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0" r:id="rId2"/>
    <p:sldId id="285" r:id="rId3"/>
    <p:sldId id="292" r:id="rId4"/>
    <p:sldId id="287" r:id="rId5"/>
    <p:sldId id="289" r:id="rId6"/>
    <p:sldId id="314" r:id="rId7"/>
    <p:sldId id="319" r:id="rId8"/>
    <p:sldId id="315" r:id="rId9"/>
    <p:sldId id="317" r:id="rId10"/>
    <p:sldId id="277" r:id="rId11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00B0F0"/>
    <a:srgbClr val="C3B996"/>
    <a:srgbClr val="42526A"/>
    <a:srgbClr val="BC3830"/>
    <a:srgbClr val="F29C26"/>
    <a:srgbClr val="73BC44"/>
    <a:srgbClr val="1EA284"/>
    <a:srgbClr val="F5B90F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1615" autoAdjust="0"/>
  </p:normalViewPr>
  <p:slideViewPr>
    <p:cSldViewPr>
      <p:cViewPr>
        <p:scale>
          <a:sx n="125" d="100"/>
          <a:sy n="125" d="100"/>
        </p:scale>
        <p:origin x="564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2022/12/4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2022/12/4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6126"/>
            <a:ext cx="8229600" cy="857250"/>
          </a:xfrm>
        </p:spPr>
        <p:txBody>
          <a:bodyPr>
            <a:noAutofit/>
          </a:bodyPr>
          <a:lstStyle/>
          <a:p>
            <a:r>
              <a:rPr lang="en-US" altLang="zh-CN" dirty="0"/>
              <a:t>Nevada Location Map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152427" y="1136923"/>
            <a:ext cx="4817862" cy="3668026"/>
            <a:chOff x="1626346" y="1451032"/>
            <a:chExt cx="3795413" cy="2889596"/>
          </a:xfrm>
        </p:grpSpPr>
        <p:grpSp>
          <p:nvGrpSpPr>
            <p:cNvPr id="3" name="组合 2"/>
            <p:cNvGrpSpPr/>
            <p:nvPr/>
          </p:nvGrpSpPr>
          <p:grpSpPr>
            <a:xfrm>
              <a:off x="1626346" y="1451032"/>
              <a:ext cx="3795413" cy="2079280"/>
              <a:chOff x="1626346" y="1451032"/>
              <a:chExt cx="3795413" cy="2079280"/>
            </a:xfrm>
          </p:grpSpPr>
          <p:sp>
            <p:nvSpPr>
              <p:cNvPr id="105" name="Freeform 6"/>
              <p:cNvSpPr>
                <a:spLocks/>
              </p:cNvSpPr>
              <p:nvPr/>
            </p:nvSpPr>
            <p:spPr bwMode="auto">
              <a:xfrm>
                <a:off x="4388344" y="2262407"/>
                <a:ext cx="323720" cy="286368"/>
              </a:xfrm>
              <a:custGeom>
                <a:avLst/>
                <a:gdLst>
                  <a:gd name="T0" fmla="*/ 35 w 156"/>
                  <a:gd name="T1" fmla="*/ 56 h 138"/>
                  <a:gd name="T2" fmla="*/ 41 w 156"/>
                  <a:gd name="T3" fmla="*/ 54 h 138"/>
                  <a:gd name="T4" fmla="*/ 50 w 156"/>
                  <a:gd name="T5" fmla="*/ 48 h 138"/>
                  <a:gd name="T6" fmla="*/ 58 w 156"/>
                  <a:gd name="T7" fmla="*/ 41 h 138"/>
                  <a:gd name="T8" fmla="*/ 60 w 156"/>
                  <a:gd name="T9" fmla="*/ 31 h 138"/>
                  <a:gd name="T10" fmla="*/ 64 w 156"/>
                  <a:gd name="T11" fmla="*/ 19 h 138"/>
                  <a:gd name="T12" fmla="*/ 66 w 156"/>
                  <a:gd name="T13" fmla="*/ 10 h 138"/>
                  <a:gd name="T14" fmla="*/ 67 w 156"/>
                  <a:gd name="T15" fmla="*/ 0 h 138"/>
                  <a:gd name="T16" fmla="*/ 67 w 156"/>
                  <a:gd name="T17" fmla="*/ 16 h 138"/>
                  <a:gd name="T18" fmla="*/ 67 w 156"/>
                  <a:gd name="T19" fmla="*/ 31 h 138"/>
                  <a:gd name="T20" fmla="*/ 75 w 156"/>
                  <a:gd name="T21" fmla="*/ 39 h 138"/>
                  <a:gd name="T22" fmla="*/ 90 w 156"/>
                  <a:gd name="T23" fmla="*/ 39 h 138"/>
                  <a:gd name="T24" fmla="*/ 100 w 156"/>
                  <a:gd name="T25" fmla="*/ 44 h 138"/>
                  <a:gd name="T26" fmla="*/ 100 w 156"/>
                  <a:gd name="T27" fmla="*/ 60 h 138"/>
                  <a:gd name="T28" fmla="*/ 106 w 156"/>
                  <a:gd name="T29" fmla="*/ 54 h 138"/>
                  <a:gd name="T30" fmla="*/ 110 w 156"/>
                  <a:gd name="T31" fmla="*/ 50 h 138"/>
                  <a:gd name="T32" fmla="*/ 115 w 156"/>
                  <a:gd name="T33" fmla="*/ 48 h 138"/>
                  <a:gd name="T34" fmla="*/ 121 w 156"/>
                  <a:gd name="T35" fmla="*/ 42 h 138"/>
                  <a:gd name="T36" fmla="*/ 123 w 156"/>
                  <a:gd name="T37" fmla="*/ 44 h 138"/>
                  <a:gd name="T38" fmla="*/ 129 w 156"/>
                  <a:gd name="T39" fmla="*/ 46 h 138"/>
                  <a:gd name="T40" fmla="*/ 135 w 156"/>
                  <a:gd name="T41" fmla="*/ 44 h 138"/>
                  <a:gd name="T42" fmla="*/ 135 w 156"/>
                  <a:gd name="T43" fmla="*/ 41 h 138"/>
                  <a:gd name="T44" fmla="*/ 140 w 156"/>
                  <a:gd name="T45" fmla="*/ 39 h 138"/>
                  <a:gd name="T46" fmla="*/ 148 w 156"/>
                  <a:gd name="T47" fmla="*/ 42 h 138"/>
                  <a:gd name="T48" fmla="*/ 156 w 156"/>
                  <a:gd name="T49" fmla="*/ 46 h 138"/>
                  <a:gd name="T50" fmla="*/ 154 w 156"/>
                  <a:gd name="T51" fmla="*/ 56 h 138"/>
                  <a:gd name="T52" fmla="*/ 150 w 156"/>
                  <a:gd name="T53" fmla="*/ 60 h 138"/>
                  <a:gd name="T54" fmla="*/ 142 w 156"/>
                  <a:gd name="T55" fmla="*/ 52 h 138"/>
                  <a:gd name="T56" fmla="*/ 137 w 156"/>
                  <a:gd name="T57" fmla="*/ 54 h 138"/>
                  <a:gd name="T58" fmla="*/ 133 w 156"/>
                  <a:gd name="T59" fmla="*/ 62 h 138"/>
                  <a:gd name="T60" fmla="*/ 129 w 156"/>
                  <a:gd name="T61" fmla="*/ 69 h 138"/>
                  <a:gd name="T62" fmla="*/ 123 w 156"/>
                  <a:gd name="T63" fmla="*/ 71 h 138"/>
                  <a:gd name="T64" fmla="*/ 117 w 156"/>
                  <a:gd name="T65" fmla="*/ 73 h 138"/>
                  <a:gd name="T66" fmla="*/ 112 w 156"/>
                  <a:gd name="T67" fmla="*/ 83 h 138"/>
                  <a:gd name="T68" fmla="*/ 104 w 156"/>
                  <a:gd name="T69" fmla="*/ 90 h 138"/>
                  <a:gd name="T70" fmla="*/ 96 w 156"/>
                  <a:gd name="T71" fmla="*/ 83 h 138"/>
                  <a:gd name="T72" fmla="*/ 92 w 156"/>
                  <a:gd name="T73" fmla="*/ 94 h 138"/>
                  <a:gd name="T74" fmla="*/ 87 w 156"/>
                  <a:gd name="T75" fmla="*/ 104 h 138"/>
                  <a:gd name="T76" fmla="*/ 79 w 156"/>
                  <a:gd name="T77" fmla="*/ 112 h 138"/>
                  <a:gd name="T78" fmla="*/ 77 w 156"/>
                  <a:gd name="T79" fmla="*/ 119 h 138"/>
                  <a:gd name="T80" fmla="*/ 75 w 156"/>
                  <a:gd name="T81" fmla="*/ 125 h 138"/>
                  <a:gd name="T82" fmla="*/ 71 w 156"/>
                  <a:gd name="T83" fmla="*/ 129 h 138"/>
                  <a:gd name="T84" fmla="*/ 62 w 156"/>
                  <a:gd name="T85" fmla="*/ 131 h 138"/>
                  <a:gd name="T86" fmla="*/ 58 w 156"/>
                  <a:gd name="T87" fmla="*/ 135 h 138"/>
                  <a:gd name="T88" fmla="*/ 48 w 156"/>
                  <a:gd name="T89" fmla="*/ 137 h 138"/>
                  <a:gd name="T90" fmla="*/ 41 w 156"/>
                  <a:gd name="T91" fmla="*/ 137 h 138"/>
                  <a:gd name="T92" fmla="*/ 29 w 156"/>
                  <a:gd name="T93" fmla="*/ 137 h 138"/>
                  <a:gd name="T94" fmla="*/ 23 w 156"/>
                  <a:gd name="T95" fmla="*/ 131 h 138"/>
                  <a:gd name="T96" fmla="*/ 21 w 156"/>
                  <a:gd name="T97" fmla="*/ 125 h 138"/>
                  <a:gd name="T98" fmla="*/ 19 w 156"/>
                  <a:gd name="T99" fmla="*/ 127 h 138"/>
                  <a:gd name="T100" fmla="*/ 14 w 156"/>
                  <a:gd name="T101" fmla="*/ 121 h 138"/>
                  <a:gd name="T102" fmla="*/ 10 w 156"/>
                  <a:gd name="T103" fmla="*/ 117 h 138"/>
                  <a:gd name="T104" fmla="*/ 4 w 156"/>
                  <a:gd name="T105" fmla="*/ 108 h 138"/>
                  <a:gd name="T106" fmla="*/ 2 w 156"/>
                  <a:gd name="T107" fmla="*/ 98 h 138"/>
                  <a:gd name="T108" fmla="*/ 2 w 156"/>
                  <a:gd name="T109" fmla="*/ 90 h 138"/>
                  <a:gd name="T110" fmla="*/ 12 w 156"/>
                  <a:gd name="T111" fmla="*/ 85 h 138"/>
                  <a:gd name="T112" fmla="*/ 16 w 156"/>
                  <a:gd name="T113" fmla="*/ 77 h 138"/>
                  <a:gd name="T114" fmla="*/ 18 w 156"/>
                  <a:gd name="T115" fmla="*/ 67 h 138"/>
                  <a:gd name="T116" fmla="*/ 23 w 156"/>
                  <a:gd name="T117" fmla="*/ 71 h 138"/>
                  <a:gd name="T118" fmla="*/ 29 w 156"/>
                  <a:gd name="T119" fmla="*/ 66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56" h="138">
                    <a:moveTo>
                      <a:pt x="29" y="64"/>
                    </a:moveTo>
                    <a:lnTo>
                      <a:pt x="29" y="62"/>
                    </a:lnTo>
                    <a:lnTo>
                      <a:pt x="29" y="60"/>
                    </a:lnTo>
                    <a:lnTo>
                      <a:pt x="29" y="58"/>
                    </a:lnTo>
                    <a:lnTo>
                      <a:pt x="31" y="58"/>
                    </a:lnTo>
                    <a:lnTo>
                      <a:pt x="31" y="56"/>
                    </a:lnTo>
                    <a:lnTo>
                      <a:pt x="33" y="56"/>
                    </a:lnTo>
                    <a:lnTo>
                      <a:pt x="35" y="56"/>
                    </a:lnTo>
                    <a:lnTo>
                      <a:pt x="35" y="54"/>
                    </a:lnTo>
                    <a:lnTo>
                      <a:pt x="35" y="52"/>
                    </a:lnTo>
                    <a:lnTo>
                      <a:pt x="37" y="52"/>
                    </a:lnTo>
                    <a:lnTo>
                      <a:pt x="39" y="52"/>
                    </a:lnTo>
                    <a:lnTo>
                      <a:pt x="39" y="50"/>
                    </a:lnTo>
                    <a:lnTo>
                      <a:pt x="41" y="50"/>
                    </a:lnTo>
                    <a:lnTo>
                      <a:pt x="41" y="52"/>
                    </a:lnTo>
                    <a:lnTo>
                      <a:pt x="41" y="54"/>
                    </a:lnTo>
                    <a:lnTo>
                      <a:pt x="42" y="54"/>
                    </a:lnTo>
                    <a:lnTo>
                      <a:pt x="42" y="52"/>
                    </a:lnTo>
                    <a:lnTo>
                      <a:pt x="44" y="52"/>
                    </a:lnTo>
                    <a:lnTo>
                      <a:pt x="46" y="52"/>
                    </a:lnTo>
                    <a:lnTo>
                      <a:pt x="46" y="50"/>
                    </a:lnTo>
                    <a:lnTo>
                      <a:pt x="48" y="50"/>
                    </a:lnTo>
                    <a:lnTo>
                      <a:pt x="48" y="48"/>
                    </a:lnTo>
                    <a:lnTo>
                      <a:pt x="50" y="48"/>
                    </a:lnTo>
                    <a:lnTo>
                      <a:pt x="50" y="46"/>
                    </a:lnTo>
                    <a:lnTo>
                      <a:pt x="52" y="46"/>
                    </a:lnTo>
                    <a:lnTo>
                      <a:pt x="52" y="44"/>
                    </a:lnTo>
                    <a:lnTo>
                      <a:pt x="54" y="44"/>
                    </a:lnTo>
                    <a:lnTo>
                      <a:pt x="54" y="42"/>
                    </a:lnTo>
                    <a:lnTo>
                      <a:pt x="56" y="42"/>
                    </a:lnTo>
                    <a:lnTo>
                      <a:pt x="56" y="41"/>
                    </a:lnTo>
                    <a:lnTo>
                      <a:pt x="58" y="41"/>
                    </a:lnTo>
                    <a:lnTo>
                      <a:pt x="58" y="39"/>
                    </a:lnTo>
                    <a:lnTo>
                      <a:pt x="58" y="37"/>
                    </a:lnTo>
                    <a:lnTo>
                      <a:pt x="58" y="35"/>
                    </a:lnTo>
                    <a:lnTo>
                      <a:pt x="58" y="33"/>
                    </a:lnTo>
                    <a:lnTo>
                      <a:pt x="60" y="33"/>
                    </a:lnTo>
                    <a:lnTo>
                      <a:pt x="60" y="31"/>
                    </a:lnTo>
                    <a:lnTo>
                      <a:pt x="60" y="29"/>
                    </a:lnTo>
                    <a:lnTo>
                      <a:pt x="60" y="31"/>
                    </a:lnTo>
                    <a:lnTo>
                      <a:pt x="60" y="29"/>
                    </a:lnTo>
                    <a:lnTo>
                      <a:pt x="60" y="27"/>
                    </a:lnTo>
                    <a:lnTo>
                      <a:pt x="62" y="27"/>
                    </a:lnTo>
                    <a:lnTo>
                      <a:pt x="62" y="25"/>
                    </a:lnTo>
                    <a:lnTo>
                      <a:pt x="62" y="23"/>
                    </a:lnTo>
                    <a:lnTo>
                      <a:pt x="62" y="21"/>
                    </a:lnTo>
                    <a:lnTo>
                      <a:pt x="62" y="19"/>
                    </a:lnTo>
                    <a:lnTo>
                      <a:pt x="64" y="19"/>
                    </a:lnTo>
                    <a:lnTo>
                      <a:pt x="64" y="18"/>
                    </a:lnTo>
                    <a:lnTo>
                      <a:pt x="64" y="16"/>
                    </a:lnTo>
                    <a:lnTo>
                      <a:pt x="66" y="16"/>
                    </a:lnTo>
                    <a:lnTo>
                      <a:pt x="66" y="14"/>
                    </a:lnTo>
                    <a:lnTo>
                      <a:pt x="66" y="12"/>
                    </a:lnTo>
                    <a:lnTo>
                      <a:pt x="66" y="10"/>
                    </a:lnTo>
                    <a:lnTo>
                      <a:pt x="64" y="10"/>
                    </a:lnTo>
                    <a:lnTo>
                      <a:pt x="66" y="10"/>
                    </a:lnTo>
                    <a:lnTo>
                      <a:pt x="66" y="8"/>
                    </a:lnTo>
                    <a:lnTo>
                      <a:pt x="66" y="6"/>
                    </a:lnTo>
                    <a:lnTo>
                      <a:pt x="66" y="4"/>
                    </a:lnTo>
                    <a:lnTo>
                      <a:pt x="64" y="4"/>
                    </a:lnTo>
                    <a:lnTo>
                      <a:pt x="64" y="2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7" y="0"/>
                    </a:lnTo>
                    <a:lnTo>
                      <a:pt x="67" y="2"/>
                    </a:lnTo>
                    <a:lnTo>
                      <a:pt x="67" y="4"/>
                    </a:lnTo>
                    <a:lnTo>
                      <a:pt x="67" y="6"/>
                    </a:lnTo>
                    <a:lnTo>
                      <a:pt x="67" y="8"/>
                    </a:lnTo>
                    <a:lnTo>
                      <a:pt x="67" y="10"/>
                    </a:lnTo>
                    <a:lnTo>
                      <a:pt x="67" y="12"/>
                    </a:lnTo>
                    <a:lnTo>
                      <a:pt x="67" y="14"/>
                    </a:lnTo>
                    <a:lnTo>
                      <a:pt x="67" y="16"/>
                    </a:lnTo>
                    <a:lnTo>
                      <a:pt x="67" y="18"/>
                    </a:lnTo>
                    <a:lnTo>
                      <a:pt x="67" y="19"/>
                    </a:lnTo>
                    <a:lnTo>
                      <a:pt x="67" y="21"/>
                    </a:lnTo>
                    <a:lnTo>
                      <a:pt x="67" y="23"/>
                    </a:lnTo>
                    <a:lnTo>
                      <a:pt x="67" y="25"/>
                    </a:lnTo>
                    <a:lnTo>
                      <a:pt x="67" y="27"/>
                    </a:lnTo>
                    <a:lnTo>
                      <a:pt x="67" y="29"/>
                    </a:lnTo>
                    <a:lnTo>
                      <a:pt x="67" y="31"/>
                    </a:lnTo>
                    <a:lnTo>
                      <a:pt x="67" y="33"/>
                    </a:lnTo>
                    <a:lnTo>
                      <a:pt x="67" y="35"/>
                    </a:lnTo>
                    <a:lnTo>
                      <a:pt x="67" y="37"/>
                    </a:lnTo>
                    <a:lnTo>
                      <a:pt x="67" y="39"/>
                    </a:lnTo>
                    <a:lnTo>
                      <a:pt x="69" y="39"/>
                    </a:lnTo>
                    <a:lnTo>
                      <a:pt x="71" y="39"/>
                    </a:lnTo>
                    <a:lnTo>
                      <a:pt x="73" y="39"/>
                    </a:lnTo>
                    <a:lnTo>
                      <a:pt x="75" y="39"/>
                    </a:lnTo>
                    <a:lnTo>
                      <a:pt x="77" y="39"/>
                    </a:lnTo>
                    <a:lnTo>
                      <a:pt x="79" y="39"/>
                    </a:lnTo>
                    <a:lnTo>
                      <a:pt x="81" y="39"/>
                    </a:lnTo>
                    <a:lnTo>
                      <a:pt x="83" y="39"/>
                    </a:lnTo>
                    <a:lnTo>
                      <a:pt x="85" y="39"/>
                    </a:lnTo>
                    <a:lnTo>
                      <a:pt x="87" y="39"/>
                    </a:lnTo>
                    <a:lnTo>
                      <a:pt x="89" y="39"/>
                    </a:lnTo>
                    <a:lnTo>
                      <a:pt x="90" y="39"/>
                    </a:lnTo>
                    <a:lnTo>
                      <a:pt x="92" y="39"/>
                    </a:lnTo>
                    <a:lnTo>
                      <a:pt x="94" y="39"/>
                    </a:lnTo>
                    <a:lnTo>
                      <a:pt x="96" y="39"/>
                    </a:lnTo>
                    <a:lnTo>
                      <a:pt x="98" y="39"/>
                    </a:lnTo>
                    <a:lnTo>
                      <a:pt x="100" y="39"/>
                    </a:lnTo>
                    <a:lnTo>
                      <a:pt x="100" y="41"/>
                    </a:lnTo>
                    <a:lnTo>
                      <a:pt x="100" y="42"/>
                    </a:lnTo>
                    <a:lnTo>
                      <a:pt x="100" y="44"/>
                    </a:lnTo>
                    <a:lnTo>
                      <a:pt x="100" y="46"/>
                    </a:lnTo>
                    <a:lnTo>
                      <a:pt x="100" y="48"/>
                    </a:lnTo>
                    <a:lnTo>
                      <a:pt x="100" y="50"/>
                    </a:lnTo>
                    <a:lnTo>
                      <a:pt x="100" y="52"/>
                    </a:lnTo>
                    <a:lnTo>
                      <a:pt x="100" y="54"/>
                    </a:lnTo>
                    <a:lnTo>
                      <a:pt x="100" y="56"/>
                    </a:lnTo>
                    <a:lnTo>
                      <a:pt x="100" y="58"/>
                    </a:lnTo>
                    <a:lnTo>
                      <a:pt x="100" y="60"/>
                    </a:lnTo>
                    <a:lnTo>
                      <a:pt x="100" y="58"/>
                    </a:lnTo>
                    <a:lnTo>
                      <a:pt x="100" y="60"/>
                    </a:lnTo>
                    <a:lnTo>
                      <a:pt x="102" y="60"/>
                    </a:lnTo>
                    <a:lnTo>
                      <a:pt x="102" y="58"/>
                    </a:lnTo>
                    <a:lnTo>
                      <a:pt x="104" y="58"/>
                    </a:lnTo>
                    <a:lnTo>
                      <a:pt x="104" y="56"/>
                    </a:lnTo>
                    <a:lnTo>
                      <a:pt x="106" y="56"/>
                    </a:lnTo>
                    <a:lnTo>
                      <a:pt x="106" y="54"/>
                    </a:lnTo>
                    <a:lnTo>
                      <a:pt x="106" y="56"/>
                    </a:lnTo>
                    <a:lnTo>
                      <a:pt x="106" y="54"/>
                    </a:lnTo>
                    <a:lnTo>
                      <a:pt x="106" y="56"/>
                    </a:lnTo>
                    <a:lnTo>
                      <a:pt x="106" y="54"/>
                    </a:lnTo>
                    <a:lnTo>
                      <a:pt x="108" y="54"/>
                    </a:lnTo>
                    <a:lnTo>
                      <a:pt x="108" y="52"/>
                    </a:lnTo>
                    <a:lnTo>
                      <a:pt x="110" y="52"/>
                    </a:lnTo>
                    <a:lnTo>
                      <a:pt x="110" y="50"/>
                    </a:lnTo>
                    <a:lnTo>
                      <a:pt x="110" y="52"/>
                    </a:lnTo>
                    <a:lnTo>
                      <a:pt x="112" y="52"/>
                    </a:lnTo>
                    <a:lnTo>
                      <a:pt x="112" y="50"/>
                    </a:lnTo>
                    <a:lnTo>
                      <a:pt x="112" y="48"/>
                    </a:lnTo>
                    <a:lnTo>
                      <a:pt x="114" y="48"/>
                    </a:lnTo>
                    <a:lnTo>
                      <a:pt x="112" y="48"/>
                    </a:lnTo>
                    <a:lnTo>
                      <a:pt x="114" y="48"/>
                    </a:lnTo>
                    <a:lnTo>
                      <a:pt x="115" y="48"/>
                    </a:lnTo>
                    <a:lnTo>
                      <a:pt x="117" y="48"/>
                    </a:lnTo>
                    <a:lnTo>
                      <a:pt x="117" y="50"/>
                    </a:lnTo>
                    <a:lnTo>
                      <a:pt x="117" y="48"/>
                    </a:lnTo>
                    <a:lnTo>
                      <a:pt x="119" y="48"/>
                    </a:lnTo>
                    <a:lnTo>
                      <a:pt x="119" y="46"/>
                    </a:lnTo>
                    <a:lnTo>
                      <a:pt x="119" y="44"/>
                    </a:lnTo>
                    <a:lnTo>
                      <a:pt x="121" y="44"/>
                    </a:lnTo>
                    <a:lnTo>
                      <a:pt x="121" y="42"/>
                    </a:lnTo>
                    <a:lnTo>
                      <a:pt x="123" y="42"/>
                    </a:lnTo>
                    <a:lnTo>
                      <a:pt x="123" y="41"/>
                    </a:lnTo>
                    <a:lnTo>
                      <a:pt x="123" y="42"/>
                    </a:lnTo>
                    <a:lnTo>
                      <a:pt x="125" y="42"/>
                    </a:lnTo>
                    <a:lnTo>
                      <a:pt x="123" y="42"/>
                    </a:lnTo>
                    <a:lnTo>
                      <a:pt x="123" y="44"/>
                    </a:lnTo>
                    <a:lnTo>
                      <a:pt x="123" y="42"/>
                    </a:lnTo>
                    <a:lnTo>
                      <a:pt x="123" y="44"/>
                    </a:lnTo>
                    <a:lnTo>
                      <a:pt x="123" y="42"/>
                    </a:lnTo>
                    <a:lnTo>
                      <a:pt x="125" y="42"/>
                    </a:lnTo>
                    <a:lnTo>
                      <a:pt x="125" y="44"/>
                    </a:lnTo>
                    <a:lnTo>
                      <a:pt x="127" y="44"/>
                    </a:lnTo>
                    <a:lnTo>
                      <a:pt x="127" y="46"/>
                    </a:lnTo>
                    <a:lnTo>
                      <a:pt x="127" y="44"/>
                    </a:lnTo>
                    <a:lnTo>
                      <a:pt x="129" y="44"/>
                    </a:lnTo>
                    <a:lnTo>
                      <a:pt x="129" y="46"/>
                    </a:lnTo>
                    <a:lnTo>
                      <a:pt x="129" y="44"/>
                    </a:lnTo>
                    <a:lnTo>
                      <a:pt x="129" y="46"/>
                    </a:lnTo>
                    <a:lnTo>
                      <a:pt x="131" y="46"/>
                    </a:lnTo>
                    <a:lnTo>
                      <a:pt x="133" y="46"/>
                    </a:lnTo>
                    <a:lnTo>
                      <a:pt x="133" y="44"/>
                    </a:lnTo>
                    <a:lnTo>
                      <a:pt x="135" y="44"/>
                    </a:lnTo>
                    <a:lnTo>
                      <a:pt x="133" y="44"/>
                    </a:lnTo>
                    <a:lnTo>
                      <a:pt x="135" y="44"/>
                    </a:lnTo>
                    <a:lnTo>
                      <a:pt x="133" y="44"/>
                    </a:lnTo>
                    <a:lnTo>
                      <a:pt x="133" y="42"/>
                    </a:lnTo>
                    <a:lnTo>
                      <a:pt x="135" y="42"/>
                    </a:lnTo>
                    <a:lnTo>
                      <a:pt x="135" y="44"/>
                    </a:lnTo>
                    <a:lnTo>
                      <a:pt x="135" y="42"/>
                    </a:lnTo>
                    <a:lnTo>
                      <a:pt x="137" y="42"/>
                    </a:lnTo>
                    <a:lnTo>
                      <a:pt x="135" y="42"/>
                    </a:lnTo>
                    <a:lnTo>
                      <a:pt x="135" y="41"/>
                    </a:lnTo>
                    <a:lnTo>
                      <a:pt x="137" y="41"/>
                    </a:lnTo>
                    <a:lnTo>
                      <a:pt x="137" y="42"/>
                    </a:lnTo>
                    <a:lnTo>
                      <a:pt x="137" y="41"/>
                    </a:lnTo>
                    <a:lnTo>
                      <a:pt x="138" y="41"/>
                    </a:lnTo>
                    <a:lnTo>
                      <a:pt x="138" y="42"/>
                    </a:lnTo>
                    <a:lnTo>
                      <a:pt x="138" y="41"/>
                    </a:lnTo>
                    <a:lnTo>
                      <a:pt x="140" y="41"/>
                    </a:lnTo>
                    <a:lnTo>
                      <a:pt x="140" y="39"/>
                    </a:lnTo>
                    <a:lnTo>
                      <a:pt x="142" y="39"/>
                    </a:lnTo>
                    <a:lnTo>
                      <a:pt x="144" y="39"/>
                    </a:lnTo>
                    <a:lnTo>
                      <a:pt x="144" y="41"/>
                    </a:lnTo>
                    <a:lnTo>
                      <a:pt x="146" y="41"/>
                    </a:lnTo>
                    <a:lnTo>
                      <a:pt x="146" y="42"/>
                    </a:lnTo>
                    <a:lnTo>
                      <a:pt x="148" y="42"/>
                    </a:lnTo>
                    <a:lnTo>
                      <a:pt x="150" y="42"/>
                    </a:lnTo>
                    <a:lnTo>
                      <a:pt x="148" y="42"/>
                    </a:lnTo>
                    <a:lnTo>
                      <a:pt x="150" y="42"/>
                    </a:lnTo>
                    <a:lnTo>
                      <a:pt x="152" y="42"/>
                    </a:lnTo>
                    <a:lnTo>
                      <a:pt x="152" y="44"/>
                    </a:lnTo>
                    <a:lnTo>
                      <a:pt x="152" y="46"/>
                    </a:lnTo>
                    <a:lnTo>
                      <a:pt x="154" y="46"/>
                    </a:lnTo>
                    <a:lnTo>
                      <a:pt x="152" y="46"/>
                    </a:lnTo>
                    <a:lnTo>
                      <a:pt x="154" y="46"/>
                    </a:lnTo>
                    <a:lnTo>
                      <a:pt x="156" y="46"/>
                    </a:lnTo>
                    <a:lnTo>
                      <a:pt x="154" y="46"/>
                    </a:lnTo>
                    <a:lnTo>
                      <a:pt x="154" y="48"/>
                    </a:lnTo>
                    <a:lnTo>
                      <a:pt x="154" y="50"/>
                    </a:lnTo>
                    <a:lnTo>
                      <a:pt x="156" y="50"/>
                    </a:lnTo>
                    <a:lnTo>
                      <a:pt x="156" y="52"/>
                    </a:lnTo>
                    <a:lnTo>
                      <a:pt x="156" y="54"/>
                    </a:lnTo>
                    <a:lnTo>
                      <a:pt x="156" y="56"/>
                    </a:lnTo>
                    <a:lnTo>
                      <a:pt x="154" y="56"/>
                    </a:lnTo>
                    <a:lnTo>
                      <a:pt x="154" y="58"/>
                    </a:lnTo>
                    <a:lnTo>
                      <a:pt x="156" y="58"/>
                    </a:lnTo>
                    <a:lnTo>
                      <a:pt x="154" y="58"/>
                    </a:lnTo>
                    <a:lnTo>
                      <a:pt x="154" y="60"/>
                    </a:lnTo>
                    <a:lnTo>
                      <a:pt x="154" y="62"/>
                    </a:lnTo>
                    <a:lnTo>
                      <a:pt x="152" y="62"/>
                    </a:lnTo>
                    <a:lnTo>
                      <a:pt x="152" y="60"/>
                    </a:lnTo>
                    <a:lnTo>
                      <a:pt x="150" y="60"/>
                    </a:lnTo>
                    <a:lnTo>
                      <a:pt x="150" y="58"/>
                    </a:lnTo>
                    <a:lnTo>
                      <a:pt x="148" y="58"/>
                    </a:lnTo>
                    <a:lnTo>
                      <a:pt x="146" y="58"/>
                    </a:lnTo>
                    <a:lnTo>
                      <a:pt x="146" y="56"/>
                    </a:lnTo>
                    <a:lnTo>
                      <a:pt x="144" y="56"/>
                    </a:lnTo>
                    <a:lnTo>
                      <a:pt x="144" y="54"/>
                    </a:lnTo>
                    <a:lnTo>
                      <a:pt x="142" y="54"/>
                    </a:lnTo>
                    <a:lnTo>
                      <a:pt x="142" y="52"/>
                    </a:lnTo>
                    <a:lnTo>
                      <a:pt x="140" y="52"/>
                    </a:lnTo>
                    <a:lnTo>
                      <a:pt x="140" y="50"/>
                    </a:lnTo>
                    <a:lnTo>
                      <a:pt x="138" y="50"/>
                    </a:lnTo>
                    <a:lnTo>
                      <a:pt x="138" y="48"/>
                    </a:lnTo>
                    <a:lnTo>
                      <a:pt x="137" y="48"/>
                    </a:lnTo>
                    <a:lnTo>
                      <a:pt x="137" y="50"/>
                    </a:lnTo>
                    <a:lnTo>
                      <a:pt x="137" y="52"/>
                    </a:lnTo>
                    <a:lnTo>
                      <a:pt x="137" y="54"/>
                    </a:lnTo>
                    <a:lnTo>
                      <a:pt x="135" y="54"/>
                    </a:lnTo>
                    <a:lnTo>
                      <a:pt x="135" y="56"/>
                    </a:lnTo>
                    <a:lnTo>
                      <a:pt x="135" y="58"/>
                    </a:lnTo>
                    <a:lnTo>
                      <a:pt x="135" y="60"/>
                    </a:lnTo>
                    <a:lnTo>
                      <a:pt x="133" y="60"/>
                    </a:lnTo>
                    <a:lnTo>
                      <a:pt x="135" y="60"/>
                    </a:lnTo>
                    <a:lnTo>
                      <a:pt x="135" y="62"/>
                    </a:lnTo>
                    <a:lnTo>
                      <a:pt x="133" y="62"/>
                    </a:lnTo>
                    <a:lnTo>
                      <a:pt x="133" y="64"/>
                    </a:lnTo>
                    <a:lnTo>
                      <a:pt x="131" y="64"/>
                    </a:lnTo>
                    <a:lnTo>
                      <a:pt x="131" y="66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1" y="67"/>
                    </a:lnTo>
                    <a:lnTo>
                      <a:pt x="129" y="67"/>
                    </a:lnTo>
                    <a:lnTo>
                      <a:pt x="129" y="69"/>
                    </a:lnTo>
                    <a:lnTo>
                      <a:pt x="129" y="67"/>
                    </a:lnTo>
                    <a:lnTo>
                      <a:pt x="127" y="67"/>
                    </a:lnTo>
                    <a:lnTo>
                      <a:pt x="127" y="69"/>
                    </a:lnTo>
                    <a:lnTo>
                      <a:pt x="125" y="69"/>
                    </a:lnTo>
                    <a:lnTo>
                      <a:pt x="125" y="71"/>
                    </a:lnTo>
                    <a:lnTo>
                      <a:pt x="125" y="69"/>
                    </a:lnTo>
                    <a:lnTo>
                      <a:pt x="123" y="69"/>
                    </a:lnTo>
                    <a:lnTo>
                      <a:pt x="123" y="71"/>
                    </a:lnTo>
                    <a:lnTo>
                      <a:pt x="123" y="73"/>
                    </a:lnTo>
                    <a:lnTo>
                      <a:pt x="121" y="73"/>
                    </a:lnTo>
                    <a:lnTo>
                      <a:pt x="121" y="75"/>
                    </a:lnTo>
                    <a:lnTo>
                      <a:pt x="121" y="77"/>
                    </a:lnTo>
                    <a:lnTo>
                      <a:pt x="119" y="77"/>
                    </a:lnTo>
                    <a:lnTo>
                      <a:pt x="119" y="75"/>
                    </a:lnTo>
                    <a:lnTo>
                      <a:pt x="117" y="75"/>
                    </a:lnTo>
                    <a:lnTo>
                      <a:pt x="117" y="73"/>
                    </a:lnTo>
                    <a:lnTo>
                      <a:pt x="115" y="73"/>
                    </a:lnTo>
                    <a:lnTo>
                      <a:pt x="115" y="75"/>
                    </a:lnTo>
                    <a:lnTo>
                      <a:pt x="114" y="75"/>
                    </a:lnTo>
                    <a:lnTo>
                      <a:pt x="114" y="77"/>
                    </a:lnTo>
                    <a:lnTo>
                      <a:pt x="114" y="79"/>
                    </a:lnTo>
                    <a:lnTo>
                      <a:pt x="114" y="81"/>
                    </a:lnTo>
                    <a:lnTo>
                      <a:pt x="112" y="81"/>
                    </a:lnTo>
                    <a:lnTo>
                      <a:pt x="112" y="83"/>
                    </a:lnTo>
                    <a:lnTo>
                      <a:pt x="112" y="85"/>
                    </a:lnTo>
                    <a:lnTo>
                      <a:pt x="110" y="85"/>
                    </a:lnTo>
                    <a:lnTo>
                      <a:pt x="110" y="87"/>
                    </a:lnTo>
                    <a:lnTo>
                      <a:pt x="110" y="89"/>
                    </a:lnTo>
                    <a:lnTo>
                      <a:pt x="108" y="89"/>
                    </a:lnTo>
                    <a:lnTo>
                      <a:pt x="108" y="90"/>
                    </a:lnTo>
                    <a:lnTo>
                      <a:pt x="106" y="90"/>
                    </a:lnTo>
                    <a:lnTo>
                      <a:pt x="104" y="90"/>
                    </a:lnTo>
                    <a:lnTo>
                      <a:pt x="102" y="90"/>
                    </a:lnTo>
                    <a:lnTo>
                      <a:pt x="102" y="89"/>
                    </a:lnTo>
                    <a:lnTo>
                      <a:pt x="100" y="89"/>
                    </a:lnTo>
                    <a:lnTo>
                      <a:pt x="100" y="87"/>
                    </a:lnTo>
                    <a:lnTo>
                      <a:pt x="100" y="85"/>
                    </a:lnTo>
                    <a:lnTo>
                      <a:pt x="98" y="85"/>
                    </a:lnTo>
                    <a:lnTo>
                      <a:pt x="96" y="85"/>
                    </a:lnTo>
                    <a:lnTo>
                      <a:pt x="96" y="83"/>
                    </a:lnTo>
                    <a:lnTo>
                      <a:pt x="96" y="85"/>
                    </a:lnTo>
                    <a:lnTo>
                      <a:pt x="94" y="85"/>
                    </a:lnTo>
                    <a:lnTo>
                      <a:pt x="94" y="87"/>
                    </a:lnTo>
                    <a:lnTo>
                      <a:pt x="94" y="89"/>
                    </a:lnTo>
                    <a:lnTo>
                      <a:pt x="94" y="90"/>
                    </a:lnTo>
                    <a:lnTo>
                      <a:pt x="92" y="90"/>
                    </a:lnTo>
                    <a:lnTo>
                      <a:pt x="92" y="92"/>
                    </a:lnTo>
                    <a:lnTo>
                      <a:pt x="92" y="94"/>
                    </a:lnTo>
                    <a:lnTo>
                      <a:pt x="90" y="94"/>
                    </a:lnTo>
                    <a:lnTo>
                      <a:pt x="90" y="96"/>
                    </a:lnTo>
                    <a:lnTo>
                      <a:pt x="90" y="98"/>
                    </a:lnTo>
                    <a:lnTo>
                      <a:pt x="89" y="98"/>
                    </a:lnTo>
                    <a:lnTo>
                      <a:pt x="89" y="100"/>
                    </a:lnTo>
                    <a:lnTo>
                      <a:pt x="87" y="100"/>
                    </a:lnTo>
                    <a:lnTo>
                      <a:pt x="87" y="102"/>
                    </a:lnTo>
                    <a:lnTo>
                      <a:pt x="87" y="104"/>
                    </a:lnTo>
                    <a:lnTo>
                      <a:pt x="85" y="104"/>
                    </a:lnTo>
                    <a:lnTo>
                      <a:pt x="85" y="106"/>
                    </a:lnTo>
                    <a:lnTo>
                      <a:pt x="85" y="108"/>
                    </a:lnTo>
                    <a:lnTo>
                      <a:pt x="83" y="108"/>
                    </a:lnTo>
                    <a:lnTo>
                      <a:pt x="83" y="110"/>
                    </a:lnTo>
                    <a:lnTo>
                      <a:pt x="81" y="110"/>
                    </a:lnTo>
                    <a:lnTo>
                      <a:pt x="81" y="112"/>
                    </a:lnTo>
                    <a:lnTo>
                      <a:pt x="79" y="112"/>
                    </a:lnTo>
                    <a:lnTo>
                      <a:pt x="79" y="114"/>
                    </a:lnTo>
                    <a:lnTo>
                      <a:pt x="77" y="115"/>
                    </a:lnTo>
                    <a:lnTo>
                      <a:pt x="77" y="117"/>
                    </a:lnTo>
                    <a:lnTo>
                      <a:pt x="77" y="115"/>
                    </a:lnTo>
                    <a:lnTo>
                      <a:pt x="77" y="117"/>
                    </a:lnTo>
                    <a:lnTo>
                      <a:pt x="77" y="115"/>
                    </a:lnTo>
                    <a:lnTo>
                      <a:pt x="77" y="117"/>
                    </a:lnTo>
                    <a:lnTo>
                      <a:pt x="77" y="119"/>
                    </a:lnTo>
                    <a:lnTo>
                      <a:pt x="75" y="119"/>
                    </a:lnTo>
                    <a:lnTo>
                      <a:pt x="75" y="121"/>
                    </a:lnTo>
                    <a:lnTo>
                      <a:pt x="77" y="121"/>
                    </a:lnTo>
                    <a:lnTo>
                      <a:pt x="77" y="123"/>
                    </a:lnTo>
                    <a:lnTo>
                      <a:pt x="75" y="123"/>
                    </a:lnTo>
                    <a:lnTo>
                      <a:pt x="75" y="125"/>
                    </a:lnTo>
                    <a:lnTo>
                      <a:pt x="73" y="125"/>
                    </a:lnTo>
                    <a:lnTo>
                      <a:pt x="75" y="125"/>
                    </a:lnTo>
                    <a:lnTo>
                      <a:pt x="73" y="125"/>
                    </a:lnTo>
                    <a:lnTo>
                      <a:pt x="73" y="127"/>
                    </a:lnTo>
                    <a:lnTo>
                      <a:pt x="75" y="127"/>
                    </a:lnTo>
                    <a:lnTo>
                      <a:pt x="75" y="125"/>
                    </a:lnTo>
                    <a:lnTo>
                      <a:pt x="75" y="127"/>
                    </a:lnTo>
                    <a:lnTo>
                      <a:pt x="73" y="127"/>
                    </a:lnTo>
                    <a:lnTo>
                      <a:pt x="73" y="129"/>
                    </a:lnTo>
                    <a:lnTo>
                      <a:pt x="71" y="129"/>
                    </a:lnTo>
                    <a:lnTo>
                      <a:pt x="71" y="131"/>
                    </a:lnTo>
                    <a:lnTo>
                      <a:pt x="69" y="131"/>
                    </a:lnTo>
                    <a:lnTo>
                      <a:pt x="69" y="129"/>
                    </a:lnTo>
                    <a:lnTo>
                      <a:pt x="67" y="129"/>
                    </a:lnTo>
                    <a:lnTo>
                      <a:pt x="66" y="129"/>
                    </a:lnTo>
                    <a:lnTo>
                      <a:pt x="66" y="131"/>
                    </a:lnTo>
                    <a:lnTo>
                      <a:pt x="64" y="131"/>
                    </a:lnTo>
                    <a:lnTo>
                      <a:pt x="62" y="131"/>
                    </a:lnTo>
                    <a:lnTo>
                      <a:pt x="62" y="133"/>
                    </a:lnTo>
                    <a:lnTo>
                      <a:pt x="60" y="133"/>
                    </a:lnTo>
                    <a:lnTo>
                      <a:pt x="60" y="131"/>
                    </a:lnTo>
                    <a:lnTo>
                      <a:pt x="58" y="131"/>
                    </a:lnTo>
                    <a:lnTo>
                      <a:pt x="56" y="131"/>
                    </a:lnTo>
                    <a:lnTo>
                      <a:pt x="56" y="133"/>
                    </a:lnTo>
                    <a:lnTo>
                      <a:pt x="58" y="133"/>
                    </a:lnTo>
                    <a:lnTo>
                      <a:pt x="58" y="135"/>
                    </a:lnTo>
                    <a:lnTo>
                      <a:pt x="56" y="135"/>
                    </a:lnTo>
                    <a:lnTo>
                      <a:pt x="54" y="135"/>
                    </a:lnTo>
                    <a:lnTo>
                      <a:pt x="54" y="137"/>
                    </a:lnTo>
                    <a:lnTo>
                      <a:pt x="54" y="135"/>
                    </a:lnTo>
                    <a:lnTo>
                      <a:pt x="52" y="135"/>
                    </a:lnTo>
                    <a:lnTo>
                      <a:pt x="52" y="137"/>
                    </a:lnTo>
                    <a:lnTo>
                      <a:pt x="50" y="137"/>
                    </a:lnTo>
                    <a:lnTo>
                      <a:pt x="48" y="137"/>
                    </a:lnTo>
                    <a:lnTo>
                      <a:pt x="46" y="137"/>
                    </a:lnTo>
                    <a:lnTo>
                      <a:pt x="46" y="138"/>
                    </a:lnTo>
                    <a:lnTo>
                      <a:pt x="44" y="138"/>
                    </a:lnTo>
                    <a:lnTo>
                      <a:pt x="44" y="137"/>
                    </a:lnTo>
                    <a:lnTo>
                      <a:pt x="42" y="137"/>
                    </a:lnTo>
                    <a:lnTo>
                      <a:pt x="42" y="135"/>
                    </a:lnTo>
                    <a:lnTo>
                      <a:pt x="41" y="135"/>
                    </a:lnTo>
                    <a:lnTo>
                      <a:pt x="41" y="137"/>
                    </a:lnTo>
                    <a:lnTo>
                      <a:pt x="39" y="137"/>
                    </a:lnTo>
                    <a:lnTo>
                      <a:pt x="37" y="137"/>
                    </a:lnTo>
                    <a:lnTo>
                      <a:pt x="37" y="138"/>
                    </a:lnTo>
                    <a:lnTo>
                      <a:pt x="35" y="138"/>
                    </a:lnTo>
                    <a:lnTo>
                      <a:pt x="33" y="138"/>
                    </a:lnTo>
                    <a:lnTo>
                      <a:pt x="31" y="138"/>
                    </a:lnTo>
                    <a:lnTo>
                      <a:pt x="29" y="138"/>
                    </a:lnTo>
                    <a:lnTo>
                      <a:pt x="29" y="137"/>
                    </a:lnTo>
                    <a:lnTo>
                      <a:pt x="27" y="137"/>
                    </a:lnTo>
                    <a:lnTo>
                      <a:pt x="25" y="137"/>
                    </a:lnTo>
                    <a:lnTo>
                      <a:pt x="25" y="135"/>
                    </a:lnTo>
                    <a:lnTo>
                      <a:pt x="25" y="133"/>
                    </a:lnTo>
                    <a:lnTo>
                      <a:pt x="25" y="135"/>
                    </a:lnTo>
                    <a:lnTo>
                      <a:pt x="23" y="135"/>
                    </a:lnTo>
                    <a:lnTo>
                      <a:pt x="23" y="133"/>
                    </a:lnTo>
                    <a:lnTo>
                      <a:pt x="23" y="131"/>
                    </a:lnTo>
                    <a:lnTo>
                      <a:pt x="23" y="129"/>
                    </a:lnTo>
                    <a:lnTo>
                      <a:pt x="23" y="131"/>
                    </a:lnTo>
                    <a:lnTo>
                      <a:pt x="23" y="129"/>
                    </a:lnTo>
                    <a:lnTo>
                      <a:pt x="21" y="129"/>
                    </a:lnTo>
                    <a:lnTo>
                      <a:pt x="21" y="127"/>
                    </a:lnTo>
                    <a:lnTo>
                      <a:pt x="23" y="127"/>
                    </a:lnTo>
                    <a:lnTo>
                      <a:pt x="21" y="127"/>
                    </a:lnTo>
                    <a:lnTo>
                      <a:pt x="21" y="125"/>
                    </a:lnTo>
                    <a:lnTo>
                      <a:pt x="23" y="125"/>
                    </a:lnTo>
                    <a:lnTo>
                      <a:pt x="21" y="125"/>
                    </a:lnTo>
                    <a:lnTo>
                      <a:pt x="21" y="127"/>
                    </a:lnTo>
                    <a:lnTo>
                      <a:pt x="21" y="125"/>
                    </a:lnTo>
                    <a:lnTo>
                      <a:pt x="19" y="125"/>
                    </a:lnTo>
                    <a:lnTo>
                      <a:pt x="19" y="127"/>
                    </a:lnTo>
                    <a:lnTo>
                      <a:pt x="19" y="125"/>
                    </a:lnTo>
                    <a:lnTo>
                      <a:pt x="19" y="127"/>
                    </a:lnTo>
                    <a:lnTo>
                      <a:pt x="19" y="125"/>
                    </a:lnTo>
                    <a:lnTo>
                      <a:pt x="18" y="125"/>
                    </a:lnTo>
                    <a:lnTo>
                      <a:pt x="18" y="123"/>
                    </a:lnTo>
                    <a:lnTo>
                      <a:pt x="16" y="123"/>
                    </a:lnTo>
                    <a:lnTo>
                      <a:pt x="16" y="121"/>
                    </a:lnTo>
                    <a:lnTo>
                      <a:pt x="16" y="123"/>
                    </a:lnTo>
                    <a:lnTo>
                      <a:pt x="14" y="123"/>
                    </a:lnTo>
                    <a:lnTo>
                      <a:pt x="14" y="121"/>
                    </a:lnTo>
                    <a:lnTo>
                      <a:pt x="12" y="121"/>
                    </a:lnTo>
                    <a:lnTo>
                      <a:pt x="12" y="119"/>
                    </a:lnTo>
                    <a:lnTo>
                      <a:pt x="12" y="117"/>
                    </a:lnTo>
                    <a:lnTo>
                      <a:pt x="10" y="117"/>
                    </a:lnTo>
                    <a:lnTo>
                      <a:pt x="12" y="117"/>
                    </a:lnTo>
                    <a:lnTo>
                      <a:pt x="10" y="117"/>
                    </a:lnTo>
                    <a:lnTo>
                      <a:pt x="12" y="117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8" y="115"/>
                    </a:lnTo>
                    <a:lnTo>
                      <a:pt x="8" y="114"/>
                    </a:lnTo>
                    <a:lnTo>
                      <a:pt x="8" y="112"/>
                    </a:lnTo>
                    <a:lnTo>
                      <a:pt x="6" y="112"/>
                    </a:lnTo>
                    <a:lnTo>
                      <a:pt x="6" y="110"/>
                    </a:lnTo>
                    <a:lnTo>
                      <a:pt x="6" y="108"/>
                    </a:lnTo>
                    <a:lnTo>
                      <a:pt x="4" y="108"/>
                    </a:lnTo>
                    <a:lnTo>
                      <a:pt x="4" y="106"/>
                    </a:lnTo>
                    <a:lnTo>
                      <a:pt x="4" y="104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4" y="96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4" y="94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4" y="90"/>
                    </a:lnTo>
                    <a:lnTo>
                      <a:pt x="6" y="90"/>
                    </a:lnTo>
                    <a:lnTo>
                      <a:pt x="8" y="90"/>
                    </a:lnTo>
                    <a:lnTo>
                      <a:pt x="10" y="90"/>
                    </a:lnTo>
                    <a:lnTo>
                      <a:pt x="12" y="90"/>
                    </a:lnTo>
                    <a:lnTo>
                      <a:pt x="12" y="89"/>
                    </a:lnTo>
                    <a:lnTo>
                      <a:pt x="12" y="87"/>
                    </a:lnTo>
                    <a:lnTo>
                      <a:pt x="12" y="85"/>
                    </a:lnTo>
                    <a:lnTo>
                      <a:pt x="12" y="83"/>
                    </a:lnTo>
                    <a:lnTo>
                      <a:pt x="14" y="83"/>
                    </a:lnTo>
                    <a:lnTo>
                      <a:pt x="16" y="83"/>
                    </a:lnTo>
                    <a:lnTo>
                      <a:pt x="16" y="81"/>
                    </a:lnTo>
                    <a:lnTo>
                      <a:pt x="16" y="79"/>
                    </a:lnTo>
                    <a:lnTo>
                      <a:pt x="16" y="77"/>
                    </a:lnTo>
                    <a:lnTo>
                      <a:pt x="16" y="79"/>
                    </a:lnTo>
                    <a:lnTo>
                      <a:pt x="16" y="77"/>
                    </a:lnTo>
                    <a:lnTo>
                      <a:pt x="14" y="77"/>
                    </a:lnTo>
                    <a:lnTo>
                      <a:pt x="14" y="75"/>
                    </a:lnTo>
                    <a:lnTo>
                      <a:pt x="16" y="75"/>
                    </a:lnTo>
                    <a:lnTo>
                      <a:pt x="16" y="73"/>
                    </a:lnTo>
                    <a:lnTo>
                      <a:pt x="18" y="73"/>
                    </a:lnTo>
                    <a:lnTo>
                      <a:pt x="18" y="71"/>
                    </a:lnTo>
                    <a:lnTo>
                      <a:pt x="18" y="69"/>
                    </a:lnTo>
                    <a:lnTo>
                      <a:pt x="18" y="67"/>
                    </a:lnTo>
                    <a:lnTo>
                      <a:pt x="19" y="67"/>
                    </a:lnTo>
                    <a:lnTo>
                      <a:pt x="19" y="66"/>
                    </a:lnTo>
                    <a:lnTo>
                      <a:pt x="21" y="66"/>
                    </a:lnTo>
                    <a:lnTo>
                      <a:pt x="21" y="67"/>
                    </a:lnTo>
                    <a:lnTo>
                      <a:pt x="23" y="67"/>
                    </a:lnTo>
                    <a:lnTo>
                      <a:pt x="23" y="69"/>
                    </a:lnTo>
                    <a:lnTo>
                      <a:pt x="25" y="69"/>
                    </a:lnTo>
                    <a:lnTo>
                      <a:pt x="23" y="71"/>
                    </a:lnTo>
                    <a:lnTo>
                      <a:pt x="25" y="71"/>
                    </a:lnTo>
                    <a:lnTo>
                      <a:pt x="25" y="73"/>
                    </a:lnTo>
                    <a:lnTo>
                      <a:pt x="25" y="71"/>
                    </a:lnTo>
                    <a:lnTo>
                      <a:pt x="25" y="69"/>
                    </a:lnTo>
                    <a:lnTo>
                      <a:pt x="27" y="69"/>
                    </a:lnTo>
                    <a:lnTo>
                      <a:pt x="29" y="69"/>
                    </a:lnTo>
                    <a:lnTo>
                      <a:pt x="29" y="67"/>
                    </a:lnTo>
                    <a:lnTo>
                      <a:pt x="29" y="66"/>
                    </a:lnTo>
                    <a:lnTo>
                      <a:pt x="27" y="66"/>
                    </a:lnTo>
                    <a:lnTo>
                      <a:pt x="27" y="64"/>
                    </a:lnTo>
                    <a:lnTo>
                      <a:pt x="29" y="64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/>
            </p:nvSpPr>
            <p:spPr bwMode="auto">
              <a:xfrm>
                <a:off x="4062548" y="3044732"/>
                <a:ext cx="502181" cy="485580"/>
              </a:xfrm>
              <a:custGeom>
                <a:avLst/>
                <a:gdLst>
                  <a:gd name="T0" fmla="*/ 59 w 242"/>
                  <a:gd name="T1" fmla="*/ 0 h 234"/>
                  <a:gd name="T2" fmla="*/ 80 w 242"/>
                  <a:gd name="T3" fmla="*/ 0 h 234"/>
                  <a:gd name="T4" fmla="*/ 92 w 242"/>
                  <a:gd name="T5" fmla="*/ 9 h 234"/>
                  <a:gd name="T6" fmla="*/ 111 w 242"/>
                  <a:gd name="T7" fmla="*/ 11 h 234"/>
                  <a:gd name="T8" fmla="*/ 132 w 242"/>
                  <a:gd name="T9" fmla="*/ 11 h 234"/>
                  <a:gd name="T10" fmla="*/ 151 w 242"/>
                  <a:gd name="T11" fmla="*/ 13 h 234"/>
                  <a:gd name="T12" fmla="*/ 171 w 242"/>
                  <a:gd name="T13" fmla="*/ 15 h 234"/>
                  <a:gd name="T14" fmla="*/ 171 w 242"/>
                  <a:gd name="T15" fmla="*/ 21 h 234"/>
                  <a:gd name="T16" fmla="*/ 178 w 242"/>
                  <a:gd name="T17" fmla="*/ 19 h 234"/>
                  <a:gd name="T18" fmla="*/ 176 w 242"/>
                  <a:gd name="T19" fmla="*/ 11 h 234"/>
                  <a:gd name="T20" fmla="*/ 186 w 242"/>
                  <a:gd name="T21" fmla="*/ 7 h 234"/>
                  <a:gd name="T22" fmla="*/ 188 w 242"/>
                  <a:gd name="T23" fmla="*/ 7 h 234"/>
                  <a:gd name="T24" fmla="*/ 198 w 242"/>
                  <a:gd name="T25" fmla="*/ 11 h 234"/>
                  <a:gd name="T26" fmla="*/ 201 w 242"/>
                  <a:gd name="T27" fmla="*/ 30 h 234"/>
                  <a:gd name="T28" fmla="*/ 205 w 242"/>
                  <a:gd name="T29" fmla="*/ 49 h 234"/>
                  <a:gd name="T30" fmla="*/ 213 w 242"/>
                  <a:gd name="T31" fmla="*/ 67 h 234"/>
                  <a:gd name="T32" fmla="*/ 223 w 242"/>
                  <a:gd name="T33" fmla="*/ 82 h 234"/>
                  <a:gd name="T34" fmla="*/ 224 w 242"/>
                  <a:gd name="T35" fmla="*/ 101 h 234"/>
                  <a:gd name="T36" fmla="*/ 230 w 242"/>
                  <a:gd name="T37" fmla="*/ 117 h 234"/>
                  <a:gd name="T38" fmla="*/ 236 w 242"/>
                  <a:gd name="T39" fmla="*/ 132 h 234"/>
                  <a:gd name="T40" fmla="*/ 242 w 242"/>
                  <a:gd name="T41" fmla="*/ 149 h 234"/>
                  <a:gd name="T42" fmla="*/ 242 w 242"/>
                  <a:gd name="T43" fmla="*/ 170 h 234"/>
                  <a:gd name="T44" fmla="*/ 238 w 242"/>
                  <a:gd name="T45" fmla="*/ 188 h 234"/>
                  <a:gd name="T46" fmla="*/ 236 w 242"/>
                  <a:gd name="T47" fmla="*/ 203 h 234"/>
                  <a:gd name="T48" fmla="*/ 226 w 242"/>
                  <a:gd name="T49" fmla="*/ 215 h 234"/>
                  <a:gd name="T50" fmla="*/ 213 w 242"/>
                  <a:gd name="T51" fmla="*/ 222 h 234"/>
                  <a:gd name="T52" fmla="*/ 198 w 242"/>
                  <a:gd name="T53" fmla="*/ 228 h 234"/>
                  <a:gd name="T54" fmla="*/ 186 w 242"/>
                  <a:gd name="T55" fmla="*/ 234 h 234"/>
                  <a:gd name="T56" fmla="*/ 175 w 242"/>
                  <a:gd name="T57" fmla="*/ 230 h 234"/>
                  <a:gd name="T58" fmla="*/ 178 w 242"/>
                  <a:gd name="T59" fmla="*/ 228 h 234"/>
                  <a:gd name="T60" fmla="*/ 190 w 242"/>
                  <a:gd name="T61" fmla="*/ 220 h 234"/>
                  <a:gd name="T62" fmla="*/ 207 w 242"/>
                  <a:gd name="T63" fmla="*/ 220 h 234"/>
                  <a:gd name="T64" fmla="*/ 207 w 242"/>
                  <a:gd name="T65" fmla="*/ 211 h 234"/>
                  <a:gd name="T66" fmla="*/ 201 w 242"/>
                  <a:gd name="T67" fmla="*/ 195 h 234"/>
                  <a:gd name="T68" fmla="*/ 190 w 242"/>
                  <a:gd name="T69" fmla="*/ 186 h 234"/>
                  <a:gd name="T70" fmla="*/ 182 w 242"/>
                  <a:gd name="T71" fmla="*/ 172 h 234"/>
                  <a:gd name="T72" fmla="*/ 171 w 242"/>
                  <a:gd name="T73" fmla="*/ 163 h 234"/>
                  <a:gd name="T74" fmla="*/ 165 w 242"/>
                  <a:gd name="T75" fmla="*/ 145 h 234"/>
                  <a:gd name="T76" fmla="*/ 157 w 242"/>
                  <a:gd name="T77" fmla="*/ 130 h 234"/>
                  <a:gd name="T78" fmla="*/ 151 w 242"/>
                  <a:gd name="T79" fmla="*/ 117 h 234"/>
                  <a:gd name="T80" fmla="*/ 150 w 242"/>
                  <a:gd name="T81" fmla="*/ 99 h 234"/>
                  <a:gd name="T82" fmla="*/ 155 w 242"/>
                  <a:gd name="T83" fmla="*/ 84 h 234"/>
                  <a:gd name="T84" fmla="*/ 150 w 242"/>
                  <a:gd name="T85" fmla="*/ 69 h 234"/>
                  <a:gd name="T86" fmla="*/ 140 w 242"/>
                  <a:gd name="T87" fmla="*/ 61 h 234"/>
                  <a:gd name="T88" fmla="*/ 130 w 242"/>
                  <a:gd name="T89" fmla="*/ 49 h 234"/>
                  <a:gd name="T90" fmla="*/ 119 w 242"/>
                  <a:gd name="T91" fmla="*/ 38 h 234"/>
                  <a:gd name="T92" fmla="*/ 105 w 242"/>
                  <a:gd name="T93" fmla="*/ 40 h 234"/>
                  <a:gd name="T94" fmla="*/ 94 w 242"/>
                  <a:gd name="T95" fmla="*/ 46 h 234"/>
                  <a:gd name="T96" fmla="*/ 80 w 242"/>
                  <a:gd name="T97" fmla="*/ 51 h 234"/>
                  <a:gd name="T98" fmla="*/ 69 w 242"/>
                  <a:gd name="T99" fmla="*/ 42 h 234"/>
                  <a:gd name="T100" fmla="*/ 57 w 242"/>
                  <a:gd name="T101" fmla="*/ 32 h 234"/>
                  <a:gd name="T102" fmla="*/ 40 w 242"/>
                  <a:gd name="T103" fmla="*/ 25 h 234"/>
                  <a:gd name="T104" fmla="*/ 21 w 242"/>
                  <a:gd name="T105" fmla="*/ 25 h 234"/>
                  <a:gd name="T106" fmla="*/ 4 w 242"/>
                  <a:gd name="T107" fmla="*/ 25 h 234"/>
                  <a:gd name="T108" fmla="*/ 7 w 242"/>
                  <a:gd name="T109" fmla="*/ 17 h 234"/>
                  <a:gd name="T110" fmla="*/ 2 w 242"/>
                  <a:gd name="T111" fmla="*/ 5 h 234"/>
                  <a:gd name="T112" fmla="*/ 9 w 242"/>
                  <a:gd name="T113" fmla="*/ 0 h 234"/>
                  <a:gd name="T114" fmla="*/ 30 w 242"/>
                  <a:gd name="T115" fmla="*/ 0 h 234"/>
                  <a:gd name="T116" fmla="*/ 153 w 242"/>
                  <a:gd name="T117" fmla="*/ 22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42" h="234">
                    <a:moveTo>
                      <a:pt x="40" y="0"/>
                    </a:move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4" y="1"/>
                    </a:lnTo>
                    <a:lnTo>
                      <a:pt x="84" y="3"/>
                    </a:lnTo>
                    <a:lnTo>
                      <a:pt x="86" y="3"/>
                    </a:lnTo>
                    <a:lnTo>
                      <a:pt x="86" y="5"/>
                    </a:lnTo>
                    <a:lnTo>
                      <a:pt x="86" y="7"/>
                    </a:lnTo>
                    <a:lnTo>
                      <a:pt x="86" y="9"/>
                    </a:lnTo>
                    <a:lnTo>
                      <a:pt x="88" y="9"/>
                    </a:lnTo>
                    <a:lnTo>
                      <a:pt x="90" y="9"/>
                    </a:lnTo>
                    <a:lnTo>
                      <a:pt x="92" y="9"/>
                    </a:lnTo>
                    <a:lnTo>
                      <a:pt x="94" y="9"/>
                    </a:lnTo>
                    <a:lnTo>
                      <a:pt x="96" y="9"/>
                    </a:lnTo>
                    <a:lnTo>
                      <a:pt x="98" y="9"/>
                    </a:lnTo>
                    <a:lnTo>
                      <a:pt x="100" y="9"/>
                    </a:lnTo>
                    <a:lnTo>
                      <a:pt x="100" y="11"/>
                    </a:lnTo>
                    <a:lnTo>
                      <a:pt x="102" y="11"/>
                    </a:lnTo>
                    <a:lnTo>
                      <a:pt x="103" y="11"/>
                    </a:lnTo>
                    <a:lnTo>
                      <a:pt x="105" y="11"/>
                    </a:lnTo>
                    <a:lnTo>
                      <a:pt x="107" y="11"/>
                    </a:lnTo>
                    <a:lnTo>
                      <a:pt x="109" y="11"/>
                    </a:lnTo>
                    <a:lnTo>
                      <a:pt x="111" y="11"/>
                    </a:lnTo>
                    <a:lnTo>
                      <a:pt x="113" y="11"/>
                    </a:lnTo>
                    <a:lnTo>
                      <a:pt x="115" y="11"/>
                    </a:lnTo>
                    <a:lnTo>
                      <a:pt x="117" y="11"/>
                    </a:lnTo>
                    <a:lnTo>
                      <a:pt x="119" y="11"/>
                    </a:lnTo>
                    <a:lnTo>
                      <a:pt x="121" y="11"/>
                    </a:lnTo>
                    <a:lnTo>
                      <a:pt x="123" y="11"/>
                    </a:lnTo>
                    <a:lnTo>
                      <a:pt x="125" y="11"/>
                    </a:lnTo>
                    <a:lnTo>
                      <a:pt x="126" y="11"/>
                    </a:lnTo>
                    <a:lnTo>
                      <a:pt x="128" y="11"/>
                    </a:lnTo>
                    <a:lnTo>
                      <a:pt x="130" y="11"/>
                    </a:lnTo>
                    <a:lnTo>
                      <a:pt x="132" y="11"/>
                    </a:lnTo>
                    <a:lnTo>
                      <a:pt x="132" y="13"/>
                    </a:lnTo>
                    <a:lnTo>
                      <a:pt x="134" y="13"/>
                    </a:lnTo>
                    <a:lnTo>
                      <a:pt x="136" y="13"/>
                    </a:lnTo>
                    <a:lnTo>
                      <a:pt x="138" y="13"/>
                    </a:lnTo>
                    <a:lnTo>
                      <a:pt x="140" y="13"/>
                    </a:lnTo>
                    <a:lnTo>
                      <a:pt x="142" y="13"/>
                    </a:lnTo>
                    <a:lnTo>
                      <a:pt x="144" y="13"/>
                    </a:lnTo>
                    <a:lnTo>
                      <a:pt x="146" y="13"/>
                    </a:lnTo>
                    <a:lnTo>
                      <a:pt x="148" y="13"/>
                    </a:lnTo>
                    <a:lnTo>
                      <a:pt x="150" y="13"/>
                    </a:lnTo>
                    <a:lnTo>
                      <a:pt x="151" y="13"/>
                    </a:lnTo>
                    <a:lnTo>
                      <a:pt x="153" y="13"/>
                    </a:lnTo>
                    <a:lnTo>
                      <a:pt x="155" y="13"/>
                    </a:lnTo>
                    <a:lnTo>
                      <a:pt x="157" y="13"/>
                    </a:lnTo>
                    <a:lnTo>
                      <a:pt x="159" y="13"/>
                    </a:lnTo>
                    <a:lnTo>
                      <a:pt x="161" y="13"/>
                    </a:lnTo>
                    <a:lnTo>
                      <a:pt x="161" y="15"/>
                    </a:lnTo>
                    <a:lnTo>
                      <a:pt x="163" y="15"/>
                    </a:lnTo>
                    <a:lnTo>
                      <a:pt x="165" y="15"/>
                    </a:lnTo>
                    <a:lnTo>
                      <a:pt x="167" y="15"/>
                    </a:lnTo>
                    <a:lnTo>
                      <a:pt x="169" y="15"/>
                    </a:lnTo>
                    <a:lnTo>
                      <a:pt x="171" y="15"/>
                    </a:lnTo>
                    <a:lnTo>
                      <a:pt x="171" y="17"/>
                    </a:lnTo>
                    <a:lnTo>
                      <a:pt x="173" y="17"/>
                    </a:lnTo>
                    <a:lnTo>
                      <a:pt x="171" y="17"/>
                    </a:lnTo>
                    <a:lnTo>
                      <a:pt x="173" y="17"/>
                    </a:lnTo>
                    <a:lnTo>
                      <a:pt x="173" y="19"/>
                    </a:lnTo>
                    <a:lnTo>
                      <a:pt x="171" y="19"/>
                    </a:lnTo>
                    <a:lnTo>
                      <a:pt x="173" y="19"/>
                    </a:lnTo>
                    <a:lnTo>
                      <a:pt x="173" y="21"/>
                    </a:lnTo>
                    <a:lnTo>
                      <a:pt x="171" y="21"/>
                    </a:lnTo>
                    <a:lnTo>
                      <a:pt x="173" y="21"/>
                    </a:lnTo>
                    <a:lnTo>
                      <a:pt x="171" y="21"/>
                    </a:lnTo>
                    <a:lnTo>
                      <a:pt x="173" y="21"/>
                    </a:lnTo>
                    <a:lnTo>
                      <a:pt x="173" y="23"/>
                    </a:lnTo>
                    <a:lnTo>
                      <a:pt x="175" y="23"/>
                    </a:lnTo>
                    <a:lnTo>
                      <a:pt x="176" y="23"/>
                    </a:lnTo>
                    <a:lnTo>
                      <a:pt x="176" y="21"/>
                    </a:lnTo>
                    <a:lnTo>
                      <a:pt x="176" y="19"/>
                    </a:lnTo>
                    <a:lnTo>
                      <a:pt x="178" y="19"/>
                    </a:lnTo>
                    <a:lnTo>
                      <a:pt x="176" y="19"/>
                    </a:lnTo>
                    <a:lnTo>
                      <a:pt x="178" y="19"/>
                    </a:lnTo>
                    <a:lnTo>
                      <a:pt x="176" y="19"/>
                    </a:lnTo>
                    <a:lnTo>
                      <a:pt x="178" y="19"/>
                    </a:lnTo>
                    <a:lnTo>
                      <a:pt x="178" y="17"/>
                    </a:lnTo>
                    <a:lnTo>
                      <a:pt x="178" y="19"/>
                    </a:lnTo>
                    <a:lnTo>
                      <a:pt x="178" y="17"/>
                    </a:lnTo>
                    <a:lnTo>
                      <a:pt x="178" y="15"/>
                    </a:lnTo>
                    <a:lnTo>
                      <a:pt x="178" y="13"/>
                    </a:lnTo>
                    <a:lnTo>
                      <a:pt x="176" y="13"/>
                    </a:lnTo>
                    <a:lnTo>
                      <a:pt x="178" y="13"/>
                    </a:lnTo>
                    <a:lnTo>
                      <a:pt x="176" y="13"/>
                    </a:lnTo>
                    <a:lnTo>
                      <a:pt x="178" y="13"/>
                    </a:lnTo>
                    <a:lnTo>
                      <a:pt x="176" y="13"/>
                    </a:lnTo>
                    <a:lnTo>
                      <a:pt x="176" y="11"/>
                    </a:lnTo>
                    <a:lnTo>
                      <a:pt x="176" y="9"/>
                    </a:lnTo>
                    <a:lnTo>
                      <a:pt x="176" y="7"/>
                    </a:lnTo>
                    <a:lnTo>
                      <a:pt x="178" y="7"/>
                    </a:lnTo>
                    <a:lnTo>
                      <a:pt x="180" y="7"/>
                    </a:lnTo>
                    <a:lnTo>
                      <a:pt x="180" y="5"/>
                    </a:lnTo>
                    <a:lnTo>
                      <a:pt x="182" y="5"/>
                    </a:lnTo>
                    <a:lnTo>
                      <a:pt x="180" y="5"/>
                    </a:lnTo>
                    <a:lnTo>
                      <a:pt x="182" y="5"/>
                    </a:lnTo>
                    <a:lnTo>
                      <a:pt x="182" y="7"/>
                    </a:lnTo>
                    <a:lnTo>
                      <a:pt x="184" y="7"/>
                    </a:lnTo>
                    <a:lnTo>
                      <a:pt x="186" y="7"/>
                    </a:lnTo>
                    <a:lnTo>
                      <a:pt x="184" y="7"/>
                    </a:lnTo>
                    <a:lnTo>
                      <a:pt x="186" y="7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7"/>
                    </a:lnTo>
                    <a:lnTo>
                      <a:pt x="190" y="7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90" y="9"/>
                    </a:lnTo>
                    <a:lnTo>
                      <a:pt x="192" y="9"/>
                    </a:lnTo>
                    <a:lnTo>
                      <a:pt x="194" y="9"/>
                    </a:lnTo>
                    <a:lnTo>
                      <a:pt x="196" y="9"/>
                    </a:lnTo>
                    <a:lnTo>
                      <a:pt x="198" y="9"/>
                    </a:lnTo>
                    <a:lnTo>
                      <a:pt x="199" y="9"/>
                    </a:lnTo>
                    <a:lnTo>
                      <a:pt x="199" y="11"/>
                    </a:lnTo>
                    <a:lnTo>
                      <a:pt x="198" y="11"/>
                    </a:lnTo>
                    <a:lnTo>
                      <a:pt x="198" y="13"/>
                    </a:lnTo>
                    <a:lnTo>
                      <a:pt x="198" y="15"/>
                    </a:lnTo>
                    <a:lnTo>
                      <a:pt x="198" y="17"/>
                    </a:lnTo>
                    <a:lnTo>
                      <a:pt x="199" y="17"/>
                    </a:lnTo>
                    <a:lnTo>
                      <a:pt x="199" y="19"/>
                    </a:lnTo>
                    <a:lnTo>
                      <a:pt x="199" y="21"/>
                    </a:lnTo>
                    <a:lnTo>
                      <a:pt x="199" y="23"/>
                    </a:lnTo>
                    <a:lnTo>
                      <a:pt x="199" y="25"/>
                    </a:lnTo>
                    <a:lnTo>
                      <a:pt x="199" y="26"/>
                    </a:lnTo>
                    <a:lnTo>
                      <a:pt x="199" y="28"/>
                    </a:lnTo>
                    <a:lnTo>
                      <a:pt x="201" y="30"/>
                    </a:lnTo>
                    <a:lnTo>
                      <a:pt x="201" y="34"/>
                    </a:lnTo>
                    <a:lnTo>
                      <a:pt x="201" y="36"/>
                    </a:lnTo>
                    <a:lnTo>
                      <a:pt x="201" y="38"/>
                    </a:lnTo>
                    <a:lnTo>
                      <a:pt x="203" y="38"/>
                    </a:lnTo>
                    <a:lnTo>
                      <a:pt x="203" y="40"/>
                    </a:lnTo>
                    <a:lnTo>
                      <a:pt x="203" y="42"/>
                    </a:lnTo>
                    <a:lnTo>
                      <a:pt x="203" y="44"/>
                    </a:lnTo>
                    <a:lnTo>
                      <a:pt x="203" y="46"/>
                    </a:lnTo>
                    <a:lnTo>
                      <a:pt x="205" y="46"/>
                    </a:lnTo>
                    <a:lnTo>
                      <a:pt x="205" y="48"/>
                    </a:lnTo>
                    <a:lnTo>
                      <a:pt x="205" y="49"/>
                    </a:lnTo>
                    <a:lnTo>
                      <a:pt x="207" y="51"/>
                    </a:lnTo>
                    <a:lnTo>
                      <a:pt x="207" y="53"/>
                    </a:lnTo>
                    <a:lnTo>
                      <a:pt x="207" y="55"/>
                    </a:lnTo>
                    <a:lnTo>
                      <a:pt x="209" y="55"/>
                    </a:lnTo>
                    <a:lnTo>
                      <a:pt x="209" y="57"/>
                    </a:lnTo>
                    <a:lnTo>
                      <a:pt x="209" y="59"/>
                    </a:lnTo>
                    <a:lnTo>
                      <a:pt x="211" y="61"/>
                    </a:lnTo>
                    <a:lnTo>
                      <a:pt x="211" y="63"/>
                    </a:lnTo>
                    <a:lnTo>
                      <a:pt x="211" y="65"/>
                    </a:lnTo>
                    <a:lnTo>
                      <a:pt x="213" y="65"/>
                    </a:lnTo>
                    <a:lnTo>
                      <a:pt x="213" y="67"/>
                    </a:lnTo>
                    <a:lnTo>
                      <a:pt x="213" y="69"/>
                    </a:lnTo>
                    <a:lnTo>
                      <a:pt x="215" y="69"/>
                    </a:lnTo>
                    <a:lnTo>
                      <a:pt x="215" y="71"/>
                    </a:lnTo>
                    <a:lnTo>
                      <a:pt x="217" y="73"/>
                    </a:lnTo>
                    <a:lnTo>
                      <a:pt x="217" y="74"/>
                    </a:lnTo>
                    <a:lnTo>
                      <a:pt x="219" y="74"/>
                    </a:lnTo>
                    <a:lnTo>
                      <a:pt x="219" y="76"/>
                    </a:lnTo>
                    <a:lnTo>
                      <a:pt x="219" y="78"/>
                    </a:lnTo>
                    <a:lnTo>
                      <a:pt x="221" y="78"/>
                    </a:lnTo>
                    <a:lnTo>
                      <a:pt x="221" y="80"/>
                    </a:lnTo>
                    <a:lnTo>
                      <a:pt x="223" y="82"/>
                    </a:lnTo>
                    <a:lnTo>
                      <a:pt x="224" y="86"/>
                    </a:lnTo>
                    <a:lnTo>
                      <a:pt x="224" y="88"/>
                    </a:lnTo>
                    <a:lnTo>
                      <a:pt x="226" y="88"/>
                    </a:lnTo>
                    <a:lnTo>
                      <a:pt x="226" y="90"/>
                    </a:lnTo>
                    <a:lnTo>
                      <a:pt x="226" y="92"/>
                    </a:lnTo>
                    <a:lnTo>
                      <a:pt x="226" y="94"/>
                    </a:lnTo>
                    <a:lnTo>
                      <a:pt x="224" y="94"/>
                    </a:lnTo>
                    <a:lnTo>
                      <a:pt x="224" y="96"/>
                    </a:lnTo>
                    <a:lnTo>
                      <a:pt x="224" y="97"/>
                    </a:lnTo>
                    <a:lnTo>
                      <a:pt x="224" y="99"/>
                    </a:lnTo>
                    <a:lnTo>
                      <a:pt x="224" y="101"/>
                    </a:lnTo>
                    <a:lnTo>
                      <a:pt x="224" y="103"/>
                    </a:lnTo>
                    <a:lnTo>
                      <a:pt x="226" y="103"/>
                    </a:lnTo>
                    <a:lnTo>
                      <a:pt x="226" y="105"/>
                    </a:lnTo>
                    <a:lnTo>
                      <a:pt x="226" y="107"/>
                    </a:lnTo>
                    <a:lnTo>
                      <a:pt x="226" y="109"/>
                    </a:lnTo>
                    <a:lnTo>
                      <a:pt x="228" y="109"/>
                    </a:lnTo>
                    <a:lnTo>
                      <a:pt x="228" y="111"/>
                    </a:lnTo>
                    <a:lnTo>
                      <a:pt x="228" y="113"/>
                    </a:lnTo>
                    <a:lnTo>
                      <a:pt x="230" y="113"/>
                    </a:lnTo>
                    <a:lnTo>
                      <a:pt x="230" y="115"/>
                    </a:lnTo>
                    <a:lnTo>
                      <a:pt x="230" y="117"/>
                    </a:lnTo>
                    <a:lnTo>
                      <a:pt x="232" y="117"/>
                    </a:lnTo>
                    <a:lnTo>
                      <a:pt x="232" y="119"/>
                    </a:lnTo>
                    <a:lnTo>
                      <a:pt x="232" y="120"/>
                    </a:lnTo>
                    <a:lnTo>
                      <a:pt x="232" y="122"/>
                    </a:lnTo>
                    <a:lnTo>
                      <a:pt x="232" y="124"/>
                    </a:lnTo>
                    <a:lnTo>
                      <a:pt x="234" y="124"/>
                    </a:lnTo>
                    <a:lnTo>
                      <a:pt x="234" y="126"/>
                    </a:lnTo>
                    <a:lnTo>
                      <a:pt x="234" y="128"/>
                    </a:lnTo>
                    <a:lnTo>
                      <a:pt x="236" y="128"/>
                    </a:lnTo>
                    <a:lnTo>
                      <a:pt x="236" y="130"/>
                    </a:lnTo>
                    <a:lnTo>
                      <a:pt x="236" y="132"/>
                    </a:lnTo>
                    <a:lnTo>
                      <a:pt x="236" y="134"/>
                    </a:lnTo>
                    <a:lnTo>
                      <a:pt x="238" y="134"/>
                    </a:lnTo>
                    <a:lnTo>
                      <a:pt x="238" y="136"/>
                    </a:lnTo>
                    <a:lnTo>
                      <a:pt x="238" y="138"/>
                    </a:lnTo>
                    <a:lnTo>
                      <a:pt x="238" y="140"/>
                    </a:lnTo>
                    <a:lnTo>
                      <a:pt x="240" y="140"/>
                    </a:lnTo>
                    <a:lnTo>
                      <a:pt x="240" y="142"/>
                    </a:lnTo>
                    <a:lnTo>
                      <a:pt x="240" y="144"/>
                    </a:lnTo>
                    <a:lnTo>
                      <a:pt x="242" y="145"/>
                    </a:lnTo>
                    <a:lnTo>
                      <a:pt x="242" y="147"/>
                    </a:lnTo>
                    <a:lnTo>
                      <a:pt x="242" y="149"/>
                    </a:lnTo>
                    <a:lnTo>
                      <a:pt x="242" y="151"/>
                    </a:lnTo>
                    <a:lnTo>
                      <a:pt x="242" y="153"/>
                    </a:lnTo>
                    <a:lnTo>
                      <a:pt x="242" y="155"/>
                    </a:lnTo>
                    <a:lnTo>
                      <a:pt x="242" y="157"/>
                    </a:lnTo>
                    <a:lnTo>
                      <a:pt x="242" y="159"/>
                    </a:lnTo>
                    <a:lnTo>
                      <a:pt x="242" y="161"/>
                    </a:lnTo>
                    <a:lnTo>
                      <a:pt x="242" y="163"/>
                    </a:lnTo>
                    <a:lnTo>
                      <a:pt x="242" y="165"/>
                    </a:lnTo>
                    <a:lnTo>
                      <a:pt x="242" y="167"/>
                    </a:lnTo>
                    <a:lnTo>
                      <a:pt x="242" y="168"/>
                    </a:lnTo>
                    <a:lnTo>
                      <a:pt x="242" y="170"/>
                    </a:lnTo>
                    <a:lnTo>
                      <a:pt x="240" y="170"/>
                    </a:lnTo>
                    <a:lnTo>
                      <a:pt x="240" y="172"/>
                    </a:lnTo>
                    <a:lnTo>
                      <a:pt x="240" y="174"/>
                    </a:lnTo>
                    <a:lnTo>
                      <a:pt x="240" y="176"/>
                    </a:lnTo>
                    <a:lnTo>
                      <a:pt x="240" y="178"/>
                    </a:lnTo>
                    <a:lnTo>
                      <a:pt x="240" y="180"/>
                    </a:lnTo>
                    <a:lnTo>
                      <a:pt x="240" y="182"/>
                    </a:lnTo>
                    <a:lnTo>
                      <a:pt x="240" y="184"/>
                    </a:lnTo>
                    <a:lnTo>
                      <a:pt x="240" y="186"/>
                    </a:lnTo>
                    <a:lnTo>
                      <a:pt x="240" y="188"/>
                    </a:lnTo>
                    <a:lnTo>
                      <a:pt x="238" y="188"/>
                    </a:lnTo>
                    <a:lnTo>
                      <a:pt x="238" y="190"/>
                    </a:lnTo>
                    <a:lnTo>
                      <a:pt x="238" y="192"/>
                    </a:lnTo>
                    <a:lnTo>
                      <a:pt x="240" y="192"/>
                    </a:lnTo>
                    <a:lnTo>
                      <a:pt x="240" y="193"/>
                    </a:lnTo>
                    <a:lnTo>
                      <a:pt x="240" y="195"/>
                    </a:lnTo>
                    <a:lnTo>
                      <a:pt x="238" y="195"/>
                    </a:lnTo>
                    <a:lnTo>
                      <a:pt x="238" y="197"/>
                    </a:lnTo>
                    <a:lnTo>
                      <a:pt x="236" y="199"/>
                    </a:lnTo>
                    <a:lnTo>
                      <a:pt x="238" y="199"/>
                    </a:lnTo>
                    <a:lnTo>
                      <a:pt x="238" y="201"/>
                    </a:lnTo>
                    <a:lnTo>
                      <a:pt x="236" y="203"/>
                    </a:lnTo>
                    <a:lnTo>
                      <a:pt x="234" y="203"/>
                    </a:lnTo>
                    <a:lnTo>
                      <a:pt x="234" y="205"/>
                    </a:lnTo>
                    <a:lnTo>
                      <a:pt x="234" y="207"/>
                    </a:lnTo>
                    <a:lnTo>
                      <a:pt x="232" y="207"/>
                    </a:lnTo>
                    <a:lnTo>
                      <a:pt x="232" y="209"/>
                    </a:lnTo>
                    <a:lnTo>
                      <a:pt x="230" y="209"/>
                    </a:lnTo>
                    <a:lnTo>
                      <a:pt x="230" y="211"/>
                    </a:lnTo>
                    <a:lnTo>
                      <a:pt x="228" y="211"/>
                    </a:lnTo>
                    <a:lnTo>
                      <a:pt x="228" y="213"/>
                    </a:lnTo>
                    <a:lnTo>
                      <a:pt x="228" y="215"/>
                    </a:lnTo>
                    <a:lnTo>
                      <a:pt x="226" y="215"/>
                    </a:lnTo>
                    <a:lnTo>
                      <a:pt x="224" y="215"/>
                    </a:lnTo>
                    <a:lnTo>
                      <a:pt x="224" y="216"/>
                    </a:lnTo>
                    <a:lnTo>
                      <a:pt x="223" y="216"/>
                    </a:lnTo>
                    <a:lnTo>
                      <a:pt x="223" y="218"/>
                    </a:lnTo>
                    <a:lnTo>
                      <a:pt x="221" y="218"/>
                    </a:lnTo>
                    <a:lnTo>
                      <a:pt x="221" y="220"/>
                    </a:lnTo>
                    <a:lnTo>
                      <a:pt x="219" y="220"/>
                    </a:lnTo>
                    <a:lnTo>
                      <a:pt x="217" y="220"/>
                    </a:lnTo>
                    <a:lnTo>
                      <a:pt x="217" y="222"/>
                    </a:lnTo>
                    <a:lnTo>
                      <a:pt x="215" y="222"/>
                    </a:lnTo>
                    <a:lnTo>
                      <a:pt x="213" y="222"/>
                    </a:lnTo>
                    <a:lnTo>
                      <a:pt x="213" y="224"/>
                    </a:lnTo>
                    <a:lnTo>
                      <a:pt x="211" y="224"/>
                    </a:lnTo>
                    <a:lnTo>
                      <a:pt x="209" y="224"/>
                    </a:lnTo>
                    <a:lnTo>
                      <a:pt x="209" y="226"/>
                    </a:lnTo>
                    <a:lnTo>
                      <a:pt x="207" y="226"/>
                    </a:lnTo>
                    <a:lnTo>
                      <a:pt x="205" y="226"/>
                    </a:lnTo>
                    <a:lnTo>
                      <a:pt x="203" y="226"/>
                    </a:lnTo>
                    <a:lnTo>
                      <a:pt x="201" y="226"/>
                    </a:lnTo>
                    <a:lnTo>
                      <a:pt x="201" y="228"/>
                    </a:lnTo>
                    <a:lnTo>
                      <a:pt x="199" y="228"/>
                    </a:lnTo>
                    <a:lnTo>
                      <a:pt x="198" y="228"/>
                    </a:lnTo>
                    <a:lnTo>
                      <a:pt x="196" y="228"/>
                    </a:lnTo>
                    <a:lnTo>
                      <a:pt x="196" y="230"/>
                    </a:lnTo>
                    <a:lnTo>
                      <a:pt x="196" y="228"/>
                    </a:lnTo>
                    <a:lnTo>
                      <a:pt x="194" y="228"/>
                    </a:lnTo>
                    <a:lnTo>
                      <a:pt x="194" y="230"/>
                    </a:lnTo>
                    <a:lnTo>
                      <a:pt x="194" y="232"/>
                    </a:lnTo>
                    <a:lnTo>
                      <a:pt x="192" y="232"/>
                    </a:lnTo>
                    <a:lnTo>
                      <a:pt x="190" y="232"/>
                    </a:lnTo>
                    <a:lnTo>
                      <a:pt x="190" y="234"/>
                    </a:lnTo>
                    <a:lnTo>
                      <a:pt x="188" y="234"/>
                    </a:lnTo>
                    <a:lnTo>
                      <a:pt x="186" y="234"/>
                    </a:lnTo>
                    <a:lnTo>
                      <a:pt x="186" y="232"/>
                    </a:lnTo>
                    <a:lnTo>
                      <a:pt x="184" y="232"/>
                    </a:lnTo>
                    <a:lnTo>
                      <a:pt x="186" y="232"/>
                    </a:lnTo>
                    <a:lnTo>
                      <a:pt x="184" y="234"/>
                    </a:lnTo>
                    <a:lnTo>
                      <a:pt x="182" y="234"/>
                    </a:lnTo>
                    <a:lnTo>
                      <a:pt x="180" y="234"/>
                    </a:lnTo>
                    <a:lnTo>
                      <a:pt x="178" y="234"/>
                    </a:lnTo>
                    <a:lnTo>
                      <a:pt x="178" y="232"/>
                    </a:lnTo>
                    <a:lnTo>
                      <a:pt x="176" y="232"/>
                    </a:lnTo>
                    <a:lnTo>
                      <a:pt x="176" y="230"/>
                    </a:lnTo>
                    <a:lnTo>
                      <a:pt x="175" y="230"/>
                    </a:lnTo>
                    <a:lnTo>
                      <a:pt x="175" y="232"/>
                    </a:lnTo>
                    <a:lnTo>
                      <a:pt x="175" y="230"/>
                    </a:lnTo>
                    <a:lnTo>
                      <a:pt x="173" y="232"/>
                    </a:lnTo>
                    <a:lnTo>
                      <a:pt x="173" y="230"/>
                    </a:lnTo>
                    <a:lnTo>
                      <a:pt x="171" y="230"/>
                    </a:lnTo>
                    <a:lnTo>
                      <a:pt x="171" y="228"/>
                    </a:lnTo>
                    <a:lnTo>
                      <a:pt x="173" y="228"/>
                    </a:lnTo>
                    <a:lnTo>
                      <a:pt x="173" y="226"/>
                    </a:lnTo>
                    <a:lnTo>
                      <a:pt x="175" y="226"/>
                    </a:lnTo>
                    <a:lnTo>
                      <a:pt x="176" y="226"/>
                    </a:lnTo>
                    <a:lnTo>
                      <a:pt x="178" y="228"/>
                    </a:lnTo>
                    <a:lnTo>
                      <a:pt x="178" y="226"/>
                    </a:lnTo>
                    <a:lnTo>
                      <a:pt x="180" y="226"/>
                    </a:lnTo>
                    <a:lnTo>
                      <a:pt x="182" y="224"/>
                    </a:lnTo>
                    <a:lnTo>
                      <a:pt x="182" y="226"/>
                    </a:lnTo>
                    <a:lnTo>
                      <a:pt x="182" y="224"/>
                    </a:lnTo>
                    <a:lnTo>
                      <a:pt x="184" y="224"/>
                    </a:lnTo>
                    <a:lnTo>
                      <a:pt x="186" y="224"/>
                    </a:lnTo>
                    <a:lnTo>
                      <a:pt x="186" y="222"/>
                    </a:lnTo>
                    <a:lnTo>
                      <a:pt x="188" y="222"/>
                    </a:lnTo>
                    <a:lnTo>
                      <a:pt x="190" y="222"/>
                    </a:lnTo>
                    <a:lnTo>
                      <a:pt x="190" y="220"/>
                    </a:lnTo>
                    <a:lnTo>
                      <a:pt x="192" y="220"/>
                    </a:lnTo>
                    <a:lnTo>
                      <a:pt x="194" y="220"/>
                    </a:lnTo>
                    <a:lnTo>
                      <a:pt x="194" y="218"/>
                    </a:lnTo>
                    <a:lnTo>
                      <a:pt x="196" y="218"/>
                    </a:lnTo>
                    <a:lnTo>
                      <a:pt x="198" y="218"/>
                    </a:lnTo>
                    <a:lnTo>
                      <a:pt x="199" y="218"/>
                    </a:lnTo>
                    <a:lnTo>
                      <a:pt x="201" y="218"/>
                    </a:lnTo>
                    <a:lnTo>
                      <a:pt x="203" y="218"/>
                    </a:lnTo>
                    <a:lnTo>
                      <a:pt x="205" y="218"/>
                    </a:lnTo>
                    <a:lnTo>
                      <a:pt x="205" y="220"/>
                    </a:lnTo>
                    <a:lnTo>
                      <a:pt x="207" y="220"/>
                    </a:lnTo>
                    <a:lnTo>
                      <a:pt x="209" y="220"/>
                    </a:lnTo>
                    <a:lnTo>
                      <a:pt x="211" y="220"/>
                    </a:lnTo>
                    <a:lnTo>
                      <a:pt x="211" y="218"/>
                    </a:lnTo>
                    <a:lnTo>
                      <a:pt x="213" y="218"/>
                    </a:lnTo>
                    <a:lnTo>
                      <a:pt x="211" y="218"/>
                    </a:lnTo>
                    <a:lnTo>
                      <a:pt x="211" y="216"/>
                    </a:lnTo>
                    <a:lnTo>
                      <a:pt x="209" y="216"/>
                    </a:lnTo>
                    <a:lnTo>
                      <a:pt x="209" y="215"/>
                    </a:lnTo>
                    <a:lnTo>
                      <a:pt x="207" y="215"/>
                    </a:lnTo>
                    <a:lnTo>
                      <a:pt x="207" y="213"/>
                    </a:lnTo>
                    <a:lnTo>
                      <a:pt x="207" y="211"/>
                    </a:lnTo>
                    <a:lnTo>
                      <a:pt x="205" y="211"/>
                    </a:lnTo>
                    <a:lnTo>
                      <a:pt x="205" y="209"/>
                    </a:lnTo>
                    <a:lnTo>
                      <a:pt x="203" y="209"/>
                    </a:lnTo>
                    <a:lnTo>
                      <a:pt x="203" y="207"/>
                    </a:lnTo>
                    <a:lnTo>
                      <a:pt x="203" y="205"/>
                    </a:lnTo>
                    <a:lnTo>
                      <a:pt x="203" y="203"/>
                    </a:lnTo>
                    <a:lnTo>
                      <a:pt x="203" y="201"/>
                    </a:lnTo>
                    <a:lnTo>
                      <a:pt x="203" y="199"/>
                    </a:lnTo>
                    <a:lnTo>
                      <a:pt x="203" y="197"/>
                    </a:lnTo>
                    <a:lnTo>
                      <a:pt x="201" y="197"/>
                    </a:lnTo>
                    <a:lnTo>
                      <a:pt x="201" y="195"/>
                    </a:lnTo>
                    <a:lnTo>
                      <a:pt x="201" y="193"/>
                    </a:lnTo>
                    <a:lnTo>
                      <a:pt x="199" y="193"/>
                    </a:lnTo>
                    <a:lnTo>
                      <a:pt x="199" y="192"/>
                    </a:lnTo>
                    <a:lnTo>
                      <a:pt x="198" y="192"/>
                    </a:lnTo>
                    <a:lnTo>
                      <a:pt x="198" y="190"/>
                    </a:lnTo>
                    <a:lnTo>
                      <a:pt x="196" y="190"/>
                    </a:lnTo>
                    <a:lnTo>
                      <a:pt x="196" y="188"/>
                    </a:lnTo>
                    <a:lnTo>
                      <a:pt x="194" y="188"/>
                    </a:lnTo>
                    <a:lnTo>
                      <a:pt x="194" y="186"/>
                    </a:lnTo>
                    <a:lnTo>
                      <a:pt x="192" y="186"/>
                    </a:lnTo>
                    <a:lnTo>
                      <a:pt x="190" y="186"/>
                    </a:lnTo>
                    <a:lnTo>
                      <a:pt x="188" y="186"/>
                    </a:lnTo>
                    <a:lnTo>
                      <a:pt x="186" y="186"/>
                    </a:lnTo>
                    <a:lnTo>
                      <a:pt x="186" y="184"/>
                    </a:lnTo>
                    <a:lnTo>
                      <a:pt x="186" y="182"/>
                    </a:lnTo>
                    <a:lnTo>
                      <a:pt x="184" y="182"/>
                    </a:lnTo>
                    <a:lnTo>
                      <a:pt x="184" y="180"/>
                    </a:lnTo>
                    <a:lnTo>
                      <a:pt x="184" y="178"/>
                    </a:lnTo>
                    <a:lnTo>
                      <a:pt x="184" y="176"/>
                    </a:lnTo>
                    <a:lnTo>
                      <a:pt x="182" y="176"/>
                    </a:lnTo>
                    <a:lnTo>
                      <a:pt x="182" y="174"/>
                    </a:lnTo>
                    <a:lnTo>
                      <a:pt x="182" y="172"/>
                    </a:lnTo>
                    <a:lnTo>
                      <a:pt x="182" y="170"/>
                    </a:lnTo>
                    <a:lnTo>
                      <a:pt x="182" y="168"/>
                    </a:lnTo>
                    <a:lnTo>
                      <a:pt x="182" y="167"/>
                    </a:lnTo>
                    <a:lnTo>
                      <a:pt x="180" y="167"/>
                    </a:lnTo>
                    <a:lnTo>
                      <a:pt x="180" y="165"/>
                    </a:lnTo>
                    <a:lnTo>
                      <a:pt x="178" y="165"/>
                    </a:lnTo>
                    <a:lnTo>
                      <a:pt x="176" y="165"/>
                    </a:lnTo>
                    <a:lnTo>
                      <a:pt x="175" y="165"/>
                    </a:lnTo>
                    <a:lnTo>
                      <a:pt x="173" y="165"/>
                    </a:lnTo>
                    <a:lnTo>
                      <a:pt x="173" y="163"/>
                    </a:lnTo>
                    <a:lnTo>
                      <a:pt x="171" y="163"/>
                    </a:lnTo>
                    <a:lnTo>
                      <a:pt x="171" y="161"/>
                    </a:lnTo>
                    <a:lnTo>
                      <a:pt x="171" y="159"/>
                    </a:lnTo>
                    <a:lnTo>
                      <a:pt x="169" y="159"/>
                    </a:lnTo>
                    <a:lnTo>
                      <a:pt x="169" y="157"/>
                    </a:lnTo>
                    <a:lnTo>
                      <a:pt x="169" y="155"/>
                    </a:lnTo>
                    <a:lnTo>
                      <a:pt x="169" y="153"/>
                    </a:lnTo>
                    <a:lnTo>
                      <a:pt x="169" y="151"/>
                    </a:lnTo>
                    <a:lnTo>
                      <a:pt x="167" y="151"/>
                    </a:lnTo>
                    <a:lnTo>
                      <a:pt x="167" y="149"/>
                    </a:lnTo>
                    <a:lnTo>
                      <a:pt x="165" y="147"/>
                    </a:lnTo>
                    <a:lnTo>
                      <a:pt x="165" y="145"/>
                    </a:lnTo>
                    <a:lnTo>
                      <a:pt x="163" y="144"/>
                    </a:lnTo>
                    <a:lnTo>
                      <a:pt x="163" y="142"/>
                    </a:lnTo>
                    <a:lnTo>
                      <a:pt x="163" y="140"/>
                    </a:lnTo>
                    <a:lnTo>
                      <a:pt x="161" y="140"/>
                    </a:lnTo>
                    <a:lnTo>
                      <a:pt x="161" y="138"/>
                    </a:lnTo>
                    <a:lnTo>
                      <a:pt x="161" y="136"/>
                    </a:lnTo>
                    <a:lnTo>
                      <a:pt x="159" y="136"/>
                    </a:lnTo>
                    <a:lnTo>
                      <a:pt x="159" y="134"/>
                    </a:lnTo>
                    <a:lnTo>
                      <a:pt x="159" y="132"/>
                    </a:lnTo>
                    <a:lnTo>
                      <a:pt x="157" y="132"/>
                    </a:lnTo>
                    <a:lnTo>
                      <a:pt x="157" y="130"/>
                    </a:lnTo>
                    <a:lnTo>
                      <a:pt x="155" y="130"/>
                    </a:lnTo>
                    <a:lnTo>
                      <a:pt x="155" y="128"/>
                    </a:lnTo>
                    <a:lnTo>
                      <a:pt x="155" y="126"/>
                    </a:lnTo>
                    <a:lnTo>
                      <a:pt x="153" y="126"/>
                    </a:lnTo>
                    <a:lnTo>
                      <a:pt x="153" y="124"/>
                    </a:lnTo>
                    <a:lnTo>
                      <a:pt x="151" y="124"/>
                    </a:lnTo>
                    <a:lnTo>
                      <a:pt x="151" y="122"/>
                    </a:lnTo>
                    <a:lnTo>
                      <a:pt x="153" y="120"/>
                    </a:lnTo>
                    <a:lnTo>
                      <a:pt x="153" y="119"/>
                    </a:lnTo>
                    <a:lnTo>
                      <a:pt x="153" y="117"/>
                    </a:lnTo>
                    <a:lnTo>
                      <a:pt x="151" y="117"/>
                    </a:lnTo>
                    <a:lnTo>
                      <a:pt x="151" y="115"/>
                    </a:lnTo>
                    <a:lnTo>
                      <a:pt x="150" y="115"/>
                    </a:lnTo>
                    <a:lnTo>
                      <a:pt x="150" y="113"/>
                    </a:lnTo>
                    <a:lnTo>
                      <a:pt x="150" y="111"/>
                    </a:lnTo>
                    <a:lnTo>
                      <a:pt x="150" y="109"/>
                    </a:lnTo>
                    <a:lnTo>
                      <a:pt x="150" y="107"/>
                    </a:lnTo>
                    <a:lnTo>
                      <a:pt x="151" y="107"/>
                    </a:lnTo>
                    <a:lnTo>
                      <a:pt x="150" y="105"/>
                    </a:lnTo>
                    <a:lnTo>
                      <a:pt x="150" y="103"/>
                    </a:lnTo>
                    <a:lnTo>
                      <a:pt x="150" y="101"/>
                    </a:lnTo>
                    <a:lnTo>
                      <a:pt x="150" y="99"/>
                    </a:lnTo>
                    <a:lnTo>
                      <a:pt x="151" y="99"/>
                    </a:lnTo>
                    <a:lnTo>
                      <a:pt x="151" y="97"/>
                    </a:lnTo>
                    <a:lnTo>
                      <a:pt x="153" y="97"/>
                    </a:lnTo>
                    <a:lnTo>
                      <a:pt x="153" y="96"/>
                    </a:lnTo>
                    <a:lnTo>
                      <a:pt x="153" y="94"/>
                    </a:lnTo>
                    <a:lnTo>
                      <a:pt x="153" y="92"/>
                    </a:lnTo>
                    <a:lnTo>
                      <a:pt x="155" y="92"/>
                    </a:lnTo>
                    <a:lnTo>
                      <a:pt x="155" y="90"/>
                    </a:lnTo>
                    <a:lnTo>
                      <a:pt x="155" y="88"/>
                    </a:lnTo>
                    <a:lnTo>
                      <a:pt x="155" y="86"/>
                    </a:lnTo>
                    <a:lnTo>
                      <a:pt x="155" y="84"/>
                    </a:lnTo>
                    <a:lnTo>
                      <a:pt x="153" y="84"/>
                    </a:lnTo>
                    <a:lnTo>
                      <a:pt x="153" y="82"/>
                    </a:lnTo>
                    <a:lnTo>
                      <a:pt x="153" y="80"/>
                    </a:lnTo>
                    <a:lnTo>
                      <a:pt x="153" y="78"/>
                    </a:lnTo>
                    <a:lnTo>
                      <a:pt x="153" y="76"/>
                    </a:lnTo>
                    <a:lnTo>
                      <a:pt x="151" y="76"/>
                    </a:lnTo>
                    <a:lnTo>
                      <a:pt x="151" y="74"/>
                    </a:lnTo>
                    <a:lnTo>
                      <a:pt x="151" y="73"/>
                    </a:lnTo>
                    <a:lnTo>
                      <a:pt x="151" y="71"/>
                    </a:lnTo>
                    <a:lnTo>
                      <a:pt x="150" y="71"/>
                    </a:lnTo>
                    <a:lnTo>
                      <a:pt x="150" y="69"/>
                    </a:lnTo>
                    <a:lnTo>
                      <a:pt x="148" y="69"/>
                    </a:lnTo>
                    <a:lnTo>
                      <a:pt x="148" y="71"/>
                    </a:lnTo>
                    <a:lnTo>
                      <a:pt x="146" y="71"/>
                    </a:lnTo>
                    <a:lnTo>
                      <a:pt x="144" y="71"/>
                    </a:lnTo>
                    <a:lnTo>
                      <a:pt x="142" y="71"/>
                    </a:lnTo>
                    <a:lnTo>
                      <a:pt x="142" y="69"/>
                    </a:lnTo>
                    <a:lnTo>
                      <a:pt x="142" y="67"/>
                    </a:lnTo>
                    <a:lnTo>
                      <a:pt x="142" y="65"/>
                    </a:lnTo>
                    <a:lnTo>
                      <a:pt x="140" y="65"/>
                    </a:lnTo>
                    <a:lnTo>
                      <a:pt x="140" y="63"/>
                    </a:lnTo>
                    <a:lnTo>
                      <a:pt x="140" y="61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6" y="59"/>
                    </a:lnTo>
                    <a:lnTo>
                      <a:pt x="136" y="57"/>
                    </a:lnTo>
                    <a:lnTo>
                      <a:pt x="136" y="55"/>
                    </a:lnTo>
                    <a:lnTo>
                      <a:pt x="134" y="55"/>
                    </a:lnTo>
                    <a:lnTo>
                      <a:pt x="132" y="55"/>
                    </a:lnTo>
                    <a:lnTo>
                      <a:pt x="132" y="53"/>
                    </a:lnTo>
                    <a:lnTo>
                      <a:pt x="132" y="51"/>
                    </a:lnTo>
                    <a:lnTo>
                      <a:pt x="132" y="49"/>
                    </a:lnTo>
                    <a:lnTo>
                      <a:pt x="130" y="49"/>
                    </a:lnTo>
                    <a:lnTo>
                      <a:pt x="130" y="48"/>
                    </a:lnTo>
                    <a:lnTo>
                      <a:pt x="128" y="48"/>
                    </a:lnTo>
                    <a:lnTo>
                      <a:pt x="126" y="46"/>
                    </a:lnTo>
                    <a:lnTo>
                      <a:pt x="126" y="44"/>
                    </a:lnTo>
                    <a:lnTo>
                      <a:pt x="126" y="42"/>
                    </a:lnTo>
                    <a:lnTo>
                      <a:pt x="125" y="42"/>
                    </a:lnTo>
                    <a:lnTo>
                      <a:pt x="125" y="40"/>
                    </a:lnTo>
                    <a:lnTo>
                      <a:pt x="123" y="40"/>
                    </a:lnTo>
                    <a:lnTo>
                      <a:pt x="121" y="40"/>
                    </a:lnTo>
                    <a:lnTo>
                      <a:pt x="121" y="38"/>
                    </a:lnTo>
                    <a:lnTo>
                      <a:pt x="119" y="38"/>
                    </a:lnTo>
                    <a:lnTo>
                      <a:pt x="117" y="36"/>
                    </a:lnTo>
                    <a:lnTo>
                      <a:pt x="115" y="36"/>
                    </a:lnTo>
                    <a:lnTo>
                      <a:pt x="115" y="34"/>
                    </a:lnTo>
                    <a:lnTo>
                      <a:pt x="113" y="34"/>
                    </a:lnTo>
                    <a:lnTo>
                      <a:pt x="111" y="34"/>
                    </a:lnTo>
                    <a:lnTo>
                      <a:pt x="111" y="36"/>
                    </a:lnTo>
                    <a:lnTo>
                      <a:pt x="109" y="36"/>
                    </a:lnTo>
                    <a:lnTo>
                      <a:pt x="107" y="36"/>
                    </a:lnTo>
                    <a:lnTo>
                      <a:pt x="107" y="38"/>
                    </a:lnTo>
                    <a:lnTo>
                      <a:pt x="107" y="40"/>
                    </a:lnTo>
                    <a:lnTo>
                      <a:pt x="105" y="40"/>
                    </a:lnTo>
                    <a:lnTo>
                      <a:pt x="105" y="42"/>
                    </a:lnTo>
                    <a:lnTo>
                      <a:pt x="103" y="42"/>
                    </a:lnTo>
                    <a:lnTo>
                      <a:pt x="102" y="42"/>
                    </a:lnTo>
                    <a:lnTo>
                      <a:pt x="102" y="40"/>
                    </a:lnTo>
                    <a:lnTo>
                      <a:pt x="102" y="42"/>
                    </a:lnTo>
                    <a:lnTo>
                      <a:pt x="100" y="42"/>
                    </a:lnTo>
                    <a:lnTo>
                      <a:pt x="100" y="44"/>
                    </a:lnTo>
                    <a:lnTo>
                      <a:pt x="98" y="44"/>
                    </a:lnTo>
                    <a:lnTo>
                      <a:pt x="96" y="44"/>
                    </a:lnTo>
                    <a:lnTo>
                      <a:pt x="96" y="46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2" y="48"/>
                    </a:lnTo>
                    <a:lnTo>
                      <a:pt x="90" y="49"/>
                    </a:lnTo>
                    <a:lnTo>
                      <a:pt x="88" y="49"/>
                    </a:lnTo>
                    <a:lnTo>
                      <a:pt x="86" y="49"/>
                    </a:lnTo>
                    <a:lnTo>
                      <a:pt x="86" y="51"/>
                    </a:lnTo>
                    <a:lnTo>
                      <a:pt x="84" y="51"/>
                    </a:lnTo>
                    <a:lnTo>
                      <a:pt x="82" y="51"/>
                    </a:lnTo>
                    <a:lnTo>
                      <a:pt x="82" y="53"/>
                    </a:lnTo>
                    <a:lnTo>
                      <a:pt x="82" y="51"/>
                    </a:lnTo>
                    <a:lnTo>
                      <a:pt x="80" y="51"/>
                    </a:lnTo>
                    <a:lnTo>
                      <a:pt x="78" y="51"/>
                    </a:lnTo>
                    <a:lnTo>
                      <a:pt x="78" y="49"/>
                    </a:lnTo>
                    <a:lnTo>
                      <a:pt x="77" y="49"/>
                    </a:lnTo>
                    <a:lnTo>
                      <a:pt x="75" y="49"/>
                    </a:lnTo>
                    <a:lnTo>
                      <a:pt x="73" y="49"/>
                    </a:lnTo>
                    <a:lnTo>
                      <a:pt x="71" y="49"/>
                    </a:lnTo>
                    <a:lnTo>
                      <a:pt x="71" y="48"/>
                    </a:lnTo>
                    <a:lnTo>
                      <a:pt x="69" y="48"/>
                    </a:lnTo>
                    <a:lnTo>
                      <a:pt x="69" y="46"/>
                    </a:lnTo>
                    <a:lnTo>
                      <a:pt x="69" y="44"/>
                    </a:lnTo>
                    <a:lnTo>
                      <a:pt x="69" y="42"/>
                    </a:lnTo>
                    <a:lnTo>
                      <a:pt x="69" y="40"/>
                    </a:lnTo>
                    <a:lnTo>
                      <a:pt x="69" y="38"/>
                    </a:lnTo>
                    <a:lnTo>
                      <a:pt x="67" y="38"/>
                    </a:lnTo>
                    <a:lnTo>
                      <a:pt x="65" y="38"/>
                    </a:lnTo>
                    <a:lnTo>
                      <a:pt x="65" y="36"/>
                    </a:lnTo>
                    <a:lnTo>
                      <a:pt x="63" y="36"/>
                    </a:lnTo>
                    <a:lnTo>
                      <a:pt x="63" y="34"/>
                    </a:lnTo>
                    <a:lnTo>
                      <a:pt x="61" y="34"/>
                    </a:lnTo>
                    <a:lnTo>
                      <a:pt x="59" y="34"/>
                    </a:lnTo>
                    <a:lnTo>
                      <a:pt x="59" y="32"/>
                    </a:lnTo>
                    <a:lnTo>
                      <a:pt x="57" y="32"/>
                    </a:lnTo>
                    <a:lnTo>
                      <a:pt x="57" y="30"/>
                    </a:lnTo>
                    <a:lnTo>
                      <a:pt x="55" y="30"/>
                    </a:lnTo>
                    <a:lnTo>
                      <a:pt x="55" y="28"/>
                    </a:lnTo>
                    <a:lnTo>
                      <a:pt x="54" y="28"/>
                    </a:lnTo>
                    <a:lnTo>
                      <a:pt x="52" y="28"/>
                    </a:lnTo>
                    <a:lnTo>
                      <a:pt x="50" y="26"/>
                    </a:lnTo>
                    <a:lnTo>
                      <a:pt x="48" y="26"/>
                    </a:lnTo>
                    <a:lnTo>
                      <a:pt x="46" y="25"/>
                    </a:lnTo>
                    <a:lnTo>
                      <a:pt x="44" y="25"/>
                    </a:lnTo>
                    <a:lnTo>
                      <a:pt x="42" y="25"/>
                    </a:lnTo>
                    <a:lnTo>
                      <a:pt x="40" y="25"/>
                    </a:lnTo>
                    <a:lnTo>
                      <a:pt x="38" y="23"/>
                    </a:lnTo>
                    <a:lnTo>
                      <a:pt x="36" y="23"/>
                    </a:lnTo>
                    <a:lnTo>
                      <a:pt x="34" y="23"/>
                    </a:lnTo>
                    <a:lnTo>
                      <a:pt x="32" y="23"/>
                    </a:lnTo>
                    <a:lnTo>
                      <a:pt x="30" y="23"/>
                    </a:lnTo>
                    <a:lnTo>
                      <a:pt x="29" y="23"/>
                    </a:lnTo>
                    <a:lnTo>
                      <a:pt x="27" y="23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3" y="25"/>
                    </a:lnTo>
                    <a:lnTo>
                      <a:pt x="21" y="25"/>
                    </a:lnTo>
                    <a:lnTo>
                      <a:pt x="19" y="25"/>
                    </a:lnTo>
                    <a:lnTo>
                      <a:pt x="17" y="25"/>
                    </a:lnTo>
                    <a:lnTo>
                      <a:pt x="15" y="25"/>
                    </a:lnTo>
                    <a:lnTo>
                      <a:pt x="15" y="26"/>
                    </a:lnTo>
                    <a:lnTo>
                      <a:pt x="13" y="26"/>
                    </a:lnTo>
                    <a:lnTo>
                      <a:pt x="11" y="26"/>
                    </a:lnTo>
                    <a:lnTo>
                      <a:pt x="9" y="26"/>
                    </a:lnTo>
                    <a:lnTo>
                      <a:pt x="7" y="26"/>
                    </a:lnTo>
                    <a:lnTo>
                      <a:pt x="6" y="26"/>
                    </a:lnTo>
                    <a:lnTo>
                      <a:pt x="4" y="26"/>
                    </a:lnTo>
                    <a:lnTo>
                      <a:pt x="4" y="25"/>
                    </a:lnTo>
                    <a:lnTo>
                      <a:pt x="6" y="25"/>
                    </a:lnTo>
                    <a:lnTo>
                      <a:pt x="4" y="25"/>
                    </a:lnTo>
                    <a:lnTo>
                      <a:pt x="6" y="23"/>
                    </a:lnTo>
                    <a:lnTo>
                      <a:pt x="7" y="23"/>
                    </a:lnTo>
                    <a:lnTo>
                      <a:pt x="7" y="21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7" y="19"/>
                    </a:lnTo>
                    <a:lnTo>
                      <a:pt x="7" y="17"/>
                    </a:lnTo>
                    <a:lnTo>
                      <a:pt x="6" y="17"/>
                    </a:lnTo>
                    <a:lnTo>
                      <a:pt x="7" y="17"/>
                    </a:lnTo>
                    <a:lnTo>
                      <a:pt x="6" y="17"/>
                    </a:lnTo>
                    <a:lnTo>
                      <a:pt x="7" y="17"/>
                    </a:lnTo>
                    <a:lnTo>
                      <a:pt x="7" y="15"/>
                    </a:lnTo>
                    <a:lnTo>
                      <a:pt x="7" y="13"/>
                    </a:lnTo>
                    <a:lnTo>
                      <a:pt x="7" y="11"/>
                    </a:lnTo>
                    <a:lnTo>
                      <a:pt x="6" y="11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close/>
                    <a:moveTo>
                      <a:pt x="148" y="226"/>
                    </a:moveTo>
                    <a:lnTo>
                      <a:pt x="148" y="224"/>
                    </a:lnTo>
                    <a:lnTo>
                      <a:pt x="150" y="224"/>
                    </a:lnTo>
                    <a:lnTo>
                      <a:pt x="150" y="222"/>
                    </a:lnTo>
                    <a:lnTo>
                      <a:pt x="151" y="222"/>
                    </a:lnTo>
                    <a:lnTo>
                      <a:pt x="153" y="222"/>
                    </a:lnTo>
                    <a:lnTo>
                      <a:pt x="153" y="224"/>
                    </a:lnTo>
                    <a:lnTo>
                      <a:pt x="153" y="226"/>
                    </a:lnTo>
                    <a:lnTo>
                      <a:pt x="153" y="228"/>
                    </a:lnTo>
                    <a:lnTo>
                      <a:pt x="151" y="228"/>
                    </a:lnTo>
                    <a:lnTo>
                      <a:pt x="150" y="228"/>
                    </a:lnTo>
                    <a:lnTo>
                      <a:pt x="148" y="228"/>
                    </a:lnTo>
                    <a:lnTo>
                      <a:pt x="148" y="226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07" name="Freeform 8"/>
              <p:cNvSpPr>
                <a:spLocks/>
              </p:cNvSpPr>
              <p:nvPr/>
            </p:nvSpPr>
            <p:spPr bwMode="auto">
              <a:xfrm>
                <a:off x="3811458" y="2100547"/>
                <a:ext cx="290518" cy="468979"/>
              </a:xfrm>
              <a:custGeom>
                <a:avLst/>
                <a:gdLst>
                  <a:gd name="T0" fmla="*/ 11 w 140"/>
                  <a:gd name="T1" fmla="*/ 71 h 226"/>
                  <a:gd name="T2" fmla="*/ 17 w 140"/>
                  <a:gd name="T3" fmla="*/ 61 h 226"/>
                  <a:gd name="T4" fmla="*/ 11 w 140"/>
                  <a:gd name="T5" fmla="*/ 51 h 226"/>
                  <a:gd name="T6" fmla="*/ 17 w 140"/>
                  <a:gd name="T7" fmla="*/ 46 h 226"/>
                  <a:gd name="T8" fmla="*/ 29 w 140"/>
                  <a:gd name="T9" fmla="*/ 42 h 226"/>
                  <a:gd name="T10" fmla="*/ 36 w 140"/>
                  <a:gd name="T11" fmla="*/ 38 h 226"/>
                  <a:gd name="T12" fmla="*/ 42 w 140"/>
                  <a:gd name="T13" fmla="*/ 26 h 226"/>
                  <a:gd name="T14" fmla="*/ 40 w 140"/>
                  <a:gd name="T15" fmla="*/ 13 h 226"/>
                  <a:gd name="T16" fmla="*/ 34 w 140"/>
                  <a:gd name="T17" fmla="*/ 7 h 226"/>
                  <a:gd name="T18" fmla="*/ 27 w 140"/>
                  <a:gd name="T19" fmla="*/ 0 h 226"/>
                  <a:gd name="T20" fmla="*/ 42 w 140"/>
                  <a:gd name="T21" fmla="*/ 0 h 226"/>
                  <a:gd name="T22" fmla="*/ 57 w 140"/>
                  <a:gd name="T23" fmla="*/ 0 h 226"/>
                  <a:gd name="T24" fmla="*/ 73 w 140"/>
                  <a:gd name="T25" fmla="*/ 0 h 226"/>
                  <a:gd name="T26" fmla="*/ 88 w 140"/>
                  <a:gd name="T27" fmla="*/ 0 h 226"/>
                  <a:gd name="T28" fmla="*/ 103 w 140"/>
                  <a:gd name="T29" fmla="*/ 0 h 226"/>
                  <a:gd name="T30" fmla="*/ 121 w 140"/>
                  <a:gd name="T31" fmla="*/ 0 h 226"/>
                  <a:gd name="T32" fmla="*/ 140 w 140"/>
                  <a:gd name="T33" fmla="*/ 3 h 226"/>
                  <a:gd name="T34" fmla="*/ 138 w 140"/>
                  <a:gd name="T35" fmla="*/ 19 h 226"/>
                  <a:gd name="T36" fmla="*/ 130 w 140"/>
                  <a:gd name="T37" fmla="*/ 30 h 226"/>
                  <a:gd name="T38" fmla="*/ 125 w 140"/>
                  <a:gd name="T39" fmla="*/ 42 h 226"/>
                  <a:gd name="T40" fmla="*/ 125 w 140"/>
                  <a:gd name="T41" fmla="*/ 57 h 226"/>
                  <a:gd name="T42" fmla="*/ 125 w 140"/>
                  <a:gd name="T43" fmla="*/ 72 h 226"/>
                  <a:gd name="T44" fmla="*/ 125 w 140"/>
                  <a:gd name="T45" fmla="*/ 88 h 226"/>
                  <a:gd name="T46" fmla="*/ 125 w 140"/>
                  <a:gd name="T47" fmla="*/ 103 h 226"/>
                  <a:gd name="T48" fmla="*/ 125 w 140"/>
                  <a:gd name="T49" fmla="*/ 119 h 226"/>
                  <a:gd name="T50" fmla="*/ 123 w 140"/>
                  <a:gd name="T51" fmla="*/ 132 h 226"/>
                  <a:gd name="T52" fmla="*/ 121 w 140"/>
                  <a:gd name="T53" fmla="*/ 142 h 226"/>
                  <a:gd name="T54" fmla="*/ 125 w 140"/>
                  <a:gd name="T55" fmla="*/ 149 h 226"/>
                  <a:gd name="T56" fmla="*/ 127 w 140"/>
                  <a:gd name="T57" fmla="*/ 155 h 226"/>
                  <a:gd name="T58" fmla="*/ 123 w 140"/>
                  <a:gd name="T59" fmla="*/ 163 h 226"/>
                  <a:gd name="T60" fmla="*/ 119 w 140"/>
                  <a:gd name="T61" fmla="*/ 167 h 226"/>
                  <a:gd name="T62" fmla="*/ 113 w 140"/>
                  <a:gd name="T63" fmla="*/ 172 h 226"/>
                  <a:gd name="T64" fmla="*/ 113 w 140"/>
                  <a:gd name="T65" fmla="*/ 180 h 226"/>
                  <a:gd name="T66" fmla="*/ 109 w 140"/>
                  <a:gd name="T67" fmla="*/ 184 h 226"/>
                  <a:gd name="T68" fmla="*/ 109 w 140"/>
                  <a:gd name="T69" fmla="*/ 192 h 226"/>
                  <a:gd name="T70" fmla="*/ 107 w 140"/>
                  <a:gd name="T71" fmla="*/ 197 h 226"/>
                  <a:gd name="T72" fmla="*/ 105 w 140"/>
                  <a:gd name="T73" fmla="*/ 207 h 226"/>
                  <a:gd name="T74" fmla="*/ 94 w 140"/>
                  <a:gd name="T75" fmla="*/ 211 h 226"/>
                  <a:gd name="T76" fmla="*/ 94 w 140"/>
                  <a:gd name="T77" fmla="*/ 222 h 226"/>
                  <a:gd name="T78" fmla="*/ 84 w 140"/>
                  <a:gd name="T79" fmla="*/ 216 h 226"/>
                  <a:gd name="T80" fmla="*/ 75 w 140"/>
                  <a:gd name="T81" fmla="*/ 222 h 226"/>
                  <a:gd name="T82" fmla="*/ 71 w 140"/>
                  <a:gd name="T83" fmla="*/ 222 h 226"/>
                  <a:gd name="T84" fmla="*/ 67 w 140"/>
                  <a:gd name="T85" fmla="*/ 222 h 226"/>
                  <a:gd name="T86" fmla="*/ 61 w 140"/>
                  <a:gd name="T87" fmla="*/ 213 h 226"/>
                  <a:gd name="T88" fmla="*/ 61 w 140"/>
                  <a:gd name="T89" fmla="*/ 205 h 226"/>
                  <a:gd name="T90" fmla="*/ 59 w 140"/>
                  <a:gd name="T91" fmla="*/ 195 h 226"/>
                  <a:gd name="T92" fmla="*/ 50 w 140"/>
                  <a:gd name="T93" fmla="*/ 190 h 226"/>
                  <a:gd name="T94" fmla="*/ 48 w 140"/>
                  <a:gd name="T95" fmla="*/ 188 h 226"/>
                  <a:gd name="T96" fmla="*/ 38 w 140"/>
                  <a:gd name="T97" fmla="*/ 182 h 226"/>
                  <a:gd name="T98" fmla="*/ 36 w 140"/>
                  <a:gd name="T99" fmla="*/ 170 h 226"/>
                  <a:gd name="T100" fmla="*/ 42 w 140"/>
                  <a:gd name="T101" fmla="*/ 161 h 226"/>
                  <a:gd name="T102" fmla="*/ 44 w 140"/>
                  <a:gd name="T103" fmla="*/ 151 h 226"/>
                  <a:gd name="T104" fmla="*/ 32 w 140"/>
                  <a:gd name="T105" fmla="*/ 147 h 226"/>
                  <a:gd name="T106" fmla="*/ 25 w 140"/>
                  <a:gd name="T107" fmla="*/ 147 h 226"/>
                  <a:gd name="T108" fmla="*/ 23 w 140"/>
                  <a:gd name="T109" fmla="*/ 134 h 226"/>
                  <a:gd name="T110" fmla="*/ 13 w 140"/>
                  <a:gd name="T111" fmla="*/ 126 h 226"/>
                  <a:gd name="T112" fmla="*/ 6 w 140"/>
                  <a:gd name="T113" fmla="*/ 119 h 226"/>
                  <a:gd name="T114" fmla="*/ 2 w 140"/>
                  <a:gd name="T115" fmla="*/ 107 h 226"/>
                  <a:gd name="T116" fmla="*/ 0 w 140"/>
                  <a:gd name="T117" fmla="*/ 94 h 226"/>
                  <a:gd name="T118" fmla="*/ 4 w 140"/>
                  <a:gd name="T119" fmla="*/ 82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0" h="226">
                    <a:moveTo>
                      <a:pt x="9" y="78"/>
                    </a:moveTo>
                    <a:lnTo>
                      <a:pt x="9" y="76"/>
                    </a:lnTo>
                    <a:lnTo>
                      <a:pt x="11" y="76"/>
                    </a:lnTo>
                    <a:lnTo>
                      <a:pt x="11" y="74"/>
                    </a:lnTo>
                    <a:lnTo>
                      <a:pt x="11" y="72"/>
                    </a:lnTo>
                    <a:lnTo>
                      <a:pt x="13" y="72"/>
                    </a:lnTo>
                    <a:lnTo>
                      <a:pt x="13" y="71"/>
                    </a:lnTo>
                    <a:lnTo>
                      <a:pt x="11" y="71"/>
                    </a:lnTo>
                    <a:lnTo>
                      <a:pt x="13" y="71"/>
                    </a:lnTo>
                    <a:lnTo>
                      <a:pt x="13" y="69"/>
                    </a:lnTo>
                    <a:lnTo>
                      <a:pt x="15" y="69"/>
                    </a:lnTo>
                    <a:lnTo>
                      <a:pt x="15" y="67"/>
                    </a:lnTo>
                    <a:lnTo>
                      <a:pt x="17" y="67"/>
                    </a:lnTo>
                    <a:lnTo>
                      <a:pt x="17" y="65"/>
                    </a:lnTo>
                    <a:lnTo>
                      <a:pt x="17" y="63"/>
                    </a:lnTo>
                    <a:lnTo>
                      <a:pt x="17" y="61"/>
                    </a:lnTo>
                    <a:lnTo>
                      <a:pt x="17" y="59"/>
                    </a:lnTo>
                    <a:lnTo>
                      <a:pt x="17" y="57"/>
                    </a:lnTo>
                    <a:lnTo>
                      <a:pt x="15" y="57"/>
                    </a:lnTo>
                    <a:lnTo>
                      <a:pt x="15" y="55"/>
                    </a:lnTo>
                    <a:lnTo>
                      <a:pt x="13" y="55"/>
                    </a:lnTo>
                    <a:lnTo>
                      <a:pt x="13" y="53"/>
                    </a:lnTo>
                    <a:lnTo>
                      <a:pt x="11" y="53"/>
                    </a:lnTo>
                    <a:lnTo>
                      <a:pt x="11" y="51"/>
                    </a:lnTo>
                    <a:lnTo>
                      <a:pt x="13" y="51"/>
                    </a:lnTo>
                    <a:lnTo>
                      <a:pt x="13" y="49"/>
                    </a:lnTo>
                    <a:lnTo>
                      <a:pt x="13" y="48"/>
                    </a:lnTo>
                    <a:lnTo>
                      <a:pt x="13" y="46"/>
                    </a:lnTo>
                    <a:lnTo>
                      <a:pt x="15" y="46"/>
                    </a:lnTo>
                    <a:lnTo>
                      <a:pt x="15" y="44"/>
                    </a:lnTo>
                    <a:lnTo>
                      <a:pt x="15" y="46"/>
                    </a:lnTo>
                    <a:lnTo>
                      <a:pt x="17" y="46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21" y="44"/>
                    </a:lnTo>
                    <a:lnTo>
                      <a:pt x="23" y="44"/>
                    </a:lnTo>
                    <a:lnTo>
                      <a:pt x="25" y="44"/>
                    </a:lnTo>
                    <a:lnTo>
                      <a:pt x="27" y="44"/>
                    </a:lnTo>
                    <a:lnTo>
                      <a:pt x="27" y="42"/>
                    </a:lnTo>
                    <a:lnTo>
                      <a:pt x="29" y="42"/>
                    </a:lnTo>
                    <a:lnTo>
                      <a:pt x="29" y="40"/>
                    </a:lnTo>
                    <a:lnTo>
                      <a:pt x="31" y="40"/>
                    </a:lnTo>
                    <a:lnTo>
                      <a:pt x="31" y="42"/>
                    </a:lnTo>
                    <a:lnTo>
                      <a:pt x="32" y="42"/>
                    </a:lnTo>
                    <a:lnTo>
                      <a:pt x="32" y="40"/>
                    </a:lnTo>
                    <a:lnTo>
                      <a:pt x="34" y="40"/>
                    </a:lnTo>
                    <a:lnTo>
                      <a:pt x="34" y="38"/>
                    </a:lnTo>
                    <a:lnTo>
                      <a:pt x="36" y="38"/>
                    </a:lnTo>
                    <a:lnTo>
                      <a:pt x="36" y="36"/>
                    </a:lnTo>
                    <a:lnTo>
                      <a:pt x="36" y="34"/>
                    </a:lnTo>
                    <a:lnTo>
                      <a:pt x="36" y="32"/>
                    </a:lnTo>
                    <a:lnTo>
                      <a:pt x="38" y="30"/>
                    </a:lnTo>
                    <a:lnTo>
                      <a:pt x="40" y="30"/>
                    </a:lnTo>
                    <a:lnTo>
                      <a:pt x="40" y="28"/>
                    </a:lnTo>
                    <a:lnTo>
                      <a:pt x="40" y="26"/>
                    </a:lnTo>
                    <a:lnTo>
                      <a:pt x="42" y="26"/>
                    </a:lnTo>
                    <a:lnTo>
                      <a:pt x="42" y="25"/>
                    </a:lnTo>
                    <a:lnTo>
                      <a:pt x="42" y="23"/>
                    </a:lnTo>
                    <a:lnTo>
                      <a:pt x="42" y="21"/>
                    </a:lnTo>
                    <a:lnTo>
                      <a:pt x="42" y="19"/>
                    </a:lnTo>
                    <a:lnTo>
                      <a:pt x="42" y="17"/>
                    </a:lnTo>
                    <a:lnTo>
                      <a:pt x="42" y="15"/>
                    </a:lnTo>
                    <a:lnTo>
                      <a:pt x="40" y="15"/>
                    </a:lnTo>
                    <a:lnTo>
                      <a:pt x="40" y="13"/>
                    </a:lnTo>
                    <a:lnTo>
                      <a:pt x="38" y="13"/>
                    </a:lnTo>
                    <a:lnTo>
                      <a:pt x="36" y="13"/>
                    </a:lnTo>
                    <a:lnTo>
                      <a:pt x="36" y="11"/>
                    </a:lnTo>
                    <a:lnTo>
                      <a:pt x="34" y="11"/>
                    </a:lnTo>
                    <a:lnTo>
                      <a:pt x="34" y="9"/>
                    </a:lnTo>
                    <a:lnTo>
                      <a:pt x="32" y="9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2" y="7"/>
                    </a:lnTo>
                    <a:lnTo>
                      <a:pt x="32" y="5"/>
                    </a:lnTo>
                    <a:lnTo>
                      <a:pt x="32" y="3"/>
                    </a:lnTo>
                    <a:lnTo>
                      <a:pt x="31" y="3"/>
                    </a:lnTo>
                    <a:lnTo>
                      <a:pt x="29" y="3"/>
                    </a:lnTo>
                    <a:lnTo>
                      <a:pt x="29" y="1"/>
                    </a:lnTo>
                    <a:lnTo>
                      <a:pt x="27" y="1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3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0" y="3"/>
                    </a:lnTo>
                    <a:lnTo>
                      <a:pt x="140" y="5"/>
                    </a:lnTo>
                    <a:lnTo>
                      <a:pt x="140" y="7"/>
                    </a:lnTo>
                    <a:lnTo>
                      <a:pt x="138" y="9"/>
                    </a:lnTo>
                    <a:lnTo>
                      <a:pt x="138" y="11"/>
                    </a:lnTo>
                    <a:lnTo>
                      <a:pt x="138" y="13"/>
                    </a:lnTo>
                    <a:lnTo>
                      <a:pt x="138" y="15"/>
                    </a:lnTo>
                    <a:lnTo>
                      <a:pt x="138" y="17"/>
                    </a:lnTo>
                    <a:lnTo>
                      <a:pt x="138" y="19"/>
                    </a:lnTo>
                    <a:lnTo>
                      <a:pt x="136" y="21"/>
                    </a:lnTo>
                    <a:lnTo>
                      <a:pt x="136" y="23"/>
                    </a:lnTo>
                    <a:lnTo>
                      <a:pt x="136" y="25"/>
                    </a:lnTo>
                    <a:lnTo>
                      <a:pt x="136" y="26"/>
                    </a:lnTo>
                    <a:lnTo>
                      <a:pt x="136" y="28"/>
                    </a:lnTo>
                    <a:lnTo>
                      <a:pt x="134" y="30"/>
                    </a:lnTo>
                    <a:lnTo>
                      <a:pt x="132" y="30"/>
                    </a:lnTo>
                    <a:lnTo>
                      <a:pt x="130" y="30"/>
                    </a:lnTo>
                    <a:lnTo>
                      <a:pt x="127" y="30"/>
                    </a:lnTo>
                    <a:lnTo>
                      <a:pt x="125" y="30"/>
                    </a:lnTo>
                    <a:lnTo>
                      <a:pt x="125" y="32"/>
                    </a:lnTo>
                    <a:lnTo>
                      <a:pt x="125" y="34"/>
                    </a:lnTo>
                    <a:lnTo>
                      <a:pt x="125" y="36"/>
                    </a:lnTo>
                    <a:lnTo>
                      <a:pt x="125" y="38"/>
                    </a:lnTo>
                    <a:lnTo>
                      <a:pt x="125" y="40"/>
                    </a:lnTo>
                    <a:lnTo>
                      <a:pt x="125" y="42"/>
                    </a:lnTo>
                    <a:lnTo>
                      <a:pt x="125" y="44"/>
                    </a:lnTo>
                    <a:lnTo>
                      <a:pt x="125" y="46"/>
                    </a:lnTo>
                    <a:lnTo>
                      <a:pt x="125" y="48"/>
                    </a:lnTo>
                    <a:lnTo>
                      <a:pt x="125" y="49"/>
                    </a:lnTo>
                    <a:lnTo>
                      <a:pt x="125" y="51"/>
                    </a:lnTo>
                    <a:lnTo>
                      <a:pt x="125" y="53"/>
                    </a:lnTo>
                    <a:lnTo>
                      <a:pt x="125" y="55"/>
                    </a:lnTo>
                    <a:lnTo>
                      <a:pt x="125" y="57"/>
                    </a:lnTo>
                    <a:lnTo>
                      <a:pt x="125" y="59"/>
                    </a:lnTo>
                    <a:lnTo>
                      <a:pt x="125" y="61"/>
                    </a:lnTo>
                    <a:lnTo>
                      <a:pt x="125" y="63"/>
                    </a:lnTo>
                    <a:lnTo>
                      <a:pt x="125" y="65"/>
                    </a:lnTo>
                    <a:lnTo>
                      <a:pt x="125" y="67"/>
                    </a:lnTo>
                    <a:lnTo>
                      <a:pt x="125" y="69"/>
                    </a:lnTo>
                    <a:lnTo>
                      <a:pt x="125" y="71"/>
                    </a:lnTo>
                    <a:lnTo>
                      <a:pt x="125" y="72"/>
                    </a:lnTo>
                    <a:lnTo>
                      <a:pt x="125" y="74"/>
                    </a:lnTo>
                    <a:lnTo>
                      <a:pt x="125" y="76"/>
                    </a:lnTo>
                    <a:lnTo>
                      <a:pt x="125" y="78"/>
                    </a:lnTo>
                    <a:lnTo>
                      <a:pt x="125" y="80"/>
                    </a:lnTo>
                    <a:lnTo>
                      <a:pt x="125" y="82"/>
                    </a:lnTo>
                    <a:lnTo>
                      <a:pt x="125" y="84"/>
                    </a:lnTo>
                    <a:lnTo>
                      <a:pt x="125" y="86"/>
                    </a:lnTo>
                    <a:lnTo>
                      <a:pt x="125" y="88"/>
                    </a:lnTo>
                    <a:lnTo>
                      <a:pt x="125" y="90"/>
                    </a:lnTo>
                    <a:lnTo>
                      <a:pt x="125" y="92"/>
                    </a:lnTo>
                    <a:lnTo>
                      <a:pt x="125" y="94"/>
                    </a:lnTo>
                    <a:lnTo>
                      <a:pt x="125" y="96"/>
                    </a:lnTo>
                    <a:lnTo>
                      <a:pt x="125" y="97"/>
                    </a:lnTo>
                    <a:lnTo>
                      <a:pt x="125" y="99"/>
                    </a:lnTo>
                    <a:lnTo>
                      <a:pt x="125" y="101"/>
                    </a:lnTo>
                    <a:lnTo>
                      <a:pt x="125" y="103"/>
                    </a:lnTo>
                    <a:lnTo>
                      <a:pt x="125" y="105"/>
                    </a:lnTo>
                    <a:lnTo>
                      <a:pt x="125" y="107"/>
                    </a:lnTo>
                    <a:lnTo>
                      <a:pt x="125" y="109"/>
                    </a:lnTo>
                    <a:lnTo>
                      <a:pt x="125" y="111"/>
                    </a:lnTo>
                    <a:lnTo>
                      <a:pt x="125" y="113"/>
                    </a:lnTo>
                    <a:lnTo>
                      <a:pt x="125" y="115"/>
                    </a:lnTo>
                    <a:lnTo>
                      <a:pt x="125" y="117"/>
                    </a:lnTo>
                    <a:lnTo>
                      <a:pt x="125" y="119"/>
                    </a:lnTo>
                    <a:lnTo>
                      <a:pt x="125" y="120"/>
                    </a:lnTo>
                    <a:lnTo>
                      <a:pt x="125" y="122"/>
                    </a:lnTo>
                    <a:lnTo>
                      <a:pt x="125" y="124"/>
                    </a:lnTo>
                    <a:lnTo>
                      <a:pt x="125" y="126"/>
                    </a:lnTo>
                    <a:lnTo>
                      <a:pt x="125" y="128"/>
                    </a:lnTo>
                    <a:lnTo>
                      <a:pt x="125" y="130"/>
                    </a:lnTo>
                    <a:lnTo>
                      <a:pt x="125" y="132"/>
                    </a:lnTo>
                    <a:lnTo>
                      <a:pt x="123" y="132"/>
                    </a:lnTo>
                    <a:lnTo>
                      <a:pt x="123" y="134"/>
                    </a:lnTo>
                    <a:lnTo>
                      <a:pt x="123" y="136"/>
                    </a:lnTo>
                    <a:lnTo>
                      <a:pt x="123" y="134"/>
                    </a:lnTo>
                    <a:lnTo>
                      <a:pt x="123" y="136"/>
                    </a:lnTo>
                    <a:lnTo>
                      <a:pt x="123" y="138"/>
                    </a:lnTo>
                    <a:lnTo>
                      <a:pt x="121" y="138"/>
                    </a:lnTo>
                    <a:lnTo>
                      <a:pt x="121" y="140"/>
                    </a:lnTo>
                    <a:lnTo>
                      <a:pt x="121" y="142"/>
                    </a:lnTo>
                    <a:lnTo>
                      <a:pt x="123" y="142"/>
                    </a:lnTo>
                    <a:lnTo>
                      <a:pt x="123" y="144"/>
                    </a:lnTo>
                    <a:lnTo>
                      <a:pt x="123" y="145"/>
                    </a:lnTo>
                    <a:lnTo>
                      <a:pt x="125" y="145"/>
                    </a:lnTo>
                    <a:lnTo>
                      <a:pt x="123" y="145"/>
                    </a:lnTo>
                    <a:lnTo>
                      <a:pt x="125" y="145"/>
                    </a:lnTo>
                    <a:lnTo>
                      <a:pt x="125" y="147"/>
                    </a:lnTo>
                    <a:lnTo>
                      <a:pt x="125" y="149"/>
                    </a:lnTo>
                    <a:lnTo>
                      <a:pt x="125" y="151"/>
                    </a:lnTo>
                    <a:lnTo>
                      <a:pt x="125" y="153"/>
                    </a:lnTo>
                    <a:lnTo>
                      <a:pt x="127" y="153"/>
                    </a:lnTo>
                    <a:lnTo>
                      <a:pt x="127" y="155"/>
                    </a:lnTo>
                    <a:lnTo>
                      <a:pt x="125" y="155"/>
                    </a:lnTo>
                    <a:lnTo>
                      <a:pt x="127" y="155"/>
                    </a:lnTo>
                    <a:lnTo>
                      <a:pt x="125" y="155"/>
                    </a:lnTo>
                    <a:lnTo>
                      <a:pt x="127" y="155"/>
                    </a:lnTo>
                    <a:lnTo>
                      <a:pt x="125" y="155"/>
                    </a:lnTo>
                    <a:lnTo>
                      <a:pt x="125" y="157"/>
                    </a:lnTo>
                    <a:lnTo>
                      <a:pt x="125" y="159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1" y="161"/>
                    </a:lnTo>
                    <a:lnTo>
                      <a:pt x="123" y="161"/>
                    </a:lnTo>
                    <a:lnTo>
                      <a:pt x="123" y="163"/>
                    </a:lnTo>
                    <a:lnTo>
                      <a:pt x="121" y="163"/>
                    </a:lnTo>
                    <a:lnTo>
                      <a:pt x="121" y="161"/>
                    </a:lnTo>
                    <a:lnTo>
                      <a:pt x="121" y="163"/>
                    </a:lnTo>
                    <a:lnTo>
                      <a:pt x="121" y="165"/>
                    </a:lnTo>
                    <a:lnTo>
                      <a:pt x="121" y="167"/>
                    </a:lnTo>
                    <a:lnTo>
                      <a:pt x="119" y="167"/>
                    </a:lnTo>
                    <a:lnTo>
                      <a:pt x="117" y="167"/>
                    </a:lnTo>
                    <a:lnTo>
                      <a:pt x="119" y="167"/>
                    </a:lnTo>
                    <a:lnTo>
                      <a:pt x="119" y="168"/>
                    </a:lnTo>
                    <a:lnTo>
                      <a:pt x="117" y="168"/>
                    </a:lnTo>
                    <a:lnTo>
                      <a:pt x="117" y="170"/>
                    </a:lnTo>
                    <a:lnTo>
                      <a:pt x="115" y="170"/>
                    </a:lnTo>
                    <a:lnTo>
                      <a:pt x="115" y="172"/>
                    </a:lnTo>
                    <a:lnTo>
                      <a:pt x="115" y="174"/>
                    </a:lnTo>
                    <a:lnTo>
                      <a:pt x="115" y="172"/>
                    </a:lnTo>
                    <a:lnTo>
                      <a:pt x="113" y="172"/>
                    </a:lnTo>
                    <a:lnTo>
                      <a:pt x="113" y="174"/>
                    </a:lnTo>
                    <a:lnTo>
                      <a:pt x="111" y="174"/>
                    </a:lnTo>
                    <a:lnTo>
                      <a:pt x="111" y="176"/>
                    </a:lnTo>
                    <a:lnTo>
                      <a:pt x="111" y="174"/>
                    </a:lnTo>
                    <a:lnTo>
                      <a:pt x="111" y="176"/>
                    </a:lnTo>
                    <a:lnTo>
                      <a:pt x="111" y="178"/>
                    </a:lnTo>
                    <a:lnTo>
                      <a:pt x="111" y="180"/>
                    </a:lnTo>
                    <a:lnTo>
                      <a:pt x="113" y="180"/>
                    </a:lnTo>
                    <a:lnTo>
                      <a:pt x="113" y="178"/>
                    </a:lnTo>
                    <a:lnTo>
                      <a:pt x="113" y="180"/>
                    </a:lnTo>
                    <a:lnTo>
                      <a:pt x="111" y="180"/>
                    </a:lnTo>
                    <a:lnTo>
                      <a:pt x="111" y="182"/>
                    </a:lnTo>
                    <a:lnTo>
                      <a:pt x="109" y="182"/>
                    </a:lnTo>
                    <a:lnTo>
                      <a:pt x="111" y="182"/>
                    </a:lnTo>
                    <a:lnTo>
                      <a:pt x="111" y="184"/>
                    </a:lnTo>
                    <a:lnTo>
                      <a:pt x="109" y="184"/>
                    </a:lnTo>
                    <a:lnTo>
                      <a:pt x="109" y="186"/>
                    </a:lnTo>
                    <a:lnTo>
                      <a:pt x="109" y="188"/>
                    </a:lnTo>
                    <a:lnTo>
                      <a:pt x="107" y="188"/>
                    </a:lnTo>
                    <a:lnTo>
                      <a:pt x="107" y="190"/>
                    </a:lnTo>
                    <a:lnTo>
                      <a:pt x="109" y="190"/>
                    </a:lnTo>
                    <a:lnTo>
                      <a:pt x="107" y="190"/>
                    </a:lnTo>
                    <a:lnTo>
                      <a:pt x="107" y="192"/>
                    </a:lnTo>
                    <a:lnTo>
                      <a:pt x="109" y="192"/>
                    </a:lnTo>
                    <a:lnTo>
                      <a:pt x="109" y="193"/>
                    </a:lnTo>
                    <a:lnTo>
                      <a:pt x="107" y="193"/>
                    </a:lnTo>
                    <a:lnTo>
                      <a:pt x="107" y="192"/>
                    </a:lnTo>
                    <a:lnTo>
                      <a:pt x="107" y="193"/>
                    </a:lnTo>
                    <a:lnTo>
                      <a:pt x="109" y="193"/>
                    </a:lnTo>
                    <a:lnTo>
                      <a:pt x="109" y="195"/>
                    </a:lnTo>
                    <a:lnTo>
                      <a:pt x="107" y="195"/>
                    </a:lnTo>
                    <a:lnTo>
                      <a:pt x="107" y="197"/>
                    </a:lnTo>
                    <a:lnTo>
                      <a:pt x="105" y="197"/>
                    </a:lnTo>
                    <a:lnTo>
                      <a:pt x="105" y="199"/>
                    </a:lnTo>
                    <a:lnTo>
                      <a:pt x="105" y="201"/>
                    </a:lnTo>
                    <a:lnTo>
                      <a:pt x="105" y="203"/>
                    </a:lnTo>
                    <a:lnTo>
                      <a:pt x="107" y="203"/>
                    </a:lnTo>
                    <a:lnTo>
                      <a:pt x="107" y="205"/>
                    </a:lnTo>
                    <a:lnTo>
                      <a:pt x="107" y="207"/>
                    </a:lnTo>
                    <a:lnTo>
                      <a:pt x="105" y="207"/>
                    </a:lnTo>
                    <a:lnTo>
                      <a:pt x="103" y="207"/>
                    </a:lnTo>
                    <a:lnTo>
                      <a:pt x="102" y="207"/>
                    </a:lnTo>
                    <a:lnTo>
                      <a:pt x="100" y="207"/>
                    </a:lnTo>
                    <a:lnTo>
                      <a:pt x="100" y="209"/>
                    </a:lnTo>
                    <a:lnTo>
                      <a:pt x="98" y="209"/>
                    </a:lnTo>
                    <a:lnTo>
                      <a:pt x="96" y="209"/>
                    </a:lnTo>
                    <a:lnTo>
                      <a:pt x="96" y="211"/>
                    </a:lnTo>
                    <a:lnTo>
                      <a:pt x="94" y="211"/>
                    </a:lnTo>
                    <a:lnTo>
                      <a:pt x="94" y="213"/>
                    </a:lnTo>
                    <a:lnTo>
                      <a:pt x="94" y="215"/>
                    </a:lnTo>
                    <a:lnTo>
                      <a:pt x="94" y="216"/>
                    </a:lnTo>
                    <a:lnTo>
                      <a:pt x="96" y="216"/>
                    </a:lnTo>
                    <a:lnTo>
                      <a:pt x="96" y="218"/>
                    </a:lnTo>
                    <a:lnTo>
                      <a:pt x="96" y="220"/>
                    </a:lnTo>
                    <a:lnTo>
                      <a:pt x="96" y="222"/>
                    </a:lnTo>
                    <a:lnTo>
                      <a:pt x="94" y="222"/>
                    </a:lnTo>
                    <a:lnTo>
                      <a:pt x="92" y="222"/>
                    </a:lnTo>
                    <a:lnTo>
                      <a:pt x="92" y="220"/>
                    </a:lnTo>
                    <a:lnTo>
                      <a:pt x="90" y="220"/>
                    </a:lnTo>
                    <a:lnTo>
                      <a:pt x="88" y="220"/>
                    </a:lnTo>
                    <a:lnTo>
                      <a:pt x="86" y="220"/>
                    </a:lnTo>
                    <a:lnTo>
                      <a:pt x="86" y="218"/>
                    </a:lnTo>
                    <a:lnTo>
                      <a:pt x="84" y="218"/>
                    </a:lnTo>
                    <a:lnTo>
                      <a:pt x="84" y="216"/>
                    </a:lnTo>
                    <a:lnTo>
                      <a:pt x="82" y="216"/>
                    </a:lnTo>
                    <a:lnTo>
                      <a:pt x="80" y="216"/>
                    </a:lnTo>
                    <a:lnTo>
                      <a:pt x="79" y="216"/>
                    </a:lnTo>
                    <a:lnTo>
                      <a:pt x="77" y="216"/>
                    </a:lnTo>
                    <a:lnTo>
                      <a:pt x="77" y="218"/>
                    </a:lnTo>
                    <a:lnTo>
                      <a:pt x="75" y="218"/>
                    </a:lnTo>
                    <a:lnTo>
                      <a:pt x="75" y="220"/>
                    </a:lnTo>
                    <a:lnTo>
                      <a:pt x="75" y="222"/>
                    </a:lnTo>
                    <a:lnTo>
                      <a:pt x="73" y="222"/>
                    </a:lnTo>
                    <a:lnTo>
                      <a:pt x="73" y="224"/>
                    </a:lnTo>
                    <a:lnTo>
                      <a:pt x="73" y="226"/>
                    </a:lnTo>
                    <a:lnTo>
                      <a:pt x="75" y="226"/>
                    </a:lnTo>
                    <a:lnTo>
                      <a:pt x="73" y="226"/>
                    </a:lnTo>
                    <a:lnTo>
                      <a:pt x="73" y="224"/>
                    </a:lnTo>
                    <a:lnTo>
                      <a:pt x="71" y="224"/>
                    </a:lnTo>
                    <a:lnTo>
                      <a:pt x="71" y="222"/>
                    </a:lnTo>
                    <a:lnTo>
                      <a:pt x="69" y="222"/>
                    </a:lnTo>
                    <a:lnTo>
                      <a:pt x="69" y="224"/>
                    </a:lnTo>
                    <a:lnTo>
                      <a:pt x="71" y="224"/>
                    </a:lnTo>
                    <a:lnTo>
                      <a:pt x="71" y="226"/>
                    </a:lnTo>
                    <a:lnTo>
                      <a:pt x="69" y="226"/>
                    </a:lnTo>
                    <a:lnTo>
                      <a:pt x="69" y="224"/>
                    </a:lnTo>
                    <a:lnTo>
                      <a:pt x="67" y="224"/>
                    </a:lnTo>
                    <a:lnTo>
                      <a:pt x="67" y="222"/>
                    </a:lnTo>
                    <a:lnTo>
                      <a:pt x="67" y="220"/>
                    </a:lnTo>
                    <a:lnTo>
                      <a:pt x="65" y="220"/>
                    </a:lnTo>
                    <a:lnTo>
                      <a:pt x="65" y="218"/>
                    </a:lnTo>
                    <a:lnTo>
                      <a:pt x="63" y="218"/>
                    </a:lnTo>
                    <a:lnTo>
                      <a:pt x="63" y="216"/>
                    </a:lnTo>
                    <a:lnTo>
                      <a:pt x="63" y="215"/>
                    </a:lnTo>
                    <a:lnTo>
                      <a:pt x="61" y="215"/>
                    </a:lnTo>
                    <a:lnTo>
                      <a:pt x="61" y="213"/>
                    </a:lnTo>
                    <a:lnTo>
                      <a:pt x="63" y="213"/>
                    </a:lnTo>
                    <a:lnTo>
                      <a:pt x="65" y="213"/>
                    </a:lnTo>
                    <a:lnTo>
                      <a:pt x="65" y="211"/>
                    </a:lnTo>
                    <a:lnTo>
                      <a:pt x="65" y="209"/>
                    </a:lnTo>
                    <a:lnTo>
                      <a:pt x="65" y="207"/>
                    </a:lnTo>
                    <a:lnTo>
                      <a:pt x="63" y="207"/>
                    </a:lnTo>
                    <a:lnTo>
                      <a:pt x="63" y="205"/>
                    </a:lnTo>
                    <a:lnTo>
                      <a:pt x="61" y="205"/>
                    </a:lnTo>
                    <a:lnTo>
                      <a:pt x="61" y="203"/>
                    </a:lnTo>
                    <a:lnTo>
                      <a:pt x="61" y="201"/>
                    </a:lnTo>
                    <a:lnTo>
                      <a:pt x="63" y="203"/>
                    </a:lnTo>
                    <a:lnTo>
                      <a:pt x="63" y="201"/>
                    </a:lnTo>
                    <a:lnTo>
                      <a:pt x="61" y="199"/>
                    </a:lnTo>
                    <a:lnTo>
                      <a:pt x="61" y="197"/>
                    </a:lnTo>
                    <a:lnTo>
                      <a:pt x="59" y="197"/>
                    </a:lnTo>
                    <a:lnTo>
                      <a:pt x="59" y="195"/>
                    </a:lnTo>
                    <a:lnTo>
                      <a:pt x="57" y="195"/>
                    </a:lnTo>
                    <a:lnTo>
                      <a:pt x="57" y="193"/>
                    </a:lnTo>
                    <a:lnTo>
                      <a:pt x="55" y="193"/>
                    </a:lnTo>
                    <a:lnTo>
                      <a:pt x="55" y="192"/>
                    </a:lnTo>
                    <a:lnTo>
                      <a:pt x="54" y="192"/>
                    </a:lnTo>
                    <a:lnTo>
                      <a:pt x="54" y="190"/>
                    </a:lnTo>
                    <a:lnTo>
                      <a:pt x="52" y="190"/>
                    </a:lnTo>
                    <a:lnTo>
                      <a:pt x="50" y="190"/>
                    </a:lnTo>
                    <a:lnTo>
                      <a:pt x="50" y="192"/>
                    </a:lnTo>
                    <a:lnTo>
                      <a:pt x="50" y="190"/>
                    </a:lnTo>
                    <a:lnTo>
                      <a:pt x="48" y="190"/>
                    </a:lnTo>
                    <a:lnTo>
                      <a:pt x="48" y="188"/>
                    </a:lnTo>
                    <a:lnTo>
                      <a:pt x="50" y="188"/>
                    </a:lnTo>
                    <a:lnTo>
                      <a:pt x="48" y="188"/>
                    </a:lnTo>
                    <a:lnTo>
                      <a:pt x="48" y="186"/>
                    </a:lnTo>
                    <a:lnTo>
                      <a:pt x="48" y="188"/>
                    </a:lnTo>
                    <a:lnTo>
                      <a:pt x="46" y="188"/>
                    </a:lnTo>
                    <a:lnTo>
                      <a:pt x="46" y="186"/>
                    </a:lnTo>
                    <a:lnTo>
                      <a:pt x="44" y="186"/>
                    </a:lnTo>
                    <a:lnTo>
                      <a:pt x="44" y="184"/>
                    </a:lnTo>
                    <a:lnTo>
                      <a:pt x="42" y="184"/>
                    </a:lnTo>
                    <a:lnTo>
                      <a:pt x="42" y="182"/>
                    </a:lnTo>
                    <a:lnTo>
                      <a:pt x="40" y="182"/>
                    </a:lnTo>
                    <a:lnTo>
                      <a:pt x="38" y="182"/>
                    </a:lnTo>
                    <a:lnTo>
                      <a:pt x="38" y="180"/>
                    </a:lnTo>
                    <a:lnTo>
                      <a:pt x="38" y="178"/>
                    </a:lnTo>
                    <a:lnTo>
                      <a:pt x="36" y="178"/>
                    </a:lnTo>
                    <a:lnTo>
                      <a:pt x="36" y="176"/>
                    </a:lnTo>
                    <a:lnTo>
                      <a:pt x="34" y="176"/>
                    </a:lnTo>
                    <a:lnTo>
                      <a:pt x="34" y="174"/>
                    </a:lnTo>
                    <a:lnTo>
                      <a:pt x="34" y="172"/>
                    </a:lnTo>
                    <a:lnTo>
                      <a:pt x="36" y="170"/>
                    </a:lnTo>
                    <a:lnTo>
                      <a:pt x="36" y="168"/>
                    </a:lnTo>
                    <a:lnTo>
                      <a:pt x="38" y="168"/>
                    </a:lnTo>
                    <a:lnTo>
                      <a:pt x="38" y="167"/>
                    </a:lnTo>
                    <a:lnTo>
                      <a:pt x="38" y="165"/>
                    </a:lnTo>
                    <a:lnTo>
                      <a:pt x="38" y="163"/>
                    </a:lnTo>
                    <a:lnTo>
                      <a:pt x="40" y="163"/>
                    </a:lnTo>
                    <a:lnTo>
                      <a:pt x="40" y="161"/>
                    </a:lnTo>
                    <a:lnTo>
                      <a:pt x="42" y="161"/>
                    </a:lnTo>
                    <a:lnTo>
                      <a:pt x="42" y="159"/>
                    </a:lnTo>
                    <a:lnTo>
                      <a:pt x="40" y="159"/>
                    </a:lnTo>
                    <a:lnTo>
                      <a:pt x="40" y="157"/>
                    </a:lnTo>
                    <a:lnTo>
                      <a:pt x="40" y="155"/>
                    </a:lnTo>
                    <a:lnTo>
                      <a:pt x="42" y="155"/>
                    </a:lnTo>
                    <a:lnTo>
                      <a:pt x="42" y="153"/>
                    </a:lnTo>
                    <a:lnTo>
                      <a:pt x="44" y="153"/>
                    </a:lnTo>
                    <a:lnTo>
                      <a:pt x="44" y="151"/>
                    </a:lnTo>
                    <a:lnTo>
                      <a:pt x="42" y="151"/>
                    </a:lnTo>
                    <a:lnTo>
                      <a:pt x="42" y="149"/>
                    </a:lnTo>
                    <a:lnTo>
                      <a:pt x="40" y="149"/>
                    </a:lnTo>
                    <a:lnTo>
                      <a:pt x="38" y="149"/>
                    </a:lnTo>
                    <a:lnTo>
                      <a:pt x="38" y="147"/>
                    </a:lnTo>
                    <a:lnTo>
                      <a:pt x="36" y="147"/>
                    </a:lnTo>
                    <a:lnTo>
                      <a:pt x="34" y="147"/>
                    </a:lnTo>
                    <a:lnTo>
                      <a:pt x="32" y="147"/>
                    </a:lnTo>
                    <a:lnTo>
                      <a:pt x="31" y="147"/>
                    </a:lnTo>
                    <a:lnTo>
                      <a:pt x="31" y="149"/>
                    </a:lnTo>
                    <a:lnTo>
                      <a:pt x="29" y="149"/>
                    </a:lnTo>
                    <a:lnTo>
                      <a:pt x="29" y="151"/>
                    </a:lnTo>
                    <a:lnTo>
                      <a:pt x="29" y="149"/>
                    </a:lnTo>
                    <a:lnTo>
                      <a:pt x="27" y="149"/>
                    </a:lnTo>
                    <a:lnTo>
                      <a:pt x="27" y="147"/>
                    </a:lnTo>
                    <a:lnTo>
                      <a:pt x="25" y="147"/>
                    </a:lnTo>
                    <a:lnTo>
                      <a:pt x="25" y="145"/>
                    </a:lnTo>
                    <a:lnTo>
                      <a:pt x="25" y="144"/>
                    </a:lnTo>
                    <a:lnTo>
                      <a:pt x="25" y="142"/>
                    </a:lnTo>
                    <a:lnTo>
                      <a:pt x="25" y="140"/>
                    </a:lnTo>
                    <a:lnTo>
                      <a:pt x="25" y="138"/>
                    </a:lnTo>
                    <a:lnTo>
                      <a:pt x="25" y="136"/>
                    </a:lnTo>
                    <a:lnTo>
                      <a:pt x="23" y="136"/>
                    </a:lnTo>
                    <a:lnTo>
                      <a:pt x="23" y="134"/>
                    </a:lnTo>
                    <a:lnTo>
                      <a:pt x="23" y="132"/>
                    </a:lnTo>
                    <a:lnTo>
                      <a:pt x="21" y="132"/>
                    </a:lnTo>
                    <a:lnTo>
                      <a:pt x="19" y="130"/>
                    </a:lnTo>
                    <a:lnTo>
                      <a:pt x="17" y="130"/>
                    </a:lnTo>
                    <a:lnTo>
                      <a:pt x="17" y="128"/>
                    </a:lnTo>
                    <a:lnTo>
                      <a:pt x="15" y="128"/>
                    </a:lnTo>
                    <a:lnTo>
                      <a:pt x="15" y="126"/>
                    </a:lnTo>
                    <a:lnTo>
                      <a:pt x="13" y="126"/>
                    </a:lnTo>
                    <a:lnTo>
                      <a:pt x="13" y="124"/>
                    </a:lnTo>
                    <a:lnTo>
                      <a:pt x="11" y="124"/>
                    </a:lnTo>
                    <a:lnTo>
                      <a:pt x="11" y="122"/>
                    </a:lnTo>
                    <a:lnTo>
                      <a:pt x="9" y="122"/>
                    </a:lnTo>
                    <a:lnTo>
                      <a:pt x="9" y="120"/>
                    </a:lnTo>
                    <a:lnTo>
                      <a:pt x="7" y="120"/>
                    </a:lnTo>
                    <a:lnTo>
                      <a:pt x="7" y="119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4" y="117"/>
                    </a:lnTo>
                    <a:lnTo>
                      <a:pt x="4" y="115"/>
                    </a:lnTo>
                    <a:lnTo>
                      <a:pt x="4" y="113"/>
                    </a:lnTo>
                    <a:lnTo>
                      <a:pt x="4" y="111"/>
                    </a:lnTo>
                    <a:lnTo>
                      <a:pt x="2" y="111"/>
                    </a:lnTo>
                    <a:lnTo>
                      <a:pt x="2" y="109"/>
                    </a:lnTo>
                    <a:lnTo>
                      <a:pt x="2" y="107"/>
                    </a:lnTo>
                    <a:lnTo>
                      <a:pt x="2" y="105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7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4" y="88"/>
                    </a:lnTo>
                    <a:lnTo>
                      <a:pt x="4" y="86"/>
                    </a:lnTo>
                    <a:lnTo>
                      <a:pt x="4" y="84"/>
                    </a:lnTo>
                    <a:lnTo>
                      <a:pt x="4" y="82"/>
                    </a:lnTo>
                    <a:lnTo>
                      <a:pt x="2" y="82"/>
                    </a:lnTo>
                    <a:lnTo>
                      <a:pt x="4" y="80"/>
                    </a:lnTo>
                    <a:lnTo>
                      <a:pt x="4" y="78"/>
                    </a:lnTo>
                    <a:lnTo>
                      <a:pt x="6" y="78"/>
                    </a:lnTo>
                    <a:lnTo>
                      <a:pt x="7" y="78"/>
                    </a:lnTo>
                    <a:lnTo>
                      <a:pt x="9" y="78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08" name="Freeform 9"/>
              <p:cNvSpPr>
                <a:spLocks/>
              </p:cNvSpPr>
              <p:nvPr/>
            </p:nvSpPr>
            <p:spPr bwMode="auto">
              <a:xfrm>
                <a:off x="3431709" y="1451032"/>
                <a:ext cx="510482" cy="556135"/>
              </a:xfrm>
              <a:custGeom>
                <a:avLst/>
                <a:gdLst>
                  <a:gd name="T0" fmla="*/ 16 w 246"/>
                  <a:gd name="T1" fmla="*/ 119 h 268"/>
                  <a:gd name="T2" fmla="*/ 14 w 246"/>
                  <a:gd name="T3" fmla="*/ 115 h 268"/>
                  <a:gd name="T4" fmla="*/ 14 w 246"/>
                  <a:gd name="T5" fmla="*/ 101 h 268"/>
                  <a:gd name="T6" fmla="*/ 14 w 246"/>
                  <a:gd name="T7" fmla="*/ 84 h 268"/>
                  <a:gd name="T8" fmla="*/ 8 w 246"/>
                  <a:gd name="T9" fmla="*/ 73 h 268"/>
                  <a:gd name="T10" fmla="*/ 6 w 246"/>
                  <a:gd name="T11" fmla="*/ 65 h 268"/>
                  <a:gd name="T12" fmla="*/ 4 w 246"/>
                  <a:gd name="T13" fmla="*/ 50 h 268"/>
                  <a:gd name="T14" fmla="*/ 4 w 246"/>
                  <a:gd name="T15" fmla="*/ 40 h 268"/>
                  <a:gd name="T16" fmla="*/ 4 w 246"/>
                  <a:gd name="T17" fmla="*/ 30 h 268"/>
                  <a:gd name="T18" fmla="*/ 4 w 246"/>
                  <a:gd name="T19" fmla="*/ 25 h 268"/>
                  <a:gd name="T20" fmla="*/ 14 w 246"/>
                  <a:gd name="T21" fmla="*/ 19 h 268"/>
                  <a:gd name="T22" fmla="*/ 35 w 246"/>
                  <a:gd name="T23" fmla="*/ 19 h 268"/>
                  <a:gd name="T24" fmla="*/ 56 w 246"/>
                  <a:gd name="T25" fmla="*/ 19 h 268"/>
                  <a:gd name="T26" fmla="*/ 68 w 246"/>
                  <a:gd name="T27" fmla="*/ 9 h 268"/>
                  <a:gd name="T28" fmla="*/ 75 w 246"/>
                  <a:gd name="T29" fmla="*/ 2 h 268"/>
                  <a:gd name="T30" fmla="*/ 81 w 246"/>
                  <a:gd name="T31" fmla="*/ 25 h 268"/>
                  <a:gd name="T32" fmla="*/ 94 w 246"/>
                  <a:gd name="T33" fmla="*/ 32 h 268"/>
                  <a:gd name="T34" fmla="*/ 110 w 246"/>
                  <a:gd name="T35" fmla="*/ 38 h 268"/>
                  <a:gd name="T36" fmla="*/ 119 w 246"/>
                  <a:gd name="T37" fmla="*/ 38 h 268"/>
                  <a:gd name="T38" fmla="*/ 137 w 246"/>
                  <a:gd name="T39" fmla="*/ 36 h 268"/>
                  <a:gd name="T40" fmla="*/ 150 w 246"/>
                  <a:gd name="T41" fmla="*/ 44 h 268"/>
                  <a:gd name="T42" fmla="*/ 158 w 246"/>
                  <a:gd name="T43" fmla="*/ 53 h 268"/>
                  <a:gd name="T44" fmla="*/ 167 w 246"/>
                  <a:gd name="T45" fmla="*/ 50 h 268"/>
                  <a:gd name="T46" fmla="*/ 175 w 246"/>
                  <a:gd name="T47" fmla="*/ 57 h 268"/>
                  <a:gd name="T48" fmla="*/ 185 w 246"/>
                  <a:gd name="T49" fmla="*/ 63 h 268"/>
                  <a:gd name="T50" fmla="*/ 198 w 246"/>
                  <a:gd name="T51" fmla="*/ 55 h 268"/>
                  <a:gd name="T52" fmla="*/ 206 w 246"/>
                  <a:gd name="T53" fmla="*/ 59 h 268"/>
                  <a:gd name="T54" fmla="*/ 221 w 246"/>
                  <a:gd name="T55" fmla="*/ 61 h 268"/>
                  <a:gd name="T56" fmla="*/ 235 w 246"/>
                  <a:gd name="T57" fmla="*/ 65 h 268"/>
                  <a:gd name="T58" fmla="*/ 240 w 246"/>
                  <a:gd name="T59" fmla="*/ 76 h 268"/>
                  <a:gd name="T60" fmla="*/ 225 w 246"/>
                  <a:gd name="T61" fmla="*/ 98 h 268"/>
                  <a:gd name="T62" fmla="*/ 200 w 246"/>
                  <a:gd name="T63" fmla="*/ 103 h 268"/>
                  <a:gd name="T64" fmla="*/ 181 w 246"/>
                  <a:gd name="T65" fmla="*/ 117 h 268"/>
                  <a:gd name="T66" fmla="*/ 164 w 246"/>
                  <a:gd name="T67" fmla="*/ 124 h 268"/>
                  <a:gd name="T68" fmla="*/ 158 w 246"/>
                  <a:gd name="T69" fmla="*/ 132 h 268"/>
                  <a:gd name="T70" fmla="*/ 158 w 246"/>
                  <a:gd name="T71" fmla="*/ 153 h 268"/>
                  <a:gd name="T72" fmla="*/ 146 w 246"/>
                  <a:gd name="T73" fmla="*/ 163 h 268"/>
                  <a:gd name="T74" fmla="*/ 139 w 246"/>
                  <a:gd name="T75" fmla="*/ 176 h 268"/>
                  <a:gd name="T76" fmla="*/ 144 w 246"/>
                  <a:gd name="T77" fmla="*/ 188 h 268"/>
                  <a:gd name="T78" fmla="*/ 142 w 246"/>
                  <a:gd name="T79" fmla="*/ 203 h 268"/>
                  <a:gd name="T80" fmla="*/ 144 w 246"/>
                  <a:gd name="T81" fmla="*/ 218 h 268"/>
                  <a:gd name="T82" fmla="*/ 158 w 246"/>
                  <a:gd name="T83" fmla="*/ 226 h 268"/>
                  <a:gd name="T84" fmla="*/ 169 w 246"/>
                  <a:gd name="T85" fmla="*/ 238 h 268"/>
                  <a:gd name="T86" fmla="*/ 181 w 246"/>
                  <a:gd name="T87" fmla="*/ 247 h 268"/>
                  <a:gd name="T88" fmla="*/ 190 w 246"/>
                  <a:gd name="T89" fmla="*/ 259 h 268"/>
                  <a:gd name="T90" fmla="*/ 179 w 246"/>
                  <a:gd name="T91" fmla="*/ 268 h 268"/>
                  <a:gd name="T92" fmla="*/ 158 w 246"/>
                  <a:gd name="T93" fmla="*/ 268 h 268"/>
                  <a:gd name="T94" fmla="*/ 137 w 246"/>
                  <a:gd name="T95" fmla="*/ 268 h 268"/>
                  <a:gd name="T96" fmla="*/ 116 w 246"/>
                  <a:gd name="T97" fmla="*/ 268 h 268"/>
                  <a:gd name="T98" fmla="*/ 94 w 246"/>
                  <a:gd name="T99" fmla="*/ 268 h 268"/>
                  <a:gd name="T100" fmla="*/ 73 w 246"/>
                  <a:gd name="T101" fmla="*/ 268 h 268"/>
                  <a:gd name="T102" fmla="*/ 52 w 246"/>
                  <a:gd name="T103" fmla="*/ 268 h 268"/>
                  <a:gd name="T104" fmla="*/ 31 w 246"/>
                  <a:gd name="T105" fmla="*/ 268 h 268"/>
                  <a:gd name="T106" fmla="*/ 25 w 246"/>
                  <a:gd name="T107" fmla="*/ 253 h 268"/>
                  <a:gd name="T108" fmla="*/ 25 w 246"/>
                  <a:gd name="T109" fmla="*/ 232 h 268"/>
                  <a:gd name="T110" fmla="*/ 25 w 246"/>
                  <a:gd name="T111" fmla="*/ 211 h 268"/>
                  <a:gd name="T112" fmla="*/ 25 w 246"/>
                  <a:gd name="T113" fmla="*/ 190 h 268"/>
                  <a:gd name="T114" fmla="*/ 16 w 246"/>
                  <a:gd name="T115" fmla="*/ 178 h 268"/>
                  <a:gd name="T116" fmla="*/ 21 w 246"/>
                  <a:gd name="T117" fmla="*/ 165 h 268"/>
                  <a:gd name="T118" fmla="*/ 23 w 246"/>
                  <a:gd name="T119" fmla="*/ 153 h 268"/>
                  <a:gd name="T120" fmla="*/ 20 w 246"/>
                  <a:gd name="T121" fmla="*/ 140 h 268"/>
                  <a:gd name="T122" fmla="*/ 18 w 246"/>
                  <a:gd name="T123" fmla="*/ 132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46" h="268">
                    <a:moveTo>
                      <a:pt x="16" y="130"/>
                    </a:moveTo>
                    <a:lnTo>
                      <a:pt x="16" y="128"/>
                    </a:lnTo>
                    <a:lnTo>
                      <a:pt x="16" y="126"/>
                    </a:lnTo>
                    <a:lnTo>
                      <a:pt x="16" y="128"/>
                    </a:lnTo>
                    <a:lnTo>
                      <a:pt x="16" y="126"/>
                    </a:lnTo>
                    <a:lnTo>
                      <a:pt x="16" y="124"/>
                    </a:lnTo>
                    <a:lnTo>
                      <a:pt x="16" y="122"/>
                    </a:lnTo>
                    <a:lnTo>
                      <a:pt x="16" y="124"/>
                    </a:lnTo>
                    <a:lnTo>
                      <a:pt x="16" y="122"/>
                    </a:lnTo>
                    <a:lnTo>
                      <a:pt x="16" y="121"/>
                    </a:lnTo>
                    <a:lnTo>
                      <a:pt x="16" y="119"/>
                    </a:lnTo>
                    <a:lnTo>
                      <a:pt x="16" y="121"/>
                    </a:lnTo>
                    <a:lnTo>
                      <a:pt x="16" y="119"/>
                    </a:lnTo>
                    <a:lnTo>
                      <a:pt x="16" y="117"/>
                    </a:lnTo>
                    <a:lnTo>
                      <a:pt x="16" y="115"/>
                    </a:lnTo>
                    <a:lnTo>
                      <a:pt x="16" y="117"/>
                    </a:lnTo>
                    <a:lnTo>
                      <a:pt x="16" y="115"/>
                    </a:lnTo>
                    <a:lnTo>
                      <a:pt x="16" y="113"/>
                    </a:lnTo>
                    <a:lnTo>
                      <a:pt x="16" y="115"/>
                    </a:lnTo>
                    <a:lnTo>
                      <a:pt x="16" y="113"/>
                    </a:lnTo>
                    <a:lnTo>
                      <a:pt x="16" y="115"/>
                    </a:lnTo>
                    <a:lnTo>
                      <a:pt x="14" y="115"/>
                    </a:lnTo>
                    <a:lnTo>
                      <a:pt x="14" y="113"/>
                    </a:lnTo>
                    <a:lnTo>
                      <a:pt x="14" y="111"/>
                    </a:lnTo>
                    <a:lnTo>
                      <a:pt x="14" y="113"/>
                    </a:lnTo>
                    <a:lnTo>
                      <a:pt x="14" y="111"/>
                    </a:lnTo>
                    <a:lnTo>
                      <a:pt x="14" y="109"/>
                    </a:lnTo>
                    <a:lnTo>
                      <a:pt x="14" y="107"/>
                    </a:lnTo>
                    <a:lnTo>
                      <a:pt x="14" y="109"/>
                    </a:lnTo>
                    <a:lnTo>
                      <a:pt x="14" y="107"/>
                    </a:lnTo>
                    <a:lnTo>
                      <a:pt x="14" y="105"/>
                    </a:lnTo>
                    <a:lnTo>
                      <a:pt x="14" y="103"/>
                    </a:lnTo>
                    <a:lnTo>
                      <a:pt x="14" y="101"/>
                    </a:lnTo>
                    <a:lnTo>
                      <a:pt x="14" y="99"/>
                    </a:lnTo>
                    <a:lnTo>
                      <a:pt x="14" y="98"/>
                    </a:lnTo>
                    <a:lnTo>
                      <a:pt x="14" y="96"/>
                    </a:lnTo>
                    <a:lnTo>
                      <a:pt x="14" y="94"/>
                    </a:lnTo>
                    <a:lnTo>
                      <a:pt x="14" y="92"/>
                    </a:lnTo>
                    <a:lnTo>
                      <a:pt x="14" y="90"/>
                    </a:lnTo>
                    <a:lnTo>
                      <a:pt x="14" y="88"/>
                    </a:lnTo>
                    <a:lnTo>
                      <a:pt x="14" y="86"/>
                    </a:lnTo>
                    <a:lnTo>
                      <a:pt x="14" y="84"/>
                    </a:lnTo>
                    <a:lnTo>
                      <a:pt x="12" y="84"/>
                    </a:lnTo>
                    <a:lnTo>
                      <a:pt x="14" y="84"/>
                    </a:lnTo>
                    <a:lnTo>
                      <a:pt x="12" y="84"/>
                    </a:lnTo>
                    <a:lnTo>
                      <a:pt x="12" y="82"/>
                    </a:lnTo>
                    <a:lnTo>
                      <a:pt x="12" y="80"/>
                    </a:lnTo>
                    <a:lnTo>
                      <a:pt x="12" y="78"/>
                    </a:lnTo>
                    <a:lnTo>
                      <a:pt x="12" y="76"/>
                    </a:lnTo>
                    <a:lnTo>
                      <a:pt x="10" y="76"/>
                    </a:lnTo>
                    <a:lnTo>
                      <a:pt x="12" y="76"/>
                    </a:lnTo>
                    <a:lnTo>
                      <a:pt x="10" y="76"/>
                    </a:lnTo>
                    <a:lnTo>
                      <a:pt x="10" y="74"/>
                    </a:lnTo>
                    <a:lnTo>
                      <a:pt x="10" y="73"/>
                    </a:lnTo>
                    <a:lnTo>
                      <a:pt x="8" y="73"/>
                    </a:lnTo>
                    <a:lnTo>
                      <a:pt x="10" y="73"/>
                    </a:lnTo>
                    <a:lnTo>
                      <a:pt x="8" y="73"/>
                    </a:lnTo>
                    <a:lnTo>
                      <a:pt x="8" y="71"/>
                    </a:lnTo>
                    <a:lnTo>
                      <a:pt x="8" y="69"/>
                    </a:lnTo>
                    <a:lnTo>
                      <a:pt x="6" y="69"/>
                    </a:lnTo>
                    <a:lnTo>
                      <a:pt x="8" y="69"/>
                    </a:lnTo>
                    <a:lnTo>
                      <a:pt x="8" y="67"/>
                    </a:lnTo>
                    <a:lnTo>
                      <a:pt x="6" y="67"/>
                    </a:lnTo>
                    <a:lnTo>
                      <a:pt x="8" y="67"/>
                    </a:lnTo>
                    <a:lnTo>
                      <a:pt x="6" y="67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6" y="61"/>
                    </a:lnTo>
                    <a:lnTo>
                      <a:pt x="4" y="61"/>
                    </a:lnTo>
                    <a:lnTo>
                      <a:pt x="4" y="59"/>
                    </a:lnTo>
                    <a:lnTo>
                      <a:pt x="4" y="57"/>
                    </a:lnTo>
                    <a:lnTo>
                      <a:pt x="4" y="55"/>
                    </a:lnTo>
                    <a:lnTo>
                      <a:pt x="4" y="53"/>
                    </a:lnTo>
                    <a:lnTo>
                      <a:pt x="4" y="51"/>
                    </a:lnTo>
                    <a:lnTo>
                      <a:pt x="6" y="51"/>
                    </a:lnTo>
                    <a:lnTo>
                      <a:pt x="4" y="51"/>
                    </a:lnTo>
                    <a:lnTo>
                      <a:pt x="4" y="50"/>
                    </a:lnTo>
                    <a:lnTo>
                      <a:pt x="6" y="50"/>
                    </a:lnTo>
                    <a:lnTo>
                      <a:pt x="4" y="50"/>
                    </a:lnTo>
                    <a:lnTo>
                      <a:pt x="4" y="48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4" y="40"/>
                    </a:lnTo>
                    <a:lnTo>
                      <a:pt x="4" y="42"/>
                    </a:lnTo>
                    <a:lnTo>
                      <a:pt x="4" y="40"/>
                    </a:lnTo>
                    <a:lnTo>
                      <a:pt x="4" y="38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4" y="34"/>
                    </a:lnTo>
                    <a:lnTo>
                      <a:pt x="6" y="34"/>
                    </a:lnTo>
                    <a:lnTo>
                      <a:pt x="6" y="32"/>
                    </a:lnTo>
                    <a:lnTo>
                      <a:pt x="4" y="32"/>
                    </a:lnTo>
                    <a:lnTo>
                      <a:pt x="6" y="32"/>
                    </a:lnTo>
                    <a:lnTo>
                      <a:pt x="4" y="32"/>
                    </a:lnTo>
                    <a:lnTo>
                      <a:pt x="4" y="30"/>
                    </a:lnTo>
                    <a:lnTo>
                      <a:pt x="4" y="28"/>
                    </a:lnTo>
                    <a:lnTo>
                      <a:pt x="4" y="26"/>
                    </a:lnTo>
                    <a:lnTo>
                      <a:pt x="4" y="28"/>
                    </a:lnTo>
                    <a:lnTo>
                      <a:pt x="2" y="28"/>
                    </a:lnTo>
                    <a:lnTo>
                      <a:pt x="2" y="26"/>
                    </a:lnTo>
                    <a:lnTo>
                      <a:pt x="4" y="26"/>
                    </a:lnTo>
                    <a:lnTo>
                      <a:pt x="2" y="26"/>
                    </a:lnTo>
                    <a:lnTo>
                      <a:pt x="4" y="26"/>
                    </a:lnTo>
                    <a:lnTo>
                      <a:pt x="4" y="25"/>
                    </a:lnTo>
                    <a:lnTo>
                      <a:pt x="2" y="25"/>
                    </a:lnTo>
                    <a:lnTo>
                      <a:pt x="4" y="25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0" y="19"/>
                    </a:lnTo>
                    <a:lnTo>
                      <a:pt x="2" y="19"/>
                    </a:lnTo>
                    <a:lnTo>
                      <a:pt x="4" y="19"/>
                    </a:lnTo>
                    <a:lnTo>
                      <a:pt x="6" y="19"/>
                    </a:lnTo>
                    <a:lnTo>
                      <a:pt x="8" y="19"/>
                    </a:lnTo>
                    <a:lnTo>
                      <a:pt x="12" y="19"/>
                    </a:lnTo>
                    <a:lnTo>
                      <a:pt x="14" y="19"/>
                    </a:lnTo>
                    <a:lnTo>
                      <a:pt x="16" y="19"/>
                    </a:lnTo>
                    <a:lnTo>
                      <a:pt x="18" y="19"/>
                    </a:lnTo>
                    <a:lnTo>
                      <a:pt x="20" y="19"/>
                    </a:lnTo>
                    <a:lnTo>
                      <a:pt x="21" y="19"/>
                    </a:lnTo>
                    <a:lnTo>
                      <a:pt x="23" y="19"/>
                    </a:lnTo>
                    <a:lnTo>
                      <a:pt x="25" y="19"/>
                    </a:lnTo>
                    <a:lnTo>
                      <a:pt x="27" y="19"/>
                    </a:lnTo>
                    <a:lnTo>
                      <a:pt x="29" y="19"/>
                    </a:lnTo>
                    <a:lnTo>
                      <a:pt x="31" y="19"/>
                    </a:lnTo>
                    <a:lnTo>
                      <a:pt x="33" y="19"/>
                    </a:lnTo>
                    <a:lnTo>
                      <a:pt x="35" y="19"/>
                    </a:lnTo>
                    <a:lnTo>
                      <a:pt x="37" y="19"/>
                    </a:lnTo>
                    <a:lnTo>
                      <a:pt x="39" y="19"/>
                    </a:lnTo>
                    <a:lnTo>
                      <a:pt x="41" y="19"/>
                    </a:lnTo>
                    <a:lnTo>
                      <a:pt x="43" y="19"/>
                    </a:lnTo>
                    <a:lnTo>
                      <a:pt x="45" y="19"/>
                    </a:lnTo>
                    <a:lnTo>
                      <a:pt x="46" y="19"/>
                    </a:lnTo>
                    <a:lnTo>
                      <a:pt x="48" y="19"/>
                    </a:lnTo>
                    <a:lnTo>
                      <a:pt x="50" y="19"/>
                    </a:lnTo>
                    <a:lnTo>
                      <a:pt x="52" y="19"/>
                    </a:lnTo>
                    <a:lnTo>
                      <a:pt x="54" y="19"/>
                    </a:lnTo>
                    <a:lnTo>
                      <a:pt x="56" y="19"/>
                    </a:lnTo>
                    <a:lnTo>
                      <a:pt x="58" y="19"/>
                    </a:lnTo>
                    <a:lnTo>
                      <a:pt x="60" y="19"/>
                    </a:lnTo>
                    <a:lnTo>
                      <a:pt x="62" y="19"/>
                    </a:lnTo>
                    <a:lnTo>
                      <a:pt x="64" y="19"/>
                    </a:lnTo>
                    <a:lnTo>
                      <a:pt x="66" y="19"/>
                    </a:lnTo>
                    <a:lnTo>
                      <a:pt x="68" y="19"/>
                    </a:lnTo>
                    <a:lnTo>
                      <a:pt x="68" y="17"/>
                    </a:lnTo>
                    <a:lnTo>
                      <a:pt x="68" y="15"/>
                    </a:lnTo>
                    <a:lnTo>
                      <a:pt x="68" y="13"/>
                    </a:lnTo>
                    <a:lnTo>
                      <a:pt x="68" y="11"/>
                    </a:lnTo>
                    <a:lnTo>
                      <a:pt x="68" y="9"/>
                    </a:lnTo>
                    <a:lnTo>
                      <a:pt x="68" y="7"/>
                    </a:lnTo>
                    <a:lnTo>
                      <a:pt x="68" y="5"/>
                    </a:lnTo>
                    <a:lnTo>
                      <a:pt x="68" y="3"/>
                    </a:lnTo>
                    <a:lnTo>
                      <a:pt x="68" y="2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7" y="3"/>
                    </a:lnTo>
                    <a:lnTo>
                      <a:pt x="77" y="5"/>
                    </a:lnTo>
                    <a:lnTo>
                      <a:pt x="79" y="7"/>
                    </a:lnTo>
                    <a:lnTo>
                      <a:pt x="79" y="9"/>
                    </a:lnTo>
                    <a:lnTo>
                      <a:pt x="79" y="11"/>
                    </a:lnTo>
                    <a:lnTo>
                      <a:pt x="79" y="13"/>
                    </a:lnTo>
                    <a:lnTo>
                      <a:pt x="81" y="19"/>
                    </a:lnTo>
                    <a:lnTo>
                      <a:pt x="81" y="21"/>
                    </a:lnTo>
                    <a:lnTo>
                      <a:pt x="81" y="23"/>
                    </a:lnTo>
                    <a:lnTo>
                      <a:pt x="81" y="25"/>
                    </a:lnTo>
                    <a:lnTo>
                      <a:pt x="81" y="26"/>
                    </a:lnTo>
                    <a:lnTo>
                      <a:pt x="81" y="28"/>
                    </a:lnTo>
                    <a:lnTo>
                      <a:pt x="83" y="28"/>
                    </a:lnTo>
                    <a:lnTo>
                      <a:pt x="83" y="30"/>
                    </a:lnTo>
                    <a:lnTo>
                      <a:pt x="85" y="30"/>
                    </a:lnTo>
                    <a:lnTo>
                      <a:pt x="85" y="32"/>
                    </a:lnTo>
                    <a:lnTo>
                      <a:pt x="87" y="32"/>
                    </a:lnTo>
                    <a:lnTo>
                      <a:pt x="89" y="32"/>
                    </a:lnTo>
                    <a:lnTo>
                      <a:pt x="91" y="32"/>
                    </a:lnTo>
                    <a:lnTo>
                      <a:pt x="93" y="32"/>
                    </a:lnTo>
                    <a:lnTo>
                      <a:pt x="94" y="32"/>
                    </a:lnTo>
                    <a:lnTo>
                      <a:pt x="96" y="32"/>
                    </a:lnTo>
                    <a:lnTo>
                      <a:pt x="96" y="34"/>
                    </a:lnTo>
                    <a:lnTo>
                      <a:pt x="98" y="34"/>
                    </a:lnTo>
                    <a:lnTo>
                      <a:pt x="100" y="34"/>
                    </a:lnTo>
                    <a:lnTo>
                      <a:pt x="102" y="34"/>
                    </a:lnTo>
                    <a:lnTo>
                      <a:pt x="104" y="34"/>
                    </a:lnTo>
                    <a:lnTo>
                      <a:pt x="104" y="36"/>
                    </a:lnTo>
                    <a:lnTo>
                      <a:pt x="106" y="36"/>
                    </a:lnTo>
                    <a:lnTo>
                      <a:pt x="108" y="36"/>
                    </a:lnTo>
                    <a:lnTo>
                      <a:pt x="110" y="36"/>
                    </a:lnTo>
                    <a:lnTo>
                      <a:pt x="110" y="38"/>
                    </a:lnTo>
                    <a:lnTo>
                      <a:pt x="110" y="40"/>
                    </a:lnTo>
                    <a:lnTo>
                      <a:pt x="110" y="42"/>
                    </a:lnTo>
                    <a:lnTo>
                      <a:pt x="112" y="42"/>
                    </a:lnTo>
                    <a:lnTo>
                      <a:pt x="114" y="42"/>
                    </a:lnTo>
                    <a:lnTo>
                      <a:pt x="116" y="42"/>
                    </a:lnTo>
                    <a:lnTo>
                      <a:pt x="116" y="40"/>
                    </a:lnTo>
                    <a:lnTo>
                      <a:pt x="117" y="40"/>
                    </a:lnTo>
                    <a:lnTo>
                      <a:pt x="119" y="40"/>
                    </a:lnTo>
                    <a:lnTo>
                      <a:pt x="121" y="40"/>
                    </a:lnTo>
                    <a:lnTo>
                      <a:pt x="121" y="38"/>
                    </a:lnTo>
                    <a:lnTo>
                      <a:pt x="119" y="38"/>
                    </a:lnTo>
                    <a:lnTo>
                      <a:pt x="121" y="38"/>
                    </a:lnTo>
                    <a:lnTo>
                      <a:pt x="121" y="36"/>
                    </a:lnTo>
                    <a:lnTo>
                      <a:pt x="123" y="36"/>
                    </a:lnTo>
                    <a:lnTo>
                      <a:pt x="125" y="36"/>
                    </a:lnTo>
                    <a:lnTo>
                      <a:pt x="127" y="34"/>
                    </a:lnTo>
                    <a:lnTo>
                      <a:pt x="129" y="34"/>
                    </a:lnTo>
                    <a:lnTo>
                      <a:pt x="129" y="36"/>
                    </a:lnTo>
                    <a:lnTo>
                      <a:pt x="131" y="36"/>
                    </a:lnTo>
                    <a:lnTo>
                      <a:pt x="133" y="36"/>
                    </a:lnTo>
                    <a:lnTo>
                      <a:pt x="135" y="36"/>
                    </a:lnTo>
                    <a:lnTo>
                      <a:pt x="137" y="36"/>
                    </a:lnTo>
                    <a:lnTo>
                      <a:pt x="139" y="38"/>
                    </a:lnTo>
                    <a:lnTo>
                      <a:pt x="142" y="40"/>
                    </a:lnTo>
                    <a:lnTo>
                      <a:pt x="144" y="40"/>
                    </a:lnTo>
                    <a:lnTo>
                      <a:pt x="146" y="40"/>
                    </a:lnTo>
                    <a:lnTo>
                      <a:pt x="146" y="42"/>
                    </a:lnTo>
                    <a:lnTo>
                      <a:pt x="144" y="42"/>
                    </a:lnTo>
                    <a:lnTo>
                      <a:pt x="144" y="44"/>
                    </a:lnTo>
                    <a:lnTo>
                      <a:pt x="146" y="44"/>
                    </a:lnTo>
                    <a:lnTo>
                      <a:pt x="146" y="46"/>
                    </a:lnTo>
                    <a:lnTo>
                      <a:pt x="148" y="44"/>
                    </a:lnTo>
                    <a:lnTo>
                      <a:pt x="150" y="44"/>
                    </a:lnTo>
                    <a:lnTo>
                      <a:pt x="150" y="46"/>
                    </a:lnTo>
                    <a:lnTo>
                      <a:pt x="152" y="46"/>
                    </a:lnTo>
                    <a:lnTo>
                      <a:pt x="152" y="48"/>
                    </a:lnTo>
                    <a:lnTo>
                      <a:pt x="152" y="50"/>
                    </a:lnTo>
                    <a:lnTo>
                      <a:pt x="152" y="51"/>
                    </a:lnTo>
                    <a:lnTo>
                      <a:pt x="154" y="51"/>
                    </a:lnTo>
                    <a:lnTo>
                      <a:pt x="154" y="53"/>
                    </a:lnTo>
                    <a:lnTo>
                      <a:pt x="154" y="55"/>
                    </a:lnTo>
                    <a:lnTo>
                      <a:pt x="156" y="55"/>
                    </a:lnTo>
                    <a:lnTo>
                      <a:pt x="156" y="53"/>
                    </a:lnTo>
                    <a:lnTo>
                      <a:pt x="158" y="53"/>
                    </a:lnTo>
                    <a:lnTo>
                      <a:pt x="158" y="51"/>
                    </a:lnTo>
                    <a:lnTo>
                      <a:pt x="158" y="50"/>
                    </a:lnTo>
                    <a:lnTo>
                      <a:pt x="160" y="50"/>
                    </a:lnTo>
                    <a:lnTo>
                      <a:pt x="162" y="50"/>
                    </a:lnTo>
                    <a:lnTo>
                      <a:pt x="162" y="48"/>
                    </a:lnTo>
                    <a:lnTo>
                      <a:pt x="162" y="50"/>
                    </a:lnTo>
                    <a:lnTo>
                      <a:pt x="164" y="50"/>
                    </a:lnTo>
                    <a:lnTo>
                      <a:pt x="164" y="48"/>
                    </a:lnTo>
                    <a:lnTo>
                      <a:pt x="165" y="48"/>
                    </a:lnTo>
                    <a:lnTo>
                      <a:pt x="165" y="50"/>
                    </a:lnTo>
                    <a:lnTo>
                      <a:pt x="167" y="50"/>
                    </a:lnTo>
                    <a:lnTo>
                      <a:pt x="165" y="51"/>
                    </a:lnTo>
                    <a:lnTo>
                      <a:pt x="165" y="53"/>
                    </a:lnTo>
                    <a:lnTo>
                      <a:pt x="167" y="53"/>
                    </a:lnTo>
                    <a:lnTo>
                      <a:pt x="167" y="55"/>
                    </a:lnTo>
                    <a:lnTo>
                      <a:pt x="169" y="55"/>
                    </a:lnTo>
                    <a:lnTo>
                      <a:pt x="169" y="53"/>
                    </a:lnTo>
                    <a:lnTo>
                      <a:pt x="169" y="55"/>
                    </a:lnTo>
                    <a:lnTo>
                      <a:pt x="171" y="55"/>
                    </a:lnTo>
                    <a:lnTo>
                      <a:pt x="173" y="55"/>
                    </a:lnTo>
                    <a:lnTo>
                      <a:pt x="175" y="55"/>
                    </a:lnTo>
                    <a:lnTo>
                      <a:pt x="175" y="57"/>
                    </a:lnTo>
                    <a:lnTo>
                      <a:pt x="175" y="59"/>
                    </a:lnTo>
                    <a:lnTo>
                      <a:pt x="177" y="59"/>
                    </a:lnTo>
                    <a:lnTo>
                      <a:pt x="175" y="59"/>
                    </a:lnTo>
                    <a:lnTo>
                      <a:pt x="175" y="61"/>
                    </a:lnTo>
                    <a:lnTo>
                      <a:pt x="177" y="59"/>
                    </a:lnTo>
                    <a:lnTo>
                      <a:pt x="177" y="61"/>
                    </a:lnTo>
                    <a:lnTo>
                      <a:pt x="179" y="61"/>
                    </a:lnTo>
                    <a:lnTo>
                      <a:pt x="181" y="61"/>
                    </a:lnTo>
                    <a:lnTo>
                      <a:pt x="181" y="63"/>
                    </a:lnTo>
                    <a:lnTo>
                      <a:pt x="183" y="63"/>
                    </a:lnTo>
                    <a:lnTo>
                      <a:pt x="185" y="63"/>
                    </a:lnTo>
                    <a:lnTo>
                      <a:pt x="187" y="63"/>
                    </a:lnTo>
                    <a:lnTo>
                      <a:pt x="189" y="63"/>
                    </a:lnTo>
                    <a:lnTo>
                      <a:pt x="189" y="61"/>
                    </a:lnTo>
                    <a:lnTo>
                      <a:pt x="190" y="61"/>
                    </a:lnTo>
                    <a:lnTo>
                      <a:pt x="192" y="61"/>
                    </a:lnTo>
                    <a:lnTo>
                      <a:pt x="192" y="59"/>
                    </a:lnTo>
                    <a:lnTo>
                      <a:pt x="194" y="59"/>
                    </a:lnTo>
                    <a:lnTo>
                      <a:pt x="194" y="57"/>
                    </a:lnTo>
                    <a:lnTo>
                      <a:pt x="196" y="57"/>
                    </a:lnTo>
                    <a:lnTo>
                      <a:pt x="198" y="57"/>
                    </a:lnTo>
                    <a:lnTo>
                      <a:pt x="198" y="55"/>
                    </a:lnTo>
                    <a:lnTo>
                      <a:pt x="200" y="55"/>
                    </a:lnTo>
                    <a:lnTo>
                      <a:pt x="202" y="53"/>
                    </a:lnTo>
                    <a:lnTo>
                      <a:pt x="204" y="53"/>
                    </a:lnTo>
                    <a:lnTo>
                      <a:pt x="204" y="55"/>
                    </a:lnTo>
                    <a:lnTo>
                      <a:pt x="204" y="57"/>
                    </a:lnTo>
                    <a:lnTo>
                      <a:pt x="206" y="57"/>
                    </a:lnTo>
                    <a:lnTo>
                      <a:pt x="206" y="59"/>
                    </a:lnTo>
                    <a:lnTo>
                      <a:pt x="204" y="59"/>
                    </a:lnTo>
                    <a:lnTo>
                      <a:pt x="206" y="59"/>
                    </a:lnTo>
                    <a:lnTo>
                      <a:pt x="204" y="59"/>
                    </a:lnTo>
                    <a:lnTo>
                      <a:pt x="206" y="59"/>
                    </a:lnTo>
                    <a:lnTo>
                      <a:pt x="206" y="61"/>
                    </a:lnTo>
                    <a:lnTo>
                      <a:pt x="208" y="61"/>
                    </a:lnTo>
                    <a:lnTo>
                      <a:pt x="210" y="61"/>
                    </a:lnTo>
                    <a:lnTo>
                      <a:pt x="210" y="59"/>
                    </a:lnTo>
                    <a:lnTo>
                      <a:pt x="212" y="59"/>
                    </a:lnTo>
                    <a:lnTo>
                      <a:pt x="212" y="61"/>
                    </a:lnTo>
                    <a:lnTo>
                      <a:pt x="214" y="61"/>
                    </a:lnTo>
                    <a:lnTo>
                      <a:pt x="215" y="61"/>
                    </a:lnTo>
                    <a:lnTo>
                      <a:pt x="217" y="61"/>
                    </a:lnTo>
                    <a:lnTo>
                      <a:pt x="219" y="61"/>
                    </a:lnTo>
                    <a:lnTo>
                      <a:pt x="221" y="61"/>
                    </a:lnTo>
                    <a:lnTo>
                      <a:pt x="223" y="61"/>
                    </a:lnTo>
                    <a:lnTo>
                      <a:pt x="225" y="61"/>
                    </a:lnTo>
                    <a:lnTo>
                      <a:pt x="227" y="61"/>
                    </a:lnTo>
                    <a:lnTo>
                      <a:pt x="229" y="61"/>
                    </a:lnTo>
                    <a:lnTo>
                      <a:pt x="229" y="63"/>
                    </a:lnTo>
                    <a:lnTo>
                      <a:pt x="231" y="63"/>
                    </a:lnTo>
                    <a:lnTo>
                      <a:pt x="231" y="65"/>
                    </a:lnTo>
                    <a:lnTo>
                      <a:pt x="233" y="65"/>
                    </a:lnTo>
                    <a:lnTo>
                      <a:pt x="233" y="67"/>
                    </a:lnTo>
                    <a:lnTo>
                      <a:pt x="235" y="67"/>
                    </a:lnTo>
                    <a:lnTo>
                      <a:pt x="235" y="65"/>
                    </a:lnTo>
                    <a:lnTo>
                      <a:pt x="237" y="65"/>
                    </a:lnTo>
                    <a:lnTo>
                      <a:pt x="238" y="65"/>
                    </a:lnTo>
                    <a:lnTo>
                      <a:pt x="240" y="65"/>
                    </a:lnTo>
                    <a:lnTo>
                      <a:pt x="242" y="65"/>
                    </a:lnTo>
                    <a:lnTo>
                      <a:pt x="244" y="65"/>
                    </a:lnTo>
                    <a:lnTo>
                      <a:pt x="246" y="65"/>
                    </a:lnTo>
                    <a:lnTo>
                      <a:pt x="246" y="67"/>
                    </a:lnTo>
                    <a:lnTo>
                      <a:pt x="244" y="69"/>
                    </a:lnTo>
                    <a:lnTo>
                      <a:pt x="242" y="71"/>
                    </a:lnTo>
                    <a:lnTo>
                      <a:pt x="242" y="74"/>
                    </a:lnTo>
                    <a:lnTo>
                      <a:pt x="240" y="76"/>
                    </a:lnTo>
                    <a:lnTo>
                      <a:pt x="240" y="78"/>
                    </a:lnTo>
                    <a:lnTo>
                      <a:pt x="238" y="80"/>
                    </a:lnTo>
                    <a:lnTo>
                      <a:pt x="238" y="84"/>
                    </a:lnTo>
                    <a:lnTo>
                      <a:pt x="237" y="88"/>
                    </a:lnTo>
                    <a:lnTo>
                      <a:pt x="235" y="90"/>
                    </a:lnTo>
                    <a:lnTo>
                      <a:pt x="233" y="94"/>
                    </a:lnTo>
                    <a:lnTo>
                      <a:pt x="233" y="96"/>
                    </a:lnTo>
                    <a:lnTo>
                      <a:pt x="231" y="98"/>
                    </a:lnTo>
                    <a:lnTo>
                      <a:pt x="231" y="99"/>
                    </a:lnTo>
                    <a:lnTo>
                      <a:pt x="229" y="99"/>
                    </a:lnTo>
                    <a:lnTo>
                      <a:pt x="225" y="98"/>
                    </a:lnTo>
                    <a:lnTo>
                      <a:pt x="223" y="98"/>
                    </a:lnTo>
                    <a:lnTo>
                      <a:pt x="221" y="98"/>
                    </a:lnTo>
                    <a:lnTo>
                      <a:pt x="217" y="98"/>
                    </a:lnTo>
                    <a:lnTo>
                      <a:pt x="214" y="98"/>
                    </a:lnTo>
                    <a:lnTo>
                      <a:pt x="210" y="98"/>
                    </a:lnTo>
                    <a:lnTo>
                      <a:pt x="206" y="99"/>
                    </a:lnTo>
                    <a:lnTo>
                      <a:pt x="206" y="101"/>
                    </a:lnTo>
                    <a:lnTo>
                      <a:pt x="204" y="101"/>
                    </a:lnTo>
                    <a:lnTo>
                      <a:pt x="202" y="101"/>
                    </a:lnTo>
                    <a:lnTo>
                      <a:pt x="202" y="103"/>
                    </a:lnTo>
                    <a:lnTo>
                      <a:pt x="200" y="103"/>
                    </a:lnTo>
                    <a:lnTo>
                      <a:pt x="198" y="105"/>
                    </a:lnTo>
                    <a:lnTo>
                      <a:pt x="196" y="105"/>
                    </a:lnTo>
                    <a:lnTo>
                      <a:pt x="196" y="107"/>
                    </a:lnTo>
                    <a:lnTo>
                      <a:pt x="194" y="107"/>
                    </a:lnTo>
                    <a:lnTo>
                      <a:pt x="190" y="111"/>
                    </a:lnTo>
                    <a:lnTo>
                      <a:pt x="189" y="111"/>
                    </a:lnTo>
                    <a:lnTo>
                      <a:pt x="189" y="113"/>
                    </a:lnTo>
                    <a:lnTo>
                      <a:pt x="187" y="113"/>
                    </a:lnTo>
                    <a:lnTo>
                      <a:pt x="183" y="115"/>
                    </a:lnTo>
                    <a:lnTo>
                      <a:pt x="183" y="117"/>
                    </a:lnTo>
                    <a:lnTo>
                      <a:pt x="181" y="117"/>
                    </a:lnTo>
                    <a:lnTo>
                      <a:pt x="179" y="119"/>
                    </a:lnTo>
                    <a:lnTo>
                      <a:pt x="175" y="121"/>
                    </a:lnTo>
                    <a:lnTo>
                      <a:pt x="173" y="122"/>
                    </a:lnTo>
                    <a:lnTo>
                      <a:pt x="171" y="122"/>
                    </a:lnTo>
                    <a:lnTo>
                      <a:pt x="169" y="122"/>
                    </a:lnTo>
                    <a:lnTo>
                      <a:pt x="169" y="124"/>
                    </a:lnTo>
                    <a:lnTo>
                      <a:pt x="167" y="124"/>
                    </a:lnTo>
                    <a:lnTo>
                      <a:pt x="167" y="126"/>
                    </a:lnTo>
                    <a:lnTo>
                      <a:pt x="165" y="126"/>
                    </a:lnTo>
                    <a:lnTo>
                      <a:pt x="165" y="124"/>
                    </a:lnTo>
                    <a:lnTo>
                      <a:pt x="164" y="124"/>
                    </a:lnTo>
                    <a:lnTo>
                      <a:pt x="162" y="124"/>
                    </a:lnTo>
                    <a:lnTo>
                      <a:pt x="162" y="126"/>
                    </a:lnTo>
                    <a:lnTo>
                      <a:pt x="162" y="124"/>
                    </a:lnTo>
                    <a:lnTo>
                      <a:pt x="160" y="124"/>
                    </a:lnTo>
                    <a:lnTo>
                      <a:pt x="160" y="126"/>
                    </a:lnTo>
                    <a:lnTo>
                      <a:pt x="162" y="126"/>
                    </a:lnTo>
                    <a:lnTo>
                      <a:pt x="160" y="126"/>
                    </a:lnTo>
                    <a:lnTo>
                      <a:pt x="160" y="128"/>
                    </a:lnTo>
                    <a:lnTo>
                      <a:pt x="158" y="128"/>
                    </a:lnTo>
                    <a:lnTo>
                      <a:pt x="158" y="130"/>
                    </a:lnTo>
                    <a:lnTo>
                      <a:pt x="158" y="132"/>
                    </a:lnTo>
                    <a:lnTo>
                      <a:pt x="158" y="134"/>
                    </a:lnTo>
                    <a:lnTo>
                      <a:pt x="158" y="136"/>
                    </a:lnTo>
                    <a:lnTo>
                      <a:pt x="158" y="138"/>
                    </a:lnTo>
                    <a:lnTo>
                      <a:pt x="158" y="140"/>
                    </a:lnTo>
                    <a:lnTo>
                      <a:pt x="158" y="142"/>
                    </a:lnTo>
                    <a:lnTo>
                      <a:pt x="158" y="144"/>
                    </a:lnTo>
                    <a:lnTo>
                      <a:pt x="158" y="146"/>
                    </a:lnTo>
                    <a:lnTo>
                      <a:pt x="158" y="147"/>
                    </a:lnTo>
                    <a:lnTo>
                      <a:pt x="158" y="149"/>
                    </a:lnTo>
                    <a:lnTo>
                      <a:pt x="158" y="151"/>
                    </a:lnTo>
                    <a:lnTo>
                      <a:pt x="158" y="153"/>
                    </a:lnTo>
                    <a:lnTo>
                      <a:pt x="158" y="155"/>
                    </a:lnTo>
                    <a:lnTo>
                      <a:pt x="156" y="155"/>
                    </a:lnTo>
                    <a:lnTo>
                      <a:pt x="156" y="157"/>
                    </a:lnTo>
                    <a:lnTo>
                      <a:pt x="154" y="157"/>
                    </a:lnTo>
                    <a:lnTo>
                      <a:pt x="152" y="157"/>
                    </a:lnTo>
                    <a:lnTo>
                      <a:pt x="152" y="159"/>
                    </a:lnTo>
                    <a:lnTo>
                      <a:pt x="150" y="159"/>
                    </a:lnTo>
                    <a:lnTo>
                      <a:pt x="150" y="161"/>
                    </a:lnTo>
                    <a:lnTo>
                      <a:pt x="148" y="161"/>
                    </a:lnTo>
                    <a:lnTo>
                      <a:pt x="146" y="161"/>
                    </a:lnTo>
                    <a:lnTo>
                      <a:pt x="146" y="163"/>
                    </a:lnTo>
                    <a:lnTo>
                      <a:pt x="144" y="163"/>
                    </a:lnTo>
                    <a:lnTo>
                      <a:pt x="144" y="165"/>
                    </a:lnTo>
                    <a:lnTo>
                      <a:pt x="142" y="165"/>
                    </a:lnTo>
                    <a:lnTo>
                      <a:pt x="142" y="167"/>
                    </a:lnTo>
                    <a:lnTo>
                      <a:pt x="142" y="169"/>
                    </a:lnTo>
                    <a:lnTo>
                      <a:pt x="141" y="169"/>
                    </a:lnTo>
                    <a:lnTo>
                      <a:pt x="141" y="170"/>
                    </a:lnTo>
                    <a:lnTo>
                      <a:pt x="139" y="170"/>
                    </a:lnTo>
                    <a:lnTo>
                      <a:pt x="139" y="172"/>
                    </a:lnTo>
                    <a:lnTo>
                      <a:pt x="139" y="174"/>
                    </a:lnTo>
                    <a:lnTo>
                      <a:pt x="139" y="176"/>
                    </a:lnTo>
                    <a:lnTo>
                      <a:pt x="139" y="178"/>
                    </a:lnTo>
                    <a:lnTo>
                      <a:pt x="141" y="178"/>
                    </a:lnTo>
                    <a:lnTo>
                      <a:pt x="142" y="178"/>
                    </a:lnTo>
                    <a:lnTo>
                      <a:pt x="144" y="178"/>
                    </a:lnTo>
                    <a:lnTo>
                      <a:pt x="144" y="180"/>
                    </a:lnTo>
                    <a:lnTo>
                      <a:pt x="144" y="182"/>
                    </a:lnTo>
                    <a:lnTo>
                      <a:pt x="146" y="182"/>
                    </a:lnTo>
                    <a:lnTo>
                      <a:pt x="146" y="184"/>
                    </a:lnTo>
                    <a:lnTo>
                      <a:pt x="146" y="186"/>
                    </a:lnTo>
                    <a:lnTo>
                      <a:pt x="144" y="186"/>
                    </a:lnTo>
                    <a:lnTo>
                      <a:pt x="144" y="188"/>
                    </a:lnTo>
                    <a:lnTo>
                      <a:pt x="144" y="190"/>
                    </a:lnTo>
                    <a:lnTo>
                      <a:pt x="142" y="190"/>
                    </a:lnTo>
                    <a:lnTo>
                      <a:pt x="142" y="192"/>
                    </a:lnTo>
                    <a:lnTo>
                      <a:pt x="142" y="194"/>
                    </a:lnTo>
                    <a:lnTo>
                      <a:pt x="142" y="195"/>
                    </a:lnTo>
                    <a:lnTo>
                      <a:pt x="142" y="197"/>
                    </a:lnTo>
                    <a:lnTo>
                      <a:pt x="142" y="199"/>
                    </a:lnTo>
                    <a:lnTo>
                      <a:pt x="141" y="199"/>
                    </a:lnTo>
                    <a:lnTo>
                      <a:pt x="141" y="201"/>
                    </a:lnTo>
                    <a:lnTo>
                      <a:pt x="142" y="201"/>
                    </a:lnTo>
                    <a:lnTo>
                      <a:pt x="142" y="203"/>
                    </a:lnTo>
                    <a:lnTo>
                      <a:pt x="142" y="205"/>
                    </a:lnTo>
                    <a:lnTo>
                      <a:pt x="142" y="207"/>
                    </a:lnTo>
                    <a:lnTo>
                      <a:pt x="142" y="209"/>
                    </a:lnTo>
                    <a:lnTo>
                      <a:pt x="142" y="211"/>
                    </a:lnTo>
                    <a:lnTo>
                      <a:pt x="142" y="213"/>
                    </a:lnTo>
                    <a:lnTo>
                      <a:pt x="141" y="213"/>
                    </a:lnTo>
                    <a:lnTo>
                      <a:pt x="141" y="215"/>
                    </a:lnTo>
                    <a:lnTo>
                      <a:pt x="142" y="215"/>
                    </a:lnTo>
                    <a:lnTo>
                      <a:pt x="142" y="217"/>
                    </a:lnTo>
                    <a:lnTo>
                      <a:pt x="144" y="217"/>
                    </a:lnTo>
                    <a:lnTo>
                      <a:pt x="144" y="218"/>
                    </a:lnTo>
                    <a:lnTo>
                      <a:pt x="146" y="218"/>
                    </a:lnTo>
                    <a:lnTo>
                      <a:pt x="146" y="220"/>
                    </a:lnTo>
                    <a:lnTo>
                      <a:pt x="148" y="220"/>
                    </a:lnTo>
                    <a:lnTo>
                      <a:pt x="148" y="222"/>
                    </a:lnTo>
                    <a:lnTo>
                      <a:pt x="150" y="222"/>
                    </a:lnTo>
                    <a:lnTo>
                      <a:pt x="152" y="222"/>
                    </a:lnTo>
                    <a:lnTo>
                      <a:pt x="154" y="222"/>
                    </a:lnTo>
                    <a:lnTo>
                      <a:pt x="156" y="222"/>
                    </a:lnTo>
                    <a:lnTo>
                      <a:pt x="156" y="224"/>
                    </a:lnTo>
                    <a:lnTo>
                      <a:pt x="158" y="224"/>
                    </a:lnTo>
                    <a:lnTo>
                      <a:pt x="158" y="226"/>
                    </a:lnTo>
                    <a:lnTo>
                      <a:pt x="160" y="228"/>
                    </a:lnTo>
                    <a:lnTo>
                      <a:pt x="162" y="228"/>
                    </a:lnTo>
                    <a:lnTo>
                      <a:pt x="164" y="228"/>
                    </a:lnTo>
                    <a:lnTo>
                      <a:pt x="164" y="230"/>
                    </a:lnTo>
                    <a:lnTo>
                      <a:pt x="165" y="230"/>
                    </a:lnTo>
                    <a:lnTo>
                      <a:pt x="167" y="230"/>
                    </a:lnTo>
                    <a:lnTo>
                      <a:pt x="167" y="232"/>
                    </a:lnTo>
                    <a:lnTo>
                      <a:pt x="169" y="232"/>
                    </a:lnTo>
                    <a:lnTo>
                      <a:pt x="169" y="234"/>
                    </a:lnTo>
                    <a:lnTo>
                      <a:pt x="169" y="236"/>
                    </a:lnTo>
                    <a:lnTo>
                      <a:pt x="169" y="238"/>
                    </a:lnTo>
                    <a:lnTo>
                      <a:pt x="171" y="238"/>
                    </a:lnTo>
                    <a:lnTo>
                      <a:pt x="171" y="240"/>
                    </a:lnTo>
                    <a:lnTo>
                      <a:pt x="173" y="240"/>
                    </a:lnTo>
                    <a:lnTo>
                      <a:pt x="173" y="242"/>
                    </a:lnTo>
                    <a:lnTo>
                      <a:pt x="175" y="242"/>
                    </a:lnTo>
                    <a:lnTo>
                      <a:pt x="175" y="243"/>
                    </a:lnTo>
                    <a:lnTo>
                      <a:pt x="177" y="243"/>
                    </a:lnTo>
                    <a:lnTo>
                      <a:pt x="177" y="245"/>
                    </a:lnTo>
                    <a:lnTo>
                      <a:pt x="179" y="245"/>
                    </a:lnTo>
                    <a:lnTo>
                      <a:pt x="181" y="245"/>
                    </a:lnTo>
                    <a:lnTo>
                      <a:pt x="181" y="247"/>
                    </a:lnTo>
                    <a:lnTo>
                      <a:pt x="183" y="247"/>
                    </a:lnTo>
                    <a:lnTo>
                      <a:pt x="185" y="247"/>
                    </a:lnTo>
                    <a:lnTo>
                      <a:pt x="185" y="249"/>
                    </a:lnTo>
                    <a:lnTo>
                      <a:pt x="187" y="249"/>
                    </a:lnTo>
                    <a:lnTo>
                      <a:pt x="187" y="251"/>
                    </a:lnTo>
                    <a:lnTo>
                      <a:pt x="189" y="251"/>
                    </a:lnTo>
                    <a:lnTo>
                      <a:pt x="189" y="253"/>
                    </a:lnTo>
                    <a:lnTo>
                      <a:pt x="189" y="255"/>
                    </a:lnTo>
                    <a:lnTo>
                      <a:pt x="190" y="255"/>
                    </a:lnTo>
                    <a:lnTo>
                      <a:pt x="190" y="257"/>
                    </a:lnTo>
                    <a:lnTo>
                      <a:pt x="190" y="259"/>
                    </a:lnTo>
                    <a:lnTo>
                      <a:pt x="190" y="261"/>
                    </a:lnTo>
                    <a:lnTo>
                      <a:pt x="190" y="263"/>
                    </a:lnTo>
                    <a:lnTo>
                      <a:pt x="190" y="265"/>
                    </a:lnTo>
                    <a:lnTo>
                      <a:pt x="190" y="266"/>
                    </a:lnTo>
                    <a:lnTo>
                      <a:pt x="190" y="268"/>
                    </a:lnTo>
                    <a:lnTo>
                      <a:pt x="189" y="268"/>
                    </a:lnTo>
                    <a:lnTo>
                      <a:pt x="187" y="268"/>
                    </a:lnTo>
                    <a:lnTo>
                      <a:pt x="185" y="268"/>
                    </a:lnTo>
                    <a:lnTo>
                      <a:pt x="183" y="268"/>
                    </a:lnTo>
                    <a:lnTo>
                      <a:pt x="181" y="268"/>
                    </a:lnTo>
                    <a:lnTo>
                      <a:pt x="179" y="268"/>
                    </a:lnTo>
                    <a:lnTo>
                      <a:pt x="177" y="268"/>
                    </a:lnTo>
                    <a:lnTo>
                      <a:pt x="175" y="268"/>
                    </a:lnTo>
                    <a:lnTo>
                      <a:pt x="173" y="268"/>
                    </a:lnTo>
                    <a:lnTo>
                      <a:pt x="171" y="268"/>
                    </a:lnTo>
                    <a:lnTo>
                      <a:pt x="169" y="268"/>
                    </a:lnTo>
                    <a:lnTo>
                      <a:pt x="167" y="268"/>
                    </a:lnTo>
                    <a:lnTo>
                      <a:pt x="165" y="268"/>
                    </a:lnTo>
                    <a:lnTo>
                      <a:pt x="164" y="268"/>
                    </a:lnTo>
                    <a:lnTo>
                      <a:pt x="162" y="268"/>
                    </a:lnTo>
                    <a:lnTo>
                      <a:pt x="160" y="268"/>
                    </a:lnTo>
                    <a:lnTo>
                      <a:pt x="158" y="268"/>
                    </a:lnTo>
                    <a:lnTo>
                      <a:pt x="156" y="268"/>
                    </a:lnTo>
                    <a:lnTo>
                      <a:pt x="154" y="268"/>
                    </a:lnTo>
                    <a:lnTo>
                      <a:pt x="152" y="268"/>
                    </a:lnTo>
                    <a:lnTo>
                      <a:pt x="150" y="268"/>
                    </a:lnTo>
                    <a:lnTo>
                      <a:pt x="148" y="268"/>
                    </a:lnTo>
                    <a:lnTo>
                      <a:pt x="146" y="268"/>
                    </a:lnTo>
                    <a:lnTo>
                      <a:pt x="144" y="268"/>
                    </a:lnTo>
                    <a:lnTo>
                      <a:pt x="142" y="268"/>
                    </a:lnTo>
                    <a:lnTo>
                      <a:pt x="141" y="268"/>
                    </a:lnTo>
                    <a:lnTo>
                      <a:pt x="139" y="268"/>
                    </a:lnTo>
                    <a:lnTo>
                      <a:pt x="137" y="268"/>
                    </a:lnTo>
                    <a:lnTo>
                      <a:pt x="135" y="268"/>
                    </a:lnTo>
                    <a:lnTo>
                      <a:pt x="133" y="268"/>
                    </a:lnTo>
                    <a:lnTo>
                      <a:pt x="131" y="268"/>
                    </a:lnTo>
                    <a:lnTo>
                      <a:pt x="129" y="268"/>
                    </a:lnTo>
                    <a:lnTo>
                      <a:pt x="127" y="268"/>
                    </a:lnTo>
                    <a:lnTo>
                      <a:pt x="125" y="268"/>
                    </a:lnTo>
                    <a:lnTo>
                      <a:pt x="123" y="268"/>
                    </a:lnTo>
                    <a:lnTo>
                      <a:pt x="121" y="268"/>
                    </a:lnTo>
                    <a:lnTo>
                      <a:pt x="119" y="268"/>
                    </a:lnTo>
                    <a:lnTo>
                      <a:pt x="117" y="268"/>
                    </a:lnTo>
                    <a:lnTo>
                      <a:pt x="116" y="268"/>
                    </a:lnTo>
                    <a:lnTo>
                      <a:pt x="114" y="268"/>
                    </a:lnTo>
                    <a:lnTo>
                      <a:pt x="112" y="268"/>
                    </a:lnTo>
                    <a:lnTo>
                      <a:pt x="110" y="268"/>
                    </a:lnTo>
                    <a:lnTo>
                      <a:pt x="108" y="268"/>
                    </a:lnTo>
                    <a:lnTo>
                      <a:pt x="106" y="268"/>
                    </a:lnTo>
                    <a:lnTo>
                      <a:pt x="104" y="268"/>
                    </a:lnTo>
                    <a:lnTo>
                      <a:pt x="102" y="268"/>
                    </a:lnTo>
                    <a:lnTo>
                      <a:pt x="100" y="268"/>
                    </a:lnTo>
                    <a:lnTo>
                      <a:pt x="98" y="268"/>
                    </a:lnTo>
                    <a:lnTo>
                      <a:pt x="96" y="268"/>
                    </a:lnTo>
                    <a:lnTo>
                      <a:pt x="94" y="268"/>
                    </a:lnTo>
                    <a:lnTo>
                      <a:pt x="93" y="268"/>
                    </a:lnTo>
                    <a:lnTo>
                      <a:pt x="91" y="268"/>
                    </a:lnTo>
                    <a:lnTo>
                      <a:pt x="89" y="268"/>
                    </a:lnTo>
                    <a:lnTo>
                      <a:pt x="87" y="268"/>
                    </a:lnTo>
                    <a:lnTo>
                      <a:pt x="85" y="268"/>
                    </a:lnTo>
                    <a:lnTo>
                      <a:pt x="83" y="268"/>
                    </a:lnTo>
                    <a:lnTo>
                      <a:pt x="81" y="268"/>
                    </a:lnTo>
                    <a:lnTo>
                      <a:pt x="79" y="268"/>
                    </a:lnTo>
                    <a:lnTo>
                      <a:pt x="77" y="268"/>
                    </a:lnTo>
                    <a:lnTo>
                      <a:pt x="75" y="268"/>
                    </a:lnTo>
                    <a:lnTo>
                      <a:pt x="73" y="268"/>
                    </a:lnTo>
                    <a:lnTo>
                      <a:pt x="71" y="268"/>
                    </a:lnTo>
                    <a:lnTo>
                      <a:pt x="69" y="268"/>
                    </a:lnTo>
                    <a:lnTo>
                      <a:pt x="68" y="268"/>
                    </a:lnTo>
                    <a:lnTo>
                      <a:pt x="66" y="268"/>
                    </a:lnTo>
                    <a:lnTo>
                      <a:pt x="64" y="268"/>
                    </a:lnTo>
                    <a:lnTo>
                      <a:pt x="62" y="268"/>
                    </a:lnTo>
                    <a:lnTo>
                      <a:pt x="60" y="268"/>
                    </a:lnTo>
                    <a:lnTo>
                      <a:pt x="58" y="268"/>
                    </a:lnTo>
                    <a:lnTo>
                      <a:pt x="56" y="268"/>
                    </a:lnTo>
                    <a:lnTo>
                      <a:pt x="54" y="268"/>
                    </a:lnTo>
                    <a:lnTo>
                      <a:pt x="52" y="268"/>
                    </a:lnTo>
                    <a:lnTo>
                      <a:pt x="50" y="268"/>
                    </a:lnTo>
                    <a:lnTo>
                      <a:pt x="48" y="268"/>
                    </a:lnTo>
                    <a:lnTo>
                      <a:pt x="46" y="268"/>
                    </a:lnTo>
                    <a:lnTo>
                      <a:pt x="45" y="268"/>
                    </a:lnTo>
                    <a:lnTo>
                      <a:pt x="43" y="268"/>
                    </a:lnTo>
                    <a:lnTo>
                      <a:pt x="41" y="268"/>
                    </a:lnTo>
                    <a:lnTo>
                      <a:pt x="39" y="268"/>
                    </a:lnTo>
                    <a:lnTo>
                      <a:pt x="37" y="268"/>
                    </a:lnTo>
                    <a:lnTo>
                      <a:pt x="35" y="268"/>
                    </a:lnTo>
                    <a:lnTo>
                      <a:pt x="33" y="268"/>
                    </a:lnTo>
                    <a:lnTo>
                      <a:pt x="31" y="268"/>
                    </a:lnTo>
                    <a:lnTo>
                      <a:pt x="29" y="268"/>
                    </a:lnTo>
                    <a:lnTo>
                      <a:pt x="27" y="268"/>
                    </a:lnTo>
                    <a:lnTo>
                      <a:pt x="25" y="268"/>
                    </a:lnTo>
                    <a:lnTo>
                      <a:pt x="25" y="266"/>
                    </a:lnTo>
                    <a:lnTo>
                      <a:pt x="25" y="265"/>
                    </a:lnTo>
                    <a:lnTo>
                      <a:pt x="25" y="263"/>
                    </a:lnTo>
                    <a:lnTo>
                      <a:pt x="25" y="261"/>
                    </a:lnTo>
                    <a:lnTo>
                      <a:pt x="25" y="259"/>
                    </a:lnTo>
                    <a:lnTo>
                      <a:pt x="25" y="257"/>
                    </a:lnTo>
                    <a:lnTo>
                      <a:pt x="25" y="255"/>
                    </a:lnTo>
                    <a:lnTo>
                      <a:pt x="25" y="253"/>
                    </a:lnTo>
                    <a:lnTo>
                      <a:pt x="25" y="251"/>
                    </a:lnTo>
                    <a:lnTo>
                      <a:pt x="25" y="249"/>
                    </a:lnTo>
                    <a:lnTo>
                      <a:pt x="25" y="247"/>
                    </a:lnTo>
                    <a:lnTo>
                      <a:pt x="25" y="245"/>
                    </a:lnTo>
                    <a:lnTo>
                      <a:pt x="25" y="243"/>
                    </a:lnTo>
                    <a:lnTo>
                      <a:pt x="25" y="242"/>
                    </a:lnTo>
                    <a:lnTo>
                      <a:pt x="25" y="240"/>
                    </a:lnTo>
                    <a:lnTo>
                      <a:pt x="25" y="238"/>
                    </a:lnTo>
                    <a:lnTo>
                      <a:pt x="25" y="236"/>
                    </a:lnTo>
                    <a:lnTo>
                      <a:pt x="25" y="234"/>
                    </a:lnTo>
                    <a:lnTo>
                      <a:pt x="25" y="232"/>
                    </a:lnTo>
                    <a:lnTo>
                      <a:pt x="25" y="230"/>
                    </a:lnTo>
                    <a:lnTo>
                      <a:pt x="25" y="228"/>
                    </a:lnTo>
                    <a:lnTo>
                      <a:pt x="25" y="226"/>
                    </a:lnTo>
                    <a:lnTo>
                      <a:pt x="25" y="224"/>
                    </a:lnTo>
                    <a:lnTo>
                      <a:pt x="25" y="222"/>
                    </a:lnTo>
                    <a:lnTo>
                      <a:pt x="25" y="220"/>
                    </a:lnTo>
                    <a:lnTo>
                      <a:pt x="25" y="218"/>
                    </a:lnTo>
                    <a:lnTo>
                      <a:pt x="25" y="217"/>
                    </a:lnTo>
                    <a:lnTo>
                      <a:pt x="25" y="215"/>
                    </a:lnTo>
                    <a:lnTo>
                      <a:pt x="25" y="213"/>
                    </a:lnTo>
                    <a:lnTo>
                      <a:pt x="25" y="211"/>
                    </a:lnTo>
                    <a:lnTo>
                      <a:pt x="25" y="209"/>
                    </a:lnTo>
                    <a:lnTo>
                      <a:pt x="25" y="207"/>
                    </a:lnTo>
                    <a:lnTo>
                      <a:pt x="25" y="205"/>
                    </a:lnTo>
                    <a:lnTo>
                      <a:pt x="25" y="203"/>
                    </a:lnTo>
                    <a:lnTo>
                      <a:pt x="25" y="201"/>
                    </a:lnTo>
                    <a:lnTo>
                      <a:pt x="25" y="199"/>
                    </a:lnTo>
                    <a:lnTo>
                      <a:pt x="25" y="197"/>
                    </a:lnTo>
                    <a:lnTo>
                      <a:pt x="25" y="195"/>
                    </a:lnTo>
                    <a:lnTo>
                      <a:pt x="25" y="194"/>
                    </a:lnTo>
                    <a:lnTo>
                      <a:pt x="25" y="192"/>
                    </a:lnTo>
                    <a:lnTo>
                      <a:pt x="25" y="190"/>
                    </a:lnTo>
                    <a:lnTo>
                      <a:pt x="25" y="188"/>
                    </a:lnTo>
                    <a:lnTo>
                      <a:pt x="25" y="186"/>
                    </a:lnTo>
                    <a:lnTo>
                      <a:pt x="23" y="186"/>
                    </a:lnTo>
                    <a:lnTo>
                      <a:pt x="21" y="186"/>
                    </a:lnTo>
                    <a:lnTo>
                      <a:pt x="21" y="184"/>
                    </a:lnTo>
                    <a:lnTo>
                      <a:pt x="20" y="184"/>
                    </a:lnTo>
                    <a:lnTo>
                      <a:pt x="18" y="184"/>
                    </a:lnTo>
                    <a:lnTo>
                      <a:pt x="18" y="182"/>
                    </a:lnTo>
                    <a:lnTo>
                      <a:pt x="18" y="180"/>
                    </a:lnTo>
                    <a:lnTo>
                      <a:pt x="16" y="180"/>
                    </a:lnTo>
                    <a:lnTo>
                      <a:pt x="16" y="178"/>
                    </a:lnTo>
                    <a:lnTo>
                      <a:pt x="14" y="178"/>
                    </a:lnTo>
                    <a:lnTo>
                      <a:pt x="14" y="176"/>
                    </a:lnTo>
                    <a:lnTo>
                      <a:pt x="14" y="174"/>
                    </a:lnTo>
                    <a:lnTo>
                      <a:pt x="16" y="172"/>
                    </a:lnTo>
                    <a:lnTo>
                      <a:pt x="18" y="172"/>
                    </a:lnTo>
                    <a:lnTo>
                      <a:pt x="18" y="170"/>
                    </a:lnTo>
                    <a:lnTo>
                      <a:pt x="20" y="170"/>
                    </a:lnTo>
                    <a:lnTo>
                      <a:pt x="20" y="169"/>
                    </a:lnTo>
                    <a:lnTo>
                      <a:pt x="21" y="169"/>
                    </a:lnTo>
                    <a:lnTo>
                      <a:pt x="21" y="167"/>
                    </a:lnTo>
                    <a:lnTo>
                      <a:pt x="21" y="165"/>
                    </a:lnTo>
                    <a:lnTo>
                      <a:pt x="21" y="163"/>
                    </a:lnTo>
                    <a:lnTo>
                      <a:pt x="23" y="163"/>
                    </a:lnTo>
                    <a:lnTo>
                      <a:pt x="21" y="163"/>
                    </a:lnTo>
                    <a:lnTo>
                      <a:pt x="23" y="163"/>
                    </a:lnTo>
                    <a:lnTo>
                      <a:pt x="23" y="161"/>
                    </a:lnTo>
                    <a:lnTo>
                      <a:pt x="21" y="161"/>
                    </a:lnTo>
                    <a:lnTo>
                      <a:pt x="21" y="159"/>
                    </a:lnTo>
                    <a:lnTo>
                      <a:pt x="21" y="157"/>
                    </a:lnTo>
                    <a:lnTo>
                      <a:pt x="21" y="155"/>
                    </a:lnTo>
                    <a:lnTo>
                      <a:pt x="23" y="155"/>
                    </a:lnTo>
                    <a:lnTo>
                      <a:pt x="23" y="153"/>
                    </a:lnTo>
                    <a:lnTo>
                      <a:pt x="21" y="153"/>
                    </a:lnTo>
                    <a:lnTo>
                      <a:pt x="21" y="151"/>
                    </a:lnTo>
                    <a:lnTo>
                      <a:pt x="21" y="149"/>
                    </a:lnTo>
                    <a:lnTo>
                      <a:pt x="21" y="147"/>
                    </a:lnTo>
                    <a:lnTo>
                      <a:pt x="21" y="146"/>
                    </a:lnTo>
                    <a:lnTo>
                      <a:pt x="21" y="144"/>
                    </a:lnTo>
                    <a:lnTo>
                      <a:pt x="21" y="142"/>
                    </a:lnTo>
                    <a:lnTo>
                      <a:pt x="20" y="142"/>
                    </a:lnTo>
                    <a:lnTo>
                      <a:pt x="20" y="140"/>
                    </a:lnTo>
                    <a:lnTo>
                      <a:pt x="18" y="140"/>
                    </a:lnTo>
                    <a:lnTo>
                      <a:pt x="20" y="140"/>
                    </a:lnTo>
                    <a:lnTo>
                      <a:pt x="18" y="140"/>
                    </a:lnTo>
                    <a:lnTo>
                      <a:pt x="18" y="138"/>
                    </a:lnTo>
                    <a:lnTo>
                      <a:pt x="18" y="136"/>
                    </a:lnTo>
                    <a:lnTo>
                      <a:pt x="18" y="134"/>
                    </a:lnTo>
                    <a:lnTo>
                      <a:pt x="16" y="134"/>
                    </a:lnTo>
                    <a:lnTo>
                      <a:pt x="18" y="134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8" y="132"/>
                    </a:lnTo>
                    <a:lnTo>
                      <a:pt x="16" y="132"/>
                    </a:lnTo>
                    <a:lnTo>
                      <a:pt x="16" y="130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09" name="Freeform 10"/>
              <p:cNvSpPr>
                <a:spLocks/>
              </p:cNvSpPr>
              <p:nvPr/>
            </p:nvSpPr>
            <p:spPr bwMode="auto">
              <a:xfrm>
                <a:off x="4595857" y="2339188"/>
                <a:ext cx="294668" cy="155635"/>
              </a:xfrm>
              <a:custGeom>
                <a:avLst/>
                <a:gdLst>
                  <a:gd name="T0" fmla="*/ 60 w 142"/>
                  <a:gd name="T1" fmla="*/ 17 h 75"/>
                  <a:gd name="T2" fmla="*/ 54 w 142"/>
                  <a:gd name="T3" fmla="*/ 11 h 75"/>
                  <a:gd name="T4" fmla="*/ 52 w 142"/>
                  <a:gd name="T5" fmla="*/ 9 h 75"/>
                  <a:gd name="T6" fmla="*/ 48 w 142"/>
                  <a:gd name="T7" fmla="*/ 5 h 75"/>
                  <a:gd name="T8" fmla="*/ 40 w 142"/>
                  <a:gd name="T9" fmla="*/ 2 h 75"/>
                  <a:gd name="T10" fmla="*/ 37 w 142"/>
                  <a:gd name="T11" fmla="*/ 5 h 75"/>
                  <a:gd name="T12" fmla="*/ 35 w 142"/>
                  <a:gd name="T13" fmla="*/ 7 h 75"/>
                  <a:gd name="T14" fmla="*/ 35 w 142"/>
                  <a:gd name="T15" fmla="*/ 7 h 75"/>
                  <a:gd name="T16" fmla="*/ 29 w 142"/>
                  <a:gd name="T17" fmla="*/ 9 h 75"/>
                  <a:gd name="T18" fmla="*/ 25 w 142"/>
                  <a:gd name="T19" fmla="*/ 5 h 75"/>
                  <a:gd name="T20" fmla="*/ 25 w 142"/>
                  <a:gd name="T21" fmla="*/ 5 h 75"/>
                  <a:gd name="T22" fmla="*/ 19 w 142"/>
                  <a:gd name="T23" fmla="*/ 7 h 75"/>
                  <a:gd name="T24" fmla="*/ 15 w 142"/>
                  <a:gd name="T25" fmla="*/ 11 h 75"/>
                  <a:gd name="T26" fmla="*/ 12 w 142"/>
                  <a:gd name="T27" fmla="*/ 15 h 75"/>
                  <a:gd name="T28" fmla="*/ 6 w 142"/>
                  <a:gd name="T29" fmla="*/ 17 h 75"/>
                  <a:gd name="T30" fmla="*/ 4 w 142"/>
                  <a:gd name="T31" fmla="*/ 19 h 75"/>
                  <a:gd name="T32" fmla="*/ 0 w 142"/>
                  <a:gd name="T33" fmla="*/ 23 h 75"/>
                  <a:gd name="T34" fmla="*/ 0 w 142"/>
                  <a:gd name="T35" fmla="*/ 11 h 75"/>
                  <a:gd name="T36" fmla="*/ 2 w 142"/>
                  <a:gd name="T37" fmla="*/ 2 h 75"/>
                  <a:gd name="T38" fmla="*/ 12 w 142"/>
                  <a:gd name="T39" fmla="*/ 0 h 75"/>
                  <a:gd name="T40" fmla="*/ 23 w 142"/>
                  <a:gd name="T41" fmla="*/ 0 h 75"/>
                  <a:gd name="T42" fmla="*/ 35 w 142"/>
                  <a:gd name="T43" fmla="*/ 0 h 75"/>
                  <a:gd name="T44" fmla="*/ 38 w 142"/>
                  <a:gd name="T45" fmla="*/ 0 h 75"/>
                  <a:gd name="T46" fmla="*/ 46 w 142"/>
                  <a:gd name="T47" fmla="*/ 2 h 75"/>
                  <a:gd name="T48" fmla="*/ 54 w 142"/>
                  <a:gd name="T49" fmla="*/ 2 h 75"/>
                  <a:gd name="T50" fmla="*/ 65 w 142"/>
                  <a:gd name="T51" fmla="*/ 2 h 75"/>
                  <a:gd name="T52" fmla="*/ 77 w 142"/>
                  <a:gd name="T53" fmla="*/ 2 h 75"/>
                  <a:gd name="T54" fmla="*/ 88 w 142"/>
                  <a:gd name="T55" fmla="*/ 2 h 75"/>
                  <a:gd name="T56" fmla="*/ 100 w 142"/>
                  <a:gd name="T57" fmla="*/ 2 h 75"/>
                  <a:gd name="T58" fmla="*/ 111 w 142"/>
                  <a:gd name="T59" fmla="*/ 2 h 75"/>
                  <a:gd name="T60" fmla="*/ 117 w 142"/>
                  <a:gd name="T61" fmla="*/ 7 h 75"/>
                  <a:gd name="T62" fmla="*/ 119 w 142"/>
                  <a:gd name="T63" fmla="*/ 17 h 75"/>
                  <a:gd name="T64" fmla="*/ 119 w 142"/>
                  <a:gd name="T65" fmla="*/ 29 h 75"/>
                  <a:gd name="T66" fmla="*/ 119 w 142"/>
                  <a:gd name="T67" fmla="*/ 40 h 75"/>
                  <a:gd name="T68" fmla="*/ 121 w 142"/>
                  <a:gd name="T69" fmla="*/ 52 h 75"/>
                  <a:gd name="T70" fmla="*/ 133 w 142"/>
                  <a:gd name="T71" fmla="*/ 52 h 75"/>
                  <a:gd name="T72" fmla="*/ 142 w 142"/>
                  <a:gd name="T73" fmla="*/ 53 h 75"/>
                  <a:gd name="T74" fmla="*/ 140 w 142"/>
                  <a:gd name="T75" fmla="*/ 63 h 75"/>
                  <a:gd name="T76" fmla="*/ 131 w 142"/>
                  <a:gd name="T77" fmla="*/ 71 h 75"/>
                  <a:gd name="T78" fmla="*/ 121 w 142"/>
                  <a:gd name="T79" fmla="*/ 73 h 75"/>
                  <a:gd name="T80" fmla="*/ 111 w 142"/>
                  <a:gd name="T81" fmla="*/ 75 h 75"/>
                  <a:gd name="T82" fmla="*/ 102 w 142"/>
                  <a:gd name="T83" fmla="*/ 73 h 75"/>
                  <a:gd name="T84" fmla="*/ 94 w 142"/>
                  <a:gd name="T85" fmla="*/ 69 h 75"/>
                  <a:gd name="T86" fmla="*/ 88 w 142"/>
                  <a:gd name="T87" fmla="*/ 63 h 75"/>
                  <a:gd name="T88" fmla="*/ 81 w 142"/>
                  <a:gd name="T89" fmla="*/ 59 h 75"/>
                  <a:gd name="T90" fmla="*/ 77 w 142"/>
                  <a:gd name="T91" fmla="*/ 55 h 75"/>
                  <a:gd name="T92" fmla="*/ 69 w 142"/>
                  <a:gd name="T93" fmla="*/ 55 h 75"/>
                  <a:gd name="T94" fmla="*/ 71 w 142"/>
                  <a:gd name="T95" fmla="*/ 46 h 75"/>
                  <a:gd name="T96" fmla="*/ 77 w 142"/>
                  <a:gd name="T97" fmla="*/ 40 h 75"/>
                  <a:gd name="T98" fmla="*/ 83 w 142"/>
                  <a:gd name="T99" fmla="*/ 34 h 75"/>
                  <a:gd name="T100" fmla="*/ 77 w 142"/>
                  <a:gd name="T101" fmla="*/ 32 h 75"/>
                  <a:gd name="T102" fmla="*/ 71 w 142"/>
                  <a:gd name="T103" fmla="*/ 30 h 75"/>
                  <a:gd name="T104" fmla="*/ 63 w 142"/>
                  <a:gd name="T105" fmla="*/ 27 h 75"/>
                  <a:gd name="T106" fmla="*/ 63 w 142"/>
                  <a:gd name="T107" fmla="*/ 2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2" h="75">
                    <a:moveTo>
                      <a:pt x="65" y="21"/>
                    </a:moveTo>
                    <a:lnTo>
                      <a:pt x="63" y="21"/>
                    </a:lnTo>
                    <a:lnTo>
                      <a:pt x="63" y="19"/>
                    </a:lnTo>
                    <a:lnTo>
                      <a:pt x="62" y="19"/>
                    </a:lnTo>
                    <a:lnTo>
                      <a:pt x="62" y="17"/>
                    </a:lnTo>
                    <a:lnTo>
                      <a:pt x="60" y="17"/>
                    </a:lnTo>
                    <a:lnTo>
                      <a:pt x="58" y="17"/>
                    </a:lnTo>
                    <a:lnTo>
                      <a:pt x="56" y="17"/>
                    </a:lnTo>
                    <a:lnTo>
                      <a:pt x="56" y="15"/>
                    </a:lnTo>
                    <a:lnTo>
                      <a:pt x="56" y="13"/>
                    </a:lnTo>
                    <a:lnTo>
                      <a:pt x="54" y="13"/>
                    </a:lnTo>
                    <a:lnTo>
                      <a:pt x="54" y="11"/>
                    </a:lnTo>
                    <a:lnTo>
                      <a:pt x="54" y="9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2" y="5"/>
                    </a:lnTo>
                    <a:lnTo>
                      <a:pt x="50" y="5"/>
                    </a:lnTo>
                    <a:lnTo>
                      <a:pt x="48" y="5"/>
                    </a:lnTo>
                    <a:lnTo>
                      <a:pt x="50" y="5"/>
                    </a:lnTo>
                    <a:lnTo>
                      <a:pt x="48" y="5"/>
                    </a:lnTo>
                    <a:lnTo>
                      <a:pt x="46" y="5"/>
                    </a:lnTo>
                    <a:lnTo>
                      <a:pt x="46" y="4"/>
                    </a:lnTo>
                    <a:lnTo>
                      <a:pt x="44" y="4"/>
                    </a:lnTo>
                    <a:lnTo>
                      <a:pt x="44" y="2"/>
                    </a:lnTo>
                    <a:lnTo>
                      <a:pt x="42" y="2"/>
                    </a:lnTo>
                    <a:lnTo>
                      <a:pt x="40" y="2"/>
                    </a:lnTo>
                    <a:lnTo>
                      <a:pt x="40" y="4"/>
                    </a:lnTo>
                    <a:lnTo>
                      <a:pt x="38" y="4"/>
                    </a:lnTo>
                    <a:lnTo>
                      <a:pt x="38" y="5"/>
                    </a:lnTo>
                    <a:lnTo>
                      <a:pt x="38" y="4"/>
                    </a:lnTo>
                    <a:lnTo>
                      <a:pt x="37" y="4"/>
                    </a:lnTo>
                    <a:lnTo>
                      <a:pt x="37" y="5"/>
                    </a:lnTo>
                    <a:lnTo>
                      <a:pt x="37" y="4"/>
                    </a:lnTo>
                    <a:lnTo>
                      <a:pt x="35" y="4"/>
                    </a:lnTo>
                    <a:lnTo>
                      <a:pt x="35" y="5"/>
                    </a:lnTo>
                    <a:lnTo>
                      <a:pt x="37" y="5"/>
                    </a:lnTo>
                    <a:lnTo>
                      <a:pt x="35" y="5"/>
                    </a:lnTo>
                    <a:lnTo>
                      <a:pt x="35" y="7"/>
                    </a:lnTo>
                    <a:lnTo>
                      <a:pt x="35" y="5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5" y="7"/>
                    </a:lnTo>
                    <a:lnTo>
                      <a:pt x="33" y="7"/>
                    </a:lnTo>
                    <a:lnTo>
                      <a:pt x="35" y="7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1" y="9"/>
                    </a:lnTo>
                    <a:lnTo>
                      <a:pt x="29" y="9"/>
                    </a:lnTo>
                    <a:lnTo>
                      <a:pt x="29" y="7"/>
                    </a:lnTo>
                    <a:lnTo>
                      <a:pt x="29" y="9"/>
                    </a:lnTo>
                    <a:lnTo>
                      <a:pt x="29" y="7"/>
                    </a:lnTo>
                    <a:lnTo>
                      <a:pt x="27" y="7"/>
                    </a:lnTo>
                    <a:lnTo>
                      <a:pt x="27" y="9"/>
                    </a:lnTo>
                    <a:lnTo>
                      <a:pt x="27" y="7"/>
                    </a:lnTo>
                    <a:lnTo>
                      <a:pt x="25" y="7"/>
                    </a:lnTo>
                    <a:lnTo>
                      <a:pt x="25" y="5"/>
                    </a:lnTo>
                    <a:lnTo>
                      <a:pt x="23" y="5"/>
                    </a:lnTo>
                    <a:lnTo>
                      <a:pt x="23" y="7"/>
                    </a:lnTo>
                    <a:lnTo>
                      <a:pt x="23" y="5"/>
                    </a:lnTo>
                    <a:lnTo>
                      <a:pt x="23" y="7"/>
                    </a:lnTo>
                    <a:lnTo>
                      <a:pt x="23" y="5"/>
                    </a:lnTo>
                    <a:lnTo>
                      <a:pt x="25" y="5"/>
                    </a:lnTo>
                    <a:lnTo>
                      <a:pt x="23" y="5"/>
                    </a:lnTo>
                    <a:lnTo>
                      <a:pt x="23" y="4"/>
                    </a:lnTo>
                    <a:lnTo>
                      <a:pt x="23" y="5"/>
                    </a:lnTo>
                    <a:lnTo>
                      <a:pt x="21" y="5"/>
                    </a:lnTo>
                    <a:lnTo>
                      <a:pt x="21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19" y="11"/>
                    </a:lnTo>
                    <a:lnTo>
                      <a:pt x="17" y="11"/>
                    </a:lnTo>
                    <a:lnTo>
                      <a:pt x="17" y="13"/>
                    </a:lnTo>
                    <a:lnTo>
                      <a:pt x="17" y="11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2" y="11"/>
                    </a:lnTo>
                    <a:lnTo>
                      <a:pt x="14" y="11"/>
                    </a:lnTo>
                    <a:lnTo>
                      <a:pt x="12" y="11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10" y="15"/>
                    </a:lnTo>
                    <a:lnTo>
                      <a:pt x="10" y="13"/>
                    </a:lnTo>
                    <a:lnTo>
                      <a:pt x="10" y="15"/>
                    </a:lnTo>
                    <a:lnTo>
                      <a:pt x="8" y="15"/>
                    </a:lnTo>
                    <a:lnTo>
                      <a:pt x="8" y="17"/>
                    </a:lnTo>
                    <a:lnTo>
                      <a:pt x="6" y="17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4" y="21"/>
                    </a:lnTo>
                    <a:lnTo>
                      <a:pt x="2" y="21"/>
                    </a:lnTo>
                    <a:lnTo>
                      <a:pt x="2" y="23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7" y="2"/>
                    </a:lnTo>
                    <a:lnTo>
                      <a:pt x="37" y="0"/>
                    </a:lnTo>
                    <a:lnTo>
                      <a:pt x="37" y="2"/>
                    </a:lnTo>
                    <a:lnTo>
                      <a:pt x="37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0"/>
                    </a:lnTo>
                    <a:lnTo>
                      <a:pt x="46" y="2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1" y="2"/>
                    </a:lnTo>
                    <a:lnTo>
                      <a:pt x="113" y="2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7" y="4"/>
                    </a:lnTo>
                    <a:lnTo>
                      <a:pt x="117" y="5"/>
                    </a:lnTo>
                    <a:lnTo>
                      <a:pt x="117" y="7"/>
                    </a:lnTo>
                    <a:lnTo>
                      <a:pt x="117" y="9"/>
                    </a:lnTo>
                    <a:lnTo>
                      <a:pt x="117" y="11"/>
                    </a:lnTo>
                    <a:lnTo>
                      <a:pt x="117" y="13"/>
                    </a:lnTo>
                    <a:lnTo>
                      <a:pt x="117" y="15"/>
                    </a:lnTo>
                    <a:lnTo>
                      <a:pt x="117" y="17"/>
                    </a:lnTo>
                    <a:lnTo>
                      <a:pt x="119" y="17"/>
                    </a:lnTo>
                    <a:lnTo>
                      <a:pt x="119" y="19"/>
                    </a:lnTo>
                    <a:lnTo>
                      <a:pt x="119" y="21"/>
                    </a:lnTo>
                    <a:lnTo>
                      <a:pt x="119" y="23"/>
                    </a:lnTo>
                    <a:lnTo>
                      <a:pt x="119" y="25"/>
                    </a:lnTo>
                    <a:lnTo>
                      <a:pt x="119" y="27"/>
                    </a:lnTo>
                    <a:lnTo>
                      <a:pt x="119" y="29"/>
                    </a:lnTo>
                    <a:lnTo>
                      <a:pt x="119" y="30"/>
                    </a:lnTo>
                    <a:lnTo>
                      <a:pt x="119" y="32"/>
                    </a:lnTo>
                    <a:lnTo>
                      <a:pt x="119" y="34"/>
                    </a:lnTo>
                    <a:lnTo>
                      <a:pt x="119" y="36"/>
                    </a:lnTo>
                    <a:lnTo>
                      <a:pt x="119" y="38"/>
                    </a:lnTo>
                    <a:lnTo>
                      <a:pt x="119" y="40"/>
                    </a:lnTo>
                    <a:lnTo>
                      <a:pt x="119" y="42"/>
                    </a:lnTo>
                    <a:lnTo>
                      <a:pt x="119" y="44"/>
                    </a:lnTo>
                    <a:lnTo>
                      <a:pt x="119" y="46"/>
                    </a:lnTo>
                    <a:lnTo>
                      <a:pt x="119" y="48"/>
                    </a:lnTo>
                    <a:lnTo>
                      <a:pt x="121" y="50"/>
                    </a:lnTo>
                    <a:lnTo>
                      <a:pt x="121" y="52"/>
                    </a:lnTo>
                    <a:lnTo>
                      <a:pt x="123" y="52"/>
                    </a:lnTo>
                    <a:lnTo>
                      <a:pt x="125" y="52"/>
                    </a:lnTo>
                    <a:lnTo>
                      <a:pt x="127" y="52"/>
                    </a:lnTo>
                    <a:lnTo>
                      <a:pt x="129" y="52"/>
                    </a:lnTo>
                    <a:lnTo>
                      <a:pt x="131" y="52"/>
                    </a:lnTo>
                    <a:lnTo>
                      <a:pt x="133" y="52"/>
                    </a:lnTo>
                    <a:lnTo>
                      <a:pt x="135" y="52"/>
                    </a:lnTo>
                    <a:lnTo>
                      <a:pt x="136" y="52"/>
                    </a:lnTo>
                    <a:lnTo>
                      <a:pt x="138" y="52"/>
                    </a:lnTo>
                    <a:lnTo>
                      <a:pt x="140" y="52"/>
                    </a:lnTo>
                    <a:lnTo>
                      <a:pt x="142" y="52"/>
                    </a:lnTo>
                    <a:lnTo>
                      <a:pt x="142" y="53"/>
                    </a:lnTo>
                    <a:lnTo>
                      <a:pt x="142" y="55"/>
                    </a:lnTo>
                    <a:lnTo>
                      <a:pt x="142" y="57"/>
                    </a:lnTo>
                    <a:lnTo>
                      <a:pt x="142" y="59"/>
                    </a:lnTo>
                    <a:lnTo>
                      <a:pt x="140" y="59"/>
                    </a:lnTo>
                    <a:lnTo>
                      <a:pt x="140" y="61"/>
                    </a:lnTo>
                    <a:lnTo>
                      <a:pt x="140" y="63"/>
                    </a:lnTo>
                    <a:lnTo>
                      <a:pt x="138" y="65"/>
                    </a:lnTo>
                    <a:lnTo>
                      <a:pt x="138" y="67"/>
                    </a:lnTo>
                    <a:lnTo>
                      <a:pt x="136" y="69"/>
                    </a:lnTo>
                    <a:lnTo>
                      <a:pt x="135" y="69"/>
                    </a:lnTo>
                    <a:lnTo>
                      <a:pt x="133" y="69"/>
                    </a:lnTo>
                    <a:lnTo>
                      <a:pt x="131" y="71"/>
                    </a:lnTo>
                    <a:lnTo>
                      <a:pt x="129" y="71"/>
                    </a:lnTo>
                    <a:lnTo>
                      <a:pt x="127" y="71"/>
                    </a:lnTo>
                    <a:lnTo>
                      <a:pt x="125" y="71"/>
                    </a:lnTo>
                    <a:lnTo>
                      <a:pt x="123" y="71"/>
                    </a:lnTo>
                    <a:lnTo>
                      <a:pt x="121" y="71"/>
                    </a:lnTo>
                    <a:lnTo>
                      <a:pt x="121" y="73"/>
                    </a:lnTo>
                    <a:lnTo>
                      <a:pt x="119" y="73"/>
                    </a:lnTo>
                    <a:lnTo>
                      <a:pt x="117" y="73"/>
                    </a:lnTo>
                    <a:lnTo>
                      <a:pt x="117" y="75"/>
                    </a:lnTo>
                    <a:lnTo>
                      <a:pt x="115" y="75"/>
                    </a:lnTo>
                    <a:lnTo>
                      <a:pt x="113" y="75"/>
                    </a:lnTo>
                    <a:lnTo>
                      <a:pt x="111" y="75"/>
                    </a:lnTo>
                    <a:lnTo>
                      <a:pt x="111" y="73"/>
                    </a:lnTo>
                    <a:lnTo>
                      <a:pt x="110" y="73"/>
                    </a:lnTo>
                    <a:lnTo>
                      <a:pt x="108" y="73"/>
                    </a:lnTo>
                    <a:lnTo>
                      <a:pt x="104" y="75"/>
                    </a:lnTo>
                    <a:lnTo>
                      <a:pt x="102" y="75"/>
                    </a:lnTo>
                    <a:lnTo>
                      <a:pt x="102" y="73"/>
                    </a:lnTo>
                    <a:lnTo>
                      <a:pt x="100" y="73"/>
                    </a:lnTo>
                    <a:lnTo>
                      <a:pt x="98" y="73"/>
                    </a:lnTo>
                    <a:lnTo>
                      <a:pt x="98" y="71"/>
                    </a:lnTo>
                    <a:lnTo>
                      <a:pt x="96" y="71"/>
                    </a:lnTo>
                    <a:lnTo>
                      <a:pt x="96" y="69"/>
                    </a:lnTo>
                    <a:lnTo>
                      <a:pt x="94" y="69"/>
                    </a:lnTo>
                    <a:lnTo>
                      <a:pt x="94" y="67"/>
                    </a:lnTo>
                    <a:lnTo>
                      <a:pt x="92" y="67"/>
                    </a:lnTo>
                    <a:lnTo>
                      <a:pt x="92" y="65"/>
                    </a:lnTo>
                    <a:lnTo>
                      <a:pt x="90" y="65"/>
                    </a:lnTo>
                    <a:lnTo>
                      <a:pt x="88" y="65"/>
                    </a:lnTo>
                    <a:lnTo>
                      <a:pt x="88" y="63"/>
                    </a:lnTo>
                    <a:lnTo>
                      <a:pt x="86" y="63"/>
                    </a:lnTo>
                    <a:lnTo>
                      <a:pt x="85" y="63"/>
                    </a:lnTo>
                    <a:lnTo>
                      <a:pt x="83" y="63"/>
                    </a:lnTo>
                    <a:lnTo>
                      <a:pt x="81" y="63"/>
                    </a:lnTo>
                    <a:lnTo>
                      <a:pt x="81" y="61"/>
                    </a:lnTo>
                    <a:lnTo>
                      <a:pt x="81" y="59"/>
                    </a:lnTo>
                    <a:lnTo>
                      <a:pt x="79" y="59"/>
                    </a:lnTo>
                    <a:lnTo>
                      <a:pt x="79" y="57"/>
                    </a:lnTo>
                    <a:lnTo>
                      <a:pt x="79" y="55"/>
                    </a:lnTo>
                    <a:lnTo>
                      <a:pt x="77" y="55"/>
                    </a:lnTo>
                    <a:lnTo>
                      <a:pt x="77" y="53"/>
                    </a:lnTo>
                    <a:lnTo>
                      <a:pt x="77" y="55"/>
                    </a:lnTo>
                    <a:lnTo>
                      <a:pt x="75" y="55"/>
                    </a:lnTo>
                    <a:lnTo>
                      <a:pt x="75" y="57"/>
                    </a:lnTo>
                    <a:lnTo>
                      <a:pt x="73" y="57"/>
                    </a:lnTo>
                    <a:lnTo>
                      <a:pt x="71" y="57"/>
                    </a:lnTo>
                    <a:lnTo>
                      <a:pt x="69" y="57"/>
                    </a:lnTo>
                    <a:lnTo>
                      <a:pt x="69" y="55"/>
                    </a:lnTo>
                    <a:lnTo>
                      <a:pt x="69" y="53"/>
                    </a:lnTo>
                    <a:lnTo>
                      <a:pt x="69" y="52"/>
                    </a:lnTo>
                    <a:lnTo>
                      <a:pt x="69" y="50"/>
                    </a:lnTo>
                    <a:lnTo>
                      <a:pt x="71" y="50"/>
                    </a:lnTo>
                    <a:lnTo>
                      <a:pt x="71" y="48"/>
                    </a:lnTo>
                    <a:lnTo>
                      <a:pt x="71" y="46"/>
                    </a:lnTo>
                    <a:lnTo>
                      <a:pt x="73" y="46"/>
                    </a:lnTo>
                    <a:lnTo>
                      <a:pt x="75" y="46"/>
                    </a:lnTo>
                    <a:lnTo>
                      <a:pt x="75" y="44"/>
                    </a:lnTo>
                    <a:lnTo>
                      <a:pt x="75" y="42"/>
                    </a:lnTo>
                    <a:lnTo>
                      <a:pt x="77" y="42"/>
                    </a:lnTo>
                    <a:lnTo>
                      <a:pt x="77" y="40"/>
                    </a:lnTo>
                    <a:lnTo>
                      <a:pt x="77" y="38"/>
                    </a:lnTo>
                    <a:lnTo>
                      <a:pt x="79" y="38"/>
                    </a:lnTo>
                    <a:lnTo>
                      <a:pt x="79" y="36"/>
                    </a:lnTo>
                    <a:lnTo>
                      <a:pt x="81" y="36"/>
                    </a:lnTo>
                    <a:lnTo>
                      <a:pt x="81" y="34"/>
                    </a:lnTo>
                    <a:lnTo>
                      <a:pt x="83" y="34"/>
                    </a:lnTo>
                    <a:lnTo>
                      <a:pt x="81" y="34"/>
                    </a:lnTo>
                    <a:lnTo>
                      <a:pt x="81" y="32"/>
                    </a:lnTo>
                    <a:lnTo>
                      <a:pt x="79" y="32"/>
                    </a:lnTo>
                    <a:lnTo>
                      <a:pt x="79" y="30"/>
                    </a:lnTo>
                    <a:lnTo>
                      <a:pt x="77" y="30"/>
                    </a:lnTo>
                    <a:lnTo>
                      <a:pt x="77" y="32"/>
                    </a:lnTo>
                    <a:lnTo>
                      <a:pt x="75" y="32"/>
                    </a:lnTo>
                    <a:lnTo>
                      <a:pt x="73" y="32"/>
                    </a:lnTo>
                    <a:lnTo>
                      <a:pt x="73" y="30"/>
                    </a:lnTo>
                    <a:lnTo>
                      <a:pt x="73" y="32"/>
                    </a:lnTo>
                    <a:lnTo>
                      <a:pt x="73" y="30"/>
                    </a:lnTo>
                    <a:lnTo>
                      <a:pt x="71" y="30"/>
                    </a:lnTo>
                    <a:lnTo>
                      <a:pt x="71" y="29"/>
                    </a:lnTo>
                    <a:lnTo>
                      <a:pt x="69" y="29"/>
                    </a:lnTo>
                    <a:lnTo>
                      <a:pt x="67" y="29"/>
                    </a:lnTo>
                    <a:lnTo>
                      <a:pt x="67" y="27"/>
                    </a:lnTo>
                    <a:lnTo>
                      <a:pt x="65" y="27"/>
                    </a:lnTo>
                    <a:lnTo>
                      <a:pt x="63" y="27"/>
                    </a:lnTo>
                    <a:lnTo>
                      <a:pt x="63" y="25"/>
                    </a:lnTo>
                    <a:lnTo>
                      <a:pt x="62" y="25"/>
                    </a:lnTo>
                    <a:lnTo>
                      <a:pt x="63" y="25"/>
                    </a:lnTo>
                    <a:lnTo>
                      <a:pt x="63" y="23"/>
                    </a:lnTo>
                    <a:lnTo>
                      <a:pt x="63" y="21"/>
                    </a:lnTo>
                    <a:lnTo>
                      <a:pt x="63" y="23"/>
                    </a:lnTo>
                    <a:lnTo>
                      <a:pt x="63" y="21"/>
                    </a:lnTo>
                    <a:lnTo>
                      <a:pt x="65" y="21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0" name="Freeform 11"/>
              <p:cNvSpPr>
                <a:spLocks noEditPoints="1"/>
              </p:cNvSpPr>
              <p:nvPr/>
            </p:nvSpPr>
            <p:spPr bwMode="auto">
              <a:xfrm>
                <a:off x="5093888" y="2144125"/>
                <a:ext cx="51879" cy="78855"/>
              </a:xfrm>
              <a:custGeom>
                <a:avLst/>
                <a:gdLst>
                  <a:gd name="T0" fmla="*/ 4 w 25"/>
                  <a:gd name="T1" fmla="*/ 9 h 38"/>
                  <a:gd name="T2" fmla="*/ 4 w 25"/>
                  <a:gd name="T3" fmla="*/ 5 h 38"/>
                  <a:gd name="T4" fmla="*/ 4 w 25"/>
                  <a:gd name="T5" fmla="*/ 2 h 38"/>
                  <a:gd name="T6" fmla="*/ 6 w 25"/>
                  <a:gd name="T7" fmla="*/ 0 h 38"/>
                  <a:gd name="T8" fmla="*/ 10 w 25"/>
                  <a:gd name="T9" fmla="*/ 0 h 38"/>
                  <a:gd name="T10" fmla="*/ 14 w 25"/>
                  <a:gd name="T11" fmla="*/ 0 h 38"/>
                  <a:gd name="T12" fmla="*/ 15 w 25"/>
                  <a:gd name="T13" fmla="*/ 2 h 38"/>
                  <a:gd name="T14" fmla="*/ 17 w 25"/>
                  <a:gd name="T15" fmla="*/ 4 h 38"/>
                  <a:gd name="T16" fmla="*/ 17 w 25"/>
                  <a:gd name="T17" fmla="*/ 7 h 38"/>
                  <a:gd name="T18" fmla="*/ 19 w 25"/>
                  <a:gd name="T19" fmla="*/ 9 h 38"/>
                  <a:gd name="T20" fmla="*/ 21 w 25"/>
                  <a:gd name="T21" fmla="*/ 13 h 38"/>
                  <a:gd name="T22" fmla="*/ 25 w 25"/>
                  <a:gd name="T23" fmla="*/ 13 h 38"/>
                  <a:gd name="T24" fmla="*/ 23 w 25"/>
                  <a:gd name="T25" fmla="*/ 15 h 38"/>
                  <a:gd name="T26" fmla="*/ 25 w 25"/>
                  <a:gd name="T27" fmla="*/ 17 h 38"/>
                  <a:gd name="T28" fmla="*/ 25 w 25"/>
                  <a:gd name="T29" fmla="*/ 21 h 38"/>
                  <a:gd name="T30" fmla="*/ 21 w 25"/>
                  <a:gd name="T31" fmla="*/ 27 h 38"/>
                  <a:gd name="T32" fmla="*/ 14 w 25"/>
                  <a:gd name="T33" fmla="*/ 28 h 38"/>
                  <a:gd name="T34" fmla="*/ 10 w 25"/>
                  <a:gd name="T35" fmla="*/ 28 h 38"/>
                  <a:gd name="T36" fmla="*/ 8 w 25"/>
                  <a:gd name="T37" fmla="*/ 30 h 38"/>
                  <a:gd name="T38" fmla="*/ 4 w 25"/>
                  <a:gd name="T39" fmla="*/ 30 h 38"/>
                  <a:gd name="T40" fmla="*/ 2 w 25"/>
                  <a:gd name="T41" fmla="*/ 34 h 38"/>
                  <a:gd name="T42" fmla="*/ 0 w 25"/>
                  <a:gd name="T43" fmla="*/ 30 h 38"/>
                  <a:gd name="T44" fmla="*/ 2 w 25"/>
                  <a:gd name="T45" fmla="*/ 28 h 38"/>
                  <a:gd name="T46" fmla="*/ 2 w 25"/>
                  <a:gd name="T47" fmla="*/ 25 h 38"/>
                  <a:gd name="T48" fmla="*/ 4 w 25"/>
                  <a:gd name="T49" fmla="*/ 23 h 38"/>
                  <a:gd name="T50" fmla="*/ 4 w 25"/>
                  <a:gd name="T51" fmla="*/ 19 h 38"/>
                  <a:gd name="T52" fmla="*/ 4 w 25"/>
                  <a:gd name="T53" fmla="*/ 15 h 38"/>
                  <a:gd name="T54" fmla="*/ 4 w 25"/>
                  <a:gd name="T55" fmla="*/ 11 h 38"/>
                  <a:gd name="T56" fmla="*/ 8 w 25"/>
                  <a:gd name="T57" fmla="*/ 32 h 38"/>
                  <a:gd name="T58" fmla="*/ 10 w 25"/>
                  <a:gd name="T59" fmla="*/ 30 h 38"/>
                  <a:gd name="T60" fmla="*/ 14 w 25"/>
                  <a:gd name="T61" fmla="*/ 30 h 38"/>
                  <a:gd name="T62" fmla="*/ 14 w 25"/>
                  <a:gd name="T63" fmla="*/ 34 h 38"/>
                  <a:gd name="T64" fmla="*/ 12 w 25"/>
                  <a:gd name="T65" fmla="*/ 38 h 38"/>
                  <a:gd name="T66" fmla="*/ 8 w 25"/>
                  <a:gd name="T67" fmla="*/ 38 h 38"/>
                  <a:gd name="T68" fmla="*/ 8 w 25"/>
                  <a:gd name="T69" fmla="*/ 3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" h="38">
                    <a:moveTo>
                      <a:pt x="4" y="11"/>
                    </a:moveTo>
                    <a:lnTo>
                      <a:pt x="4" y="9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7" y="7"/>
                    </a:lnTo>
                    <a:lnTo>
                      <a:pt x="17" y="9"/>
                    </a:lnTo>
                    <a:lnTo>
                      <a:pt x="19" y="9"/>
                    </a:lnTo>
                    <a:lnTo>
                      <a:pt x="21" y="11"/>
                    </a:lnTo>
                    <a:lnTo>
                      <a:pt x="21" y="13"/>
                    </a:lnTo>
                    <a:lnTo>
                      <a:pt x="23" y="13"/>
                    </a:lnTo>
                    <a:lnTo>
                      <a:pt x="25" y="13"/>
                    </a:lnTo>
                    <a:lnTo>
                      <a:pt x="25" y="15"/>
                    </a:lnTo>
                    <a:lnTo>
                      <a:pt x="23" y="15"/>
                    </a:lnTo>
                    <a:lnTo>
                      <a:pt x="23" y="17"/>
                    </a:lnTo>
                    <a:lnTo>
                      <a:pt x="25" y="17"/>
                    </a:lnTo>
                    <a:lnTo>
                      <a:pt x="25" y="19"/>
                    </a:lnTo>
                    <a:lnTo>
                      <a:pt x="25" y="21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7" y="28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10" y="28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2" y="34"/>
                    </a:lnTo>
                    <a:lnTo>
                      <a:pt x="2" y="30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2" y="28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4" y="25"/>
                    </a:lnTo>
                    <a:lnTo>
                      <a:pt x="4" y="23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4" y="17"/>
                    </a:lnTo>
                    <a:lnTo>
                      <a:pt x="4" y="15"/>
                    </a:lnTo>
                    <a:lnTo>
                      <a:pt x="4" y="13"/>
                    </a:lnTo>
                    <a:lnTo>
                      <a:pt x="4" y="11"/>
                    </a:lnTo>
                    <a:close/>
                    <a:moveTo>
                      <a:pt x="8" y="34"/>
                    </a:moveTo>
                    <a:lnTo>
                      <a:pt x="8" y="32"/>
                    </a:lnTo>
                    <a:lnTo>
                      <a:pt x="8" y="30"/>
                    </a:lnTo>
                    <a:lnTo>
                      <a:pt x="10" y="30"/>
                    </a:lnTo>
                    <a:lnTo>
                      <a:pt x="12" y="30"/>
                    </a:lnTo>
                    <a:lnTo>
                      <a:pt x="14" y="30"/>
                    </a:lnTo>
                    <a:lnTo>
                      <a:pt x="14" y="32"/>
                    </a:lnTo>
                    <a:lnTo>
                      <a:pt x="14" y="34"/>
                    </a:lnTo>
                    <a:lnTo>
                      <a:pt x="14" y="36"/>
                    </a:lnTo>
                    <a:lnTo>
                      <a:pt x="12" y="38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8" y="36"/>
                    </a:lnTo>
                    <a:lnTo>
                      <a:pt x="8" y="34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1" name="Freeform 12"/>
              <p:cNvSpPr>
                <a:spLocks/>
              </p:cNvSpPr>
              <p:nvPr/>
            </p:nvSpPr>
            <p:spPr bwMode="auto">
              <a:xfrm>
                <a:off x="2124377" y="1490459"/>
                <a:ext cx="406725" cy="653667"/>
              </a:xfrm>
              <a:custGeom>
                <a:avLst/>
                <a:gdLst>
                  <a:gd name="T0" fmla="*/ 12 w 196"/>
                  <a:gd name="T1" fmla="*/ 182 h 315"/>
                  <a:gd name="T2" fmla="*/ 20 w 196"/>
                  <a:gd name="T3" fmla="*/ 169 h 315"/>
                  <a:gd name="T4" fmla="*/ 24 w 196"/>
                  <a:gd name="T5" fmla="*/ 155 h 315"/>
                  <a:gd name="T6" fmla="*/ 14 w 196"/>
                  <a:gd name="T7" fmla="*/ 144 h 315"/>
                  <a:gd name="T8" fmla="*/ 10 w 196"/>
                  <a:gd name="T9" fmla="*/ 130 h 315"/>
                  <a:gd name="T10" fmla="*/ 6 w 196"/>
                  <a:gd name="T11" fmla="*/ 113 h 315"/>
                  <a:gd name="T12" fmla="*/ 6 w 196"/>
                  <a:gd name="T13" fmla="*/ 92 h 315"/>
                  <a:gd name="T14" fmla="*/ 6 w 196"/>
                  <a:gd name="T15" fmla="*/ 71 h 315"/>
                  <a:gd name="T16" fmla="*/ 6 w 196"/>
                  <a:gd name="T17" fmla="*/ 50 h 315"/>
                  <a:gd name="T18" fmla="*/ 6 w 196"/>
                  <a:gd name="T19" fmla="*/ 29 h 315"/>
                  <a:gd name="T20" fmla="*/ 6 w 196"/>
                  <a:gd name="T21" fmla="*/ 7 h 315"/>
                  <a:gd name="T22" fmla="*/ 20 w 196"/>
                  <a:gd name="T23" fmla="*/ 0 h 315"/>
                  <a:gd name="T24" fmla="*/ 37 w 196"/>
                  <a:gd name="T25" fmla="*/ 4 h 315"/>
                  <a:gd name="T26" fmla="*/ 37 w 196"/>
                  <a:gd name="T27" fmla="*/ 25 h 315"/>
                  <a:gd name="T28" fmla="*/ 37 w 196"/>
                  <a:gd name="T29" fmla="*/ 46 h 315"/>
                  <a:gd name="T30" fmla="*/ 47 w 196"/>
                  <a:gd name="T31" fmla="*/ 57 h 315"/>
                  <a:gd name="T32" fmla="*/ 48 w 196"/>
                  <a:gd name="T33" fmla="*/ 69 h 315"/>
                  <a:gd name="T34" fmla="*/ 50 w 196"/>
                  <a:gd name="T35" fmla="*/ 77 h 315"/>
                  <a:gd name="T36" fmla="*/ 60 w 196"/>
                  <a:gd name="T37" fmla="*/ 80 h 315"/>
                  <a:gd name="T38" fmla="*/ 68 w 196"/>
                  <a:gd name="T39" fmla="*/ 90 h 315"/>
                  <a:gd name="T40" fmla="*/ 73 w 196"/>
                  <a:gd name="T41" fmla="*/ 102 h 315"/>
                  <a:gd name="T42" fmla="*/ 83 w 196"/>
                  <a:gd name="T43" fmla="*/ 105 h 315"/>
                  <a:gd name="T44" fmla="*/ 87 w 196"/>
                  <a:gd name="T45" fmla="*/ 111 h 315"/>
                  <a:gd name="T46" fmla="*/ 91 w 196"/>
                  <a:gd name="T47" fmla="*/ 113 h 315"/>
                  <a:gd name="T48" fmla="*/ 87 w 196"/>
                  <a:gd name="T49" fmla="*/ 127 h 315"/>
                  <a:gd name="T50" fmla="*/ 87 w 196"/>
                  <a:gd name="T51" fmla="*/ 140 h 315"/>
                  <a:gd name="T52" fmla="*/ 85 w 196"/>
                  <a:gd name="T53" fmla="*/ 148 h 315"/>
                  <a:gd name="T54" fmla="*/ 89 w 196"/>
                  <a:gd name="T55" fmla="*/ 161 h 315"/>
                  <a:gd name="T56" fmla="*/ 100 w 196"/>
                  <a:gd name="T57" fmla="*/ 155 h 315"/>
                  <a:gd name="T58" fmla="*/ 108 w 196"/>
                  <a:gd name="T59" fmla="*/ 157 h 315"/>
                  <a:gd name="T60" fmla="*/ 114 w 196"/>
                  <a:gd name="T61" fmla="*/ 173 h 315"/>
                  <a:gd name="T62" fmla="*/ 120 w 196"/>
                  <a:gd name="T63" fmla="*/ 184 h 315"/>
                  <a:gd name="T64" fmla="*/ 125 w 196"/>
                  <a:gd name="T65" fmla="*/ 192 h 315"/>
                  <a:gd name="T66" fmla="*/ 133 w 196"/>
                  <a:gd name="T67" fmla="*/ 201 h 315"/>
                  <a:gd name="T68" fmla="*/ 137 w 196"/>
                  <a:gd name="T69" fmla="*/ 211 h 315"/>
                  <a:gd name="T70" fmla="*/ 141 w 196"/>
                  <a:gd name="T71" fmla="*/ 209 h 315"/>
                  <a:gd name="T72" fmla="*/ 154 w 196"/>
                  <a:gd name="T73" fmla="*/ 209 h 315"/>
                  <a:gd name="T74" fmla="*/ 164 w 196"/>
                  <a:gd name="T75" fmla="*/ 205 h 315"/>
                  <a:gd name="T76" fmla="*/ 179 w 196"/>
                  <a:gd name="T77" fmla="*/ 203 h 315"/>
                  <a:gd name="T78" fmla="*/ 183 w 196"/>
                  <a:gd name="T79" fmla="*/ 198 h 315"/>
                  <a:gd name="T80" fmla="*/ 191 w 196"/>
                  <a:gd name="T81" fmla="*/ 201 h 315"/>
                  <a:gd name="T82" fmla="*/ 194 w 196"/>
                  <a:gd name="T83" fmla="*/ 215 h 315"/>
                  <a:gd name="T84" fmla="*/ 196 w 196"/>
                  <a:gd name="T85" fmla="*/ 234 h 315"/>
                  <a:gd name="T86" fmla="*/ 196 w 196"/>
                  <a:gd name="T87" fmla="*/ 255 h 315"/>
                  <a:gd name="T88" fmla="*/ 196 w 196"/>
                  <a:gd name="T89" fmla="*/ 276 h 315"/>
                  <a:gd name="T90" fmla="*/ 196 w 196"/>
                  <a:gd name="T91" fmla="*/ 297 h 315"/>
                  <a:gd name="T92" fmla="*/ 193 w 196"/>
                  <a:gd name="T93" fmla="*/ 315 h 315"/>
                  <a:gd name="T94" fmla="*/ 171 w 196"/>
                  <a:gd name="T95" fmla="*/ 315 h 315"/>
                  <a:gd name="T96" fmla="*/ 150 w 196"/>
                  <a:gd name="T97" fmla="*/ 315 h 315"/>
                  <a:gd name="T98" fmla="*/ 129 w 196"/>
                  <a:gd name="T99" fmla="*/ 315 h 315"/>
                  <a:gd name="T100" fmla="*/ 108 w 196"/>
                  <a:gd name="T101" fmla="*/ 315 h 315"/>
                  <a:gd name="T102" fmla="*/ 87 w 196"/>
                  <a:gd name="T103" fmla="*/ 315 h 315"/>
                  <a:gd name="T104" fmla="*/ 66 w 196"/>
                  <a:gd name="T105" fmla="*/ 315 h 315"/>
                  <a:gd name="T106" fmla="*/ 45 w 196"/>
                  <a:gd name="T107" fmla="*/ 315 h 315"/>
                  <a:gd name="T108" fmla="*/ 24 w 196"/>
                  <a:gd name="T109" fmla="*/ 315 h 315"/>
                  <a:gd name="T110" fmla="*/ 6 w 196"/>
                  <a:gd name="T111" fmla="*/ 311 h 315"/>
                  <a:gd name="T112" fmla="*/ 6 w 196"/>
                  <a:gd name="T113" fmla="*/ 290 h 315"/>
                  <a:gd name="T114" fmla="*/ 6 w 196"/>
                  <a:gd name="T115" fmla="*/ 269 h 315"/>
                  <a:gd name="T116" fmla="*/ 6 w 196"/>
                  <a:gd name="T117" fmla="*/ 247 h 315"/>
                  <a:gd name="T118" fmla="*/ 8 w 196"/>
                  <a:gd name="T119" fmla="*/ 230 h 315"/>
                  <a:gd name="T120" fmla="*/ 8 w 196"/>
                  <a:gd name="T121" fmla="*/ 217 h 315"/>
                  <a:gd name="T122" fmla="*/ 0 w 196"/>
                  <a:gd name="T123" fmla="*/ 211 h 315"/>
                  <a:gd name="T124" fmla="*/ 6 w 196"/>
                  <a:gd name="T125" fmla="*/ 196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6" h="315">
                    <a:moveTo>
                      <a:pt x="10" y="192"/>
                    </a:moveTo>
                    <a:lnTo>
                      <a:pt x="10" y="190"/>
                    </a:lnTo>
                    <a:lnTo>
                      <a:pt x="12" y="190"/>
                    </a:lnTo>
                    <a:lnTo>
                      <a:pt x="12" y="188"/>
                    </a:lnTo>
                    <a:lnTo>
                      <a:pt x="12" y="186"/>
                    </a:lnTo>
                    <a:lnTo>
                      <a:pt x="12" y="184"/>
                    </a:lnTo>
                    <a:lnTo>
                      <a:pt x="14" y="184"/>
                    </a:lnTo>
                    <a:lnTo>
                      <a:pt x="12" y="184"/>
                    </a:lnTo>
                    <a:lnTo>
                      <a:pt x="12" y="186"/>
                    </a:lnTo>
                    <a:lnTo>
                      <a:pt x="12" y="184"/>
                    </a:lnTo>
                    <a:lnTo>
                      <a:pt x="12" y="182"/>
                    </a:lnTo>
                    <a:lnTo>
                      <a:pt x="14" y="182"/>
                    </a:lnTo>
                    <a:lnTo>
                      <a:pt x="14" y="180"/>
                    </a:lnTo>
                    <a:lnTo>
                      <a:pt x="14" y="178"/>
                    </a:lnTo>
                    <a:lnTo>
                      <a:pt x="16" y="178"/>
                    </a:lnTo>
                    <a:lnTo>
                      <a:pt x="16" y="176"/>
                    </a:lnTo>
                    <a:lnTo>
                      <a:pt x="16" y="175"/>
                    </a:lnTo>
                    <a:lnTo>
                      <a:pt x="18" y="175"/>
                    </a:lnTo>
                    <a:lnTo>
                      <a:pt x="18" y="173"/>
                    </a:lnTo>
                    <a:lnTo>
                      <a:pt x="18" y="171"/>
                    </a:lnTo>
                    <a:lnTo>
                      <a:pt x="18" y="169"/>
                    </a:lnTo>
                    <a:lnTo>
                      <a:pt x="20" y="169"/>
                    </a:lnTo>
                    <a:lnTo>
                      <a:pt x="20" y="167"/>
                    </a:lnTo>
                    <a:lnTo>
                      <a:pt x="20" y="165"/>
                    </a:lnTo>
                    <a:lnTo>
                      <a:pt x="22" y="165"/>
                    </a:lnTo>
                    <a:lnTo>
                      <a:pt x="22" y="163"/>
                    </a:lnTo>
                    <a:lnTo>
                      <a:pt x="22" y="161"/>
                    </a:lnTo>
                    <a:lnTo>
                      <a:pt x="22" y="159"/>
                    </a:lnTo>
                    <a:lnTo>
                      <a:pt x="24" y="159"/>
                    </a:lnTo>
                    <a:lnTo>
                      <a:pt x="22" y="159"/>
                    </a:lnTo>
                    <a:lnTo>
                      <a:pt x="24" y="159"/>
                    </a:lnTo>
                    <a:lnTo>
                      <a:pt x="24" y="157"/>
                    </a:lnTo>
                    <a:lnTo>
                      <a:pt x="24" y="155"/>
                    </a:lnTo>
                    <a:lnTo>
                      <a:pt x="24" y="153"/>
                    </a:lnTo>
                    <a:lnTo>
                      <a:pt x="22" y="153"/>
                    </a:lnTo>
                    <a:lnTo>
                      <a:pt x="22" y="151"/>
                    </a:lnTo>
                    <a:lnTo>
                      <a:pt x="22" y="150"/>
                    </a:lnTo>
                    <a:lnTo>
                      <a:pt x="20" y="150"/>
                    </a:lnTo>
                    <a:lnTo>
                      <a:pt x="18" y="150"/>
                    </a:lnTo>
                    <a:lnTo>
                      <a:pt x="18" y="148"/>
                    </a:lnTo>
                    <a:lnTo>
                      <a:pt x="16" y="148"/>
                    </a:lnTo>
                    <a:lnTo>
                      <a:pt x="14" y="148"/>
                    </a:lnTo>
                    <a:lnTo>
                      <a:pt x="14" y="146"/>
                    </a:lnTo>
                    <a:lnTo>
                      <a:pt x="14" y="144"/>
                    </a:lnTo>
                    <a:lnTo>
                      <a:pt x="12" y="144"/>
                    </a:lnTo>
                    <a:lnTo>
                      <a:pt x="12" y="142"/>
                    </a:lnTo>
                    <a:lnTo>
                      <a:pt x="10" y="142"/>
                    </a:lnTo>
                    <a:lnTo>
                      <a:pt x="10" y="140"/>
                    </a:lnTo>
                    <a:lnTo>
                      <a:pt x="10" y="138"/>
                    </a:lnTo>
                    <a:lnTo>
                      <a:pt x="10" y="136"/>
                    </a:lnTo>
                    <a:lnTo>
                      <a:pt x="8" y="136"/>
                    </a:lnTo>
                    <a:lnTo>
                      <a:pt x="8" y="134"/>
                    </a:lnTo>
                    <a:lnTo>
                      <a:pt x="10" y="134"/>
                    </a:lnTo>
                    <a:lnTo>
                      <a:pt x="10" y="132"/>
                    </a:lnTo>
                    <a:lnTo>
                      <a:pt x="10" y="130"/>
                    </a:lnTo>
                    <a:lnTo>
                      <a:pt x="8" y="130"/>
                    </a:lnTo>
                    <a:lnTo>
                      <a:pt x="8" y="128"/>
                    </a:lnTo>
                    <a:lnTo>
                      <a:pt x="8" y="127"/>
                    </a:lnTo>
                    <a:lnTo>
                      <a:pt x="8" y="125"/>
                    </a:lnTo>
                    <a:lnTo>
                      <a:pt x="6" y="125"/>
                    </a:lnTo>
                    <a:lnTo>
                      <a:pt x="6" y="123"/>
                    </a:lnTo>
                    <a:lnTo>
                      <a:pt x="6" y="121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6" y="115"/>
                    </a:lnTo>
                    <a:lnTo>
                      <a:pt x="6" y="113"/>
                    </a:lnTo>
                    <a:lnTo>
                      <a:pt x="6" y="111"/>
                    </a:lnTo>
                    <a:lnTo>
                      <a:pt x="6" y="109"/>
                    </a:lnTo>
                    <a:lnTo>
                      <a:pt x="6" y="107"/>
                    </a:lnTo>
                    <a:lnTo>
                      <a:pt x="6" y="105"/>
                    </a:lnTo>
                    <a:lnTo>
                      <a:pt x="6" y="103"/>
                    </a:lnTo>
                    <a:lnTo>
                      <a:pt x="6" y="102"/>
                    </a:lnTo>
                    <a:lnTo>
                      <a:pt x="6" y="100"/>
                    </a:lnTo>
                    <a:lnTo>
                      <a:pt x="6" y="98"/>
                    </a:lnTo>
                    <a:lnTo>
                      <a:pt x="6" y="96"/>
                    </a:lnTo>
                    <a:lnTo>
                      <a:pt x="6" y="94"/>
                    </a:lnTo>
                    <a:lnTo>
                      <a:pt x="6" y="92"/>
                    </a:lnTo>
                    <a:lnTo>
                      <a:pt x="6" y="90"/>
                    </a:lnTo>
                    <a:lnTo>
                      <a:pt x="6" y="88"/>
                    </a:lnTo>
                    <a:lnTo>
                      <a:pt x="6" y="86"/>
                    </a:lnTo>
                    <a:lnTo>
                      <a:pt x="6" y="84"/>
                    </a:lnTo>
                    <a:lnTo>
                      <a:pt x="6" y="82"/>
                    </a:lnTo>
                    <a:lnTo>
                      <a:pt x="6" y="80"/>
                    </a:lnTo>
                    <a:lnTo>
                      <a:pt x="6" y="79"/>
                    </a:lnTo>
                    <a:lnTo>
                      <a:pt x="6" y="77"/>
                    </a:lnTo>
                    <a:lnTo>
                      <a:pt x="6" y="75"/>
                    </a:lnTo>
                    <a:lnTo>
                      <a:pt x="6" y="73"/>
                    </a:lnTo>
                    <a:lnTo>
                      <a:pt x="6" y="71"/>
                    </a:lnTo>
                    <a:lnTo>
                      <a:pt x="6" y="69"/>
                    </a:lnTo>
                    <a:lnTo>
                      <a:pt x="6" y="67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6" y="61"/>
                    </a:lnTo>
                    <a:lnTo>
                      <a:pt x="6" y="59"/>
                    </a:lnTo>
                    <a:lnTo>
                      <a:pt x="6" y="57"/>
                    </a:lnTo>
                    <a:lnTo>
                      <a:pt x="6" y="55"/>
                    </a:lnTo>
                    <a:lnTo>
                      <a:pt x="6" y="54"/>
                    </a:lnTo>
                    <a:lnTo>
                      <a:pt x="6" y="52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6" y="42"/>
                    </a:lnTo>
                    <a:lnTo>
                      <a:pt x="6" y="40"/>
                    </a:lnTo>
                    <a:lnTo>
                      <a:pt x="6" y="38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6" y="32"/>
                    </a:lnTo>
                    <a:lnTo>
                      <a:pt x="6" y="31"/>
                    </a:lnTo>
                    <a:lnTo>
                      <a:pt x="6" y="29"/>
                    </a:lnTo>
                    <a:lnTo>
                      <a:pt x="6" y="27"/>
                    </a:lnTo>
                    <a:lnTo>
                      <a:pt x="6" y="25"/>
                    </a:lnTo>
                    <a:lnTo>
                      <a:pt x="6" y="23"/>
                    </a:lnTo>
                    <a:lnTo>
                      <a:pt x="6" y="21"/>
                    </a:lnTo>
                    <a:lnTo>
                      <a:pt x="6" y="19"/>
                    </a:lnTo>
                    <a:lnTo>
                      <a:pt x="6" y="17"/>
                    </a:lnTo>
                    <a:lnTo>
                      <a:pt x="6" y="15"/>
                    </a:lnTo>
                    <a:lnTo>
                      <a:pt x="6" y="13"/>
                    </a:lnTo>
                    <a:lnTo>
                      <a:pt x="6" y="11"/>
                    </a:lnTo>
                    <a:lnTo>
                      <a:pt x="6" y="9"/>
                    </a:lnTo>
                    <a:lnTo>
                      <a:pt x="6" y="7"/>
                    </a:lnTo>
                    <a:lnTo>
                      <a:pt x="6" y="6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7" y="2"/>
                    </a:lnTo>
                    <a:lnTo>
                      <a:pt x="37" y="4"/>
                    </a:lnTo>
                    <a:lnTo>
                      <a:pt x="37" y="6"/>
                    </a:lnTo>
                    <a:lnTo>
                      <a:pt x="37" y="7"/>
                    </a:lnTo>
                    <a:lnTo>
                      <a:pt x="37" y="9"/>
                    </a:lnTo>
                    <a:lnTo>
                      <a:pt x="37" y="11"/>
                    </a:lnTo>
                    <a:lnTo>
                      <a:pt x="37" y="13"/>
                    </a:lnTo>
                    <a:lnTo>
                      <a:pt x="37" y="15"/>
                    </a:lnTo>
                    <a:lnTo>
                      <a:pt x="37" y="17"/>
                    </a:lnTo>
                    <a:lnTo>
                      <a:pt x="37" y="19"/>
                    </a:lnTo>
                    <a:lnTo>
                      <a:pt x="37" y="21"/>
                    </a:lnTo>
                    <a:lnTo>
                      <a:pt x="37" y="23"/>
                    </a:lnTo>
                    <a:lnTo>
                      <a:pt x="37" y="25"/>
                    </a:lnTo>
                    <a:lnTo>
                      <a:pt x="37" y="27"/>
                    </a:lnTo>
                    <a:lnTo>
                      <a:pt x="37" y="29"/>
                    </a:lnTo>
                    <a:lnTo>
                      <a:pt x="37" y="31"/>
                    </a:lnTo>
                    <a:lnTo>
                      <a:pt x="37" y="32"/>
                    </a:lnTo>
                    <a:lnTo>
                      <a:pt x="37" y="34"/>
                    </a:lnTo>
                    <a:lnTo>
                      <a:pt x="37" y="36"/>
                    </a:lnTo>
                    <a:lnTo>
                      <a:pt x="37" y="38"/>
                    </a:lnTo>
                    <a:lnTo>
                      <a:pt x="37" y="40"/>
                    </a:lnTo>
                    <a:lnTo>
                      <a:pt x="37" y="42"/>
                    </a:lnTo>
                    <a:lnTo>
                      <a:pt x="37" y="44"/>
                    </a:lnTo>
                    <a:lnTo>
                      <a:pt x="37" y="46"/>
                    </a:lnTo>
                    <a:lnTo>
                      <a:pt x="37" y="48"/>
                    </a:lnTo>
                    <a:lnTo>
                      <a:pt x="39" y="48"/>
                    </a:lnTo>
                    <a:lnTo>
                      <a:pt x="39" y="50"/>
                    </a:lnTo>
                    <a:lnTo>
                      <a:pt x="41" y="50"/>
                    </a:lnTo>
                    <a:lnTo>
                      <a:pt x="41" y="52"/>
                    </a:lnTo>
                    <a:lnTo>
                      <a:pt x="41" y="54"/>
                    </a:lnTo>
                    <a:lnTo>
                      <a:pt x="43" y="54"/>
                    </a:lnTo>
                    <a:lnTo>
                      <a:pt x="43" y="55"/>
                    </a:lnTo>
                    <a:lnTo>
                      <a:pt x="45" y="55"/>
                    </a:lnTo>
                    <a:lnTo>
                      <a:pt x="45" y="57"/>
                    </a:lnTo>
                    <a:lnTo>
                      <a:pt x="47" y="57"/>
                    </a:lnTo>
                    <a:lnTo>
                      <a:pt x="47" y="59"/>
                    </a:lnTo>
                    <a:lnTo>
                      <a:pt x="47" y="61"/>
                    </a:lnTo>
                    <a:lnTo>
                      <a:pt x="48" y="61"/>
                    </a:lnTo>
                    <a:lnTo>
                      <a:pt x="48" y="63"/>
                    </a:lnTo>
                    <a:lnTo>
                      <a:pt x="47" y="63"/>
                    </a:lnTo>
                    <a:lnTo>
                      <a:pt x="48" y="63"/>
                    </a:lnTo>
                    <a:lnTo>
                      <a:pt x="48" y="65"/>
                    </a:lnTo>
                    <a:lnTo>
                      <a:pt x="48" y="67"/>
                    </a:lnTo>
                    <a:lnTo>
                      <a:pt x="47" y="67"/>
                    </a:lnTo>
                    <a:lnTo>
                      <a:pt x="47" y="69"/>
                    </a:lnTo>
                    <a:lnTo>
                      <a:pt x="48" y="69"/>
                    </a:lnTo>
                    <a:lnTo>
                      <a:pt x="48" y="71"/>
                    </a:lnTo>
                    <a:lnTo>
                      <a:pt x="50" y="71"/>
                    </a:lnTo>
                    <a:lnTo>
                      <a:pt x="50" y="73"/>
                    </a:lnTo>
                    <a:lnTo>
                      <a:pt x="48" y="73"/>
                    </a:lnTo>
                    <a:lnTo>
                      <a:pt x="47" y="73"/>
                    </a:lnTo>
                    <a:lnTo>
                      <a:pt x="48" y="73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48" y="75"/>
                    </a:lnTo>
                    <a:lnTo>
                      <a:pt x="50" y="75"/>
                    </a:lnTo>
                    <a:lnTo>
                      <a:pt x="50" y="77"/>
                    </a:lnTo>
                    <a:lnTo>
                      <a:pt x="50" y="75"/>
                    </a:lnTo>
                    <a:lnTo>
                      <a:pt x="52" y="75"/>
                    </a:lnTo>
                    <a:lnTo>
                      <a:pt x="52" y="77"/>
                    </a:lnTo>
                    <a:lnTo>
                      <a:pt x="54" y="77"/>
                    </a:lnTo>
                    <a:lnTo>
                      <a:pt x="54" y="79"/>
                    </a:lnTo>
                    <a:lnTo>
                      <a:pt x="52" y="79"/>
                    </a:lnTo>
                    <a:lnTo>
                      <a:pt x="54" y="79"/>
                    </a:lnTo>
                    <a:lnTo>
                      <a:pt x="54" y="80"/>
                    </a:lnTo>
                    <a:lnTo>
                      <a:pt x="56" y="80"/>
                    </a:lnTo>
                    <a:lnTo>
                      <a:pt x="58" y="80"/>
                    </a:lnTo>
                    <a:lnTo>
                      <a:pt x="60" y="80"/>
                    </a:lnTo>
                    <a:lnTo>
                      <a:pt x="60" y="82"/>
                    </a:lnTo>
                    <a:lnTo>
                      <a:pt x="62" y="82"/>
                    </a:lnTo>
                    <a:lnTo>
                      <a:pt x="62" y="84"/>
                    </a:lnTo>
                    <a:lnTo>
                      <a:pt x="62" y="86"/>
                    </a:lnTo>
                    <a:lnTo>
                      <a:pt x="64" y="86"/>
                    </a:lnTo>
                    <a:lnTo>
                      <a:pt x="64" y="88"/>
                    </a:lnTo>
                    <a:lnTo>
                      <a:pt x="66" y="88"/>
                    </a:lnTo>
                    <a:lnTo>
                      <a:pt x="66" y="90"/>
                    </a:lnTo>
                    <a:lnTo>
                      <a:pt x="68" y="90"/>
                    </a:lnTo>
                    <a:lnTo>
                      <a:pt x="68" y="92"/>
                    </a:lnTo>
                    <a:lnTo>
                      <a:pt x="68" y="90"/>
                    </a:lnTo>
                    <a:lnTo>
                      <a:pt x="68" y="92"/>
                    </a:lnTo>
                    <a:lnTo>
                      <a:pt x="68" y="94"/>
                    </a:lnTo>
                    <a:lnTo>
                      <a:pt x="70" y="94"/>
                    </a:lnTo>
                    <a:lnTo>
                      <a:pt x="72" y="94"/>
                    </a:lnTo>
                    <a:lnTo>
                      <a:pt x="72" y="96"/>
                    </a:lnTo>
                    <a:lnTo>
                      <a:pt x="73" y="96"/>
                    </a:lnTo>
                    <a:lnTo>
                      <a:pt x="73" y="98"/>
                    </a:lnTo>
                    <a:lnTo>
                      <a:pt x="73" y="100"/>
                    </a:lnTo>
                    <a:lnTo>
                      <a:pt x="72" y="100"/>
                    </a:lnTo>
                    <a:lnTo>
                      <a:pt x="73" y="100"/>
                    </a:lnTo>
                    <a:lnTo>
                      <a:pt x="73" y="102"/>
                    </a:lnTo>
                    <a:lnTo>
                      <a:pt x="75" y="102"/>
                    </a:lnTo>
                    <a:lnTo>
                      <a:pt x="75" y="103"/>
                    </a:lnTo>
                    <a:lnTo>
                      <a:pt x="75" y="102"/>
                    </a:lnTo>
                    <a:lnTo>
                      <a:pt x="75" y="103"/>
                    </a:lnTo>
                    <a:lnTo>
                      <a:pt x="77" y="103"/>
                    </a:lnTo>
                    <a:lnTo>
                      <a:pt x="77" y="105"/>
                    </a:lnTo>
                    <a:lnTo>
                      <a:pt x="77" y="107"/>
                    </a:lnTo>
                    <a:lnTo>
                      <a:pt x="79" y="107"/>
                    </a:lnTo>
                    <a:lnTo>
                      <a:pt x="79" y="105"/>
                    </a:lnTo>
                    <a:lnTo>
                      <a:pt x="81" y="105"/>
                    </a:lnTo>
                    <a:lnTo>
                      <a:pt x="83" y="105"/>
                    </a:lnTo>
                    <a:lnTo>
                      <a:pt x="83" y="107"/>
                    </a:lnTo>
                    <a:lnTo>
                      <a:pt x="81" y="107"/>
                    </a:lnTo>
                    <a:lnTo>
                      <a:pt x="81" y="109"/>
                    </a:lnTo>
                    <a:lnTo>
                      <a:pt x="83" y="109"/>
                    </a:lnTo>
                    <a:lnTo>
                      <a:pt x="81" y="109"/>
                    </a:lnTo>
                    <a:lnTo>
                      <a:pt x="83" y="109"/>
                    </a:lnTo>
                    <a:lnTo>
                      <a:pt x="85" y="109"/>
                    </a:lnTo>
                    <a:lnTo>
                      <a:pt x="87" y="109"/>
                    </a:lnTo>
                    <a:lnTo>
                      <a:pt x="87" y="111"/>
                    </a:lnTo>
                    <a:lnTo>
                      <a:pt x="87" y="109"/>
                    </a:lnTo>
                    <a:lnTo>
                      <a:pt x="87" y="111"/>
                    </a:lnTo>
                    <a:lnTo>
                      <a:pt x="87" y="109"/>
                    </a:lnTo>
                    <a:lnTo>
                      <a:pt x="87" y="111"/>
                    </a:lnTo>
                    <a:lnTo>
                      <a:pt x="87" y="109"/>
                    </a:lnTo>
                    <a:lnTo>
                      <a:pt x="89" y="109"/>
                    </a:lnTo>
                    <a:lnTo>
                      <a:pt x="91" y="109"/>
                    </a:lnTo>
                    <a:lnTo>
                      <a:pt x="93" y="109"/>
                    </a:lnTo>
                    <a:lnTo>
                      <a:pt x="93" y="111"/>
                    </a:lnTo>
                    <a:lnTo>
                      <a:pt x="91" y="111"/>
                    </a:lnTo>
                    <a:lnTo>
                      <a:pt x="91" y="113"/>
                    </a:lnTo>
                    <a:lnTo>
                      <a:pt x="93" y="113"/>
                    </a:lnTo>
                    <a:lnTo>
                      <a:pt x="91" y="113"/>
                    </a:lnTo>
                    <a:lnTo>
                      <a:pt x="91" y="115"/>
                    </a:lnTo>
                    <a:lnTo>
                      <a:pt x="91" y="117"/>
                    </a:lnTo>
                    <a:lnTo>
                      <a:pt x="89" y="117"/>
                    </a:lnTo>
                    <a:lnTo>
                      <a:pt x="91" y="117"/>
                    </a:lnTo>
                    <a:lnTo>
                      <a:pt x="91" y="119"/>
                    </a:lnTo>
                    <a:lnTo>
                      <a:pt x="91" y="121"/>
                    </a:lnTo>
                    <a:lnTo>
                      <a:pt x="89" y="121"/>
                    </a:lnTo>
                    <a:lnTo>
                      <a:pt x="89" y="123"/>
                    </a:lnTo>
                    <a:lnTo>
                      <a:pt x="89" y="125"/>
                    </a:lnTo>
                    <a:lnTo>
                      <a:pt x="89" y="127"/>
                    </a:lnTo>
                    <a:lnTo>
                      <a:pt x="87" y="127"/>
                    </a:lnTo>
                    <a:lnTo>
                      <a:pt x="87" y="128"/>
                    </a:lnTo>
                    <a:lnTo>
                      <a:pt x="89" y="128"/>
                    </a:lnTo>
                    <a:lnTo>
                      <a:pt x="89" y="130"/>
                    </a:lnTo>
                    <a:lnTo>
                      <a:pt x="89" y="132"/>
                    </a:lnTo>
                    <a:lnTo>
                      <a:pt x="87" y="132"/>
                    </a:lnTo>
                    <a:lnTo>
                      <a:pt x="85" y="132"/>
                    </a:lnTo>
                    <a:lnTo>
                      <a:pt x="85" y="134"/>
                    </a:lnTo>
                    <a:lnTo>
                      <a:pt x="87" y="134"/>
                    </a:lnTo>
                    <a:lnTo>
                      <a:pt x="87" y="136"/>
                    </a:lnTo>
                    <a:lnTo>
                      <a:pt x="87" y="138"/>
                    </a:lnTo>
                    <a:lnTo>
                      <a:pt x="87" y="140"/>
                    </a:lnTo>
                    <a:lnTo>
                      <a:pt x="89" y="140"/>
                    </a:lnTo>
                    <a:lnTo>
                      <a:pt x="89" y="142"/>
                    </a:lnTo>
                    <a:lnTo>
                      <a:pt x="89" y="144"/>
                    </a:lnTo>
                    <a:lnTo>
                      <a:pt x="91" y="144"/>
                    </a:lnTo>
                    <a:lnTo>
                      <a:pt x="89" y="144"/>
                    </a:lnTo>
                    <a:lnTo>
                      <a:pt x="89" y="146"/>
                    </a:lnTo>
                    <a:lnTo>
                      <a:pt x="87" y="146"/>
                    </a:lnTo>
                    <a:lnTo>
                      <a:pt x="85" y="146"/>
                    </a:lnTo>
                    <a:lnTo>
                      <a:pt x="85" y="148"/>
                    </a:lnTo>
                    <a:lnTo>
                      <a:pt x="87" y="148"/>
                    </a:lnTo>
                    <a:lnTo>
                      <a:pt x="85" y="148"/>
                    </a:lnTo>
                    <a:lnTo>
                      <a:pt x="85" y="150"/>
                    </a:lnTo>
                    <a:lnTo>
                      <a:pt x="85" y="151"/>
                    </a:lnTo>
                    <a:lnTo>
                      <a:pt x="87" y="151"/>
                    </a:lnTo>
                    <a:lnTo>
                      <a:pt x="87" y="153"/>
                    </a:lnTo>
                    <a:lnTo>
                      <a:pt x="87" y="155"/>
                    </a:lnTo>
                    <a:lnTo>
                      <a:pt x="85" y="155"/>
                    </a:lnTo>
                    <a:lnTo>
                      <a:pt x="85" y="157"/>
                    </a:lnTo>
                    <a:lnTo>
                      <a:pt x="85" y="159"/>
                    </a:lnTo>
                    <a:lnTo>
                      <a:pt x="87" y="159"/>
                    </a:lnTo>
                    <a:lnTo>
                      <a:pt x="89" y="159"/>
                    </a:lnTo>
                    <a:lnTo>
                      <a:pt x="89" y="161"/>
                    </a:lnTo>
                    <a:lnTo>
                      <a:pt x="91" y="161"/>
                    </a:lnTo>
                    <a:lnTo>
                      <a:pt x="91" y="163"/>
                    </a:lnTo>
                    <a:lnTo>
                      <a:pt x="93" y="163"/>
                    </a:lnTo>
                    <a:lnTo>
                      <a:pt x="95" y="163"/>
                    </a:lnTo>
                    <a:lnTo>
                      <a:pt x="95" y="161"/>
                    </a:lnTo>
                    <a:lnTo>
                      <a:pt x="95" y="159"/>
                    </a:lnTo>
                    <a:lnTo>
                      <a:pt x="97" y="159"/>
                    </a:lnTo>
                    <a:lnTo>
                      <a:pt x="98" y="159"/>
                    </a:lnTo>
                    <a:lnTo>
                      <a:pt x="98" y="157"/>
                    </a:lnTo>
                    <a:lnTo>
                      <a:pt x="100" y="157"/>
                    </a:lnTo>
                    <a:lnTo>
                      <a:pt x="100" y="155"/>
                    </a:lnTo>
                    <a:lnTo>
                      <a:pt x="102" y="155"/>
                    </a:lnTo>
                    <a:lnTo>
                      <a:pt x="102" y="153"/>
                    </a:lnTo>
                    <a:lnTo>
                      <a:pt x="102" y="151"/>
                    </a:lnTo>
                    <a:lnTo>
                      <a:pt x="102" y="153"/>
                    </a:lnTo>
                    <a:lnTo>
                      <a:pt x="104" y="153"/>
                    </a:lnTo>
                    <a:lnTo>
                      <a:pt x="104" y="155"/>
                    </a:lnTo>
                    <a:lnTo>
                      <a:pt x="106" y="155"/>
                    </a:lnTo>
                    <a:lnTo>
                      <a:pt x="106" y="157"/>
                    </a:lnTo>
                    <a:lnTo>
                      <a:pt x="106" y="155"/>
                    </a:lnTo>
                    <a:lnTo>
                      <a:pt x="106" y="157"/>
                    </a:lnTo>
                    <a:lnTo>
                      <a:pt x="108" y="157"/>
                    </a:lnTo>
                    <a:lnTo>
                      <a:pt x="108" y="159"/>
                    </a:lnTo>
                    <a:lnTo>
                      <a:pt x="108" y="161"/>
                    </a:lnTo>
                    <a:lnTo>
                      <a:pt x="110" y="161"/>
                    </a:lnTo>
                    <a:lnTo>
                      <a:pt x="110" y="163"/>
                    </a:lnTo>
                    <a:lnTo>
                      <a:pt x="110" y="165"/>
                    </a:lnTo>
                    <a:lnTo>
                      <a:pt x="110" y="167"/>
                    </a:lnTo>
                    <a:lnTo>
                      <a:pt x="110" y="169"/>
                    </a:lnTo>
                    <a:lnTo>
                      <a:pt x="110" y="171"/>
                    </a:lnTo>
                    <a:lnTo>
                      <a:pt x="112" y="171"/>
                    </a:lnTo>
                    <a:lnTo>
                      <a:pt x="112" y="173"/>
                    </a:lnTo>
                    <a:lnTo>
                      <a:pt x="114" y="173"/>
                    </a:lnTo>
                    <a:lnTo>
                      <a:pt x="114" y="175"/>
                    </a:lnTo>
                    <a:lnTo>
                      <a:pt x="114" y="176"/>
                    </a:lnTo>
                    <a:lnTo>
                      <a:pt x="116" y="176"/>
                    </a:lnTo>
                    <a:lnTo>
                      <a:pt x="116" y="178"/>
                    </a:lnTo>
                    <a:lnTo>
                      <a:pt x="118" y="178"/>
                    </a:lnTo>
                    <a:lnTo>
                      <a:pt x="118" y="180"/>
                    </a:lnTo>
                    <a:lnTo>
                      <a:pt x="118" y="182"/>
                    </a:lnTo>
                    <a:lnTo>
                      <a:pt x="120" y="182"/>
                    </a:lnTo>
                    <a:lnTo>
                      <a:pt x="120" y="180"/>
                    </a:lnTo>
                    <a:lnTo>
                      <a:pt x="120" y="182"/>
                    </a:lnTo>
                    <a:lnTo>
                      <a:pt x="120" y="184"/>
                    </a:lnTo>
                    <a:lnTo>
                      <a:pt x="120" y="186"/>
                    </a:lnTo>
                    <a:lnTo>
                      <a:pt x="118" y="186"/>
                    </a:lnTo>
                    <a:lnTo>
                      <a:pt x="118" y="188"/>
                    </a:lnTo>
                    <a:lnTo>
                      <a:pt x="120" y="188"/>
                    </a:lnTo>
                    <a:lnTo>
                      <a:pt x="120" y="190"/>
                    </a:lnTo>
                    <a:lnTo>
                      <a:pt x="120" y="192"/>
                    </a:lnTo>
                    <a:lnTo>
                      <a:pt x="121" y="192"/>
                    </a:lnTo>
                    <a:lnTo>
                      <a:pt x="123" y="192"/>
                    </a:lnTo>
                    <a:lnTo>
                      <a:pt x="123" y="194"/>
                    </a:lnTo>
                    <a:lnTo>
                      <a:pt x="125" y="194"/>
                    </a:lnTo>
                    <a:lnTo>
                      <a:pt x="125" y="192"/>
                    </a:lnTo>
                    <a:lnTo>
                      <a:pt x="127" y="192"/>
                    </a:lnTo>
                    <a:lnTo>
                      <a:pt x="127" y="194"/>
                    </a:lnTo>
                    <a:lnTo>
                      <a:pt x="129" y="194"/>
                    </a:lnTo>
                    <a:lnTo>
                      <a:pt x="129" y="196"/>
                    </a:lnTo>
                    <a:lnTo>
                      <a:pt x="131" y="196"/>
                    </a:lnTo>
                    <a:lnTo>
                      <a:pt x="129" y="196"/>
                    </a:lnTo>
                    <a:lnTo>
                      <a:pt x="131" y="196"/>
                    </a:lnTo>
                    <a:lnTo>
                      <a:pt x="131" y="198"/>
                    </a:lnTo>
                    <a:lnTo>
                      <a:pt x="131" y="199"/>
                    </a:lnTo>
                    <a:lnTo>
                      <a:pt x="133" y="199"/>
                    </a:lnTo>
                    <a:lnTo>
                      <a:pt x="133" y="201"/>
                    </a:lnTo>
                    <a:lnTo>
                      <a:pt x="131" y="201"/>
                    </a:lnTo>
                    <a:lnTo>
                      <a:pt x="131" y="203"/>
                    </a:lnTo>
                    <a:lnTo>
                      <a:pt x="133" y="203"/>
                    </a:lnTo>
                    <a:lnTo>
                      <a:pt x="133" y="205"/>
                    </a:lnTo>
                    <a:lnTo>
                      <a:pt x="133" y="207"/>
                    </a:lnTo>
                    <a:lnTo>
                      <a:pt x="133" y="209"/>
                    </a:lnTo>
                    <a:lnTo>
                      <a:pt x="135" y="209"/>
                    </a:lnTo>
                    <a:lnTo>
                      <a:pt x="135" y="211"/>
                    </a:lnTo>
                    <a:lnTo>
                      <a:pt x="137" y="211"/>
                    </a:lnTo>
                    <a:lnTo>
                      <a:pt x="139" y="211"/>
                    </a:lnTo>
                    <a:lnTo>
                      <a:pt x="137" y="211"/>
                    </a:lnTo>
                    <a:lnTo>
                      <a:pt x="137" y="213"/>
                    </a:lnTo>
                    <a:lnTo>
                      <a:pt x="139" y="213"/>
                    </a:lnTo>
                    <a:lnTo>
                      <a:pt x="139" y="211"/>
                    </a:lnTo>
                    <a:lnTo>
                      <a:pt x="141" y="211"/>
                    </a:lnTo>
                    <a:lnTo>
                      <a:pt x="139" y="211"/>
                    </a:lnTo>
                    <a:lnTo>
                      <a:pt x="141" y="211"/>
                    </a:lnTo>
                    <a:lnTo>
                      <a:pt x="139" y="211"/>
                    </a:lnTo>
                    <a:lnTo>
                      <a:pt x="141" y="211"/>
                    </a:lnTo>
                    <a:lnTo>
                      <a:pt x="139" y="211"/>
                    </a:lnTo>
                    <a:lnTo>
                      <a:pt x="139" y="209"/>
                    </a:lnTo>
                    <a:lnTo>
                      <a:pt x="141" y="209"/>
                    </a:lnTo>
                    <a:lnTo>
                      <a:pt x="141" y="207"/>
                    </a:lnTo>
                    <a:lnTo>
                      <a:pt x="143" y="207"/>
                    </a:lnTo>
                    <a:lnTo>
                      <a:pt x="143" y="205"/>
                    </a:lnTo>
                    <a:lnTo>
                      <a:pt x="143" y="207"/>
                    </a:lnTo>
                    <a:lnTo>
                      <a:pt x="145" y="207"/>
                    </a:lnTo>
                    <a:lnTo>
                      <a:pt x="146" y="207"/>
                    </a:lnTo>
                    <a:lnTo>
                      <a:pt x="148" y="207"/>
                    </a:lnTo>
                    <a:lnTo>
                      <a:pt x="150" y="207"/>
                    </a:lnTo>
                    <a:lnTo>
                      <a:pt x="152" y="207"/>
                    </a:lnTo>
                    <a:lnTo>
                      <a:pt x="152" y="209"/>
                    </a:lnTo>
                    <a:lnTo>
                      <a:pt x="154" y="209"/>
                    </a:lnTo>
                    <a:lnTo>
                      <a:pt x="154" y="207"/>
                    </a:lnTo>
                    <a:lnTo>
                      <a:pt x="154" y="205"/>
                    </a:lnTo>
                    <a:lnTo>
                      <a:pt x="156" y="205"/>
                    </a:lnTo>
                    <a:lnTo>
                      <a:pt x="156" y="203"/>
                    </a:lnTo>
                    <a:lnTo>
                      <a:pt x="158" y="203"/>
                    </a:lnTo>
                    <a:lnTo>
                      <a:pt x="158" y="205"/>
                    </a:lnTo>
                    <a:lnTo>
                      <a:pt x="160" y="205"/>
                    </a:lnTo>
                    <a:lnTo>
                      <a:pt x="162" y="205"/>
                    </a:lnTo>
                    <a:lnTo>
                      <a:pt x="164" y="205"/>
                    </a:lnTo>
                    <a:lnTo>
                      <a:pt x="164" y="203"/>
                    </a:lnTo>
                    <a:lnTo>
                      <a:pt x="164" y="205"/>
                    </a:lnTo>
                    <a:lnTo>
                      <a:pt x="166" y="205"/>
                    </a:lnTo>
                    <a:lnTo>
                      <a:pt x="166" y="203"/>
                    </a:lnTo>
                    <a:lnTo>
                      <a:pt x="168" y="203"/>
                    </a:lnTo>
                    <a:lnTo>
                      <a:pt x="169" y="203"/>
                    </a:lnTo>
                    <a:lnTo>
                      <a:pt x="169" y="205"/>
                    </a:lnTo>
                    <a:lnTo>
                      <a:pt x="171" y="205"/>
                    </a:lnTo>
                    <a:lnTo>
                      <a:pt x="173" y="205"/>
                    </a:lnTo>
                    <a:lnTo>
                      <a:pt x="175" y="205"/>
                    </a:lnTo>
                    <a:lnTo>
                      <a:pt x="175" y="203"/>
                    </a:lnTo>
                    <a:lnTo>
                      <a:pt x="177" y="203"/>
                    </a:lnTo>
                    <a:lnTo>
                      <a:pt x="179" y="203"/>
                    </a:lnTo>
                    <a:lnTo>
                      <a:pt x="181" y="203"/>
                    </a:lnTo>
                    <a:lnTo>
                      <a:pt x="181" y="205"/>
                    </a:lnTo>
                    <a:lnTo>
                      <a:pt x="183" y="205"/>
                    </a:lnTo>
                    <a:lnTo>
                      <a:pt x="183" y="203"/>
                    </a:lnTo>
                    <a:lnTo>
                      <a:pt x="181" y="203"/>
                    </a:lnTo>
                    <a:lnTo>
                      <a:pt x="181" y="201"/>
                    </a:lnTo>
                    <a:lnTo>
                      <a:pt x="181" y="199"/>
                    </a:lnTo>
                    <a:lnTo>
                      <a:pt x="183" y="199"/>
                    </a:lnTo>
                    <a:lnTo>
                      <a:pt x="181" y="199"/>
                    </a:lnTo>
                    <a:lnTo>
                      <a:pt x="183" y="199"/>
                    </a:lnTo>
                    <a:lnTo>
                      <a:pt x="183" y="198"/>
                    </a:lnTo>
                    <a:lnTo>
                      <a:pt x="181" y="198"/>
                    </a:lnTo>
                    <a:lnTo>
                      <a:pt x="183" y="198"/>
                    </a:lnTo>
                    <a:lnTo>
                      <a:pt x="183" y="196"/>
                    </a:lnTo>
                    <a:lnTo>
                      <a:pt x="183" y="198"/>
                    </a:lnTo>
                    <a:lnTo>
                      <a:pt x="185" y="198"/>
                    </a:lnTo>
                    <a:lnTo>
                      <a:pt x="185" y="196"/>
                    </a:lnTo>
                    <a:lnTo>
                      <a:pt x="187" y="196"/>
                    </a:lnTo>
                    <a:lnTo>
                      <a:pt x="187" y="198"/>
                    </a:lnTo>
                    <a:lnTo>
                      <a:pt x="189" y="198"/>
                    </a:lnTo>
                    <a:lnTo>
                      <a:pt x="189" y="199"/>
                    </a:lnTo>
                    <a:lnTo>
                      <a:pt x="191" y="201"/>
                    </a:lnTo>
                    <a:lnTo>
                      <a:pt x="189" y="201"/>
                    </a:lnTo>
                    <a:lnTo>
                      <a:pt x="189" y="203"/>
                    </a:lnTo>
                    <a:lnTo>
                      <a:pt x="191" y="203"/>
                    </a:lnTo>
                    <a:lnTo>
                      <a:pt x="193" y="203"/>
                    </a:lnTo>
                    <a:lnTo>
                      <a:pt x="193" y="205"/>
                    </a:lnTo>
                    <a:lnTo>
                      <a:pt x="193" y="207"/>
                    </a:lnTo>
                    <a:lnTo>
                      <a:pt x="194" y="207"/>
                    </a:lnTo>
                    <a:lnTo>
                      <a:pt x="194" y="209"/>
                    </a:lnTo>
                    <a:lnTo>
                      <a:pt x="194" y="211"/>
                    </a:lnTo>
                    <a:lnTo>
                      <a:pt x="194" y="213"/>
                    </a:lnTo>
                    <a:lnTo>
                      <a:pt x="194" y="215"/>
                    </a:lnTo>
                    <a:lnTo>
                      <a:pt x="194" y="217"/>
                    </a:lnTo>
                    <a:lnTo>
                      <a:pt x="194" y="219"/>
                    </a:lnTo>
                    <a:lnTo>
                      <a:pt x="194" y="221"/>
                    </a:lnTo>
                    <a:lnTo>
                      <a:pt x="194" y="223"/>
                    </a:lnTo>
                    <a:lnTo>
                      <a:pt x="194" y="224"/>
                    </a:lnTo>
                    <a:lnTo>
                      <a:pt x="194" y="226"/>
                    </a:lnTo>
                    <a:lnTo>
                      <a:pt x="194" y="228"/>
                    </a:lnTo>
                    <a:lnTo>
                      <a:pt x="196" y="228"/>
                    </a:lnTo>
                    <a:lnTo>
                      <a:pt x="196" y="230"/>
                    </a:lnTo>
                    <a:lnTo>
                      <a:pt x="196" y="232"/>
                    </a:lnTo>
                    <a:lnTo>
                      <a:pt x="196" y="234"/>
                    </a:lnTo>
                    <a:lnTo>
                      <a:pt x="196" y="236"/>
                    </a:lnTo>
                    <a:lnTo>
                      <a:pt x="196" y="238"/>
                    </a:lnTo>
                    <a:lnTo>
                      <a:pt x="196" y="240"/>
                    </a:lnTo>
                    <a:lnTo>
                      <a:pt x="196" y="242"/>
                    </a:lnTo>
                    <a:lnTo>
                      <a:pt x="196" y="244"/>
                    </a:lnTo>
                    <a:lnTo>
                      <a:pt x="196" y="246"/>
                    </a:lnTo>
                    <a:lnTo>
                      <a:pt x="196" y="247"/>
                    </a:lnTo>
                    <a:lnTo>
                      <a:pt x="196" y="249"/>
                    </a:lnTo>
                    <a:lnTo>
                      <a:pt x="196" y="251"/>
                    </a:lnTo>
                    <a:lnTo>
                      <a:pt x="196" y="253"/>
                    </a:lnTo>
                    <a:lnTo>
                      <a:pt x="196" y="255"/>
                    </a:lnTo>
                    <a:lnTo>
                      <a:pt x="196" y="257"/>
                    </a:lnTo>
                    <a:lnTo>
                      <a:pt x="196" y="259"/>
                    </a:lnTo>
                    <a:lnTo>
                      <a:pt x="196" y="261"/>
                    </a:lnTo>
                    <a:lnTo>
                      <a:pt x="196" y="263"/>
                    </a:lnTo>
                    <a:lnTo>
                      <a:pt x="196" y="265"/>
                    </a:lnTo>
                    <a:lnTo>
                      <a:pt x="196" y="267"/>
                    </a:lnTo>
                    <a:lnTo>
                      <a:pt x="196" y="269"/>
                    </a:lnTo>
                    <a:lnTo>
                      <a:pt x="196" y="271"/>
                    </a:lnTo>
                    <a:lnTo>
                      <a:pt x="196" y="272"/>
                    </a:lnTo>
                    <a:lnTo>
                      <a:pt x="196" y="274"/>
                    </a:lnTo>
                    <a:lnTo>
                      <a:pt x="196" y="276"/>
                    </a:lnTo>
                    <a:lnTo>
                      <a:pt x="196" y="278"/>
                    </a:lnTo>
                    <a:lnTo>
                      <a:pt x="196" y="280"/>
                    </a:lnTo>
                    <a:lnTo>
                      <a:pt x="196" y="282"/>
                    </a:lnTo>
                    <a:lnTo>
                      <a:pt x="196" y="284"/>
                    </a:lnTo>
                    <a:lnTo>
                      <a:pt x="196" y="286"/>
                    </a:lnTo>
                    <a:lnTo>
                      <a:pt x="196" y="288"/>
                    </a:lnTo>
                    <a:lnTo>
                      <a:pt x="196" y="290"/>
                    </a:lnTo>
                    <a:lnTo>
                      <a:pt x="196" y="292"/>
                    </a:lnTo>
                    <a:lnTo>
                      <a:pt x="196" y="294"/>
                    </a:lnTo>
                    <a:lnTo>
                      <a:pt x="196" y="295"/>
                    </a:lnTo>
                    <a:lnTo>
                      <a:pt x="196" y="297"/>
                    </a:lnTo>
                    <a:lnTo>
                      <a:pt x="196" y="299"/>
                    </a:lnTo>
                    <a:lnTo>
                      <a:pt x="196" y="301"/>
                    </a:lnTo>
                    <a:lnTo>
                      <a:pt x="196" y="303"/>
                    </a:lnTo>
                    <a:lnTo>
                      <a:pt x="196" y="305"/>
                    </a:lnTo>
                    <a:lnTo>
                      <a:pt x="196" y="307"/>
                    </a:lnTo>
                    <a:lnTo>
                      <a:pt x="196" y="309"/>
                    </a:lnTo>
                    <a:lnTo>
                      <a:pt x="196" y="311"/>
                    </a:lnTo>
                    <a:lnTo>
                      <a:pt x="196" y="313"/>
                    </a:lnTo>
                    <a:lnTo>
                      <a:pt x="196" y="315"/>
                    </a:lnTo>
                    <a:lnTo>
                      <a:pt x="194" y="315"/>
                    </a:lnTo>
                    <a:lnTo>
                      <a:pt x="193" y="315"/>
                    </a:lnTo>
                    <a:lnTo>
                      <a:pt x="191" y="315"/>
                    </a:lnTo>
                    <a:lnTo>
                      <a:pt x="189" y="315"/>
                    </a:lnTo>
                    <a:lnTo>
                      <a:pt x="187" y="315"/>
                    </a:lnTo>
                    <a:lnTo>
                      <a:pt x="185" y="315"/>
                    </a:lnTo>
                    <a:lnTo>
                      <a:pt x="183" y="315"/>
                    </a:lnTo>
                    <a:lnTo>
                      <a:pt x="181" y="315"/>
                    </a:lnTo>
                    <a:lnTo>
                      <a:pt x="179" y="315"/>
                    </a:lnTo>
                    <a:lnTo>
                      <a:pt x="177" y="315"/>
                    </a:lnTo>
                    <a:lnTo>
                      <a:pt x="175" y="315"/>
                    </a:lnTo>
                    <a:lnTo>
                      <a:pt x="173" y="315"/>
                    </a:lnTo>
                    <a:lnTo>
                      <a:pt x="171" y="315"/>
                    </a:lnTo>
                    <a:lnTo>
                      <a:pt x="169" y="315"/>
                    </a:lnTo>
                    <a:lnTo>
                      <a:pt x="168" y="315"/>
                    </a:lnTo>
                    <a:lnTo>
                      <a:pt x="166" y="315"/>
                    </a:lnTo>
                    <a:lnTo>
                      <a:pt x="164" y="315"/>
                    </a:lnTo>
                    <a:lnTo>
                      <a:pt x="162" y="315"/>
                    </a:lnTo>
                    <a:lnTo>
                      <a:pt x="160" y="315"/>
                    </a:lnTo>
                    <a:lnTo>
                      <a:pt x="158" y="315"/>
                    </a:lnTo>
                    <a:lnTo>
                      <a:pt x="156" y="315"/>
                    </a:lnTo>
                    <a:lnTo>
                      <a:pt x="154" y="315"/>
                    </a:lnTo>
                    <a:lnTo>
                      <a:pt x="152" y="315"/>
                    </a:lnTo>
                    <a:lnTo>
                      <a:pt x="150" y="315"/>
                    </a:lnTo>
                    <a:lnTo>
                      <a:pt x="148" y="315"/>
                    </a:lnTo>
                    <a:lnTo>
                      <a:pt x="146" y="315"/>
                    </a:lnTo>
                    <a:lnTo>
                      <a:pt x="145" y="315"/>
                    </a:lnTo>
                    <a:lnTo>
                      <a:pt x="143" y="315"/>
                    </a:lnTo>
                    <a:lnTo>
                      <a:pt x="141" y="315"/>
                    </a:lnTo>
                    <a:lnTo>
                      <a:pt x="139" y="315"/>
                    </a:lnTo>
                    <a:lnTo>
                      <a:pt x="137" y="315"/>
                    </a:lnTo>
                    <a:lnTo>
                      <a:pt x="135" y="315"/>
                    </a:lnTo>
                    <a:lnTo>
                      <a:pt x="133" y="315"/>
                    </a:lnTo>
                    <a:lnTo>
                      <a:pt x="131" y="315"/>
                    </a:lnTo>
                    <a:lnTo>
                      <a:pt x="129" y="315"/>
                    </a:lnTo>
                    <a:lnTo>
                      <a:pt x="127" y="315"/>
                    </a:lnTo>
                    <a:lnTo>
                      <a:pt x="125" y="315"/>
                    </a:lnTo>
                    <a:lnTo>
                      <a:pt x="123" y="315"/>
                    </a:lnTo>
                    <a:lnTo>
                      <a:pt x="121" y="315"/>
                    </a:lnTo>
                    <a:lnTo>
                      <a:pt x="120" y="315"/>
                    </a:lnTo>
                    <a:lnTo>
                      <a:pt x="118" y="315"/>
                    </a:lnTo>
                    <a:lnTo>
                      <a:pt x="116" y="315"/>
                    </a:lnTo>
                    <a:lnTo>
                      <a:pt x="114" y="315"/>
                    </a:lnTo>
                    <a:lnTo>
                      <a:pt x="112" y="315"/>
                    </a:lnTo>
                    <a:lnTo>
                      <a:pt x="110" y="315"/>
                    </a:lnTo>
                    <a:lnTo>
                      <a:pt x="108" y="315"/>
                    </a:lnTo>
                    <a:lnTo>
                      <a:pt x="106" y="315"/>
                    </a:lnTo>
                    <a:lnTo>
                      <a:pt x="104" y="315"/>
                    </a:lnTo>
                    <a:lnTo>
                      <a:pt x="102" y="315"/>
                    </a:lnTo>
                    <a:lnTo>
                      <a:pt x="100" y="315"/>
                    </a:lnTo>
                    <a:lnTo>
                      <a:pt x="98" y="315"/>
                    </a:lnTo>
                    <a:lnTo>
                      <a:pt x="97" y="315"/>
                    </a:lnTo>
                    <a:lnTo>
                      <a:pt x="95" y="315"/>
                    </a:lnTo>
                    <a:lnTo>
                      <a:pt x="93" y="315"/>
                    </a:lnTo>
                    <a:lnTo>
                      <a:pt x="91" y="315"/>
                    </a:lnTo>
                    <a:lnTo>
                      <a:pt x="89" y="315"/>
                    </a:lnTo>
                    <a:lnTo>
                      <a:pt x="87" y="315"/>
                    </a:lnTo>
                    <a:lnTo>
                      <a:pt x="85" y="315"/>
                    </a:lnTo>
                    <a:lnTo>
                      <a:pt x="83" y="315"/>
                    </a:lnTo>
                    <a:lnTo>
                      <a:pt x="81" y="315"/>
                    </a:lnTo>
                    <a:lnTo>
                      <a:pt x="79" y="315"/>
                    </a:lnTo>
                    <a:lnTo>
                      <a:pt x="77" y="315"/>
                    </a:lnTo>
                    <a:lnTo>
                      <a:pt x="75" y="315"/>
                    </a:lnTo>
                    <a:lnTo>
                      <a:pt x="73" y="315"/>
                    </a:lnTo>
                    <a:lnTo>
                      <a:pt x="72" y="315"/>
                    </a:lnTo>
                    <a:lnTo>
                      <a:pt x="70" y="315"/>
                    </a:lnTo>
                    <a:lnTo>
                      <a:pt x="68" y="315"/>
                    </a:lnTo>
                    <a:lnTo>
                      <a:pt x="66" y="315"/>
                    </a:lnTo>
                    <a:lnTo>
                      <a:pt x="64" y="315"/>
                    </a:lnTo>
                    <a:lnTo>
                      <a:pt x="62" y="315"/>
                    </a:lnTo>
                    <a:lnTo>
                      <a:pt x="60" y="315"/>
                    </a:lnTo>
                    <a:lnTo>
                      <a:pt x="58" y="315"/>
                    </a:lnTo>
                    <a:lnTo>
                      <a:pt x="56" y="315"/>
                    </a:lnTo>
                    <a:lnTo>
                      <a:pt x="54" y="315"/>
                    </a:lnTo>
                    <a:lnTo>
                      <a:pt x="52" y="315"/>
                    </a:lnTo>
                    <a:lnTo>
                      <a:pt x="50" y="315"/>
                    </a:lnTo>
                    <a:lnTo>
                      <a:pt x="48" y="315"/>
                    </a:lnTo>
                    <a:lnTo>
                      <a:pt x="47" y="315"/>
                    </a:lnTo>
                    <a:lnTo>
                      <a:pt x="45" y="315"/>
                    </a:lnTo>
                    <a:lnTo>
                      <a:pt x="43" y="315"/>
                    </a:lnTo>
                    <a:lnTo>
                      <a:pt x="41" y="315"/>
                    </a:lnTo>
                    <a:lnTo>
                      <a:pt x="39" y="315"/>
                    </a:lnTo>
                    <a:lnTo>
                      <a:pt x="37" y="315"/>
                    </a:lnTo>
                    <a:lnTo>
                      <a:pt x="35" y="315"/>
                    </a:lnTo>
                    <a:lnTo>
                      <a:pt x="33" y="315"/>
                    </a:lnTo>
                    <a:lnTo>
                      <a:pt x="31" y="315"/>
                    </a:lnTo>
                    <a:lnTo>
                      <a:pt x="29" y="315"/>
                    </a:lnTo>
                    <a:lnTo>
                      <a:pt x="27" y="315"/>
                    </a:lnTo>
                    <a:lnTo>
                      <a:pt x="25" y="315"/>
                    </a:lnTo>
                    <a:lnTo>
                      <a:pt x="24" y="315"/>
                    </a:lnTo>
                    <a:lnTo>
                      <a:pt x="22" y="315"/>
                    </a:lnTo>
                    <a:lnTo>
                      <a:pt x="20" y="315"/>
                    </a:lnTo>
                    <a:lnTo>
                      <a:pt x="18" y="315"/>
                    </a:lnTo>
                    <a:lnTo>
                      <a:pt x="16" y="315"/>
                    </a:lnTo>
                    <a:lnTo>
                      <a:pt x="14" y="315"/>
                    </a:lnTo>
                    <a:lnTo>
                      <a:pt x="12" y="315"/>
                    </a:lnTo>
                    <a:lnTo>
                      <a:pt x="10" y="315"/>
                    </a:lnTo>
                    <a:lnTo>
                      <a:pt x="8" y="315"/>
                    </a:lnTo>
                    <a:lnTo>
                      <a:pt x="6" y="315"/>
                    </a:lnTo>
                    <a:lnTo>
                      <a:pt x="6" y="313"/>
                    </a:lnTo>
                    <a:lnTo>
                      <a:pt x="6" y="311"/>
                    </a:lnTo>
                    <a:lnTo>
                      <a:pt x="6" y="309"/>
                    </a:lnTo>
                    <a:lnTo>
                      <a:pt x="6" y="307"/>
                    </a:lnTo>
                    <a:lnTo>
                      <a:pt x="6" y="305"/>
                    </a:lnTo>
                    <a:lnTo>
                      <a:pt x="6" y="303"/>
                    </a:lnTo>
                    <a:lnTo>
                      <a:pt x="6" y="301"/>
                    </a:lnTo>
                    <a:lnTo>
                      <a:pt x="6" y="299"/>
                    </a:lnTo>
                    <a:lnTo>
                      <a:pt x="6" y="297"/>
                    </a:lnTo>
                    <a:lnTo>
                      <a:pt x="6" y="295"/>
                    </a:lnTo>
                    <a:lnTo>
                      <a:pt x="6" y="294"/>
                    </a:lnTo>
                    <a:lnTo>
                      <a:pt x="6" y="292"/>
                    </a:lnTo>
                    <a:lnTo>
                      <a:pt x="6" y="290"/>
                    </a:lnTo>
                    <a:lnTo>
                      <a:pt x="6" y="288"/>
                    </a:lnTo>
                    <a:lnTo>
                      <a:pt x="6" y="286"/>
                    </a:lnTo>
                    <a:lnTo>
                      <a:pt x="6" y="284"/>
                    </a:lnTo>
                    <a:lnTo>
                      <a:pt x="6" y="282"/>
                    </a:lnTo>
                    <a:lnTo>
                      <a:pt x="6" y="280"/>
                    </a:lnTo>
                    <a:lnTo>
                      <a:pt x="6" y="278"/>
                    </a:lnTo>
                    <a:lnTo>
                      <a:pt x="6" y="276"/>
                    </a:lnTo>
                    <a:lnTo>
                      <a:pt x="6" y="274"/>
                    </a:lnTo>
                    <a:lnTo>
                      <a:pt x="6" y="272"/>
                    </a:lnTo>
                    <a:lnTo>
                      <a:pt x="6" y="271"/>
                    </a:lnTo>
                    <a:lnTo>
                      <a:pt x="6" y="269"/>
                    </a:lnTo>
                    <a:lnTo>
                      <a:pt x="6" y="267"/>
                    </a:lnTo>
                    <a:lnTo>
                      <a:pt x="6" y="265"/>
                    </a:lnTo>
                    <a:lnTo>
                      <a:pt x="6" y="263"/>
                    </a:lnTo>
                    <a:lnTo>
                      <a:pt x="6" y="261"/>
                    </a:lnTo>
                    <a:lnTo>
                      <a:pt x="6" y="259"/>
                    </a:lnTo>
                    <a:lnTo>
                      <a:pt x="6" y="257"/>
                    </a:lnTo>
                    <a:lnTo>
                      <a:pt x="6" y="255"/>
                    </a:lnTo>
                    <a:lnTo>
                      <a:pt x="6" y="253"/>
                    </a:lnTo>
                    <a:lnTo>
                      <a:pt x="6" y="251"/>
                    </a:lnTo>
                    <a:lnTo>
                      <a:pt x="6" y="249"/>
                    </a:lnTo>
                    <a:lnTo>
                      <a:pt x="6" y="247"/>
                    </a:lnTo>
                    <a:lnTo>
                      <a:pt x="6" y="246"/>
                    </a:lnTo>
                    <a:lnTo>
                      <a:pt x="6" y="244"/>
                    </a:lnTo>
                    <a:lnTo>
                      <a:pt x="6" y="242"/>
                    </a:lnTo>
                    <a:lnTo>
                      <a:pt x="6" y="240"/>
                    </a:lnTo>
                    <a:lnTo>
                      <a:pt x="6" y="238"/>
                    </a:lnTo>
                    <a:lnTo>
                      <a:pt x="6" y="236"/>
                    </a:lnTo>
                    <a:lnTo>
                      <a:pt x="8" y="236"/>
                    </a:lnTo>
                    <a:lnTo>
                      <a:pt x="6" y="234"/>
                    </a:lnTo>
                    <a:lnTo>
                      <a:pt x="8" y="234"/>
                    </a:lnTo>
                    <a:lnTo>
                      <a:pt x="8" y="232"/>
                    </a:lnTo>
                    <a:lnTo>
                      <a:pt x="8" y="230"/>
                    </a:lnTo>
                    <a:lnTo>
                      <a:pt x="8" y="228"/>
                    </a:lnTo>
                    <a:lnTo>
                      <a:pt x="10" y="228"/>
                    </a:lnTo>
                    <a:lnTo>
                      <a:pt x="10" y="226"/>
                    </a:lnTo>
                    <a:lnTo>
                      <a:pt x="8" y="226"/>
                    </a:lnTo>
                    <a:lnTo>
                      <a:pt x="8" y="224"/>
                    </a:lnTo>
                    <a:lnTo>
                      <a:pt x="10" y="224"/>
                    </a:lnTo>
                    <a:lnTo>
                      <a:pt x="10" y="223"/>
                    </a:lnTo>
                    <a:lnTo>
                      <a:pt x="10" y="221"/>
                    </a:lnTo>
                    <a:lnTo>
                      <a:pt x="8" y="221"/>
                    </a:lnTo>
                    <a:lnTo>
                      <a:pt x="8" y="219"/>
                    </a:lnTo>
                    <a:lnTo>
                      <a:pt x="8" y="217"/>
                    </a:lnTo>
                    <a:lnTo>
                      <a:pt x="6" y="217"/>
                    </a:lnTo>
                    <a:lnTo>
                      <a:pt x="6" y="219"/>
                    </a:lnTo>
                    <a:lnTo>
                      <a:pt x="6" y="217"/>
                    </a:lnTo>
                    <a:lnTo>
                      <a:pt x="4" y="217"/>
                    </a:lnTo>
                    <a:lnTo>
                      <a:pt x="2" y="217"/>
                    </a:lnTo>
                    <a:lnTo>
                      <a:pt x="0" y="217"/>
                    </a:lnTo>
                    <a:lnTo>
                      <a:pt x="0" y="215"/>
                    </a:lnTo>
                    <a:lnTo>
                      <a:pt x="2" y="215"/>
                    </a:lnTo>
                    <a:lnTo>
                      <a:pt x="2" y="213"/>
                    </a:lnTo>
                    <a:lnTo>
                      <a:pt x="0" y="213"/>
                    </a:lnTo>
                    <a:lnTo>
                      <a:pt x="0" y="211"/>
                    </a:lnTo>
                    <a:lnTo>
                      <a:pt x="0" y="209"/>
                    </a:lnTo>
                    <a:lnTo>
                      <a:pt x="0" y="207"/>
                    </a:lnTo>
                    <a:lnTo>
                      <a:pt x="2" y="207"/>
                    </a:lnTo>
                    <a:lnTo>
                      <a:pt x="2" y="205"/>
                    </a:lnTo>
                    <a:lnTo>
                      <a:pt x="2" y="203"/>
                    </a:lnTo>
                    <a:lnTo>
                      <a:pt x="4" y="203"/>
                    </a:lnTo>
                    <a:lnTo>
                      <a:pt x="4" y="201"/>
                    </a:lnTo>
                    <a:lnTo>
                      <a:pt x="4" y="199"/>
                    </a:lnTo>
                    <a:lnTo>
                      <a:pt x="4" y="198"/>
                    </a:lnTo>
                    <a:lnTo>
                      <a:pt x="6" y="198"/>
                    </a:lnTo>
                    <a:lnTo>
                      <a:pt x="6" y="196"/>
                    </a:lnTo>
                    <a:lnTo>
                      <a:pt x="8" y="196"/>
                    </a:lnTo>
                    <a:lnTo>
                      <a:pt x="8" y="194"/>
                    </a:lnTo>
                    <a:lnTo>
                      <a:pt x="10" y="194"/>
                    </a:lnTo>
                    <a:lnTo>
                      <a:pt x="10" y="192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2" name="Freeform 13"/>
              <p:cNvSpPr>
                <a:spLocks/>
              </p:cNvSpPr>
              <p:nvPr/>
            </p:nvSpPr>
            <p:spPr bwMode="auto">
              <a:xfrm>
                <a:off x="5050310" y="1845307"/>
                <a:ext cx="130734" cy="234490"/>
              </a:xfrm>
              <a:custGeom>
                <a:avLst/>
                <a:gdLst>
                  <a:gd name="T0" fmla="*/ 10 w 63"/>
                  <a:gd name="T1" fmla="*/ 71 h 113"/>
                  <a:gd name="T2" fmla="*/ 12 w 63"/>
                  <a:gd name="T3" fmla="*/ 65 h 113"/>
                  <a:gd name="T4" fmla="*/ 13 w 63"/>
                  <a:gd name="T5" fmla="*/ 63 h 113"/>
                  <a:gd name="T6" fmla="*/ 13 w 63"/>
                  <a:gd name="T7" fmla="*/ 59 h 113"/>
                  <a:gd name="T8" fmla="*/ 15 w 63"/>
                  <a:gd name="T9" fmla="*/ 57 h 113"/>
                  <a:gd name="T10" fmla="*/ 15 w 63"/>
                  <a:gd name="T11" fmla="*/ 53 h 113"/>
                  <a:gd name="T12" fmla="*/ 17 w 63"/>
                  <a:gd name="T13" fmla="*/ 52 h 113"/>
                  <a:gd name="T14" fmla="*/ 17 w 63"/>
                  <a:gd name="T15" fmla="*/ 48 h 113"/>
                  <a:gd name="T16" fmla="*/ 17 w 63"/>
                  <a:gd name="T17" fmla="*/ 44 h 113"/>
                  <a:gd name="T18" fmla="*/ 23 w 63"/>
                  <a:gd name="T19" fmla="*/ 42 h 113"/>
                  <a:gd name="T20" fmla="*/ 27 w 63"/>
                  <a:gd name="T21" fmla="*/ 38 h 113"/>
                  <a:gd name="T22" fmla="*/ 31 w 63"/>
                  <a:gd name="T23" fmla="*/ 34 h 113"/>
                  <a:gd name="T24" fmla="*/ 33 w 63"/>
                  <a:gd name="T25" fmla="*/ 32 h 113"/>
                  <a:gd name="T26" fmla="*/ 33 w 63"/>
                  <a:gd name="T27" fmla="*/ 28 h 113"/>
                  <a:gd name="T28" fmla="*/ 29 w 63"/>
                  <a:gd name="T29" fmla="*/ 25 h 113"/>
                  <a:gd name="T30" fmla="*/ 33 w 63"/>
                  <a:gd name="T31" fmla="*/ 21 h 113"/>
                  <a:gd name="T32" fmla="*/ 33 w 63"/>
                  <a:gd name="T33" fmla="*/ 17 h 113"/>
                  <a:gd name="T34" fmla="*/ 35 w 63"/>
                  <a:gd name="T35" fmla="*/ 11 h 113"/>
                  <a:gd name="T36" fmla="*/ 35 w 63"/>
                  <a:gd name="T37" fmla="*/ 7 h 113"/>
                  <a:gd name="T38" fmla="*/ 35 w 63"/>
                  <a:gd name="T39" fmla="*/ 4 h 113"/>
                  <a:gd name="T40" fmla="*/ 36 w 63"/>
                  <a:gd name="T41" fmla="*/ 2 h 113"/>
                  <a:gd name="T42" fmla="*/ 38 w 63"/>
                  <a:gd name="T43" fmla="*/ 0 h 113"/>
                  <a:gd name="T44" fmla="*/ 44 w 63"/>
                  <a:gd name="T45" fmla="*/ 2 h 113"/>
                  <a:gd name="T46" fmla="*/ 46 w 63"/>
                  <a:gd name="T47" fmla="*/ 4 h 113"/>
                  <a:gd name="T48" fmla="*/ 48 w 63"/>
                  <a:gd name="T49" fmla="*/ 9 h 113"/>
                  <a:gd name="T50" fmla="*/ 48 w 63"/>
                  <a:gd name="T51" fmla="*/ 17 h 113"/>
                  <a:gd name="T52" fmla="*/ 48 w 63"/>
                  <a:gd name="T53" fmla="*/ 25 h 113"/>
                  <a:gd name="T54" fmla="*/ 48 w 63"/>
                  <a:gd name="T55" fmla="*/ 32 h 113"/>
                  <a:gd name="T56" fmla="*/ 48 w 63"/>
                  <a:gd name="T57" fmla="*/ 40 h 113"/>
                  <a:gd name="T58" fmla="*/ 50 w 63"/>
                  <a:gd name="T59" fmla="*/ 48 h 113"/>
                  <a:gd name="T60" fmla="*/ 50 w 63"/>
                  <a:gd name="T61" fmla="*/ 55 h 113"/>
                  <a:gd name="T62" fmla="*/ 50 w 63"/>
                  <a:gd name="T63" fmla="*/ 63 h 113"/>
                  <a:gd name="T64" fmla="*/ 50 w 63"/>
                  <a:gd name="T65" fmla="*/ 71 h 113"/>
                  <a:gd name="T66" fmla="*/ 52 w 63"/>
                  <a:gd name="T67" fmla="*/ 76 h 113"/>
                  <a:gd name="T68" fmla="*/ 50 w 63"/>
                  <a:gd name="T69" fmla="*/ 78 h 113"/>
                  <a:gd name="T70" fmla="*/ 50 w 63"/>
                  <a:gd name="T71" fmla="*/ 86 h 113"/>
                  <a:gd name="T72" fmla="*/ 54 w 63"/>
                  <a:gd name="T73" fmla="*/ 90 h 113"/>
                  <a:gd name="T74" fmla="*/ 54 w 63"/>
                  <a:gd name="T75" fmla="*/ 94 h 113"/>
                  <a:gd name="T76" fmla="*/ 58 w 63"/>
                  <a:gd name="T77" fmla="*/ 98 h 113"/>
                  <a:gd name="T78" fmla="*/ 61 w 63"/>
                  <a:gd name="T79" fmla="*/ 101 h 113"/>
                  <a:gd name="T80" fmla="*/ 61 w 63"/>
                  <a:gd name="T81" fmla="*/ 105 h 113"/>
                  <a:gd name="T82" fmla="*/ 58 w 63"/>
                  <a:gd name="T83" fmla="*/ 107 h 113"/>
                  <a:gd name="T84" fmla="*/ 52 w 63"/>
                  <a:gd name="T85" fmla="*/ 105 h 113"/>
                  <a:gd name="T86" fmla="*/ 46 w 63"/>
                  <a:gd name="T87" fmla="*/ 109 h 113"/>
                  <a:gd name="T88" fmla="*/ 42 w 63"/>
                  <a:gd name="T89" fmla="*/ 111 h 113"/>
                  <a:gd name="T90" fmla="*/ 36 w 63"/>
                  <a:gd name="T91" fmla="*/ 113 h 113"/>
                  <a:gd name="T92" fmla="*/ 29 w 63"/>
                  <a:gd name="T93" fmla="*/ 113 h 113"/>
                  <a:gd name="T94" fmla="*/ 21 w 63"/>
                  <a:gd name="T95" fmla="*/ 113 h 113"/>
                  <a:gd name="T96" fmla="*/ 13 w 63"/>
                  <a:gd name="T97" fmla="*/ 113 h 113"/>
                  <a:gd name="T98" fmla="*/ 6 w 63"/>
                  <a:gd name="T99" fmla="*/ 113 h 113"/>
                  <a:gd name="T100" fmla="*/ 2 w 63"/>
                  <a:gd name="T101" fmla="*/ 109 h 113"/>
                  <a:gd name="T102" fmla="*/ 2 w 63"/>
                  <a:gd name="T103" fmla="*/ 105 h 113"/>
                  <a:gd name="T104" fmla="*/ 4 w 63"/>
                  <a:gd name="T105" fmla="*/ 100 h 113"/>
                  <a:gd name="T106" fmla="*/ 4 w 63"/>
                  <a:gd name="T107" fmla="*/ 92 h 113"/>
                  <a:gd name="T108" fmla="*/ 6 w 63"/>
                  <a:gd name="T109" fmla="*/ 86 h 113"/>
                  <a:gd name="T110" fmla="*/ 6 w 63"/>
                  <a:gd name="T111" fmla="*/ 80 h 113"/>
                  <a:gd name="T112" fmla="*/ 8 w 63"/>
                  <a:gd name="T113" fmla="*/ 7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3" h="113">
                    <a:moveTo>
                      <a:pt x="8" y="75"/>
                    </a:moveTo>
                    <a:lnTo>
                      <a:pt x="8" y="73"/>
                    </a:lnTo>
                    <a:lnTo>
                      <a:pt x="8" y="71"/>
                    </a:lnTo>
                    <a:lnTo>
                      <a:pt x="10" y="71"/>
                    </a:lnTo>
                    <a:lnTo>
                      <a:pt x="10" y="69"/>
                    </a:lnTo>
                    <a:lnTo>
                      <a:pt x="12" y="69"/>
                    </a:lnTo>
                    <a:lnTo>
                      <a:pt x="12" y="67"/>
                    </a:lnTo>
                    <a:lnTo>
                      <a:pt x="12" y="65"/>
                    </a:lnTo>
                    <a:lnTo>
                      <a:pt x="12" y="63"/>
                    </a:lnTo>
                    <a:lnTo>
                      <a:pt x="13" y="63"/>
                    </a:lnTo>
                    <a:lnTo>
                      <a:pt x="12" y="63"/>
                    </a:lnTo>
                    <a:lnTo>
                      <a:pt x="13" y="63"/>
                    </a:lnTo>
                    <a:lnTo>
                      <a:pt x="13" y="61"/>
                    </a:lnTo>
                    <a:lnTo>
                      <a:pt x="13" y="59"/>
                    </a:lnTo>
                    <a:lnTo>
                      <a:pt x="15" y="59"/>
                    </a:lnTo>
                    <a:lnTo>
                      <a:pt x="13" y="59"/>
                    </a:lnTo>
                    <a:lnTo>
                      <a:pt x="13" y="57"/>
                    </a:lnTo>
                    <a:lnTo>
                      <a:pt x="15" y="57"/>
                    </a:lnTo>
                    <a:lnTo>
                      <a:pt x="15" y="55"/>
                    </a:lnTo>
                    <a:lnTo>
                      <a:pt x="15" y="57"/>
                    </a:lnTo>
                    <a:lnTo>
                      <a:pt x="15" y="55"/>
                    </a:lnTo>
                    <a:lnTo>
                      <a:pt x="15" y="53"/>
                    </a:lnTo>
                    <a:lnTo>
                      <a:pt x="17" y="53"/>
                    </a:lnTo>
                    <a:lnTo>
                      <a:pt x="15" y="53"/>
                    </a:lnTo>
                    <a:lnTo>
                      <a:pt x="17" y="53"/>
                    </a:lnTo>
                    <a:lnTo>
                      <a:pt x="15" y="53"/>
                    </a:lnTo>
                    <a:lnTo>
                      <a:pt x="15" y="52"/>
                    </a:lnTo>
                    <a:lnTo>
                      <a:pt x="17" y="52"/>
                    </a:lnTo>
                    <a:lnTo>
                      <a:pt x="17" y="50"/>
                    </a:lnTo>
                    <a:lnTo>
                      <a:pt x="15" y="50"/>
                    </a:lnTo>
                    <a:lnTo>
                      <a:pt x="15" y="48"/>
                    </a:lnTo>
                    <a:lnTo>
                      <a:pt x="17" y="48"/>
                    </a:lnTo>
                    <a:lnTo>
                      <a:pt x="17" y="46"/>
                    </a:lnTo>
                    <a:lnTo>
                      <a:pt x="15" y="46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17" y="42"/>
                    </a:lnTo>
                    <a:lnTo>
                      <a:pt x="19" y="42"/>
                    </a:lnTo>
                    <a:lnTo>
                      <a:pt x="21" y="42"/>
                    </a:lnTo>
                    <a:lnTo>
                      <a:pt x="23" y="42"/>
                    </a:lnTo>
                    <a:lnTo>
                      <a:pt x="23" y="40"/>
                    </a:lnTo>
                    <a:lnTo>
                      <a:pt x="25" y="40"/>
                    </a:lnTo>
                    <a:lnTo>
                      <a:pt x="27" y="40"/>
                    </a:lnTo>
                    <a:lnTo>
                      <a:pt x="27" y="38"/>
                    </a:lnTo>
                    <a:lnTo>
                      <a:pt x="29" y="38"/>
                    </a:lnTo>
                    <a:lnTo>
                      <a:pt x="29" y="36"/>
                    </a:lnTo>
                    <a:lnTo>
                      <a:pt x="31" y="36"/>
                    </a:lnTo>
                    <a:lnTo>
                      <a:pt x="31" y="34"/>
                    </a:lnTo>
                    <a:lnTo>
                      <a:pt x="31" y="36"/>
                    </a:lnTo>
                    <a:lnTo>
                      <a:pt x="31" y="34"/>
                    </a:lnTo>
                    <a:lnTo>
                      <a:pt x="31" y="32"/>
                    </a:lnTo>
                    <a:lnTo>
                      <a:pt x="33" y="32"/>
                    </a:lnTo>
                    <a:lnTo>
                      <a:pt x="33" y="30"/>
                    </a:lnTo>
                    <a:lnTo>
                      <a:pt x="33" y="28"/>
                    </a:lnTo>
                    <a:lnTo>
                      <a:pt x="31" y="28"/>
                    </a:lnTo>
                    <a:lnTo>
                      <a:pt x="33" y="28"/>
                    </a:lnTo>
                    <a:lnTo>
                      <a:pt x="31" y="28"/>
                    </a:lnTo>
                    <a:lnTo>
                      <a:pt x="31" y="27"/>
                    </a:lnTo>
                    <a:lnTo>
                      <a:pt x="31" y="25"/>
                    </a:lnTo>
                    <a:lnTo>
                      <a:pt x="29" y="25"/>
                    </a:lnTo>
                    <a:lnTo>
                      <a:pt x="31" y="25"/>
                    </a:lnTo>
                    <a:lnTo>
                      <a:pt x="31" y="23"/>
                    </a:lnTo>
                    <a:lnTo>
                      <a:pt x="31" y="21"/>
                    </a:lnTo>
                    <a:lnTo>
                      <a:pt x="33" y="21"/>
                    </a:lnTo>
                    <a:lnTo>
                      <a:pt x="33" y="19"/>
                    </a:lnTo>
                    <a:lnTo>
                      <a:pt x="33" y="17"/>
                    </a:lnTo>
                    <a:lnTo>
                      <a:pt x="35" y="17"/>
                    </a:lnTo>
                    <a:lnTo>
                      <a:pt x="33" y="17"/>
                    </a:lnTo>
                    <a:lnTo>
                      <a:pt x="33" y="15"/>
                    </a:lnTo>
                    <a:lnTo>
                      <a:pt x="33" y="13"/>
                    </a:lnTo>
                    <a:lnTo>
                      <a:pt x="35" y="13"/>
                    </a:lnTo>
                    <a:lnTo>
                      <a:pt x="35" y="11"/>
                    </a:lnTo>
                    <a:lnTo>
                      <a:pt x="33" y="11"/>
                    </a:lnTo>
                    <a:lnTo>
                      <a:pt x="35" y="11"/>
                    </a:lnTo>
                    <a:lnTo>
                      <a:pt x="35" y="9"/>
                    </a:lnTo>
                    <a:lnTo>
                      <a:pt x="35" y="7"/>
                    </a:lnTo>
                    <a:lnTo>
                      <a:pt x="36" y="7"/>
                    </a:lnTo>
                    <a:lnTo>
                      <a:pt x="36" y="5"/>
                    </a:lnTo>
                    <a:lnTo>
                      <a:pt x="36" y="4"/>
                    </a:lnTo>
                    <a:lnTo>
                      <a:pt x="35" y="4"/>
                    </a:lnTo>
                    <a:lnTo>
                      <a:pt x="35" y="2"/>
                    </a:lnTo>
                    <a:lnTo>
                      <a:pt x="36" y="2"/>
                    </a:lnTo>
                    <a:lnTo>
                      <a:pt x="36" y="4"/>
                    </a:lnTo>
                    <a:lnTo>
                      <a:pt x="36" y="2"/>
                    </a:lnTo>
                    <a:lnTo>
                      <a:pt x="36" y="4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6" y="0"/>
                    </a:lnTo>
                    <a:lnTo>
                      <a:pt x="46" y="2"/>
                    </a:lnTo>
                    <a:lnTo>
                      <a:pt x="46" y="4"/>
                    </a:lnTo>
                    <a:lnTo>
                      <a:pt x="48" y="4"/>
                    </a:lnTo>
                    <a:lnTo>
                      <a:pt x="48" y="5"/>
                    </a:lnTo>
                    <a:lnTo>
                      <a:pt x="48" y="7"/>
                    </a:lnTo>
                    <a:lnTo>
                      <a:pt x="48" y="9"/>
                    </a:lnTo>
                    <a:lnTo>
                      <a:pt x="48" y="11"/>
                    </a:lnTo>
                    <a:lnTo>
                      <a:pt x="48" y="13"/>
                    </a:lnTo>
                    <a:lnTo>
                      <a:pt x="48" y="15"/>
                    </a:lnTo>
                    <a:lnTo>
                      <a:pt x="48" y="17"/>
                    </a:lnTo>
                    <a:lnTo>
                      <a:pt x="48" y="19"/>
                    </a:lnTo>
                    <a:lnTo>
                      <a:pt x="48" y="21"/>
                    </a:lnTo>
                    <a:lnTo>
                      <a:pt x="48" y="23"/>
                    </a:lnTo>
                    <a:lnTo>
                      <a:pt x="48" y="25"/>
                    </a:lnTo>
                    <a:lnTo>
                      <a:pt x="48" y="27"/>
                    </a:lnTo>
                    <a:lnTo>
                      <a:pt x="48" y="28"/>
                    </a:lnTo>
                    <a:lnTo>
                      <a:pt x="48" y="30"/>
                    </a:lnTo>
                    <a:lnTo>
                      <a:pt x="48" y="32"/>
                    </a:lnTo>
                    <a:lnTo>
                      <a:pt x="48" y="34"/>
                    </a:lnTo>
                    <a:lnTo>
                      <a:pt x="48" y="36"/>
                    </a:lnTo>
                    <a:lnTo>
                      <a:pt x="48" y="38"/>
                    </a:lnTo>
                    <a:lnTo>
                      <a:pt x="48" y="40"/>
                    </a:lnTo>
                    <a:lnTo>
                      <a:pt x="50" y="42"/>
                    </a:lnTo>
                    <a:lnTo>
                      <a:pt x="50" y="44"/>
                    </a:lnTo>
                    <a:lnTo>
                      <a:pt x="50" y="46"/>
                    </a:lnTo>
                    <a:lnTo>
                      <a:pt x="50" y="48"/>
                    </a:lnTo>
                    <a:lnTo>
                      <a:pt x="50" y="50"/>
                    </a:lnTo>
                    <a:lnTo>
                      <a:pt x="50" y="52"/>
                    </a:lnTo>
                    <a:lnTo>
                      <a:pt x="50" y="53"/>
                    </a:lnTo>
                    <a:lnTo>
                      <a:pt x="50" y="55"/>
                    </a:lnTo>
                    <a:lnTo>
                      <a:pt x="50" y="57"/>
                    </a:lnTo>
                    <a:lnTo>
                      <a:pt x="50" y="59"/>
                    </a:lnTo>
                    <a:lnTo>
                      <a:pt x="50" y="61"/>
                    </a:lnTo>
                    <a:lnTo>
                      <a:pt x="50" y="63"/>
                    </a:lnTo>
                    <a:lnTo>
                      <a:pt x="50" y="65"/>
                    </a:lnTo>
                    <a:lnTo>
                      <a:pt x="50" y="67"/>
                    </a:lnTo>
                    <a:lnTo>
                      <a:pt x="50" y="69"/>
                    </a:lnTo>
                    <a:lnTo>
                      <a:pt x="50" y="71"/>
                    </a:lnTo>
                    <a:lnTo>
                      <a:pt x="50" y="73"/>
                    </a:lnTo>
                    <a:lnTo>
                      <a:pt x="50" y="75"/>
                    </a:lnTo>
                    <a:lnTo>
                      <a:pt x="50" y="76"/>
                    </a:lnTo>
                    <a:lnTo>
                      <a:pt x="52" y="76"/>
                    </a:lnTo>
                    <a:lnTo>
                      <a:pt x="50" y="76"/>
                    </a:lnTo>
                    <a:lnTo>
                      <a:pt x="50" y="78"/>
                    </a:lnTo>
                    <a:lnTo>
                      <a:pt x="52" y="78"/>
                    </a:lnTo>
                    <a:lnTo>
                      <a:pt x="50" y="78"/>
                    </a:lnTo>
                    <a:lnTo>
                      <a:pt x="50" y="80"/>
                    </a:lnTo>
                    <a:lnTo>
                      <a:pt x="50" y="82"/>
                    </a:lnTo>
                    <a:lnTo>
                      <a:pt x="50" y="84"/>
                    </a:lnTo>
                    <a:lnTo>
                      <a:pt x="50" y="86"/>
                    </a:lnTo>
                    <a:lnTo>
                      <a:pt x="52" y="86"/>
                    </a:lnTo>
                    <a:lnTo>
                      <a:pt x="52" y="88"/>
                    </a:lnTo>
                    <a:lnTo>
                      <a:pt x="54" y="88"/>
                    </a:lnTo>
                    <a:lnTo>
                      <a:pt x="54" y="90"/>
                    </a:lnTo>
                    <a:lnTo>
                      <a:pt x="56" y="90"/>
                    </a:lnTo>
                    <a:lnTo>
                      <a:pt x="56" y="92"/>
                    </a:lnTo>
                    <a:lnTo>
                      <a:pt x="56" y="94"/>
                    </a:lnTo>
                    <a:lnTo>
                      <a:pt x="54" y="94"/>
                    </a:lnTo>
                    <a:lnTo>
                      <a:pt x="56" y="94"/>
                    </a:lnTo>
                    <a:lnTo>
                      <a:pt x="56" y="96"/>
                    </a:lnTo>
                    <a:lnTo>
                      <a:pt x="56" y="98"/>
                    </a:lnTo>
                    <a:lnTo>
                      <a:pt x="58" y="98"/>
                    </a:lnTo>
                    <a:lnTo>
                      <a:pt x="60" y="98"/>
                    </a:lnTo>
                    <a:lnTo>
                      <a:pt x="60" y="100"/>
                    </a:lnTo>
                    <a:lnTo>
                      <a:pt x="60" y="101"/>
                    </a:lnTo>
                    <a:lnTo>
                      <a:pt x="61" y="101"/>
                    </a:lnTo>
                    <a:lnTo>
                      <a:pt x="61" y="103"/>
                    </a:lnTo>
                    <a:lnTo>
                      <a:pt x="63" y="103"/>
                    </a:lnTo>
                    <a:lnTo>
                      <a:pt x="63" y="105"/>
                    </a:lnTo>
                    <a:lnTo>
                      <a:pt x="61" y="105"/>
                    </a:lnTo>
                    <a:lnTo>
                      <a:pt x="60" y="103"/>
                    </a:lnTo>
                    <a:lnTo>
                      <a:pt x="58" y="103"/>
                    </a:lnTo>
                    <a:lnTo>
                      <a:pt x="58" y="105"/>
                    </a:lnTo>
                    <a:lnTo>
                      <a:pt x="58" y="107"/>
                    </a:lnTo>
                    <a:lnTo>
                      <a:pt x="56" y="107"/>
                    </a:lnTo>
                    <a:lnTo>
                      <a:pt x="54" y="107"/>
                    </a:lnTo>
                    <a:lnTo>
                      <a:pt x="54" y="105"/>
                    </a:lnTo>
                    <a:lnTo>
                      <a:pt x="52" y="105"/>
                    </a:lnTo>
                    <a:lnTo>
                      <a:pt x="50" y="107"/>
                    </a:lnTo>
                    <a:lnTo>
                      <a:pt x="48" y="107"/>
                    </a:lnTo>
                    <a:lnTo>
                      <a:pt x="48" y="109"/>
                    </a:lnTo>
                    <a:lnTo>
                      <a:pt x="46" y="109"/>
                    </a:lnTo>
                    <a:lnTo>
                      <a:pt x="44" y="109"/>
                    </a:lnTo>
                    <a:lnTo>
                      <a:pt x="44" y="111"/>
                    </a:lnTo>
                    <a:lnTo>
                      <a:pt x="44" y="113"/>
                    </a:lnTo>
                    <a:lnTo>
                      <a:pt x="42" y="111"/>
                    </a:lnTo>
                    <a:lnTo>
                      <a:pt x="42" y="113"/>
                    </a:lnTo>
                    <a:lnTo>
                      <a:pt x="40" y="113"/>
                    </a:lnTo>
                    <a:lnTo>
                      <a:pt x="38" y="113"/>
                    </a:lnTo>
                    <a:lnTo>
                      <a:pt x="36" y="113"/>
                    </a:lnTo>
                    <a:lnTo>
                      <a:pt x="35" y="113"/>
                    </a:lnTo>
                    <a:lnTo>
                      <a:pt x="33" y="113"/>
                    </a:lnTo>
                    <a:lnTo>
                      <a:pt x="31" y="113"/>
                    </a:lnTo>
                    <a:lnTo>
                      <a:pt x="29" y="113"/>
                    </a:lnTo>
                    <a:lnTo>
                      <a:pt x="27" y="113"/>
                    </a:lnTo>
                    <a:lnTo>
                      <a:pt x="25" y="113"/>
                    </a:lnTo>
                    <a:lnTo>
                      <a:pt x="23" y="113"/>
                    </a:lnTo>
                    <a:lnTo>
                      <a:pt x="21" y="113"/>
                    </a:lnTo>
                    <a:lnTo>
                      <a:pt x="19" y="113"/>
                    </a:lnTo>
                    <a:lnTo>
                      <a:pt x="17" y="113"/>
                    </a:lnTo>
                    <a:lnTo>
                      <a:pt x="15" y="113"/>
                    </a:lnTo>
                    <a:lnTo>
                      <a:pt x="13" y="113"/>
                    </a:lnTo>
                    <a:lnTo>
                      <a:pt x="12" y="113"/>
                    </a:lnTo>
                    <a:lnTo>
                      <a:pt x="10" y="113"/>
                    </a:lnTo>
                    <a:lnTo>
                      <a:pt x="8" y="113"/>
                    </a:lnTo>
                    <a:lnTo>
                      <a:pt x="6" y="113"/>
                    </a:lnTo>
                    <a:lnTo>
                      <a:pt x="4" y="113"/>
                    </a:lnTo>
                    <a:lnTo>
                      <a:pt x="4" y="111"/>
                    </a:lnTo>
                    <a:lnTo>
                      <a:pt x="2" y="111"/>
                    </a:lnTo>
                    <a:lnTo>
                      <a:pt x="2" y="109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2" y="105"/>
                    </a:lnTo>
                    <a:lnTo>
                      <a:pt x="2" y="103"/>
                    </a:lnTo>
                    <a:lnTo>
                      <a:pt x="2" y="101"/>
                    </a:lnTo>
                    <a:lnTo>
                      <a:pt x="4" y="101"/>
                    </a:lnTo>
                    <a:lnTo>
                      <a:pt x="4" y="100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4" y="94"/>
                    </a:lnTo>
                    <a:lnTo>
                      <a:pt x="4" y="92"/>
                    </a:lnTo>
                    <a:lnTo>
                      <a:pt x="4" y="90"/>
                    </a:lnTo>
                    <a:lnTo>
                      <a:pt x="6" y="90"/>
                    </a:lnTo>
                    <a:lnTo>
                      <a:pt x="6" y="88"/>
                    </a:lnTo>
                    <a:lnTo>
                      <a:pt x="6" y="86"/>
                    </a:lnTo>
                    <a:lnTo>
                      <a:pt x="4" y="84"/>
                    </a:lnTo>
                    <a:lnTo>
                      <a:pt x="6" y="84"/>
                    </a:lnTo>
                    <a:lnTo>
                      <a:pt x="6" y="82"/>
                    </a:lnTo>
                    <a:lnTo>
                      <a:pt x="6" y="80"/>
                    </a:lnTo>
                    <a:lnTo>
                      <a:pt x="6" y="78"/>
                    </a:lnTo>
                    <a:lnTo>
                      <a:pt x="6" y="76"/>
                    </a:lnTo>
                    <a:lnTo>
                      <a:pt x="6" y="75"/>
                    </a:lnTo>
                    <a:lnTo>
                      <a:pt x="8" y="75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3" name="Freeform 14"/>
              <p:cNvSpPr>
                <a:spLocks/>
              </p:cNvSpPr>
              <p:nvPr/>
            </p:nvSpPr>
            <p:spPr bwMode="auto">
              <a:xfrm>
                <a:off x="4280438" y="2600654"/>
                <a:ext cx="583112" cy="228264"/>
              </a:xfrm>
              <a:custGeom>
                <a:avLst/>
                <a:gdLst>
                  <a:gd name="T0" fmla="*/ 68 w 281"/>
                  <a:gd name="T1" fmla="*/ 18 h 110"/>
                  <a:gd name="T2" fmla="*/ 73 w 281"/>
                  <a:gd name="T3" fmla="*/ 18 h 110"/>
                  <a:gd name="T4" fmla="*/ 79 w 281"/>
                  <a:gd name="T5" fmla="*/ 10 h 110"/>
                  <a:gd name="T6" fmla="*/ 81 w 281"/>
                  <a:gd name="T7" fmla="*/ 6 h 110"/>
                  <a:gd name="T8" fmla="*/ 89 w 281"/>
                  <a:gd name="T9" fmla="*/ 0 h 110"/>
                  <a:gd name="T10" fmla="*/ 102 w 281"/>
                  <a:gd name="T11" fmla="*/ 0 h 110"/>
                  <a:gd name="T12" fmla="*/ 114 w 281"/>
                  <a:gd name="T13" fmla="*/ 2 h 110"/>
                  <a:gd name="T14" fmla="*/ 127 w 281"/>
                  <a:gd name="T15" fmla="*/ 2 h 110"/>
                  <a:gd name="T16" fmla="*/ 141 w 281"/>
                  <a:gd name="T17" fmla="*/ 2 h 110"/>
                  <a:gd name="T18" fmla="*/ 154 w 281"/>
                  <a:gd name="T19" fmla="*/ 2 h 110"/>
                  <a:gd name="T20" fmla="*/ 167 w 281"/>
                  <a:gd name="T21" fmla="*/ 2 h 110"/>
                  <a:gd name="T22" fmla="*/ 181 w 281"/>
                  <a:gd name="T23" fmla="*/ 2 h 110"/>
                  <a:gd name="T24" fmla="*/ 194 w 281"/>
                  <a:gd name="T25" fmla="*/ 2 h 110"/>
                  <a:gd name="T26" fmla="*/ 208 w 281"/>
                  <a:gd name="T27" fmla="*/ 2 h 110"/>
                  <a:gd name="T28" fmla="*/ 221 w 281"/>
                  <a:gd name="T29" fmla="*/ 2 h 110"/>
                  <a:gd name="T30" fmla="*/ 235 w 281"/>
                  <a:gd name="T31" fmla="*/ 2 h 110"/>
                  <a:gd name="T32" fmla="*/ 240 w 281"/>
                  <a:gd name="T33" fmla="*/ 2 h 110"/>
                  <a:gd name="T34" fmla="*/ 254 w 281"/>
                  <a:gd name="T35" fmla="*/ 2 h 110"/>
                  <a:gd name="T36" fmla="*/ 267 w 281"/>
                  <a:gd name="T37" fmla="*/ 2 h 110"/>
                  <a:gd name="T38" fmla="*/ 273 w 281"/>
                  <a:gd name="T39" fmla="*/ 16 h 110"/>
                  <a:gd name="T40" fmla="*/ 279 w 281"/>
                  <a:gd name="T41" fmla="*/ 29 h 110"/>
                  <a:gd name="T42" fmla="*/ 281 w 281"/>
                  <a:gd name="T43" fmla="*/ 41 h 110"/>
                  <a:gd name="T44" fmla="*/ 279 w 281"/>
                  <a:gd name="T45" fmla="*/ 52 h 110"/>
                  <a:gd name="T46" fmla="*/ 269 w 281"/>
                  <a:gd name="T47" fmla="*/ 58 h 110"/>
                  <a:gd name="T48" fmla="*/ 260 w 281"/>
                  <a:gd name="T49" fmla="*/ 66 h 110"/>
                  <a:gd name="T50" fmla="*/ 250 w 281"/>
                  <a:gd name="T51" fmla="*/ 73 h 110"/>
                  <a:gd name="T52" fmla="*/ 244 w 281"/>
                  <a:gd name="T53" fmla="*/ 79 h 110"/>
                  <a:gd name="T54" fmla="*/ 235 w 281"/>
                  <a:gd name="T55" fmla="*/ 75 h 110"/>
                  <a:gd name="T56" fmla="*/ 225 w 281"/>
                  <a:gd name="T57" fmla="*/ 79 h 110"/>
                  <a:gd name="T58" fmla="*/ 215 w 281"/>
                  <a:gd name="T59" fmla="*/ 85 h 110"/>
                  <a:gd name="T60" fmla="*/ 208 w 281"/>
                  <a:gd name="T61" fmla="*/ 93 h 110"/>
                  <a:gd name="T62" fmla="*/ 204 w 281"/>
                  <a:gd name="T63" fmla="*/ 104 h 110"/>
                  <a:gd name="T64" fmla="*/ 198 w 281"/>
                  <a:gd name="T65" fmla="*/ 108 h 110"/>
                  <a:gd name="T66" fmla="*/ 187 w 281"/>
                  <a:gd name="T67" fmla="*/ 106 h 110"/>
                  <a:gd name="T68" fmla="*/ 179 w 281"/>
                  <a:gd name="T69" fmla="*/ 102 h 110"/>
                  <a:gd name="T70" fmla="*/ 171 w 281"/>
                  <a:gd name="T71" fmla="*/ 96 h 110"/>
                  <a:gd name="T72" fmla="*/ 164 w 281"/>
                  <a:gd name="T73" fmla="*/ 89 h 110"/>
                  <a:gd name="T74" fmla="*/ 156 w 281"/>
                  <a:gd name="T75" fmla="*/ 79 h 110"/>
                  <a:gd name="T76" fmla="*/ 146 w 281"/>
                  <a:gd name="T77" fmla="*/ 70 h 110"/>
                  <a:gd name="T78" fmla="*/ 133 w 281"/>
                  <a:gd name="T79" fmla="*/ 70 h 110"/>
                  <a:gd name="T80" fmla="*/ 119 w 281"/>
                  <a:gd name="T81" fmla="*/ 70 h 110"/>
                  <a:gd name="T82" fmla="*/ 112 w 281"/>
                  <a:gd name="T83" fmla="*/ 64 h 110"/>
                  <a:gd name="T84" fmla="*/ 106 w 281"/>
                  <a:gd name="T85" fmla="*/ 60 h 110"/>
                  <a:gd name="T86" fmla="*/ 100 w 281"/>
                  <a:gd name="T87" fmla="*/ 56 h 110"/>
                  <a:gd name="T88" fmla="*/ 87 w 281"/>
                  <a:gd name="T89" fmla="*/ 56 h 110"/>
                  <a:gd name="T90" fmla="*/ 73 w 281"/>
                  <a:gd name="T91" fmla="*/ 54 h 110"/>
                  <a:gd name="T92" fmla="*/ 62 w 281"/>
                  <a:gd name="T93" fmla="*/ 56 h 110"/>
                  <a:gd name="T94" fmla="*/ 56 w 281"/>
                  <a:gd name="T95" fmla="*/ 56 h 110"/>
                  <a:gd name="T96" fmla="*/ 50 w 281"/>
                  <a:gd name="T97" fmla="*/ 60 h 110"/>
                  <a:gd name="T98" fmla="*/ 43 w 281"/>
                  <a:gd name="T99" fmla="*/ 62 h 110"/>
                  <a:gd name="T100" fmla="*/ 29 w 281"/>
                  <a:gd name="T101" fmla="*/ 62 h 110"/>
                  <a:gd name="T102" fmla="*/ 16 w 281"/>
                  <a:gd name="T103" fmla="*/ 62 h 110"/>
                  <a:gd name="T104" fmla="*/ 2 w 281"/>
                  <a:gd name="T105" fmla="*/ 62 h 110"/>
                  <a:gd name="T106" fmla="*/ 2 w 281"/>
                  <a:gd name="T107" fmla="*/ 52 h 110"/>
                  <a:gd name="T108" fmla="*/ 10 w 281"/>
                  <a:gd name="T109" fmla="*/ 50 h 110"/>
                  <a:gd name="T110" fmla="*/ 10 w 281"/>
                  <a:gd name="T111" fmla="*/ 45 h 110"/>
                  <a:gd name="T112" fmla="*/ 20 w 281"/>
                  <a:gd name="T113" fmla="*/ 41 h 110"/>
                  <a:gd name="T114" fmla="*/ 29 w 281"/>
                  <a:gd name="T115" fmla="*/ 37 h 110"/>
                  <a:gd name="T116" fmla="*/ 39 w 281"/>
                  <a:gd name="T117" fmla="*/ 33 h 110"/>
                  <a:gd name="T118" fmla="*/ 45 w 281"/>
                  <a:gd name="T119" fmla="*/ 29 h 110"/>
                  <a:gd name="T120" fmla="*/ 48 w 281"/>
                  <a:gd name="T121" fmla="*/ 27 h 110"/>
                  <a:gd name="T122" fmla="*/ 54 w 281"/>
                  <a:gd name="T123" fmla="*/ 23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1" h="110">
                    <a:moveTo>
                      <a:pt x="60" y="22"/>
                    </a:moveTo>
                    <a:lnTo>
                      <a:pt x="60" y="20"/>
                    </a:lnTo>
                    <a:lnTo>
                      <a:pt x="62" y="20"/>
                    </a:lnTo>
                    <a:lnTo>
                      <a:pt x="64" y="20"/>
                    </a:lnTo>
                    <a:lnTo>
                      <a:pt x="64" y="18"/>
                    </a:lnTo>
                    <a:lnTo>
                      <a:pt x="66" y="18"/>
                    </a:lnTo>
                    <a:lnTo>
                      <a:pt x="68" y="18"/>
                    </a:lnTo>
                    <a:lnTo>
                      <a:pt x="70" y="18"/>
                    </a:lnTo>
                    <a:lnTo>
                      <a:pt x="70" y="20"/>
                    </a:lnTo>
                    <a:lnTo>
                      <a:pt x="71" y="20"/>
                    </a:lnTo>
                    <a:lnTo>
                      <a:pt x="71" y="18"/>
                    </a:lnTo>
                    <a:lnTo>
                      <a:pt x="71" y="20"/>
                    </a:lnTo>
                    <a:lnTo>
                      <a:pt x="71" y="18"/>
                    </a:lnTo>
                    <a:lnTo>
                      <a:pt x="73" y="18"/>
                    </a:lnTo>
                    <a:lnTo>
                      <a:pt x="73" y="16"/>
                    </a:lnTo>
                    <a:lnTo>
                      <a:pt x="75" y="16"/>
                    </a:lnTo>
                    <a:lnTo>
                      <a:pt x="75" y="14"/>
                    </a:lnTo>
                    <a:lnTo>
                      <a:pt x="75" y="12"/>
                    </a:lnTo>
                    <a:lnTo>
                      <a:pt x="77" y="12"/>
                    </a:lnTo>
                    <a:lnTo>
                      <a:pt x="77" y="10"/>
                    </a:lnTo>
                    <a:lnTo>
                      <a:pt x="79" y="10"/>
                    </a:lnTo>
                    <a:lnTo>
                      <a:pt x="81" y="10"/>
                    </a:lnTo>
                    <a:lnTo>
                      <a:pt x="83" y="10"/>
                    </a:lnTo>
                    <a:lnTo>
                      <a:pt x="81" y="10"/>
                    </a:lnTo>
                    <a:lnTo>
                      <a:pt x="83" y="10"/>
                    </a:lnTo>
                    <a:lnTo>
                      <a:pt x="81" y="10"/>
                    </a:lnTo>
                    <a:lnTo>
                      <a:pt x="81" y="8"/>
                    </a:lnTo>
                    <a:lnTo>
                      <a:pt x="81" y="6"/>
                    </a:lnTo>
                    <a:lnTo>
                      <a:pt x="83" y="6"/>
                    </a:lnTo>
                    <a:lnTo>
                      <a:pt x="83" y="4"/>
                    </a:lnTo>
                    <a:lnTo>
                      <a:pt x="83" y="2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3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3" y="2"/>
                    </a:lnTo>
                    <a:lnTo>
                      <a:pt x="135" y="2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1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4" y="2"/>
                    </a:lnTo>
                    <a:lnTo>
                      <a:pt x="166" y="2"/>
                    </a:lnTo>
                    <a:lnTo>
                      <a:pt x="167" y="2"/>
                    </a:lnTo>
                    <a:lnTo>
                      <a:pt x="169" y="2"/>
                    </a:lnTo>
                    <a:lnTo>
                      <a:pt x="171" y="2"/>
                    </a:lnTo>
                    <a:lnTo>
                      <a:pt x="173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9" y="2"/>
                    </a:lnTo>
                    <a:lnTo>
                      <a:pt x="181" y="2"/>
                    </a:lnTo>
                    <a:lnTo>
                      <a:pt x="183" y="2"/>
                    </a:lnTo>
                    <a:lnTo>
                      <a:pt x="185" y="2"/>
                    </a:lnTo>
                    <a:lnTo>
                      <a:pt x="187" y="2"/>
                    </a:lnTo>
                    <a:lnTo>
                      <a:pt x="189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6" y="2"/>
                    </a:lnTo>
                    <a:lnTo>
                      <a:pt x="208" y="2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5" y="2"/>
                    </a:lnTo>
                    <a:lnTo>
                      <a:pt x="217" y="2"/>
                    </a:lnTo>
                    <a:lnTo>
                      <a:pt x="219" y="2"/>
                    </a:lnTo>
                    <a:lnTo>
                      <a:pt x="221" y="2"/>
                    </a:lnTo>
                    <a:lnTo>
                      <a:pt x="223" y="2"/>
                    </a:lnTo>
                    <a:lnTo>
                      <a:pt x="225" y="2"/>
                    </a:lnTo>
                    <a:lnTo>
                      <a:pt x="227" y="2"/>
                    </a:lnTo>
                    <a:lnTo>
                      <a:pt x="229" y="2"/>
                    </a:lnTo>
                    <a:lnTo>
                      <a:pt x="231" y="2"/>
                    </a:lnTo>
                    <a:lnTo>
                      <a:pt x="233" y="2"/>
                    </a:lnTo>
                    <a:lnTo>
                      <a:pt x="235" y="2"/>
                    </a:lnTo>
                    <a:lnTo>
                      <a:pt x="233" y="2"/>
                    </a:lnTo>
                    <a:lnTo>
                      <a:pt x="235" y="2"/>
                    </a:lnTo>
                    <a:lnTo>
                      <a:pt x="233" y="2"/>
                    </a:lnTo>
                    <a:lnTo>
                      <a:pt x="235" y="2"/>
                    </a:lnTo>
                    <a:lnTo>
                      <a:pt x="237" y="2"/>
                    </a:lnTo>
                    <a:lnTo>
                      <a:pt x="238" y="2"/>
                    </a:lnTo>
                    <a:lnTo>
                      <a:pt x="240" y="2"/>
                    </a:lnTo>
                    <a:lnTo>
                      <a:pt x="242" y="2"/>
                    </a:lnTo>
                    <a:lnTo>
                      <a:pt x="244" y="2"/>
                    </a:lnTo>
                    <a:lnTo>
                      <a:pt x="246" y="2"/>
                    </a:lnTo>
                    <a:lnTo>
                      <a:pt x="248" y="2"/>
                    </a:lnTo>
                    <a:lnTo>
                      <a:pt x="250" y="2"/>
                    </a:lnTo>
                    <a:lnTo>
                      <a:pt x="252" y="2"/>
                    </a:lnTo>
                    <a:lnTo>
                      <a:pt x="254" y="2"/>
                    </a:lnTo>
                    <a:lnTo>
                      <a:pt x="256" y="2"/>
                    </a:lnTo>
                    <a:lnTo>
                      <a:pt x="258" y="2"/>
                    </a:lnTo>
                    <a:lnTo>
                      <a:pt x="260" y="2"/>
                    </a:lnTo>
                    <a:lnTo>
                      <a:pt x="262" y="2"/>
                    </a:lnTo>
                    <a:lnTo>
                      <a:pt x="263" y="2"/>
                    </a:lnTo>
                    <a:lnTo>
                      <a:pt x="265" y="2"/>
                    </a:lnTo>
                    <a:lnTo>
                      <a:pt x="267" y="2"/>
                    </a:lnTo>
                    <a:lnTo>
                      <a:pt x="269" y="2"/>
                    </a:lnTo>
                    <a:lnTo>
                      <a:pt x="269" y="4"/>
                    </a:lnTo>
                    <a:lnTo>
                      <a:pt x="269" y="6"/>
                    </a:lnTo>
                    <a:lnTo>
                      <a:pt x="271" y="8"/>
                    </a:lnTo>
                    <a:lnTo>
                      <a:pt x="271" y="10"/>
                    </a:lnTo>
                    <a:lnTo>
                      <a:pt x="271" y="14"/>
                    </a:lnTo>
                    <a:lnTo>
                      <a:pt x="273" y="16"/>
                    </a:lnTo>
                    <a:lnTo>
                      <a:pt x="273" y="18"/>
                    </a:lnTo>
                    <a:lnTo>
                      <a:pt x="273" y="20"/>
                    </a:lnTo>
                    <a:lnTo>
                      <a:pt x="275" y="20"/>
                    </a:lnTo>
                    <a:lnTo>
                      <a:pt x="275" y="22"/>
                    </a:lnTo>
                    <a:lnTo>
                      <a:pt x="275" y="23"/>
                    </a:lnTo>
                    <a:lnTo>
                      <a:pt x="277" y="25"/>
                    </a:lnTo>
                    <a:lnTo>
                      <a:pt x="279" y="29"/>
                    </a:lnTo>
                    <a:lnTo>
                      <a:pt x="279" y="31"/>
                    </a:lnTo>
                    <a:lnTo>
                      <a:pt x="279" y="33"/>
                    </a:lnTo>
                    <a:lnTo>
                      <a:pt x="281" y="33"/>
                    </a:lnTo>
                    <a:lnTo>
                      <a:pt x="281" y="35"/>
                    </a:lnTo>
                    <a:lnTo>
                      <a:pt x="281" y="37"/>
                    </a:lnTo>
                    <a:lnTo>
                      <a:pt x="281" y="39"/>
                    </a:lnTo>
                    <a:lnTo>
                      <a:pt x="281" y="41"/>
                    </a:lnTo>
                    <a:lnTo>
                      <a:pt x="281" y="43"/>
                    </a:lnTo>
                    <a:lnTo>
                      <a:pt x="281" y="45"/>
                    </a:lnTo>
                    <a:lnTo>
                      <a:pt x="281" y="47"/>
                    </a:lnTo>
                    <a:lnTo>
                      <a:pt x="281" y="48"/>
                    </a:lnTo>
                    <a:lnTo>
                      <a:pt x="281" y="50"/>
                    </a:lnTo>
                    <a:lnTo>
                      <a:pt x="281" y="52"/>
                    </a:lnTo>
                    <a:lnTo>
                      <a:pt x="279" y="52"/>
                    </a:lnTo>
                    <a:lnTo>
                      <a:pt x="279" y="54"/>
                    </a:lnTo>
                    <a:lnTo>
                      <a:pt x="279" y="56"/>
                    </a:lnTo>
                    <a:lnTo>
                      <a:pt x="277" y="56"/>
                    </a:lnTo>
                    <a:lnTo>
                      <a:pt x="275" y="56"/>
                    </a:lnTo>
                    <a:lnTo>
                      <a:pt x="273" y="56"/>
                    </a:lnTo>
                    <a:lnTo>
                      <a:pt x="271" y="56"/>
                    </a:lnTo>
                    <a:lnTo>
                      <a:pt x="269" y="58"/>
                    </a:lnTo>
                    <a:lnTo>
                      <a:pt x="267" y="58"/>
                    </a:lnTo>
                    <a:lnTo>
                      <a:pt x="265" y="60"/>
                    </a:lnTo>
                    <a:lnTo>
                      <a:pt x="263" y="60"/>
                    </a:lnTo>
                    <a:lnTo>
                      <a:pt x="263" y="62"/>
                    </a:lnTo>
                    <a:lnTo>
                      <a:pt x="262" y="62"/>
                    </a:lnTo>
                    <a:lnTo>
                      <a:pt x="260" y="64"/>
                    </a:lnTo>
                    <a:lnTo>
                      <a:pt x="260" y="66"/>
                    </a:lnTo>
                    <a:lnTo>
                      <a:pt x="258" y="66"/>
                    </a:lnTo>
                    <a:lnTo>
                      <a:pt x="256" y="68"/>
                    </a:lnTo>
                    <a:lnTo>
                      <a:pt x="254" y="70"/>
                    </a:lnTo>
                    <a:lnTo>
                      <a:pt x="254" y="71"/>
                    </a:lnTo>
                    <a:lnTo>
                      <a:pt x="252" y="71"/>
                    </a:lnTo>
                    <a:lnTo>
                      <a:pt x="252" y="73"/>
                    </a:lnTo>
                    <a:lnTo>
                      <a:pt x="250" y="73"/>
                    </a:lnTo>
                    <a:lnTo>
                      <a:pt x="250" y="75"/>
                    </a:lnTo>
                    <a:lnTo>
                      <a:pt x="248" y="75"/>
                    </a:lnTo>
                    <a:lnTo>
                      <a:pt x="248" y="77"/>
                    </a:lnTo>
                    <a:lnTo>
                      <a:pt x="248" y="79"/>
                    </a:lnTo>
                    <a:lnTo>
                      <a:pt x="246" y="79"/>
                    </a:lnTo>
                    <a:lnTo>
                      <a:pt x="246" y="81"/>
                    </a:lnTo>
                    <a:lnTo>
                      <a:pt x="244" y="79"/>
                    </a:lnTo>
                    <a:lnTo>
                      <a:pt x="244" y="77"/>
                    </a:lnTo>
                    <a:lnTo>
                      <a:pt x="242" y="77"/>
                    </a:lnTo>
                    <a:lnTo>
                      <a:pt x="240" y="77"/>
                    </a:lnTo>
                    <a:lnTo>
                      <a:pt x="240" y="75"/>
                    </a:lnTo>
                    <a:lnTo>
                      <a:pt x="238" y="75"/>
                    </a:lnTo>
                    <a:lnTo>
                      <a:pt x="237" y="75"/>
                    </a:lnTo>
                    <a:lnTo>
                      <a:pt x="235" y="75"/>
                    </a:lnTo>
                    <a:lnTo>
                      <a:pt x="235" y="77"/>
                    </a:lnTo>
                    <a:lnTo>
                      <a:pt x="233" y="77"/>
                    </a:lnTo>
                    <a:lnTo>
                      <a:pt x="231" y="77"/>
                    </a:lnTo>
                    <a:lnTo>
                      <a:pt x="229" y="77"/>
                    </a:lnTo>
                    <a:lnTo>
                      <a:pt x="227" y="77"/>
                    </a:lnTo>
                    <a:lnTo>
                      <a:pt x="227" y="79"/>
                    </a:lnTo>
                    <a:lnTo>
                      <a:pt x="225" y="79"/>
                    </a:lnTo>
                    <a:lnTo>
                      <a:pt x="223" y="81"/>
                    </a:lnTo>
                    <a:lnTo>
                      <a:pt x="221" y="81"/>
                    </a:lnTo>
                    <a:lnTo>
                      <a:pt x="221" y="83"/>
                    </a:lnTo>
                    <a:lnTo>
                      <a:pt x="219" y="83"/>
                    </a:lnTo>
                    <a:lnTo>
                      <a:pt x="217" y="83"/>
                    </a:lnTo>
                    <a:lnTo>
                      <a:pt x="217" y="85"/>
                    </a:lnTo>
                    <a:lnTo>
                      <a:pt x="215" y="85"/>
                    </a:lnTo>
                    <a:lnTo>
                      <a:pt x="215" y="87"/>
                    </a:lnTo>
                    <a:lnTo>
                      <a:pt x="214" y="87"/>
                    </a:lnTo>
                    <a:lnTo>
                      <a:pt x="214" y="89"/>
                    </a:lnTo>
                    <a:lnTo>
                      <a:pt x="212" y="89"/>
                    </a:lnTo>
                    <a:lnTo>
                      <a:pt x="210" y="91"/>
                    </a:lnTo>
                    <a:lnTo>
                      <a:pt x="210" y="93"/>
                    </a:lnTo>
                    <a:lnTo>
                      <a:pt x="208" y="93"/>
                    </a:lnTo>
                    <a:lnTo>
                      <a:pt x="208" y="95"/>
                    </a:lnTo>
                    <a:lnTo>
                      <a:pt x="206" y="95"/>
                    </a:lnTo>
                    <a:lnTo>
                      <a:pt x="206" y="96"/>
                    </a:lnTo>
                    <a:lnTo>
                      <a:pt x="206" y="98"/>
                    </a:lnTo>
                    <a:lnTo>
                      <a:pt x="204" y="100"/>
                    </a:lnTo>
                    <a:lnTo>
                      <a:pt x="204" y="102"/>
                    </a:lnTo>
                    <a:lnTo>
                      <a:pt x="204" y="104"/>
                    </a:lnTo>
                    <a:lnTo>
                      <a:pt x="202" y="104"/>
                    </a:lnTo>
                    <a:lnTo>
                      <a:pt x="202" y="106"/>
                    </a:lnTo>
                    <a:lnTo>
                      <a:pt x="202" y="108"/>
                    </a:lnTo>
                    <a:lnTo>
                      <a:pt x="202" y="110"/>
                    </a:lnTo>
                    <a:lnTo>
                      <a:pt x="200" y="110"/>
                    </a:lnTo>
                    <a:lnTo>
                      <a:pt x="200" y="108"/>
                    </a:lnTo>
                    <a:lnTo>
                      <a:pt x="198" y="108"/>
                    </a:lnTo>
                    <a:lnTo>
                      <a:pt x="198" y="106"/>
                    </a:lnTo>
                    <a:lnTo>
                      <a:pt x="196" y="106"/>
                    </a:lnTo>
                    <a:lnTo>
                      <a:pt x="194" y="106"/>
                    </a:lnTo>
                    <a:lnTo>
                      <a:pt x="192" y="106"/>
                    </a:lnTo>
                    <a:lnTo>
                      <a:pt x="190" y="106"/>
                    </a:lnTo>
                    <a:lnTo>
                      <a:pt x="189" y="106"/>
                    </a:lnTo>
                    <a:lnTo>
                      <a:pt x="187" y="106"/>
                    </a:lnTo>
                    <a:lnTo>
                      <a:pt x="185" y="108"/>
                    </a:lnTo>
                    <a:lnTo>
                      <a:pt x="183" y="108"/>
                    </a:lnTo>
                    <a:lnTo>
                      <a:pt x="183" y="106"/>
                    </a:lnTo>
                    <a:lnTo>
                      <a:pt x="181" y="106"/>
                    </a:lnTo>
                    <a:lnTo>
                      <a:pt x="181" y="104"/>
                    </a:lnTo>
                    <a:lnTo>
                      <a:pt x="179" y="104"/>
                    </a:lnTo>
                    <a:lnTo>
                      <a:pt x="179" y="102"/>
                    </a:lnTo>
                    <a:lnTo>
                      <a:pt x="177" y="102"/>
                    </a:lnTo>
                    <a:lnTo>
                      <a:pt x="177" y="100"/>
                    </a:lnTo>
                    <a:lnTo>
                      <a:pt x="175" y="100"/>
                    </a:lnTo>
                    <a:lnTo>
                      <a:pt x="175" y="98"/>
                    </a:lnTo>
                    <a:lnTo>
                      <a:pt x="173" y="98"/>
                    </a:lnTo>
                    <a:lnTo>
                      <a:pt x="173" y="96"/>
                    </a:lnTo>
                    <a:lnTo>
                      <a:pt x="171" y="96"/>
                    </a:lnTo>
                    <a:lnTo>
                      <a:pt x="171" y="95"/>
                    </a:lnTo>
                    <a:lnTo>
                      <a:pt x="169" y="95"/>
                    </a:lnTo>
                    <a:lnTo>
                      <a:pt x="169" y="93"/>
                    </a:lnTo>
                    <a:lnTo>
                      <a:pt x="167" y="93"/>
                    </a:lnTo>
                    <a:lnTo>
                      <a:pt x="167" y="91"/>
                    </a:lnTo>
                    <a:lnTo>
                      <a:pt x="166" y="89"/>
                    </a:lnTo>
                    <a:lnTo>
                      <a:pt x="164" y="89"/>
                    </a:lnTo>
                    <a:lnTo>
                      <a:pt x="164" y="87"/>
                    </a:lnTo>
                    <a:lnTo>
                      <a:pt x="162" y="87"/>
                    </a:lnTo>
                    <a:lnTo>
                      <a:pt x="162" y="85"/>
                    </a:lnTo>
                    <a:lnTo>
                      <a:pt x="160" y="83"/>
                    </a:lnTo>
                    <a:lnTo>
                      <a:pt x="158" y="81"/>
                    </a:lnTo>
                    <a:lnTo>
                      <a:pt x="158" y="79"/>
                    </a:lnTo>
                    <a:lnTo>
                      <a:pt x="156" y="79"/>
                    </a:lnTo>
                    <a:lnTo>
                      <a:pt x="154" y="77"/>
                    </a:lnTo>
                    <a:lnTo>
                      <a:pt x="154" y="75"/>
                    </a:lnTo>
                    <a:lnTo>
                      <a:pt x="152" y="75"/>
                    </a:lnTo>
                    <a:lnTo>
                      <a:pt x="152" y="73"/>
                    </a:lnTo>
                    <a:lnTo>
                      <a:pt x="150" y="73"/>
                    </a:lnTo>
                    <a:lnTo>
                      <a:pt x="148" y="71"/>
                    </a:lnTo>
                    <a:lnTo>
                      <a:pt x="146" y="70"/>
                    </a:lnTo>
                    <a:lnTo>
                      <a:pt x="144" y="70"/>
                    </a:lnTo>
                    <a:lnTo>
                      <a:pt x="142" y="70"/>
                    </a:lnTo>
                    <a:lnTo>
                      <a:pt x="141" y="70"/>
                    </a:lnTo>
                    <a:lnTo>
                      <a:pt x="139" y="70"/>
                    </a:lnTo>
                    <a:lnTo>
                      <a:pt x="137" y="70"/>
                    </a:lnTo>
                    <a:lnTo>
                      <a:pt x="135" y="70"/>
                    </a:lnTo>
                    <a:lnTo>
                      <a:pt x="133" y="70"/>
                    </a:lnTo>
                    <a:lnTo>
                      <a:pt x="131" y="70"/>
                    </a:lnTo>
                    <a:lnTo>
                      <a:pt x="129" y="70"/>
                    </a:lnTo>
                    <a:lnTo>
                      <a:pt x="127" y="70"/>
                    </a:lnTo>
                    <a:lnTo>
                      <a:pt x="125" y="70"/>
                    </a:lnTo>
                    <a:lnTo>
                      <a:pt x="123" y="70"/>
                    </a:lnTo>
                    <a:lnTo>
                      <a:pt x="121" y="70"/>
                    </a:lnTo>
                    <a:lnTo>
                      <a:pt x="119" y="70"/>
                    </a:lnTo>
                    <a:lnTo>
                      <a:pt x="118" y="70"/>
                    </a:lnTo>
                    <a:lnTo>
                      <a:pt x="116" y="70"/>
                    </a:lnTo>
                    <a:lnTo>
                      <a:pt x="114" y="70"/>
                    </a:lnTo>
                    <a:lnTo>
                      <a:pt x="112" y="70"/>
                    </a:lnTo>
                    <a:lnTo>
                      <a:pt x="112" y="68"/>
                    </a:lnTo>
                    <a:lnTo>
                      <a:pt x="112" y="66"/>
                    </a:lnTo>
                    <a:lnTo>
                      <a:pt x="112" y="64"/>
                    </a:lnTo>
                    <a:lnTo>
                      <a:pt x="110" y="64"/>
                    </a:lnTo>
                    <a:lnTo>
                      <a:pt x="110" y="62"/>
                    </a:lnTo>
                    <a:lnTo>
                      <a:pt x="110" y="60"/>
                    </a:lnTo>
                    <a:lnTo>
                      <a:pt x="108" y="60"/>
                    </a:lnTo>
                    <a:lnTo>
                      <a:pt x="108" y="58"/>
                    </a:lnTo>
                    <a:lnTo>
                      <a:pt x="106" y="58"/>
                    </a:lnTo>
                    <a:lnTo>
                      <a:pt x="106" y="60"/>
                    </a:lnTo>
                    <a:lnTo>
                      <a:pt x="104" y="60"/>
                    </a:lnTo>
                    <a:lnTo>
                      <a:pt x="102" y="60"/>
                    </a:lnTo>
                    <a:lnTo>
                      <a:pt x="102" y="58"/>
                    </a:lnTo>
                    <a:lnTo>
                      <a:pt x="104" y="58"/>
                    </a:lnTo>
                    <a:lnTo>
                      <a:pt x="104" y="56"/>
                    </a:lnTo>
                    <a:lnTo>
                      <a:pt x="102" y="56"/>
                    </a:lnTo>
                    <a:lnTo>
                      <a:pt x="100" y="56"/>
                    </a:lnTo>
                    <a:lnTo>
                      <a:pt x="98" y="56"/>
                    </a:lnTo>
                    <a:lnTo>
                      <a:pt x="96" y="56"/>
                    </a:lnTo>
                    <a:lnTo>
                      <a:pt x="94" y="56"/>
                    </a:lnTo>
                    <a:lnTo>
                      <a:pt x="93" y="56"/>
                    </a:lnTo>
                    <a:lnTo>
                      <a:pt x="91" y="56"/>
                    </a:lnTo>
                    <a:lnTo>
                      <a:pt x="89" y="56"/>
                    </a:lnTo>
                    <a:lnTo>
                      <a:pt x="87" y="56"/>
                    </a:lnTo>
                    <a:lnTo>
                      <a:pt x="85" y="56"/>
                    </a:lnTo>
                    <a:lnTo>
                      <a:pt x="83" y="56"/>
                    </a:lnTo>
                    <a:lnTo>
                      <a:pt x="81" y="56"/>
                    </a:lnTo>
                    <a:lnTo>
                      <a:pt x="79" y="56"/>
                    </a:lnTo>
                    <a:lnTo>
                      <a:pt x="77" y="56"/>
                    </a:lnTo>
                    <a:lnTo>
                      <a:pt x="75" y="54"/>
                    </a:lnTo>
                    <a:lnTo>
                      <a:pt x="73" y="54"/>
                    </a:lnTo>
                    <a:lnTo>
                      <a:pt x="71" y="54"/>
                    </a:lnTo>
                    <a:lnTo>
                      <a:pt x="70" y="54"/>
                    </a:lnTo>
                    <a:lnTo>
                      <a:pt x="68" y="54"/>
                    </a:lnTo>
                    <a:lnTo>
                      <a:pt x="66" y="54"/>
                    </a:lnTo>
                    <a:lnTo>
                      <a:pt x="64" y="54"/>
                    </a:lnTo>
                    <a:lnTo>
                      <a:pt x="62" y="54"/>
                    </a:lnTo>
                    <a:lnTo>
                      <a:pt x="62" y="56"/>
                    </a:lnTo>
                    <a:lnTo>
                      <a:pt x="62" y="54"/>
                    </a:lnTo>
                    <a:lnTo>
                      <a:pt x="60" y="54"/>
                    </a:lnTo>
                    <a:lnTo>
                      <a:pt x="60" y="56"/>
                    </a:lnTo>
                    <a:lnTo>
                      <a:pt x="58" y="56"/>
                    </a:lnTo>
                    <a:lnTo>
                      <a:pt x="60" y="56"/>
                    </a:lnTo>
                    <a:lnTo>
                      <a:pt x="58" y="56"/>
                    </a:lnTo>
                    <a:lnTo>
                      <a:pt x="56" y="56"/>
                    </a:lnTo>
                    <a:lnTo>
                      <a:pt x="54" y="56"/>
                    </a:lnTo>
                    <a:lnTo>
                      <a:pt x="54" y="58"/>
                    </a:lnTo>
                    <a:lnTo>
                      <a:pt x="54" y="56"/>
                    </a:lnTo>
                    <a:lnTo>
                      <a:pt x="54" y="58"/>
                    </a:lnTo>
                    <a:lnTo>
                      <a:pt x="52" y="58"/>
                    </a:lnTo>
                    <a:lnTo>
                      <a:pt x="50" y="58"/>
                    </a:lnTo>
                    <a:lnTo>
                      <a:pt x="50" y="60"/>
                    </a:lnTo>
                    <a:lnTo>
                      <a:pt x="48" y="60"/>
                    </a:lnTo>
                    <a:lnTo>
                      <a:pt x="48" y="58"/>
                    </a:lnTo>
                    <a:lnTo>
                      <a:pt x="48" y="60"/>
                    </a:lnTo>
                    <a:lnTo>
                      <a:pt x="46" y="60"/>
                    </a:lnTo>
                    <a:lnTo>
                      <a:pt x="45" y="60"/>
                    </a:lnTo>
                    <a:lnTo>
                      <a:pt x="43" y="60"/>
                    </a:lnTo>
                    <a:lnTo>
                      <a:pt x="43" y="62"/>
                    </a:lnTo>
                    <a:lnTo>
                      <a:pt x="41" y="62"/>
                    </a:lnTo>
                    <a:lnTo>
                      <a:pt x="39" y="62"/>
                    </a:lnTo>
                    <a:lnTo>
                      <a:pt x="37" y="62"/>
                    </a:lnTo>
                    <a:lnTo>
                      <a:pt x="35" y="62"/>
                    </a:lnTo>
                    <a:lnTo>
                      <a:pt x="33" y="62"/>
                    </a:lnTo>
                    <a:lnTo>
                      <a:pt x="31" y="62"/>
                    </a:lnTo>
                    <a:lnTo>
                      <a:pt x="29" y="62"/>
                    </a:lnTo>
                    <a:lnTo>
                      <a:pt x="27" y="62"/>
                    </a:lnTo>
                    <a:lnTo>
                      <a:pt x="25" y="62"/>
                    </a:lnTo>
                    <a:lnTo>
                      <a:pt x="23" y="62"/>
                    </a:lnTo>
                    <a:lnTo>
                      <a:pt x="21" y="62"/>
                    </a:lnTo>
                    <a:lnTo>
                      <a:pt x="20" y="62"/>
                    </a:lnTo>
                    <a:lnTo>
                      <a:pt x="18" y="62"/>
                    </a:lnTo>
                    <a:lnTo>
                      <a:pt x="16" y="62"/>
                    </a:lnTo>
                    <a:lnTo>
                      <a:pt x="14" y="62"/>
                    </a:lnTo>
                    <a:lnTo>
                      <a:pt x="12" y="62"/>
                    </a:lnTo>
                    <a:lnTo>
                      <a:pt x="10" y="62"/>
                    </a:lnTo>
                    <a:lnTo>
                      <a:pt x="8" y="62"/>
                    </a:lnTo>
                    <a:lnTo>
                      <a:pt x="6" y="62"/>
                    </a:lnTo>
                    <a:lnTo>
                      <a:pt x="4" y="62"/>
                    </a:lnTo>
                    <a:lnTo>
                      <a:pt x="2" y="62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6" y="52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10" y="50"/>
                    </a:lnTo>
                    <a:lnTo>
                      <a:pt x="8" y="50"/>
                    </a:lnTo>
                    <a:lnTo>
                      <a:pt x="10" y="50"/>
                    </a:lnTo>
                    <a:lnTo>
                      <a:pt x="10" y="48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8" y="48"/>
                    </a:lnTo>
                    <a:lnTo>
                      <a:pt x="10" y="48"/>
                    </a:lnTo>
                    <a:lnTo>
                      <a:pt x="10" y="47"/>
                    </a:lnTo>
                    <a:lnTo>
                      <a:pt x="10" y="45"/>
                    </a:lnTo>
                    <a:lnTo>
                      <a:pt x="12" y="45"/>
                    </a:lnTo>
                    <a:lnTo>
                      <a:pt x="14" y="45"/>
                    </a:lnTo>
                    <a:lnTo>
                      <a:pt x="14" y="43"/>
                    </a:lnTo>
                    <a:lnTo>
                      <a:pt x="16" y="43"/>
                    </a:lnTo>
                    <a:lnTo>
                      <a:pt x="16" y="41"/>
                    </a:lnTo>
                    <a:lnTo>
                      <a:pt x="18" y="41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3" y="41"/>
                    </a:lnTo>
                    <a:lnTo>
                      <a:pt x="25" y="41"/>
                    </a:lnTo>
                    <a:lnTo>
                      <a:pt x="27" y="41"/>
                    </a:lnTo>
                    <a:lnTo>
                      <a:pt x="27" y="39"/>
                    </a:lnTo>
                    <a:lnTo>
                      <a:pt x="29" y="39"/>
                    </a:lnTo>
                    <a:lnTo>
                      <a:pt x="29" y="37"/>
                    </a:lnTo>
                    <a:lnTo>
                      <a:pt x="31" y="37"/>
                    </a:lnTo>
                    <a:lnTo>
                      <a:pt x="33" y="37"/>
                    </a:lnTo>
                    <a:lnTo>
                      <a:pt x="33" y="35"/>
                    </a:lnTo>
                    <a:lnTo>
                      <a:pt x="35" y="35"/>
                    </a:lnTo>
                    <a:lnTo>
                      <a:pt x="35" y="33"/>
                    </a:lnTo>
                    <a:lnTo>
                      <a:pt x="37" y="33"/>
                    </a:lnTo>
                    <a:lnTo>
                      <a:pt x="39" y="33"/>
                    </a:lnTo>
                    <a:lnTo>
                      <a:pt x="39" y="31"/>
                    </a:lnTo>
                    <a:lnTo>
                      <a:pt x="41" y="31"/>
                    </a:lnTo>
                    <a:lnTo>
                      <a:pt x="41" y="33"/>
                    </a:lnTo>
                    <a:lnTo>
                      <a:pt x="43" y="33"/>
                    </a:lnTo>
                    <a:lnTo>
                      <a:pt x="43" y="31"/>
                    </a:lnTo>
                    <a:lnTo>
                      <a:pt x="45" y="31"/>
                    </a:lnTo>
                    <a:lnTo>
                      <a:pt x="45" y="29"/>
                    </a:lnTo>
                    <a:lnTo>
                      <a:pt x="45" y="27"/>
                    </a:lnTo>
                    <a:lnTo>
                      <a:pt x="45" y="25"/>
                    </a:lnTo>
                    <a:lnTo>
                      <a:pt x="45" y="27"/>
                    </a:lnTo>
                    <a:lnTo>
                      <a:pt x="45" y="25"/>
                    </a:lnTo>
                    <a:lnTo>
                      <a:pt x="46" y="25"/>
                    </a:lnTo>
                    <a:lnTo>
                      <a:pt x="46" y="27"/>
                    </a:lnTo>
                    <a:lnTo>
                      <a:pt x="48" y="27"/>
                    </a:lnTo>
                    <a:lnTo>
                      <a:pt x="48" y="25"/>
                    </a:lnTo>
                    <a:lnTo>
                      <a:pt x="48" y="23"/>
                    </a:lnTo>
                    <a:lnTo>
                      <a:pt x="50" y="23"/>
                    </a:lnTo>
                    <a:lnTo>
                      <a:pt x="50" y="22"/>
                    </a:lnTo>
                    <a:lnTo>
                      <a:pt x="52" y="22"/>
                    </a:lnTo>
                    <a:lnTo>
                      <a:pt x="54" y="22"/>
                    </a:lnTo>
                    <a:lnTo>
                      <a:pt x="54" y="23"/>
                    </a:lnTo>
                    <a:lnTo>
                      <a:pt x="54" y="25"/>
                    </a:lnTo>
                    <a:lnTo>
                      <a:pt x="56" y="25"/>
                    </a:lnTo>
                    <a:lnTo>
                      <a:pt x="58" y="25"/>
                    </a:lnTo>
                    <a:lnTo>
                      <a:pt x="58" y="23"/>
                    </a:lnTo>
                    <a:lnTo>
                      <a:pt x="60" y="23"/>
                    </a:lnTo>
                    <a:lnTo>
                      <a:pt x="60" y="22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4" name="Freeform 15"/>
              <p:cNvSpPr>
                <a:spLocks/>
              </p:cNvSpPr>
              <p:nvPr/>
            </p:nvSpPr>
            <p:spPr bwMode="auto">
              <a:xfrm>
                <a:off x="4994282" y="1872283"/>
                <a:ext cx="128658" cy="207513"/>
              </a:xfrm>
              <a:custGeom>
                <a:avLst/>
                <a:gdLst>
                  <a:gd name="T0" fmla="*/ 2 w 62"/>
                  <a:gd name="T1" fmla="*/ 29 h 100"/>
                  <a:gd name="T2" fmla="*/ 4 w 62"/>
                  <a:gd name="T3" fmla="*/ 23 h 100"/>
                  <a:gd name="T4" fmla="*/ 2 w 62"/>
                  <a:gd name="T5" fmla="*/ 17 h 100"/>
                  <a:gd name="T6" fmla="*/ 2 w 62"/>
                  <a:gd name="T7" fmla="*/ 14 h 100"/>
                  <a:gd name="T8" fmla="*/ 2 w 62"/>
                  <a:gd name="T9" fmla="*/ 6 h 100"/>
                  <a:gd name="T10" fmla="*/ 4 w 62"/>
                  <a:gd name="T11" fmla="*/ 0 h 100"/>
                  <a:gd name="T12" fmla="*/ 12 w 62"/>
                  <a:gd name="T13" fmla="*/ 0 h 100"/>
                  <a:gd name="T14" fmla="*/ 19 w 62"/>
                  <a:gd name="T15" fmla="*/ 0 h 100"/>
                  <a:gd name="T16" fmla="*/ 27 w 62"/>
                  <a:gd name="T17" fmla="*/ 0 h 100"/>
                  <a:gd name="T18" fmla="*/ 35 w 62"/>
                  <a:gd name="T19" fmla="*/ 0 h 100"/>
                  <a:gd name="T20" fmla="*/ 42 w 62"/>
                  <a:gd name="T21" fmla="*/ 0 h 100"/>
                  <a:gd name="T22" fmla="*/ 50 w 62"/>
                  <a:gd name="T23" fmla="*/ 0 h 100"/>
                  <a:gd name="T24" fmla="*/ 58 w 62"/>
                  <a:gd name="T25" fmla="*/ 0 h 100"/>
                  <a:gd name="T26" fmla="*/ 60 w 62"/>
                  <a:gd name="T27" fmla="*/ 2 h 100"/>
                  <a:gd name="T28" fmla="*/ 60 w 62"/>
                  <a:gd name="T29" fmla="*/ 6 h 100"/>
                  <a:gd name="T30" fmla="*/ 58 w 62"/>
                  <a:gd name="T31" fmla="*/ 12 h 100"/>
                  <a:gd name="T32" fmla="*/ 58 w 62"/>
                  <a:gd name="T33" fmla="*/ 15 h 100"/>
                  <a:gd name="T34" fmla="*/ 60 w 62"/>
                  <a:gd name="T35" fmla="*/ 17 h 100"/>
                  <a:gd name="T36" fmla="*/ 58 w 62"/>
                  <a:gd name="T37" fmla="*/ 23 h 100"/>
                  <a:gd name="T38" fmla="*/ 56 w 62"/>
                  <a:gd name="T39" fmla="*/ 25 h 100"/>
                  <a:gd name="T40" fmla="*/ 50 w 62"/>
                  <a:gd name="T41" fmla="*/ 27 h 100"/>
                  <a:gd name="T42" fmla="*/ 44 w 62"/>
                  <a:gd name="T43" fmla="*/ 29 h 100"/>
                  <a:gd name="T44" fmla="*/ 44 w 62"/>
                  <a:gd name="T45" fmla="*/ 33 h 100"/>
                  <a:gd name="T46" fmla="*/ 44 w 62"/>
                  <a:gd name="T47" fmla="*/ 37 h 100"/>
                  <a:gd name="T48" fmla="*/ 44 w 62"/>
                  <a:gd name="T49" fmla="*/ 40 h 100"/>
                  <a:gd name="T50" fmla="*/ 42 w 62"/>
                  <a:gd name="T51" fmla="*/ 42 h 100"/>
                  <a:gd name="T52" fmla="*/ 40 w 62"/>
                  <a:gd name="T53" fmla="*/ 44 h 100"/>
                  <a:gd name="T54" fmla="*/ 40 w 62"/>
                  <a:gd name="T55" fmla="*/ 48 h 100"/>
                  <a:gd name="T56" fmla="*/ 39 w 62"/>
                  <a:gd name="T57" fmla="*/ 50 h 100"/>
                  <a:gd name="T58" fmla="*/ 37 w 62"/>
                  <a:gd name="T59" fmla="*/ 56 h 100"/>
                  <a:gd name="T60" fmla="*/ 35 w 62"/>
                  <a:gd name="T61" fmla="*/ 62 h 100"/>
                  <a:gd name="T62" fmla="*/ 33 w 62"/>
                  <a:gd name="T63" fmla="*/ 67 h 100"/>
                  <a:gd name="T64" fmla="*/ 33 w 62"/>
                  <a:gd name="T65" fmla="*/ 73 h 100"/>
                  <a:gd name="T66" fmla="*/ 31 w 62"/>
                  <a:gd name="T67" fmla="*/ 79 h 100"/>
                  <a:gd name="T68" fmla="*/ 31 w 62"/>
                  <a:gd name="T69" fmla="*/ 87 h 100"/>
                  <a:gd name="T70" fmla="*/ 29 w 62"/>
                  <a:gd name="T71" fmla="*/ 92 h 100"/>
                  <a:gd name="T72" fmla="*/ 29 w 62"/>
                  <a:gd name="T73" fmla="*/ 96 h 100"/>
                  <a:gd name="T74" fmla="*/ 29 w 62"/>
                  <a:gd name="T75" fmla="*/ 100 h 100"/>
                  <a:gd name="T76" fmla="*/ 21 w 62"/>
                  <a:gd name="T77" fmla="*/ 100 h 100"/>
                  <a:gd name="T78" fmla="*/ 14 w 62"/>
                  <a:gd name="T79" fmla="*/ 100 h 100"/>
                  <a:gd name="T80" fmla="*/ 8 w 62"/>
                  <a:gd name="T81" fmla="*/ 98 h 100"/>
                  <a:gd name="T82" fmla="*/ 4 w 62"/>
                  <a:gd name="T83" fmla="*/ 94 h 100"/>
                  <a:gd name="T84" fmla="*/ 4 w 62"/>
                  <a:gd name="T85" fmla="*/ 87 h 100"/>
                  <a:gd name="T86" fmla="*/ 6 w 62"/>
                  <a:gd name="T87" fmla="*/ 81 h 100"/>
                  <a:gd name="T88" fmla="*/ 6 w 62"/>
                  <a:gd name="T89" fmla="*/ 73 h 100"/>
                  <a:gd name="T90" fmla="*/ 6 w 62"/>
                  <a:gd name="T91" fmla="*/ 65 h 100"/>
                  <a:gd name="T92" fmla="*/ 4 w 62"/>
                  <a:gd name="T93" fmla="*/ 60 h 100"/>
                  <a:gd name="T94" fmla="*/ 0 w 62"/>
                  <a:gd name="T95" fmla="*/ 63 h 100"/>
                  <a:gd name="T96" fmla="*/ 2 w 62"/>
                  <a:gd name="T97" fmla="*/ 58 h 100"/>
                  <a:gd name="T98" fmla="*/ 0 w 62"/>
                  <a:gd name="T99" fmla="*/ 52 h 100"/>
                  <a:gd name="T100" fmla="*/ 0 w 62"/>
                  <a:gd name="T101" fmla="*/ 46 h 100"/>
                  <a:gd name="T102" fmla="*/ 0 w 62"/>
                  <a:gd name="T103" fmla="*/ 39 h 100"/>
                  <a:gd name="T104" fmla="*/ 2 w 62"/>
                  <a:gd name="T105" fmla="*/ 33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2" h="100">
                    <a:moveTo>
                      <a:pt x="4" y="33"/>
                    </a:moveTo>
                    <a:lnTo>
                      <a:pt x="4" y="31"/>
                    </a:lnTo>
                    <a:lnTo>
                      <a:pt x="4" y="29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4" y="27"/>
                    </a:lnTo>
                    <a:lnTo>
                      <a:pt x="4" y="25"/>
                    </a:lnTo>
                    <a:lnTo>
                      <a:pt x="4" y="23"/>
                    </a:lnTo>
                    <a:lnTo>
                      <a:pt x="4" y="21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60" y="2"/>
                    </a:lnTo>
                    <a:lnTo>
                      <a:pt x="60" y="4"/>
                    </a:lnTo>
                    <a:lnTo>
                      <a:pt x="62" y="4"/>
                    </a:lnTo>
                    <a:lnTo>
                      <a:pt x="60" y="4"/>
                    </a:lnTo>
                    <a:lnTo>
                      <a:pt x="60" y="6"/>
                    </a:lnTo>
                    <a:lnTo>
                      <a:pt x="60" y="8"/>
                    </a:lnTo>
                    <a:lnTo>
                      <a:pt x="58" y="8"/>
                    </a:lnTo>
                    <a:lnTo>
                      <a:pt x="58" y="10"/>
                    </a:lnTo>
                    <a:lnTo>
                      <a:pt x="58" y="12"/>
                    </a:lnTo>
                    <a:lnTo>
                      <a:pt x="56" y="12"/>
                    </a:lnTo>
                    <a:lnTo>
                      <a:pt x="58" y="12"/>
                    </a:lnTo>
                    <a:lnTo>
                      <a:pt x="58" y="14"/>
                    </a:lnTo>
                    <a:lnTo>
                      <a:pt x="58" y="15"/>
                    </a:lnTo>
                    <a:lnTo>
                      <a:pt x="60" y="15"/>
                    </a:lnTo>
                    <a:lnTo>
                      <a:pt x="58" y="15"/>
                    </a:lnTo>
                    <a:lnTo>
                      <a:pt x="60" y="15"/>
                    </a:lnTo>
                    <a:lnTo>
                      <a:pt x="60" y="17"/>
                    </a:lnTo>
                    <a:lnTo>
                      <a:pt x="60" y="19"/>
                    </a:lnTo>
                    <a:lnTo>
                      <a:pt x="58" y="19"/>
                    </a:lnTo>
                    <a:lnTo>
                      <a:pt x="58" y="21"/>
                    </a:lnTo>
                    <a:lnTo>
                      <a:pt x="58" y="23"/>
                    </a:lnTo>
                    <a:lnTo>
                      <a:pt x="58" y="21"/>
                    </a:lnTo>
                    <a:lnTo>
                      <a:pt x="58" y="23"/>
                    </a:lnTo>
                    <a:lnTo>
                      <a:pt x="56" y="23"/>
                    </a:lnTo>
                    <a:lnTo>
                      <a:pt x="56" y="25"/>
                    </a:lnTo>
                    <a:lnTo>
                      <a:pt x="54" y="25"/>
                    </a:lnTo>
                    <a:lnTo>
                      <a:pt x="54" y="27"/>
                    </a:lnTo>
                    <a:lnTo>
                      <a:pt x="52" y="27"/>
                    </a:lnTo>
                    <a:lnTo>
                      <a:pt x="50" y="27"/>
                    </a:lnTo>
                    <a:lnTo>
                      <a:pt x="50" y="29"/>
                    </a:lnTo>
                    <a:lnTo>
                      <a:pt x="48" y="29"/>
                    </a:lnTo>
                    <a:lnTo>
                      <a:pt x="46" y="29"/>
                    </a:lnTo>
                    <a:lnTo>
                      <a:pt x="44" y="29"/>
                    </a:lnTo>
                    <a:lnTo>
                      <a:pt x="44" y="31"/>
                    </a:lnTo>
                    <a:lnTo>
                      <a:pt x="42" y="31"/>
                    </a:lnTo>
                    <a:lnTo>
                      <a:pt x="42" y="33"/>
                    </a:lnTo>
                    <a:lnTo>
                      <a:pt x="44" y="33"/>
                    </a:lnTo>
                    <a:lnTo>
                      <a:pt x="44" y="35"/>
                    </a:lnTo>
                    <a:lnTo>
                      <a:pt x="42" y="35"/>
                    </a:lnTo>
                    <a:lnTo>
                      <a:pt x="42" y="37"/>
                    </a:lnTo>
                    <a:lnTo>
                      <a:pt x="44" y="37"/>
                    </a:lnTo>
                    <a:lnTo>
                      <a:pt x="44" y="39"/>
                    </a:lnTo>
                    <a:lnTo>
                      <a:pt x="42" y="39"/>
                    </a:lnTo>
                    <a:lnTo>
                      <a:pt x="42" y="40"/>
                    </a:lnTo>
                    <a:lnTo>
                      <a:pt x="44" y="40"/>
                    </a:lnTo>
                    <a:lnTo>
                      <a:pt x="42" y="40"/>
                    </a:lnTo>
                    <a:lnTo>
                      <a:pt x="44" y="40"/>
                    </a:lnTo>
                    <a:lnTo>
                      <a:pt x="42" y="40"/>
                    </a:lnTo>
                    <a:lnTo>
                      <a:pt x="42" y="42"/>
                    </a:lnTo>
                    <a:lnTo>
                      <a:pt x="42" y="44"/>
                    </a:lnTo>
                    <a:lnTo>
                      <a:pt x="42" y="42"/>
                    </a:lnTo>
                    <a:lnTo>
                      <a:pt x="42" y="44"/>
                    </a:lnTo>
                    <a:lnTo>
                      <a:pt x="40" y="44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0" y="46"/>
                    </a:lnTo>
                    <a:lnTo>
                      <a:pt x="40" y="48"/>
                    </a:lnTo>
                    <a:lnTo>
                      <a:pt x="40" y="50"/>
                    </a:lnTo>
                    <a:lnTo>
                      <a:pt x="39" y="50"/>
                    </a:lnTo>
                    <a:lnTo>
                      <a:pt x="40" y="50"/>
                    </a:lnTo>
                    <a:lnTo>
                      <a:pt x="39" y="50"/>
                    </a:lnTo>
                    <a:lnTo>
                      <a:pt x="39" y="52"/>
                    </a:lnTo>
                    <a:lnTo>
                      <a:pt x="39" y="54"/>
                    </a:lnTo>
                    <a:lnTo>
                      <a:pt x="39" y="56"/>
                    </a:lnTo>
                    <a:lnTo>
                      <a:pt x="37" y="56"/>
                    </a:lnTo>
                    <a:lnTo>
                      <a:pt x="37" y="58"/>
                    </a:lnTo>
                    <a:lnTo>
                      <a:pt x="35" y="58"/>
                    </a:lnTo>
                    <a:lnTo>
                      <a:pt x="35" y="60"/>
                    </a:lnTo>
                    <a:lnTo>
                      <a:pt x="35" y="62"/>
                    </a:lnTo>
                    <a:lnTo>
                      <a:pt x="33" y="62"/>
                    </a:lnTo>
                    <a:lnTo>
                      <a:pt x="33" y="63"/>
                    </a:lnTo>
                    <a:lnTo>
                      <a:pt x="33" y="65"/>
                    </a:lnTo>
                    <a:lnTo>
                      <a:pt x="33" y="67"/>
                    </a:lnTo>
                    <a:lnTo>
                      <a:pt x="33" y="69"/>
                    </a:lnTo>
                    <a:lnTo>
                      <a:pt x="33" y="71"/>
                    </a:lnTo>
                    <a:lnTo>
                      <a:pt x="31" y="71"/>
                    </a:lnTo>
                    <a:lnTo>
                      <a:pt x="33" y="73"/>
                    </a:lnTo>
                    <a:lnTo>
                      <a:pt x="33" y="75"/>
                    </a:lnTo>
                    <a:lnTo>
                      <a:pt x="33" y="77"/>
                    </a:lnTo>
                    <a:lnTo>
                      <a:pt x="31" y="77"/>
                    </a:lnTo>
                    <a:lnTo>
                      <a:pt x="31" y="79"/>
                    </a:lnTo>
                    <a:lnTo>
                      <a:pt x="31" y="81"/>
                    </a:lnTo>
                    <a:lnTo>
                      <a:pt x="31" y="83"/>
                    </a:lnTo>
                    <a:lnTo>
                      <a:pt x="31" y="85"/>
                    </a:lnTo>
                    <a:lnTo>
                      <a:pt x="31" y="87"/>
                    </a:lnTo>
                    <a:lnTo>
                      <a:pt x="31" y="88"/>
                    </a:lnTo>
                    <a:lnTo>
                      <a:pt x="29" y="88"/>
                    </a:lnTo>
                    <a:lnTo>
                      <a:pt x="29" y="90"/>
                    </a:lnTo>
                    <a:lnTo>
                      <a:pt x="29" y="92"/>
                    </a:lnTo>
                    <a:lnTo>
                      <a:pt x="27" y="92"/>
                    </a:lnTo>
                    <a:lnTo>
                      <a:pt x="27" y="94"/>
                    </a:lnTo>
                    <a:lnTo>
                      <a:pt x="27" y="96"/>
                    </a:lnTo>
                    <a:lnTo>
                      <a:pt x="29" y="96"/>
                    </a:lnTo>
                    <a:lnTo>
                      <a:pt x="29" y="98"/>
                    </a:lnTo>
                    <a:lnTo>
                      <a:pt x="31" y="98"/>
                    </a:lnTo>
                    <a:lnTo>
                      <a:pt x="31" y="100"/>
                    </a:lnTo>
                    <a:lnTo>
                      <a:pt x="29" y="100"/>
                    </a:lnTo>
                    <a:lnTo>
                      <a:pt x="27" y="100"/>
                    </a:lnTo>
                    <a:lnTo>
                      <a:pt x="25" y="100"/>
                    </a:lnTo>
                    <a:lnTo>
                      <a:pt x="23" y="100"/>
                    </a:lnTo>
                    <a:lnTo>
                      <a:pt x="21" y="100"/>
                    </a:lnTo>
                    <a:lnTo>
                      <a:pt x="19" y="100"/>
                    </a:lnTo>
                    <a:lnTo>
                      <a:pt x="17" y="100"/>
                    </a:lnTo>
                    <a:lnTo>
                      <a:pt x="15" y="100"/>
                    </a:lnTo>
                    <a:lnTo>
                      <a:pt x="14" y="100"/>
                    </a:lnTo>
                    <a:lnTo>
                      <a:pt x="12" y="100"/>
                    </a:lnTo>
                    <a:lnTo>
                      <a:pt x="12" y="98"/>
                    </a:lnTo>
                    <a:lnTo>
                      <a:pt x="10" y="98"/>
                    </a:lnTo>
                    <a:lnTo>
                      <a:pt x="8" y="98"/>
                    </a:lnTo>
                    <a:lnTo>
                      <a:pt x="6" y="98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4" y="94"/>
                    </a:lnTo>
                    <a:lnTo>
                      <a:pt x="4" y="92"/>
                    </a:lnTo>
                    <a:lnTo>
                      <a:pt x="4" y="90"/>
                    </a:lnTo>
                    <a:lnTo>
                      <a:pt x="4" y="88"/>
                    </a:lnTo>
                    <a:lnTo>
                      <a:pt x="4" y="87"/>
                    </a:lnTo>
                    <a:lnTo>
                      <a:pt x="4" y="85"/>
                    </a:lnTo>
                    <a:lnTo>
                      <a:pt x="6" y="85"/>
                    </a:lnTo>
                    <a:lnTo>
                      <a:pt x="6" y="83"/>
                    </a:lnTo>
                    <a:lnTo>
                      <a:pt x="6" y="81"/>
                    </a:lnTo>
                    <a:lnTo>
                      <a:pt x="6" y="79"/>
                    </a:lnTo>
                    <a:lnTo>
                      <a:pt x="6" y="77"/>
                    </a:lnTo>
                    <a:lnTo>
                      <a:pt x="6" y="75"/>
                    </a:lnTo>
                    <a:lnTo>
                      <a:pt x="6" y="73"/>
                    </a:lnTo>
                    <a:lnTo>
                      <a:pt x="6" y="71"/>
                    </a:lnTo>
                    <a:lnTo>
                      <a:pt x="6" y="69"/>
                    </a:lnTo>
                    <a:lnTo>
                      <a:pt x="6" y="67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4" y="63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4" y="62"/>
                    </a:lnTo>
                    <a:lnTo>
                      <a:pt x="2" y="62"/>
                    </a:lnTo>
                    <a:lnTo>
                      <a:pt x="2" y="63"/>
                    </a:lnTo>
                    <a:lnTo>
                      <a:pt x="0" y="63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0" y="52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2" y="37"/>
                    </a:lnTo>
                    <a:lnTo>
                      <a:pt x="2" y="35"/>
                    </a:lnTo>
                    <a:lnTo>
                      <a:pt x="2" y="33"/>
                    </a:lnTo>
                    <a:lnTo>
                      <a:pt x="4" y="3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5" name="Freeform 16"/>
              <p:cNvSpPr>
                <a:spLocks/>
              </p:cNvSpPr>
              <p:nvPr/>
            </p:nvSpPr>
            <p:spPr bwMode="auto">
              <a:xfrm>
                <a:off x="4975605" y="2139975"/>
                <a:ext cx="126584" cy="95456"/>
              </a:xfrm>
              <a:custGeom>
                <a:avLst/>
                <a:gdLst>
                  <a:gd name="T0" fmla="*/ 5 w 61"/>
                  <a:gd name="T1" fmla="*/ 13 h 46"/>
                  <a:gd name="T2" fmla="*/ 7 w 61"/>
                  <a:gd name="T3" fmla="*/ 11 h 46"/>
                  <a:gd name="T4" fmla="*/ 7 w 61"/>
                  <a:gd name="T5" fmla="*/ 7 h 46"/>
                  <a:gd name="T6" fmla="*/ 7 w 61"/>
                  <a:gd name="T7" fmla="*/ 4 h 46"/>
                  <a:gd name="T8" fmla="*/ 7 w 61"/>
                  <a:gd name="T9" fmla="*/ 0 h 46"/>
                  <a:gd name="T10" fmla="*/ 11 w 61"/>
                  <a:gd name="T11" fmla="*/ 0 h 46"/>
                  <a:gd name="T12" fmla="*/ 15 w 61"/>
                  <a:gd name="T13" fmla="*/ 0 h 46"/>
                  <a:gd name="T14" fmla="*/ 19 w 61"/>
                  <a:gd name="T15" fmla="*/ 0 h 46"/>
                  <a:gd name="T16" fmla="*/ 23 w 61"/>
                  <a:gd name="T17" fmla="*/ 0 h 46"/>
                  <a:gd name="T18" fmla="*/ 26 w 61"/>
                  <a:gd name="T19" fmla="*/ 0 h 46"/>
                  <a:gd name="T20" fmla="*/ 28 w 61"/>
                  <a:gd name="T21" fmla="*/ 2 h 46"/>
                  <a:gd name="T22" fmla="*/ 30 w 61"/>
                  <a:gd name="T23" fmla="*/ 0 h 46"/>
                  <a:gd name="T24" fmla="*/ 30 w 61"/>
                  <a:gd name="T25" fmla="*/ 0 h 46"/>
                  <a:gd name="T26" fmla="*/ 30 w 61"/>
                  <a:gd name="T27" fmla="*/ 0 h 46"/>
                  <a:gd name="T28" fmla="*/ 30 w 61"/>
                  <a:gd name="T29" fmla="*/ 0 h 46"/>
                  <a:gd name="T30" fmla="*/ 34 w 61"/>
                  <a:gd name="T31" fmla="*/ 0 h 46"/>
                  <a:gd name="T32" fmla="*/ 38 w 61"/>
                  <a:gd name="T33" fmla="*/ 0 h 46"/>
                  <a:gd name="T34" fmla="*/ 42 w 61"/>
                  <a:gd name="T35" fmla="*/ 0 h 46"/>
                  <a:gd name="T36" fmla="*/ 46 w 61"/>
                  <a:gd name="T37" fmla="*/ 0 h 46"/>
                  <a:gd name="T38" fmla="*/ 49 w 61"/>
                  <a:gd name="T39" fmla="*/ 0 h 46"/>
                  <a:gd name="T40" fmla="*/ 53 w 61"/>
                  <a:gd name="T41" fmla="*/ 0 h 46"/>
                  <a:gd name="T42" fmla="*/ 57 w 61"/>
                  <a:gd name="T43" fmla="*/ 0 h 46"/>
                  <a:gd name="T44" fmla="*/ 61 w 61"/>
                  <a:gd name="T45" fmla="*/ 0 h 46"/>
                  <a:gd name="T46" fmla="*/ 61 w 61"/>
                  <a:gd name="T47" fmla="*/ 4 h 46"/>
                  <a:gd name="T48" fmla="*/ 61 w 61"/>
                  <a:gd name="T49" fmla="*/ 7 h 46"/>
                  <a:gd name="T50" fmla="*/ 61 w 61"/>
                  <a:gd name="T51" fmla="*/ 11 h 46"/>
                  <a:gd name="T52" fmla="*/ 61 w 61"/>
                  <a:gd name="T53" fmla="*/ 15 h 46"/>
                  <a:gd name="T54" fmla="*/ 61 w 61"/>
                  <a:gd name="T55" fmla="*/ 19 h 46"/>
                  <a:gd name="T56" fmla="*/ 61 w 61"/>
                  <a:gd name="T57" fmla="*/ 23 h 46"/>
                  <a:gd name="T58" fmla="*/ 61 w 61"/>
                  <a:gd name="T59" fmla="*/ 27 h 46"/>
                  <a:gd name="T60" fmla="*/ 59 w 61"/>
                  <a:gd name="T61" fmla="*/ 29 h 46"/>
                  <a:gd name="T62" fmla="*/ 57 w 61"/>
                  <a:gd name="T63" fmla="*/ 30 h 46"/>
                  <a:gd name="T64" fmla="*/ 53 w 61"/>
                  <a:gd name="T65" fmla="*/ 30 h 46"/>
                  <a:gd name="T66" fmla="*/ 51 w 61"/>
                  <a:gd name="T67" fmla="*/ 32 h 46"/>
                  <a:gd name="T68" fmla="*/ 49 w 61"/>
                  <a:gd name="T69" fmla="*/ 34 h 46"/>
                  <a:gd name="T70" fmla="*/ 46 w 61"/>
                  <a:gd name="T71" fmla="*/ 34 h 46"/>
                  <a:gd name="T72" fmla="*/ 42 w 61"/>
                  <a:gd name="T73" fmla="*/ 34 h 46"/>
                  <a:gd name="T74" fmla="*/ 40 w 61"/>
                  <a:gd name="T75" fmla="*/ 36 h 46"/>
                  <a:gd name="T76" fmla="*/ 36 w 61"/>
                  <a:gd name="T77" fmla="*/ 36 h 46"/>
                  <a:gd name="T78" fmla="*/ 34 w 61"/>
                  <a:gd name="T79" fmla="*/ 38 h 46"/>
                  <a:gd name="T80" fmla="*/ 30 w 61"/>
                  <a:gd name="T81" fmla="*/ 38 h 46"/>
                  <a:gd name="T82" fmla="*/ 26 w 61"/>
                  <a:gd name="T83" fmla="*/ 38 h 46"/>
                  <a:gd name="T84" fmla="*/ 24 w 61"/>
                  <a:gd name="T85" fmla="*/ 40 h 46"/>
                  <a:gd name="T86" fmla="*/ 21 w 61"/>
                  <a:gd name="T87" fmla="*/ 40 h 46"/>
                  <a:gd name="T88" fmla="*/ 17 w 61"/>
                  <a:gd name="T89" fmla="*/ 42 h 46"/>
                  <a:gd name="T90" fmla="*/ 13 w 61"/>
                  <a:gd name="T91" fmla="*/ 42 h 46"/>
                  <a:gd name="T92" fmla="*/ 11 w 61"/>
                  <a:gd name="T93" fmla="*/ 44 h 46"/>
                  <a:gd name="T94" fmla="*/ 7 w 61"/>
                  <a:gd name="T95" fmla="*/ 44 h 46"/>
                  <a:gd name="T96" fmla="*/ 3 w 61"/>
                  <a:gd name="T97" fmla="*/ 46 h 46"/>
                  <a:gd name="T98" fmla="*/ 1 w 61"/>
                  <a:gd name="T99" fmla="*/ 42 h 46"/>
                  <a:gd name="T100" fmla="*/ 0 w 61"/>
                  <a:gd name="T101" fmla="*/ 40 h 46"/>
                  <a:gd name="T102" fmla="*/ 1 w 61"/>
                  <a:gd name="T103" fmla="*/ 38 h 46"/>
                  <a:gd name="T104" fmla="*/ 3 w 61"/>
                  <a:gd name="T105" fmla="*/ 36 h 46"/>
                  <a:gd name="T106" fmla="*/ 7 w 61"/>
                  <a:gd name="T107" fmla="*/ 36 h 46"/>
                  <a:gd name="T108" fmla="*/ 5 w 61"/>
                  <a:gd name="T109" fmla="*/ 34 h 46"/>
                  <a:gd name="T110" fmla="*/ 5 w 61"/>
                  <a:gd name="T111" fmla="*/ 30 h 46"/>
                  <a:gd name="T112" fmla="*/ 5 w 61"/>
                  <a:gd name="T113" fmla="*/ 27 h 46"/>
                  <a:gd name="T114" fmla="*/ 5 w 61"/>
                  <a:gd name="T115" fmla="*/ 23 h 46"/>
                  <a:gd name="T116" fmla="*/ 5 w 61"/>
                  <a:gd name="T117" fmla="*/ 19 h 46"/>
                  <a:gd name="T118" fmla="*/ 5 w 61"/>
                  <a:gd name="T119" fmla="*/ 1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1" h="46">
                    <a:moveTo>
                      <a:pt x="5" y="15"/>
                    </a:moveTo>
                    <a:lnTo>
                      <a:pt x="5" y="13"/>
                    </a:lnTo>
                    <a:lnTo>
                      <a:pt x="5" y="11"/>
                    </a:lnTo>
                    <a:lnTo>
                      <a:pt x="7" y="11"/>
                    </a:lnTo>
                    <a:lnTo>
                      <a:pt x="7" y="9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0" y="0"/>
                    </a:lnTo>
                    <a:lnTo>
                      <a:pt x="30" y="2"/>
                    </a:lnTo>
                    <a:lnTo>
                      <a:pt x="30" y="0"/>
                    </a:lnTo>
                    <a:lnTo>
                      <a:pt x="30" y="2"/>
                    </a:lnTo>
                    <a:lnTo>
                      <a:pt x="30" y="0"/>
                    </a:lnTo>
                    <a:lnTo>
                      <a:pt x="30" y="2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49" y="0"/>
                    </a:lnTo>
                    <a:lnTo>
                      <a:pt x="51" y="0"/>
                    </a:lnTo>
                    <a:lnTo>
                      <a:pt x="53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1" y="2"/>
                    </a:lnTo>
                    <a:lnTo>
                      <a:pt x="61" y="4"/>
                    </a:lnTo>
                    <a:lnTo>
                      <a:pt x="61" y="6"/>
                    </a:lnTo>
                    <a:lnTo>
                      <a:pt x="61" y="7"/>
                    </a:lnTo>
                    <a:lnTo>
                      <a:pt x="61" y="9"/>
                    </a:lnTo>
                    <a:lnTo>
                      <a:pt x="61" y="11"/>
                    </a:lnTo>
                    <a:lnTo>
                      <a:pt x="61" y="13"/>
                    </a:lnTo>
                    <a:lnTo>
                      <a:pt x="61" y="15"/>
                    </a:lnTo>
                    <a:lnTo>
                      <a:pt x="61" y="17"/>
                    </a:lnTo>
                    <a:lnTo>
                      <a:pt x="61" y="19"/>
                    </a:lnTo>
                    <a:lnTo>
                      <a:pt x="61" y="21"/>
                    </a:lnTo>
                    <a:lnTo>
                      <a:pt x="61" y="23"/>
                    </a:lnTo>
                    <a:lnTo>
                      <a:pt x="61" y="25"/>
                    </a:lnTo>
                    <a:lnTo>
                      <a:pt x="61" y="27"/>
                    </a:lnTo>
                    <a:lnTo>
                      <a:pt x="59" y="27"/>
                    </a:lnTo>
                    <a:lnTo>
                      <a:pt x="59" y="29"/>
                    </a:lnTo>
                    <a:lnTo>
                      <a:pt x="59" y="30"/>
                    </a:lnTo>
                    <a:lnTo>
                      <a:pt x="57" y="30"/>
                    </a:lnTo>
                    <a:lnTo>
                      <a:pt x="55" y="30"/>
                    </a:lnTo>
                    <a:lnTo>
                      <a:pt x="53" y="30"/>
                    </a:lnTo>
                    <a:lnTo>
                      <a:pt x="53" y="32"/>
                    </a:lnTo>
                    <a:lnTo>
                      <a:pt x="51" y="32"/>
                    </a:lnTo>
                    <a:lnTo>
                      <a:pt x="49" y="32"/>
                    </a:lnTo>
                    <a:lnTo>
                      <a:pt x="49" y="34"/>
                    </a:lnTo>
                    <a:lnTo>
                      <a:pt x="48" y="34"/>
                    </a:lnTo>
                    <a:lnTo>
                      <a:pt x="46" y="34"/>
                    </a:lnTo>
                    <a:lnTo>
                      <a:pt x="44" y="34"/>
                    </a:lnTo>
                    <a:lnTo>
                      <a:pt x="42" y="34"/>
                    </a:lnTo>
                    <a:lnTo>
                      <a:pt x="42" y="36"/>
                    </a:lnTo>
                    <a:lnTo>
                      <a:pt x="40" y="36"/>
                    </a:lnTo>
                    <a:lnTo>
                      <a:pt x="38" y="36"/>
                    </a:lnTo>
                    <a:lnTo>
                      <a:pt x="36" y="36"/>
                    </a:lnTo>
                    <a:lnTo>
                      <a:pt x="34" y="36"/>
                    </a:lnTo>
                    <a:lnTo>
                      <a:pt x="34" y="38"/>
                    </a:lnTo>
                    <a:lnTo>
                      <a:pt x="32" y="38"/>
                    </a:lnTo>
                    <a:lnTo>
                      <a:pt x="30" y="38"/>
                    </a:lnTo>
                    <a:lnTo>
                      <a:pt x="28" y="38"/>
                    </a:lnTo>
                    <a:lnTo>
                      <a:pt x="26" y="38"/>
                    </a:lnTo>
                    <a:lnTo>
                      <a:pt x="26" y="40"/>
                    </a:lnTo>
                    <a:lnTo>
                      <a:pt x="24" y="40"/>
                    </a:lnTo>
                    <a:lnTo>
                      <a:pt x="23" y="40"/>
                    </a:lnTo>
                    <a:lnTo>
                      <a:pt x="21" y="40"/>
                    </a:lnTo>
                    <a:lnTo>
                      <a:pt x="19" y="42"/>
                    </a:lnTo>
                    <a:lnTo>
                      <a:pt x="17" y="42"/>
                    </a:lnTo>
                    <a:lnTo>
                      <a:pt x="15" y="42"/>
                    </a:lnTo>
                    <a:lnTo>
                      <a:pt x="13" y="42"/>
                    </a:lnTo>
                    <a:lnTo>
                      <a:pt x="13" y="44"/>
                    </a:lnTo>
                    <a:lnTo>
                      <a:pt x="11" y="44"/>
                    </a:lnTo>
                    <a:lnTo>
                      <a:pt x="9" y="44"/>
                    </a:lnTo>
                    <a:lnTo>
                      <a:pt x="7" y="44"/>
                    </a:lnTo>
                    <a:lnTo>
                      <a:pt x="5" y="46"/>
                    </a:lnTo>
                    <a:lnTo>
                      <a:pt x="3" y="46"/>
                    </a:lnTo>
                    <a:lnTo>
                      <a:pt x="1" y="44"/>
                    </a:lnTo>
                    <a:lnTo>
                      <a:pt x="1" y="42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1" y="38"/>
                    </a:lnTo>
                    <a:lnTo>
                      <a:pt x="3" y="38"/>
                    </a:lnTo>
                    <a:lnTo>
                      <a:pt x="3" y="36"/>
                    </a:lnTo>
                    <a:lnTo>
                      <a:pt x="5" y="36"/>
                    </a:lnTo>
                    <a:lnTo>
                      <a:pt x="7" y="36"/>
                    </a:lnTo>
                    <a:lnTo>
                      <a:pt x="7" y="34"/>
                    </a:lnTo>
                    <a:lnTo>
                      <a:pt x="5" y="34"/>
                    </a:lnTo>
                    <a:lnTo>
                      <a:pt x="5" y="32"/>
                    </a:lnTo>
                    <a:lnTo>
                      <a:pt x="5" y="30"/>
                    </a:lnTo>
                    <a:lnTo>
                      <a:pt x="5" y="29"/>
                    </a:lnTo>
                    <a:lnTo>
                      <a:pt x="5" y="27"/>
                    </a:lnTo>
                    <a:lnTo>
                      <a:pt x="5" y="25"/>
                    </a:lnTo>
                    <a:lnTo>
                      <a:pt x="5" y="23"/>
                    </a:lnTo>
                    <a:lnTo>
                      <a:pt x="5" y="21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5" y="15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6" name="Freeform 17"/>
              <p:cNvSpPr>
                <a:spLocks/>
              </p:cNvSpPr>
              <p:nvPr/>
            </p:nvSpPr>
            <p:spPr bwMode="auto">
              <a:xfrm>
                <a:off x="4838647" y="2330887"/>
                <a:ext cx="51879" cy="116207"/>
              </a:xfrm>
              <a:custGeom>
                <a:avLst/>
                <a:gdLst>
                  <a:gd name="T0" fmla="*/ 2 w 25"/>
                  <a:gd name="T1" fmla="*/ 21 h 56"/>
                  <a:gd name="T2" fmla="*/ 0 w 25"/>
                  <a:gd name="T3" fmla="*/ 19 h 56"/>
                  <a:gd name="T4" fmla="*/ 0 w 25"/>
                  <a:gd name="T5" fmla="*/ 15 h 56"/>
                  <a:gd name="T6" fmla="*/ 0 w 25"/>
                  <a:gd name="T7" fmla="*/ 11 h 56"/>
                  <a:gd name="T8" fmla="*/ 0 w 25"/>
                  <a:gd name="T9" fmla="*/ 8 h 56"/>
                  <a:gd name="T10" fmla="*/ 0 w 25"/>
                  <a:gd name="T11" fmla="*/ 4 h 56"/>
                  <a:gd name="T12" fmla="*/ 2 w 25"/>
                  <a:gd name="T13" fmla="*/ 2 h 56"/>
                  <a:gd name="T14" fmla="*/ 4 w 25"/>
                  <a:gd name="T15" fmla="*/ 0 h 56"/>
                  <a:gd name="T16" fmla="*/ 8 w 25"/>
                  <a:gd name="T17" fmla="*/ 0 h 56"/>
                  <a:gd name="T18" fmla="*/ 12 w 25"/>
                  <a:gd name="T19" fmla="*/ 0 h 56"/>
                  <a:gd name="T20" fmla="*/ 12 w 25"/>
                  <a:gd name="T21" fmla="*/ 4 h 56"/>
                  <a:gd name="T22" fmla="*/ 10 w 25"/>
                  <a:gd name="T23" fmla="*/ 6 h 56"/>
                  <a:gd name="T24" fmla="*/ 8 w 25"/>
                  <a:gd name="T25" fmla="*/ 8 h 56"/>
                  <a:gd name="T26" fmla="*/ 10 w 25"/>
                  <a:gd name="T27" fmla="*/ 9 h 56"/>
                  <a:gd name="T28" fmla="*/ 8 w 25"/>
                  <a:gd name="T29" fmla="*/ 11 h 56"/>
                  <a:gd name="T30" fmla="*/ 8 w 25"/>
                  <a:gd name="T31" fmla="*/ 15 h 56"/>
                  <a:gd name="T32" fmla="*/ 10 w 25"/>
                  <a:gd name="T33" fmla="*/ 17 h 56"/>
                  <a:gd name="T34" fmla="*/ 12 w 25"/>
                  <a:gd name="T35" fmla="*/ 19 h 56"/>
                  <a:gd name="T36" fmla="*/ 14 w 25"/>
                  <a:gd name="T37" fmla="*/ 21 h 56"/>
                  <a:gd name="T38" fmla="*/ 16 w 25"/>
                  <a:gd name="T39" fmla="*/ 23 h 56"/>
                  <a:gd name="T40" fmla="*/ 16 w 25"/>
                  <a:gd name="T41" fmla="*/ 27 h 56"/>
                  <a:gd name="T42" fmla="*/ 18 w 25"/>
                  <a:gd name="T43" fmla="*/ 29 h 56"/>
                  <a:gd name="T44" fmla="*/ 19 w 25"/>
                  <a:gd name="T45" fmla="*/ 31 h 56"/>
                  <a:gd name="T46" fmla="*/ 21 w 25"/>
                  <a:gd name="T47" fmla="*/ 34 h 56"/>
                  <a:gd name="T48" fmla="*/ 23 w 25"/>
                  <a:gd name="T49" fmla="*/ 38 h 56"/>
                  <a:gd name="T50" fmla="*/ 25 w 25"/>
                  <a:gd name="T51" fmla="*/ 42 h 56"/>
                  <a:gd name="T52" fmla="*/ 25 w 25"/>
                  <a:gd name="T53" fmla="*/ 46 h 56"/>
                  <a:gd name="T54" fmla="*/ 25 w 25"/>
                  <a:gd name="T55" fmla="*/ 50 h 56"/>
                  <a:gd name="T56" fmla="*/ 25 w 25"/>
                  <a:gd name="T57" fmla="*/ 54 h 56"/>
                  <a:gd name="T58" fmla="*/ 23 w 25"/>
                  <a:gd name="T59" fmla="*/ 56 h 56"/>
                  <a:gd name="T60" fmla="*/ 19 w 25"/>
                  <a:gd name="T61" fmla="*/ 56 h 56"/>
                  <a:gd name="T62" fmla="*/ 16 w 25"/>
                  <a:gd name="T63" fmla="*/ 56 h 56"/>
                  <a:gd name="T64" fmla="*/ 12 w 25"/>
                  <a:gd name="T65" fmla="*/ 56 h 56"/>
                  <a:gd name="T66" fmla="*/ 8 w 25"/>
                  <a:gd name="T67" fmla="*/ 56 h 56"/>
                  <a:gd name="T68" fmla="*/ 4 w 25"/>
                  <a:gd name="T69" fmla="*/ 56 h 56"/>
                  <a:gd name="T70" fmla="*/ 2 w 25"/>
                  <a:gd name="T71" fmla="*/ 52 h 56"/>
                  <a:gd name="T72" fmla="*/ 2 w 25"/>
                  <a:gd name="T73" fmla="*/ 48 h 56"/>
                  <a:gd name="T74" fmla="*/ 2 w 25"/>
                  <a:gd name="T75" fmla="*/ 44 h 56"/>
                  <a:gd name="T76" fmla="*/ 2 w 25"/>
                  <a:gd name="T77" fmla="*/ 40 h 56"/>
                  <a:gd name="T78" fmla="*/ 2 w 25"/>
                  <a:gd name="T79" fmla="*/ 36 h 56"/>
                  <a:gd name="T80" fmla="*/ 2 w 25"/>
                  <a:gd name="T81" fmla="*/ 33 h 56"/>
                  <a:gd name="T82" fmla="*/ 2 w 25"/>
                  <a:gd name="T83" fmla="*/ 29 h 56"/>
                  <a:gd name="T84" fmla="*/ 2 w 25"/>
                  <a:gd name="T85" fmla="*/ 2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5" h="56">
                    <a:moveTo>
                      <a:pt x="2" y="23"/>
                    </a:moveTo>
                    <a:lnTo>
                      <a:pt x="2" y="21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2" y="4"/>
                    </a:lnTo>
                    <a:lnTo>
                      <a:pt x="10" y="4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8" y="8"/>
                    </a:lnTo>
                    <a:lnTo>
                      <a:pt x="8" y="9"/>
                    </a:lnTo>
                    <a:lnTo>
                      <a:pt x="10" y="9"/>
                    </a:lnTo>
                    <a:lnTo>
                      <a:pt x="10" y="11"/>
                    </a:lnTo>
                    <a:lnTo>
                      <a:pt x="8" y="11"/>
                    </a:lnTo>
                    <a:lnTo>
                      <a:pt x="8" y="13"/>
                    </a:lnTo>
                    <a:lnTo>
                      <a:pt x="8" y="15"/>
                    </a:lnTo>
                    <a:lnTo>
                      <a:pt x="8" y="17"/>
                    </a:lnTo>
                    <a:lnTo>
                      <a:pt x="10" y="17"/>
                    </a:lnTo>
                    <a:lnTo>
                      <a:pt x="10" y="19"/>
                    </a:lnTo>
                    <a:lnTo>
                      <a:pt x="12" y="19"/>
                    </a:lnTo>
                    <a:lnTo>
                      <a:pt x="12" y="21"/>
                    </a:lnTo>
                    <a:lnTo>
                      <a:pt x="14" y="21"/>
                    </a:lnTo>
                    <a:lnTo>
                      <a:pt x="14" y="23"/>
                    </a:lnTo>
                    <a:lnTo>
                      <a:pt x="16" y="23"/>
                    </a:lnTo>
                    <a:lnTo>
                      <a:pt x="16" y="25"/>
                    </a:lnTo>
                    <a:lnTo>
                      <a:pt x="16" y="27"/>
                    </a:lnTo>
                    <a:lnTo>
                      <a:pt x="18" y="27"/>
                    </a:lnTo>
                    <a:lnTo>
                      <a:pt x="18" y="29"/>
                    </a:lnTo>
                    <a:lnTo>
                      <a:pt x="18" y="31"/>
                    </a:lnTo>
                    <a:lnTo>
                      <a:pt x="19" y="31"/>
                    </a:lnTo>
                    <a:lnTo>
                      <a:pt x="19" y="33"/>
                    </a:lnTo>
                    <a:lnTo>
                      <a:pt x="21" y="34"/>
                    </a:lnTo>
                    <a:lnTo>
                      <a:pt x="21" y="36"/>
                    </a:lnTo>
                    <a:lnTo>
                      <a:pt x="23" y="38"/>
                    </a:lnTo>
                    <a:lnTo>
                      <a:pt x="23" y="40"/>
                    </a:lnTo>
                    <a:lnTo>
                      <a:pt x="25" y="42"/>
                    </a:lnTo>
                    <a:lnTo>
                      <a:pt x="25" y="44"/>
                    </a:lnTo>
                    <a:lnTo>
                      <a:pt x="25" y="46"/>
                    </a:lnTo>
                    <a:lnTo>
                      <a:pt x="25" y="48"/>
                    </a:lnTo>
                    <a:lnTo>
                      <a:pt x="25" y="50"/>
                    </a:lnTo>
                    <a:lnTo>
                      <a:pt x="25" y="52"/>
                    </a:lnTo>
                    <a:lnTo>
                      <a:pt x="25" y="54"/>
                    </a:lnTo>
                    <a:lnTo>
                      <a:pt x="25" y="56"/>
                    </a:lnTo>
                    <a:lnTo>
                      <a:pt x="23" y="56"/>
                    </a:lnTo>
                    <a:lnTo>
                      <a:pt x="21" y="56"/>
                    </a:lnTo>
                    <a:lnTo>
                      <a:pt x="19" y="56"/>
                    </a:lnTo>
                    <a:lnTo>
                      <a:pt x="18" y="56"/>
                    </a:lnTo>
                    <a:lnTo>
                      <a:pt x="16" y="56"/>
                    </a:lnTo>
                    <a:lnTo>
                      <a:pt x="14" y="56"/>
                    </a:lnTo>
                    <a:lnTo>
                      <a:pt x="12" y="56"/>
                    </a:lnTo>
                    <a:lnTo>
                      <a:pt x="10" y="56"/>
                    </a:lnTo>
                    <a:lnTo>
                      <a:pt x="8" y="56"/>
                    </a:lnTo>
                    <a:lnTo>
                      <a:pt x="6" y="56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7" name="Freeform 18"/>
              <p:cNvSpPr>
                <a:spLocks/>
              </p:cNvSpPr>
              <p:nvPr/>
            </p:nvSpPr>
            <p:spPr bwMode="auto">
              <a:xfrm>
                <a:off x="2659761" y="2569526"/>
                <a:ext cx="398425" cy="446154"/>
              </a:xfrm>
              <a:custGeom>
                <a:avLst/>
                <a:gdLst>
                  <a:gd name="T0" fmla="*/ 107 w 192"/>
                  <a:gd name="T1" fmla="*/ 0 h 215"/>
                  <a:gd name="T2" fmla="*/ 121 w 192"/>
                  <a:gd name="T3" fmla="*/ 0 h 215"/>
                  <a:gd name="T4" fmla="*/ 134 w 192"/>
                  <a:gd name="T5" fmla="*/ 0 h 215"/>
                  <a:gd name="T6" fmla="*/ 148 w 192"/>
                  <a:gd name="T7" fmla="*/ 0 h 215"/>
                  <a:gd name="T8" fmla="*/ 161 w 192"/>
                  <a:gd name="T9" fmla="*/ 0 h 215"/>
                  <a:gd name="T10" fmla="*/ 175 w 192"/>
                  <a:gd name="T11" fmla="*/ 0 h 215"/>
                  <a:gd name="T12" fmla="*/ 188 w 192"/>
                  <a:gd name="T13" fmla="*/ 0 h 215"/>
                  <a:gd name="T14" fmla="*/ 192 w 192"/>
                  <a:gd name="T15" fmla="*/ 10 h 215"/>
                  <a:gd name="T16" fmla="*/ 190 w 192"/>
                  <a:gd name="T17" fmla="*/ 21 h 215"/>
                  <a:gd name="T18" fmla="*/ 190 w 192"/>
                  <a:gd name="T19" fmla="*/ 35 h 215"/>
                  <a:gd name="T20" fmla="*/ 190 w 192"/>
                  <a:gd name="T21" fmla="*/ 48 h 215"/>
                  <a:gd name="T22" fmla="*/ 190 w 192"/>
                  <a:gd name="T23" fmla="*/ 62 h 215"/>
                  <a:gd name="T24" fmla="*/ 190 w 192"/>
                  <a:gd name="T25" fmla="*/ 75 h 215"/>
                  <a:gd name="T26" fmla="*/ 190 w 192"/>
                  <a:gd name="T27" fmla="*/ 88 h 215"/>
                  <a:gd name="T28" fmla="*/ 190 w 192"/>
                  <a:gd name="T29" fmla="*/ 102 h 215"/>
                  <a:gd name="T30" fmla="*/ 190 w 192"/>
                  <a:gd name="T31" fmla="*/ 115 h 215"/>
                  <a:gd name="T32" fmla="*/ 190 w 192"/>
                  <a:gd name="T33" fmla="*/ 129 h 215"/>
                  <a:gd name="T34" fmla="*/ 190 w 192"/>
                  <a:gd name="T35" fmla="*/ 142 h 215"/>
                  <a:gd name="T36" fmla="*/ 190 w 192"/>
                  <a:gd name="T37" fmla="*/ 156 h 215"/>
                  <a:gd name="T38" fmla="*/ 190 w 192"/>
                  <a:gd name="T39" fmla="*/ 169 h 215"/>
                  <a:gd name="T40" fmla="*/ 190 w 192"/>
                  <a:gd name="T41" fmla="*/ 184 h 215"/>
                  <a:gd name="T42" fmla="*/ 182 w 192"/>
                  <a:gd name="T43" fmla="*/ 190 h 215"/>
                  <a:gd name="T44" fmla="*/ 169 w 192"/>
                  <a:gd name="T45" fmla="*/ 190 h 215"/>
                  <a:gd name="T46" fmla="*/ 155 w 192"/>
                  <a:gd name="T47" fmla="*/ 190 h 215"/>
                  <a:gd name="T48" fmla="*/ 142 w 192"/>
                  <a:gd name="T49" fmla="*/ 190 h 215"/>
                  <a:gd name="T50" fmla="*/ 128 w 192"/>
                  <a:gd name="T51" fmla="*/ 190 h 215"/>
                  <a:gd name="T52" fmla="*/ 115 w 192"/>
                  <a:gd name="T53" fmla="*/ 190 h 215"/>
                  <a:gd name="T54" fmla="*/ 102 w 192"/>
                  <a:gd name="T55" fmla="*/ 190 h 215"/>
                  <a:gd name="T56" fmla="*/ 88 w 192"/>
                  <a:gd name="T57" fmla="*/ 190 h 215"/>
                  <a:gd name="T58" fmla="*/ 77 w 192"/>
                  <a:gd name="T59" fmla="*/ 192 h 215"/>
                  <a:gd name="T60" fmla="*/ 79 w 192"/>
                  <a:gd name="T61" fmla="*/ 200 h 215"/>
                  <a:gd name="T62" fmla="*/ 65 w 192"/>
                  <a:gd name="T63" fmla="*/ 200 h 215"/>
                  <a:gd name="T64" fmla="*/ 52 w 192"/>
                  <a:gd name="T65" fmla="*/ 200 h 215"/>
                  <a:gd name="T66" fmla="*/ 38 w 192"/>
                  <a:gd name="T67" fmla="*/ 200 h 215"/>
                  <a:gd name="T68" fmla="*/ 27 w 192"/>
                  <a:gd name="T69" fmla="*/ 202 h 215"/>
                  <a:gd name="T70" fmla="*/ 27 w 192"/>
                  <a:gd name="T71" fmla="*/ 215 h 215"/>
                  <a:gd name="T72" fmla="*/ 13 w 192"/>
                  <a:gd name="T73" fmla="*/ 215 h 215"/>
                  <a:gd name="T74" fmla="*/ 0 w 192"/>
                  <a:gd name="T75" fmla="*/ 215 h 215"/>
                  <a:gd name="T76" fmla="*/ 0 w 192"/>
                  <a:gd name="T77" fmla="*/ 202 h 215"/>
                  <a:gd name="T78" fmla="*/ 0 w 192"/>
                  <a:gd name="T79" fmla="*/ 188 h 215"/>
                  <a:gd name="T80" fmla="*/ 0 w 192"/>
                  <a:gd name="T81" fmla="*/ 175 h 215"/>
                  <a:gd name="T82" fmla="*/ 0 w 192"/>
                  <a:gd name="T83" fmla="*/ 161 h 215"/>
                  <a:gd name="T84" fmla="*/ 0 w 192"/>
                  <a:gd name="T85" fmla="*/ 148 h 215"/>
                  <a:gd name="T86" fmla="*/ 0 w 192"/>
                  <a:gd name="T87" fmla="*/ 134 h 215"/>
                  <a:gd name="T88" fmla="*/ 0 w 192"/>
                  <a:gd name="T89" fmla="*/ 121 h 215"/>
                  <a:gd name="T90" fmla="*/ 0 w 192"/>
                  <a:gd name="T91" fmla="*/ 108 h 215"/>
                  <a:gd name="T92" fmla="*/ 0 w 192"/>
                  <a:gd name="T93" fmla="*/ 94 h 215"/>
                  <a:gd name="T94" fmla="*/ 0 w 192"/>
                  <a:gd name="T95" fmla="*/ 81 h 215"/>
                  <a:gd name="T96" fmla="*/ 0 w 192"/>
                  <a:gd name="T97" fmla="*/ 67 h 215"/>
                  <a:gd name="T98" fmla="*/ 0 w 192"/>
                  <a:gd name="T99" fmla="*/ 54 h 215"/>
                  <a:gd name="T100" fmla="*/ 0 w 192"/>
                  <a:gd name="T101" fmla="*/ 40 h 215"/>
                  <a:gd name="T102" fmla="*/ 0 w 192"/>
                  <a:gd name="T103" fmla="*/ 27 h 215"/>
                  <a:gd name="T104" fmla="*/ 0 w 192"/>
                  <a:gd name="T105" fmla="*/ 14 h 215"/>
                  <a:gd name="T106" fmla="*/ 0 w 192"/>
                  <a:gd name="T107" fmla="*/ 0 h 215"/>
                  <a:gd name="T108" fmla="*/ 13 w 192"/>
                  <a:gd name="T109" fmla="*/ 0 h 215"/>
                  <a:gd name="T110" fmla="*/ 27 w 192"/>
                  <a:gd name="T111" fmla="*/ 0 h 215"/>
                  <a:gd name="T112" fmla="*/ 40 w 192"/>
                  <a:gd name="T113" fmla="*/ 0 h 215"/>
                  <a:gd name="T114" fmla="*/ 54 w 192"/>
                  <a:gd name="T115" fmla="*/ 0 h 215"/>
                  <a:gd name="T116" fmla="*/ 67 w 192"/>
                  <a:gd name="T117" fmla="*/ 0 h 215"/>
                  <a:gd name="T118" fmla="*/ 80 w 192"/>
                  <a:gd name="T119" fmla="*/ 0 h 215"/>
                  <a:gd name="T120" fmla="*/ 94 w 192"/>
                  <a:gd name="T121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92" h="215">
                    <a:moveTo>
                      <a:pt x="96" y="0"/>
                    </a:move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2" y="2"/>
                    </a:lnTo>
                    <a:lnTo>
                      <a:pt x="192" y="4"/>
                    </a:lnTo>
                    <a:lnTo>
                      <a:pt x="192" y="6"/>
                    </a:lnTo>
                    <a:lnTo>
                      <a:pt x="192" y="8"/>
                    </a:lnTo>
                    <a:lnTo>
                      <a:pt x="192" y="10"/>
                    </a:lnTo>
                    <a:lnTo>
                      <a:pt x="192" y="12"/>
                    </a:lnTo>
                    <a:lnTo>
                      <a:pt x="192" y="14"/>
                    </a:lnTo>
                    <a:lnTo>
                      <a:pt x="192" y="15"/>
                    </a:lnTo>
                    <a:lnTo>
                      <a:pt x="192" y="17"/>
                    </a:lnTo>
                    <a:lnTo>
                      <a:pt x="192" y="19"/>
                    </a:lnTo>
                    <a:lnTo>
                      <a:pt x="190" y="19"/>
                    </a:lnTo>
                    <a:lnTo>
                      <a:pt x="190" y="21"/>
                    </a:lnTo>
                    <a:lnTo>
                      <a:pt x="190" y="23"/>
                    </a:lnTo>
                    <a:lnTo>
                      <a:pt x="190" y="25"/>
                    </a:lnTo>
                    <a:lnTo>
                      <a:pt x="190" y="27"/>
                    </a:lnTo>
                    <a:lnTo>
                      <a:pt x="190" y="29"/>
                    </a:lnTo>
                    <a:lnTo>
                      <a:pt x="190" y="31"/>
                    </a:lnTo>
                    <a:lnTo>
                      <a:pt x="190" y="33"/>
                    </a:lnTo>
                    <a:lnTo>
                      <a:pt x="190" y="35"/>
                    </a:lnTo>
                    <a:lnTo>
                      <a:pt x="190" y="37"/>
                    </a:lnTo>
                    <a:lnTo>
                      <a:pt x="190" y="38"/>
                    </a:lnTo>
                    <a:lnTo>
                      <a:pt x="190" y="40"/>
                    </a:lnTo>
                    <a:lnTo>
                      <a:pt x="190" y="42"/>
                    </a:lnTo>
                    <a:lnTo>
                      <a:pt x="190" y="44"/>
                    </a:lnTo>
                    <a:lnTo>
                      <a:pt x="190" y="46"/>
                    </a:lnTo>
                    <a:lnTo>
                      <a:pt x="190" y="48"/>
                    </a:lnTo>
                    <a:lnTo>
                      <a:pt x="190" y="50"/>
                    </a:lnTo>
                    <a:lnTo>
                      <a:pt x="190" y="52"/>
                    </a:lnTo>
                    <a:lnTo>
                      <a:pt x="190" y="54"/>
                    </a:lnTo>
                    <a:lnTo>
                      <a:pt x="190" y="56"/>
                    </a:lnTo>
                    <a:lnTo>
                      <a:pt x="190" y="58"/>
                    </a:lnTo>
                    <a:lnTo>
                      <a:pt x="190" y="60"/>
                    </a:lnTo>
                    <a:lnTo>
                      <a:pt x="190" y="62"/>
                    </a:lnTo>
                    <a:lnTo>
                      <a:pt x="190" y="63"/>
                    </a:lnTo>
                    <a:lnTo>
                      <a:pt x="190" y="65"/>
                    </a:lnTo>
                    <a:lnTo>
                      <a:pt x="190" y="67"/>
                    </a:lnTo>
                    <a:lnTo>
                      <a:pt x="190" y="69"/>
                    </a:lnTo>
                    <a:lnTo>
                      <a:pt x="190" y="71"/>
                    </a:lnTo>
                    <a:lnTo>
                      <a:pt x="190" y="73"/>
                    </a:lnTo>
                    <a:lnTo>
                      <a:pt x="190" y="75"/>
                    </a:lnTo>
                    <a:lnTo>
                      <a:pt x="190" y="77"/>
                    </a:lnTo>
                    <a:lnTo>
                      <a:pt x="190" y="79"/>
                    </a:lnTo>
                    <a:lnTo>
                      <a:pt x="190" y="81"/>
                    </a:lnTo>
                    <a:lnTo>
                      <a:pt x="190" y="83"/>
                    </a:lnTo>
                    <a:lnTo>
                      <a:pt x="190" y="85"/>
                    </a:lnTo>
                    <a:lnTo>
                      <a:pt x="190" y="86"/>
                    </a:lnTo>
                    <a:lnTo>
                      <a:pt x="190" y="88"/>
                    </a:lnTo>
                    <a:lnTo>
                      <a:pt x="190" y="90"/>
                    </a:lnTo>
                    <a:lnTo>
                      <a:pt x="190" y="92"/>
                    </a:lnTo>
                    <a:lnTo>
                      <a:pt x="190" y="94"/>
                    </a:lnTo>
                    <a:lnTo>
                      <a:pt x="190" y="96"/>
                    </a:lnTo>
                    <a:lnTo>
                      <a:pt x="190" y="98"/>
                    </a:lnTo>
                    <a:lnTo>
                      <a:pt x="190" y="100"/>
                    </a:lnTo>
                    <a:lnTo>
                      <a:pt x="190" y="102"/>
                    </a:lnTo>
                    <a:lnTo>
                      <a:pt x="190" y="104"/>
                    </a:lnTo>
                    <a:lnTo>
                      <a:pt x="190" y="106"/>
                    </a:lnTo>
                    <a:lnTo>
                      <a:pt x="190" y="108"/>
                    </a:lnTo>
                    <a:lnTo>
                      <a:pt x="190" y="110"/>
                    </a:lnTo>
                    <a:lnTo>
                      <a:pt x="190" y="111"/>
                    </a:lnTo>
                    <a:lnTo>
                      <a:pt x="190" y="113"/>
                    </a:lnTo>
                    <a:lnTo>
                      <a:pt x="190" y="115"/>
                    </a:lnTo>
                    <a:lnTo>
                      <a:pt x="190" y="117"/>
                    </a:lnTo>
                    <a:lnTo>
                      <a:pt x="190" y="119"/>
                    </a:lnTo>
                    <a:lnTo>
                      <a:pt x="190" y="121"/>
                    </a:lnTo>
                    <a:lnTo>
                      <a:pt x="190" y="123"/>
                    </a:lnTo>
                    <a:lnTo>
                      <a:pt x="190" y="125"/>
                    </a:lnTo>
                    <a:lnTo>
                      <a:pt x="190" y="127"/>
                    </a:lnTo>
                    <a:lnTo>
                      <a:pt x="190" y="129"/>
                    </a:lnTo>
                    <a:lnTo>
                      <a:pt x="190" y="131"/>
                    </a:lnTo>
                    <a:lnTo>
                      <a:pt x="190" y="133"/>
                    </a:lnTo>
                    <a:lnTo>
                      <a:pt x="190" y="134"/>
                    </a:lnTo>
                    <a:lnTo>
                      <a:pt x="190" y="136"/>
                    </a:lnTo>
                    <a:lnTo>
                      <a:pt x="190" y="138"/>
                    </a:lnTo>
                    <a:lnTo>
                      <a:pt x="190" y="140"/>
                    </a:lnTo>
                    <a:lnTo>
                      <a:pt x="190" y="142"/>
                    </a:lnTo>
                    <a:lnTo>
                      <a:pt x="190" y="144"/>
                    </a:lnTo>
                    <a:lnTo>
                      <a:pt x="190" y="146"/>
                    </a:lnTo>
                    <a:lnTo>
                      <a:pt x="190" y="148"/>
                    </a:lnTo>
                    <a:lnTo>
                      <a:pt x="190" y="150"/>
                    </a:lnTo>
                    <a:lnTo>
                      <a:pt x="190" y="152"/>
                    </a:lnTo>
                    <a:lnTo>
                      <a:pt x="190" y="154"/>
                    </a:lnTo>
                    <a:lnTo>
                      <a:pt x="190" y="156"/>
                    </a:lnTo>
                    <a:lnTo>
                      <a:pt x="190" y="158"/>
                    </a:lnTo>
                    <a:lnTo>
                      <a:pt x="190" y="159"/>
                    </a:lnTo>
                    <a:lnTo>
                      <a:pt x="190" y="161"/>
                    </a:lnTo>
                    <a:lnTo>
                      <a:pt x="190" y="163"/>
                    </a:lnTo>
                    <a:lnTo>
                      <a:pt x="190" y="165"/>
                    </a:lnTo>
                    <a:lnTo>
                      <a:pt x="190" y="167"/>
                    </a:lnTo>
                    <a:lnTo>
                      <a:pt x="190" y="169"/>
                    </a:lnTo>
                    <a:lnTo>
                      <a:pt x="190" y="171"/>
                    </a:lnTo>
                    <a:lnTo>
                      <a:pt x="190" y="173"/>
                    </a:lnTo>
                    <a:lnTo>
                      <a:pt x="190" y="175"/>
                    </a:lnTo>
                    <a:lnTo>
                      <a:pt x="190" y="179"/>
                    </a:lnTo>
                    <a:lnTo>
                      <a:pt x="190" y="181"/>
                    </a:lnTo>
                    <a:lnTo>
                      <a:pt x="190" y="182"/>
                    </a:lnTo>
                    <a:lnTo>
                      <a:pt x="190" y="184"/>
                    </a:lnTo>
                    <a:lnTo>
                      <a:pt x="190" y="186"/>
                    </a:lnTo>
                    <a:lnTo>
                      <a:pt x="190" y="188"/>
                    </a:lnTo>
                    <a:lnTo>
                      <a:pt x="190" y="190"/>
                    </a:lnTo>
                    <a:lnTo>
                      <a:pt x="188" y="190"/>
                    </a:lnTo>
                    <a:lnTo>
                      <a:pt x="186" y="190"/>
                    </a:lnTo>
                    <a:lnTo>
                      <a:pt x="184" y="190"/>
                    </a:lnTo>
                    <a:lnTo>
                      <a:pt x="182" y="190"/>
                    </a:lnTo>
                    <a:lnTo>
                      <a:pt x="180" y="190"/>
                    </a:lnTo>
                    <a:lnTo>
                      <a:pt x="178" y="190"/>
                    </a:lnTo>
                    <a:lnTo>
                      <a:pt x="176" y="190"/>
                    </a:lnTo>
                    <a:lnTo>
                      <a:pt x="175" y="190"/>
                    </a:lnTo>
                    <a:lnTo>
                      <a:pt x="173" y="190"/>
                    </a:lnTo>
                    <a:lnTo>
                      <a:pt x="171" y="190"/>
                    </a:lnTo>
                    <a:lnTo>
                      <a:pt x="169" y="190"/>
                    </a:lnTo>
                    <a:lnTo>
                      <a:pt x="167" y="190"/>
                    </a:lnTo>
                    <a:lnTo>
                      <a:pt x="165" y="190"/>
                    </a:lnTo>
                    <a:lnTo>
                      <a:pt x="163" y="190"/>
                    </a:lnTo>
                    <a:lnTo>
                      <a:pt x="161" y="190"/>
                    </a:lnTo>
                    <a:lnTo>
                      <a:pt x="159" y="190"/>
                    </a:lnTo>
                    <a:lnTo>
                      <a:pt x="157" y="190"/>
                    </a:lnTo>
                    <a:lnTo>
                      <a:pt x="155" y="190"/>
                    </a:lnTo>
                    <a:lnTo>
                      <a:pt x="153" y="190"/>
                    </a:lnTo>
                    <a:lnTo>
                      <a:pt x="152" y="190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6" y="190"/>
                    </a:lnTo>
                    <a:lnTo>
                      <a:pt x="144" y="190"/>
                    </a:lnTo>
                    <a:lnTo>
                      <a:pt x="142" y="190"/>
                    </a:lnTo>
                    <a:lnTo>
                      <a:pt x="140" y="190"/>
                    </a:lnTo>
                    <a:lnTo>
                      <a:pt x="138" y="190"/>
                    </a:lnTo>
                    <a:lnTo>
                      <a:pt x="136" y="190"/>
                    </a:lnTo>
                    <a:lnTo>
                      <a:pt x="134" y="190"/>
                    </a:lnTo>
                    <a:lnTo>
                      <a:pt x="132" y="190"/>
                    </a:lnTo>
                    <a:lnTo>
                      <a:pt x="130" y="190"/>
                    </a:lnTo>
                    <a:lnTo>
                      <a:pt x="128" y="190"/>
                    </a:lnTo>
                    <a:lnTo>
                      <a:pt x="127" y="190"/>
                    </a:lnTo>
                    <a:lnTo>
                      <a:pt x="125" y="190"/>
                    </a:lnTo>
                    <a:lnTo>
                      <a:pt x="123" y="190"/>
                    </a:lnTo>
                    <a:lnTo>
                      <a:pt x="121" y="190"/>
                    </a:lnTo>
                    <a:lnTo>
                      <a:pt x="119" y="190"/>
                    </a:lnTo>
                    <a:lnTo>
                      <a:pt x="117" y="190"/>
                    </a:lnTo>
                    <a:lnTo>
                      <a:pt x="115" y="190"/>
                    </a:lnTo>
                    <a:lnTo>
                      <a:pt x="113" y="190"/>
                    </a:lnTo>
                    <a:lnTo>
                      <a:pt x="111" y="190"/>
                    </a:lnTo>
                    <a:lnTo>
                      <a:pt x="109" y="190"/>
                    </a:lnTo>
                    <a:lnTo>
                      <a:pt x="107" y="190"/>
                    </a:lnTo>
                    <a:lnTo>
                      <a:pt x="105" y="190"/>
                    </a:lnTo>
                    <a:lnTo>
                      <a:pt x="104" y="190"/>
                    </a:lnTo>
                    <a:lnTo>
                      <a:pt x="102" y="190"/>
                    </a:lnTo>
                    <a:lnTo>
                      <a:pt x="100" y="190"/>
                    </a:lnTo>
                    <a:lnTo>
                      <a:pt x="98" y="190"/>
                    </a:lnTo>
                    <a:lnTo>
                      <a:pt x="96" y="190"/>
                    </a:lnTo>
                    <a:lnTo>
                      <a:pt x="94" y="190"/>
                    </a:lnTo>
                    <a:lnTo>
                      <a:pt x="92" y="190"/>
                    </a:lnTo>
                    <a:lnTo>
                      <a:pt x="90" y="190"/>
                    </a:lnTo>
                    <a:lnTo>
                      <a:pt x="88" y="190"/>
                    </a:lnTo>
                    <a:lnTo>
                      <a:pt x="86" y="190"/>
                    </a:lnTo>
                    <a:lnTo>
                      <a:pt x="84" y="190"/>
                    </a:lnTo>
                    <a:lnTo>
                      <a:pt x="82" y="190"/>
                    </a:lnTo>
                    <a:lnTo>
                      <a:pt x="80" y="190"/>
                    </a:lnTo>
                    <a:lnTo>
                      <a:pt x="79" y="190"/>
                    </a:lnTo>
                    <a:lnTo>
                      <a:pt x="77" y="190"/>
                    </a:lnTo>
                    <a:lnTo>
                      <a:pt x="77" y="192"/>
                    </a:lnTo>
                    <a:lnTo>
                      <a:pt x="77" y="194"/>
                    </a:lnTo>
                    <a:lnTo>
                      <a:pt x="77" y="196"/>
                    </a:lnTo>
                    <a:lnTo>
                      <a:pt x="79" y="196"/>
                    </a:lnTo>
                    <a:lnTo>
                      <a:pt x="79" y="198"/>
                    </a:lnTo>
                    <a:lnTo>
                      <a:pt x="80" y="198"/>
                    </a:lnTo>
                    <a:lnTo>
                      <a:pt x="80" y="200"/>
                    </a:lnTo>
                    <a:lnTo>
                      <a:pt x="79" y="200"/>
                    </a:lnTo>
                    <a:lnTo>
                      <a:pt x="77" y="200"/>
                    </a:lnTo>
                    <a:lnTo>
                      <a:pt x="75" y="200"/>
                    </a:lnTo>
                    <a:lnTo>
                      <a:pt x="73" y="200"/>
                    </a:lnTo>
                    <a:lnTo>
                      <a:pt x="71" y="200"/>
                    </a:lnTo>
                    <a:lnTo>
                      <a:pt x="69" y="200"/>
                    </a:lnTo>
                    <a:lnTo>
                      <a:pt x="67" y="200"/>
                    </a:lnTo>
                    <a:lnTo>
                      <a:pt x="65" y="200"/>
                    </a:lnTo>
                    <a:lnTo>
                      <a:pt x="63" y="200"/>
                    </a:lnTo>
                    <a:lnTo>
                      <a:pt x="61" y="200"/>
                    </a:lnTo>
                    <a:lnTo>
                      <a:pt x="59" y="200"/>
                    </a:lnTo>
                    <a:lnTo>
                      <a:pt x="57" y="200"/>
                    </a:lnTo>
                    <a:lnTo>
                      <a:pt x="55" y="200"/>
                    </a:lnTo>
                    <a:lnTo>
                      <a:pt x="54" y="200"/>
                    </a:lnTo>
                    <a:lnTo>
                      <a:pt x="52" y="200"/>
                    </a:lnTo>
                    <a:lnTo>
                      <a:pt x="50" y="200"/>
                    </a:lnTo>
                    <a:lnTo>
                      <a:pt x="48" y="200"/>
                    </a:lnTo>
                    <a:lnTo>
                      <a:pt x="46" y="200"/>
                    </a:lnTo>
                    <a:lnTo>
                      <a:pt x="44" y="200"/>
                    </a:lnTo>
                    <a:lnTo>
                      <a:pt x="42" y="200"/>
                    </a:lnTo>
                    <a:lnTo>
                      <a:pt x="40" y="200"/>
                    </a:lnTo>
                    <a:lnTo>
                      <a:pt x="38" y="200"/>
                    </a:lnTo>
                    <a:lnTo>
                      <a:pt x="36" y="200"/>
                    </a:lnTo>
                    <a:lnTo>
                      <a:pt x="34" y="200"/>
                    </a:lnTo>
                    <a:lnTo>
                      <a:pt x="32" y="200"/>
                    </a:lnTo>
                    <a:lnTo>
                      <a:pt x="31" y="200"/>
                    </a:lnTo>
                    <a:lnTo>
                      <a:pt x="29" y="200"/>
                    </a:lnTo>
                    <a:lnTo>
                      <a:pt x="27" y="200"/>
                    </a:lnTo>
                    <a:lnTo>
                      <a:pt x="27" y="202"/>
                    </a:lnTo>
                    <a:lnTo>
                      <a:pt x="27" y="204"/>
                    </a:lnTo>
                    <a:lnTo>
                      <a:pt x="27" y="206"/>
                    </a:lnTo>
                    <a:lnTo>
                      <a:pt x="27" y="207"/>
                    </a:lnTo>
                    <a:lnTo>
                      <a:pt x="27" y="209"/>
                    </a:lnTo>
                    <a:lnTo>
                      <a:pt x="27" y="211"/>
                    </a:lnTo>
                    <a:lnTo>
                      <a:pt x="27" y="213"/>
                    </a:lnTo>
                    <a:lnTo>
                      <a:pt x="27" y="215"/>
                    </a:lnTo>
                    <a:lnTo>
                      <a:pt x="25" y="215"/>
                    </a:lnTo>
                    <a:lnTo>
                      <a:pt x="23" y="215"/>
                    </a:lnTo>
                    <a:lnTo>
                      <a:pt x="21" y="215"/>
                    </a:lnTo>
                    <a:lnTo>
                      <a:pt x="19" y="215"/>
                    </a:lnTo>
                    <a:lnTo>
                      <a:pt x="17" y="215"/>
                    </a:lnTo>
                    <a:lnTo>
                      <a:pt x="15" y="215"/>
                    </a:lnTo>
                    <a:lnTo>
                      <a:pt x="13" y="215"/>
                    </a:lnTo>
                    <a:lnTo>
                      <a:pt x="11" y="215"/>
                    </a:lnTo>
                    <a:lnTo>
                      <a:pt x="9" y="215"/>
                    </a:lnTo>
                    <a:lnTo>
                      <a:pt x="7" y="215"/>
                    </a:lnTo>
                    <a:lnTo>
                      <a:pt x="6" y="215"/>
                    </a:lnTo>
                    <a:lnTo>
                      <a:pt x="4" y="215"/>
                    </a:lnTo>
                    <a:lnTo>
                      <a:pt x="2" y="215"/>
                    </a:lnTo>
                    <a:lnTo>
                      <a:pt x="0" y="215"/>
                    </a:lnTo>
                    <a:lnTo>
                      <a:pt x="0" y="213"/>
                    </a:lnTo>
                    <a:lnTo>
                      <a:pt x="0" y="211"/>
                    </a:lnTo>
                    <a:lnTo>
                      <a:pt x="0" y="209"/>
                    </a:lnTo>
                    <a:lnTo>
                      <a:pt x="0" y="207"/>
                    </a:lnTo>
                    <a:lnTo>
                      <a:pt x="0" y="206"/>
                    </a:lnTo>
                    <a:lnTo>
                      <a:pt x="0" y="204"/>
                    </a:lnTo>
                    <a:lnTo>
                      <a:pt x="0" y="202"/>
                    </a:lnTo>
                    <a:lnTo>
                      <a:pt x="0" y="200"/>
                    </a:lnTo>
                    <a:lnTo>
                      <a:pt x="0" y="198"/>
                    </a:lnTo>
                    <a:lnTo>
                      <a:pt x="0" y="196"/>
                    </a:lnTo>
                    <a:lnTo>
                      <a:pt x="0" y="194"/>
                    </a:lnTo>
                    <a:lnTo>
                      <a:pt x="0" y="192"/>
                    </a:lnTo>
                    <a:lnTo>
                      <a:pt x="0" y="190"/>
                    </a:lnTo>
                    <a:lnTo>
                      <a:pt x="0" y="188"/>
                    </a:lnTo>
                    <a:lnTo>
                      <a:pt x="0" y="186"/>
                    </a:lnTo>
                    <a:lnTo>
                      <a:pt x="0" y="184"/>
                    </a:lnTo>
                    <a:lnTo>
                      <a:pt x="0" y="182"/>
                    </a:lnTo>
                    <a:lnTo>
                      <a:pt x="0" y="181"/>
                    </a:lnTo>
                    <a:lnTo>
                      <a:pt x="0" y="179"/>
                    </a:lnTo>
                    <a:lnTo>
                      <a:pt x="0" y="177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0" y="169"/>
                    </a:lnTo>
                    <a:lnTo>
                      <a:pt x="0" y="167"/>
                    </a:lnTo>
                    <a:lnTo>
                      <a:pt x="0" y="165"/>
                    </a:lnTo>
                    <a:lnTo>
                      <a:pt x="0" y="163"/>
                    </a:lnTo>
                    <a:lnTo>
                      <a:pt x="0" y="161"/>
                    </a:lnTo>
                    <a:lnTo>
                      <a:pt x="0" y="159"/>
                    </a:lnTo>
                    <a:lnTo>
                      <a:pt x="0" y="158"/>
                    </a:lnTo>
                    <a:lnTo>
                      <a:pt x="0" y="156"/>
                    </a:lnTo>
                    <a:lnTo>
                      <a:pt x="0" y="154"/>
                    </a:lnTo>
                    <a:lnTo>
                      <a:pt x="0" y="152"/>
                    </a:lnTo>
                    <a:lnTo>
                      <a:pt x="0" y="150"/>
                    </a:lnTo>
                    <a:lnTo>
                      <a:pt x="0" y="148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3"/>
                    </a:lnTo>
                    <a:lnTo>
                      <a:pt x="0" y="131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0" y="106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8" name="Freeform 19"/>
              <p:cNvSpPr>
                <a:spLocks noEditPoints="1"/>
              </p:cNvSpPr>
              <p:nvPr/>
            </p:nvSpPr>
            <p:spPr bwMode="auto">
              <a:xfrm>
                <a:off x="1651248" y="2144125"/>
                <a:ext cx="676492" cy="780249"/>
              </a:xfrm>
              <a:custGeom>
                <a:avLst/>
                <a:gdLst>
                  <a:gd name="T0" fmla="*/ 0 w 326"/>
                  <a:gd name="T1" fmla="*/ 5 h 376"/>
                  <a:gd name="T2" fmla="*/ 15 w 326"/>
                  <a:gd name="T3" fmla="*/ 0 h 376"/>
                  <a:gd name="T4" fmla="*/ 44 w 326"/>
                  <a:gd name="T5" fmla="*/ 0 h 376"/>
                  <a:gd name="T6" fmla="*/ 73 w 326"/>
                  <a:gd name="T7" fmla="*/ 0 h 376"/>
                  <a:gd name="T8" fmla="*/ 102 w 326"/>
                  <a:gd name="T9" fmla="*/ 0 h 376"/>
                  <a:gd name="T10" fmla="*/ 131 w 326"/>
                  <a:gd name="T11" fmla="*/ 0 h 376"/>
                  <a:gd name="T12" fmla="*/ 140 w 326"/>
                  <a:gd name="T13" fmla="*/ 19 h 376"/>
                  <a:gd name="T14" fmla="*/ 140 w 326"/>
                  <a:gd name="T15" fmla="*/ 48 h 376"/>
                  <a:gd name="T16" fmla="*/ 140 w 326"/>
                  <a:gd name="T17" fmla="*/ 76 h 376"/>
                  <a:gd name="T18" fmla="*/ 140 w 326"/>
                  <a:gd name="T19" fmla="*/ 105 h 376"/>
                  <a:gd name="T20" fmla="*/ 146 w 326"/>
                  <a:gd name="T21" fmla="*/ 128 h 376"/>
                  <a:gd name="T22" fmla="*/ 161 w 326"/>
                  <a:gd name="T23" fmla="*/ 142 h 376"/>
                  <a:gd name="T24" fmla="*/ 177 w 326"/>
                  <a:gd name="T25" fmla="*/ 157 h 376"/>
                  <a:gd name="T26" fmla="*/ 196 w 326"/>
                  <a:gd name="T27" fmla="*/ 172 h 376"/>
                  <a:gd name="T28" fmla="*/ 211 w 326"/>
                  <a:gd name="T29" fmla="*/ 188 h 376"/>
                  <a:gd name="T30" fmla="*/ 227 w 326"/>
                  <a:gd name="T31" fmla="*/ 201 h 376"/>
                  <a:gd name="T32" fmla="*/ 244 w 326"/>
                  <a:gd name="T33" fmla="*/ 219 h 376"/>
                  <a:gd name="T34" fmla="*/ 263 w 326"/>
                  <a:gd name="T35" fmla="*/ 236 h 376"/>
                  <a:gd name="T36" fmla="*/ 280 w 326"/>
                  <a:gd name="T37" fmla="*/ 253 h 376"/>
                  <a:gd name="T38" fmla="*/ 296 w 326"/>
                  <a:gd name="T39" fmla="*/ 267 h 376"/>
                  <a:gd name="T40" fmla="*/ 309 w 326"/>
                  <a:gd name="T41" fmla="*/ 282 h 376"/>
                  <a:gd name="T42" fmla="*/ 317 w 326"/>
                  <a:gd name="T43" fmla="*/ 299 h 376"/>
                  <a:gd name="T44" fmla="*/ 323 w 326"/>
                  <a:gd name="T45" fmla="*/ 315 h 376"/>
                  <a:gd name="T46" fmla="*/ 313 w 326"/>
                  <a:gd name="T47" fmla="*/ 326 h 376"/>
                  <a:gd name="T48" fmla="*/ 309 w 326"/>
                  <a:gd name="T49" fmla="*/ 343 h 376"/>
                  <a:gd name="T50" fmla="*/ 313 w 326"/>
                  <a:gd name="T51" fmla="*/ 357 h 376"/>
                  <a:gd name="T52" fmla="*/ 301 w 326"/>
                  <a:gd name="T53" fmla="*/ 370 h 376"/>
                  <a:gd name="T54" fmla="*/ 275 w 326"/>
                  <a:gd name="T55" fmla="*/ 372 h 376"/>
                  <a:gd name="T56" fmla="*/ 246 w 326"/>
                  <a:gd name="T57" fmla="*/ 374 h 376"/>
                  <a:gd name="T58" fmla="*/ 225 w 326"/>
                  <a:gd name="T59" fmla="*/ 368 h 376"/>
                  <a:gd name="T60" fmla="*/ 217 w 326"/>
                  <a:gd name="T61" fmla="*/ 347 h 376"/>
                  <a:gd name="T62" fmla="*/ 202 w 326"/>
                  <a:gd name="T63" fmla="*/ 334 h 376"/>
                  <a:gd name="T64" fmla="*/ 188 w 326"/>
                  <a:gd name="T65" fmla="*/ 322 h 376"/>
                  <a:gd name="T66" fmla="*/ 165 w 326"/>
                  <a:gd name="T67" fmla="*/ 318 h 376"/>
                  <a:gd name="T68" fmla="*/ 148 w 326"/>
                  <a:gd name="T69" fmla="*/ 307 h 376"/>
                  <a:gd name="T70" fmla="*/ 123 w 326"/>
                  <a:gd name="T71" fmla="*/ 301 h 376"/>
                  <a:gd name="T72" fmla="*/ 119 w 326"/>
                  <a:gd name="T73" fmla="*/ 280 h 376"/>
                  <a:gd name="T74" fmla="*/ 106 w 326"/>
                  <a:gd name="T75" fmla="*/ 263 h 376"/>
                  <a:gd name="T76" fmla="*/ 92 w 326"/>
                  <a:gd name="T77" fmla="*/ 245 h 376"/>
                  <a:gd name="T78" fmla="*/ 79 w 326"/>
                  <a:gd name="T79" fmla="*/ 230 h 376"/>
                  <a:gd name="T80" fmla="*/ 71 w 326"/>
                  <a:gd name="T81" fmla="*/ 205 h 376"/>
                  <a:gd name="T82" fmla="*/ 60 w 326"/>
                  <a:gd name="T83" fmla="*/ 186 h 376"/>
                  <a:gd name="T84" fmla="*/ 50 w 326"/>
                  <a:gd name="T85" fmla="*/ 167 h 376"/>
                  <a:gd name="T86" fmla="*/ 40 w 326"/>
                  <a:gd name="T87" fmla="*/ 149 h 376"/>
                  <a:gd name="T88" fmla="*/ 25 w 326"/>
                  <a:gd name="T89" fmla="*/ 134 h 376"/>
                  <a:gd name="T90" fmla="*/ 19 w 326"/>
                  <a:gd name="T91" fmla="*/ 115 h 376"/>
                  <a:gd name="T92" fmla="*/ 17 w 326"/>
                  <a:gd name="T93" fmla="*/ 92 h 376"/>
                  <a:gd name="T94" fmla="*/ 4 w 326"/>
                  <a:gd name="T95" fmla="*/ 76 h 376"/>
                  <a:gd name="T96" fmla="*/ 4 w 326"/>
                  <a:gd name="T97" fmla="*/ 53 h 376"/>
                  <a:gd name="T98" fmla="*/ 6 w 326"/>
                  <a:gd name="T99" fmla="*/ 36 h 376"/>
                  <a:gd name="T100" fmla="*/ 161 w 326"/>
                  <a:gd name="T101" fmla="*/ 318 h 376"/>
                  <a:gd name="T102" fmla="*/ 146 w 326"/>
                  <a:gd name="T103" fmla="*/ 324 h 376"/>
                  <a:gd name="T104" fmla="*/ 127 w 326"/>
                  <a:gd name="T105" fmla="*/ 322 h 376"/>
                  <a:gd name="T106" fmla="*/ 136 w 326"/>
                  <a:gd name="T107" fmla="*/ 318 h 376"/>
                  <a:gd name="T108" fmla="*/ 156 w 326"/>
                  <a:gd name="T109" fmla="*/ 316 h 376"/>
                  <a:gd name="T110" fmla="*/ 196 w 326"/>
                  <a:gd name="T111" fmla="*/ 345 h 376"/>
                  <a:gd name="T112" fmla="*/ 182 w 326"/>
                  <a:gd name="T113" fmla="*/ 357 h 376"/>
                  <a:gd name="T114" fmla="*/ 192 w 326"/>
                  <a:gd name="T115" fmla="*/ 368 h 376"/>
                  <a:gd name="T116" fmla="*/ 157 w 326"/>
                  <a:gd name="T117" fmla="*/ 345 h 376"/>
                  <a:gd name="T118" fmla="*/ 40 w 326"/>
                  <a:gd name="T119" fmla="*/ 174 h 376"/>
                  <a:gd name="T120" fmla="*/ 169 w 326"/>
                  <a:gd name="T121" fmla="*/ 339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26" h="376">
                    <a:moveTo>
                      <a:pt x="10" y="23"/>
                    </a:moveTo>
                    <a:lnTo>
                      <a:pt x="10" y="21"/>
                    </a:lnTo>
                    <a:lnTo>
                      <a:pt x="10" y="19"/>
                    </a:lnTo>
                    <a:lnTo>
                      <a:pt x="10" y="17"/>
                    </a:lnTo>
                    <a:lnTo>
                      <a:pt x="8" y="17"/>
                    </a:lnTo>
                    <a:lnTo>
                      <a:pt x="8" y="15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1"/>
                    </a:lnTo>
                    <a:lnTo>
                      <a:pt x="4" y="11"/>
                    </a:lnTo>
                    <a:lnTo>
                      <a:pt x="4" y="9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0" y="2"/>
                    </a:lnTo>
                    <a:lnTo>
                      <a:pt x="140" y="4"/>
                    </a:lnTo>
                    <a:lnTo>
                      <a:pt x="140" y="5"/>
                    </a:lnTo>
                    <a:lnTo>
                      <a:pt x="140" y="7"/>
                    </a:lnTo>
                    <a:lnTo>
                      <a:pt x="140" y="9"/>
                    </a:lnTo>
                    <a:lnTo>
                      <a:pt x="140" y="11"/>
                    </a:lnTo>
                    <a:lnTo>
                      <a:pt x="140" y="13"/>
                    </a:lnTo>
                    <a:lnTo>
                      <a:pt x="140" y="15"/>
                    </a:lnTo>
                    <a:lnTo>
                      <a:pt x="140" y="17"/>
                    </a:lnTo>
                    <a:lnTo>
                      <a:pt x="140" y="19"/>
                    </a:lnTo>
                    <a:lnTo>
                      <a:pt x="140" y="21"/>
                    </a:lnTo>
                    <a:lnTo>
                      <a:pt x="140" y="23"/>
                    </a:lnTo>
                    <a:lnTo>
                      <a:pt x="140" y="25"/>
                    </a:lnTo>
                    <a:lnTo>
                      <a:pt x="140" y="27"/>
                    </a:lnTo>
                    <a:lnTo>
                      <a:pt x="140" y="28"/>
                    </a:lnTo>
                    <a:lnTo>
                      <a:pt x="140" y="30"/>
                    </a:lnTo>
                    <a:lnTo>
                      <a:pt x="140" y="32"/>
                    </a:lnTo>
                    <a:lnTo>
                      <a:pt x="140" y="34"/>
                    </a:lnTo>
                    <a:lnTo>
                      <a:pt x="140" y="36"/>
                    </a:lnTo>
                    <a:lnTo>
                      <a:pt x="140" y="38"/>
                    </a:lnTo>
                    <a:lnTo>
                      <a:pt x="140" y="40"/>
                    </a:lnTo>
                    <a:lnTo>
                      <a:pt x="140" y="42"/>
                    </a:lnTo>
                    <a:lnTo>
                      <a:pt x="140" y="44"/>
                    </a:lnTo>
                    <a:lnTo>
                      <a:pt x="140" y="46"/>
                    </a:lnTo>
                    <a:lnTo>
                      <a:pt x="140" y="48"/>
                    </a:lnTo>
                    <a:lnTo>
                      <a:pt x="140" y="50"/>
                    </a:lnTo>
                    <a:lnTo>
                      <a:pt x="140" y="51"/>
                    </a:lnTo>
                    <a:lnTo>
                      <a:pt x="140" y="53"/>
                    </a:lnTo>
                    <a:lnTo>
                      <a:pt x="140" y="55"/>
                    </a:lnTo>
                    <a:lnTo>
                      <a:pt x="140" y="57"/>
                    </a:lnTo>
                    <a:lnTo>
                      <a:pt x="140" y="59"/>
                    </a:lnTo>
                    <a:lnTo>
                      <a:pt x="140" y="61"/>
                    </a:lnTo>
                    <a:lnTo>
                      <a:pt x="140" y="63"/>
                    </a:lnTo>
                    <a:lnTo>
                      <a:pt x="140" y="65"/>
                    </a:lnTo>
                    <a:lnTo>
                      <a:pt x="140" y="67"/>
                    </a:lnTo>
                    <a:lnTo>
                      <a:pt x="140" y="69"/>
                    </a:lnTo>
                    <a:lnTo>
                      <a:pt x="140" y="71"/>
                    </a:lnTo>
                    <a:lnTo>
                      <a:pt x="140" y="73"/>
                    </a:lnTo>
                    <a:lnTo>
                      <a:pt x="140" y="75"/>
                    </a:lnTo>
                    <a:lnTo>
                      <a:pt x="140" y="76"/>
                    </a:lnTo>
                    <a:lnTo>
                      <a:pt x="140" y="78"/>
                    </a:lnTo>
                    <a:lnTo>
                      <a:pt x="140" y="80"/>
                    </a:lnTo>
                    <a:lnTo>
                      <a:pt x="140" y="82"/>
                    </a:lnTo>
                    <a:lnTo>
                      <a:pt x="140" y="84"/>
                    </a:lnTo>
                    <a:lnTo>
                      <a:pt x="140" y="86"/>
                    </a:lnTo>
                    <a:lnTo>
                      <a:pt x="140" y="88"/>
                    </a:lnTo>
                    <a:lnTo>
                      <a:pt x="140" y="90"/>
                    </a:lnTo>
                    <a:lnTo>
                      <a:pt x="140" y="92"/>
                    </a:lnTo>
                    <a:lnTo>
                      <a:pt x="140" y="94"/>
                    </a:lnTo>
                    <a:lnTo>
                      <a:pt x="140" y="96"/>
                    </a:lnTo>
                    <a:lnTo>
                      <a:pt x="140" y="98"/>
                    </a:lnTo>
                    <a:lnTo>
                      <a:pt x="140" y="99"/>
                    </a:lnTo>
                    <a:lnTo>
                      <a:pt x="140" y="101"/>
                    </a:lnTo>
                    <a:lnTo>
                      <a:pt x="140" y="103"/>
                    </a:lnTo>
                    <a:lnTo>
                      <a:pt x="140" y="105"/>
                    </a:lnTo>
                    <a:lnTo>
                      <a:pt x="140" y="107"/>
                    </a:lnTo>
                    <a:lnTo>
                      <a:pt x="140" y="109"/>
                    </a:lnTo>
                    <a:lnTo>
                      <a:pt x="140" y="111"/>
                    </a:lnTo>
                    <a:lnTo>
                      <a:pt x="140" y="113"/>
                    </a:lnTo>
                    <a:lnTo>
                      <a:pt x="140" y="115"/>
                    </a:lnTo>
                    <a:lnTo>
                      <a:pt x="140" y="117"/>
                    </a:lnTo>
                    <a:lnTo>
                      <a:pt x="140" y="119"/>
                    </a:lnTo>
                    <a:lnTo>
                      <a:pt x="140" y="121"/>
                    </a:lnTo>
                    <a:lnTo>
                      <a:pt x="140" y="123"/>
                    </a:lnTo>
                    <a:lnTo>
                      <a:pt x="140" y="124"/>
                    </a:lnTo>
                    <a:lnTo>
                      <a:pt x="142" y="124"/>
                    </a:lnTo>
                    <a:lnTo>
                      <a:pt x="142" y="126"/>
                    </a:lnTo>
                    <a:lnTo>
                      <a:pt x="144" y="126"/>
                    </a:lnTo>
                    <a:lnTo>
                      <a:pt x="144" y="128"/>
                    </a:lnTo>
                    <a:lnTo>
                      <a:pt x="146" y="128"/>
                    </a:lnTo>
                    <a:lnTo>
                      <a:pt x="146" y="130"/>
                    </a:lnTo>
                    <a:lnTo>
                      <a:pt x="148" y="130"/>
                    </a:lnTo>
                    <a:lnTo>
                      <a:pt x="148" y="132"/>
                    </a:lnTo>
                    <a:lnTo>
                      <a:pt x="150" y="132"/>
                    </a:lnTo>
                    <a:lnTo>
                      <a:pt x="152" y="132"/>
                    </a:lnTo>
                    <a:lnTo>
                      <a:pt x="152" y="134"/>
                    </a:lnTo>
                    <a:lnTo>
                      <a:pt x="154" y="134"/>
                    </a:lnTo>
                    <a:lnTo>
                      <a:pt x="154" y="136"/>
                    </a:lnTo>
                    <a:lnTo>
                      <a:pt x="156" y="136"/>
                    </a:lnTo>
                    <a:lnTo>
                      <a:pt x="156" y="138"/>
                    </a:lnTo>
                    <a:lnTo>
                      <a:pt x="157" y="138"/>
                    </a:lnTo>
                    <a:lnTo>
                      <a:pt x="157" y="140"/>
                    </a:lnTo>
                    <a:lnTo>
                      <a:pt x="159" y="140"/>
                    </a:lnTo>
                    <a:lnTo>
                      <a:pt x="159" y="142"/>
                    </a:lnTo>
                    <a:lnTo>
                      <a:pt x="161" y="142"/>
                    </a:lnTo>
                    <a:lnTo>
                      <a:pt x="161" y="144"/>
                    </a:lnTo>
                    <a:lnTo>
                      <a:pt x="163" y="144"/>
                    </a:lnTo>
                    <a:lnTo>
                      <a:pt x="163" y="146"/>
                    </a:lnTo>
                    <a:lnTo>
                      <a:pt x="165" y="146"/>
                    </a:lnTo>
                    <a:lnTo>
                      <a:pt x="165" y="147"/>
                    </a:lnTo>
                    <a:lnTo>
                      <a:pt x="167" y="147"/>
                    </a:lnTo>
                    <a:lnTo>
                      <a:pt x="169" y="149"/>
                    </a:lnTo>
                    <a:lnTo>
                      <a:pt x="171" y="149"/>
                    </a:lnTo>
                    <a:lnTo>
                      <a:pt x="171" y="151"/>
                    </a:lnTo>
                    <a:lnTo>
                      <a:pt x="173" y="151"/>
                    </a:lnTo>
                    <a:lnTo>
                      <a:pt x="173" y="153"/>
                    </a:lnTo>
                    <a:lnTo>
                      <a:pt x="175" y="153"/>
                    </a:lnTo>
                    <a:lnTo>
                      <a:pt x="175" y="155"/>
                    </a:lnTo>
                    <a:lnTo>
                      <a:pt x="177" y="155"/>
                    </a:lnTo>
                    <a:lnTo>
                      <a:pt x="177" y="157"/>
                    </a:lnTo>
                    <a:lnTo>
                      <a:pt x="179" y="157"/>
                    </a:lnTo>
                    <a:lnTo>
                      <a:pt x="179" y="159"/>
                    </a:lnTo>
                    <a:lnTo>
                      <a:pt x="180" y="159"/>
                    </a:lnTo>
                    <a:lnTo>
                      <a:pt x="180" y="161"/>
                    </a:lnTo>
                    <a:lnTo>
                      <a:pt x="182" y="161"/>
                    </a:lnTo>
                    <a:lnTo>
                      <a:pt x="184" y="163"/>
                    </a:lnTo>
                    <a:lnTo>
                      <a:pt x="186" y="165"/>
                    </a:lnTo>
                    <a:lnTo>
                      <a:pt x="188" y="165"/>
                    </a:lnTo>
                    <a:lnTo>
                      <a:pt x="188" y="167"/>
                    </a:lnTo>
                    <a:lnTo>
                      <a:pt x="190" y="169"/>
                    </a:lnTo>
                    <a:lnTo>
                      <a:pt x="192" y="169"/>
                    </a:lnTo>
                    <a:lnTo>
                      <a:pt x="192" y="171"/>
                    </a:lnTo>
                    <a:lnTo>
                      <a:pt x="194" y="171"/>
                    </a:lnTo>
                    <a:lnTo>
                      <a:pt x="194" y="172"/>
                    </a:lnTo>
                    <a:lnTo>
                      <a:pt x="196" y="172"/>
                    </a:lnTo>
                    <a:lnTo>
                      <a:pt x="196" y="174"/>
                    </a:lnTo>
                    <a:lnTo>
                      <a:pt x="198" y="174"/>
                    </a:lnTo>
                    <a:lnTo>
                      <a:pt x="198" y="176"/>
                    </a:lnTo>
                    <a:lnTo>
                      <a:pt x="200" y="176"/>
                    </a:lnTo>
                    <a:lnTo>
                      <a:pt x="200" y="178"/>
                    </a:lnTo>
                    <a:lnTo>
                      <a:pt x="202" y="178"/>
                    </a:lnTo>
                    <a:lnTo>
                      <a:pt x="202" y="180"/>
                    </a:lnTo>
                    <a:lnTo>
                      <a:pt x="204" y="180"/>
                    </a:lnTo>
                    <a:lnTo>
                      <a:pt x="204" y="182"/>
                    </a:lnTo>
                    <a:lnTo>
                      <a:pt x="205" y="182"/>
                    </a:lnTo>
                    <a:lnTo>
                      <a:pt x="205" y="184"/>
                    </a:lnTo>
                    <a:lnTo>
                      <a:pt x="207" y="184"/>
                    </a:lnTo>
                    <a:lnTo>
                      <a:pt x="209" y="186"/>
                    </a:lnTo>
                    <a:lnTo>
                      <a:pt x="211" y="186"/>
                    </a:lnTo>
                    <a:lnTo>
                      <a:pt x="211" y="188"/>
                    </a:lnTo>
                    <a:lnTo>
                      <a:pt x="213" y="188"/>
                    </a:lnTo>
                    <a:lnTo>
                      <a:pt x="213" y="190"/>
                    </a:lnTo>
                    <a:lnTo>
                      <a:pt x="215" y="190"/>
                    </a:lnTo>
                    <a:lnTo>
                      <a:pt x="215" y="192"/>
                    </a:lnTo>
                    <a:lnTo>
                      <a:pt x="217" y="192"/>
                    </a:lnTo>
                    <a:lnTo>
                      <a:pt x="217" y="194"/>
                    </a:lnTo>
                    <a:lnTo>
                      <a:pt x="219" y="194"/>
                    </a:lnTo>
                    <a:lnTo>
                      <a:pt x="219" y="195"/>
                    </a:lnTo>
                    <a:lnTo>
                      <a:pt x="221" y="195"/>
                    </a:lnTo>
                    <a:lnTo>
                      <a:pt x="221" y="197"/>
                    </a:lnTo>
                    <a:lnTo>
                      <a:pt x="223" y="197"/>
                    </a:lnTo>
                    <a:lnTo>
                      <a:pt x="223" y="199"/>
                    </a:lnTo>
                    <a:lnTo>
                      <a:pt x="225" y="199"/>
                    </a:lnTo>
                    <a:lnTo>
                      <a:pt x="225" y="201"/>
                    </a:lnTo>
                    <a:lnTo>
                      <a:pt x="227" y="201"/>
                    </a:lnTo>
                    <a:lnTo>
                      <a:pt x="227" y="203"/>
                    </a:lnTo>
                    <a:lnTo>
                      <a:pt x="228" y="203"/>
                    </a:lnTo>
                    <a:lnTo>
                      <a:pt x="228" y="205"/>
                    </a:lnTo>
                    <a:lnTo>
                      <a:pt x="230" y="205"/>
                    </a:lnTo>
                    <a:lnTo>
                      <a:pt x="230" y="207"/>
                    </a:lnTo>
                    <a:lnTo>
                      <a:pt x="232" y="207"/>
                    </a:lnTo>
                    <a:lnTo>
                      <a:pt x="234" y="209"/>
                    </a:lnTo>
                    <a:lnTo>
                      <a:pt x="234" y="211"/>
                    </a:lnTo>
                    <a:lnTo>
                      <a:pt x="236" y="211"/>
                    </a:lnTo>
                    <a:lnTo>
                      <a:pt x="238" y="213"/>
                    </a:lnTo>
                    <a:lnTo>
                      <a:pt x="240" y="215"/>
                    </a:lnTo>
                    <a:lnTo>
                      <a:pt x="242" y="215"/>
                    </a:lnTo>
                    <a:lnTo>
                      <a:pt x="242" y="217"/>
                    </a:lnTo>
                    <a:lnTo>
                      <a:pt x="244" y="217"/>
                    </a:lnTo>
                    <a:lnTo>
                      <a:pt x="244" y="219"/>
                    </a:lnTo>
                    <a:lnTo>
                      <a:pt x="246" y="220"/>
                    </a:lnTo>
                    <a:lnTo>
                      <a:pt x="248" y="222"/>
                    </a:lnTo>
                    <a:lnTo>
                      <a:pt x="250" y="224"/>
                    </a:lnTo>
                    <a:lnTo>
                      <a:pt x="252" y="224"/>
                    </a:lnTo>
                    <a:lnTo>
                      <a:pt x="252" y="226"/>
                    </a:lnTo>
                    <a:lnTo>
                      <a:pt x="253" y="226"/>
                    </a:lnTo>
                    <a:lnTo>
                      <a:pt x="253" y="228"/>
                    </a:lnTo>
                    <a:lnTo>
                      <a:pt x="255" y="228"/>
                    </a:lnTo>
                    <a:lnTo>
                      <a:pt x="255" y="230"/>
                    </a:lnTo>
                    <a:lnTo>
                      <a:pt x="257" y="230"/>
                    </a:lnTo>
                    <a:lnTo>
                      <a:pt x="259" y="232"/>
                    </a:lnTo>
                    <a:lnTo>
                      <a:pt x="259" y="234"/>
                    </a:lnTo>
                    <a:lnTo>
                      <a:pt x="261" y="234"/>
                    </a:lnTo>
                    <a:lnTo>
                      <a:pt x="261" y="236"/>
                    </a:lnTo>
                    <a:lnTo>
                      <a:pt x="263" y="236"/>
                    </a:lnTo>
                    <a:lnTo>
                      <a:pt x="263" y="238"/>
                    </a:lnTo>
                    <a:lnTo>
                      <a:pt x="265" y="238"/>
                    </a:lnTo>
                    <a:lnTo>
                      <a:pt x="265" y="240"/>
                    </a:lnTo>
                    <a:lnTo>
                      <a:pt x="267" y="240"/>
                    </a:lnTo>
                    <a:lnTo>
                      <a:pt x="267" y="242"/>
                    </a:lnTo>
                    <a:lnTo>
                      <a:pt x="269" y="242"/>
                    </a:lnTo>
                    <a:lnTo>
                      <a:pt x="269" y="243"/>
                    </a:lnTo>
                    <a:lnTo>
                      <a:pt x="271" y="243"/>
                    </a:lnTo>
                    <a:lnTo>
                      <a:pt x="271" y="245"/>
                    </a:lnTo>
                    <a:lnTo>
                      <a:pt x="273" y="245"/>
                    </a:lnTo>
                    <a:lnTo>
                      <a:pt x="273" y="247"/>
                    </a:lnTo>
                    <a:lnTo>
                      <a:pt x="275" y="247"/>
                    </a:lnTo>
                    <a:lnTo>
                      <a:pt x="276" y="249"/>
                    </a:lnTo>
                    <a:lnTo>
                      <a:pt x="278" y="251"/>
                    </a:lnTo>
                    <a:lnTo>
                      <a:pt x="280" y="253"/>
                    </a:lnTo>
                    <a:lnTo>
                      <a:pt x="282" y="253"/>
                    </a:lnTo>
                    <a:lnTo>
                      <a:pt x="282" y="255"/>
                    </a:lnTo>
                    <a:lnTo>
                      <a:pt x="284" y="255"/>
                    </a:lnTo>
                    <a:lnTo>
                      <a:pt x="284" y="257"/>
                    </a:lnTo>
                    <a:lnTo>
                      <a:pt x="286" y="257"/>
                    </a:lnTo>
                    <a:lnTo>
                      <a:pt x="286" y="259"/>
                    </a:lnTo>
                    <a:lnTo>
                      <a:pt x="288" y="259"/>
                    </a:lnTo>
                    <a:lnTo>
                      <a:pt x="288" y="261"/>
                    </a:lnTo>
                    <a:lnTo>
                      <a:pt x="290" y="261"/>
                    </a:lnTo>
                    <a:lnTo>
                      <a:pt x="290" y="263"/>
                    </a:lnTo>
                    <a:lnTo>
                      <a:pt x="292" y="263"/>
                    </a:lnTo>
                    <a:lnTo>
                      <a:pt x="292" y="265"/>
                    </a:lnTo>
                    <a:lnTo>
                      <a:pt x="294" y="265"/>
                    </a:lnTo>
                    <a:lnTo>
                      <a:pt x="294" y="267"/>
                    </a:lnTo>
                    <a:lnTo>
                      <a:pt x="296" y="267"/>
                    </a:lnTo>
                    <a:lnTo>
                      <a:pt x="296" y="268"/>
                    </a:lnTo>
                    <a:lnTo>
                      <a:pt x="298" y="268"/>
                    </a:lnTo>
                    <a:lnTo>
                      <a:pt x="298" y="270"/>
                    </a:lnTo>
                    <a:lnTo>
                      <a:pt x="300" y="270"/>
                    </a:lnTo>
                    <a:lnTo>
                      <a:pt x="300" y="272"/>
                    </a:lnTo>
                    <a:lnTo>
                      <a:pt x="301" y="272"/>
                    </a:lnTo>
                    <a:lnTo>
                      <a:pt x="301" y="274"/>
                    </a:lnTo>
                    <a:lnTo>
                      <a:pt x="303" y="274"/>
                    </a:lnTo>
                    <a:lnTo>
                      <a:pt x="303" y="276"/>
                    </a:lnTo>
                    <a:lnTo>
                      <a:pt x="305" y="276"/>
                    </a:lnTo>
                    <a:lnTo>
                      <a:pt x="305" y="278"/>
                    </a:lnTo>
                    <a:lnTo>
                      <a:pt x="307" y="278"/>
                    </a:lnTo>
                    <a:lnTo>
                      <a:pt x="307" y="280"/>
                    </a:lnTo>
                    <a:lnTo>
                      <a:pt x="309" y="280"/>
                    </a:lnTo>
                    <a:lnTo>
                      <a:pt x="309" y="282"/>
                    </a:lnTo>
                    <a:lnTo>
                      <a:pt x="311" y="282"/>
                    </a:lnTo>
                    <a:lnTo>
                      <a:pt x="311" y="284"/>
                    </a:lnTo>
                    <a:lnTo>
                      <a:pt x="311" y="286"/>
                    </a:lnTo>
                    <a:lnTo>
                      <a:pt x="311" y="288"/>
                    </a:lnTo>
                    <a:lnTo>
                      <a:pt x="311" y="290"/>
                    </a:lnTo>
                    <a:lnTo>
                      <a:pt x="313" y="290"/>
                    </a:lnTo>
                    <a:lnTo>
                      <a:pt x="313" y="291"/>
                    </a:lnTo>
                    <a:lnTo>
                      <a:pt x="315" y="291"/>
                    </a:lnTo>
                    <a:lnTo>
                      <a:pt x="315" y="293"/>
                    </a:lnTo>
                    <a:lnTo>
                      <a:pt x="315" y="295"/>
                    </a:lnTo>
                    <a:lnTo>
                      <a:pt x="317" y="295"/>
                    </a:lnTo>
                    <a:lnTo>
                      <a:pt x="315" y="295"/>
                    </a:lnTo>
                    <a:lnTo>
                      <a:pt x="317" y="295"/>
                    </a:lnTo>
                    <a:lnTo>
                      <a:pt x="317" y="297"/>
                    </a:lnTo>
                    <a:lnTo>
                      <a:pt x="317" y="299"/>
                    </a:lnTo>
                    <a:lnTo>
                      <a:pt x="319" y="299"/>
                    </a:lnTo>
                    <a:lnTo>
                      <a:pt x="319" y="301"/>
                    </a:lnTo>
                    <a:lnTo>
                      <a:pt x="319" y="303"/>
                    </a:lnTo>
                    <a:lnTo>
                      <a:pt x="321" y="303"/>
                    </a:lnTo>
                    <a:lnTo>
                      <a:pt x="321" y="305"/>
                    </a:lnTo>
                    <a:lnTo>
                      <a:pt x="323" y="305"/>
                    </a:lnTo>
                    <a:lnTo>
                      <a:pt x="323" y="307"/>
                    </a:lnTo>
                    <a:lnTo>
                      <a:pt x="325" y="307"/>
                    </a:lnTo>
                    <a:lnTo>
                      <a:pt x="325" y="309"/>
                    </a:lnTo>
                    <a:lnTo>
                      <a:pt x="326" y="309"/>
                    </a:lnTo>
                    <a:lnTo>
                      <a:pt x="326" y="311"/>
                    </a:lnTo>
                    <a:lnTo>
                      <a:pt x="325" y="311"/>
                    </a:lnTo>
                    <a:lnTo>
                      <a:pt x="325" y="313"/>
                    </a:lnTo>
                    <a:lnTo>
                      <a:pt x="323" y="313"/>
                    </a:lnTo>
                    <a:lnTo>
                      <a:pt x="323" y="315"/>
                    </a:lnTo>
                    <a:lnTo>
                      <a:pt x="321" y="315"/>
                    </a:lnTo>
                    <a:lnTo>
                      <a:pt x="319" y="315"/>
                    </a:lnTo>
                    <a:lnTo>
                      <a:pt x="319" y="316"/>
                    </a:lnTo>
                    <a:lnTo>
                      <a:pt x="317" y="316"/>
                    </a:lnTo>
                    <a:lnTo>
                      <a:pt x="317" y="318"/>
                    </a:lnTo>
                    <a:lnTo>
                      <a:pt x="317" y="320"/>
                    </a:lnTo>
                    <a:lnTo>
                      <a:pt x="315" y="320"/>
                    </a:lnTo>
                    <a:lnTo>
                      <a:pt x="315" y="322"/>
                    </a:lnTo>
                    <a:lnTo>
                      <a:pt x="313" y="322"/>
                    </a:lnTo>
                    <a:lnTo>
                      <a:pt x="313" y="324"/>
                    </a:lnTo>
                    <a:lnTo>
                      <a:pt x="315" y="324"/>
                    </a:lnTo>
                    <a:lnTo>
                      <a:pt x="313" y="324"/>
                    </a:lnTo>
                    <a:lnTo>
                      <a:pt x="315" y="324"/>
                    </a:lnTo>
                    <a:lnTo>
                      <a:pt x="315" y="326"/>
                    </a:lnTo>
                    <a:lnTo>
                      <a:pt x="313" y="326"/>
                    </a:lnTo>
                    <a:lnTo>
                      <a:pt x="313" y="328"/>
                    </a:lnTo>
                    <a:lnTo>
                      <a:pt x="315" y="328"/>
                    </a:lnTo>
                    <a:lnTo>
                      <a:pt x="315" y="330"/>
                    </a:lnTo>
                    <a:lnTo>
                      <a:pt x="315" y="332"/>
                    </a:lnTo>
                    <a:lnTo>
                      <a:pt x="313" y="332"/>
                    </a:lnTo>
                    <a:lnTo>
                      <a:pt x="313" y="334"/>
                    </a:lnTo>
                    <a:lnTo>
                      <a:pt x="315" y="334"/>
                    </a:lnTo>
                    <a:lnTo>
                      <a:pt x="313" y="334"/>
                    </a:lnTo>
                    <a:lnTo>
                      <a:pt x="313" y="336"/>
                    </a:lnTo>
                    <a:lnTo>
                      <a:pt x="313" y="338"/>
                    </a:lnTo>
                    <a:lnTo>
                      <a:pt x="313" y="339"/>
                    </a:lnTo>
                    <a:lnTo>
                      <a:pt x="311" y="339"/>
                    </a:lnTo>
                    <a:lnTo>
                      <a:pt x="311" y="341"/>
                    </a:lnTo>
                    <a:lnTo>
                      <a:pt x="311" y="343"/>
                    </a:lnTo>
                    <a:lnTo>
                      <a:pt x="309" y="343"/>
                    </a:lnTo>
                    <a:lnTo>
                      <a:pt x="307" y="343"/>
                    </a:lnTo>
                    <a:lnTo>
                      <a:pt x="307" y="345"/>
                    </a:lnTo>
                    <a:lnTo>
                      <a:pt x="309" y="345"/>
                    </a:lnTo>
                    <a:lnTo>
                      <a:pt x="307" y="345"/>
                    </a:lnTo>
                    <a:lnTo>
                      <a:pt x="307" y="347"/>
                    </a:lnTo>
                    <a:lnTo>
                      <a:pt x="309" y="347"/>
                    </a:lnTo>
                    <a:lnTo>
                      <a:pt x="309" y="349"/>
                    </a:lnTo>
                    <a:lnTo>
                      <a:pt x="309" y="351"/>
                    </a:lnTo>
                    <a:lnTo>
                      <a:pt x="309" y="353"/>
                    </a:lnTo>
                    <a:lnTo>
                      <a:pt x="307" y="353"/>
                    </a:lnTo>
                    <a:lnTo>
                      <a:pt x="307" y="355"/>
                    </a:lnTo>
                    <a:lnTo>
                      <a:pt x="309" y="355"/>
                    </a:lnTo>
                    <a:lnTo>
                      <a:pt x="309" y="357"/>
                    </a:lnTo>
                    <a:lnTo>
                      <a:pt x="311" y="357"/>
                    </a:lnTo>
                    <a:lnTo>
                      <a:pt x="313" y="357"/>
                    </a:lnTo>
                    <a:lnTo>
                      <a:pt x="315" y="357"/>
                    </a:lnTo>
                    <a:lnTo>
                      <a:pt x="315" y="359"/>
                    </a:lnTo>
                    <a:lnTo>
                      <a:pt x="315" y="361"/>
                    </a:lnTo>
                    <a:lnTo>
                      <a:pt x="315" y="363"/>
                    </a:lnTo>
                    <a:lnTo>
                      <a:pt x="315" y="364"/>
                    </a:lnTo>
                    <a:lnTo>
                      <a:pt x="315" y="366"/>
                    </a:lnTo>
                    <a:lnTo>
                      <a:pt x="313" y="366"/>
                    </a:lnTo>
                    <a:lnTo>
                      <a:pt x="313" y="368"/>
                    </a:lnTo>
                    <a:lnTo>
                      <a:pt x="311" y="368"/>
                    </a:lnTo>
                    <a:lnTo>
                      <a:pt x="309" y="368"/>
                    </a:lnTo>
                    <a:lnTo>
                      <a:pt x="307" y="368"/>
                    </a:lnTo>
                    <a:lnTo>
                      <a:pt x="305" y="368"/>
                    </a:lnTo>
                    <a:lnTo>
                      <a:pt x="305" y="370"/>
                    </a:lnTo>
                    <a:lnTo>
                      <a:pt x="303" y="370"/>
                    </a:lnTo>
                    <a:lnTo>
                      <a:pt x="301" y="370"/>
                    </a:lnTo>
                    <a:lnTo>
                      <a:pt x="300" y="370"/>
                    </a:lnTo>
                    <a:lnTo>
                      <a:pt x="298" y="370"/>
                    </a:lnTo>
                    <a:lnTo>
                      <a:pt x="296" y="370"/>
                    </a:lnTo>
                    <a:lnTo>
                      <a:pt x="294" y="370"/>
                    </a:lnTo>
                    <a:lnTo>
                      <a:pt x="292" y="370"/>
                    </a:lnTo>
                    <a:lnTo>
                      <a:pt x="290" y="370"/>
                    </a:lnTo>
                    <a:lnTo>
                      <a:pt x="288" y="370"/>
                    </a:lnTo>
                    <a:lnTo>
                      <a:pt x="286" y="370"/>
                    </a:lnTo>
                    <a:lnTo>
                      <a:pt x="284" y="370"/>
                    </a:lnTo>
                    <a:lnTo>
                      <a:pt x="282" y="370"/>
                    </a:lnTo>
                    <a:lnTo>
                      <a:pt x="282" y="372"/>
                    </a:lnTo>
                    <a:lnTo>
                      <a:pt x="280" y="372"/>
                    </a:lnTo>
                    <a:lnTo>
                      <a:pt x="278" y="372"/>
                    </a:lnTo>
                    <a:lnTo>
                      <a:pt x="276" y="372"/>
                    </a:lnTo>
                    <a:lnTo>
                      <a:pt x="275" y="372"/>
                    </a:lnTo>
                    <a:lnTo>
                      <a:pt x="273" y="372"/>
                    </a:lnTo>
                    <a:lnTo>
                      <a:pt x="271" y="372"/>
                    </a:lnTo>
                    <a:lnTo>
                      <a:pt x="269" y="372"/>
                    </a:lnTo>
                    <a:lnTo>
                      <a:pt x="267" y="372"/>
                    </a:lnTo>
                    <a:lnTo>
                      <a:pt x="265" y="372"/>
                    </a:lnTo>
                    <a:lnTo>
                      <a:pt x="263" y="372"/>
                    </a:lnTo>
                    <a:lnTo>
                      <a:pt x="261" y="372"/>
                    </a:lnTo>
                    <a:lnTo>
                      <a:pt x="259" y="374"/>
                    </a:lnTo>
                    <a:lnTo>
                      <a:pt x="257" y="374"/>
                    </a:lnTo>
                    <a:lnTo>
                      <a:pt x="255" y="374"/>
                    </a:lnTo>
                    <a:lnTo>
                      <a:pt x="253" y="374"/>
                    </a:lnTo>
                    <a:lnTo>
                      <a:pt x="252" y="374"/>
                    </a:lnTo>
                    <a:lnTo>
                      <a:pt x="250" y="374"/>
                    </a:lnTo>
                    <a:lnTo>
                      <a:pt x="248" y="374"/>
                    </a:lnTo>
                    <a:lnTo>
                      <a:pt x="246" y="374"/>
                    </a:lnTo>
                    <a:lnTo>
                      <a:pt x="244" y="374"/>
                    </a:lnTo>
                    <a:lnTo>
                      <a:pt x="242" y="374"/>
                    </a:lnTo>
                    <a:lnTo>
                      <a:pt x="240" y="374"/>
                    </a:lnTo>
                    <a:lnTo>
                      <a:pt x="240" y="376"/>
                    </a:lnTo>
                    <a:lnTo>
                      <a:pt x="238" y="376"/>
                    </a:lnTo>
                    <a:lnTo>
                      <a:pt x="236" y="376"/>
                    </a:lnTo>
                    <a:lnTo>
                      <a:pt x="234" y="376"/>
                    </a:lnTo>
                    <a:lnTo>
                      <a:pt x="232" y="376"/>
                    </a:lnTo>
                    <a:lnTo>
                      <a:pt x="230" y="376"/>
                    </a:lnTo>
                    <a:lnTo>
                      <a:pt x="228" y="376"/>
                    </a:lnTo>
                    <a:lnTo>
                      <a:pt x="228" y="374"/>
                    </a:lnTo>
                    <a:lnTo>
                      <a:pt x="228" y="372"/>
                    </a:lnTo>
                    <a:lnTo>
                      <a:pt x="227" y="372"/>
                    </a:lnTo>
                    <a:lnTo>
                      <a:pt x="225" y="370"/>
                    </a:lnTo>
                    <a:lnTo>
                      <a:pt x="225" y="368"/>
                    </a:lnTo>
                    <a:lnTo>
                      <a:pt x="225" y="366"/>
                    </a:lnTo>
                    <a:lnTo>
                      <a:pt x="225" y="364"/>
                    </a:lnTo>
                    <a:lnTo>
                      <a:pt x="225" y="363"/>
                    </a:lnTo>
                    <a:lnTo>
                      <a:pt x="225" y="361"/>
                    </a:lnTo>
                    <a:lnTo>
                      <a:pt x="225" y="359"/>
                    </a:lnTo>
                    <a:lnTo>
                      <a:pt x="225" y="357"/>
                    </a:lnTo>
                    <a:lnTo>
                      <a:pt x="225" y="355"/>
                    </a:lnTo>
                    <a:lnTo>
                      <a:pt x="223" y="355"/>
                    </a:lnTo>
                    <a:lnTo>
                      <a:pt x="223" y="353"/>
                    </a:lnTo>
                    <a:lnTo>
                      <a:pt x="223" y="351"/>
                    </a:lnTo>
                    <a:lnTo>
                      <a:pt x="221" y="351"/>
                    </a:lnTo>
                    <a:lnTo>
                      <a:pt x="221" y="349"/>
                    </a:lnTo>
                    <a:lnTo>
                      <a:pt x="219" y="349"/>
                    </a:lnTo>
                    <a:lnTo>
                      <a:pt x="219" y="347"/>
                    </a:lnTo>
                    <a:lnTo>
                      <a:pt x="217" y="347"/>
                    </a:lnTo>
                    <a:lnTo>
                      <a:pt x="217" y="345"/>
                    </a:lnTo>
                    <a:lnTo>
                      <a:pt x="215" y="345"/>
                    </a:lnTo>
                    <a:lnTo>
                      <a:pt x="215" y="343"/>
                    </a:lnTo>
                    <a:lnTo>
                      <a:pt x="213" y="343"/>
                    </a:lnTo>
                    <a:lnTo>
                      <a:pt x="211" y="343"/>
                    </a:lnTo>
                    <a:lnTo>
                      <a:pt x="211" y="341"/>
                    </a:lnTo>
                    <a:lnTo>
                      <a:pt x="209" y="341"/>
                    </a:lnTo>
                    <a:lnTo>
                      <a:pt x="209" y="339"/>
                    </a:lnTo>
                    <a:lnTo>
                      <a:pt x="207" y="339"/>
                    </a:lnTo>
                    <a:lnTo>
                      <a:pt x="207" y="338"/>
                    </a:lnTo>
                    <a:lnTo>
                      <a:pt x="205" y="338"/>
                    </a:lnTo>
                    <a:lnTo>
                      <a:pt x="205" y="336"/>
                    </a:lnTo>
                    <a:lnTo>
                      <a:pt x="204" y="336"/>
                    </a:lnTo>
                    <a:lnTo>
                      <a:pt x="202" y="336"/>
                    </a:lnTo>
                    <a:lnTo>
                      <a:pt x="202" y="334"/>
                    </a:lnTo>
                    <a:lnTo>
                      <a:pt x="200" y="334"/>
                    </a:lnTo>
                    <a:lnTo>
                      <a:pt x="200" y="332"/>
                    </a:lnTo>
                    <a:lnTo>
                      <a:pt x="198" y="332"/>
                    </a:lnTo>
                    <a:lnTo>
                      <a:pt x="196" y="332"/>
                    </a:lnTo>
                    <a:lnTo>
                      <a:pt x="196" y="334"/>
                    </a:lnTo>
                    <a:lnTo>
                      <a:pt x="194" y="334"/>
                    </a:lnTo>
                    <a:lnTo>
                      <a:pt x="192" y="334"/>
                    </a:lnTo>
                    <a:lnTo>
                      <a:pt x="192" y="332"/>
                    </a:lnTo>
                    <a:lnTo>
                      <a:pt x="190" y="332"/>
                    </a:lnTo>
                    <a:lnTo>
                      <a:pt x="188" y="330"/>
                    </a:lnTo>
                    <a:lnTo>
                      <a:pt x="188" y="328"/>
                    </a:lnTo>
                    <a:lnTo>
                      <a:pt x="190" y="328"/>
                    </a:lnTo>
                    <a:lnTo>
                      <a:pt x="190" y="326"/>
                    </a:lnTo>
                    <a:lnTo>
                      <a:pt x="188" y="324"/>
                    </a:lnTo>
                    <a:lnTo>
                      <a:pt x="188" y="322"/>
                    </a:lnTo>
                    <a:lnTo>
                      <a:pt x="186" y="322"/>
                    </a:lnTo>
                    <a:lnTo>
                      <a:pt x="186" y="320"/>
                    </a:lnTo>
                    <a:lnTo>
                      <a:pt x="184" y="320"/>
                    </a:lnTo>
                    <a:lnTo>
                      <a:pt x="182" y="320"/>
                    </a:lnTo>
                    <a:lnTo>
                      <a:pt x="182" y="322"/>
                    </a:lnTo>
                    <a:lnTo>
                      <a:pt x="180" y="322"/>
                    </a:lnTo>
                    <a:lnTo>
                      <a:pt x="179" y="322"/>
                    </a:lnTo>
                    <a:lnTo>
                      <a:pt x="177" y="322"/>
                    </a:lnTo>
                    <a:lnTo>
                      <a:pt x="177" y="320"/>
                    </a:lnTo>
                    <a:lnTo>
                      <a:pt x="175" y="320"/>
                    </a:lnTo>
                    <a:lnTo>
                      <a:pt x="173" y="320"/>
                    </a:lnTo>
                    <a:lnTo>
                      <a:pt x="171" y="320"/>
                    </a:lnTo>
                    <a:lnTo>
                      <a:pt x="169" y="320"/>
                    </a:lnTo>
                    <a:lnTo>
                      <a:pt x="167" y="318"/>
                    </a:lnTo>
                    <a:lnTo>
                      <a:pt x="165" y="318"/>
                    </a:lnTo>
                    <a:lnTo>
                      <a:pt x="165" y="316"/>
                    </a:lnTo>
                    <a:lnTo>
                      <a:pt x="163" y="316"/>
                    </a:lnTo>
                    <a:lnTo>
                      <a:pt x="163" y="315"/>
                    </a:lnTo>
                    <a:lnTo>
                      <a:pt x="163" y="313"/>
                    </a:lnTo>
                    <a:lnTo>
                      <a:pt x="161" y="313"/>
                    </a:lnTo>
                    <a:lnTo>
                      <a:pt x="161" y="311"/>
                    </a:lnTo>
                    <a:lnTo>
                      <a:pt x="159" y="311"/>
                    </a:lnTo>
                    <a:lnTo>
                      <a:pt x="157" y="311"/>
                    </a:lnTo>
                    <a:lnTo>
                      <a:pt x="157" y="309"/>
                    </a:lnTo>
                    <a:lnTo>
                      <a:pt x="156" y="309"/>
                    </a:lnTo>
                    <a:lnTo>
                      <a:pt x="156" y="307"/>
                    </a:lnTo>
                    <a:lnTo>
                      <a:pt x="154" y="307"/>
                    </a:lnTo>
                    <a:lnTo>
                      <a:pt x="152" y="307"/>
                    </a:lnTo>
                    <a:lnTo>
                      <a:pt x="150" y="307"/>
                    </a:lnTo>
                    <a:lnTo>
                      <a:pt x="148" y="307"/>
                    </a:lnTo>
                    <a:lnTo>
                      <a:pt x="146" y="307"/>
                    </a:lnTo>
                    <a:lnTo>
                      <a:pt x="144" y="307"/>
                    </a:lnTo>
                    <a:lnTo>
                      <a:pt x="142" y="307"/>
                    </a:lnTo>
                    <a:lnTo>
                      <a:pt x="140" y="305"/>
                    </a:lnTo>
                    <a:lnTo>
                      <a:pt x="138" y="305"/>
                    </a:lnTo>
                    <a:lnTo>
                      <a:pt x="136" y="305"/>
                    </a:lnTo>
                    <a:lnTo>
                      <a:pt x="134" y="305"/>
                    </a:lnTo>
                    <a:lnTo>
                      <a:pt x="132" y="305"/>
                    </a:lnTo>
                    <a:lnTo>
                      <a:pt x="131" y="305"/>
                    </a:lnTo>
                    <a:lnTo>
                      <a:pt x="129" y="305"/>
                    </a:lnTo>
                    <a:lnTo>
                      <a:pt x="127" y="305"/>
                    </a:lnTo>
                    <a:lnTo>
                      <a:pt x="125" y="305"/>
                    </a:lnTo>
                    <a:lnTo>
                      <a:pt x="125" y="303"/>
                    </a:lnTo>
                    <a:lnTo>
                      <a:pt x="123" y="303"/>
                    </a:lnTo>
                    <a:lnTo>
                      <a:pt x="123" y="301"/>
                    </a:lnTo>
                    <a:lnTo>
                      <a:pt x="121" y="301"/>
                    </a:lnTo>
                    <a:lnTo>
                      <a:pt x="119" y="301"/>
                    </a:lnTo>
                    <a:lnTo>
                      <a:pt x="119" y="299"/>
                    </a:lnTo>
                    <a:lnTo>
                      <a:pt x="119" y="297"/>
                    </a:lnTo>
                    <a:lnTo>
                      <a:pt x="119" y="295"/>
                    </a:lnTo>
                    <a:lnTo>
                      <a:pt x="119" y="293"/>
                    </a:lnTo>
                    <a:lnTo>
                      <a:pt x="119" y="291"/>
                    </a:lnTo>
                    <a:lnTo>
                      <a:pt x="119" y="290"/>
                    </a:lnTo>
                    <a:lnTo>
                      <a:pt x="119" y="288"/>
                    </a:lnTo>
                    <a:lnTo>
                      <a:pt x="117" y="288"/>
                    </a:lnTo>
                    <a:lnTo>
                      <a:pt x="117" y="286"/>
                    </a:lnTo>
                    <a:lnTo>
                      <a:pt x="117" y="284"/>
                    </a:lnTo>
                    <a:lnTo>
                      <a:pt x="119" y="284"/>
                    </a:lnTo>
                    <a:lnTo>
                      <a:pt x="119" y="282"/>
                    </a:lnTo>
                    <a:lnTo>
                      <a:pt x="119" y="280"/>
                    </a:lnTo>
                    <a:lnTo>
                      <a:pt x="119" y="278"/>
                    </a:lnTo>
                    <a:lnTo>
                      <a:pt x="117" y="278"/>
                    </a:lnTo>
                    <a:lnTo>
                      <a:pt x="115" y="278"/>
                    </a:lnTo>
                    <a:lnTo>
                      <a:pt x="113" y="276"/>
                    </a:lnTo>
                    <a:lnTo>
                      <a:pt x="111" y="276"/>
                    </a:lnTo>
                    <a:lnTo>
                      <a:pt x="111" y="274"/>
                    </a:lnTo>
                    <a:lnTo>
                      <a:pt x="111" y="272"/>
                    </a:lnTo>
                    <a:lnTo>
                      <a:pt x="111" y="270"/>
                    </a:lnTo>
                    <a:lnTo>
                      <a:pt x="111" y="268"/>
                    </a:lnTo>
                    <a:lnTo>
                      <a:pt x="111" y="267"/>
                    </a:lnTo>
                    <a:lnTo>
                      <a:pt x="109" y="267"/>
                    </a:lnTo>
                    <a:lnTo>
                      <a:pt x="108" y="267"/>
                    </a:lnTo>
                    <a:lnTo>
                      <a:pt x="108" y="265"/>
                    </a:lnTo>
                    <a:lnTo>
                      <a:pt x="106" y="265"/>
                    </a:lnTo>
                    <a:lnTo>
                      <a:pt x="106" y="263"/>
                    </a:lnTo>
                    <a:lnTo>
                      <a:pt x="104" y="263"/>
                    </a:lnTo>
                    <a:lnTo>
                      <a:pt x="104" y="261"/>
                    </a:lnTo>
                    <a:lnTo>
                      <a:pt x="104" y="259"/>
                    </a:lnTo>
                    <a:lnTo>
                      <a:pt x="102" y="259"/>
                    </a:lnTo>
                    <a:lnTo>
                      <a:pt x="100" y="259"/>
                    </a:lnTo>
                    <a:lnTo>
                      <a:pt x="98" y="257"/>
                    </a:lnTo>
                    <a:lnTo>
                      <a:pt x="98" y="255"/>
                    </a:lnTo>
                    <a:lnTo>
                      <a:pt x="98" y="253"/>
                    </a:lnTo>
                    <a:lnTo>
                      <a:pt x="96" y="253"/>
                    </a:lnTo>
                    <a:lnTo>
                      <a:pt x="96" y="251"/>
                    </a:lnTo>
                    <a:lnTo>
                      <a:pt x="94" y="251"/>
                    </a:lnTo>
                    <a:lnTo>
                      <a:pt x="94" y="249"/>
                    </a:lnTo>
                    <a:lnTo>
                      <a:pt x="92" y="249"/>
                    </a:lnTo>
                    <a:lnTo>
                      <a:pt x="92" y="247"/>
                    </a:lnTo>
                    <a:lnTo>
                      <a:pt x="92" y="245"/>
                    </a:lnTo>
                    <a:lnTo>
                      <a:pt x="90" y="245"/>
                    </a:lnTo>
                    <a:lnTo>
                      <a:pt x="90" y="243"/>
                    </a:lnTo>
                    <a:lnTo>
                      <a:pt x="88" y="243"/>
                    </a:lnTo>
                    <a:lnTo>
                      <a:pt x="88" y="242"/>
                    </a:lnTo>
                    <a:lnTo>
                      <a:pt x="88" y="240"/>
                    </a:lnTo>
                    <a:lnTo>
                      <a:pt x="86" y="240"/>
                    </a:lnTo>
                    <a:lnTo>
                      <a:pt x="86" y="238"/>
                    </a:lnTo>
                    <a:lnTo>
                      <a:pt x="84" y="238"/>
                    </a:lnTo>
                    <a:lnTo>
                      <a:pt x="84" y="236"/>
                    </a:lnTo>
                    <a:lnTo>
                      <a:pt x="83" y="236"/>
                    </a:lnTo>
                    <a:lnTo>
                      <a:pt x="81" y="236"/>
                    </a:lnTo>
                    <a:lnTo>
                      <a:pt x="81" y="234"/>
                    </a:lnTo>
                    <a:lnTo>
                      <a:pt x="79" y="234"/>
                    </a:lnTo>
                    <a:lnTo>
                      <a:pt x="79" y="232"/>
                    </a:lnTo>
                    <a:lnTo>
                      <a:pt x="79" y="230"/>
                    </a:lnTo>
                    <a:lnTo>
                      <a:pt x="79" y="228"/>
                    </a:lnTo>
                    <a:lnTo>
                      <a:pt x="79" y="226"/>
                    </a:lnTo>
                    <a:lnTo>
                      <a:pt x="77" y="226"/>
                    </a:lnTo>
                    <a:lnTo>
                      <a:pt x="77" y="224"/>
                    </a:lnTo>
                    <a:lnTo>
                      <a:pt x="77" y="222"/>
                    </a:lnTo>
                    <a:lnTo>
                      <a:pt x="77" y="220"/>
                    </a:lnTo>
                    <a:lnTo>
                      <a:pt x="77" y="219"/>
                    </a:lnTo>
                    <a:lnTo>
                      <a:pt x="77" y="215"/>
                    </a:lnTo>
                    <a:lnTo>
                      <a:pt x="77" y="213"/>
                    </a:lnTo>
                    <a:lnTo>
                      <a:pt x="77" y="211"/>
                    </a:lnTo>
                    <a:lnTo>
                      <a:pt x="75" y="209"/>
                    </a:lnTo>
                    <a:lnTo>
                      <a:pt x="75" y="207"/>
                    </a:lnTo>
                    <a:lnTo>
                      <a:pt x="73" y="207"/>
                    </a:lnTo>
                    <a:lnTo>
                      <a:pt x="71" y="207"/>
                    </a:lnTo>
                    <a:lnTo>
                      <a:pt x="71" y="205"/>
                    </a:lnTo>
                    <a:lnTo>
                      <a:pt x="69" y="205"/>
                    </a:lnTo>
                    <a:lnTo>
                      <a:pt x="69" y="203"/>
                    </a:lnTo>
                    <a:lnTo>
                      <a:pt x="67" y="201"/>
                    </a:lnTo>
                    <a:lnTo>
                      <a:pt x="65" y="201"/>
                    </a:lnTo>
                    <a:lnTo>
                      <a:pt x="65" y="199"/>
                    </a:lnTo>
                    <a:lnTo>
                      <a:pt x="63" y="199"/>
                    </a:lnTo>
                    <a:lnTo>
                      <a:pt x="63" y="197"/>
                    </a:lnTo>
                    <a:lnTo>
                      <a:pt x="63" y="195"/>
                    </a:lnTo>
                    <a:lnTo>
                      <a:pt x="63" y="194"/>
                    </a:lnTo>
                    <a:lnTo>
                      <a:pt x="63" y="192"/>
                    </a:lnTo>
                    <a:lnTo>
                      <a:pt x="63" y="190"/>
                    </a:lnTo>
                    <a:lnTo>
                      <a:pt x="61" y="190"/>
                    </a:lnTo>
                    <a:lnTo>
                      <a:pt x="61" y="188"/>
                    </a:lnTo>
                    <a:lnTo>
                      <a:pt x="61" y="186"/>
                    </a:lnTo>
                    <a:lnTo>
                      <a:pt x="60" y="186"/>
                    </a:lnTo>
                    <a:lnTo>
                      <a:pt x="60" y="184"/>
                    </a:lnTo>
                    <a:lnTo>
                      <a:pt x="60" y="182"/>
                    </a:lnTo>
                    <a:lnTo>
                      <a:pt x="60" y="180"/>
                    </a:lnTo>
                    <a:lnTo>
                      <a:pt x="60" y="178"/>
                    </a:lnTo>
                    <a:lnTo>
                      <a:pt x="60" y="176"/>
                    </a:lnTo>
                    <a:lnTo>
                      <a:pt x="60" y="174"/>
                    </a:lnTo>
                    <a:lnTo>
                      <a:pt x="60" y="172"/>
                    </a:lnTo>
                    <a:lnTo>
                      <a:pt x="58" y="172"/>
                    </a:lnTo>
                    <a:lnTo>
                      <a:pt x="58" y="171"/>
                    </a:lnTo>
                    <a:lnTo>
                      <a:pt x="56" y="171"/>
                    </a:lnTo>
                    <a:lnTo>
                      <a:pt x="54" y="171"/>
                    </a:lnTo>
                    <a:lnTo>
                      <a:pt x="54" y="169"/>
                    </a:lnTo>
                    <a:lnTo>
                      <a:pt x="52" y="169"/>
                    </a:lnTo>
                    <a:lnTo>
                      <a:pt x="52" y="167"/>
                    </a:lnTo>
                    <a:lnTo>
                      <a:pt x="50" y="167"/>
                    </a:lnTo>
                    <a:lnTo>
                      <a:pt x="50" y="165"/>
                    </a:lnTo>
                    <a:lnTo>
                      <a:pt x="50" y="167"/>
                    </a:lnTo>
                    <a:lnTo>
                      <a:pt x="48" y="167"/>
                    </a:lnTo>
                    <a:lnTo>
                      <a:pt x="46" y="167"/>
                    </a:lnTo>
                    <a:lnTo>
                      <a:pt x="44" y="167"/>
                    </a:lnTo>
                    <a:lnTo>
                      <a:pt x="44" y="165"/>
                    </a:lnTo>
                    <a:lnTo>
                      <a:pt x="44" y="163"/>
                    </a:lnTo>
                    <a:lnTo>
                      <a:pt x="46" y="159"/>
                    </a:lnTo>
                    <a:lnTo>
                      <a:pt x="46" y="157"/>
                    </a:lnTo>
                    <a:lnTo>
                      <a:pt x="44" y="157"/>
                    </a:lnTo>
                    <a:lnTo>
                      <a:pt x="44" y="155"/>
                    </a:lnTo>
                    <a:lnTo>
                      <a:pt x="42" y="153"/>
                    </a:lnTo>
                    <a:lnTo>
                      <a:pt x="42" y="151"/>
                    </a:lnTo>
                    <a:lnTo>
                      <a:pt x="42" y="149"/>
                    </a:lnTo>
                    <a:lnTo>
                      <a:pt x="40" y="149"/>
                    </a:lnTo>
                    <a:lnTo>
                      <a:pt x="40" y="147"/>
                    </a:lnTo>
                    <a:lnTo>
                      <a:pt x="38" y="147"/>
                    </a:lnTo>
                    <a:lnTo>
                      <a:pt x="38" y="146"/>
                    </a:lnTo>
                    <a:lnTo>
                      <a:pt x="36" y="146"/>
                    </a:lnTo>
                    <a:lnTo>
                      <a:pt x="36" y="144"/>
                    </a:lnTo>
                    <a:lnTo>
                      <a:pt x="35" y="144"/>
                    </a:lnTo>
                    <a:lnTo>
                      <a:pt x="35" y="142"/>
                    </a:lnTo>
                    <a:lnTo>
                      <a:pt x="33" y="142"/>
                    </a:lnTo>
                    <a:lnTo>
                      <a:pt x="33" y="140"/>
                    </a:lnTo>
                    <a:lnTo>
                      <a:pt x="31" y="140"/>
                    </a:lnTo>
                    <a:lnTo>
                      <a:pt x="31" y="138"/>
                    </a:lnTo>
                    <a:lnTo>
                      <a:pt x="29" y="136"/>
                    </a:lnTo>
                    <a:lnTo>
                      <a:pt x="27" y="136"/>
                    </a:lnTo>
                    <a:lnTo>
                      <a:pt x="27" y="134"/>
                    </a:lnTo>
                    <a:lnTo>
                      <a:pt x="25" y="134"/>
                    </a:lnTo>
                    <a:lnTo>
                      <a:pt x="25" y="132"/>
                    </a:lnTo>
                    <a:lnTo>
                      <a:pt x="23" y="132"/>
                    </a:lnTo>
                    <a:lnTo>
                      <a:pt x="23" y="130"/>
                    </a:lnTo>
                    <a:lnTo>
                      <a:pt x="23" y="128"/>
                    </a:lnTo>
                    <a:lnTo>
                      <a:pt x="21" y="128"/>
                    </a:lnTo>
                    <a:lnTo>
                      <a:pt x="21" y="126"/>
                    </a:lnTo>
                    <a:lnTo>
                      <a:pt x="21" y="124"/>
                    </a:lnTo>
                    <a:lnTo>
                      <a:pt x="23" y="124"/>
                    </a:lnTo>
                    <a:lnTo>
                      <a:pt x="23" y="123"/>
                    </a:lnTo>
                    <a:lnTo>
                      <a:pt x="21" y="123"/>
                    </a:lnTo>
                    <a:lnTo>
                      <a:pt x="21" y="121"/>
                    </a:lnTo>
                    <a:lnTo>
                      <a:pt x="21" y="119"/>
                    </a:lnTo>
                    <a:lnTo>
                      <a:pt x="21" y="117"/>
                    </a:lnTo>
                    <a:lnTo>
                      <a:pt x="19" y="117"/>
                    </a:lnTo>
                    <a:lnTo>
                      <a:pt x="19" y="115"/>
                    </a:lnTo>
                    <a:lnTo>
                      <a:pt x="19" y="113"/>
                    </a:lnTo>
                    <a:lnTo>
                      <a:pt x="19" y="111"/>
                    </a:lnTo>
                    <a:lnTo>
                      <a:pt x="17" y="111"/>
                    </a:lnTo>
                    <a:lnTo>
                      <a:pt x="17" y="109"/>
                    </a:lnTo>
                    <a:lnTo>
                      <a:pt x="17" y="107"/>
                    </a:lnTo>
                    <a:lnTo>
                      <a:pt x="17" y="105"/>
                    </a:lnTo>
                    <a:lnTo>
                      <a:pt x="19" y="105"/>
                    </a:lnTo>
                    <a:lnTo>
                      <a:pt x="19" y="103"/>
                    </a:lnTo>
                    <a:lnTo>
                      <a:pt x="19" y="101"/>
                    </a:lnTo>
                    <a:lnTo>
                      <a:pt x="19" y="99"/>
                    </a:lnTo>
                    <a:lnTo>
                      <a:pt x="19" y="98"/>
                    </a:lnTo>
                    <a:lnTo>
                      <a:pt x="19" y="96"/>
                    </a:lnTo>
                    <a:lnTo>
                      <a:pt x="17" y="96"/>
                    </a:lnTo>
                    <a:lnTo>
                      <a:pt x="17" y="94"/>
                    </a:lnTo>
                    <a:lnTo>
                      <a:pt x="17" y="92"/>
                    </a:lnTo>
                    <a:lnTo>
                      <a:pt x="17" y="90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3" y="88"/>
                    </a:lnTo>
                    <a:lnTo>
                      <a:pt x="13" y="86"/>
                    </a:lnTo>
                    <a:lnTo>
                      <a:pt x="13" y="84"/>
                    </a:lnTo>
                    <a:lnTo>
                      <a:pt x="11" y="84"/>
                    </a:lnTo>
                    <a:lnTo>
                      <a:pt x="10" y="84"/>
                    </a:lnTo>
                    <a:lnTo>
                      <a:pt x="10" y="82"/>
                    </a:lnTo>
                    <a:lnTo>
                      <a:pt x="10" y="80"/>
                    </a:lnTo>
                    <a:lnTo>
                      <a:pt x="8" y="80"/>
                    </a:lnTo>
                    <a:lnTo>
                      <a:pt x="8" y="78"/>
                    </a:lnTo>
                    <a:lnTo>
                      <a:pt x="6" y="78"/>
                    </a:lnTo>
                    <a:lnTo>
                      <a:pt x="6" y="76"/>
                    </a:lnTo>
                    <a:lnTo>
                      <a:pt x="4" y="76"/>
                    </a:lnTo>
                    <a:lnTo>
                      <a:pt x="4" y="75"/>
                    </a:lnTo>
                    <a:lnTo>
                      <a:pt x="2" y="75"/>
                    </a:lnTo>
                    <a:lnTo>
                      <a:pt x="2" y="73"/>
                    </a:lnTo>
                    <a:lnTo>
                      <a:pt x="2" y="71"/>
                    </a:lnTo>
                    <a:lnTo>
                      <a:pt x="2" y="69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2" y="59"/>
                    </a:lnTo>
                    <a:lnTo>
                      <a:pt x="2" y="57"/>
                    </a:lnTo>
                    <a:lnTo>
                      <a:pt x="2" y="55"/>
                    </a:lnTo>
                    <a:lnTo>
                      <a:pt x="4" y="55"/>
                    </a:lnTo>
                    <a:lnTo>
                      <a:pt x="4" y="53"/>
                    </a:lnTo>
                    <a:lnTo>
                      <a:pt x="4" y="51"/>
                    </a:lnTo>
                    <a:lnTo>
                      <a:pt x="6" y="51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8" y="48"/>
                    </a:lnTo>
                    <a:lnTo>
                      <a:pt x="8" y="46"/>
                    </a:lnTo>
                    <a:lnTo>
                      <a:pt x="8" y="44"/>
                    </a:lnTo>
                    <a:lnTo>
                      <a:pt x="10" y="42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8" y="38"/>
                    </a:lnTo>
                    <a:lnTo>
                      <a:pt x="6" y="38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6" y="36"/>
                    </a:lnTo>
                    <a:lnTo>
                      <a:pt x="8" y="36"/>
                    </a:lnTo>
                    <a:lnTo>
                      <a:pt x="8" y="34"/>
                    </a:lnTo>
                    <a:lnTo>
                      <a:pt x="10" y="32"/>
                    </a:lnTo>
                    <a:lnTo>
                      <a:pt x="10" y="30"/>
                    </a:lnTo>
                    <a:lnTo>
                      <a:pt x="8" y="30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10" y="25"/>
                    </a:lnTo>
                    <a:lnTo>
                      <a:pt x="10" y="27"/>
                    </a:lnTo>
                    <a:lnTo>
                      <a:pt x="10" y="25"/>
                    </a:lnTo>
                    <a:lnTo>
                      <a:pt x="10" y="23"/>
                    </a:lnTo>
                    <a:close/>
                    <a:moveTo>
                      <a:pt x="157" y="318"/>
                    </a:moveTo>
                    <a:lnTo>
                      <a:pt x="159" y="318"/>
                    </a:lnTo>
                    <a:lnTo>
                      <a:pt x="161" y="318"/>
                    </a:lnTo>
                    <a:lnTo>
                      <a:pt x="163" y="318"/>
                    </a:lnTo>
                    <a:lnTo>
                      <a:pt x="163" y="320"/>
                    </a:lnTo>
                    <a:lnTo>
                      <a:pt x="163" y="322"/>
                    </a:lnTo>
                    <a:lnTo>
                      <a:pt x="161" y="322"/>
                    </a:lnTo>
                    <a:lnTo>
                      <a:pt x="159" y="322"/>
                    </a:lnTo>
                    <a:lnTo>
                      <a:pt x="157" y="322"/>
                    </a:lnTo>
                    <a:lnTo>
                      <a:pt x="157" y="320"/>
                    </a:lnTo>
                    <a:lnTo>
                      <a:pt x="157" y="322"/>
                    </a:lnTo>
                    <a:lnTo>
                      <a:pt x="156" y="322"/>
                    </a:lnTo>
                    <a:lnTo>
                      <a:pt x="154" y="322"/>
                    </a:lnTo>
                    <a:lnTo>
                      <a:pt x="152" y="322"/>
                    </a:lnTo>
                    <a:lnTo>
                      <a:pt x="152" y="324"/>
                    </a:lnTo>
                    <a:lnTo>
                      <a:pt x="150" y="324"/>
                    </a:lnTo>
                    <a:lnTo>
                      <a:pt x="148" y="324"/>
                    </a:lnTo>
                    <a:lnTo>
                      <a:pt x="146" y="324"/>
                    </a:lnTo>
                    <a:lnTo>
                      <a:pt x="144" y="324"/>
                    </a:lnTo>
                    <a:lnTo>
                      <a:pt x="144" y="322"/>
                    </a:lnTo>
                    <a:lnTo>
                      <a:pt x="144" y="324"/>
                    </a:lnTo>
                    <a:lnTo>
                      <a:pt x="142" y="324"/>
                    </a:lnTo>
                    <a:lnTo>
                      <a:pt x="140" y="324"/>
                    </a:lnTo>
                    <a:lnTo>
                      <a:pt x="140" y="326"/>
                    </a:lnTo>
                    <a:lnTo>
                      <a:pt x="138" y="326"/>
                    </a:lnTo>
                    <a:lnTo>
                      <a:pt x="136" y="326"/>
                    </a:lnTo>
                    <a:lnTo>
                      <a:pt x="134" y="326"/>
                    </a:lnTo>
                    <a:lnTo>
                      <a:pt x="134" y="324"/>
                    </a:lnTo>
                    <a:lnTo>
                      <a:pt x="132" y="324"/>
                    </a:lnTo>
                    <a:lnTo>
                      <a:pt x="132" y="322"/>
                    </a:lnTo>
                    <a:lnTo>
                      <a:pt x="131" y="322"/>
                    </a:lnTo>
                    <a:lnTo>
                      <a:pt x="129" y="322"/>
                    </a:lnTo>
                    <a:lnTo>
                      <a:pt x="127" y="322"/>
                    </a:lnTo>
                    <a:lnTo>
                      <a:pt x="125" y="322"/>
                    </a:lnTo>
                    <a:lnTo>
                      <a:pt x="125" y="320"/>
                    </a:lnTo>
                    <a:lnTo>
                      <a:pt x="125" y="318"/>
                    </a:lnTo>
                    <a:lnTo>
                      <a:pt x="123" y="318"/>
                    </a:lnTo>
                    <a:lnTo>
                      <a:pt x="123" y="316"/>
                    </a:lnTo>
                    <a:lnTo>
                      <a:pt x="123" y="315"/>
                    </a:lnTo>
                    <a:lnTo>
                      <a:pt x="125" y="315"/>
                    </a:lnTo>
                    <a:lnTo>
                      <a:pt x="127" y="315"/>
                    </a:lnTo>
                    <a:lnTo>
                      <a:pt x="129" y="315"/>
                    </a:lnTo>
                    <a:lnTo>
                      <a:pt x="131" y="315"/>
                    </a:lnTo>
                    <a:lnTo>
                      <a:pt x="131" y="316"/>
                    </a:lnTo>
                    <a:lnTo>
                      <a:pt x="132" y="316"/>
                    </a:lnTo>
                    <a:lnTo>
                      <a:pt x="132" y="318"/>
                    </a:lnTo>
                    <a:lnTo>
                      <a:pt x="134" y="318"/>
                    </a:lnTo>
                    <a:lnTo>
                      <a:pt x="136" y="318"/>
                    </a:lnTo>
                    <a:lnTo>
                      <a:pt x="138" y="318"/>
                    </a:lnTo>
                    <a:lnTo>
                      <a:pt x="138" y="316"/>
                    </a:lnTo>
                    <a:lnTo>
                      <a:pt x="140" y="316"/>
                    </a:lnTo>
                    <a:lnTo>
                      <a:pt x="140" y="318"/>
                    </a:lnTo>
                    <a:lnTo>
                      <a:pt x="142" y="318"/>
                    </a:lnTo>
                    <a:lnTo>
                      <a:pt x="142" y="316"/>
                    </a:lnTo>
                    <a:lnTo>
                      <a:pt x="144" y="316"/>
                    </a:lnTo>
                    <a:lnTo>
                      <a:pt x="146" y="316"/>
                    </a:lnTo>
                    <a:lnTo>
                      <a:pt x="148" y="316"/>
                    </a:lnTo>
                    <a:lnTo>
                      <a:pt x="150" y="316"/>
                    </a:lnTo>
                    <a:lnTo>
                      <a:pt x="152" y="316"/>
                    </a:lnTo>
                    <a:lnTo>
                      <a:pt x="152" y="318"/>
                    </a:lnTo>
                    <a:lnTo>
                      <a:pt x="152" y="316"/>
                    </a:lnTo>
                    <a:lnTo>
                      <a:pt x="154" y="316"/>
                    </a:lnTo>
                    <a:lnTo>
                      <a:pt x="156" y="316"/>
                    </a:lnTo>
                    <a:lnTo>
                      <a:pt x="157" y="316"/>
                    </a:lnTo>
                    <a:lnTo>
                      <a:pt x="157" y="318"/>
                    </a:lnTo>
                    <a:close/>
                    <a:moveTo>
                      <a:pt x="182" y="339"/>
                    </a:moveTo>
                    <a:lnTo>
                      <a:pt x="184" y="339"/>
                    </a:lnTo>
                    <a:lnTo>
                      <a:pt x="184" y="338"/>
                    </a:lnTo>
                    <a:lnTo>
                      <a:pt x="186" y="338"/>
                    </a:lnTo>
                    <a:lnTo>
                      <a:pt x="188" y="338"/>
                    </a:lnTo>
                    <a:lnTo>
                      <a:pt x="188" y="339"/>
                    </a:lnTo>
                    <a:lnTo>
                      <a:pt x="190" y="339"/>
                    </a:lnTo>
                    <a:lnTo>
                      <a:pt x="192" y="339"/>
                    </a:lnTo>
                    <a:lnTo>
                      <a:pt x="192" y="341"/>
                    </a:lnTo>
                    <a:lnTo>
                      <a:pt x="194" y="341"/>
                    </a:lnTo>
                    <a:lnTo>
                      <a:pt x="194" y="343"/>
                    </a:lnTo>
                    <a:lnTo>
                      <a:pt x="196" y="343"/>
                    </a:lnTo>
                    <a:lnTo>
                      <a:pt x="196" y="345"/>
                    </a:lnTo>
                    <a:lnTo>
                      <a:pt x="196" y="347"/>
                    </a:lnTo>
                    <a:lnTo>
                      <a:pt x="196" y="349"/>
                    </a:lnTo>
                    <a:lnTo>
                      <a:pt x="194" y="349"/>
                    </a:lnTo>
                    <a:lnTo>
                      <a:pt x="192" y="349"/>
                    </a:lnTo>
                    <a:lnTo>
                      <a:pt x="190" y="349"/>
                    </a:lnTo>
                    <a:lnTo>
                      <a:pt x="188" y="349"/>
                    </a:lnTo>
                    <a:lnTo>
                      <a:pt x="188" y="347"/>
                    </a:lnTo>
                    <a:lnTo>
                      <a:pt x="186" y="347"/>
                    </a:lnTo>
                    <a:lnTo>
                      <a:pt x="186" y="345"/>
                    </a:lnTo>
                    <a:lnTo>
                      <a:pt x="186" y="343"/>
                    </a:lnTo>
                    <a:lnTo>
                      <a:pt x="184" y="343"/>
                    </a:lnTo>
                    <a:lnTo>
                      <a:pt x="184" y="341"/>
                    </a:lnTo>
                    <a:lnTo>
                      <a:pt x="182" y="341"/>
                    </a:lnTo>
                    <a:lnTo>
                      <a:pt x="182" y="339"/>
                    </a:lnTo>
                    <a:close/>
                    <a:moveTo>
                      <a:pt x="182" y="357"/>
                    </a:moveTo>
                    <a:lnTo>
                      <a:pt x="182" y="355"/>
                    </a:lnTo>
                    <a:lnTo>
                      <a:pt x="184" y="355"/>
                    </a:lnTo>
                    <a:lnTo>
                      <a:pt x="186" y="355"/>
                    </a:lnTo>
                    <a:lnTo>
                      <a:pt x="186" y="357"/>
                    </a:lnTo>
                    <a:lnTo>
                      <a:pt x="188" y="357"/>
                    </a:lnTo>
                    <a:lnTo>
                      <a:pt x="188" y="359"/>
                    </a:lnTo>
                    <a:lnTo>
                      <a:pt x="190" y="359"/>
                    </a:lnTo>
                    <a:lnTo>
                      <a:pt x="190" y="361"/>
                    </a:lnTo>
                    <a:lnTo>
                      <a:pt x="192" y="361"/>
                    </a:lnTo>
                    <a:lnTo>
                      <a:pt x="192" y="363"/>
                    </a:lnTo>
                    <a:lnTo>
                      <a:pt x="194" y="363"/>
                    </a:lnTo>
                    <a:lnTo>
                      <a:pt x="194" y="364"/>
                    </a:lnTo>
                    <a:lnTo>
                      <a:pt x="194" y="366"/>
                    </a:lnTo>
                    <a:lnTo>
                      <a:pt x="192" y="366"/>
                    </a:lnTo>
                    <a:lnTo>
                      <a:pt x="192" y="368"/>
                    </a:lnTo>
                    <a:lnTo>
                      <a:pt x="190" y="368"/>
                    </a:lnTo>
                    <a:lnTo>
                      <a:pt x="188" y="366"/>
                    </a:lnTo>
                    <a:lnTo>
                      <a:pt x="186" y="366"/>
                    </a:lnTo>
                    <a:lnTo>
                      <a:pt x="186" y="364"/>
                    </a:lnTo>
                    <a:lnTo>
                      <a:pt x="186" y="363"/>
                    </a:lnTo>
                    <a:lnTo>
                      <a:pt x="184" y="363"/>
                    </a:lnTo>
                    <a:lnTo>
                      <a:pt x="184" y="361"/>
                    </a:lnTo>
                    <a:lnTo>
                      <a:pt x="184" y="359"/>
                    </a:lnTo>
                    <a:lnTo>
                      <a:pt x="182" y="359"/>
                    </a:lnTo>
                    <a:lnTo>
                      <a:pt x="182" y="357"/>
                    </a:lnTo>
                    <a:close/>
                    <a:moveTo>
                      <a:pt x="152" y="347"/>
                    </a:moveTo>
                    <a:lnTo>
                      <a:pt x="154" y="347"/>
                    </a:lnTo>
                    <a:lnTo>
                      <a:pt x="154" y="345"/>
                    </a:lnTo>
                    <a:lnTo>
                      <a:pt x="156" y="345"/>
                    </a:lnTo>
                    <a:lnTo>
                      <a:pt x="157" y="345"/>
                    </a:lnTo>
                    <a:lnTo>
                      <a:pt x="157" y="347"/>
                    </a:lnTo>
                    <a:lnTo>
                      <a:pt x="159" y="347"/>
                    </a:lnTo>
                    <a:lnTo>
                      <a:pt x="159" y="349"/>
                    </a:lnTo>
                    <a:lnTo>
                      <a:pt x="161" y="349"/>
                    </a:lnTo>
                    <a:lnTo>
                      <a:pt x="161" y="351"/>
                    </a:lnTo>
                    <a:lnTo>
                      <a:pt x="159" y="351"/>
                    </a:lnTo>
                    <a:lnTo>
                      <a:pt x="159" y="353"/>
                    </a:lnTo>
                    <a:lnTo>
                      <a:pt x="157" y="353"/>
                    </a:lnTo>
                    <a:lnTo>
                      <a:pt x="156" y="353"/>
                    </a:lnTo>
                    <a:lnTo>
                      <a:pt x="156" y="351"/>
                    </a:lnTo>
                    <a:lnTo>
                      <a:pt x="154" y="351"/>
                    </a:lnTo>
                    <a:lnTo>
                      <a:pt x="154" y="349"/>
                    </a:lnTo>
                    <a:lnTo>
                      <a:pt x="152" y="349"/>
                    </a:lnTo>
                    <a:lnTo>
                      <a:pt x="152" y="347"/>
                    </a:lnTo>
                    <a:close/>
                    <a:moveTo>
                      <a:pt x="40" y="174"/>
                    </a:moveTo>
                    <a:lnTo>
                      <a:pt x="40" y="172"/>
                    </a:lnTo>
                    <a:lnTo>
                      <a:pt x="42" y="172"/>
                    </a:lnTo>
                    <a:lnTo>
                      <a:pt x="44" y="172"/>
                    </a:lnTo>
                    <a:lnTo>
                      <a:pt x="46" y="172"/>
                    </a:lnTo>
                    <a:lnTo>
                      <a:pt x="46" y="174"/>
                    </a:lnTo>
                    <a:lnTo>
                      <a:pt x="48" y="174"/>
                    </a:lnTo>
                    <a:lnTo>
                      <a:pt x="48" y="176"/>
                    </a:lnTo>
                    <a:lnTo>
                      <a:pt x="48" y="178"/>
                    </a:lnTo>
                    <a:lnTo>
                      <a:pt x="46" y="178"/>
                    </a:lnTo>
                    <a:lnTo>
                      <a:pt x="44" y="178"/>
                    </a:lnTo>
                    <a:lnTo>
                      <a:pt x="44" y="176"/>
                    </a:lnTo>
                    <a:lnTo>
                      <a:pt x="42" y="176"/>
                    </a:lnTo>
                    <a:lnTo>
                      <a:pt x="42" y="174"/>
                    </a:lnTo>
                    <a:lnTo>
                      <a:pt x="40" y="174"/>
                    </a:lnTo>
                    <a:close/>
                    <a:moveTo>
                      <a:pt x="169" y="339"/>
                    </a:moveTo>
                    <a:lnTo>
                      <a:pt x="169" y="338"/>
                    </a:lnTo>
                    <a:lnTo>
                      <a:pt x="171" y="338"/>
                    </a:lnTo>
                    <a:lnTo>
                      <a:pt x="173" y="338"/>
                    </a:lnTo>
                    <a:lnTo>
                      <a:pt x="173" y="339"/>
                    </a:lnTo>
                    <a:lnTo>
                      <a:pt x="173" y="341"/>
                    </a:lnTo>
                    <a:lnTo>
                      <a:pt x="173" y="343"/>
                    </a:lnTo>
                    <a:lnTo>
                      <a:pt x="171" y="343"/>
                    </a:lnTo>
                    <a:lnTo>
                      <a:pt x="169" y="343"/>
                    </a:lnTo>
                    <a:lnTo>
                      <a:pt x="169" y="341"/>
                    </a:lnTo>
                    <a:lnTo>
                      <a:pt x="169" y="339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19" name="Freeform 20"/>
              <p:cNvSpPr>
                <a:spLocks/>
              </p:cNvSpPr>
              <p:nvPr/>
            </p:nvSpPr>
            <p:spPr bwMode="auto">
              <a:xfrm>
                <a:off x="4855248" y="2200153"/>
                <a:ext cx="107907" cy="217889"/>
              </a:xfrm>
              <a:custGeom>
                <a:avLst/>
                <a:gdLst>
                  <a:gd name="T0" fmla="*/ 11 w 52"/>
                  <a:gd name="T1" fmla="*/ 28 h 105"/>
                  <a:gd name="T2" fmla="*/ 13 w 52"/>
                  <a:gd name="T3" fmla="*/ 24 h 105"/>
                  <a:gd name="T4" fmla="*/ 13 w 52"/>
                  <a:gd name="T5" fmla="*/ 23 h 105"/>
                  <a:gd name="T6" fmla="*/ 15 w 52"/>
                  <a:gd name="T7" fmla="*/ 19 h 105"/>
                  <a:gd name="T8" fmla="*/ 13 w 52"/>
                  <a:gd name="T9" fmla="*/ 15 h 105"/>
                  <a:gd name="T10" fmla="*/ 17 w 52"/>
                  <a:gd name="T11" fmla="*/ 13 h 105"/>
                  <a:gd name="T12" fmla="*/ 17 w 52"/>
                  <a:gd name="T13" fmla="*/ 11 h 105"/>
                  <a:gd name="T14" fmla="*/ 21 w 52"/>
                  <a:gd name="T15" fmla="*/ 9 h 105"/>
                  <a:gd name="T16" fmla="*/ 21 w 52"/>
                  <a:gd name="T17" fmla="*/ 3 h 105"/>
                  <a:gd name="T18" fmla="*/ 25 w 52"/>
                  <a:gd name="T19" fmla="*/ 1 h 105"/>
                  <a:gd name="T20" fmla="*/ 29 w 52"/>
                  <a:gd name="T21" fmla="*/ 0 h 105"/>
                  <a:gd name="T22" fmla="*/ 31 w 52"/>
                  <a:gd name="T23" fmla="*/ 3 h 105"/>
                  <a:gd name="T24" fmla="*/ 34 w 52"/>
                  <a:gd name="T25" fmla="*/ 5 h 105"/>
                  <a:gd name="T26" fmla="*/ 38 w 52"/>
                  <a:gd name="T27" fmla="*/ 7 h 105"/>
                  <a:gd name="T28" fmla="*/ 42 w 52"/>
                  <a:gd name="T29" fmla="*/ 9 h 105"/>
                  <a:gd name="T30" fmla="*/ 46 w 52"/>
                  <a:gd name="T31" fmla="*/ 11 h 105"/>
                  <a:gd name="T32" fmla="*/ 50 w 52"/>
                  <a:gd name="T33" fmla="*/ 13 h 105"/>
                  <a:gd name="T34" fmla="*/ 52 w 52"/>
                  <a:gd name="T35" fmla="*/ 17 h 105"/>
                  <a:gd name="T36" fmla="*/ 50 w 52"/>
                  <a:gd name="T37" fmla="*/ 21 h 105"/>
                  <a:gd name="T38" fmla="*/ 48 w 52"/>
                  <a:gd name="T39" fmla="*/ 24 h 105"/>
                  <a:gd name="T40" fmla="*/ 48 w 52"/>
                  <a:gd name="T41" fmla="*/ 30 h 105"/>
                  <a:gd name="T42" fmla="*/ 42 w 52"/>
                  <a:gd name="T43" fmla="*/ 30 h 105"/>
                  <a:gd name="T44" fmla="*/ 40 w 52"/>
                  <a:gd name="T45" fmla="*/ 34 h 105"/>
                  <a:gd name="T46" fmla="*/ 44 w 52"/>
                  <a:gd name="T47" fmla="*/ 36 h 105"/>
                  <a:gd name="T48" fmla="*/ 50 w 52"/>
                  <a:gd name="T49" fmla="*/ 34 h 105"/>
                  <a:gd name="T50" fmla="*/ 52 w 52"/>
                  <a:gd name="T51" fmla="*/ 40 h 105"/>
                  <a:gd name="T52" fmla="*/ 52 w 52"/>
                  <a:gd name="T53" fmla="*/ 46 h 105"/>
                  <a:gd name="T54" fmla="*/ 50 w 52"/>
                  <a:gd name="T55" fmla="*/ 51 h 105"/>
                  <a:gd name="T56" fmla="*/ 50 w 52"/>
                  <a:gd name="T57" fmla="*/ 57 h 105"/>
                  <a:gd name="T58" fmla="*/ 48 w 52"/>
                  <a:gd name="T59" fmla="*/ 61 h 105"/>
                  <a:gd name="T60" fmla="*/ 48 w 52"/>
                  <a:gd name="T61" fmla="*/ 67 h 105"/>
                  <a:gd name="T62" fmla="*/ 46 w 52"/>
                  <a:gd name="T63" fmla="*/ 72 h 105"/>
                  <a:gd name="T64" fmla="*/ 42 w 52"/>
                  <a:gd name="T65" fmla="*/ 76 h 105"/>
                  <a:gd name="T66" fmla="*/ 40 w 52"/>
                  <a:gd name="T67" fmla="*/ 80 h 105"/>
                  <a:gd name="T68" fmla="*/ 36 w 52"/>
                  <a:gd name="T69" fmla="*/ 84 h 105"/>
                  <a:gd name="T70" fmla="*/ 33 w 52"/>
                  <a:gd name="T71" fmla="*/ 86 h 105"/>
                  <a:gd name="T72" fmla="*/ 31 w 52"/>
                  <a:gd name="T73" fmla="*/ 90 h 105"/>
                  <a:gd name="T74" fmla="*/ 29 w 52"/>
                  <a:gd name="T75" fmla="*/ 96 h 105"/>
                  <a:gd name="T76" fmla="*/ 25 w 52"/>
                  <a:gd name="T77" fmla="*/ 97 h 105"/>
                  <a:gd name="T78" fmla="*/ 23 w 52"/>
                  <a:gd name="T79" fmla="*/ 101 h 105"/>
                  <a:gd name="T80" fmla="*/ 19 w 52"/>
                  <a:gd name="T81" fmla="*/ 103 h 105"/>
                  <a:gd name="T82" fmla="*/ 15 w 52"/>
                  <a:gd name="T83" fmla="*/ 101 h 105"/>
                  <a:gd name="T84" fmla="*/ 11 w 52"/>
                  <a:gd name="T85" fmla="*/ 96 h 105"/>
                  <a:gd name="T86" fmla="*/ 10 w 52"/>
                  <a:gd name="T87" fmla="*/ 92 h 105"/>
                  <a:gd name="T88" fmla="*/ 8 w 52"/>
                  <a:gd name="T89" fmla="*/ 88 h 105"/>
                  <a:gd name="T90" fmla="*/ 6 w 52"/>
                  <a:gd name="T91" fmla="*/ 84 h 105"/>
                  <a:gd name="T92" fmla="*/ 2 w 52"/>
                  <a:gd name="T93" fmla="*/ 82 h 105"/>
                  <a:gd name="T94" fmla="*/ 0 w 52"/>
                  <a:gd name="T95" fmla="*/ 78 h 105"/>
                  <a:gd name="T96" fmla="*/ 2 w 52"/>
                  <a:gd name="T97" fmla="*/ 74 h 105"/>
                  <a:gd name="T98" fmla="*/ 0 w 52"/>
                  <a:gd name="T99" fmla="*/ 71 h 105"/>
                  <a:gd name="T100" fmla="*/ 2 w 52"/>
                  <a:gd name="T101" fmla="*/ 67 h 105"/>
                  <a:gd name="T102" fmla="*/ 6 w 52"/>
                  <a:gd name="T103" fmla="*/ 65 h 105"/>
                  <a:gd name="T104" fmla="*/ 10 w 52"/>
                  <a:gd name="T105" fmla="*/ 63 h 105"/>
                  <a:gd name="T106" fmla="*/ 13 w 52"/>
                  <a:gd name="T107" fmla="*/ 59 h 105"/>
                  <a:gd name="T108" fmla="*/ 15 w 52"/>
                  <a:gd name="T109" fmla="*/ 55 h 105"/>
                  <a:gd name="T110" fmla="*/ 19 w 52"/>
                  <a:gd name="T111" fmla="*/ 53 h 105"/>
                  <a:gd name="T112" fmla="*/ 23 w 52"/>
                  <a:gd name="T113" fmla="*/ 51 h 105"/>
                  <a:gd name="T114" fmla="*/ 27 w 52"/>
                  <a:gd name="T115" fmla="*/ 49 h 105"/>
                  <a:gd name="T116" fmla="*/ 23 w 52"/>
                  <a:gd name="T117" fmla="*/ 48 h 105"/>
                  <a:gd name="T118" fmla="*/ 21 w 52"/>
                  <a:gd name="T119" fmla="*/ 44 h 105"/>
                  <a:gd name="T120" fmla="*/ 19 w 52"/>
                  <a:gd name="T121" fmla="*/ 40 h 105"/>
                  <a:gd name="T122" fmla="*/ 15 w 52"/>
                  <a:gd name="T123" fmla="*/ 38 h 105"/>
                  <a:gd name="T124" fmla="*/ 15 w 52"/>
                  <a:gd name="T125" fmla="*/ 3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" h="105">
                    <a:moveTo>
                      <a:pt x="11" y="32"/>
                    </a:moveTo>
                    <a:lnTo>
                      <a:pt x="11" y="30"/>
                    </a:lnTo>
                    <a:lnTo>
                      <a:pt x="11" y="28"/>
                    </a:lnTo>
                    <a:lnTo>
                      <a:pt x="11" y="26"/>
                    </a:lnTo>
                    <a:lnTo>
                      <a:pt x="11" y="24"/>
                    </a:lnTo>
                    <a:lnTo>
                      <a:pt x="13" y="24"/>
                    </a:lnTo>
                    <a:lnTo>
                      <a:pt x="13" y="23"/>
                    </a:lnTo>
                    <a:lnTo>
                      <a:pt x="15" y="23"/>
                    </a:lnTo>
                    <a:lnTo>
                      <a:pt x="13" y="23"/>
                    </a:lnTo>
                    <a:lnTo>
                      <a:pt x="13" y="21"/>
                    </a:lnTo>
                    <a:lnTo>
                      <a:pt x="15" y="21"/>
                    </a:lnTo>
                    <a:lnTo>
                      <a:pt x="15" y="19"/>
                    </a:lnTo>
                    <a:lnTo>
                      <a:pt x="13" y="19"/>
                    </a:lnTo>
                    <a:lnTo>
                      <a:pt x="13" y="17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7" y="13"/>
                    </a:lnTo>
                    <a:lnTo>
                      <a:pt x="17" y="11"/>
                    </a:lnTo>
                    <a:lnTo>
                      <a:pt x="19" y="11"/>
                    </a:lnTo>
                    <a:lnTo>
                      <a:pt x="17" y="11"/>
                    </a:lnTo>
                    <a:lnTo>
                      <a:pt x="17" y="9"/>
                    </a:lnTo>
                    <a:lnTo>
                      <a:pt x="19" y="9"/>
                    </a:lnTo>
                    <a:lnTo>
                      <a:pt x="21" y="9"/>
                    </a:lnTo>
                    <a:lnTo>
                      <a:pt x="21" y="7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23" y="3"/>
                    </a:lnTo>
                    <a:lnTo>
                      <a:pt x="23" y="1"/>
                    </a:lnTo>
                    <a:lnTo>
                      <a:pt x="25" y="1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29" y="1"/>
                    </a:lnTo>
                    <a:lnTo>
                      <a:pt x="31" y="1"/>
                    </a:lnTo>
                    <a:lnTo>
                      <a:pt x="31" y="3"/>
                    </a:lnTo>
                    <a:lnTo>
                      <a:pt x="33" y="3"/>
                    </a:lnTo>
                    <a:lnTo>
                      <a:pt x="34" y="3"/>
                    </a:lnTo>
                    <a:lnTo>
                      <a:pt x="34" y="5"/>
                    </a:lnTo>
                    <a:lnTo>
                      <a:pt x="36" y="5"/>
                    </a:lnTo>
                    <a:lnTo>
                      <a:pt x="36" y="7"/>
                    </a:lnTo>
                    <a:lnTo>
                      <a:pt x="38" y="7"/>
                    </a:lnTo>
                    <a:lnTo>
                      <a:pt x="40" y="7"/>
                    </a:lnTo>
                    <a:lnTo>
                      <a:pt x="40" y="9"/>
                    </a:lnTo>
                    <a:lnTo>
                      <a:pt x="42" y="9"/>
                    </a:lnTo>
                    <a:lnTo>
                      <a:pt x="44" y="9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8" y="11"/>
                    </a:lnTo>
                    <a:lnTo>
                      <a:pt x="48" y="13"/>
                    </a:lnTo>
                    <a:lnTo>
                      <a:pt x="50" y="13"/>
                    </a:lnTo>
                    <a:lnTo>
                      <a:pt x="50" y="15"/>
                    </a:lnTo>
                    <a:lnTo>
                      <a:pt x="52" y="15"/>
                    </a:lnTo>
                    <a:lnTo>
                      <a:pt x="52" y="17"/>
                    </a:lnTo>
                    <a:lnTo>
                      <a:pt x="52" y="19"/>
                    </a:lnTo>
                    <a:lnTo>
                      <a:pt x="52" y="21"/>
                    </a:lnTo>
                    <a:lnTo>
                      <a:pt x="50" y="21"/>
                    </a:lnTo>
                    <a:lnTo>
                      <a:pt x="50" y="23"/>
                    </a:lnTo>
                    <a:lnTo>
                      <a:pt x="50" y="24"/>
                    </a:lnTo>
                    <a:lnTo>
                      <a:pt x="48" y="24"/>
                    </a:lnTo>
                    <a:lnTo>
                      <a:pt x="48" y="26"/>
                    </a:lnTo>
                    <a:lnTo>
                      <a:pt x="48" y="28"/>
                    </a:lnTo>
                    <a:lnTo>
                      <a:pt x="48" y="30"/>
                    </a:lnTo>
                    <a:lnTo>
                      <a:pt x="46" y="30"/>
                    </a:lnTo>
                    <a:lnTo>
                      <a:pt x="44" y="30"/>
                    </a:lnTo>
                    <a:lnTo>
                      <a:pt x="42" y="30"/>
                    </a:lnTo>
                    <a:lnTo>
                      <a:pt x="42" y="32"/>
                    </a:lnTo>
                    <a:lnTo>
                      <a:pt x="42" y="34"/>
                    </a:lnTo>
                    <a:lnTo>
                      <a:pt x="40" y="34"/>
                    </a:lnTo>
                    <a:lnTo>
                      <a:pt x="40" y="36"/>
                    </a:lnTo>
                    <a:lnTo>
                      <a:pt x="42" y="36"/>
                    </a:lnTo>
                    <a:lnTo>
                      <a:pt x="44" y="36"/>
                    </a:lnTo>
                    <a:lnTo>
                      <a:pt x="46" y="36"/>
                    </a:lnTo>
                    <a:lnTo>
                      <a:pt x="48" y="36"/>
                    </a:lnTo>
                    <a:lnTo>
                      <a:pt x="50" y="34"/>
                    </a:lnTo>
                    <a:lnTo>
                      <a:pt x="52" y="36"/>
                    </a:lnTo>
                    <a:lnTo>
                      <a:pt x="52" y="38"/>
                    </a:lnTo>
                    <a:lnTo>
                      <a:pt x="52" y="40"/>
                    </a:lnTo>
                    <a:lnTo>
                      <a:pt x="52" y="42"/>
                    </a:lnTo>
                    <a:lnTo>
                      <a:pt x="52" y="44"/>
                    </a:lnTo>
                    <a:lnTo>
                      <a:pt x="52" y="46"/>
                    </a:lnTo>
                    <a:lnTo>
                      <a:pt x="52" y="48"/>
                    </a:lnTo>
                    <a:lnTo>
                      <a:pt x="50" y="49"/>
                    </a:lnTo>
                    <a:lnTo>
                      <a:pt x="50" y="51"/>
                    </a:lnTo>
                    <a:lnTo>
                      <a:pt x="50" y="53"/>
                    </a:lnTo>
                    <a:lnTo>
                      <a:pt x="50" y="55"/>
                    </a:lnTo>
                    <a:lnTo>
                      <a:pt x="50" y="57"/>
                    </a:lnTo>
                    <a:lnTo>
                      <a:pt x="48" y="57"/>
                    </a:lnTo>
                    <a:lnTo>
                      <a:pt x="48" y="59"/>
                    </a:lnTo>
                    <a:lnTo>
                      <a:pt x="48" y="61"/>
                    </a:lnTo>
                    <a:lnTo>
                      <a:pt x="48" y="63"/>
                    </a:lnTo>
                    <a:lnTo>
                      <a:pt x="48" y="65"/>
                    </a:lnTo>
                    <a:lnTo>
                      <a:pt x="48" y="67"/>
                    </a:lnTo>
                    <a:lnTo>
                      <a:pt x="46" y="69"/>
                    </a:lnTo>
                    <a:lnTo>
                      <a:pt x="46" y="71"/>
                    </a:lnTo>
                    <a:lnTo>
                      <a:pt x="46" y="72"/>
                    </a:lnTo>
                    <a:lnTo>
                      <a:pt x="44" y="72"/>
                    </a:lnTo>
                    <a:lnTo>
                      <a:pt x="44" y="74"/>
                    </a:lnTo>
                    <a:lnTo>
                      <a:pt x="42" y="76"/>
                    </a:lnTo>
                    <a:lnTo>
                      <a:pt x="42" y="78"/>
                    </a:lnTo>
                    <a:lnTo>
                      <a:pt x="40" y="78"/>
                    </a:lnTo>
                    <a:lnTo>
                      <a:pt x="40" y="80"/>
                    </a:lnTo>
                    <a:lnTo>
                      <a:pt x="38" y="82"/>
                    </a:lnTo>
                    <a:lnTo>
                      <a:pt x="38" y="84"/>
                    </a:lnTo>
                    <a:lnTo>
                      <a:pt x="36" y="84"/>
                    </a:lnTo>
                    <a:lnTo>
                      <a:pt x="34" y="84"/>
                    </a:lnTo>
                    <a:lnTo>
                      <a:pt x="34" y="86"/>
                    </a:lnTo>
                    <a:lnTo>
                      <a:pt x="33" y="86"/>
                    </a:lnTo>
                    <a:lnTo>
                      <a:pt x="33" y="88"/>
                    </a:lnTo>
                    <a:lnTo>
                      <a:pt x="31" y="88"/>
                    </a:lnTo>
                    <a:lnTo>
                      <a:pt x="31" y="90"/>
                    </a:lnTo>
                    <a:lnTo>
                      <a:pt x="29" y="92"/>
                    </a:lnTo>
                    <a:lnTo>
                      <a:pt x="29" y="94"/>
                    </a:lnTo>
                    <a:lnTo>
                      <a:pt x="29" y="96"/>
                    </a:lnTo>
                    <a:lnTo>
                      <a:pt x="27" y="96"/>
                    </a:lnTo>
                    <a:lnTo>
                      <a:pt x="27" y="97"/>
                    </a:lnTo>
                    <a:lnTo>
                      <a:pt x="25" y="97"/>
                    </a:lnTo>
                    <a:lnTo>
                      <a:pt x="25" y="99"/>
                    </a:lnTo>
                    <a:lnTo>
                      <a:pt x="23" y="99"/>
                    </a:lnTo>
                    <a:lnTo>
                      <a:pt x="23" y="101"/>
                    </a:lnTo>
                    <a:lnTo>
                      <a:pt x="21" y="101"/>
                    </a:lnTo>
                    <a:lnTo>
                      <a:pt x="19" y="101"/>
                    </a:lnTo>
                    <a:lnTo>
                      <a:pt x="19" y="103"/>
                    </a:lnTo>
                    <a:lnTo>
                      <a:pt x="17" y="105"/>
                    </a:lnTo>
                    <a:lnTo>
                      <a:pt x="15" y="103"/>
                    </a:lnTo>
                    <a:lnTo>
                      <a:pt x="15" y="101"/>
                    </a:lnTo>
                    <a:lnTo>
                      <a:pt x="13" y="99"/>
                    </a:lnTo>
                    <a:lnTo>
                      <a:pt x="13" y="97"/>
                    </a:lnTo>
                    <a:lnTo>
                      <a:pt x="11" y="96"/>
                    </a:lnTo>
                    <a:lnTo>
                      <a:pt x="11" y="94"/>
                    </a:lnTo>
                    <a:lnTo>
                      <a:pt x="10" y="94"/>
                    </a:lnTo>
                    <a:lnTo>
                      <a:pt x="10" y="92"/>
                    </a:lnTo>
                    <a:lnTo>
                      <a:pt x="10" y="90"/>
                    </a:lnTo>
                    <a:lnTo>
                      <a:pt x="8" y="90"/>
                    </a:lnTo>
                    <a:lnTo>
                      <a:pt x="8" y="88"/>
                    </a:lnTo>
                    <a:lnTo>
                      <a:pt x="8" y="86"/>
                    </a:lnTo>
                    <a:lnTo>
                      <a:pt x="6" y="86"/>
                    </a:lnTo>
                    <a:lnTo>
                      <a:pt x="6" y="84"/>
                    </a:lnTo>
                    <a:lnTo>
                      <a:pt x="4" y="84"/>
                    </a:lnTo>
                    <a:lnTo>
                      <a:pt x="4" y="82"/>
                    </a:lnTo>
                    <a:lnTo>
                      <a:pt x="2" y="82"/>
                    </a:lnTo>
                    <a:lnTo>
                      <a:pt x="2" y="80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2" y="74"/>
                    </a:lnTo>
                    <a:lnTo>
                      <a:pt x="2" y="72"/>
                    </a:lnTo>
                    <a:lnTo>
                      <a:pt x="0" y="72"/>
                    </a:lnTo>
                    <a:lnTo>
                      <a:pt x="0" y="71"/>
                    </a:lnTo>
                    <a:lnTo>
                      <a:pt x="2" y="71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4" y="67"/>
                    </a:lnTo>
                    <a:lnTo>
                      <a:pt x="4" y="65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8" y="63"/>
                    </a:lnTo>
                    <a:lnTo>
                      <a:pt x="10" y="63"/>
                    </a:lnTo>
                    <a:lnTo>
                      <a:pt x="11" y="61"/>
                    </a:lnTo>
                    <a:lnTo>
                      <a:pt x="13" y="61"/>
                    </a:lnTo>
                    <a:lnTo>
                      <a:pt x="13" y="59"/>
                    </a:lnTo>
                    <a:lnTo>
                      <a:pt x="13" y="57"/>
                    </a:lnTo>
                    <a:lnTo>
                      <a:pt x="15" y="57"/>
                    </a:lnTo>
                    <a:lnTo>
                      <a:pt x="15" y="55"/>
                    </a:lnTo>
                    <a:lnTo>
                      <a:pt x="17" y="55"/>
                    </a:lnTo>
                    <a:lnTo>
                      <a:pt x="17" y="53"/>
                    </a:lnTo>
                    <a:lnTo>
                      <a:pt x="19" y="53"/>
                    </a:lnTo>
                    <a:lnTo>
                      <a:pt x="21" y="53"/>
                    </a:lnTo>
                    <a:lnTo>
                      <a:pt x="21" y="51"/>
                    </a:lnTo>
                    <a:lnTo>
                      <a:pt x="23" y="51"/>
                    </a:lnTo>
                    <a:lnTo>
                      <a:pt x="25" y="51"/>
                    </a:lnTo>
                    <a:lnTo>
                      <a:pt x="25" y="49"/>
                    </a:lnTo>
                    <a:lnTo>
                      <a:pt x="27" y="49"/>
                    </a:lnTo>
                    <a:lnTo>
                      <a:pt x="25" y="49"/>
                    </a:lnTo>
                    <a:lnTo>
                      <a:pt x="25" y="48"/>
                    </a:lnTo>
                    <a:lnTo>
                      <a:pt x="23" y="48"/>
                    </a:lnTo>
                    <a:lnTo>
                      <a:pt x="23" y="46"/>
                    </a:lnTo>
                    <a:lnTo>
                      <a:pt x="21" y="46"/>
                    </a:lnTo>
                    <a:lnTo>
                      <a:pt x="21" y="44"/>
                    </a:lnTo>
                    <a:lnTo>
                      <a:pt x="19" y="44"/>
                    </a:lnTo>
                    <a:lnTo>
                      <a:pt x="19" y="42"/>
                    </a:lnTo>
                    <a:lnTo>
                      <a:pt x="19" y="40"/>
                    </a:lnTo>
                    <a:lnTo>
                      <a:pt x="17" y="40"/>
                    </a:lnTo>
                    <a:lnTo>
                      <a:pt x="15" y="40"/>
                    </a:lnTo>
                    <a:lnTo>
                      <a:pt x="15" y="38"/>
                    </a:lnTo>
                    <a:lnTo>
                      <a:pt x="15" y="36"/>
                    </a:lnTo>
                    <a:lnTo>
                      <a:pt x="15" y="34"/>
                    </a:lnTo>
                    <a:lnTo>
                      <a:pt x="15" y="32"/>
                    </a:lnTo>
                    <a:lnTo>
                      <a:pt x="13" y="32"/>
                    </a:lnTo>
                    <a:lnTo>
                      <a:pt x="11" y="32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0" name="Freeform 21"/>
              <p:cNvSpPr>
                <a:spLocks/>
              </p:cNvSpPr>
              <p:nvPr/>
            </p:nvSpPr>
            <p:spPr bwMode="auto">
              <a:xfrm>
                <a:off x="3720153" y="1654395"/>
                <a:ext cx="433703" cy="446154"/>
              </a:xfrm>
              <a:custGeom>
                <a:avLst/>
                <a:gdLst>
                  <a:gd name="T0" fmla="*/ 3 w 209"/>
                  <a:gd name="T1" fmla="*/ 67 h 215"/>
                  <a:gd name="T2" fmla="*/ 13 w 209"/>
                  <a:gd name="T3" fmla="*/ 61 h 215"/>
                  <a:gd name="T4" fmla="*/ 19 w 209"/>
                  <a:gd name="T5" fmla="*/ 51 h 215"/>
                  <a:gd name="T6" fmla="*/ 19 w 209"/>
                  <a:gd name="T7" fmla="*/ 36 h 215"/>
                  <a:gd name="T8" fmla="*/ 21 w 209"/>
                  <a:gd name="T9" fmla="*/ 26 h 215"/>
                  <a:gd name="T10" fmla="*/ 28 w 209"/>
                  <a:gd name="T11" fmla="*/ 26 h 215"/>
                  <a:gd name="T12" fmla="*/ 44 w 209"/>
                  <a:gd name="T13" fmla="*/ 19 h 215"/>
                  <a:gd name="T14" fmla="*/ 57 w 209"/>
                  <a:gd name="T15" fmla="*/ 7 h 215"/>
                  <a:gd name="T16" fmla="*/ 71 w 209"/>
                  <a:gd name="T17" fmla="*/ 0 h 215"/>
                  <a:gd name="T18" fmla="*/ 92 w 209"/>
                  <a:gd name="T19" fmla="*/ 3 h 215"/>
                  <a:gd name="T20" fmla="*/ 84 w 209"/>
                  <a:gd name="T21" fmla="*/ 21 h 215"/>
                  <a:gd name="T22" fmla="*/ 80 w 209"/>
                  <a:gd name="T23" fmla="*/ 34 h 215"/>
                  <a:gd name="T24" fmla="*/ 84 w 209"/>
                  <a:gd name="T25" fmla="*/ 38 h 215"/>
                  <a:gd name="T26" fmla="*/ 86 w 209"/>
                  <a:gd name="T27" fmla="*/ 44 h 215"/>
                  <a:gd name="T28" fmla="*/ 92 w 209"/>
                  <a:gd name="T29" fmla="*/ 46 h 215"/>
                  <a:gd name="T30" fmla="*/ 103 w 209"/>
                  <a:gd name="T31" fmla="*/ 49 h 215"/>
                  <a:gd name="T32" fmla="*/ 117 w 209"/>
                  <a:gd name="T33" fmla="*/ 53 h 215"/>
                  <a:gd name="T34" fmla="*/ 128 w 209"/>
                  <a:gd name="T35" fmla="*/ 59 h 215"/>
                  <a:gd name="T36" fmla="*/ 136 w 209"/>
                  <a:gd name="T37" fmla="*/ 59 h 215"/>
                  <a:gd name="T38" fmla="*/ 144 w 209"/>
                  <a:gd name="T39" fmla="*/ 63 h 215"/>
                  <a:gd name="T40" fmla="*/ 151 w 209"/>
                  <a:gd name="T41" fmla="*/ 63 h 215"/>
                  <a:gd name="T42" fmla="*/ 153 w 209"/>
                  <a:gd name="T43" fmla="*/ 69 h 215"/>
                  <a:gd name="T44" fmla="*/ 161 w 209"/>
                  <a:gd name="T45" fmla="*/ 72 h 215"/>
                  <a:gd name="T46" fmla="*/ 161 w 209"/>
                  <a:gd name="T47" fmla="*/ 80 h 215"/>
                  <a:gd name="T48" fmla="*/ 159 w 209"/>
                  <a:gd name="T49" fmla="*/ 86 h 215"/>
                  <a:gd name="T50" fmla="*/ 163 w 209"/>
                  <a:gd name="T51" fmla="*/ 90 h 215"/>
                  <a:gd name="T52" fmla="*/ 163 w 209"/>
                  <a:gd name="T53" fmla="*/ 97 h 215"/>
                  <a:gd name="T54" fmla="*/ 172 w 209"/>
                  <a:gd name="T55" fmla="*/ 99 h 215"/>
                  <a:gd name="T56" fmla="*/ 184 w 209"/>
                  <a:gd name="T57" fmla="*/ 86 h 215"/>
                  <a:gd name="T58" fmla="*/ 201 w 209"/>
                  <a:gd name="T59" fmla="*/ 90 h 215"/>
                  <a:gd name="T60" fmla="*/ 203 w 209"/>
                  <a:gd name="T61" fmla="*/ 99 h 215"/>
                  <a:gd name="T62" fmla="*/ 194 w 209"/>
                  <a:gd name="T63" fmla="*/ 117 h 215"/>
                  <a:gd name="T64" fmla="*/ 186 w 209"/>
                  <a:gd name="T65" fmla="*/ 138 h 215"/>
                  <a:gd name="T66" fmla="*/ 182 w 209"/>
                  <a:gd name="T67" fmla="*/ 157 h 215"/>
                  <a:gd name="T68" fmla="*/ 180 w 209"/>
                  <a:gd name="T69" fmla="*/ 172 h 215"/>
                  <a:gd name="T70" fmla="*/ 182 w 209"/>
                  <a:gd name="T71" fmla="*/ 193 h 215"/>
                  <a:gd name="T72" fmla="*/ 184 w 209"/>
                  <a:gd name="T73" fmla="*/ 213 h 215"/>
                  <a:gd name="T74" fmla="*/ 165 w 209"/>
                  <a:gd name="T75" fmla="*/ 215 h 215"/>
                  <a:gd name="T76" fmla="*/ 147 w 209"/>
                  <a:gd name="T77" fmla="*/ 215 h 215"/>
                  <a:gd name="T78" fmla="*/ 132 w 209"/>
                  <a:gd name="T79" fmla="*/ 215 h 215"/>
                  <a:gd name="T80" fmla="*/ 117 w 209"/>
                  <a:gd name="T81" fmla="*/ 215 h 215"/>
                  <a:gd name="T82" fmla="*/ 101 w 209"/>
                  <a:gd name="T83" fmla="*/ 215 h 215"/>
                  <a:gd name="T84" fmla="*/ 86 w 209"/>
                  <a:gd name="T85" fmla="*/ 215 h 215"/>
                  <a:gd name="T86" fmla="*/ 71 w 209"/>
                  <a:gd name="T87" fmla="*/ 215 h 215"/>
                  <a:gd name="T88" fmla="*/ 63 w 209"/>
                  <a:gd name="T89" fmla="*/ 207 h 215"/>
                  <a:gd name="T90" fmla="*/ 57 w 209"/>
                  <a:gd name="T91" fmla="*/ 199 h 215"/>
                  <a:gd name="T92" fmla="*/ 53 w 209"/>
                  <a:gd name="T93" fmla="*/ 188 h 215"/>
                  <a:gd name="T94" fmla="*/ 55 w 209"/>
                  <a:gd name="T95" fmla="*/ 178 h 215"/>
                  <a:gd name="T96" fmla="*/ 51 w 209"/>
                  <a:gd name="T97" fmla="*/ 168 h 215"/>
                  <a:gd name="T98" fmla="*/ 50 w 209"/>
                  <a:gd name="T99" fmla="*/ 155 h 215"/>
                  <a:gd name="T100" fmla="*/ 42 w 209"/>
                  <a:gd name="T101" fmla="*/ 147 h 215"/>
                  <a:gd name="T102" fmla="*/ 32 w 209"/>
                  <a:gd name="T103" fmla="*/ 142 h 215"/>
                  <a:gd name="T104" fmla="*/ 26 w 209"/>
                  <a:gd name="T105" fmla="*/ 132 h 215"/>
                  <a:gd name="T106" fmla="*/ 17 w 209"/>
                  <a:gd name="T107" fmla="*/ 124 h 215"/>
                  <a:gd name="T108" fmla="*/ 5 w 209"/>
                  <a:gd name="T109" fmla="*/ 120 h 215"/>
                  <a:gd name="T110" fmla="*/ 3 w 209"/>
                  <a:gd name="T111" fmla="*/ 111 h 215"/>
                  <a:gd name="T112" fmla="*/ 3 w 209"/>
                  <a:gd name="T113" fmla="*/ 99 h 215"/>
                  <a:gd name="T114" fmla="*/ 7 w 209"/>
                  <a:gd name="T115" fmla="*/ 88 h 215"/>
                  <a:gd name="T116" fmla="*/ 0 w 209"/>
                  <a:gd name="T117" fmla="*/ 8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9" h="215">
                    <a:moveTo>
                      <a:pt x="0" y="76"/>
                    </a:moveTo>
                    <a:lnTo>
                      <a:pt x="0" y="74"/>
                    </a:lnTo>
                    <a:lnTo>
                      <a:pt x="0" y="72"/>
                    </a:lnTo>
                    <a:lnTo>
                      <a:pt x="2" y="72"/>
                    </a:lnTo>
                    <a:lnTo>
                      <a:pt x="2" y="71"/>
                    </a:lnTo>
                    <a:lnTo>
                      <a:pt x="3" y="71"/>
                    </a:lnTo>
                    <a:lnTo>
                      <a:pt x="3" y="69"/>
                    </a:lnTo>
                    <a:lnTo>
                      <a:pt x="3" y="67"/>
                    </a:lnTo>
                    <a:lnTo>
                      <a:pt x="5" y="67"/>
                    </a:lnTo>
                    <a:lnTo>
                      <a:pt x="5" y="65"/>
                    </a:lnTo>
                    <a:lnTo>
                      <a:pt x="7" y="65"/>
                    </a:lnTo>
                    <a:lnTo>
                      <a:pt x="7" y="63"/>
                    </a:lnTo>
                    <a:lnTo>
                      <a:pt x="9" y="63"/>
                    </a:lnTo>
                    <a:lnTo>
                      <a:pt x="11" y="63"/>
                    </a:lnTo>
                    <a:lnTo>
                      <a:pt x="11" y="61"/>
                    </a:lnTo>
                    <a:lnTo>
                      <a:pt x="13" y="61"/>
                    </a:lnTo>
                    <a:lnTo>
                      <a:pt x="13" y="59"/>
                    </a:lnTo>
                    <a:lnTo>
                      <a:pt x="15" y="59"/>
                    </a:lnTo>
                    <a:lnTo>
                      <a:pt x="17" y="59"/>
                    </a:lnTo>
                    <a:lnTo>
                      <a:pt x="17" y="57"/>
                    </a:lnTo>
                    <a:lnTo>
                      <a:pt x="19" y="57"/>
                    </a:lnTo>
                    <a:lnTo>
                      <a:pt x="19" y="55"/>
                    </a:lnTo>
                    <a:lnTo>
                      <a:pt x="19" y="53"/>
                    </a:lnTo>
                    <a:lnTo>
                      <a:pt x="19" y="51"/>
                    </a:lnTo>
                    <a:lnTo>
                      <a:pt x="19" y="49"/>
                    </a:lnTo>
                    <a:lnTo>
                      <a:pt x="19" y="48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19" y="42"/>
                    </a:lnTo>
                    <a:lnTo>
                      <a:pt x="19" y="40"/>
                    </a:lnTo>
                    <a:lnTo>
                      <a:pt x="19" y="38"/>
                    </a:lnTo>
                    <a:lnTo>
                      <a:pt x="19" y="36"/>
                    </a:lnTo>
                    <a:lnTo>
                      <a:pt x="19" y="34"/>
                    </a:lnTo>
                    <a:lnTo>
                      <a:pt x="19" y="32"/>
                    </a:lnTo>
                    <a:lnTo>
                      <a:pt x="19" y="30"/>
                    </a:lnTo>
                    <a:lnTo>
                      <a:pt x="21" y="30"/>
                    </a:lnTo>
                    <a:lnTo>
                      <a:pt x="21" y="28"/>
                    </a:lnTo>
                    <a:lnTo>
                      <a:pt x="23" y="28"/>
                    </a:lnTo>
                    <a:lnTo>
                      <a:pt x="21" y="28"/>
                    </a:lnTo>
                    <a:lnTo>
                      <a:pt x="21" y="26"/>
                    </a:lnTo>
                    <a:lnTo>
                      <a:pt x="23" y="26"/>
                    </a:lnTo>
                    <a:lnTo>
                      <a:pt x="23" y="28"/>
                    </a:lnTo>
                    <a:lnTo>
                      <a:pt x="23" y="26"/>
                    </a:lnTo>
                    <a:lnTo>
                      <a:pt x="25" y="26"/>
                    </a:lnTo>
                    <a:lnTo>
                      <a:pt x="26" y="26"/>
                    </a:lnTo>
                    <a:lnTo>
                      <a:pt x="26" y="28"/>
                    </a:lnTo>
                    <a:lnTo>
                      <a:pt x="28" y="28"/>
                    </a:lnTo>
                    <a:lnTo>
                      <a:pt x="28" y="26"/>
                    </a:lnTo>
                    <a:lnTo>
                      <a:pt x="30" y="26"/>
                    </a:lnTo>
                    <a:lnTo>
                      <a:pt x="30" y="24"/>
                    </a:lnTo>
                    <a:lnTo>
                      <a:pt x="32" y="24"/>
                    </a:lnTo>
                    <a:lnTo>
                      <a:pt x="34" y="24"/>
                    </a:lnTo>
                    <a:lnTo>
                      <a:pt x="36" y="23"/>
                    </a:lnTo>
                    <a:lnTo>
                      <a:pt x="40" y="21"/>
                    </a:lnTo>
                    <a:lnTo>
                      <a:pt x="42" y="19"/>
                    </a:lnTo>
                    <a:lnTo>
                      <a:pt x="44" y="19"/>
                    </a:lnTo>
                    <a:lnTo>
                      <a:pt x="44" y="17"/>
                    </a:lnTo>
                    <a:lnTo>
                      <a:pt x="48" y="15"/>
                    </a:lnTo>
                    <a:lnTo>
                      <a:pt x="50" y="15"/>
                    </a:lnTo>
                    <a:lnTo>
                      <a:pt x="50" y="13"/>
                    </a:lnTo>
                    <a:lnTo>
                      <a:pt x="51" y="13"/>
                    </a:lnTo>
                    <a:lnTo>
                      <a:pt x="55" y="9"/>
                    </a:lnTo>
                    <a:lnTo>
                      <a:pt x="57" y="9"/>
                    </a:lnTo>
                    <a:lnTo>
                      <a:pt x="57" y="7"/>
                    </a:lnTo>
                    <a:lnTo>
                      <a:pt x="59" y="7"/>
                    </a:lnTo>
                    <a:lnTo>
                      <a:pt x="61" y="5"/>
                    </a:lnTo>
                    <a:lnTo>
                      <a:pt x="63" y="5"/>
                    </a:lnTo>
                    <a:lnTo>
                      <a:pt x="63" y="3"/>
                    </a:lnTo>
                    <a:lnTo>
                      <a:pt x="65" y="3"/>
                    </a:lnTo>
                    <a:lnTo>
                      <a:pt x="67" y="3"/>
                    </a:lnTo>
                    <a:lnTo>
                      <a:pt x="67" y="1"/>
                    </a:lnTo>
                    <a:lnTo>
                      <a:pt x="71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90" y="1"/>
                    </a:lnTo>
                    <a:lnTo>
                      <a:pt x="92" y="1"/>
                    </a:lnTo>
                    <a:lnTo>
                      <a:pt x="92" y="3"/>
                    </a:lnTo>
                    <a:lnTo>
                      <a:pt x="90" y="3"/>
                    </a:lnTo>
                    <a:lnTo>
                      <a:pt x="90" y="5"/>
                    </a:lnTo>
                    <a:lnTo>
                      <a:pt x="88" y="9"/>
                    </a:lnTo>
                    <a:lnTo>
                      <a:pt x="88" y="11"/>
                    </a:lnTo>
                    <a:lnTo>
                      <a:pt x="88" y="13"/>
                    </a:lnTo>
                    <a:lnTo>
                      <a:pt x="86" y="13"/>
                    </a:lnTo>
                    <a:lnTo>
                      <a:pt x="86" y="15"/>
                    </a:lnTo>
                    <a:lnTo>
                      <a:pt x="84" y="21"/>
                    </a:lnTo>
                    <a:lnTo>
                      <a:pt x="82" y="23"/>
                    </a:lnTo>
                    <a:lnTo>
                      <a:pt x="82" y="24"/>
                    </a:lnTo>
                    <a:lnTo>
                      <a:pt x="80" y="30"/>
                    </a:lnTo>
                    <a:lnTo>
                      <a:pt x="78" y="32"/>
                    </a:lnTo>
                    <a:lnTo>
                      <a:pt x="78" y="34"/>
                    </a:lnTo>
                    <a:lnTo>
                      <a:pt x="78" y="36"/>
                    </a:lnTo>
                    <a:lnTo>
                      <a:pt x="80" y="36"/>
                    </a:lnTo>
                    <a:lnTo>
                      <a:pt x="80" y="34"/>
                    </a:lnTo>
                    <a:lnTo>
                      <a:pt x="80" y="36"/>
                    </a:lnTo>
                    <a:lnTo>
                      <a:pt x="80" y="34"/>
                    </a:lnTo>
                    <a:lnTo>
                      <a:pt x="80" y="36"/>
                    </a:lnTo>
                    <a:lnTo>
                      <a:pt x="82" y="36"/>
                    </a:lnTo>
                    <a:lnTo>
                      <a:pt x="82" y="38"/>
                    </a:lnTo>
                    <a:lnTo>
                      <a:pt x="82" y="36"/>
                    </a:lnTo>
                    <a:lnTo>
                      <a:pt x="82" y="38"/>
                    </a:lnTo>
                    <a:lnTo>
                      <a:pt x="84" y="38"/>
                    </a:lnTo>
                    <a:lnTo>
                      <a:pt x="84" y="36"/>
                    </a:lnTo>
                    <a:lnTo>
                      <a:pt x="84" y="38"/>
                    </a:lnTo>
                    <a:lnTo>
                      <a:pt x="84" y="40"/>
                    </a:lnTo>
                    <a:lnTo>
                      <a:pt x="86" y="40"/>
                    </a:lnTo>
                    <a:lnTo>
                      <a:pt x="84" y="40"/>
                    </a:lnTo>
                    <a:lnTo>
                      <a:pt x="86" y="40"/>
                    </a:lnTo>
                    <a:lnTo>
                      <a:pt x="86" y="42"/>
                    </a:lnTo>
                    <a:lnTo>
                      <a:pt x="86" y="44"/>
                    </a:lnTo>
                    <a:lnTo>
                      <a:pt x="88" y="44"/>
                    </a:lnTo>
                    <a:lnTo>
                      <a:pt x="86" y="44"/>
                    </a:lnTo>
                    <a:lnTo>
                      <a:pt x="88" y="44"/>
                    </a:lnTo>
                    <a:lnTo>
                      <a:pt x="86" y="44"/>
                    </a:lnTo>
                    <a:lnTo>
                      <a:pt x="86" y="46"/>
                    </a:lnTo>
                    <a:lnTo>
                      <a:pt x="88" y="46"/>
                    </a:lnTo>
                    <a:lnTo>
                      <a:pt x="90" y="46"/>
                    </a:lnTo>
                    <a:lnTo>
                      <a:pt x="92" y="46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6" y="48"/>
                    </a:lnTo>
                    <a:lnTo>
                      <a:pt x="98" y="48"/>
                    </a:lnTo>
                    <a:lnTo>
                      <a:pt x="99" y="48"/>
                    </a:lnTo>
                    <a:lnTo>
                      <a:pt x="99" y="49"/>
                    </a:lnTo>
                    <a:lnTo>
                      <a:pt x="101" y="49"/>
                    </a:lnTo>
                    <a:lnTo>
                      <a:pt x="103" y="49"/>
                    </a:lnTo>
                    <a:lnTo>
                      <a:pt x="105" y="49"/>
                    </a:lnTo>
                    <a:lnTo>
                      <a:pt x="107" y="49"/>
                    </a:lnTo>
                    <a:lnTo>
                      <a:pt x="107" y="51"/>
                    </a:lnTo>
                    <a:lnTo>
                      <a:pt x="109" y="51"/>
                    </a:lnTo>
                    <a:lnTo>
                      <a:pt x="111" y="51"/>
                    </a:lnTo>
                    <a:lnTo>
                      <a:pt x="113" y="51"/>
                    </a:lnTo>
                    <a:lnTo>
                      <a:pt x="115" y="53"/>
                    </a:lnTo>
                    <a:lnTo>
                      <a:pt x="117" y="53"/>
                    </a:lnTo>
                    <a:lnTo>
                      <a:pt x="119" y="53"/>
                    </a:lnTo>
                    <a:lnTo>
                      <a:pt x="121" y="53"/>
                    </a:lnTo>
                    <a:lnTo>
                      <a:pt x="121" y="55"/>
                    </a:lnTo>
                    <a:lnTo>
                      <a:pt x="123" y="55"/>
                    </a:lnTo>
                    <a:lnTo>
                      <a:pt x="124" y="57"/>
                    </a:lnTo>
                    <a:lnTo>
                      <a:pt x="126" y="57"/>
                    </a:lnTo>
                    <a:lnTo>
                      <a:pt x="126" y="59"/>
                    </a:lnTo>
                    <a:lnTo>
                      <a:pt x="128" y="59"/>
                    </a:lnTo>
                    <a:lnTo>
                      <a:pt x="130" y="59"/>
                    </a:lnTo>
                    <a:lnTo>
                      <a:pt x="128" y="59"/>
                    </a:lnTo>
                    <a:lnTo>
                      <a:pt x="130" y="59"/>
                    </a:lnTo>
                    <a:lnTo>
                      <a:pt x="132" y="59"/>
                    </a:lnTo>
                    <a:lnTo>
                      <a:pt x="132" y="61"/>
                    </a:lnTo>
                    <a:lnTo>
                      <a:pt x="134" y="61"/>
                    </a:lnTo>
                    <a:lnTo>
                      <a:pt x="134" y="59"/>
                    </a:lnTo>
                    <a:lnTo>
                      <a:pt x="136" y="59"/>
                    </a:lnTo>
                    <a:lnTo>
                      <a:pt x="138" y="59"/>
                    </a:lnTo>
                    <a:lnTo>
                      <a:pt x="138" y="61"/>
                    </a:lnTo>
                    <a:lnTo>
                      <a:pt x="140" y="61"/>
                    </a:lnTo>
                    <a:lnTo>
                      <a:pt x="142" y="61"/>
                    </a:lnTo>
                    <a:lnTo>
                      <a:pt x="144" y="61"/>
                    </a:lnTo>
                    <a:lnTo>
                      <a:pt x="144" y="63"/>
                    </a:lnTo>
                    <a:lnTo>
                      <a:pt x="144" y="61"/>
                    </a:lnTo>
                    <a:lnTo>
                      <a:pt x="144" y="63"/>
                    </a:lnTo>
                    <a:lnTo>
                      <a:pt x="144" y="61"/>
                    </a:lnTo>
                    <a:lnTo>
                      <a:pt x="144" y="63"/>
                    </a:lnTo>
                    <a:lnTo>
                      <a:pt x="146" y="63"/>
                    </a:lnTo>
                    <a:lnTo>
                      <a:pt x="146" y="61"/>
                    </a:lnTo>
                    <a:lnTo>
                      <a:pt x="146" y="63"/>
                    </a:lnTo>
                    <a:lnTo>
                      <a:pt x="147" y="63"/>
                    </a:lnTo>
                    <a:lnTo>
                      <a:pt x="149" y="63"/>
                    </a:lnTo>
                    <a:lnTo>
                      <a:pt x="151" y="63"/>
                    </a:lnTo>
                    <a:lnTo>
                      <a:pt x="151" y="65"/>
                    </a:lnTo>
                    <a:lnTo>
                      <a:pt x="151" y="67"/>
                    </a:lnTo>
                    <a:lnTo>
                      <a:pt x="149" y="67"/>
                    </a:lnTo>
                    <a:lnTo>
                      <a:pt x="149" y="69"/>
                    </a:lnTo>
                    <a:lnTo>
                      <a:pt x="151" y="69"/>
                    </a:lnTo>
                    <a:lnTo>
                      <a:pt x="151" y="71"/>
                    </a:lnTo>
                    <a:lnTo>
                      <a:pt x="153" y="71"/>
                    </a:lnTo>
                    <a:lnTo>
                      <a:pt x="153" y="69"/>
                    </a:lnTo>
                    <a:lnTo>
                      <a:pt x="155" y="69"/>
                    </a:lnTo>
                    <a:lnTo>
                      <a:pt x="155" y="71"/>
                    </a:lnTo>
                    <a:lnTo>
                      <a:pt x="153" y="71"/>
                    </a:lnTo>
                    <a:lnTo>
                      <a:pt x="155" y="71"/>
                    </a:lnTo>
                    <a:lnTo>
                      <a:pt x="157" y="71"/>
                    </a:lnTo>
                    <a:lnTo>
                      <a:pt x="159" y="71"/>
                    </a:lnTo>
                    <a:lnTo>
                      <a:pt x="159" y="72"/>
                    </a:lnTo>
                    <a:lnTo>
                      <a:pt x="161" y="72"/>
                    </a:lnTo>
                    <a:lnTo>
                      <a:pt x="161" y="74"/>
                    </a:lnTo>
                    <a:lnTo>
                      <a:pt x="159" y="74"/>
                    </a:lnTo>
                    <a:lnTo>
                      <a:pt x="161" y="74"/>
                    </a:lnTo>
                    <a:lnTo>
                      <a:pt x="159" y="74"/>
                    </a:lnTo>
                    <a:lnTo>
                      <a:pt x="159" y="76"/>
                    </a:lnTo>
                    <a:lnTo>
                      <a:pt x="161" y="76"/>
                    </a:lnTo>
                    <a:lnTo>
                      <a:pt x="161" y="78"/>
                    </a:lnTo>
                    <a:lnTo>
                      <a:pt x="161" y="80"/>
                    </a:lnTo>
                    <a:lnTo>
                      <a:pt x="159" y="80"/>
                    </a:lnTo>
                    <a:lnTo>
                      <a:pt x="161" y="80"/>
                    </a:lnTo>
                    <a:lnTo>
                      <a:pt x="161" y="82"/>
                    </a:lnTo>
                    <a:lnTo>
                      <a:pt x="161" y="84"/>
                    </a:lnTo>
                    <a:lnTo>
                      <a:pt x="159" y="84"/>
                    </a:lnTo>
                    <a:lnTo>
                      <a:pt x="161" y="84"/>
                    </a:lnTo>
                    <a:lnTo>
                      <a:pt x="159" y="84"/>
                    </a:lnTo>
                    <a:lnTo>
                      <a:pt x="159" y="86"/>
                    </a:lnTo>
                    <a:lnTo>
                      <a:pt x="159" y="88"/>
                    </a:lnTo>
                    <a:lnTo>
                      <a:pt x="157" y="88"/>
                    </a:lnTo>
                    <a:lnTo>
                      <a:pt x="157" y="90"/>
                    </a:lnTo>
                    <a:lnTo>
                      <a:pt x="157" y="88"/>
                    </a:lnTo>
                    <a:lnTo>
                      <a:pt x="159" y="88"/>
                    </a:lnTo>
                    <a:lnTo>
                      <a:pt x="159" y="90"/>
                    </a:lnTo>
                    <a:lnTo>
                      <a:pt x="161" y="90"/>
                    </a:lnTo>
                    <a:lnTo>
                      <a:pt x="163" y="90"/>
                    </a:lnTo>
                    <a:lnTo>
                      <a:pt x="163" y="88"/>
                    </a:lnTo>
                    <a:lnTo>
                      <a:pt x="165" y="88"/>
                    </a:lnTo>
                    <a:lnTo>
                      <a:pt x="165" y="90"/>
                    </a:lnTo>
                    <a:lnTo>
                      <a:pt x="165" y="92"/>
                    </a:lnTo>
                    <a:lnTo>
                      <a:pt x="163" y="92"/>
                    </a:lnTo>
                    <a:lnTo>
                      <a:pt x="163" y="94"/>
                    </a:lnTo>
                    <a:lnTo>
                      <a:pt x="163" y="96"/>
                    </a:lnTo>
                    <a:lnTo>
                      <a:pt x="163" y="97"/>
                    </a:lnTo>
                    <a:lnTo>
                      <a:pt x="163" y="99"/>
                    </a:lnTo>
                    <a:lnTo>
                      <a:pt x="165" y="99"/>
                    </a:lnTo>
                    <a:lnTo>
                      <a:pt x="165" y="101"/>
                    </a:lnTo>
                    <a:lnTo>
                      <a:pt x="167" y="101"/>
                    </a:lnTo>
                    <a:lnTo>
                      <a:pt x="169" y="101"/>
                    </a:lnTo>
                    <a:lnTo>
                      <a:pt x="171" y="101"/>
                    </a:lnTo>
                    <a:lnTo>
                      <a:pt x="172" y="101"/>
                    </a:lnTo>
                    <a:lnTo>
                      <a:pt x="172" y="99"/>
                    </a:lnTo>
                    <a:lnTo>
                      <a:pt x="172" y="96"/>
                    </a:lnTo>
                    <a:lnTo>
                      <a:pt x="174" y="96"/>
                    </a:lnTo>
                    <a:lnTo>
                      <a:pt x="176" y="94"/>
                    </a:lnTo>
                    <a:lnTo>
                      <a:pt x="178" y="92"/>
                    </a:lnTo>
                    <a:lnTo>
                      <a:pt x="180" y="90"/>
                    </a:lnTo>
                    <a:lnTo>
                      <a:pt x="180" y="88"/>
                    </a:lnTo>
                    <a:lnTo>
                      <a:pt x="182" y="86"/>
                    </a:lnTo>
                    <a:lnTo>
                      <a:pt x="184" y="86"/>
                    </a:lnTo>
                    <a:lnTo>
                      <a:pt x="186" y="86"/>
                    </a:lnTo>
                    <a:lnTo>
                      <a:pt x="188" y="86"/>
                    </a:lnTo>
                    <a:lnTo>
                      <a:pt x="190" y="86"/>
                    </a:lnTo>
                    <a:lnTo>
                      <a:pt x="192" y="86"/>
                    </a:lnTo>
                    <a:lnTo>
                      <a:pt x="194" y="86"/>
                    </a:lnTo>
                    <a:lnTo>
                      <a:pt x="197" y="88"/>
                    </a:lnTo>
                    <a:lnTo>
                      <a:pt x="199" y="88"/>
                    </a:lnTo>
                    <a:lnTo>
                      <a:pt x="201" y="90"/>
                    </a:lnTo>
                    <a:lnTo>
                      <a:pt x="203" y="90"/>
                    </a:lnTo>
                    <a:lnTo>
                      <a:pt x="205" y="92"/>
                    </a:lnTo>
                    <a:lnTo>
                      <a:pt x="207" y="94"/>
                    </a:lnTo>
                    <a:lnTo>
                      <a:pt x="209" y="94"/>
                    </a:lnTo>
                    <a:lnTo>
                      <a:pt x="209" y="96"/>
                    </a:lnTo>
                    <a:lnTo>
                      <a:pt x="207" y="97"/>
                    </a:lnTo>
                    <a:lnTo>
                      <a:pt x="205" y="97"/>
                    </a:lnTo>
                    <a:lnTo>
                      <a:pt x="203" y="99"/>
                    </a:lnTo>
                    <a:lnTo>
                      <a:pt x="201" y="101"/>
                    </a:lnTo>
                    <a:lnTo>
                      <a:pt x="201" y="103"/>
                    </a:lnTo>
                    <a:lnTo>
                      <a:pt x="199" y="105"/>
                    </a:lnTo>
                    <a:lnTo>
                      <a:pt x="197" y="107"/>
                    </a:lnTo>
                    <a:lnTo>
                      <a:pt x="197" y="109"/>
                    </a:lnTo>
                    <a:lnTo>
                      <a:pt x="195" y="111"/>
                    </a:lnTo>
                    <a:lnTo>
                      <a:pt x="194" y="115"/>
                    </a:lnTo>
                    <a:lnTo>
                      <a:pt x="194" y="117"/>
                    </a:lnTo>
                    <a:lnTo>
                      <a:pt x="192" y="120"/>
                    </a:lnTo>
                    <a:lnTo>
                      <a:pt x="192" y="122"/>
                    </a:lnTo>
                    <a:lnTo>
                      <a:pt x="190" y="126"/>
                    </a:lnTo>
                    <a:lnTo>
                      <a:pt x="190" y="128"/>
                    </a:lnTo>
                    <a:lnTo>
                      <a:pt x="190" y="130"/>
                    </a:lnTo>
                    <a:lnTo>
                      <a:pt x="188" y="132"/>
                    </a:lnTo>
                    <a:lnTo>
                      <a:pt x="188" y="136"/>
                    </a:lnTo>
                    <a:lnTo>
                      <a:pt x="186" y="138"/>
                    </a:lnTo>
                    <a:lnTo>
                      <a:pt x="186" y="140"/>
                    </a:lnTo>
                    <a:lnTo>
                      <a:pt x="186" y="142"/>
                    </a:lnTo>
                    <a:lnTo>
                      <a:pt x="186" y="144"/>
                    </a:lnTo>
                    <a:lnTo>
                      <a:pt x="184" y="145"/>
                    </a:lnTo>
                    <a:lnTo>
                      <a:pt x="184" y="147"/>
                    </a:lnTo>
                    <a:lnTo>
                      <a:pt x="184" y="149"/>
                    </a:lnTo>
                    <a:lnTo>
                      <a:pt x="184" y="153"/>
                    </a:lnTo>
                    <a:lnTo>
                      <a:pt x="182" y="157"/>
                    </a:lnTo>
                    <a:lnTo>
                      <a:pt x="182" y="159"/>
                    </a:lnTo>
                    <a:lnTo>
                      <a:pt x="182" y="161"/>
                    </a:lnTo>
                    <a:lnTo>
                      <a:pt x="182" y="165"/>
                    </a:lnTo>
                    <a:lnTo>
                      <a:pt x="182" y="167"/>
                    </a:lnTo>
                    <a:lnTo>
                      <a:pt x="182" y="168"/>
                    </a:lnTo>
                    <a:lnTo>
                      <a:pt x="182" y="170"/>
                    </a:lnTo>
                    <a:lnTo>
                      <a:pt x="180" y="170"/>
                    </a:lnTo>
                    <a:lnTo>
                      <a:pt x="180" y="172"/>
                    </a:lnTo>
                    <a:lnTo>
                      <a:pt x="180" y="176"/>
                    </a:lnTo>
                    <a:lnTo>
                      <a:pt x="182" y="180"/>
                    </a:lnTo>
                    <a:lnTo>
                      <a:pt x="182" y="182"/>
                    </a:lnTo>
                    <a:lnTo>
                      <a:pt x="182" y="184"/>
                    </a:lnTo>
                    <a:lnTo>
                      <a:pt x="182" y="188"/>
                    </a:lnTo>
                    <a:lnTo>
                      <a:pt x="182" y="190"/>
                    </a:lnTo>
                    <a:lnTo>
                      <a:pt x="182" y="192"/>
                    </a:lnTo>
                    <a:lnTo>
                      <a:pt x="182" y="193"/>
                    </a:lnTo>
                    <a:lnTo>
                      <a:pt x="182" y="195"/>
                    </a:lnTo>
                    <a:lnTo>
                      <a:pt x="182" y="197"/>
                    </a:lnTo>
                    <a:lnTo>
                      <a:pt x="184" y="199"/>
                    </a:lnTo>
                    <a:lnTo>
                      <a:pt x="184" y="201"/>
                    </a:lnTo>
                    <a:lnTo>
                      <a:pt x="184" y="203"/>
                    </a:lnTo>
                    <a:lnTo>
                      <a:pt x="184" y="207"/>
                    </a:lnTo>
                    <a:lnTo>
                      <a:pt x="184" y="209"/>
                    </a:lnTo>
                    <a:lnTo>
                      <a:pt x="184" y="213"/>
                    </a:lnTo>
                    <a:lnTo>
                      <a:pt x="184" y="215"/>
                    </a:lnTo>
                    <a:lnTo>
                      <a:pt x="182" y="215"/>
                    </a:lnTo>
                    <a:lnTo>
                      <a:pt x="180" y="215"/>
                    </a:lnTo>
                    <a:lnTo>
                      <a:pt x="178" y="215"/>
                    </a:lnTo>
                    <a:lnTo>
                      <a:pt x="174" y="215"/>
                    </a:lnTo>
                    <a:lnTo>
                      <a:pt x="171" y="215"/>
                    </a:lnTo>
                    <a:lnTo>
                      <a:pt x="167" y="215"/>
                    </a:lnTo>
                    <a:lnTo>
                      <a:pt x="165" y="215"/>
                    </a:lnTo>
                    <a:lnTo>
                      <a:pt x="161" y="215"/>
                    </a:lnTo>
                    <a:lnTo>
                      <a:pt x="159" y="215"/>
                    </a:lnTo>
                    <a:lnTo>
                      <a:pt x="157" y="215"/>
                    </a:lnTo>
                    <a:lnTo>
                      <a:pt x="155" y="215"/>
                    </a:lnTo>
                    <a:lnTo>
                      <a:pt x="153" y="215"/>
                    </a:lnTo>
                    <a:lnTo>
                      <a:pt x="151" y="215"/>
                    </a:lnTo>
                    <a:lnTo>
                      <a:pt x="149" y="215"/>
                    </a:lnTo>
                    <a:lnTo>
                      <a:pt x="147" y="215"/>
                    </a:lnTo>
                    <a:lnTo>
                      <a:pt x="146" y="215"/>
                    </a:lnTo>
                    <a:lnTo>
                      <a:pt x="144" y="215"/>
                    </a:lnTo>
                    <a:lnTo>
                      <a:pt x="142" y="215"/>
                    </a:lnTo>
                    <a:lnTo>
                      <a:pt x="140" y="215"/>
                    </a:lnTo>
                    <a:lnTo>
                      <a:pt x="138" y="215"/>
                    </a:lnTo>
                    <a:lnTo>
                      <a:pt x="136" y="215"/>
                    </a:lnTo>
                    <a:lnTo>
                      <a:pt x="134" y="215"/>
                    </a:lnTo>
                    <a:lnTo>
                      <a:pt x="132" y="215"/>
                    </a:lnTo>
                    <a:lnTo>
                      <a:pt x="130" y="215"/>
                    </a:lnTo>
                    <a:lnTo>
                      <a:pt x="128" y="215"/>
                    </a:lnTo>
                    <a:lnTo>
                      <a:pt x="126" y="215"/>
                    </a:lnTo>
                    <a:lnTo>
                      <a:pt x="124" y="215"/>
                    </a:lnTo>
                    <a:lnTo>
                      <a:pt x="123" y="215"/>
                    </a:lnTo>
                    <a:lnTo>
                      <a:pt x="121" y="215"/>
                    </a:lnTo>
                    <a:lnTo>
                      <a:pt x="119" y="215"/>
                    </a:lnTo>
                    <a:lnTo>
                      <a:pt x="117" y="215"/>
                    </a:lnTo>
                    <a:lnTo>
                      <a:pt x="115" y="215"/>
                    </a:lnTo>
                    <a:lnTo>
                      <a:pt x="113" y="215"/>
                    </a:lnTo>
                    <a:lnTo>
                      <a:pt x="111" y="215"/>
                    </a:lnTo>
                    <a:lnTo>
                      <a:pt x="109" y="215"/>
                    </a:lnTo>
                    <a:lnTo>
                      <a:pt x="107" y="215"/>
                    </a:lnTo>
                    <a:lnTo>
                      <a:pt x="105" y="215"/>
                    </a:lnTo>
                    <a:lnTo>
                      <a:pt x="103" y="215"/>
                    </a:lnTo>
                    <a:lnTo>
                      <a:pt x="101" y="215"/>
                    </a:lnTo>
                    <a:lnTo>
                      <a:pt x="99" y="215"/>
                    </a:lnTo>
                    <a:lnTo>
                      <a:pt x="98" y="215"/>
                    </a:lnTo>
                    <a:lnTo>
                      <a:pt x="96" y="215"/>
                    </a:lnTo>
                    <a:lnTo>
                      <a:pt x="94" y="215"/>
                    </a:lnTo>
                    <a:lnTo>
                      <a:pt x="92" y="215"/>
                    </a:lnTo>
                    <a:lnTo>
                      <a:pt x="90" y="215"/>
                    </a:lnTo>
                    <a:lnTo>
                      <a:pt x="88" y="215"/>
                    </a:lnTo>
                    <a:lnTo>
                      <a:pt x="86" y="215"/>
                    </a:lnTo>
                    <a:lnTo>
                      <a:pt x="84" y="215"/>
                    </a:lnTo>
                    <a:lnTo>
                      <a:pt x="82" y="215"/>
                    </a:lnTo>
                    <a:lnTo>
                      <a:pt x="80" y="215"/>
                    </a:lnTo>
                    <a:lnTo>
                      <a:pt x="78" y="215"/>
                    </a:lnTo>
                    <a:lnTo>
                      <a:pt x="76" y="215"/>
                    </a:lnTo>
                    <a:lnTo>
                      <a:pt x="75" y="215"/>
                    </a:lnTo>
                    <a:lnTo>
                      <a:pt x="73" y="215"/>
                    </a:lnTo>
                    <a:lnTo>
                      <a:pt x="71" y="215"/>
                    </a:lnTo>
                    <a:lnTo>
                      <a:pt x="71" y="213"/>
                    </a:lnTo>
                    <a:lnTo>
                      <a:pt x="71" y="211"/>
                    </a:lnTo>
                    <a:lnTo>
                      <a:pt x="69" y="211"/>
                    </a:lnTo>
                    <a:lnTo>
                      <a:pt x="69" y="209"/>
                    </a:lnTo>
                    <a:lnTo>
                      <a:pt x="67" y="209"/>
                    </a:lnTo>
                    <a:lnTo>
                      <a:pt x="67" y="207"/>
                    </a:lnTo>
                    <a:lnTo>
                      <a:pt x="65" y="207"/>
                    </a:lnTo>
                    <a:lnTo>
                      <a:pt x="63" y="207"/>
                    </a:lnTo>
                    <a:lnTo>
                      <a:pt x="61" y="207"/>
                    </a:lnTo>
                    <a:lnTo>
                      <a:pt x="59" y="207"/>
                    </a:lnTo>
                    <a:lnTo>
                      <a:pt x="59" y="205"/>
                    </a:lnTo>
                    <a:lnTo>
                      <a:pt x="57" y="205"/>
                    </a:lnTo>
                    <a:lnTo>
                      <a:pt x="57" y="203"/>
                    </a:lnTo>
                    <a:lnTo>
                      <a:pt x="57" y="201"/>
                    </a:lnTo>
                    <a:lnTo>
                      <a:pt x="55" y="199"/>
                    </a:lnTo>
                    <a:lnTo>
                      <a:pt x="57" y="199"/>
                    </a:lnTo>
                    <a:lnTo>
                      <a:pt x="55" y="199"/>
                    </a:lnTo>
                    <a:lnTo>
                      <a:pt x="55" y="197"/>
                    </a:lnTo>
                    <a:lnTo>
                      <a:pt x="55" y="195"/>
                    </a:lnTo>
                    <a:lnTo>
                      <a:pt x="55" y="193"/>
                    </a:lnTo>
                    <a:lnTo>
                      <a:pt x="53" y="193"/>
                    </a:lnTo>
                    <a:lnTo>
                      <a:pt x="53" y="192"/>
                    </a:lnTo>
                    <a:lnTo>
                      <a:pt x="53" y="190"/>
                    </a:lnTo>
                    <a:lnTo>
                      <a:pt x="53" y="188"/>
                    </a:lnTo>
                    <a:lnTo>
                      <a:pt x="53" y="186"/>
                    </a:lnTo>
                    <a:lnTo>
                      <a:pt x="55" y="186"/>
                    </a:lnTo>
                    <a:lnTo>
                      <a:pt x="55" y="184"/>
                    </a:lnTo>
                    <a:lnTo>
                      <a:pt x="57" y="184"/>
                    </a:lnTo>
                    <a:lnTo>
                      <a:pt x="57" y="182"/>
                    </a:lnTo>
                    <a:lnTo>
                      <a:pt x="57" y="180"/>
                    </a:lnTo>
                    <a:lnTo>
                      <a:pt x="55" y="180"/>
                    </a:lnTo>
                    <a:lnTo>
                      <a:pt x="55" y="178"/>
                    </a:lnTo>
                    <a:lnTo>
                      <a:pt x="53" y="178"/>
                    </a:lnTo>
                    <a:lnTo>
                      <a:pt x="51" y="176"/>
                    </a:lnTo>
                    <a:lnTo>
                      <a:pt x="53" y="176"/>
                    </a:lnTo>
                    <a:lnTo>
                      <a:pt x="53" y="174"/>
                    </a:lnTo>
                    <a:lnTo>
                      <a:pt x="51" y="174"/>
                    </a:lnTo>
                    <a:lnTo>
                      <a:pt x="51" y="172"/>
                    </a:lnTo>
                    <a:lnTo>
                      <a:pt x="51" y="170"/>
                    </a:lnTo>
                    <a:lnTo>
                      <a:pt x="51" y="168"/>
                    </a:lnTo>
                    <a:lnTo>
                      <a:pt x="51" y="167"/>
                    </a:lnTo>
                    <a:lnTo>
                      <a:pt x="51" y="165"/>
                    </a:lnTo>
                    <a:lnTo>
                      <a:pt x="51" y="163"/>
                    </a:lnTo>
                    <a:lnTo>
                      <a:pt x="51" y="161"/>
                    </a:lnTo>
                    <a:lnTo>
                      <a:pt x="51" y="159"/>
                    </a:lnTo>
                    <a:lnTo>
                      <a:pt x="51" y="157"/>
                    </a:lnTo>
                    <a:lnTo>
                      <a:pt x="50" y="157"/>
                    </a:lnTo>
                    <a:lnTo>
                      <a:pt x="50" y="155"/>
                    </a:lnTo>
                    <a:lnTo>
                      <a:pt x="50" y="153"/>
                    </a:lnTo>
                    <a:lnTo>
                      <a:pt x="48" y="153"/>
                    </a:lnTo>
                    <a:lnTo>
                      <a:pt x="48" y="151"/>
                    </a:lnTo>
                    <a:lnTo>
                      <a:pt x="46" y="151"/>
                    </a:lnTo>
                    <a:lnTo>
                      <a:pt x="46" y="149"/>
                    </a:lnTo>
                    <a:lnTo>
                      <a:pt x="44" y="149"/>
                    </a:lnTo>
                    <a:lnTo>
                      <a:pt x="42" y="149"/>
                    </a:lnTo>
                    <a:lnTo>
                      <a:pt x="42" y="147"/>
                    </a:lnTo>
                    <a:lnTo>
                      <a:pt x="40" y="147"/>
                    </a:lnTo>
                    <a:lnTo>
                      <a:pt x="38" y="147"/>
                    </a:lnTo>
                    <a:lnTo>
                      <a:pt x="38" y="145"/>
                    </a:lnTo>
                    <a:lnTo>
                      <a:pt x="36" y="145"/>
                    </a:lnTo>
                    <a:lnTo>
                      <a:pt x="36" y="144"/>
                    </a:lnTo>
                    <a:lnTo>
                      <a:pt x="34" y="144"/>
                    </a:lnTo>
                    <a:lnTo>
                      <a:pt x="34" y="142"/>
                    </a:lnTo>
                    <a:lnTo>
                      <a:pt x="32" y="142"/>
                    </a:lnTo>
                    <a:lnTo>
                      <a:pt x="32" y="140"/>
                    </a:lnTo>
                    <a:lnTo>
                      <a:pt x="30" y="140"/>
                    </a:lnTo>
                    <a:lnTo>
                      <a:pt x="30" y="138"/>
                    </a:lnTo>
                    <a:lnTo>
                      <a:pt x="30" y="136"/>
                    </a:lnTo>
                    <a:lnTo>
                      <a:pt x="30" y="134"/>
                    </a:lnTo>
                    <a:lnTo>
                      <a:pt x="28" y="134"/>
                    </a:lnTo>
                    <a:lnTo>
                      <a:pt x="28" y="132"/>
                    </a:lnTo>
                    <a:lnTo>
                      <a:pt x="26" y="132"/>
                    </a:lnTo>
                    <a:lnTo>
                      <a:pt x="25" y="132"/>
                    </a:lnTo>
                    <a:lnTo>
                      <a:pt x="25" y="130"/>
                    </a:lnTo>
                    <a:lnTo>
                      <a:pt x="23" y="130"/>
                    </a:lnTo>
                    <a:lnTo>
                      <a:pt x="21" y="130"/>
                    </a:lnTo>
                    <a:lnTo>
                      <a:pt x="19" y="128"/>
                    </a:lnTo>
                    <a:lnTo>
                      <a:pt x="19" y="126"/>
                    </a:lnTo>
                    <a:lnTo>
                      <a:pt x="17" y="126"/>
                    </a:lnTo>
                    <a:lnTo>
                      <a:pt x="17" y="124"/>
                    </a:lnTo>
                    <a:lnTo>
                      <a:pt x="15" y="124"/>
                    </a:lnTo>
                    <a:lnTo>
                      <a:pt x="13" y="124"/>
                    </a:lnTo>
                    <a:lnTo>
                      <a:pt x="11" y="124"/>
                    </a:lnTo>
                    <a:lnTo>
                      <a:pt x="9" y="124"/>
                    </a:lnTo>
                    <a:lnTo>
                      <a:pt x="9" y="122"/>
                    </a:lnTo>
                    <a:lnTo>
                      <a:pt x="7" y="122"/>
                    </a:lnTo>
                    <a:lnTo>
                      <a:pt x="7" y="120"/>
                    </a:lnTo>
                    <a:lnTo>
                      <a:pt x="5" y="120"/>
                    </a:lnTo>
                    <a:lnTo>
                      <a:pt x="5" y="119"/>
                    </a:lnTo>
                    <a:lnTo>
                      <a:pt x="3" y="119"/>
                    </a:lnTo>
                    <a:lnTo>
                      <a:pt x="3" y="117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3" y="115"/>
                    </a:lnTo>
                    <a:lnTo>
                      <a:pt x="3" y="113"/>
                    </a:lnTo>
                    <a:lnTo>
                      <a:pt x="3" y="111"/>
                    </a:lnTo>
                    <a:lnTo>
                      <a:pt x="3" y="109"/>
                    </a:lnTo>
                    <a:lnTo>
                      <a:pt x="3" y="107"/>
                    </a:lnTo>
                    <a:lnTo>
                      <a:pt x="3" y="105"/>
                    </a:lnTo>
                    <a:lnTo>
                      <a:pt x="3" y="103"/>
                    </a:lnTo>
                    <a:lnTo>
                      <a:pt x="2" y="103"/>
                    </a:lnTo>
                    <a:lnTo>
                      <a:pt x="2" y="101"/>
                    </a:lnTo>
                    <a:lnTo>
                      <a:pt x="3" y="101"/>
                    </a:lnTo>
                    <a:lnTo>
                      <a:pt x="3" y="99"/>
                    </a:lnTo>
                    <a:lnTo>
                      <a:pt x="3" y="97"/>
                    </a:lnTo>
                    <a:lnTo>
                      <a:pt x="3" y="96"/>
                    </a:lnTo>
                    <a:lnTo>
                      <a:pt x="3" y="94"/>
                    </a:lnTo>
                    <a:lnTo>
                      <a:pt x="3" y="92"/>
                    </a:lnTo>
                    <a:lnTo>
                      <a:pt x="5" y="92"/>
                    </a:lnTo>
                    <a:lnTo>
                      <a:pt x="5" y="90"/>
                    </a:lnTo>
                    <a:lnTo>
                      <a:pt x="5" y="88"/>
                    </a:lnTo>
                    <a:lnTo>
                      <a:pt x="7" y="88"/>
                    </a:lnTo>
                    <a:lnTo>
                      <a:pt x="7" y="86"/>
                    </a:lnTo>
                    <a:lnTo>
                      <a:pt x="7" y="84"/>
                    </a:lnTo>
                    <a:lnTo>
                      <a:pt x="5" y="84"/>
                    </a:lnTo>
                    <a:lnTo>
                      <a:pt x="5" y="82"/>
                    </a:lnTo>
                    <a:lnTo>
                      <a:pt x="5" y="80"/>
                    </a:lnTo>
                    <a:lnTo>
                      <a:pt x="3" y="80"/>
                    </a:lnTo>
                    <a:lnTo>
                      <a:pt x="2" y="80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1" name="Freeform 22"/>
              <p:cNvSpPr>
                <a:spLocks/>
              </p:cNvSpPr>
              <p:nvPr/>
            </p:nvSpPr>
            <p:spPr bwMode="auto">
              <a:xfrm>
                <a:off x="1634647" y="1749851"/>
                <a:ext cx="539534" cy="394275"/>
              </a:xfrm>
              <a:custGeom>
                <a:avLst/>
                <a:gdLst>
                  <a:gd name="T0" fmla="*/ 21 w 260"/>
                  <a:gd name="T1" fmla="*/ 13 h 190"/>
                  <a:gd name="T2" fmla="*/ 18 w 260"/>
                  <a:gd name="T3" fmla="*/ 3 h 190"/>
                  <a:gd name="T4" fmla="*/ 27 w 260"/>
                  <a:gd name="T5" fmla="*/ 3 h 190"/>
                  <a:gd name="T6" fmla="*/ 41 w 260"/>
                  <a:gd name="T7" fmla="*/ 3 h 190"/>
                  <a:gd name="T8" fmla="*/ 54 w 260"/>
                  <a:gd name="T9" fmla="*/ 7 h 190"/>
                  <a:gd name="T10" fmla="*/ 62 w 260"/>
                  <a:gd name="T11" fmla="*/ 21 h 190"/>
                  <a:gd name="T12" fmla="*/ 66 w 260"/>
                  <a:gd name="T13" fmla="*/ 32 h 190"/>
                  <a:gd name="T14" fmla="*/ 81 w 260"/>
                  <a:gd name="T15" fmla="*/ 32 h 190"/>
                  <a:gd name="T16" fmla="*/ 92 w 260"/>
                  <a:gd name="T17" fmla="*/ 28 h 190"/>
                  <a:gd name="T18" fmla="*/ 102 w 260"/>
                  <a:gd name="T19" fmla="*/ 28 h 190"/>
                  <a:gd name="T20" fmla="*/ 116 w 260"/>
                  <a:gd name="T21" fmla="*/ 30 h 190"/>
                  <a:gd name="T22" fmla="*/ 129 w 260"/>
                  <a:gd name="T23" fmla="*/ 26 h 190"/>
                  <a:gd name="T24" fmla="*/ 142 w 260"/>
                  <a:gd name="T25" fmla="*/ 26 h 190"/>
                  <a:gd name="T26" fmla="*/ 154 w 260"/>
                  <a:gd name="T27" fmla="*/ 21 h 190"/>
                  <a:gd name="T28" fmla="*/ 165 w 260"/>
                  <a:gd name="T29" fmla="*/ 17 h 190"/>
                  <a:gd name="T30" fmla="*/ 181 w 260"/>
                  <a:gd name="T31" fmla="*/ 15 h 190"/>
                  <a:gd name="T32" fmla="*/ 198 w 260"/>
                  <a:gd name="T33" fmla="*/ 15 h 190"/>
                  <a:gd name="T34" fmla="*/ 215 w 260"/>
                  <a:gd name="T35" fmla="*/ 15 h 190"/>
                  <a:gd name="T36" fmla="*/ 233 w 260"/>
                  <a:gd name="T37" fmla="*/ 15 h 190"/>
                  <a:gd name="T38" fmla="*/ 248 w 260"/>
                  <a:gd name="T39" fmla="*/ 17 h 190"/>
                  <a:gd name="T40" fmla="*/ 258 w 260"/>
                  <a:gd name="T41" fmla="*/ 25 h 190"/>
                  <a:gd name="T42" fmla="*/ 258 w 260"/>
                  <a:gd name="T43" fmla="*/ 34 h 190"/>
                  <a:gd name="T44" fmla="*/ 254 w 260"/>
                  <a:gd name="T45" fmla="*/ 48 h 190"/>
                  <a:gd name="T46" fmla="*/ 248 w 260"/>
                  <a:gd name="T47" fmla="*/ 59 h 190"/>
                  <a:gd name="T48" fmla="*/ 246 w 260"/>
                  <a:gd name="T49" fmla="*/ 67 h 190"/>
                  <a:gd name="T50" fmla="*/ 240 w 260"/>
                  <a:gd name="T51" fmla="*/ 78 h 190"/>
                  <a:gd name="T52" fmla="*/ 238 w 260"/>
                  <a:gd name="T53" fmla="*/ 90 h 190"/>
                  <a:gd name="T54" fmla="*/ 244 w 260"/>
                  <a:gd name="T55" fmla="*/ 94 h 190"/>
                  <a:gd name="T56" fmla="*/ 244 w 260"/>
                  <a:gd name="T57" fmla="*/ 103 h 190"/>
                  <a:gd name="T58" fmla="*/ 242 w 260"/>
                  <a:gd name="T59" fmla="*/ 117 h 190"/>
                  <a:gd name="T60" fmla="*/ 242 w 260"/>
                  <a:gd name="T61" fmla="*/ 134 h 190"/>
                  <a:gd name="T62" fmla="*/ 242 w 260"/>
                  <a:gd name="T63" fmla="*/ 151 h 190"/>
                  <a:gd name="T64" fmla="*/ 242 w 260"/>
                  <a:gd name="T65" fmla="*/ 169 h 190"/>
                  <a:gd name="T66" fmla="*/ 242 w 260"/>
                  <a:gd name="T67" fmla="*/ 186 h 190"/>
                  <a:gd name="T68" fmla="*/ 229 w 260"/>
                  <a:gd name="T69" fmla="*/ 190 h 190"/>
                  <a:gd name="T70" fmla="*/ 212 w 260"/>
                  <a:gd name="T71" fmla="*/ 190 h 190"/>
                  <a:gd name="T72" fmla="*/ 194 w 260"/>
                  <a:gd name="T73" fmla="*/ 190 h 190"/>
                  <a:gd name="T74" fmla="*/ 177 w 260"/>
                  <a:gd name="T75" fmla="*/ 190 h 190"/>
                  <a:gd name="T76" fmla="*/ 160 w 260"/>
                  <a:gd name="T77" fmla="*/ 190 h 190"/>
                  <a:gd name="T78" fmla="*/ 142 w 260"/>
                  <a:gd name="T79" fmla="*/ 190 h 190"/>
                  <a:gd name="T80" fmla="*/ 125 w 260"/>
                  <a:gd name="T81" fmla="*/ 190 h 190"/>
                  <a:gd name="T82" fmla="*/ 108 w 260"/>
                  <a:gd name="T83" fmla="*/ 190 h 190"/>
                  <a:gd name="T84" fmla="*/ 91 w 260"/>
                  <a:gd name="T85" fmla="*/ 190 h 190"/>
                  <a:gd name="T86" fmla="*/ 73 w 260"/>
                  <a:gd name="T87" fmla="*/ 190 h 190"/>
                  <a:gd name="T88" fmla="*/ 56 w 260"/>
                  <a:gd name="T89" fmla="*/ 190 h 190"/>
                  <a:gd name="T90" fmla="*/ 39 w 260"/>
                  <a:gd name="T91" fmla="*/ 190 h 190"/>
                  <a:gd name="T92" fmla="*/ 21 w 260"/>
                  <a:gd name="T93" fmla="*/ 190 h 190"/>
                  <a:gd name="T94" fmla="*/ 10 w 260"/>
                  <a:gd name="T95" fmla="*/ 184 h 190"/>
                  <a:gd name="T96" fmla="*/ 6 w 260"/>
                  <a:gd name="T97" fmla="*/ 174 h 190"/>
                  <a:gd name="T98" fmla="*/ 6 w 260"/>
                  <a:gd name="T99" fmla="*/ 163 h 190"/>
                  <a:gd name="T100" fmla="*/ 2 w 260"/>
                  <a:gd name="T101" fmla="*/ 153 h 190"/>
                  <a:gd name="T102" fmla="*/ 6 w 260"/>
                  <a:gd name="T103" fmla="*/ 140 h 190"/>
                  <a:gd name="T104" fmla="*/ 12 w 260"/>
                  <a:gd name="T105" fmla="*/ 128 h 190"/>
                  <a:gd name="T106" fmla="*/ 16 w 260"/>
                  <a:gd name="T107" fmla="*/ 113 h 190"/>
                  <a:gd name="T108" fmla="*/ 16 w 260"/>
                  <a:gd name="T109" fmla="*/ 96 h 190"/>
                  <a:gd name="T110" fmla="*/ 18 w 260"/>
                  <a:gd name="T111" fmla="*/ 80 h 190"/>
                  <a:gd name="T112" fmla="*/ 19 w 260"/>
                  <a:gd name="T113" fmla="*/ 65 h 190"/>
                  <a:gd name="T114" fmla="*/ 21 w 260"/>
                  <a:gd name="T115" fmla="*/ 48 h 190"/>
                  <a:gd name="T116" fmla="*/ 21 w 260"/>
                  <a:gd name="T117" fmla="*/ 32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0" h="190">
                    <a:moveTo>
                      <a:pt x="21" y="25"/>
                    </a:moveTo>
                    <a:lnTo>
                      <a:pt x="21" y="23"/>
                    </a:lnTo>
                    <a:lnTo>
                      <a:pt x="21" y="21"/>
                    </a:lnTo>
                    <a:lnTo>
                      <a:pt x="21" y="19"/>
                    </a:lnTo>
                    <a:lnTo>
                      <a:pt x="19" y="19"/>
                    </a:lnTo>
                    <a:lnTo>
                      <a:pt x="19" y="17"/>
                    </a:lnTo>
                    <a:lnTo>
                      <a:pt x="19" y="15"/>
                    </a:lnTo>
                    <a:lnTo>
                      <a:pt x="21" y="15"/>
                    </a:lnTo>
                    <a:lnTo>
                      <a:pt x="21" y="13"/>
                    </a:lnTo>
                    <a:lnTo>
                      <a:pt x="23" y="13"/>
                    </a:lnTo>
                    <a:lnTo>
                      <a:pt x="23" y="11"/>
                    </a:lnTo>
                    <a:lnTo>
                      <a:pt x="21" y="11"/>
                    </a:lnTo>
                    <a:lnTo>
                      <a:pt x="21" y="9"/>
                    </a:lnTo>
                    <a:lnTo>
                      <a:pt x="21" y="7"/>
                    </a:lnTo>
                    <a:lnTo>
                      <a:pt x="21" y="5"/>
                    </a:lnTo>
                    <a:lnTo>
                      <a:pt x="19" y="5"/>
                    </a:lnTo>
                    <a:lnTo>
                      <a:pt x="18" y="5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1" y="0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3" y="3"/>
                    </a:lnTo>
                    <a:lnTo>
                      <a:pt x="25" y="3"/>
                    </a:lnTo>
                    <a:lnTo>
                      <a:pt x="27" y="3"/>
                    </a:lnTo>
                    <a:lnTo>
                      <a:pt x="29" y="3"/>
                    </a:lnTo>
                    <a:lnTo>
                      <a:pt x="31" y="2"/>
                    </a:lnTo>
                    <a:lnTo>
                      <a:pt x="33" y="3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7" y="2"/>
                    </a:lnTo>
                    <a:lnTo>
                      <a:pt x="39" y="2"/>
                    </a:lnTo>
                    <a:lnTo>
                      <a:pt x="41" y="2"/>
                    </a:lnTo>
                    <a:lnTo>
                      <a:pt x="41" y="3"/>
                    </a:lnTo>
                    <a:lnTo>
                      <a:pt x="41" y="5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4" y="7"/>
                    </a:lnTo>
                    <a:lnTo>
                      <a:pt x="46" y="7"/>
                    </a:lnTo>
                    <a:lnTo>
                      <a:pt x="48" y="5"/>
                    </a:lnTo>
                    <a:lnTo>
                      <a:pt x="50" y="5"/>
                    </a:lnTo>
                    <a:lnTo>
                      <a:pt x="52" y="7"/>
                    </a:lnTo>
                    <a:lnTo>
                      <a:pt x="54" y="7"/>
                    </a:lnTo>
                    <a:lnTo>
                      <a:pt x="54" y="9"/>
                    </a:lnTo>
                    <a:lnTo>
                      <a:pt x="56" y="9"/>
                    </a:lnTo>
                    <a:lnTo>
                      <a:pt x="58" y="11"/>
                    </a:lnTo>
                    <a:lnTo>
                      <a:pt x="58" y="13"/>
                    </a:lnTo>
                    <a:lnTo>
                      <a:pt x="60" y="13"/>
                    </a:lnTo>
                    <a:lnTo>
                      <a:pt x="60" y="15"/>
                    </a:lnTo>
                    <a:lnTo>
                      <a:pt x="60" y="17"/>
                    </a:lnTo>
                    <a:lnTo>
                      <a:pt x="60" y="19"/>
                    </a:lnTo>
                    <a:lnTo>
                      <a:pt x="62" y="21"/>
                    </a:lnTo>
                    <a:lnTo>
                      <a:pt x="60" y="23"/>
                    </a:lnTo>
                    <a:lnTo>
                      <a:pt x="62" y="23"/>
                    </a:lnTo>
                    <a:lnTo>
                      <a:pt x="62" y="25"/>
                    </a:lnTo>
                    <a:lnTo>
                      <a:pt x="62" y="26"/>
                    </a:lnTo>
                    <a:lnTo>
                      <a:pt x="62" y="28"/>
                    </a:lnTo>
                    <a:lnTo>
                      <a:pt x="62" y="30"/>
                    </a:lnTo>
                    <a:lnTo>
                      <a:pt x="64" y="30"/>
                    </a:lnTo>
                    <a:lnTo>
                      <a:pt x="64" y="32"/>
                    </a:lnTo>
                    <a:lnTo>
                      <a:pt x="66" y="32"/>
                    </a:lnTo>
                    <a:lnTo>
                      <a:pt x="68" y="32"/>
                    </a:lnTo>
                    <a:lnTo>
                      <a:pt x="69" y="32"/>
                    </a:lnTo>
                    <a:lnTo>
                      <a:pt x="71" y="32"/>
                    </a:lnTo>
                    <a:lnTo>
                      <a:pt x="71" y="34"/>
                    </a:lnTo>
                    <a:lnTo>
                      <a:pt x="73" y="34"/>
                    </a:lnTo>
                    <a:lnTo>
                      <a:pt x="75" y="34"/>
                    </a:lnTo>
                    <a:lnTo>
                      <a:pt x="77" y="34"/>
                    </a:lnTo>
                    <a:lnTo>
                      <a:pt x="79" y="34"/>
                    </a:lnTo>
                    <a:lnTo>
                      <a:pt x="81" y="32"/>
                    </a:lnTo>
                    <a:lnTo>
                      <a:pt x="83" y="32"/>
                    </a:lnTo>
                    <a:lnTo>
                      <a:pt x="85" y="32"/>
                    </a:lnTo>
                    <a:lnTo>
                      <a:pt x="87" y="32"/>
                    </a:lnTo>
                    <a:lnTo>
                      <a:pt x="87" y="30"/>
                    </a:lnTo>
                    <a:lnTo>
                      <a:pt x="89" y="30"/>
                    </a:lnTo>
                    <a:lnTo>
                      <a:pt x="89" y="28"/>
                    </a:lnTo>
                    <a:lnTo>
                      <a:pt x="91" y="28"/>
                    </a:lnTo>
                    <a:lnTo>
                      <a:pt x="92" y="26"/>
                    </a:lnTo>
                    <a:lnTo>
                      <a:pt x="92" y="28"/>
                    </a:lnTo>
                    <a:lnTo>
                      <a:pt x="94" y="28"/>
                    </a:lnTo>
                    <a:lnTo>
                      <a:pt x="96" y="28"/>
                    </a:lnTo>
                    <a:lnTo>
                      <a:pt x="96" y="26"/>
                    </a:lnTo>
                    <a:lnTo>
                      <a:pt x="96" y="28"/>
                    </a:lnTo>
                    <a:lnTo>
                      <a:pt x="98" y="28"/>
                    </a:lnTo>
                    <a:lnTo>
                      <a:pt x="98" y="26"/>
                    </a:lnTo>
                    <a:lnTo>
                      <a:pt x="100" y="26"/>
                    </a:lnTo>
                    <a:lnTo>
                      <a:pt x="102" y="26"/>
                    </a:lnTo>
                    <a:lnTo>
                      <a:pt x="102" y="28"/>
                    </a:lnTo>
                    <a:lnTo>
                      <a:pt x="104" y="28"/>
                    </a:lnTo>
                    <a:lnTo>
                      <a:pt x="106" y="28"/>
                    </a:lnTo>
                    <a:lnTo>
                      <a:pt x="108" y="28"/>
                    </a:lnTo>
                    <a:lnTo>
                      <a:pt x="110" y="28"/>
                    </a:lnTo>
                    <a:lnTo>
                      <a:pt x="112" y="30"/>
                    </a:lnTo>
                    <a:lnTo>
                      <a:pt x="112" y="32"/>
                    </a:lnTo>
                    <a:lnTo>
                      <a:pt x="114" y="32"/>
                    </a:lnTo>
                    <a:lnTo>
                      <a:pt x="114" y="30"/>
                    </a:lnTo>
                    <a:lnTo>
                      <a:pt x="116" y="30"/>
                    </a:lnTo>
                    <a:lnTo>
                      <a:pt x="117" y="30"/>
                    </a:lnTo>
                    <a:lnTo>
                      <a:pt x="119" y="30"/>
                    </a:lnTo>
                    <a:lnTo>
                      <a:pt x="121" y="30"/>
                    </a:lnTo>
                    <a:lnTo>
                      <a:pt x="121" y="28"/>
                    </a:lnTo>
                    <a:lnTo>
                      <a:pt x="123" y="28"/>
                    </a:lnTo>
                    <a:lnTo>
                      <a:pt x="125" y="28"/>
                    </a:lnTo>
                    <a:lnTo>
                      <a:pt x="125" y="26"/>
                    </a:lnTo>
                    <a:lnTo>
                      <a:pt x="127" y="26"/>
                    </a:lnTo>
                    <a:lnTo>
                      <a:pt x="129" y="26"/>
                    </a:lnTo>
                    <a:lnTo>
                      <a:pt x="131" y="26"/>
                    </a:lnTo>
                    <a:lnTo>
                      <a:pt x="133" y="26"/>
                    </a:lnTo>
                    <a:lnTo>
                      <a:pt x="133" y="28"/>
                    </a:lnTo>
                    <a:lnTo>
                      <a:pt x="135" y="28"/>
                    </a:lnTo>
                    <a:lnTo>
                      <a:pt x="137" y="28"/>
                    </a:lnTo>
                    <a:lnTo>
                      <a:pt x="137" y="26"/>
                    </a:lnTo>
                    <a:lnTo>
                      <a:pt x="139" y="26"/>
                    </a:lnTo>
                    <a:lnTo>
                      <a:pt x="140" y="26"/>
                    </a:lnTo>
                    <a:lnTo>
                      <a:pt x="142" y="26"/>
                    </a:lnTo>
                    <a:lnTo>
                      <a:pt x="142" y="25"/>
                    </a:lnTo>
                    <a:lnTo>
                      <a:pt x="144" y="25"/>
                    </a:lnTo>
                    <a:lnTo>
                      <a:pt x="146" y="25"/>
                    </a:lnTo>
                    <a:lnTo>
                      <a:pt x="146" y="23"/>
                    </a:lnTo>
                    <a:lnTo>
                      <a:pt x="148" y="23"/>
                    </a:lnTo>
                    <a:lnTo>
                      <a:pt x="150" y="23"/>
                    </a:lnTo>
                    <a:lnTo>
                      <a:pt x="152" y="23"/>
                    </a:lnTo>
                    <a:lnTo>
                      <a:pt x="152" y="21"/>
                    </a:lnTo>
                    <a:lnTo>
                      <a:pt x="154" y="21"/>
                    </a:lnTo>
                    <a:lnTo>
                      <a:pt x="156" y="21"/>
                    </a:lnTo>
                    <a:lnTo>
                      <a:pt x="158" y="21"/>
                    </a:lnTo>
                    <a:lnTo>
                      <a:pt x="160" y="21"/>
                    </a:lnTo>
                    <a:lnTo>
                      <a:pt x="160" y="19"/>
                    </a:lnTo>
                    <a:lnTo>
                      <a:pt x="162" y="19"/>
                    </a:lnTo>
                    <a:lnTo>
                      <a:pt x="162" y="17"/>
                    </a:lnTo>
                    <a:lnTo>
                      <a:pt x="164" y="19"/>
                    </a:lnTo>
                    <a:lnTo>
                      <a:pt x="165" y="19"/>
                    </a:lnTo>
                    <a:lnTo>
                      <a:pt x="165" y="17"/>
                    </a:lnTo>
                    <a:lnTo>
                      <a:pt x="167" y="17"/>
                    </a:lnTo>
                    <a:lnTo>
                      <a:pt x="169" y="17"/>
                    </a:lnTo>
                    <a:lnTo>
                      <a:pt x="171" y="17"/>
                    </a:lnTo>
                    <a:lnTo>
                      <a:pt x="173" y="17"/>
                    </a:lnTo>
                    <a:lnTo>
                      <a:pt x="175" y="17"/>
                    </a:lnTo>
                    <a:lnTo>
                      <a:pt x="177" y="17"/>
                    </a:lnTo>
                    <a:lnTo>
                      <a:pt x="179" y="17"/>
                    </a:lnTo>
                    <a:lnTo>
                      <a:pt x="179" y="15"/>
                    </a:lnTo>
                    <a:lnTo>
                      <a:pt x="181" y="15"/>
                    </a:lnTo>
                    <a:lnTo>
                      <a:pt x="183" y="15"/>
                    </a:lnTo>
                    <a:lnTo>
                      <a:pt x="185" y="15"/>
                    </a:lnTo>
                    <a:lnTo>
                      <a:pt x="187" y="15"/>
                    </a:lnTo>
                    <a:lnTo>
                      <a:pt x="188" y="15"/>
                    </a:lnTo>
                    <a:lnTo>
                      <a:pt x="190" y="15"/>
                    </a:lnTo>
                    <a:lnTo>
                      <a:pt x="192" y="15"/>
                    </a:lnTo>
                    <a:lnTo>
                      <a:pt x="194" y="15"/>
                    </a:lnTo>
                    <a:lnTo>
                      <a:pt x="196" y="15"/>
                    </a:lnTo>
                    <a:lnTo>
                      <a:pt x="198" y="15"/>
                    </a:lnTo>
                    <a:lnTo>
                      <a:pt x="200" y="15"/>
                    </a:lnTo>
                    <a:lnTo>
                      <a:pt x="202" y="15"/>
                    </a:lnTo>
                    <a:lnTo>
                      <a:pt x="204" y="15"/>
                    </a:lnTo>
                    <a:lnTo>
                      <a:pt x="206" y="15"/>
                    </a:lnTo>
                    <a:lnTo>
                      <a:pt x="208" y="15"/>
                    </a:lnTo>
                    <a:lnTo>
                      <a:pt x="210" y="15"/>
                    </a:lnTo>
                    <a:lnTo>
                      <a:pt x="212" y="15"/>
                    </a:lnTo>
                    <a:lnTo>
                      <a:pt x="213" y="15"/>
                    </a:lnTo>
                    <a:lnTo>
                      <a:pt x="215" y="15"/>
                    </a:lnTo>
                    <a:lnTo>
                      <a:pt x="217" y="15"/>
                    </a:lnTo>
                    <a:lnTo>
                      <a:pt x="219" y="15"/>
                    </a:lnTo>
                    <a:lnTo>
                      <a:pt x="221" y="15"/>
                    </a:lnTo>
                    <a:lnTo>
                      <a:pt x="223" y="15"/>
                    </a:lnTo>
                    <a:lnTo>
                      <a:pt x="225" y="15"/>
                    </a:lnTo>
                    <a:lnTo>
                      <a:pt x="227" y="15"/>
                    </a:lnTo>
                    <a:lnTo>
                      <a:pt x="229" y="15"/>
                    </a:lnTo>
                    <a:lnTo>
                      <a:pt x="231" y="15"/>
                    </a:lnTo>
                    <a:lnTo>
                      <a:pt x="233" y="15"/>
                    </a:lnTo>
                    <a:lnTo>
                      <a:pt x="235" y="15"/>
                    </a:lnTo>
                    <a:lnTo>
                      <a:pt x="236" y="15"/>
                    </a:lnTo>
                    <a:lnTo>
                      <a:pt x="238" y="15"/>
                    </a:lnTo>
                    <a:lnTo>
                      <a:pt x="240" y="15"/>
                    </a:lnTo>
                    <a:lnTo>
                      <a:pt x="242" y="15"/>
                    </a:lnTo>
                    <a:lnTo>
                      <a:pt x="244" y="15"/>
                    </a:lnTo>
                    <a:lnTo>
                      <a:pt x="246" y="15"/>
                    </a:lnTo>
                    <a:lnTo>
                      <a:pt x="246" y="17"/>
                    </a:lnTo>
                    <a:lnTo>
                      <a:pt x="248" y="17"/>
                    </a:lnTo>
                    <a:lnTo>
                      <a:pt x="248" y="19"/>
                    </a:lnTo>
                    <a:lnTo>
                      <a:pt x="250" y="19"/>
                    </a:lnTo>
                    <a:lnTo>
                      <a:pt x="250" y="21"/>
                    </a:lnTo>
                    <a:lnTo>
                      <a:pt x="250" y="23"/>
                    </a:lnTo>
                    <a:lnTo>
                      <a:pt x="252" y="23"/>
                    </a:lnTo>
                    <a:lnTo>
                      <a:pt x="254" y="23"/>
                    </a:lnTo>
                    <a:lnTo>
                      <a:pt x="254" y="25"/>
                    </a:lnTo>
                    <a:lnTo>
                      <a:pt x="256" y="25"/>
                    </a:lnTo>
                    <a:lnTo>
                      <a:pt x="258" y="25"/>
                    </a:lnTo>
                    <a:lnTo>
                      <a:pt x="258" y="26"/>
                    </a:lnTo>
                    <a:lnTo>
                      <a:pt x="258" y="28"/>
                    </a:lnTo>
                    <a:lnTo>
                      <a:pt x="260" y="28"/>
                    </a:lnTo>
                    <a:lnTo>
                      <a:pt x="260" y="30"/>
                    </a:lnTo>
                    <a:lnTo>
                      <a:pt x="260" y="32"/>
                    </a:lnTo>
                    <a:lnTo>
                      <a:pt x="260" y="34"/>
                    </a:lnTo>
                    <a:lnTo>
                      <a:pt x="258" y="34"/>
                    </a:lnTo>
                    <a:lnTo>
                      <a:pt x="260" y="34"/>
                    </a:lnTo>
                    <a:lnTo>
                      <a:pt x="258" y="34"/>
                    </a:lnTo>
                    <a:lnTo>
                      <a:pt x="258" y="36"/>
                    </a:lnTo>
                    <a:lnTo>
                      <a:pt x="258" y="38"/>
                    </a:lnTo>
                    <a:lnTo>
                      <a:pt x="258" y="40"/>
                    </a:lnTo>
                    <a:lnTo>
                      <a:pt x="256" y="40"/>
                    </a:lnTo>
                    <a:lnTo>
                      <a:pt x="256" y="42"/>
                    </a:lnTo>
                    <a:lnTo>
                      <a:pt x="256" y="44"/>
                    </a:lnTo>
                    <a:lnTo>
                      <a:pt x="254" y="44"/>
                    </a:lnTo>
                    <a:lnTo>
                      <a:pt x="254" y="46"/>
                    </a:lnTo>
                    <a:lnTo>
                      <a:pt x="254" y="48"/>
                    </a:lnTo>
                    <a:lnTo>
                      <a:pt x="254" y="50"/>
                    </a:lnTo>
                    <a:lnTo>
                      <a:pt x="252" y="50"/>
                    </a:lnTo>
                    <a:lnTo>
                      <a:pt x="252" y="51"/>
                    </a:lnTo>
                    <a:lnTo>
                      <a:pt x="252" y="53"/>
                    </a:lnTo>
                    <a:lnTo>
                      <a:pt x="250" y="53"/>
                    </a:lnTo>
                    <a:lnTo>
                      <a:pt x="250" y="55"/>
                    </a:lnTo>
                    <a:lnTo>
                      <a:pt x="250" y="57"/>
                    </a:lnTo>
                    <a:lnTo>
                      <a:pt x="248" y="57"/>
                    </a:lnTo>
                    <a:lnTo>
                      <a:pt x="248" y="59"/>
                    </a:lnTo>
                    <a:lnTo>
                      <a:pt x="248" y="61"/>
                    </a:lnTo>
                    <a:lnTo>
                      <a:pt x="248" y="59"/>
                    </a:lnTo>
                    <a:lnTo>
                      <a:pt x="250" y="59"/>
                    </a:lnTo>
                    <a:lnTo>
                      <a:pt x="248" y="59"/>
                    </a:lnTo>
                    <a:lnTo>
                      <a:pt x="248" y="61"/>
                    </a:lnTo>
                    <a:lnTo>
                      <a:pt x="248" y="63"/>
                    </a:lnTo>
                    <a:lnTo>
                      <a:pt x="248" y="65"/>
                    </a:lnTo>
                    <a:lnTo>
                      <a:pt x="246" y="65"/>
                    </a:lnTo>
                    <a:lnTo>
                      <a:pt x="246" y="67"/>
                    </a:lnTo>
                    <a:lnTo>
                      <a:pt x="246" y="69"/>
                    </a:lnTo>
                    <a:lnTo>
                      <a:pt x="244" y="69"/>
                    </a:lnTo>
                    <a:lnTo>
                      <a:pt x="244" y="71"/>
                    </a:lnTo>
                    <a:lnTo>
                      <a:pt x="242" y="71"/>
                    </a:lnTo>
                    <a:lnTo>
                      <a:pt x="242" y="73"/>
                    </a:lnTo>
                    <a:lnTo>
                      <a:pt x="240" y="73"/>
                    </a:lnTo>
                    <a:lnTo>
                      <a:pt x="240" y="74"/>
                    </a:lnTo>
                    <a:lnTo>
                      <a:pt x="240" y="76"/>
                    </a:lnTo>
                    <a:lnTo>
                      <a:pt x="240" y="78"/>
                    </a:lnTo>
                    <a:lnTo>
                      <a:pt x="238" y="78"/>
                    </a:lnTo>
                    <a:lnTo>
                      <a:pt x="238" y="80"/>
                    </a:lnTo>
                    <a:lnTo>
                      <a:pt x="238" y="82"/>
                    </a:lnTo>
                    <a:lnTo>
                      <a:pt x="236" y="82"/>
                    </a:lnTo>
                    <a:lnTo>
                      <a:pt x="236" y="84"/>
                    </a:lnTo>
                    <a:lnTo>
                      <a:pt x="236" y="86"/>
                    </a:lnTo>
                    <a:lnTo>
                      <a:pt x="236" y="88"/>
                    </a:lnTo>
                    <a:lnTo>
                      <a:pt x="238" y="88"/>
                    </a:lnTo>
                    <a:lnTo>
                      <a:pt x="238" y="90"/>
                    </a:lnTo>
                    <a:lnTo>
                      <a:pt x="236" y="90"/>
                    </a:lnTo>
                    <a:lnTo>
                      <a:pt x="236" y="92"/>
                    </a:lnTo>
                    <a:lnTo>
                      <a:pt x="238" y="92"/>
                    </a:lnTo>
                    <a:lnTo>
                      <a:pt x="240" y="92"/>
                    </a:lnTo>
                    <a:lnTo>
                      <a:pt x="242" y="92"/>
                    </a:lnTo>
                    <a:lnTo>
                      <a:pt x="242" y="94"/>
                    </a:lnTo>
                    <a:lnTo>
                      <a:pt x="242" y="92"/>
                    </a:lnTo>
                    <a:lnTo>
                      <a:pt x="244" y="92"/>
                    </a:lnTo>
                    <a:lnTo>
                      <a:pt x="244" y="94"/>
                    </a:lnTo>
                    <a:lnTo>
                      <a:pt x="244" y="96"/>
                    </a:lnTo>
                    <a:lnTo>
                      <a:pt x="246" y="96"/>
                    </a:lnTo>
                    <a:lnTo>
                      <a:pt x="246" y="98"/>
                    </a:lnTo>
                    <a:lnTo>
                      <a:pt x="246" y="99"/>
                    </a:lnTo>
                    <a:lnTo>
                      <a:pt x="244" y="99"/>
                    </a:lnTo>
                    <a:lnTo>
                      <a:pt x="244" y="101"/>
                    </a:lnTo>
                    <a:lnTo>
                      <a:pt x="246" y="101"/>
                    </a:lnTo>
                    <a:lnTo>
                      <a:pt x="246" y="103"/>
                    </a:lnTo>
                    <a:lnTo>
                      <a:pt x="244" y="103"/>
                    </a:lnTo>
                    <a:lnTo>
                      <a:pt x="244" y="105"/>
                    </a:lnTo>
                    <a:lnTo>
                      <a:pt x="244" y="107"/>
                    </a:lnTo>
                    <a:lnTo>
                      <a:pt x="244" y="109"/>
                    </a:lnTo>
                    <a:lnTo>
                      <a:pt x="242" y="109"/>
                    </a:lnTo>
                    <a:lnTo>
                      <a:pt x="244" y="111"/>
                    </a:lnTo>
                    <a:lnTo>
                      <a:pt x="242" y="111"/>
                    </a:lnTo>
                    <a:lnTo>
                      <a:pt x="242" y="113"/>
                    </a:lnTo>
                    <a:lnTo>
                      <a:pt x="242" y="115"/>
                    </a:lnTo>
                    <a:lnTo>
                      <a:pt x="242" y="117"/>
                    </a:lnTo>
                    <a:lnTo>
                      <a:pt x="242" y="119"/>
                    </a:lnTo>
                    <a:lnTo>
                      <a:pt x="242" y="121"/>
                    </a:lnTo>
                    <a:lnTo>
                      <a:pt x="242" y="122"/>
                    </a:lnTo>
                    <a:lnTo>
                      <a:pt x="242" y="124"/>
                    </a:lnTo>
                    <a:lnTo>
                      <a:pt x="242" y="126"/>
                    </a:lnTo>
                    <a:lnTo>
                      <a:pt x="242" y="128"/>
                    </a:lnTo>
                    <a:lnTo>
                      <a:pt x="242" y="130"/>
                    </a:lnTo>
                    <a:lnTo>
                      <a:pt x="242" y="132"/>
                    </a:lnTo>
                    <a:lnTo>
                      <a:pt x="242" y="134"/>
                    </a:lnTo>
                    <a:lnTo>
                      <a:pt x="242" y="136"/>
                    </a:lnTo>
                    <a:lnTo>
                      <a:pt x="242" y="138"/>
                    </a:lnTo>
                    <a:lnTo>
                      <a:pt x="242" y="140"/>
                    </a:lnTo>
                    <a:lnTo>
                      <a:pt x="242" y="142"/>
                    </a:lnTo>
                    <a:lnTo>
                      <a:pt x="242" y="144"/>
                    </a:lnTo>
                    <a:lnTo>
                      <a:pt x="242" y="146"/>
                    </a:lnTo>
                    <a:lnTo>
                      <a:pt x="242" y="147"/>
                    </a:lnTo>
                    <a:lnTo>
                      <a:pt x="242" y="149"/>
                    </a:lnTo>
                    <a:lnTo>
                      <a:pt x="242" y="151"/>
                    </a:lnTo>
                    <a:lnTo>
                      <a:pt x="242" y="153"/>
                    </a:lnTo>
                    <a:lnTo>
                      <a:pt x="242" y="155"/>
                    </a:lnTo>
                    <a:lnTo>
                      <a:pt x="242" y="157"/>
                    </a:lnTo>
                    <a:lnTo>
                      <a:pt x="242" y="159"/>
                    </a:lnTo>
                    <a:lnTo>
                      <a:pt x="242" y="161"/>
                    </a:lnTo>
                    <a:lnTo>
                      <a:pt x="242" y="163"/>
                    </a:lnTo>
                    <a:lnTo>
                      <a:pt x="242" y="165"/>
                    </a:lnTo>
                    <a:lnTo>
                      <a:pt x="242" y="167"/>
                    </a:lnTo>
                    <a:lnTo>
                      <a:pt x="242" y="169"/>
                    </a:lnTo>
                    <a:lnTo>
                      <a:pt x="242" y="170"/>
                    </a:lnTo>
                    <a:lnTo>
                      <a:pt x="242" y="172"/>
                    </a:lnTo>
                    <a:lnTo>
                      <a:pt x="242" y="174"/>
                    </a:lnTo>
                    <a:lnTo>
                      <a:pt x="242" y="176"/>
                    </a:lnTo>
                    <a:lnTo>
                      <a:pt x="242" y="178"/>
                    </a:lnTo>
                    <a:lnTo>
                      <a:pt x="242" y="180"/>
                    </a:lnTo>
                    <a:lnTo>
                      <a:pt x="242" y="182"/>
                    </a:lnTo>
                    <a:lnTo>
                      <a:pt x="242" y="184"/>
                    </a:lnTo>
                    <a:lnTo>
                      <a:pt x="242" y="186"/>
                    </a:lnTo>
                    <a:lnTo>
                      <a:pt x="242" y="188"/>
                    </a:lnTo>
                    <a:lnTo>
                      <a:pt x="242" y="190"/>
                    </a:lnTo>
                    <a:lnTo>
                      <a:pt x="240" y="190"/>
                    </a:lnTo>
                    <a:lnTo>
                      <a:pt x="238" y="190"/>
                    </a:lnTo>
                    <a:lnTo>
                      <a:pt x="236" y="190"/>
                    </a:lnTo>
                    <a:lnTo>
                      <a:pt x="235" y="190"/>
                    </a:lnTo>
                    <a:lnTo>
                      <a:pt x="233" y="190"/>
                    </a:lnTo>
                    <a:lnTo>
                      <a:pt x="231" y="190"/>
                    </a:lnTo>
                    <a:lnTo>
                      <a:pt x="229" y="190"/>
                    </a:lnTo>
                    <a:lnTo>
                      <a:pt x="227" y="190"/>
                    </a:lnTo>
                    <a:lnTo>
                      <a:pt x="225" y="190"/>
                    </a:lnTo>
                    <a:lnTo>
                      <a:pt x="223" y="190"/>
                    </a:lnTo>
                    <a:lnTo>
                      <a:pt x="221" y="190"/>
                    </a:lnTo>
                    <a:lnTo>
                      <a:pt x="219" y="190"/>
                    </a:lnTo>
                    <a:lnTo>
                      <a:pt x="217" y="190"/>
                    </a:lnTo>
                    <a:lnTo>
                      <a:pt x="215" y="190"/>
                    </a:lnTo>
                    <a:lnTo>
                      <a:pt x="213" y="190"/>
                    </a:lnTo>
                    <a:lnTo>
                      <a:pt x="212" y="190"/>
                    </a:lnTo>
                    <a:lnTo>
                      <a:pt x="210" y="190"/>
                    </a:lnTo>
                    <a:lnTo>
                      <a:pt x="208" y="190"/>
                    </a:lnTo>
                    <a:lnTo>
                      <a:pt x="206" y="190"/>
                    </a:lnTo>
                    <a:lnTo>
                      <a:pt x="204" y="190"/>
                    </a:lnTo>
                    <a:lnTo>
                      <a:pt x="202" y="190"/>
                    </a:lnTo>
                    <a:lnTo>
                      <a:pt x="200" y="190"/>
                    </a:lnTo>
                    <a:lnTo>
                      <a:pt x="198" y="190"/>
                    </a:lnTo>
                    <a:lnTo>
                      <a:pt x="196" y="190"/>
                    </a:lnTo>
                    <a:lnTo>
                      <a:pt x="194" y="190"/>
                    </a:lnTo>
                    <a:lnTo>
                      <a:pt x="192" y="190"/>
                    </a:lnTo>
                    <a:lnTo>
                      <a:pt x="190" y="190"/>
                    </a:lnTo>
                    <a:lnTo>
                      <a:pt x="188" y="190"/>
                    </a:lnTo>
                    <a:lnTo>
                      <a:pt x="187" y="190"/>
                    </a:lnTo>
                    <a:lnTo>
                      <a:pt x="185" y="190"/>
                    </a:lnTo>
                    <a:lnTo>
                      <a:pt x="183" y="190"/>
                    </a:lnTo>
                    <a:lnTo>
                      <a:pt x="181" y="190"/>
                    </a:lnTo>
                    <a:lnTo>
                      <a:pt x="179" y="190"/>
                    </a:lnTo>
                    <a:lnTo>
                      <a:pt x="177" y="190"/>
                    </a:lnTo>
                    <a:lnTo>
                      <a:pt x="175" y="190"/>
                    </a:lnTo>
                    <a:lnTo>
                      <a:pt x="173" y="190"/>
                    </a:lnTo>
                    <a:lnTo>
                      <a:pt x="171" y="190"/>
                    </a:lnTo>
                    <a:lnTo>
                      <a:pt x="169" y="190"/>
                    </a:lnTo>
                    <a:lnTo>
                      <a:pt x="167" y="190"/>
                    </a:lnTo>
                    <a:lnTo>
                      <a:pt x="165" y="190"/>
                    </a:lnTo>
                    <a:lnTo>
                      <a:pt x="164" y="190"/>
                    </a:lnTo>
                    <a:lnTo>
                      <a:pt x="162" y="190"/>
                    </a:lnTo>
                    <a:lnTo>
                      <a:pt x="160" y="190"/>
                    </a:lnTo>
                    <a:lnTo>
                      <a:pt x="158" y="190"/>
                    </a:lnTo>
                    <a:lnTo>
                      <a:pt x="156" y="190"/>
                    </a:lnTo>
                    <a:lnTo>
                      <a:pt x="154" y="190"/>
                    </a:lnTo>
                    <a:lnTo>
                      <a:pt x="152" y="190"/>
                    </a:lnTo>
                    <a:lnTo>
                      <a:pt x="150" y="190"/>
                    </a:lnTo>
                    <a:lnTo>
                      <a:pt x="148" y="190"/>
                    </a:lnTo>
                    <a:lnTo>
                      <a:pt x="146" y="190"/>
                    </a:lnTo>
                    <a:lnTo>
                      <a:pt x="144" y="190"/>
                    </a:lnTo>
                    <a:lnTo>
                      <a:pt x="142" y="190"/>
                    </a:lnTo>
                    <a:lnTo>
                      <a:pt x="140" y="190"/>
                    </a:lnTo>
                    <a:lnTo>
                      <a:pt x="139" y="190"/>
                    </a:lnTo>
                    <a:lnTo>
                      <a:pt x="137" y="190"/>
                    </a:lnTo>
                    <a:lnTo>
                      <a:pt x="135" y="190"/>
                    </a:lnTo>
                    <a:lnTo>
                      <a:pt x="133" y="190"/>
                    </a:lnTo>
                    <a:lnTo>
                      <a:pt x="131" y="190"/>
                    </a:lnTo>
                    <a:lnTo>
                      <a:pt x="129" y="190"/>
                    </a:lnTo>
                    <a:lnTo>
                      <a:pt x="127" y="190"/>
                    </a:lnTo>
                    <a:lnTo>
                      <a:pt x="125" y="190"/>
                    </a:lnTo>
                    <a:lnTo>
                      <a:pt x="123" y="190"/>
                    </a:lnTo>
                    <a:lnTo>
                      <a:pt x="121" y="190"/>
                    </a:lnTo>
                    <a:lnTo>
                      <a:pt x="119" y="190"/>
                    </a:lnTo>
                    <a:lnTo>
                      <a:pt x="117" y="190"/>
                    </a:lnTo>
                    <a:lnTo>
                      <a:pt x="116" y="190"/>
                    </a:lnTo>
                    <a:lnTo>
                      <a:pt x="114" y="190"/>
                    </a:lnTo>
                    <a:lnTo>
                      <a:pt x="112" y="190"/>
                    </a:lnTo>
                    <a:lnTo>
                      <a:pt x="110" y="190"/>
                    </a:lnTo>
                    <a:lnTo>
                      <a:pt x="108" y="190"/>
                    </a:lnTo>
                    <a:lnTo>
                      <a:pt x="106" y="190"/>
                    </a:lnTo>
                    <a:lnTo>
                      <a:pt x="104" y="190"/>
                    </a:lnTo>
                    <a:lnTo>
                      <a:pt x="102" y="190"/>
                    </a:lnTo>
                    <a:lnTo>
                      <a:pt x="100" y="190"/>
                    </a:lnTo>
                    <a:lnTo>
                      <a:pt x="98" y="190"/>
                    </a:lnTo>
                    <a:lnTo>
                      <a:pt x="96" y="190"/>
                    </a:lnTo>
                    <a:lnTo>
                      <a:pt x="94" y="190"/>
                    </a:lnTo>
                    <a:lnTo>
                      <a:pt x="92" y="190"/>
                    </a:lnTo>
                    <a:lnTo>
                      <a:pt x="91" y="190"/>
                    </a:lnTo>
                    <a:lnTo>
                      <a:pt x="89" y="190"/>
                    </a:lnTo>
                    <a:lnTo>
                      <a:pt x="87" y="190"/>
                    </a:lnTo>
                    <a:lnTo>
                      <a:pt x="85" y="190"/>
                    </a:lnTo>
                    <a:lnTo>
                      <a:pt x="83" y="190"/>
                    </a:lnTo>
                    <a:lnTo>
                      <a:pt x="81" y="190"/>
                    </a:lnTo>
                    <a:lnTo>
                      <a:pt x="79" y="190"/>
                    </a:lnTo>
                    <a:lnTo>
                      <a:pt x="77" y="190"/>
                    </a:lnTo>
                    <a:lnTo>
                      <a:pt x="75" y="190"/>
                    </a:lnTo>
                    <a:lnTo>
                      <a:pt x="73" y="190"/>
                    </a:lnTo>
                    <a:lnTo>
                      <a:pt x="71" y="190"/>
                    </a:lnTo>
                    <a:lnTo>
                      <a:pt x="69" y="190"/>
                    </a:lnTo>
                    <a:lnTo>
                      <a:pt x="68" y="190"/>
                    </a:lnTo>
                    <a:lnTo>
                      <a:pt x="66" y="190"/>
                    </a:lnTo>
                    <a:lnTo>
                      <a:pt x="64" y="190"/>
                    </a:lnTo>
                    <a:lnTo>
                      <a:pt x="62" y="190"/>
                    </a:lnTo>
                    <a:lnTo>
                      <a:pt x="60" y="190"/>
                    </a:lnTo>
                    <a:lnTo>
                      <a:pt x="58" y="190"/>
                    </a:lnTo>
                    <a:lnTo>
                      <a:pt x="56" y="190"/>
                    </a:lnTo>
                    <a:lnTo>
                      <a:pt x="54" y="190"/>
                    </a:lnTo>
                    <a:lnTo>
                      <a:pt x="52" y="190"/>
                    </a:lnTo>
                    <a:lnTo>
                      <a:pt x="50" y="190"/>
                    </a:lnTo>
                    <a:lnTo>
                      <a:pt x="48" y="190"/>
                    </a:lnTo>
                    <a:lnTo>
                      <a:pt x="46" y="190"/>
                    </a:lnTo>
                    <a:lnTo>
                      <a:pt x="44" y="190"/>
                    </a:lnTo>
                    <a:lnTo>
                      <a:pt x="43" y="190"/>
                    </a:lnTo>
                    <a:lnTo>
                      <a:pt x="41" y="190"/>
                    </a:lnTo>
                    <a:lnTo>
                      <a:pt x="39" y="190"/>
                    </a:lnTo>
                    <a:lnTo>
                      <a:pt x="37" y="190"/>
                    </a:lnTo>
                    <a:lnTo>
                      <a:pt x="35" y="190"/>
                    </a:lnTo>
                    <a:lnTo>
                      <a:pt x="33" y="190"/>
                    </a:lnTo>
                    <a:lnTo>
                      <a:pt x="31" y="190"/>
                    </a:lnTo>
                    <a:lnTo>
                      <a:pt x="29" y="190"/>
                    </a:lnTo>
                    <a:lnTo>
                      <a:pt x="27" y="190"/>
                    </a:lnTo>
                    <a:lnTo>
                      <a:pt x="25" y="190"/>
                    </a:lnTo>
                    <a:lnTo>
                      <a:pt x="23" y="190"/>
                    </a:lnTo>
                    <a:lnTo>
                      <a:pt x="21" y="190"/>
                    </a:lnTo>
                    <a:lnTo>
                      <a:pt x="19" y="190"/>
                    </a:lnTo>
                    <a:lnTo>
                      <a:pt x="18" y="190"/>
                    </a:lnTo>
                    <a:lnTo>
                      <a:pt x="16" y="190"/>
                    </a:lnTo>
                    <a:lnTo>
                      <a:pt x="14" y="190"/>
                    </a:lnTo>
                    <a:lnTo>
                      <a:pt x="12" y="190"/>
                    </a:lnTo>
                    <a:lnTo>
                      <a:pt x="12" y="188"/>
                    </a:lnTo>
                    <a:lnTo>
                      <a:pt x="10" y="188"/>
                    </a:lnTo>
                    <a:lnTo>
                      <a:pt x="10" y="186"/>
                    </a:lnTo>
                    <a:lnTo>
                      <a:pt x="10" y="184"/>
                    </a:lnTo>
                    <a:lnTo>
                      <a:pt x="8" y="184"/>
                    </a:lnTo>
                    <a:lnTo>
                      <a:pt x="8" y="182"/>
                    </a:lnTo>
                    <a:lnTo>
                      <a:pt x="8" y="180"/>
                    </a:lnTo>
                    <a:lnTo>
                      <a:pt x="8" y="178"/>
                    </a:lnTo>
                    <a:lnTo>
                      <a:pt x="8" y="176"/>
                    </a:lnTo>
                    <a:lnTo>
                      <a:pt x="6" y="176"/>
                    </a:lnTo>
                    <a:lnTo>
                      <a:pt x="8" y="176"/>
                    </a:lnTo>
                    <a:lnTo>
                      <a:pt x="8" y="174"/>
                    </a:lnTo>
                    <a:lnTo>
                      <a:pt x="6" y="174"/>
                    </a:lnTo>
                    <a:lnTo>
                      <a:pt x="6" y="172"/>
                    </a:lnTo>
                    <a:lnTo>
                      <a:pt x="4" y="170"/>
                    </a:lnTo>
                    <a:lnTo>
                      <a:pt x="4" y="169"/>
                    </a:lnTo>
                    <a:lnTo>
                      <a:pt x="6" y="169"/>
                    </a:lnTo>
                    <a:lnTo>
                      <a:pt x="6" y="167"/>
                    </a:lnTo>
                    <a:lnTo>
                      <a:pt x="8" y="167"/>
                    </a:lnTo>
                    <a:lnTo>
                      <a:pt x="8" y="165"/>
                    </a:lnTo>
                    <a:lnTo>
                      <a:pt x="8" y="163"/>
                    </a:lnTo>
                    <a:lnTo>
                      <a:pt x="6" y="163"/>
                    </a:lnTo>
                    <a:lnTo>
                      <a:pt x="6" y="161"/>
                    </a:lnTo>
                    <a:lnTo>
                      <a:pt x="4" y="161"/>
                    </a:lnTo>
                    <a:lnTo>
                      <a:pt x="4" y="159"/>
                    </a:lnTo>
                    <a:lnTo>
                      <a:pt x="2" y="159"/>
                    </a:lnTo>
                    <a:lnTo>
                      <a:pt x="0" y="159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2" y="155"/>
                    </a:lnTo>
                    <a:lnTo>
                      <a:pt x="2" y="153"/>
                    </a:lnTo>
                    <a:lnTo>
                      <a:pt x="2" y="151"/>
                    </a:lnTo>
                    <a:lnTo>
                      <a:pt x="4" y="151"/>
                    </a:lnTo>
                    <a:lnTo>
                      <a:pt x="4" y="149"/>
                    </a:lnTo>
                    <a:lnTo>
                      <a:pt x="6" y="149"/>
                    </a:lnTo>
                    <a:lnTo>
                      <a:pt x="6" y="147"/>
                    </a:lnTo>
                    <a:lnTo>
                      <a:pt x="6" y="146"/>
                    </a:lnTo>
                    <a:lnTo>
                      <a:pt x="6" y="144"/>
                    </a:lnTo>
                    <a:lnTo>
                      <a:pt x="6" y="142"/>
                    </a:lnTo>
                    <a:lnTo>
                      <a:pt x="6" y="140"/>
                    </a:lnTo>
                    <a:lnTo>
                      <a:pt x="8" y="140"/>
                    </a:lnTo>
                    <a:lnTo>
                      <a:pt x="8" y="138"/>
                    </a:lnTo>
                    <a:lnTo>
                      <a:pt x="8" y="136"/>
                    </a:lnTo>
                    <a:lnTo>
                      <a:pt x="8" y="134"/>
                    </a:lnTo>
                    <a:lnTo>
                      <a:pt x="8" y="132"/>
                    </a:lnTo>
                    <a:lnTo>
                      <a:pt x="8" y="130"/>
                    </a:lnTo>
                    <a:lnTo>
                      <a:pt x="10" y="130"/>
                    </a:lnTo>
                    <a:lnTo>
                      <a:pt x="10" y="128"/>
                    </a:lnTo>
                    <a:lnTo>
                      <a:pt x="12" y="128"/>
                    </a:lnTo>
                    <a:lnTo>
                      <a:pt x="12" y="126"/>
                    </a:lnTo>
                    <a:lnTo>
                      <a:pt x="12" y="124"/>
                    </a:lnTo>
                    <a:lnTo>
                      <a:pt x="14" y="122"/>
                    </a:lnTo>
                    <a:lnTo>
                      <a:pt x="14" y="121"/>
                    </a:lnTo>
                    <a:lnTo>
                      <a:pt x="14" y="119"/>
                    </a:lnTo>
                    <a:lnTo>
                      <a:pt x="14" y="117"/>
                    </a:lnTo>
                    <a:lnTo>
                      <a:pt x="14" y="115"/>
                    </a:lnTo>
                    <a:lnTo>
                      <a:pt x="14" y="113"/>
                    </a:lnTo>
                    <a:lnTo>
                      <a:pt x="16" y="113"/>
                    </a:lnTo>
                    <a:lnTo>
                      <a:pt x="16" y="111"/>
                    </a:lnTo>
                    <a:lnTo>
                      <a:pt x="16" y="109"/>
                    </a:lnTo>
                    <a:lnTo>
                      <a:pt x="16" y="107"/>
                    </a:lnTo>
                    <a:lnTo>
                      <a:pt x="16" y="105"/>
                    </a:lnTo>
                    <a:lnTo>
                      <a:pt x="16" y="103"/>
                    </a:lnTo>
                    <a:lnTo>
                      <a:pt x="16" y="101"/>
                    </a:lnTo>
                    <a:lnTo>
                      <a:pt x="16" y="99"/>
                    </a:lnTo>
                    <a:lnTo>
                      <a:pt x="16" y="98"/>
                    </a:lnTo>
                    <a:lnTo>
                      <a:pt x="16" y="96"/>
                    </a:lnTo>
                    <a:lnTo>
                      <a:pt x="18" y="96"/>
                    </a:lnTo>
                    <a:lnTo>
                      <a:pt x="18" y="94"/>
                    </a:lnTo>
                    <a:lnTo>
                      <a:pt x="18" y="92"/>
                    </a:lnTo>
                    <a:lnTo>
                      <a:pt x="18" y="90"/>
                    </a:lnTo>
                    <a:lnTo>
                      <a:pt x="18" y="88"/>
                    </a:lnTo>
                    <a:lnTo>
                      <a:pt x="18" y="86"/>
                    </a:lnTo>
                    <a:lnTo>
                      <a:pt x="18" y="84"/>
                    </a:lnTo>
                    <a:lnTo>
                      <a:pt x="18" y="82"/>
                    </a:lnTo>
                    <a:lnTo>
                      <a:pt x="18" y="80"/>
                    </a:lnTo>
                    <a:lnTo>
                      <a:pt x="18" y="78"/>
                    </a:lnTo>
                    <a:lnTo>
                      <a:pt x="18" y="76"/>
                    </a:lnTo>
                    <a:lnTo>
                      <a:pt x="18" y="74"/>
                    </a:lnTo>
                    <a:lnTo>
                      <a:pt x="18" y="73"/>
                    </a:lnTo>
                    <a:lnTo>
                      <a:pt x="18" y="71"/>
                    </a:lnTo>
                    <a:lnTo>
                      <a:pt x="18" y="69"/>
                    </a:lnTo>
                    <a:lnTo>
                      <a:pt x="18" y="67"/>
                    </a:lnTo>
                    <a:lnTo>
                      <a:pt x="18" y="65"/>
                    </a:lnTo>
                    <a:lnTo>
                      <a:pt x="19" y="65"/>
                    </a:lnTo>
                    <a:lnTo>
                      <a:pt x="19" y="63"/>
                    </a:lnTo>
                    <a:lnTo>
                      <a:pt x="19" y="61"/>
                    </a:lnTo>
                    <a:lnTo>
                      <a:pt x="19" y="59"/>
                    </a:lnTo>
                    <a:lnTo>
                      <a:pt x="19" y="57"/>
                    </a:lnTo>
                    <a:lnTo>
                      <a:pt x="19" y="55"/>
                    </a:lnTo>
                    <a:lnTo>
                      <a:pt x="21" y="53"/>
                    </a:lnTo>
                    <a:lnTo>
                      <a:pt x="21" y="51"/>
                    </a:lnTo>
                    <a:lnTo>
                      <a:pt x="21" y="50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21" y="42"/>
                    </a:lnTo>
                    <a:lnTo>
                      <a:pt x="21" y="40"/>
                    </a:lnTo>
                    <a:lnTo>
                      <a:pt x="21" y="38"/>
                    </a:lnTo>
                    <a:lnTo>
                      <a:pt x="21" y="36"/>
                    </a:lnTo>
                    <a:lnTo>
                      <a:pt x="21" y="34"/>
                    </a:lnTo>
                    <a:lnTo>
                      <a:pt x="21" y="32"/>
                    </a:lnTo>
                    <a:lnTo>
                      <a:pt x="21" y="30"/>
                    </a:lnTo>
                    <a:lnTo>
                      <a:pt x="21" y="28"/>
                    </a:lnTo>
                    <a:lnTo>
                      <a:pt x="21" y="26"/>
                    </a:lnTo>
                    <a:lnTo>
                      <a:pt x="21" y="25"/>
                    </a:lnTo>
                    <a:lnTo>
                      <a:pt x="19" y="25"/>
                    </a:lnTo>
                    <a:lnTo>
                      <a:pt x="21" y="25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2" name="Freeform 23"/>
              <p:cNvSpPr>
                <a:spLocks/>
              </p:cNvSpPr>
              <p:nvPr/>
            </p:nvSpPr>
            <p:spPr bwMode="auto">
              <a:xfrm>
                <a:off x="2985557" y="2054894"/>
                <a:ext cx="574812" cy="263542"/>
              </a:xfrm>
              <a:custGeom>
                <a:avLst/>
                <a:gdLst>
                  <a:gd name="T0" fmla="*/ 0 w 277"/>
                  <a:gd name="T1" fmla="*/ 29 h 127"/>
                  <a:gd name="T2" fmla="*/ 0 w 277"/>
                  <a:gd name="T3" fmla="*/ 14 h 127"/>
                  <a:gd name="T4" fmla="*/ 2 w 277"/>
                  <a:gd name="T5" fmla="*/ 0 h 127"/>
                  <a:gd name="T6" fmla="*/ 18 w 277"/>
                  <a:gd name="T7" fmla="*/ 0 h 127"/>
                  <a:gd name="T8" fmla="*/ 33 w 277"/>
                  <a:gd name="T9" fmla="*/ 0 h 127"/>
                  <a:gd name="T10" fmla="*/ 48 w 277"/>
                  <a:gd name="T11" fmla="*/ 0 h 127"/>
                  <a:gd name="T12" fmla="*/ 64 w 277"/>
                  <a:gd name="T13" fmla="*/ 0 h 127"/>
                  <a:gd name="T14" fmla="*/ 79 w 277"/>
                  <a:gd name="T15" fmla="*/ 0 h 127"/>
                  <a:gd name="T16" fmla="*/ 94 w 277"/>
                  <a:gd name="T17" fmla="*/ 0 h 127"/>
                  <a:gd name="T18" fmla="*/ 110 w 277"/>
                  <a:gd name="T19" fmla="*/ 0 h 127"/>
                  <a:gd name="T20" fmla="*/ 125 w 277"/>
                  <a:gd name="T21" fmla="*/ 0 h 127"/>
                  <a:gd name="T22" fmla="*/ 140 w 277"/>
                  <a:gd name="T23" fmla="*/ 0 h 127"/>
                  <a:gd name="T24" fmla="*/ 156 w 277"/>
                  <a:gd name="T25" fmla="*/ 0 h 127"/>
                  <a:gd name="T26" fmla="*/ 171 w 277"/>
                  <a:gd name="T27" fmla="*/ 0 h 127"/>
                  <a:gd name="T28" fmla="*/ 183 w 277"/>
                  <a:gd name="T29" fmla="*/ 6 h 127"/>
                  <a:gd name="T30" fmla="*/ 194 w 277"/>
                  <a:gd name="T31" fmla="*/ 10 h 127"/>
                  <a:gd name="T32" fmla="*/ 206 w 277"/>
                  <a:gd name="T33" fmla="*/ 6 h 127"/>
                  <a:gd name="T34" fmla="*/ 219 w 277"/>
                  <a:gd name="T35" fmla="*/ 8 h 127"/>
                  <a:gd name="T36" fmla="*/ 231 w 277"/>
                  <a:gd name="T37" fmla="*/ 12 h 127"/>
                  <a:gd name="T38" fmla="*/ 235 w 277"/>
                  <a:gd name="T39" fmla="*/ 20 h 127"/>
                  <a:gd name="T40" fmla="*/ 242 w 277"/>
                  <a:gd name="T41" fmla="*/ 23 h 127"/>
                  <a:gd name="T42" fmla="*/ 244 w 277"/>
                  <a:gd name="T43" fmla="*/ 33 h 127"/>
                  <a:gd name="T44" fmla="*/ 250 w 277"/>
                  <a:gd name="T45" fmla="*/ 43 h 127"/>
                  <a:gd name="T46" fmla="*/ 250 w 277"/>
                  <a:gd name="T47" fmla="*/ 47 h 127"/>
                  <a:gd name="T48" fmla="*/ 254 w 277"/>
                  <a:gd name="T49" fmla="*/ 54 h 127"/>
                  <a:gd name="T50" fmla="*/ 254 w 277"/>
                  <a:gd name="T51" fmla="*/ 62 h 127"/>
                  <a:gd name="T52" fmla="*/ 258 w 277"/>
                  <a:gd name="T53" fmla="*/ 70 h 127"/>
                  <a:gd name="T54" fmla="*/ 258 w 277"/>
                  <a:gd name="T55" fmla="*/ 77 h 127"/>
                  <a:gd name="T56" fmla="*/ 260 w 277"/>
                  <a:gd name="T57" fmla="*/ 87 h 127"/>
                  <a:gd name="T58" fmla="*/ 261 w 277"/>
                  <a:gd name="T59" fmla="*/ 93 h 127"/>
                  <a:gd name="T60" fmla="*/ 263 w 277"/>
                  <a:gd name="T61" fmla="*/ 102 h 127"/>
                  <a:gd name="T62" fmla="*/ 265 w 277"/>
                  <a:gd name="T63" fmla="*/ 108 h 127"/>
                  <a:gd name="T64" fmla="*/ 269 w 277"/>
                  <a:gd name="T65" fmla="*/ 116 h 127"/>
                  <a:gd name="T66" fmla="*/ 275 w 277"/>
                  <a:gd name="T67" fmla="*/ 121 h 127"/>
                  <a:gd name="T68" fmla="*/ 273 w 277"/>
                  <a:gd name="T69" fmla="*/ 127 h 127"/>
                  <a:gd name="T70" fmla="*/ 258 w 277"/>
                  <a:gd name="T71" fmla="*/ 127 h 127"/>
                  <a:gd name="T72" fmla="*/ 242 w 277"/>
                  <a:gd name="T73" fmla="*/ 127 h 127"/>
                  <a:gd name="T74" fmla="*/ 227 w 277"/>
                  <a:gd name="T75" fmla="*/ 127 h 127"/>
                  <a:gd name="T76" fmla="*/ 212 w 277"/>
                  <a:gd name="T77" fmla="*/ 127 h 127"/>
                  <a:gd name="T78" fmla="*/ 196 w 277"/>
                  <a:gd name="T79" fmla="*/ 127 h 127"/>
                  <a:gd name="T80" fmla="*/ 187 w 277"/>
                  <a:gd name="T81" fmla="*/ 125 h 127"/>
                  <a:gd name="T82" fmla="*/ 177 w 277"/>
                  <a:gd name="T83" fmla="*/ 127 h 127"/>
                  <a:gd name="T84" fmla="*/ 171 w 277"/>
                  <a:gd name="T85" fmla="*/ 125 h 127"/>
                  <a:gd name="T86" fmla="*/ 158 w 277"/>
                  <a:gd name="T87" fmla="*/ 127 h 127"/>
                  <a:gd name="T88" fmla="*/ 142 w 277"/>
                  <a:gd name="T89" fmla="*/ 127 h 127"/>
                  <a:gd name="T90" fmla="*/ 127 w 277"/>
                  <a:gd name="T91" fmla="*/ 127 h 127"/>
                  <a:gd name="T92" fmla="*/ 112 w 277"/>
                  <a:gd name="T93" fmla="*/ 127 h 127"/>
                  <a:gd name="T94" fmla="*/ 96 w 277"/>
                  <a:gd name="T95" fmla="*/ 127 h 127"/>
                  <a:gd name="T96" fmla="*/ 91 w 277"/>
                  <a:gd name="T97" fmla="*/ 125 h 127"/>
                  <a:gd name="T98" fmla="*/ 83 w 277"/>
                  <a:gd name="T99" fmla="*/ 125 h 127"/>
                  <a:gd name="T100" fmla="*/ 67 w 277"/>
                  <a:gd name="T101" fmla="*/ 125 h 127"/>
                  <a:gd name="T102" fmla="*/ 64 w 277"/>
                  <a:gd name="T103" fmla="*/ 114 h 127"/>
                  <a:gd name="T104" fmla="*/ 64 w 277"/>
                  <a:gd name="T105" fmla="*/ 98 h 127"/>
                  <a:gd name="T106" fmla="*/ 62 w 277"/>
                  <a:gd name="T107" fmla="*/ 85 h 127"/>
                  <a:gd name="T108" fmla="*/ 46 w 277"/>
                  <a:gd name="T109" fmla="*/ 85 h 127"/>
                  <a:gd name="T110" fmla="*/ 31 w 277"/>
                  <a:gd name="T111" fmla="*/ 85 h 127"/>
                  <a:gd name="T112" fmla="*/ 16 w 277"/>
                  <a:gd name="T113" fmla="*/ 85 h 127"/>
                  <a:gd name="T114" fmla="*/ 0 w 277"/>
                  <a:gd name="T115" fmla="*/ 85 h 127"/>
                  <a:gd name="T116" fmla="*/ 0 w 277"/>
                  <a:gd name="T117" fmla="*/ 70 h 127"/>
                  <a:gd name="T118" fmla="*/ 0 w 277"/>
                  <a:gd name="T119" fmla="*/ 54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7" h="127">
                    <a:moveTo>
                      <a:pt x="0" y="43"/>
                    </a:moveTo>
                    <a:lnTo>
                      <a:pt x="0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9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7" y="2"/>
                    </a:lnTo>
                    <a:lnTo>
                      <a:pt x="179" y="2"/>
                    </a:lnTo>
                    <a:lnTo>
                      <a:pt x="181" y="4"/>
                    </a:lnTo>
                    <a:lnTo>
                      <a:pt x="183" y="4"/>
                    </a:lnTo>
                    <a:lnTo>
                      <a:pt x="183" y="6"/>
                    </a:lnTo>
                    <a:lnTo>
                      <a:pt x="185" y="6"/>
                    </a:lnTo>
                    <a:lnTo>
                      <a:pt x="187" y="6"/>
                    </a:lnTo>
                    <a:lnTo>
                      <a:pt x="188" y="6"/>
                    </a:lnTo>
                    <a:lnTo>
                      <a:pt x="188" y="8"/>
                    </a:lnTo>
                    <a:lnTo>
                      <a:pt x="190" y="8"/>
                    </a:lnTo>
                    <a:lnTo>
                      <a:pt x="190" y="10"/>
                    </a:lnTo>
                    <a:lnTo>
                      <a:pt x="192" y="10"/>
                    </a:lnTo>
                    <a:lnTo>
                      <a:pt x="194" y="10"/>
                    </a:lnTo>
                    <a:lnTo>
                      <a:pt x="194" y="8"/>
                    </a:lnTo>
                    <a:lnTo>
                      <a:pt x="196" y="8"/>
                    </a:lnTo>
                    <a:lnTo>
                      <a:pt x="196" y="6"/>
                    </a:lnTo>
                    <a:lnTo>
                      <a:pt x="198" y="6"/>
                    </a:lnTo>
                    <a:lnTo>
                      <a:pt x="200" y="6"/>
                    </a:lnTo>
                    <a:lnTo>
                      <a:pt x="202" y="6"/>
                    </a:lnTo>
                    <a:lnTo>
                      <a:pt x="204" y="6"/>
                    </a:lnTo>
                    <a:lnTo>
                      <a:pt x="206" y="6"/>
                    </a:lnTo>
                    <a:lnTo>
                      <a:pt x="208" y="6"/>
                    </a:lnTo>
                    <a:lnTo>
                      <a:pt x="210" y="6"/>
                    </a:lnTo>
                    <a:lnTo>
                      <a:pt x="212" y="6"/>
                    </a:lnTo>
                    <a:lnTo>
                      <a:pt x="213" y="6"/>
                    </a:lnTo>
                    <a:lnTo>
                      <a:pt x="215" y="6"/>
                    </a:lnTo>
                    <a:lnTo>
                      <a:pt x="217" y="6"/>
                    </a:lnTo>
                    <a:lnTo>
                      <a:pt x="217" y="8"/>
                    </a:lnTo>
                    <a:lnTo>
                      <a:pt x="219" y="8"/>
                    </a:lnTo>
                    <a:lnTo>
                      <a:pt x="219" y="10"/>
                    </a:lnTo>
                    <a:lnTo>
                      <a:pt x="221" y="10"/>
                    </a:lnTo>
                    <a:lnTo>
                      <a:pt x="223" y="10"/>
                    </a:lnTo>
                    <a:lnTo>
                      <a:pt x="225" y="10"/>
                    </a:lnTo>
                    <a:lnTo>
                      <a:pt x="225" y="12"/>
                    </a:lnTo>
                    <a:lnTo>
                      <a:pt x="227" y="12"/>
                    </a:lnTo>
                    <a:lnTo>
                      <a:pt x="229" y="12"/>
                    </a:lnTo>
                    <a:lnTo>
                      <a:pt x="231" y="12"/>
                    </a:lnTo>
                    <a:lnTo>
                      <a:pt x="231" y="14"/>
                    </a:lnTo>
                    <a:lnTo>
                      <a:pt x="233" y="14"/>
                    </a:lnTo>
                    <a:lnTo>
                      <a:pt x="235" y="14"/>
                    </a:lnTo>
                    <a:lnTo>
                      <a:pt x="235" y="16"/>
                    </a:lnTo>
                    <a:lnTo>
                      <a:pt x="233" y="16"/>
                    </a:lnTo>
                    <a:lnTo>
                      <a:pt x="233" y="18"/>
                    </a:lnTo>
                    <a:lnTo>
                      <a:pt x="235" y="18"/>
                    </a:lnTo>
                    <a:lnTo>
                      <a:pt x="235" y="20"/>
                    </a:lnTo>
                    <a:lnTo>
                      <a:pt x="236" y="22"/>
                    </a:lnTo>
                    <a:lnTo>
                      <a:pt x="238" y="20"/>
                    </a:lnTo>
                    <a:lnTo>
                      <a:pt x="238" y="22"/>
                    </a:lnTo>
                    <a:lnTo>
                      <a:pt x="240" y="22"/>
                    </a:lnTo>
                    <a:lnTo>
                      <a:pt x="242" y="22"/>
                    </a:lnTo>
                    <a:lnTo>
                      <a:pt x="244" y="22"/>
                    </a:lnTo>
                    <a:lnTo>
                      <a:pt x="244" y="23"/>
                    </a:lnTo>
                    <a:lnTo>
                      <a:pt x="242" y="23"/>
                    </a:lnTo>
                    <a:lnTo>
                      <a:pt x="242" y="25"/>
                    </a:lnTo>
                    <a:lnTo>
                      <a:pt x="242" y="27"/>
                    </a:lnTo>
                    <a:lnTo>
                      <a:pt x="242" y="29"/>
                    </a:lnTo>
                    <a:lnTo>
                      <a:pt x="244" y="29"/>
                    </a:lnTo>
                    <a:lnTo>
                      <a:pt x="244" y="31"/>
                    </a:lnTo>
                    <a:lnTo>
                      <a:pt x="244" y="33"/>
                    </a:lnTo>
                    <a:lnTo>
                      <a:pt x="246" y="33"/>
                    </a:lnTo>
                    <a:lnTo>
                      <a:pt x="244" y="33"/>
                    </a:lnTo>
                    <a:lnTo>
                      <a:pt x="244" y="35"/>
                    </a:lnTo>
                    <a:lnTo>
                      <a:pt x="244" y="37"/>
                    </a:lnTo>
                    <a:lnTo>
                      <a:pt x="246" y="37"/>
                    </a:lnTo>
                    <a:lnTo>
                      <a:pt x="246" y="39"/>
                    </a:lnTo>
                    <a:lnTo>
                      <a:pt x="246" y="41"/>
                    </a:lnTo>
                    <a:lnTo>
                      <a:pt x="248" y="41"/>
                    </a:lnTo>
                    <a:lnTo>
                      <a:pt x="248" y="43"/>
                    </a:lnTo>
                    <a:lnTo>
                      <a:pt x="250" y="43"/>
                    </a:lnTo>
                    <a:lnTo>
                      <a:pt x="250" y="45"/>
                    </a:lnTo>
                    <a:lnTo>
                      <a:pt x="250" y="43"/>
                    </a:lnTo>
                    <a:lnTo>
                      <a:pt x="252" y="43"/>
                    </a:lnTo>
                    <a:lnTo>
                      <a:pt x="252" y="45"/>
                    </a:lnTo>
                    <a:lnTo>
                      <a:pt x="250" y="45"/>
                    </a:lnTo>
                    <a:lnTo>
                      <a:pt x="252" y="45"/>
                    </a:lnTo>
                    <a:lnTo>
                      <a:pt x="252" y="47"/>
                    </a:lnTo>
                    <a:lnTo>
                      <a:pt x="250" y="47"/>
                    </a:lnTo>
                    <a:lnTo>
                      <a:pt x="250" y="48"/>
                    </a:lnTo>
                    <a:lnTo>
                      <a:pt x="252" y="48"/>
                    </a:lnTo>
                    <a:lnTo>
                      <a:pt x="252" y="50"/>
                    </a:lnTo>
                    <a:lnTo>
                      <a:pt x="254" y="50"/>
                    </a:lnTo>
                    <a:lnTo>
                      <a:pt x="254" y="52"/>
                    </a:lnTo>
                    <a:lnTo>
                      <a:pt x="252" y="52"/>
                    </a:lnTo>
                    <a:lnTo>
                      <a:pt x="252" y="54"/>
                    </a:lnTo>
                    <a:lnTo>
                      <a:pt x="254" y="54"/>
                    </a:lnTo>
                    <a:lnTo>
                      <a:pt x="254" y="56"/>
                    </a:lnTo>
                    <a:lnTo>
                      <a:pt x="252" y="56"/>
                    </a:lnTo>
                    <a:lnTo>
                      <a:pt x="252" y="58"/>
                    </a:lnTo>
                    <a:lnTo>
                      <a:pt x="252" y="60"/>
                    </a:lnTo>
                    <a:lnTo>
                      <a:pt x="254" y="60"/>
                    </a:lnTo>
                    <a:lnTo>
                      <a:pt x="252" y="60"/>
                    </a:lnTo>
                    <a:lnTo>
                      <a:pt x="252" y="62"/>
                    </a:lnTo>
                    <a:lnTo>
                      <a:pt x="254" y="62"/>
                    </a:lnTo>
                    <a:lnTo>
                      <a:pt x="254" y="64"/>
                    </a:lnTo>
                    <a:lnTo>
                      <a:pt x="254" y="62"/>
                    </a:lnTo>
                    <a:lnTo>
                      <a:pt x="256" y="62"/>
                    </a:lnTo>
                    <a:lnTo>
                      <a:pt x="256" y="64"/>
                    </a:lnTo>
                    <a:lnTo>
                      <a:pt x="256" y="66"/>
                    </a:lnTo>
                    <a:lnTo>
                      <a:pt x="258" y="66"/>
                    </a:lnTo>
                    <a:lnTo>
                      <a:pt x="258" y="68"/>
                    </a:lnTo>
                    <a:lnTo>
                      <a:pt x="258" y="70"/>
                    </a:lnTo>
                    <a:lnTo>
                      <a:pt x="258" y="71"/>
                    </a:lnTo>
                    <a:lnTo>
                      <a:pt x="260" y="71"/>
                    </a:lnTo>
                    <a:lnTo>
                      <a:pt x="260" y="73"/>
                    </a:lnTo>
                    <a:lnTo>
                      <a:pt x="258" y="73"/>
                    </a:lnTo>
                    <a:lnTo>
                      <a:pt x="258" y="71"/>
                    </a:lnTo>
                    <a:lnTo>
                      <a:pt x="258" y="73"/>
                    </a:lnTo>
                    <a:lnTo>
                      <a:pt x="258" y="75"/>
                    </a:lnTo>
                    <a:lnTo>
                      <a:pt x="258" y="77"/>
                    </a:lnTo>
                    <a:lnTo>
                      <a:pt x="260" y="77"/>
                    </a:lnTo>
                    <a:lnTo>
                      <a:pt x="260" y="79"/>
                    </a:lnTo>
                    <a:lnTo>
                      <a:pt x="260" y="81"/>
                    </a:lnTo>
                    <a:lnTo>
                      <a:pt x="260" y="83"/>
                    </a:lnTo>
                    <a:lnTo>
                      <a:pt x="260" y="85"/>
                    </a:lnTo>
                    <a:lnTo>
                      <a:pt x="261" y="85"/>
                    </a:lnTo>
                    <a:lnTo>
                      <a:pt x="261" y="87"/>
                    </a:lnTo>
                    <a:lnTo>
                      <a:pt x="260" y="87"/>
                    </a:lnTo>
                    <a:lnTo>
                      <a:pt x="260" y="89"/>
                    </a:lnTo>
                    <a:lnTo>
                      <a:pt x="261" y="89"/>
                    </a:lnTo>
                    <a:lnTo>
                      <a:pt x="261" y="91"/>
                    </a:lnTo>
                    <a:lnTo>
                      <a:pt x="260" y="91"/>
                    </a:lnTo>
                    <a:lnTo>
                      <a:pt x="261" y="91"/>
                    </a:lnTo>
                    <a:lnTo>
                      <a:pt x="261" y="93"/>
                    </a:lnTo>
                    <a:lnTo>
                      <a:pt x="260" y="93"/>
                    </a:lnTo>
                    <a:lnTo>
                      <a:pt x="261" y="93"/>
                    </a:lnTo>
                    <a:lnTo>
                      <a:pt x="261" y="94"/>
                    </a:lnTo>
                    <a:lnTo>
                      <a:pt x="260" y="94"/>
                    </a:lnTo>
                    <a:lnTo>
                      <a:pt x="260" y="96"/>
                    </a:lnTo>
                    <a:lnTo>
                      <a:pt x="260" y="98"/>
                    </a:lnTo>
                    <a:lnTo>
                      <a:pt x="261" y="98"/>
                    </a:lnTo>
                    <a:lnTo>
                      <a:pt x="261" y="100"/>
                    </a:lnTo>
                    <a:lnTo>
                      <a:pt x="263" y="100"/>
                    </a:lnTo>
                    <a:lnTo>
                      <a:pt x="263" y="102"/>
                    </a:lnTo>
                    <a:lnTo>
                      <a:pt x="263" y="104"/>
                    </a:lnTo>
                    <a:lnTo>
                      <a:pt x="265" y="104"/>
                    </a:lnTo>
                    <a:lnTo>
                      <a:pt x="265" y="102"/>
                    </a:lnTo>
                    <a:lnTo>
                      <a:pt x="265" y="104"/>
                    </a:lnTo>
                    <a:lnTo>
                      <a:pt x="267" y="104"/>
                    </a:lnTo>
                    <a:lnTo>
                      <a:pt x="265" y="104"/>
                    </a:lnTo>
                    <a:lnTo>
                      <a:pt x="265" y="106"/>
                    </a:lnTo>
                    <a:lnTo>
                      <a:pt x="265" y="108"/>
                    </a:lnTo>
                    <a:lnTo>
                      <a:pt x="265" y="110"/>
                    </a:lnTo>
                    <a:lnTo>
                      <a:pt x="267" y="110"/>
                    </a:lnTo>
                    <a:lnTo>
                      <a:pt x="267" y="112"/>
                    </a:lnTo>
                    <a:lnTo>
                      <a:pt x="267" y="114"/>
                    </a:lnTo>
                    <a:lnTo>
                      <a:pt x="265" y="114"/>
                    </a:lnTo>
                    <a:lnTo>
                      <a:pt x="267" y="114"/>
                    </a:lnTo>
                    <a:lnTo>
                      <a:pt x="269" y="114"/>
                    </a:lnTo>
                    <a:lnTo>
                      <a:pt x="269" y="116"/>
                    </a:lnTo>
                    <a:lnTo>
                      <a:pt x="271" y="116"/>
                    </a:lnTo>
                    <a:lnTo>
                      <a:pt x="273" y="116"/>
                    </a:lnTo>
                    <a:lnTo>
                      <a:pt x="273" y="118"/>
                    </a:lnTo>
                    <a:lnTo>
                      <a:pt x="271" y="118"/>
                    </a:lnTo>
                    <a:lnTo>
                      <a:pt x="271" y="119"/>
                    </a:lnTo>
                    <a:lnTo>
                      <a:pt x="273" y="119"/>
                    </a:lnTo>
                    <a:lnTo>
                      <a:pt x="273" y="121"/>
                    </a:lnTo>
                    <a:lnTo>
                      <a:pt x="275" y="121"/>
                    </a:lnTo>
                    <a:lnTo>
                      <a:pt x="275" y="123"/>
                    </a:lnTo>
                    <a:lnTo>
                      <a:pt x="273" y="123"/>
                    </a:lnTo>
                    <a:lnTo>
                      <a:pt x="273" y="125"/>
                    </a:lnTo>
                    <a:lnTo>
                      <a:pt x="275" y="125"/>
                    </a:lnTo>
                    <a:lnTo>
                      <a:pt x="277" y="125"/>
                    </a:lnTo>
                    <a:lnTo>
                      <a:pt x="277" y="127"/>
                    </a:lnTo>
                    <a:lnTo>
                      <a:pt x="275" y="127"/>
                    </a:lnTo>
                    <a:lnTo>
                      <a:pt x="273" y="127"/>
                    </a:lnTo>
                    <a:lnTo>
                      <a:pt x="271" y="127"/>
                    </a:lnTo>
                    <a:lnTo>
                      <a:pt x="269" y="127"/>
                    </a:lnTo>
                    <a:lnTo>
                      <a:pt x="267" y="127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1" y="127"/>
                    </a:lnTo>
                    <a:lnTo>
                      <a:pt x="260" y="127"/>
                    </a:lnTo>
                    <a:lnTo>
                      <a:pt x="258" y="127"/>
                    </a:lnTo>
                    <a:lnTo>
                      <a:pt x="256" y="127"/>
                    </a:lnTo>
                    <a:lnTo>
                      <a:pt x="254" y="127"/>
                    </a:lnTo>
                    <a:lnTo>
                      <a:pt x="252" y="127"/>
                    </a:lnTo>
                    <a:lnTo>
                      <a:pt x="250" y="127"/>
                    </a:lnTo>
                    <a:lnTo>
                      <a:pt x="248" y="127"/>
                    </a:lnTo>
                    <a:lnTo>
                      <a:pt x="246" y="127"/>
                    </a:lnTo>
                    <a:lnTo>
                      <a:pt x="244" y="127"/>
                    </a:lnTo>
                    <a:lnTo>
                      <a:pt x="242" y="127"/>
                    </a:lnTo>
                    <a:lnTo>
                      <a:pt x="240" y="127"/>
                    </a:lnTo>
                    <a:lnTo>
                      <a:pt x="238" y="127"/>
                    </a:lnTo>
                    <a:lnTo>
                      <a:pt x="236" y="127"/>
                    </a:lnTo>
                    <a:lnTo>
                      <a:pt x="235" y="127"/>
                    </a:lnTo>
                    <a:lnTo>
                      <a:pt x="233" y="127"/>
                    </a:lnTo>
                    <a:lnTo>
                      <a:pt x="231" y="127"/>
                    </a:lnTo>
                    <a:lnTo>
                      <a:pt x="229" y="127"/>
                    </a:lnTo>
                    <a:lnTo>
                      <a:pt x="227" y="127"/>
                    </a:lnTo>
                    <a:lnTo>
                      <a:pt x="225" y="127"/>
                    </a:lnTo>
                    <a:lnTo>
                      <a:pt x="223" y="127"/>
                    </a:lnTo>
                    <a:lnTo>
                      <a:pt x="221" y="127"/>
                    </a:lnTo>
                    <a:lnTo>
                      <a:pt x="219" y="127"/>
                    </a:lnTo>
                    <a:lnTo>
                      <a:pt x="217" y="127"/>
                    </a:lnTo>
                    <a:lnTo>
                      <a:pt x="215" y="127"/>
                    </a:lnTo>
                    <a:lnTo>
                      <a:pt x="213" y="127"/>
                    </a:lnTo>
                    <a:lnTo>
                      <a:pt x="212" y="127"/>
                    </a:lnTo>
                    <a:lnTo>
                      <a:pt x="210" y="127"/>
                    </a:lnTo>
                    <a:lnTo>
                      <a:pt x="208" y="127"/>
                    </a:lnTo>
                    <a:lnTo>
                      <a:pt x="206" y="127"/>
                    </a:lnTo>
                    <a:lnTo>
                      <a:pt x="204" y="127"/>
                    </a:lnTo>
                    <a:lnTo>
                      <a:pt x="202" y="127"/>
                    </a:lnTo>
                    <a:lnTo>
                      <a:pt x="200" y="127"/>
                    </a:lnTo>
                    <a:lnTo>
                      <a:pt x="198" y="127"/>
                    </a:lnTo>
                    <a:lnTo>
                      <a:pt x="196" y="127"/>
                    </a:lnTo>
                    <a:lnTo>
                      <a:pt x="194" y="127"/>
                    </a:lnTo>
                    <a:lnTo>
                      <a:pt x="192" y="127"/>
                    </a:lnTo>
                    <a:lnTo>
                      <a:pt x="190" y="127"/>
                    </a:lnTo>
                    <a:lnTo>
                      <a:pt x="188" y="127"/>
                    </a:lnTo>
                    <a:lnTo>
                      <a:pt x="187" y="127"/>
                    </a:lnTo>
                    <a:lnTo>
                      <a:pt x="187" y="125"/>
                    </a:lnTo>
                    <a:lnTo>
                      <a:pt x="187" y="127"/>
                    </a:lnTo>
                    <a:lnTo>
                      <a:pt x="187" y="125"/>
                    </a:lnTo>
                    <a:lnTo>
                      <a:pt x="187" y="127"/>
                    </a:lnTo>
                    <a:lnTo>
                      <a:pt x="185" y="127"/>
                    </a:lnTo>
                    <a:lnTo>
                      <a:pt x="183" y="127"/>
                    </a:lnTo>
                    <a:lnTo>
                      <a:pt x="183" y="125"/>
                    </a:lnTo>
                    <a:lnTo>
                      <a:pt x="183" y="127"/>
                    </a:lnTo>
                    <a:lnTo>
                      <a:pt x="181" y="127"/>
                    </a:lnTo>
                    <a:lnTo>
                      <a:pt x="179" y="127"/>
                    </a:lnTo>
                    <a:lnTo>
                      <a:pt x="177" y="127"/>
                    </a:lnTo>
                    <a:lnTo>
                      <a:pt x="175" y="127"/>
                    </a:lnTo>
                    <a:lnTo>
                      <a:pt x="173" y="127"/>
                    </a:lnTo>
                    <a:lnTo>
                      <a:pt x="171" y="127"/>
                    </a:lnTo>
                    <a:lnTo>
                      <a:pt x="171" y="125"/>
                    </a:lnTo>
                    <a:lnTo>
                      <a:pt x="171" y="127"/>
                    </a:lnTo>
                    <a:lnTo>
                      <a:pt x="171" y="125"/>
                    </a:lnTo>
                    <a:lnTo>
                      <a:pt x="171" y="127"/>
                    </a:lnTo>
                    <a:lnTo>
                      <a:pt x="171" y="125"/>
                    </a:lnTo>
                    <a:lnTo>
                      <a:pt x="171" y="127"/>
                    </a:lnTo>
                    <a:lnTo>
                      <a:pt x="169" y="127"/>
                    </a:lnTo>
                    <a:lnTo>
                      <a:pt x="167" y="127"/>
                    </a:lnTo>
                    <a:lnTo>
                      <a:pt x="165" y="127"/>
                    </a:lnTo>
                    <a:lnTo>
                      <a:pt x="164" y="127"/>
                    </a:lnTo>
                    <a:lnTo>
                      <a:pt x="162" y="127"/>
                    </a:lnTo>
                    <a:lnTo>
                      <a:pt x="160" y="127"/>
                    </a:lnTo>
                    <a:lnTo>
                      <a:pt x="158" y="127"/>
                    </a:lnTo>
                    <a:lnTo>
                      <a:pt x="156" y="127"/>
                    </a:lnTo>
                    <a:lnTo>
                      <a:pt x="154" y="127"/>
                    </a:lnTo>
                    <a:lnTo>
                      <a:pt x="152" y="127"/>
                    </a:lnTo>
                    <a:lnTo>
                      <a:pt x="150" y="127"/>
                    </a:lnTo>
                    <a:lnTo>
                      <a:pt x="148" y="127"/>
                    </a:lnTo>
                    <a:lnTo>
                      <a:pt x="146" y="127"/>
                    </a:lnTo>
                    <a:lnTo>
                      <a:pt x="144" y="127"/>
                    </a:lnTo>
                    <a:lnTo>
                      <a:pt x="142" y="127"/>
                    </a:lnTo>
                    <a:lnTo>
                      <a:pt x="140" y="127"/>
                    </a:lnTo>
                    <a:lnTo>
                      <a:pt x="139" y="127"/>
                    </a:lnTo>
                    <a:lnTo>
                      <a:pt x="137" y="127"/>
                    </a:lnTo>
                    <a:lnTo>
                      <a:pt x="135" y="127"/>
                    </a:lnTo>
                    <a:lnTo>
                      <a:pt x="133" y="127"/>
                    </a:lnTo>
                    <a:lnTo>
                      <a:pt x="131" y="127"/>
                    </a:lnTo>
                    <a:lnTo>
                      <a:pt x="129" y="127"/>
                    </a:lnTo>
                    <a:lnTo>
                      <a:pt x="127" y="127"/>
                    </a:lnTo>
                    <a:lnTo>
                      <a:pt x="125" y="127"/>
                    </a:lnTo>
                    <a:lnTo>
                      <a:pt x="123" y="127"/>
                    </a:lnTo>
                    <a:lnTo>
                      <a:pt x="121" y="127"/>
                    </a:lnTo>
                    <a:lnTo>
                      <a:pt x="119" y="127"/>
                    </a:lnTo>
                    <a:lnTo>
                      <a:pt x="117" y="127"/>
                    </a:lnTo>
                    <a:lnTo>
                      <a:pt x="115" y="127"/>
                    </a:lnTo>
                    <a:lnTo>
                      <a:pt x="114" y="127"/>
                    </a:lnTo>
                    <a:lnTo>
                      <a:pt x="112" y="127"/>
                    </a:lnTo>
                    <a:lnTo>
                      <a:pt x="110" y="127"/>
                    </a:lnTo>
                    <a:lnTo>
                      <a:pt x="108" y="127"/>
                    </a:lnTo>
                    <a:lnTo>
                      <a:pt x="106" y="127"/>
                    </a:lnTo>
                    <a:lnTo>
                      <a:pt x="104" y="127"/>
                    </a:lnTo>
                    <a:lnTo>
                      <a:pt x="102" y="127"/>
                    </a:lnTo>
                    <a:lnTo>
                      <a:pt x="100" y="127"/>
                    </a:lnTo>
                    <a:lnTo>
                      <a:pt x="98" y="127"/>
                    </a:lnTo>
                    <a:lnTo>
                      <a:pt x="96" y="127"/>
                    </a:lnTo>
                    <a:lnTo>
                      <a:pt x="94" y="127"/>
                    </a:lnTo>
                    <a:lnTo>
                      <a:pt x="92" y="127"/>
                    </a:lnTo>
                    <a:lnTo>
                      <a:pt x="92" y="125"/>
                    </a:lnTo>
                    <a:lnTo>
                      <a:pt x="92" y="127"/>
                    </a:lnTo>
                    <a:lnTo>
                      <a:pt x="91" y="127"/>
                    </a:lnTo>
                    <a:lnTo>
                      <a:pt x="91" y="125"/>
                    </a:lnTo>
                    <a:lnTo>
                      <a:pt x="91" y="127"/>
                    </a:lnTo>
                    <a:lnTo>
                      <a:pt x="91" y="125"/>
                    </a:lnTo>
                    <a:lnTo>
                      <a:pt x="91" y="127"/>
                    </a:lnTo>
                    <a:lnTo>
                      <a:pt x="91" y="125"/>
                    </a:lnTo>
                    <a:lnTo>
                      <a:pt x="89" y="125"/>
                    </a:lnTo>
                    <a:lnTo>
                      <a:pt x="87" y="125"/>
                    </a:lnTo>
                    <a:lnTo>
                      <a:pt x="85" y="125"/>
                    </a:lnTo>
                    <a:lnTo>
                      <a:pt x="85" y="127"/>
                    </a:lnTo>
                    <a:lnTo>
                      <a:pt x="85" y="125"/>
                    </a:lnTo>
                    <a:lnTo>
                      <a:pt x="83" y="125"/>
                    </a:lnTo>
                    <a:lnTo>
                      <a:pt x="81" y="125"/>
                    </a:lnTo>
                    <a:lnTo>
                      <a:pt x="79" y="125"/>
                    </a:lnTo>
                    <a:lnTo>
                      <a:pt x="77" y="125"/>
                    </a:lnTo>
                    <a:lnTo>
                      <a:pt x="75" y="125"/>
                    </a:lnTo>
                    <a:lnTo>
                      <a:pt x="73" y="125"/>
                    </a:lnTo>
                    <a:lnTo>
                      <a:pt x="71" y="125"/>
                    </a:lnTo>
                    <a:lnTo>
                      <a:pt x="69" y="125"/>
                    </a:lnTo>
                    <a:lnTo>
                      <a:pt x="67" y="125"/>
                    </a:lnTo>
                    <a:lnTo>
                      <a:pt x="66" y="125"/>
                    </a:lnTo>
                    <a:lnTo>
                      <a:pt x="64" y="125"/>
                    </a:lnTo>
                    <a:lnTo>
                      <a:pt x="64" y="123"/>
                    </a:lnTo>
                    <a:lnTo>
                      <a:pt x="64" y="121"/>
                    </a:lnTo>
                    <a:lnTo>
                      <a:pt x="64" y="119"/>
                    </a:lnTo>
                    <a:lnTo>
                      <a:pt x="64" y="118"/>
                    </a:lnTo>
                    <a:lnTo>
                      <a:pt x="64" y="116"/>
                    </a:lnTo>
                    <a:lnTo>
                      <a:pt x="64" y="114"/>
                    </a:lnTo>
                    <a:lnTo>
                      <a:pt x="64" y="112"/>
                    </a:lnTo>
                    <a:lnTo>
                      <a:pt x="64" y="110"/>
                    </a:lnTo>
                    <a:lnTo>
                      <a:pt x="64" y="108"/>
                    </a:lnTo>
                    <a:lnTo>
                      <a:pt x="64" y="106"/>
                    </a:lnTo>
                    <a:lnTo>
                      <a:pt x="64" y="104"/>
                    </a:lnTo>
                    <a:lnTo>
                      <a:pt x="64" y="102"/>
                    </a:lnTo>
                    <a:lnTo>
                      <a:pt x="64" y="100"/>
                    </a:lnTo>
                    <a:lnTo>
                      <a:pt x="64" y="98"/>
                    </a:lnTo>
                    <a:lnTo>
                      <a:pt x="64" y="96"/>
                    </a:lnTo>
                    <a:lnTo>
                      <a:pt x="64" y="94"/>
                    </a:lnTo>
                    <a:lnTo>
                      <a:pt x="64" y="93"/>
                    </a:lnTo>
                    <a:lnTo>
                      <a:pt x="64" y="91"/>
                    </a:lnTo>
                    <a:lnTo>
                      <a:pt x="64" y="89"/>
                    </a:lnTo>
                    <a:lnTo>
                      <a:pt x="64" y="87"/>
                    </a:lnTo>
                    <a:lnTo>
                      <a:pt x="64" y="85"/>
                    </a:lnTo>
                    <a:lnTo>
                      <a:pt x="62" y="85"/>
                    </a:lnTo>
                    <a:lnTo>
                      <a:pt x="60" y="85"/>
                    </a:lnTo>
                    <a:lnTo>
                      <a:pt x="58" y="85"/>
                    </a:lnTo>
                    <a:lnTo>
                      <a:pt x="56" y="85"/>
                    </a:lnTo>
                    <a:lnTo>
                      <a:pt x="54" y="85"/>
                    </a:lnTo>
                    <a:lnTo>
                      <a:pt x="52" y="85"/>
                    </a:lnTo>
                    <a:lnTo>
                      <a:pt x="50" y="85"/>
                    </a:lnTo>
                    <a:lnTo>
                      <a:pt x="48" y="85"/>
                    </a:lnTo>
                    <a:lnTo>
                      <a:pt x="46" y="85"/>
                    </a:lnTo>
                    <a:lnTo>
                      <a:pt x="44" y="85"/>
                    </a:lnTo>
                    <a:lnTo>
                      <a:pt x="43" y="85"/>
                    </a:lnTo>
                    <a:lnTo>
                      <a:pt x="41" y="85"/>
                    </a:lnTo>
                    <a:lnTo>
                      <a:pt x="39" y="85"/>
                    </a:lnTo>
                    <a:lnTo>
                      <a:pt x="37" y="85"/>
                    </a:lnTo>
                    <a:lnTo>
                      <a:pt x="35" y="85"/>
                    </a:lnTo>
                    <a:lnTo>
                      <a:pt x="33" y="85"/>
                    </a:lnTo>
                    <a:lnTo>
                      <a:pt x="31" y="85"/>
                    </a:lnTo>
                    <a:lnTo>
                      <a:pt x="29" y="85"/>
                    </a:lnTo>
                    <a:lnTo>
                      <a:pt x="27" y="85"/>
                    </a:lnTo>
                    <a:lnTo>
                      <a:pt x="25" y="85"/>
                    </a:lnTo>
                    <a:lnTo>
                      <a:pt x="23" y="85"/>
                    </a:lnTo>
                    <a:lnTo>
                      <a:pt x="21" y="85"/>
                    </a:lnTo>
                    <a:lnTo>
                      <a:pt x="19" y="85"/>
                    </a:lnTo>
                    <a:lnTo>
                      <a:pt x="18" y="85"/>
                    </a:lnTo>
                    <a:lnTo>
                      <a:pt x="16" y="85"/>
                    </a:lnTo>
                    <a:lnTo>
                      <a:pt x="14" y="85"/>
                    </a:lnTo>
                    <a:lnTo>
                      <a:pt x="12" y="85"/>
                    </a:lnTo>
                    <a:lnTo>
                      <a:pt x="10" y="85"/>
                    </a:lnTo>
                    <a:lnTo>
                      <a:pt x="8" y="85"/>
                    </a:lnTo>
                    <a:lnTo>
                      <a:pt x="6" y="85"/>
                    </a:lnTo>
                    <a:lnTo>
                      <a:pt x="4" y="85"/>
                    </a:lnTo>
                    <a:lnTo>
                      <a:pt x="2" y="85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66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7"/>
                    </a:lnTo>
                    <a:lnTo>
                      <a:pt x="0" y="45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3" name="Freeform 24"/>
              <p:cNvSpPr>
                <a:spLocks/>
              </p:cNvSpPr>
              <p:nvPr/>
            </p:nvSpPr>
            <p:spPr bwMode="auto">
              <a:xfrm>
                <a:off x="4527377" y="2100547"/>
                <a:ext cx="383900" cy="242791"/>
              </a:xfrm>
              <a:custGeom>
                <a:avLst/>
                <a:gdLst>
                  <a:gd name="T0" fmla="*/ 0 w 185"/>
                  <a:gd name="T1" fmla="*/ 15 h 117"/>
                  <a:gd name="T2" fmla="*/ 4 w 185"/>
                  <a:gd name="T3" fmla="*/ 5 h 117"/>
                  <a:gd name="T4" fmla="*/ 14 w 185"/>
                  <a:gd name="T5" fmla="*/ 3 h 117"/>
                  <a:gd name="T6" fmla="*/ 25 w 185"/>
                  <a:gd name="T7" fmla="*/ 0 h 117"/>
                  <a:gd name="T8" fmla="*/ 25 w 185"/>
                  <a:gd name="T9" fmla="*/ 15 h 117"/>
                  <a:gd name="T10" fmla="*/ 31 w 185"/>
                  <a:gd name="T11" fmla="*/ 21 h 117"/>
                  <a:gd name="T12" fmla="*/ 43 w 185"/>
                  <a:gd name="T13" fmla="*/ 21 h 117"/>
                  <a:gd name="T14" fmla="*/ 54 w 185"/>
                  <a:gd name="T15" fmla="*/ 21 h 117"/>
                  <a:gd name="T16" fmla="*/ 66 w 185"/>
                  <a:gd name="T17" fmla="*/ 21 h 117"/>
                  <a:gd name="T18" fmla="*/ 77 w 185"/>
                  <a:gd name="T19" fmla="*/ 21 h 117"/>
                  <a:gd name="T20" fmla="*/ 89 w 185"/>
                  <a:gd name="T21" fmla="*/ 21 h 117"/>
                  <a:gd name="T22" fmla="*/ 100 w 185"/>
                  <a:gd name="T23" fmla="*/ 21 h 117"/>
                  <a:gd name="T24" fmla="*/ 112 w 185"/>
                  <a:gd name="T25" fmla="*/ 21 h 117"/>
                  <a:gd name="T26" fmla="*/ 123 w 185"/>
                  <a:gd name="T27" fmla="*/ 21 h 117"/>
                  <a:gd name="T28" fmla="*/ 135 w 185"/>
                  <a:gd name="T29" fmla="*/ 21 h 117"/>
                  <a:gd name="T30" fmla="*/ 146 w 185"/>
                  <a:gd name="T31" fmla="*/ 21 h 117"/>
                  <a:gd name="T32" fmla="*/ 158 w 185"/>
                  <a:gd name="T33" fmla="*/ 21 h 117"/>
                  <a:gd name="T34" fmla="*/ 166 w 185"/>
                  <a:gd name="T35" fmla="*/ 25 h 117"/>
                  <a:gd name="T36" fmla="*/ 173 w 185"/>
                  <a:gd name="T37" fmla="*/ 28 h 117"/>
                  <a:gd name="T38" fmla="*/ 173 w 185"/>
                  <a:gd name="T39" fmla="*/ 36 h 117"/>
                  <a:gd name="T40" fmla="*/ 177 w 185"/>
                  <a:gd name="T41" fmla="*/ 44 h 117"/>
                  <a:gd name="T42" fmla="*/ 181 w 185"/>
                  <a:gd name="T43" fmla="*/ 44 h 117"/>
                  <a:gd name="T44" fmla="*/ 183 w 185"/>
                  <a:gd name="T45" fmla="*/ 49 h 117"/>
                  <a:gd name="T46" fmla="*/ 179 w 185"/>
                  <a:gd name="T47" fmla="*/ 57 h 117"/>
                  <a:gd name="T48" fmla="*/ 175 w 185"/>
                  <a:gd name="T49" fmla="*/ 61 h 117"/>
                  <a:gd name="T50" fmla="*/ 173 w 185"/>
                  <a:gd name="T51" fmla="*/ 67 h 117"/>
                  <a:gd name="T52" fmla="*/ 171 w 185"/>
                  <a:gd name="T53" fmla="*/ 72 h 117"/>
                  <a:gd name="T54" fmla="*/ 171 w 185"/>
                  <a:gd name="T55" fmla="*/ 80 h 117"/>
                  <a:gd name="T56" fmla="*/ 175 w 185"/>
                  <a:gd name="T57" fmla="*/ 88 h 117"/>
                  <a:gd name="T58" fmla="*/ 181 w 185"/>
                  <a:gd name="T59" fmla="*/ 94 h 117"/>
                  <a:gd name="T60" fmla="*/ 183 w 185"/>
                  <a:gd name="T61" fmla="*/ 99 h 117"/>
                  <a:gd name="T62" fmla="*/ 175 w 185"/>
                  <a:gd name="T63" fmla="*/ 103 h 117"/>
                  <a:gd name="T64" fmla="*/ 169 w 185"/>
                  <a:gd name="T65" fmla="*/ 109 h 117"/>
                  <a:gd name="T66" fmla="*/ 162 w 185"/>
                  <a:gd name="T67" fmla="*/ 111 h 117"/>
                  <a:gd name="T68" fmla="*/ 152 w 185"/>
                  <a:gd name="T69" fmla="*/ 113 h 117"/>
                  <a:gd name="T70" fmla="*/ 144 w 185"/>
                  <a:gd name="T71" fmla="*/ 117 h 117"/>
                  <a:gd name="T72" fmla="*/ 133 w 185"/>
                  <a:gd name="T73" fmla="*/ 117 h 117"/>
                  <a:gd name="T74" fmla="*/ 121 w 185"/>
                  <a:gd name="T75" fmla="*/ 117 h 117"/>
                  <a:gd name="T76" fmla="*/ 110 w 185"/>
                  <a:gd name="T77" fmla="*/ 117 h 117"/>
                  <a:gd name="T78" fmla="*/ 98 w 185"/>
                  <a:gd name="T79" fmla="*/ 117 h 117"/>
                  <a:gd name="T80" fmla="*/ 87 w 185"/>
                  <a:gd name="T81" fmla="*/ 117 h 117"/>
                  <a:gd name="T82" fmla="*/ 79 w 185"/>
                  <a:gd name="T83" fmla="*/ 117 h 117"/>
                  <a:gd name="T84" fmla="*/ 71 w 185"/>
                  <a:gd name="T85" fmla="*/ 115 h 117"/>
                  <a:gd name="T86" fmla="*/ 68 w 185"/>
                  <a:gd name="T87" fmla="*/ 115 h 117"/>
                  <a:gd name="T88" fmla="*/ 56 w 185"/>
                  <a:gd name="T89" fmla="*/ 115 h 117"/>
                  <a:gd name="T90" fmla="*/ 45 w 185"/>
                  <a:gd name="T91" fmla="*/ 115 h 117"/>
                  <a:gd name="T92" fmla="*/ 35 w 185"/>
                  <a:gd name="T93" fmla="*/ 117 h 117"/>
                  <a:gd name="T94" fmla="*/ 23 w 185"/>
                  <a:gd name="T95" fmla="*/ 117 h 117"/>
                  <a:gd name="T96" fmla="*/ 12 w 185"/>
                  <a:gd name="T97" fmla="*/ 117 h 117"/>
                  <a:gd name="T98" fmla="*/ 0 w 185"/>
                  <a:gd name="T99" fmla="*/ 117 h 117"/>
                  <a:gd name="T100" fmla="*/ 0 w 185"/>
                  <a:gd name="T101" fmla="*/ 105 h 117"/>
                  <a:gd name="T102" fmla="*/ 0 w 185"/>
                  <a:gd name="T103" fmla="*/ 94 h 117"/>
                  <a:gd name="T104" fmla="*/ 0 w 185"/>
                  <a:gd name="T105" fmla="*/ 82 h 117"/>
                  <a:gd name="T106" fmla="*/ 0 w 185"/>
                  <a:gd name="T107" fmla="*/ 71 h 117"/>
                  <a:gd name="T108" fmla="*/ 0 w 185"/>
                  <a:gd name="T109" fmla="*/ 59 h 117"/>
                  <a:gd name="T110" fmla="*/ 0 w 185"/>
                  <a:gd name="T111" fmla="*/ 48 h 117"/>
                  <a:gd name="T112" fmla="*/ 0 w 185"/>
                  <a:gd name="T113" fmla="*/ 36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85" h="117">
                    <a:moveTo>
                      <a:pt x="0" y="26"/>
                    </a:move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6" y="5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2" y="5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20" y="1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5"/>
                    </a:lnTo>
                    <a:lnTo>
                      <a:pt x="25" y="9"/>
                    </a:lnTo>
                    <a:lnTo>
                      <a:pt x="25" y="11"/>
                    </a:lnTo>
                    <a:lnTo>
                      <a:pt x="25" y="13"/>
                    </a:lnTo>
                    <a:lnTo>
                      <a:pt x="25" y="15"/>
                    </a:lnTo>
                    <a:lnTo>
                      <a:pt x="25" y="17"/>
                    </a:lnTo>
                    <a:lnTo>
                      <a:pt x="25" y="19"/>
                    </a:lnTo>
                    <a:lnTo>
                      <a:pt x="25" y="21"/>
                    </a:lnTo>
                    <a:lnTo>
                      <a:pt x="27" y="21"/>
                    </a:lnTo>
                    <a:lnTo>
                      <a:pt x="29" y="21"/>
                    </a:lnTo>
                    <a:lnTo>
                      <a:pt x="31" y="21"/>
                    </a:lnTo>
                    <a:lnTo>
                      <a:pt x="33" y="21"/>
                    </a:lnTo>
                    <a:lnTo>
                      <a:pt x="35" y="21"/>
                    </a:lnTo>
                    <a:lnTo>
                      <a:pt x="37" y="21"/>
                    </a:lnTo>
                    <a:lnTo>
                      <a:pt x="39" y="21"/>
                    </a:lnTo>
                    <a:lnTo>
                      <a:pt x="41" y="21"/>
                    </a:lnTo>
                    <a:lnTo>
                      <a:pt x="43" y="21"/>
                    </a:lnTo>
                    <a:lnTo>
                      <a:pt x="45" y="21"/>
                    </a:lnTo>
                    <a:lnTo>
                      <a:pt x="47" y="21"/>
                    </a:lnTo>
                    <a:lnTo>
                      <a:pt x="48" y="21"/>
                    </a:lnTo>
                    <a:lnTo>
                      <a:pt x="50" y="21"/>
                    </a:lnTo>
                    <a:lnTo>
                      <a:pt x="52" y="21"/>
                    </a:lnTo>
                    <a:lnTo>
                      <a:pt x="54" y="21"/>
                    </a:lnTo>
                    <a:lnTo>
                      <a:pt x="56" y="21"/>
                    </a:lnTo>
                    <a:lnTo>
                      <a:pt x="58" y="21"/>
                    </a:lnTo>
                    <a:lnTo>
                      <a:pt x="60" y="21"/>
                    </a:lnTo>
                    <a:lnTo>
                      <a:pt x="62" y="21"/>
                    </a:lnTo>
                    <a:lnTo>
                      <a:pt x="64" y="21"/>
                    </a:lnTo>
                    <a:lnTo>
                      <a:pt x="66" y="21"/>
                    </a:lnTo>
                    <a:lnTo>
                      <a:pt x="68" y="21"/>
                    </a:lnTo>
                    <a:lnTo>
                      <a:pt x="70" y="21"/>
                    </a:lnTo>
                    <a:lnTo>
                      <a:pt x="71" y="21"/>
                    </a:lnTo>
                    <a:lnTo>
                      <a:pt x="73" y="21"/>
                    </a:lnTo>
                    <a:lnTo>
                      <a:pt x="75" y="21"/>
                    </a:lnTo>
                    <a:lnTo>
                      <a:pt x="77" y="21"/>
                    </a:lnTo>
                    <a:lnTo>
                      <a:pt x="79" y="21"/>
                    </a:lnTo>
                    <a:lnTo>
                      <a:pt x="81" y="21"/>
                    </a:lnTo>
                    <a:lnTo>
                      <a:pt x="83" y="21"/>
                    </a:lnTo>
                    <a:lnTo>
                      <a:pt x="85" y="21"/>
                    </a:lnTo>
                    <a:lnTo>
                      <a:pt x="87" y="21"/>
                    </a:lnTo>
                    <a:lnTo>
                      <a:pt x="89" y="21"/>
                    </a:lnTo>
                    <a:lnTo>
                      <a:pt x="91" y="21"/>
                    </a:lnTo>
                    <a:lnTo>
                      <a:pt x="93" y="21"/>
                    </a:lnTo>
                    <a:lnTo>
                      <a:pt x="95" y="21"/>
                    </a:lnTo>
                    <a:lnTo>
                      <a:pt x="96" y="21"/>
                    </a:lnTo>
                    <a:lnTo>
                      <a:pt x="98" y="21"/>
                    </a:lnTo>
                    <a:lnTo>
                      <a:pt x="100" y="21"/>
                    </a:lnTo>
                    <a:lnTo>
                      <a:pt x="102" y="21"/>
                    </a:lnTo>
                    <a:lnTo>
                      <a:pt x="104" y="21"/>
                    </a:lnTo>
                    <a:lnTo>
                      <a:pt x="106" y="21"/>
                    </a:lnTo>
                    <a:lnTo>
                      <a:pt x="108" y="21"/>
                    </a:lnTo>
                    <a:lnTo>
                      <a:pt x="110" y="21"/>
                    </a:lnTo>
                    <a:lnTo>
                      <a:pt x="112" y="21"/>
                    </a:lnTo>
                    <a:lnTo>
                      <a:pt x="114" y="21"/>
                    </a:lnTo>
                    <a:lnTo>
                      <a:pt x="116" y="21"/>
                    </a:lnTo>
                    <a:lnTo>
                      <a:pt x="118" y="21"/>
                    </a:lnTo>
                    <a:lnTo>
                      <a:pt x="119" y="21"/>
                    </a:lnTo>
                    <a:lnTo>
                      <a:pt x="121" y="21"/>
                    </a:lnTo>
                    <a:lnTo>
                      <a:pt x="123" y="21"/>
                    </a:lnTo>
                    <a:lnTo>
                      <a:pt x="125" y="21"/>
                    </a:lnTo>
                    <a:lnTo>
                      <a:pt x="127" y="21"/>
                    </a:lnTo>
                    <a:lnTo>
                      <a:pt x="129" y="21"/>
                    </a:lnTo>
                    <a:lnTo>
                      <a:pt x="131" y="21"/>
                    </a:lnTo>
                    <a:lnTo>
                      <a:pt x="133" y="21"/>
                    </a:lnTo>
                    <a:lnTo>
                      <a:pt x="135" y="21"/>
                    </a:lnTo>
                    <a:lnTo>
                      <a:pt x="137" y="21"/>
                    </a:lnTo>
                    <a:lnTo>
                      <a:pt x="139" y="21"/>
                    </a:lnTo>
                    <a:lnTo>
                      <a:pt x="141" y="21"/>
                    </a:lnTo>
                    <a:lnTo>
                      <a:pt x="143" y="21"/>
                    </a:lnTo>
                    <a:lnTo>
                      <a:pt x="144" y="21"/>
                    </a:lnTo>
                    <a:lnTo>
                      <a:pt x="146" y="21"/>
                    </a:lnTo>
                    <a:lnTo>
                      <a:pt x="148" y="21"/>
                    </a:lnTo>
                    <a:lnTo>
                      <a:pt x="150" y="21"/>
                    </a:lnTo>
                    <a:lnTo>
                      <a:pt x="152" y="21"/>
                    </a:lnTo>
                    <a:lnTo>
                      <a:pt x="154" y="21"/>
                    </a:lnTo>
                    <a:lnTo>
                      <a:pt x="156" y="21"/>
                    </a:lnTo>
                    <a:lnTo>
                      <a:pt x="158" y="21"/>
                    </a:lnTo>
                    <a:lnTo>
                      <a:pt x="160" y="21"/>
                    </a:lnTo>
                    <a:lnTo>
                      <a:pt x="162" y="21"/>
                    </a:lnTo>
                    <a:lnTo>
                      <a:pt x="164" y="21"/>
                    </a:lnTo>
                    <a:lnTo>
                      <a:pt x="164" y="23"/>
                    </a:lnTo>
                    <a:lnTo>
                      <a:pt x="166" y="23"/>
                    </a:lnTo>
                    <a:lnTo>
                      <a:pt x="166" y="25"/>
                    </a:lnTo>
                    <a:lnTo>
                      <a:pt x="168" y="25"/>
                    </a:lnTo>
                    <a:lnTo>
                      <a:pt x="168" y="26"/>
                    </a:lnTo>
                    <a:lnTo>
                      <a:pt x="169" y="26"/>
                    </a:lnTo>
                    <a:lnTo>
                      <a:pt x="171" y="26"/>
                    </a:lnTo>
                    <a:lnTo>
                      <a:pt x="171" y="28"/>
                    </a:lnTo>
                    <a:lnTo>
                      <a:pt x="173" y="28"/>
                    </a:lnTo>
                    <a:lnTo>
                      <a:pt x="171" y="28"/>
                    </a:lnTo>
                    <a:lnTo>
                      <a:pt x="171" y="30"/>
                    </a:lnTo>
                    <a:lnTo>
                      <a:pt x="173" y="30"/>
                    </a:lnTo>
                    <a:lnTo>
                      <a:pt x="173" y="32"/>
                    </a:lnTo>
                    <a:lnTo>
                      <a:pt x="173" y="34"/>
                    </a:lnTo>
                    <a:lnTo>
                      <a:pt x="173" y="36"/>
                    </a:lnTo>
                    <a:lnTo>
                      <a:pt x="173" y="38"/>
                    </a:lnTo>
                    <a:lnTo>
                      <a:pt x="173" y="40"/>
                    </a:lnTo>
                    <a:lnTo>
                      <a:pt x="175" y="40"/>
                    </a:lnTo>
                    <a:lnTo>
                      <a:pt x="175" y="42"/>
                    </a:lnTo>
                    <a:lnTo>
                      <a:pt x="175" y="44"/>
                    </a:lnTo>
                    <a:lnTo>
                      <a:pt x="177" y="44"/>
                    </a:lnTo>
                    <a:lnTo>
                      <a:pt x="177" y="42"/>
                    </a:lnTo>
                    <a:lnTo>
                      <a:pt x="177" y="44"/>
                    </a:lnTo>
                    <a:lnTo>
                      <a:pt x="179" y="44"/>
                    </a:lnTo>
                    <a:lnTo>
                      <a:pt x="181" y="44"/>
                    </a:lnTo>
                    <a:lnTo>
                      <a:pt x="181" y="46"/>
                    </a:lnTo>
                    <a:lnTo>
                      <a:pt x="181" y="44"/>
                    </a:lnTo>
                    <a:lnTo>
                      <a:pt x="181" y="46"/>
                    </a:lnTo>
                    <a:lnTo>
                      <a:pt x="183" y="46"/>
                    </a:lnTo>
                    <a:lnTo>
                      <a:pt x="185" y="46"/>
                    </a:lnTo>
                    <a:lnTo>
                      <a:pt x="185" y="48"/>
                    </a:lnTo>
                    <a:lnTo>
                      <a:pt x="183" y="48"/>
                    </a:lnTo>
                    <a:lnTo>
                      <a:pt x="183" y="49"/>
                    </a:lnTo>
                    <a:lnTo>
                      <a:pt x="181" y="49"/>
                    </a:lnTo>
                    <a:lnTo>
                      <a:pt x="181" y="51"/>
                    </a:lnTo>
                    <a:lnTo>
                      <a:pt x="179" y="51"/>
                    </a:lnTo>
                    <a:lnTo>
                      <a:pt x="179" y="53"/>
                    </a:lnTo>
                    <a:lnTo>
                      <a:pt x="179" y="55"/>
                    </a:lnTo>
                    <a:lnTo>
                      <a:pt x="179" y="57"/>
                    </a:lnTo>
                    <a:lnTo>
                      <a:pt x="177" y="57"/>
                    </a:lnTo>
                    <a:lnTo>
                      <a:pt x="175" y="57"/>
                    </a:lnTo>
                    <a:lnTo>
                      <a:pt x="175" y="59"/>
                    </a:lnTo>
                    <a:lnTo>
                      <a:pt x="177" y="59"/>
                    </a:lnTo>
                    <a:lnTo>
                      <a:pt x="175" y="59"/>
                    </a:lnTo>
                    <a:lnTo>
                      <a:pt x="175" y="61"/>
                    </a:lnTo>
                    <a:lnTo>
                      <a:pt x="173" y="61"/>
                    </a:lnTo>
                    <a:lnTo>
                      <a:pt x="173" y="63"/>
                    </a:lnTo>
                    <a:lnTo>
                      <a:pt x="171" y="63"/>
                    </a:lnTo>
                    <a:lnTo>
                      <a:pt x="171" y="65"/>
                    </a:lnTo>
                    <a:lnTo>
                      <a:pt x="171" y="67"/>
                    </a:lnTo>
                    <a:lnTo>
                      <a:pt x="173" y="67"/>
                    </a:lnTo>
                    <a:lnTo>
                      <a:pt x="173" y="69"/>
                    </a:lnTo>
                    <a:lnTo>
                      <a:pt x="171" y="69"/>
                    </a:lnTo>
                    <a:lnTo>
                      <a:pt x="171" y="71"/>
                    </a:lnTo>
                    <a:lnTo>
                      <a:pt x="173" y="71"/>
                    </a:lnTo>
                    <a:lnTo>
                      <a:pt x="171" y="71"/>
                    </a:lnTo>
                    <a:lnTo>
                      <a:pt x="171" y="72"/>
                    </a:lnTo>
                    <a:lnTo>
                      <a:pt x="169" y="72"/>
                    </a:lnTo>
                    <a:lnTo>
                      <a:pt x="169" y="74"/>
                    </a:lnTo>
                    <a:lnTo>
                      <a:pt x="169" y="76"/>
                    </a:lnTo>
                    <a:lnTo>
                      <a:pt x="169" y="78"/>
                    </a:lnTo>
                    <a:lnTo>
                      <a:pt x="169" y="80"/>
                    </a:lnTo>
                    <a:lnTo>
                      <a:pt x="171" y="80"/>
                    </a:lnTo>
                    <a:lnTo>
                      <a:pt x="173" y="80"/>
                    </a:lnTo>
                    <a:lnTo>
                      <a:pt x="173" y="82"/>
                    </a:lnTo>
                    <a:lnTo>
                      <a:pt x="173" y="84"/>
                    </a:lnTo>
                    <a:lnTo>
                      <a:pt x="173" y="86"/>
                    </a:lnTo>
                    <a:lnTo>
                      <a:pt x="173" y="88"/>
                    </a:lnTo>
                    <a:lnTo>
                      <a:pt x="175" y="88"/>
                    </a:lnTo>
                    <a:lnTo>
                      <a:pt x="177" y="88"/>
                    </a:lnTo>
                    <a:lnTo>
                      <a:pt x="177" y="90"/>
                    </a:lnTo>
                    <a:lnTo>
                      <a:pt x="177" y="92"/>
                    </a:lnTo>
                    <a:lnTo>
                      <a:pt x="179" y="92"/>
                    </a:lnTo>
                    <a:lnTo>
                      <a:pt x="179" y="94"/>
                    </a:lnTo>
                    <a:lnTo>
                      <a:pt x="181" y="94"/>
                    </a:lnTo>
                    <a:lnTo>
                      <a:pt x="181" y="96"/>
                    </a:lnTo>
                    <a:lnTo>
                      <a:pt x="183" y="96"/>
                    </a:lnTo>
                    <a:lnTo>
                      <a:pt x="183" y="97"/>
                    </a:lnTo>
                    <a:lnTo>
                      <a:pt x="185" y="97"/>
                    </a:lnTo>
                    <a:lnTo>
                      <a:pt x="183" y="97"/>
                    </a:lnTo>
                    <a:lnTo>
                      <a:pt x="183" y="99"/>
                    </a:lnTo>
                    <a:lnTo>
                      <a:pt x="181" y="99"/>
                    </a:lnTo>
                    <a:lnTo>
                      <a:pt x="179" y="99"/>
                    </a:lnTo>
                    <a:lnTo>
                      <a:pt x="179" y="101"/>
                    </a:lnTo>
                    <a:lnTo>
                      <a:pt x="177" y="101"/>
                    </a:lnTo>
                    <a:lnTo>
                      <a:pt x="175" y="101"/>
                    </a:lnTo>
                    <a:lnTo>
                      <a:pt x="175" y="103"/>
                    </a:lnTo>
                    <a:lnTo>
                      <a:pt x="173" y="103"/>
                    </a:lnTo>
                    <a:lnTo>
                      <a:pt x="173" y="105"/>
                    </a:lnTo>
                    <a:lnTo>
                      <a:pt x="171" y="105"/>
                    </a:lnTo>
                    <a:lnTo>
                      <a:pt x="171" y="107"/>
                    </a:lnTo>
                    <a:lnTo>
                      <a:pt x="171" y="109"/>
                    </a:lnTo>
                    <a:lnTo>
                      <a:pt x="169" y="109"/>
                    </a:lnTo>
                    <a:lnTo>
                      <a:pt x="168" y="111"/>
                    </a:lnTo>
                    <a:lnTo>
                      <a:pt x="166" y="111"/>
                    </a:lnTo>
                    <a:lnTo>
                      <a:pt x="164" y="111"/>
                    </a:lnTo>
                    <a:lnTo>
                      <a:pt x="164" y="113"/>
                    </a:lnTo>
                    <a:lnTo>
                      <a:pt x="162" y="113"/>
                    </a:lnTo>
                    <a:lnTo>
                      <a:pt x="162" y="111"/>
                    </a:lnTo>
                    <a:lnTo>
                      <a:pt x="160" y="111"/>
                    </a:lnTo>
                    <a:lnTo>
                      <a:pt x="158" y="111"/>
                    </a:lnTo>
                    <a:lnTo>
                      <a:pt x="156" y="111"/>
                    </a:lnTo>
                    <a:lnTo>
                      <a:pt x="154" y="111"/>
                    </a:lnTo>
                    <a:lnTo>
                      <a:pt x="154" y="113"/>
                    </a:lnTo>
                    <a:lnTo>
                      <a:pt x="152" y="113"/>
                    </a:lnTo>
                    <a:lnTo>
                      <a:pt x="152" y="115"/>
                    </a:lnTo>
                    <a:lnTo>
                      <a:pt x="150" y="115"/>
                    </a:lnTo>
                    <a:lnTo>
                      <a:pt x="150" y="117"/>
                    </a:lnTo>
                    <a:lnTo>
                      <a:pt x="148" y="117"/>
                    </a:lnTo>
                    <a:lnTo>
                      <a:pt x="146" y="117"/>
                    </a:lnTo>
                    <a:lnTo>
                      <a:pt x="144" y="117"/>
                    </a:lnTo>
                    <a:lnTo>
                      <a:pt x="143" y="117"/>
                    </a:lnTo>
                    <a:lnTo>
                      <a:pt x="141" y="117"/>
                    </a:lnTo>
                    <a:lnTo>
                      <a:pt x="139" y="117"/>
                    </a:lnTo>
                    <a:lnTo>
                      <a:pt x="137" y="117"/>
                    </a:lnTo>
                    <a:lnTo>
                      <a:pt x="135" y="117"/>
                    </a:lnTo>
                    <a:lnTo>
                      <a:pt x="133" y="117"/>
                    </a:lnTo>
                    <a:lnTo>
                      <a:pt x="131" y="117"/>
                    </a:lnTo>
                    <a:lnTo>
                      <a:pt x="129" y="117"/>
                    </a:lnTo>
                    <a:lnTo>
                      <a:pt x="127" y="117"/>
                    </a:lnTo>
                    <a:lnTo>
                      <a:pt x="125" y="117"/>
                    </a:lnTo>
                    <a:lnTo>
                      <a:pt x="123" y="117"/>
                    </a:lnTo>
                    <a:lnTo>
                      <a:pt x="121" y="117"/>
                    </a:lnTo>
                    <a:lnTo>
                      <a:pt x="119" y="117"/>
                    </a:lnTo>
                    <a:lnTo>
                      <a:pt x="118" y="117"/>
                    </a:lnTo>
                    <a:lnTo>
                      <a:pt x="116" y="117"/>
                    </a:lnTo>
                    <a:lnTo>
                      <a:pt x="114" y="117"/>
                    </a:lnTo>
                    <a:lnTo>
                      <a:pt x="112" y="117"/>
                    </a:lnTo>
                    <a:lnTo>
                      <a:pt x="110" y="117"/>
                    </a:lnTo>
                    <a:lnTo>
                      <a:pt x="108" y="117"/>
                    </a:lnTo>
                    <a:lnTo>
                      <a:pt x="106" y="117"/>
                    </a:lnTo>
                    <a:lnTo>
                      <a:pt x="104" y="117"/>
                    </a:lnTo>
                    <a:lnTo>
                      <a:pt x="102" y="117"/>
                    </a:lnTo>
                    <a:lnTo>
                      <a:pt x="100" y="117"/>
                    </a:lnTo>
                    <a:lnTo>
                      <a:pt x="98" y="117"/>
                    </a:lnTo>
                    <a:lnTo>
                      <a:pt x="96" y="117"/>
                    </a:lnTo>
                    <a:lnTo>
                      <a:pt x="95" y="117"/>
                    </a:lnTo>
                    <a:lnTo>
                      <a:pt x="93" y="117"/>
                    </a:lnTo>
                    <a:lnTo>
                      <a:pt x="91" y="117"/>
                    </a:lnTo>
                    <a:lnTo>
                      <a:pt x="89" y="117"/>
                    </a:lnTo>
                    <a:lnTo>
                      <a:pt x="87" y="117"/>
                    </a:lnTo>
                    <a:lnTo>
                      <a:pt x="85" y="117"/>
                    </a:lnTo>
                    <a:lnTo>
                      <a:pt x="83" y="117"/>
                    </a:lnTo>
                    <a:lnTo>
                      <a:pt x="83" y="115"/>
                    </a:lnTo>
                    <a:lnTo>
                      <a:pt x="81" y="115"/>
                    </a:lnTo>
                    <a:lnTo>
                      <a:pt x="79" y="115"/>
                    </a:lnTo>
                    <a:lnTo>
                      <a:pt x="79" y="117"/>
                    </a:lnTo>
                    <a:lnTo>
                      <a:pt x="79" y="115"/>
                    </a:lnTo>
                    <a:lnTo>
                      <a:pt x="77" y="117"/>
                    </a:lnTo>
                    <a:lnTo>
                      <a:pt x="75" y="117"/>
                    </a:lnTo>
                    <a:lnTo>
                      <a:pt x="75" y="115"/>
                    </a:lnTo>
                    <a:lnTo>
                      <a:pt x="73" y="115"/>
                    </a:lnTo>
                    <a:lnTo>
                      <a:pt x="71" y="115"/>
                    </a:lnTo>
                    <a:lnTo>
                      <a:pt x="70" y="115"/>
                    </a:lnTo>
                    <a:lnTo>
                      <a:pt x="70" y="117"/>
                    </a:lnTo>
                    <a:lnTo>
                      <a:pt x="70" y="115"/>
                    </a:lnTo>
                    <a:lnTo>
                      <a:pt x="70" y="117"/>
                    </a:lnTo>
                    <a:lnTo>
                      <a:pt x="70" y="115"/>
                    </a:lnTo>
                    <a:lnTo>
                      <a:pt x="68" y="115"/>
                    </a:lnTo>
                    <a:lnTo>
                      <a:pt x="66" y="115"/>
                    </a:lnTo>
                    <a:lnTo>
                      <a:pt x="64" y="115"/>
                    </a:lnTo>
                    <a:lnTo>
                      <a:pt x="62" y="115"/>
                    </a:lnTo>
                    <a:lnTo>
                      <a:pt x="60" y="115"/>
                    </a:lnTo>
                    <a:lnTo>
                      <a:pt x="58" y="115"/>
                    </a:lnTo>
                    <a:lnTo>
                      <a:pt x="56" y="115"/>
                    </a:lnTo>
                    <a:lnTo>
                      <a:pt x="54" y="115"/>
                    </a:lnTo>
                    <a:lnTo>
                      <a:pt x="52" y="115"/>
                    </a:lnTo>
                    <a:lnTo>
                      <a:pt x="50" y="115"/>
                    </a:lnTo>
                    <a:lnTo>
                      <a:pt x="48" y="115"/>
                    </a:lnTo>
                    <a:lnTo>
                      <a:pt x="47" y="115"/>
                    </a:lnTo>
                    <a:lnTo>
                      <a:pt x="45" y="115"/>
                    </a:lnTo>
                    <a:lnTo>
                      <a:pt x="45" y="117"/>
                    </a:lnTo>
                    <a:lnTo>
                      <a:pt x="43" y="117"/>
                    </a:lnTo>
                    <a:lnTo>
                      <a:pt x="41" y="117"/>
                    </a:lnTo>
                    <a:lnTo>
                      <a:pt x="39" y="117"/>
                    </a:lnTo>
                    <a:lnTo>
                      <a:pt x="37" y="117"/>
                    </a:lnTo>
                    <a:lnTo>
                      <a:pt x="35" y="117"/>
                    </a:lnTo>
                    <a:lnTo>
                      <a:pt x="33" y="117"/>
                    </a:lnTo>
                    <a:lnTo>
                      <a:pt x="31" y="117"/>
                    </a:lnTo>
                    <a:lnTo>
                      <a:pt x="29" y="117"/>
                    </a:lnTo>
                    <a:lnTo>
                      <a:pt x="27" y="117"/>
                    </a:lnTo>
                    <a:lnTo>
                      <a:pt x="25" y="117"/>
                    </a:lnTo>
                    <a:lnTo>
                      <a:pt x="23" y="117"/>
                    </a:lnTo>
                    <a:lnTo>
                      <a:pt x="22" y="117"/>
                    </a:lnTo>
                    <a:lnTo>
                      <a:pt x="20" y="117"/>
                    </a:lnTo>
                    <a:lnTo>
                      <a:pt x="18" y="117"/>
                    </a:lnTo>
                    <a:lnTo>
                      <a:pt x="16" y="117"/>
                    </a:lnTo>
                    <a:lnTo>
                      <a:pt x="14" y="117"/>
                    </a:lnTo>
                    <a:lnTo>
                      <a:pt x="12" y="117"/>
                    </a:lnTo>
                    <a:lnTo>
                      <a:pt x="10" y="117"/>
                    </a:lnTo>
                    <a:lnTo>
                      <a:pt x="8" y="117"/>
                    </a:lnTo>
                    <a:lnTo>
                      <a:pt x="6" y="117"/>
                    </a:lnTo>
                    <a:lnTo>
                      <a:pt x="4" y="117"/>
                    </a:lnTo>
                    <a:lnTo>
                      <a:pt x="2" y="117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7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49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4" name="Freeform 25"/>
              <p:cNvSpPr>
                <a:spLocks/>
              </p:cNvSpPr>
              <p:nvPr/>
            </p:nvSpPr>
            <p:spPr bwMode="auto">
              <a:xfrm>
                <a:off x="1626346" y="1486309"/>
                <a:ext cx="518782" cy="334097"/>
              </a:xfrm>
              <a:custGeom>
                <a:avLst/>
                <a:gdLst>
                  <a:gd name="T0" fmla="*/ 52 w 250"/>
                  <a:gd name="T1" fmla="*/ 25 h 161"/>
                  <a:gd name="T2" fmla="*/ 52 w 250"/>
                  <a:gd name="T3" fmla="*/ 13 h 161"/>
                  <a:gd name="T4" fmla="*/ 52 w 250"/>
                  <a:gd name="T5" fmla="*/ 6 h 161"/>
                  <a:gd name="T6" fmla="*/ 60 w 250"/>
                  <a:gd name="T7" fmla="*/ 0 h 161"/>
                  <a:gd name="T8" fmla="*/ 75 w 250"/>
                  <a:gd name="T9" fmla="*/ 0 h 161"/>
                  <a:gd name="T10" fmla="*/ 91 w 250"/>
                  <a:gd name="T11" fmla="*/ 2 h 161"/>
                  <a:gd name="T12" fmla="*/ 106 w 250"/>
                  <a:gd name="T13" fmla="*/ 2 h 161"/>
                  <a:gd name="T14" fmla="*/ 121 w 250"/>
                  <a:gd name="T15" fmla="*/ 2 h 161"/>
                  <a:gd name="T16" fmla="*/ 137 w 250"/>
                  <a:gd name="T17" fmla="*/ 2 h 161"/>
                  <a:gd name="T18" fmla="*/ 152 w 250"/>
                  <a:gd name="T19" fmla="*/ 2 h 161"/>
                  <a:gd name="T20" fmla="*/ 168 w 250"/>
                  <a:gd name="T21" fmla="*/ 2 h 161"/>
                  <a:gd name="T22" fmla="*/ 183 w 250"/>
                  <a:gd name="T23" fmla="*/ 2 h 161"/>
                  <a:gd name="T24" fmla="*/ 198 w 250"/>
                  <a:gd name="T25" fmla="*/ 2 h 161"/>
                  <a:gd name="T26" fmla="*/ 214 w 250"/>
                  <a:gd name="T27" fmla="*/ 2 h 161"/>
                  <a:gd name="T28" fmla="*/ 229 w 250"/>
                  <a:gd name="T29" fmla="*/ 2 h 161"/>
                  <a:gd name="T30" fmla="*/ 244 w 250"/>
                  <a:gd name="T31" fmla="*/ 2 h 161"/>
                  <a:gd name="T32" fmla="*/ 246 w 250"/>
                  <a:gd name="T33" fmla="*/ 15 h 161"/>
                  <a:gd name="T34" fmla="*/ 246 w 250"/>
                  <a:gd name="T35" fmla="*/ 31 h 161"/>
                  <a:gd name="T36" fmla="*/ 246 w 250"/>
                  <a:gd name="T37" fmla="*/ 46 h 161"/>
                  <a:gd name="T38" fmla="*/ 246 w 250"/>
                  <a:gd name="T39" fmla="*/ 61 h 161"/>
                  <a:gd name="T40" fmla="*/ 246 w 250"/>
                  <a:gd name="T41" fmla="*/ 77 h 161"/>
                  <a:gd name="T42" fmla="*/ 246 w 250"/>
                  <a:gd name="T43" fmla="*/ 92 h 161"/>
                  <a:gd name="T44" fmla="*/ 246 w 250"/>
                  <a:gd name="T45" fmla="*/ 107 h 161"/>
                  <a:gd name="T46" fmla="*/ 246 w 250"/>
                  <a:gd name="T47" fmla="*/ 123 h 161"/>
                  <a:gd name="T48" fmla="*/ 250 w 250"/>
                  <a:gd name="T49" fmla="*/ 134 h 161"/>
                  <a:gd name="T50" fmla="*/ 246 w 250"/>
                  <a:gd name="T51" fmla="*/ 142 h 161"/>
                  <a:gd name="T52" fmla="*/ 231 w 250"/>
                  <a:gd name="T53" fmla="*/ 142 h 161"/>
                  <a:gd name="T54" fmla="*/ 216 w 250"/>
                  <a:gd name="T55" fmla="*/ 142 h 161"/>
                  <a:gd name="T56" fmla="*/ 200 w 250"/>
                  <a:gd name="T57" fmla="*/ 142 h 161"/>
                  <a:gd name="T58" fmla="*/ 185 w 250"/>
                  <a:gd name="T59" fmla="*/ 142 h 161"/>
                  <a:gd name="T60" fmla="*/ 171 w 250"/>
                  <a:gd name="T61" fmla="*/ 144 h 161"/>
                  <a:gd name="T62" fmla="*/ 162 w 250"/>
                  <a:gd name="T63" fmla="*/ 148 h 161"/>
                  <a:gd name="T64" fmla="*/ 150 w 250"/>
                  <a:gd name="T65" fmla="*/ 152 h 161"/>
                  <a:gd name="T66" fmla="*/ 139 w 250"/>
                  <a:gd name="T67" fmla="*/ 155 h 161"/>
                  <a:gd name="T68" fmla="*/ 127 w 250"/>
                  <a:gd name="T69" fmla="*/ 155 h 161"/>
                  <a:gd name="T70" fmla="*/ 116 w 250"/>
                  <a:gd name="T71" fmla="*/ 159 h 161"/>
                  <a:gd name="T72" fmla="*/ 104 w 250"/>
                  <a:gd name="T73" fmla="*/ 153 h 161"/>
                  <a:gd name="T74" fmla="*/ 96 w 250"/>
                  <a:gd name="T75" fmla="*/ 153 h 161"/>
                  <a:gd name="T76" fmla="*/ 85 w 250"/>
                  <a:gd name="T77" fmla="*/ 159 h 161"/>
                  <a:gd name="T78" fmla="*/ 72 w 250"/>
                  <a:gd name="T79" fmla="*/ 159 h 161"/>
                  <a:gd name="T80" fmla="*/ 66 w 250"/>
                  <a:gd name="T81" fmla="*/ 150 h 161"/>
                  <a:gd name="T82" fmla="*/ 62 w 250"/>
                  <a:gd name="T83" fmla="*/ 138 h 161"/>
                  <a:gd name="T84" fmla="*/ 48 w 250"/>
                  <a:gd name="T85" fmla="*/ 134 h 161"/>
                  <a:gd name="T86" fmla="*/ 39 w 250"/>
                  <a:gd name="T87" fmla="*/ 129 h 161"/>
                  <a:gd name="T88" fmla="*/ 27 w 250"/>
                  <a:gd name="T89" fmla="*/ 129 h 161"/>
                  <a:gd name="T90" fmla="*/ 22 w 250"/>
                  <a:gd name="T91" fmla="*/ 123 h 161"/>
                  <a:gd name="T92" fmla="*/ 22 w 250"/>
                  <a:gd name="T93" fmla="*/ 107 h 161"/>
                  <a:gd name="T94" fmla="*/ 20 w 250"/>
                  <a:gd name="T95" fmla="*/ 94 h 161"/>
                  <a:gd name="T96" fmla="*/ 16 w 250"/>
                  <a:gd name="T97" fmla="*/ 81 h 161"/>
                  <a:gd name="T98" fmla="*/ 12 w 250"/>
                  <a:gd name="T99" fmla="*/ 69 h 161"/>
                  <a:gd name="T100" fmla="*/ 8 w 250"/>
                  <a:gd name="T101" fmla="*/ 61 h 161"/>
                  <a:gd name="T102" fmla="*/ 2 w 250"/>
                  <a:gd name="T103" fmla="*/ 52 h 161"/>
                  <a:gd name="T104" fmla="*/ 2 w 250"/>
                  <a:gd name="T105" fmla="*/ 44 h 161"/>
                  <a:gd name="T106" fmla="*/ 2 w 250"/>
                  <a:gd name="T107" fmla="*/ 33 h 161"/>
                  <a:gd name="T108" fmla="*/ 6 w 250"/>
                  <a:gd name="T109" fmla="*/ 27 h 161"/>
                  <a:gd name="T110" fmla="*/ 20 w 250"/>
                  <a:gd name="T111" fmla="*/ 31 h 161"/>
                  <a:gd name="T112" fmla="*/ 29 w 250"/>
                  <a:gd name="T113" fmla="*/ 36 h 161"/>
                  <a:gd name="T114" fmla="*/ 43 w 250"/>
                  <a:gd name="T115" fmla="*/ 36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50" h="161">
                    <a:moveTo>
                      <a:pt x="50" y="34"/>
                    </a:moveTo>
                    <a:lnTo>
                      <a:pt x="52" y="33"/>
                    </a:lnTo>
                    <a:lnTo>
                      <a:pt x="52" y="31"/>
                    </a:lnTo>
                    <a:lnTo>
                      <a:pt x="54" y="31"/>
                    </a:lnTo>
                    <a:lnTo>
                      <a:pt x="54" y="29"/>
                    </a:lnTo>
                    <a:lnTo>
                      <a:pt x="54" y="27"/>
                    </a:lnTo>
                    <a:lnTo>
                      <a:pt x="52" y="27"/>
                    </a:lnTo>
                    <a:lnTo>
                      <a:pt x="52" y="25"/>
                    </a:lnTo>
                    <a:lnTo>
                      <a:pt x="52" y="23"/>
                    </a:lnTo>
                    <a:lnTo>
                      <a:pt x="50" y="23"/>
                    </a:lnTo>
                    <a:lnTo>
                      <a:pt x="50" y="21"/>
                    </a:lnTo>
                    <a:lnTo>
                      <a:pt x="50" y="19"/>
                    </a:lnTo>
                    <a:lnTo>
                      <a:pt x="50" y="17"/>
                    </a:lnTo>
                    <a:lnTo>
                      <a:pt x="50" y="15"/>
                    </a:lnTo>
                    <a:lnTo>
                      <a:pt x="52" y="15"/>
                    </a:lnTo>
                    <a:lnTo>
                      <a:pt x="52" y="13"/>
                    </a:lnTo>
                    <a:lnTo>
                      <a:pt x="54" y="13"/>
                    </a:lnTo>
                    <a:lnTo>
                      <a:pt x="56" y="13"/>
                    </a:lnTo>
                    <a:lnTo>
                      <a:pt x="58" y="13"/>
                    </a:lnTo>
                    <a:lnTo>
                      <a:pt x="58" y="11"/>
                    </a:lnTo>
                    <a:lnTo>
                      <a:pt x="58" y="9"/>
                    </a:lnTo>
                    <a:lnTo>
                      <a:pt x="56" y="8"/>
                    </a:lnTo>
                    <a:lnTo>
                      <a:pt x="54" y="6"/>
                    </a:lnTo>
                    <a:lnTo>
                      <a:pt x="52" y="6"/>
                    </a:lnTo>
                    <a:lnTo>
                      <a:pt x="50" y="2"/>
                    </a:lnTo>
                    <a:lnTo>
                      <a:pt x="48" y="2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2"/>
                    </a:lnTo>
                    <a:lnTo>
                      <a:pt x="93" y="2"/>
                    </a:lnTo>
                    <a:lnTo>
                      <a:pt x="95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8" y="2"/>
                    </a:lnTo>
                    <a:lnTo>
                      <a:pt x="120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3" y="2"/>
                    </a:lnTo>
                    <a:lnTo>
                      <a:pt x="135" y="2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1" y="2"/>
                    </a:lnTo>
                    <a:lnTo>
                      <a:pt x="143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4" y="2"/>
                    </a:lnTo>
                    <a:lnTo>
                      <a:pt x="166" y="2"/>
                    </a:lnTo>
                    <a:lnTo>
                      <a:pt x="168" y="2"/>
                    </a:lnTo>
                    <a:lnTo>
                      <a:pt x="169" y="2"/>
                    </a:lnTo>
                    <a:lnTo>
                      <a:pt x="171" y="2"/>
                    </a:lnTo>
                    <a:lnTo>
                      <a:pt x="173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9" y="2"/>
                    </a:lnTo>
                    <a:lnTo>
                      <a:pt x="181" y="2"/>
                    </a:lnTo>
                    <a:lnTo>
                      <a:pt x="183" y="2"/>
                    </a:lnTo>
                    <a:lnTo>
                      <a:pt x="185" y="2"/>
                    </a:lnTo>
                    <a:lnTo>
                      <a:pt x="187" y="2"/>
                    </a:lnTo>
                    <a:lnTo>
                      <a:pt x="189" y="2"/>
                    </a:lnTo>
                    <a:lnTo>
                      <a:pt x="191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6" y="2"/>
                    </a:lnTo>
                    <a:lnTo>
                      <a:pt x="208" y="2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6" y="2"/>
                    </a:lnTo>
                    <a:lnTo>
                      <a:pt x="217" y="2"/>
                    </a:lnTo>
                    <a:lnTo>
                      <a:pt x="219" y="2"/>
                    </a:lnTo>
                    <a:lnTo>
                      <a:pt x="221" y="2"/>
                    </a:lnTo>
                    <a:lnTo>
                      <a:pt x="223" y="2"/>
                    </a:lnTo>
                    <a:lnTo>
                      <a:pt x="225" y="2"/>
                    </a:lnTo>
                    <a:lnTo>
                      <a:pt x="227" y="2"/>
                    </a:lnTo>
                    <a:lnTo>
                      <a:pt x="229" y="2"/>
                    </a:lnTo>
                    <a:lnTo>
                      <a:pt x="231" y="2"/>
                    </a:lnTo>
                    <a:lnTo>
                      <a:pt x="233" y="2"/>
                    </a:lnTo>
                    <a:lnTo>
                      <a:pt x="235" y="2"/>
                    </a:lnTo>
                    <a:lnTo>
                      <a:pt x="237" y="2"/>
                    </a:lnTo>
                    <a:lnTo>
                      <a:pt x="239" y="2"/>
                    </a:lnTo>
                    <a:lnTo>
                      <a:pt x="240" y="2"/>
                    </a:lnTo>
                    <a:lnTo>
                      <a:pt x="242" y="2"/>
                    </a:lnTo>
                    <a:lnTo>
                      <a:pt x="244" y="2"/>
                    </a:lnTo>
                    <a:lnTo>
                      <a:pt x="246" y="2"/>
                    </a:lnTo>
                    <a:lnTo>
                      <a:pt x="246" y="4"/>
                    </a:lnTo>
                    <a:lnTo>
                      <a:pt x="246" y="6"/>
                    </a:lnTo>
                    <a:lnTo>
                      <a:pt x="246" y="8"/>
                    </a:lnTo>
                    <a:lnTo>
                      <a:pt x="246" y="9"/>
                    </a:lnTo>
                    <a:lnTo>
                      <a:pt x="246" y="11"/>
                    </a:lnTo>
                    <a:lnTo>
                      <a:pt x="246" y="13"/>
                    </a:lnTo>
                    <a:lnTo>
                      <a:pt x="246" y="15"/>
                    </a:lnTo>
                    <a:lnTo>
                      <a:pt x="246" y="17"/>
                    </a:lnTo>
                    <a:lnTo>
                      <a:pt x="246" y="19"/>
                    </a:lnTo>
                    <a:lnTo>
                      <a:pt x="246" y="21"/>
                    </a:lnTo>
                    <a:lnTo>
                      <a:pt x="246" y="23"/>
                    </a:lnTo>
                    <a:lnTo>
                      <a:pt x="246" y="25"/>
                    </a:lnTo>
                    <a:lnTo>
                      <a:pt x="246" y="27"/>
                    </a:lnTo>
                    <a:lnTo>
                      <a:pt x="246" y="29"/>
                    </a:lnTo>
                    <a:lnTo>
                      <a:pt x="246" y="31"/>
                    </a:lnTo>
                    <a:lnTo>
                      <a:pt x="246" y="33"/>
                    </a:lnTo>
                    <a:lnTo>
                      <a:pt x="246" y="34"/>
                    </a:lnTo>
                    <a:lnTo>
                      <a:pt x="246" y="36"/>
                    </a:lnTo>
                    <a:lnTo>
                      <a:pt x="246" y="38"/>
                    </a:lnTo>
                    <a:lnTo>
                      <a:pt x="246" y="40"/>
                    </a:lnTo>
                    <a:lnTo>
                      <a:pt x="246" y="42"/>
                    </a:lnTo>
                    <a:lnTo>
                      <a:pt x="246" y="44"/>
                    </a:lnTo>
                    <a:lnTo>
                      <a:pt x="246" y="46"/>
                    </a:lnTo>
                    <a:lnTo>
                      <a:pt x="246" y="48"/>
                    </a:lnTo>
                    <a:lnTo>
                      <a:pt x="246" y="50"/>
                    </a:lnTo>
                    <a:lnTo>
                      <a:pt x="246" y="52"/>
                    </a:lnTo>
                    <a:lnTo>
                      <a:pt x="246" y="54"/>
                    </a:lnTo>
                    <a:lnTo>
                      <a:pt x="246" y="56"/>
                    </a:lnTo>
                    <a:lnTo>
                      <a:pt x="246" y="57"/>
                    </a:lnTo>
                    <a:lnTo>
                      <a:pt x="246" y="59"/>
                    </a:lnTo>
                    <a:lnTo>
                      <a:pt x="246" y="61"/>
                    </a:lnTo>
                    <a:lnTo>
                      <a:pt x="246" y="63"/>
                    </a:lnTo>
                    <a:lnTo>
                      <a:pt x="246" y="65"/>
                    </a:lnTo>
                    <a:lnTo>
                      <a:pt x="246" y="67"/>
                    </a:lnTo>
                    <a:lnTo>
                      <a:pt x="246" y="69"/>
                    </a:lnTo>
                    <a:lnTo>
                      <a:pt x="246" y="71"/>
                    </a:lnTo>
                    <a:lnTo>
                      <a:pt x="246" y="73"/>
                    </a:lnTo>
                    <a:lnTo>
                      <a:pt x="246" y="75"/>
                    </a:lnTo>
                    <a:lnTo>
                      <a:pt x="246" y="77"/>
                    </a:lnTo>
                    <a:lnTo>
                      <a:pt x="246" y="79"/>
                    </a:lnTo>
                    <a:lnTo>
                      <a:pt x="246" y="81"/>
                    </a:lnTo>
                    <a:lnTo>
                      <a:pt x="246" y="82"/>
                    </a:lnTo>
                    <a:lnTo>
                      <a:pt x="246" y="84"/>
                    </a:lnTo>
                    <a:lnTo>
                      <a:pt x="246" y="86"/>
                    </a:lnTo>
                    <a:lnTo>
                      <a:pt x="246" y="88"/>
                    </a:lnTo>
                    <a:lnTo>
                      <a:pt x="246" y="90"/>
                    </a:lnTo>
                    <a:lnTo>
                      <a:pt x="246" y="92"/>
                    </a:lnTo>
                    <a:lnTo>
                      <a:pt x="246" y="94"/>
                    </a:lnTo>
                    <a:lnTo>
                      <a:pt x="246" y="96"/>
                    </a:lnTo>
                    <a:lnTo>
                      <a:pt x="246" y="98"/>
                    </a:lnTo>
                    <a:lnTo>
                      <a:pt x="246" y="100"/>
                    </a:lnTo>
                    <a:lnTo>
                      <a:pt x="246" y="102"/>
                    </a:lnTo>
                    <a:lnTo>
                      <a:pt x="246" y="104"/>
                    </a:lnTo>
                    <a:lnTo>
                      <a:pt x="246" y="105"/>
                    </a:lnTo>
                    <a:lnTo>
                      <a:pt x="246" y="107"/>
                    </a:lnTo>
                    <a:lnTo>
                      <a:pt x="246" y="109"/>
                    </a:lnTo>
                    <a:lnTo>
                      <a:pt x="246" y="111"/>
                    </a:lnTo>
                    <a:lnTo>
                      <a:pt x="246" y="113"/>
                    </a:lnTo>
                    <a:lnTo>
                      <a:pt x="246" y="115"/>
                    </a:lnTo>
                    <a:lnTo>
                      <a:pt x="246" y="117"/>
                    </a:lnTo>
                    <a:lnTo>
                      <a:pt x="246" y="119"/>
                    </a:lnTo>
                    <a:lnTo>
                      <a:pt x="246" y="121"/>
                    </a:lnTo>
                    <a:lnTo>
                      <a:pt x="246" y="123"/>
                    </a:lnTo>
                    <a:lnTo>
                      <a:pt x="246" y="125"/>
                    </a:lnTo>
                    <a:lnTo>
                      <a:pt x="246" y="127"/>
                    </a:lnTo>
                    <a:lnTo>
                      <a:pt x="248" y="127"/>
                    </a:lnTo>
                    <a:lnTo>
                      <a:pt x="248" y="129"/>
                    </a:lnTo>
                    <a:lnTo>
                      <a:pt x="248" y="130"/>
                    </a:lnTo>
                    <a:lnTo>
                      <a:pt x="248" y="132"/>
                    </a:lnTo>
                    <a:lnTo>
                      <a:pt x="250" y="132"/>
                    </a:lnTo>
                    <a:lnTo>
                      <a:pt x="250" y="134"/>
                    </a:lnTo>
                    <a:lnTo>
                      <a:pt x="250" y="136"/>
                    </a:lnTo>
                    <a:lnTo>
                      <a:pt x="248" y="136"/>
                    </a:lnTo>
                    <a:lnTo>
                      <a:pt x="248" y="138"/>
                    </a:lnTo>
                    <a:lnTo>
                      <a:pt x="250" y="138"/>
                    </a:lnTo>
                    <a:lnTo>
                      <a:pt x="250" y="140"/>
                    </a:lnTo>
                    <a:lnTo>
                      <a:pt x="250" y="142"/>
                    </a:lnTo>
                    <a:lnTo>
                      <a:pt x="248" y="142"/>
                    </a:lnTo>
                    <a:lnTo>
                      <a:pt x="246" y="142"/>
                    </a:lnTo>
                    <a:lnTo>
                      <a:pt x="244" y="142"/>
                    </a:lnTo>
                    <a:lnTo>
                      <a:pt x="242" y="142"/>
                    </a:lnTo>
                    <a:lnTo>
                      <a:pt x="240" y="142"/>
                    </a:lnTo>
                    <a:lnTo>
                      <a:pt x="239" y="142"/>
                    </a:lnTo>
                    <a:lnTo>
                      <a:pt x="237" y="142"/>
                    </a:lnTo>
                    <a:lnTo>
                      <a:pt x="235" y="142"/>
                    </a:lnTo>
                    <a:lnTo>
                      <a:pt x="233" y="142"/>
                    </a:lnTo>
                    <a:lnTo>
                      <a:pt x="231" y="142"/>
                    </a:lnTo>
                    <a:lnTo>
                      <a:pt x="229" y="142"/>
                    </a:lnTo>
                    <a:lnTo>
                      <a:pt x="227" y="142"/>
                    </a:lnTo>
                    <a:lnTo>
                      <a:pt x="225" y="142"/>
                    </a:lnTo>
                    <a:lnTo>
                      <a:pt x="223" y="142"/>
                    </a:lnTo>
                    <a:lnTo>
                      <a:pt x="221" y="142"/>
                    </a:lnTo>
                    <a:lnTo>
                      <a:pt x="219" y="142"/>
                    </a:lnTo>
                    <a:lnTo>
                      <a:pt x="217" y="142"/>
                    </a:lnTo>
                    <a:lnTo>
                      <a:pt x="216" y="142"/>
                    </a:lnTo>
                    <a:lnTo>
                      <a:pt x="214" y="142"/>
                    </a:lnTo>
                    <a:lnTo>
                      <a:pt x="212" y="142"/>
                    </a:lnTo>
                    <a:lnTo>
                      <a:pt x="210" y="142"/>
                    </a:lnTo>
                    <a:lnTo>
                      <a:pt x="208" y="142"/>
                    </a:lnTo>
                    <a:lnTo>
                      <a:pt x="206" y="142"/>
                    </a:lnTo>
                    <a:lnTo>
                      <a:pt x="204" y="142"/>
                    </a:lnTo>
                    <a:lnTo>
                      <a:pt x="202" y="142"/>
                    </a:lnTo>
                    <a:lnTo>
                      <a:pt x="200" y="142"/>
                    </a:lnTo>
                    <a:lnTo>
                      <a:pt x="198" y="142"/>
                    </a:lnTo>
                    <a:lnTo>
                      <a:pt x="196" y="142"/>
                    </a:lnTo>
                    <a:lnTo>
                      <a:pt x="194" y="142"/>
                    </a:lnTo>
                    <a:lnTo>
                      <a:pt x="192" y="142"/>
                    </a:lnTo>
                    <a:lnTo>
                      <a:pt x="191" y="142"/>
                    </a:lnTo>
                    <a:lnTo>
                      <a:pt x="189" y="142"/>
                    </a:lnTo>
                    <a:lnTo>
                      <a:pt x="187" y="142"/>
                    </a:lnTo>
                    <a:lnTo>
                      <a:pt x="185" y="142"/>
                    </a:lnTo>
                    <a:lnTo>
                      <a:pt x="183" y="142"/>
                    </a:lnTo>
                    <a:lnTo>
                      <a:pt x="183" y="144"/>
                    </a:lnTo>
                    <a:lnTo>
                      <a:pt x="181" y="144"/>
                    </a:lnTo>
                    <a:lnTo>
                      <a:pt x="179" y="144"/>
                    </a:lnTo>
                    <a:lnTo>
                      <a:pt x="177" y="144"/>
                    </a:lnTo>
                    <a:lnTo>
                      <a:pt x="175" y="144"/>
                    </a:lnTo>
                    <a:lnTo>
                      <a:pt x="173" y="144"/>
                    </a:lnTo>
                    <a:lnTo>
                      <a:pt x="171" y="144"/>
                    </a:lnTo>
                    <a:lnTo>
                      <a:pt x="169" y="144"/>
                    </a:lnTo>
                    <a:lnTo>
                      <a:pt x="169" y="146"/>
                    </a:lnTo>
                    <a:lnTo>
                      <a:pt x="168" y="146"/>
                    </a:lnTo>
                    <a:lnTo>
                      <a:pt x="166" y="144"/>
                    </a:lnTo>
                    <a:lnTo>
                      <a:pt x="166" y="146"/>
                    </a:lnTo>
                    <a:lnTo>
                      <a:pt x="164" y="146"/>
                    </a:lnTo>
                    <a:lnTo>
                      <a:pt x="164" y="148"/>
                    </a:lnTo>
                    <a:lnTo>
                      <a:pt x="162" y="148"/>
                    </a:lnTo>
                    <a:lnTo>
                      <a:pt x="160" y="148"/>
                    </a:lnTo>
                    <a:lnTo>
                      <a:pt x="158" y="148"/>
                    </a:lnTo>
                    <a:lnTo>
                      <a:pt x="156" y="148"/>
                    </a:lnTo>
                    <a:lnTo>
                      <a:pt x="156" y="150"/>
                    </a:lnTo>
                    <a:lnTo>
                      <a:pt x="154" y="150"/>
                    </a:lnTo>
                    <a:lnTo>
                      <a:pt x="152" y="150"/>
                    </a:lnTo>
                    <a:lnTo>
                      <a:pt x="150" y="150"/>
                    </a:lnTo>
                    <a:lnTo>
                      <a:pt x="150" y="152"/>
                    </a:lnTo>
                    <a:lnTo>
                      <a:pt x="148" y="152"/>
                    </a:lnTo>
                    <a:lnTo>
                      <a:pt x="146" y="152"/>
                    </a:lnTo>
                    <a:lnTo>
                      <a:pt x="146" y="153"/>
                    </a:lnTo>
                    <a:lnTo>
                      <a:pt x="144" y="153"/>
                    </a:lnTo>
                    <a:lnTo>
                      <a:pt x="143" y="153"/>
                    </a:lnTo>
                    <a:lnTo>
                      <a:pt x="141" y="153"/>
                    </a:lnTo>
                    <a:lnTo>
                      <a:pt x="141" y="155"/>
                    </a:lnTo>
                    <a:lnTo>
                      <a:pt x="139" y="155"/>
                    </a:lnTo>
                    <a:lnTo>
                      <a:pt x="137" y="155"/>
                    </a:lnTo>
                    <a:lnTo>
                      <a:pt x="137" y="153"/>
                    </a:lnTo>
                    <a:lnTo>
                      <a:pt x="135" y="153"/>
                    </a:lnTo>
                    <a:lnTo>
                      <a:pt x="133" y="153"/>
                    </a:lnTo>
                    <a:lnTo>
                      <a:pt x="131" y="153"/>
                    </a:lnTo>
                    <a:lnTo>
                      <a:pt x="129" y="153"/>
                    </a:lnTo>
                    <a:lnTo>
                      <a:pt x="129" y="155"/>
                    </a:lnTo>
                    <a:lnTo>
                      <a:pt x="127" y="155"/>
                    </a:lnTo>
                    <a:lnTo>
                      <a:pt x="125" y="155"/>
                    </a:lnTo>
                    <a:lnTo>
                      <a:pt x="125" y="157"/>
                    </a:lnTo>
                    <a:lnTo>
                      <a:pt x="123" y="157"/>
                    </a:lnTo>
                    <a:lnTo>
                      <a:pt x="121" y="157"/>
                    </a:lnTo>
                    <a:lnTo>
                      <a:pt x="120" y="157"/>
                    </a:lnTo>
                    <a:lnTo>
                      <a:pt x="118" y="157"/>
                    </a:lnTo>
                    <a:lnTo>
                      <a:pt x="118" y="159"/>
                    </a:lnTo>
                    <a:lnTo>
                      <a:pt x="116" y="159"/>
                    </a:lnTo>
                    <a:lnTo>
                      <a:pt x="116" y="157"/>
                    </a:lnTo>
                    <a:lnTo>
                      <a:pt x="114" y="155"/>
                    </a:lnTo>
                    <a:lnTo>
                      <a:pt x="112" y="155"/>
                    </a:lnTo>
                    <a:lnTo>
                      <a:pt x="110" y="155"/>
                    </a:lnTo>
                    <a:lnTo>
                      <a:pt x="108" y="155"/>
                    </a:lnTo>
                    <a:lnTo>
                      <a:pt x="106" y="155"/>
                    </a:lnTo>
                    <a:lnTo>
                      <a:pt x="106" y="153"/>
                    </a:lnTo>
                    <a:lnTo>
                      <a:pt x="104" y="153"/>
                    </a:lnTo>
                    <a:lnTo>
                      <a:pt x="102" y="153"/>
                    </a:lnTo>
                    <a:lnTo>
                      <a:pt x="102" y="155"/>
                    </a:lnTo>
                    <a:lnTo>
                      <a:pt x="100" y="155"/>
                    </a:lnTo>
                    <a:lnTo>
                      <a:pt x="100" y="153"/>
                    </a:lnTo>
                    <a:lnTo>
                      <a:pt x="100" y="155"/>
                    </a:lnTo>
                    <a:lnTo>
                      <a:pt x="98" y="155"/>
                    </a:lnTo>
                    <a:lnTo>
                      <a:pt x="96" y="155"/>
                    </a:lnTo>
                    <a:lnTo>
                      <a:pt x="96" y="153"/>
                    </a:lnTo>
                    <a:lnTo>
                      <a:pt x="95" y="155"/>
                    </a:lnTo>
                    <a:lnTo>
                      <a:pt x="93" y="155"/>
                    </a:lnTo>
                    <a:lnTo>
                      <a:pt x="93" y="157"/>
                    </a:lnTo>
                    <a:lnTo>
                      <a:pt x="91" y="157"/>
                    </a:lnTo>
                    <a:lnTo>
                      <a:pt x="91" y="159"/>
                    </a:lnTo>
                    <a:lnTo>
                      <a:pt x="89" y="159"/>
                    </a:lnTo>
                    <a:lnTo>
                      <a:pt x="87" y="159"/>
                    </a:lnTo>
                    <a:lnTo>
                      <a:pt x="85" y="159"/>
                    </a:lnTo>
                    <a:lnTo>
                      <a:pt x="83" y="161"/>
                    </a:lnTo>
                    <a:lnTo>
                      <a:pt x="81" y="161"/>
                    </a:lnTo>
                    <a:lnTo>
                      <a:pt x="79" y="161"/>
                    </a:lnTo>
                    <a:lnTo>
                      <a:pt x="77" y="161"/>
                    </a:lnTo>
                    <a:lnTo>
                      <a:pt x="75" y="161"/>
                    </a:lnTo>
                    <a:lnTo>
                      <a:pt x="75" y="159"/>
                    </a:lnTo>
                    <a:lnTo>
                      <a:pt x="73" y="159"/>
                    </a:lnTo>
                    <a:lnTo>
                      <a:pt x="72" y="159"/>
                    </a:lnTo>
                    <a:lnTo>
                      <a:pt x="70" y="159"/>
                    </a:lnTo>
                    <a:lnTo>
                      <a:pt x="68" y="159"/>
                    </a:lnTo>
                    <a:lnTo>
                      <a:pt x="68" y="157"/>
                    </a:lnTo>
                    <a:lnTo>
                      <a:pt x="66" y="157"/>
                    </a:lnTo>
                    <a:lnTo>
                      <a:pt x="66" y="155"/>
                    </a:lnTo>
                    <a:lnTo>
                      <a:pt x="66" y="153"/>
                    </a:lnTo>
                    <a:lnTo>
                      <a:pt x="66" y="152"/>
                    </a:lnTo>
                    <a:lnTo>
                      <a:pt x="66" y="150"/>
                    </a:lnTo>
                    <a:lnTo>
                      <a:pt x="64" y="150"/>
                    </a:lnTo>
                    <a:lnTo>
                      <a:pt x="66" y="148"/>
                    </a:lnTo>
                    <a:lnTo>
                      <a:pt x="64" y="146"/>
                    </a:lnTo>
                    <a:lnTo>
                      <a:pt x="64" y="144"/>
                    </a:lnTo>
                    <a:lnTo>
                      <a:pt x="64" y="142"/>
                    </a:lnTo>
                    <a:lnTo>
                      <a:pt x="64" y="140"/>
                    </a:lnTo>
                    <a:lnTo>
                      <a:pt x="62" y="140"/>
                    </a:lnTo>
                    <a:lnTo>
                      <a:pt x="62" y="138"/>
                    </a:lnTo>
                    <a:lnTo>
                      <a:pt x="60" y="136"/>
                    </a:lnTo>
                    <a:lnTo>
                      <a:pt x="58" y="136"/>
                    </a:lnTo>
                    <a:lnTo>
                      <a:pt x="58" y="134"/>
                    </a:lnTo>
                    <a:lnTo>
                      <a:pt x="56" y="134"/>
                    </a:lnTo>
                    <a:lnTo>
                      <a:pt x="54" y="132"/>
                    </a:lnTo>
                    <a:lnTo>
                      <a:pt x="52" y="132"/>
                    </a:lnTo>
                    <a:lnTo>
                      <a:pt x="50" y="134"/>
                    </a:lnTo>
                    <a:lnTo>
                      <a:pt x="48" y="134"/>
                    </a:lnTo>
                    <a:lnTo>
                      <a:pt x="47" y="134"/>
                    </a:lnTo>
                    <a:lnTo>
                      <a:pt x="45" y="134"/>
                    </a:lnTo>
                    <a:lnTo>
                      <a:pt x="45" y="132"/>
                    </a:lnTo>
                    <a:lnTo>
                      <a:pt x="45" y="130"/>
                    </a:lnTo>
                    <a:lnTo>
                      <a:pt x="45" y="129"/>
                    </a:lnTo>
                    <a:lnTo>
                      <a:pt x="43" y="129"/>
                    </a:lnTo>
                    <a:lnTo>
                      <a:pt x="41" y="129"/>
                    </a:lnTo>
                    <a:lnTo>
                      <a:pt x="39" y="129"/>
                    </a:lnTo>
                    <a:lnTo>
                      <a:pt x="37" y="129"/>
                    </a:lnTo>
                    <a:lnTo>
                      <a:pt x="37" y="130"/>
                    </a:lnTo>
                    <a:lnTo>
                      <a:pt x="35" y="129"/>
                    </a:lnTo>
                    <a:lnTo>
                      <a:pt x="33" y="130"/>
                    </a:lnTo>
                    <a:lnTo>
                      <a:pt x="31" y="130"/>
                    </a:lnTo>
                    <a:lnTo>
                      <a:pt x="29" y="130"/>
                    </a:lnTo>
                    <a:lnTo>
                      <a:pt x="27" y="130"/>
                    </a:lnTo>
                    <a:lnTo>
                      <a:pt x="27" y="129"/>
                    </a:lnTo>
                    <a:lnTo>
                      <a:pt x="25" y="129"/>
                    </a:lnTo>
                    <a:lnTo>
                      <a:pt x="25" y="127"/>
                    </a:lnTo>
                    <a:lnTo>
                      <a:pt x="25" y="129"/>
                    </a:lnTo>
                    <a:lnTo>
                      <a:pt x="23" y="129"/>
                    </a:lnTo>
                    <a:lnTo>
                      <a:pt x="22" y="129"/>
                    </a:lnTo>
                    <a:lnTo>
                      <a:pt x="22" y="127"/>
                    </a:lnTo>
                    <a:lnTo>
                      <a:pt x="22" y="125"/>
                    </a:lnTo>
                    <a:lnTo>
                      <a:pt x="22" y="123"/>
                    </a:lnTo>
                    <a:lnTo>
                      <a:pt x="22" y="121"/>
                    </a:lnTo>
                    <a:lnTo>
                      <a:pt x="22" y="119"/>
                    </a:lnTo>
                    <a:lnTo>
                      <a:pt x="22" y="117"/>
                    </a:lnTo>
                    <a:lnTo>
                      <a:pt x="22" y="115"/>
                    </a:lnTo>
                    <a:lnTo>
                      <a:pt x="22" y="113"/>
                    </a:lnTo>
                    <a:lnTo>
                      <a:pt x="22" y="111"/>
                    </a:lnTo>
                    <a:lnTo>
                      <a:pt x="22" y="109"/>
                    </a:lnTo>
                    <a:lnTo>
                      <a:pt x="22" y="107"/>
                    </a:lnTo>
                    <a:lnTo>
                      <a:pt x="22" y="105"/>
                    </a:lnTo>
                    <a:lnTo>
                      <a:pt x="22" y="104"/>
                    </a:lnTo>
                    <a:lnTo>
                      <a:pt x="20" y="104"/>
                    </a:lnTo>
                    <a:lnTo>
                      <a:pt x="20" y="102"/>
                    </a:lnTo>
                    <a:lnTo>
                      <a:pt x="20" y="100"/>
                    </a:lnTo>
                    <a:lnTo>
                      <a:pt x="20" y="98"/>
                    </a:lnTo>
                    <a:lnTo>
                      <a:pt x="20" y="96"/>
                    </a:lnTo>
                    <a:lnTo>
                      <a:pt x="20" y="94"/>
                    </a:lnTo>
                    <a:lnTo>
                      <a:pt x="20" y="92"/>
                    </a:lnTo>
                    <a:lnTo>
                      <a:pt x="18" y="90"/>
                    </a:lnTo>
                    <a:lnTo>
                      <a:pt x="18" y="88"/>
                    </a:lnTo>
                    <a:lnTo>
                      <a:pt x="18" y="86"/>
                    </a:lnTo>
                    <a:lnTo>
                      <a:pt x="18" y="84"/>
                    </a:lnTo>
                    <a:lnTo>
                      <a:pt x="16" y="84"/>
                    </a:lnTo>
                    <a:lnTo>
                      <a:pt x="16" y="82"/>
                    </a:lnTo>
                    <a:lnTo>
                      <a:pt x="16" y="81"/>
                    </a:lnTo>
                    <a:lnTo>
                      <a:pt x="14" y="81"/>
                    </a:lnTo>
                    <a:lnTo>
                      <a:pt x="14" y="79"/>
                    </a:lnTo>
                    <a:lnTo>
                      <a:pt x="14" y="77"/>
                    </a:lnTo>
                    <a:lnTo>
                      <a:pt x="14" y="75"/>
                    </a:lnTo>
                    <a:lnTo>
                      <a:pt x="14" y="73"/>
                    </a:lnTo>
                    <a:lnTo>
                      <a:pt x="14" y="71"/>
                    </a:lnTo>
                    <a:lnTo>
                      <a:pt x="12" y="71"/>
                    </a:lnTo>
                    <a:lnTo>
                      <a:pt x="12" y="69"/>
                    </a:lnTo>
                    <a:lnTo>
                      <a:pt x="12" y="67"/>
                    </a:lnTo>
                    <a:lnTo>
                      <a:pt x="10" y="67"/>
                    </a:lnTo>
                    <a:lnTo>
                      <a:pt x="10" y="65"/>
                    </a:lnTo>
                    <a:lnTo>
                      <a:pt x="8" y="65"/>
                    </a:lnTo>
                    <a:lnTo>
                      <a:pt x="8" y="63"/>
                    </a:lnTo>
                    <a:lnTo>
                      <a:pt x="10" y="63"/>
                    </a:lnTo>
                    <a:lnTo>
                      <a:pt x="10" y="61"/>
                    </a:lnTo>
                    <a:lnTo>
                      <a:pt x="8" y="61"/>
                    </a:lnTo>
                    <a:lnTo>
                      <a:pt x="8" y="59"/>
                    </a:lnTo>
                    <a:lnTo>
                      <a:pt x="8" y="57"/>
                    </a:lnTo>
                    <a:lnTo>
                      <a:pt x="6" y="57"/>
                    </a:lnTo>
                    <a:lnTo>
                      <a:pt x="6" y="56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2" y="48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4" y="25"/>
                    </a:lnTo>
                    <a:lnTo>
                      <a:pt x="6" y="27"/>
                    </a:lnTo>
                    <a:lnTo>
                      <a:pt x="8" y="27"/>
                    </a:lnTo>
                    <a:lnTo>
                      <a:pt x="10" y="27"/>
                    </a:lnTo>
                    <a:lnTo>
                      <a:pt x="10" y="29"/>
                    </a:lnTo>
                    <a:lnTo>
                      <a:pt x="12" y="29"/>
                    </a:lnTo>
                    <a:lnTo>
                      <a:pt x="14" y="29"/>
                    </a:lnTo>
                    <a:lnTo>
                      <a:pt x="16" y="31"/>
                    </a:lnTo>
                    <a:lnTo>
                      <a:pt x="18" y="31"/>
                    </a:lnTo>
                    <a:lnTo>
                      <a:pt x="20" y="31"/>
                    </a:lnTo>
                    <a:lnTo>
                      <a:pt x="20" y="33"/>
                    </a:lnTo>
                    <a:lnTo>
                      <a:pt x="22" y="33"/>
                    </a:lnTo>
                    <a:lnTo>
                      <a:pt x="23" y="33"/>
                    </a:lnTo>
                    <a:lnTo>
                      <a:pt x="23" y="34"/>
                    </a:lnTo>
                    <a:lnTo>
                      <a:pt x="25" y="34"/>
                    </a:lnTo>
                    <a:lnTo>
                      <a:pt x="27" y="34"/>
                    </a:lnTo>
                    <a:lnTo>
                      <a:pt x="29" y="34"/>
                    </a:lnTo>
                    <a:lnTo>
                      <a:pt x="29" y="36"/>
                    </a:lnTo>
                    <a:lnTo>
                      <a:pt x="31" y="36"/>
                    </a:lnTo>
                    <a:lnTo>
                      <a:pt x="33" y="36"/>
                    </a:lnTo>
                    <a:lnTo>
                      <a:pt x="35" y="36"/>
                    </a:lnTo>
                    <a:lnTo>
                      <a:pt x="37" y="36"/>
                    </a:lnTo>
                    <a:lnTo>
                      <a:pt x="39" y="38"/>
                    </a:lnTo>
                    <a:lnTo>
                      <a:pt x="41" y="38"/>
                    </a:lnTo>
                    <a:lnTo>
                      <a:pt x="43" y="38"/>
                    </a:lnTo>
                    <a:lnTo>
                      <a:pt x="43" y="36"/>
                    </a:lnTo>
                    <a:lnTo>
                      <a:pt x="45" y="36"/>
                    </a:lnTo>
                    <a:lnTo>
                      <a:pt x="47" y="36"/>
                    </a:lnTo>
                    <a:lnTo>
                      <a:pt x="48" y="36"/>
                    </a:lnTo>
                    <a:lnTo>
                      <a:pt x="50" y="34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5" name="Freeform 26"/>
              <p:cNvSpPr>
                <a:spLocks/>
              </p:cNvSpPr>
              <p:nvPr/>
            </p:nvSpPr>
            <p:spPr bwMode="auto">
              <a:xfrm>
                <a:off x="3643372" y="2884946"/>
                <a:ext cx="346547" cy="317496"/>
              </a:xfrm>
              <a:custGeom>
                <a:avLst/>
                <a:gdLst>
                  <a:gd name="T0" fmla="*/ 77 w 167"/>
                  <a:gd name="T1" fmla="*/ 2 h 153"/>
                  <a:gd name="T2" fmla="*/ 90 w 167"/>
                  <a:gd name="T3" fmla="*/ 6 h 153"/>
                  <a:gd name="T4" fmla="*/ 90 w 167"/>
                  <a:gd name="T5" fmla="*/ 7 h 153"/>
                  <a:gd name="T6" fmla="*/ 92 w 167"/>
                  <a:gd name="T7" fmla="*/ 15 h 153"/>
                  <a:gd name="T8" fmla="*/ 96 w 167"/>
                  <a:gd name="T9" fmla="*/ 21 h 153"/>
                  <a:gd name="T10" fmla="*/ 96 w 167"/>
                  <a:gd name="T11" fmla="*/ 23 h 153"/>
                  <a:gd name="T12" fmla="*/ 96 w 167"/>
                  <a:gd name="T13" fmla="*/ 29 h 153"/>
                  <a:gd name="T14" fmla="*/ 90 w 167"/>
                  <a:gd name="T15" fmla="*/ 34 h 153"/>
                  <a:gd name="T16" fmla="*/ 90 w 167"/>
                  <a:gd name="T17" fmla="*/ 36 h 153"/>
                  <a:gd name="T18" fmla="*/ 88 w 167"/>
                  <a:gd name="T19" fmla="*/ 44 h 153"/>
                  <a:gd name="T20" fmla="*/ 87 w 167"/>
                  <a:gd name="T21" fmla="*/ 48 h 153"/>
                  <a:gd name="T22" fmla="*/ 81 w 167"/>
                  <a:gd name="T23" fmla="*/ 52 h 153"/>
                  <a:gd name="T24" fmla="*/ 81 w 167"/>
                  <a:gd name="T25" fmla="*/ 61 h 153"/>
                  <a:gd name="T26" fmla="*/ 79 w 167"/>
                  <a:gd name="T27" fmla="*/ 65 h 153"/>
                  <a:gd name="T28" fmla="*/ 77 w 167"/>
                  <a:gd name="T29" fmla="*/ 73 h 153"/>
                  <a:gd name="T30" fmla="*/ 87 w 167"/>
                  <a:gd name="T31" fmla="*/ 77 h 153"/>
                  <a:gd name="T32" fmla="*/ 104 w 167"/>
                  <a:gd name="T33" fmla="*/ 77 h 153"/>
                  <a:gd name="T34" fmla="*/ 121 w 167"/>
                  <a:gd name="T35" fmla="*/ 77 h 153"/>
                  <a:gd name="T36" fmla="*/ 136 w 167"/>
                  <a:gd name="T37" fmla="*/ 78 h 153"/>
                  <a:gd name="T38" fmla="*/ 135 w 167"/>
                  <a:gd name="T39" fmla="*/ 82 h 153"/>
                  <a:gd name="T40" fmla="*/ 133 w 167"/>
                  <a:gd name="T41" fmla="*/ 90 h 153"/>
                  <a:gd name="T42" fmla="*/ 135 w 167"/>
                  <a:gd name="T43" fmla="*/ 94 h 153"/>
                  <a:gd name="T44" fmla="*/ 138 w 167"/>
                  <a:gd name="T45" fmla="*/ 100 h 153"/>
                  <a:gd name="T46" fmla="*/ 138 w 167"/>
                  <a:gd name="T47" fmla="*/ 103 h 153"/>
                  <a:gd name="T48" fmla="*/ 150 w 167"/>
                  <a:gd name="T49" fmla="*/ 105 h 153"/>
                  <a:gd name="T50" fmla="*/ 165 w 167"/>
                  <a:gd name="T51" fmla="*/ 109 h 153"/>
                  <a:gd name="T52" fmla="*/ 165 w 167"/>
                  <a:gd name="T53" fmla="*/ 123 h 153"/>
                  <a:gd name="T54" fmla="*/ 156 w 167"/>
                  <a:gd name="T55" fmla="*/ 132 h 153"/>
                  <a:gd name="T56" fmla="*/ 161 w 167"/>
                  <a:gd name="T57" fmla="*/ 144 h 153"/>
                  <a:gd name="T58" fmla="*/ 154 w 167"/>
                  <a:gd name="T59" fmla="*/ 150 h 153"/>
                  <a:gd name="T60" fmla="*/ 144 w 167"/>
                  <a:gd name="T61" fmla="*/ 150 h 153"/>
                  <a:gd name="T62" fmla="*/ 135 w 167"/>
                  <a:gd name="T63" fmla="*/ 142 h 153"/>
                  <a:gd name="T64" fmla="*/ 119 w 167"/>
                  <a:gd name="T65" fmla="*/ 148 h 153"/>
                  <a:gd name="T66" fmla="*/ 106 w 167"/>
                  <a:gd name="T67" fmla="*/ 150 h 153"/>
                  <a:gd name="T68" fmla="*/ 96 w 167"/>
                  <a:gd name="T69" fmla="*/ 144 h 153"/>
                  <a:gd name="T70" fmla="*/ 85 w 167"/>
                  <a:gd name="T71" fmla="*/ 138 h 153"/>
                  <a:gd name="T72" fmla="*/ 71 w 167"/>
                  <a:gd name="T73" fmla="*/ 134 h 153"/>
                  <a:gd name="T74" fmla="*/ 62 w 167"/>
                  <a:gd name="T75" fmla="*/ 130 h 153"/>
                  <a:gd name="T76" fmla="*/ 48 w 167"/>
                  <a:gd name="T77" fmla="*/ 130 h 153"/>
                  <a:gd name="T78" fmla="*/ 35 w 167"/>
                  <a:gd name="T79" fmla="*/ 126 h 153"/>
                  <a:gd name="T80" fmla="*/ 21 w 167"/>
                  <a:gd name="T81" fmla="*/ 123 h 153"/>
                  <a:gd name="T82" fmla="*/ 10 w 167"/>
                  <a:gd name="T83" fmla="*/ 126 h 153"/>
                  <a:gd name="T84" fmla="*/ 4 w 167"/>
                  <a:gd name="T85" fmla="*/ 119 h 153"/>
                  <a:gd name="T86" fmla="*/ 10 w 167"/>
                  <a:gd name="T87" fmla="*/ 111 h 153"/>
                  <a:gd name="T88" fmla="*/ 10 w 167"/>
                  <a:gd name="T89" fmla="*/ 105 h 153"/>
                  <a:gd name="T90" fmla="*/ 10 w 167"/>
                  <a:gd name="T91" fmla="*/ 103 h 153"/>
                  <a:gd name="T92" fmla="*/ 12 w 167"/>
                  <a:gd name="T93" fmla="*/ 103 h 153"/>
                  <a:gd name="T94" fmla="*/ 10 w 167"/>
                  <a:gd name="T95" fmla="*/ 96 h 153"/>
                  <a:gd name="T96" fmla="*/ 10 w 167"/>
                  <a:gd name="T97" fmla="*/ 94 h 153"/>
                  <a:gd name="T98" fmla="*/ 12 w 167"/>
                  <a:gd name="T99" fmla="*/ 90 h 153"/>
                  <a:gd name="T100" fmla="*/ 15 w 167"/>
                  <a:gd name="T101" fmla="*/ 84 h 153"/>
                  <a:gd name="T102" fmla="*/ 15 w 167"/>
                  <a:gd name="T103" fmla="*/ 75 h 153"/>
                  <a:gd name="T104" fmla="*/ 14 w 167"/>
                  <a:gd name="T105" fmla="*/ 67 h 153"/>
                  <a:gd name="T106" fmla="*/ 12 w 167"/>
                  <a:gd name="T107" fmla="*/ 59 h 153"/>
                  <a:gd name="T108" fmla="*/ 6 w 167"/>
                  <a:gd name="T109" fmla="*/ 54 h 153"/>
                  <a:gd name="T110" fmla="*/ 6 w 167"/>
                  <a:gd name="T111" fmla="*/ 44 h 153"/>
                  <a:gd name="T112" fmla="*/ 0 w 167"/>
                  <a:gd name="T113" fmla="*/ 40 h 153"/>
                  <a:gd name="T114" fmla="*/ 0 w 167"/>
                  <a:gd name="T115" fmla="*/ 23 h 153"/>
                  <a:gd name="T116" fmla="*/ 0 w 167"/>
                  <a:gd name="T117" fmla="*/ 6 h 153"/>
                  <a:gd name="T118" fmla="*/ 12 w 167"/>
                  <a:gd name="T119" fmla="*/ 0 h 153"/>
                  <a:gd name="T120" fmla="*/ 27 w 167"/>
                  <a:gd name="T121" fmla="*/ 2 h 153"/>
                  <a:gd name="T122" fmla="*/ 44 w 167"/>
                  <a:gd name="T123" fmla="*/ 2 h 153"/>
                  <a:gd name="T124" fmla="*/ 62 w 167"/>
                  <a:gd name="T125" fmla="*/ 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67" h="153">
                    <a:moveTo>
                      <a:pt x="62" y="2"/>
                    </a:move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0" y="4"/>
                    </a:lnTo>
                    <a:lnTo>
                      <a:pt x="90" y="6"/>
                    </a:lnTo>
                    <a:lnTo>
                      <a:pt x="92" y="6"/>
                    </a:lnTo>
                    <a:lnTo>
                      <a:pt x="92" y="4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4" y="4"/>
                    </a:lnTo>
                    <a:lnTo>
                      <a:pt x="94" y="6"/>
                    </a:lnTo>
                    <a:lnTo>
                      <a:pt x="92" y="6"/>
                    </a:lnTo>
                    <a:lnTo>
                      <a:pt x="92" y="7"/>
                    </a:lnTo>
                    <a:lnTo>
                      <a:pt x="90" y="7"/>
                    </a:lnTo>
                    <a:lnTo>
                      <a:pt x="90" y="9"/>
                    </a:lnTo>
                    <a:lnTo>
                      <a:pt x="90" y="11"/>
                    </a:lnTo>
                    <a:lnTo>
                      <a:pt x="92" y="11"/>
                    </a:lnTo>
                    <a:lnTo>
                      <a:pt x="94" y="11"/>
                    </a:lnTo>
                    <a:lnTo>
                      <a:pt x="94" y="13"/>
                    </a:lnTo>
                    <a:lnTo>
                      <a:pt x="92" y="13"/>
                    </a:lnTo>
                    <a:lnTo>
                      <a:pt x="92" y="15"/>
                    </a:lnTo>
                    <a:lnTo>
                      <a:pt x="90" y="15"/>
                    </a:lnTo>
                    <a:lnTo>
                      <a:pt x="92" y="15"/>
                    </a:lnTo>
                    <a:lnTo>
                      <a:pt x="92" y="17"/>
                    </a:lnTo>
                    <a:lnTo>
                      <a:pt x="94" y="17"/>
                    </a:lnTo>
                    <a:lnTo>
                      <a:pt x="94" y="15"/>
                    </a:lnTo>
                    <a:lnTo>
                      <a:pt x="96" y="15"/>
                    </a:lnTo>
                    <a:lnTo>
                      <a:pt x="96" y="17"/>
                    </a:lnTo>
                    <a:lnTo>
                      <a:pt x="94" y="17"/>
                    </a:lnTo>
                    <a:lnTo>
                      <a:pt x="94" y="19"/>
                    </a:lnTo>
                    <a:lnTo>
                      <a:pt x="96" y="19"/>
                    </a:lnTo>
                    <a:lnTo>
                      <a:pt x="96" y="21"/>
                    </a:lnTo>
                    <a:lnTo>
                      <a:pt x="94" y="21"/>
                    </a:lnTo>
                    <a:lnTo>
                      <a:pt x="94" y="19"/>
                    </a:lnTo>
                    <a:lnTo>
                      <a:pt x="92" y="19"/>
                    </a:lnTo>
                    <a:lnTo>
                      <a:pt x="92" y="21"/>
                    </a:lnTo>
                    <a:lnTo>
                      <a:pt x="94" y="21"/>
                    </a:lnTo>
                    <a:lnTo>
                      <a:pt x="94" y="23"/>
                    </a:lnTo>
                    <a:lnTo>
                      <a:pt x="96" y="23"/>
                    </a:lnTo>
                    <a:lnTo>
                      <a:pt x="98" y="23"/>
                    </a:lnTo>
                    <a:lnTo>
                      <a:pt x="96" y="23"/>
                    </a:lnTo>
                    <a:lnTo>
                      <a:pt x="96" y="25"/>
                    </a:lnTo>
                    <a:lnTo>
                      <a:pt x="96" y="27"/>
                    </a:lnTo>
                    <a:lnTo>
                      <a:pt x="98" y="27"/>
                    </a:lnTo>
                    <a:lnTo>
                      <a:pt x="100" y="27"/>
                    </a:lnTo>
                    <a:lnTo>
                      <a:pt x="100" y="25"/>
                    </a:lnTo>
                    <a:lnTo>
                      <a:pt x="100" y="27"/>
                    </a:lnTo>
                    <a:lnTo>
                      <a:pt x="98" y="27"/>
                    </a:lnTo>
                    <a:lnTo>
                      <a:pt x="98" y="29"/>
                    </a:lnTo>
                    <a:lnTo>
                      <a:pt x="96" y="29"/>
                    </a:lnTo>
                    <a:lnTo>
                      <a:pt x="98" y="29"/>
                    </a:lnTo>
                    <a:lnTo>
                      <a:pt x="96" y="30"/>
                    </a:lnTo>
                    <a:lnTo>
                      <a:pt x="96" y="32"/>
                    </a:lnTo>
                    <a:lnTo>
                      <a:pt x="96" y="30"/>
                    </a:lnTo>
                    <a:lnTo>
                      <a:pt x="94" y="30"/>
                    </a:lnTo>
                    <a:lnTo>
                      <a:pt x="92" y="30"/>
                    </a:lnTo>
                    <a:lnTo>
                      <a:pt x="90" y="30"/>
                    </a:lnTo>
                    <a:lnTo>
                      <a:pt x="90" y="32"/>
                    </a:lnTo>
                    <a:lnTo>
                      <a:pt x="90" y="34"/>
                    </a:lnTo>
                    <a:lnTo>
                      <a:pt x="92" y="34"/>
                    </a:lnTo>
                    <a:lnTo>
                      <a:pt x="94" y="34"/>
                    </a:lnTo>
                    <a:lnTo>
                      <a:pt x="94" y="32"/>
                    </a:lnTo>
                    <a:lnTo>
                      <a:pt x="96" y="32"/>
                    </a:lnTo>
                    <a:lnTo>
                      <a:pt x="96" y="34"/>
                    </a:lnTo>
                    <a:lnTo>
                      <a:pt x="94" y="34"/>
                    </a:lnTo>
                    <a:lnTo>
                      <a:pt x="94" y="36"/>
                    </a:lnTo>
                    <a:lnTo>
                      <a:pt x="92" y="36"/>
                    </a:lnTo>
                    <a:lnTo>
                      <a:pt x="90" y="36"/>
                    </a:lnTo>
                    <a:lnTo>
                      <a:pt x="92" y="36"/>
                    </a:lnTo>
                    <a:lnTo>
                      <a:pt x="92" y="38"/>
                    </a:lnTo>
                    <a:lnTo>
                      <a:pt x="94" y="38"/>
                    </a:lnTo>
                    <a:lnTo>
                      <a:pt x="92" y="38"/>
                    </a:lnTo>
                    <a:lnTo>
                      <a:pt x="92" y="40"/>
                    </a:lnTo>
                    <a:lnTo>
                      <a:pt x="90" y="40"/>
                    </a:lnTo>
                    <a:lnTo>
                      <a:pt x="90" y="42"/>
                    </a:lnTo>
                    <a:lnTo>
                      <a:pt x="88" y="42"/>
                    </a:lnTo>
                    <a:lnTo>
                      <a:pt x="88" y="44"/>
                    </a:lnTo>
                    <a:lnTo>
                      <a:pt x="88" y="46"/>
                    </a:lnTo>
                    <a:lnTo>
                      <a:pt x="87" y="46"/>
                    </a:lnTo>
                    <a:lnTo>
                      <a:pt x="87" y="44"/>
                    </a:lnTo>
                    <a:lnTo>
                      <a:pt x="85" y="44"/>
                    </a:lnTo>
                    <a:lnTo>
                      <a:pt x="85" y="46"/>
                    </a:lnTo>
                    <a:lnTo>
                      <a:pt x="85" y="48"/>
                    </a:lnTo>
                    <a:lnTo>
                      <a:pt x="87" y="48"/>
                    </a:lnTo>
                    <a:lnTo>
                      <a:pt x="88" y="48"/>
                    </a:lnTo>
                    <a:lnTo>
                      <a:pt x="87" y="48"/>
                    </a:lnTo>
                    <a:lnTo>
                      <a:pt x="85" y="48"/>
                    </a:lnTo>
                    <a:lnTo>
                      <a:pt x="85" y="50"/>
                    </a:lnTo>
                    <a:lnTo>
                      <a:pt x="83" y="50"/>
                    </a:lnTo>
                    <a:lnTo>
                      <a:pt x="83" y="52"/>
                    </a:lnTo>
                    <a:lnTo>
                      <a:pt x="85" y="52"/>
                    </a:lnTo>
                    <a:lnTo>
                      <a:pt x="83" y="52"/>
                    </a:lnTo>
                    <a:lnTo>
                      <a:pt x="83" y="54"/>
                    </a:lnTo>
                    <a:lnTo>
                      <a:pt x="81" y="54"/>
                    </a:lnTo>
                    <a:lnTo>
                      <a:pt x="81" y="52"/>
                    </a:lnTo>
                    <a:lnTo>
                      <a:pt x="81" y="54"/>
                    </a:lnTo>
                    <a:lnTo>
                      <a:pt x="83" y="54"/>
                    </a:lnTo>
                    <a:lnTo>
                      <a:pt x="83" y="55"/>
                    </a:lnTo>
                    <a:lnTo>
                      <a:pt x="81" y="55"/>
                    </a:lnTo>
                    <a:lnTo>
                      <a:pt x="79" y="55"/>
                    </a:lnTo>
                    <a:lnTo>
                      <a:pt x="79" y="57"/>
                    </a:lnTo>
                    <a:lnTo>
                      <a:pt x="81" y="57"/>
                    </a:lnTo>
                    <a:lnTo>
                      <a:pt x="81" y="59"/>
                    </a:lnTo>
                    <a:lnTo>
                      <a:pt x="81" y="61"/>
                    </a:lnTo>
                    <a:lnTo>
                      <a:pt x="81" y="63"/>
                    </a:lnTo>
                    <a:lnTo>
                      <a:pt x="81" y="61"/>
                    </a:lnTo>
                    <a:lnTo>
                      <a:pt x="79" y="61"/>
                    </a:lnTo>
                    <a:lnTo>
                      <a:pt x="79" y="59"/>
                    </a:lnTo>
                    <a:lnTo>
                      <a:pt x="79" y="61"/>
                    </a:lnTo>
                    <a:lnTo>
                      <a:pt x="79" y="63"/>
                    </a:lnTo>
                    <a:lnTo>
                      <a:pt x="81" y="63"/>
                    </a:lnTo>
                    <a:lnTo>
                      <a:pt x="81" y="65"/>
                    </a:lnTo>
                    <a:lnTo>
                      <a:pt x="79" y="65"/>
                    </a:lnTo>
                    <a:lnTo>
                      <a:pt x="79" y="67"/>
                    </a:lnTo>
                    <a:lnTo>
                      <a:pt x="77" y="67"/>
                    </a:lnTo>
                    <a:lnTo>
                      <a:pt x="77" y="65"/>
                    </a:lnTo>
                    <a:lnTo>
                      <a:pt x="77" y="67"/>
                    </a:lnTo>
                    <a:lnTo>
                      <a:pt x="75" y="67"/>
                    </a:lnTo>
                    <a:lnTo>
                      <a:pt x="77" y="67"/>
                    </a:lnTo>
                    <a:lnTo>
                      <a:pt x="77" y="69"/>
                    </a:lnTo>
                    <a:lnTo>
                      <a:pt x="77" y="71"/>
                    </a:lnTo>
                    <a:lnTo>
                      <a:pt x="77" y="73"/>
                    </a:lnTo>
                    <a:lnTo>
                      <a:pt x="79" y="73"/>
                    </a:lnTo>
                    <a:lnTo>
                      <a:pt x="79" y="75"/>
                    </a:lnTo>
                    <a:lnTo>
                      <a:pt x="77" y="75"/>
                    </a:lnTo>
                    <a:lnTo>
                      <a:pt x="77" y="77"/>
                    </a:lnTo>
                    <a:lnTo>
                      <a:pt x="79" y="77"/>
                    </a:lnTo>
                    <a:lnTo>
                      <a:pt x="81" y="77"/>
                    </a:lnTo>
                    <a:lnTo>
                      <a:pt x="83" y="77"/>
                    </a:lnTo>
                    <a:lnTo>
                      <a:pt x="85" y="77"/>
                    </a:lnTo>
                    <a:lnTo>
                      <a:pt x="87" y="77"/>
                    </a:lnTo>
                    <a:lnTo>
                      <a:pt x="88" y="77"/>
                    </a:lnTo>
                    <a:lnTo>
                      <a:pt x="90" y="77"/>
                    </a:lnTo>
                    <a:lnTo>
                      <a:pt x="92" y="77"/>
                    </a:lnTo>
                    <a:lnTo>
                      <a:pt x="94" y="77"/>
                    </a:lnTo>
                    <a:lnTo>
                      <a:pt x="96" y="77"/>
                    </a:lnTo>
                    <a:lnTo>
                      <a:pt x="98" y="77"/>
                    </a:lnTo>
                    <a:lnTo>
                      <a:pt x="100" y="77"/>
                    </a:lnTo>
                    <a:lnTo>
                      <a:pt x="102" y="77"/>
                    </a:lnTo>
                    <a:lnTo>
                      <a:pt x="104" y="77"/>
                    </a:lnTo>
                    <a:lnTo>
                      <a:pt x="106" y="77"/>
                    </a:lnTo>
                    <a:lnTo>
                      <a:pt x="108" y="77"/>
                    </a:lnTo>
                    <a:lnTo>
                      <a:pt x="110" y="77"/>
                    </a:lnTo>
                    <a:lnTo>
                      <a:pt x="112" y="77"/>
                    </a:lnTo>
                    <a:lnTo>
                      <a:pt x="113" y="77"/>
                    </a:lnTo>
                    <a:lnTo>
                      <a:pt x="115" y="77"/>
                    </a:lnTo>
                    <a:lnTo>
                      <a:pt x="117" y="77"/>
                    </a:lnTo>
                    <a:lnTo>
                      <a:pt x="119" y="77"/>
                    </a:lnTo>
                    <a:lnTo>
                      <a:pt x="121" y="77"/>
                    </a:lnTo>
                    <a:lnTo>
                      <a:pt x="123" y="77"/>
                    </a:lnTo>
                    <a:lnTo>
                      <a:pt x="125" y="77"/>
                    </a:lnTo>
                    <a:lnTo>
                      <a:pt x="127" y="77"/>
                    </a:lnTo>
                    <a:lnTo>
                      <a:pt x="129" y="77"/>
                    </a:lnTo>
                    <a:lnTo>
                      <a:pt x="131" y="77"/>
                    </a:lnTo>
                    <a:lnTo>
                      <a:pt x="133" y="77"/>
                    </a:lnTo>
                    <a:lnTo>
                      <a:pt x="135" y="77"/>
                    </a:lnTo>
                    <a:lnTo>
                      <a:pt x="136" y="77"/>
                    </a:lnTo>
                    <a:lnTo>
                      <a:pt x="136" y="78"/>
                    </a:lnTo>
                    <a:lnTo>
                      <a:pt x="135" y="78"/>
                    </a:lnTo>
                    <a:lnTo>
                      <a:pt x="136" y="78"/>
                    </a:lnTo>
                    <a:lnTo>
                      <a:pt x="135" y="78"/>
                    </a:lnTo>
                    <a:lnTo>
                      <a:pt x="135" y="80"/>
                    </a:lnTo>
                    <a:lnTo>
                      <a:pt x="135" y="82"/>
                    </a:lnTo>
                    <a:lnTo>
                      <a:pt x="135" y="80"/>
                    </a:lnTo>
                    <a:lnTo>
                      <a:pt x="135" y="82"/>
                    </a:lnTo>
                    <a:lnTo>
                      <a:pt x="133" y="82"/>
                    </a:lnTo>
                    <a:lnTo>
                      <a:pt x="135" y="82"/>
                    </a:lnTo>
                    <a:lnTo>
                      <a:pt x="135" y="84"/>
                    </a:lnTo>
                    <a:lnTo>
                      <a:pt x="133" y="84"/>
                    </a:lnTo>
                    <a:lnTo>
                      <a:pt x="133" y="86"/>
                    </a:lnTo>
                    <a:lnTo>
                      <a:pt x="133" y="88"/>
                    </a:lnTo>
                    <a:lnTo>
                      <a:pt x="133" y="90"/>
                    </a:lnTo>
                    <a:lnTo>
                      <a:pt x="135" y="90"/>
                    </a:lnTo>
                    <a:lnTo>
                      <a:pt x="133" y="90"/>
                    </a:lnTo>
                    <a:lnTo>
                      <a:pt x="135" y="90"/>
                    </a:lnTo>
                    <a:lnTo>
                      <a:pt x="133" y="90"/>
                    </a:lnTo>
                    <a:lnTo>
                      <a:pt x="135" y="90"/>
                    </a:lnTo>
                    <a:lnTo>
                      <a:pt x="133" y="90"/>
                    </a:lnTo>
                    <a:lnTo>
                      <a:pt x="135" y="90"/>
                    </a:lnTo>
                    <a:lnTo>
                      <a:pt x="135" y="92"/>
                    </a:lnTo>
                    <a:lnTo>
                      <a:pt x="133" y="92"/>
                    </a:lnTo>
                    <a:lnTo>
                      <a:pt x="135" y="92"/>
                    </a:lnTo>
                    <a:lnTo>
                      <a:pt x="135" y="94"/>
                    </a:lnTo>
                    <a:lnTo>
                      <a:pt x="136" y="94"/>
                    </a:lnTo>
                    <a:lnTo>
                      <a:pt x="135" y="94"/>
                    </a:lnTo>
                    <a:lnTo>
                      <a:pt x="136" y="94"/>
                    </a:lnTo>
                    <a:lnTo>
                      <a:pt x="135" y="94"/>
                    </a:lnTo>
                    <a:lnTo>
                      <a:pt x="136" y="94"/>
                    </a:lnTo>
                    <a:lnTo>
                      <a:pt x="136" y="96"/>
                    </a:lnTo>
                    <a:lnTo>
                      <a:pt x="138" y="96"/>
                    </a:lnTo>
                    <a:lnTo>
                      <a:pt x="138" y="98"/>
                    </a:lnTo>
                    <a:lnTo>
                      <a:pt x="138" y="100"/>
                    </a:lnTo>
                    <a:lnTo>
                      <a:pt x="140" y="100"/>
                    </a:lnTo>
                    <a:lnTo>
                      <a:pt x="138" y="100"/>
                    </a:lnTo>
                    <a:lnTo>
                      <a:pt x="140" y="102"/>
                    </a:lnTo>
                    <a:lnTo>
                      <a:pt x="140" y="100"/>
                    </a:lnTo>
                    <a:lnTo>
                      <a:pt x="140" y="102"/>
                    </a:lnTo>
                    <a:lnTo>
                      <a:pt x="138" y="102"/>
                    </a:lnTo>
                    <a:lnTo>
                      <a:pt x="140" y="102"/>
                    </a:lnTo>
                    <a:lnTo>
                      <a:pt x="138" y="102"/>
                    </a:lnTo>
                    <a:lnTo>
                      <a:pt x="140" y="102"/>
                    </a:lnTo>
                    <a:lnTo>
                      <a:pt x="140" y="103"/>
                    </a:lnTo>
                    <a:lnTo>
                      <a:pt x="138" y="103"/>
                    </a:lnTo>
                    <a:lnTo>
                      <a:pt x="140" y="103"/>
                    </a:lnTo>
                    <a:lnTo>
                      <a:pt x="140" y="105"/>
                    </a:lnTo>
                    <a:lnTo>
                      <a:pt x="142" y="105"/>
                    </a:lnTo>
                    <a:lnTo>
                      <a:pt x="142" y="107"/>
                    </a:lnTo>
                    <a:lnTo>
                      <a:pt x="144" y="107"/>
                    </a:lnTo>
                    <a:lnTo>
                      <a:pt x="146" y="107"/>
                    </a:lnTo>
                    <a:lnTo>
                      <a:pt x="146" y="105"/>
                    </a:lnTo>
                    <a:lnTo>
                      <a:pt x="148" y="105"/>
                    </a:lnTo>
                    <a:lnTo>
                      <a:pt x="150" y="105"/>
                    </a:lnTo>
                    <a:lnTo>
                      <a:pt x="152" y="105"/>
                    </a:lnTo>
                    <a:lnTo>
                      <a:pt x="154" y="105"/>
                    </a:lnTo>
                    <a:lnTo>
                      <a:pt x="156" y="105"/>
                    </a:lnTo>
                    <a:lnTo>
                      <a:pt x="156" y="107"/>
                    </a:lnTo>
                    <a:lnTo>
                      <a:pt x="158" y="107"/>
                    </a:lnTo>
                    <a:lnTo>
                      <a:pt x="160" y="107"/>
                    </a:lnTo>
                    <a:lnTo>
                      <a:pt x="161" y="107"/>
                    </a:lnTo>
                    <a:lnTo>
                      <a:pt x="163" y="107"/>
                    </a:lnTo>
                    <a:lnTo>
                      <a:pt x="165" y="109"/>
                    </a:lnTo>
                    <a:lnTo>
                      <a:pt x="165" y="111"/>
                    </a:lnTo>
                    <a:lnTo>
                      <a:pt x="167" y="111"/>
                    </a:lnTo>
                    <a:lnTo>
                      <a:pt x="167" y="113"/>
                    </a:lnTo>
                    <a:lnTo>
                      <a:pt x="167" y="115"/>
                    </a:lnTo>
                    <a:lnTo>
                      <a:pt x="167" y="117"/>
                    </a:lnTo>
                    <a:lnTo>
                      <a:pt x="167" y="119"/>
                    </a:lnTo>
                    <a:lnTo>
                      <a:pt x="165" y="119"/>
                    </a:lnTo>
                    <a:lnTo>
                      <a:pt x="165" y="121"/>
                    </a:lnTo>
                    <a:lnTo>
                      <a:pt x="165" y="123"/>
                    </a:lnTo>
                    <a:lnTo>
                      <a:pt x="163" y="125"/>
                    </a:lnTo>
                    <a:lnTo>
                      <a:pt x="163" y="126"/>
                    </a:lnTo>
                    <a:lnTo>
                      <a:pt x="161" y="126"/>
                    </a:lnTo>
                    <a:lnTo>
                      <a:pt x="161" y="128"/>
                    </a:lnTo>
                    <a:lnTo>
                      <a:pt x="160" y="128"/>
                    </a:lnTo>
                    <a:lnTo>
                      <a:pt x="160" y="130"/>
                    </a:lnTo>
                    <a:lnTo>
                      <a:pt x="158" y="130"/>
                    </a:lnTo>
                    <a:lnTo>
                      <a:pt x="158" y="132"/>
                    </a:lnTo>
                    <a:lnTo>
                      <a:pt x="156" y="132"/>
                    </a:lnTo>
                    <a:lnTo>
                      <a:pt x="156" y="134"/>
                    </a:lnTo>
                    <a:lnTo>
                      <a:pt x="156" y="136"/>
                    </a:lnTo>
                    <a:lnTo>
                      <a:pt x="156" y="138"/>
                    </a:lnTo>
                    <a:lnTo>
                      <a:pt x="158" y="138"/>
                    </a:lnTo>
                    <a:lnTo>
                      <a:pt x="160" y="138"/>
                    </a:lnTo>
                    <a:lnTo>
                      <a:pt x="160" y="140"/>
                    </a:lnTo>
                    <a:lnTo>
                      <a:pt x="161" y="140"/>
                    </a:lnTo>
                    <a:lnTo>
                      <a:pt x="161" y="142"/>
                    </a:lnTo>
                    <a:lnTo>
                      <a:pt x="161" y="144"/>
                    </a:lnTo>
                    <a:lnTo>
                      <a:pt x="161" y="146"/>
                    </a:lnTo>
                    <a:lnTo>
                      <a:pt x="160" y="146"/>
                    </a:lnTo>
                    <a:lnTo>
                      <a:pt x="160" y="148"/>
                    </a:lnTo>
                    <a:lnTo>
                      <a:pt x="158" y="148"/>
                    </a:lnTo>
                    <a:lnTo>
                      <a:pt x="158" y="150"/>
                    </a:lnTo>
                    <a:lnTo>
                      <a:pt x="156" y="150"/>
                    </a:lnTo>
                    <a:lnTo>
                      <a:pt x="156" y="151"/>
                    </a:lnTo>
                    <a:lnTo>
                      <a:pt x="154" y="151"/>
                    </a:lnTo>
                    <a:lnTo>
                      <a:pt x="154" y="150"/>
                    </a:lnTo>
                    <a:lnTo>
                      <a:pt x="152" y="150"/>
                    </a:lnTo>
                    <a:lnTo>
                      <a:pt x="150" y="150"/>
                    </a:lnTo>
                    <a:lnTo>
                      <a:pt x="150" y="151"/>
                    </a:lnTo>
                    <a:lnTo>
                      <a:pt x="148" y="151"/>
                    </a:lnTo>
                    <a:lnTo>
                      <a:pt x="148" y="153"/>
                    </a:lnTo>
                    <a:lnTo>
                      <a:pt x="146" y="153"/>
                    </a:lnTo>
                    <a:lnTo>
                      <a:pt x="144" y="153"/>
                    </a:lnTo>
                    <a:lnTo>
                      <a:pt x="144" y="151"/>
                    </a:lnTo>
                    <a:lnTo>
                      <a:pt x="144" y="150"/>
                    </a:lnTo>
                    <a:lnTo>
                      <a:pt x="144" y="148"/>
                    </a:lnTo>
                    <a:lnTo>
                      <a:pt x="144" y="146"/>
                    </a:lnTo>
                    <a:lnTo>
                      <a:pt x="144" y="144"/>
                    </a:lnTo>
                    <a:lnTo>
                      <a:pt x="144" y="142"/>
                    </a:lnTo>
                    <a:lnTo>
                      <a:pt x="142" y="142"/>
                    </a:lnTo>
                    <a:lnTo>
                      <a:pt x="140" y="142"/>
                    </a:lnTo>
                    <a:lnTo>
                      <a:pt x="138" y="142"/>
                    </a:lnTo>
                    <a:lnTo>
                      <a:pt x="136" y="142"/>
                    </a:lnTo>
                    <a:lnTo>
                      <a:pt x="135" y="142"/>
                    </a:lnTo>
                    <a:lnTo>
                      <a:pt x="133" y="142"/>
                    </a:lnTo>
                    <a:lnTo>
                      <a:pt x="133" y="144"/>
                    </a:lnTo>
                    <a:lnTo>
                      <a:pt x="131" y="144"/>
                    </a:lnTo>
                    <a:lnTo>
                      <a:pt x="127" y="144"/>
                    </a:lnTo>
                    <a:lnTo>
                      <a:pt x="125" y="146"/>
                    </a:lnTo>
                    <a:lnTo>
                      <a:pt x="123" y="146"/>
                    </a:lnTo>
                    <a:lnTo>
                      <a:pt x="123" y="148"/>
                    </a:lnTo>
                    <a:lnTo>
                      <a:pt x="121" y="148"/>
                    </a:lnTo>
                    <a:lnTo>
                      <a:pt x="119" y="148"/>
                    </a:lnTo>
                    <a:lnTo>
                      <a:pt x="117" y="148"/>
                    </a:lnTo>
                    <a:lnTo>
                      <a:pt x="117" y="150"/>
                    </a:lnTo>
                    <a:lnTo>
                      <a:pt x="115" y="150"/>
                    </a:lnTo>
                    <a:lnTo>
                      <a:pt x="113" y="150"/>
                    </a:lnTo>
                    <a:lnTo>
                      <a:pt x="113" y="148"/>
                    </a:lnTo>
                    <a:lnTo>
                      <a:pt x="112" y="148"/>
                    </a:lnTo>
                    <a:lnTo>
                      <a:pt x="110" y="148"/>
                    </a:lnTo>
                    <a:lnTo>
                      <a:pt x="108" y="148"/>
                    </a:lnTo>
                    <a:lnTo>
                      <a:pt x="106" y="150"/>
                    </a:lnTo>
                    <a:lnTo>
                      <a:pt x="104" y="150"/>
                    </a:lnTo>
                    <a:lnTo>
                      <a:pt x="102" y="150"/>
                    </a:lnTo>
                    <a:lnTo>
                      <a:pt x="100" y="150"/>
                    </a:lnTo>
                    <a:lnTo>
                      <a:pt x="98" y="150"/>
                    </a:lnTo>
                    <a:lnTo>
                      <a:pt x="96" y="148"/>
                    </a:lnTo>
                    <a:lnTo>
                      <a:pt x="96" y="146"/>
                    </a:lnTo>
                    <a:lnTo>
                      <a:pt x="98" y="146"/>
                    </a:lnTo>
                    <a:lnTo>
                      <a:pt x="98" y="144"/>
                    </a:lnTo>
                    <a:lnTo>
                      <a:pt x="96" y="144"/>
                    </a:lnTo>
                    <a:lnTo>
                      <a:pt x="94" y="144"/>
                    </a:lnTo>
                    <a:lnTo>
                      <a:pt x="92" y="144"/>
                    </a:lnTo>
                    <a:lnTo>
                      <a:pt x="92" y="142"/>
                    </a:lnTo>
                    <a:lnTo>
                      <a:pt x="90" y="142"/>
                    </a:lnTo>
                    <a:lnTo>
                      <a:pt x="88" y="142"/>
                    </a:lnTo>
                    <a:lnTo>
                      <a:pt x="87" y="142"/>
                    </a:lnTo>
                    <a:lnTo>
                      <a:pt x="87" y="140"/>
                    </a:lnTo>
                    <a:lnTo>
                      <a:pt x="85" y="140"/>
                    </a:lnTo>
                    <a:lnTo>
                      <a:pt x="85" y="138"/>
                    </a:lnTo>
                    <a:lnTo>
                      <a:pt x="83" y="138"/>
                    </a:lnTo>
                    <a:lnTo>
                      <a:pt x="81" y="138"/>
                    </a:lnTo>
                    <a:lnTo>
                      <a:pt x="81" y="136"/>
                    </a:lnTo>
                    <a:lnTo>
                      <a:pt x="79" y="136"/>
                    </a:lnTo>
                    <a:lnTo>
                      <a:pt x="77" y="136"/>
                    </a:lnTo>
                    <a:lnTo>
                      <a:pt x="75" y="136"/>
                    </a:lnTo>
                    <a:lnTo>
                      <a:pt x="73" y="136"/>
                    </a:lnTo>
                    <a:lnTo>
                      <a:pt x="73" y="134"/>
                    </a:lnTo>
                    <a:lnTo>
                      <a:pt x="71" y="134"/>
                    </a:lnTo>
                    <a:lnTo>
                      <a:pt x="71" y="136"/>
                    </a:lnTo>
                    <a:lnTo>
                      <a:pt x="69" y="136"/>
                    </a:lnTo>
                    <a:lnTo>
                      <a:pt x="67" y="136"/>
                    </a:lnTo>
                    <a:lnTo>
                      <a:pt x="67" y="134"/>
                    </a:lnTo>
                    <a:lnTo>
                      <a:pt x="67" y="132"/>
                    </a:lnTo>
                    <a:lnTo>
                      <a:pt x="65" y="132"/>
                    </a:lnTo>
                    <a:lnTo>
                      <a:pt x="63" y="132"/>
                    </a:lnTo>
                    <a:lnTo>
                      <a:pt x="63" y="130"/>
                    </a:lnTo>
                    <a:lnTo>
                      <a:pt x="62" y="130"/>
                    </a:lnTo>
                    <a:lnTo>
                      <a:pt x="60" y="130"/>
                    </a:lnTo>
                    <a:lnTo>
                      <a:pt x="58" y="130"/>
                    </a:lnTo>
                    <a:lnTo>
                      <a:pt x="56" y="130"/>
                    </a:lnTo>
                    <a:lnTo>
                      <a:pt x="56" y="132"/>
                    </a:lnTo>
                    <a:lnTo>
                      <a:pt x="54" y="132"/>
                    </a:lnTo>
                    <a:lnTo>
                      <a:pt x="54" y="130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48" y="130"/>
                    </a:lnTo>
                    <a:lnTo>
                      <a:pt x="46" y="130"/>
                    </a:lnTo>
                    <a:lnTo>
                      <a:pt x="44" y="130"/>
                    </a:lnTo>
                    <a:lnTo>
                      <a:pt x="44" y="128"/>
                    </a:lnTo>
                    <a:lnTo>
                      <a:pt x="42" y="128"/>
                    </a:lnTo>
                    <a:lnTo>
                      <a:pt x="40" y="128"/>
                    </a:lnTo>
                    <a:lnTo>
                      <a:pt x="39" y="128"/>
                    </a:lnTo>
                    <a:lnTo>
                      <a:pt x="39" y="126"/>
                    </a:lnTo>
                    <a:lnTo>
                      <a:pt x="37" y="126"/>
                    </a:lnTo>
                    <a:lnTo>
                      <a:pt x="35" y="126"/>
                    </a:lnTo>
                    <a:lnTo>
                      <a:pt x="35" y="125"/>
                    </a:lnTo>
                    <a:lnTo>
                      <a:pt x="33" y="125"/>
                    </a:lnTo>
                    <a:lnTo>
                      <a:pt x="31" y="125"/>
                    </a:lnTo>
                    <a:lnTo>
                      <a:pt x="31" y="123"/>
                    </a:lnTo>
                    <a:lnTo>
                      <a:pt x="29" y="123"/>
                    </a:lnTo>
                    <a:lnTo>
                      <a:pt x="27" y="123"/>
                    </a:lnTo>
                    <a:lnTo>
                      <a:pt x="25" y="123"/>
                    </a:lnTo>
                    <a:lnTo>
                      <a:pt x="23" y="123"/>
                    </a:lnTo>
                    <a:lnTo>
                      <a:pt x="21" y="123"/>
                    </a:lnTo>
                    <a:lnTo>
                      <a:pt x="19" y="123"/>
                    </a:lnTo>
                    <a:lnTo>
                      <a:pt x="17" y="123"/>
                    </a:lnTo>
                    <a:lnTo>
                      <a:pt x="15" y="123"/>
                    </a:lnTo>
                    <a:lnTo>
                      <a:pt x="14" y="123"/>
                    </a:lnTo>
                    <a:lnTo>
                      <a:pt x="12" y="123"/>
                    </a:lnTo>
                    <a:lnTo>
                      <a:pt x="10" y="125"/>
                    </a:lnTo>
                    <a:lnTo>
                      <a:pt x="8" y="125"/>
                    </a:lnTo>
                    <a:lnTo>
                      <a:pt x="10" y="125"/>
                    </a:lnTo>
                    <a:lnTo>
                      <a:pt x="10" y="126"/>
                    </a:lnTo>
                    <a:lnTo>
                      <a:pt x="8" y="126"/>
                    </a:lnTo>
                    <a:lnTo>
                      <a:pt x="8" y="125"/>
                    </a:lnTo>
                    <a:lnTo>
                      <a:pt x="6" y="125"/>
                    </a:lnTo>
                    <a:lnTo>
                      <a:pt x="6" y="123"/>
                    </a:lnTo>
                    <a:lnTo>
                      <a:pt x="4" y="123"/>
                    </a:lnTo>
                    <a:lnTo>
                      <a:pt x="4" y="121"/>
                    </a:lnTo>
                    <a:lnTo>
                      <a:pt x="6" y="121"/>
                    </a:lnTo>
                    <a:lnTo>
                      <a:pt x="4" y="121"/>
                    </a:lnTo>
                    <a:lnTo>
                      <a:pt x="4" y="119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8" y="117"/>
                    </a:lnTo>
                    <a:lnTo>
                      <a:pt x="8" y="115"/>
                    </a:lnTo>
                    <a:lnTo>
                      <a:pt x="8" y="113"/>
                    </a:lnTo>
                    <a:lnTo>
                      <a:pt x="10" y="113"/>
                    </a:lnTo>
                    <a:lnTo>
                      <a:pt x="10" y="111"/>
                    </a:lnTo>
                    <a:lnTo>
                      <a:pt x="10" y="109"/>
                    </a:lnTo>
                    <a:lnTo>
                      <a:pt x="10" y="111"/>
                    </a:lnTo>
                    <a:lnTo>
                      <a:pt x="12" y="111"/>
                    </a:lnTo>
                    <a:lnTo>
                      <a:pt x="12" y="109"/>
                    </a:lnTo>
                    <a:lnTo>
                      <a:pt x="10" y="109"/>
                    </a:lnTo>
                    <a:lnTo>
                      <a:pt x="12" y="109"/>
                    </a:lnTo>
                    <a:lnTo>
                      <a:pt x="12" y="107"/>
                    </a:lnTo>
                    <a:lnTo>
                      <a:pt x="10" y="107"/>
                    </a:lnTo>
                    <a:lnTo>
                      <a:pt x="12" y="107"/>
                    </a:lnTo>
                    <a:lnTo>
                      <a:pt x="12" y="105"/>
                    </a:lnTo>
                    <a:lnTo>
                      <a:pt x="10" y="105"/>
                    </a:lnTo>
                    <a:lnTo>
                      <a:pt x="12" y="105"/>
                    </a:lnTo>
                    <a:lnTo>
                      <a:pt x="10" y="105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2" y="102"/>
                    </a:lnTo>
                    <a:lnTo>
                      <a:pt x="10" y="102"/>
                    </a:lnTo>
                    <a:lnTo>
                      <a:pt x="12" y="102"/>
                    </a:lnTo>
                    <a:lnTo>
                      <a:pt x="10" y="102"/>
                    </a:lnTo>
                    <a:lnTo>
                      <a:pt x="10" y="100"/>
                    </a:lnTo>
                    <a:lnTo>
                      <a:pt x="10" y="98"/>
                    </a:lnTo>
                    <a:lnTo>
                      <a:pt x="10" y="96"/>
                    </a:lnTo>
                    <a:lnTo>
                      <a:pt x="10" y="98"/>
                    </a:lnTo>
                    <a:lnTo>
                      <a:pt x="10" y="96"/>
                    </a:lnTo>
                    <a:lnTo>
                      <a:pt x="10" y="98"/>
                    </a:lnTo>
                    <a:lnTo>
                      <a:pt x="12" y="98"/>
                    </a:lnTo>
                    <a:lnTo>
                      <a:pt x="12" y="96"/>
                    </a:lnTo>
                    <a:lnTo>
                      <a:pt x="10" y="96"/>
                    </a:lnTo>
                    <a:lnTo>
                      <a:pt x="10" y="94"/>
                    </a:lnTo>
                    <a:lnTo>
                      <a:pt x="10" y="96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0" y="94"/>
                    </a:lnTo>
                    <a:lnTo>
                      <a:pt x="10" y="92"/>
                    </a:lnTo>
                    <a:lnTo>
                      <a:pt x="12" y="92"/>
                    </a:lnTo>
                    <a:lnTo>
                      <a:pt x="12" y="90"/>
                    </a:lnTo>
                    <a:lnTo>
                      <a:pt x="12" y="92"/>
                    </a:lnTo>
                    <a:lnTo>
                      <a:pt x="12" y="90"/>
                    </a:lnTo>
                    <a:lnTo>
                      <a:pt x="12" y="88"/>
                    </a:lnTo>
                    <a:lnTo>
                      <a:pt x="14" y="88"/>
                    </a:lnTo>
                    <a:lnTo>
                      <a:pt x="14" y="86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5" y="82"/>
                    </a:lnTo>
                    <a:lnTo>
                      <a:pt x="15" y="80"/>
                    </a:lnTo>
                    <a:lnTo>
                      <a:pt x="15" y="78"/>
                    </a:lnTo>
                    <a:lnTo>
                      <a:pt x="17" y="78"/>
                    </a:lnTo>
                    <a:lnTo>
                      <a:pt x="15" y="78"/>
                    </a:lnTo>
                    <a:lnTo>
                      <a:pt x="15" y="77"/>
                    </a:lnTo>
                    <a:lnTo>
                      <a:pt x="15" y="75"/>
                    </a:lnTo>
                    <a:lnTo>
                      <a:pt x="15" y="77"/>
                    </a:lnTo>
                    <a:lnTo>
                      <a:pt x="15" y="75"/>
                    </a:lnTo>
                    <a:lnTo>
                      <a:pt x="17" y="75"/>
                    </a:lnTo>
                    <a:lnTo>
                      <a:pt x="15" y="75"/>
                    </a:lnTo>
                    <a:lnTo>
                      <a:pt x="17" y="75"/>
                    </a:lnTo>
                    <a:lnTo>
                      <a:pt x="17" y="73"/>
                    </a:lnTo>
                    <a:lnTo>
                      <a:pt x="15" y="73"/>
                    </a:lnTo>
                    <a:lnTo>
                      <a:pt x="15" y="71"/>
                    </a:lnTo>
                    <a:lnTo>
                      <a:pt x="15" y="69"/>
                    </a:lnTo>
                    <a:lnTo>
                      <a:pt x="14" y="69"/>
                    </a:lnTo>
                    <a:lnTo>
                      <a:pt x="14" y="67"/>
                    </a:lnTo>
                    <a:lnTo>
                      <a:pt x="14" y="65"/>
                    </a:lnTo>
                    <a:lnTo>
                      <a:pt x="12" y="65"/>
                    </a:lnTo>
                    <a:lnTo>
                      <a:pt x="12" y="63"/>
                    </a:lnTo>
                    <a:lnTo>
                      <a:pt x="14" y="63"/>
                    </a:lnTo>
                    <a:lnTo>
                      <a:pt x="14" y="61"/>
                    </a:lnTo>
                    <a:lnTo>
                      <a:pt x="14" y="63"/>
                    </a:lnTo>
                    <a:lnTo>
                      <a:pt x="12" y="63"/>
                    </a:lnTo>
                    <a:lnTo>
                      <a:pt x="12" y="61"/>
                    </a:lnTo>
                    <a:lnTo>
                      <a:pt x="12" y="59"/>
                    </a:lnTo>
                    <a:lnTo>
                      <a:pt x="10" y="59"/>
                    </a:lnTo>
                    <a:lnTo>
                      <a:pt x="12" y="59"/>
                    </a:lnTo>
                    <a:lnTo>
                      <a:pt x="10" y="59"/>
                    </a:lnTo>
                    <a:lnTo>
                      <a:pt x="10" y="57"/>
                    </a:lnTo>
                    <a:lnTo>
                      <a:pt x="10" y="55"/>
                    </a:lnTo>
                    <a:lnTo>
                      <a:pt x="10" y="57"/>
                    </a:lnTo>
                    <a:lnTo>
                      <a:pt x="8" y="57"/>
                    </a:lnTo>
                    <a:lnTo>
                      <a:pt x="8" y="55"/>
                    </a:lnTo>
                    <a:lnTo>
                      <a:pt x="6" y="54"/>
                    </a:lnTo>
                    <a:lnTo>
                      <a:pt x="8" y="54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6" y="48"/>
                    </a:lnTo>
                    <a:lnTo>
                      <a:pt x="8" y="48"/>
                    </a:lnTo>
                    <a:lnTo>
                      <a:pt x="6" y="48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7" y="2"/>
                    </a:lnTo>
                    <a:lnTo>
                      <a:pt x="39" y="2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6" name="Freeform 27"/>
              <p:cNvSpPr>
                <a:spLocks/>
              </p:cNvSpPr>
              <p:nvPr/>
            </p:nvSpPr>
            <p:spPr bwMode="auto">
              <a:xfrm>
                <a:off x="4197432" y="2729312"/>
                <a:ext cx="315420" cy="363148"/>
              </a:xfrm>
              <a:custGeom>
                <a:avLst/>
                <a:gdLst>
                  <a:gd name="T0" fmla="*/ 4 w 152"/>
                  <a:gd name="T1" fmla="*/ 31 h 175"/>
                  <a:gd name="T2" fmla="*/ 2 w 152"/>
                  <a:gd name="T3" fmla="*/ 17 h 175"/>
                  <a:gd name="T4" fmla="*/ 0 w 152"/>
                  <a:gd name="T5" fmla="*/ 4 h 175"/>
                  <a:gd name="T6" fmla="*/ 12 w 152"/>
                  <a:gd name="T7" fmla="*/ 0 h 175"/>
                  <a:gd name="T8" fmla="*/ 23 w 152"/>
                  <a:gd name="T9" fmla="*/ 0 h 175"/>
                  <a:gd name="T10" fmla="*/ 38 w 152"/>
                  <a:gd name="T11" fmla="*/ 0 h 175"/>
                  <a:gd name="T12" fmla="*/ 54 w 152"/>
                  <a:gd name="T13" fmla="*/ 0 h 175"/>
                  <a:gd name="T14" fmla="*/ 69 w 152"/>
                  <a:gd name="T15" fmla="*/ 0 h 175"/>
                  <a:gd name="T16" fmla="*/ 79 w 152"/>
                  <a:gd name="T17" fmla="*/ 2 h 175"/>
                  <a:gd name="T18" fmla="*/ 75 w 152"/>
                  <a:gd name="T19" fmla="*/ 6 h 175"/>
                  <a:gd name="T20" fmla="*/ 71 w 152"/>
                  <a:gd name="T21" fmla="*/ 9 h 175"/>
                  <a:gd name="T22" fmla="*/ 79 w 152"/>
                  <a:gd name="T23" fmla="*/ 17 h 175"/>
                  <a:gd name="T24" fmla="*/ 85 w 152"/>
                  <a:gd name="T25" fmla="*/ 19 h 175"/>
                  <a:gd name="T26" fmla="*/ 88 w 152"/>
                  <a:gd name="T27" fmla="*/ 27 h 175"/>
                  <a:gd name="T28" fmla="*/ 94 w 152"/>
                  <a:gd name="T29" fmla="*/ 36 h 175"/>
                  <a:gd name="T30" fmla="*/ 102 w 152"/>
                  <a:gd name="T31" fmla="*/ 44 h 175"/>
                  <a:gd name="T32" fmla="*/ 108 w 152"/>
                  <a:gd name="T33" fmla="*/ 54 h 175"/>
                  <a:gd name="T34" fmla="*/ 115 w 152"/>
                  <a:gd name="T35" fmla="*/ 61 h 175"/>
                  <a:gd name="T36" fmla="*/ 117 w 152"/>
                  <a:gd name="T37" fmla="*/ 67 h 175"/>
                  <a:gd name="T38" fmla="*/ 123 w 152"/>
                  <a:gd name="T39" fmla="*/ 73 h 175"/>
                  <a:gd name="T40" fmla="*/ 127 w 152"/>
                  <a:gd name="T41" fmla="*/ 73 h 175"/>
                  <a:gd name="T42" fmla="*/ 131 w 152"/>
                  <a:gd name="T43" fmla="*/ 81 h 175"/>
                  <a:gd name="T44" fmla="*/ 133 w 152"/>
                  <a:gd name="T45" fmla="*/ 84 h 175"/>
                  <a:gd name="T46" fmla="*/ 131 w 152"/>
                  <a:gd name="T47" fmla="*/ 86 h 175"/>
                  <a:gd name="T48" fmla="*/ 133 w 152"/>
                  <a:gd name="T49" fmla="*/ 92 h 175"/>
                  <a:gd name="T50" fmla="*/ 136 w 152"/>
                  <a:gd name="T51" fmla="*/ 92 h 175"/>
                  <a:gd name="T52" fmla="*/ 140 w 152"/>
                  <a:gd name="T53" fmla="*/ 100 h 175"/>
                  <a:gd name="T54" fmla="*/ 140 w 152"/>
                  <a:gd name="T55" fmla="*/ 107 h 175"/>
                  <a:gd name="T56" fmla="*/ 146 w 152"/>
                  <a:gd name="T57" fmla="*/ 111 h 175"/>
                  <a:gd name="T58" fmla="*/ 148 w 152"/>
                  <a:gd name="T59" fmla="*/ 121 h 175"/>
                  <a:gd name="T60" fmla="*/ 142 w 152"/>
                  <a:gd name="T61" fmla="*/ 129 h 175"/>
                  <a:gd name="T62" fmla="*/ 140 w 152"/>
                  <a:gd name="T63" fmla="*/ 138 h 175"/>
                  <a:gd name="T64" fmla="*/ 134 w 152"/>
                  <a:gd name="T65" fmla="*/ 148 h 175"/>
                  <a:gd name="T66" fmla="*/ 133 w 152"/>
                  <a:gd name="T67" fmla="*/ 161 h 175"/>
                  <a:gd name="T68" fmla="*/ 123 w 152"/>
                  <a:gd name="T69" fmla="*/ 159 h 175"/>
                  <a:gd name="T70" fmla="*/ 123 w 152"/>
                  <a:gd name="T71" fmla="*/ 159 h 175"/>
                  <a:gd name="T72" fmla="*/ 117 w 152"/>
                  <a:gd name="T73" fmla="*/ 157 h 175"/>
                  <a:gd name="T74" fmla="*/ 111 w 152"/>
                  <a:gd name="T75" fmla="*/ 163 h 175"/>
                  <a:gd name="T76" fmla="*/ 113 w 152"/>
                  <a:gd name="T77" fmla="*/ 169 h 175"/>
                  <a:gd name="T78" fmla="*/ 111 w 152"/>
                  <a:gd name="T79" fmla="*/ 171 h 175"/>
                  <a:gd name="T80" fmla="*/ 106 w 152"/>
                  <a:gd name="T81" fmla="*/ 173 h 175"/>
                  <a:gd name="T82" fmla="*/ 106 w 152"/>
                  <a:gd name="T83" fmla="*/ 169 h 175"/>
                  <a:gd name="T84" fmla="*/ 94 w 152"/>
                  <a:gd name="T85" fmla="*/ 165 h 175"/>
                  <a:gd name="T86" fmla="*/ 79 w 152"/>
                  <a:gd name="T87" fmla="*/ 165 h 175"/>
                  <a:gd name="T88" fmla="*/ 65 w 152"/>
                  <a:gd name="T89" fmla="*/ 163 h 175"/>
                  <a:gd name="T90" fmla="*/ 50 w 152"/>
                  <a:gd name="T91" fmla="*/ 163 h 175"/>
                  <a:gd name="T92" fmla="*/ 35 w 152"/>
                  <a:gd name="T93" fmla="*/ 163 h 175"/>
                  <a:gd name="T94" fmla="*/ 21 w 152"/>
                  <a:gd name="T95" fmla="*/ 161 h 175"/>
                  <a:gd name="T96" fmla="*/ 17 w 152"/>
                  <a:gd name="T97" fmla="*/ 150 h 175"/>
                  <a:gd name="T98" fmla="*/ 15 w 152"/>
                  <a:gd name="T99" fmla="*/ 136 h 175"/>
                  <a:gd name="T100" fmla="*/ 17 w 152"/>
                  <a:gd name="T101" fmla="*/ 130 h 175"/>
                  <a:gd name="T102" fmla="*/ 13 w 152"/>
                  <a:gd name="T103" fmla="*/ 119 h 175"/>
                  <a:gd name="T104" fmla="*/ 17 w 152"/>
                  <a:gd name="T105" fmla="*/ 115 h 175"/>
                  <a:gd name="T106" fmla="*/ 21 w 152"/>
                  <a:gd name="T107" fmla="*/ 104 h 175"/>
                  <a:gd name="T108" fmla="*/ 19 w 152"/>
                  <a:gd name="T109" fmla="*/ 94 h 175"/>
                  <a:gd name="T110" fmla="*/ 13 w 152"/>
                  <a:gd name="T111" fmla="*/ 84 h 175"/>
                  <a:gd name="T112" fmla="*/ 12 w 152"/>
                  <a:gd name="T113" fmla="*/ 75 h 175"/>
                  <a:gd name="T114" fmla="*/ 10 w 152"/>
                  <a:gd name="T115" fmla="*/ 61 h 175"/>
                  <a:gd name="T116" fmla="*/ 8 w 152"/>
                  <a:gd name="T117" fmla="*/ 4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2" h="175">
                    <a:moveTo>
                      <a:pt x="6" y="42"/>
                    </a:moveTo>
                    <a:lnTo>
                      <a:pt x="6" y="40"/>
                    </a:lnTo>
                    <a:lnTo>
                      <a:pt x="6" y="38"/>
                    </a:lnTo>
                    <a:lnTo>
                      <a:pt x="6" y="36"/>
                    </a:lnTo>
                    <a:lnTo>
                      <a:pt x="6" y="34"/>
                    </a:lnTo>
                    <a:lnTo>
                      <a:pt x="6" y="33"/>
                    </a:lnTo>
                    <a:lnTo>
                      <a:pt x="4" y="33"/>
                    </a:lnTo>
                    <a:lnTo>
                      <a:pt x="4" y="31"/>
                    </a:lnTo>
                    <a:lnTo>
                      <a:pt x="4" y="29"/>
                    </a:lnTo>
                    <a:lnTo>
                      <a:pt x="4" y="27"/>
                    </a:lnTo>
                    <a:lnTo>
                      <a:pt x="4" y="25"/>
                    </a:lnTo>
                    <a:lnTo>
                      <a:pt x="4" y="23"/>
                    </a:lnTo>
                    <a:lnTo>
                      <a:pt x="4" y="21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79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79" y="4"/>
                    </a:lnTo>
                    <a:lnTo>
                      <a:pt x="79" y="2"/>
                    </a:lnTo>
                    <a:lnTo>
                      <a:pt x="79" y="4"/>
                    </a:lnTo>
                    <a:lnTo>
                      <a:pt x="77" y="4"/>
                    </a:lnTo>
                    <a:lnTo>
                      <a:pt x="77" y="2"/>
                    </a:lnTo>
                    <a:lnTo>
                      <a:pt x="77" y="4"/>
                    </a:lnTo>
                    <a:lnTo>
                      <a:pt x="75" y="4"/>
                    </a:lnTo>
                    <a:lnTo>
                      <a:pt x="75" y="6"/>
                    </a:lnTo>
                    <a:lnTo>
                      <a:pt x="75" y="4"/>
                    </a:lnTo>
                    <a:lnTo>
                      <a:pt x="75" y="6"/>
                    </a:lnTo>
                    <a:lnTo>
                      <a:pt x="73" y="6"/>
                    </a:lnTo>
                    <a:lnTo>
                      <a:pt x="73" y="8"/>
                    </a:lnTo>
                    <a:lnTo>
                      <a:pt x="71" y="8"/>
                    </a:lnTo>
                    <a:lnTo>
                      <a:pt x="73" y="8"/>
                    </a:lnTo>
                    <a:lnTo>
                      <a:pt x="71" y="8"/>
                    </a:lnTo>
                    <a:lnTo>
                      <a:pt x="71" y="9"/>
                    </a:lnTo>
                    <a:lnTo>
                      <a:pt x="71" y="11"/>
                    </a:lnTo>
                    <a:lnTo>
                      <a:pt x="71" y="13"/>
                    </a:lnTo>
                    <a:lnTo>
                      <a:pt x="73" y="13"/>
                    </a:lnTo>
                    <a:lnTo>
                      <a:pt x="73" y="15"/>
                    </a:lnTo>
                    <a:lnTo>
                      <a:pt x="75" y="15"/>
                    </a:lnTo>
                    <a:lnTo>
                      <a:pt x="77" y="15"/>
                    </a:lnTo>
                    <a:lnTo>
                      <a:pt x="77" y="17"/>
                    </a:lnTo>
                    <a:lnTo>
                      <a:pt x="79" y="17"/>
                    </a:lnTo>
                    <a:lnTo>
                      <a:pt x="77" y="17"/>
                    </a:lnTo>
                    <a:lnTo>
                      <a:pt x="79" y="17"/>
                    </a:lnTo>
                    <a:lnTo>
                      <a:pt x="79" y="19"/>
                    </a:lnTo>
                    <a:lnTo>
                      <a:pt x="81" y="19"/>
                    </a:lnTo>
                    <a:lnTo>
                      <a:pt x="81" y="21"/>
                    </a:lnTo>
                    <a:lnTo>
                      <a:pt x="83" y="21"/>
                    </a:lnTo>
                    <a:lnTo>
                      <a:pt x="83" y="19"/>
                    </a:lnTo>
                    <a:lnTo>
                      <a:pt x="85" y="19"/>
                    </a:lnTo>
                    <a:lnTo>
                      <a:pt x="85" y="21"/>
                    </a:lnTo>
                    <a:lnTo>
                      <a:pt x="85" y="19"/>
                    </a:lnTo>
                    <a:lnTo>
                      <a:pt x="85" y="21"/>
                    </a:lnTo>
                    <a:lnTo>
                      <a:pt x="86" y="21"/>
                    </a:lnTo>
                    <a:lnTo>
                      <a:pt x="86" y="23"/>
                    </a:lnTo>
                    <a:lnTo>
                      <a:pt x="86" y="25"/>
                    </a:lnTo>
                    <a:lnTo>
                      <a:pt x="88" y="25"/>
                    </a:lnTo>
                    <a:lnTo>
                      <a:pt x="88" y="27"/>
                    </a:lnTo>
                    <a:lnTo>
                      <a:pt x="88" y="29"/>
                    </a:lnTo>
                    <a:lnTo>
                      <a:pt x="90" y="29"/>
                    </a:lnTo>
                    <a:lnTo>
                      <a:pt x="90" y="31"/>
                    </a:lnTo>
                    <a:lnTo>
                      <a:pt x="90" y="33"/>
                    </a:lnTo>
                    <a:lnTo>
                      <a:pt x="92" y="33"/>
                    </a:lnTo>
                    <a:lnTo>
                      <a:pt x="92" y="34"/>
                    </a:lnTo>
                    <a:lnTo>
                      <a:pt x="92" y="36"/>
                    </a:lnTo>
                    <a:lnTo>
                      <a:pt x="94" y="36"/>
                    </a:lnTo>
                    <a:lnTo>
                      <a:pt x="94" y="38"/>
                    </a:lnTo>
                    <a:lnTo>
                      <a:pt x="94" y="40"/>
                    </a:lnTo>
                    <a:lnTo>
                      <a:pt x="96" y="40"/>
                    </a:lnTo>
                    <a:lnTo>
                      <a:pt x="98" y="40"/>
                    </a:lnTo>
                    <a:lnTo>
                      <a:pt x="98" y="42"/>
                    </a:lnTo>
                    <a:lnTo>
                      <a:pt x="98" y="44"/>
                    </a:lnTo>
                    <a:lnTo>
                      <a:pt x="100" y="44"/>
                    </a:lnTo>
                    <a:lnTo>
                      <a:pt x="102" y="44"/>
                    </a:lnTo>
                    <a:lnTo>
                      <a:pt x="102" y="46"/>
                    </a:lnTo>
                    <a:lnTo>
                      <a:pt x="104" y="46"/>
                    </a:lnTo>
                    <a:lnTo>
                      <a:pt x="104" y="48"/>
                    </a:lnTo>
                    <a:lnTo>
                      <a:pt x="106" y="48"/>
                    </a:lnTo>
                    <a:lnTo>
                      <a:pt x="106" y="50"/>
                    </a:lnTo>
                    <a:lnTo>
                      <a:pt x="106" y="52"/>
                    </a:lnTo>
                    <a:lnTo>
                      <a:pt x="108" y="52"/>
                    </a:lnTo>
                    <a:lnTo>
                      <a:pt x="108" y="54"/>
                    </a:lnTo>
                    <a:lnTo>
                      <a:pt x="110" y="54"/>
                    </a:lnTo>
                    <a:lnTo>
                      <a:pt x="111" y="54"/>
                    </a:lnTo>
                    <a:lnTo>
                      <a:pt x="111" y="56"/>
                    </a:lnTo>
                    <a:lnTo>
                      <a:pt x="113" y="56"/>
                    </a:lnTo>
                    <a:lnTo>
                      <a:pt x="113" y="57"/>
                    </a:lnTo>
                    <a:lnTo>
                      <a:pt x="115" y="57"/>
                    </a:lnTo>
                    <a:lnTo>
                      <a:pt x="115" y="59"/>
                    </a:lnTo>
                    <a:lnTo>
                      <a:pt x="115" y="61"/>
                    </a:lnTo>
                    <a:lnTo>
                      <a:pt x="115" y="63"/>
                    </a:lnTo>
                    <a:lnTo>
                      <a:pt x="115" y="65"/>
                    </a:lnTo>
                    <a:lnTo>
                      <a:pt x="115" y="63"/>
                    </a:lnTo>
                    <a:lnTo>
                      <a:pt x="117" y="63"/>
                    </a:lnTo>
                    <a:lnTo>
                      <a:pt x="117" y="65"/>
                    </a:lnTo>
                    <a:lnTo>
                      <a:pt x="119" y="65"/>
                    </a:lnTo>
                    <a:lnTo>
                      <a:pt x="119" y="67"/>
                    </a:lnTo>
                    <a:lnTo>
                      <a:pt x="117" y="67"/>
                    </a:lnTo>
                    <a:lnTo>
                      <a:pt x="119" y="67"/>
                    </a:lnTo>
                    <a:lnTo>
                      <a:pt x="117" y="67"/>
                    </a:lnTo>
                    <a:lnTo>
                      <a:pt x="119" y="67"/>
                    </a:lnTo>
                    <a:lnTo>
                      <a:pt x="119" y="69"/>
                    </a:lnTo>
                    <a:lnTo>
                      <a:pt x="121" y="69"/>
                    </a:lnTo>
                    <a:lnTo>
                      <a:pt x="121" y="71"/>
                    </a:lnTo>
                    <a:lnTo>
                      <a:pt x="123" y="71"/>
                    </a:lnTo>
                    <a:lnTo>
                      <a:pt x="123" y="73"/>
                    </a:lnTo>
                    <a:lnTo>
                      <a:pt x="125" y="73"/>
                    </a:lnTo>
                    <a:lnTo>
                      <a:pt x="127" y="73"/>
                    </a:lnTo>
                    <a:lnTo>
                      <a:pt x="125" y="73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9" y="75"/>
                    </a:lnTo>
                    <a:lnTo>
                      <a:pt x="129" y="77"/>
                    </a:lnTo>
                    <a:lnTo>
                      <a:pt x="129" y="79"/>
                    </a:lnTo>
                    <a:lnTo>
                      <a:pt x="129" y="77"/>
                    </a:lnTo>
                    <a:lnTo>
                      <a:pt x="129" y="79"/>
                    </a:lnTo>
                    <a:lnTo>
                      <a:pt x="129" y="81"/>
                    </a:lnTo>
                    <a:lnTo>
                      <a:pt x="131" y="81"/>
                    </a:lnTo>
                    <a:lnTo>
                      <a:pt x="129" y="81"/>
                    </a:lnTo>
                    <a:lnTo>
                      <a:pt x="131" y="81"/>
                    </a:lnTo>
                    <a:lnTo>
                      <a:pt x="131" y="82"/>
                    </a:lnTo>
                    <a:lnTo>
                      <a:pt x="133" y="82"/>
                    </a:lnTo>
                    <a:lnTo>
                      <a:pt x="131" y="84"/>
                    </a:lnTo>
                    <a:lnTo>
                      <a:pt x="133" y="84"/>
                    </a:lnTo>
                    <a:lnTo>
                      <a:pt x="131" y="84"/>
                    </a:lnTo>
                    <a:lnTo>
                      <a:pt x="133" y="84"/>
                    </a:lnTo>
                    <a:lnTo>
                      <a:pt x="133" y="86"/>
                    </a:lnTo>
                    <a:lnTo>
                      <a:pt x="131" y="86"/>
                    </a:lnTo>
                    <a:lnTo>
                      <a:pt x="133" y="86"/>
                    </a:lnTo>
                    <a:lnTo>
                      <a:pt x="133" y="84"/>
                    </a:lnTo>
                    <a:lnTo>
                      <a:pt x="133" y="86"/>
                    </a:lnTo>
                    <a:lnTo>
                      <a:pt x="131" y="86"/>
                    </a:lnTo>
                    <a:lnTo>
                      <a:pt x="133" y="86"/>
                    </a:lnTo>
                    <a:lnTo>
                      <a:pt x="131" y="86"/>
                    </a:lnTo>
                    <a:lnTo>
                      <a:pt x="133" y="86"/>
                    </a:lnTo>
                    <a:lnTo>
                      <a:pt x="131" y="86"/>
                    </a:lnTo>
                    <a:lnTo>
                      <a:pt x="131" y="88"/>
                    </a:lnTo>
                    <a:lnTo>
                      <a:pt x="133" y="88"/>
                    </a:lnTo>
                    <a:lnTo>
                      <a:pt x="133" y="90"/>
                    </a:lnTo>
                    <a:lnTo>
                      <a:pt x="133" y="88"/>
                    </a:lnTo>
                    <a:lnTo>
                      <a:pt x="133" y="90"/>
                    </a:lnTo>
                    <a:lnTo>
                      <a:pt x="133" y="92"/>
                    </a:lnTo>
                    <a:lnTo>
                      <a:pt x="134" y="92"/>
                    </a:lnTo>
                    <a:lnTo>
                      <a:pt x="133" y="92"/>
                    </a:lnTo>
                    <a:lnTo>
                      <a:pt x="134" y="92"/>
                    </a:lnTo>
                    <a:lnTo>
                      <a:pt x="136" y="92"/>
                    </a:lnTo>
                    <a:lnTo>
                      <a:pt x="136" y="94"/>
                    </a:lnTo>
                    <a:lnTo>
                      <a:pt x="134" y="94"/>
                    </a:lnTo>
                    <a:lnTo>
                      <a:pt x="136" y="94"/>
                    </a:lnTo>
                    <a:lnTo>
                      <a:pt x="136" y="92"/>
                    </a:lnTo>
                    <a:lnTo>
                      <a:pt x="136" y="94"/>
                    </a:lnTo>
                    <a:lnTo>
                      <a:pt x="138" y="94"/>
                    </a:lnTo>
                    <a:lnTo>
                      <a:pt x="136" y="94"/>
                    </a:lnTo>
                    <a:lnTo>
                      <a:pt x="136" y="96"/>
                    </a:lnTo>
                    <a:lnTo>
                      <a:pt x="138" y="96"/>
                    </a:lnTo>
                    <a:lnTo>
                      <a:pt x="138" y="98"/>
                    </a:lnTo>
                    <a:lnTo>
                      <a:pt x="138" y="100"/>
                    </a:lnTo>
                    <a:lnTo>
                      <a:pt x="140" y="100"/>
                    </a:lnTo>
                    <a:lnTo>
                      <a:pt x="140" y="102"/>
                    </a:lnTo>
                    <a:lnTo>
                      <a:pt x="140" y="104"/>
                    </a:lnTo>
                    <a:lnTo>
                      <a:pt x="140" y="105"/>
                    </a:lnTo>
                    <a:lnTo>
                      <a:pt x="140" y="107"/>
                    </a:lnTo>
                    <a:lnTo>
                      <a:pt x="142" y="107"/>
                    </a:lnTo>
                    <a:lnTo>
                      <a:pt x="140" y="107"/>
                    </a:lnTo>
                    <a:lnTo>
                      <a:pt x="142" y="107"/>
                    </a:lnTo>
                    <a:lnTo>
                      <a:pt x="140" y="107"/>
                    </a:lnTo>
                    <a:lnTo>
                      <a:pt x="142" y="107"/>
                    </a:lnTo>
                    <a:lnTo>
                      <a:pt x="140" y="107"/>
                    </a:lnTo>
                    <a:lnTo>
                      <a:pt x="140" y="109"/>
                    </a:lnTo>
                    <a:lnTo>
                      <a:pt x="142" y="109"/>
                    </a:lnTo>
                    <a:lnTo>
                      <a:pt x="142" y="111"/>
                    </a:lnTo>
                    <a:lnTo>
                      <a:pt x="144" y="111"/>
                    </a:lnTo>
                    <a:lnTo>
                      <a:pt x="144" y="109"/>
                    </a:lnTo>
                    <a:lnTo>
                      <a:pt x="146" y="111"/>
                    </a:lnTo>
                    <a:lnTo>
                      <a:pt x="148" y="113"/>
                    </a:lnTo>
                    <a:lnTo>
                      <a:pt x="150" y="113"/>
                    </a:lnTo>
                    <a:lnTo>
                      <a:pt x="152" y="113"/>
                    </a:lnTo>
                    <a:lnTo>
                      <a:pt x="152" y="115"/>
                    </a:lnTo>
                    <a:lnTo>
                      <a:pt x="150" y="117"/>
                    </a:lnTo>
                    <a:lnTo>
                      <a:pt x="150" y="119"/>
                    </a:lnTo>
                    <a:lnTo>
                      <a:pt x="148" y="119"/>
                    </a:lnTo>
                    <a:lnTo>
                      <a:pt x="148" y="121"/>
                    </a:lnTo>
                    <a:lnTo>
                      <a:pt x="146" y="121"/>
                    </a:lnTo>
                    <a:lnTo>
                      <a:pt x="146" y="123"/>
                    </a:lnTo>
                    <a:lnTo>
                      <a:pt x="144" y="123"/>
                    </a:lnTo>
                    <a:lnTo>
                      <a:pt x="144" y="125"/>
                    </a:lnTo>
                    <a:lnTo>
                      <a:pt x="142" y="125"/>
                    </a:lnTo>
                    <a:lnTo>
                      <a:pt x="144" y="125"/>
                    </a:lnTo>
                    <a:lnTo>
                      <a:pt x="142" y="127"/>
                    </a:lnTo>
                    <a:lnTo>
                      <a:pt x="142" y="129"/>
                    </a:lnTo>
                    <a:lnTo>
                      <a:pt x="142" y="130"/>
                    </a:lnTo>
                    <a:lnTo>
                      <a:pt x="142" y="132"/>
                    </a:lnTo>
                    <a:lnTo>
                      <a:pt x="140" y="132"/>
                    </a:lnTo>
                    <a:lnTo>
                      <a:pt x="140" y="134"/>
                    </a:lnTo>
                    <a:lnTo>
                      <a:pt x="140" y="136"/>
                    </a:lnTo>
                    <a:lnTo>
                      <a:pt x="138" y="136"/>
                    </a:lnTo>
                    <a:lnTo>
                      <a:pt x="140" y="136"/>
                    </a:lnTo>
                    <a:lnTo>
                      <a:pt x="140" y="138"/>
                    </a:lnTo>
                    <a:lnTo>
                      <a:pt x="138" y="138"/>
                    </a:lnTo>
                    <a:lnTo>
                      <a:pt x="138" y="140"/>
                    </a:lnTo>
                    <a:lnTo>
                      <a:pt x="138" y="142"/>
                    </a:lnTo>
                    <a:lnTo>
                      <a:pt x="138" y="144"/>
                    </a:lnTo>
                    <a:lnTo>
                      <a:pt x="136" y="144"/>
                    </a:lnTo>
                    <a:lnTo>
                      <a:pt x="136" y="146"/>
                    </a:lnTo>
                    <a:lnTo>
                      <a:pt x="136" y="148"/>
                    </a:lnTo>
                    <a:lnTo>
                      <a:pt x="134" y="148"/>
                    </a:lnTo>
                    <a:lnTo>
                      <a:pt x="134" y="150"/>
                    </a:lnTo>
                    <a:lnTo>
                      <a:pt x="134" y="152"/>
                    </a:lnTo>
                    <a:lnTo>
                      <a:pt x="134" y="153"/>
                    </a:lnTo>
                    <a:lnTo>
                      <a:pt x="134" y="155"/>
                    </a:lnTo>
                    <a:lnTo>
                      <a:pt x="133" y="155"/>
                    </a:lnTo>
                    <a:lnTo>
                      <a:pt x="133" y="157"/>
                    </a:lnTo>
                    <a:lnTo>
                      <a:pt x="133" y="159"/>
                    </a:lnTo>
                    <a:lnTo>
                      <a:pt x="133" y="161"/>
                    </a:lnTo>
                    <a:lnTo>
                      <a:pt x="134" y="161"/>
                    </a:lnTo>
                    <a:lnTo>
                      <a:pt x="133" y="161"/>
                    </a:lnTo>
                    <a:lnTo>
                      <a:pt x="131" y="161"/>
                    </a:lnTo>
                    <a:lnTo>
                      <a:pt x="129" y="161"/>
                    </a:lnTo>
                    <a:lnTo>
                      <a:pt x="127" y="161"/>
                    </a:lnTo>
                    <a:lnTo>
                      <a:pt x="125" y="161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5" y="159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3" y="161"/>
                    </a:lnTo>
                    <a:lnTo>
                      <a:pt x="123" y="159"/>
                    </a:lnTo>
                    <a:lnTo>
                      <a:pt x="121" y="159"/>
                    </a:lnTo>
                    <a:lnTo>
                      <a:pt x="119" y="159"/>
                    </a:lnTo>
                    <a:lnTo>
                      <a:pt x="121" y="159"/>
                    </a:lnTo>
                    <a:lnTo>
                      <a:pt x="119" y="159"/>
                    </a:lnTo>
                    <a:lnTo>
                      <a:pt x="117" y="159"/>
                    </a:lnTo>
                    <a:lnTo>
                      <a:pt x="117" y="157"/>
                    </a:lnTo>
                    <a:lnTo>
                      <a:pt x="115" y="157"/>
                    </a:lnTo>
                    <a:lnTo>
                      <a:pt x="117" y="157"/>
                    </a:lnTo>
                    <a:lnTo>
                      <a:pt x="115" y="157"/>
                    </a:lnTo>
                    <a:lnTo>
                      <a:pt x="115" y="159"/>
                    </a:lnTo>
                    <a:lnTo>
                      <a:pt x="113" y="159"/>
                    </a:lnTo>
                    <a:lnTo>
                      <a:pt x="111" y="159"/>
                    </a:lnTo>
                    <a:lnTo>
                      <a:pt x="111" y="161"/>
                    </a:lnTo>
                    <a:lnTo>
                      <a:pt x="111" y="163"/>
                    </a:lnTo>
                    <a:lnTo>
                      <a:pt x="111" y="165"/>
                    </a:lnTo>
                    <a:lnTo>
                      <a:pt x="113" y="165"/>
                    </a:lnTo>
                    <a:lnTo>
                      <a:pt x="111" y="165"/>
                    </a:lnTo>
                    <a:lnTo>
                      <a:pt x="113" y="165"/>
                    </a:lnTo>
                    <a:lnTo>
                      <a:pt x="111" y="165"/>
                    </a:lnTo>
                    <a:lnTo>
                      <a:pt x="113" y="165"/>
                    </a:lnTo>
                    <a:lnTo>
                      <a:pt x="113" y="167"/>
                    </a:lnTo>
                    <a:lnTo>
                      <a:pt x="113" y="169"/>
                    </a:lnTo>
                    <a:lnTo>
                      <a:pt x="113" y="171"/>
                    </a:lnTo>
                    <a:lnTo>
                      <a:pt x="113" y="169"/>
                    </a:lnTo>
                    <a:lnTo>
                      <a:pt x="113" y="171"/>
                    </a:lnTo>
                    <a:lnTo>
                      <a:pt x="111" y="171"/>
                    </a:lnTo>
                    <a:lnTo>
                      <a:pt x="113" y="171"/>
                    </a:lnTo>
                    <a:lnTo>
                      <a:pt x="111" y="171"/>
                    </a:lnTo>
                    <a:lnTo>
                      <a:pt x="113" y="171"/>
                    </a:lnTo>
                    <a:lnTo>
                      <a:pt x="111" y="171"/>
                    </a:lnTo>
                    <a:lnTo>
                      <a:pt x="111" y="173"/>
                    </a:lnTo>
                    <a:lnTo>
                      <a:pt x="111" y="175"/>
                    </a:lnTo>
                    <a:lnTo>
                      <a:pt x="110" y="175"/>
                    </a:lnTo>
                    <a:lnTo>
                      <a:pt x="108" y="175"/>
                    </a:lnTo>
                    <a:lnTo>
                      <a:pt x="108" y="173"/>
                    </a:lnTo>
                    <a:lnTo>
                      <a:pt x="106" y="173"/>
                    </a:lnTo>
                    <a:lnTo>
                      <a:pt x="108" y="173"/>
                    </a:lnTo>
                    <a:lnTo>
                      <a:pt x="106" y="173"/>
                    </a:lnTo>
                    <a:lnTo>
                      <a:pt x="108" y="173"/>
                    </a:lnTo>
                    <a:lnTo>
                      <a:pt x="108" y="171"/>
                    </a:lnTo>
                    <a:lnTo>
                      <a:pt x="106" y="171"/>
                    </a:lnTo>
                    <a:lnTo>
                      <a:pt x="108" y="171"/>
                    </a:lnTo>
                    <a:lnTo>
                      <a:pt x="108" y="169"/>
                    </a:lnTo>
                    <a:lnTo>
                      <a:pt x="106" y="169"/>
                    </a:lnTo>
                    <a:lnTo>
                      <a:pt x="108" y="169"/>
                    </a:lnTo>
                    <a:lnTo>
                      <a:pt x="106" y="169"/>
                    </a:lnTo>
                    <a:lnTo>
                      <a:pt x="106" y="167"/>
                    </a:lnTo>
                    <a:lnTo>
                      <a:pt x="104" y="167"/>
                    </a:lnTo>
                    <a:lnTo>
                      <a:pt x="102" y="167"/>
                    </a:lnTo>
                    <a:lnTo>
                      <a:pt x="100" y="167"/>
                    </a:lnTo>
                    <a:lnTo>
                      <a:pt x="98" y="167"/>
                    </a:lnTo>
                    <a:lnTo>
                      <a:pt x="96" y="167"/>
                    </a:lnTo>
                    <a:lnTo>
                      <a:pt x="96" y="165"/>
                    </a:lnTo>
                    <a:lnTo>
                      <a:pt x="94" y="165"/>
                    </a:lnTo>
                    <a:lnTo>
                      <a:pt x="92" y="165"/>
                    </a:lnTo>
                    <a:lnTo>
                      <a:pt x="90" y="165"/>
                    </a:lnTo>
                    <a:lnTo>
                      <a:pt x="88" y="165"/>
                    </a:lnTo>
                    <a:lnTo>
                      <a:pt x="86" y="165"/>
                    </a:lnTo>
                    <a:lnTo>
                      <a:pt x="85" y="165"/>
                    </a:lnTo>
                    <a:lnTo>
                      <a:pt x="83" y="165"/>
                    </a:lnTo>
                    <a:lnTo>
                      <a:pt x="81" y="165"/>
                    </a:lnTo>
                    <a:lnTo>
                      <a:pt x="79" y="165"/>
                    </a:lnTo>
                    <a:lnTo>
                      <a:pt x="77" y="165"/>
                    </a:lnTo>
                    <a:lnTo>
                      <a:pt x="75" y="165"/>
                    </a:lnTo>
                    <a:lnTo>
                      <a:pt x="73" y="165"/>
                    </a:lnTo>
                    <a:lnTo>
                      <a:pt x="71" y="165"/>
                    </a:lnTo>
                    <a:lnTo>
                      <a:pt x="69" y="165"/>
                    </a:lnTo>
                    <a:lnTo>
                      <a:pt x="67" y="165"/>
                    </a:lnTo>
                    <a:lnTo>
                      <a:pt x="67" y="163"/>
                    </a:lnTo>
                    <a:lnTo>
                      <a:pt x="65" y="163"/>
                    </a:lnTo>
                    <a:lnTo>
                      <a:pt x="63" y="163"/>
                    </a:lnTo>
                    <a:lnTo>
                      <a:pt x="61" y="163"/>
                    </a:lnTo>
                    <a:lnTo>
                      <a:pt x="60" y="163"/>
                    </a:lnTo>
                    <a:lnTo>
                      <a:pt x="58" y="163"/>
                    </a:lnTo>
                    <a:lnTo>
                      <a:pt x="56" y="163"/>
                    </a:lnTo>
                    <a:lnTo>
                      <a:pt x="54" y="163"/>
                    </a:lnTo>
                    <a:lnTo>
                      <a:pt x="52" y="163"/>
                    </a:lnTo>
                    <a:lnTo>
                      <a:pt x="50" y="163"/>
                    </a:lnTo>
                    <a:lnTo>
                      <a:pt x="48" y="163"/>
                    </a:lnTo>
                    <a:lnTo>
                      <a:pt x="46" y="163"/>
                    </a:lnTo>
                    <a:lnTo>
                      <a:pt x="44" y="163"/>
                    </a:lnTo>
                    <a:lnTo>
                      <a:pt x="42" y="163"/>
                    </a:lnTo>
                    <a:lnTo>
                      <a:pt x="40" y="163"/>
                    </a:lnTo>
                    <a:lnTo>
                      <a:pt x="38" y="163"/>
                    </a:lnTo>
                    <a:lnTo>
                      <a:pt x="37" y="163"/>
                    </a:lnTo>
                    <a:lnTo>
                      <a:pt x="35" y="163"/>
                    </a:lnTo>
                    <a:lnTo>
                      <a:pt x="35" y="161"/>
                    </a:lnTo>
                    <a:lnTo>
                      <a:pt x="33" y="161"/>
                    </a:lnTo>
                    <a:lnTo>
                      <a:pt x="31" y="161"/>
                    </a:lnTo>
                    <a:lnTo>
                      <a:pt x="29" y="161"/>
                    </a:lnTo>
                    <a:lnTo>
                      <a:pt x="27" y="161"/>
                    </a:lnTo>
                    <a:lnTo>
                      <a:pt x="25" y="161"/>
                    </a:lnTo>
                    <a:lnTo>
                      <a:pt x="23" y="161"/>
                    </a:lnTo>
                    <a:lnTo>
                      <a:pt x="21" y="161"/>
                    </a:lnTo>
                    <a:lnTo>
                      <a:pt x="21" y="159"/>
                    </a:lnTo>
                    <a:lnTo>
                      <a:pt x="21" y="157"/>
                    </a:lnTo>
                    <a:lnTo>
                      <a:pt x="21" y="155"/>
                    </a:lnTo>
                    <a:lnTo>
                      <a:pt x="19" y="155"/>
                    </a:lnTo>
                    <a:lnTo>
                      <a:pt x="19" y="153"/>
                    </a:lnTo>
                    <a:lnTo>
                      <a:pt x="19" y="152"/>
                    </a:lnTo>
                    <a:lnTo>
                      <a:pt x="19" y="150"/>
                    </a:lnTo>
                    <a:lnTo>
                      <a:pt x="17" y="150"/>
                    </a:lnTo>
                    <a:lnTo>
                      <a:pt x="17" y="148"/>
                    </a:lnTo>
                    <a:lnTo>
                      <a:pt x="17" y="146"/>
                    </a:lnTo>
                    <a:lnTo>
                      <a:pt x="15" y="146"/>
                    </a:lnTo>
                    <a:lnTo>
                      <a:pt x="15" y="144"/>
                    </a:lnTo>
                    <a:lnTo>
                      <a:pt x="15" y="142"/>
                    </a:lnTo>
                    <a:lnTo>
                      <a:pt x="15" y="140"/>
                    </a:lnTo>
                    <a:lnTo>
                      <a:pt x="15" y="138"/>
                    </a:lnTo>
                    <a:lnTo>
                      <a:pt x="15" y="136"/>
                    </a:lnTo>
                    <a:lnTo>
                      <a:pt x="15" y="134"/>
                    </a:lnTo>
                    <a:lnTo>
                      <a:pt x="17" y="134"/>
                    </a:lnTo>
                    <a:lnTo>
                      <a:pt x="15" y="134"/>
                    </a:lnTo>
                    <a:lnTo>
                      <a:pt x="17" y="134"/>
                    </a:lnTo>
                    <a:lnTo>
                      <a:pt x="15" y="134"/>
                    </a:lnTo>
                    <a:lnTo>
                      <a:pt x="17" y="134"/>
                    </a:lnTo>
                    <a:lnTo>
                      <a:pt x="17" y="132"/>
                    </a:lnTo>
                    <a:lnTo>
                      <a:pt x="17" y="130"/>
                    </a:lnTo>
                    <a:lnTo>
                      <a:pt x="17" y="129"/>
                    </a:lnTo>
                    <a:lnTo>
                      <a:pt x="15" y="129"/>
                    </a:lnTo>
                    <a:lnTo>
                      <a:pt x="15" y="127"/>
                    </a:lnTo>
                    <a:lnTo>
                      <a:pt x="15" y="125"/>
                    </a:lnTo>
                    <a:lnTo>
                      <a:pt x="15" y="123"/>
                    </a:lnTo>
                    <a:lnTo>
                      <a:pt x="13" y="123"/>
                    </a:lnTo>
                    <a:lnTo>
                      <a:pt x="13" y="121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13" y="119"/>
                    </a:lnTo>
                    <a:lnTo>
                      <a:pt x="13" y="117"/>
                    </a:lnTo>
                    <a:lnTo>
                      <a:pt x="15" y="117"/>
                    </a:lnTo>
                    <a:lnTo>
                      <a:pt x="15" y="115"/>
                    </a:lnTo>
                    <a:lnTo>
                      <a:pt x="17" y="115"/>
                    </a:lnTo>
                    <a:lnTo>
                      <a:pt x="15" y="115"/>
                    </a:lnTo>
                    <a:lnTo>
                      <a:pt x="17" y="115"/>
                    </a:lnTo>
                    <a:lnTo>
                      <a:pt x="17" y="113"/>
                    </a:lnTo>
                    <a:lnTo>
                      <a:pt x="17" y="111"/>
                    </a:lnTo>
                    <a:lnTo>
                      <a:pt x="17" y="109"/>
                    </a:lnTo>
                    <a:lnTo>
                      <a:pt x="17" y="107"/>
                    </a:lnTo>
                    <a:lnTo>
                      <a:pt x="19" y="107"/>
                    </a:lnTo>
                    <a:lnTo>
                      <a:pt x="19" y="105"/>
                    </a:lnTo>
                    <a:lnTo>
                      <a:pt x="21" y="105"/>
                    </a:lnTo>
                    <a:lnTo>
                      <a:pt x="21" y="104"/>
                    </a:lnTo>
                    <a:lnTo>
                      <a:pt x="21" y="105"/>
                    </a:lnTo>
                    <a:lnTo>
                      <a:pt x="21" y="104"/>
                    </a:lnTo>
                    <a:lnTo>
                      <a:pt x="21" y="102"/>
                    </a:lnTo>
                    <a:lnTo>
                      <a:pt x="19" y="102"/>
                    </a:lnTo>
                    <a:lnTo>
                      <a:pt x="19" y="100"/>
                    </a:lnTo>
                    <a:lnTo>
                      <a:pt x="19" y="98"/>
                    </a:lnTo>
                    <a:lnTo>
                      <a:pt x="19" y="96"/>
                    </a:lnTo>
                    <a:lnTo>
                      <a:pt x="19" y="94"/>
                    </a:lnTo>
                    <a:lnTo>
                      <a:pt x="17" y="94"/>
                    </a:lnTo>
                    <a:lnTo>
                      <a:pt x="17" y="92"/>
                    </a:lnTo>
                    <a:lnTo>
                      <a:pt x="15" y="92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5" y="86"/>
                    </a:lnTo>
                    <a:lnTo>
                      <a:pt x="13" y="86"/>
                    </a:lnTo>
                    <a:lnTo>
                      <a:pt x="13" y="84"/>
                    </a:lnTo>
                    <a:lnTo>
                      <a:pt x="15" y="84"/>
                    </a:lnTo>
                    <a:lnTo>
                      <a:pt x="13" y="84"/>
                    </a:lnTo>
                    <a:lnTo>
                      <a:pt x="13" y="82"/>
                    </a:lnTo>
                    <a:lnTo>
                      <a:pt x="13" y="81"/>
                    </a:lnTo>
                    <a:lnTo>
                      <a:pt x="12" y="81"/>
                    </a:lnTo>
                    <a:lnTo>
                      <a:pt x="12" y="79"/>
                    </a:lnTo>
                    <a:lnTo>
                      <a:pt x="12" y="77"/>
                    </a:lnTo>
                    <a:lnTo>
                      <a:pt x="12" y="75"/>
                    </a:lnTo>
                    <a:lnTo>
                      <a:pt x="12" y="73"/>
                    </a:lnTo>
                    <a:lnTo>
                      <a:pt x="12" y="71"/>
                    </a:lnTo>
                    <a:lnTo>
                      <a:pt x="12" y="69"/>
                    </a:lnTo>
                    <a:lnTo>
                      <a:pt x="10" y="69"/>
                    </a:lnTo>
                    <a:lnTo>
                      <a:pt x="10" y="67"/>
                    </a:lnTo>
                    <a:lnTo>
                      <a:pt x="10" y="65"/>
                    </a:lnTo>
                    <a:lnTo>
                      <a:pt x="10" y="63"/>
                    </a:lnTo>
                    <a:lnTo>
                      <a:pt x="10" y="61"/>
                    </a:lnTo>
                    <a:lnTo>
                      <a:pt x="10" y="59"/>
                    </a:lnTo>
                    <a:lnTo>
                      <a:pt x="10" y="57"/>
                    </a:lnTo>
                    <a:lnTo>
                      <a:pt x="8" y="57"/>
                    </a:lnTo>
                    <a:lnTo>
                      <a:pt x="8" y="56"/>
                    </a:lnTo>
                    <a:lnTo>
                      <a:pt x="8" y="54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8" y="46"/>
                    </a:lnTo>
                    <a:lnTo>
                      <a:pt x="8" y="44"/>
                    </a:lnTo>
                    <a:lnTo>
                      <a:pt x="6" y="44"/>
                    </a:lnTo>
                    <a:lnTo>
                      <a:pt x="6" y="42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7" name="Freeform 28"/>
              <p:cNvSpPr>
                <a:spLocks/>
              </p:cNvSpPr>
              <p:nvPr/>
            </p:nvSpPr>
            <p:spPr bwMode="auto">
              <a:xfrm>
                <a:off x="4010671" y="2729312"/>
                <a:ext cx="230340" cy="377674"/>
              </a:xfrm>
              <a:custGeom>
                <a:avLst/>
                <a:gdLst>
                  <a:gd name="T0" fmla="*/ 11 w 111"/>
                  <a:gd name="T1" fmla="*/ 9 h 182"/>
                  <a:gd name="T2" fmla="*/ 7 w 111"/>
                  <a:gd name="T3" fmla="*/ 2 h 182"/>
                  <a:gd name="T4" fmla="*/ 17 w 111"/>
                  <a:gd name="T5" fmla="*/ 0 h 182"/>
                  <a:gd name="T6" fmla="*/ 29 w 111"/>
                  <a:gd name="T7" fmla="*/ 0 h 182"/>
                  <a:gd name="T8" fmla="*/ 40 w 111"/>
                  <a:gd name="T9" fmla="*/ 0 h 182"/>
                  <a:gd name="T10" fmla="*/ 52 w 111"/>
                  <a:gd name="T11" fmla="*/ 0 h 182"/>
                  <a:gd name="T12" fmla="*/ 63 w 111"/>
                  <a:gd name="T13" fmla="*/ 0 h 182"/>
                  <a:gd name="T14" fmla="*/ 75 w 111"/>
                  <a:gd name="T15" fmla="*/ 0 h 182"/>
                  <a:gd name="T16" fmla="*/ 86 w 111"/>
                  <a:gd name="T17" fmla="*/ 0 h 182"/>
                  <a:gd name="T18" fmla="*/ 90 w 111"/>
                  <a:gd name="T19" fmla="*/ 8 h 182"/>
                  <a:gd name="T20" fmla="*/ 92 w 111"/>
                  <a:gd name="T21" fmla="*/ 17 h 182"/>
                  <a:gd name="T22" fmla="*/ 94 w 111"/>
                  <a:gd name="T23" fmla="*/ 27 h 182"/>
                  <a:gd name="T24" fmla="*/ 96 w 111"/>
                  <a:gd name="T25" fmla="*/ 36 h 182"/>
                  <a:gd name="T26" fmla="*/ 98 w 111"/>
                  <a:gd name="T27" fmla="*/ 46 h 182"/>
                  <a:gd name="T28" fmla="*/ 98 w 111"/>
                  <a:gd name="T29" fmla="*/ 57 h 182"/>
                  <a:gd name="T30" fmla="*/ 100 w 111"/>
                  <a:gd name="T31" fmla="*/ 67 h 182"/>
                  <a:gd name="T32" fmla="*/ 102 w 111"/>
                  <a:gd name="T33" fmla="*/ 77 h 182"/>
                  <a:gd name="T34" fmla="*/ 105 w 111"/>
                  <a:gd name="T35" fmla="*/ 84 h 182"/>
                  <a:gd name="T36" fmla="*/ 105 w 111"/>
                  <a:gd name="T37" fmla="*/ 92 h 182"/>
                  <a:gd name="T38" fmla="*/ 109 w 111"/>
                  <a:gd name="T39" fmla="*/ 100 h 182"/>
                  <a:gd name="T40" fmla="*/ 111 w 111"/>
                  <a:gd name="T41" fmla="*/ 105 h 182"/>
                  <a:gd name="T42" fmla="*/ 107 w 111"/>
                  <a:gd name="T43" fmla="*/ 113 h 182"/>
                  <a:gd name="T44" fmla="*/ 103 w 111"/>
                  <a:gd name="T45" fmla="*/ 117 h 182"/>
                  <a:gd name="T46" fmla="*/ 105 w 111"/>
                  <a:gd name="T47" fmla="*/ 123 h 182"/>
                  <a:gd name="T48" fmla="*/ 107 w 111"/>
                  <a:gd name="T49" fmla="*/ 132 h 182"/>
                  <a:gd name="T50" fmla="*/ 105 w 111"/>
                  <a:gd name="T51" fmla="*/ 134 h 182"/>
                  <a:gd name="T52" fmla="*/ 105 w 111"/>
                  <a:gd name="T53" fmla="*/ 146 h 182"/>
                  <a:gd name="T54" fmla="*/ 107 w 111"/>
                  <a:gd name="T55" fmla="*/ 152 h 182"/>
                  <a:gd name="T56" fmla="*/ 96 w 111"/>
                  <a:gd name="T57" fmla="*/ 152 h 182"/>
                  <a:gd name="T58" fmla="*/ 84 w 111"/>
                  <a:gd name="T59" fmla="*/ 152 h 182"/>
                  <a:gd name="T60" fmla="*/ 73 w 111"/>
                  <a:gd name="T61" fmla="*/ 152 h 182"/>
                  <a:gd name="T62" fmla="*/ 61 w 111"/>
                  <a:gd name="T63" fmla="*/ 152 h 182"/>
                  <a:gd name="T64" fmla="*/ 50 w 111"/>
                  <a:gd name="T65" fmla="*/ 152 h 182"/>
                  <a:gd name="T66" fmla="*/ 38 w 111"/>
                  <a:gd name="T67" fmla="*/ 152 h 182"/>
                  <a:gd name="T68" fmla="*/ 27 w 111"/>
                  <a:gd name="T69" fmla="*/ 152 h 182"/>
                  <a:gd name="T70" fmla="*/ 25 w 111"/>
                  <a:gd name="T71" fmla="*/ 157 h 182"/>
                  <a:gd name="T72" fmla="*/ 31 w 111"/>
                  <a:gd name="T73" fmla="*/ 163 h 182"/>
                  <a:gd name="T74" fmla="*/ 32 w 111"/>
                  <a:gd name="T75" fmla="*/ 169 h 182"/>
                  <a:gd name="T76" fmla="*/ 32 w 111"/>
                  <a:gd name="T77" fmla="*/ 173 h 182"/>
                  <a:gd name="T78" fmla="*/ 29 w 111"/>
                  <a:gd name="T79" fmla="*/ 178 h 182"/>
                  <a:gd name="T80" fmla="*/ 17 w 111"/>
                  <a:gd name="T81" fmla="*/ 180 h 182"/>
                  <a:gd name="T82" fmla="*/ 9 w 111"/>
                  <a:gd name="T83" fmla="*/ 180 h 182"/>
                  <a:gd name="T84" fmla="*/ 2 w 111"/>
                  <a:gd name="T85" fmla="*/ 180 h 182"/>
                  <a:gd name="T86" fmla="*/ 2 w 111"/>
                  <a:gd name="T87" fmla="*/ 169 h 182"/>
                  <a:gd name="T88" fmla="*/ 0 w 111"/>
                  <a:gd name="T89" fmla="*/ 157 h 182"/>
                  <a:gd name="T90" fmla="*/ 0 w 111"/>
                  <a:gd name="T91" fmla="*/ 146 h 182"/>
                  <a:gd name="T92" fmla="*/ 0 w 111"/>
                  <a:gd name="T93" fmla="*/ 134 h 182"/>
                  <a:gd name="T94" fmla="*/ 0 w 111"/>
                  <a:gd name="T95" fmla="*/ 123 h 182"/>
                  <a:gd name="T96" fmla="*/ 0 w 111"/>
                  <a:gd name="T97" fmla="*/ 111 h 182"/>
                  <a:gd name="T98" fmla="*/ 0 w 111"/>
                  <a:gd name="T99" fmla="*/ 100 h 182"/>
                  <a:gd name="T100" fmla="*/ 2 w 111"/>
                  <a:gd name="T101" fmla="*/ 90 h 182"/>
                  <a:gd name="T102" fmla="*/ 4 w 111"/>
                  <a:gd name="T103" fmla="*/ 81 h 182"/>
                  <a:gd name="T104" fmla="*/ 4 w 111"/>
                  <a:gd name="T105" fmla="*/ 69 h 182"/>
                  <a:gd name="T106" fmla="*/ 6 w 111"/>
                  <a:gd name="T107" fmla="*/ 57 h 182"/>
                  <a:gd name="T108" fmla="*/ 6 w 111"/>
                  <a:gd name="T109" fmla="*/ 46 h 182"/>
                  <a:gd name="T110" fmla="*/ 7 w 111"/>
                  <a:gd name="T111" fmla="*/ 36 h 182"/>
                  <a:gd name="T112" fmla="*/ 9 w 111"/>
                  <a:gd name="T113" fmla="*/ 25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11" h="182">
                    <a:moveTo>
                      <a:pt x="9" y="17"/>
                    </a:moveTo>
                    <a:lnTo>
                      <a:pt x="9" y="15"/>
                    </a:lnTo>
                    <a:lnTo>
                      <a:pt x="9" y="13"/>
                    </a:lnTo>
                    <a:lnTo>
                      <a:pt x="9" y="11"/>
                    </a:lnTo>
                    <a:lnTo>
                      <a:pt x="9" y="9"/>
                    </a:lnTo>
                    <a:lnTo>
                      <a:pt x="11" y="9"/>
                    </a:lnTo>
                    <a:lnTo>
                      <a:pt x="11" y="8"/>
                    </a:lnTo>
                    <a:lnTo>
                      <a:pt x="11" y="6"/>
                    </a:lnTo>
                    <a:lnTo>
                      <a:pt x="11" y="4"/>
                    </a:lnTo>
                    <a:lnTo>
                      <a:pt x="9" y="4"/>
                    </a:lnTo>
                    <a:lnTo>
                      <a:pt x="9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0" y="4"/>
                    </a:lnTo>
                    <a:lnTo>
                      <a:pt x="90" y="6"/>
                    </a:lnTo>
                    <a:lnTo>
                      <a:pt x="90" y="8"/>
                    </a:lnTo>
                    <a:lnTo>
                      <a:pt x="90" y="9"/>
                    </a:lnTo>
                    <a:lnTo>
                      <a:pt x="90" y="11"/>
                    </a:lnTo>
                    <a:lnTo>
                      <a:pt x="92" y="11"/>
                    </a:lnTo>
                    <a:lnTo>
                      <a:pt x="92" y="13"/>
                    </a:lnTo>
                    <a:lnTo>
                      <a:pt x="92" y="15"/>
                    </a:lnTo>
                    <a:lnTo>
                      <a:pt x="92" y="17"/>
                    </a:lnTo>
                    <a:lnTo>
                      <a:pt x="92" y="19"/>
                    </a:lnTo>
                    <a:lnTo>
                      <a:pt x="92" y="21"/>
                    </a:lnTo>
                    <a:lnTo>
                      <a:pt x="94" y="21"/>
                    </a:lnTo>
                    <a:lnTo>
                      <a:pt x="94" y="23"/>
                    </a:lnTo>
                    <a:lnTo>
                      <a:pt x="94" y="25"/>
                    </a:lnTo>
                    <a:lnTo>
                      <a:pt x="94" y="27"/>
                    </a:lnTo>
                    <a:lnTo>
                      <a:pt x="94" y="29"/>
                    </a:lnTo>
                    <a:lnTo>
                      <a:pt x="94" y="31"/>
                    </a:lnTo>
                    <a:lnTo>
                      <a:pt x="94" y="33"/>
                    </a:lnTo>
                    <a:lnTo>
                      <a:pt x="96" y="33"/>
                    </a:lnTo>
                    <a:lnTo>
                      <a:pt x="96" y="34"/>
                    </a:lnTo>
                    <a:lnTo>
                      <a:pt x="96" y="36"/>
                    </a:lnTo>
                    <a:lnTo>
                      <a:pt x="96" y="38"/>
                    </a:lnTo>
                    <a:lnTo>
                      <a:pt x="96" y="40"/>
                    </a:lnTo>
                    <a:lnTo>
                      <a:pt x="96" y="42"/>
                    </a:lnTo>
                    <a:lnTo>
                      <a:pt x="96" y="44"/>
                    </a:lnTo>
                    <a:lnTo>
                      <a:pt x="98" y="44"/>
                    </a:lnTo>
                    <a:lnTo>
                      <a:pt x="98" y="46"/>
                    </a:lnTo>
                    <a:lnTo>
                      <a:pt x="98" y="48"/>
                    </a:lnTo>
                    <a:lnTo>
                      <a:pt x="98" y="50"/>
                    </a:lnTo>
                    <a:lnTo>
                      <a:pt x="98" y="52"/>
                    </a:lnTo>
                    <a:lnTo>
                      <a:pt x="98" y="54"/>
                    </a:lnTo>
                    <a:lnTo>
                      <a:pt x="98" y="56"/>
                    </a:lnTo>
                    <a:lnTo>
                      <a:pt x="98" y="57"/>
                    </a:lnTo>
                    <a:lnTo>
                      <a:pt x="100" y="57"/>
                    </a:lnTo>
                    <a:lnTo>
                      <a:pt x="100" y="59"/>
                    </a:lnTo>
                    <a:lnTo>
                      <a:pt x="100" y="61"/>
                    </a:lnTo>
                    <a:lnTo>
                      <a:pt x="100" y="63"/>
                    </a:lnTo>
                    <a:lnTo>
                      <a:pt x="100" y="65"/>
                    </a:lnTo>
                    <a:lnTo>
                      <a:pt x="100" y="67"/>
                    </a:lnTo>
                    <a:lnTo>
                      <a:pt x="100" y="69"/>
                    </a:lnTo>
                    <a:lnTo>
                      <a:pt x="102" y="69"/>
                    </a:lnTo>
                    <a:lnTo>
                      <a:pt x="102" y="71"/>
                    </a:lnTo>
                    <a:lnTo>
                      <a:pt x="102" y="73"/>
                    </a:lnTo>
                    <a:lnTo>
                      <a:pt x="102" y="75"/>
                    </a:lnTo>
                    <a:lnTo>
                      <a:pt x="102" y="77"/>
                    </a:lnTo>
                    <a:lnTo>
                      <a:pt x="102" y="79"/>
                    </a:lnTo>
                    <a:lnTo>
                      <a:pt x="102" y="81"/>
                    </a:lnTo>
                    <a:lnTo>
                      <a:pt x="103" y="81"/>
                    </a:lnTo>
                    <a:lnTo>
                      <a:pt x="103" y="82"/>
                    </a:lnTo>
                    <a:lnTo>
                      <a:pt x="103" y="84"/>
                    </a:lnTo>
                    <a:lnTo>
                      <a:pt x="105" y="84"/>
                    </a:lnTo>
                    <a:lnTo>
                      <a:pt x="103" y="84"/>
                    </a:lnTo>
                    <a:lnTo>
                      <a:pt x="103" y="86"/>
                    </a:lnTo>
                    <a:lnTo>
                      <a:pt x="105" y="86"/>
                    </a:lnTo>
                    <a:lnTo>
                      <a:pt x="105" y="88"/>
                    </a:lnTo>
                    <a:lnTo>
                      <a:pt x="105" y="90"/>
                    </a:lnTo>
                    <a:lnTo>
                      <a:pt x="105" y="92"/>
                    </a:lnTo>
                    <a:lnTo>
                      <a:pt x="107" y="92"/>
                    </a:lnTo>
                    <a:lnTo>
                      <a:pt x="107" y="94"/>
                    </a:lnTo>
                    <a:lnTo>
                      <a:pt x="109" y="94"/>
                    </a:lnTo>
                    <a:lnTo>
                      <a:pt x="109" y="96"/>
                    </a:lnTo>
                    <a:lnTo>
                      <a:pt x="109" y="98"/>
                    </a:lnTo>
                    <a:lnTo>
                      <a:pt x="109" y="100"/>
                    </a:lnTo>
                    <a:lnTo>
                      <a:pt x="109" y="102"/>
                    </a:lnTo>
                    <a:lnTo>
                      <a:pt x="111" y="102"/>
                    </a:lnTo>
                    <a:lnTo>
                      <a:pt x="111" y="104"/>
                    </a:lnTo>
                    <a:lnTo>
                      <a:pt x="111" y="105"/>
                    </a:lnTo>
                    <a:lnTo>
                      <a:pt x="111" y="104"/>
                    </a:lnTo>
                    <a:lnTo>
                      <a:pt x="111" y="105"/>
                    </a:lnTo>
                    <a:lnTo>
                      <a:pt x="109" y="105"/>
                    </a:lnTo>
                    <a:lnTo>
                      <a:pt x="109" y="107"/>
                    </a:lnTo>
                    <a:lnTo>
                      <a:pt x="107" y="107"/>
                    </a:lnTo>
                    <a:lnTo>
                      <a:pt x="107" y="109"/>
                    </a:lnTo>
                    <a:lnTo>
                      <a:pt x="107" y="111"/>
                    </a:lnTo>
                    <a:lnTo>
                      <a:pt x="107" y="113"/>
                    </a:lnTo>
                    <a:lnTo>
                      <a:pt x="107" y="115"/>
                    </a:lnTo>
                    <a:lnTo>
                      <a:pt x="105" y="115"/>
                    </a:lnTo>
                    <a:lnTo>
                      <a:pt x="107" y="115"/>
                    </a:lnTo>
                    <a:lnTo>
                      <a:pt x="105" y="115"/>
                    </a:lnTo>
                    <a:lnTo>
                      <a:pt x="105" y="117"/>
                    </a:lnTo>
                    <a:lnTo>
                      <a:pt x="103" y="117"/>
                    </a:lnTo>
                    <a:lnTo>
                      <a:pt x="103" y="119"/>
                    </a:lnTo>
                    <a:lnTo>
                      <a:pt x="105" y="119"/>
                    </a:lnTo>
                    <a:lnTo>
                      <a:pt x="103" y="119"/>
                    </a:lnTo>
                    <a:lnTo>
                      <a:pt x="103" y="121"/>
                    </a:lnTo>
                    <a:lnTo>
                      <a:pt x="103" y="123"/>
                    </a:lnTo>
                    <a:lnTo>
                      <a:pt x="105" y="123"/>
                    </a:lnTo>
                    <a:lnTo>
                      <a:pt x="105" y="125"/>
                    </a:lnTo>
                    <a:lnTo>
                      <a:pt x="105" y="127"/>
                    </a:lnTo>
                    <a:lnTo>
                      <a:pt x="105" y="129"/>
                    </a:lnTo>
                    <a:lnTo>
                      <a:pt x="107" y="129"/>
                    </a:lnTo>
                    <a:lnTo>
                      <a:pt x="107" y="130"/>
                    </a:lnTo>
                    <a:lnTo>
                      <a:pt x="107" y="132"/>
                    </a:lnTo>
                    <a:lnTo>
                      <a:pt x="107" y="134"/>
                    </a:lnTo>
                    <a:lnTo>
                      <a:pt x="105" y="134"/>
                    </a:lnTo>
                    <a:lnTo>
                      <a:pt x="107" y="134"/>
                    </a:lnTo>
                    <a:lnTo>
                      <a:pt x="105" y="134"/>
                    </a:lnTo>
                    <a:lnTo>
                      <a:pt x="107" y="134"/>
                    </a:lnTo>
                    <a:lnTo>
                      <a:pt x="105" y="134"/>
                    </a:lnTo>
                    <a:lnTo>
                      <a:pt x="105" y="136"/>
                    </a:lnTo>
                    <a:lnTo>
                      <a:pt x="105" y="138"/>
                    </a:lnTo>
                    <a:lnTo>
                      <a:pt x="105" y="140"/>
                    </a:lnTo>
                    <a:lnTo>
                      <a:pt x="105" y="142"/>
                    </a:lnTo>
                    <a:lnTo>
                      <a:pt x="105" y="144"/>
                    </a:lnTo>
                    <a:lnTo>
                      <a:pt x="105" y="146"/>
                    </a:lnTo>
                    <a:lnTo>
                      <a:pt x="107" y="146"/>
                    </a:lnTo>
                    <a:lnTo>
                      <a:pt x="107" y="148"/>
                    </a:lnTo>
                    <a:lnTo>
                      <a:pt x="107" y="150"/>
                    </a:lnTo>
                    <a:lnTo>
                      <a:pt x="109" y="150"/>
                    </a:lnTo>
                    <a:lnTo>
                      <a:pt x="109" y="152"/>
                    </a:lnTo>
                    <a:lnTo>
                      <a:pt x="107" y="152"/>
                    </a:lnTo>
                    <a:lnTo>
                      <a:pt x="105" y="152"/>
                    </a:lnTo>
                    <a:lnTo>
                      <a:pt x="103" y="152"/>
                    </a:lnTo>
                    <a:lnTo>
                      <a:pt x="102" y="152"/>
                    </a:lnTo>
                    <a:lnTo>
                      <a:pt x="100" y="152"/>
                    </a:lnTo>
                    <a:lnTo>
                      <a:pt x="98" y="152"/>
                    </a:lnTo>
                    <a:lnTo>
                      <a:pt x="96" y="152"/>
                    </a:lnTo>
                    <a:lnTo>
                      <a:pt x="94" y="152"/>
                    </a:lnTo>
                    <a:lnTo>
                      <a:pt x="92" y="152"/>
                    </a:lnTo>
                    <a:lnTo>
                      <a:pt x="90" y="152"/>
                    </a:lnTo>
                    <a:lnTo>
                      <a:pt x="88" y="152"/>
                    </a:lnTo>
                    <a:lnTo>
                      <a:pt x="86" y="152"/>
                    </a:lnTo>
                    <a:lnTo>
                      <a:pt x="84" y="152"/>
                    </a:lnTo>
                    <a:lnTo>
                      <a:pt x="82" y="152"/>
                    </a:lnTo>
                    <a:lnTo>
                      <a:pt x="80" y="152"/>
                    </a:lnTo>
                    <a:lnTo>
                      <a:pt x="79" y="152"/>
                    </a:lnTo>
                    <a:lnTo>
                      <a:pt x="77" y="152"/>
                    </a:lnTo>
                    <a:lnTo>
                      <a:pt x="75" y="152"/>
                    </a:lnTo>
                    <a:lnTo>
                      <a:pt x="73" y="152"/>
                    </a:lnTo>
                    <a:lnTo>
                      <a:pt x="71" y="152"/>
                    </a:lnTo>
                    <a:lnTo>
                      <a:pt x="69" y="152"/>
                    </a:lnTo>
                    <a:lnTo>
                      <a:pt x="67" y="152"/>
                    </a:lnTo>
                    <a:lnTo>
                      <a:pt x="65" y="152"/>
                    </a:lnTo>
                    <a:lnTo>
                      <a:pt x="63" y="152"/>
                    </a:lnTo>
                    <a:lnTo>
                      <a:pt x="61" y="152"/>
                    </a:lnTo>
                    <a:lnTo>
                      <a:pt x="59" y="152"/>
                    </a:lnTo>
                    <a:lnTo>
                      <a:pt x="57" y="152"/>
                    </a:lnTo>
                    <a:lnTo>
                      <a:pt x="55" y="152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0" y="152"/>
                    </a:lnTo>
                    <a:lnTo>
                      <a:pt x="48" y="152"/>
                    </a:lnTo>
                    <a:lnTo>
                      <a:pt x="46" y="152"/>
                    </a:lnTo>
                    <a:lnTo>
                      <a:pt x="44" y="152"/>
                    </a:lnTo>
                    <a:lnTo>
                      <a:pt x="42" y="152"/>
                    </a:lnTo>
                    <a:lnTo>
                      <a:pt x="40" y="152"/>
                    </a:lnTo>
                    <a:lnTo>
                      <a:pt x="38" y="152"/>
                    </a:lnTo>
                    <a:lnTo>
                      <a:pt x="36" y="152"/>
                    </a:lnTo>
                    <a:lnTo>
                      <a:pt x="34" y="152"/>
                    </a:lnTo>
                    <a:lnTo>
                      <a:pt x="32" y="152"/>
                    </a:lnTo>
                    <a:lnTo>
                      <a:pt x="31" y="152"/>
                    </a:lnTo>
                    <a:lnTo>
                      <a:pt x="29" y="152"/>
                    </a:lnTo>
                    <a:lnTo>
                      <a:pt x="27" y="152"/>
                    </a:lnTo>
                    <a:lnTo>
                      <a:pt x="27" y="153"/>
                    </a:lnTo>
                    <a:lnTo>
                      <a:pt x="27" y="155"/>
                    </a:lnTo>
                    <a:lnTo>
                      <a:pt x="25" y="155"/>
                    </a:lnTo>
                    <a:lnTo>
                      <a:pt x="27" y="155"/>
                    </a:lnTo>
                    <a:lnTo>
                      <a:pt x="25" y="155"/>
                    </a:lnTo>
                    <a:lnTo>
                      <a:pt x="25" y="157"/>
                    </a:lnTo>
                    <a:lnTo>
                      <a:pt x="27" y="157"/>
                    </a:lnTo>
                    <a:lnTo>
                      <a:pt x="27" y="159"/>
                    </a:lnTo>
                    <a:lnTo>
                      <a:pt x="29" y="159"/>
                    </a:lnTo>
                    <a:lnTo>
                      <a:pt x="29" y="161"/>
                    </a:lnTo>
                    <a:lnTo>
                      <a:pt x="31" y="161"/>
                    </a:lnTo>
                    <a:lnTo>
                      <a:pt x="31" y="163"/>
                    </a:lnTo>
                    <a:lnTo>
                      <a:pt x="32" y="163"/>
                    </a:lnTo>
                    <a:lnTo>
                      <a:pt x="32" y="165"/>
                    </a:lnTo>
                    <a:lnTo>
                      <a:pt x="32" y="167"/>
                    </a:lnTo>
                    <a:lnTo>
                      <a:pt x="32" y="169"/>
                    </a:lnTo>
                    <a:lnTo>
                      <a:pt x="31" y="169"/>
                    </a:lnTo>
                    <a:lnTo>
                      <a:pt x="32" y="169"/>
                    </a:lnTo>
                    <a:lnTo>
                      <a:pt x="31" y="169"/>
                    </a:lnTo>
                    <a:lnTo>
                      <a:pt x="32" y="169"/>
                    </a:lnTo>
                    <a:lnTo>
                      <a:pt x="32" y="171"/>
                    </a:lnTo>
                    <a:lnTo>
                      <a:pt x="34" y="171"/>
                    </a:lnTo>
                    <a:lnTo>
                      <a:pt x="34" y="173"/>
                    </a:lnTo>
                    <a:lnTo>
                      <a:pt x="32" y="173"/>
                    </a:lnTo>
                    <a:lnTo>
                      <a:pt x="32" y="175"/>
                    </a:lnTo>
                    <a:lnTo>
                      <a:pt x="31" y="175"/>
                    </a:lnTo>
                    <a:lnTo>
                      <a:pt x="29" y="177"/>
                    </a:lnTo>
                    <a:lnTo>
                      <a:pt x="31" y="177"/>
                    </a:lnTo>
                    <a:lnTo>
                      <a:pt x="29" y="177"/>
                    </a:lnTo>
                    <a:lnTo>
                      <a:pt x="29" y="178"/>
                    </a:lnTo>
                    <a:lnTo>
                      <a:pt x="27" y="180"/>
                    </a:lnTo>
                    <a:lnTo>
                      <a:pt x="25" y="180"/>
                    </a:lnTo>
                    <a:lnTo>
                      <a:pt x="23" y="180"/>
                    </a:lnTo>
                    <a:lnTo>
                      <a:pt x="21" y="180"/>
                    </a:lnTo>
                    <a:lnTo>
                      <a:pt x="19" y="180"/>
                    </a:lnTo>
                    <a:lnTo>
                      <a:pt x="17" y="180"/>
                    </a:lnTo>
                    <a:lnTo>
                      <a:pt x="15" y="180"/>
                    </a:lnTo>
                    <a:lnTo>
                      <a:pt x="13" y="180"/>
                    </a:lnTo>
                    <a:lnTo>
                      <a:pt x="13" y="182"/>
                    </a:lnTo>
                    <a:lnTo>
                      <a:pt x="11" y="182"/>
                    </a:lnTo>
                    <a:lnTo>
                      <a:pt x="9" y="182"/>
                    </a:lnTo>
                    <a:lnTo>
                      <a:pt x="9" y="180"/>
                    </a:lnTo>
                    <a:lnTo>
                      <a:pt x="7" y="180"/>
                    </a:lnTo>
                    <a:lnTo>
                      <a:pt x="6" y="180"/>
                    </a:lnTo>
                    <a:lnTo>
                      <a:pt x="4" y="180"/>
                    </a:lnTo>
                    <a:lnTo>
                      <a:pt x="2" y="180"/>
                    </a:lnTo>
                    <a:lnTo>
                      <a:pt x="2" y="182"/>
                    </a:lnTo>
                    <a:lnTo>
                      <a:pt x="2" y="180"/>
                    </a:lnTo>
                    <a:lnTo>
                      <a:pt x="2" y="178"/>
                    </a:lnTo>
                    <a:lnTo>
                      <a:pt x="2" y="177"/>
                    </a:lnTo>
                    <a:lnTo>
                      <a:pt x="2" y="175"/>
                    </a:lnTo>
                    <a:lnTo>
                      <a:pt x="2" y="173"/>
                    </a:lnTo>
                    <a:lnTo>
                      <a:pt x="2" y="171"/>
                    </a:lnTo>
                    <a:lnTo>
                      <a:pt x="2" y="169"/>
                    </a:lnTo>
                    <a:lnTo>
                      <a:pt x="2" y="167"/>
                    </a:lnTo>
                    <a:lnTo>
                      <a:pt x="2" y="165"/>
                    </a:lnTo>
                    <a:lnTo>
                      <a:pt x="2" y="163"/>
                    </a:lnTo>
                    <a:lnTo>
                      <a:pt x="2" y="161"/>
                    </a:lnTo>
                    <a:lnTo>
                      <a:pt x="2" y="159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0" y="153"/>
                    </a:lnTo>
                    <a:lnTo>
                      <a:pt x="0" y="152"/>
                    </a:lnTo>
                    <a:lnTo>
                      <a:pt x="0" y="150"/>
                    </a:lnTo>
                    <a:lnTo>
                      <a:pt x="0" y="148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2" y="86"/>
                    </a:lnTo>
                    <a:lnTo>
                      <a:pt x="2" y="84"/>
                    </a:lnTo>
                    <a:lnTo>
                      <a:pt x="2" y="82"/>
                    </a:lnTo>
                    <a:lnTo>
                      <a:pt x="2" y="81"/>
                    </a:lnTo>
                    <a:lnTo>
                      <a:pt x="4" y="81"/>
                    </a:lnTo>
                    <a:lnTo>
                      <a:pt x="4" y="79"/>
                    </a:lnTo>
                    <a:lnTo>
                      <a:pt x="4" y="77"/>
                    </a:lnTo>
                    <a:lnTo>
                      <a:pt x="4" y="75"/>
                    </a:lnTo>
                    <a:lnTo>
                      <a:pt x="4" y="73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4" y="67"/>
                    </a:lnTo>
                    <a:lnTo>
                      <a:pt x="4" y="65"/>
                    </a:lnTo>
                    <a:lnTo>
                      <a:pt x="4" y="63"/>
                    </a:lnTo>
                    <a:lnTo>
                      <a:pt x="6" y="61"/>
                    </a:lnTo>
                    <a:lnTo>
                      <a:pt x="6" y="59"/>
                    </a:lnTo>
                    <a:lnTo>
                      <a:pt x="6" y="57"/>
                    </a:lnTo>
                    <a:lnTo>
                      <a:pt x="6" y="56"/>
                    </a:lnTo>
                    <a:lnTo>
                      <a:pt x="6" y="54"/>
                    </a:lnTo>
                    <a:lnTo>
                      <a:pt x="6" y="52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7" y="44"/>
                    </a:lnTo>
                    <a:lnTo>
                      <a:pt x="7" y="42"/>
                    </a:lnTo>
                    <a:lnTo>
                      <a:pt x="7" y="40"/>
                    </a:lnTo>
                    <a:lnTo>
                      <a:pt x="7" y="38"/>
                    </a:lnTo>
                    <a:lnTo>
                      <a:pt x="7" y="36"/>
                    </a:lnTo>
                    <a:lnTo>
                      <a:pt x="7" y="34"/>
                    </a:lnTo>
                    <a:lnTo>
                      <a:pt x="7" y="33"/>
                    </a:lnTo>
                    <a:lnTo>
                      <a:pt x="7" y="31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9" y="17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8" name="Freeform 29"/>
              <p:cNvSpPr>
                <a:spLocks/>
              </p:cNvSpPr>
              <p:nvPr/>
            </p:nvSpPr>
            <p:spPr bwMode="auto">
              <a:xfrm>
                <a:off x="2331890" y="2144125"/>
                <a:ext cx="327871" cy="425402"/>
              </a:xfrm>
              <a:custGeom>
                <a:avLst/>
                <a:gdLst>
                  <a:gd name="T0" fmla="*/ 0 w 158"/>
                  <a:gd name="T1" fmla="*/ 78 h 205"/>
                  <a:gd name="T2" fmla="*/ 0 w 158"/>
                  <a:gd name="T3" fmla="*/ 67 h 205"/>
                  <a:gd name="T4" fmla="*/ 0 w 158"/>
                  <a:gd name="T5" fmla="*/ 55 h 205"/>
                  <a:gd name="T6" fmla="*/ 0 w 158"/>
                  <a:gd name="T7" fmla="*/ 44 h 205"/>
                  <a:gd name="T8" fmla="*/ 0 w 158"/>
                  <a:gd name="T9" fmla="*/ 32 h 205"/>
                  <a:gd name="T10" fmla="*/ 0 w 158"/>
                  <a:gd name="T11" fmla="*/ 21 h 205"/>
                  <a:gd name="T12" fmla="*/ 0 w 158"/>
                  <a:gd name="T13" fmla="*/ 9 h 205"/>
                  <a:gd name="T14" fmla="*/ 2 w 158"/>
                  <a:gd name="T15" fmla="*/ 0 h 205"/>
                  <a:gd name="T16" fmla="*/ 14 w 158"/>
                  <a:gd name="T17" fmla="*/ 0 h 205"/>
                  <a:gd name="T18" fmla="*/ 25 w 158"/>
                  <a:gd name="T19" fmla="*/ 0 h 205"/>
                  <a:gd name="T20" fmla="*/ 37 w 158"/>
                  <a:gd name="T21" fmla="*/ 0 h 205"/>
                  <a:gd name="T22" fmla="*/ 48 w 158"/>
                  <a:gd name="T23" fmla="*/ 0 h 205"/>
                  <a:gd name="T24" fmla="*/ 60 w 158"/>
                  <a:gd name="T25" fmla="*/ 0 h 205"/>
                  <a:gd name="T26" fmla="*/ 71 w 158"/>
                  <a:gd name="T27" fmla="*/ 0 h 205"/>
                  <a:gd name="T28" fmla="*/ 83 w 158"/>
                  <a:gd name="T29" fmla="*/ 0 h 205"/>
                  <a:gd name="T30" fmla="*/ 94 w 158"/>
                  <a:gd name="T31" fmla="*/ 0 h 205"/>
                  <a:gd name="T32" fmla="*/ 96 w 158"/>
                  <a:gd name="T33" fmla="*/ 9 h 205"/>
                  <a:gd name="T34" fmla="*/ 96 w 158"/>
                  <a:gd name="T35" fmla="*/ 21 h 205"/>
                  <a:gd name="T36" fmla="*/ 96 w 158"/>
                  <a:gd name="T37" fmla="*/ 32 h 205"/>
                  <a:gd name="T38" fmla="*/ 98 w 158"/>
                  <a:gd name="T39" fmla="*/ 42 h 205"/>
                  <a:gd name="T40" fmla="*/ 110 w 158"/>
                  <a:gd name="T41" fmla="*/ 42 h 205"/>
                  <a:gd name="T42" fmla="*/ 121 w 158"/>
                  <a:gd name="T43" fmla="*/ 42 h 205"/>
                  <a:gd name="T44" fmla="*/ 133 w 158"/>
                  <a:gd name="T45" fmla="*/ 42 h 205"/>
                  <a:gd name="T46" fmla="*/ 144 w 158"/>
                  <a:gd name="T47" fmla="*/ 42 h 205"/>
                  <a:gd name="T48" fmla="*/ 156 w 158"/>
                  <a:gd name="T49" fmla="*/ 42 h 205"/>
                  <a:gd name="T50" fmla="*/ 158 w 158"/>
                  <a:gd name="T51" fmla="*/ 51 h 205"/>
                  <a:gd name="T52" fmla="*/ 158 w 158"/>
                  <a:gd name="T53" fmla="*/ 63 h 205"/>
                  <a:gd name="T54" fmla="*/ 158 w 158"/>
                  <a:gd name="T55" fmla="*/ 75 h 205"/>
                  <a:gd name="T56" fmla="*/ 158 w 158"/>
                  <a:gd name="T57" fmla="*/ 86 h 205"/>
                  <a:gd name="T58" fmla="*/ 158 w 158"/>
                  <a:gd name="T59" fmla="*/ 98 h 205"/>
                  <a:gd name="T60" fmla="*/ 158 w 158"/>
                  <a:gd name="T61" fmla="*/ 109 h 205"/>
                  <a:gd name="T62" fmla="*/ 158 w 158"/>
                  <a:gd name="T63" fmla="*/ 121 h 205"/>
                  <a:gd name="T64" fmla="*/ 158 w 158"/>
                  <a:gd name="T65" fmla="*/ 132 h 205"/>
                  <a:gd name="T66" fmla="*/ 158 w 158"/>
                  <a:gd name="T67" fmla="*/ 144 h 205"/>
                  <a:gd name="T68" fmla="*/ 158 w 158"/>
                  <a:gd name="T69" fmla="*/ 155 h 205"/>
                  <a:gd name="T70" fmla="*/ 158 w 158"/>
                  <a:gd name="T71" fmla="*/ 167 h 205"/>
                  <a:gd name="T72" fmla="*/ 158 w 158"/>
                  <a:gd name="T73" fmla="*/ 178 h 205"/>
                  <a:gd name="T74" fmla="*/ 158 w 158"/>
                  <a:gd name="T75" fmla="*/ 190 h 205"/>
                  <a:gd name="T76" fmla="*/ 158 w 158"/>
                  <a:gd name="T77" fmla="*/ 201 h 205"/>
                  <a:gd name="T78" fmla="*/ 150 w 158"/>
                  <a:gd name="T79" fmla="*/ 205 h 205"/>
                  <a:gd name="T80" fmla="*/ 139 w 158"/>
                  <a:gd name="T81" fmla="*/ 205 h 205"/>
                  <a:gd name="T82" fmla="*/ 127 w 158"/>
                  <a:gd name="T83" fmla="*/ 205 h 205"/>
                  <a:gd name="T84" fmla="*/ 116 w 158"/>
                  <a:gd name="T85" fmla="*/ 205 h 205"/>
                  <a:gd name="T86" fmla="*/ 104 w 158"/>
                  <a:gd name="T87" fmla="*/ 205 h 205"/>
                  <a:gd name="T88" fmla="*/ 93 w 158"/>
                  <a:gd name="T89" fmla="*/ 205 h 205"/>
                  <a:gd name="T90" fmla="*/ 81 w 158"/>
                  <a:gd name="T91" fmla="*/ 205 h 205"/>
                  <a:gd name="T92" fmla="*/ 69 w 158"/>
                  <a:gd name="T93" fmla="*/ 205 h 205"/>
                  <a:gd name="T94" fmla="*/ 58 w 158"/>
                  <a:gd name="T95" fmla="*/ 205 h 205"/>
                  <a:gd name="T96" fmla="*/ 46 w 158"/>
                  <a:gd name="T97" fmla="*/ 205 h 205"/>
                  <a:gd name="T98" fmla="*/ 35 w 158"/>
                  <a:gd name="T99" fmla="*/ 205 h 205"/>
                  <a:gd name="T100" fmla="*/ 23 w 158"/>
                  <a:gd name="T101" fmla="*/ 205 h 205"/>
                  <a:gd name="T102" fmla="*/ 12 w 158"/>
                  <a:gd name="T103" fmla="*/ 205 h 205"/>
                  <a:gd name="T104" fmla="*/ 0 w 158"/>
                  <a:gd name="T105" fmla="*/ 205 h 205"/>
                  <a:gd name="T106" fmla="*/ 0 w 158"/>
                  <a:gd name="T107" fmla="*/ 194 h 205"/>
                  <a:gd name="T108" fmla="*/ 0 w 158"/>
                  <a:gd name="T109" fmla="*/ 182 h 205"/>
                  <a:gd name="T110" fmla="*/ 0 w 158"/>
                  <a:gd name="T111" fmla="*/ 171 h 205"/>
                  <a:gd name="T112" fmla="*/ 0 w 158"/>
                  <a:gd name="T113" fmla="*/ 159 h 205"/>
                  <a:gd name="T114" fmla="*/ 0 w 158"/>
                  <a:gd name="T115" fmla="*/ 147 h 205"/>
                  <a:gd name="T116" fmla="*/ 0 w 158"/>
                  <a:gd name="T117" fmla="*/ 136 h 205"/>
                  <a:gd name="T118" fmla="*/ 0 w 158"/>
                  <a:gd name="T119" fmla="*/ 124 h 205"/>
                  <a:gd name="T120" fmla="*/ 0 w 158"/>
                  <a:gd name="T121" fmla="*/ 113 h 205"/>
                  <a:gd name="T122" fmla="*/ 0 w 158"/>
                  <a:gd name="T123" fmla="*/ 101 h 205"/>
                  <a:gd name="T124" fmla="*/ 0 w 158"/>
                  <a:gd name="T125" fmla="*/ 9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8" h="205">
                    <a:moveTo>
                      <a:pt x="0" y="88"/>
                    </a:move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5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3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6" y="2"/>
                    </a:lnTo>
                    <a:lnTo>
                      <a:pt x="96" y="4"/>
                    </a:lnTo>
                    <a:lnTo>
                      <a:pt x="96" y="5"/>
                    </a:lnTo>
                    <a:lnTo>
                      <a:pt x="96" y="7"/>
                    </a:lnTo>
                    <a:lnTo>
                      <a:pt x="96" y="9"/>
                    </a:lnTo>
                    <a:lnTo>
                      <a:pt x="96" y="11"/>
                    </a:lnTo>
                    <a:lnTo>
                      <a:pt x="96" y="13"/>
                    </a:lnTo>
                    <a:lnTo>
                      <a:pt x="96" y="15"/>
                    </a:lnTo>
                    <a:lnTo>
                      <a:pt x="96" y="17"/>
                    </a:lnTo>
                    <a:lnTo>
                      <a:pt x="96" y="19"/>
                    </a:lnTo>
                    <a:lnTo>
                      <a:pt x="96" y="21"/>
                    </a:lnTo>
                    <a:lnTo>
                      <a:pt x="96" y="23"/>
                    </a:lnTo>
                    <a:lnTo>
                      <a:pt x="96" y="25"/>
                    </a:lnTo>
                    <a:lnTo>
                      <a:pt x="96" y="27"/>
                    </a:lnTo>
                    <a:lnTo>
                      <a:pt x="96" y="28"/>
                    </a:lnTo>
                    <a:lnTo>
                      <a:pt x="96" y="30"/>
                    </a:lnTo>
                    <a:lnTo>
                      <a:pt x="96" y="32"/>
                    </a:lnTo>
                    <a:lnTo>
                      <a:pt x="96" y="34"/>
                    </a:lnTo>
                    <a:lnTo>
                      <a:pt x="96" y="36"/>
                    </a:lnTo>
                    <a:lnTo>
                      <a:pt x="96" y="38"/>
                    </a:lnTo>
                    <a:lnTo>
                      <a:pt x="96" y="40"/>
                    </a:lnTo>
                    <a:lnTo>
                      <a:pt x="96" y="42"/>
                    </a:lnTo>
                    <a:lnTo>
                      <a:pt x="98" y="42"/>
                    </a:lnTo>
                    <a:lnTo>
                      <a:pt x="100" y="42"/>
                    </a:lnTo>
                    <a:lnTo>
                      <a:pt x="102" y="42"/>
                    </a:lnTo>
                    <a:lnTo>
                      <a:pt x="104" y="42"/>
                    </a:lnTo>
                    <a:lnTo>
                      <a:pt x="106" y="42"/>
                    </a:lnTo>
                    <a:lnTo>
                      <a:pt x="108" y="42"/>
                    </a:lnTo>
                    <a:lnTo>
                      <a:pt x="110" y="42"/>
                    </a:lnTo>
                    <a:lnTo>
                      <a:pt x="112" y="42"/>
                    </a:lnTo>
                    <a:lnTo>
                      <a:pt x="114" y="42"/>
                    </a:lnTo>
                    <a:lnTo>
                      <a:pt x="116" y="42"/>
                    </a:lnTo>
                    <a:lnTo>
                      <a:pt x="117" y="42"/>
                    </a:lnTo>
                    <a:lnTo>
                      <a:pt x="119" y="42"/>
                    </a:lnTo>
                    <a:lnTo>
                      <a:pt x="121" y="42"/>
                    </a:lnTo>
                    <a:lnTo>
                      <a:pt x="123" y="42"/>
                    </a:lnTo>
                    <a:lnTo>
                      <a:pt x="125" y="42"/>
                    </a:lnTo>
                    <a:lnTo>
                      <a:pt x="127" y="42"/>
                    </a:lnTo>
                    <a:lnTo>
                      <a:pt x="129" y="42"/>
                    </a:lnTo>
                    <a:lnTo>
                      <a:pt x="131" y="42"/>
                    </a:lnTo>
                    <a:lnTo>
                      <a:pt x="133" y="42"/>
                    </a:lnTo>
                    <a:lnTo>
                      <a:pt x="135" y="42"/>
                    </a:lnTo>
                    <a:lnTo>
                      <a:pt x="137" y="42"/>
                    </a:lnTo>
                    <a:lnTo>
                      <a:pt x="139" y="42"/>
                    </a:lnTo>
                    <a:lnTo>
                      <a:pt x="141" y="42"/>
                    </a:lnTo>
                    <a:lnTo>
                      <a:pt x="142" y="42"/>
                    </a:lnTo>
                    <a:lnTo>
                      <a:pt x="144" y="42"/>
                    </a:lnTo>
                    <a:lnTo>
                      <a:pt x="146" y="42"/>
                    </a:lnTo>
                    <a:lnTo>
                      <a:pt x="148" y="42"/>
                    </a:lnTo>
                    <a:lnTo>
                      <a:pt x="150" y="42"/>
                    </a:lnTo>
                    <a:lnTo>
                      <a:pt x="152" y="42"/>
                    </a:lnTo>
                    <a:lnTo>
                      <a:pt x="154" y="42"/>
                    </a:lnTo>
                    <a:lnTo>
                      <a:pt x="156" y="42"/>
                    </a:lnTo>
                    <a:lnTo>
                      <a:pt x="158" y="42"/>
                    </a:lnTo>
                    <a:lnTo>
                      <a:pt x="158" y="44"/>
                    </a:lnTo>
                    <a:lnTo>
                      <a:pt x="158" y="46"/>
                    </a:lnTo>
                    <a:lnTo>
                      <a:pt x="158" y="48"/>
                    </a:lnTo>
                    <a:lnTo>
                      <a:pt x="158" y="50"/>
                    </a:lnTo>
                    <a:lnTo>
                      <a:pt x="158" y="51"/>
                    </a:lnTo>
                    <a:lnTo>
                      <a:pt x="158" y="53"/>
                    </a:lnTo>
                    <a:lnTo>
                      <a:pt x="158" y="55"/>
                    </a:lnTo>
                    <a:lnTo>
                      <a:pt x="158" y="57"/>
                    </a:lnTo>
                    <a:lnTo>
                      <a:pt x="158" y="59"/>
                    </a:lnTo>
                    <a:lnTo>
                      <a:pt x="158" y="61"/>
                    </a:lnTo>
                    <a:lnTo>
                      <a:pt x="158" y="63"/>
                    </a:lnTo>
                    <a:lnTo>
                      <a:pt x="158" y="65"/>
                    </a:lnTo>
                    <a:lnTo>
                      <a:pt x="158" y="67"/>
                    </a:lnTo>
                    <a:lnTo>
                      <a:pt x="158" y="69"/>
                    </a:lnTo>
                    <a:lnTo>
                      <a:pt x="158" y="71"/>
                    </a:lnTo>
                    <a:lnTo>
                      <a:pt x="158" y="73"/>
                    </a:lnTo>
                    <a:lnTo>
                      <a:pt x="158" y="75"/>
                    </a:lnTo>
                    <a:lnTo>
                      <a:pt x="158" y="76"/>
                    </a:lnTo>
                    <a:lnTo>
                      <a:pt x="158" y="78"/>
                    </a:lnTo>
                    <a:lnTo>
                      <a:pt x="158" y="80"/>
                    </a:lnTo>
                    <a:lnTo>
                      <a:pt x="158" y="82"/>
                    </a:lnTo>
                    <a:lnTo>
                      <a:pt x="158" y="84"/>
                    </a:lnTo>
                    <a:lnTo>
                      <a:pt x="158" y="86"/>
                    </a:lnTo>
                    <a:lnTo>
                      <a:pt x="158" y="88"/>
                    </a:lnTo>
                    <a:lnTo>
                      <a:pt x="158" y="90"/>
                    </a:lnTo>
                    <a:lnTo>
                      <a:pt x="158" y="92"/>
                    </a:lnTo>
                    <a:lnTo>
                      <a:pt x="158" y="94"/>
                    </a:lnTo>
                    <a:lnTo>
                      <a:pt x="158" y="96"/>
                    </a:lnTo>
                    <a:lnTo>
                      <a:pt x="158" y="98"/>
                    </a:lnTo>
                    <a:lnTo>
                      <a:pt x="158" y="99"/>
                    </a:lnTo>
                    <a:lnTo>
                      <a:pt x="158" y="101"/>
                    </a:lnTo>
                    <a:lnTo>
                      <a:pt x="158" y="103"/>
                    </a:lnTo>
                    <a:lnTo>
                      <a:pt x="158" y="105"/>
                    </a:lnTo>
                    <a:lnTo>
                      <a:pt x="158" y="107"/>
                    </a:lnTo>
                    <a:lnTo>
                      <a:pt x="158" y="109"/>
                    </a:lnTo>
                    <a:lnTo>
                      <a:pt x="158" y="111"/>
                    </a:lnTo>
                    <a:lnTo>
                      <a:pt x="158" y="113"/>
                    </a:lnTo>
                    <a:lnTo>
                      <a:pt x="158" y="115"/>
                    </a:lnTo>
                    <a:lnTo>
                      <a:pt x="158" y="117"/>
                    </a:lnTo>
                    <a:lnTo>
                      <a:pt x="158" y="119"/>
                    </a:lnTo>
                    <a:lnTo>
                      <a:pt x="158" y="121"/>
                    </a:lnTo>
                    <a:lnTo>
                      <a:pt x="158" y="123"/>
                    </a:lnTo>
                    <a:lnTo>
                      <a:pt x="158" y="124"/>
                    </a:lnTo>
                    <a:lnTo>
                      <a:pt x="158" y="126"/>
                    </a:lnTo>
                    <a:lnTo>
                      <a:pt x="158" y="128"/>
                    </a:lnTo>
                    <a:lnTo>
                      <a:pt x="158" y="130"/>
                    </a:lnTo>
                    <a:lnTo>
                      <a:pt x="158" y="132"/>
                    </a:lnTo>
                    <a:lnTo>
                      <a:pt x="158" y="134"/>
                    </a:lnTo>
                    <a:lnTo>
                      <a:pt x="158" y="136"/>
                    </a:lnTo>
                    <a:lnTo>
                      <a:pt x="158" y="138"/>
                    </a:lnTo>
                    <a:lnTo>
                      <a:pt x="158" y="140"/>
                    </a:lnTo>
                    <a:lnTo>
                      <a:pt x="158" y="142"/>
                    </a:lnTo>
                    <a:lnTo>
                      <a:pt x="158" y="144"/>
                    </a:lnTo>
                    <a:lnTo>
                      <a:pt x="158" y="146"/>
                    </a:lnTo>
                    <a:lnTo>
                      <a:pt x="158" y="147"/>
                    </a:lnTo>
                    <a:lnTo>
                      <a:pt x="158" y="149"/>
                    </a:lnTo>
                    <a:lnTo>
                      <a:pt x="158" y="151"/>
                    </a:lnTo>
                    <a:lnTo>
                      <a:pt x="158" y="153"/>
                    </a:lnTo>
                    <a:lnTo>
                      <a:pt x="158" y="155"/>
                    </a:lnTo>
                    <a:lnTo>
                      <a:pt x="158" y="157"/>
                    </a:lnTo>
                    <a:lnTo>
                      <a:pt x="158" y="159"/>
                    </a:lnTo>
                    <a:lnTo>
                      <a:pt x="158" y="161"/>
                    </a:lnTo>
                    <a:lnTo>
                      <a:pt x="158" y="163"/>
                    </a:lnTo>
                    <a:lnTo>
                      <a:pt x="158" y="165"/>
                    </a:lnTo>
                    <a:lnTo>
                      <a:pt x="158" y="167"/>
                    </a:lnTo>
                    <a:lnTo>
                      <a:pt x="158" y="169"/>
                    </a:lnTo>
                    <a:lnTo>
                      <a:pt x="158" y="171"/>
                    </a:lnTo>
                    <a:lnTo>
                      <a:pt x="158" y="172"/>
                    </a:lnTo>
                    <a:lnTo>
                      <a:pt x="158" y="174"/>
                    </a:lnTo>
                    <a:lnTo>
                      <a:pt x="158" y="176"/>
                    </a:lnTo>
                    <a:lnTo>
                      <a:pt x="158" y="178"/>
                    </a:lnTo>
                    <a:lnTo>
                      <a:pt x="158" y="180"/>
                    </a:lnTo>
                    <a:lnTo>
                      <a:pt x="158" y="182"/>
                    </a:lnTo>
                    <a:lnTo>
                      <a:pt x="158" y="184"/>
                    </a:lnTo>
                    <a:lnTo>
                      <a:pt x="158" y="186"/>
                    </a:lnTo>
                    <a:lnTo>
                      <a:pt x="158" y="188"/>
                    </a:lnTo>
                    <a:lnTo>
                      <a:pt x="158" y="190"/>
                    </a:lnTo>
                    <a:lnTo>
                      <a:pt x="158" y="192"/>
                    </a:lnTo>
                    <a:lnTo>
                      <a:pt x="158" y="194"/>
                    </a:lnTo>
                    <a:lnTo>
                      <a:pt x="158" y="195"/>
                    </a:lnTo>
                    <a:lnTo>
                      <a:pt x="158" y="197"/>
                    </a:lnTo>
                    <a:lnTo>
                      <a:pt x="158" y="199"/>
                    </a:lnTo>
                    <a:lnTo>
                      <a:pt x="158" y="201"/>
                    </a:lnTo>
                    <a:lnTo>
                      <a:pt x="158" y="203"/>
                    </a:lnTo>
                    <a:lnTo>
                      <a:pt x="158" y="205"/>
                    </a:lnTo>
                    <a:lnTo>
                      <a:pt x="156" y="205"/>
                    </a:lnTo>
                    <a:lnTo>
                      <a:pt x="154" y="205"/>
                    </a:lnTo>
                    <a:lnTo>
                      <a:pt x="152" y="205"/>
                    </a:lnTo>
                    <a:lnTo>
                      <a:pt x="150" y="205"/>
                    </a:lnTo>
                    <a:lnTo>
                      <a:pt x="148" y="205"/>
                    </a:lnTo>
                    <a:lnTo>
                      <a:pt x="146" y="205"/>
                    </a:lnTo>
                    <a:lnTo>
                      <a:pt x="144" y="205"/>
                    </a:lnTo>
                    <a:lnTo>
                      <a:pt x="142" y="205"/>
                    </a:lnTo>
                    <a:lnTo>
                      <a:pt x="141" y="205"/>
                    </a:lnTo>
                    <a:lnTo>
                      <a:pt x="139" y="205"/>
                    </a:lnTo>
                    <a:lnTo>
                      <a:pt x="137" y="205"/>
                    </a:lnTo>
                    <a:lnTo>
                      <a:pt x="135" y="205"/>
                    </a:lnTo>
                    <a:lnTo>
                      <a:pt x="133" y="205"/>
                    </a:lnTo>
                    <a:lnTo>
                      <a:pt x="131" y="205"/>
                    </a:lnTo>
                    <a:lnTo>
                      <a:pt x="129" y="205"/>
                    </a:lnTo>
                    <a:lnTo>
                      <a:pt x="127" y="205"/>
                    </a:lnTo>
                    <a:lnTo>
                      <a:pt x="125" y="205"/>
                    </a:lnTo>
                    <a:lnTo>
                      <a:pt x="123" y="205"/>
                    </a:lnTo>
                    <a:lnTo>
                      <a:pt x="121" y="205"/>
                    </a:lnTo>
                    <a:lnTo>
                      <a:pt x="119" y="205"/>
                    </a:lnTo>
                    <a:lnTo>
                      <a:pt x="117" y="205"/>
                    </a:lnTo>
                    <a:lnTo>
                      <a:pt x="116" y="205"/>
                    </a:lnTo>
                    <a:lnTo>
                      <a:pt x="114" y="205"/>
                    </a:lnTo>
                    <a:lnTo>
                      <a:pt x="112" y="205"/>
                    </a:lnTo>
                    <a:lnTo>
                      <a:pt x="110" y="205"/>
                    </a:lnTo>
                    <a:lnTo>
                      <a:pt x="108" y="205"/>
                    </a:lnTo>
                    <a:lnTo>
                      <a:pt x="106" y="205"/>
                    </a:lnTo>
                    <a:lnTo>
                      <a:pt x="104" y="205"/>
                    </a:lnTo>
                    <a:lnTo>
                      <a:pt x="102" y="205"/>
                    </a:lnTo>
                    <a:lnTo>
                      <a:pt x="100" y="205"/>
                    </a:lnTo>
                    <a:lnTo>
                      <a:pt x="98" y="205"/>
                    </a:lnTo>
                    <a:lnTo>
                      <a:pt x="96" y="205"/>
                    </a:lnTo>
                    <a:lnTo>
                      <a:pt x="94" y="205"/>
                    </a:lnTo>
                    <a:lnTo>
                      <a:pt x="93" y="205"/>
                    </a:lnTo>
                    <a:lnTo>
                      <a:pt x="91" y="205"/>
                    </a:lnTo>
                    <a:lnTo>
                      <a:pt x="89" y="205"/>
                    </a:lnTo>
                    <a:lnTo>
                      <a:pt x="87" y="205"/>
                    </a:lnTo>
                    <a:lnTo>
                      <a:pt x="85" y="205"/>
                    </a:lnTo>
                    <a:lnTo>
                      <a:pt x="83" y="205"/>
                    </a:lnTo>
                    <a:lnTo>
                      <a:pt x="81" y="205"/>
                    </a:lnTo>
                    <a:lnTo>
                      <a:pt x="79" y="205"/>
                    </a:lnTo>
                    <a:lnTo>
                      <a:pt x="77" y="205"/>
                    </a:lnTo>
                    <a:lnTo>
                      <a:pt x="75" y="205"/>
                    </a:lnTo>
                    <a:lnTo>
                      <a:pt x="73" y="205"/>
                    </a:lnTo>
                    <a:lnTo>
                      <a:pt x="71" y="205"/>
                    </a:lnTo>
                    <a:lnTo>
                      <a:pt x="69" y="205"/>
                    </a:lnTo>
                    <a:lnTo>
                      <a:pt x="68" y="205"/>
                    </a:lnTo>
                    <a:lnTo>
                      <a:pt x="66" y="205"/>
                    </a:lnTo>
                    <a:lnTo>
                      <a:pt x="64" y="205"/>
                    </a:lnTo>
                    <a:lnTo>
                      <a:pt x="62" y="205"/>
                    </a:lnTo>
                    <a:lnTo>
                      <a:pt x="60" y="205"/>
                    </a:lnTo>
                    <a:lnTo>
                      <a:pt x="58" y="205"/>
                    </a:lnTo>
                    <a:lnTo>
                      <a:pt x="56" y="205"/>
                    </a:lnTo>
                    <a:lnTo>
                      <a:pt x="54" y="205"/>
                    </a:lnTo>
                    <a:lnTo>
                      <a:pt x="52" y="205"/>
                    </a:lnTo>
                    <a:lnTo>
                      <a:pt x="50" y="205"/>
                    </a:lnTo>
                    <a:lnTo>
                      <a:pt x="48" y="205"/>
                    </a:lnTo>
                    <a:lnTo>
                      <a:pt x="46" y="205"/>
                    </a:lnTo>
                    <a:lnTo>
                      <a:pt x="45" y="205"/>
                    </a:lnTo>
                    <a:lnTo>
                      <a:pt x="43" y="205"/>
                    </a:lnTo>
                    <a:lnTo>
                      <a:pt x="41" y="205"/>
                    </a:lnTo>
                    <a:lnTo>
                      <a:pt x="39" y="205"/>
                    </a:lnTo>
                    <a:lnTo>
                      <a:pt x="37" y="205"/>
                    </a:lnTo>
                    <a:lnTo>
                      <a:pt x="35" y="205"/>
                    </a:lnTo>
                    <a:lnTo>
                      <a:pt x="33" y="205"/>
                    </a:lnTo>
                    <a:lnTo>
                      <a:pt x="31" y="205"/>
                    </a:lnTo>
                    <a:lnTo>
                      <a:pt x="29" y="205"/>
                    </a:lnTo>
                    <a:lnTo>
                      <a:pt x="27" y="205"/>
                    </a:lnTo>
                    <a:lnTo>
                      <a:pt x="25" y="205"/>
                    </a:lnTo>
                    <a:lnTo>
                      <a:pt x="23" y="205"/>
                    </a:lnTo>
                    <a:lnTo>
                      <a:pt x="21" y="205"/>
                    </a:lnTo>
                    <a:lnTo>
                      <a:pt x="20" y="205"/>
                    </a:lnTo>
                    <a:lnTo>
                      <a:pt x="18" y="205"/>
                    </a:lnTo>
                    <a:lnTo>
                      <a:pt x="16" y="205"/>
                    </a:lnTo>
                    <a:lnTo>
                      <a:pt x="14" y="205"/>
                    </a:lnTo>
                    <a:lnTo>
                      <a:pt x="12" y="205"/>
                    </a:lnTo>
                    <a:lnTo>
                      <a:pt x="10" y="205"/>
                    </a:lnTo>
                    <a:lnTo>
                      <a:pt x="8" y="205"/>
                    </a:lnTo>
                    <a:lnTo>
                      <a:pt x="6" y="205"/>
                    </a:lnTo>
                    <a:lnTo>
                      <a:pt x="4" y="205"/>
                    </a:lnTo>
                    <a:lnTo>
                      <a:pt x="2" y="205"/>
                    </a:lnTo>
                    <a:lnTo>
                      <a:pt x="0" y="205"/>
                    </a:lnTo>
                    <a:lnTo>
                      <a:pt x="0" y="203"/>
                    </a:lnTo>
                    <a:lnTo>
                      <a:pt x="0" y="201"/>
                    </a:lnTo>
                    <a:lnTo>
                      <a:pt x="0" y="199"/>
                    </a:lnTo>
                    <a:lnTo>
                      <a:pt x="0" y="197"/>
                    </a:lnTo>
                    <a:lnTo>
                      <a:pt x="0" y="195"/>
                    </a:lnTo>
                    <a:lnTo>
                      <a:pt x="0" y="194"/>
                    </a:lnTo>
                    <a:lnTo>
                      <a:pt x="0" y="192"/>
                    </a:lnTo>
                    <a:lnTo>
                      <a:pt x="0" y="190"/>
                    </a:lnTo>
                    <a:lnTo>
                      <a:pt x="0" y="188"/>
                    </a:lnTo>
                    <a:lnTo>
                      <a:pt x="0" y="186"/>
                    </a:lnTo>
                    <a:lnTo>
                      <a:pt x="0" y="184"/>
                    </a:lnTo>
                    <a:lnTo>
                      <a:pt x="0" y="182"/>
                    </a:lnTo>
                    <a:lnTo>
                      <a:pt x="0" y="180"/>
                    </a:lnTo>
                    <a:lnTo>
                      <a:pt x="0" y="178"/>
                    </a:lnTo>
                    <a:lnTo>
                      <a:pt x="0" y="176"/>
                    </a:lnTo>
                    <a:lnTo>
                      <a:pt x="0" y="174"/>
                    </a:lnTo>
                    <a:lnTo>
                      <a:pt x="0" y="172"/>
                    </a:lnTo>
                    <a:lnTo>
                      <a:pt x="0" y="171"/>
                    </a:lnTo>
                    <a:lnTo>
                      <a:pt x="0" y="169"/>
                    </a:lnTo>
                    <a:lnTo>
                      <a:pt x="0" y="167"/>
                    </a:lnTo>
                    <a:lnTo>
                      <a:pt x="0" y="165"/>
                    </a:lnTo>
                    <a:lnTo>
                      <a:pt x="0" y="163"/>
                    </a:lnTo>
                    <a:lnTo>
                      <a:pt x="0" y="161"/>
                    </a:lnTo>
                    <a:lnTo>
                      <a:pt x="0" y="159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0" y="153"/>
                    </a:lnTo>
                    <a:lnTo>
                      <a:pt x="0" y="151"/>
                    </a:lnTo>
                    <a:lnTo>
                      <a:pt x="0" y="149"/>
                    </a:lnTo>
                    <a:lnTo>
                      <a:pt x="0" y="147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4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29" name="Freeform 30"/>
              <p:cNvSpPr>
                <a:spLocks/>
              </p:cNvSpPr>
              <p:nvPr/>
            </p:nvSpPr>
            <p:spPr bwMode="auto">
              <a:xfrm>
                <a:off x="4249310" y="2115074"/>
                <a:ext cx="278067" cy="334097"/>
              </a:xfrm>
              <a:custGeom>
                <a:avLst/>
                <a:gdLst>
                  <a:gd name="T0" fmla="*/ 0 w 134"/>
                  <a:gd name="T1" fmla="*/ 46 h 161"/>
                  <a:gd name="T2" fmla="*/ 0 w 134"/>
                  <a:gd name="T3" fmla="*/ 35 h 161"/>
                  <a:gd name="T4" fmla="*/ 4 w 134"/>
                  <a:gd name="T5" fmla="*/ 27 h 161"/>
                  <a:gd name="T6" fmla="*/ 13 w 134"/>
                  <a:gd name="T7" fmla="*/ 25 h 161"/>
                  <a:gd name="T8" fmla="*/ 25 w 134"/>
                  <a:gd name="T9" fmla="*/ 25 h 161"/>
                  <a:gd name="T10" fmla="*/ 36 w 134"/>
                  <a:gd name="T11" fmla="*/ 25 h 161"/>
                  <a:gd name="T12" fmla="*/ 46 w 134"/>
                  <a:gd name="T13" fmla="*/ 21 h 161"/>
                  <a:gd name="T14" fmla="*/ 54 w 134"/>
                  <a:gd name="T15" fmla="*/ 16 h 161"/>
                  <a:gd name="T16" fmla="*/ 65 w 134"/>
                  <a:gd name="T17" fmla="*/ 25 h 161"/>
                  <a:gd name="T18" fmla="*/ 77 w 134"/>
                  <a:gd name="T19" fmla="*/ 27 h 161"/>
                  <a:gd name="T20" fmla="*/ 94 w 134"/>
                  <a:gd name="T21" fmla="*/ 16 h 161"/>
                  <a:gd name="T22" fmla="*/ 106 w 134"/>
                  <a:gd name="T23" fmla="*/ 8 h 161"/>
                  <a:gd name="T24" fmla="*/ 115 w 134"/>
                  <a:gd name="T25" fmla="*/ 4 h 161"/>
                  <a:gd name="T26" fmla="*/ 127 w 134"/>
                  <a:gd name="T27" fmla="*/ 2 h 161"/>
                  <a:gd name="T28" fmla="*/ 134 w 134"/>
                  <a:gd name="T29" fmla="*/ 4 h 161"/>
                  <a:gd name="T30" fmla="*/ 134 w 134"/>
                  <a:gd name="T31" fmla="*/ 18 h 161"/>
                  <a:gd name="T32" fmla="*/ 134 w 134"/>
                  <a:gd name="T33" fmla="*/ 29 h 161"/>
                  <a:gd name="T34" fmla="*/ 134 w 134"/>
                  <a:gd name="T35" fmla="*/ 41 h 161"/>
                  <a:gd name="T36" fmla="*/ 134 w 134"/>
                  <a:gd name="T37" fmla="*/ 52 h 161"/>
                  <a:gd name="T38" fmla="*/ 134 w 134"/>
                  <a:gd name="T39" fmla="*/ 64 h 161"/>
                  <a:gd name="T40" fmla="*/ 131 w 134"/>
                  <a:gd name="T41" fmla="*/ 71 h 161"/>
                  <a:gd name="T42" fmla="*/ 133 w 134"/>
                  <a:gd name="T43" fmla="*/ 81 h 161"/>
                  <a:gd name="T44" fmla="*/ 131 w 134"/>
                  <a:gd name="T45" fmla="*/ 87 h 161"/>
                  <a:gd name="T46" fmla="*/ 129 w 134"/>
                  <a:gd name="T47" fmla="*/ 96 h 161"/>
                  <a:gd name="T48" fmla="*/ 127 w 134"/>
                  <a:gd name="T49" fmla="*/ 102 h 161"/>
                  <a:gd name="T50" fmla="*/ 125 w 134"/>
                  <a:gd name="T51" fmla="*/ 112 h 161"/>
                  <a:gd name="T52" fmla="*/ 119 w 134"/>
                  <a:gd name="T53" fmla="*/ 117 h 161"/>
                  <a:gd name="T54" fmla="*/ 113 w 134"/>
                  <a:gd name="T55" fmla="*/ 123 h 161"/>
                  <a:gd name="T56" fmla="*/ 108 w 134"/>
                  <a:gd name="T57" fmla="*/ 121 h 161"/>
                  <a:gd name="T58" fmla="*/ 102 w 134"/>
                  <a:gd name="T59" fmla="*/ 127 h 161"/>
                  <a:gd name="T60" fmla="*/ 96 w 134"/>
                  <a:gd name="T61" fmla="*/ 133 h 161"/>
                  <a:gd name="T62" fmla="*/ 96 w 134"/>
                  <a:gd name="T63" fmla="*/ 140 h 161"/>
                  <a:gd name="T64" fmla="*/ 90 w 134"/>
                  <a:gd name="T65" fmla="*/ 142 h 161"/>
                  <a:gd name="T66" fmla="*/ 86 w 134"/>
                  <a:gd name="T67" fmla="*/ 137 h 161"/>
                  <a:gd name="T68" fmla="*/ 83 w 134"/>
                  <a:gd name="T69" fmla="*/ 144 h 161"/>
                  <a:gd name="T70" fmla="*/ 83 w 134"/>
                  <a:gd name="T71" fmla="*/ 148 h 161"/>
                  <a:gd name="T72" fmla="*/ 79 w 134"/>
                  <a:gd name="T73" fmla="*/ 156 h 161"/>
                  <a:gd name="T74" fmla="*/ 73 w 134"/>
                  <a:gd name="T75" fmla="*/ 161 h 161"/>
                  <a:gd name="T76" fmla="*/ 65 w 134"/>
                  <a:gd name="T77" fmla="*/ 156 h 161"/>
                  <a:gd name="T78" fmla="*/ 61 w 134"/>
                  <a:gd name="T79" fmla="*/ 148 h 161"/>
                  <a:gd name="T80" fmla="*/ 54 w 134"/>
                  <a:gd name="T81" fmla="*/ 152 h 161"/>
                  <a:gd name="T82" fmla="*/ 48 w 134"/>
                  <a:gd name="T83" fmla="*/ 154 h 161"/>
                  <a:gd name="T84" fmla="*/ 40 w 134"/>
                  <a:gd name="T85" fmla="*/ 150 h 161"/>
                  <a:gd name="T86" fmla="*/ 35 w 134"/>
                  <a:gd name="T87" fmla="*/ 152 h 161"/>
                  <a:gd name="T88" fmla="*/ 27 w 134"/>
                  <a:gd name="T89" fmla="*/ 148 h 161"/>
                  <a:gd name="T90" fmla="*/ 21 w 134"/>
                  <a:gd name="T91" fmla="*/ 146 h 161"/>
                  <a:gd name="T92" fmla="*/ 15 w 134"/>
                  <a:gd name="T93" fmla="*/ 140 h 161"/>
                  <a:gd name="T94" fmla="*/ 12 w 134"/>
                  <a:gd name="T95" fmla="*/ 133 h 161"/>
                  <a:gd name="T96" fmla="*/ 4 w 134"/>
                  <a:gd name="T97" fmla="*/ 133 h 161"/>
                  <a:gd name="T98" fmla="*/ 0 w 134"/>
                  <a:gd name="T99" fmla="*/ 129 h 161"/>
                  <a:gd name="T100" fmla="*/ 0 w 134"/>
                  <a:gd name="T101" fmla="*/ 117 h 161"/>
                  <a:gd name="T102" fmla="*/ 0 w 134"/>
                  <a:gd name="T103" fmla="*/ 106 h 161"/>
                  <a:gd name="T104" fmla="*/ 0 w 134"/>
                  <a:gd name="T105" fmla="*/ 94 h 161"/>
                  <a:gd name="T106" fmla="*/ 0 w 134"/>
                  <a:gd name="T107" fmla="*/ 83 h 161"/>
                  <a:gd name="T108" fmla="*/ 0 w 134"/>
                  <a:gd name="T109" fmla="*/ 71 h 161"/>
                  <a:gd name="T110" fmla="*/ 0 w 134"/>
                  <a:gd name="T111" fmla="*/ 6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34" h="161">
                    <a:moveTo>
                      <a:pt x="0" y="56"/>
                    </a:move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2" y="27"/>
                    </a:lnTo>
                    <a:lnTo>
                      <a:pt x="4" y="27"/>
                    </a:lnTo>
                    <a:lnTo>
                      <a:pt x="6" y="27"/>
                    </a:lnTo>
                    <a:lnTo>
                      <a:pt x="8" y="27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2" y="25"/>
                    </a:lnTo>
                    <a:lnTo>
                      <a:pt x="13" y="25"/>
                    </a:lnTo>
                    <a:lnTo>
                      <a:pt x="15" y="25"/>
                    </a:lnTo>
                    <a:lnTo>
                      <a:pt x="17" y="25"/>
                    </a:lnTo>
                    <a:lnTo>
                      <a:pt x="19" y="25"/>
                    </a:lnTo>
                    <a:lnTo>
                      <a:pt x="21" y="25"/>
                    </a:lnTo>
                    <a:lnTo>
                      <a:pt x="23" y="25"/>
                    </a:lnTo>
                    <a:lnTo>
                      <a:pt x="25" y="25"/>
                    </a:lnTo>
                    <a:lnTo>
                      <a:pt x="27" y="25"/>
                    </a:lnTo>
                    <a:lnTo>
                      <a:pt x="29" y="25"/>
                    </a:lnTo>
                    <a:lnTo>
                      <a:pt x="31" y="25"/>
                    </a:lnTo>
                    <a:lnTo>
                      <a:pt x="33" y="25"/>
                    </a:lnTo>
                    <a:lnTo>
                      <a:pt x="35" y="25"/>
                    </a:lnTo>
                    <a:lnTo>
                      <a:pt x="36" y="25"/>
                    </a:lnTo>
                    <a:lnTo>
                      <a:pt x="38" y="25"/>
                    </a:lnTo>
                    <a:lnTo>
                      <a:pt x="40" y="25"/>
                    </a:lnTo>
                    <a:lnTo>
                      <a:pt x="42" y="25"/>
                    </a:lnTo>
                    <a:lnTo>
                      <a:pt x="44" y="25"/>
                    </a:lnTo>
                    <a:lnTo>
                      <a:pt x="44" y="23"/>
                    </a:lnTo>
                    <a:lnTo>
                      <a:pt x="46" y="21"/>
                    </a:lnTo>
                    <a:lnTo>
                      <a:pt x="48" y="21"/>
                    </a:lnTo>
                    <a:lnTo>
                      <a:pt x="48" y="19"/>
                    </a:lnTo>
                    <a:lnTo>
                      <a:pt x="50" y="19"/>
                    </a:lnTo>
                    <a:lnTo>
                      <a:pt x="50" y="18"/>
                    </a:lnTo>
                    <a:lnTo>
                      <a:pt x="52" y="16"/>
                    </a:lnTo>
                    <a:lnTo>
                      <a:pt x="54" y="16"/>
                    </a:lnTo>
                    <a:lnTo>
                      <a:pt x="54" y="19"/>
                    </a:lnTo>
                    <a:lnTo>
                      <a:pt x="58" y="21"/>
                    </a:lnTo>
                    <a:lnTo>
                      <a:pt x="61" y="23"/>
                    </a:lnTo>
                    <a:lnTo>
                      <a:pt x="61" y="25"/>
                    </a:lnTo>
                    <a:lnTo>
                      <a:pt x="63" y="25"/>
                    </a:lnTo>
                    <a:lnTo>
                      <a:pt x="65" y="25"/>
                    </a:lnTo>
                    <a:lnTo>
                      <a:pt x="65" y="27"/>
                    </a:lnTo>
                    <a:lnTo>
                      <a:pt x="67" y="27"/>
                    </a:lnTo>
                    <a:lnTo>
                      <a:pt x="69" y="27"/>
                    </a:lnTo>
                    <a:lnTo>
                      <a:pt x="73" y="27"/>
                    </a:lnTo>
                    <a:lnTo>
                      <a:pt x="75" y="27"/>
                    </a:lnTo>
                    <a:lnTo>
                      <a:pt x="77" y="27"/>
                    </a:lnTo>
                    <a:lnTo>
                      <a:pt x="77" y="25"/>
                    </a:lnTo>
                    <a:lnTo>
                      <a:pt x="81" y="25"/>
                    </a:lnTo>
                    <a:lnTo>
                      <a:pt x="85" y="21"/>
                    </a:lnTo>
                    <a:lnTo>
                      <a:pt x="88" y="19"/>
                    </a:lnTo>
                    <a:lnTo>
                      <a:pt x="92" y="18"/>
                    </a:lnTo>
                    <a:lnTo>
                      <a:pt x="94" y="16"/>
                    </a:lnTo>
                    <a:lnTo>
                      <a:pt x="96" y="14"/>
                    </a:lnTo>
                    <a:lnTo>
                      <a:pt x="98" y="14"/>
                    </a:lnTo>
                    <a:lnTo>
                      <a:pt x="100" y="12"/>
                    </a:lnTo>
                    <a:lnTo>
                      <a:pt x="102" y="12"/>
                    </a:lnTo>
                    <a:lnTo>
                      <a:pt x="104" y="10"/>
                    </a:lnTo>
                    <a:lnTo>
                      <a:pt x="106" y="8"/>
                    </a:lnTo>
                    <a:lnTo>
                      <a:pt x="108" y="8"/>
                    </a:lnTo>
                    <a:lnTo>
                      <a:pt x="109" y="6"/>
                    </a:lnTo>
                    <a:lnTo>
                      <a:pt x="111" y="6"/>
                    </a:lnTo>
                    <a:lnTo>
                      <a:pt x="111" y="4"/>
                    </a:lnTo>
                    <a:lnTo>
                      <a:pt x="113" y="4"/>
                    </a:lnTo>
                    <a:lnTo>
                      <a:pt x="115" y="4"/>
                    </a:lnTo>
                    <a:lnTo>
                      <a:pt x="117" y="4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4" y="0"/>
                    </a:lnTo>
                    <a:lnTo>
                      <a:pt x="134" y="2"/>
                    </a:lnTo>
                    <a:lnTo>
                      <a:pt x="134" y="4"/>
                    </a:lnTo>
                    <a:lnTo>
                      <a:pt x="134" y="6"/>
                    </a:lnTo>
                    <a:lnTo>
                      <a:pt x="134" y="8"/>
                    </a:lnTo>
                    <a:lnTo>
                      <a:pt x="134" y="10"/>
                    </a:lnTo>
                    <a:lnTo>
                      <a:pt x="134" y="14"/>
                    </a:lnTo>
                    <a:lnTo>
                      <a:pt x="134" y="16"/>
                    </a:lnTo>
                    <a:lnTo>
                      <a:pt x="134" y="18"/>
                    </a:lnTo>
                    <a:lnTo>
                      <a:pt x="134" y="19"/>
                    </a:lnTo>
                    <a:lnTo>
                      <a:pt x="134" y="21"/>
                    </a:lnTo>
                    <a:lnTo>
                      <a:pt x="134" y="23"/>
                    </a:lnTo>
                    <a:lnTo>
                      <a:pt x="134" y="25"/>
                    </a:lnTo>
                    <a:lnTo>
                      <a:pt x="134" y="27"/>
                    </a:lnTo>
                    <a:lnTo>
                      <a:pt x="134" y="29"/>
                    </a:lnTo>
                    <a:lnTo>
                      <a:pt x="134" y="31"/>
                    </a:lnTo>
                    <a:lnTo>
                      <a:pt x="134" y="33"/>
                    </a:lnTo>
                    <a:lnTo>
                      <a:pt x="134" y="35"/>
                    </a:lnTo>
                    <a:lnTo>
                      <a:pt x="134" y="37"/>
                    </a:lnTo>
                    <a:lnTo>
                      <a:pt x="134" y="39"/>
                    </a:lnTo>
                    <a:lnTo>
                      <a:pt x="134" y="41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34" y="46"/>
                    </a:lnTo>
                    <a:lnTo>
                      <a:pt x="134" y="48"/>
                    </a:lnTo>
                    <a:lnTo>
                      <a:pt x="134" y="50"/>
                    </a:lnTo>
                    <a:lnTo>
                      <a:pt x="134" y="52"/>
                    </a:lnTo>
                    <a:lnTo>
                      <a:pt x="134" y="54"/>
                    </a:lnTo>
                    <a:lnTo>
                      <a:pt x="134" y="56"/>
                    </a:lnTo>
                    <a:lnTo>
                      <a:pt x="134" y="58"/>
                    </a:lnTo>
                    <a:lnTo>
                      <a:pt x="134" y="60"/>
                    </a:lnTo>
                    <a:lnTo>
                      <a:pt x="134" y="62"/>
                    </a:lnTo>
                    <a:lnTo>
                      <a:pt x="134" y="64"/>
                    </a:lnTo>
                    <a:lnTo>
                      <a:pt x="134" y="65"/>
                    </a:lnTo>
                    <a:lnTo>
                      <a:pt x="134" y="67"/>
                    </a:lnTo>
                    <a:lnTo>
                      <a:pt x="134" y="69"/>
                    </a:lnTo>
                    <a:lnTo>
                      <a:pt x="134" y="71"/>
                    </a:lnTo>
                    <a:lnTo>
                      <a:pt x="133" y="71"/>
                    </a:lnTo>
                    <a:lnTo>
                      <a:pt x="131" y="71"/>
                    </a:lnTo>
                    <a:lnTo>
                      <a:pt x="131" y="73"/>
                    </a:lnTo>
                    <a:lnTo>
                      <a:pt x="131" y="75"/>
                    </a:lnTo>
                    <a:lnTo>
                      <a:pt x="133" y="75"/>
                    </a:lnTo>
                    <a:lnTo>
                      <a:pt x="133" y="77"/>
                    </a:lnTo>
                    <a:lnTo>
                      <a:pt x="133" y="79"/>
                    </a:lnTo>
                    <a:lnTo>
                      <a:pt x="133" y="81"/>
                    </a:lnTo>
                    <a:lnTo>
                      <a:pt x="131" y="81"/>
                    </a:lnTo>
                    <a:lnTo>
                      <a:pt x="133" y="81"/>
                    </a:lnTo>
                    <a:lnTo>
                      <a:pt x="133" y="83"/>
                    </a:lnTo>
                    <a:lnTo>
                      <a:pt x="133" y="85"/>
                    </a:lnTo>
                    <a:lnTo>
                      <a:pt x="133" y="87"/>
                    </a:lnTo>
                    <a:lnTo>
                      <a:pt x="131" y="87"/>
                    </a:lnTo>
                    <a:lnTo>
                      <a:pt x="131" y="89"/>
                    </a:lnTo>
                    <a:lnTo>
                      <a:pt x="131" y="90"/>
                    </a:lnTo>
                    <a:lnTo>
                      <a:pt x="129" y="90"/>
                    </a:lnTo>
                    <a:lnTo>
                      <a:pt x="129" y="92"/>
                    </a:lnTo>
                    <a:lnTo>
                      <a:pt x="129" y="94"/>
                    </a:lnTo>
                    <a:lnTo>
                      <a:pt x="129" y="96"/>
                    </a:lnTo>
                    <a:lnTo>
                      <a:pt x="129" y="98"/>
                    </a:lnTo>
                    <a:lnTo>
                      <a:pt x="127" y="98"/>
                    </a:lnTo>
                    <a:lnTo>
                      <a:pt x="127" y="100"/>
                    </a:lnTo>
                    <a:lnTo>
                      <a:pt x="127" y="102"/>
                    </a:lnTo>
                    <a:lnTo>
                      <a:pt x="127" y="100"/>
                    </a:lnTo>
                    <a:lnTo>
                      <a:pt x="127" y="102"/>
                    </a:lnTo>
                    <a:lnTo>
                      <a:pt x="127" y="104"/>
                    </a:lnTo>
                    <a:lnTo>
                      <a:pt x="125" y="104"/>
                    </a:lnTo>
                    <a:lnTo>
                      <a:pt x="125" y="106"/>
                    </a:lnTo>
                    <a:lnTo>
                      <a:pt x="125" y="108"/>
                    </a:lnTo>
                    <a:lnTo>
                      <a:pt x="125" y="110"/>
                    </a:lnTo>
                    <a:lnTo>
                      <a:pt x="125" y="112"/>
                    </a:lnTo>
                    <a:lnTo>
                      <a:pt x="123" y="112"/>
                    </a:lnTo>
                    <a:lnTo>
                      <a:pt x="123" y="113"/>
                    </a:lnTo>
                    <a:lnTo>
                      <a:pt x="121" y="113"/>
                    </a:lnTo>
                    <a:lnTo>
                      <a:pt x="121" y="115"/>
                    </a:lnTo>
                    <a:lnTo>
                      <a:pt x="119" y="115"/>
                    </a:lnTo>
                    <a:lnTo>
                      <a:pt x="119" y="117"/>
                    </a:lnTo>
                    <a:lnTo>
                      <a:pt x="117" y="117"/>
                    </a:lnTo>
                    <a:lnTo>
                      <a:pt x="117" y="119"/>
                    </a:lnTo>
                    <a:lnTo>
                      <a:pt x="115" y="119"/>
                    </a:lnTo>
                    <a:lnTo>
                      <a:pt x="115" y="121"/>
                    </a:lnTo>
                    <a:lnTo>
                      <a:pt x="113" y="121"/>
                    </a:lnTo>
                    <a:lnTo>
                      <a:pt x="113" y="123"/>
                    </a:lnTo>
                    <a:lnTo>
                      <a:pt x="111" y="123"/>
                    </a:lnTo>
                    <a:lnTo>
                      <a:pt x="109" y="123"/>
                    </a:lnTo>
                    <a:lnTo>
                      <a:pt x="109" y="125"/>
                    </a:lnTo>
                    <a:lnTo>
                      <a:pt x="108" y="125"/>
                    </a:lnTo>
                    <a:lnTo>
                      <a:pt x="108" y="123"/>
                    </a:lnTo>
                    <a:lnTo>
                      <a:pt x="108" y="121"/>
                    </a:lnTo>
                    <a:lnTo>
                      <a:pt x="106" y="121"/>
                    </a:lnTo>
                    <a:lnTo>
                      <a:pt x="106" y="123"/>
                    </a:lnTo>
                    <a:lnTo>
                      <a:pt x="104" y="123"/>
                    </a:lnTo>
                    <a:lnTo>
                      <a:pt x="102" y="123"/>
                    </a:lnTo>
                    <a:lnTo>
                      <a:pt x="102" y="125"/>
                    </a:lnTo>
                    <a:lnTo>
                      <a:pt x="102" y="127"/>
                    </a:lnTo>
                    <a:lnTo>
                      <a:pt x="100" y="127"/>
                    </a:lnTo>
                    <a:lnTo>
                      <a:pt x="98" y="127"/>
                    </a:lnTo>
                    <a:lnTo>
                      <a:pt x="98" y="129"/>
                    </a:lnTo>
                    <a:lnTo>
                      <a:pt x="96" y="129"/>
                    </a:lnTo>
                    <a:lnTo>
                      <a:pt x="96" y="131"/>
                    </a:lnTo>
                    <a:lnTo>
                      <a:pt x="96" y="133"/>
                    </a:lnTo>
                    <a:lnTo>
                      <a:pt x="96" y="135"/>
                    </a:lnTo>
                    <a:lnTo>
                      <a:pt x="94" y="135"/>
                    </a:lnTo>
                    <a:lnTo>
                      <a:pt x="94" y="137"/>
                    </a:lnTo>
                    <a:lnTo>
                      <a:pt x="96" y="137"/>
                    </a:lnTo>
                    <a:lnTo>
                      <a:pt x="96" y="138"/>
                    </a:lnTo>
                    <a:lnTo>
                      <a:pt x="96" y="140"/>
                    </a:lnTo>
                    <a:lnTo>
                      <a:pt x="94" y="140"/>
                    </a:lnTo>
                    <a:lnTo>
                      <a:pt x="92" y="140"/>
                    </a:lnTo>
                    <a:lnTo>
                      <a:pt x="92" y="142"/>
                    </a:lnTo>
                    <a:lnTo>
                      <a:pt x="92" y="144"/>
                    </a:lnTo>
                    <a:lnTo>
                      <a:pt x="92" y="142"/>
                    </a:lnTo>
                    <a:lnTo>
                      <a:pt x="90" y="142"/>
                    </a:lnTo>
                    <a:lnTo>
                      <a:pt x="92" y="140"/>
                    </a:lnTo>
                    <a:lnTo>
                      <a:pt x="90" y="140"/>
                    </a:lnTo>
                    <a:lnTo>
                      <a:pt x="90" y="138"/>
                    </a:lnTo>
                    <a:lnTo>
                      <a:pt x="88" y="138"/>
                    </a:lnTo>
                    <a:lnTo>
                      <a:pt x="88" y="137"/>
                    </a:lnTo>
                    <a:lnTo>
                      <a:pt x="86" y="137"/>
                    </a:lnTo>
                    <a:lnTo>
                      <a:pt x="86" y="138"/>
                    </a:lnTo>
                    <a:lnTo>
                      <a:pt x="85" y="138"/>
                    </a:lnTo>
                    <a:lnTo>
                      <a:pt x="85" y="140"/>
                    </a:lnTo>
                    <a:lnTo>
                      <a:pt x="85" y="142"/>
                    </a:lnTo>
                    <a:lnTo>
                      <a:pt x="85" y="144"/>
                    </a:lnTo>
                    <a:lnTo>
                      <a:pt x="83" y="144"/>
                    </a:lnTo>
                    <a:lnTo>
                      <a:pt x="83" y="146"/>
                    </a:lnTo>
                    <a:lnTo>
                      <a:pt x="81" y="146"/>
                    </a:lnTo>
                    <a:lnTo>
                      <a:pt x="81" y="148"/>
                    </a:lnTo>
                    <a:lnTo>
                      <a:pt x="83" y="148"/>
                    </a:lnTo>
                    <a:lnTo>
                      <a:pt x="83" y="150"/>
                    </a:lnTo>
                    <a:lnTo>
                      <a:pt x="83" y="148"/>
                    </a:lnTo>
                    <a:lnTo>
                      <a:pt x="83" y="150"/>
                    </a:lnTo>
                    <a:lnTo>
                      <a:pt x="83" y="152"/>
                    </a:lnTo>
                    <a:lnTo>
                      <a:pt x="83" y="154"/>
                    </a:lnTo>
                    <a:lnTo>
                      <a:pt x="81" y="154"/>
                    </a:lnTo>
                    <a:lnTo>
                      <a:pt x="79" y="154"/>
                    </a:lnTo>
                    <a:lnTo>
                      <a:pt x="79" y="156"/>
                    </a:lnTo>
                    <a:lnTo>
                      <a:pt x="79" y="158"/>
                    </a:lnTo>
                    <a:lnTo>
                      <a:pt x="79" y="160"/>
                    </a:lnTo>
                    <a:lnTo>
                      <a:pt x="79" y="161"/>
                    </a:lnTo>
                    <a:lnTo>
                      <a:pt x="77" y="161"/>
                    </a:lnTo>
                    <a:lnTo>
                      <a:pt x="75" y="161"/>
                    </a:lnTo>
                    <a:lnTo>
                      <a:pt x="73" y="161"/>
                    </a:lnTo>
                    <a:lnTo>
                      <a:pt x="71" y="161"/>
                    </a:lnTo>
                    <a:lnTo>
                      <a:pt x="69" y="161"/>
                    </a:lnTo>
                    <a:lnTo>
                      <a:pt x="69" y="160"/>
                    </a:lnTo>
                    <a:lnTo>
                      <a:pt x="67" y="160"/>
                    </a:lnTo>
                    <a:lnTo>
                      <a:pt x="67" y="158"/>
                    </a:lnTo>
                    <a:lnTo>
                      <a:pt x="65" y="156"/>
                    </a:lnTo>
                    <a:lnTo>
                      <a:pt x="63" y="156"/>
                    </a:lnTo>
                    <a:lnTo>
                      <a:pt x="61" y="156"/>
                    </a:lnTo>
                    <a:lnTo>
                      <a:pt x="61" y="154"/>
                    </a:lnTo>
                    <a:lnTo>
                      <a:pt x="61" y="152"/>
                    </a:lnTo>
                    <a:lnTo>
                      <a:pt x="61" y="150"/>
                    </a:lnTo>
                    <a:lnTo>
                      <a:pt x="61" y="148"/>
                    </a:lnTo>
                    <a:lnTo>
                      <a:pt x="60" y="148"/>
                    </a:lnTo>
                    <a:lnTo>
                      <a:pt x="58" y="148"/>
                    </a:lnTo>
                    <a:lnTo>
                      <a:pt x="58" y="150"/>
                    </a:lnTo>
                    <a:lnTo>
                      <a:pt x="56" y="150"/>
                    </a:lnTo>
                    <a:lnTo>
                      <a:pt x="54" y="150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2" y="154"/>
                    </a:lnTo>
                    <a:lnTo>
                      <a:pt x="50" y="154"/>
                    </a:lnTo>
                    <a:lnTo>
                      <a:pt x="48" y="154"/>
                    </a:lnTo>
                    <a:lnTo>
                      <a:pt x="46" y="154"/>
                    </a:lnTo>
                    <a:lnTo>
                      <a:pt x="46" y="152"/>
                    </a:lnTo>
                    <a:lnTo>
                      <a:pt x="44" y="152"/>
                    </a:lnTo>
                    <a:lnTo>
                      <a:pt x="42" y="152"/>
                    </a:lnTo>
                    <a:lnTo>
                      <a:pt x="42" y="150"/>
                    </a:lnTo>
                    <a:lnTo>
                      <a:pt x="40" y="150"/>
                    </a:lnTo>
                    <a:lnTo>
                      <a:pt x="38" y="150"/>
                    </a:lnTo>
                    <a:lnTo>
                      <a:pt x="38" y="152"/>
                    </a:lnTo>
                    <a:lnTo>
                      <a:pt x="36" y="152"/>
                    </a:lnTo>
                    <a:lnTo>
                      <a:pt x="36" y="154"/>
                    </a:lnTo>
                    <a:lnTo>
                      <a:pt x="35" y="154"/>
                    </a:lnTo>
                    <a:lnTo>
                      <a:pt x="35" y="152"/>
                    </a:lnTo>
                    <a:lnTo>
                      <a:pt x="33" y="152"/>
                    </a:lnTo>
                    <a:lnTo>
                      <a:pt x="33" y="150"/>
                    </a:lnTo>
                    <a:lnTo>
                      <a:pt x="31" y="150"/>
                    </a:lnTo>
                    <a:lnTo>
                      <a:pt x="31" y="148"/>
                    </a:lnTo>
                    <a:lnTo>
                      <a:pt x="29" y="148"/>
                    </a:lnTo>
                    <a:lnTo>
                      <a:pt x="27" y="148"/>
                    </a:lnTo>
                    <a:lnTo>
                      <a:pt x="27" y="146"/>
                    </a:lnTo>
                    <a:lnTo>
                      <a:pt x="25" y="146"/>
                    </a:lnTo>
                    <a:lnTo>
                      <a:pt x="25" y="148"/>
                    </a:lnTo>
                    <a:lnTo>
                      <a:pt x="23" y="148"/>
                    </a:lnTo>
                    <a:lnTo>
                      <a:pt x="21" y="148"/>
                    </a:lnTo>
                    <a:lnTo>
                      <a:pt x="21" y="146"/>
                    </a:lnTo>
                    <a:lnTo>
                      <a:pt x="19" y="146"/>
                    </a:lnTo>
                    <a:lnTo>
                      <a:pt x="17" y="146"/>
                    </a:lnTo>
                    <a:lnTo>
                      <a:pt x="17" y="144"/>
                    </a:lnTo>
                    <a:lnTo>
                      <a:pt x="17" y="142"/>
                    </a:lnTo>
                    <a:lnTo>
                      <a:pt x="17" y="140"/>
                    </a:lnTo>
                    <a:lnTo>
                      <a:pt x="15" y="140"/>
                    </a:lnTo>
                    <a:lnTo>
                      <a:pt x="15" y="138"/>
                    </a:lnTo>
                    <a:lnTo>
                      <a:pt x="15" y="137"/>
                    </a:lnTo>
                    <a:lnTo>
                      <a:pt x="13" y="137"/>
                    </a:lnTo>
                    <a:lnTo>
                      <a:pt x="12" y="137"/>
                    </a:lnTo>
                    <a:lnTo>
                      <a:pt x="12" y="135"/>
                    </a:lnTo>
                    <a:lnTo>
                      <a:pt x="12" y="133"/>
                    </a:lnTo>
                    <a:lnTo>
                      <a:pt x="10" y="133"/>
                    </a:lnTo>
                    <a:lnTo>
                      <a:pt x="10" y="135"/>
                    </a:lnTo>
                    <a:lnTo>
                      <a:pt x="8" y="135"/>
                    </a:lnTo>
                    <a:lnTo>
                      <a:pt x="6" y="135"/>
                    </a:lnTo>
                    <a:lnTo>
                      <a:pt x="4" y="135"/>
                    </a:lnTo>
                    <a:lnTo>
                      <a:pt x="4" y="133"/>
                    </a:lnTo>
                    <a:lnTo>
                      <a:pt x="2" y="133"/>
                    </a:lnTo>
                    <a:lnTo>
                      <a:pt x="0" y="133"/>
                    </a:lnTo>
                    <a:lnTo>
                      <a:pt x="0" y="135"/>
                    </a:lnTo>
                    <a:lnTo>
                      <a:pt x="0" y="133"/>
                    </a:lnTo>
                    <a:lnTo>
                      <a:pt x="0" y="131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0" y="106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9"/>
                    </a:lnTo>
                    <a:lnTo>
                      <a:pt x="0" y="87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0" name="Freeform 31"/>
              <p:cNvSpPr>
                <a:spLocks/>
              </p:cNvSpPr>
              <p:nvPr/>
            </p:nvSpPr>
            <p:spPr bwMode="auto">
              <a:xfrm>
                <a:off x="2819546" y="2608954"/>
                <a:ext cx="859104" cy="817601"/>
              </a:xfrm>
              <a:custGeom>
                <a:avLst/>
                <a:gdLst>
                  <a:gd name="T0" fmla="*/ 113 w 414"/>
                  <a:gd name="T1" fmla="*/ 165 h 394"/>
                  <a:gd name="T2" fmla="*/ 113 w 414"/>
                  <a:gd name="T3" fmla="*/ 127 h 394"/>
                  <a:gd name="T4" fmla="*/ 113 w 414"/>
                  <a:gd name="T5" fmla="*/ 91 h 394"/>
                  <a:gd name="T6" fmla="*/ 113 w 414"/>
                  <a:gd name="T7" fmla="*/ 54 h 394"/>
                  <a:gd name="T8" fmla="*/ 113 w 414"/>
                  <a:gd name="T9" fmla="*/ 18 h 394"/>
                  <a:gd name="T10" fmla="*/ 132 w 414"/>
                  <a:gd name="T11" fmla="*/ 0 h 394"/>
                  <a:gd name="T12" fmla="*/ 169 w 414"/>
                  <a:gd name="T13" fmla="*/ 0 h 394"/>
                  <a:gd name="T14" fmla="*/ 205 w 414"/>
                  <a:gd name="T15" fmla="*/ 0 h 394"/>
                  <a:gd name="T16" fmla="*/ 209 w 414"/>
                  <a:gd name="T17" fmla="*/ 33 h 394"/>
                  <a:gd name="T18" fmla="*/ 209 w 414"/>
                  <a:gd name="T19" fmla="*/ 69 h 394"/>
                  <a:gd name="T20" fmla="*/ 226 w 414"/>
                  <a:gd name="T21" fmla="*/ 81 h 394"/>
                  <a:gd name="T22" fmla="*/ 240 w 414"/>
                  <a:gd name="T23" fmla="*/ 89 h 394"/>
                  <a:gd name="T24" fmla="*/ 259 w 414"/>
                  <a:gd name="T25" fmla="*/ 94 h 394"/>
                  <a:gd name="T26" fmla="*/ 274 w 414"/>
                  <a:gd name="T27" fmla="*/ 96 h 394"/>
                  <a:gd name="T28" fmla="*/ 284 w 414"/>
                  <a:gd name="T29" fmla="*/ 98 h 394"/>
                  <a:gd name="T30" fmla="*/ 299 w 414"/>
                  <a:gd name="T31" fmla="*/ 102 h 394"/>
                  <a:gd name="T32" fmla="*/ 305 w 414"/>
                  <a:gd name="T33" fmla="*/ 98 h 394"/>
                  <a:gd name="T34" fmla="*/ 320 w 414"/>
                  <a:gd name="T35" fmla="*/ 104 h 394"/>
                  <a:gd name="T36" fmla="*/ 338 w 414"/>
                  <a:gd name="T37" fmla="*/ 100 h 394"/>
                  <a:gd name="T38" fmla="*/ 357 w 414"/>
                  <a:gd name="T39" fmla="*/ 102 h 394"/>
                  <a:gd name="T40" fmla="*/ 370 w 414"/>
                  <a:gd name="T41" fmla="*/ 106 h 394"/>
                  <a:gd name="T42" fmla="*/ 382 w 414"/>
                  <a:gd name="T43" fmla="*/ 112 h 394"/>
                  <a:gd name="T44" fmla="*/ 391 w 414"/>
                  <a:gd name="T45" fmla="*/ 112 h 394"/>
                  <a:gd name="T46" fmla="*/ 397 w 414"/>
                  <a:gd name="T47" fmla="*/ 121 h 394"/>
                  <a:gd name="T48" fmla="*/ 397 w 414"/>
                  <a:gd name="T49" fmla="*/ 158 h 394"/>
                  <a:gd name="T50" fmla="*/ 403 w 414"/>
                  <a:gd name="T51" fmla="*/ 181 h 394"/>
                  <a:gd name="T52" fmla="*/ 411 w 414"/>
                  <a:gd name="T53" fmla="*/ 196 h 394"/>
                  <a:gd name="T54" fmla="*/ 412 w 414"/>
                  <a:gd name="T55" fmla="*/ 211 h 394"/>
                  <a:gd name="T56" fmla="*/ 407 w 414"/>
                  <a:gd name="T57" fmla="*/ 227 h 394"/>
                  <a:gd name="T58" fmla="*/ 409 w 414"/>
                  <a:gd name="T59" fmla="*/ 235 h 394"/>
                  <a:gd name="T60" fmla="*/ 407 w 414"/>
                  <a:gd name="T61" fmla="*/ 238 h 394"/>
                  <a:gd name="T62" fmla="*/ 403 w 414"/>
                  <a:gd name="T63" fmla="*/ 252 h 394"/>
                  <a:gd name="T64" fmla="*/ 384 w 414"/>
                  <a:gd name="T65" fmla="*/ 265 h 394"/>
                  <a:gd name="T66" fmla="*/ 359 w 414"/>
                  <a:gd name="T67" fmla="*/ 284 h 394"/>
                  <a:gd name="T68" fmla="*/ 330 w 414"/>
                  <a:gd name="T69" fmla="*/ 302 h 394"/>
                  <a:gd name="T70" fmla="*/ 307 w 414"/>
                  <a:gd name="T71" fmla="*/ 319 h 394"/>
                  <a:gd name="T72" fmla="*/ 293 w 414"/>
                  <a:gd name="T73" fmla="*/ 352 h 394"/>
                  <a:gd name="T74" fmla="*/ 301 w 414"/>
                  <a:gd name="T75" fmla="*/ 388 h 394"/>
                  <a:gd name="T76" fmla="*/ 293 w 414"/>
                  <a:gd name="T77" fmla="*/ 394 h 394"/>
                  <a:gd name="T78" fmla="*/ 280 w 414"/>
                  <a:gd name="T79" fmla="*/ 386 h 394"/>
                  <a:gd name="T80" fmla="*/ 261 w 414"/>
                  <a:gd name="T81" fmla="*/ 384 h 394"/>
                  <a:gd name="T82" fmla="*/ 247 w 414"/>
                  <a:gd name="T83" fmla="*/ 377 h 394"/>
                  <a:gd name="T84" fmla="*/ 232 w 414"/>
                  <a:gd name="T85" fmla="*/ 361 h 394"/>
                  <a:gd name="T86" fmla="*/ 224 w 414"/>
                  <a:gd name="T87" fmla="*/ 340 h 394"/>
                  <a:gd name="T88" fmla="*/ 217 w 414"/>
                  <a:gd name="T89" fmla="*/ 327 h 394"/>
                  <a:gd name="T90" fmla="*/ 203 w 414"/>
                  <a:gd name="T91" fmla="*/ 311 h 394"/>
                  <a:gd name="T92" fmla="*/ 194 w 414"/>
                  <a:gd name="T93" fmla="*/ 294 h 394"/>
                  <a:gd name="T94" fmla="*/ 182 w 414"/>
                  <a:gd name="T95" fmla="*/ 273 h 394"/>
                  <a:gd name="T96" fmla="*/ 169 w 414"/>
                  <a:gd name="T97" fmla="*/ 258 h 394"/>
                  <a:gd name="T98" fmla="*/ 147 w 414"/>
                  <a:gd name="T99" fmla="*/ 254 h 394"/>
                  <a:gd name="T100" fmla="*/ 138 w 414"/>
                  <a:gd name="T101" fmla="*/ 250 h 394"/>
                  <a:gd name="T102" fmla="*/ 123 w 414"/>
                  <a:gd name="T103" fmla="*/ 259 h 394"/>
                  <a:gd name="T104" fmla="*/ 119 w 414"/>
                  <a:gd name="T105" fmla="*/ 273 h 394"/>
                  <a:gd name="T106" fmla="*/ 105 w 414"/>
                  <a:gd name="T107" fmla="*/ 281 h 394"/>
                  <a:gd name="T108" fmla="*/ 88 w 414"/>
                  <a:gd name="T109" fmla="*/ 271 h 394"/>
                  <a:gd name="T110" fmla="*/ 69 w 414"/>
                  <a:gd name="T111" fmla="*/ 261 h 394"/>
                  <a:gd name="T112" fmla="*/ 61 w 414"/>
                  <a:gd name="T113" fmla="*/ 240 h 394"/>
                  <a:gd name="T114" fmla="*/ 55 w 414"/>
                  <a:gd name="T115" fmla="*/ 225 h 394"/>
                  <a:gd name="T116" fmla="*/ 40 w 414"/>
                  <a:gd name="T117" fmla="*/ 215 h 394"/>
                  <a:gd name="T118" fmla="*/ 27 w 414"/>
                  <a:gd name="T119" fmla="*/ 200 h 394"/>
                  <a:gd name="T120" fmla="*/ 7 w 414"/>
                  <a:gd name="T121" fmla="*/ 183 h 394"/>
                  <a:gd name="T122" fmla="*/ 17 w 414"/>
                  <a:gd name="T123" fmla="*/ 171 h 394"/>
                  <a:gd name="T124" fmla="*/ 53 w 414"/>
                  <a:gd name="T125" fmla="*/ 171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14" h="394">
                    <a:moveTo>
                      <a:pt x="84" y="171"/>
                    </a:moveTo>
                    <a:lnTo>
                      <a:pt x="86" y="171"/>
                    </a:lnTo>
                    <a:lnTo>
                      <a:pt x="88" y="171"/>
                    </a:lnTo>
                    <a:lnTo>
                      <a:pt x="90" y="171"/>
                    </a:lnTo>
                    <a:lnTo>
                      <a:pt x="92" y="171"/>
                    </a:lnTo>
                    <a:lnTo>
                      <a:pt x="94" y="171"/>
                    </a:lnTo>
                    <a:lnTo>
                      <a:pt x="96" y="171"/>
                    </a:lnTo>
                    <a:lnTo>
                      <a:pt x="98" y="171"/>
                    </a:lnTo>
                    <a:lnTo>
                      <a:pt x="99" y="171"/>
                    </a:lnTo>
                    <a:lnTo>
                      <a:pt x="101" y="171"/>
                    </a:lnTo>
                    <a:lnTo>
                      <a:pt x="103" y="171"/>
                    </a:lnTo>
                    <a:lnTo>
                      <a:pt x="105" y="171"/>
                    </a:lnTo>
                    <a:lnTo>
                      <a:pt x="107" y="171"/>
                    </a:lnTo>
                    <a:lnTo>
                      <a:pt x="109" y="171"/>
                    </a:lnTo>
                    <a:lnTo>
                      <a:pt x="111" y="171"/>
                    </a:lnTo>
                    <a:lnTo>
                      <a:pt x="113" y="171"/>
                    </a:lnTo>
                    <a:lnTo>
                      <a:pt x="113" y="169"/>
                    </a:lnTo>
                    <a:lnTo>
                      <a:pt x="113" y="167"/>
                    </a:lnTo>
                    <a:lnTo>
                      <a:pt x="113" y="165"/>
                    </a:lnTo>
                    <a:lnTo>
                      <a:pt x="113" y="163"/>
                    </a:lnTo>
                    <a:lnTo>
                      <a:pt x="113" y="162"/>
                    </a:lnTo>
                    <a:lnTo>
                      <a:pt x="113" y="160"/>
                    </a:lnTo>
                    <a:lnTo>
                      <a:pt x="113" y="156"/>
                    </a:lnTo>
                    <a:lnTo>
                      <a:pt x="113" y="154"/>
                    </a:lnTo>
                    <a:lnTo>
                      <a:pt x="113" y="152"/>
                    </a:lnTo>
                    <a:lnTo>
                      <a:pt x="113" y="150"/>
                    </a:lnTo>
                    <a:lnTo>
                      <a:pt x="113" y="148"/>
                    </a:lnTo>
                    <a:lnTo>
                      <a:pt x="113" y="146"/>
                    </a:lnTo>
                    <a:lnTo>
                      <a:pt x="113" y="144"/>
                    </a:lnTo>
                    <a:lnTo>
                      <a:pt x="113" y="142"/>
                    </a:lnTo>
                    <a:lnTo>
                      <a:pt x="113" y="140"/>
                    </a:lnTo>
                    <a:lnTo>
                      <a:pt x="113" y="139"/>
                    </a:lnTo>
                    <a:lnTo>
                      <a:pt x="113" y="137"/>
                    </a:lnTo>
                    <a:lnTo>
                      <a:pt x="113" y="135"/>
                    </a:lnTo>
                    <a:lnTo>
                      <a:pt x="113" y="133"/>
                    </a:lnTo>
                    <a:lnTo>
                      <a:pt x="113" y="131"/>
                    </a:lnTo>
                    <a:lnTo>
                      <a:pt x="113" y="129"/>
                    </a:lnTo>
                    <a:lnTo>
                      <a:pt x="113" y="127"/>
                    </a:lnTo>
                    <a:lnTo>
                      <a:pt x="113" y="125"/>
                    </a:lnTo>
                    <a:lnTo>
                      <a:pt x="113" y="123"/>
                    </a:lnTo>
                    <a:lnTo>
                      <a:pt x="113" y="121"/>
                    </a:lnTo>
                    <a:lnTo>
                      <a:pt x="113" y="119"/>
                    </a:lnTo>
                    <a:lnTo>
                      <a:pt x="113" y="117"/>
                    </a:lnTo>
                    <a:lnTo>
                      <a:pt x="113" y="115"/>
                    </a:lnTo>
                    <a:lnTo>
                      <a:pt x="113" y="114"/>
                    </a:lnTo>
                    <a:lnTo>
                      <a:pt x="113" y="112"/>
                    </a:lnTo>
                    <a:lnTo>
                      <a:pt x="113" y="110"/>
                    </a:lnTo>
                    <a:lnTo>
                      <a:pt x="113" y="108"/>
                    </a:lnTo>
                    <a:lnTo>
                      <a:pt x="113" y="106"/>
                    </a:lnTo>
                    <a:lnTo>
                      <a:pt x="113" y="104"/>
                    </a:lnTo>
                    <a:lnTo>
                      <a:pt x="113" y="102"/>
                    </a:lnTo>
                    <a:lnTo>
                      <a:pt x="113" y="100"/>
                    </a:lnTo>
                    <a:lnTo>
                      <a:pt x="113" y="98"/>
                    </a:lnTo>
                    <a:lnTo>
                      <a:pt x="113" y="96"/>
                    </a:lnTo>
                    <a:lnTo>
                      <a:pt x="113" y="94"/>
                    </a:lnTo>
                    <a:lnTo>
                      <a:pt x="113" y="92"/>
                    </a:lnTo>
                    <a:lnTo>
                      <a:pt x="113" y="91"/>
                    </a:lnTo>
                    <a:lnTo>
                      <a:pt x="113" y="89"/>
                    </a:lnTo>
                    <a:lnTo>
                      <a:pt x="113" y="87"/>
                    </a:lnTo>
                    <a:lnTo>
                      <a:pt x="113" y="85"/>
                    </a:lnTo>
                    <a:lnTo>
                      <a:pt x="113" y="83"/>
                    </a:lnTo>
                    <a:lnTo>
                      <a:pt x="113" y="81"/>
                    </a:lnTo>
                    <a:lnTo>
                      <a:pt x="113" y="79"/>
                    </a:lnTo>
                    <a:lnTo>
                      <a:pt x="113" y="77"/>
                    </a:lnTo>
                    <a:lnTo>
                      <a:pt x="113" y="75"/>
                    </a:lnTo>
                    <a:lnTo>
                      <a:pt x="113" y="73"/>
                    </a:lnTo>
                    <a:lnTo>
                      <a:pt x="113" y="71"/>
                    </a:lnTo>
                    <a:lnTo>
                      <a:pt x="113" y="69"/>
                    </a:lnTo>
                    <a:lnTo>
                      <a:pt x="113" y="67"/>
                    </a:lnTo>
                    <a:lnTo>
                      <a:pt x="113" y="66"/>
                    </a:lnTo>
                    <a:lnTo>
                      <a:pt x="113" y="64"/>
                    </a:lnTo>
                    <a:lnTo>
                      <a:pt x="113" y="62"/>
                    </a:lnTo>
                    <a:lnTo>
                      <a:pt x="113" y="60"/>
                    </a:lnTo>
                    <a:lnTo>
                      <a:pt x="113" y="58"/>
                    </a:lnTo>
                    <a:lnTo>
                      <a:pt x="113" y="56"/>
                    </a:lnTo>
                    <a:lnTo>
                      <a:pt x="113" y="54"/>
                    </a:lnTo>
                    <a:lnTo>
                      <a:pt x="113" y="52"/>
                    </a:lnTo>
                    <a:lnTo>
                      <a:pt x="113" y="50"/>
                    </a:lnTo>
                    <a:lnTo>
                      <a:pt x="113" y="48"/>
                    </a:lnTo>
                    <a:lnTo>
                      <a:pt x="113" y="46"/>
                    </a:lnTo>
                    <a:lnTo>
                      <a:pt x="113" y="44"/>
                    </a:lnTo>
                    <a:lnTo>
                      <a:pt x="113" y="43"/>
                    </a:lnTo>
                    <a:lnTo>
                      <a:pt x="113" y="41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3" y="35"/>
                    </a:lnTo>
                    <a:lnTo>
                      <a:pt x="113" y="33"/>
                    </a:lnTo>
                    <a:lnTo>
                      <a:pt x="113" y="31"/>
                    </a:lnTo>
                    <a:lnTo>
                      <a:pt x="113" y="29"/>
                    </a:lnTo>
                    <a:lnTo>
                      <a:pt x="113" y="27"/>
                    </a:lnTo>
                    <a:lnTo>
                      <a:pt x="113" y="25"/>
                    </a:lnTo>
                    <a:lnTo>
                      <a:pt x="113" y="23"/>
                    </a:lnTo>
                    <a:lnTo>
                      <a:pt x="113" y="21"/>
                    </a:lnTo>
                    <a:lnTo>
                      <a:pt x="113" y="19"/>
                    </a:lnTo>
                    <a:lnTo>
                      <a:pt x="113" y="18"/>
                    </a:lnTo>
                    <a:lnTo>
                      <a:pt x="113" y="16"/>
                    </a:lnTo>
                    <a:lnTo>
                      <a:pt x="113" y="14"/>
                    </a:lnTo>
                    <a:lnTo>
                      <a:pt x="113" y="12"/>
                    </a:lnTo>
                    <a:lnTo>
                      <a:pt x="113" y="10"/>
                    </a:lnTo>
                    <a:lnTo>
                      <a:pt x="113" y="8"/>
                    </a:lnTo>
                    <a:lnTo>
                      <a:pt x="113" y="6"/>
                    </a:lnTo>
                    <a:lnTo>
                      <a:pt x="113" y="4"/>
                    </a:lnTo>
                    <a:lnTo>
                      <a:pt x="113" y="2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7" y="0"/>
                    </a:lnTo>
                    <a:lnTo>
                      <a:pt x="149" y="0"/>
                    </a:lnTo>
                    <a:lnTo>
                      <a:pt x="151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5" y="0"/>
                    </a:lnTo>
                    <a:lnTo>
                      <a:pt x="197" y="0"/>
                    </a:lnTo>
                    <a:lnTo>
                      <a:pt x="199" y="0"/>
                    </a:lnTo>
                    <a:lnTo>
                      <a:pt x="201" y="0"/>
                    </a:lnTo>
                    <a:lnTo>
                      <a:pt x="203" y="0"/>
                    </a:lnTo>
                    <a:lnTo>
                      <a:pt x="205" y="0"/>
                    </a:lnTo>
                    <a:lnTo>
                      <a:pt x="207" y="0"/>
                    </a:lnTo>
                    <a:lnTo>
                      <a:pt x="209" y="0"/>
                    </a:lnTo>
                    <a:lnTo>
                      <a:pt x="209" y="2"/>
                    </a:lnTo>
                    <a:lnTo>
                      <a:pt x="209" y="4"/>
                    </a:lnTo>
                    <a:lnTo>
                      <a:pt x="209" y="6"/>
                    </a:lnTo>
                    <a:lnTo>
                      <a:pt x="209" y="8"/>
                    </a:lnTo>
                    <a:lnTo>
                      <a:pt x="209" y="10"/>
                    </a:lnTo>
                    <a:lnTo>
                      <a:pt x="209" y="12"/>
                    </a:lnTo>
                    <a:lnTo>
                      <a:pt x="209" y="14"/>
                    </a:lnTo>
                    <a:lnTo>
                      <a:pt x="209" y="16"/>
                    </a:lnTo>
                    <a:lnTo>
                      <a:pt x="209" y="18"/>
                    </a:lnTo>
                    <a:lnTo>
                      <a:pt x="209" y="19"/>
                    </a:lnTo>
                    <a:lnTo>
                      <a:pt x="209" y="21"/>
                    </a:lnTo>
                    <a:lnTo>
                      <a:pt x="209" y="23"/>
                    </a:lnTo>
                    <a:lnTo>
                      <a:pt x="209" y="25"/>
                    </a:lnTo>
                    <a:lnTo>
                      <a:pt x="209" y="27"/>
                    </a:lnTo>
                    <a:lnTo>
                      <a:pt x="209" y="29"/>
                    </a:lnTo>
                    <a:lnTo>
                      <a:pt x="209" y="31"/>
                    </a:lnTo>
                    <a:lnTo>
                      <a:pt x="209" y="33"/>
                    </a:lnTo>
                    <a:lnTo>
                      <a:pt x="209" y="35"/>
                    </a:lnTo>
                    <a:lnTo>
                      <a:pt x="209" y="37"/>
                    </a:lnTo>
                    <a:lnTo>
                      <a:pt x="209" y="39"/>
                    </a:lnTo>
                    <a:lnTo>
                      <a:pt x="209" y="41"/>
                    </a:lnTo>
                    <a:lnTo>
                      <a:pt x="209" y="43"/>
                    </a:lnTo>
                    <a:lnTo>
                      <a:pt x="209" y="44"/>
                    </a:lnTo>
                    <a:lnTo>
                      <a:pt x="209" y="46"/>
                    </a:lnTo>
                    <a:lnTo>
                      <a:pt x="209" y="48"/>
                    </a:lnTo>
                    <a:lnTo>
                      <a:pt x="209" y="50"/>
                    </a:lnTo>
                    <a:lnTo>
                      <a:pt x="209" y="52"/>
                    </a:lnTo>
                    <a:lnTo>
                      <a:pt x="209" y="54"/>
                    </a:lnTo>
                    <a:lnTo>
                      <a:pt x="209" y="56"/>
                    </a:lnTo>
                    <a:lnTo>
                      <a:pt x="209" y="58"/>
                    </a:lnTo>
                    <a:lnTo>
                      <a:pt x="209" y="60"/>
                    </a:lnTo>
                    <a:lnTo>
                      <a:pt x="209" y="62"/>
                    </a:lnTo>
                    <a:lnTo>
                      <a:pt x="209" y="64"/>
                    </a:lnTo>
                    <a:lnTo>
                      <a:pt x="209" y="66"/>
                    </a:lnTo>
                    <a:lnTo>
                      <a:pt x="209" y="67"/>
                    </a:lnTo>
                    <a:lnTo>
                      <a:pt x="209" y="69"/>
                    </a:lnTo>
                    <a:lnTo>
                      <a:pt x="209" y="71"/>
                    </a:lnTo>
                    <a:lnTo>
                      <a:pt x="209" y="73"/>
                    </a:lnTo>
                    <a:lnTo>
                      <a:pt x="209" y="75"/>
                    </a:lnTo>
                    <a:lnTo>
                      <a:pt x="211" y="75"/>
                    </a:lnTo>
                    <a:lnTo>
                      <a:pt x="213" y="75"/>
                    </a:lnTo>
                    <a:lnTo>
                      <a:pt x="213" y="77"/>
                    </a:lnTo>
                    <a:lnTo>
                      <a:pt x="215" y="77"/>
                    </a:lnTo>
                    <a:lnTo>
                      <a:pt x="215" y="79"/>
                    </a:lnTo>
                    <a:lnTo>
                      <a:pt x="217" y="79"/>
                    </a:lnTo>
                    <a:lnTo>
                      <a:pt x="217" y="81"/>
                    </a:lnTo>
                    <a:lnTo>
                      <a:pt x="219" y="81"/>
                    </a:lnTo>
                    <a:lnTo>
                      <a:pt x="219" y="83"/>
                    </a:lnTo>
                    <a:lnTo>
                      <a:pt x="220" y="83"/>
                    </a:lnTo>
                    <a:lnTo>
                      <a:pt x="222" y="83"/>
                    </a:lnTo>
                    <a:lnTo>
                      <a:pt x="222" y="81"/>
                    </a:lnTo>
                    <a:lnTo>
                      <a:pt x="224" y="81"/>
                    </a:lnTo>
                    <a:lnTo>
                      <a:pt x="226" y="81"/>
                    </a:lnTo>
                    <a:lnTo>
                      <a:pt x="226" y="83"/>
                    </a:lnTo>
                    <a:lnTo>
                      <a:pt x="226" y="81"/>
                    </a:lnTo>
                    <a:lnTo>
                      <a:pt x="226" y="83"/>
                    </a:lnTo>
                    <a:lnTo>
                      <a:pt x="228" y="83"/>
                    </a:lnTo>
                    <a:lnTo>
                      <a:pt x="228" y="81"/>
                    </a:lnTo>
                    <a:lnTo>
                      <a:pt x="228" y="83"/>
                    </a:lnTo>
                    <a:lnTo>
                      <a:pt x="228" y="81"/>
                    </a:lnTo>
                    <a:lnTo>
                      <a:pt x="228" y="79"/>
                    </a:lnTo>
                    <a:lnTo>
                      <a:pt x="230" y="79"/>
                    </a:lnTo>
                    <a:lnTo>
                      <a:pt x="230" y="81"/>
                    </a:lnTo>
                    <a:lnTo>
                      <a:pt x="232" y="81"/>
                    </a:lnTo>
                    <a:lnTo>
                      <a:pt x="232" y="83"/>
                    </a:lnTo>
                    <a:lnTo>
                      <a:pt x="234" y="83"/>
                    </a:lnTo>
                    <a:lnTo>
                      <a:pt x="232" y="83"/>
                    </a:lnTo>
                    <a:lnTo>
                      <a:pt x="234" y="83"/>
                    </a:lnTo>
                    <a:lnTo>
                      <a:pt x="234" y="85"/>
                    </a:lnTo>
                    <a:lnTo>
                      <a:pt x="234" y="87"/>
                    </a:lnTo>
                    <a:lnTo>
                      <a:pt x="234" y="89"/>
                    </a:lnTo>
                    <a:lnTo>
                      <a:pt x="236" y="89"/>
                    </a:lnTo>
                    <a:lnTo>
                      <a:pt x="238" y="89"/>
                    </a:lnTo>
                    <a:lnTo>
                      <a:pt x="240" y="89"/>
                    </a:lnTo>
                    <a:lnTo>
                      <a:pt x="242" y="89"/>
                    </a:lnTo>
                    <a:lnTo>
                      <a:pt x="244" y="89"/>
                    </a:lnTo>
                    <a:lnTo>
                      <a:pt x="244" y="91"/>
                    </a:lnTo>
                    <a:lnTo>
                      <a:pt x="245" y="91"/>
                    </a:lnTo>
                    <a:lnTo>
                      <a:pt x="247" y="91"/>
                    </a:lnTo>
                    <a:lnTo>
                      <a:pt x="247" y="92"/>
                    </a:lnTo>
                    <a:lnTo>
                      <a:pt x="249" y="92"/>
                    </a:lnTo>
                    <a:lnTo>
                      <a:pt x="249" y="91"/>
                    </a:lnTo>
                    <a:lnTo>
                      <a:pt x="249" y="92"/>
                    </a:lnTo>
                    <a:lnTo>
                      <a:pt x="249" y="91"/>
                    </a:lnTo>
                    <a:lnTo>
                      <a:pt x="251" y="92"/>
                    </a:lnTo>
                    <a:lnTo>
                      <a:pt x="251" y="91"/>
                    </a:lnTo>
                    <a:lnTo>
                      <a:pt x="253" y="91"/>
                    </a:lnTo>
                    <a:lnTo>
                      <a:pt x="255" y="91"/>
                    </a:lnTo>
                    <a:lnTo>
                      <a:pt x="255" y="92"/>
                    </a:lnTo>
                    <a:lnTo>
                      <a:pt x="257" y="94"/>
                    </a:lnTo>
                    <a:lnTo>
                      <a:pt x="259" y="94"/>
                    </a:lnTo>
                    <a:lnTo>
                      <a:pt x="259" y="92"/>
                    </a:lnTo>
                    <a:lnTo>
                      <a:pt x="259" y="94"/>
                    </a:lnTo>
                    <a:lnTo>
                      <a:pt x="259" y="92"/>
                    </a:lnTo>
                    <a:lnTo>
                      <a:pt x="261" y="92"/>
                    </a:lnTo>
                    <a:lnTo>
                      <a:pt x="261" y="91"/>
                    </a:lnTo>
                    <a:lnTo>
                      <a:pt x="263" y="91"/>
                    </a:lnTo>
                    <a:lnTo>
                      <a:pt x="263" y="92"/>
                    </a:lnTo>
                    <a:lnTo>
                      <a:pt x="265" y="92"/>
                    </a:lnTo>
                    <a:lnTo>
                      <a:pt x="265" y="91"/>
                    </a:lnTo>
                    <a:lnTo>
                      <a:pt x="265" y="92"/>
                    </a:lnTo>
                    <a:lnTo>
                      <a:pt x="267" y="92"/>
                    </a:lnTo>
                    <a:lnTo>
                      <a:pt x="268" y="92"/>
                    </a:lnTo>
                    <a:lnTo>
                      <a:pt x="268" y="91"/>
                    </a:lnTo>
                    <a:lnTo>
                      <a:pt x="268" y="92"/>
                    </a:lnTo>
                    <a:lnTo>
                      <a:pt x="268" y="94"/>
                    </a:lnTo>
                    <a:lnTo>
                      <a:pt x="270" y="94"/>
                    </a:lnTo>
                    <a:lnTo>
                      <a:pt x="268" y="94"/>
                    </a:lnTo>
                    <a:lnTo>
                      <a:pt x="268" y="96"/>
                    </a:lnTo>
                    <a:lnTo>
                      <a:pt x="270" y="96"/>
                    </a:lnTo>
                    <a:lnTo>
                      <a:pt x="272" y="96"/>
                    </a:lnTo>
                    <a:lnTo>
                      <a:pt x="274" y="96"/>
                    </a:lnTo>
                    <a:lnTo>
                      <a:pt x="274" y="98"/>
                    </a:lnTo>
                    <a:lnTo>
                      <a:pt x="272" y="98"/>
                    </a:lnTo>
                    <a:lnTo>
                      <a:pt x="274" y="98"/>
                    </a:lnTo>
                    <a:lnTo>
                      <a:pt x="274" y="100"/>
                    </a:lnTo>
                    <a:lnTo>
                      <a:pt x="272" y="100"/>
                    </a:lnTo>
                    <a:lnTo>
                      <a:pt x="274" y="102"/>
                    </a:lnTo>
                    <a:lnTo>
                      <a:pt x="276" y="102"/>
                    </a:lnTo>
                    <a:lnTo>
                      <a:pt x="278" y="102"/>
                    </a:lnTo>
                    <a:lnTo>
                      <a:pt x="278" y="100"/>
                    </a:lnTo>
                    <a:lnTo>
                      <a:pt x="278" y="102"/>
                    </a:lnTo>
                    <a:lnTo>
                      <a:pt x="278" y="100"/>
                    </a:lnTo>
                    <a:lnTo>
                      <a:pt x="280" y="100"/>
                    </a:lnTo>
                    <a:lnTo>
                      <a:pt x="278" y="100"/>
                    </a:lnTo>
                    <a:lnTo>
                      <a:pt x="280" y="100"/>
                    </a:lnTo>
                    <a:lnTo>
                      <a:pt x="280" y="98"/>
                    </a:lnTo>
                    <a:lnTo>
                      <a:pt x="282" y="98"/>
                    </a:lnTo>
                    <a:lnTo>
                      <a:pt x="282" y="96"/>
                    </a:lnTo>
                    <a:lnTo>
                      <a:pt x="284" y="96"/>
                    </a:lnTo>
                    <a:lnTo>
                      <a:pt x="284" y="98"/>
                    </a:lnTo>
                    <a:lnTo>
                      <a:pt x="286" y="98"/>
                    </a:lnTo>
                    <a:lnTo>
                      <a:pt x="286" y="100"/>
                    </a:lnTo>
                    <a:lnTo>
                      <a:pt x="288" y="100"/>
                    </a:lnTo>
                    <a:lnTo>
                      <a:pt x="290" y="100"/>
                    </a:lnTo>
                    <a:lnTo>
                      <a:pt x="290" y="102"/>
                    </a:lnTo>
                    <a:lnTo>
                      <a:pt x="290" y="104"/>
                    </a:lnTo>
                    <a:lnTo>
                      <a:pt x="292" y="104"/>
                    </a:lnTo>
                    <a:lnTo>
                      <a:pt x="293" y="104"/>
                    </a:lnTo>
                    <a:lnTo>
                      <a:pt x="293" y="102"/>
                    </a:lnTo>
                    <a:lnTo>
                      <a:pt x="293" y="100"/>
                    </a:lnTo>
                    <a:lnTo>
                      <a:pt x="293" y="102"/>
                    </a:lnTo>
                    <a:lnTo>
                      <a:pt x="293" y="100"/>
                    </a:lnTo>
                    <a:lnTo>
                      <a:pt x="293" y="102"/>
                    </a:lnTo>
                    <a:lnTo>
                      <a:pt x="295" y="102"/>
                    </a:lnTo>
                    <a:lnTo>
                      <a:pt x="295" y="100"/>
                    </a:lnTo>
                    <a:lnTo>
                      <a:pt x="297" y="100"/>
                    </a:lnTo>
                    <a:lnTo>
                      <a:pt x="299" y="102"/>
                    </a:lnTo>
                    <a:lnTo>
                      <a:pt x="297" y="102"/>
                    </a:lnTo>
                    <a:lnTo>
                      <a:pt x="299" y="102"/>
                    </a:lnTo>
                    <a:lnTo>
                      <a:pt x="297" y="102"/>
                    </a:lnTo>
                    <a:lnTo>
                      <a:pt x="297" y="104"/>
                    </a:lnTo>
                    <a:lnTo>
                      <a:pt x="297" y="102"/>
                    </a:lnTo>
                    <a:lnTo>
                      <a:pt x="297" y="104"/>
                    </a:lnTo>
                    <a:lnTo>
                      <a:pt x="297" y="106"/>
                    </a:lnTo>
                    <a:lnTo>
                      <a:pt x="299" y="106"/>
                    </a:lnTo>
                    <a:lnTo>
                      <a:pt x="299" y="108"/>
                    </a:lnTo>
                    <a:lnTo>
                      <a:pt x="301" y="108"/>
                    </a:lnTo>
                    <a:lnTo>
                      <a:pt x="301" y="106"/>
                    </a:lnTo>
                    <a:lnTo>
                      <a:pt x="301" y="104"/>
                    </a:lnTo>
                    <a:lnTo>
                      <a:pt x="303" y="104"/>
                    </a:lnTo>
                    <a:lnTo>
                      <a:pt x="303" y="102"/>
                    </a:lnTo>
                    <a:lnTo>
                      <a:pt x="301" y="102"/>
                    </a:lnTo>
                    <a:lnTo>
                      <a:pt x="303" y="102"/>
                    </a:lnTo>
                    <a:lnTo>
                      <a:pt x="305" y="102"/>
                    </a:lnTo>
                    <a:lnTo>
                      <a:pt x="305" y="100"/>
                    </a:lnTo>
                    <a:lnTo>
                      <a:pt x="303" y="100"/>
                    </a:lnTo>
                    <a:lnTo>
                      <a:pt x="303" y="98"/>
                    </a:lnTo>
                    <a:lnTo>
                      <a:pt x="305" y="98"/>
                    </a:lnTo>
                    <a:lnTo>
                      <a:pt x="307" y="98"/>
                    </a:lnTo>
                    <a:lnTo>
                      <a:pt x="307" y="100"/>
                    </a:lnTo>
                    <a:lnTo>
                      <a:pt x="307" y="102"/>
                    </a:lnTo>
                    <a:lnTo>
                      <a:pt x="309" y="102"/>
                    </a:lnTo>
                    <a:lnTo>
                      <a:pt x="311" y="102"/>
                    </a:lnTo>
                    <a:lnTo>
                      <a:pt x="311" y="104"/>
                    </a:lnTo>
                    <a:lnTo>
                      <a:pt x="313" y="104"/>
                    </a:lnTo>
                    <a:lnTo>
                      <a:pt x="313" y="102"/>
                    </a:lnTo>
                    <a:lnTo>
                      <a:pt x="315" y="102"/>
                    </a:lnTo>
                    <a:lnTo>
                      <a:pt x="315" y="100"/>
                    </a:lnTo>
                    <a:lnTo>
                      <a:pt x="316" y="100"/>
                    </a:lnTo>
                    <a:lnTo>
                      <a:pt x="316" y="102"/>
                    </a:lnTo>
                    <a:lnTo>
                      <a:pt x="315" y="102"/>
                    </a:lnTo>
                    <a:lnTo>
                      <a:pt x="316" y="102"/>
                    </a:lnTo>
                    <a:lnTo>
                      <a:pt x="316" y="104"/>
                    </a:lnTo>
                    <a:lnTo>
                      <a:pt x="318" y="104"/>
                    </a:lnTo>
                    <a:lnTo>
                      <a:pt x="318" y="106"/>
                    </a:lnTo>
                    <a:lnTo>
                      <a:pt x="320" y="106"/>
                    </a:lnTo>
                    <a:lnTo>
                      <a:pt x="320" y="104"/>
                    </a:lnTo>
                    <a:lnTo>
                      <a:pt x="322" y="104"/>
                    </a:lnTo>
                    <a:lnTo>
                      <a:pt x="322" y="106"/>
                    </a:lnTo>
                    <a:lnTo>
                      <a:pt x="324" y="106"/>
                    </a:lnTo>
                    <a:lnTo>
                      <a:pt x="324" y="108"/>
                    </a:lnTo>
                    <a:lnTo>
                      <a:pt x="326" y="108"/>
                    </a:lnTo>
                    <a:lnTo>
                      <a:pt x="326" y="106"/>
                    </a:lnTo>
                    <a:lnTo>
                      <a:pt x="328" y="106"/>
                    </a:lnTo>
                    <a:lnTo>
                      <a:pt x="330" y="106"/>
                    </a:lnTo>
                    <a:lnTo>
                      <a:pt x="330" y="104"/>
                    </a:lnTo>
                    <a:lnTo>
                      <a:pt x="330" y="102"/>
                    </a:lnTo>
                    <a:lnTo>
                      <a:pt x="332" y="102"/>
                    </a:lnTo>
                    <a:lnTo>
                      <a:pt x="332" y="104"/>
                    </a:lnTo>
                    <a:lnTo>
                      <a:pt x="332" y="102"/>
                    </a:lnTo>
                    <a:lnTo>
                      <a:pt x="334" y="102"/>
                    </a:lnTo>
                    <a:lnTo>
                      <a:pt x="336" y="102"/>
                    </a:lnTo>
                    <a:lnTo>
                      <a:pt x="334" y="102"/>
                    </a:lnTo>
                    <a:lnTo>
                      <a:pt x="336" y="102"/>
                    </a:lnTo>
                    <a:lnTo>
                      <a:pt x="338" y="102"/>
                    </a:lnTo>
                    <a:lnTo>
                      <a:pt x="338" y="100"/>
                    </a:lnTo>
                    <a:lnTo>
                      <a:pt x="338" y="102"/>
                    </a:lnTo>
                    <a:lnTo>
                      <a:pt x="340" y="102"/>
                    </a:lnTo>
                    <a:lnTo>
                      <a:pt x="341" y="102"/>
                    </a:lnTo>
                    <a:lnTo>
                      <a:pt x="343" y="102"/>
                    </a:lnTo>
                    <a:lnTo>
                      <a:pt x="343" y="100"/>
                    </a:lnTo>
                    <a:lnTo>
                      <a:pt x="345" y="100"/>
                    </a:lnTo>
                    <a:lnTo>
                      <a:pt x="347" y="100"/>
                    </a:lnTo>
                    <a:lnTo>
                      <a:pt x="347" y="98"/>
                    </a:lnTo>
                    <a:lnTo>
                      <a:pt x="349" y="98"/>
                    </a:lnTo>
                    <a:lnTo>
                      <a:pt x="349" y="100"/>
                    </a:lnTo>
                    <a:lnTo>
                      <a:pt x="349" y="102"/>
                    </a:lnTo>
                    <a:lnTo>
                      <a:pt x="351" y="102"/>
                    </a:lnTo>
                    <a:lnTo>
                      <a:pt x="351" y="100"/>
                    </a:lnTo>
                    <a:lnTo>
                      <a:pt x="351" y="102"/>
                    </a:lnTo>
                    <a:lnTo>
                      <a:pt x="353" y="102"/>
                    </a:lnTo>
                    <a:lnTo>
                      <a:pt x="353" y="100"/>
                    </a:lnTo>
                    <a:lnTo>
                      <a:pt x="353" y="102"/>
                    </a:lnTo>
                    <a:lnTo>
                      <a:pt x="355" y="102"/>
                    </a:lnTo>
                    <a:lnTo>
                      <a:pt x="357" y="102"/>
                    </a:lnTo>
                    <a:lnTo>
                      <a:pt x="357" y="100"/>
                    </a:lnTo>
                    <a:lnTo>
                      <a:pt x="357" y="102"/>
                    </a:lnTo>
                    <a:lnTo>
                      <a:pt x="359" y="102"/>
                    </a:lnTo>
                    <a:lnTo>
                      <a:pt x="359" y="100"/>
                    </a:lnTo>
                    <a:lnTo>
                      <a:pt x="359" y="98"/>
                    </a:lnTo>
                    <a:lnTo>
                      <a:pt x="361" y="98"/>
                    </a:lnTo>
                    <a:lnTo>
                      <a:pt x="363" y="98"/>
                    </a:lnTo>
                    <a:lnTo>
                      <a:pt x="363" y="100"/>
                    </a:lnTo>
                    <a:lnTo>
                      <a:pt x="364" y="100"/>
                    </a:lnTo>
                    <a:lnTo>
                      <a:pt x="364" y="102"/>
                    </a:lnTo>
                    <a:lnTo>
                      <a:pt x="364" y="100"/>
                    </a:lnTo>
                    <a:lnTo>
                      <a:pt x="364" y="102"/>
                    </a:lnTo>
                    <a:lnTo>
                      <a:pt x="366" y="102"/>
                    </a:lnTo>
                    <a:lnTo>
                      <a:pt x="368" y="102"/>
                    </a:lnTo>
                    <a:lnTo>
                      <a:pt x="368" y="104"/>
                    </a:lnTo>
                    <a:lnTo>
                      <a:pt x="370" y="104"/>
                    </a:lnTo>
                    <a:lnTo>
                      <a:pt x="368" y="104"/>
                    </a:lnTo>
                    <a:lnTo>
                      <a:pt x="370" y="104"/>
                    </a:lnTo>
                    <a:lnTo>
                      <a:pt x="370" y="106"/>
                    </a:lnTo>
                    <a:lnTo>
                      <a:pt x="372" y="106"/>
                    </a:lnTo>
                    <a:lnTo>
                      <a:pt x="374" y="106"/>
                    </a:lnTo>
                    <a:lnTo>
                      <a:pt x="374" y="108"/>
                    </a:lnTo>
                    <a:lnTo>
                      <a:pt x="374" y="106"/>
                    </a:lnTo>
                    <a:lnTo>
                      <a:pt x="374" y="108"/>
                    </a:lnTo>
                    <a:lnTo>
                      <a:pt x="376" y="108"/>
                    </a:lnTo>
                    <a:lnTo>
                      <a:pt x="374" y="108"/>
                    </a:lnTo>
                    <a:lnTo>
                      <a:pt x="376" y="108"/>
                    </a:lnTo>
                    <a:lnTo>
                      <a:pt x="378" y="108"/>
                    </a:lnTo>
                    <a:lnTo>
                      <a:pt x="378" y="110"/>
                    </a:lnTo>
                    <a:lnTo>
                      <a:pt x="378" y="108"/>
                    </a:lnTo>
                    <a:lnTo>
                      <a:pt x="380" y="108"/>
                    </a:lnTo>
                    <a:lnTo>
                      <a:pt x="380" y="110"/>
                    </a:lnTo>
                    <a:lnTo>
                      <a:pt x="380" y="108"/>
                    </a:lnTo>
                    <a:lnTo>
                      <a:pt x="380" y="110"/>
                    </a:lnTo>
                    <a:lnTo>
                      <a:pt x="382" y="110"/>
                    </a:lnTo>
                    <a:lnTo>
                      <a:pt x="380" y="110"/>
                    </a:lnTo>
                    <a:lnTo>
                      <a:pt x="380" y="112"/>
                    </a:lnTo>
                    <a:lnTo>
                      <a:pt x="382" y="112"/>
                    </a:lnTo>
                    <a:lnTo>
                      <a:pt x="382" y="110"/>
                    </a:lnTo>
                    <a:lnTo>
                      <a:pt x="382" y="112"/>
                    </a:lnTo>
                    <a:lnTo>
                      <a:pt x="382" y="110"/>
                    </a:lnTo>
                    <a:lnTo>
                      <a:pt x="382" y="112"/>
                    </a:lnTo>
                    <a:lnTo>
                      <a:pt x="384" y="112"/>
                    </a:lnTo>
                    <a:lnTo>
                      <a:pt x="384" y="110"/>
                    </a:lnTo>
                    <a:lnTo>
                      <a:pt x="384" y="112"/>
                    </a:lnTo>
                    <a:lnTo>
                      <a:pt x="386" y="112"/>
                    </a:lnTo>
                    <a:lnTo>
                      <a:pt x="386" y="114"/>
                    </a:lnTo>
                    <a:lnTo>
                      <a:pt x="386" y="112"/>
                    </a:lnTo>
                    <a:lnTo>
                      <a:pt x="386" y="114"/>
                    </a:lnTo>
                    <a:lnTo>
                      <a:pt x="388" y="114"/>
                    </a:lnTo>
                    <a:lnTo>
                      <a:pt x="386" y="114"/>
                    </a:lnTo>
                    <a:lnTo>
                      <a:pt x="388" y="114"/>
                    </a:lnTo>
                    <a:lnTo>
                      <a:pt x="389" y="114"/>
                    </a:lnTo>
                    <a:lnTo>
                      <a:pt x="389" y="112"/>
                    </a:lnTo>
                    <a:lnTo>
                      <a:pt x="389" y="114"/>
                    </a:lnTo>
                    <a:lnTo>
                      <a:pt x="389" y="112"/>
                    </a:lnTo>
                    <a:lnTo>
                      <a:pt x="391" y="112"/>
                    </a:lnTo>
                    <a:lnTo>
                      <a:pt x="391" y="114"/>
                    </a:lnTo>
                    <a:lnTo>
                      <a:pt x="393" y="114"/>
                    </a:lnTo>
                    <a:lnTo>
                      <a:pt x="391" y="114"/>
                    </a:lnTo>
                    <a:lnTo>
                      <a:pt x="391" y="112"/>
                    </a:lnTo>
                    <a:lnTo>
                      <a:pt x="393" y="112"/>
                    </a:lnTo>
                    <a:lnTo>
                      <a:pt x="393" y="114"/>
                    </a:lnTo>
                    <a:lnTo>
                      <a:pt x="393" y="112"/>
                    </a:lnTo>
                    <a:lnTo>
                      <a:pt x="393" y="114"/>
                    </a:lnTo>
                    <a:lnTo>
                      <a:pt x="395" y="114"/>
                    </a:lnTo>
                    <a:lnTo>
                      <a:pt x="397" y="114"/>
                    </a:lnTo>
                    <a:lnTo>
                      <a:pt x="395" y="112"/>
                    </a:lnTo>
                    <a:lnTo>
                      <a:pt x="397" y="112"/>
                    </a:lnTo>
                    <a:lnTo>
                      <a:pt x="397" y="114"/>
                    </a:lnTo>
                    <a:lnTo>
                      <a:pt x="395" y="114"/>
                    </a:lnTo>
                    <a:lnTo>
                      <a:pt x="397" y="114"/>
                    </a:lnTo>
                    <a:lnTo>
                      <a:pt x="397" y="115"/>
                    </a:lnTo>
                    <a:lnTo>
                      <a:pt x="397" y="117"/>
                    </a:lnTo>
                    <a:lnTo>
                      <a:pt x="397" y="119"/>
                    </a:lnTo>
                    <a:lnTo>
                      <a:pt x="397" y="121"/>
                    </a:lnTo>
                    <a:lnTo>
                      <a:pt x="397" y="123"/>
                    </a:lnTo>
                    <a:lnTo>
                      <a:pt x="397" y="125"/>
                    </a:lnTo>
                    <a:lnTo>
                      <a:pt x="397" y="127"/>
                    </a:lnTo>
                    <a:lnTo>
                      <a:pt x="397" y="129"/>
                    </a:lnTo>
                    <a:lnTo>
                      <a:pt x="397" y="131"/>
                    </a:lnTo>
                    <a:lnTo>
                      <a:pt x="397" y="133"/>
                    </a:lnTo>
                    <a:lnTo>
                      <a:pt x="397" y="135"/>
                    </a:lnTo>
                    <a:lnTo>
                      <a:pt x="397" y="137"/>
                    </a:lnTo>
                    <a:lnTo>
                      <a:pt x="397" y="139"/>
                    </a:lnTo>
                    <a:lnTo>
                      <a:pt x="397" y="140"/>
                    </a:lnTo>
                    <a:lnTo>
                      <a:pt x="397" y="142"/>
                    </a:lnTo>
                    <a:lnTo>
                      <a:pt x="397" y="144"/>
                    </a:lnTo>
                    <a:lnTo>
                      <a:pt x="397" y="146"/>
                    </a:lnTo>
                    <a:lnTo>
                      <a:pt x="397" y="148"/>
                    </a:lnTo>
                    <a:lnTo>
                      <a:pt x="397" y="150"/>
                    </a:lnTo>
                    <a:lnTo>
                      <a:pt x="397" y="152"/>
                    </a:lnTo>
                    <a:lnTo>
                      <a:pt x="397" y="154"/>
                    </a:lnTo>
                    <a:lnTo>
                      <a:pt x="397" y="156"/>
                    </a:lnTo>
                    <a:lnTo>
                      <a:pt x="397" y="158"/>
                    </a:lnTo>
                    <a:lnTo>
                      <a:pt x="397" y="160"/>
                    </a:lnTo>
                    <a:lnTo>
                      <a:pt x="397" y="162"/>
                    </a:lnTo>
                    <a:lnTo>
                      <a:pt x="397" y="163"/>
                    </a:lnTo>
                    <a:lnTo>
                      <a:pt x="397" y="165"/>
                    </a:lnTo>
                    <a:lnTo>
                      <a:pt x="397" y="167"/>
                    </a:lnTo>
                    <a:lnTo>
                      <a:pt x="397" y="169"/>
                    </a:lnTo>
                    <a:lnTo>
                      <a:pt x="397" y="171"/>
                    </a:lnTo>
                    <a:lnTo>
                      <a:pt x="397" y="173"/>
                    </a:lnTo>
                    <a:lnTo>
                      <a:pt x="397" y="171"/>
                    </a:lnTo>
                    <a:lnTo>
                      <a:pt x="397" y="173"/>
                    </a:lnTo>
                    <a:lnTo>
                      <a:pt x="399" y="173"/>
                    </a:lnTo>
                    <a:lnTo>
                      <a:pt x="399" y="175"/>
                    </a:lnTo>
                    <a:lnTo>
                      <a:pt x="401" y="175"/>
                    </a:lnTo>
                    <a:lnTo>
                      <a:pt x="401" y="177"/>
                    </a:lnTo>
                    <a:lnTo>
                      <a:pt x="401" y="175"/>
                    </a:lnTo>
                    <a:lnTo>
                      <a:pt x="401" y="177"/>
                    </a:lnTo>
                    <a:lnTo>
                      <a:pt x="403" y="177"/>
                    </a:lnTo>
                    <a:lnTo>
                      <a:pt x="403" y="179"/>
                    </a:lnTo>
                    <a:lnTo>
                      <a:pt x="403" y="181"/>
                    </a:lnTo>
                    <a:lnTo>
                      <a:pt x="405" y="181"/>
                    </a:lnTo>
                    <a:lnTo>
                      <a:pt x="403" y="181"/>
                    </a:lnTo>
                    <a:lnTo>
                      <a:pt x="405" y="181"/>
                    </a:lnTo>
                    <a:lnTo>
                      <a:pt x="405" y="183"/>
                    </a:lnTo>
                    <a:lnTo>
                      <a:pt x="405" y="185"/>
                    </a:lnTo>
                    <a:lnTo>
                      <a:pt x="405" y="187"/>
                    </a:lnTo>
                    <a:lnTo>
                      <a:pt x="403" y="187"/>
                    </a:lnTo>
                    <a:lnTo>
                      <a:pt x="405" y="188"/>
                    </a:lnTo>
                    <a:lnTo>
                      <a:pt x="405" y="190"/>
                    </a:lnTo>
                    <a:lnTo>
                      <a:pt x="407" y="190"/>
                    </a:lnTo>
                    <a:lnTo>
                      <a:pt x="407" y="188"/>
                    </a:lnTo>
                    <a:lnTo>
                      <a:pt x="407" y="190"/>
                    </a:lnTo>
                    <a:lnTo>
                      <a:pt x="407" y="192"/>
                    </a:lnTo>
                    <a:lnTo>
                      <a:pt x="409" y="192"/>
                    </a:lnTo>
                    <a:lnTo>
                      <a:pt x="407" y="192"/>
                    </a:lnTo>
                    <a:lnTo>
                      <a:pt x="409" y="192"/>
                    </a:lnTo>
                    <a:lnTo>
                      <a:pt x="409" y="194"/>
                    </a:lnTo>
                    <a:lnTo>
                      <a:pt x="409" y="196"/>
                    </a:lnTo>
                    <a:lnTo>
                      <a:pt x="411" y="196"/>
                    </a:lnTo>
                    <a:lnTo>
                      <a:pt x="411" y="194"/>
                    </a:lnTo>
                    <a:lnTo>
                      <a:pt x="411" y="196"/>
                    </a:lnTo>
                    <a:lnTo>
                      <a:pt x="409" y="196"/>
                    </a:lnTo>
                    <a:lnTo>
                      <a:pt x="409" y="198"/>
                    </a:lnTo>
                    <a:lnTo>
                      <a:pt x="411" y="198"/>
                    </a:lnTo>
                    <a:lnTo>
                      <a:pt x="411" y="200"/>
                    </a:lnTo>
                    <a:lnTo>
                      <a:pt x="411" y="202"/>
                    </a:lnTo>
                    <a:lnTo>
                      <a:pt x="412" y="202"/>
                    </a:lnTo>
                    <a:lnTo>
                      <a:pt x="412" y="204"/>
                    </a:lnTo>
                    <a:lnTo>
                      <a:pt x="412" y="206"/>
                    </a:lnTo>
                    <a:lnTo>
                      <a:pt x="414" y="206"/>
                    </a:lnTo>
                    <a:lnTo>
                      <a:pt x="414" y="208"/>
                    </a:lnTo>
                    <a:lnTo>
                      <a:pt x="412" y="208"/>
                    </a:lnTo>
                    <a:lnTo>
                      <a:pt x="414" y="208"/>
                    </a:lnTo>
                    <a:lnTo>
                      <a:pt x="412" y="208"/>
                    </a:lnTo>
                    <a:lnTo>
                      <a:pt x="412" y="210"/>
                    </a:lnTo>
                    <a:lnTo>
                      <a:pt x="412" y="208"/>
                    </a:lnTo>
                    <a:lnTo>
                      <a:pt x="412" y="210"/>
                    </a:lnTo>
                    <a:lnTo>
                      <a:pt x="412" y="211"/>
                    </a:lnTo>
                    <a:lnTo>
                      <a:pt x="414" y="211"/>
                    </a:lnTo>
                    <a:lnTo>
                      <a:pt x="412" y="211"/>
                    </a:lnTo>
                    <a:lnTo>
                      <a:pt x="412" y="213"/>
                    </a:lnTo>
                    <a:lnTo>
                      <a:pt x="412" y="215"/>
                    </a:lnTo>
                    <a:lnTo>
                      <a:pt x="412" y="217"/>
                    </a:lnTo>
                    <a:lnTo>
                      <a:pt x="411" y="217"/>
                    </a:lnTo>
                    <a:lnTo>
                      <a:pt x="412" y="217"/>
                    </a:lnTo>
                    <a:lnTo>
                      <a:pt x="411" y="217"/>
                    </a:lnTo>
                    <a:lnTo>
                      <a:pt x="411" y="219"/>
                    </a:lnTo>
                    <a:lnTo>
                      <a:pt x="411" y="221"/>
                    </a:lnTo>
                    <a:lnTo>
                      <a:pt x="409" y="221"/>
                    </a:lnTo>
                    <a:lnTo>
                      <a:pt x="409" y="223"/>
                    </a:lnTo>
                    <a:lnTo>
                      <a:pt x="409" y="225"/>
                    </a:lnTo>
                    <a:lnTo>
                      <a:pt x="409" y="223"/>
                    </a:lnTo>
                    <a:lnTo>
                      <a:pt x="409" y="225"/>
                    </a:lnTo>
                    <a:lnTo>
                      <a:pt x="407" y="225"/>
                    </a:lnTo>
                    <a:lnTo>
                      <a:pt x="407" y="227"/>
                    </a:lnTo>
                    <a:lnTo>
                      <a:pt x="409" y="227"/>
                    </a:lnTo>
                    <a:lnTo>
                      <a:pt x="407" y="227"/>
                    </a:lnTo>
                    <a:lnTo>
                      <a:pt x="409" y="227"/>
                    </a:lnTo>
                    <a:lnTo>
                      <a:pt x="407" y="227"/>
                    </a:lnTo>
                    <a:lnTo>
                      <a:pt x="409" y="227"/>
                    </a:lnTo>
                    <a:lnTo>
                      <a:pt x="407" y="227"/>
                    </a:lnTo>
                    <a:lnTo>
                      <a:pt x="407" y="229"/>
                    </a:lnTo>
                    <a:lnTo>
                      <a:pt x="407" y="227"/>
                    </a:lnTo>
                    <a:lnTo>
                      <a:pt x="407" y="229"/>
                    </a:lnTo>
                    <a:lnTo>
                      <a:pt x="409" y="229"/>
                    </a:lnTo>
                    <a:lnTo>
                      <a:pt x="409" y="231"/>
                    </a:lnTo>
                    <a:lnTo>
                      <a:pt x="407" y="231"/>
                    </a:lnTo>
                    <a:lnTo>
                      <a:pt x="407" y="229"/>
                    </a:lnTo>
                    <a:lnTo>
                      <a:pt x="407" y="231"/>
                    </a:lnTo>
                    <a:lnTo>
                      <a:pt x="407" y="229"/>
                    </a:lnTo>
                    <a:lnTo>
                      <a:pt x="407" y="231"/>
                    </a:lnTo>
                    <a:lnTo>
                      <a:pt x="407" y="233"/>
                    </a:lnTo>
                    <a:lnTo>
                      <a:pt x="407" y="235"/>
                    </a:lnTo>
                    <a:lnTo>
                      <a:pt x="409" y="235"/>
                    </a:lnTo>
                    <a:lnTo>
                      <a:pt x="407" y="235"/>
                    </a:lnTo>
                    <a:lnTo>
                      <a:pt x="409" y="235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9" y="236"/>
                    </a:lnTo>
                    <a:lnTo>
                      <a:pt x="407" y="236"/>
                    </a:lnTo>
                    <a:lnTo>
                      <a:pt x="407" y="238"/>
                    </a:lnTo>
                    <a:lnTo>
                      <a:pt x="409" y="238"/>
                    </a:lnTo>
                    <a:lnTo>
                      <a:pt x="407" y="238"/>
                    </a:lnTo>
                    <a:lnTo>
                      <a:pt x="409" y="238"/>
                    </a:lnTo>
                    <a:lnTo>
                      <a:pt x="409" y="240"/>
                    </a:lnTo>
                    <a:lnTo>
                      <a:pt x="407" y="240"/>
                    </a:lnTo>
                    <a:lnTo>
                      <a:pt x="409" y="240"/>
                    </a:lnTo>
                    <a:lnTo>
                      <a:pt x="409" y="242"/>
                    </a:lnTo>
                    <a:lnTo>
                      <a:pt x="407" y="242"/>
                    </a:lnTo>
                    <a:lnTo>
                      <a:pt x="409" y="242"/>
                    </a:lnTo>
                    <a:lnTo>
                      <a:pt x="409" y="244"/>
                    </a:lnTo>
                    <a:lnTo>
                      <a:pt x="407" y="244"/>
                    </a:lnTo>
                    <a:lnTo>
                      <a:pt x="407" y="242"/>
                    </a:lnTo>
                    <a:lnTo>
                      <a:pt x="407" y="244"/>
                    </a:lnTo>
                    <a:lnTo>
                      <a:pt x="407" y="246"/>
                    </a:lnTo>
                    <a:lnTo>
                      <a:pt x="405" y="246"/>
                    </a:lnTo>
                    <a:lnTo>
                      <a:pt x="405" y="248"/>
                    </a:lnTo>
                    <a:lnTo>
                      <a:pt x="405" y="250"/>
                    </a:lnTo>
                    <a:lnTo>
                      <a:pt x="403" y="250"/>
                    </a:lnTo>
                    <a:lnTo>
                      <a:pt x="403" y="252"/>
                    </a:lnTo>
                    <a:lnTo>
                      <a:pt x="401" y="252"/>
                    </a:lnTo>
                    <a:lnTo>
                      <a:pt x="401" y="254"/>
                    </a:lnTo>
                    <a:lnTo>
                      <a:pt x="403" y="254"/>
                    </a:lnTo>
                    <a:lnTo>
                      <a:pt x="401" y="254"/>
                    </a:lnTo>
                    <a:lnTo>
                      <a:pt x="401" y="256"/>
                    </a:lnTo>
                    <a:lnTo>
                      <a:pt x="403" y="256"/>
                    </a:lnTo>
                    <a:lnTo>
                      <a:pt x="403" y="258"/>
                    </a:lnTo>
                    <a:lnTo>
                      <a:pt x="405" y="258"/>
                    </a:lnTo>
                    <a:lnTo>
                      <a:pt x="405" y="259"/>
                    </a:lnTo>
                    <a:lnTo>
                      <a:pt x="403" y="259"/>
                    </a:lnTo>
                    <a:lnTo>
                      <a:pt x="401" y="259"/>
                    </a:lnTo>
                    <a:lnTo>
                      <a:pt x="399" y="259"/>
                    </a:lnTo>
                    <a:lnTo>
                      <a:pt x="397" y="259"/>
                    </a:lnTo>
                    <a:lnTo>
                      <a:pt x="395" y="259"/>
                    </a:lnTo>
                    <a:lnTo>
                      <a:pt x="391" y="261"/>
                    </a:lnTo>
                    <a:lnTo>
                      <a:pt x="388" y="263"/>
                    </a:lnTo>
                    <a:lnTo>
                      <a:pt x="386" y="263"/>
                    </a:lnTo>
                    <a:lnTo>
                      <a:pt x="386" y="265"/>
                    </a:lnTo>
                    <a:lnTo>
                      <a:pt x="384" y="265"/>
                    </a:lnTo>
                    <a:lnTo>
                      <a:pt x="382" y="265"/>
                    </a:lnTo>
                    <a:lnTo>
                      <a:pt x="380" y="267"/>
                    </a:lnTo>
                    <a:lnTo>
                      <a:pt x="378" y="267"/>
                    </a:lnTo>
                    <a:lnTo>
                      <a:pt x="378" y="269"/>
                    </a:lnTo>
                    <a:lnTo>
                      <a:pt x="378" y="271"/>
                    </a:lnTo>
                    <a:lnTo>
                      <a:pt x="376" y="271"/>
                    </a:lnTo>
                    <a:lnTo>
                      <a:pt x="376" y="273"/>
                    </a:lnTo>
                    <a:lnTo>
                      <a:pt x="374" y="273"/>
                    </a:lnTo>
                    <a:lnTo>
                      <a:pt x="374" y="275"/>
                    </a:lnTo>
                    <a:lnTo>
                      <a:pt x="372" y="275"/>
                    </a:lnTo>
                    <a:lnTo>
                      <a:pt x="370" y="277"/>
                    </a:lnTo>
                    <a:lnTo>
                      <a:pt x="368" y="277"/>
                    </a:lnTo>
                    <a:lnTo>
                      <a:pt x="366" y="279"/>
                    </a:lnTo>
                    <a:lnTo>
                      <a:pt x="364" y="279"/>
                    </a:lnTo>
                    <a:lnTo>
                      <a:pt x="364" y="281"/>
                    </a:lnTo>
                    <a:lnTo>
                      <a:pt x="363" y="281"/>
                    </a:lnTo>
                    <a:lnTo>
                      <a:pt x="363" y="283"/>
                    </a:lnTo>
                    <a:lnTo>
                      <a:pt x="361" y="284"/>
                    </a:lnTo>
                    <a:lnTo>
                      <a:pt x="359" y="284"/>
                    </a:lnTo>
                    <a:lnTo>
                      <a:pt x="359" y="286"/>
                    </a:lnTo>
                    <a:lnTo>
                      <a:pt x="357" y="286"/>
                    </a:lnTo>
                    <a:lnTo>
                      <a:pt x="357" y="288"/>
                    </a:lnTo>
                    <a:lnTo>
                      <a:pt x="355" y="288"/>
                    </a:lnTo>
                    <a:lnTo>
                      <a:pt x="353" y="288"/>
                    </a:lnTo>
                    <a:lnTo>
                      <a:pt x="351" y="290"/>
                    </a:lnTo>
                    <a:lnTo>
                      <a:pt x="349" y="290"/>
                    </a:lnTo>
                    <a:lnTo>
                      <a:pt x="351" y="290"/>
                    </a:lnTo>
                    <a:lnTo>
                      <a:pt x="349" y="292"/>
                    </a:lnTo>
                    <a:lnTo>
                      <a:pt x="347" y="292"/>
                    </a:lnTo>
                    <a:lnTo>
                      <a:pt x="345" y="294"/>
                    </a:lnTo>
                    <a:lnTo>
                      <a:pt x="343" y="294"/>
                    </a:lnTo>
                    <a:lnTo>
                      <a:pt x="341" y="296"/>
                    </a:lnTo>
                    <a:lnTo>
                      <a:pt x="340" y="296"/>
                    </a:lnTo>
                    <a:lnTo>
                      <a:pt x="338" y="298"/>
                    </a:lnTo>
                    <a:lnTo>
                      <a:pt x="336" y="298"/>
                    </a:lnTo>
                    <a:lnTo>
                      <a:pt x="334" y="300"/>
                    </a:lnTo>
                    <a:lnTo>
                      <a:pt x="332" y="300"/>
                    </a:lnTo>
                    <a:lnTo>
                      <a:pt x="330" y="302"/>
                    </a:lnTo>
                    <a:lnTo>
                      <a:pt x="328" y="302"/>
                    </a:lnTo>
                    <a:lnTo>
                      <a:pt x="328" y="304"/>
                    </a:lnTo>
                    <a:lnTo>
                      <a:pt x="326" y="304"/>
                    </a:lnTo>
                    <a:lnTo>
                      <a:pt x="326" y="306"/>
                    </a:lnTo>
                    <a:lnTo>
                      <a:pt x="324" y="306"/>
                    </a:lnTo>
                    <a:lnTo>
                      <a:pt x="324" y="307"/>
                    </a:lnTo>
                    <a:lnTo>
                      <a:pt x="322" y="307"/>
                    </a:lnTo>
                    <a:lnTo>
                      <a:pt x="320" y="309"/>
                    </a:lnTo>
                    <a:lnTo>
                      <a:pt x="318" y="309"/>
                    </a:lnTo>
                    <a:lnTo>
                      <a:pt x="316" y="311"/>
                    </a:lnTo>
                    <a:lnTo>
                      <a:pt x="315" y="311"/>
                    </a:lnTo>
                    <a:lnTo>
                      <a:pt x="315" y="313"/>
                    </a:lnTo>
                    <a:lnTo>
                      <a:pt x="313" y="313"/>
                    </a:lnTo>
                    <a:lnTo>
                      <a:pt x="313" y="315"/>
                    </a:lnTo>
                    <a:lnTo>
                      <a:pt x="311" y="315"/>
                    </a:lnTo>
                    <a:lnTo>
                      <a:pt x="311" y="317"/>
                    </a:lnTo>
                    <a:lnTo>
                      <a:pt x="309" y="317"/>
                    </a:lnTo>
                    <a:lnTo>
                      <a:pt x="309" y="319"/>
                    </a:lnTo>
                    <a:lnTo>
                      <a:pt x="307" y="319"/>
                    </a:lnTo>
                    <a:lnTo>
                      <a:pt x="307" y="321"/>
                    </a:lnTo>
                    <a:lnTo>
                      <a:pt x="305" y="321"/>
                    </a:lnTo>
                    <a:lnTo>
                      <a:pt x="305" y="323"/>
                    </a:lnTo>
                    <a:lnTo>
                      <a:pt x="305" y="325"/>
                    </a:lnTo>
                    <a:lnTo>
                      <a:pt x="303" y="325"/>
                    </a:lnTo>
                    <a:lnTo>
                      <a:pt x="303" y="327"/>
                    </a:lnTo>
                    <a:lnTo>
                      <a:pt x="299" y="330"/>
                    </a:lnTo>
                    <a:lnTo>
                      <a:pt x="299" y="332"/>
                    </a:lnTo>
                    <a:lnTo>
                      <a:pt x="299" y="334"/>
                    </a:lnTo>
                    <a:lnTo>
                      <a:pt x="297" y="334"/>
                    </a:lnTo>
                    <a:lnTo>
                      <a:pt x="297" y="336"/>
                    </a:lnTo>
                    <a:lnTo>
                      <a:pt x="295" y="338"/>
                    </a:lnTo>
                    <a:lnTo>
                      <a:pt x="295" y="340"/>
                    </a:lnTo>
                    <a:lnTo>
                      <a:pt x="295" y="342"/>
                    </a:lnTo>
                    <a:lnTo>
                      <a:pt x="295" y="344"/>
                    </a:lnTo>
                    <a:lnTo>
                      <a:pt x="293" y="346"/>
                    </a:lnTo>
                    <a:lnTo>
                      <a:pt x="293" y="348"/>
                    </a:lnTo>
                    <a:lnTo>
                      <a:pt x="293" y="350"/>
                    </a:lnTo>
                    <a:lnTo>
                      <a:pt x="293" y="352"/>
                    </a:lnTo>
                    <a:lnTo>
                      <a:pt x="293" y="354"/>
                    </a:lnTo>
                    <a:lnTo>
                      <a:pt x="293" y="355"/>
                    </a:lnTo>
                    <a:lnTo>
                      <a:pt x="293" y="357"/>
                    </a:lnTo>
                    <a:lnTo>
                      <a:pt x="293" y="359"/>
                    </a:lnTo>
                    <a:lnTo>
                      <a:pt x="295" y="359"/>
                    </a:lnTo>
                    <a:lnTo>
                      <a:pt x="295" y="361"/>
                    </a:lnTo>
                    <a:lnTo>
                      <a:pt x="295" y="365"/>
                    </a:lnTo>
                    <a:lnTo>
                      <a:pt x="295" y="367"/>
                    </a:lnTo>
                    <a:lnTo>
                      <a:pt x="297" y="367"/>
                    </a:lnTo>
                    <a:lnTo>
                      <a:pt x="297" y="369"/>
                    </a:lnTo>
                    <a:lnTo>
                      <a:pt x="297" y="371"/>
                    </a:lnTo>
                    <a:lnTo>
                      <a:pt x="297" y="373"/>
                    </a:lnTo>
                    <a:lnTo>
                      <a:pt x="299" y="375"/>
                    </a:lnTo>
                    <a:lnTo>
                      <a:pt x="299" y="380"/>
                    </a:lnTo>
                    <a:lnTo>
                      <a:pt x="299" y="382"/>
                    </a:lnTo>
                    <a:lnTo>
                      <a:pt x="301" y="382"/>
                    </a:lnTo>
                    <a:lnTo>
                      <a:pt x="301" y="384"/>
                    </a:lnTo>
                    <a:lnTo>
                      <a:pt x="301" y="386"/>
                    </a:lnTo>
                    <a:lnTo>
                      <a:pt x="301" y="388"/>
                    </a:lnTo>
                    <a:lnTo>
                      <a:pt x="301" y="390"/>
                    </a:lnTo>
                    <a:lnTo>
                      <a:pt x="299" y="390"/>
                    </a:lnTo>
                    <a:lnTo>
                      <a:pt x="297" y="390"/>
                    </a:lnTo>
                    <a:lnTo>
                      <a:pt x="295" y="390"/>
                    </a:lnTo>
                    <a:lnTo>
                      <a:pt x="293" y="390"/>
                    </a:lnTo>
                    <a:lnTo>
                      <a:pt x="293" y="392"/>
                    </a:lnTo>
                    <a:lnTo>
                      <a:pt x="293" y="390"/>
                    </a:lnTo>
                    <a:lnTo>
                      <a:pt x="293" y="392"/>
                    </a:lnTo>
                    <a:lnTo>
                      <a:pt x="293" y="390"/>
                    </a:lnTo>
                    <a:lnTo>
                      <a:pt x="293" y="392"/>
                    </a:lnTo>
                    <a:lnTo>
                      <a:pt x="292" y="392"/>
                    </a:lnTo>
                    <a:lnTo>
                      <a:pt x="293" y="392"/>
                    </a:lnTo>
                    <a:lnTo>
                      <a:pt x="292" y="392"/>
                    </a:lnTo>
                    <a:lnTo>
                      <a:pt x="293" y="392"/>
                    </a:lnTo>
                    <a:lnTo>
                      <a:pt x="292" y="392"/>
                    </a:lnTo>
                    <a:lnTo>
                      <a:pt x="292" y="394"/>
                    </a:lnTo>
                    <a:lnTo>
                      <a:pt x="293" y="394"/>
                    </a:lnTo>
                    <a:lnTo>
                      <a:pt x="292" y="394"/>
                    </a:lnTo>
                    <a:lnTo>
                      <a:pt x="293" y="394"/>
                    </a:lnTo>
                    <a:lnTo>
                      <a:pt x="292" y="394"/>
                    </a:lnTo>
                    <a:lnTo>
                      <a:pt x="290" y="394"/>
                    </a:lnTo>
                    <a:lnTo>
                      <a:pt x="290" y="392"/>
                    </a:lnTo>
                    <a:lnTo>
                      <a:pt x="288" y="392"/>
                    </a:lnTo>
                    <a:lnTo>
                      <a:pt x="286" y="392"/>
                    </a:lnTo>
                    <a:lnTo>
                      <a:pt x="288" y="392"/>
                    </a:lnTo>
                    <a:lnTo>
                      <a:pt x="288" y="390"/>
                    </a:lnTo>
                    <a:lnTo>
                      <a:pt x="288" y="392"/>
                    </a:lnTo>
                    <a:lnTo>
                      <a:pt x="286" y="392"/>
                    </a:lnTo>
                    <a:lnTo>
                      <a:pt x="286" y="390"/>
                    </a:lnTo>
                    <a:lnTo>
                      <a:pt x="286" y="392"/>
                    </a:lnTo>
                    <a:lnTo>
                      <a:pt x="286" y="390"/>
                    </a:lnTo>
                    <a:lnTo>
                      <a:pt x="284" y="390"/>
                    </a:lnTo>
                    <a:lnTo>
                      <a:pt x="284" y="388"/>
                    </a:lnTo>
                    <a:lnTo>
                      <a:pt x="282" y="388"/>
                    </a:lnTo>
                    <a:lnTo>
                      <a:pt x="284" y="388"/>
                    </a:lnTo>
                    <a:lnTo>
                      <a:pt x="282" y="388"/>
                    </a:lnTo>
                    <a:lnTo>
                      <a:pt x="280" y="388"/>
                    </a:lnTo>
                    <a:lnTo>
                      <a:pt x="280" y="386"/>
                    </a:lnTo>
                    <a:lnTo>
                      <a:pt x="280" y="388"/>
                    </a:lnTo>
                    <a:lnTo>
                      <a:pt x="278" y="388"/>
                    </a:lnTo>
                    <a:lnTo>
                      <a:pt x="278" y="386"/>
                    </a:lnTo>
                    <a:lnTo>
                      <a:pt x="276" y="386"/>
                    </a:lnTo>
                    <a:lnTo>
                      <a:pt x="274" y="386"/>
                    </a:lnTo>
                    <a:lnTo>
                      <a:pt x="272" y="386"/>
                    </a:lnTo>
                    <a:lnTo>
                      <a:pt x="270" y="386"/>
                    </a:lnTo>
                    <a:lnTo>
                      <a:pt x="270" y="388"/>
                    </a:lnTo>
                    <a:lnTo>
                      <a:pt x="270" y="386"/>
                    </a:lnTo>
                    <a:lnTo>
                      <a:pt x="268" y="386"/>
                    </a:lnTo>
                    <a:lnTo>
                      <a:pt x="267" y="386"/>
                    </a:lnTo>
                    <a:lnTo>
                      <a:pt x="265" y="386"/>
                    </a:lnTo>
                    <a:lnTo>
                      <a:pt x="265" y="384"/>
                    </a:lnTo>
                    <a:lnTo>
                      <a:pt x="263" y="384"/>
                    </a:lnTo>
                    <a:lnTo>
                      <a:pt x="265" y="384"/>
                    </a:lnTo>
                    <a:lnTo>
                      <a:pt x="263" y="384"/>
                    </a:lnTo>
                    <a:lnTo>
                      <a:pt x="265" y="384"/>
                    </a:lnTo>
                    <a:lnTo>
                      <a:pt x="263" y="384"/>
                    </a:lnTo>
                    <a:lnTo>
                      <a:pt x="261" y="384"/>
                    </a:lnTo>
                    <a:lnTo>
                      <a:pt x="263" y="384"/>
                    </a:lnTo>
                    <a:lnTo>
                      <a:pt x="261" y="384"/>
                    </a:lnTo>
                    <a:lnTo>
                      <a:pt x="261" y="382"/>
                    </a:lnTo>
                    <a:lnTo>
                      <a:pt x="259" y="382"/>
                    </a:lnTo>
                    <a:lnTo>
                      <a:pt x="259" y="380"/>
                    </a:lnTo>
                    <a:lnTo>
                      <a:pt x="257" y="380"/>
                    </a:lnTo>
                    <a:lnTo>
                      <a:pt x="257" y="382"/>
                    </a:lnTo>
                    <a:lnTo>
                      <a:pt x="257" y="380"/>
                    </a:lnTo>
                    <a:lnTo>
                      <a:pt x="255" y="380"/>
                    </a:lnTo>
                    <a:lnTo>
                      <a:pt x="253" y="380"/>
                    </a:lnTo>
                    <a:lnTo>
                      <a:pt x="253" y="378"/>
                    </a:lnTo>
                    <a:lnTo>
                      <a:pt x="253" y="380"/>
                    </a:lnTo>
                    <a:lnTo>
                      <a:pt x="253" y="378"/>
                    </a:lnTo>
                    <a:lnTo>
                      <a:pt x="253" y="380"/>
                    </a:lnTo>
                    <a:lnTo>
                      <a:pt x="251" y="380"/>
                    </a:lnTo>
                    <a:lnTo>
                      <a:pt x="251" y="378"/>
                    </a:lnTo>
                    <a:lnTo>
                      <a:pt x="249" y="378"/>
                    </a:lnTo>
                    <a:lnTo>
                      <a:pt x="249" y="377"/>
                    </a:lnTo>
                    <a:lnTo>
                      <a:pt x="247" y="377"/>
                    </a:lnTo>
                    <a:lnTo>
                      <a:pt x="247" y="375"/>
                    </a:lnTo>
                    <a:lnTo>
                      <a:pt x="245" y="375"/>
                    </a:lnTo>
                    <a:lnTo>
                      <a:pt x="245" y="377"/>
                    </a:lnTo>
                    <a:lnTo>
                      <a:pt x="245" y="375"/>
                    </a:lnTo>
                    <a:lnTo>
                      <a:pt x="245" y="377"/>
                    </a:lnTo>
                    <a:lnTo>
                      <a:pt x="244" y="377"/>
                    </a:lnTo>
                    <a:lnTo>
                      <a:pt x="244" y="375"/>
                    </a:lnTo>
                    <a:lnTo>
                      <a:pt x="242" y="375"/>
                    </a:lnTo>
                    <a:lnTo>
                      <a:pt x="240" y="375"/>
                    </a:lnTo>
                    <a:lnTo>
                      <a:pt x="238" y="375"/>
                    </a:lnTo>
                    <a:lnTo>
                      <a:pt x="238" y="373"/>
                    </a:lnTo>
                    <a:lnTo>
                      <a:pt x="238" y="371"/>
                    </a:lnTo>
                    <a:lnTo>
                      <a:pt x="236" y="371"/>
                    </a:lnTo>
                    <a:lnTo>
                      <a:pt x="236" y="369"/>
                    </a:lnTo>
                    <a:lnTo>
                      <a:pt x="236" y="367"/>
                    </a:lnTo>
                    <a:lnTo>
                      <a:pt x="234" y="365"/>
                    </a:lnTo>
                    <a:lnTo>
                      <a:pt x="234" y="363"/>
                    </a:lnTo>
                    <a:lnTo>
                      <a:pt x="234" y="361"/>
                    </a:lnTo>
                    <a:lnTo>
                      <a:pt x="232" y="361"/>
                    </a:lnTo>
                    <a:lnTo>
                      <a:pt x="232" y="359"/>
                    </a:lnTo>
                    <a:lnTo>
                      <a:pt x="232" y="357"/>
                    </a:lnTo>
                    <a:lnTo>
                      <a:pt x="230" y="357"/>
                    </a:lnTo>
                    <a:lnTo>
                      <a:pt x="230" y="355"/>
                    </a:lnTo>
                    <a:lnTo>
                      <a:pt x="228" y="355"/>
                    </a:lnTo>
                    <a:lnTo>
                      <a:pt x="228" y="354"/>
                    </a:lnTo>
                    <a:lnTo>
                      <a:pt x="226" y="354"/>
                    </a:lnTo>
                    <a:lnTo>
                      <a:pt x="226" y="352"/>
                    </a:lnTo>
                    <a:lnTo>
                      <a:pt x="226" y="350"/>
                    </a:lnTo>
                    <a:lnTo>
                      <a:pt x="226" y="348"/>
                    </a:lnTo>
                    <a:lnTo>
                      <a:pt x="228" y="348"/>
                    </a:lnTo>
                    <a:lnTo>
                      <a:pt x="228" y="346"/>
                    </a:lnTo>
                    <a:lnTo>
                      <a:pt x="226" y="346"/>
                    </a:lnTo>
                    <a:lnTo>
                      <a:pt x="226" y="344"/>
                    </a:lnTo>
                    <a:lnTo>
                      <a:pt x="224" y="344"/>
                    </a:lnTo>
                    <a:lnTo>
                      <a:pt x="226" y="344"/>
                    </a:lnTo>
                    <a:lnTo>
                      <a:pt x="226" y="342"/>
                    </a:lnTo>
                    <a:lnTo>
                      <a:pt x="224" y="342"/>
                    </a:lnTo>
                    <a:lnTo>
                      <a:pt x="224" y="340"/>
                    </a:lnTo>
                    <a:lnTo>
                      <a:pt x="224" y="338"/>
                    </a:lnTo>
                    <a:lnTo>
                      <a:pt x="226" y="338"/>
                    </a:lnTo>
                    <a:lnTo>
                      <a:pt x="224" y="338"/>
                    </a:lnTo>
                    <a:lnTo>
                      <a:pt x="224" y="336"/>
                    </a:lnTo>
                    <a:lnTo>
                      <a:pt x="226" y="336"/>
                    </a:lnTo>
                    <a:lnTo>
                      <a:pt x="224" y="336"/>
                    </a:lnTo>
                    <a:lnTo>
                      <a:pt x="224" y="334"/>
                    </a:lnTo>
                    <a:lnTo>
                      <a:pt x="224" y="332"/>
                    </a:lnTo>
                    <a:lnTo>
                      <a:pt x="222" y="332"/>
                    </a:lnTo>
                    <a:lnTo>
                      <a:pt x="222" y="330"/>
                    </a:lnTo>
                    <a:lnTo>
                      <a:pt x="222" y="332"/>
                    </a:lnTo>
                    <a:lnTo>
                      <a:pt x="222" y="330"/>
                    </a:lnTo>
                    <a:lnTo>
                      <a:pt x="220" y="330"/>
                    </a:lnTo>
                    <a:lnTo>
                      <a:pt x="219" y="330"/>
                    </a:lnTo>
                    <a:lnTo>
                      <a:pt x="219" y="329"/>
                    </a:lnTo>
                    <a:lnTo>
                      <a:pt x="219" y="330"/>
                    </a:lnTo>
                    <a:lnTo>
                      <a:pt x="219" y="329"/>
                    </a:lnTo>
                    <a:lnTo>
                      <a:pt x="217" y="329"/>
                    </a:lnTo>
                    <a:lnTo>
                      <a:pt x="217" y="327"/>
                    </a:lnTo>
                    <a:lnTo>
                      <a:pt x="215" y="327"/>
                    </a:lnTo>
                    <a:lnTo>
                      <a:pt x="215" y="325"/>
                    </a:lnTo>
                    <a:lnTo>
                      <a:pt x="215" y="327"/>
                    </a:lnTo>
                    <a:lnTo>
                      <a:pt x="215" y="325"/>
                    </a:lnTo>
                    <a:lnTo>
                      <a:pt x="213" y="325"/>
                    </a:lnTo>
                    <a:lnTo>
                      <a:pt x="213" y="323"/>
                    </a:lnTo>
                    <a:lnTo>
                      <a:pt x="213" y="321"/>
                    </a:lnTo>
                    <a:lnTo>
                      <a:pt x="211" y="321"/>
                    </a:lnTo>
                    <a:lnTo>
                      <a:pt x="211" y="319"/>
                    </a:lnTo>
                    <a:lnTo>
                      <a:pt x="209" y="319"/>
                    </a:lnTo>
                    <a:lnTo>
                      <a:pt x="209" y="317"/>
                    </a:lnTo>
                    <a:lnTo>
                      <a:pt x="209" y="319"/>
                    </a:lnTo>
                    <a:lnTo>
                      <a:pt x="209" y="317"/>
                    </a:lnTo>
                    <a:lnTo>
                      <a:pt x="209" y="315"/>
                    </a:lnTo>
                    <a:lnTo>
                      <a:pt x="207" y="315"/>
                    </a:lnTo>
                    <a:lnTo>
                      <a:pt x="207" y="313"/>
                    </a:lnTo>
                    <a:lnTo>
                      <a:pt x="205" y="313"/>
                    </a:lnTo>
                    <a:lnTo>
                      <a:pt x="205" y="311"/>
                    </a:lnTo>
                    <a:lnTo>
                      <a:pt x="203" y="311"/>
                    </a:lnTo>
                    <a:lnTo>
                      <a:pt x="203" y="309"/>
                    </a:lnTo>
                    <a:lnTo>
                      <a:pt x="201" y="309"/>
                    </a:lnTo>
                    <a:lnTo>
                      <a:pt x="201" y="307"/>
                    </a:lnTo>
                    <a:lnTo>
                      <a:pt x="199" y="307"/>
                    </a:lnTo>
                    <a:lnTo>
                      <a:pt x="199" y="306"/>
                    </a:lnTo>
                    <a:lnTo>
                      <a:pt x="199" y="304"/>
                    </a:lnTo>
                    <a:lnTo>
                      <a:pt x="197" y="304"/>
                    </a:lnTo>
                    <a:lnTo>
                      <a:pt x="199" y="302"/>
                    </a:lnTo>
                    <a:lnTo>
                      <a:pt x="197" y="302"/>
                    </a:lnTo>
                    <a:lnTo>
                      <a:pt x="197" y="300"/>
                    </a:lnTo>
                    <a:lnTo>
                      <a:pt x="199" y="300"/>
                    </a:lnTo>
                    <a:lnTo>
                      <a:pt x="197" y="300"/>
                    </a:lnTo>
                    <a:lnTo>
                      <a:pt x="197" y="298"/>
                    </a:lnTo>
                    <a:lnTo>
                      <a:pt x="195" y="298"/>
                    </a:lnTo>
                    <a:lnTo>
                      <a:pt x="197" y="298"/>
                    </a:lnTo>
                    <a:lnTo>
                      <a:pt x="197" y="296"/>
                    </a:lnTo>
                    <a:lnTo>
                      <a:pt x="195" y="296"/>
                    </a:lnTo>
                    <a:lnTo>
                      <a:pt x="195" y="294"/>
                    </a:lnTo>
                    <a:lnTo>
                      <a:pt x="194" y="294"/>
                    </a:lnTo>
                    <a:lnTo>
                      <a:pt x="194" y="292"/>
                    </a:lnTo>
                    <a:lnTo>
                      <a:pt x="194" y="290"/>
                    </a:lnTo>
                    <a:lnTo>
                      <a:pt x="192" y="290"/>
                    </a:lnTo>
                    <a:lnTo>
                      <a:pt x="192" y="288"/>
                    </a:lnTo>
                    <a:lnTo>
                      <a:pt x="192" y="286"/>
                    </a:lnTo>
                    <a:lnTo>
                      <a:pt x="190" y="286"/>
                    </a:lnTo>
                    <a:lnTo>
                      <a:pt x="190" y="284"/>
                    </a:lnTo>
                    <a:lnTo>
                      <a:pt x="188" y="284"/>
                    </a:lnTo>
                    <a:lnTo>
                      <a:pt x="188" y="283"/>
                    </a:lnTo>
                    <a:lnTo>
                      <a:pt x="188" y="281"/>
                    </a:lnTo>
                    <a:lnTo>
                      <a:pt x="188" y="279"/>
                    </a:lnTo>
                    <a:lnTo>
                      <a:pt x="188" y="277"/>
                    </a:lnTo>
                    <a:lnTo>
                      <a:pt x="186" y="277"/>
                    </a:lnTo>
                    <a:lnTo>
                      <a:pt x="186" y="275"/>
                    </a:lnTo>
                    <a:lnTo>
                      <a:pt x="184" y="275"/>
                    </a:lnTo>
                    <a:lnTo>
                      <a:pt x="186" y="275"/>
                    </a:lnTo>
                    <a:lnTo>
                      <a:pt x="184" y="275"/>
                    </a:lnTo>
                    <a:lnTo>
                      <a:pt x="184" y="273"/>
                    </a:lnTo>
                    <a:lnTo>
                      <a:pt x="182" y="273"/>
                    </a:lnTo>
                    <a:lnTo>
                      <a:pt x="182" y="271"/>
                    </a:lnTo>
                    <a:lnTo>
                      <a:pt x="180" y="271"/>
                    </a:lnTo>
                    <a:lnTo>
                      <a:pt x="180" y="269"/>
                    </a:lnTo>
                    <a:lnTo>
                      <a:pt x="178" y="269"/>
                    </a:lnTo>
                    <a:lnTo>
                      <a:pt x="176" y="269"/>
                    </a:lnTo>
                    <a:lnTo>
                      <a:pt x="176" y="267"/>
                    </a:lnTo>
                    <a:lnTo>
                      <a:pt x="176" y="265"/>
                    </a:lnTo>
                    <a:lnTo>
                      <a:pt x="174" y="265"/>
                    </a:lnTo>
                    <a:lnTo>
                      <a:pt x="172" y="265"/>
                    </a:lnTo>
                    <a:lnTo>
                      <a:pt x="172" y="263"/>
                    </a:lnTo>
                    <a:lnTo>
                      <a:pt x="171" y="263"/>
                    </a:lnTo>
                    <a:lnTo>
                      <a:pt x="169" y="263"/>
                    </a:lnTo>
                    <a:lnTo>
                      <a:pt x="169" y="261"/>
                    </a:lnTo>
                    <a:lnTo>
                      <a:pt x="171" y="261"/>
                    </a:lnTo>
                    <a:lnTo>
                      <a:pt x="171" y="259"/>
                    </a:lnTo>
                    <a:lnTo>
                      <a:pt x="169" y="259"/>
                    </a:lnTo>
                    <a:lnTo>
                      <a:pt x="169" y="261"/>
                    </a:lnTo>
                    <a:lnTo>
                      <a:pt x="169" y="259"/>
                    </a:lnTo>
                    <a:lnTo>
                      <a:pt x="169" y="258"/>
                    </a:lnTo>
                    <a:lnTo>
                      <a:pt x="167" y="258"/>
                    </a:lnTo>
                    <a:lnTo>
                      <a:pt x="167" y="256"/>
                    </a:lnTo>
                    <a:lnTo>
                      <a:pt x="165" y="256"/>
                    </a:lnTo>
                    <a:lnTo>
                      <a:pt x="165" y="254"/>
                    </a:lnTo>
                    <a:lnTo>
                      <a:pt x="163" y="254"/>
                    </a:lnTo>
                    <a:lnTo>
                      <a:pt x="161" y="254"/>
                    </a:lnTo>
                    <a:lnTo>
                      <a:pt x="161" y="252"/>
                    </a:lnTo>
                    <a:lnTo>
                      <a:pt x="159" y="252"/>
                    </a:lnTo>
                    <a:lnTo>
                      <a:pt x="159" y="254"/>
                    </a:lnTo>
                    <a:lnTo>
                      <a:pt x="157" y="254"/>
                    </a:lnTo>
                    <a:lnTo>
                      <a:pt x="155" y="254"/>
                    </a:lnTo>
                    <a:lnTo>
                      <a:pt x="153" y="254"/>
                    </a:lnTo>
                    <a:lnTo>
                      <a:pt x="151" y="254"/>
                    </a:lnTo>
                    <a:lnTo>
                      <a:pt x="151" y="252"/>
                    </a:lnTo>
                    <a:lnTo>
                      <a:pt x="151" y="254"/>
                    </a:lnTo>
                    <a:lnTo>
                      <a:pt x="151" y="252"/>
                    </a:lnTo>
                    <a:lnTo>
                      <a:pt x="149" y="252"/>
                    </a:lnTo>
                    <a:lnTo>
                      <a:pt x="149" y="254"/>
                    </a:lnTo>
                    <a:lnTo>
                      <a:pt x="147" y="254"/>
                    </a:lnTo>
                    <a:lnTo>
                      <a:pt x="147" y="252"/>
                    </a:lnTo>
                    <a:lnTo>
                      <a:pt x="147" y="254"/>
                    </a:lnTo>
                    <a:lnTo>
                      <a:pt x="147" y="252"/>
                    </a:lnTo>
                    <a:lnTo>
                      <a:pt x="146" y="252"/>
                    </a:lnTo>
                    <a:lnTo>
                      <a:pt x="147" y="252"/>
                    </a:lnTo>
                    <a:lnTo>
                      <a:pt x="146" y="252"/>
                    </a:lnTo>
                    <a:lnTo>
                      <a:pt x="146" y="254"/>
                    </a:lnTo>
                    <a:lnTo>
                      <a:pt x="146" y="252"/>
                    </a:lnTo>
                    <a:lnTo>
                      <a:pt x="146" y="254"/>
                    </a:lnTo>
                    <a:lnTo>
                      <a:pt x="146" y="252"/>
                    </a:lnTo>
                    <a:lnTo>
                      <a:pt x="146" y="254"/>
                    </a:lnTo>
                    <a:lnTo>
                      <a:pt x="144" y="254"/>
                    </a:lnTo>
                    <a:lnTo>
                      <a:pt x="142" y="254"/>
                    </a:lnTo>
                    <a:lnTo>
                      <a:pt x="142" y="252"/>
                    </a:lnTo>
                    <a:lnTo>
                      <a:pt x="142" y="254"/>
                    </a:lnTo>
                    <a:lnTo>
                      <a:pt x="142" y="252"/>
                    </a:lnTo>
                    <a:lnTo>
                      <a:pt x="140" y="252"/>
                    </a:lnTo>
                    <a:lnTo>
                      <a:pt x="138" y="252"/>
                    </a:lnTo>
                    <a:lnTo>
                      <a:pt x="138" y="250"/>
                    </a:lnTo>
                    <a:lnTo>
                      <a:pt x="138" y="252"/>
                    </a:lnTo>
                    <a:lnTo>
                      <a:pt x="138" y="250"/>
                    </a:lnTo>
                    <a:lnTo>
                      <a:pt x="138" y="252"/>
                    </a:lnTo>
                    <a:lnTo>
                      <a:pt x="138" y="250"/>
                    </a:lnTo>
                    <a:lnTo>
                      <a:pt x="136" y="250"/>
                    </a:lnTo>
                    <a:lnTo>
                      <a:pt x="134" y="250"/>
                    </a:lnTo>
                    <a:lnTo>
                      <a:pt x="134" y="252"/>
                    </a:lnTo>
                    <a:lnTo>
                      <a:pt x="134" y="254"/>
                    </a:lnTo>
                    <a:lnTo>
                      <a:pt x="132" y="254"/>
                    </a:lnTo>
                    <a:lnTo>
                      <a:pt x="130" y="254"/>
                    </a:lnTo>
                    <a:lnTo>
                      <a:pt x="128" y="254"/>
                    </a:lnTo>
                    <a:lnTo>
                      <a:pt x="128" y="256"/>
                    </a:lnTo>
                    <a:lnTo>
                      <a:pt x="128" y="254"/>
                    </a:lnTo>
                    <a:lnTo>
                      <a:pt x="126" y="254"/>
                    </a:lnTo>
                    <a:lnTo>
                      <a:pt x="126" y="256"/>
                    </a:lnTo>
                    <a:lnTo>
                      <a:pt x="124" y="256"/>
                    </a:lnTo>
                    <a:lnTo>
                      <a:pt x="124" y="258"/>
                    </a:lnTo>
                    <a:lnTo>
                      <a:pt x="123" y="258"/>
                    </a:lnTo>
                    <a:lnTo>
                      <a:pt x="123" y="259"/>
                    </a:lnTo>
                    <a:lnTo>
                      <a:pt x="123" y="258"/>
                    </a:lnTo>
                    <a:lnTo>
                      <a:pt x="123" y="259"/>
                    </a:lnTo>
                    <a:lnTo>
                      <a:pt x="123" y="261"/>
                    </a:lnTo>
                    <a:lnTo>
                      <a:pt x="121" y="261"/>
                    </a:lnTo>
                    <a:lnTo>
                      <a:pt x="123" y="261"/>
                    </a:lnTo>
                    <a:lnTo>
                      <a:pt x="121" y="261"/>
                    </a:lnTo>
                    <a:lnTo>
                      <a:pt x="123" y="261"/>
                    </a:lnTo>
                    <a:lnTo>
                      <a:pt x="121" y="261"/>
                    </a:lnTo>
                    <a:lnTo>
                      <a:pt x="123" y="261"/>
                    </a:lnTo>
                    <a:lnTo>
                      <a:pt x="121" y="261"/>
                    </a:lnTo>
                    <a:lnTo>
                      <a:pt x="121" y="263"/>
                    </a:lnTo>
                    <a:lnTo>
                      <a:pt x="121" y="265"/>
                    </a:lnTo>
                    <a:lnTo>
                      <a:pt x="121" y="267"/>
                    </a:lnTo>
                    <a:lnTo>
                      <a:pt x="119" y="267"/>
                    </a:lnTo>
                    <a:lnTo>
                      <a:pt x="119" y="269"/>
                    </a:lnTo>
                    <a:lnTo>
                      <a:pt x="119" y="271"/>
                    </a:lnTo>
                    <a:lnTo>
                      <a:pt x="117" y="271"/>
                    </a:lnTo>
                    <a:lnTo>
                      <a:pt x="117" y="273"/>
                    </a:lnTo>
                    <a:lnTo>
                      <a:pt x="119" y="273"/>
                    </a:lnTo>
                    <a:lnTo>
                      <a:pt x="119" y="275"/>
                    </a:lnTo>
                    <a:lnTo>
                      <a:pt x="117" y="275"/>
                    </a:lnTo>
                    <a:lnTo>
                      <a:pt x="117" y="273"/>
                    </a:lnTo>
                    <a:lnTo>
                      <a:pt x="117" y="275"/>
                    </a:lnTo>
                    <a:lnTo>
                      <a:pt x="115" y="275"/>
                    </a:lnTo>
                    <a:lnTo>
                      <a:pt x="115" y="277"/>
                    </a:lnTo>
                    <a:lnTo>
                      <a:pt x="113" y="277"/>
                    </a:lnTo>
                    <a:lnTo>
                      <a:pt x="113" y="279"/>
                    </a:lnTo>
                    <a:lnTo>
                      <a:pt x="111" y="279"/>
                    </a:lnTo>
                    <a:lnTo>
                      <a:pt x="113" y="279"/>
                    </a:lnTo>
                    <a:lnTo>
                      <a:pt x="111" y="279"/>
                    </a:lnTo>
                    <a:lnTo>
                      <a:pt x="111" y="281"/>
                    </a:lnTo>
                    <a:lnTo>
                      <a:pt x="111" y="279"/>
                    </a:lnTo>
                    <a:lnTo>
                      <a:pt x="111" y="281"/>
                    </a:lnTo>
                    <a:lnTo>
                      <a:pt x="111" y="283"/>
                    </a:lnTo>
                    <a:lnTo>
                      <a:pt x="109" y="283"/>
                    </a:lnTo>
                    <a:lnTo>
                      <a:pt x="107" y="283"/>
                    </a:lnTo>
                    <a:lnTo>
                      <a:pt x="105" y="283"/>
                    </a:lnTo>
                    <a:lnTo>
                      <a:pt x="105" y="281"/>
                    </a:lnTo>
                    <a:lnTo>
                      <a:pt x="105" y="283"/>
                    </a:lnTo>
                    <a:lnTo>
                      <a:pt x="105" y="281"/>
                    </a:lnTo>
                    <a:lnTo>
                      <a:pt x="103" y="281"/>
                    </a:lnTo>
                    <a:lnTo>
                      <a:pt x="101" y="281"/>
                    </a:lnTo>
                    <a:lnTo>
                      <a:pt x="101" y="279"/>
                    </a:lnTo>
                    <a:lnTo>
                      <a:pt x="99" y="279"/>
                    </a:lnTo>
                    <a:lnTo>
                      <a:pt x="99" y="277"/>
                    </a:lnTo>
                    <a:lnTo>
                      <a:pt x="98" y="277"/>
                    </a:lnTo>
                    <a:lnTo>
                      <a:pt x="96" y="277"/>
                    </a:lnTo>
                    <a:lnTo>
                      <a:pt x="96" y="275"/>
                    </a:lnTo>
                    <a:lnTo>
                      <a:pt x="96" y="277"/>
                    </a:lnTo>
                    <a:lnTo>
                      <a:pt x="94" y="277"/>
                    </a:lnTo>
                    <a:lnTo>
                      <a:pt x="94" y="275"/>
                    </a:lnTo>
                    <a:lnTo>
                      <a:pt x="92" y="275"/>
                    </a:lnTo>
                    <a:lnTo>
                      <a:pt x="92" y="273"/>
                    </a:lnTo>
                    <a:lnTo>
                      <a:pt x="90" y="273"/>
                    </a:lnTo>
                    <a:lnTo>
                      <a:pt x="88" y="273"/>
                    </a:lnTo>
                    <a:lnTo>
                      <a:pt x="90" y="273"/>
                    </a:lnTo>
                    <a:lnTo>
                      <a:pt x="88" y="271"/>
                    </a:lnTo>
                    <a:lnTo>
                      <a:pt x="88" y="273"/>
                    </a:lnTo>
                    <a:lnTo>
                      <a:pt x="88" y="271"/>
                    </a:lnTo>
                    <a:lnTo>
                      <a:pt x="86" y="271"/>
                    </a:lnTo>
                    <a:lnTo>
                      <a:pt x="84" y="271"/>
                    </a:lnTo>
                    <a:lnTo>
                      <a:pt x="82" y="271"/>
                    </a:lnTo>
                    <a:lnTo>
                      <a:pt x="82" y="269"/>
                    </a:lnTo>
                    <a:lnTo>
                      <a:pt x="80" y="269"/>
                    </a:lnTo>
                    <a:lnTo>
                      <a:pt x="78" y="269"/>
                    </a:lnTo>
                    <a:lnTo>
                      <a:pt x="78" y="267"/>
                    </a:lnTo>
                    <a:lnTo>
                      <a:pt x="76" y="267"/>
                    </a:lnTo>
                    <a:lnTo>
                      <a:pt x="76" y="265"/>
                    </a:lnTo>
                    <a:lnTo>
                      <a:pt x="76" y="263"/>
                    </a:lnTo>
                    <a:lnTo>
                      <a:pt x="76" y="265"/>
                    </a:lnTo>
                    <a:lnTo>
                      <a:pt x="76" y="263"/>
                    </a:lnTo>
                    <a:lnTo>
                      <a:pt x="75" y="263"/>
                    </a:lnTo>
                    <a:lnTo>
                      <a:pt x="73" y="263"/>
                    </a:lnTo>
                    <a:lnTo>
                      <a:pt x="71" y="263"/>
                    </a:lnTo>
                    <a:lnTo>
                      <a:pt x="71" y="261"/>
                    </a:lnTo>
                    <a:lnTo>
                      <a:pt x="69" y="261"/>
                    </a:lnTo>
                    <a:lnTo>
                      <a:pt x="69" y="259"/>
                    </a:lnTo>
                    <a:lnTo>
                      <a:pt x="67" y="259"/>
                    </a:lnTo>
                    <a:lnTo>
                      <a:pt x="67" y="258"/>
                    </a:lnTo>
                    <a:lnTo>
                      <a:pt x="65" y="258"/>
                    </a:lnTo>
                    <a:lnTo>
                      <a:pt x="67" y="258"/>
                    </a:lnTo>
                    <a:lnTo>
                      <a:pt x="65" y="258"/>
                    </a:lnTo>
                    <a:lnTo>
                      <a:pt x="65" y="256"/>
                    </a:lnTo>
                    <a:lnTo>
                      <a:pt x="65" y="254"/>
                    </a:lnTo>
                    <a:lnTo>
                      <a:pt x="65" y="252"/>
                    </a:lnTo>
                    <a:lnTo>
                      <a:pt x="63" y="252"/>
                    </a:lnTo>
                    <a:lnTo>
                      <a:pt x="63" y="250"/>
                    </a:lnTo>
                    <a:lnTo>
                      <a:pt x="63" y="248"/>
                    </a:lnTo>
                    <a:lnTo>
                      <a:pt x="63" y="250"/>
                    </a:lnTo>
                    <a:lnTo>
                      <a:pt x="61" y="250"/>
                    </a:lnTo>
                    <a:lnTo>
                      <a:pt x="61" y="248"/>
                    </a:lnTo>
                    <a:lnTo>
                      <a:pt x="61" y="246"/>
                    </a:lnTo>
                    <a:lnTo>
                      <a:pt x="61" y="244"/>
                    </a:lnTo>
                    <a:lnTo>
                      <a:pt x="61" y="242"/>
                    </a:lnTo>
                    <a:lnTo>
                      <a:pt x="61" y="240"/>
                    </a:lnTo>
                    <a:lnTo>
                      <a:pt x="61" y="242"/>
                    </a:lnTo>
                    <a:lnTo>
                      <a:pt x="61" y="240"/>
                    </a:lnTo>
                    <a:lnTo>
                      <a:pt x="61" y="238"/>
                    </a:lnTo>
                    <a:lnTo>
                      <a:pt x="61" y="236"/>
                    </a:lnTo>
                    <a:lnTo>
                      <a:pt x="59" y="236"/>
                    </a:lnTo>
                    <a:lnTo>
                      <a:pt x="59" y="235"/>
                    </a:lnTo>
                    <a:lnTo>
                      <a:pt x="59" y="236"/>
                    </a:lnTo>
                    <a:lnTo>
                      <a:pt x="59" y="235"/>
                    </a:lnTo>
                    <a:lnTo>
                      <a:pt x="59" y="236"/>
                    </a:lnTo>
                    <a:lnTo>
                      <a:pt x="59" y="235"/>
                    </a:lnTo>
                    <a:lnTo>
                      <a:pt x="59" y="236"/>
                    </a:lnTo>
                    <a:lnTo>
                      <a:pt x="59" y="235"/>
                    </a:lnTo>
                    <a:lnTo>
                      <a:pt x="57" y="235"/>
                    </a:lnTo>
                    <a:lnTo>
                      <a:pt x="57" y="233"/>
                    </a:lnTo>
                    <a:lnTo>
                      <a:pt x="55" y="233"/>
                    </a:lnTo>
                    <a:lnTo>
                      <a:pt x="55" y="231"/>
                    </a:lnTo>
                    <a:lnTo>
                      <a:pt x="55" y="229"/>
                    </a:lnTo>
                    <a:lnTo>
                      <a:pt x="55" y="227"/>
                    </a:lnTo>
                    <a:lnTo>
                      <a:pt x="55" y="225"/>
                    </a:lnTo>
                    <a:lnTo>
                      <a:pt x="53" y="225"/>
                    </a:lnTo>
                    <a:lnTo>
                      <a:pt x="53" y="223"/>
                    </a:lnTo>
                    <a:lnTo>
                      <a:pt x="51" y="223"/>
                    </a:lnTo>
                    <a:lnTo>
                      <a:pt x="51" y="221"/>
                    </a:lnTo>
                    <a:lnTo>
                      <a:pt x="50" y="221"/>
                    </a:lnTo>
                    <a:lnTo>
                      <a:pt x="50" y="219"/>
                    </a:lnTo>
                    <a:lnTo>
                      <a:pt x="48" y="219"/>
                    </a:lnTo>
                    <a:lnTo>
                      <a:pt x="48" y="217"/>
                    </a:lnTo>
                    <a:lnTo>
                      <a:pt x="46" y="217"/>
                    </a:lnTo>
                    <a:lnTo>
                      <a:pt x="44" y="217"/>
                    </a:lnTo>
                    <a:lnTo>
                      <a:pt x="44" y="215"/>
                    </a:lnTo>
                    <a:lnTo>
                      <a:pt x="44" y="217"/>
                    </a:lnTo>
                    <a:lnTo>
                      <a:pt x="44" y="215"/>
                    </a:lnTo>
                    <a:lnTo>
                      <a:pt x="42" y="215"/>
                    </a:lnTo>
                    <a:lnTo>
                      <a:pt x="40" y="215"/>
                    </a:lnTo>
                    <a:lnTo>
                      <a:pt x="42" y="215"/>
                    </a:lnTo>
                    <a:lnTo>
                      <a:pt x="40" y="215"/>
                    </a:lnTo>
                    <a:lnTo>
                      <a:pt x="40" y="213"/>
                    </a:lnTo>
                    <a:lnTo>
                      <a:pt x="40" y="215"/>
                    </a:lnTo>
                    <a:lnTo>
                      <a:pt x="40" y="213"/>
                    </a:lnTo>
                    <a:lnTo>
                      <a:pt x="40" y="215"/>
                    </a:lnTo>
                    <a:lnTo>
                      <a:pt x="40" y="213"/>
                    </a:lnTo>
                    <a:lnTo>
                      <a:pt x="38" y="213"/>
                    </a:lnTo>
                    <a:lnTo>
                      <a:pt x="38" y="215"/>
                    </a:lnTo>
                    <a:lnTo>
                      <a:pt x="38" y="213"/>
                    </a:lnTo>
                    <a:lnTo>
                      <a:pt x="38" y="211"/>
                    </a:lnTo>
                    <a:lnTo>
                      <a:pt x="36" y="211"/>
                    </a:lnTo>
                    <a:lnTo>
                      <a:pt x="36" y="210"/>
                    </a:lnTo>
                    <a:lnTo>
                      <a:pt x="34" y="210"/>
                    </a:lnTo>
                    <a:lnTo>
                      <a:pt x="34" y="208"/>
                    </a:lnTo>
                    <a:lnTo>
                      <a:pt x="32" y="208"/>
                    </a:lnTo>
                    <a:lnTo>
                      <a:pt x="32" y="206"/>
                    </a:lnTo>
                    <a:lnTo>
                      <a:pt x="30" y="206"/>
                    </a:lnTo>
                    <a:lnTo>
                      <a:pt x="30" y="204"/>
                    </a:lnTo>
                    <a:lnTo>
                      <a:pt x="28" y="204"/>
                    </a:lnTo>
                    <a:lnTo>
                      <a:pt x="28" y="202"/>
                    </a:lnTo>
                    <a:lnTo>
                      <a:pt x="27" y="202"/>
                    </a:lnTo>
                    <a:lnTo>
                      <a:pt x="27" y="200"/>
                    </a:lnTo>
                    <a:lnTo>
                      <a:pt x="25" y="200"/>
                    </a:lnTo>
                    <a:lnTo>
                      <a:pt x="25" y="198"/>
                    </a:lnTo>
                    <a:lnTo>
                      <a:pt x="23" y="198"/>
                    </a:lnTo>
                    <a:lnTo>
                      <a:pt x="21" y="198"/>
                    </a:lnTo>
                    <a:lnTo>
                      <a:pt x="21" y="196"/>
                    </a:lnTo>
                    <a:lnTo>
                      <a:pt x="21" y="194"/>
                    </a:lnTo>
                    <a:lnTo>
                      <a:pt x="19" y="194"/>
                    </a:lnTo>
                    <a:lnTo>
                      <a:pt x="17" y="194"/>
                    </a:lnTo>
                    <a:lnTo>
                      <a:pt x="17" y="192"/>
                    </a:lnTo>
                    <a:lnTo>
                      <a:pt x="15" y="192"/>
                    </a:lnTo>
                    <a:lnTo>
                      <a:pt x="13" y="192"/>
                    </a:lnTo>
                    <a:lnTo>
                      <a:pt x="13" y="190"/>
                    </a:lnTo>
                    <a:lnTo>
                      <a:pt x="13" y="188"/>
                    </a:lnTo>
                    <a:lnTo>
                      <a:pt x="11" y="188"/>
                    </a:lnTo>
                    <a:lnTo>
                      <a:pt x="11" y="187"/>
                    </a:lnTo>
                    <a:lnTo>
                      <a:pt x="9" y="187"/>
                    </a:lnTo>
                    <a:lnTo>
                      <a:pt x="9" y="185"/>
                    </a:lnTo>
                    <a:lnTo>
                      <a:pt x="9" y="183"/>
                    </a:lnTo>
                    <a:lnTo>
                      <a:pt x="7" y="183"/>
                    </a:lnTo>
                    <a:lnTo>
                      <a:pt x="7" y="181"/>
                    </a:lnTo>
                    <a:lnTo>
                      <a:pt x="5" y="181"/>
                    </a:lnTo>
                    <a:lnTo>
                      <a:pt x="3" y="181"/>
                    </a:lnTo>
                    <a:lnTo>
                      <a:pt x="3" y="179"/>
                    </a:lnTo>
                    <a:lnTo>
                      <a:pt x="2" y="179"/>
                    </a:lnTo>
                    <a:lnTo>
                      <a:pt x="2" y="177"/>
                    </a:lnTo>
                    <a:lnTo>
                      <a:pt x="0" y="177"/>
                    </a:lnTo>
                    <a:lnTo>
                      <a:pt x="0" y="175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2" y="171"/>
                    </a:lnTo>
                    <a:lnTo>
                      <a:pt x="3" y="171"/>
                    </a:lnTo>
                    <a:lnTo>
                      <a:pt x="5" y="171"/>
                    </a:lnTo>
                    <a:lnTo>
                      <a:pt x="7" y="171"/>
                    </a:lnTo>
                    <a:lnTo>
                      <a:pt x="9" y="171"/>
                    </a:lnTo>
                    <a:lnTo>
                      <a:pt x="11" y="171"/>
                    </a:lnTo>
                    <a:lnTo>
                      <a:pt x="13" y="171"/>
                    </a:lnTo>
                    <a:lnTo>
                      <a:pt x="15" y="171"/>
                    </a:lnTo>
                    <a:lnTo>
                      <a:pt x="17" y="171"/>
                    </a:lnTo>
                    <a:lnTo>
                      <a:pt x="19" y="171"/>
                    </a:lnTo>
                    <a:lnTo>
                      <a:pt x="21" y="171"/>
                    </a:lnTo>
                    <a:lnTo>
                      <a:pt x="23" y="171"/>
                    </a:lnTo>
                    <a:lnTo>
                      <a:pt x="25" y="171"/>
                    </a:lnTo>
                    <a:lnTo>
                      <a:pt x="27" y="171"/>
                    </a:lnTo>
                    <a:lnTo>
                      <a:pt x="28" y="171"/>
                    </a:lnTo>
                    <a:lnTo>
                      <a:pt x="30" y="171"/>
                    </a:lnTo>
                    <a:lnTo>
                      <a:pt x="32" y="171"/>
                    </a:lnTo>
                    <a:lnTo>
                      <a:pt x="34" y="171"/>
                    </a:lnTo>
                    <a:lnTo>
                      <a:pt x="36" y="171"/>
                    </a:lnTo>
                    <a:lnTo>
                      <a:pt x="38" y="171"/>
                    </a:lnTo>
                    <a:lnTo>
                      <a:pt x="40" y="171"/>
                    </a:lnTo>
                    <a:lnTo>
                      <a:pt x="42" y="171"/>
                    </a:lnTo>
                    <a:lnTo>
                      <a:pt x="44" y="171"/>
                    </a:lnTo>
                    <a:lnTo>
                      <a:pt x="46" y="171"/>
                    </a:lnTo>
                    <a:lnTo>
                      <a:pt x="48" y="171"/>
                    </a:lnTo>
                    <a:lnTo>
                      <a:pt x="50" y="171"/>
                    </a:lnTo>
                    <a:lnTo>
                      <a:pt x="51" y="171"/>
                    </a:lnTo>
                    <a:lnTo>
                      <a:pt x="53" y="171"/>
                    </a:lnTo>
                    <a:lnTo>
                      <a:pt x="55" y="171"/>
                    </a:lnTo>
                    <a:lnTo>
                      <a:pt x="57" y="171"/>
                    </a:lnTo>
                    <a:lnTo>
                      <a:pt x="59" y="171"/>
                    </a:lnTo>
                    <a:lnTo>
                      <a:pt x="61" y="171"/>
                    </a:lnTo>
                    <a:lnTo>
                      <a:pt x="63" y="171"/>
                    </a:lnTo>
                    <a:lnTo>
                      <a:pt x="65" y="171"/>
                    </a:lnTo>
                    <a:lnTo>
                      <a:pt x="67" y="171"/>
                    </a:lnTo>
                    <a:lnTo>
                      <a:pt x="69" y="171"/>
                    </a:lnTo>
                    <a:lnTo>
                      <a:pt x="71" y="171"/>
                    </a:lnTo>
                    <a:lnTo>
                      <a:pt x="73" y="171"/>
                    </a:lnTo>
                    <a:lnTo>
                      <a:pt x="75" y="171"/>
                    </a:lnTo>
                    <a:lnTo>
                      <a:pt x="76" y="171"/>
                    </a:lnTo>
                    <a:lnTo>
                      <a:pt x="78" y="171"/>
                    </a:lnTo>
                    <a:lnTo>
                      <a:pt x="80" y="171"/>
                    </a:lnTo>
                    <a:lnTo>
                      <a:pt x="82" y="171"/>
                    </a:lnTo>
                    <a:lnTo>
                      <a:pt x="84" y="171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1" name="Freeform 34"/>
              <p:cNvSpPr>
                <a:spLocks/>
              </p:cNvSpPr>
              <p:nvPr/>
            </p:nvSpPr>
            <p:spPr bwMode="auto">
              <a:xfrm>
                <a:off x="2659761" y="2231281"/>
                <a:ext cx="462755" cy="338247"/>
              </a:xfrm>
              <a:custGeom>
                <a:avLst/>
                <a:gdLst>
                  <a:gd name="T0" fmla="*/ 0 w 223"/>
                  <a:gd name="T1" fmla="*/ 21 h 163"/>
                  <a:gd name="T2" fmla="*/ 0 w 223"/>
                  <a:gd name="T3" fmla="*/ 8 h 163"/>
                  <a:gd name="T4" fmla="*/ 6 w 223"/>
                  <a:gd name="T5" fmla="*/ 0 h 163"/>
                  <a:gd name="T6" fmla="*/ 19 w 223"/>
                  <a:gd name="T7" fmla="*/ 0 h 163"/>
                  <a:gd name="T8" fmla="*/ 32 w 223"/>
                  <a:gd name="T9" fmla="*/ 0 h 163"/>
                  <a:gd name="T10" fmla="*/ 46 w 223"/>
                  <a:gd name="T11" fmla="*/ 0 h 163"/>
                  <a:gd name="T12" fmla="*/ 59 w 223"/>
                  <a:gd name="T13" fmla="*/ 0 h 163"/>
                  <a:gd name="T14" fmla="*/ 73 w 223"/>
                  <a:gd name="T15" fmla="*/ 0 h 163"/>
                  <a:gd name="T16" fmla="*/ 86 w 223"/>
                  <a:gd name="T17" fmla="*/ 0 h 163"/>
                  <a:gd name="T18" fmla="*/ 100 w 223"/>
                  <a:gd name="T19" fmla="*/ 0 h 163"/>
                  <a:gd name="T20" fmla="*/ 113 w 223"/>
                  <a:gd name="T21" fmla="*/ 0 h 163"/>
                  <a:gd name="T22" fmla="*/ 127 w 223"/>
                  <a:gd name="T23" fmla="*/ 0 h 163"/>
                  <a:gd name="T24" fmla="*/ 140 w 223"/>
                  <a:gd name="T25" fmla="*/ 0 h 163"/>
                  <a:gd name="T26" fmla="*/ 153 w 223"/>
                  <a:gd name="T27" fmla="*/ 0 h 163"/>
                  <a:gd name="T28" fmla="*/ 167 w 223"/>
                  <a:gd name="T29" fmla="*/ 0 h 163"/>
                  <a:gd name="T30" fmla="*/ 180 w 223"/>
                  <a:gd name="T31" fmla="*/ 0 h 163"/>
                  <a:gd name="T32" fmla="*/ 194 w 223"/>
                  <a:gd name="T33" fmla="*/ 0 h 163"/>
                  <a:gd name="T34" fmla="*/ 207 w 223"/>
                  <a:gd name="T35" fmla="*/ 0 h 163"/>
                  <a:gd name="T36" fmla="*/ 221 w 223"/>
                  <a:gd name="T37" fmla="*/ 0 h 163"/>
                  <a:gd name="T38" fmla="*/ 221 w 223"/>
                  <a:gd name="T39" fmla="*/ 13 h 163"/>
                  <a:gd name="T40" fmla="*/ 221 w 223"/>
                  <a:gd name="T41" fmla="*/ 27 h 163"/>
                  <a:gd name="T42" fmla="*/ 221 w 223"/>
                  <a:gd name="T43" fmla="*/ 40 h 163"/>
                  <a:gd name="T44" fmla="*/ 221 w 223"/>
                  <a:gd name="T45" fmla="*/ 54 h 163"/>
                  <a:gd name="T46" fmla="*/ 221 w 223"/>
                  <a:gd name="T47" fmla="*/ 67 h 163"/>
                  <a:gd name="T48" fmla="*/ 221 w 223"/>
                  <a:gd name="T49" fmla="*/ 81 h 163"/>
                  <a:gd name="T50" fmla="*/ 221 w 223"/>
                  <a:gd name="T51" fmla="*/ 94 h 163"/>
                  <a:gd name="T52" fmla="*/ 221 w 223"/>
                  <a:gd name="T53" fmla="*/ 107 h 163"/>
                  <a:gd name="T54" fmla="*/ 221 w 223"/>
                  <a:gd name="T55" fmla="*/ 121 h 163"/>
                  <a:gd name="T56" fmla="*/ 223 w 223"/>
                  <a:gd name="T57" fmla="*/ 132 h 163"/>
                  <a:gd name="T58" fmla="*/ 223 w 223"/>
                  <a:gd name="T59" fmla="*/ 146 h 163"/>
                  <a:gd name="T60" fmla="*/ 223 w 223"/>
                  <a:gd name="T61" fmla="*/ 159 h 163"/>
                  <a:gd name="T62" fmla="*/ 213 w 223"/>
                  <a:gd name="T63" fmla="*/ 163 h 163"/>
                  <a:gd name="T64" fmla="*/ 200 w 223"/>
                  <a:gd name="T65" fmla="*/ 163 h 163"/>
                  <a:gd name="T66" fmla="*/ 186 w 223"/>
                  <a:gd name="T67" fmla="*/ 163 h 163"/>
                  <a:gd name="T68" fmla="*/ 173 w 223"/>
                  <a:gd name="T69" fmla="*/ 163 h 163"/>
                  <a:gd name="T70" fmla="*/ 159 w 223"/>
                  <a:gd name="T71" fmla="*/ 163 h 163"/>
                  <a:gd name="T72" fmla="*/ 146 w 223"/>
                  <a:gd name="T73" fmla="*/ 163 h 163"/>
                  <a:gd name="T74" fmla="*/ 132 w 223"/>
                  <a:gd name="T75" fmla="*/ 163 h 163"/>
                  <a:gd name="T76" fmla="*/ 119 w 223"/>
                  <a:gd name="T77" fmla="*/ 163 h 163"/>
                  <a:gd name="T78" fmla="*/ 105 w 223"/>
                  <a:gd name="T79" fmla="*/ 163 h 163"/>
                  <a:gd name="T80" fmla="*/ 92 w 223"/>
                  <a:gd name="T81" fmla="*/ 163 h 163"/>
                  <a:gd name="T82" fmla="*/ 79 w 223"/>
                  <a:gd name="T83" fmla="*/ 163 h 163"/>
                  <a:gd name="T84" fmla="*/ 65 w 223"/>
                  <a:gd name="T85" fmla="*/ 163 h 163"/>
                  <a:gd name="T86" fmla="*/ 52 w 223"/>
                  <a:gd name="T87" fmla="*/ 163 h 163"/>
                  <a:gd name="T88" fmla="*/ 38 w 223"/>
                  <a:gd name="T89" fmla="*/ 163 h 163"/>
                  <a:gd name="T90" fmla="*/ 25 w 223"/>
                  <a:gd name="T91" fmla="*/ 163 h 163"/>
                  <a:gd name="T92" fmla="*/ 11 w 223"/>
                  <a:gd name="T93" fmla="*/ 163 h 163"/>
                  <a:gd name="T94" fmla="*/ 0 w 223"/>
                  <a:gd name="T95" fmla="*/ 161 h 163"/>
                  <a:gd name="T96" fmla="*/ 0 w 223"/>
                  <a:gd name="T97" fmla="*/ 148 h 163"/>
                  <a:gd name="T98" fmla="*/ 0 w 223"/>
                  <a:gd name="T99" fmla="*/ 134 h 163"/>
                  <a:gd name="T100" fmla="*/ 0 w 223"/>
                  <a:gd name="T101" fmla="*/ 121 h 163"/>
                  <a:gd name="T102" fmla="*/ 0 w 223"/>
                  <a:gd name="T103" fmla="*/ 107 h 163"/>
                  <a:gd name="T104" fmla="*/ 0 w 223"/>
                  <a:gd name="T105" fmla="*/ 94 h 163"/>
                  <a:gd name="T106" fmla="*/ 0 w 223"/>
                  <a:gd name="T107" fmla="*/ 81 h 163"/>
                  <a:gd name="T108" fmla="*/ 0 w 223"/>
                  <a:gd name="T109" fmla="*/ 67 h 163"/>
                  <a:gd name="T110" fmla="*/ 0 w 223"/>
                  <a:gd name="T111" fmla="*/ 54 h 163"/>
                  <a:gd name="T112" fmla="*/ 0 w 223"/>
                  <a:gd name="T113" fmla="*/ 4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" h="163">
                    <a:moveTo>
                      <a:pt x="0" y="33"/>
                    </a:move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1" y="0"/>
                    </a:lnTo>
                    <a:lnTo>
                      <a:pt x="203" y="0"/>
                    </a:lnTo>
                    <a:lnTo>
                      <a:pt x="205" y="0"/>
                    </a:lnTo>
                    <a:lnTo>
                      <a:pt x="207" y="0"/>
                    </a:lnTo>
                    <a:lnTo>
                      <a:pt x="209" y="0"/>
                    </a:lnTo>
                    <a:lnTo>
                      <a:pt x="211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1" y="2"/>
                    </a:lnTo>
                    <a:lnTo>
                      <a:pt x="221" y="4"/>
                    </a:lnTo>
                    <a:lnTo>
                      <a:pt x="221" y="6"/>
                    </a:lnTo>
                    <a:lnTo>
                      <a:pt x="221" y="8"/>
                    </a:lnTo>
                    <a:lnTo>
                      <a:pt x="221" y="9"/>
                    </a:lnTo>
                    <a:lnTo>
                      <a:pt x="221" y="11"/>
                    </a:lnTo>
                    <a:lnTo>
                      <a:pt x="221" y="13"/>
                    </a:lnTo>
                    <a:lnTo>
                      <a:pt x="221" y="15"/>
                    </a:lnTo>
                    <a:lnTo>
                      <a:pt x="221" y="17"/>
                    </a:lnTo>
                    <a:lnTo>
                      <a:pt x="221" y="19"/>
                    </a:lnTo>
                    <a:lnTo>
                      <a:pt x="221" y="21"/>
                    </a:lnTo>
                    <a:lnTo>
                      <a:pt x="221" y="23"/>
                    </a:lnTo>
                    <a:lnTo>
                      <a:pt x="221" y="25"/>
                    </a:lnTo>
                    <a:lnTo>
                      <a:pt x="221" y="27"/>
                    </a:lnTo>
                    <a:lnTo>
                      <a:pt x="221" y="29"/>
                    </a:lnTo>
                    <a:lnTo>
                      <a:pt x="221" y="31"/>
                    </a:lnTo>
                    <a:lnTo>
                      <a:pt x="221" y="33"/>
                    </a:lnTo>
                    <a:lnTo>
                      <a:pt x="221" y="34"/>
                    </a:lnTo>
                    <a:lnTo>
                      <a:pt x="221" y="36"/>
                    </a:lnTo>
                    <a:lnTo>
                      <a:pt x="221" y="38"/>
                    </a:lnTo>
                    <a:lnTo>
                      <a:pt x="221" y="40"/>
                    </a:lnTo>
                    <a:lnTo>
                      <a:pt x="221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1" y="48"/>
                    </a:lnTo>
                    <a:lnTo>
                      <a:pt x="221" y="50"/>
                    </a:lnTo>
                    <a:lnTo>
                      <a:pt x="221" y="52"/>
                    </a:lnTo>
                    <a:lnTo>
                      <a:pt x="221" y="54"/>
                    </a:lnTo>
                    <a:lnTo>
                      <a:pt x="221" y="56"/>
                    </a:lnTo>
                    <a:lnTo>
                      <a:pt x="221" y="57"/>
                    </a:lnTo>
                    <a:lnTo>
                      <a:pt x="221" y="59"/>
                    </a:lnTo>
                    <a:lnTo>
                      <a:pt x="221" y="61"/>
                    </a:lnTo>
                    <a:lnTo>
                      <a:pt x="221" y="63"/>
                    </a:lnTo>
                    <a:lnTo>
                      <a:pt x="221" y="65"/>
                    </a:lnTo>
                    <a:lnTo>
                      <a:pt x="221" y="67"/>
                    </a:lnTo>
                    <a:lnTo>
                      <a:pt x="221" y="69"/>
                    </a:lnTo>
                    <a:lnTo>
                      <a:pt x="221" y="71"/>
                    </a:lnTo>
                    <a:lnTo>
                      <a:pt x="221" y="73"/>
                    </a:lnTo>
                    <a:lnTo>
                      <a:pt x="221" y="75"/>
                    </a:lnTo>
                    <a:lnTo>
                      <a:pt x="221" y="77"/>
                    </a:lnTo>
                    <a:lnTo>
                      <a:pt x="221" y="79"/>
                    </a:lnTo>
                    <a:lnTo>
                      <a:pt x="221" y="81"/>
                    </a:lnTo>
                    <a:lnTo>
                      <a:pt x="221" y="82"/>
                    </a:lnTo>
                    <a:lnTo>
                      <a:pt x="221" y="84"/>
                    </a:lnTo>
                    <a:lnTo>
                      <a:pt x="221" y="86"/>
                    </a:lnTo>
                    <a:lnTo>
                      <a:pt x="221" y="88"/>
                    </a:lnTo>
                    <a:lnTo>
                      <a:pt x="221" y="90"/>
                    </a:lnTo>
                    <a:lnTo>
                      <a:pt x="221" y="92"/>
                    </a:lnTo>
                    <a:lnTo>
                      <a:pt x="221" y="94"/>
                    </a:lnTo>
                    <a:lnTo>
                      <a:pt x="221" y="96"/>
                    </a:lnTo>
                    <a:lnTo>
                      <a:pt x="221" y="98"/>
                    </a:lnTo>
                    <a:lnTo>
                      <a:pt x="221" y="100"/>
                    </a:lnTo>
                    <a:lnTo>
                      <a:pt x="221" y="102"/>
                    </a:lnTo>
                    <a:lnTo>
                      <a:pt x="221" y="104"/>
                    </a:lnTo>
                    <a:lnTo>
                      <a:pt x="221" y="105"/>
                    </a:lnTo>
                    <a:lnTo>
                      <a:pt x="221" y="107"/>
                    </a:lnTo>
                    <a:lnTo>
                      <a:pt x="221" y="109"/>
                    </a:lnTo>
                    <a:lnTo>
                      <a:pt x="221" y="111"/>
                    </a:lnTo>
                    <a:lnTo>
                      <a:pt x="221" y="113"/>
                    </a:lnTo>
                    <a:lnTo>
                      <a:pt x="221" y="115"/>
                    </a:lnTo>
                    <a:lnTo>
                      <a:pt x="221" y="117"/>
                    </a:lnTo>
                    <a:lnTo>
                      <a:pt x="221" y="119"/>
                    </a:lnTo>
                    <a:lnTo>
                      <a:pt x="221" y="121"/>
                    </a:lnTo>
                    <a:lnTo>
                      <a:pt x="221" y="123"/>
                    </a:lnTo>
                    <a:lnTo>
                      <a:pt x="221" y="125"/>
                    </a:lnTo>
                    <a:lnTo>
                      <a:pt x="221" y="127"/>
                    </a:lnTo>
                    <a:lnTo>
                      <a:pt x="223" y="127"/>
                    </a:lnTo>
                    <a:lnTo>
                      <a:pt x="223" y="129"/>
                    </a:lnTo>
                    <a:lnTo>
                      <a:pt x="223" y="130"/>
                    </a:lnTo>
                    <a:lnTo>
                      <a:pt x="223" y="132"/>
                    </a:lnTo>
                    <a:lnTo>
                      <a:pt x="223" y="134"/>
                    </a:lnTo>
                    <a:lnTo>
                      <a:pt x="223" y="136"/>
                    </a:lnTo>
                    <a:lnTo>
                      <a:pt x="223" y="138"/>
                    </a:lnTo>
                    <a:lnTo>
                      <a:pt x="223" y="140"/>
                    </a:lnTo>
                    <a:lnTo>
                      <a:pt x="223" y="142"/>
                    </a:lnTo>
                    <a:lnTo>
                      <a:pt x="223" y="144"/>
                    </a:lnTo>
                    <a:lnTo>
                      <a:pt x="223" y="146"/>
                    </a:lnTo>
                    <a:lnTo>
                      <a:pt x="223" y="148"/>
                    </a:lnTo>
                    <a:lnTo>
                      <a:pt x="223" y="150"/>
                    </a:lnTo>
                    <a:lnTo>
                      <a:pt x="223" y="152"/>
                    </a:lnTo>
                    <a:lnTo>
                      <a:pt x="223" y="153"/>
                    </a:lnTo>
                    <a:lnTo>
                      <a:pt x="223" y="155"/>
                    </a:lnTo>
                    <a:lnTo>
                      <a:pt x="223" y="157"/>
                    </a:lnTo>
                    <a:lnTo>
                      <a:pt x="223" y="159"/>
                    </a:lnTo>
                    <a:lnTo>
                      <a:pt x="223" y="161"/>
                    </a:lnTo>
                    <a:lnTo>
                      <a:pt x="223" y="163"/>
                    </a:lnTo>
                    <a:lnTo>
                      <a:pt x="221" y="163"/>
                    </a:lnTo>
                    <a:lnTo>
                      <a:pt x="219" y="163"/>
                    </a:lnTo>
                    <a:lnTo>
                      <a:pt x="217" y="163"/>
                    </a:lnTo>
                    <a:lnTo>
                      <a:pt x="215" y="163"/>
                    </a:lnTo>
                    <a:lnTo>
                      <a:pt x="213" y="163"/>
                    </a:lnTo>
                    <a:lnTo>
                      <a:pt x="211" y="163"/>
                    </a:lnTo>
                    <a:lnTo>
                      <a:pt x="209" y="163"/>
                    </a:lnTo>
                    <a:lnTo>
                      <a:pt x="207" y="163"/>
                    </a:lnTo>
                    <a:lnTo>
                      <a:pt x="205" y="163"/>
                    </a:lnTo>
                    <a:lnTo>
                      <a:pt x="203" y="163"/>
                    </a:lnTo>
                    <a:lnTo>
                      <a:pt x="201" y="163"/>
                    </a:lnTo>
                    <a:lnTo>
                      <a:pt x="200" y="163"/>
                    </a:lnTo>
                    <a:lnTo>
                      <a:pt x="198" y="163"/>
                    </a:lnTo>
                    <a:lnTo>
                      <a:pt x="196" y="163"/>
                    </a:lnTo>
                    <a:lnTo>
                      <a:pt x="194" y="163"/>
                    </a:lnTo>
                    <a:lnTo>
                      <a:pt x="192" y="163"/>
                    </a:lnTo>
                    <a:lnTo>
                      <a:pt x="190" y="163"/>
                    </a:lnTo>
                    <a:lnTo>
                      <a:pt x="188" y="163"/>
                    </a:lnTo>
                    <a:lnTo>
                      <a:pt x="186" y="163"/>
                    </a:lnTo>
                    <a:lnTo>
                      <a:pt x="184" y="163"/>
                    </a:lnTo>
                    <a:lnTo>
                      <a:pt x="182" y="163"/>
                    </a:lnTo>
                    <a:lnTo>
                      <a:pt x="180" y="163"/>
                    </a:lnTo>
                    <a:lnTo>
                      <a:pt x="178" y="163"/>
                    </a:lnTo>
                    <a:lnTo>
                      <a:pt x="176" y="163"/>
                    </a:lnTo>
                    <a:lnTo>
                      <a:pt x="175" y="163"/>
                    </a:lnTo>
                    <a:lnTo>
                      <a:pt x="173" y="163"/>
                    </a:lnTo>
                    <a:lnTo>
                      <a:pt x="171" y="163"/>
                    </a:lnTo>
                    <a:lnTo>
                      <a:pt x="169" y="163"/>
                    </a:lnTo>
                    <a:lnTo>
                      <a:pt x="167" y="163"/>
                    </a:lnTo>
                    <a:lnTo>
                      <a:pt x="165" y="163"/>
                    </a:lnTo>
                    <a:lnTo>
                      <a:pt x="163" y="163"/>
                    </a:lnTo>
                    <a:lnTo>
                      <a:pt x="161" y="163"/>
                    </a:lnTo>
                    <a:lnTo>
                      <a:pt x="159" y="163"/>
                    </a:lnTo>
                    <a:lnTo>
                      <a:pt x="157" y="163"/>
                    </a:lnTo>
                    <a:lnTo>
                      <a:pt x="155" y="163"/>
                    </a:lnTo>
                    <a:lnTo>
                      <a:pt x="153" y="163"/>
                    </a:lnTo>
                    <a:lnTo>
                      <a:pt x="152" y="163"/>
                    </a:lnTo>
                    <a:lnTo>
                      <a:pt x="150" y="163"/>
                    </a:lnTo>
                    <a:lnTo>
                      <a:pt x="148" y="163"/>
                    </a:lnTo>
                    <a:lnTo>
                      <a:pt x="146" y="163"/>
                    </a:lnTo>
                    <a:lnTo>
                      <a:pt x="144" y="163"/>
                    </a:lnTo>
                    <a:lnTo>
                      <a:pt x="142" y="163"/>
                    </a:lnTo>
                    <a:lnTo>
                      <a:pt x="140" y="163"/>
                    </a:lnTo>
                    <a:lnTo>
                      <a:pt x="138" y="163"/>
                    </a:lnTo>
                    <a:lnTo>
                      <a:pt x="136" y="163"/>
                    </a:lnTo>
                    <a:lnTo>
                      <a:pt x="134" y="163"/>
                    </a:lnTo>
                    <a:lnTo>
                      <a:pt x="132" y="163"/>
                    </a:lnTo>
                    <a:lnTo>
                      <a:pt x="130" y="163"/>
                    </a:lnTo>
                    <a:lnTo>
                      <a:pt x="128" y="163"/>
                    </a:lnTo>
                    <a:lnTo>
                      <a:pt x="127" y="163"/>
                    </a:lnTo>
                    <a:lnTo>
                      <a:pt x="125" y="163"/>
                    </a:lnTo>
                    <a:lnTo>
                      <a:pt x="123" y="163"/>
                    </a:lnTo>
                    <a:lnTo>
                      <a:pt x="121" y="163"/>
                    </a:lnTo>
                    <a:lnTo>
                      <a:pt x="119" y="163"/>
                    </a:lnTo>
                    <a:lnTo>
                      <a:pt x="117" y="163"/>
                    </a:lnTo>
                    <a:lnTo>
                      <a:pt x="115" y="163"/>
                    </a:lnTo>
                    <a:lnTo>
                      <a:pt x="113" y="163"/>
                    </a:lnTo>
                    <a:lnTo>
                      <a:pt x="111" y="163"/>
                    </a:lnTo>
                    <a:lnTo>
                      <a:pt x="109" y="163"/>
                    </a:lnTo>
                    <a:lnTo>
                      <a:pt x="107" y="163"/>
                    </a:lnTo>
                    <a:lnTo>
                      <a:pt x="105" y="163"/>
                    </a:lnTo>
                    <a:lnTo>
                      <a:pt x="104" y="163"/>
                    </a:lnTo>
                    <a:lnTo>
                      <a:pt x="102" y="163"/>
                    </a:lnTo>
                    <a:lnTo>
                      <a:pt x="100" y="163"/>
                    </a:lnTo>
                    <a:lnTo>
                      <a:pt x="98" y="163"/>
                    </a:lnTo>
                    <a:lnTo>
                      <a:pt x="96" y="163"/>
                    </a:lnTo>
                    <a:lnTo>
                      <a:pt x="94" y="163"/>
                    </a:lnTo>
                    <a:lnTo>
                      <a:pt x="92" y="163"/>
                    </a:lnTo>
                    <a:lnTo>
                      <a:pt x="90" y="163"/>
                    </a:lnTo>
                    <a:lnTo>
                      <a:pt x="88" y="163"/>
                    </a:lnTo>
                    <a:lnTo>
                      <a:pt x="86" y="163"/>
                    </a:lnTo>
                    <a:lnTo>
                      <a:pt x="84" y="163"/>
                    </a:lnTo>
                    <a:lnTo>
                      <a:pt x="82" y="163"/>
                    </a:lnTo>
                    <a:lnTo>
                      <a:pt x="80" y="163"/>
                    </a:lnTo>
                    <a:lnTo>
                      <a:pt x="79" y="163"/>
                    </a:lnTo>
                    <a:lnTo>
                      <a:pt x="77" y="163"/>
                    </a:lnTo>
                    <a:lnTo>
                      <a:pt x="75" y="163"/>
                    </a:lnTo>
                    <a:lnTo>
                      <a:pt x="73" y="163"/>
                    </a:lnTo>
                    <a:lnTo>
                      <a:pt x="71" y="163"/>
                    </a:lnTo>
                    <a:lnTo>
                      <a:pt x="69" y="163"/>
                    </a:lnTo>
                    <a:lnTo>
                      <a:pt x="67" y="163"/>
                    </a:lnTo>
                    <a:lnTo>
                      <a:pt x="65" y="163"/>
                    </a:lnTo>
                    <a:lnTo>
                      <a:pt x="63" y="163"/>
                    </a:lnTo>
                    <a:lnTo>
                      <a:pt x="61" y="163"/>
                    </a:lnTo>
                    <a:lnTo>
                      <a:pt x="59" y="163"/>
                    </a:lnTo>
                    <a:lnTo>
                      <a:pt x="57" y="163"/>
                    </a:lnTo>
                    <a:lnTo>
                      <a:pt x="55" y="163"/>
                    </a:lnTo>
                    <a:lnTo>
                      <a:pt x="54" y="163"/>
                    </a:lnTo>
                    <a:lnTo>
                      <a:pt x="52" y="163"/>
                    </a:lnTo>
                    <a:lnTo>
                      <a:pt x="50" y="163"/>
                    </a:lnTo>
                    <a:lnTo>
                      <a:pt x="48" y="163"/>
                    </a:lnTo>
                    <a:lnTo>
                      <a:pt x="46" y="163"/>
                    </a:lnTo>
                    <a:lnTo>
                      <a:pt x="44" y="163"/>
                    </a:lnTo>
                    <a:lnTo>
                      <a:pt x="42" y="163"/>
                    </a:lnTo>
                    <a:lnTo>
                      <a:pt x="40" y="163"/>
                    </a:lnTo>
                    <a:lnTo>
                      <a:pt x="38" y="163"/>
                    </a:lnTo>
                    <a:lnTo>
                      <a:pt x="36" y="163"/>
                    </a:lnTo>
                    <a:lnTo>
                      <a:pt x="34" y="163"/>
                    </a:lnTo>
                    <a:lnTo>
                      <a:pt x="32" y="163"/>
                    </a:lnTo>
                    <a:lnTo>
                      <a:pt x="31" y="163"/>
                    </a:lnTo>
                    <a:lnTo>
                      <a:pt x="29" y="163"/>
                    </a:lnTo>
                    <a:lnTo>
                      <a:pt x="27" y="163"/>
                    </a:lnTo>
                    <a:lnTo>
                      <a:pt x="25" y="163"/>
                    </a:lnTo>
                    <a:lnTo>
                      <a:pt x="23" y="163"/>
                    </a:lnTo>
                    <a:lnTo>
                      <a:pt x="21" y="163"/>
                    </a:lnTo>
                    <a:lnTo>
                      <a:pt x="19" y="163"/>
                    </a:lnTo>
                    <a:lnTo>
                      <a:pt x="17" y="163"/>
                    </a:lnTo>
                    <a:lnTo>
                      <a:pt x="15" y="163"/>
                    </a:lnTo>
                    <a:lnTo>
                      <a:pt x="13" y="163"/>
                    </a:lnTo>
                    <a:lnTo>
                      <a:pt x="11" y="163"/>
                    </a:lnTo>
                    <a:lnTo>
                      <a:pt x="9" y="163"/>
                    </a:lnTo>
                    <a:lnTo>
                      <a:pt x="7" y="163"/>
                    </a:lnTo>
                    <a:lnTo>
                      <a:pt x="6" y="163"/>
                    </a:lnTo>
                    <a:lnTo>
                      <a:pt x="4" y="163"/>
                    </a:lnTo>
                    <a:lnTo>
                      <a:pt x="2" y="163"/>
                    </a:lnTo>
                    <a:lnTo>
                      <a:pt x="0" y="163"/>
                    </a:lnTo>
                    <a:lnTo>
                      <a:pt x="0" y="161"/>
                    </a:lnTo>
                    <a:lnTo>
                      <a:pt x="0" y="159"/>
                    </a:lnTo>
                    <a:lnTo>
                      <a:pt x="0" y="157"/>
                    </a:lnTo>
                    <a:lnTo>
                      <a:pt x="0" y="155"/>
                    </a:lnTo>
                    <a:lnTo>
                      <a:pt x="0" y="153"/>
                    </a:lnTo>
                    <a:lnTo>
                      <a:pt x="0" y="152"/>
                    </a:lnTo>
                    <a:lnTo>
                      <a:pt x="0" y="150"/>
                    </a:lnTo>
                    <a:lnTo>
                      <a:pt x="0" y="148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2" name="Freeform 35"/>
              <p:cNvSpPr>
                <a:spLocks/>
              </p:cNvSpPr>
              <p:nvPr/>
            </p:nvSpPr>
            <p:spPr bwMode="auto">
              <a:xfrm>
                <a:off x="4344766" y="2712711"/>
                <a:ext cx="315420" cy="251091"/>
              </a:xfrm>
              <a:custGeom>
                <a:avLst/>
                <a:gdLst>
                  <a:gd name="T0" fmla="*/ 15 w 152"/>
                  <a:gd name="T1" fmla="*/ 33 h 121"/>
                  <a:gd name="T2" fmla="*/ 14 w 152"/>
                  <a:gd name="T3" fmla="*/ 27 h 121"/>
                  <a:gd name="T4" fmla="*/ 8 w 152"/>
                  <a:gd name="T5" fmla="*/ 25 h 121"/>
                  <a:gd name="T6" fmla="*/ 2 w 152"/>
                  <a:gd name="T7" fmla="*/ 23 h 121"/>
                  <a:gd name="T8" fmla="*/ 2 w 152"/>
                  <a:gd name="T9" fmla="*/ 16 h 121"/>
                  <a:gd name="T10" fmla="*/ 4 w 152"/>
                  <a:gd name="T11" fmla="*/ 14 h 121"/>
                  <a:gd name="T12" fmla="*/ 8 w 152"/>
                  <a:gd name="T13" fmla="*/ 10 h 121"/>
                  <a:gd name="T14" fmla="*/ 10 w 152"/>
                  <a:gd name="T15" fmla="*/ 8 h 121"/>
                  <a:gd name="T16" fmla="*/ 17 w 152"/>
                  <a:gd name="T17" fmla="*/ 4 h 121"/>
                  <a:gd name="T18" fmla="*/ 23 w 152"/>
                  <a:gd name="T19" fmla="*/ 2 h 121"/>
                  <a:gd name="T20" fmla="*/ 27 w 152"/>
                  <a:gd name="T21" fmla="*/ 2 h 121"/>
                  <a:gd name="T22" fmla="*/ 33 w 152"/>
                  <a:gd name="T23" fmla="*/ 0 h 121"/>
                  <a:gd name="T24" fmla="*/ 44 w 152"/>
                  <a:gd name="T25" fmla="*/ 0 h 121"/>
                  <a:gd name="T26" fmla="*/ 56 w 152"/>
                  <a:gd name="T27" fmla="*/ 2 h 121"/>
                  <a:gd name="T28" fmla="*/ 67 w 152"/>
                  <a:gd name="T29" fmla="*/ 2 h 121"/>
                  <a:gd name="T30" fmla="*/ 71 w 152"/>
                  <a:gd name="T31" fmla="*/ 6 h 121"/>
                  <a:gd name="T32" fmla="*/ 79 w 152"/>
                  <a:gd name="T33" fmla="*/ 6 h 121"/>
                  <a:gd name="T34" fmla="*/ 81 w 152"/>
                  <a:gd name="T35" fmla="*/ 16 h 121"/>
                  <a:gd name="T36" fmla="*/ 92 w 152"/>
                  <a:gd name="T37" fmla="*/ 16 h 121"/>
                  <a:gd name="T38" fmla="*/ 104 w 152"/>
                  <a:gd name="T39" fmla="*/ 16 h 121"/>
                  <a:gd name="T40" fmla="*/ 115 w 152"/>
                  <a:gd name="T41" fmla="*/ 16 h 121"/>
                  <a:gd name="T42" fmla="*/ 123 w 152"/>
                  <a:gd name="T43" fmla="*/ 23 h 121"/>
                  <a:gd name="T44" fmla="*/ 131 w 152"/>
                  <a:gd name="T45" fmla="*/ 33 h 121"/>
                  <a:gd name="T46" fmla="*/ 138 w 152"/>
                  <a:gd name="T47" fmla="*/ 39 h 121"/>
                  <a:gd name="T48" fmla="*/ 144 w 152"/>
                  <a:gd name="T49" fmla="*/ 44 h 121"/>
                  <a:gd name="T50" fmla="*/ 150 w 152"/>
                  <a:gd name="T51" fmla="*/ 50 h 121"/>
                  <a:gd name="T52" fmla="*/ 146 w 152"/>
                  <a:gd name="T53" fmla="*/ 56 h 121"/>
                  <a:gd name="T54" fmla="*/ 140 w 152"/>
                  <a:gd name="T55" fmla="*/ 62 h 121"/>
                  <a:gd name="T56" fmla="*/ 135 w 152"/>
                  <a:gd name="T57" fmla="*/ 67 h 121"/>
                  <a:gd name="T58" fmla="*/ 135 w 152"/>
                  <a:gd name="T59" fmla="*/ 75 h 121"/>
                  <a:gd name="T60" fmla="*/ 131 w 152"/>
                  <a:gd name="T61" fmla="*/ 83 h 121"/>
                  <a:gd name="T62" fmla="*/ 123 w 152"/>
                  <a:gd name="T63" fmla="*/ 87 h 121"/>
                  <a:gd name="T64" fmla="*/ 117 w 152"/>
                  <a:gd name="T65" fmla="*/ 92 h 121"/>
                  <a:gd name="T66" fmla="*/ 111 w 152"/>
                  <a:gd name="T67" fmla="*/ 98 h 121"/>
                  <a:gd name="T68" fmla="*/ 104 w 152"/>
                  <a:gd name="T69" fmla="*/ 102 h 121"/>
                  <a:gd name="T70" fmla="*/ 98 w 152"/>
                  <a:gd name="T71" fmla="*/ 104 h 121"/>
                  <a:gd name="T72" fmla="*/ 94 w 152"/>
                  <a:gd name="T73" fmla="*/ 112 h 121"/>
                  <a:gd name="T74" fmla="*/ 87 w 152"/>
                  <a:gd name="T75" fmla="*/ 115 h 121"/>
                  <a:gd name="T76" fmla="*/ 79 w 152"/>
                  <a:gd name="T77" fmla="*/ 121 h 121"/>
                  <a:gd name="T78" fmla="*/ 71 w 152"/>
                  <a:gd name="T79" fmla="*/ 117 h 121"/>
                  <a:gd name="T80" fmla="*/ 69 w 152"/>
                  <a:gd name="T81" fmla="*/ 115 h 121"/>
                  <a:gd name="T82" fmla="*/ 69 w 152"/>
                  <a:gd name="T83" fmla="*/ 108 h 121"/>
                  <a:gd name="T84" fmla="*/ 67 w 152"/>
                  <a:gd name="T85" fmla="*/ 102 h 121"/>
                  <a:gd name="T86" fmla="*/ 65 w 152"/>
                  <a:gd name="T87" fmla="*/ 100 h 121"/>
                  <a:gd name="T88" fmla="*/ 62 w 152"/>
                  <a:gd name="T89" fmla="*/ 96 h 121"/>
                  <a:gd name="T90" fmla="*/ 60 w 152"/>
                  <a:gd name="T91" fmla="*/ 94 h 121"/>
                  <a:gd name="T92" fmla="*/ 60 w 152"/>
                  <a:gd name="T93" fmla="*/ 94 h 121"/>
                  <a:gd name="T94" fmla="*/ 62 w 152"/>
                  <a:gd name="T95" fmla="*/ 90 h 121"/>
                  <a:gd name="T96" fmla="*/ 58 w 152"/>
                  <a:gd name="T97" fmla="*/ 87 h 121"/>
                  <a:gd name="T98" fmla="*/ 56 w 152"/>
                  <a:gd name="T99" fmla="*/ 81 h 121"/>
                  <a:gd name="T100" fmla="*/ 56 w 152"/>
                  <a:gd name="T101" fmla="*/ 81 h 121"/>
                  <a:gd name="T102" fmla="*/ 48 w 152"/>
                  <a:gd name="T103" fmla="*/ 77 h 121"/>
                  <a:gd name="T104" fmla="*/ 48 w 152"/>
                  <a:gd name="T105" fmla="*/ 73 h 121"/>
                  <a:gd name="T106" fmla="*/ 44 w 152"/>
                  <a:gd name="T107" fmla="*/ 69 h 121"/>
                  <a:gd name="T108" fmla="*/ 40 w 152"/>
                  <a:gd name="T109" fmla="*/ 62 h 121"/>
                  <a:gd name="T110" fmla="*/ 35 w 152"/>
                  <a:gd name="T111" fmla="*/ 56 h 121"/>
                  <a:gd name="T112" fmla="*/ 27 w 152"/>
                  <a:gd name="T113" fmla="*/ 52 h 121"/>
                  <a:gd name="T114" fmla="*/ 23 w 152"/>
                  <a:gd name="T115" fmla="*/ 44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52" h="121">
                    <a:moveTo>
                      <a:pt x="19" y="39"/>
                    </a:moveTo>
                    <a:lnTo>
                      <a:pt x="19" y="37"/>
                    </a:lnTo>
                    <a:lnTo>
                      <a:pt x="17" y="37"/>
                    </a:lnTo>
                    <a:lnTo>
                      <a:pt x="17" y="35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5" y="31"/>
                    </a:lnTo>
                    <a:lnTo>
                      <a:pt x="15" y="29"/>
                    </a:lnTo>
                    <a:lnTo>
                      <a:pt x="14" y="29"/>
                    </a:lnTo>
                    <a:lnTo>
                      <a:pt x="14" y="27"/>
                    </a:lnTo>
                    <a:lnTo>
                      <a:pt x="14" y="29"/>
                    </a:lnTo>
                    <a:lnTo>
                      <a:pt x="14" y="27"/>
                    </a:lnTo>
                    <a:lnTo>
                      <a:pt x="12" y="27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8" y="25"/>
                    </a:lnTo>
                    <a:lnTo>
                      <a:pt x="6" y="25"/>
                    </a:lnTo>
                    <a:lnTo>
                      <a:pt x="8" y="25"/>
                    </a:lnTo>
                    <a:lnTo>
                      <a:pt x="6" y="25"/>
                    </a:lnTo>
                    <a:lnTo>
                      <a:pt x="6" y="23"/>
                    </a:lnTo>
                    <a:lnTo>
                      <a:pt x="4" y="23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2" y="16"/>
                    </a:lnTo>
                    <a:lnTo>
                      <a:pt x="0" y="16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6" y="10"/>
                    </a:lnTo>
                    <a:lnTo>
                      <a:pt x="6" y="12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8" y="12"/>
                    </a:lnTo>
                    <a:lnTo>
                      <a:pt x="8" y="10"/>
                    </a:lnTo>
                    <a:lnTo>
                      <a:pt x="6" y="10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2" y="8"/>
                    </a:lnTo>
                    <a:lnTo>
                      <a:pt x="12" y="6"/>
                    </a:lnTo>
                    <a:lnTo>
                      <a:pt x="14" y="6"/>
                    </a:lnTo>
                    <a:lnTo>
                      <a:pt x="15" y="6"/>
                    </a:lnTo>
                    <a:lnTo>
                      <a:pt x="17" y="6"/>
                    </a:lnTo>
                    <a:lnTo>
                      <a:pt x="17" y="4"/>
                    </a:lnTo>
                    <a:lnTo>
                      <a:pt x="17" y="6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21" y="4"/>
                    </a:lnTo>
                    <a:lnTo>
                      <a:pt x="23" y="4"/>
                    </a:lnTo>
                    <a:lnTo>
                      <a:pt x="23" y="2"/>
                    </a:lnTo>
                    <a:lnTo>
                      <a:pt x="23" y="4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1" y="2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3" y="4"/>
                    </a:lnTo>
                    <a:lnTo>
                      <a:pt x="71" y="4"/>
                    </a:lnTo>
                    <a:lnTo>
                      <a:pt x="71" y="6"/>
                    </a:lnTo>
                    <a:lnTo>
                      <a:pt x="73" y="6"/>
                    </a:lnTo>
                    <a:lnTo>
                      <a:pt x="75" y="6"/>
                    </a:lnTo>
                    <a:lnTo>
                      <a:pt x="75" y="4"/>
                    </a:lnTo>
                    <a:lnTo>
                      <a:pt x="77" y="4"/>
                    </a:lnTo>
                    <a:lnTo>
                      <a:pt x="77" y="6"/>
                    </a:lnTo>
                    <a:lnTo>
                      <a:pt x="79" y="6"/>
                    </a:lnTo>
                    <a:lnTo>
                      <a:pt x="79" y="8"/>
                    </a:lnTo>
                    <a:lnTo>
                      <a:pt x="79" y="10"/>
                    </a:lnTo>
                    <a:lnTo>
                      <a:pt x="81" y="10"/>
                    </a:lnTo>
                    <a:lnTo>
                      <a:pt x="81" y="12"/>
                    </a:lnTo>
                    <a:lnTo>
                      <a:pt x="81" y="14"/>
                    </a:lnTo>
                    <a:lnTo>
                      <a:pt x="81" y="16"/>
                    </a:lnTo>
                    <a:lnTo>
                      <a:pt x="83" y="16"/>
                    </a:lnTo>
                    <a:lnTo>
                      <a:pt x="85" y="16"/>
                    </a:lnTo>
                    <a:lnTo>
                      <a:pt x="87" y="16"/>
                    </a:lnTo>
                    <a:lnTo>
                      <a:pt x="88" y="16"/>
                    </a:lnTo>
                    <a:lnTo>
                      <a:pt x="90" y="16"/>
                    </a:lnTo>
                    <a:lnTo>
                      <a:pt x="92" y="16"/>
                    </a:lnTo>
                    <a:lnTo>
                      <a:pt x="94" y="16"/>
                    </a:lnTo>
                    <a:lnTo>
                      <a:pt x="96" y="16"/>
                    </a:lnTo>
                    <a:lnTo>
                      <a:pt x="98" y="16"/>
                    </a:lnTo>
                    <a:lnTo>
                      <a:pt x="100" y="16"/>
                    </a:lnTo>
                    <a:lnTo>
                      <a:pt x="102" y="16"/>
                    </a:lnTo>
                    <a:lnTo>
                      <a:pt x="104" y="16"/>
                    </a:lnTo>
                    <a:lnTo>
                      <a:pt x="106" y="16"/>
                    </a:lnTo>
                    <a:lnTo>
                      <a:pt x="108" y="16"/>
                    </a:lnTo>
                    <a:lnTo>
                      <a:pt x="110" y="16"/>
                    </a:lnTo>
                    <a:lnTo>
                      <a:pt x="111" y="16"/>
                    </a:lnTo>
                    <a:lnTo>
                      <a:pt x="113" y="16"/>
                    </a:lnTo>
                    <a:lnTo>
                      <a:pt x="115" y="16"/>
                    </a:lnTo>
                    <a:lnTo>
                      <a:pt x="117" y="17"/>
                    </a:lnTo>
                    <a:lnTo>
                      <a:pt x="119" y="19"/>
                    </a:lnTo>
                    <a:lnTo>
                      <a:pt x="121" y="19"/>
                    </a:lnTo>
                    <a:lnTo>
                      <a:pt x="121" y="21"/>
                    </a:lnTo>
                    <a:lnTo>
                      <a:pt x="123" y="21"/>
                    </a:lnTo>
                    <a:lnTo>
                      <a:pt x="123" y="23"/>
                    </a:lnTo>
                    <a:lnTo>
                      <a:pt x="125" y="25"/>
                    </a:lnTo>
                    <a:lnTo>
                      <a:pt x="127" y="25"/>
                    </a:lnTo>
                    <a:lnTo>
                      <a:pt x="127" y="27"/>
                    </a:lnTo>
                    <a:lnTo>
                      <a:pt x="129" y="29"/>
                    </a:lnTo>
                    <a:lnTo>
                      <a:pt x="131" y="31"/>
                    </a:lnTo>
                    <a:lnTo>
                      <a:pt x="131" y="33"/>
                    </a:lnTo>
                    <a:lnTo>
                      <a:pt x="133" y="33"/>
                    </a:lnTo>
                    <a:lnTo>
                      <a:pt x="133" y="35"/>
                    </a:lnTo>
                    <a:lnTo>
                      <a:pt x="135" y="35"/>
                    </a:lnTo>
                    <a:lnTo>
                      <a:pt x="136" y="37"/>
                    </a:lnTo>
                    <a:lnTo>
                      <a:pt x="136" y="39"/>
                    </a:lnTo>
                    <a:lnTo>
                      <a:pt x="138" y="39"/>
                    </a:lnTo>
                    <a:lnTo>
                      <a:pt x="138" y="41"/>
                    </a:lnTo>
                    <a:lnTo>
                      <a:pt x="140" y="41"/>
                    </a:lnTo>
                    <a:lnTo>
                      <a:pt x="140" y="42"/>
                    </a:lnTo>
                    <a:lnTo>
                      <a:pt x="142" y="42"/>
                    </a:lnTo>
                    <a:lnTo>
                      <a:pt x="142" y="44"/>
                    </a:lnTo>
                    <a:lnTo>
                      <a:pt x="144" y="44"/>
                    </a:lnTo>
                    <a:lnTo>
                      <a:pt x="144" y="46"/>
                    </a:lnTo>
                    <a:lnTo>
                      <a:pt x="146" y="46"/>
                    </a:lnTo>
                    <a:lnTo>
                      <a:pt x="146" y="48"/>
                    </a:lnTo>
                    <a:lnTo>
                      <a:pt x="148" y="48"/>
                    </a:lnTo>
                    <a:lnTo>
                      <a:pt x="148" y="50"/>
                    </a:lnTo>
                    <a:lnTo>
                      <a:pt x="150" y="50"/>
                    </a:lnTo>
                    <a:lnTo>
                      <a:pt x="150" y="52"/>
                    </a:lnTo>
                    <a:lnTo>
                      <a:pt x="152" y="52"/>
                    </a:lnTo>
                    <a:lnTo>
                      <a:pt x="152" y="54"/>
                    </a:lnTo>
                    <a:lnTo>
                      <a:pt x="150" y="54"/>
                    </a:lnTo>
                    <a:lnTo>
                      <a:pt x="148" y="56"/>
                    </a:lnTo>
                    <a:lnTo>
                      <a:pt x="146" y="56"/>
                    </a:lnTo>
                    <a:lnTo>
                      <a:pt x="146" y="58"/>
                    </a:lnTo>
                    <a:lnTo>
                      <a:pt x="144" y="58"/>
                    </a:lnTo>
                    <a:lnTo>
                      <a:pt x="142" y="58"/>
                    </a:lnTo>
                    <a:lnTo>
                      <a:pt x="142" y="60"/>
                    </a:lnTo>
                    <a:lnTo>
                      <a:pt x="140" y="60"/>
                    </a:lnTo>
                    <a:lnTo>
                      <a:pt x="140" y="62"/>
                    </a:lnTo>
                    <a:lnTo>
                      <a:pt x="140" y="64"/>
                    </a:lnTo>
                    <a:lnTo>
                      <a:pt x="138" y="64"/>
                    </a:lnTo>
                    <a:lnTo>
                      <a:pt x="138" y="65"/>
                    </a:lnTo>
                    <a:lnTo>
                      <a:pt x="136" y="65"/>
                    </a:lnTo>
                    <a:lnTo>
                      <a:pt x="136" y="67"/>
                    </a:lnTo>
                    <a:lnTo>
                      <a:pt x="135" y="67"/>
                    </a:lnTo>
                    <a:lnTo>
                      <a:pt x="135" y="69"/>
                    </a:lnTo>
                    <a:lnTo>
                      <a:pt x="135" y="71"/>
                    </a:lnTo>
                    <a:lnTo>
                      <a:pt x="135" y="73"/>
                    </a:lnTo>
                    <a:lnTo>
                      <a:pt x="133" y="73"/>
                    </a:lnTo>
                    <a:lnTo>
                      <a:pt x="133" y="75"/>
                    </a:lnTo>
                    <a:lnTo>
                      <a:pt x="135" y="75"/>
                    </a:lnTo>
                    <a:lnTo>
                      <a:pt x="135" y="77"/>
                    </a:lnTo>
                    <a:lnTo>
                      <a:pt x="135" y="79"/>
                    </a:lnTo>
                    <a:lnTo>
                      <a:pt x="133" y="79"/>
                    </a:lnTo>
                    <a:lnTo>
                      <a:pt x="133" y="81"/>
                    </a:lnTo>
                    <a:lnTo>
                      <a:pt x="131" y="81"/>
                    </a:lnTo>
                    <a:lnTo>
                      <a:pt x="131" y="83"/>
                    </a:lnTo>
                    <a:lnTo>
                      <a:pt x="129" y="83"/>
                    </a:lnTo>
                    <a:lnTo>
                      <a:pt x="129" y="85"/>
                    </a:lnTo>
                    <a:lnTo>
                      <a:pt x="127" y="85"/>
                    </a:lnTo>
                    <a:lnTo>
                      <a:pt x="127" y="87"/>
                    </a:lnTo>
                    <a:lnTo>
                      <a:pt x="125" y="87"/>
                    </a:lnTo>
                    <a:lnTo>
                      <a:pt x="123" y="87"/>
                    </a:lnTo>
                    <a:lnTo>
                      <a:pt x="121" y="87"/>
                    </a:lnTo>
                    <a:lnTo>
                      <a:pt x="121" y="89"/>
                    </a:lnTo>
                    <a:lnTo>
                      <a:pt x="119" y="89"/>
                    </a:lnTo>
                    <a:lnTo>
                      <a:pt x="119" y="90"/>
                    </a:lnTo>
                    <a:lnTo>
                      <a:pt x="117" y="90"/>
                    </a:lnTo>
                    <a:lnTo>
                      <a:pt x="117" y="92"/>
                    </a:lnTo>
                    <a:lnTo>
                      <a:pt x="115" y="92"/>
                    </a:lnTo>
                    <a:lnTo>
                      <a:pt x="115" y="94"/>
                    </a:lnTo>
                    <a:lnTo>
                      <a:pt x="113" y="94"/>
                    </a:lnTo>
                    <a:lnTo>
                      <a:pt x="113" y="96"/>
                    </a:lnTo>
                    <a:lnTo>
                      <a:pt x="111" y="96"/>
                    </a:lnTo>
                    <a:lnTo>
                      <a:pt x="111" y="98"/>
                    </a:lnTo>
                    <a:lnTo>
                      <a:pt x="110" y="98"/>
                    </a:lnTo>
                    <a:lnTo>
                      <a:pt x="108" y="98"/>
                    </a:lnTo>
                    <a:lnTo>
                      <a:pt x="108" y="100"/>
                    </a:lnTo>
                    <a:lnTo>
                      <a:pt x="106" y="100"/>
                    </a:lnTo>
                    <a:lnTo>
                      <a:pt x="106" y="102"/>
                    </a:lnTo>
                    <a:lnTo>
                      <a:pt x="104" y="102"/>
                    </a:lnTo>
                    <a:lnTo>
                      <a:pt x="104" y="100"/>
                    </a:lnTo>
                    <a:lnTo>
                      <a:pt x="104" y="102"/>
                    </a:lnTo>
                    <a:lnTo>
                      <a:pt x="102" y="102"/>
                    </a:lnTo>
                    <a:lnTo>
                      <a:pt x="102" y="104"/>
                    </a:lnTo>
                    <a:lnTo>
                      <a:pt x="100" y="104"/>
                    </a:lnTo>
                    <a:lnTo>
                      <a:pt x="98" y="104"/>
                    </a:lnTo>
                    <a:lnTo>
                      <a:pt x="98" y="106"/>
                    </a:lnTo>
                    <a:lnTo>
                      <a:pt x="96" y="106"/>
                    </a:lnTo>
                    <a:lnTo>
                      <a:pt x="96" y="108"/>
                    </a:lnTo>
                    <a:lnTo>
                      <a:pt x="94" y="108"/>
                    </a:lnTo>
                    <a:lnTo>
                      <a:pt x="94" y="110"/>
                    </a:lnTo>
                    <a:lnTo>
                      <a:pt x="94" y="112"/>
                    </a:lnTo>
                    <a:lnTo>
                      <a:pt x="92" y="112"/>
                    </a:lnTo>
                    <a:lnTo>
                      <a:pt x="90" y="112"/>
                    </a:lnTo>
                    <a:lnTo>
                      <a:pt x="90" y="113"/>
                    </a:lnTo>
                    <a:lnTo>
                      <a:pt x="88" y="113"/>
                    </a:lnTo>
                    <a:lnTo>
                      <a:pt x="88" y="115"/>
                    </a:lnTo>
                    <a:lnTo>
                      <a:pt x="87" y="115"/>
                    </a:lnTo>
                    <a:lnTo>
                      <a:pt x="85" y="117"/>
                    </a:lnTo>
                    <a:lnTo>
                      <a:pt x="83" y="117"/>
                    </a:lnTo>
                    <a:lnTo>
                      <a:pt x="83" y="119"/>
                    </a:lnTo>
                    <a:lnTo>
                      <a:pt x="83" y="121"/>
                    </a:lnTo>
                    <a:lnTo>
                      <a:pt x="81" y="121"/>
                    </a:lnTo>
                    <a:lnTo>
                      <a:pt x="79" y="121"/>
                    </a:lnTo>
                    <a:lnTo>
                      <a:pt x="77" y="121"/>
                    </a:lnTo>
                    <a:lnTo>
                      <a:pt x="75" y="119"/>
                    </a:lnTo>
                    <a:lnTo>
                      <a:pt x="73" y="117"/>
                    </a:lnTo>
                    <a:lnTo>
                      <a:pt x="73" y="119"/>
                    </a:lnTo>
                    <a:lnTo>
                      <a:pt x="71" y="119"/>
                    </a:lnTo>
                    <a:lnTo>
                      <a:pt x="71" y="117"/>
                    </a:lnTo>
                    <a:lnTo>
                      <a:pt x="69" y="117"/>
                    </a:lnTo>
                    <a:lnTo>
                      <a:pt x="69" y="115"/>
                    </a:lnTo>
                    <a:lnTo>
                      <a:pt x="71" y="115"/>
                    </a:lnTo>
                    <a:lnTo>
                      <a:pt x="69" y="115"/>
                    </a:lnTo>
                    <a:lnTo>
                      <a:pt x="71" y="115"/>
                    </a:lnTo>
                    <a:lnTo>
                      <a:pt x="69" y="115"/>
                    </a:lnTo>
                    <a:lnTo>
                      <a:pt x="71" y="115"/>
                    </a:lnTo>
                    <a:lnTo>
                      <a:pt x="69" y="115"/>
                    </a:lnTo>
                    <a:lnTo>
                      <a:pt x="69" y="113"/>
                    </a:lnTo>
                    <a:lnTo>
                      <a:pt x="69" y="112"/>
                    </a:lnTo>
                    <a:lnTo>
                      <a:pt x="69" y="110"/>
                    </a:lnTo>
                    <a:lnTo>
                      <a:pt x="69" y="108"/>
                    </a:lnTo>
                    <a:lnTo>
                      <a:pt x="67" y="108"/>
                    </a:lnTo>
                    <a:lnTo>
                      <a:pt x="67" y="106"/>
                    </a:lnTo>
                    <a:lnTo>
                      <a:pt x="67" y="104"/>
                    </a:lnTo>
                    <a:lnTo>
                      <a:pt x="65" y="104"/>
                    </a:lnTo>
                    <a:lnTo>
                      <a:pt x="65" y="102"/>
                    </a:lnTo>
                    <a:lnTo>
                      <a:pt x="67" y="102"/>
                    </a:lnTo>
                    <a:lnTo>
                      <a:pt x="65" y="102"/>
                    </a:lnTo>
                    <a:lnTo>
                      <a:pt x="65" y="100"/>
                    </a:lnTo>
                    <a:lnTo>
                      <a:pt x="65" y="102"/>
                    </a:lnTo>
                    <a:lnTo>
                      <a:pt x="63" y="102"/>
                    </a:lnTo>
                    <a:lnTo>
                      <a:pt x="65" y="102"/>
                    </a:lnTo>
                    <a:lnTo>
                      <a:pt x="65" y="100"/>
                    </a:lnTo>
                    <a:lnTo>
                      <a:pt x="63" y="100"/>
                    </a:lnTo>
                    <a:lnTo>
                      <a:pt x="62" y="100"/>
                    </a:lnTo>
                    <a:lnTo>
                      <a:pt x="63" y="100"/>
                    </a:lnTo>
                    <a:lnTo>
                      <a:pt x="62" y="100"/>
                    </a:lnTo>
                    <a:lnTo>
                      <a:pt x="62" y="98"/>
                    </a:lnTo>
                    <a:lnTo>
                      <a:pt x="62" y="96"/>
                    </a:lnTo>
                    <a:lnTo>
                      <a:pt x="62" y="98"/>
                    </a:lnTo>
                    <a:lnTo>
                      <a:pt x="62" y="96"/>
                    </a:lnTo>
                    <a:lnTo>
                      <a:pt x="60" y="96"/>
                    </a:lnTo>
                    <a:lnTo>
                      <a:pt x="60" y="94"/>
                    </a:lnTo>
                    <a:lnTo>
                      <a:pt x="62" y="94"/>
                    </a:lnTo>
                    <a:lnTo>
                      <a:pt x="60" y="94"/>
                    </a:lnTo>
                    <a:lnTo>
                      <a:pt x="62" y="94"/>
                    </a:lnTo>
                    <a:lnTo>
                      <a:pt x="60" y="94"/>
                    </a:lnTo>
                    <a:lnTo>
                      <a:pt x="62" y="94"/>
                    </a:lnTo>
                    <a:lnTo>
                      <a:pt x="62" y="92"/>
                    </a:lnTo>
                    <a:lnTo>
                      <a:pt x="62" y="94"/>
                    </a:lnTo>
                    <a:lnTo>
                      <a:pt x="60" y="94"/>
                    </a:lnTo>
                    <a:lnTo>
                      <a:pt x="62" y="94"/>
                    </a:lnTo>
                    <a:lnTo>
                      <a:pt x="62" y="92"/>
                    </a:lnTo>
                    <a:lnTo>
                      <a:pt x="60" y="92"/>
                    </a:lnTo>
                    <a:lnTo>
                      <a:pt x="62" y="92"/>
                    </a:lnTo>
                    <a:lnTo>
                      <a:pt x="60" y="92"/>
                    </a:lnTo>
                    <a:lnTo>
                      <a:pt x="62" y="90"/>
                    </a:lnTo>
                    <a:lnTo>
                      <a:pt x="60" y="90"/>
                    </a:lnTo>
                    <a:lnTo>
                      <a:pt x="60" y="89"/>
                    </a:lnTo>
                    <a:lnTo>
                      <a:pt x="58" y="89"/>
                    </a:lnTo>
                    <a:lnTo>
                      <a:pt x="60" y="89"/>
                    </a:lnTo>
                    <a:lnTo>
                      <a:pt x="58" y="89"/>
                    </a:lnTo>
                    <a:lnTo>
                      <a:pt x="58" y="87"/>
                    </a:lnTo>
                    <a:lnTo>
                      <a:pt x="58" y="85"/>
                    </a:lnTo>
                    <a:lnTo>
                      <a:pt x="58" y="87"/>
                    </a:lnTo>
                    <a:lnTo>
                      <a:pt x="58" y="85"/>
                    </a:lnTo>
                    <a:lnTo>
                      <a:pt x="58" y="83"/>
                    </a:lnTo>
                    <a:lnTo>
                      <a:pt x="56" y="83"/>
                    </a:lnTo>
                    <a:lnTo>
                      <a:pt x="56" y="81"/>
                    </a:lnTo>
                    <a:lnTo>
                      <a:pt x="56" y="83"/>
                    </a:lnTo>
                    <a:lnTo>
                      <a:pt x="56" y="81"/>
                    </a:lnTo>
                    <a:lnTo>
                      <a:pt x="56" y="83"/>
                    </a:lnTo>
                    <a:lnTo>
                      <a:pt x="56" y="81"/>
                    </a:lnTo>
                    <a:lnTo>
                      <a:pt x="54" y="81"/>
                    </a:lnTo>
                    <a:lnTo>
                      <a:pt x="56" y="81"/>
                    </a:lnTo>
                    <a:lnTo>
                      <a:pt x="54" y="81"/>
                    </a:lnTo>
                    <a:lnTo>
                      <a:pt x="52" y="81"/>
                    </a:lnTo>
                    <a:lnTo>
                      <a:pt x="52" y="79"/>
                    </a:lnTo>
                    <a:lnTo>
                      <a:pt x="50" y="79"/>
                    </a:lnTo>
                    <a:lnTo>
                      <a:pt x="50" y="77"/>
                    </a:lnTo>
                    <a:lnTo>
                      <a:pt x="48" y="77"/>
                    </a:lnTo>
                    <a:lnTo>
                      <a:pt x="48" y="75"/>
                    </a:lnTo>
                    <a:lnTo>
                      <a:pt x="46" y="75"/>
                    </a:lnTo>
                    <a:lnTo>
                      <a:pt x="48" y="75"/>
                    </a:lnTo>
                    <a:lnTo>
                      <a:pt x="46" y="75"/>
                    </a:lnTo>
                    <a:lnTo>
                      <a:pt x="48" y="75"/>
                    </a:lnTo>
                    <a:lnTo>
                      <a:pt x="48" y="73"/>
                    </a:lnTo>
                    <a:lnTo>
                      <a:pt x="46" y="73"/>
                    </a:lnTo>
                    <a:lnTo>
                      <a:pt x="46" y="71"/>
                    </a:lnTo>
                    <a:lnTo>
                      <a:pt x="44" y="71"/>
                    </a:lnTo>
                    <a:lnTo>
                      <a:pt x="44" y="73"/>
                    </a:lnTo>
                    <a:lnTo>
                      <a:pt x="44" y="71"/>
                    </a:lnTo>
                    <a:lnTo>
                      <a:pt x="44" y="69"/>
                    </a:lnTo>
                    <a:lnTo>
                      <a:pt x="44" y="67"/>
                    </a:lnTo>
                    <a:lnTo>
                      <a:pt x="44" y="65"/>
                    </a:lnTo>
                    <a:lnTo>
                      <a:pt x="42" y="65"/>
                    </a:lnTo>
                    <a:lnTo>
                      <a:pt x="42" y="64"/>
                    </a:lnTo>
                    <a:lnTo>
                      <a:pt x="40" y="64"/>
                    </a:lnTo>
                    <a:lnTo>
                      <a:pt x="40" y="62"/>
                    </a:lnTo>
                    <a:lnTo>
                      <a:pt x="39" y="62"/>
                    </a:lnTo>
                    <a:lnTo>
                      <a:pt x="37" y="62"/>
                    </a:lnTo>
                    <a:lnTo>
                      <a:pt x="37" y="60"/>
                    </a:lnTo>
                    <a:lnTo>
                      <a:pt x="35" y="60"/>
                    </a:lnTo>
                    <a:lnTo>
                      <a:pt x="35" y="58"/>
                    </a:lnTo>
                    <a:lnTo>
                      <a:pt x="35" y="56"/>
                    </a:lnTo>
                    <a:lnTo>
                      <a:pt x="33" y="56"/>
                    </a:lnTo>
                    <a:lnTo>
                      <a:pt x="33" y="54"/>
                    </a:lnTo>
                    <a:lnTo>
                      <a:pt x="31" y="54"/>
                    </a:lnTo>
                    <a:lnTo>
                      <a:pt x="31" y="52"/>
                    </a:lnTo>
                    <a:lnTo>
                      <a:pt x="29" y="52"/>
                    </a:lnTo>
                    <a:lnTo>
                      <a:pt x="27" y="52"/>
                    </a:lnTo>
                    <a:lnTo>
                      <a:pt x="27" y="50"/>
                    </a:lnTo>
                    <a:lnTo>
                      <a:pt x="27" y="48"/>
                    </a:lnTo>
                    <a:lnTo>
                      <a:pt x="25" y="48"/>
                    </a:lnTo>
                    <a:lnTo>
                      <a:pt x="23" y="48"/>
                    </a:lnTo>
                    <a:lnTo>
                      <a:pt x="23" y="46"/>
                    </a:lnTo>
                    <a:lnTo>
                      <a:pt x="23" y="44"/>
                    </a:lnTo>
                    <a:lnTo>
                      <a:pt x="21" y="44"/>
                    </a:lnTo>
                    <a:lnTo>
                      <a:pt x="21" y="42"/>
                    </a:lnTo>
                    <a:lnTo>
                      <a:pt x="21" y="41"/>
                    </a:lnTo>
                    <a:lnTo>
                      <a:pt x="19" y="41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3" name="Freeform 36"/>
              <p:cNvSpPr>
                <a:spLocks/>
              </p:cNvSpPr>
              <p:nvPr/>
            </p:nvSpPr>
            <p:spPr bwMode="auto">
              <a:xfrm>
                <a:off x="3058186" y="2569526"/>
                <a:ext cx="562361" cy="271843"/>
              </a:xfrm>
              <a:custGeom>
                <a:avLst/>
                <a:gdLst>
                  <a:gd name="T0" fmla="*/ 79 w 271"/>
                  <a:gd name="T1" fmla="*/ 19 h 131"/>
                  <a:gd name="T2" fmla="*/ 61 w 271"/>
                  <a:gd name="T3" fmla="*/ 19 h 131"/>
                  <a:gd name="T4" fmla="*/ 44 w 271"/>
                  <a:gd name="T5" fmla="*/ 19 h 131"/>
                  <a:gd name="T6" fmla="*/ 27 w 271"/>
                  <a:gd name="T7" fmla="*/ 19 h 131"/>
                  <a:gd name="T8" fmla="*/ 9 w 271"/>
                  <a:gd name="T9" fmla="*/ 19 h 131"/>
                  <a:gd name="T10" fmla="*/ 0 w 271"/>
                  <a:gd name="T11" fmla="*/ 12 h 131"/>
                  <a:gd name="T12" fmla="*/ 6 w 271"/>
                  <a:gd name="T13" fmla="*/ 0 h 131"/>
                  <a:gd name="T14" fmla="*/ 23 w 271"/>
                  <a:gd name="T15" fmla="*/ 0 h 131"/>
                  <a:gd name="T16" fmla="*/ 40 w 271"/>
                  <a:gd name="T17" fmla="*/ 0 h 131"/>
                  <a:gd name="T18" fmla="*/ 57 w 271"/>
                  <a:gd name="T19" fmla="*/ 0 h 131"/>
                  <a:gd name="T20" fmla="*/ 75 w 271"/>
                  <a:gd name="T21" fmla="*/ 0 h 131"/>
                  <a:gd name="T22" fmla="*/ 92 w 271"/>
                  <a:gd name="T23" fmla="*/ 0 h 131"/>
                  <a:gd name="T24" fmla="*/ 109 w 271"/>
                  <a:gd name="T25" fmla="*/ 0 h 131"/>
                  <a:gd name="T26" fmla="*/ 127 w 271"/>
                  <a:gd name="T27" fmla="*/ 0 h 131"/>
                  <a:gd name="T28" fmla="*/ 144 w 271"/>
                  <a:gd name="T29" fmla="*/ 0 h 131"/>
                  <a:gd name="T30" fmla="*/ 161 w 271"/>
                  <a:gd name="T31" fmla="*/ 0 h 131"/>
                  <a:gd name="T32" fmla="*/ 178 w 271"/>
                  <a:gd name="T33" fmla="*/ 0 h 131"/>
                  <a:gd name="T34" fmla="*/ 196 w 271"/>
                  <a:gd name="T35" fmla="*/ 0 h 131"/>
                  <a:gd name="T36" fmla="*/ 213 w 271"/>
                  <a:gd name="T37" fmla="*/ 0 h 131"/>
                  <a:gd name="T38" fmla="*/ 230 w 271"/>
                  <a:gd name="T39" fmla="*/ 0 h 131"/>
                  <a:gd name="T40" fmla="*/ 248 w 271"/>
                  <a:gd name="T41" fmla="*/ 0 h 131"/>
                  <a:gd name="T42" fmla="*/ 265 w 271"/>
                  <a:gd name="T43" fmla="*/ 0 h 131"/>
                  <a:gd name="T44" fmla="*/ 265 w 271"/>
                  <a:gd name="T45" fmla="*/ 17 h 131"/>
                  <a:gd name="T46" fmla="*/ 267 w 271"/>
                  <a:gd name="T47" fmla="*/ 33 h 131"/>
                  <a:gd name="T48" fmla="*/ 269 w 271"/>
                  <a:gd name="T49" fmla="*/ 48 h 131"/>
                  <a:gd name="T50" fmla="*/ 271 w 271"/>
                  <a:gd name="T51" fmla="*/ 63 h 131"/>
                  <a:gd name="T52" fmla="*/ 269 w 271"/>
                  <a:gd name="T53" fmla="*/ 75 h 131"/>
                  <a:gd name="T54" fmla="*/ 269 w 271"/>
                  <a:gd name="T55" fmla="*/ 92 h 131"/>
                  <a:gd name="T56" fmla="*/ 269 w 271"/>
                  <a:gd name="T57" fmla="*/ 110 h 131"/>
                  <a:gd name="T58" fmla="*/ 269 w 271"/>
                  <a:gd name="T59" fmla="*/ 127 h 131"/>
                  <a:gd name="T60" fmla="*/ 265 w 271"/>
                  <a:gd name="T61" fmla="*/ 129 h 131"/>
                  <a:gd name="T62" fmla="*/ 261 w 271"/>
                  <a:gd name="T63" fmla="*/ 127 h 131"/>
                  <a:gd name="T64" fmla="*/ 255 w 271"/>
                  <a:gd name="T65" fmla="*/ 123 h 131"/>
                  <a:gd name="T66" fmla="*/ 249 w 271"/>
                  <a:gd name="T67" fmla="*/ 119 h 131"/>
                  <a:gd name="T68" fmla="*/ 242 w 271"/>
                  <a:gd name="T69" fmla="*/ 121 h 131"/>
                  <a:gd name="T70" fmla="*/ 234 w 271"/>
                  <a:gd name="T71" fmla="*/ 119 h 131"/>
                  <a:gd name="T72" fmla="*/ 223 w 271"/>
                  <a:gd name="T73" fmla="*/ 121 h 131"/>
                  <a:gd name="T74" fmla="*/ 217 w 271"/>
                  <a:gd name="T75" fmla="*/ 121 h 131"/>
                  <a:gd name="T76" fmla="*/ 207 w 271"/>
                  <a:gd name="T77" fmla="*/ 125 h 131"/>
                  <a:gd name="T78" fmla="*/ 201 w 271"/>
                  <a:gd name="T79" fmla="*/ 121 h 131"/>
                  <a:gd name="T80" fmla="*/ 192 w 271"/>
                  <a:gd name="T81" fmla="*/ 121 h 131"/>
                  <a:gd name="T82" fmla="*/ 186 w 271"/>
                  <a:gd name="T83" fmla="*/ 121 h 131"/>
                  <a:gd name="T84" fmla="*/ 182 w 271"/>
                  <a:gd name="T85" fmla="*/ 123 h 131"/>
                  <a:gd name="T86" fmla="*/ 180 w 271"/>
                  <a:gd name="T87" fmla="*/ 121 h 131"/>
                  <a:gd name="T88" fmla="*/ 175 w 271"/>
                  <a:gd name="T89" fmla="*/ 121 h 131"/>
                  <a:gd name="T90" fmla="*/ 165 w 271"/>
                  <a:gd name="T91" fmla="*/ 117 h 131"/>
                  <a:gd name="T92" fmla="*/ 159 w 271"/>
                  <a:gd name="T93" fmla="*/ 121 h 131"/>
                  <a:gd name="T94" fmla="*/ 153 w 271"/>
                  <a:gd name="T95" fmla="*/ 115 h 131"/>
                  <a:gd name="T96" fmla="*/ 150 w 271"/>
                  <a:gd name="T97" fmla="*/ 110 h 131"/>
                  <a:gd name="T98" fmla="*/ 144 w 271"/>
                  <a:gd name="T99" fmla="*/ 113 h 131"/>
                  <a:gd name="T100" fmla="*/ 134 w 271"/>
                  <a:gd name="T101" fmla="*/ 110 h 131"/>
                  <a:gd name="T102" fmla="*/ 123 w 271"/>
                  <a:gd name="T103" fmla="*/ 108 h 131"/>
                  <a:gd name="T104" fmla="*/ 117 w 271"/>
                  <a:gd name="T105" fmla="*/ 100 h 131"/>
                  <a:gd name="T106" fmla="*/ 111 w 271"/>
                  <a:gd name="T107" fmla="*/ 100 h 131"/>
                  <a:gd name="T108" fmla="*/ 102 w 271"/>
                  <a:gd name="T109" fmla="*/ 100 h 131"/>
                  <a:gd name="T110" fmla="*/ 94 w 271"/>
                  <a:gd name="T111" fmla="*/ 90 h 131"/>
                  <a:gd name="T112" fmla="*/ 94 w 271"/>
                  <a:gd name="T113" fmla="*/ 73 h 131"/>
                  <a:gd name="T114" fmla="*/ 94 w 271"/>
                  <a:gd name="T115" fmla="*/ 56 h 131"/>
                  <a:gd name="T116" fmla="*/ 94 w 271"/>
                  <a:gd name="T117" fmla="*/ 38 h 131"/>
                  <a:gd name="T118" fmla="*/ 94 w 271"/>
                  <a:gd name="T119" fmla="*/ 2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1" h="131">
                    <a:moveTo>
                      <a:pt x="94" y="19"/>
                    </a:moveTo>
                    <a:lnTo>
                      <a:pt x="92" y="19"/>
                    </a:lnTo>
                    <a:lnTo>
                      <a:pt x="90" y="19"/>
                    </a:lnTo>
                    <a:lnTo>
                      <a:pt x="88" y="19"/>
                    </a:lnTo>
                    <a:lnTo>
                      <a:pt x="86" y="19"/>
                    </a:lnTo>
                    <a:lnTo>
                      <a:pt x="84" y="19"/>
                    </a:lnTo>
                    <a:lnTo>
                      <a:pt x="82" y="19"/>
                    </a:lnTo>
                    <a:lnTo>
                      <a:pt x="80" y="19"/>
                    </a:lnTo>
                    <a:lnTo>
                      <a:pt x="79" y="19"/>
                    </a:lnTo>
                    <a:lnTo>
                      <a:pt x="77" y="19"/>
                    </a:lnTo>
                    <a:lnTo>
                      <a:pt x="75" y="19"/>
                    </a:lnTo>
                    <a:lnTo>
                      <a:pt x="73" y="19"/>
                    </a:lnTo>
                    <a:lnTo>
                      <a:pt x="71" y="19"/>
                    </a:lnTo>
                    <a:lnTo>
                      <a:pt x="69" y="19"/>
                    </a:lnTo>
                    <a:lnTo>
                      <a:pt x="67" y="19"/>
                    </a:lnTo>
                    <a:lnTo>
                      <a:pt x="65" y="19"/>
                    </a:lnTo>
                    <a:lnTo>
                      <a:pt x="63" y="19"/>
                    </a:lnTo>
                    <a:lnTo>
                      <a:pt x="61" y="19"/>
                    </a:lnTo>
                    <a:lnTo>
                      <a:pt x="59" y="19"/>
                    </a:lnTo>
                    <a:lnTo>
                      <a:pt x="57" y="19"/>
                    </a:lnTo>
                    <a:lnTo>
                      <a:pt x="56" y="19"/>
                    </a:lnTo>
                    <a:lnTo>
                      <a:pt x="54" y="19"/>
                    </a:lnTo>
                    <a:lnTo>
                      <a:pt x="52" y="19"/>
                    </a:lnTo>
                    <a:lnTo>
                      <a:pt x="50" y="19"/>
                    </a:lnTo>
                    <a:lnTo>
                      <a:pt x="48" y="19"/>
                    </a:lnTo>
                    <a:lnTo>
                      <a:pt x="46" y="19"/>
                    </a:lnTo>
                    <a:lnTo>
                      <a:pt x="44" y="19"/>
                    </a:lnTo>
                    <a:lnTo>
                      <a:pt x="42" y="19"/>
                    </a:lnTo>
                    <a:lnTo>
                      <a:pt x="40" y="19"/>
                    </a:lnTo>
                    <a:lnTo>
                      <a:pt x="38" y="19"/>
                    </a:lnTo>
                    <a:lnTo>
                      <a:pt x="36" y="19"/>
                    </a:lnTo>
                    <a:lnTo>
                      <a:pt x="34" y="19"/>
                    </a:lnTo>
                    <a:lnTo>
                      <a:pt x="32" y="19"/>
                    </a:lnTo>
                    <a:lnTo>
                      <a:pt x="31" y="19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5" y="19"/>
                    </a:lnTo>
                    <a:lnTo>
                      <a:pt x="23" y="19"/>
                    </a:lnTo>
                    <a:lnTo>
                      <a:pt x="21" y="19"/>
                    </a:lnTo>
                    <a:lnTo>
                      <a:pt x="19" y="19"/>
                    </a:lnTo>
                    <a:lnTo>
                      <a:pt x="17" y="19"/>
                    </a:lnTo>
                    <a:lnTo>
                      <a:pt x="15" y="19"/>
                    </a:lnTo>
                    <a:lnTo>
                      <a:pt x="13" y="19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2" y="19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1" y="0"/>
                    </a:lnTo>
                    <a:lnTo>
                      <a:pt x="203" y="0"/>
                    </a:lnTo>
                    <a:lnTo>
                      <a:pt x="205" y="0"/>
                    </a:lnTo>
                    <a:lnTo>
                      <a:pt x="207" y="0"/>
                    </a:lnTo>
                    <a:lnTo>
                      <a:pt x="209" y="0"/>
                    </a:lnTo>
                    <a:lnTo>
                      <a:pt x="211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3" y="0"/>
                    </a:lnTo>
                    <a:lnTo>
                      <a:pt x="225" y="0"/>
                    </a:lnTo>
                    <a:lnTo>
                      <a:pt x="226" y="0"/>
                    </a:lnTo>
                    <a:lnTo>
                      <a:pt x="228" y="0"/>
                    </a:lnTo>
                    <a:lnTo>
                      <a:pt x="230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36" y="0"/>
                    </a:lnTo>
                    <a:lnTo>
                      <a:pt x="238" y="0"/>
                    </a:lnTo>
                    <a:lnTo>
                      <a:pt x="240" y="0"/>
                    </a:lnTo>
                    <a:lnTo>
                      <a:pt x="242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48" y="0"/>
                    </a:lnTo>
                    <a:lnTo>
                      <a:pt x="249" y="0"/>
                    </a:lnTo>
                    <a:lnTo>
                      <a:pt x="251" y="0"/>
                    </a:lnTo>
                    <a:lnTo>
                      <a:pt x="253" y="0"/>
                    </a:lnTo>
                    <a:lnTo>
                      <a:pt x="255" y="0"/>
                    </a:lnTo>
                    <a:lnTo>
                      <a:pt x="257" y="0"/>
                    </a:lnTo>
                    <a:lnTo>
                      <a:pt x="259" y="0"/>
                    </a:lnTo>
                    <a:lnTo>
                      <a:pt x="261" y="0"/>
                    </a:lnTo>
                    <a:lnTo>
                      <a:pt x="263" y="0"/>
                    </a:lnTo>
                    <a:lnTo>
                      <a:pt x="265" y="0"/>
                    </a:lnTo>
                    <a:lnTo>
                      <a:pt x="265" y="2"/>
                    </a:lnTo>
                    <a:lnTo>
                      <a:pt x="265" y="4"/>
                    </a:lnTo>
                    <a:lnTo>
                      <a:pt x="265" y="6"/>
                    </a:lnTo>
                    <a:lnTo>
                      <a:pt x="265" y="8"/>
                    </a:lnTo>
                    <a:lnTo>
                      <a:pt x="265" y="10"/>
                    </a:lnTo>
                    <a:lnTo>
                      <a:pt x="265" y="12"/>
                    </a:lnTo>
                    <a:lnTo>
                      <a:pt x="265" y="14"/>
                    </a:lnTo>
                    <a:lnTo>
                      <a:pt x="265" y="15"/>
                    </a:lnTo>
                    <a:lnTo>
                      <a:pt x="265" y="17"/>
                    </a:lnTo>
                    <a:lnTo>
                      <a:pt x="265" y="19"/>
                    </a:lnTo>
                    <a:lnTo>
                      <a:pt x="265" y="21"/>
                    </a:lnTo>
                    <a:lnTo>
                      <a:pt x="265" y="23"/>
                    </a:lnTo>
                    <a:lnTo>
                      <a:pt x="265" y="25"/>
                    </a:lnTo>
                    <a:lnTo>
                      <a:pt x="265" y="27"/>
                    </a:lnTo>
                    <a:lnTo>
                      <a:pt x="265" y="29"/>
                    </a:lnTo>
                    <a:lnTo>
                      <a:pt x="265" y="31"/>
                    </a:lnTo>
                    <a:lnTo>
                      <a:pt x="265" y="33"/>
                    </a:lnTo>
                    <a:lnTo>
                      <a:pt x="267" y="33"/>
                    </a:lnTo>
                    <a:lnTo>
                      <a:pt x="267" y="35"/>
                    </a:lnTo>
                    <a:lnTo>
                      <a:pt x="267" y="37"/>
                    </a:lnTo>
                    <a:lnTo>
                      <a:pt x="267" y="38"/>
                    </a:lnTo>
                    <a:lnTo>
                      <a:pt x="267" y="40"/>
                    </a:lnTo>
                    <a:lnTo>
                      <a:pt x="267" y="42"/>
                    </a:lnTo>
                    <a:lnTo>
                      <a:pt x="267" y="44"/>
                    </a:lnTo>
                    <a:lnTo>
                      <a:pt x="267" y="46"/>
                    </a:lnTo>
                    <a:lnTo>
                      <a:pt x="269" y="46"/>
                    </a:lnTo>
                    <a:lnTo>
                      <a:pt x="269" y="48"/>
                    </a:lnTo>
                    <a:lnTo>
                      <a:pt x="269" y="50"/>
                    </a:lnTo>
                    <a:lnTo>
                      <a:pt x="269" y="52"/>
                    </a:lnTo>
                    <a:lnTo>
                      <a:pt x="269" y="54"/>
                    </a:lnTo>
                    <a:lnTo>
                      <a:pt x="269" y="56"/>
                    </a:lnTo>
                    <a:lnTo>
                      <a:pt x="269" y="58"/>
                    </a:lnTo>
                    <a:lnTo>
                      <a:pt x="269" y="60"/>
                    </a:lnTo>
                    <a:lnTo>
                      <a:pt x="271" y="60"/>
                    </a:lnTo>
                    <a:lnTo>
                      <a:pt x="271" y="62"/>
                    </a:lnTo>
                    <a:lnTo>
                      <a:pt x="271" y="63"/>
                    </a:lnTo>
                    <a:lnTo>
                      <a:pt x="271" y="65"/>
                    </a:lnTo>
                    <a:lnTo>
                      <a:pt x="271" y="67"/>
                    </a:lnTo>
                    <a:lnTo>
                      <a:pt x="271" y="69"/>
                    </a:lnTo>
                    <a:lnTo>
                      <a:pt x="269" y="69"/>
                    </a:lnTo>
                    <a:lnTo>
                      <a:pt x="271" y="69"/>
                    </a:lnTo>
                    <a:lnTo>
                      <a:pt x="269" y="69"/>
                    </a:lnTo>
                    <a:lnTo>
                      <a:pt x="269" y="71"/>
                    </a:lnTo>
                    <a:lnTo>
                      <a:pt x="269" y="73"/>
                    </a:lnTo>
                    <a:lnTo>
                      <a:pt x="269" y="75"/>
                    </a:lnTo>
                    <a:lnTo>
                      <a:pt x="269" y="77"/>
                    </a:lnTo>
                    <a:lnTo>
                      <a:pt x="269" y="79"/>
                    </a:lnTo>
                    <a:lnTo>
                      <a:pt x="269" y="81"/>
                    </a:lnTo>
                    <a:lnTo>
                      <a:pt x="269" y="83"/>
                    </a:lnTo>
                    <a:lnTo>
                      <a:pt x="269" y="85"/>
                    </a:lnTo>
                    <a:lnTo>
                      <a:pt x="269" y="86"/>
                    </a:lnTo>
                    <a:lnTo>
                      <a:pt x="269" y="88"/>
                    </a:lnTo>
                    <a:lnTo>
                      <a:pt x="269" y="90"/>
                    </a:lnTo>
                    <a:lnTo>
                      <a:pt x="269" y="92"/>
                    </a:lnTo>
                    <a:lnTo>
                      <a:pt x="269" y="94"/>
                    </a:lnTo>
                    <a:lnTo>
                      <a:pt x="269" y="96"/>
                    </a:lnTo>
                    <a:lnTo>
                      <a:pt x="269" y="98"/>
                    </a:lnTo>
                    <a:lnTo>
                      <a:pt x="269" y="100"/>
                    </a:lnTo>
                    <a:lnTo>
                      <a:pt x="269" y="102"/>
                    </a:lnTo>
                    <a:lnTo>
                      <a:pt x="269" y="104"/>
                    </a:lnTo>
                    <a:lnTo>
                      <a:pt x="269" y="106"/>
                    </a:lnTo>
                    <a:lnTo>
                      <a:pt x="269" y="108"/>
                    </a:lnTo>
                    <a:lnTo>
                      <a:pt x="269" y="110"/>
                    </a:lnTo>
                    <a:lnTo>
                      <a:pt x="269" y="111"/>
                    </a:lnTo>
                    <a:lnTo>
                      <a:pt x="269" y="113"/>
                    </a:lnTo>
                    <a:lnTo>
                      <a:pt x="269" y="115"/>
                    </a:lnTo>
                    <a:lnTo>
                      <a:pt x="269" y="117"/>
                    </a:lnTo>
                    <a:lnTo>
                      <a:pt x="269" y="119"/>
                    </a:lnTo>
                    <a:lnTo>
                      <a:pt x="269" y="121"/>
                    </a:lnTo>
                    <a:lnTo>
                      <a:pt x="269" y="123"/>
                    </a:lnTo>
                    <a:lnTo>
                      <a:pt x="269" y="125"/>
                    </a:lnTo>
                    <a:lnTo>
                      <a:pt x="269" y="127"/>
                    </a:lnTo>
                    <a:lnTo>
                      <a:pt x="269" y="129"/>
                    </a:lnTo>
                    <a:lnTo>
                      <a:pt x="269" y="131"/>
                    </a:lnTo>
                    <a:lnTo>
                      <a:pt x="267" y="131"/>
                    </a:lnTo>
                    <a:lnTo>
                      <a:pt x="267" y="129"/>
                    </a:lnTo>
                    <a:lnTo>
                      <a:pt x="267" y="131"/>
                    </a:lnTo>
                    <a:lnTo>
                      <a:pt x="267" y="129"/>
                    </a:lnTo>
                    <a:lnTo>
                      <a:pt x="267" y="131"/>
                    </a:lnTo>
                    <a:lnTo>
                      <a:pt x="265" y="131"/>
                    </a:lnTo>
                    <a:lnTo>
                      <a:pt x="265" y="129"/>
                    </a:lnTo>
                    <a:lnTo>
                      <a:pt x="267" y="129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3" y="129"/>
                    </a:lnTo>
                    <a:lnTo>
                      <a:pt x="263" y="127"/>
                    </a:lnTo>
                    <a:lnTo>
                      <a:pt x="261" y="127"/>
                    </a:lnTo>
                    <a:lnTo>
                      <a:pt x="259" y="127"/>
                    </a:lnTo>
                    <a:lnTo>
                      <a:pt x="261" y="127"/>
                    </a:lnTo>
                    <a:lnTo>
                      <a:pt x="259" y="127"/>
                    </a:lnTo>
                    <a:lnTo>
                      <a:pt x="259" y="125"/>
                    </a:lnTo>
                    <a:lnTo>
                      <a:pt x="259" y="127"/>
                    </a:lnTo>
                    <a:lnTo>
                      <a:pt x="259" y="125"/>
                    </a:lnTo>
                    <a:lnTo>
                      <a:pt x="257" y="125"/>
                    </a:lnTo>
                    <a:lnTo>
                      <a:pt x="255" y="125"/>
                    </a:lnTo>
                    <a:lnTo>
                      <a:pt x="255" y="123"/>
                    </a:lnTo>
                    <a:lnTo>
                      <a:pt x="253" y="123"/>
                    </a:lnTo>
                    <a:lnTo>
                      <a:pt x="255" y="123"/>
                    </a:lnTo>
                    <a:lnTo>
                      <a:pt x="253" y="123"/>
                    </a:lnTo>
                    <a:lnTo>
                      <a:pt x="253" y="121"/>
                    </a:lnTo>
                    <a:lnTo>
                      <a:pt x="251" y="121"/>
                    </a:lnTo>
                    <a:lnTo>
                      <a:pt x="249" y="121"/>
                    </a:lnTo>
                    <a:lnTo>
                      <a:pt x="249" y="119"/>
                    </a:lnTo>
                    <a:lnTo>
                      <a:pt x="249" y="121"/>
                    </a:lnTo>
                    <a:lnTo>
                      <a:pt x="249" y="119"/>
                    </a:lnTo>
                    <a:lnTo>
                      <a:pt x="248" y="119"/>
                    </a:lnTo>
                    <a:lnTo>
                      <a:pt x="248" y="117"/>
                    </a:lnTo>
                    <a:lnTo>
                      <a:pt x="246" y="117"/>
                    </a:lnTo>
                    <a:lnTo>
                      <a:pt x="244" y="117"/>
                    </a:lnTo>
                    <a:lnTo>
                      <a:pt x="244" y="119"/>
                    </a:lnTo>
                    <a:lnTo>
                      <a:pt x="244" y="121"/>
                    </a:lnTo>
                    <a:lnTo>
                      <a:pt x="242" y="121"/>
                    </a:lnTo>
                    <a:lnTo>
                      <a:pt x="242" y="119"/>
                    </a:lnTo>
                    <a:lnTo>
                      <a:pt x="242" y="121"/>
                    </a:lnTo>
                    <a:lnTo>
                      <a:pt x="240" y="121"/>
                    </a:lnTo>
                    <a:lnTo>
                      <a:pt x="238" y="121"/>
                    </a:lnTo>
                    <a:lnTo>
                      <a:pt x="238" y="119"/>
                    </a:lnTo>
                    <a:lnTo>
                      <a:pt x="238" y="121"/>
                    </a:lnTo>
                    <a:lnTo>
                      <a:pt x="236" y="121"/>
                    </a:lnTo>
                    <a:lnTo>
                      <a:pt x="236" y="119"/>
                    </a:lnTo>
                    <a:lnTo>
                      <a:pt x="236" y="121"/>
                    </a:lnTo>
                    <a:lnTo>
                      <a:pt x="234" y="121"/>
                    </a:lnTo>
                    <a:lnTo>
                      <a:pt x="234" y="119"/>
                    </a:lnTo>
                    <a:lnTo>
                      <a:pt x="234" y="117"/>
                    </a:lnTo>
                    <a:lnTo>
                      <a:pt x="232" y="117"/>
                    </a:lnTo>
                    <a:lnTo>
                      <a:pt x="232" y="119"/>
                    </a:lnTo>
                    <a:lnTo>
                      <a:pt x="230" y="119"/>
                    </a:lnTo>
                    <a:lnTo>
                      <a:pt x="228" y="119"/>
                    </a:lnTo>
                    <a:lnTo>
                      <a:pt x="228" y="121"/>
                    </a:lnTo>
                    <a:lnTo>
                      <a:pt x="226" y="121"/>
                    </a:lnTo>
                    <a:lnTo>
                      <a:pt x="225" y="121"/>
                    </a:lnTo>
                    <a:lnTo>
                      <a:pt x="223" y="121"/>
                    </a:lnTo>
                    <a:lnTo>
                      <a:pt x="223" y="119"/>
                    </a:lnTo>
                    <a:lnTo>
                      <a:pt x="223" y="121"/>
                    </a:lnTo>
                    <a:lnTo>
                      <a:pt x="221" y="121"/>
                    </a:lnTo>
                    <a:lnTo>
                      <a:pt x="219" y="121"/>
                    </a:lnTo>
                    <a:lnTo>
                      <a:pt x="221" y="121"/>
                    </a:lnTo>
                    <a:lnTo>
                      <a:pt x="219" y="121"/>
                    </a:lnTo>
                    <a:lnTo>
                      <a:pt x="217" y="121"/>
                    </a:lnTo>
                    <a:lnTo>
                      <a:pt x="217" y="123"/>
                    </a:lnTo>
                    <a:lnTo>
                      <a:pt x="217" y="121"/>
                    </a:lnTo>
                    <a:lnTo>
                      <a:pt x="215" y="121"/>
                    </a:lnTo>
                    <a:lnTo>
                      <a:pt x="215" y="123"/>
                    </a:lnTo>
                    <a:lnTo>
                      <a:pt x="215" y="125"/>
                    </a:lnTo>
                    <a:lnTo>
                      <a:pt x="213" y="125"/>
                    </a:lnTo>
                    <a:lnTo>
                      <a:pt x="211" y="125"/>
                    </a:lnTo>
                    <a:lnTo>
                      <a:pt x="211" y="127"/>
                    </a:lnTo>
                    <a:lnTo>
                      <a:pt x="209" y="127"/>
                    </a:lnTo>
                    <a:lnTo>
                      <a:pt x="209" y="125"/>
                    </a:lnTo>
                    <a:lnTo>
                      <a:pt x="207" y="125"/>
                    </a:lnTo>
                    <a:lnTo>
                      <a:pt x="207" y="123"/>
                    </a:lnTo>
                    <a:lnTo>
                      <a:pt x="205" y="123"/>
                    </a:lnTo>
                    <a:lnTo>
                      <a:pt x="205" y="125"/>
                    </a:lnTo>
                    <a:lnTo>
                      <a:pt x="203" y="125"/>
                    </a:lnTo>
                    <a:lnTo>
                      <a:pt x="203" y="123"/>
                    </a:lnTo>
                    <a:lnTo>
                      <a:pt x="201" y="123"/>
                    </a:lnTo>
                    <a:lnTo>
                      <a:pt x="201" y="121"/>
                    </a:lnTo>
                    <a:lnTo>
                      <a:pt x="200" y="121"/>
                    </a:lnTo>
                    <a:lnTo>
                      <a:pt x="201" y="121"/>
                    </a:lnTo>
                    <a:lnTo>
                      <a:pt x="201" y="119"/>
                    </a:lnTo>
                    <a:lnTo>
                      <a:pt x="200" y="119"/>
                    </a:lnTo>
                    <a:lnTo>
                      <a:pt x="200" y="121"/>
                    </a:lnTo>
                    <a:lnTo>
                      <a:pt x="198" y="121"/>
                    </a:lnTo>
                    <a:lnTo>
                      <a:pt x="198" y="123"/>
                    </a:lnTo>
                    <a:lnTo>
                      <a:pt x="196" y="123"/>
                    </a:lnTo>
                    <a:lnTo>
                      <a:pt x="196" y="121"/>
                    </a:lnTo>
                    <a:lnTo>
                      <a:pt x="194" y="121"/>
                    </a:lnTo>
                    <a:lnTo>
                      <a:pt x="192" y="121"/>
                    </a:lnTo>
                    <a:lnTo>
                      <a:pt x="192" y="119"/>
                    </a:lnTo>
                    <a:lnTo>
                      <a:pt x="192" y="117"/>
                    </a:lnTo>
                    <a:lnTo>
                      <a:pt x="190" y="117"/>
                    </a:lnTo>
                    <a:lnTo>
                      <a:pt x="188" y="117"/>
                    </a:lnTo>
                    <a:lnTo>
                      <a:pt x="188" y="119"/>
                    </a:lnTo>
                    <a:lnTo>
                      <a:pt x="190" y="119"/>
                    </a:lnTo>
                    <a:lnTo>
                      <a:pt x="190" y="121"/>
                    </a:lnTo>
                    <a:lnTo>
                      <a:pt x="188" y="121"/>
                    </a:lnTo>
                    <a:lnTo>
                      <a:pt x="186" y="121"/>
                    </a:lnTo>
                    <a:lnTo>
                      <a:pt x="188" y="121"/>
                    </a:lnTo>
                    <a:lnTo>
                      <a:pt x="188" y="123"/>
                    </a:lnTo>
                    <a:lnTo>
                      <a:pt x="186" y="123"/>
                    </a:lnTo>
                    <a:lnTo>
                      <a:pt x="186" y="125"/>
                    </a:lnTo>
                    <a:lnTo>
                      <a:pt x="186" y="127"/>
                    </a:lnTo>
                    <a:lnTo>
                      <a:pt x="184" y="127"/>
                    </a:lnTo>
                    <a:lnTo>
                      <a:pt x="184" y="125"/>
                    </a:lnTo>
                    <a:lnTo>
                      <a:pt x="182" y="125"/>
                    </a:lnTo>
                    <a:lnTo>
                      <a:pt x="182" y="123"/>
                    </a:lnTo>
                    <a:lnTo>
                      <a:pt x="182" y="121"/>
                    </a:lnTo>
                    <a:lnTo>
                      <a:pt x="182" y="123"/>
                    </a:lnTo>
                    <a:lnTo>
                      <a:pt x="182" y="121"/>
                    </a:lnTo>
                    <a:lnTo>
                      <a:pt x="184" y="121"/>
                    </a:lnTo>
                    <a:lnTo>
                      <a:pt x="182" y="121"/>
                    </a:lnTo>
                    <a:lnTo>
                      <a:pt x="184" y="121"/>
                    </a:lnTo>
                    <a:lnTo>
                      <a:pt x="182" y="119"/>
                    </a:lnTo>
                    <a:lnTo>
                      <a:pt x="180" y="119"/>
                    </a:lnTo>
                    <a:lnTo>
                      <a:pt x="180" y="121"/>
                    </a:lnTo>
                    <a:lnTo>
                      <a:pt x="178" y="121"/>
                    </a:lnTo>
                    <a:lnTo>
                      <a:pt x="178" y="119"/>
                    </a:lnTo>
                    <a:lnTo>
                      <a:pt x="178" y="121"/>
                    </a:lnTo>
                    <a:lnTo>
                      <a:pt x="178" y="119"/>
                    </a:lnTo>
                    <a:lnTo>
                      <a:pt x="178" y="121"/>
                    </a:lnTo>
                    <a:lnTo>
                      <a:pt x="178" y="123"/>
                    </a:lnTo>
                    <a:lnTo>
                      <a:pt x="177" y="123"/>
                    </a:lnTo>
                    <a:lnTo>
                      <a:pt x="175" y="123"/>
                    </a:lnTo>
                    <a:lnTo>
                      <a:pt x="175" y="121"/>
                    </a:lnTo>
                    <a:lnTo>
                      <a:pt x="175" y="119"/>
                    </a:lnTo>
                    <a:lnTo>
                      <a:pt x="173" y="119"/>
                    </a:lnTo>
                    <a:lnTo>
                      <a:pt x="171" y="119"/>
                    </a:lnTo>
                    <a:lnTo>
                      <a:pt x="171" y="117"/>
                    </a:lnTo>
                    <a:lnTo>
                      <a:pt x="169" y="117"/>
                    </a:lnTo>
                    <a:lnTo>
                      <a:pt x="169" y="115"/>
                    </a:lnTo>
                    <a:lnTo>
                      <a:pt x="167" y="115"/>
                    </a:lnTo>
                    <a:lnTo>
                      <a:pt x="167" y="117"/>
                    </a:lnTo>
                    <a:lnTo>
                      <a:pt x="165" y="117"/>
                    </a:lnTo>
                    <a:lnTo>
                      <a:pt x="165" y="119"/>
                    </a:lnTo>
                    <a:lnTo>
                      <a:pt x="163" y="119"/>
                    </a:lnTo>
                    <a:lnTo>
                      <a:pt x="165" y="119"/>
                    </a:lnTo>
                    <a:lnTo>
                      <a:pt x="163" y="119"/>
                    </a:lnTo>
                    <a:lnTo>
                      <a:pt x="163" y="121"/>
                    </a:lnTo>
                    <a:lnTo>
                      <a:pt x="163" y="119"/>
                    </a:lnTo>
                    <a:lnTo>
                      <a:pt x="163" y="121"/>
                    </a:lnTo>
                    <a:lnTo>
                      <a:pt x="161" y="121"/>
                    </a:lnTo>
                    <a:lnTo>
                      <a:pt x="159" y="121"/>
                    </a:lnTo>
                    <a:lnTo>
                      <a:pt x="157" y="119"/>
                    </a:lnTo>
                    <a:lnTo>
                      <a:pt x="159" y="119"/>
                    </a:lnTo>
                    <a:lnTo>
                      <a:pt x="159" y="117"/>
                    </a:lnTo>
                    <a:lnTo>
                      <a:pt x="157" y="117"/>
                    </a:lnTo>
                    <a:lnTo>
                      <a:pt x="159" y="117"/>
                    </a:lnTo>
                    <a:lnTo>
                      <a:pt x="159" y="115"/>
                    </a:lnTo>
                    <a:lnTo>
                      <a:pt x="157" y="115"/>
                    </a:lnTo>
                    <a:lnTo>
                      <a:pt x="155" y="115"/>
                    </a:lnTo>
                    <a:lnTo>
                      <a:pt x="153" y="115"/>
                    </a:lnTo>
                    <a:lnTo>
                      <a:pt x="153" y="113"/>
                    </a:lnTo>
                    <a:lnTo>
                      <a:pt x="155" y="113"/>
                    </a:lnTo>
                    <a:lnTo>
                      <a:pt x="153" y="113"/>
                    </a:lnTo>
                    <a:lnTo>
                      <a:pt x="153" y="111"/>
                    </a:lnTo>
                    <a:lnTo>
                      <a:pt x="153" y="110"/>
                    </a:lnTo>
                    <a:lnTo>
                      <a:pt x="153" y="111"/>
                    </a:lnTo>
                    <a:lnTo>
                      <a:pt x="152" y="111"/>
                    </a:lnTo>
                    <a:lnTo>
                      <a:pt x="150" y="111"/>
                    </a:lnTo>
                    <a:lnTo>
                      <a:pt x="150" y="110"/>
                    </a:lnTo>
                    <a:lnTo>
                      <a:pt x="150" y="111"/>
                    </a:lnTo>
                    <a:lnTo>
                      <a:pt x="148" y="111"/>
                    </a:lnTo>
                    <a:lnTo>
                      <a:pt x="148" y="110"/>
                    </a:lnTo>
                    <a:lnTo>
                      <a:pt x="146" y="110"/>
                    </a:lnTo>
                    <a:lnTo>
                      <a:pt x="146" y="111"/>
                    </a:lnTo>
                    <a:lnTo>
                      <a:pt x="144" y="111"/>
                    </a:lnTo>
                    <a:lnTo>
                      <a:pt x="144" y="113"/>
                    </a:lnTo>
                    <a:lnTo>
                      <a:pt x="144" y="111"/>
                    </a:lnTo>
                    <a:lnTo>
                      <a:pt x="144" y="113"/>
                    </a:lnTo>
                    <a:lnTo>
                      <a:pt x="142" y="113"/>
                    </a:lnTo>
                    <a:lnTo>
                      <a:pt x="140" y="111"/>
                    </a:lnTo>
                    <a:lnTo>
                      <a:pt x="140" y="110"/>
                    </a:lnTo>
                    <a:lnTo>
                      <a:pt x="138" y="110"/>
                    </a:lnTo>
                    <a:lnTo>
                      <a:pt x="136" y="110"/>
                    </a:lnTo>
                    <a:lnTo>
                      <a:pt x="136" y="111"/>
                    </a:lnTo>
                    <a:lnTo>
                      <a:pt x="134" y="110"/>
                    </a:lnTo>
                    <a:lnTo>
                      <a:pt x="134" y="111"/>
                    </a:lnTo>
                    <a:lnTo>
                      <a:pt x="134" y="110"/>
                    </a:lnTo>
                    <a:lnTo>
                      <a:pt x="134" y="111"/>
                    </a:lnTo>
                    <a:lnTo>
                      <a:pt x="132" y="111"/>
                    </a:lnTo>
                    <a:lnTo>
                      <a:pt x="132" y="110"/>
                    </a:lnTo>
                    <a:lnTo>
                      <a:pt x="130" y="110"/>
                    </a:lnTo>
                    <a:lnTo>
                      <a:pt x="129" y="110"/>
                    </a:lnTo>
                    <a:lnTo>
                      <a:pt x="129" y="108"/>
                    </a:lnTo>
                    <a:lnTo>
                      <a:pt x="127" y="108"/>
                    </a:lnTo>
                    <a:lnTo>
                      <a:pt x="125" y="108"/>
                    </a:lnTo>
                    <a:lnTo>
                      <a:pt x="123" y="108"/>
                    </a:lnTo>
                    <a:lnTo>
                      <a:pt x="121" y="108"/>
                    </a:lnTo>
                    <a:lnTo>
                      <a:pt x="119" y="108"/>
                    </a:lnTo>
                    <a:lnTo>
                      <a:pt x="119" y="106"/>
                    </a:lnTo>
                    <a:lnTo>
                      <a:pt x="119" y="104"/>
                    </a:lnTo>
                    <a:lnTo>
                      <a:pt x="119" y="102"/>
                    </a:lnTo>
                    <a:lnTo>
                      <a:pt x="117" y="102"/>
                    </a:lnTo>
                    <a:lnTo>
                      <a:pt x="119" y="102"/>
                    </a:lnTo>
                    <a:lnTo>
                      <a:pt x="117" y="102"/>
                    </a:lnTo>
                    <a:lnTo>
                      <a:pt x="117" y="100"/>
                    </a:lnTo>
                    <a:lnTo>
                      <a:pt x="115" y="100"/>
                    </a:lnTo>
                    <a:lnTo>
                      <a:pt x="115" y="98"/>
                    </a:lnTo>
                    <a:lnTo>
                      <a:pt x="113" y="98"/>
                    </a:lnTo>
                    <a:lnTo>
                      <a:pt x="113" y="100"/>
                    </a:lnTo>
                    <a:lnTo>
                      <a:pt x="113" y="102"/>
                    </a:lnTo>
                    <a:lnTo>
                      <a:pt x="113" y="100"/>
                    </a:lnTo>
                    <a:lnTo>
                      <a:pt x="113" y="102"/>
                    </a:lnTo>
                    <a:lnTo>
                      <a:pt x="111" y="102"/>
                    </a:lnTo>
                    <a:lnTo>
                      <a:pt x="111" y="100"/>
                    </a:lnTo>
                    <a:lnTo>
                      <a:pt x="111" y="102"/>
                    </a:lnTo>
                    <a:lnTo>
                      <a:pt x="111" y="100"/>
                    </a:lnTo>
                    <a:lnTo>
                      <a:pt x="109" y="100"/>
                    </a:lnTo>
                    <a:lnTo>
                      <a:pt x="107" y="100"/>
                    </a:lnTo>
                    <a:lnTo>
                      <a:pt x="107" y="102"/>
                    </a:lnTo>
                    <a:lnTo>
                      <a:pt x="105" y="102"/>
                    </a:lnTo>
                    <a:lnTo>
                      <a:pt x="104" y="102"/>
                    </a:lnTo>
                    <a:lnTo>
                      <a:pt x="104" y="100"/>
                    </a:lnTo>
                    <a:lnTo>
                      <a:pt x="102" y="100"/>
                    </a:lnTo>
                    <a:lnTo>
                      <a:pt x="102" y="98"/>
                    </a:lnTo>
                    <a:lnTo>
                      <a:pt x="100" y="98"/>
                    </a:lnTo>
                    <a:lnTo>
                      <a:pt x="100" y="96"/>
                    </a:lnTo>
                    <a:lnTo>
                      <a:pt x="98" y="96"/>
                    </a:lnTo>
                    <a:lnTo>
                      <a:pt x="98" y="94"/>
                    </a:lnTo>
                    <a:lnTo>
                      <a:pt x="96" y="94"/>
                    </a:lnTo>
                    <a:lnTo>
                      <a:pt x="94" y="94"/>
                    </a:lnTo>
                    <a:lnTo>
                      <a:pt x="94" y="92"/>
                    </a:lnTo>
                    <a:lnTo>
                      <a:pt x="94" y="90"/>
                    </a:lnTo>
                    <a:lnTo>
                      <a:pt x="94" y="88"/>
                    </a:lnTo>
                    <a:lnTo>
                      <a:pt x="94" y="86"/>
                    </a:lnTo>
                    <a:lnTo>
                      <a:pt x="94" y="85"/>
                    </a:lnTo>
                    <a:lnTo>
                      <a:pt x="94" y="83"/>
                    </a:lnTo>
                    <a:lnTo>
                      <a:pt x="94" y="81"/>
                    </a:lnTo>
                    <a:lnTo>
                      <a:pt x="94" y="79"/>
                    </a:lnTo>
                    <a:lnTo>
                      <a:pt x="94" y="77"/>
                    </a:lnTo>
                    <a:lnTo>
                      <a:pt x="94" y="75"/>
                    </a:lnTo>
                    <a:lnTo>
                      <a:pt x="94" y="73"/>
                    </a:lnTo>
                    <a:lnTo>
                      <a:pt x="94" y="71"/>
                    </a:lnTo>
                    <a:lnTo>
                      <a:pt x="94" y="69"/>
                    </a:lnTo>
                    <a:lnTo>
                      <a:pt x="94" y="67"/>
                    </a:lnTo>
                    <a:lnTo>
                      <a:pt x="94" y="65"/>
                    </a:lnTo>
                    <a:lnTo>
                      <a:pt x="94" y="63"/>
                    </a:lnTo>
                    <a:lnTo>
                      <a:pt x="94" y="62"/>
                    </a:lnTo>
                    <a:lnTo>
                      <a:pt x="94" y="60"/>
                    </a:lnTo>
                    <a:lnTo>
                      <a:pt x="94" y="58"/>
                    </a:lnTo>
                    <a:lnTo>
                      <a:pt x="94" y="56"/>
                    </a:lnTo>
                    <a:lnTo>
                      <a:pt x="94" y="54"/>
                    </a:lnTo>
                    <a:lnTo>
                      <a:pt x="94" y="52"/>
                    </a:lnTo>
                    <a:lnTo>
                      <a:pt x="94" y="50"/>
                    </a:lnTo>
                    <a:lnTo>
                      <a:pt x="94" y="48"/>
                    </a:lnTo>
                    <a:lnTo>
                      <a:pt x="94" y="46"/>
                    </a:lnTo>
                    <a:lnTo>
                      <a:pt x="94" y="44"/>
                    </a:lnTo>
                    <a:lnTo>
                      <a:pt x="94" y="42"/>
                    </a:lnTo>
                    <a:lnTo>
                      <a:pt x="94" y="40"/>
                    </a:lnTo>
                    <a:lnTo>
                      <a:pt x="94" y="38"/>
                    </a:lnTo>
                    <a:lnTo>
                      <a:pt x="94" y="37"/>
                    </a:lnTo>
                    <a:lnTo>
                      <a:pt x="94" y="35"/>
                    </a:lnTo>
                    <a:lnTo>
                      <a:pt x="94" y="33"/>
                    </a:lnTo>
                    <a:lnTo>
                      <a:pt x="94" y="31"/>
                    </a:lnTo>
                    <a:lnTo>
                      <a:pt x="94" y="29"/>
                    </a:lnTo>
                    <a:lnTo>
                      <a:pt x="94" y="27"/>
                    </a:lnTo>
                    <a:lnTo>
                      <a:pt x="94" y="25"/>
                    </a:lnTo>
                    <a:lnTo>
                      <a:pt x="94" y="23"/>
                    </a:lnTo>
                    <a:lnTo>
                      <a:pt x="94" y="21"/>
                    </a:lnTo>
                    <a:lnTo>
                      <a:pt x="94" y="19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4" name="Freeform 37"/>
              <p:cNvSpPr>
                <a:spLocks/>
              </p:cNvSpPr>
              <p:nvPr/>
            </p:nvSpPr>
            <p:spPr bwMode="auto">
              <a:xfrm>
                <a:off x="3886163" y="2594428"/>
                <a:ext cx="570661" cy="139034"/>
              </a:xfrm>
              <a:custGeom>
                <a:avLst/>
                <a:gdLst>
                  <a:gd name="T0" fmla="*/ 250 w 275"/>
                  <a:gd name="T1" fmla="*/ 26 h 67"/>
                  <a:gd name="T2" fmla="*/ 242 w 275"/>
                  <a:gd name="T3" fmla="*/ 25 h 67"/>
                  <a:gd name="T4" fmla="*/ 236 w 275"/>
                  <a:gd name="T5" fmla="*/ 28 h 67"/>
                  <a:gd name="T6" fmla="*/ 233 w 275"/>
                  <a:gd name="T7" fmla="*/ 34 h 67"/>
                  <a:gd name="T8" fmla="*/ 225 w 275"/>
                  <a:gd name="T9" fmla="*/ 36 h 67"/>
                  <a:gd name="T10" fmla="*/ 217 w 275"/>
                  <a:gd name="T11" fmla="*/ 42 h 67"/>
                  <a:gd name="T12" fmla="*/ 206 w 275"/>
                  <a:gd name="T13" fmla="*/ 44 h 67"/>
                  <a:gd name="T14" fmla="*/ 200 w 275"/>
                  <a:gd name="T15" fmla="*/ 51 h 67"/>
                  <a:gd name="T16" fmla="*/ 200 w 275"/>
                  <a:gd name="T17" fmla="*/ 53 h 67"/>
                  <a:gd name="T18" fmla="*/ 190 w 275"/>
                  <a:gd name="T19" fmla="*/ 57 h 67"/>
                  <a:gd name="T20" fmla="*/ 185 w 275"/>
                  <a:gd name="T21" fmla="*/ 65 h 67"/>
                  <a:gd name="T22" fmla="*/ 171 w 275"/>
                  <a:gd name="T23" fmla="*/ 65 h 67"/>
                  <a:gd name="T24" fmla="*/ 162 w 275"/>
                  <a:gd name="T25" fmla="*/ 65 h 67"/>
                  <a:gd name="T26" fmla="*/ 150 w 275"/>
                  <a:gd name="T27" fmla="*/ 67 h 67"/>
                  <a:gd name="T28" fmla="*/ 139 w 275"/>
                  <a:gd name="T29" fmla="*/ 65 h 67"/>
                  <a:gd name="T30" fmla="*/ 125 w 275"/>
                  <a:gd name="T31" fmla="*/ 65 h 67"/>
                  <a:gd name="T32" fmla="*/ 112 w 275"/>
                  <a:gd name="T33" fmla="*/ 65 h 67"/>
                  <a:gd name="T34" fmla="*/ 98 w 275"/>
                  <a:gd name="T35" fmla="*/ 65 h 67"/>
                  <a:gd name="T36" fmla="*/ 85 w 275"/>
                  <a:gd name="T37" fmla="*/ 65 h 67"/>
                  <a:gd name="T38" fmla="*/ 71 w 275"/>
                  <a:gd name="T39" fmla="*/ 65 h 67"/>
                  <a:gd name="T40" fmla="*/ 58 w 275"/>
                  <a:gd name="T41" fmla="*/ 65 h 67"/>
                  <a:gd name="T42" fmla="*/ 44 w 275"/>
                  <a:gd name="T43" fmla="*/ 65 h 67"/>
                  <a:gd name="T44" fmla="*/ 31 w 275"/>
                  <a:gd name="T45" fmla="*/ 65 h 67"/>
                  <a:gd name="T46" fmla="*/ 18 w 275"/>
                  <a:gd name="T47" fmla="*/ 65 h 67"/>
                  <a:gd name="T48" fmla="*/ 4 w 275"/>
                  <a:gd name="T49" fmla="*/ 65 h 67"/>
                  <a:gd name="T50" fmla="*/ 4 w 275"/>
                  <a:gd name="T51" fmla="*/ 63 h 67"/>
                  <a:gd name="T52" fmla="*/ 6 w 275"/>
                  <a:gd name="T53" fmla="*/ 55 h 67"/>
                  <a:gd name="T54" fmla="*/ 6 w 275"/>
                  <a:gd name="T55" fmla="*/ 50 h 67"/>
                  <a:gd name="T56" fmla="*/ 10 w 275"/>
                  <a:gd name="T57" fmla="*/ 44 h 67"/>
                  <a:gd name="T58" fmla="*/ 14 w 275"/>
                  <a:gd name="T59" fmla="*/ 42 h 67"/>
                  <a:gd name="T60" fmla="*/ 14 w 275"/>
                  <a:gd name="T61" fmla="*/ 36 h 67"/>
                  <a:gd name="T62" fmla="*/ 18 w 275"/>
                  <a:gd name="T63" fmla="*/ 30 h 67"/>
                  <a:gd name="T64" fmla="*/ 21 w 275"/>
                  <a:gd name="T65" fmla="*/ 25 h 67"/>
                  <a:gd name="T66" fmla="*/ 19 w 275"/>
                  <a:gd name="T67" fmla="*/ 17 h 67"/>
                  <a:gd name="T68" fmla="*/ 25 w 275"/>
                  <a:gd name="T69" fmla="*/ 13 h 67"/>
                  <a:gd name="T70" fmla="*/ 29 w 275"/>
                  <a:gd name="T71" fmla="*/ 9 h 67"/>
                  <a:gd name="T72" fmla="*/ 41 w 275"/>
                  <a:gd name="T73" fmla="*/ 7 h 67"/>
                  <a:gd name="T74" fmla="*/ 54 w 275"/>
                  <a:gd name="T75" fmla="*/ 7 h 67"/>
                  <a:gd name="T76" fmla="*/ 67 w 275"/>
                  <a:gd name="T77" fmla="*/ 7 h 67"/>
                  <a:gd name="T78" fmla="*/ 71 w 275"/>
                  <a:gd name="T79" fmla="*/ 0 h 67"/>
                  <a:gd name="T80" fmla="*/ 83 w 275"/>
                  <a:gd name="T81" fmla="*/ 2 h 67"/>
                  <a:gd name="T82" fmla="*/ 96 w 275"/>
                  <a:gd name="T83" fmla="*/ 2 h 67"/>
                  <a:gd name="T84" fmla="*/ 110 w 275"/>
                  <a:gd name="T85" fmla="*/ 2 h 67"/>
                  <a:gd name="T86" fmla="*/ 123 w 275"/>
                  <a:gd name="T87" fmla="*/ 2 h 67"/>
                  <a:gd name="T88" fmla="*/ 137 w 275"/>
                  <a:gd name="T89" fmla="*/ 2 h 67"/>
                  <a:gd name="T90" fmla="*/ 150 w 275"/>
                  <a:gd name="T91" fmla="*/ 2 h 67"/>
                  <a:gd name="T92" fmla="*/ 163 w 275"/>
                  <a:gd name="T93" fmla="*/ 2 h 67"/>
                  <a:gd name="T94" fmla="*/ 175 w 275"/>
                  <a:gd name="T95" fmla="*/ 3 h 67"/>
                  <a:gd name="T96" fmla="*/ 188 w 275"/>
                  <a:gd name="T97" fmla="*/ 3 h 67"/>
                  <a:gd name="T98" fmla="*/ 202 w 275"/>
                  <a:gd name="T99" fmla="*/ 3 h 67"/>
                  <a:gd name="T100" fmla="*/ 215 w 275"/>
                  <a:gd name="T101" fmla="*/ 3 h 67"/>
                  <a:gd name="T102" fmla="*/ 229 w 275"/>
                  <a:gd name="T103" fmla="*/ 3 h 67"/>
                  <a:gd name="T104" fmla="*/ 242 w 275"/>
                  <a:gd name="T105" fmla="*/ 3 h 67"/>
                  <a:gd name="T106" fmla="*/ 256 w 275"/>
                  <a:gd name="T107" fmla="*/ 3 h 67"/>
                  <a:gd name="T108" fmla="*/ 267 w 275"/>
                  <a:gd name="T109" fmla="*/ 2 h 67"/>
                  <a:gd name="T110" fmla="*/ 273 w 275"/>
                  <a:gd name="T111" fmla="*/ 5 h 67"/>
                  <a:gd name="T112" fmla="*/ 271 w 275"/>
                  <a:gd name="T113" fmla="*/ 13 h 67"/>
                  <a:gd name="T114" fmla="*/ 265 w 275"/>
                  <a:gd name="T115" fmla="*/ 17 h 67"/>
                  <a:gd name="T116" fmla="*/ 261 w 275"/>
                  <a:gd name="T117" fmla="*/ 23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75" h="67">
                    <a:moveTo>
                      <a:pt x="256" y="21"/>
                    </a:moveTo>
                    <a:lnTo>
                      <a:pt x="254" y="21"/>
                    </a:lnTo>
                    <a:lnTo>
                      <a:pt x="254" y="23"/>
                    </a:lnTo>
                    <a:lnTo>
                      <a:pt x="252" y="23"/>
                    </a:lnTo>
                    <a:lnTo>
                      <a:pt x="250" y="23"/>
                    </a:lnTo>
                    <a:lnTo>
                      <a:pt x="250" y="25"/>
                    </a:lnTo>
                    <a:lnTo>
                      <a:pt x="250" y="26"/>
                    </a:lnTo>
                    <a:lnTo>
                      <a:pt x="248" y="26"/>
                    </a:lnTo>
                    <a:lnTo>
                      <a:pt x="248" y="28"/>
                    </a:lnTo>
                    <a:lnTo>
                      <a:pt x="246" y="28"/>
                    </a:lnTo>
                    <a:lnTo>
                      <a:pt x="244" y="28"/>
                    </a:lnTo>
                    <a:lnTo>
                      <a:pt x="244" y="26"/>
                    </a:lnTo>
                    <a:lnTo>
                      <a:pt x="244" y="25"/>
                    </a:lnTo>
                    <a:lnTo>
                      <a:pt x="242" y="25"/>
                    </a:lnTo>
                    <a:lnTo>
                      <a:pt x="240" y="25"/>
                    </a:lnTo>
                    <a:lnTo>
                      <a:pt x="240" y="26"/>
                    </a:lnTo>
                    <a:lnTo>
                      <a:pt x="238" y="26"/>
                    </a:lnTo>
                    <a:lnTo>
                      <a:pt x="238" y="28"/>
                    </a:lnTo>
                    <a:lnTo>
                      <a:pt x="238" y="30"/>
                    </a:lnTo>
                    <a:lnTo>
                      <a:pt x="236" y="30"/>
                    </a:lnTo>
                    <a:lnTo>
                      <a:pt x="236" y="28"/>
                    </a:lnTo>
                    <a:lnTo>
                      <a:pt x="235" y="28"/>
                    </a:lnTo>
                    <a:lnTo>
                      <a:pt x="235" y="30"/>
                    </a:lnTo>
                    <a:lnTo>
                      <a:pt x="235" y="28"/>
                    </a:lnTo>
                    <a:lnTo>
                      <a:pt x="235" y="30"/>
                    </a:lnTo>
                    <a:lnTo>
                      <a:pt x="235" y="32"/>
                    </a:lnTo>
                    <a:lnTo>
                      <a:pt x="235" y="34"/>
                    </a:lnTo>
                    <a:lnTo>
                      <a:pt x="233" y="34"/>
                    </a:lnTo>
                    <a:lnTo>
                      <a:pt x="233" y="36"/>
                    </a:lnTo>
                    <a:lnTo>
                      <a:pt x="231" y="36"/>
                    </a:lnTo>
                    <a:lnTo>
                      <a:pt x="231" y="34"/>
                    </a:lnTo>
                    <a:lnTo>
                      <a:pt x="229" y="34"/>
                    </a:lnTo>
                    <a:lnTo>
                      <a:pt x="229" y="36"/>
                    </a:lnTo>
                    <a:lnTo>
                      <a:pt x="227" y="36"/>
                    </a:lnTo>
                    <a:lnTo>
                      <a:pt x="225" y="36"/>
                    </a:lnTo>
                    <a:lnTo>
                      <a:pt x="225" y="38"/>
                    </a:lnTo>
                    <a:lnTo>
                      <a:pt x="223" y="38"/>
                    </a:lnTo>
                    <a:lnTo>
                      <a:pt x="223" y="40"/>
                    </a:lnTo>
                    <a:lnTo>
                      <a:pt x="221" y="40"/>
                    </a:lnTo>
                    <a:lnTo>
                      <a:pt x="219" y="40"/>
                    </a:lnTo>
                    <a:lnTo>
                      <a:pt x="219" y="42"/>
                    </a:lnTo>
                    <a:lnTo>
                      <a:pt x="217" y="42"/>
                    </a:lnTo>
                    <a:lnTo>
                      <a:pt x="217" y="44"/>
                    </a:lnTo>
                    <a:lnTo>
                      <a:pt x="215" y="44"/>
                    </a:lnTo>
                    <a:lnTo>
                      <a:pt x="213" y="44"/>
                    </a:lnTo>
                    <a:lnTo>
                      <a:pt x="211" y="44"/>
                    </a:lnTo>
                    <a:lnTo>
                      <a:pt x="210" y="44"/>
                    </a:lnTo>
                    <a:lnTo>
                      <a:pt x="208" y="44"/>
                    </a:lnTo>
                    <a:lnTo>
                      <a:pt x="206" y="44"/>
                    </a:lnTo>
                    <a:lnTo>
                      <a:pt x="206" y="46"/>
                    </a:lnTo>
                    <a:lnTo>
                      <a:pt x="204" y="46"/>
                    </a:lnTo>
                    <a:lnTo>
                      <a:pt x="204" y="48"/>
                    </a:lnTo>
                    <a:lnTo>
                      <a:pt x="202" y="48"/>
                    </a:lnTo>
                    <a:lnTo>
                      <a:pt x="200" y="48"/>
                    </a:lnTo>
                    <a:lnTo>
                      <a:pt x="200" y="50"/>
                    </a:lnTo>
                    <a:lnTo>
                      <a:pt x="200" y="51"/>
                    </a:lnTo>
                    <a:lnTo>
                      <a:pt x="198" y="51"/>
                    </a:lnTo>
                    <a:lnTo>
                      <a:pt x="200" y="51"/>
                    </a:lnTo>
                    <a:lnTo>
                      <a:pt x="198" y="51"/>
                    </a:lnTo>
                    <a:lnTo>
                      <a:pt x="200" y="51"/>
                    </a:lnTo>
                    <a:lnTo>
                      <a:pt x="200" y="53"/>
                    </a:lnTo>
                    <a:lnTo>
                      <a:pt x="198" y="53"/>
                    </a:lnTo>
                    <a:lnTo>
                      <a:pt x="200" y="53"/>
                    </a:lnTo>
                    <a:lnTo>
                      <a:pt x="198" y="53"/>
                    </a:lnTo>
                    <a:lnTo>
                      <a:pt x="198" y="55"/>
                    </a:lnTo>
                    <a:lnTo>
                      <a:pt x="196" y="55"/>
                    </a:lnTo>
                    <a:lnTo>
                      <a:pt x="194" y="55"/>
                    </a:lnTo>
                    <a:lnTo>
                      <a:pt x="192" y="55"/>
                    </a:lnTo>
                    <a:lnTo>
                      <a:pt x="192" y="57"/>
                    </a:lnTo>
                    <a:lnTo>
                      <a:pt x="190" y="57"/>
                    </a:lnTo>
                    <a:lnTo>
                      <a:pt x="190" y="59"/>
                    </a:lnTo>
                    <a:lnTo>
                      <a:pt x="190" y="61"/>
                    </a:lnTo>
                    <a:lnTo>
                      <a:pt x="190" y="63"/>
                    </a:lnTo>
                    <a:lnTo>
                      <a:pt x="190" y="65"/>
                    </a:lnTo>
                    <a:lnTo>
                      <a:pt x="188" y="65"/>
                    </a:lnTo>
                    <a:lnTo>
                      <a:pt x="187" y="65"/>
                    </a:lnTo>
                    <a:lnTo>
                      <a:pt x="185" y="65"/>
                    </a:lnTo>
                    <a:lnTo>
                      <a:pt x="183" y="65"/>
                    </a:lnTo>
                    <a:lnTo>
                      <a:pt x="181" y="65"/>
                    </a:lnTo>
                    <a:lnTo>
                      <a:pt x="179" y="65"/>
                    </a:lnTo>
                    <a:lnTo>
                      <a:pt x="177" y="65"/>
                    </a:lnTo>
                    <a:lnTo>
                      <a:pt x="175" y="65"/>
                    </a:lnTo>
                    <a:lnTo>
                      <a:pt x="173" y="65"/>
                    </a:lnTo>
                    <a:lnTo>
                      <a:pt x="171" y="65"/>
                    </a:lnTo>
                    <a:lnTo>
                      <a:pt x="169" y="65"/>
                    </a:lnTo>
                    <a:lnTo>
                      <a:pt x="167" y="65"/>
                    </a:lnTo>
                    <a:lnTo>
                      <a:pt x="165" y="65"/>
                    </a:lnTo>
                    <a:lnTo>
                      <a:pt x="163" y="65"/>
                    </a:lnTo>
                    <a:lnTo>
                      <a:pt x="162" y="65"/>
                    </a:lnTo>
                    <a:lnTo>
                      <a:pt x="162" y="67"/>
                    </a:lnTo>
                    <a:lnTo>
                      <a:pt x="162" y="65"/>
                    </a:lnTo>
                    <a:lnTo>
                      <a:pt x="162" y="67"/>
                    </a:lnTo>
                    <a:lnTo>
                      <a:pt x="160" y="67"/>
                    </a:lnTo>
                    <a:lnTo>
                      <a:pt x="158" y="67"/>
                    </a:lnTo>
                    <a:lnTo>
                      <a:pt x="156" y="67"/>
                    </a:lnTo>
                    <a:lnTo>
                      <a:pt x="154" y="67"/>
                    </a:lnTo>
                    <a:lnTo>
                      <a:pt x="152" y="67"/>
                    </a:lnTo>
                    <a:lnTo>
                      <a:pt x="150" y="67"/>
                    </a:lnTo>
                    <a:lnTo>
                      <a:pt x="148" y="67"/>
                    </a:lnTo>
                    <a:lnTo>
                      <a:pt x="148" y="65"/>
                    </a:lnTo>
                    <a:lnTo>
                      <a:pt x="146" y="65"/>
                    </a:lnTo>
                    <a:lnTo>
                      <a:pt x="144" y="65"/>
                    </a:lnTo>
                    <a:lnTo>
                      <a:pt x="142" y="65"/>
                    </a:lnTo>
                    <a:lnTo>
                      <a:pt x="140" y="65"/>
                    </a:lnTo>
                    <a:lnTo>
                      <a:pt x="139" y="65"/>
                    </a:lnTo>
                    <a:lnTo>
                      <a:pt x="137" y="65"/>
                    </a:lnTo>
                    <a:lnTo>
                      <a:pt x="135" y="65"/>
                    </a:lnTo>
                    <a:lnTo>
                      <a:pt x="133" y="65"/>
                    </a:lnTo>
                    <a:lnTo>
                      <a:pt x="131" y="65"/>
                    </a:lnTo>
                    <a:lnTo>
                      <a:pt x="129" y="65"/>
                    </a:lnTo>
                    <a:lnTo>
                      <a:pt x="127" y="65"/>
                    </a:lnTo>
                    <a:lnTo>
                      <a:pt x="125" y="65"/>
                    </a:lnTo>
                    <a:lnTo>
                      <a:pt x="123" y="65"/>
                    </a:lnTo>
                    <a:lnTo>
                      <a:pt x="121" y="65"/>
                    </a:lnTo>
                    <a:lnTo>
                      <a:pt x="119" y="65"/>
                    </a:lnTo>
                    <a:lnTo>
                      <a:pt x="117" y="65"/>
                    </a:lnTo>
                    <a:lnTo>
                      <a:pt x="115" y="65"/>
                    </a:lnTo>
                    <a:lnTo>
                      <a:pt x="114" y="65"/>
                    </a:lnTo>
                    <a:lnTo>
                      <a:pt x="112" y="65"/>
                    </a:lnTo>
                    <a:lnTo>
                      <a:pt x="110" y="65"/>
                    </a:lnTo>
                    <a:lnTo>
                      <a:pt x="108" y="65"/>
                    </a:lnTo>
                    <a:lnTo>
                      <a:pt x="106" y="65"/>
                    </a:lnTo>
                    <a:lnTo>
                      <a:pt x="104" y="65"/>
                    </a:lnTo>
                    <a:lnTo>
                      <a:pt x="102" y="65"/>
                    </a:lnTo>
                    <a:lnTo>
                      <a:pt x="100" y="65"/>
                    </a:lnTo>
                    <a:lnTo>
                      <a:pt x="98" y="65"/>
                    </a:lnTo>
                    <a:lnTo>
                      <a:pt x="96" y="65"/>
                    </a:lnTo>
                    <a:lnTo>
                      <a:pt x="94" y="65"/>
                    </a:lnTo>
                    <a:lnTo>
                      <a:pt x="92" y="65"/>
                    </a:lnTo>
                    <a:lnTo>
                      <a:pt x="91" y="65"/>
                    </a:lnTo>
                    <a:lnTo>
                      <a:pt x="89" y="65"/>
                    </a:lnTo>
                    <a:lnTo>
                      <a:pt x="87" y="65"/>
                    </a:lnTo>
                    <a:lnTo>
                      <a:pt x="85" y="65"/>
                    </a:lnTo>
                    <a:lnTo>
                      <a:pt x="83" y="65"/>
                    </a:lnTo>
                    <a:lnTo>
                      <a:pt x="81" y="65"/>
                    </a:lnTo>
                    <a:lnTo>
                      <a:pt x="79" y="65"/>
                    </a:lnTo>
                    <a:lnTo>
                      <a:pt x="77" y="65"/>
                    </a:lnTo>
                    <a:lnTo>
                      <a:pt x="75" y="65"/>
                    </a:lnTo>
                    <a:lnTo>
                      <a:pt x="73" y="65"/>
                    </a:lnTo>
                    <a:lnTo>
                      <a:pt x="71" y="65"/>
                    </a:lnTo>
                    <a:lnTo>
                      <a:pt x="69" y="65"/>
                    </a:lnTo>
                    <a:lnTo>
                      <a:pt x="67" y="65"/>
                    </a:lnTo>
                    <a:lnTo>
                      <a:pt x="66" y="65"/>
                    </a:lnTo>
                    <a:lnTo>
                      <a:pt x="64" y="65"/>
                    </a:lnTo>
                    <a:lnTo>
                      <a:pt x="62" y="65"/>
                    </a:lnTo>
                    <a:lnTo>
                      <a:pt x="60" y="65"/>
                    </a:lnTo>
                    <a:lnTo>
                      <a:pt x="58" y="65"/>
                    </a:lnTo>
                    <a:lnTo>
                      <a:pt x="56" y="65"/>
                    </a:lnTo>
                    <a:lnTo>
                      <a:pt x="54" y="65"/>
                    </a:lnTo>
                    <a:lnTo>
                      <a:pt x="52" y="65"/>
                    </a:lnTo>
                    <a:lnTo>
                      <a:pt x="50" y="65"/>
                    </a:lnTo>
                    <a:lnTo>
                      <a:pt x="48" y="65"/>
                    </a:lnTo>
                    <a:lnTo>
                      <a:pt x="46" y="65"/>
                    </a:lnTo>
                    <a:lnTo>
                      <a:pt x="44" y="65"/>
                    </a:lnTo>
                    <a:lnTo>
                      <a:pt x="43" y="65"/>
                    </a:lnTo>
                    <a:lnTo>
                      <a:pt x="41" y="65"/>
                    </a:lnTo>
                    <a:lnTo>
                      <a:pt x="39" y="65"/>
                    </a:lnTo>
                    <a:lnTo>
                      <a:pt x="37" y="65"/>
                    </a:lnTo>
                    <a:lnTo>
                      <a:pt x="35" y="65"/>
                    </a:lnTo>
                    <a:lnTo>
                      <a:pt x="33" y="65"/>
                    </a:lnTo>
                    <a:lnTo>
                      <a:pt x="31" y="65"/>
                    </a:lnTo>
                    <a:lnTo>
                      <a:pt x="29" y="65"/>
                    </a:lnTo>
                    <a:lnTo>
                      <a:pt x="27" y="65"/>
                    </a:lnTo>
                    <a:lnTo>
                      <a:pt x="25" y="65"/>
                    </a:lnTo>
                    <a:lnTo>
                      <a:pt x="23" y="65"/>
                    </a:lnTo>
                    <a:lnTo>
                      <a:pt x="21" y="65"/>
                    </a:lnTo>
                    <a:lnTo>
                      <a:pt x="19" y="65"/>
                    </a:lnTo>
                    <a:lnTo>
                      <a:pt x="18" y="65"/>
                    </a:lnTo>
                    <a:lnTo>
                      <a:pt x="16" y="65"/>
                    </a:lnTo>
                    <a:lnTo>
                      <a:pt x="14" y="65"/>
                    </a:lnTo>
                    <a:lnTo>
                      <a:pt x="12" y="65"/>
                    </a:lnTo>
                    <a:lnTo>
                      <a:pt x="10" y="65"/>
                    </a:lnTo>
                    <a:lnTo>
                      <a:pt x="8" y="65"/>
                    </a:lnTo>
                    <a:lnTo>
                      <a:pt x="6" y="65"/>
                    </a:lnTo>
                    <a:lnTo>
                      <a:pt x="4" y="65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2" y="65"/>
                    </a:lnTo>
                    <a:lnTo>
                      <a:pt x="2" y="63"/>
                    </a:lnTo>
                    <a:lnTo>
                      <a:pt x="2" y="65"/>
                    </a:lnTo>
                    <a:lnTo>
                      <a:pt x="4" y="65"/>
                    </a:lnTo>
                    <a:lnTo>
                      <a:pt x="4" y="63"/>
                    </a:lnTo>
                    <a:lnTo>
                      <a:pt x="4" y="61"/>
                    </a:lnTo>
                    <a:lnTo>
                      <a:pt x="6" y="61"/>
                    </a:lnTo>
                    <a:lnTo>
                      <a:pt x="8" y="61"/>
                    </a:lnTo>
                    <a:lnTo>
                      <a:pt x="8" y="59"/>
                    </a:lnTo>
                    <a:lnTo>
                      <a:pt x="8" y="57"/>
                    </a:lnTo>
                    <a:lnTo>
                      <a:pt x="8" y="55"/>
                    </a:lnTo>
                    <a:lnTo>
                      <a:pt x="6" y="55"/>
                    </a:lnTo>
                    <a:lnTo>
                      <a:pt x="6" y="53"/>
                    </a:lnTo>
                    <a:lnTo>
                      <a:pt x="8" y="53"/>
                    </a:lnTo>
                    <a:lnTo>
                      <a:pt x="8" y="51"/>
                    </a:lnTo>
                    <a:lnTo>
                      <a:pt x="8" y="50"/>
                    </a:lnTo>
                    <a:lnTo>
                      <a:pt x="6" y="50"/>
                    </a:lnTo>
                    <a:lnTo>
                      <a:pt x="6" y="51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8" y="48"/>
                    </a:lnTo>
                    <a:lnTo>
                      <a:pt x="8" y="50"/>
                    </a:lnTo>
                    <a:lnTo>
                      <a:pt x="10" y="50"/>
                    </a:lnTo>
                    <a:lnTo>
                      <a:pt x="10" y="48"/>
                    </a:lnTo>
                    <a:lnTo>
                      <a:pt x="10" y="46"/>
                    </a:lnTo>
                    <a:lnTo>
                      <a:pt x="10" y="44"/>
                    </a:lnTo>
                    <a:lnTo>
                      <a:pt x="12" y="44"/>
                    </a:lnTo>
                    <a:lnTo>
                      <a:pt x="12" y="46"/>
                    </a:lnTo>
                    <a:lnTo>
                      <a:pt x="14" y="46"/>
                    </a:lnTo>
                    <a:lnTo>
                      <a:pt x="14" y="44"/>
                    </a:lnTo>
                    <a:lnTo>
                      <a:pt x="12" y="44"/>
                    </a:lnTo>
                    <a:lnTo>
                      <a:pt x="12" y="42"/>
                    </a:lnTo>
                    <a:lnTo>
                      <a:pt x="14" y="42"/>
                    </a:lnTo>
                    <a:lnTo>
                      <a:pt x="16" y="42"/>
                    </a:lnTo>
                    <a:lnTo>
                      <a:pt x="16" y="40"/>
                    </a:lnTo>
                    <a:lnTo>
                      <a:pt x="14" y="40"/>
                    </a:lnTo>
                    <a:lnTo>
                      <a:pt x="12" y="40"/>
                    </a:lnTo>
                    <a:lnTo>
                      <a:pt x="12" y="38"/>
                    </a:lnTo>
                    <a:lnTo>
                      <a:pt x="12" y="36"/>
                    </a:lnTo>
                    <a:lnTo>
                      <a:pt x="14" y="36"/>
                    </a:lnTo>
                    <a:lnTo>
                      <a:pt x="16" y="36"/>
                    </a:lnTo>
                    <a:lnTo>
                      <a:pt x="18" y="36"/>
                    </a:lnTo>
                    <a:lnTo>
                      <a:pt x="18" y="34"/>
                    </a:lnTo>
                    <a:lnTo>
                      <a:pt x="19" y="34"/>
                    </a:lnTo>
                    <a:lnTo>
                      <a:pt x="19" y="32"/>
                    </a:lnTo>
                    <a:lnTo>
                      <a:pt x="18" y="32"/>
                    </a:lnTo>
                    <a:lnTo>
                      <a:pt x="18" y="30"/>
                    </a:lnTo>
                    <a:lnTo>
                      <a:pt x="19" y="30"/>
                    </a:lnTo>
                    <a:lnTo>
                      <a:pt x="21" y="30"/>
                    </a:lnTo>
                    <a:lnTo>
                      <a:pt x="21" y="28"/>
                    </a:lnTo>
                    <a:lnTo>
                      <a:pt x="19" y="28"/>
                    </a:lnTo>
                    <a:lnTo>
                      <a:pt x="19" y="26"/>
                    </a:lnTo>
                    <a:lnTo>
                      <a:pt x="21" y="26"/>
                    </a:lnTo>
                    <a:lnTo>
                      <a:pt x="21" y="25"/>
                    </a:lnTo>
                    <a:lnTo>
                      <a:pt x="21" y="23"/>
                    </a:lnTo>
                    <a:lnTo>
                      <a:pt x="23" y="23"/>
                    </a:lnTo>
                    <a:lnTo>
                      <a:pt x="23" y="21"/>
                    </a:lnTo>
                    <a:lnTo>
                      <a:pt x="23" y="19"/>
                    </a:lnTo>
                    <a:lnTo>
                      <a:pt x="21" y="19"/>
                    </a:lnTo>
                    <a:lnTo>
                      <a:pt x="21" y="17"/>
                    </a:lnTo>
                    <a:lnTo>
                      <a:pt x="19" y="17"/>
                    </a:lnTo>
                    <a:lnTo>
                      <a:pt x="21" y="17"/>
                    </a:lnTo>
                    <a:lnTo>
                      <a:pt x="23" y="17"/>
                    </a:lnTo>
                    <a:lnTo>
                      <a:pt x="25" y="17"/>
                    </a:lnTo>
                    <a:lnTo>
                      <a:pt x="25" y="15"/>
                    </a:lnTo>
                    <a:lnTo>
                      <a:pt x="23" y="15"/>
                    </a:lnTo>
                    <a:lnTo>
                      <a:pt x="23" y="13"/>
                    </a:lnTo>
                    <a:lnTo>
                      <a:pt x="25" y="13"/>
                    </a:lnTo>
                    <a:lnTo>
                      <a:pt x="27" y="11"/>
                    </a:lnTo>
                    <a:lnTo>
                      <a:pt x="25" y="11"/>
                    </a:lnTo>
                    <a:lnTo>
                      <a:pt x="25" y="9"/>
                    </a:lnTo>
                    <a:lnTo>
                      <a:pt x="25" y="7"/>
                    </a:lnTo>
                    <a:lnTo>
                      <a:pt x="27" y="7"/>
                    </a:lnTo>
                    <a:lnTo>
                      <a:pt x="27" y="9"/>
                    </a:lnTo>
                    <a:lnTo>
                      <a:pt x="29" y="9"/>
                    </a:lnTo>
                    <a:lnTo>
                      <a:pt x="29" y="7"/>
                    </a:lnTo>
                    <a:lnTo>
                      <a:pt x="31" y="7"/>
                    </a:lnTo>
                    <a:lnTo>
                      <a:pt x="33" y="7"/>
                    </a:lnTo>
                    <a:lnTo>
                      <a:pt x="35" y="7"/>
                    </a:lnTo>
                    <a:lnTo>
                      <a:pt x="37" y="7"/>
                    </a:lnTo>
                    <a:lnTo>
                      <a:pt x="39" y="7"/>
                    </a:lnTo>
                    <a:lnTo>
                      <a:pt x="41" y="7"/>
                    </a:lnTo>
                    <a:lnTo>
                      <a:pt x="43" y="7"/>
                    </a:lnTo>
                    <a:lnTo>
                      <a:pt x="44" y="7"/>
                    </a:lnTo>
                    <a:lnTo>
                      <a:pt x="46" y="7"/>
                    </a:lnTo>
                    <a:lnTo>
                      <a:pt x="48" y="7"/>
                    </a:lnTo>
                    <a:lnTo>
                      <a:pt x="50" y="7"/>
                    </a:lnTo>
                    <a:lnTo>
                      <a:pt x="52" y="7"/>
                    </a:lnTo>
                    <a:lnTo>
                      <a:pt x="54" y="7"/>
                    </a:lnTo>
                    <a:lnTo>
                      <a:pt x="56" y="7"/>
                    </a:lnTo>
                    <a:lnTo>
                      <a:pt x="58" y="7"/>
                    </a:lnTo>
                    <a:lnTo>
                      <a:pt x="60" y="7"/>
                    </a:lnTo>
                    <a:lnTo>
                      <a:pt x="62" y="7"/>
                    </a:lnTo>
                    <a:lnTo>
                      <a:pt x="64" y="7"/>
                    </a:lnTo>
                    <a:lnTo>
                      <a:pt x="66" y="7"/>
                    </a:lnTo>
                    <a:lnTo>
                      <a:pt x="67" y="7"/>
                    </a:lnTo>
                    <a:lnTo>
                      <a:pt x="69" y="7"/>
                    </a:lnTo>
                    <a:lnTo>
                      <a:pt x="71" y="7"/>
                    </a:lnTo>
                    <a:lnTo>
                      <a:pt x="73" y="7"/>
                    </a:lnTo>
                    <a:lnTo>
                      <a:pt x="73" y="5"/>
                    </a:lnTo>
                    <a:lnTo>
                      <a:pt x="73" y="3"/>
                    </a:lnTo>
                    <a:lnTo>
                      <a:pt x="71" y="2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9" y="2"/>
                    </a:lnTo>
                    <a:lnTo>
                      <a:pt x="91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3" y="2"/>
                    </a:lnTo>
                    <a:lnTo>
                      <a:pt x="135" y="2"/>
                    </a:lnTo>
                    <a:lnTo>
                      <a:pt x="137" y="2"/>
                    </a:lnTo>
                    <a:lnTo>
                      <a:pt x="139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2" y="2"/>
                    </a:lnTo>
                    <a:lnTo>
                      <a:pt x="163" y="2"/>
                    </a:lnTo>
                    <a:lnTo>
                      <a:pt x="165" y="2"/>
                    </a:lnTo>
                    <a:lnTo>
                      <a:pt x="167" y="2"/>
                    </a:lnTo>
                    <a:lnTo>
                      <a:pt x="169" y="2"/>
                    </a:lnTo>
                    <a:lnTo>
                      <a:pt x="169" y="3"/>
                    </a:lnTo>
                    <a:lnTo>
                      <a:pt x="171" y="3"/>
                    </a:lnTo>
                    <a:lnTo>
                      <a:pt x="173" y="3"/>
                    </a:lnTo>
                    <a:lnTo>
                      <a:pt x="175" y="3"/>
                    </a:lnTo>
                    <a:lnTo>
                      <a:pt x="177" y="3"/>
                    </a:lnTo>
                    <a:lnTo>
                      <a:pt x="179" y="3"/>
                    </a:lnTo>
                    <a:lnTo>
                      <a:pt x="181" y="3"/>
                    </a:lnTo>
                    <a:lnTo>
                      <a:pt x="183" y="3"/>
                    </a:lnTo>
                    <a:lnTo>
                      <a:pt x="185" y="3"/>
                    </a:lnTo>
                    <a:lnTo>
                      <a:pt x="187" y="3"/>
                    </a:lnTo>
                    <a:lnTo>
                      <a:pt x="188" y="3"/>
                    </a:lnTo>
                    <a:lnTo>
                      <a:pt x="190" y="3"/>
                    </a:lnTo>
                    <a:lnTo>
                      <a:pt x="192" y="3"/>
                    </a:lnTo>
                    <a:lnTo>
                      <a:pt x="194" y="3"/>
                    </a:lnTo>
                    <a:lnTo>
                      <a:pt x="196" y="3"/>
                    </a:lnTo>
                    <a:lnTo>
                      <a:pt x="198" y="3"/>
                    </a:lnTo>
                    <a:lnTo>
                      <a:pt x="200" y="3"/>
                    </a:lnTo>
                    <a:lnTo>
                      <a:pt x="202" y="3"/>
                    </a:lnTo>
                    <a:lnTo>
                      <a:pt x="204" y="3"/>
                    </a:lnTo>
                    <a:lnTo>
                      <a:pt x="206" y="3"/>
                    </a:lnTo>
                    <a:lnTo>
                      <a:pt x="208" y="3"/>
                    </a:lnTo>
                    <a:lnTo>
                      <a:pt x="210" y="3"/>
                    </a:lnTo>
                    <a:lnTo>
                      <a:pt x="211" y="3"/>
                    </a:lnTo>
                    <a:lnTo>
                      <a:pt x="213" y="3"/>
                    </a:lnTo>
                    <a:lnTo>
                      <a:pt x="215" y="3"/>
                    </a:lnTo>
                    <a:lnTo>
                      <a:pt x="217" y="3"/>
                    </a:lnTo>
                    <a:lnTo>
                      <a:pt x="219" y="3"/>
                    </a:lnTo>
                    <a:lnTo>
                      <a:pt x="221" y="3"/>
                    </a:lnTo>
                    <a:lnTo>
                      <a:pt x="223" y="3"/>
                    </a:lnTo>
                    <a:lnTo>
                      <a:pt x="225" y="3"/>
                    </a:lnTo>
                    <a:lnTo>
                      <a:pt x="227" y="3"/>
                    </a:lnTo>
                    <a:lnTo>
                      <a:pt x="229" y="3"/>
                    </a:lnTo>
                    <a:lnTo>
                      <a:pt x="231" y="3"/>
                    </a:lnTo>
                    <a:lnTo>
                      <a:pt x="233" y="3"/>
                    </a:lnTo>
                    <a:lnTo>
                      <a:pt x="235" y="3"/>
                    </a:lnTo>
                    <a:lnTo>
                      <a:pt x="236" y="3"/>
                    </a:lnTo>
                    <a:lnTo>
                      <a:pt x="238" y="3"/>
                    </a:lnTo>
                    <a:lnTo>
                      <a:pt x="240" y="3"/>
                    </a:lnTo>
                    <a:lnTo>
                      <a:pt x="242" y="3"/>
                    </a:lnTo>
                    <a:lnTo>
                      <a:pt x="244" y="3"/>
                    </a:lnTo>
                    <a:lnTo>
                      <a:pt x="246" y="3"/>
                    </a:lnTo>
                    <a:lnTo>
                      <a:pt x="248" y="3"/>
                    </a:lnTo>
                    <a:lnTo>
                      <a:pt x="250" y="3"/>
                    </a:lnTo>
                    <a:lnTo>
                      <a:pt x="252" y="3"/>
                    </a:lnTo>
                    <a:lnTo>
                      <a:pt x="254" y="3"/>
                    </a:lnTo>
                    <a:lnTo>
                      <a:pt x="256" y="3"/>
                    </a:lnTo>
                    <a:lnTo>
                      <a:pt x="258" y="3"/>
                    </a:lnTo>
                    <a:lnTo>
                      <a:pt x="260" y="3"/>
                    </a:lnTo>
                    <a:lnTo>
                      <a:pt x="261" y="3"/>
                    </a:lnTo>
                    <a:lnTo>
                      <a:pt x="263" y="3"/>
                    </a:lnTo>
                    <a:lnTo>
                      <a:pt x="265" y="3"/>
                    </a:lnTo>
                    <a:lnTo>
                      <a:pt x="265" y="2"/>
                    </a:lnTo>
                    <a:lnTo>
                      <a:pt x="267" y="2"/>
                    </a:lnTo>
                    <a:lnTo>
                      <a:pt x="269" y="2"/>
                    </a:lnTo>
                    <a:lnTo>
                      <a:pt x="269" y="3"/>
                    </a:lnTo>
                    <a:lnTo>
                      <a:pt x="271" y="3"/>
                    </a:lnTo>
                    <a:lnTo>
                      <a:pt x="273" y="3"/>
                    </a:lnTo>
                    <a:lnTo>
                      <a:pt x="275" y="3"/>
                    </a:lnTo>
                    <a:lnTo>
                      <a:pt x="273" y="3"/>
                    </a:lnTo>
                    <a:lnTo>
                      <a:pt x="273" y="5"/>
                    </a:lnTo>
                    <a:lnTo>
                      <a:pt x="273" y="7"/>
                    </a:lnTo>
                    <a:lnTo>
                      <a:pt x="273" y="9"/>
                    </a:lnTo>
                    <a:lnTo>
                      <a:pt x="271" y="9"/>
                    </a:lnTo>
                    <a:lnTo>
                      <a:pt x="271" y="11"/>
                    </a:lnTo>
                    <a:lnTo>
                      <a:pt x="271" y="13"/>
                    </a:lnTo>
                    <a:lnTo>
                      <a:pt x="273" y="13"/>
                    </a:lnTo>
                    <a:lnTo>
                      <a:pt x="271" y="13"/>
                    </a:lnTo>
                    <a:lnTo>
                      <a:pt x="273" y="13"/>
                    </a:lnTo>
                    <a:lnTo>
                      <a:pt x="271" y="13"/>
                    </a:lnTo>
                    <a:lnTo>
                      <a:pt x="269" y="13"/>
                    </a:lnTo>
                    <a:lnTo>
                      <a:pt x="267" y="13"/>
                    </a:lnTo>
                    <a:lnTo>
                      <a:pt x="267" y="15"/>
                    </a:lnTo>
                    <a:lnTo>
                      <a:pt x="265" y="15"/>
                    </a:lnTo>
                    <a:lnTo>
                      <a:pt x="265" y="17"/>
                    </a:lnTo>
                    <a:lnTo>
                      <a:pt x="265" y="19"/>
                    </a:lnTo>
                    <a:lnTo>
                      <a:pt x="263" y="19"/>
                    </a:lnTo>
                    <a:lnTo>
                      <a:pt x="263" y="21"/>
                    </a:lnTo>
                    <a:lnTo>
                      <a:pt x="261" y="21"/>
                    </a:lnTo>
                    <a:lnTo>
                      <a:pt x="261" y="23"/>
                    </a:lnTo>
                    <a:lnTo>
                      <a:pt x="261" y="21"/>
                    </a:lnTo>
                    <a:lnTo>
                      <a:pt x="261" y="23"/>
                    </a:lnTo>
                    <a:lnTo>
                      <a:pt x="260" y="23"/>
                    </a:lnTo>
                    <a:lnTo>
                      <a:pt x="260" y="21"/>
                    </a:lnTo>
                    <a:lnTo>
                      <a:pt x="258" y="21"/>
                    </a:lnTo>
                    <a:lnTo>
                      <a:pt x="256" y="21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5" name="Freeform 38"/>
              <p:cNvSpPr>
                <a:spLocks/>
              </p:cNvSpPr>
              <p:nvPr/>
            </p:nvSpPr>
            <p:spPr bwMode="auto">
              <a:xfrm>
                <a:off x="2526952" y="1872283"/>
                <a:ext cx="458604" cy="358998"/>
              </a:xfrm>
              <a:custGeom>
                <a:avLst/>
                <a:gdLst>
                  <a:gd name="T0" fmla="*/ 2 w 221"/>
                  <a:gd name="T1" fmla="*/ 63 h 173"/>
                  <a:gd name="T2" fmla="*/ 2 w 221"/>
                  <a:gd name="T3" fmla="*/ 50 h 173"/>
                  <a:gd name="T4" fmla="*/ 0 w 221"/>
                  <a:gd name="T5" fmla="*/ 39 h 173"/>
                  <a:gd name="T6" fmla="*/ 0 w 221"/>
                  <a:gd name="T7" fmla="*/ 25 h 173"/>
                  <a:gd name="T8" fmla="*/ 0 w 221"/>
                  <a:gd name="T9" fmla="*/ 12 h 173"/>
                  <a:gd name="T10" fmla="*/ 2 w 221"/>
                  <a:gd name="T11" fmla="*/ 0 h 173"/>
                  <a:gd name="T12" fmla="*/ 16 w 221"/>
                  <a:gd name="T13" fmla="*/ 0 h 173"/>
                  <a:gd name="T14" fmla="*/ 29 w 221"/>
                  <a:gd name="T15" fmla="*/ 0 h 173"/>
                  <a:gd name="T16" fmla="*/ 43 w 221"/>
                  <a:gd name="T17" fmla="*/ 0 h 173"/>
                  <a:gd name="T18" fmla="*/ 56 w 221"/>
                  <a:gd name="T19" fmla="*/ 0 h 173"/>
                  <a:gd name="T20" fmla="*/ 70 w 221"/>
                  <a:gd name="T21" fmla="*/ 0 h 173"/>
                  <a:gd name="T22" fmla="*/ 83 w 221"/>
                  <a:gd name="T23" fmla="*/ 0 h 173"/>
                  <a:gd name="T24" fmla="*/ 96 w 221"/>
                  <a:gd name="T25" fmla="*/ 0 h 173"/>
                  <a:gd name="T26" fmla="*/ 110 w 221"/>
                  <a:gd name="T27" fmla="*/ 0 h 173"/>
                  <a:gd name="T28" fmla="*/ 123 w 221"/>
                  <a:gd name="T29" fmla="*/ 0 h 173"/>
                  <a:gd name="T30" fmla="*/ 137 w 221"/>
                  <a:gd name="T31" fmla="*/ 0 h 173"/>
                  <a:gd name="T32" fmla="*/ 150 w 221"/>
                  <a:gd name="T33" fmla="*/ 0 h 173"/>
                  <a:gd name="T34" fmla="*/ 164 w 221"/>
                  <a:gd name="T35" fmla="*/ 0 h 173"/>
                  <a:gd name="T36" fmla="*/ 177 w 221"/>
                  <a:gd name="T37" fmla="*/ 0 h 173"/>
                  <a:gd name="T38" fmla="*/ 191 w 221"/>
                  <a:gd name="T39" fmla="*/ 0 h 173"/>
                  <a:gd name="T40" fmla="*/ 204 w 221"/>
                  <a:gd name="T41" fmla="*/ 0 h 173"/>
                  <a:gd name="T42" fmla="*/ 217 w 221"/>
                  <a:gd name="T43" fmla="*/ 0 h 173"/>
                  <a:gd name="T44" fmla="*/ 221 w 221"/>
                  <a:gd name="T45" fmla="*/ 10 h 173"/>
                  <a:gd name="T46" fmla="*/ 221 w 221"/>
                  <a:gd name="T47" fmla="*/ 23 h 173"/>
                  <a:gd name="T48" fmla="*/ 221 w 221"/>
                  <a:gd name="T49" fmla="*/ 37 h 173"/>
                  <a:gd name="T50" fmla="*/ 221 w 221"/>
                  <a:gd name="T51" fmla="*/ 50 h 173"/>
                  <a:gd name="T52" fmla="*/ 221 w 221"/>
                  <a:gd name="T53" fmla="*/ 63 h 173"/>
                  <a:gd name="T54" fmla="*/ 221 w 221"/>
                  <a:gd name="T55" fmla="*/ 77 h 173"/>
                  <a:gd name="T56" fmla="*/ 221 w 221"/>
                  <a:gd name="T57" fmla="*/ 90 h 173"/>
                  <a:gd name="T58" fmla="*/ 221 w 221"/>
                  <a:gd name="T59" fmla="*/ 104 h 173"/>
                  <a:gd name="T60" fmla="*/ 221 w 221"/>
                  <a:gd name="T61" fmla="*/ 117 h 173"/>
                  <a:gd name="T62" fmla="*/ 221 w 221"/>
                  <a:gd name="T63" fmla="*/ 131 h 173"/>
                  <a:gd name="T64" fmla="*/ 221 w 221"/>
                  <a:gd name="T65" fmla="*/ 144 h 173"/>
                  <a:gd name="T66" fmla="*/ 221 w 221"/>
                  <a:gd name="T67" fmla="*/ 158 h 173"/>
                  <a:gd name="T68" fmla="*/ 221 w 221"/>
                  <a:gd name="T69" fmla="*/ 171 h 173"/>
                  <a:gd name="T70" fmla="*/ 210 w 221"/>
                  <a:gd name="T71" fmla="*/ 173 h 173"/>
                  <a:gd name="T72" fmla="*/ 196 w 221"/>
                  <a:gd name="T73" fmla="*/ 173 h 173"/>
                  <a:gd name="T74" fmla="*/ 183 w 221"/>
                  <a:gd name="T75" fmla="*/ 173 h 173"/>
                  <a:gd name="T76" fmla="*/ 169 w 221"/>
                  <a:gd name="T77" fmla="*/ 173 h 173"/>
                  <a:gd name="T78" fmla="*/ 156 w 221"/>
                  <a:gd name="T79" fmla="*/ 173 h 173"/>
                  <a:gd name="T80" fmla="*/ 143 w 221"/>
                  <a:gd name="T81" fmla="*/ 173 h 173"/>
                  <a:gd name="T82" fmla="*/ 129 w 221"/>
                  <a:gd name="T83" fmla="*/ 173 h 173"/>
                  <a:gd name="T84" fmla="*/ 116 w 221"/>
                  <a:gd name="T85" fmla="*/ 173 h 173"/>
                  <a:gd name="T86" fmla="*/ 102 w 221"/>
                  <a:gd name="T87" fmla="*/ 173 h 173"/>
                  <a:gd name="T88" fmla="*/ 89 w 221"/>
                  <a:gd name="T89" fmla="*/ 173 h 173"/>
                  <a:gd name="T90" fmla="*/ 75 w 221"/>
                  <a:gd name="T91" fmla="*/ 173 h 173"/>
                  <a:gd name="T92" fmla="*/ 62 w 221"/>
                  <a:gd name="T93" fmla="*/ 173 h 173"/>
                  <a:gd name="T94" fmla="*/ 48 w 221"/>
                  <a:gd name="T95" fmla="*/ 173 h 173"/>
                  <a:gd name="T96" fmla="*/ 35 w 221"/>
                  <a:gd name="T97" fmla="*/ 173 h 173"/>
                  <a:gd name="T98" fmla="*/ 22 w 221"/>
                  <a:gd name="T99" fmla="*/ 173 h 173"/>
                  <a:gd name="T100" fmla="*/ 8 w 221"/>
                  <a:gd name="T101" fmla="*/ 173 h 173"/>
                  <a:gd name="T102" fmla="*/ 2 w 221"/>
                  <a:gd name="T103" fmla="*/ 165 h 173"/>
                  <a:gd name="T104" fmla="*/ 2 w 221"/>
                  <a:gd name="T105" fmla="*/ 152 h 173"/>
                  <a:gd name="T106" fmla="*/ 2 w 221"/>
                  <a:gd name="T107" fmla="*/ 138 h 173"/>
                  <a:gd name="T108" fmla="*/ 2 w 221"/>
                  <a:gd name="T109" fmla="*/ 125 h 173"/>
                  <a:gd name="T110" fmla="*/ 2 w 221"/>
                  <a:gd name="T111" fmla="*/ 111 h 173"/>
                  <a:gd name="T112" fmla="*/ 2 w 221"/>
                  <a:gd name="T113" fmla="*/ 98 h 173"/>
                  <a:gd name="T114" fmla="*/ 2 w 221"/>
                  <a:gd name="T115" fmla="*/ 85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21" h="173">
                    <a:moveTo>
                      <a:pt x="2" y="75"/>
                    </a:moveTo>
                    <a:lnTo>
                      <a:pt x="2" y="73"/>
                    </a:lnTo>
                    <a:lnTo>
                      <a:pt x="2" y="71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2" y="65"/>
                    </a:lnTo>
                    <a:lnTo>
                      <a:pt x="2" y="63"/>
                    </a:lnTo>
                    <a:lnTo>
                      <a:pt x="2" y="62"/>
                    </a:lnTo>
                    <a:lnTo>
                      <a:pt x="2" y="60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5" y="0"/>
                    </a:lnTo>
                    <a:lnTo>
                      <a:pt x="47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3" y="0"/>
                    </a:lnTo>
                    <a:lnTo>
                      <a:pt x="95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9" y="0"/>
                    </a:lnTo>
                    <a:lnTo>
                      <a:pt x="141" y="0"/>
                    </a:lnTo>
                    <a:lnTo>
                      <a:pt x="143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6" y="0"/>
                    </a:lnTo>
                    <a:lnTo>
                      <a:pt x="168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7" y="0"/>
                    </a:lnTo>
                    <a:lnTo>
                      <a:pt x="189" y="0"/>
                    </a:lnTo>
                    <a:lnTo>
                      <a:pt x="191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4" y="0"/>
                    </a:lnTo>
                    <a:lnTo>
                      <a:pt x="216" y="0"/>
                    </a:lnTo>
                    <a:lnTo>
                      <a:pt x="217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1" y="2"/>
                    </a:lnTo>
                    <a:lnTo>
                      <a:pt x="221" y="4"/>
                    </a:lnTo>
                    <a:lnTo>
                      <a:pt x="221" y="6"/>
                    </a:lnTo>
                    <a:lnTo>
                      <a:pt x="221" y="8"/>
                    </a:lnTo>
                    <a:lnTo>
                      <a:pt x="221" y="10"/>
                    </a:lnTo>
                    <a:lnTo>
                      <a:pt x="221" y="12"/>
                    </a:lnTo>
                    <a:lnTo>
                      <a:pt x="221" y="14"/>
                    </a:lnTo>
                    <a:lnTo>
                      <a:pt x="221" y="15"/>
                    </a:lnTo>
                    <a:lnTo>
                      <a:pt x="221" y="17"/>
                    </a:lnTo>
                    <a:lnTo>
                      <a:pt x="221" y="19"/>
                    </a:lnTo>
                    <a:lnTo>
                      <a:pt x="221" y="21"/>
                    </a:lnTo>
                    <a:lnTo>
                      <a:pt x="221" y="23"/>
                    </a:lnTo>
                    <a:lnTo>
                      <a:pt x="221" y="25"/>
                    </a:lnTo>
                    <a:lnTo>
                      <a:pt x="221" y="27"/>
                    </a:lnTo>
                    <a:lnTo>
                      <a:pt x="221" y="29"/>
                    </a:lnTo>
                    <a:lnTo>
                      <a:pt x="221" y="31"/>
                    </a:lnTo>
                    <a:lnTo>
                      <a:pt x="221" y="33"/>
                    </a:lnTo>
                    <a:lnTo>
                      <a:pt x="221" y="35"/>
                    </a:lnTo>
                    <a:lnTo>
                      <a:pt x="221" y="37"/>
                    </a:lnTo>
                    <a:lnTo>
                      <a:pt x="221" y="39"/>
                    </a:lnTo>
                    <a:lnTo>
                      <a:pt x="221" y="40"/>
                    </a:lnTo>
                    <a:lnTo>
                      <a:pt x="221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1" y="48"/>
                    </a:lnTo>
                    <a:lnTo>
                      <a:pt x="221" y="50"/>
                    </a:lnTo>
                    <a:lnTo>
                      <a:pt x="221" y="52"/>
                    </a:lnTo>
                    <a:lnTo>
                      <a:pt x="221" y="54"/>
                    </a:lnTo>
                    <a:lnTo>
                      <a:pt x="221" y="56"/>
                    </a:lnTo>
                    <a:lnTo>
                      <a:pt x="221" y="58"/>
                    </a:lnTo>
                    <a:lnTo>
                      <a:pt x="221" y="60"/>
                    </a:lnTo>
                    <a:lnTo>
                      <a:pt x="221" y="62"/>
                    </a:lnTo>
                    <a:lnTo>
                      <a:pt x="221" y="63"/>
                    </a:lnTo>
                    <a:lnTo>
                      <a:pt x="221" y="65"/>
                    </a:lnTo>
                    <a:lnTo>
                      <a:pt x="221" y="67"/>
                    </a:lnTo>
                    <a:lnTo>
                      <a:pt x="221" y="69"/>
                    </a:lnTo>
                    <a:lnTo>
                      <a:pt x="221" y="71"/>
                    </a:lnTo>
                    <a:lnTo>
                      <a:pt x="221" y="73"/>
                    </a:lnTo>
                    <a:lnTo>
                      <a:pt x="221" y="75"/>
                    </a:lnTo>
                    <a:lnTo>
                      <a:pt x="221" y="77"/>
                    </a:lnTo>
                    <a:lnTo>
                      <a:pt x="221" y="79"/>
                    </a:lnTo>
                    <a:lnTo>
                      <a:pt x="221" y="81"/>
                    </a:lnTo>
                    <a:lnTo>
                      <a:pt x="221" y="83"/>
                    </a:lnTo>
                    <a:lnTo>
                      <a:pt x="221" y="85"/>
                    </a:lnTo>
                    <a:lnTo>
                      <a:pt x="221" y="87"/>
                    </a:lnTo>
                    <a:lnTo>
                      <a:pt x="221" y="88"/>
                    </a:lnTo>
                    <a:lnTo>
                      <a:pt x="221" y="90"/>
                    </a:lnTo>
                    <a:lnTo>
                      <a:pt x="221" y="92"/>
                    </a:lnTo>
                    <a:lnTo>
                      <a:pt x="221" y="94"/>
                    </a:lnTo>
                    <a:lnTo>
                      <a:pt x="221" y="96"/>
                    </a:lnTo>
                    <a:lnTo>
                      <a:pt x="221" y="98"/>
                    </a:lnTo>
                    <a:lnTo>
                      <a:pt x="221" y="100"/>
                    </a:lnTo>
                    <a:lnTo>
                      <a:pt x="221" y="102"/>
                    </a:lnTo>
                    <a:lnTo>
                      <a:pt x="221" y="104"/>
                    </a:lnTo>
                    <a:lnTo>
                      <a:pt x="221" y="106"/>
                    </a:lnTo>
                    <a:lnTo>
                      <a:pt x="221" y="108"/>
                    </a:lnTo>
                    <a:lnTo>
                      <a:pt x="221" y="110"/>
                    </a:lnTo>
                    <a:lnTo>
                      <a:pt x="221" y="111"/>
                    </a:lnTo>
                    <a:lnTo>
                      <a:pt x="221" y="113"/>
                    </a:lnTo>
                    <a:lnTo>
                      <a:pt x="221" y="115"/>
                    </a:lnTo>
                    <a:lnTo>
                      <a:pt x="221" y="117"/>
                    </a:lnTo>
                    <a:lnTo>
                      <a:pt x="221" y="119"/>
                    </a:lnTo>
                    <a:lnTo>
                      <a:pt x="221" y="121"/>
                    </a:lnTo>
                    <a:lnTo>
                      <a:pt x="221" y="123"/>
                    </a:lnTo>
                    <a:lnTo>
                      <a:pt x="221" y="125"/>
                    </a:lnTo>
                    <a:lnTo>
                      <a:pt x="221" y="127"/>
                    </a:lnTo>
                    <a:lnTo>
                      <a:pt x="221" y="129"/>
                    </a:lnTo>
                    <a:lnTo>
                      <a:pt x="221" y="131"/>
                    </a:lnTo>
                    <a:lnTo>
                      <a:pt x="221" y="133"/>
                    </a:lnTo>
                    <a:lnTo>
                      <a:pt x="221" y="135"/>
                    </a:lnTo>
                    <a:lnTo>
                      <a:pt x="221" y="136"/>
                    </a:lnTo>
                    <a:lnTo>
                      <a:pt x="221" y="138"/>
                    </a:lnTo>
                    <a:lnTo>
                      <a:pt x="221" y="140"/>
                    </a:lnTo>
                    <a:lnTo>
                      <a:pt x="221" y="142"/>
                    </a:lnTo>
                    <a:lnTo>
                      <a:pt x="221" y="144"/>
                    </a:lnTo>
                    <a:lnTo>
                      <a:pt x="221" y="146"/>
                    </a:lnTo>
                    <a:lnTo>
                      <a:pt x="221" y="148"/>
                    </a:lnTo>
                    <a:lnTo>
                      <a:pt x="221" y="150"/>
                    </a:lnTo>
                    <a:lnTo>
                      <a:pt x="221" y="152"/>
                    </a:lnTo>
                    <a:lnTo>
                      <a:pt x="221" y="154"/>
                    </a:lnTo>
                    <a:lnTo>
                      <a:pt x="221" y="156"/>
                    </a:lnTo>
                    <a:lnTo>
                      <a:pt x="221" y="158"/>
                    </a:lnTo>
                    <a:lnTo>
                      <a:pt x="221" y="159"/>
                    </a:lnTo>
                    <a:lnTo>
                      <a:pt x="221" y="161"/>
                    </a:lnTo>
                    <a:lnTo>
                      <a:pt x="221" y="163"/>
                    </a:lnTo>
                    <a:lnTo>
                      <a:pt x="221" y="165"/>
                    </a:lnTo>
                    <a:lnTo>
                      <a:pt x="221" y="167"/>
                    </a:lnTo>
                    <a:lnTo>
                      <a:pt x="221" y="169"/>
                    </a:lnTo>
                    <a:lnTo>
                      <a:pt x="221" y="171"/>
                    </a:lnTo>
                    <a:lnTo>
                      <a:pt x="221" y="173"/>
                    </a:lnTo>
                    <a:lnTo>
                      <a:pt x="219" y="173"/>
                    </a:lnTo>
                    <a:lnTo>
                      <a:pt x="217" y="173"/>
                    </a:lnTo>
                    <a:lnTo>
                      <a:pt x="216" y="173"/>
                    </a:lnTo>
                    <a:lnTo>
                      <a:pt x="214" y="173"/>
                    </a:lnTo>
                    <a:lnTo>
                      <a:pt x="212" y="173"/>
                    </a:lnTo>
                    <a:lnTo>
                      <a:pt x="210" y="173"/>
                    </a:lnTo>
                    <a:lnTo>
                      <a:pt x="208" y="173"/>
                    </a:lnTo>
                    <a:lnTo>
                      <a:pt x="206" y="173"/>
                    </a:lnTo>
                    <a:lnTo>
                      <a:pt x="204" y="173"/>
                    </a:lnTo>
                    <a:lnTo>
                      <a:pt x="202" y="173"/>
                    </a:lnTo>
                    <a:lnTo>
                      <a:pt x="200" y="173"/>
                    </a:lnTo>
                    <a:lnTo>
                      <a:pt x="198" y="173"/>
                    </a:lnTo>
                    <a:lnTo>
                      <a:pt x="196" y="173"/>
                    </a:lnTo>
                    <a:lnTo>
                      <a:pt x="194" y="173"/>
                    </a:lnTo>
                    <a:lnTo>
                      <a:pt x="192" y="173"/>
                    </a:lnTo>
                    <a:lnTo>
                      <a:pt x="191" y="173"/>
                    </a:lnTo>
                    <a:lnTo>
                      <a:pt x="189" y="173"/>
                    </a:lnTo>
                    <a:lnTo>
                      <a:pt x="187" y="173"/>
                    </a:lnTo>
                    <a:lnTo>
                      <a:pt x="185" y="173"/>
                    </a:lnTo>
                    <a:lnTo>
                      <a:pt x="183" y="173"/>
                    </a:lnTo>
                    <a:lnTo>
                      <a:pt x="181" y="173"/>
                    </a:lnTo>
                    <a:lnTo>
                      <a:pt x="179" y="173"/>
                    </a:lnTo>
                    <a:lnTo>
                      <a:pt x="177" y="173"/>
                    </a:lnTo>
                    <a:lnTo>
                      <a:pt x="175" y="173"/>
                    </a:lnTo>
                    <a:lnTo>
                      <a:pt x="173" y="173"/>
                    </a:lnTo>
                    <a:lnTo>
                      <a:pt x="171" y="173"/>
                    </a:lnTo>
                    <a:lnTo>
                      <a:pt x="169" y="173"/>
                    </a:lnTo>
                    <a:lnTo>
                      <a:pt x="168" y="173"/>
                    </a:lnTo>
                    <a:lnTo>
                      <a:pt x="166" y="173"/>
                    </a:lnTo>
                    <a:lnTo>
                      <a:pt x="164" y="173"/>
                    </a:lnTo>
                    <a:lnTo>
                      <a:pt x="162" y="173"/>
                    </a:lnTo>
                    <a:lnTo>
                      <a:pt x="160" y="173"/>
                    </a:lnTo>
                    <a:lnTo>
                      <a:pt x="158" y="173"/>
                    </a:lnTo>
                    <a:lnTo>
                      <a:pt x="156" y="173"/>
                    </a:lnTo>
                    <a:lnTo>
                      <a:pt x="154" y="173"/>
                    </a:lnTo>
                    <a:lnTo>
                      <a:pt x="152" y="173"/>
                    </a:lnTo>
                    <a:lnTo>
                      <a:pt x="150" y="173"/>
                    </a:lnTo>
                    <a:lnTo>
                      <a:pt x="148" y="173"/>
                    </a:lnTo>
                    <a:lnTo>
                      <a:pt x="146" y="173"/>
                    </a:lnTo>
                    <a:lnTo>
                      <a:pt x="144" y="173"/>
                    </a:lnTo>
                    <a:lnTo>
                      <a:pt x="143" y="173"/>
                    </a:lnTo>
                    <a:lnTo>
                      <a:pt x="141" y="173"/>
                    </a:lnTo>
                    <a:lnTo>
                      <a:pt x="139" y="173"/>
                    </a:lnTo>
                    <a:lnTo>
                      <a:pt x="137" y="173"/>
                    </a:lnTo>
                    <a:lnTo>
                      <a:pt x="135" y="173"/>
                    </a:lnTo>
                    <a:lnTo>
                      <a:pt x="133" y="173"/>
                    </a:lnTo>
                    <a:lnTo>
                      <a:pt x="131" y="173"/>
                    </a:lnTo>
                    <a:lnTo>
                      <a:pt x="129" y="173"/>
                    </a:lnTo>
                    <a:lnTo>
                      <a:pt x="127" y="173"/>
                    </a:lnTo>
                    <a:lnTo>
                      <a:pt x="125" y="173"/>
                    </a:lnTo>
                    <a:lnTo>
                      <a:pt x="123" y="173"/>
                    </a:lnTo>
                    <a:lnTo>
                      <a:pt x="121" y="173"/>
                    </a:lnTo>
                    <a:lnTo>
                      <a:pt x="119" y="173"/>
                    </a:lnTo>
                    <a:lnTo>
                      <a:pt x="118" y="173"/>
                    </a:lnTo>
                    <a:lnTo>
                      <a:pt x="116" y="173"/>
                    </a:lnTo>
                    <a:lnTo>
                      <a:pt x="114" y="173"/>
                    </a:lnTo>
                    <a:lnTo>
                      <a:pt x="112" y="173"/>
                    </a:lnTo>
                    <a:lnTo>
                      <a:pt x="110" y="173"/>
                    </a:lnTo>
                    <a:lnTo>
                      <a:pt x="108" y="173"/>
                    </a:lnTo>
                    <a:lnTo>
                      <a:pt x="106" y="173"/>
                    </a:lnTo>
                    <a:lnTo>
                      <a:pt x="104" y="173"/>
                    </a:lnTo>
                    <a:lnTo>
                      <a:pt x="102" y="173"/>
                    </a:lnTo>
                    <a:lnTo>
                      <a:pt x="100" y="173"/>
                    </a:lnTo>
                    <a:lnTo>
                      <a:pt x="98" y="173"/>
                    </a:lnTo>
                    <a:lnTo>
                      <a:pt x="96" y="173"/>
                    </a:lnTo>
                    <a:lnTo>
                      <a:pt x="95" y="173"/>
                    </a:lnTo>
                    <a:lnTo>
                      <a:pt x="93" y="173"/>
                    </a:lnTo>
                    <a:lnTo>
                      <a:pt x="91" y="173"/>
                    </a:lnTo>
                    <a:lnTo>
                      <a:pt x="89" y="173"/>
                    </a:lnTo>
                    <a:lnTo>
                      <a:pt x="87" y="173"/>
                    </a:lnTo>
                    <a:lnTo>
                      <a:pt x="85" y="173"/>
                    </a:lnTo>
                    <a:lnTo>
                      <a:pt x="83" y="173"/>
                    </a:lnTo>
                    <a:lnTo>
                      <a:pt x="81" y="173"/>
                    </a:lnTo>
                    <a:lnTo>
                      <a:pt x="79" y="173"/>
                    </a:lnTo>
                    <a:lnTo>
                      <a:pt x="77" y="173"/>
                    </a:lnTo>
                    <a:lnTo>
                      <a:pt x="75" y="173"/>
                    </a:lnTo>
                    <a:lnTo>
                      <a:pt x="73" y="173"/>
                    </a:lnTo>
                    <a:lnTo>
                      <a:pt x="71" y="173"/>
                    </a:lnTo>
                    <a:lnTo>
                      <a:pt x="70" y="173"/>
                    </a:lnTo>
                    <a:lnTo>
                      <a:pt x="68" y="173"/>
                    </a:lnTo>
                    <a:lnTo>
                      <a:pt x="66" y="173"/>
                    </a:lnTo>
                    <a:lnTo>
                      <a:pt x="64" y="173"/>
                    </a:lnTo>
                    <a:lnTo>
                      <a:pt x="62" y="173"/>
                    </a:lnTo>
                    <a:lnTo>
                      <a:pt x="60" y="173"/>
                    </a:lnTo>
                    <a:lnTo>
                      <a:pt x="58" y="173"/>
                    </a:lnTo>
                    <a:lnTo>
                      <a:pt x="56" y="173"/>
                    </a:lnTo>
                    <a:lnTo>
                      <a:pt x="54" y="173"/>
                    </a:lnTo>
                    <a:lnTo>
                      <a:pt x="52" y="173"/>
                    </a:lnTo>
                    <a:lnTo>
                      <a:pt x="50" y="173"/>
                    </a:lnTo>
                    <a:lnTo>
                      <a:pt x="48" y="173"/>
                    </a:lnTo>
                    <a:lnTo>
                      <a:pt x="47" y="173"/>
                    </a:lnTo>
                    <a:lnTo>
                      <a:pt x="45" y="173"/>
                    </a:lnTo>
                    <a:lnTo>
                      <a:pt x="43" y="173"/>
                    </a:lnTo>
                    <a:lnTo>
                      <a:pt x="41" y="173"/>
                    </a:lnTo>
                    <a:lnTo>
                      <a:pt x="39" y="173"/>
                    </a:lnTo>
                    <a:lnTo>
                      <a:pt x="37" y="173"/>
                    </a:lnTo>
                    <a:lnTo>
                      <a:pt x="35" y="173"/>
                    </a:lnTo>
                    <a:lnTo>
                      <a:pt x="33" y="173"/>
                    </a:lnTo>
                    <a:lnTo>
                      <a:pt x="31" y="173"/>
                    </a:lnTo>
                    <a:lnTo>
                      <a:pt x="29" y="173"/>
                    </a:lnTo>
                    <a:lnTo>
                      <a:pt x="27" y="173"/>
                    </a:lnTo>
                    <a:lnTo>
                      <a:pt x="25" y="173"/>
                    </a:lnTo>
                    <a:lnTo>
                      <a:pt x="23" y="173"/>
                    </a:lnTo>
                    <a:lnTo>
                      <a:pt x="22" y="173"/>
                    </a:lnTo>
                    <a:lnTo>
                      <a:pt x="20" y="173"/>
                    </a:lnTo>
                    <a:lnTo>
                      <a:pt x="18" y="173"/>
                    </a:lnTo>
                    <a:lnTo>
                      <a:pt x="16" y="173"/>
                    </a:lnTo>
                    <a:lnTo>
                      <a:pt x="14" y="173"/>
                    </a:lnTo>
                    <a:lnTo>
                      <a:pt x="12" y="173"/>
                    </a:lnTo>
                    <a:lnTo>
                      <a:pt x="10" y="173"/>
                    </a:lnTo>
                    <a:lnTo>
                      <a:pt x="8" y="173"/>
                    </a:lnTo>
                    <a:lnTo>
                      <a:pt x="6" y="173"/>
                    </a:lnTo>
                    <a:lnTo>
                      <a:pt x="4" y="173"/>
                    </a:lnTo>
                    <a:lnTo>
                      <a:pt x="2" y="173"/>
                    </a:lnTo>
                    <a:lnTo>
                      <a:pt x="2" y="171"/>
                    </a:lnTo>
                    <a:lnTo>
                      <a:pt x="2" y="169"/>
                    </a:lnTo>
                    <a:lnTo>
                      <a:pt x="2" y="167"/>
                    </a:lnTo>
                    <a:lnTo>
                      <a:pt x="2" y="165"/>
                    </a:lnTo>
                    <a:lnTo>
                      <a:pt x="2" y="163"/>
                    </a:lnTo>
                    <a:lnTo>
                      <a:pt x="2" y="161"/>
                    </a:lnTo>
                    <a:lnTo>
                      <a:pt x="2" y="159"/>
                    </a:lnTo>
                    <a:lnTo>
                      <a:pt x="2" y="158"/>
                    </a:lnTo>
                    <a:lnTo>
                      <a:pt x="2" y="156"/>
                    </a:lnTo>
                    <a:lnTo>
                      <a:pt x="2" y="154"/>
                    </a:lnTo>
                    <a:lnTo>
                      <a:pt x="2" y="152"/>
                    </a:lnTo>
                    <a:lnTo>
                      <a:pt x="2" y="150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2" y="138"/>
                    </a:lnTo>
                    <a:lnTo>
                      <a:pt x="2" y="136"/>
                    </a:lnTo>
                    <a:lnTo>
                      <a:pt x="2" y="135"/>
                    </a:lnTo>
                    <a:lnTo>
                      <a:pt x="2" y="133"/>
                    </a:lnTo>
                    <a:lnTo>
                      <a:pt x="2" y="131"/>
                    </a:lnTo>
                    <a:lnTo>
                      <a:pt x="2" y="129"/>
                    </a:lnTo>
                    <a:lnTo>
                      <a:pt x="2" y="127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21"/>
                    </a:lnTo>
                    <a:lnTo>
                      <a:pt x="2" y="119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2" y="113"/>
                    </a:lnTo>
                    <a:lnTo>
                      <a:pt x="2" y="111"/>
                    </a:lnTo>
                    <a:lnTo>
                      <a:pt x="2" y="110"/>
                    </a:lnTo>
                    <a:lnTo>
                      <a:pt x="2" y="108"/>
                    </a:lnTo>
                    <a:lnTo>
                      <a:pt x="2" y="106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2" y="87"/>
                    </a:lnTo>
                    <a:lnTo>
                      <a:pt x="2" y="85"/>
                    </a:lnTo>
                    <a:lnTo>
                      <a:pt x="2" y="83"/>
                    </a:lnTo>
                    <a:lnTo>
                      <a:pt x="2" y="81"/>
                    </a:lnTo>
                    <a:lnTo>
                      <a:pt x="2" y="79"/>
                    </a:lnTo>
                    <a:lnTo>
                      <a:pt x="2" y="77"/>
                    </a:lnTo>
                    <a:lnTo>
                      <a:pt x="2" y="75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6" name="Freeform 40"/>
              <p:cNvSpPr>
                <a:spLocks/>
              </p:cNvSpPr>
              <p:nvPr/>
            </p:nvSpPr>
            <p:spPr bwMode="auto">
              <a:xfrm>
                <a:off x="2989707" y="1490459"/>
                <a:ext cx="489731" cy="294668"/>
              </a:xfrm>
              <a:custGeom>
                <a:avLst/>
                <a:gdLst>
                  <a:gd name="T0" fmla="*/ 0 w 236"/>
                  <a:gd name="T1" fmla="*/ 65 h 142"/>
                  <a:gd name="T2" fmla="*/ 0 w 236"/>
                  <a:gd name="T3" fmla="*/ 50 h 142"/>
                  <a:gd name="T4" fmla="*/ 0 w 236"/>
                  <a:gd name="T5" fmla="*/ 34 h 142"/>
                  <a:gd name="T6" fmla="*/ 0 w 236"/>
                  <a:gd name="T7" fmla="*/ 19 h 142"/>
                  <a:gd name="T8" fmla="*/ 0 w 236"/>
                  <a:gd name="T9" fmla="*/ 4 h 142"/>
                  <a:gd name="T10" fmla="*/ 12 w 236"/>
                  <a:gd name="T11" fmla="*/ 0 h 142"/>
                  <a:gd name="T12" fmla="*/ 27 w 236"/>
                  <a:gd name="T13" fmla="*/ 0 h 142"/>
                  <a:gd name="T14" fmla="*/ 42 w 236"/>
                  <a:gd name="T15" fmla="*/ 0 h 142"/>
                  <a:gd name="T16" fmla="*/ 58 w 236"/>
                  <a:gd name="T17" fmla="*/ 0 h 142"/>
                  <a:gd name="T18" fmla="*/ 73 w 236"/>
                  <a:gd name="T19" fmla="*/ 0 h 142"/>
                  <a:gd name="T20" fmla="*/ 89 w 236"/>
                  <a:gd name="T21" fmla="*/ 0 h 142"/>
                  <a:gd name="T22" fmla="*/ 104 w 236"/>
                  <a:gd name="T23" fmla="*/ 0 h 142"/>
                  <a:gd name="T24" fmla="*/ 119 w 236"/>
                  <a:gd name="T25" fmla="*/ 0 h 142"/>
                  <a:gd name="T26" fmla="*/ 135 w 236"/>
                  <a:gd name="T27" fmla="*/ 0 h 142"/>
                  <a:gd name="T28" fmla="*/ 150 w 236"/>
                  <a:gd name="T29" fmla="*/ 0 h 142"/>
                  <a:gd name="T30" fmla="*/ 169 w 236"/>
                  <a:gd name="T31" fmla="*/ 0 h 142"/>
                  <a:gd name="T32" fmla="*/ 185 w 236"/>
                  <a:gd name="T33" fmla="*/ 0 h 142"/>
                  <a:gd name="T34" fmla="*/ 200 w 236"/>
                  <a:gd name="T35" fmla="*/ 0 h 142"/>
                  <a:gd name="T36" fmla="*/ 215 w 236"/>
                  <a:gd name="T37" fmla="*/ 0 h 142"/>
                  <a:gd name="T38" fmla="*/ 217 w 236"/>
                  <a:gd name="T39" fmla="*/ 6 h 142"/>
                  <a:gd name="T40" fmla="*/ 217 w 236"/>
                  <a:gd name="T41" fmla="*/ 9 h 142"/>
                  <a:gd name="T42" fmla="*/ 219 w 236"/>
                  <a:gd name="T43" fmla="*/ 15 h 142"/>
                  <a:gd name="T44" fmla="*/ 217 w 236"/>
                  <a:gd name="T45" fmla="*/ 25 h 142"/>
                  <a:gd name="T46" fmla="*/ 217 w 236"/>
                  <a:gd name="T47" fmla="*/ 32 h 142"/>
                  <a:gd name="T48" fmla="*/ 219 w 236"/>
                  <a:gd name="T49" fmla="*/ 42 h 142"/>
                  <a:gd name="T50" fmla="*/ 219 w 236"/>
                  <a:gd name="T51" fmla="*/ 50 h 142"/>
                  <a:gd name="T52" fmla="*/ 223 w 236"/>
                  <a:gd name="T53" fmla="*/ 57 h 142"/>
                  <a:gd name="T54" fmla="*/ 227 w 236"/>
                  <a:gd name="T55" fmla="*/ 65 h 142"/>
                  <a:gd name="T56" fmla="*/ 227 w 236"/>
                  <a:gd name="T57" fmla="*/ 77 h 142"/>
                  <a:gd name="T58" fmla="*/ 227 w 236"/>
                  <a:gd name="T59" fmla="*/ 88 h 142"/>
                  <a:gd name="T60" fmla="*/ 229 w 236"/>
                  <a:gd name="T61" fmla="*/ 94 h 142"/>
                  <a:gd name="T62" fmla="*/ 229 w 236"/>
                  <a:gd name="T63" fmla="*/ 102 h 142"/>
                  <a:gd name="T64" fmla="*/ 229 w 236"/>
                  <a:gd name="T65" fmla="*/ 109 h 142"/>
                  <a:gd name="T66" fmla="*/ 229 w 236"/>
                  <a:gd name="T67" fmla="*/ 113 h 142"/>
                  <a:gd name="T68" fmla="*/ 231 w 236"/>
                  <a:gd name="T69" fmla="*/ 115 h 142"/>
                  <a:gd name="T70" fmla="*/ 234 w 236"/>
                  <a:gd name="T71" fmla="*/ 123 h 142"/>
                  <a:gd name="T72" fmla="*/ 236 w 236"/>
                  <a:gd name="T73" fmla="*/ 136 h 142"/>
                  <a:gd name="T74" fmla="*/ 231 w 236"/>
                  <a:gd name="T75" fmla="*/ 142 h 142"/>
                  <a:gd name="T76" fmla="*/ 215 w 236"/>
                  <a:gd name="T77" fmla="*/ 142 h 142"/>
                  <a:gd name="T78" fmla="*/ 200 w 236"/>
                  <a:gd name="T79" fmla="*/ 142 h 142"/>
                  <a:gd name="T80" fmla="*/ 185 w 236"/>
                  <a:gd name="T81" fmla="*/ 142 h 142"/>
                  <a:gd name="T82" fmla="*/ 169 w 236"/>
                  <a:gd name="T83" fmla="*/ 142 h 142"/>
                  <a:gd name="T84" fmla="*/ 154 w 236"/>
                  <a:gd name="T85" fmla="*/ 142 h 142"/>
                  <a:gd name="T86" fmla="*/ 138 w 236"/>
                  <a:gd name="T87" fmla="*/ 142 h 142"/>
                  <a:gd name="T88" fmla="*/ 123 w 236"/>
                  <a:gd name="T89" fmla="*/ 142 h 142"/>
                  <a:gd name="T90" fmla="*/ 108 w 236"/>
                  <a:gd name="T91" fmla="*/ 142 h 142"/>
                  <a:gd name="T92" fmla="*/ 92 w 236"/>
                  <a:gd name="T93" fmla="*/ 142 h 142"/>
                  <a:gd name="T94" fmla="*/ 77 w 236"/>
                  <a:gd name="T95" fmla="*/ 142 h 142"/>
                  <a:gd name="T96" fmla="*/ 62 w 236"/>
                  <a:gd name="T97" fmla="*/ 142 h 142"/>
                  <a:gd name="T98" fmla="*/ 46 w 236"/>
                  <a:gd name="T99" fmla="*/ 142 h 142"/>
                  <a:gd name="T100" fmla="*/ 31 w 236"/>
                  <a:gd name="T101" fmla="*/ 142 h 142"/>
                  <a:gd name="T102" fmla="*/ 16 w 236"/>
                  <a:gd name="T103" fmla="*/ 142 h 142"/>
                  <a:gd name="T104" fmla="*/ 0 w 236"/>
                  <a:gd name="T105" fmla="*/ 142 h 142"/>
                  <a:gd name="T106" fmla="*/ 0 w 236"/>
                  <a:gd name="T107" fmla="*/ 127 h 142"/>
                  <a:gd name="T108" fmla="*/ 0 w 236"/>
                  <a:gd name="T109" fmla="*/ 111 h 142"/>
                  <a:gd name="T110" fmla="*/ 0 w 236"/>
                  <a:gd name="T111" fmla="*/ 96 h 142"/>
                  <a:gd name="T112" fmla="*/ 0 w 236"/>
                  <a:gd name="T113" fmla="*/ 8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36" h="142">
                    <a:moveTo>
                      <a:pt x="0" y="79"/>
                    </a:move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3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1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5" y="2"/>
                    </a:lnTo>
                    <a:lnTo>
                      <a:pt x="215" y="4"/>
                    </a:lnTo>
                    <a:lnTo>
                      <a:pt x="215" y="6"/>
                    </a:lnTo>
                    <a:lnTo>
                      <a:pt x="217" y="6"/>
                    </a:lnTo>
                    <a:lnTo>
                      <a:pt x="215" y="6"/>
                    </a:lnTo>
                    <a:lnTo>
                      <a:pt x="217" y="6"/>
                    </a:lnTo>
                    <a:lnTo>
                      <a:pt x="217" y="7"/>
                    </a:lnTo>
                    <a:lnTo>
                      <a:pt x="215" y="7"/>
                    </a:lnTo>
                    <a:lnTo>
                      <a:pt x="217" y="7"/>
                    </a:lnTo>
                    <a:lnTo>
                      <a:pt x="215" y="7"/>
                    </a:lnTo>
                    <a:lnTo>
                      <a:pt x="215" y="9"/>
                    </a:lnTo>
                    <a:lnTo>
                      <a:pt x="217" y="9"/>
                    </a:lnTo>
                    <a:lnTo>
                      <a:pt x="217" y="7"/>
                    </a:lnTo>
                    <a:lnTo>
                      <a:pt x="217" y="9"/>
                    </a:lnTo>
                    <a:lnTo>
                      <a:pt x="217" y="11"/>
                    </a:lnTo>
                    <a:lnTo>
                      <a:pt x="217" y="13"/>
                    </a:lnTo>
                    <a:lnTo>
                      <a:pt x="219" y="13"/>
                    </a:lnTo>
                    <a:lnTo>
                      <a:pt x="217" y="13"/>
                    </a:lnTo>
                    <a:lnTo>
                      <a:pt x="219" y="13"/>
                    </a:lnTo>
                    <a:lnTo>
                      <a:pt x="219" y="15"/>
                    </a:lnTo>
                    <a:lnTo>
                      <a:pt x="217" y="15"/>
                    </a:lnTo>
                    <a:lnTo>
                      <a:pt x="219" y="15"/>
                    </a:lnTo>
                    <a:lnTo>
                      <a:pt x="219" y="17"/>
                    </a:lnTo>
                    <a:lnTo>
                      <a:pt x="217" y="17"/>
                    </a:lnTo>
                    <a:lnTo>
                      <a:pt x="217" y="19"/>
                    </a:lnTo>
                    <a:lnTo>
                      <a:pt x="217" y="21"/>
                    </a:lnTo>
                    <a:lnTo>
                      <a:pt x="217" y="23"/>
                    </a:lnTo>
                    <a:lnTo>
                      <a:pt x="217" y="21"/>
                    </a:lnTo>
                    <a:lnTo>
                      <a:pt x="217" y="23"/>
                    </a:lnTo>
                    <a:lnTo>
                      <a:pt x="217" y="25"/>
                    </a:lnTo>
                    <a:lnTo>
                      <a:pt x="217" y="27"/>
                    </a:lnTo>
                    <a:lnTo>
                      <a:pt x="217" y="25"/>
                    </a:lnTo>
                    <a:lnTo>
                      <a:pt x="217" y="27"/>
                    </a:lnTo>
                    <a:lnTo>
                      <a:pt x="217" y="29"/>
                    </a:lnTo>
                    <a:lnTo>
                      <a:pt x="217" y="31"/>
                    </a:lnTo>
                    <a:lnTo>
                      <a:pt x="219" y="31"/>
                    </a:lnTo>
                    <a:lnTo>
                      <a:pt x="217" y="31"/>
                    </a:lnTo>
                    <a:lnTo>
                      <a:pt x="217" y="32"/>
                    </a:lnTo>
                    <a:lnTo>
                      <a:pt x="219" y="32"/>
                    </a:lnTo>
                    <a:lnTo>
                      <a:pt x="217" y="32"/>
                    </a:lnTo>
                    <a:lnTo>
                      <a:pt x="217" y="34"/>
                    </a:lnTo>
                    <a:lnTo>
                      <a:pt x="217" y="36"/>
                    </a:lnTo>
                    <a:lnTo>
                      <a:pt x="217" y="38"/>
                    </a:lnTo>
                    <a:lnTo>
                      <a:pt x="217" y="40"/>
                    </a:lnTo>
                    <a:lnTo>
                      <a:pt x="217" y="42"/>
                    </a:lnTo>
                    <a:lnTo>
                      <a:pt x="219" y="42"/>
                    </a:lnTo>
                    <a:lnTo>
                      <a:pt x="219" y="44"/>
                    </a:lnTo>
                    <a:lnTo>
                      <a:pt x="219" y="46"/>
                    </a:lnTo>
                    <a:lnTo>
                      <a:pt x="219" y="48"/>
                    </a:lnTo>
                    <a:lnTo>
                      <a:pt x="221" y="48"/>
                    </a:lnTo>
                    <a:lnTo>
                      <a:pt x="219" y="48"/>
                    </a:lnTo>
                    <a:lnTo>
                      <a:pt x="221" y="48"/>
                    </a:lnTo>
                    <a:lnTo>
                      <a:pt x="221" y="50"/>
                    </a:lnTo>
                    <a:lnTo>
                      <a:pt x="219" y="50"/>
                    </a:lnTo>
                    <a:lnTo>
                      <a:pt x="221" y="50"/>
                    </a:lnTo>
                    <a:lnTo>
                      <a:pt x="221" y="52"/>
                    </a:lnTo>
                    <a:lnTo>
                      <a:pt x="221" y="54"/>
                    </a:lnTo>
                    <a:lnTo>
                      <a:pt x="223" y="54"/>
                    </a:lnTo>
                    <a:lnTo>
                      <a:pt x="221" y="54"/>
                    </a:lnTo>
                    <a:lnTo>
                      <a:pt x="223" y="54"/>
                    </a:lnTo>
                    <a:lnTo>
                      <a:pt x="223" y="55"/>
                    </a:lnTo>
                    <a:lnTo>
                      <a:pt x="223" y="57"/>
                    </a:lnTo>
                    <a:lnTo>
                      <a:pt x="225" y="57"/>
                    </a:lnTo>
                    <a:lnTo>
                      <a:pt x="223" y="57"/>
                    </a:lnTo>
                    <a:lnTo>
                      <a:pt x="225" y="57"/>
                    </a:lnTo>
                    <a:lnTo>
                      <a:pt x="225" y="59"/>
                    </a:lnTo>
                    <a:lnTo>
                      <a:pt x="225" y="61"/>
                    </a:lnTo>
                    <a:lnTo>
                      <a:pt x="225" y="63"/>
                    </a:lnTo>
                    <a:lnTo>
                      <a:pt x="225" y="65"/>
                    </a:lnTo>
                    <a:lnTo>
                      <a:pt x="227" y="65"/>
                    </a:lnTo>
                    <a:lnTo>
                      <a:pt x="225" y="65"/>
                    </a:lnTo>
                    <a:lnTo>
                      <a:pt x="227" y="65"/>
                    </a:lnTo>
                    <a:lnTo>
                      <a:pt x="227" y="67"/>
                    </a:lnTo>
                    <a:lnTo>
                      <a:pt x="227" y="69"/>
                    </a:lnTo>
                    <a:lnTo>
                      <a:pt x="227" y="71"/>
                    </a:lnTo>
                    <a:lnTo>
                      <a:pt x="227" y="73"/>
                    </a:lnTo>
                    <a:lnTo>
                      <a:pt x="227" y="75"/>
                    </a:lnTo>
                    <a:lnTo>
                      <a:pt x="227" y="77"/>
                    </a:lnTo>
                    <a:lnTo>
                      <a:pt x="227" y="79"/>
                    </a:lnTo>
                    <a:lnTo>
                      <a:pt x="227" y="80"/>
                    </a:lnTo>
                    <a:lnTo>
                      <a:pt x="227" y="82"/>
                    </a:lnTo>
                    <a:lnTo>
                      <a:pt x="227" y="84"/>
                    </a:lnTo>
                    <a:lnTo>
                      <a:pt x="227" y="86"/>
                    </a:lnTo>
                    <a:lnTo>
                      <a:pt x="227" y="88"/>
                    </a:lnTo>
                    <a:lnTo>
                      <a:pt x="227" y="90"/>
                    </a:lnTo>
                    <a:lnTo>
                      <a:pt x="227" y="88"/>
                    </a:lnTo>
                    <a:lnTo>
                      <a:pt x="227" y="90"/>
                    </a:lnTo>
                    <a:lnTo>
                      <a:pt x="227" y="92"/>
                    </a:lnTo>
                    <a:lnTo>
                      <a:pt x="227" y="94"/>
                    </a:lnTo>
                    <a:lnTo>
                      <a:pt x="227" y="92"/>
                    </a:lnTo>
                    <a:lnTo>
                      <a:pt x="227" y="94"/>
                    </a:lnTo>
                    <a:lnTo>
                      <a:pt x="227" y="96"/>
                    </a:lnTo>
                    <a:lnTo>
                      <a:pt x="229" y="96"/>
                    </a:lnTo>
                    <a:lnTo>
                      <a:pt x="229" y="94"/>
                    </a:lnTo>
                    <a:lnTo>
                      <a:pt x="229" y="96"/>
                    </a:lnTo>
                    <a:lnTo>
                      <a:pt x="229" y="94"/>
                    </a:lnTo>
                    <a:lnTo>
                      <a:pt x="229" y="96"/>
                    </a:lnTo>
                    <a:lnTo>
                      <a:pt x="229" y="98"/>
                    </a:lnTo>
                    <a:lnTo>
                      <a:pt x="229" y="96"/>
                    </a:lnTo>
                    <a:lnTo>
                      <a:pt x="229" y="98"/>
                    </a:lnTo>
                    <a:lnTo>
                      <a:pt x="229" y="100"/>
                    </a:lnTo>
                    <a:lnTo>
                      <a:pt x="229" y="102"/>
                    </a:lnTo>
                    <a:lnTo>
                      <a:pt x="229" y="100"/>
                    </a:lnTo>
                    <a:lnTo>
                      <a:pt x="229" y="102"/>
                    </a:lnTo>
                    <a:lnTo>
                      <a:pt x="229" y="103"/>
                    </a:lnTo>
                    <a:lnTo>
                      <a:pt x="229" y="105"/>
                    </a:lnTo>
                    <a:lnTo>
                      <a:pt x="229" y="103"/>
                    </a:lnTo>
                    <a:lnTo>
                      <a:pt x="229" y="105"/>
                    </a:lnTo>
                    <a:lnTo>
                      <a:pt x="229" y="107"/>
                    </a:lnTo>
                    <a:lnTo>
                      <a:pt x="229" y="109"/>
                    </a:lnTo>
                    <a:lnTo>
                      <a:pt x="229" y="107"/>
                    </a:lnTo>
                    <a:lnTo>
                      <a:pt x="229" y="109"/>
                    </a:lnTo>
                    <a:lnTo>
                      <a:pt x="229" y="111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29" y="113"/>
                    </a:lnTo>
                    <a:lnTo>
                      <a:pt x="231" y="113"/>
                    </a:lnTo>
                    <a:lnTo>
                      <a:pt x="231" y="115"/>
                    </a:lnTo>
                    <a:lnTo>
                      <a:pt x="229" y="115"/>
                    </a:lnTo>
                    <a:lnTo>
                      <a:pt x="231" y="115"/>
                    </a:lnTo>
                    <a:lnTo>
                      <a:pt x="231" y="117"/>
                    </a:lnTo>
                    <a:lnTo>
                      <a:pt x="231" y="119"/>
                    </a:lnTo>
                    <a:lnTo>
                      <a:pt x="231" y="121"/>
                    </a:lnTo>
                    <a:lnTo>
                      <a:pt x="233" y="121"/>
                    </a:lnTo>
                    <a:lnTo>
                      <a:pt x="231" y="121"/>
                    </a:lnTo>
                    <a:lnTo>
                      <a:pt x="233" y="121"/>
                    </a:lnTo>
                    <a:lnTo>
                      <a:pt x="233" y="123"/>
                    </a:lnTo>
                    <a:lnTo>
                      <a:pt x="234" y="123"/>
                    </a:lnTo>
                    <a:lnTo>
                      <a:pt x="234" y="125"/>
                    </a:lnTo>
                    <a:lnTo>
                      <a:pt x="234" y="127"/>
                    </a:lnTo>
                    <a:lnTo>
                      <a:pt x="234" y="128"/>
                    </a:lnTo>
                    <a:lnTo>
                      <a:pt x="234" y="130"/>
                    </a:lnTo>
                    <a:lnTo>
                      <a:pt x="234" y="132"/>
                    </a:lnTo>
                    <a:lnTo>
                      <a:pt x="234" y="134"/>
                    </a:lnTo>
                    <a:lnTo>
                      <a:pt x="236" y="134"/>
                    </a:lnTo>
                    <a:lnTo>
                      <a:pt x="236" y="136"/>
                    </a:lnTo>
                    <a:lnTo>
                      <a:pt x="234" y="136"/>
                    </a:lnTo>
                    <a:lnTo>
                      <a:pt x="234" y="138"/>
                    </a:lnTo>
                    <a:lnTo>
                      <a:pt x="234" y="140"/>
                    </a:lnTo>
                    <a:lnTo>
                      <a:pt x="234" y="142"/>
                    </a:lnTo>
                    <a:lnTo>
                      <a:pt x="236" y="142"/>
                    </a:lnTo>
                    <a:lnTo>
                      <a:pt x="234" y="142"/>
                    </a:lnTo>
                    <a:lnTo>
                      <a:pt x="233" y="142"/>
                    </a:lnTo>
                    <a:lnTo>
                      <a:pt x="231" y="142"/>
                    </a:lnTo>
                    <a:lnTo>
                      <a:pt x="229" y="142"/>
                    </a:lnTo>
                    <a:lnTo>
                      <a:pt x="227" y="142"/>
                    </a:lnTo>
                    <a:lnTo>
                      <a:pt x="225" y="142"/>
                    </a:lnTo>
                    <a:lnTo>
                      <a:pt x="223" y="142"/>
                    </a:lnTo>
                    <a:lnTo>
                      <a:pt x="221" y="142"/>
                    </a:lnTo>
                    <a:lnTo>
                      <a:pt x="219" y="142"/>
                    </a:lnTo>
                    <a:lnTo>
                      <a:pt x="217" y="142"/>
                    </a:lnTo>
                    <a:lnTo>
                      <a:pt x="215" y="142"/>
                    </a:lnTo>
                    <a:lnTo>
                      <a:pt x="213" y="142"/>
                    </a:lnTo>
                    <a:lnTo>
                      <a:pt x="211" y="142"/>
                    </a:lnTo>
                    <a:lnTo>
                      <a:pt x="210" y="142"/>
                    </a:lnTo>
                    <a:lnTo>
                      <a:pt x="208" y="142"/>
                    </a:lnTo>
                    <a:lnTo>
                      <a:pt x="206" y="142"/>
                    </a:lnTo>
                    <a:lnTo>
                      <a:pt x="204" y="142"/>
                    </a:lnTo>
                    <a:lnTo>
                      <a:pt x="202" y="142"/>
                    </a:lnTo>
                    <a:lnTo>
                      <a:pt x="200" y="142"/>
                    </a:lnTo>
                    <a:lnTo>
                      <a:pt x="198" y="142"/>
                    </a:lnTo>
                    <a:lnTo>
                      <a:pt x="196" y="142"/>
                    </a:lnTo>
                    <a:lnTo>
                      <a:pt x="194" y="142"/>
                    </a:lnTo>
                    <a:lnTo>
                      <a:pt x="192" y="142"/>
                    </a:lnTo>
                    <a:lnTo>
                      <a:pt x="190" y="142"/>
                    </a:lnTo>
                    <a:lnTo>
                      <a:pt x="188" y="142"/>
                    </a:lnTo>
                    <a:lnTo>
                      <a:pt x="186" y="142"/>
                    </a:lnTo>
                    <a:lnTo>
                      <a:pt x="185" y="142"/>
                    </a:lnTo>
                    <a:lnTo>
                      <a:pt x="183" y="142"/>
                    </a:lnTo>
                    <a:lnTo>
                      <a:pt x="181" y="142"/>
                    </a:lnTo>
                    <a:lnTo>
                      <a:pt x="179" y="142"/>
                    </a:lnTo>
                    <a:lnTo>
                      <a:pt x="177" y="142"/>
                    </a:lnTo>
                    <a:lnTo>
                      <a:pt x="175" y="142"/>
                    </a:lnTo>
                    <a:lnTo>
                      <a:pt x="173" y="142"/>
                    </a:lnTo>
                    <a:lnTo>
                      <a:pt x="171" y="142"/>
                    </a:lnTo>
                    <a:lnTo>
                      <a:pt x="169" y="142"/>
                    </a:lnTo>
                    <a:lnTo>
                      <a:pt x="167" y="142"/>
                    </a:lnTo>
                    <a:lnTo>
                      <a:pt x="165" y="142"/>
                    </a:lnTo>
                    <a:lnTo>
                      <a:pt x="163" y="142"/>
                    </a:lnTo>
                    <a:lnTo>
                      <a:pt x="162" y="142"/>
                    </a:lnTo>
                    <a:lnTo>
                      <a:pt x="160" y="142"/>
                    </a:lnTo>
                    <a:lnTo>
                      <a:pt x="158" y="142"/>
                    </a:lnTo>
                    <a:lnTo>
                      <a:pt x="156" y="142"/>
                    </a:lnTo>
                    <a:lnTo>
                      <a:pt x="154" y="142"/>
                    </a:lnTo>
                    <a:lnTo>
                      <a:pt x="152" y="142"/>
                    </a:lnTo>
                    <a:lnTo>
                      <a:pt x="150" y="142"/>
                    </a:lnTo>
                    <a:lnTo>
                      <a:pt x="148" y="142"/>
                    </a:lnTo>
                    <a:lnTo>
                      <a:pt x="146" y="142"/>
                    </a:lnTo>
                    <a:lnTo>
                      <a:pt x="144" y="142"/>
                    </a:lnTo>
                    <a:lnTo>
                      <a:pt x="142" y="142"/>
                    </a:lnTo>
                    <a:lnTo>
                      <a:pt x="140" y="142"/>
                    </a:lnTo>
                    <a:lnTo>
                      <a:pt x="138" y="142"/>
                    </a:lnTo>
                    <a:lnTo>
                      <a:pt x="137" y="142"/>
                    </a:lnTo>
                    <a:lnTo>
                      <a:pt x="135" y="142"/>
                    </a:lnTo>
                    <a:lnTo>
                      <a:pt x="133" y="142"/>
                    </a:lnTo>
                    <a:lnTo>
                      <a:pt x="131" y="142"/>
                    </a:lnTo>
                    <a:lnTo>
                      <a:pt x="129" y="142"/>
                    </a:lnTo>
                    <a:lnTo>
                      <a:pt x="127" y="142"/>
                    </a:lnTo>
                    <a:lnTo>
                      <a:pt x="125" y="142"/>
                    </a:lnTo>
                    <a:lnTo>
                      <a:pt x="123" y="142"/>
                    </a:lnTo>
                    <a:lnTo>
                      <a:pt x="121" y="142"/>
                    </a:lnTo>
                    <a:lnTo>
                      <a:pt x="119" y="142"/>
                    </a:lnTo>
                    <a:lnTo>
                      <a:pt x="117" y="142"/>
                    </a:lnTo>
                    <a:lnTo>
                      <a:pt x="115" y="142"/>
                    </a:lnTo>
                    <a:lnTo>
                      <a:pt x="113" y="142"/>
                    </a:lnTo>
                    <a:lnTo>
                      <a:pt x="112" y="142"/>
                    </a:lnTo>
                    <a:lnTo>
                      <a:pt x="110" y="142"/>
                    </a:lnTo>
                    <a:lnTo>
                      <a:pt x="108" y="142"/>
                    </a:lnTo>
                    <a:lnTo>
                      <a:pt x="106" y="142"/>
                    </a:lnTo>
                    <a:lnTo>
                      <a:pt x="104" y="142"/>
                    </a:lnTo>
                    <a:lnTo>
                      <a:pt x="102" y="142"/>
                    </a:lnTo>
                    <a:lnTo>
                      <a:pt x="100" y="142"/>
                    </a:lnTo>
                    <a:lnTo>
                      <a:pt x="98" y="142"/>
                    </a:lnTo>
                    <a:lnTo>
                      <a:pt x="96" y="142"/>
                    </a:lnTo>
                    <a:lnTo>
                      <a:pt x="94" y="142"/>
                    </a:lnTo>
                    <a:lnTo>
                      <a:pt x="92" y="142"/>
                    </a:lnTo>
                    <a:lnTo>
                      <a:pt x="90" y="142"/>
                    </a:lnTo>
                    <a:lnTo>
                      <a:pt x="89" y="142"/>
                    </a:lnTo>
                    <a:lnTo>
                      <a:pt x="87" y="142"/>
                    </a:lnTo>
                    <a:lnTo>
                      <a:pt x="85" y="142"/>
                    </a:lnTo>
                    <a:lnTo>
                      <a:pt x="83" y="142"/>
                    </a:lnTo>
                    <a:lnTo>
                      <a:pt x="81" y="142"/>
                    </a:lnTo>
                    <a:lnTo>
                      <a:pt x="79" y="142"/>
                    </a:lnTo>
                    <a:lnTo>
                      <a:pt x="77" y="142"/>
                    </a:lnTo>
                    <a:lnTo>
                      <a:pt x="75" y="142"/>
                    </a:lnTo>
                    <a:lnTo>
                      <a:pt x="73" y="142"/>
                    </a:lnTo>
                    <a:lnTo>
                      <a:pt x="71" y="142"/>
                    </a:lnTo>
                    <a:lnTo>
                      <a:pt x="69" y="142"/>
                    </a:lnTo>
                    <a:lnTo>
                      <a:pt x="67" y="142"/>
                    </a:lnTo>
                    <a:lnTo>
                      <a:pt x="65" y="142"/>
                    </a:lnTo>
                    <a:lnTo>
                      <a:pt x="64" y="142"/>
                    </a:lnTo>
                    <a:lnTo>
                      <a:pt x="62" y="142"/>
                    </a:lnTo>
                    <a:lnTo>
                      <a:pt x="60" y="142"/>
                    </a:lnTo>
                    <a:lnTo>
                      <a:pt x="58" y="142"/>
                    </a:lnTo>
                    <a:lnTo>
                      <a:pt x="56" y="142"/>
                    </a:lnTo>
                    <a:lnTo>
                      <a:pt x="54" y="142"/>
                    </a:lnTo>
                    <a:lnTo>
                      <a:pt x="52" y="142"/>
                    </a:lnTo>
                    <a:lnTo>
                      <a:pt x="50" y="142"/>
                    </a:lnTo>
                    <a:lnTo>
                      <a:pt x="48" y="142"/>
                    </a:lnTo>
                    <a:lnTo>
                      <a:pt x="46" y="142"/>
                    </a:lnTo>
                    <a:lnTo>
                      <a:pt x="44" y="142"/>
                    </a:lnTo>
                    <a:lnTo>
                      <a:pt x="42" y="142"/>
                    </a:lnTo>
                    <a:lnTo>
                      <a:pt x="41" y="142"/>
                    </a:lnTo>
                    <a:lnTo>
                      <a:pt x="39" y="142"/>
                    </a:lnTo>
                    <a:lnTo>
                      <a:pt x="37" y="142"/>
                    </a:lnTo>
                    <a:lnTo>
                      <a:pt x="35" y="142"/>
                    </a:lnTo>
                    <a:lnTo>
                      <a:pt x="33" y="142"/>
                    </a:lnTo>
                    <a:lnTo>
                      <a:pt x="31" y="142"/>
                    </a:lnTo>
                    <a:lnTo>
                      <a:pt x="29" y="142"/>
                    </a:lnTo>
                    <a:lnTo>
                      <a:pt x="27" y="142"/>
                    </a:lnTo>
                    <a:lnTo>
                      <a:pt x="25" y="142"/>
                    </a:lnTo>
                    <a:lnTo>
                      <a:pt x="23" y="142"/>
                    </a:lnTo>
                    <a:lnTo>
                      <a:pt x="21" y="142"/>
                    </a:lnTo>
                    <a:lnTo>
                      <a:pt x="19" y="142"/>
                    </a:lnTo>
                    <a:lnTo>
                      <a:pt x="17" y="142"/>
                    </a:lnTo>
                    <a:lnTo>
                      <a:pt x="16" y="142"/>
                    </a:lnTo>
                    <a:lnTo>
                      <a:pt x="14" y="142"/>
                    </a:lnTo>
                    <a:lnTo>
                      <a:pt x="12" y="142"/>
                    </a:lnTo>
                    <a:lnTo>
                      <a:pt x="10" y="142"/>
                    </a:lnTo>
                    <a:lnTo>
                      <a:pt x="8" y="142"/>
                    </a:lnTo>
                    <a:lnTo>
                      <a:pt x="6" y="142"/>
                    </a:lnTo>
                    <a:lnTo>
                      <a:pt x="4" y="142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28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0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7" name="Freeform 41"/>
              <p:cNvSpPr>
                <a:spLocks noEditPoints="1"/>
              </p:cNvSpPr>
              <p:nvPr/>
            </p:nvSpPr>
            <p:spPr bwMode="auto">
              <a:xfrm>
                <a:off x="3938041" y="2391065"/>
                <a:ext cx="498031" cy="217889"/>
              </a:xfrm>
              <a:custGeom>
                <a:avLst/>
                <a:gdLst>
                  <a:gd name="T0" fmla="*/ 46 w 240"/>
                  <a:gd name="T1" fmla="*/ 55 h 105"/>
                  <a:gd name="T2" fmla="*/ 50 w 240"/>
                  <a:gd name="T3" fmla="*/ 52 h 105"/>
                  <a:gd name="T4" fmla="*/ 60 w 240"/>
                  <a:gd name="T5" fmla="*/ 50 h 105"/>
                  <a:gd name="T6" fmla="*/ 62 w 240"/>
                  <a:gd name="T7" fmla="*/ 48 h 105"/>
                  <a:gd name="T8" fmla="*/ 71 w 240"/>
                  <a:gd name="T9" fmla="*/ 50 h 105"/>
                  <a:gd name="T10" fmla="*/ 79 w 240"/>
                  <a:gd name="T11" fmla="*/ 50 h 105"/>
                  <a:gd name="T12" fmla="*/ 89 w 240"/>
                  <a:gd name="T13" fmla="*/ 48 h 105"/>
                  <a:gd name="T14" fmla="*/ 94 w 240"/>
                  <a:gd name="T15" fmla="*/ 48 h 105"/>
                  <a:gd name="T16" fmla="*/ 98 w 240"/>
                  <a:gd name="T17" fmla="*/ 40 h 105"/>
                  <a:gd name="T18" fmla="*/ 102 w 240"/>
                  <a:gd name="T19" fmla="*/ 40 h 105"/>
                  <a:gd name="T20" fmla="*/ 110 w 240"/>
                  <a:gd name="T21" fmla="*/ 48 h 105"/>
                  <a:gd name="T22" fmla="*/ 115 w 240"/>
                  <a:gd name="T23" fmla="*/ 38 h 105"/>
                  <a:gd name="T24" fmla="*/ 123 w 240"/>
                  <a:gd name="T25" fmla="*/ 30 h 105"/>
                  <a:gd name="T26" fmla="*/ 131 w 240"/>
                  <a:gd name="T27" fmla="*/ 23 h 105"/>
                  <a:gd name="T28" fmla="*/ 133 w 240"/>
                  <a:gd name="T29" fmla="*/ 17 h 105"/>
                  <a:gd name="T30" fmla="*/ 142 w 240"/>
                  <a:gd name="T31" fmla="*/ 15 h 105"/>
                  <a:gd name="T32" fmla="*/ 150 w 240"/>
                  <a:gd name="T33" fmla="*/ 11 h 105"/>
                  <a:gd name="T34" fmla="*/ 148 w 240"/>
                  <a:gd name="T35" fmla="*/ 2 h 105"/>
                  <a:gd name="T36" fmla="*/ 160 w 240"/>
                  <a:gd name="T37" fmla="*/ 2 h 105"/>
                  <a:gd name="T38" fmla="*/ 165 w 240"/>
                  <a:gd name="T39" fmla="*/ 7 h 105"/>
                  <a:gd name="T40" fmla="*/ 173 w 240"/>
                  <a:gd name="T41" fmla="*/ 15 h 105"/>
                  <a:gd name="T42" fmla="*/ 183 w 240"/>
                  <a:gd name="T43" fmla="*/ 17 h 105"/>
                  <a:gd name="T44" fmla="*/ 190 w 240"/>
                  <a:gd name="T45" fmla="*/ 17 h 105"/>
                  <a:gd name="T46" fmla="*/ 202 w 240"/>
                  <a:gd name="T47" fmla="*/ 21 h 105"/>
                  <a:gd name="T48" fmla="*/ 208 w 240"/>
                  <a:gd name="T49" fmla="*/ 15 h 105"/>
                  <a:gd name="T50" fmla="*/ 215 w 240"/>
                  <a:gd name="T51" fmla="*/ 23 h 105"/>
                  <a:gd name="T52" fmla="*/ 219 w 240"/>
                  <a:gd name="T53" fmla="*/ 32 h 105"/>
                  <a:gd name="T54" fmla="*/ 219 w 240"/>
                  <a:gd name="T55" fmla="*/ 40 h 105"/>
                  <a:gd name="T56" fmla="*/ 225 w 240"/>
                  <a:gd name="T57" fmla="*/ 50 h 105"/>
                  <a:gd name="T58" fmla="*/ 227 w 240"/>
                  <a:gd name="T59" fmla="*/ 55 h 105"/>
                  <a:gd name="T60" fmla="*/ 233 w 240"/>
                  <a:gd name="T61" fmla="*/ 61 h 105"/>
                  <a:gd name="T62" fmla="*/ 238 w 240"/>
                  <a:gd name="T63" fmla="*/ 63 h 105"/>
                  <a:gd name="T64" fmla="*/ 235 w 240"/>
                  <a:gd name="T65" fmla="*/ 67 h 105"/>
                  <a:gd name="T66" fmla="*/ 227 w 240"/>
                  <a:gd name="T67" fmla="*/ 75 h 105"/>
                  <a:gd name="T68" fmla="*/ 217 w 240"/>
                  <a:gd name="T69" fmla="*/ 80 h 105"/>
                  <a:gd name="T70" fmla="*/ 211 w 240"/>
                  <a:gd name="T71" fmla="*/ 90 h 105"/>
                  <a:gd name="T72" fmla="*/ 206 w 240"/>
                  <a:gd name="T73" fmla="*/ 92 h 105"/>
                  <a:gd name="T74" fmla="*/ 196 w 240"/>
                  <a:gd name="T75" fmla="*/ 98 h 105"/>
                  <a:gd name="T76" fmla="*/ 185 w 240"/>
                  <a:gd name="T77" fmla="*/ 101 h 105"/>
                  <a:gd name="T78" fmla="*/ 169 w 240"/>
                  <a:gd name="T79" fmla="*/ 101 h 105"/>
                  <a:gd name="T80" fmla="*/ 154 w 240"/>
                  <a:gd name="T81" fmla="*/ 101 h 105"/>
                  <a:gd name="T82" fmla="*/ 140 w 240"/>
                  <a:gd name="T83" fmla="*/ 100 h 105"/>
                  <a:gd name="T84" fmla="*/ 125 w 240"/>
                  <a:gd name="T85" fmla="*/ 100 h 105"/>
                  <a:gd name="T86" fmla="*/ 110 w 240"/>
                  <a:gd name="T87" fmla="*/ 100 h 105"/>
                  <a:gd name="T88" fmla="*/ 94 w 240"/>
                  <a:gd name="T89" fmla="*/ 100 h 105"/>
                  <a:gd name="T90" fmla="*/ 79 w 240"/>
                  <a:gd name="T91" fmla="*/ 100 h 105"/>
                  <a:gd name="T92" fmla="*/ 64 w 240"/>
                  <a:gd name="T93" fmla="*/ 100 h 105"/>
                  <a:gd name="T94" fmla="*/ 50 w 240"/>
                  <a:gd name="T95" fmla="*/ 98 h 105"/>
                  <a:gd name="T96" fmla="*/ 44 w 240"/>
                  <a:gd name="T97" fmla="*/ 105 h 105"/>
                  <a:gd name="T98" fmla="*/ 29 w 240"/>
                  <a:gd name="T99" fmla="*/ 105 h 105"/>
                  <a:gd name="T100" fmla="*/ 14 w 240"/>
                  <a:gd name="T101" fmla="*/ 105 h 105"/>
                  <a:gd name="T102" fmla="*/ 6 w 240"/>
                  <a:gd name="T103" fmla="*/ 101 h 105"/>
                  <a:gd name="T104" fmla="*/ 12 w 240"/>
                  <a:gd name="T105" fmla="*/ 100 h 105"/>
                  <a:gd name="T106" fmla="*/ 14 w 240"/>
                  <a:gd name="T107" fmla="*/ 90 h 105"/>
                  <a:gd name="T108" fmla="*/ 14 w 240"/>
                  <a:gd name="T109" fmla="*/ 78 h 105"/>
                  <a:gd name="T110" fmla="*/ 25 w 240"/>
                  <a:gd name="T111" fmla="*/ 78 h 105"/>
                  <a:gd name="T112" fmla="*/ 35 w 240"/>
                  <a:gd name="T113" fmla="*/ 80 h 105"/>
                  <a:gd name="T114" fmla="*/ 35 w 240"/>
                  <a:gd name="T115" fmla="*/ 69 h 105"/>
                  <a:gd name="T116" fmla="*/ 46 w 240"/>
                  <a:gd name="T117" fmla="*/ 6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40" h="105">
                    <a:moveTo>
                      <a:pt x="46" y="65"/>
                    </a:moveTo>
                    <a:lnTo>
                      <a:pt x="46" y="63"/>
                    </a:lnTo>
                    <a:lnTo>
                      <a:pt x="44" y="63"/>
                    </a:lnTo>
                    <a:lnTo>
                      <a:pt x="44" y="61"/>
                    </a:lnTo>
                    <a:lnTo>
                      <a:pt x="44" y="59"/>
                    </a:lnTo>
                    <a:lnTo>
                      <a:pt x="44" y="57"/>
                    </a:lnTo>
                    <a:lnTo>
                      <a:pt x="46" y="57"/>
                    </a:lnTo>
                    <a:lnTo>
                      <a:pt x="46" y="55"/>
                    </a:lnTo>
                    <a:lnTo>
                      <a:pt x="48" y="55"/>
                    </a:lnTo>
                    <a:lnTo>
                      <a:pt x="48" y="53"/>
                    </a:lnTo>
                    <a:lnTo>
                      <a:pt x="50" y="53"/>
                    </a:lnTo>
                    <a:lnTo>
                      <a:pt x="50" y="55"/>
                    </a:lnTo>
                    <a:lnTo>
                      <a:pt x="50" y="53"/>
                    </a:lnTo>
                    <a:lnTo>
                      <a:pt x="52" y="53"/>
                    </a:lnTo>
                    <a:lnTo>
                      <a:pt x="52" y="52"/>
                    </a:lnTo>
                    <a:lnTo>
                      <a:pt x="50" y="52"/>
                    </a:lnTo>
                    <a:lnTo>
                      <a:pt x="50" y="50"/>
                    </a:lnTo>
                    <a:lnTo>
                      <a:pt x="52" y="50"/>
                    </a:lnTo>
                    <a:lnTo>
                      <a:pt x="52" y="48"/>
                    </a:lnTo>
                    <a:lnTo>
                      <a:pt x="52" y="50"/>
                    </a:lnTo>
                    <a:lnTo>
                      <a:pt x="54" y="50"/>
                    </a:lnTo>
                    <a:lnTo>
                      <a:pt x="56" y="50"/>
                    </a:lnTo>
                    <a:lnTo>
                      <a:pt x="58" y="50"/>
                    </a:lnTo>
                    <a:lnTo>
                      <a:pt x="60" y="50"/>
                    </a:lnTo>
                    <a:lnTo>
                      <a:pt x="60" y="52"/>
                    </a:lnTo>
                    <a:lnTo>
                      <a:pt x="62" y="52"/>
                    </a:lnTo>
                    <a:lnTo>
                      <a:pt x="62" y="50"/>
                    </a:lnTo>
                    <a:lnTo>
                      <a:pt x="60" y="50"/>
                    </a:lnTo>
                    <a:lnTo>
                      <a:pt x="60" y="48"/>
                    </a:lnTo>
                    <a:lnTo>
                      <a:pt x="62" y="48"/>
                    </a:lnTo>
                    <a:lnTo>
                      <a:pt x="62" y="46"/>
                    </a:lnTo>
                    <a:lnTo>
                      <a:pt x="62" y="48"/>
                    </a:lnTo>
                    <a:lnTo>
                      <a:pt x="64" y="48"/>
                    </a:lnTo>
                    <a:lnTo>
                      <a:pt x="64" y="50"/>
                    </a:lnTo>
                    <a:lnTo>
                      <a:pt x="66" y="50"/>
                    </a:lnTo>
                    <a:lnTo>
                      <a:pt x="66" y="48"/>
                    </a:lnTo>
                    <a:lnTo>
                      <a:pt x="67" y="48"/>
                    </a:lnTo>
                    <a:lnTo>
                      <a:pt x="69" y="48"/>
                    </a:lnTo>
                    <a:lnTo>
                      <a:pt x="69" y="50"/>
                    </a:lnTo>
                    <a:lnTo>
                      <a:pt x="71" y="50"/>
                    </a:lnTo>
                    <a:lnTo>
                      <a:pt x="71" y="52"/>
                    </a:lnTo>
                    <a:lnTo>
                      <a:pt x="73" y="52"/>
                    </a:lnTo>
                    <a:lnTo>
                      <a:pt x="75" y="52"/>
                    </a:lnTo>
                    <a:lnTo>
                      <a:pt x="75" y="53"/>
                    </a:lnTo>
                    <a:lnTo>
                      <a:pt x="77" y="53"/>
                    </a:lnTo>
                    <a:lnTo>
                      <a:pt x="79" y="53"/>
                    </a:lnTo>
                    <a:lnTo>
                      <a:pt x="79" y="52"/>
                    </a:lnTo>
                    <a:lnTo>
                      <a:pt x="79" y="50"/>
                    </a:lnTo>
                    <a:lnTo>
                      <a:pt x="81" y="50"/>
                    </a:lnTo>
                    <a:lnTo>
                      <a:pt x="81" y="48"/>
                    </a:lnTo>
                    <a:lnTo>
                      <a:pt x="83" y="48"/>
                    </a:lnTo>
                    <a:lnTo>
                      <a:pt x="85" y="48"/>
                    </a:lnTo>
                    <a:lnTo>
                      <a:pt x="85" y="46"/>
                    </a:lnTo>
                    <a:lnTo>
                      <a:pt x="87" y="46"/>
                    </a:lnTo>
                    <a:lnTo>
                      <a:pt x="87" y="48"/>
                    </a:lnTo>
                    <a:lnTo>
                      <a:pt x="89" y="48"/>
                    </a:lnTo>
                    <a:lnTo>
                      <a:pt x="89" y="50"/>
                    </a:lnTo>
                    <a:lnTo>
                      <a:pt x="90" y="50"/>
                    </a:lnTo>
                    <a:lnTo>
                      <a:pt x="92" y="50"/>
                    </a:lnTo>
                    <a:lnTo>
                      <a:pt x="90" y="50"/>
                    </a:lnTo>
                    <a:lnTo>
                      <a:pt x="90" y="52"/>
                    </a:lnTo>
                    <a:lnTo>
                      <a:pt x="92" y="52"/>
                    </a:lnTo>
                    <a:lnTo>
                      <a:pt x="92" y="50"/>
                    </a:lnTo>
                    <a:lnTo>
                      <a:pt x="94" y="48"/>
                    </a:lnTo>
                    <a:lnTo>
                      <a:pt x="94" y="50"/>
                    </a:lnTo>
                    <a:lnTo>
                      <a:pt x="96" y="50"/>
                    </a:lnTo>
                    <a:lnTo>
                      <a:pt x="96" y="48"/>
                    </a:lnTo>
                    <a:lnTo>
                      <a:pt x="96" y="46"/>
                    </a:lnTo>
                    <a:lnTo>
                      <a:pt x="96" y="44"/>
                    </a:lnTo>
                    <a:lnTo>
                      <a:pt x="98" y="44"/>
                    </a:lnTo>
                    <a:lnTo>
                      <a:pt x="98" y="42"/>
                    </a:lnTo>
                    <a:lnTo>
                      <a:pt x="98" y="40"/>
                    </a:lnTo>
                    <a:lnTo>
                      <a:pt x="98" y="42"/>
                    </a:lnTo>
                    <a:lnTo>
                      <a:pt x="100" y="42"/>
                    </a:lnTo>
                    <a:lnTo>
                      <a:pt x="100" y="40"/>
                    </a:lnTo>
                    <a:lnTo>
                      <a:pt x="102" y="40"/>
                    </a:lnTo>
                    <a:lnTo>
                      <a:pt x="100" y="40"/>
                    </a:lnTo>
                    <a:lnTo>
                      <a:pt x="100" y="38"/>
                    </a:lnTo>
                    <a:lnTo>
                      <a:pt x="102" y="38"/>
                    </a:lnTo>
                    <a:lnTo>
                      <a:pt x="102" y="40"/>
                    </a:lnTo>
                    <a:lnTo>
                      <a:pt x="104" y="40"/>
                    </a:lnTo>
                    <a:lnTo>
                      <a:pt x="104" y="42"/>
                    </a:lnTo>
                    <a:lnTo>
                      <a:pt x="104" y="44"/>
                    </a:lnTo>
                    <a:lnTo>
                      <a:pt x="106" y="44"/>
                    </a:lnTo>
                    <a:lnTo>
                      <a:pt x="106" y="46"/>
                    </a:lnTo>
                    <a:lnTo>
                      <a:pt x="108" y="46"/>
                    </a:lnTo>
                    <a:lnTo>
                      <a:pt x="110" y="46"/>
                    </a:lnTo>
                    <a:lnTo>
                      <a:pt x="110" y="48"/>
                    </a:lnTo>
                    <a:lnTo>
                      <a:pt x="112" y="48"/>
                    </a:lnTo>
                    <a:lnTo>
                      <a:pt x="112" y="46"/>
                    </a:lnTo>
                    <a:lnTo>
                      <a:pt x="114" y="46"/>
                    </a:lnTo>
                    <a:lnTo>
                      <a:pt x="114" y="44"/>
                    </a:lnTo>
                    <a:lnTo>
                      <a:pt x="115" y="44"/>
                    </a:lnTo>
                    <a:lnTo>
                      <a:pt x="115" y="42"/>
                    </a:lnTo>
                    <a:lnTo>
                      <a:pt x="115" y="40"/>
                    </a:lnTo>
                    <a:lnTo>
                      <a:pt x="115" y="38"/>
                    </a:lnTo>
                    <a:lnTo>
                      <a:pt x="115" y="36"/>
                    </a:lnTo>
                    <a:lnTo>
                      <a:pt x="117" y="36"/>
                    </a:lnTo>
                    <a:lnTo>
                      <a:pt x="117" y="34"/>
                    </a:lnTo>
                    <a:lnTo>
                      <a:pt x="119" y="34"/>
                    </a:lnTo>
                    <a:lnTo>
                      <a:pt x="121" y="34"/>
                    </a:lnTo>
                    <a:lnTo>
                      <a:pt x="123" y="34"/>
                    </a:lnTo>
                    <a:lnTo>
                      <a:pt x="123" y="32"/>
                    </a:lnTo>
                    <a:lnTo>
                      <a:pt x="123" y="30"/>
                    </a:lnTo>
                    <a:lnTo>
                      <a:pt x="123" y="28"/>
                    </a:lnTo>
                    <a:lnTo>
                      <a:pt x="125" y="28"/>
                    </a:lnTo>
                    <a:lnTo>
                      <a:pt x="125" y="27"/>
                    </a:lnTo>
                    <a:lnTo>
                      <a:pt x="127" y="27"/>
                    </a:lnTo>
                    <a:lnTo>
                      <a:pt x="129" y="27"/>
                    </a:lnTo>
                    <a:lnTo>
                      <a:pt x="129" y="25"/>
                    </a:lnTo>
                    <a:lnTo>
                      <a:pt x="131" y="25"/>
                    </a:lnTo>
                    <a:lnTo>
                      <a:pt x="131" y="23"/>
                    </a:lnTo>
                    <a:lnTo>
                      <a:pt x="131" y="21"/>
                    </a:lnTo>
                    <a:lnTo>
                      <a:pt x="129" y="21"/>
                    </a:lnTo>
                    <a:lnTo>
                      <a:pt x="129" y="19"/>
                    </a:lnTo>
                    <a:lnTo>
                      <a:pt x="129" y="17"/>
                    </a:lnTo>
                    <a:lnTo>
                      <a:pt x="131" y="17"/>
                    </a:lnTo>
                    <a:lnTo>
                      <a:pt x="131" y="15"/>
                    </a:lnTo>
                    <a:lnTo>
                      <a:pt x="131" y="17"/>
                    </a:lnTo>
                    <a:lnTo>
                      <a:pt x="133" y="17"/>
                    </a:lnTo>
                    <a:lnTo>
                      <a:pt x="133" y="15"/>
                    </a:lnTo>
                    <a:lnTo>
                      <a:pt x="135" y="15"/>
                    </a:lnTo>
                    <a:lnTo>
                      <a:pt x="137" y="15"/>
                    </a:lnTo>
                    <a:lnTo>
                      <a:pt x="137" y="17"/>
                    </a:lnTo>
                    <a:lnTo>
                      <a:pt x="138" y="17"/>
                    </a:lnTo>
                    <a:lnTo>
                      <a:pt x="140" y="17"/>
                    </a:lnTo>
                    <a:lnTo>
                      <a:pt x="140" y="15"/>
                    </a:lnTo>
                    <a:lnTo>
                      <a:pt x="142" y="15"/>
                    </a:lnTo>
                    <a:lnTo>
                      <a:pt x="144" y="15"/>
                    </a:lnTo>
                    <a:lnTo>
                      <a:pt x="146" y="15"/>
                    </a:lnTo>
                    <a:lnTo>
                      <a:pt x="146" y="13"/>
                    </a:lnTo>
                    <a:lnTo>
                      <a:pt x="148" y="13"/>
                    </a:lnTo>
                    <a:lnTo>
                      <a:pt x="150" y="13"/>
                    </a:lnTo>
                    <a:lnTo>
                      <a:pt x="148" y="13"/>
                    </a:lnTo>
                    <a:lnTo>
                      <a:pt x="148" y="11"/>
                    </a:lnTo>
                    <a:lnTo>
                      <a:pt x="150" y="11"/>
                    </a:lnTo>
                    <a:lnTo>
                      <a:pt x="150" y="9"/>
                    </a:lnTo>
                    <a:lnTo>
                      <a:pt x="148" y="9"/>
                    </a:lnTo>
                    <a:lnTo>
                      <a:pt x="148" y="7"/>
                    </a:lnTo>
                    <a:lnTo>
                      <a:pt x="148" y="5"/>
                    </a:lnTo>
                    <a:lnTo>
                      <a:pt x="148" y="4"/>
                    </a:lnTo>
                    <a:lnTo>
                      <a:pt x="146" y="4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0" y="2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2" y="2"/>
                    </a:lnTo>
                    <a:lnTo>
                      <a:pt x="162" y="4"/>
                    </a:lnTo>
                    <a:lnTo>
                      <a:pt x="163" y="4"/>
                    </a:lnTo>
                    <a:lnTo>
                      <a:pt x="165" y="4"/>
                    </a:lnTo>
                    <a:lnTo>
                      <a:pt x="165" y="5"/>
                    </a:lnTo>
                    <a:lnTo>
                      <a:pt x="165" y="7"/>
                    </a:lnTo>
                    <a:lnTo>
                      <a:pt x="167" y="7"/>
                    </a:lnTo>
                    <a:lnTo>
                      <a:pt x="167" y="9"/>
                    </a:lnTo>
                    <a:lnTo>
                      <a:pt x="167" y="11"/>
                    </a:lnTo>
                    <a:lnTo>
                      <a:pt x="167" y="13"/>
                    </a:lnTo>
                    <a:lnTo>
                      <a:pt x="169" y="13"/>
                    </a:lnTo>
                    <a:lnTo>
                      <a:pt x="171" y="13"/>
                    </a:lnTo>
                    <a:lnTo>
                      <a:pt x="171" y="15"/>
                    </a:lnTo>
                    <a:lnTo>
                      <a:pt x="173" y="15"/>
                    </a:lnTo>
                    <a:lnTo>
                      <a:pt x="175" y="15"/>
                    </a:lnTo>
                    <a:lnTo>
                      <a:pt x="175" y="13"/>
                    </a:lnTo>
                    <a:lnTo>
                      <a:pt x="177" y="13"/>
                    </a:lnTo>
                    <a:lnTo>
                      <a:pt x="177" y="15"/>
                    </a:lnTo>
                    <a:lnTo>
                      <a:pt x="179" y="15"/>
                    </a:lnTo>
                    <a:lnTo>
                      <a:pt x="181" y="15"/>
                    </a:lnTo>
                    <a:lnTo>
                      <a:pt x="181" y="17"/>
                    </a:lnTo>
                    <a:lnTo>
                      <a:pt x="183" y="17"/>
                    </a:lnTo>
                    <a:lnTo>
                      <a:pt x="183" y="19"/>
                    </a:lnTo>
                    <a:lnTo>
                      <a:pt x="185" y="19"/>
                    </a:lnTo>
                    <a:lnTo>
                      <a:pt x="185" y="21"/>
                    </a:lnTo>
                    <a:lnTo>
                      <a:pt x="186" y="21"/>
                    </a:lnTo>
                    <a:lnTo>
                      <a:pt x="186" y="19"/>
                    </a:lnTo>
                    <a:lnTo>
                      <a:pt x="188" y="19"/>
                    </a:lnTo>
                    <a:lnTo>
                      <a:pt x="188" y="17"/>
                    </a:lnTo>
                    <a:lnTo>
                      <a:pt x="190" y="17"/>
                    </a:lnTo>
                    <a:lnTo>
                      <a:pt x="192" y="17"/>
                    </a:lnTo>
                    <a:lnTo>
                      <a:pt x="192" y="19"/>
                    </a:lnTo>
                    <a:lnTo>
                      <a:pt x="194" y="19"/>
                    </a:lnTo>
                    <a:lnTo>
                      <a:pt x="196" y="19"/>
                    </a:lnTo>
                    <a:lnTo>
                      <a:pt x="196" y="21"/>
                    </a:lnTo>
                    <a:lnTo>
                      <a:pt x="198" y="21"/>
                    </a:lnTo>
                    <a:lnTo>
                      <a:pt x="200" y="21"/>
                    </a:lnTo>
                    <a:lnTo>
                      <a:pt x="202" y="21"/>
                    </a:lnTo>
                    <a:lnTo>
                      <a:pt x="202" y="19"/>
                    </a:lnTo>
                    <a:lnTo>
                      <a:pt x="204" y="19"/>
                    </a:lnTo>
                    <a:lnTo>
                      <a:pt x="202" y="19"/>
                    </a:lnTo>
                    <a:lnTo>
                      <a:pt x="204" y="19"/>
                    </a:lnTo>
                    <a:lnTo>
                      <a:pt x="204" y="17"/>
                    </a:lnTo>
                    <a:lnTo>
                      <a:pt x="206" y="17"/>
                    </a:lnTo>
                    <a:lnTo>
                      <a:pt x="208" y="17"/>
                    </a:lnTo>
                    <a:lnTo>
                      <a:pt x="208" y="15"/>
                    </a:lnTo>
                    <a:lnTo>
                      <a:pt x="210" y="15"/>
                    </a:lnTo>
                    <a:lnTo>
                      <a:pt x="211" y="15"/>
                    </a:lnTo>
                    <a:lnTo>
                      <a:pt x="211" y="17"/>
                    </a:lnTo>
                    <a:lnTo>
                      <a:pt x="211" y="19"/>
                    </a:lnTo>
                    <a:lnTo>
                      <a:pt x="211" y="21"/>
                    </a:lnTo>
                    <a:lnTo>
                      <a:pt x="211" y="23"/>
                    </a:lnTo>
                    <a:lnTo>
                      <a:pt x="213" y="23"/>
                    </a:lnTo>
                    <a:lnTo>
                      <a:pt x="215" y="23"/>
                    </a:lnTo>
                    <a:lnTo>
                      <a:pt x="217" y="25"/>
                    </a:lnTo>
                    <a:lnTo>
                      <a:pt x="217" y="27"/>
                    </a:lnTo>
                    <a:lnTo>
                      <a:pt x="219" y="27"/>
                    </a:lnTo>
                    <a:lnTo>
                      <a:pt x="219" y="28"/>
                    </a:lnTo>
                    <a:lnTo>
                      <a:pt x="219" y="30"/>
                    </a:lnTo>
                    <a:lnTo>
                      <a:pt x="219" y="32"/>
                    </a:lnTo>
                    <a:lnTo>
                      <a:pt x="221" y="32"/>
                    </a:lnTo>
                    <a:lnTo>
                      <a:pt x="219" y="32"/>
                    </a:lnTo>
                    <a:lnTo>
                      <a:pt x="219" y="34"/>
                    </a:lnTo>
                    <a:lnTo>
                      <a:pt x="221" y="34"/>
                    </a:lnTo>
                    <a:lnTo>
                      <a:pt x="219" y="34"/>
                    </a:lnTo>
                    <a:lnTo>
                      <a:pt x="219" y="36"/>
                    </a:lnTo>
                    <a:lnTo>
                      <a:pt x="219" y="38"/>
                    </a:lnTo>
                    <a:lnTo>
                      <a:pt x="217" y="38"/>
                    </a:lnTo>
                    <a:lnTo>
                      <a:pt x="217" y="40"/>
                    </a:lnTo>
                    <a:lnTo>
                      <a:pt x="219" y="40"/>
                    </a:lnTo>
                    <a:lnTo>
                      <a:pt x="219" y="42"/>
                    </a:lnTo>
                    <a:lnTo>
                      <a:pt x="221" y="42"/>
                    </a:lnTo>
                    <a:lnTo>
                      <a:pt x="221" y="44"/>
                    </a:lnTo>
                    <a:lnTo>
                      <a:pt x="221" y="46"/>
                    </a:lnTo>
                    <a:lnTo>
                      <a:pt x="223" y="46"/>
                    </a:lnTo>
                    <a:lnTo>
                      <a:pt x="223" y="48"/>
                    </a:lnTo>
                    <a:lnTo>
                      <a:pt x="223" y="50"/>
                    </a:lnTo>
                    <a:lnTo>
                      <a:pt x="225" y="50"/>
                    </a:lnTo>
                    <a:lnTo>
                      <a:pt x="225" y="52"/>
                    </a:lnTo>
                    <a:lnTo>
                      <a:pt x="225" y="53"/>
                    </a:lnTo>
                    <a:lnTo>
                      <a:pt x="227" y="53"/>
                    </a:lnTo>
                    <a:lnTo>
                      <a:pt x="227" y="55"/>
                    </a:lnTo>
                    <a:lnTo>
                      <a:pt x="229" y="55"/>
                    </a:lnTo>
                    <a:lnTo>
                      <a:pt x="227" y="55"/>
                    </a:lnTo>
                    <a:lnTo>
                      <a:pt x="229" y="55"/>
                    </a:lnTo>
                    <a:lnTo>
                      <a:pt x="227" y="55"/>
                    </a:lnTo>
                    <a:lnTo>
                      <a:pt x="229" y="55"/>
                    </a:lnTo>
                    <a:lnTo>
                      <a:pt x="229" y="57"/>
                    </a:lnTo>
                    <a:lnTo>
                      <a:pt x="229" y="59"/>
                    </a:lnTo>
                    <a:lnTo>
                      <a:pt x="231" y="59"/>
                    </a:lnTo>
                    <a:lnTo>
                      <a:pt x="231" y="61"/>
                    </a:lnTo>
                    <a:lnTo>
                      <a:pt x="233" y="61"/>
                    </a:lnTo>
                    <a:lnTo>
                      <a:pt x="233" y="59"/>
                    </a:lnTo>
                    <a:lnTo>
                      <a:pt x="233" y="61"/>
                    </a:lnTo>
                    <a:lnTo>
                      <a:pt x="235" y="61"/>
                    </a:lnTo>
                    <a:lnTo>
                      <a:pt x="235" y="63"/>
                    </a:lnTo>
                    <a:lnTo>
                      <a:pt x="236" y="63"/>
                    </a:lnTo>
                    <a:lnTo>
                      <a:pt x="236" y="65"/>
                    </a:lnTo>
                    <a:lnTo>
                      <a:pt x="236" y="63"/>
                    </a:lnTo>
                    <a:lnTo>
                      <a:pt x="236" y="65"/>
                    </a:lnTo>
                    <a:lnTo>
                      <a:pt x="236" y="63"/>
                    </a:lnTo>
                    <a:lnTo>
                      <a:pt x="238" y="63"/>
                    </a:lnTo>
                    <a:lnTo>
                      <a:pt x="238" y="65"/>
                    </a:lnTo>
                    <a:lnTo>
                      <a:pt x="238" y="63"/>
                    </a:lnTo>
                    <a:lnTo>
                      <a:pt x="240" y="63"/>
                    </a:lnTo>
                    <a:lnTo>
                      <a:pt x="238" y="63"/>
                    </a:lnTo>
                    <a:lnTo>
                      <a:pt x="238" y="65"/>
                    </a:lnTo>
                    <a:lnTo>
                      <a:pt x="236" y="65"/>
                    </a:lnTo>
                    <a:lnTo>
                      <a:pt x="236" y="67"/>
                    </a:lnTo>
                    <a:lnTo>
                      <a:pt x="235" y="67"/>
                    </a:lnTo>
                    <a:lnTo>
                      <a:pt x="235" y="69"/>
                    </a:lnTo>
                    <a:lnTo>
                      <a:pt x="233" y="69"/>
                    </a:lnTo>
                    <a:lnTo>
                      <a:pt x="233" y="71"/>
                    </a:lnTo>
                    <a:lnTo>
                      <a:pt x="231" y="71"/>
                    </a:lnTo>
                    <a:lnTo>
                      <a:pt x="231" y="73"/>
                    </a:lnTo>
                    <a:lnTo>
                      <a:pt x="229" y="73"/>
                    </a:lnTo>
                    <a:lnTo>
                      <a:pt x="229" y="75"/>
                    </a:lnTo>
                    <a:lnTo>
                      <a:pt x="227" y="75"/>
                    </a:lnTo>
                    <a:lnTo>
                      <a:pt x="225" y="75"/>
                    </a:lnTo>
                    <a:lnTo>
                      <a:pt x="225" y="76"/>
                    </a:lnTo>
                    <a:lnTo>
                      <a:pt x="223" y="76"/>
                    </a:lnTo>
                    <a:lnTo>
                      <a:pt x="221" y="76"/>
                    </a:lnTo>
                    <a:lnTo>
                      <a:pt x="221" y="78"/>
                    </a:lnTo>
                    <a:lnTo>
                      <a:pt x="219" y="78"/>
                    </a:lnTo>
                    <a:lnTo>
                      <a:pt x="217" y="78"/>
                    </a:lnTo>
                    <a:lnTo>
                      <a:pt x="217" y="80"/>
                    </a:lnTo>
                    <a:lnTo>
                      <a:pt x="215" y="80"/>
                    </a:lnTo>
                    <a:lnTo>
                      <a:pt x="215" y="82"/>
                    </a:lnTo>
                    <a:lnTo>
                      <a:pt x="215" y="84"/>
                    </a:lnTo>
                    <a:lnTo>
                      <a:pt x="213" y="84"/>
                    </a:lnTo>
                    <a:lnTo>
                      <a:pt x="211" y="84"/>
                    </a:lnTo>
                    <a:lnTo>
                      <a:pt x="211" y="86"/>
                    </a:lnTo>
                    <a:lnTo>
                      <a:pt x="211" y="88"/>
                    </a:lnTo>
                    <a:lnTo>
                      <a:pt x="211" y="90"/>
                    </a:lnTo>
                    <a:lnTo>
                      <a:pt x="210" y="90"/>
                    </a:lnTo>
                    <a:lnTo>
                      <a:pt x="208" y="90"/>
                    </a:lnTo>
                    <a:lnTo>
                      <a:pt x="208" y="92"/>
                    </a:lnTo>
                    <a:lnTo>
                      <a:pt x="208" y="90"/>
                    </a:lnTo>
                    <a:lnTo>
                      <a:pt x="208" y="92"/>
                    </a:lnTo>
                    <a:lnTo>
                      <a:pt x="208" y="90"/>
                    </a:lnTo>
                    <a:lnTo>
                      <a:pt x="208" y="92"/>
                    </a:lnTo>
                    <a:lnTo>
                      <a:pt x="206" y="92"/>
                    </a:lnTo>
                    <a:lnTo>
                      <a:pt x="204" y="92"/>
                    </a:lnTo>
                    <a:lnTo>
                      <a:pt x="204" y="94"/>
                    </a:lnTo>
                    <a:lnTo>
                      <a:pt x="202" y="94"/>
                    </a:lnTo>
                    <a:lnTo>
                      <a:pt x="202" y="96"/>
                    </a:lnTo>
                    <a:lnTo>
                      <a:pt x="200" y="96"/>
                    </a:lnTo>
                    <a:lnTo>
                      <a:pt x="198" y="96"/>
                    </a:lnTo>
                    <a:lnTo>
                      <a:pt x="198" y="98"/>
                    </a:lnTo>
                    <a:lnTo>
                      <a:pt x="196" y="98"/>
                    </a:lnTo>
                    <a:lnTo>
                      <a:pt x="194" y="98"/>
                    </a:lnTo>
                    <a:lnTo>
                      <a:pt x="192" y="98"/>
                    </a:lnTo>
                    <a:lnTo>
                      <a:pt x="190" y="98"/>
                    </a:lnTo>
                    <a:lnTo>
                      <a:pt x="190" y="100"/>
                    </a:lnTo>
                    <a:lnTo>
                      <a:pt x="188" y="100"/>
                    </a:lnTo>
                    <a:lnTo>
                      <a:pt x="186" y="100"/>
                    </a:lnTo>
                    <a:lnTo>
                      <a:pt x="186" y="101"/>
                    </a:lnTo>
                    <a:lnTo>
                      <a:pt x="185" y="101"/>
                    </a:lnTo>
                    <a:lnTo>
                      <a:pt x="183" y="101"/>
                    </a:lnTo>
                    <a:lnTo>
                      <a:pt x="181" y="101"/>
                    </a:lnTo>
                    <a:lnTo>
                      <a:pt x="179" y="101"/>
                    </a:lnTo>
                    <a:lnTo>
                      <a:pt x="177" y="101"/>
                    </a:lnTo>
                    <a:lnTo>
                      <a:pt x="175" y="101"/>
                    </a:lnTo>
                    <a:lnTo>
                      <a:pt x="173" y="101"/>
                    </a:lnTo>
                    <a:lnTo>
                      <a:pt x="171" y="101"/>
                    </a:lnTo>
                    <a:lnTo>
                      <a:pt x="169" y="101"/>
                    </a:lnTo>
                    <a:lnTo>
                      <a:pt x="167" y="101"/>
                    </a:lnTo>
                    <a:lnTo>
                      <a:pt x="165" y="101"/>
                    </a:lnTo>
                    <a:lnTo>
                      <a:pt x="163" y="101"/>
                    </a:lnTo>
                    <a:lnTo>
                      <a:pt x="162" y="101"/>
                    </a:lnTo>
                    <a:lnTo>
                      <a:pt x="160" y="101"/>
                    </a:lnTo>
                    <a:lnTo>
                      <a:pt x="158" y="101"/>
                    </a:lnTo>
                    <a:lnTo>
                      <a:pt x="156" y="101"/>
                    </a:lnTo>
                    <a:lnTo>
                      <a:pt x="154" y="101"/>
                    </a:lnTo>
                    <a:lnTo>
                      <a:pt x="152" y="101"/>
                    </a:lnTo>
                    <a:lnTo>
                      <a:pt x="150" y="101"/>
                    </a:lnTo>
                    <a:lnTo>
                      <a:pt x="148" y="101"/>
                    </a:lnTo>
                    <a:lnTo>
                      <a:pt x="146" y="101"/>
                    </a:lnTo>
                    <a:lnTo>
                      <a:pt x="144" y="101"/>
                    </a:lnTo>
                    <a:lnTo>
                      <a:pt x="144" y="100"/>
                    </a:lnTo>
                    <a:lnTo>
                      <a:pt x="142" y="100"/>
                    </a:lnTo>
                    <a:lnTo>
                      <a:pt x="140" y="100"/>
                    </a:lnTo>
                    <a:lnTo>
                      <a:pt x="138" y="100"/>
                    </a:lnTo>
                    <a:lnTo>
                      <a:pt x="137" y="100"/>
                    </a:lnTo>
                    <a:lnTo>
                      <a:pt x="135" y="100"/>
                    </a:lnTo>
                    <a:lnTo>
                      <a:pt x="133" y="100"/>
                    </a:lnTo>
                    <a:lnTo>
                      <a:pt x="131" y="100"/>
                    </a:lnTo>
                    <a:lnTo>
                      <a:pt x="129" y="100"/>
                    </a:lnTo>
                    <a:lnTo>
                      <a:pt x="127" y="100"/>
                    </a:lnTo>
                    <a:lnTo>
                      <a:pt x="125" y="100"/>
                    </a:lnTo>
                    <a:lnTo>
                      <a:pt x="123" y="100"/>
                    </a:lnTo>
                    <a:lnTo>
                      <a:pt x="121" y="100"/>
                    </a:lnTo>
                    <a:lnTo>
                      <a:pt x="119" y="100"/>
                    </a:lnTo>
                    <a:lnTo>
                      <a:pt x="117" y="100"/>
                    </a:lnTo>
                    <a:lnTo>
                      <a:pt x="115" y="100"/>
                    </a:lnTo>
                    <a:lnTo>
                      <a:pt x="114" y="100"/>
                    </a:lnTo>
                    <a:lnTo>
                      <a:pt x="112" y="100"/>
                    </a:lnTo>
                    <a:lnTo>
                      <a:pt x="110" y="100"/>
                    </a:lnTo>
                    <a:lnTo>
                      <a:pt x="108" y="100"/>
                    </a:lnTo>
                    <a:lnTo>
                      <a:pt x="106" y="100"/>
                    </a:lnTo>
                    <a:lnTo>
                      <a:pt x="104" y="100"/>
                    </a:lnTo>
                    <a:lnTo>
                      <a:pt x="102" y="100"/>
                    </a:lnTo>
                    <a:lnTo>
                      <a:pt x="100" y="100"/>
                    </a:lnTo>
                    <a:lnTo>
                      <a:pt x="98" y="100"/>
                    </a:lnTo>
                    <a:lnTo>
                      <a:pt x="96" y="100"/>
                    </a:lnTo>
                    <a:lnTo>
                      <a:pt x="94" y="100"/>
                    </a:lnTo>
                    <a:lnTo>
                      <a:pt x="92" y="100"/>
                    </a:lnTo>
                    <a:lnTo>
                      <a:pt x="90" y="100"/>
                    </a:lnTo>
                    <a:lnTo>
                      <a:pt x="89" y="100"/>
                    </a:lnTo>
                    <a:lnTo>
                      <a:pt x="87" y="100"/>
                    </a:lnTo>
                    <a:lnTo>
                      <a:pt x="85" y="100"/>
                    </a:lnTo>
                    <a:lnTo>
                      <a:pt x="83" y="100"/>
                    </a:lnTo>
                    <a:lnTo>
                      <a:pt x="81" y="100"/>
                    </a:lnTo>
                    <a:lnTo>
                      <a:pt x="79" y="100"/>
                    </a:lnTo>
                    <a:lnTo>
                      <a:pt x="77" y="100"/>
                    </a:lnTo>
                    <a:lnTo>
                      <a:pt x="75" y="100"/>
                    </a:lnTo>
                    <a:lnTo>
                      <a:pt x="73" y="100"/>
                    </a:lnTo>
                    <a:lnTo>
                      <a:pt x="71" y="100"/>
                    </a:lnTo>
                    <a:lnTo>
                      <a:pt x="69" y="100"/>
                    </a:lnTo>
                    <a:lnTo>
                      <a:pt x="67" y="100"/>
                    </a:lnTo>
                    <a:lnTo>
                      <a:pt x="66" y="100"/>
                    </a:lnTo>
                    <a:lnTo>
                      <a:pt x="64" y="100"/>
                    </a:lnTo>
                    <a:lnTo>
                      <a:pt x="62" y="100"/>
                    </a:lnTo>
                    <a:lnTo>
                      <a:pt x="60" y="100"/>
                    </a:lnTo>
                    <a:lnTo>
                      <a:pt x="58" y="100"/>
                    </a:lnTo>
                    <a:lnTo>
                      <a:pt x="56" y="100"/>
                    </a:lnTo>
                    <a:lnTo>
                      <a:pt x="54" y="100"/>
                    </a:lnTo>
                    <a:lnTo>
                      <a:pt x="54" y="98"/>
                    </a:lnTo>
                    <a:lnTo>
                      <a:pt x="52" y="98"/>
                    </a:lnTo>
                    <a:lnTo>
                      <a:pt x="50" y="98"/>
                    </a:lnTo>
                    <a:lnTo>
                      <a:pt x="48" y="98"/>
                    </a:lnTo>
                    <a:lnTo>
                      <a:pt x="46" y="98"/>
                    </a:lnTo>
                    <a:lnTo>
                      <a:pt x="46" y="100"/>
                    </a:lnTo>
                    <a:lnTo>
                      <a:pt x="48" y="101"/>
                    </a:lnTo>
                    <a:lnTo>
                      <a:pt x="48" y="103"/>
                    </a:lnTo>
                    <a:lnTo>
                      <a:pt x="48" y="105"/>
                    </a:lnTo>
                    <a:lnTo>
                      <a:pt x="46" y="105"/>
                    </a:lnTo>
                    <a:lnTo>
                      <a:pt x="44" y="105"/>
                    </a:lnTo>
                    <a:lnTo>
                      <a:pt x="42" y="105"/>
                    </a:lnTo>
                    <a:lnTo>
                      <a:pt x="41" y="105"/>
                    </a:lnTo>
                    <a:lnTo>
                      <a:pt x="39" y="105"/>
                    </a:lnTo>
                    <a:lnTo>
                      <a:pt x="37" y="105"/>
                    </a:lnTo>
                    <a:lnTo>
                      <a:pt x="35" y="105"/>
                    </a:lnTo>
                    <a:lnTo>
                      <a:pt x="33" y="105"/>
                    </a:lnTo>
                    <a:lnTo>
                      <a:pt x="31" y="105"/>
                    </a:lnTo>
                    <a:lnTo>
                      <a:pt x="29" y="105"/>
                    </a:lnTo>
                    <a:lnTo>
                      <a:pt x="27" y="105"/>
                    </a:lnTo>
                    <a:lnTo>
                      <a:pt x="25" y="105"/>
                    </a:lnTo>
                    <a:lnTo>
                      <a:pt x="23" y="105"/>
                    </a:lnTo>
                    <a:lnTo>
                      <a:pt x="21" y="105"/>
                    </a:lnTo>
                    <a:lnTo>
                      <a:pt x="19" y="105"/>
                    </a:lnTo>
                    <a:lnTo>
                      <a:pt x="18" y="105"/>
                    </a:lnTo>
                    <a:lnTo>
                      <a:pt x="16" y="105"/>
                    </a:lnTo>
                    <a:lnTo>
                      <a:pt x="14" y="105"/>
                    </a:lnTo>
                    <a:lnTo>
                      <a:pt x="12" y="105"/>
                    </a:lnTo>
                    <a:lnTo>
                      <a:pt x="10" y="105"/>
                    </a:lnTo>
                    <a:lnTo>
                      <a:pt x="8" y="105"/>
                    </a:lnTo>
                    <a:lnTo>
                      <a:pt x="6" y="105"/>
                    </a:lnTo>
                    <a:lnTo>
                      <a:pt x="4" y="105"/>
                    </a:lnTo>
                    <a:lnTo>
                      <a:pt x="4" y="103"/>
                    </a:lnTo>
                    <a:lnTo>
                      <a:pt x="4" y="101"/>
                    </a:lnTo>
                    <a:lnTo>
                      <a:pt x="6" y="101"/>
                    </a:lnTo>
                    <a:lnTo>
                      <a:pt x="6" y="100"/>
                    </a:lnTo>
                    <a:lnTo>
                      <a:pt x="8" y="100"/>
                    </a:lnTo>
                    <a:lnTo>
                      <a:pt x="8" y="101"/>
                    </a:lnTo>
                    <a:lnTo>
                      <a:pt x="10" y="101"/>
                    </a:lnTo>
                    <a:lnTo>
                      <a:pt x="10" y="103"/>
                    </a:lnTo>
                    <a:lnTo>
                      <a:pt x="10" y="101"/>
                    </a:lnTo>
                    <a:lnTo>
                      <a:pt x="12" y="101"/>
                    </a:lnTo>
                    <a:lnTo>
                      <a:pt x="12" y="100"/>
                    </a:lnTo>
                    <a:lnTo>
                      <a:pt x="12" y="98"/>
                    </a:lnTo>
                    <a:lnTo>
                      <a:pt x="12" y="96"/>
                    </a:lnTo>
                    <a:lnTo>
                      <a:pt x="14" y="96"/>
                    </a:lnTo>
                    <a:lnTo>
                      <a:pt x="14" y="94"/>
                    </a:lnTo>
                    <a:lnTo>
                      <a:pt x="12" y="94"/>
                    </a:lnTo>
                    <a:lnTo>
                      <a:pt x="12" y="92"/>
                    </a:lnTo>
                    <a:lnTo>
                      <a:pt x="14" y="92"/>
                    </a:lnTo>
                    <a:lnTo>
                      <a:pt x="14" y="90"/>
                    </a:lnTo>
                    <a:lnTo>
                      <a:pt x="14" y="88"/>
                    </a:lnTo>
                    <a:lnTo>
                      <a:pt x="14" y="86"/>
                    </a:lnTo>
                    <a:lnTo>
                      <a:pt x="12" y="86"/>
                    </a:lnTo>
                    <a:lnTo>
                      <a:pt x="12" y="84"/>
                    </a:lnTo>
                    <a:lnTo>
                      <a:pt x="12" y="82"/>
                    </a:lnTo>
                    <a:lnTo>
                      <a:pt x="14" y="82"/>
                    </a:lnTo>
                    <a:lnTo>
                      <a:pt x="14" y="80"/>
                    </a:lnTo>
                    <a:lnTo>
                      <a:pt x="14" y="78"/>
                    </a:lnTo>
                    <a:lnTo>
                      <a:pt x="16" y="78"/>
                    </a:lnTo>
                    <a:lnTo>
                      <a:pt x="16" y="76"/>
                    </a:lnTo>
                    <a:lnTo>
                      <a:pt x="18" y="76"/>
                    </a:lnTo>
                    <a:lnTo>
                      <a:pt x="19" y="76"/>
                    </a:lnTo>
                    <a:lnTo>
                      <a:pt x="21" y="76"/>
                    </a:lnTo>
                    <a:lnTo>
                      <a:pt x="23" y="76"/>
                    </a:lnTo>
                    <a:lnTo>
                      <a:pt x="23" y="78"/>
                    </a:lnTo>
                    <a:lnTo>
                      <a:pt x="25" y="78"/>
                    </a:lnTo>
                    <a:lnTo>
                      <a:pt x="25" y="80"/>
                    </a:lnTo>
                    <a:lnTo>
                      <a:pt x="27" y="80"/>
                    </a:lnTo>
                    <a:lnTo>
                      <a:pt x="29" y="80"/>
                    </a:lnTo>
                    <a:lnTo>
                      <a:pt x="31" y="80"/>
                    </a:lnTo>
                    <a:lnTo>
                      <a:pt x="31" y="82"/>
                    </a:lnTo>
                    <a:lnTo>
                      <a:pt x="33" y="82"/>
                    </a:lnTo>
                    <a:lnTo>
                      <a:pt x="35" y="82"/>
                    </a:lnTo>
                    <a:lnTo>
                      <a:pt x="35" y="80"/>
                    </a:lnTo>
                    <a:lnTo>
                      <a:pt x="35" y="78"/>
                    </a:lnTo>
                    <a:lnTo>
                      <a:pt x="35" y="76"/>
                    </a:lnTo>
                    <a:lnTo>
                      <a:pt x="33" y="76"/>
                    </a:lnTo>
                    <a:lnTo>
                      <a:pt x="33" y="75"/>
                    </a:lnTo>
                    <a:lnTo>
                      <a:pt x="33" y="73"/>
                    </a:lnTo>
                    <a:lnTo>
                      <a:pt x="33" y="71"/>
                    </a:lnTo>
                    <a:lnTo>
                      <a:pt x="35" y="71"/>
                    </a:lnTo>
                    <a:lnTo>
                      <a:pt x="35" y="69"/>
                    </a:lnTo>
                    <a:lnTo>
                      <a:pt x="37" y="69"/>
                    </a:lnTo>
                    <a:lnTo>
                      <a:pt x="39" y="69"/>
                    </a:lnTo>
                    <a:lnTo>
                      <a:pt x="39" y="67"/>
                    </a:lnTo>
                    <a:lnTo>
                      <a:pt x="41" y="67"/>
                    </a:lnTo>
                    <a:lnTo>
                      <a:pt x="42" y="67"/>
                    </a:lnTo>
                    <a:lnTo>
                      <a:pt x="44" y="67"/>
                    </a:lnTo>
                    <a:lnTo>
                      <a:pt x="46" y="67"/>
                    </a:lnTo>
                    <a:lnTo>
                      <a:pt x="46" y="65"/>
                    </a:lnTo>
                    <a:close/>
                    <a:moveTo>
                      <a:pt x="0" y="103"/>
                    </a:moveTo>
                    <a:lnTo>
                      <a:pt x="0" y="101"/>
                    </a:lnTo>
                    <a:lnTo>
                      <a:pt x="2" y="101"/>
                    </a:lnTo>
                    <a:lnTo>
                      <a:pt x="2" y="103"/>
                    </a:lnTo>
                    <a:lnTo>
                      <a:pt x="2" y="105"/>
                    </a:lnTo>
                    <a:lnTo>
                      <a:pt x="0" y="105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8" name="Freeform 43"/>
              <p:cNvSpPr>
                <a:spLocks/>
              </p:cNvSpPr>
              <p:nvPr/>
            </p:nvSpPr>
            <p:spPr bwMode="auto">
              <a:xfrm>
                <a:off x="5145766" y="1641944"/>
                <a:ext cx="275993" cy="421252"/>
              </a:xfrm>
              <a:custGeom>
                <a:avLst/>
                <a:gdLst>
                  <a:gd name="T0" fmla="*/ 4 w 133"/>
                  <a:gd name="T1" fmla="*/ 151 h 203"/>
                  <a:gd name="T2" fmla="*/ 2 w 133"/>
                  <a:gd name="T3" fmla="*/ 136 h 203"/>
                  <a:gd name="T4" fmla="*/ 2 w 133"/>
                  <a:gd name="T5" fmla="*/ 121 h 203"/>
                  <a:gd name="T6" fmla="*/ 2 w 133"/>
                  <a:gd name="T7" fmla="*/ 105 h 203"/>
                  <a:gd name="T8" fmla="*/ 4 w 133"/>
                  <a:gd name="T9" fmla="*/ 96 h 203"/>
                  <a:gd name="T10" fmla="*/ 10 w 133"/>
                  <a:gd name="T11" fmla="*/ 98 h 203"/>
                  <a:gd name="T12" fmla="*/ 14 w 133"/>
                  <a:gd name="T13" fmla="*/ 94 h 203"/>
                  <a:gd name="T14" fmla="*/ 14 w 133"/>
                  <a:gd name="T15" fmla="*/ 86 h 203"/>
                  <a:gd name="T16" fmla="*/ 19 w 133"/>
                  <a:gd name="T17" fmla="*/ 80 h 203"/>
                  <a:gd name="T18" fmla="*/ 23 w 133"/>
                  <a:gd name="T19" fmla="*/ 77 h 203"/>
                  <a:gd name="T20" fmla="*/ 23 w 133"/>
                  <a:gd name="T21" fmla="*/ 73 h 203"/>
                  <a:gd name="T22" fmla="*/ 25 w 133"/>
                  <a:gd name="T23" fmla="*/ 67 h 203"/>
                  <a:gd name="T24" fmla="*/ 27 w 133"/>
                  <a:gd name="T25" fmla="*/ 61 h 203"/>
                  <a:gd name="T26" fmla="*/ 29 w 133"/>
                  <a:gd name="T27" fmla="*/ 52 h 203"/>
                  <a:gd name="T28" fmla="*/ 35 w 133"/>
                  <a:gd name="T29" fmla="*/ 42 h 203"/>
                  <a:gd name="T30" fmla="*/ 38 w 133"/>
                  <a:gd name="T31" fmla="*/ 30 h 203"/>
                  <a:gd name="T32" fmla="*/ 44 w 133"/>
                  <a:gd name="T33" fmla="*/ 21 h 203"/>
                  <a:gd name="T34" fmla="*/ 50 w 133"/>
                  <a:gd name="T35" fmla="*/ 11 h 203"/>
                  <a:gd name="T36" fmla="*/ 58 w 133"/>
                  <a:gd name="T37" fmla="*/ 4 h 203"/>
                  <a:gd name="T38" fmla="*/ 65 w 133"/>
                  <a:gd name="T39" fmla="*/ 4 h 203"/>
                  <a:gd name="T40" fmla="*/ 73 w 133"/>
                  <a:gd name="T41" fmla="*/ 11 h 203"/>
                  <a:gd name="T42" fmla="*/ 83 w 133"/>
                  <a:gd name="T43" fmla="*/ 6 h 203"/>
                  <a:gd name="T44" fmla="*/ 88 w 133"/>
                  <a:gd name="T45" fmla="*/ 4 h 203"/>
                  <a:gd name="T46" fmla="*/ 98 w 133"/>
                  <a:gd name="T47" fmla="*/ 9 h 203"/>
                  <a:gd name="T48" fmla="*/ 106 w 133"/>
                  <a:gd name="T49" fmla="*/ 17 h 203"/>
                  <a:gd name="T50" fmla="*/ 106 w 133"/>
                  <a:gd name="T51" fmla="*/ 32 h 203"/>
                  <a:gd name="T52" fmla="*/ 106 w 133"/>
                  <a:gd name="T53" fmla="*/ 48 h 203"/>
                  <a:gd name="T54" fmla="*/ 106 w 133"/>
                  <a:gd name="T55" fmla="*/ 63 h 203"/>
                  <a:gd name="T56" fmla="*/ 106 w 133"/>
                  <a:gd name="T57" fmla="*/ 75 h 203"/>
                  <a:gd name="T58" fmla="*/ 108 w 133"/>
                  <a:gd name="T59" fmla="*/ 82 h 203"/>
                  <a:gd name="T60" fmla="*/ 110 w 133"/>
                  <a:gd name="T61" fmla="*/ 84 h 203"/>
                  <a:gd name="T62" fmla="*/ 115 w 133"/>
                  <a:gd name="T63" fmla="*/ 86 h 203"/>
                  <a:gd name="T64" fmla="*/ 115 w 133"/>
                  <a:gd name="T65" fmla="*/ 94 h 203"/>
                  <a:gd name="T66" fmla="*/ 115 w 133"/>
                  <a:gd name="T67" fmla="*/ 98 h 203"/>
                  <a:gd name="T68" fmla="*/ 121 w 133"/>
                  <a:gd name="T69" fmla="*/ 103 h 203"/>
                  <a:gd name="T70" fmla="*/ 129 w 133"/>
                  <a:gd name="T71" fmla="*/ 113 h 203"/>
                  <a:gd name="T72" fmla="*/ 131 w 133"/>
                  <a:gd name="T73" fmla="*/ 123 h 203"/>
                  <a:gd name="T74" fmla="*/ 123 w 133"/>
                  <a:gd name="T75" fmla="*/ 130 h 203"/>
                  <a:gd name="T76" fmla="*/ 113 w 133"/>
                  <a:gd name="T77" fmla="*/ 136 h 203"/>
                  <a:gd name="T78" fmla="*/ 104 w 133"/>
                  <a:gd name="T79" fmla="*/ 142 h 203"/>
                  <a:gd name="T80" fmla="*/ 94 w 133"/>
                  <a:gd name="T81" fmla="*/ 146 h 203"/>
                  <a:gd name="T82" fmla="*/ 86 w 133"/>
                  <a:gd name="T83" fmla="*/ 153 h 203"/>
                  <a:gd name="T84" fmla="*/ 75 w 133"/>
                  <a:gd name="T85" fmla="*/ 157 h 203"/>
                  <a:gd name="T86" fmla="*/ 69 w 133"/>
                  <a:gd name="T87" fmla="*/ 167 h 203"/>
                  <a:gd name="T88" fmla="*/ 62 w 133"/>
                  <a:gd name="T89" fmla="*/ 165 h 203"/>
                  <a:gd name="T90" fmla="*/ 58 w 133"/>
                  <a:gd name="T91" fmla="*/ 169 h 203"/>
                  <a:gd name="T92" fmla="*/ 50 w 133"/>
                  <a:gd name="T93" fmla="*/ 167 h 203"/>
                  <a:gd name="T94" fmla="*/ 38 w 133"/>
                  <a:gd name="T95" fmla="*/ 171 h 203"/>
                  <a:gd name="T96" fmla="*/ 29 w 133"/>
                  <a:gd name="T97" fmla="*/ 176 h 203"/>
                  <a:gd name="T98" fmla="*/ 21 w 133"/>
                  <a:gd name="T99" fmla="*/ 186 h 203"/>
                  <a:gd name="T100" fmla="*/ 21 w 133"/>
                  <a:gd name="T101" fmla="*/ 196 h 203"/>
                  <a:gd name="T102" fmla="*/ 17 w 133"/>
                  <a:gd name="T103" fmla="*/ 199 h 203"/>
                  <a:gd name="T104" fmla="*/ 14 w 133"/>
                  <a:gd name="T105" fmla="*/ 196 h 203"/>
                  <a:gd name="T106" fmla="*/ 10 w 133"/>
                  <a:gd name="T107" fmla="*/ 188 h 203"/>
                  <a:gd name="T108" fmla="*/ 4 w 133"/>
                  <a:gd name="T109" fmla="*/ 178 h 203"/>
                  <a:gd name="T110" fmla="*/ 4 w 133"/>
                  <a:gd name="T111" fmla="*/ 17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33" h="203">
                    <a:moveTo>
                      <a:pt x="4" y="165"/>
                    </a:moveTo>
                    <a:lnTo>
                      <a:pt x="4" y="163"/>
                    </a:lnTo>
                    <a:lnTo>
                      <a:pt x="4" y="161"/>
                    </a:lnTo>
                    <a:lnTo>
                      <a:pt x="4" y="159"/>
                    </a:lnTo>
                    <a:lnTo>
                      <a:pt x="4" y="157"/>
                    </a:lnTo>
                    <a:lnTo>
                      <a:pt x="4" y="155"/>
                    </a:lnTo>
                    <a:lnTo>
                      <a:pt x="4" y="153"/>
                    </a:lnTo>
                    <a:lnTo>
                      <a:pt x="4" y="151"/>
                    </a:lnTo>
                    <a:lnTo>
                      <a:pt x="4" y="150"/>
                    </a:lnTo>
                    <a:lnTo>
                      <a:pt x="4" y="148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4" y="140"/>
                    </a:lnTo>
                    <a:lnTo>
                      <a:pt x="2" y="138"/>
                    </a:lnTo>
                    <a:lnTo>
                      <a:pt x="2" y="136"/>
                    </a:lnTo>
                    <a:lnTo>
                      <a:pt x="2" y="134"/>
                    </a:lnTo>
                    <a:lnTo>
                      <a:pt x="2" y="132"/>
                    </a:lnTo>
                    <a:lnTo>
                      <a:pt x="2" y="130"/>
                    </a:lnTo>
                    <a:lnTo>
                      <a:pt x="2" y="128"/>
                    </a:lnTo>
                    <a:lnTo>
                      <a:pt x="2" y="126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21"/>
                    </a:lnTo>
                    <a:lnTo>
                      <a:pt x="2" y="119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2" y="113"/>
                    </a:lnTo>
                    <a:lnTo>
                      <a:pt x="2" y="111"/>
                    </a:lnTo>
                    <a:lnTo>
                      <a:pt x="2" y="109"/>
                    </a:lnTo>
                    <a:lnTo>
                      <a:pt x="2" y="107"/>
                    </a:lnTo>
                    <a:lnTo>
                      <a:pt x="2" y="105"/>
                    </a:lnTo>
                    <a:lnTo>
                      <a:pt x="2" y="103"/>
                    </a:lnTo>
                    <a:lnTo>
                      <a:pt x="2" y="102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2" y="98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6" y="96"/>
                    </a:lnTo>
                    <a:lnTo>
                      <a:pt x="6" y="98"/>
                    </a:lnTo>
                    <a:lnTo>
                      <a:pt x="6" y="100"/>
                    </a:lnTo>
                    <a:lnTo>
                      <a:pt x="8" y="100"/>
                    </a:lnTo>
                    <a:lnTo>
                      <a:pt x="8" y="102"/>
                    </a:lnTo>
                    <a:lnTo>
                      <a:pt x="8" y="100"/>
                    </a:lnTo>
                    <a:lnTo>
                      <a:pt x="8" y="98"/>
                    </a:lnTo>
                    <a:lnTo>
                      <a:pt x="10" y="98"/>
                    </a:lnTo>
                    <a:lnTo>
                      <a:pt x="8" y="98"/>
                    </a:lnTo>
                    <a:lnTo>
                      <a:pt x="10" y="98"/>
                    </a:lnTo>
                    <a:lnTo>
                      <a:pt x="10" y="96"/>
                    </a:lnTo>
                    <a:lnTo>
                      <a:pt x="10" y="94"/>
                    </a:lnTo>
                    <a:lnTo>
                      <a:pt x="10" y="92"/>
                    </a:lnTo>
                    <a:lnTo>
                      <a:pt x="12" y="92"/>
                    </a:lnTo>
                    <a:lnTo>
                      <a:pt x="12" y="94"/>
                    </a:lnTo>
                    <a:lnTo>
                      <a:pt x="14" y="94"/>
                    </a:lnTo>
                    <a:lnTo>
                      <a:pt x="15" y="94"/>
                    </a:lnTo>
                    <a:lnTo>
                      <a:pt x="15" y="92"/>
                    </a:lnTo>
                    <a:lnTo>
                      <a:pt x="14" y="92"/>
                    </a:lnTo>
                    <a:lnTo>
                      <a:pt x="14" y="90"/>
                    </a:lnTo>
                    <a:lnTo>
                      <a:pt x="12" y="90"/>
                    </a:lnTo>
                    <a:lnTo>
                      <a:pt x="12" y="88"/>
                    </a:lnTo>
                    <a:lnTo>
                      <a:pt x="14" y="88"/>
                    </a:lnTo>
                    <a:lnTo>
                      <a:pt x="14" y="86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5" y="82"/>
                    </a:lnTo>
                    <a:lnTo>
                      <a:pt x="17" y="82"/>
                    </a:lnTo>
                    <a:lnTo>
                      <a:pt x="17" y="80"/>
                    </a:lnTo>
                    <a:lnTo>
                      <a:pt x="19" y="80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3" y="78"/>
                    </a:lnTo>
                    <a:lnTo>
                      <a:pt x="23" y="77"/>
                    </a:lnTo>
                    <a:lnTo>
                      <a:pt x="21" y="77"/>
                    </a:lnTo>
                    <a:lnTo>
                      <a:pt x="23" y="77"/>
                    </a:lnTo>
                    <a:lnTo>
                      <a:pt x="21" y="77"/>
                    </a:lnTo>
                    <a:lnTo>
                      <a:pt x="23" y="77"/>
                    </a:lnTo>
                    <a:lnTo>
                      <a:pt x="21" y="77"/>
                    </a:lnTo>
                    <a:lnTo>
                      <a:pt x="21" y="75"/>
                    </a:lnTo>
                    <a:lnTo>
                      <a:pt x="23" y="75"/>
                    </a:lnTo>
                    <a:lnTo>
                      <a:pt x="23" y="73"/>
                    </a:lnTo>
                    <a:lnTo>
                      <a:pt x="25" y="73"/>
                    </a:lnTo>
                    <a:lnTo>
                      <a:pt x="27" y="73"/>
                    </a:lnTo>
                    <a:lnTo>
                      <a:pt x="27" y="71"/>
                    </a:lnTo>
                    <a:lnTo>
                      <a:pt x="27" y="69"/>
                    </a:lnTo>
                    <a:lnTo>
                      <a:pt x="27" y="67"/>
                    </a:lnTo>
                    <a:lnTo>
                      <a:pt x="25" y="67"/>
                    </a:lnTo>
                    <a:lnTo>
                      <a:pt x="27" y="67"/>
                    </a:lnTo>
                    <a:lnTo>
                      <a:pt x="25" y="67"/>
                    </a:lnTo>
                    <a:lnTo>
                      <a:pt x="25" y="65"/>
                    </a:lnTo>
                    <a:lnTo>
                      <a:pt x="25" y="63"/>
                    </a:lnTo>
                    <a:lnTo>
                      <a:pt x="27" y="63"/>
                    </a:lnTo>
                    <a:lnTo>
                      <a:pt x="25" y="63"/>
                    </a:lnTo>
                    <a:lnTo>
                      <a:pt x="25" y="61"/>
                    </a:lnTo>
                    <a:lnTo>
                      <a:pt x="27" y="61"/>
                    </a:lnTo>
                    <a:lnTo>
                      <a:pt x="25" y="61"/>
                    </a:lnTo>
                    <a:lnTo>
                      <a:pt x="27" y="61"/>
                    </a:lnTo>
                    <a:lnTo>
                      <a:pt x="27" y="59"/>
                    </a:lnTo>
                    <a:lnTo>
                      <a:pt x="27" y="57"/>
                    </a:lnTo>
                    <a:lnTo>
                      <a:pt x="25" y="57"/>
                    </a:lnTo>
                    <a:lnTo>
                      <a:pt x="27" y="57"/>
                    </a:lnTo>
                    <a:lnTo>
                      <a:pt x="27" y="55"/>
                    </a:lnTo>
                    <a:lnTo>
                      <a:pt x="27" y="54"/>
                    </a:lnTo>
                    <a:lnTo>
                      <a:pt x="29" y="54"/>
                    </a:lnTo>
                    <a:lnTo>
                      <a:pt x="29" y="52"/>
                    </a:lnTo>
                    <a:lnTo>
                      <a:pt x="29" y="50"/>
                    </a:lnTo>
                    <a:lnTo>
                      <a:pt x="31" y="50"/>
                    </a:lnTo>
                    <a:lnTo>
                      <a:pt x="31" y="48"/>
                    </a:lnTo>
                    <a:lnTo>
                      <a:pt x="33" y="48"/>
                    </a:lnTo>
                    <a:lnTo>
                      <a:pt x="33" y="46"/>
                    </a:lnTo>
                    <a:lnTo>
                      <a:pt x="33" y="44"/>
                    </a:lnTo>
                    <a:lnTo>
                      <a:pt x="35" y="44"/>
                    </a:lnTo>
                    <a:lnTo>
                      <a:pt x="35" y="42"/>
                    </a:lnTo>
                    <a:lnTo>
                      <a:pt x="35" y="40"/>
                    </a:lnTo>
                    <a:lnTo>
                      <a:pt x="35" y="38"/>
                    </a:lnTo>
                    <a:lnTo>
                      <a:pt x="35" y="36"/>
                    </a:lnTo>
                    <a:lnTo>
                      <a:pt x="35" y="34"/>
                    </a:lnTo>
                    <a:lnTo>
                      <a:pt x="37" y="34"/>
                    </a:lnTo>
                    <a:lnTo>
                      <a:pt x="37" y="32"/>
                    </a:lnTo>
                    <a:lnTo>
                      <a:pt x="37" y="30"/>
                    </a:lnTo>
                    <a:lnTo>
                      <a:pt x="38" y="30"/>
                    </a:lnTo>
                    <a:lnTo>
                      <a:pt x="38" y="29"/>
                    </a:lnTo>
                    <a:lnTo>
                      <a:pt x="40" y="29"/>
                    </a:lnTo>
                    <a:lnTo>
                      <a:pt x="40" y="27"/>
                    </a:lnTo>
                    <a:lnTo>
                      <a:pt x="40" y="25"/>
                    </a:lnTo>
                    <a:lnTo>
                      <a:pt x="42" y="25"/>
                    </a:lnTo>
                    <a:lnTo>
                      <a:pt x="42" y="23"/>
                    </a:lnTo>
                    <a:lnTo>
                      <a:pt x="44" y="23"/>
                    </a:lnTo>
                    <a:lnTo>
                      <a:pt x="44" y="21"/>
                    </a:lnTo>
                    <a:lnTo>
                      <a:pt x="44" y="19"/>
                    </a:lnTo>
                    <a:lnTo>
                      <a:pt x="46" y="19"/>
                    </a:lnTo>
                    <a:lnTo>
                      <a:pt x="46" y="17"/>
                    </a:lnTo>
                    <a:lnTo>
                      <a:pt x="48" y="17"/>
                    </a:lnTo>
                    <a:lnTo>
                      <a:pt x="48" y="15"/>
                    </a:lnTo>
                    <a:lnTo>
                      <a:pt x="48" y="13"/>
                    </a:lnTo>
                    <a:lnTo>
                      <a:pt x="50" y="13"/>
                    </a:lnTo>
                    <a:lnTo>
                      <a:pt x="50" y="11"/>
                    </a:lnTo>
                    <a:lnTo>
                      <a:pt x="52" y="11"/>
                    </a:lnTo>
                    <a:lnTo>
                      <a:pt x="52" y="9"/>
                    </a:lnTo>
                    <a:lnTo>
                      <a:pt x="52" y="7"/>
                    </a:lnTo>
                    <a:lnTo>
                      <a:pt x="54" y="7"/>
                    </a:lnTo>
                    <a:lnTo>
                      <a:pt x="54" y="6"/>
                    </a:lnTo>
                    <a:lnTo>
                      <a:pt x="56" y="6"/>
                    </a:lnTo>
                    <a:lnTo>
                      <a:pt x="56" y="4"/>
                    </a:lnTo>
                    <a:lnTo>
                      <a:pt x="58" y="4"/>
                    </a:lnTo>
                    <a:lnTo>
                      <a:pt x="58" y="2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5" y="2"/>
                    </a:lnTo>
                    <a:lnTo>
                      <a:pt x="65" y="4"/>
                    </a:lnTo>
                    <a:lnTo>
                      <a:pt x="65" y="6"/>
                    </a:lnTo>
                    <a:lnTo>
                      <a:pt x="65" y="7"/>
                    </a:lnTo>
                    <a:lnTo>
                      <a:pt x="65" y="9"/>
                    </a:lnTo>
                    <a:lnTo>
                      <a:pt x="67" y="9"/>
                    </a:lnTo>
                    <a:lnTo>
                      <a:pt x="67" y="11"/>
                    </a:lnTo>
                    <a:lnTo>
                      <a:pt x="69" y="11"/>
                    </a:lnTo>
                    <a:lnTo>
                      <a:pt x="71" y="11"/>
                    </a:lnTo>
                    <a:lnTo>
                      <a:pt x="73" y="11"/>
                    </a:lnTo>
                    <a:lnTo>
                      <a:pt x="73" y="9"/>
                    </a:lnTo>
                    <a:lnTo>
                      <a:pt x="75" y="9"/>
                    </a:lnTo>
                    <a:lnTo>
                      <a:pt x="77" y="9"/>
                    </a:lnTo>
                    <a:lnTo>
                      <a:pt x="79" y="9"/>
                    </a:lnTo>
                    <a:lnTo>
                      <a:pt x="79" y="7"/>
                    </a:lnTo>
                    <a:lnTo>
                      <a:pt x="81" y="7"/>
                    </a:lnTo>
                    <a:lnTo>
                      <a:pt x="83" y="7"/>
                    </a:lnTo>
                    <a:lnTo>
                      <a:pt x="83" y="6"/>
                    </a:lnTo>
                    <a:lnTo>
                      <a:pt x="83" y="7"/>
                    </a:lnTo>
                    <a:lnTo>
                      <a:pt x="83" y="6"/>
                    </a:lnTo>
                    <a:lnTo>
                      <a:pt x="83" y="7"/>
                    </a:lnTo>
                    <a:lnTo>
                      <a:pt x="85" y="7"/>
                    </a:lnTo>
                    <a:lnTo>
                      <a:pt x="86" y="7"/>
                    </a:lnTo>
                    <a:lnTo>
                      <a:pt x="86" y="6"/>
                    </a:lnTo>
                    <a:lnTo>
                      <a:pt x="86" y="4"/>
                    </a:lnTo>
                    <a:lnTo>
                      <a:pt x="88" y="4"/>
                    </a:lnTo>
                    <a:lnTo>
                      <a:pt x="90" y="4"/>
                    </a:lnTo>
                    <a:lnTo>
                      <a:pt x="92" y="4"/>
                    </a:lnTo>
                    <a:lnTo>
                      <a:pt x="92" y="6"/>
                    </a:lnTo>
                    <a:lnTo>
                      <a:pt x="94" y="6"/>
                    </a:lnTo>
                    <a:lnTo>
                      <a:pt x="94" y="7"/>
                    </a:lnTo>
                    <a:lnTo>
                      <a:pt x="96" y="7"/>
                    </a:lnTo>
                    <a:lnTo>
                      <a:pt x="96" y="9"/>
                    </a:lnTo>
                    <a:lnTo>
                      <a:pt x="98" y="9"/>
                    </a:lnTo>
                    <a:lnTo>
                      <a:pt x="98" y="11"/>
                    </a:lnTo>
                    <a:lnTo>
                      <a:pt x="100" y="11"/>
                    </a:lnTo>
                    <a:lnTo>
                      <a:pt x="100" y="13"/>
                    </a:lnTo>
                    <a:lnTo>
                      <a:pt x="102" y="13"/>
                    </a:lnTo>
                    <a:lnTo>
                      <a:pt x="102" y="15"/>
                    </a:lnTo>
                    <a:lnTo>
                      <a:pt x="104" y="15"/>
                    </a:lnTo>
                    <a:lnTo>
                      <a:pt x="104" y="17"/>
                    </a:lnTo>
                    <a:lnTo>
                      <a:pt x="106" y="17"/>
                    </a:lnTo>
                    <a:lnTo>
                      <a:pt x="106" y="19"/>
                    </a:lnTo>
                    <a:lnTo>
                      <a:pt x="106" y="21"/>
                    </a:lnTo>
                    <a:lnTo>
                      <a:pt x="106" y="23"/>
                    </a:lnTo>
                    <a:lnTo>
                      <a:pt x="106" y="25"/>
                    </a:lnTo>
                    <a:lnTo>
                      <a:pt x="106" y="27"/>
                    </a:lnTo>
                    <a:lnTo>
                      <a:pt x="106" y="29"/>
                    </a:lnTo>
                    <a:lnTo>
                      <a:pt x="106" y="30"/>
                    </a:lnTo>
                    <a:lnTo>
                      <a:pt x="106" y="32"/>
                    </a:lnTo>
                    <a:lnTo>
                      <a:pt x="106" y="34"/>
                    </a:lnTo>
                    <a:lnTo>
                      <a:pt x="106" y="36"/>
                    </a:lnTo>
                    <a:lnTo>
                      <a:pt x="106" y="38"/>
                    </a:lnTo>
                    <a:lnTo>
                      <a:pt x="106" y="40"/>
                    </a:lnTo>
                    <a:lnTo>
                      <a:pt x="106" y="42"/>
                    </a:lnTo>
                    <a:lnTo>
                      <a:pt x="106" y="44"/>
                    </a:lnTo>
                    <a:lnTo>
                      <a:pt x="106" y="46"/>
                    </a:lnTo>
                    <a:lnTo>
                      <a:pt x="106" y="48"/>
                    </a:lnTo>
                    <a:lnTo>
                      <a:pt x="106" y="50"/>
                    </a:lnTo>
                    <a:lnTo>
                      <a:pt x="106" y="52"/>
                    </a:lnTo>
                    <a:lnTo>
                      <a:pt x="106" y="54"/>
                    </a:lnTo>
                    <a:lnTo>
                      <a:pt x="106" y="55"/>
                    </a:lnTo>
                    <a:lnTo>
                      <a:pt x="106" y="57"/>
                    </a:lnTo>
                    <a:lnTo>
                      <a:pt x="106" y="59"/>
                    </a:lnTo>
                    <a:lnTo>
                      <a:pt x="106" y="61"/>
                    </a:lnTo>
                    <a:lnTo>
                      <a:pt x="106" y="63"/>
                    </a:lnTo>
                    <a:lnTo>
                      <a:pt x="106" y="65"/>
                    </a:lnTo>
                    <a:lnTo>
                      <a:pt x="106" y="67"/>
                    </a:lnTo>
                    <a:lnTo>
                      <a:pt x="106" y="69"/>
                    </a:lnTo>
                    <a:lnTo>
                      <a:pt x="106" y="71"/>
                    </a:lnTo>
                    <a:lnTo>
                      <a:pt x="104" y="71"/>
                    </a:lnTo>
                    <a:lnTo>
                      <a:pt x="104" y="73"/>
                    </a:lnTo>
                    <a:lnTo>
                      <a:pt x="106" y="73"/>
                    </a:lnTo>
                    <a:lnTo>
                      <a:pt x="106" y="75"/>
                    </a:lnTo>
                    <a:lnTo>
                      <a:pt x="104" y="75"/>
                    </a:lnTo>
                    <a:lnTo>
                      <a:pt x="104" y="77"/>
                    </a:lnTo>
                    <a:lnTo>
                      <a:pt x="106" y="78"/>
                    </a:lnTo>
                    <a:lnTo>
                      <a:pt x="104" y="78"/>
                    </a:lnTo>
                    <a:lnTo>
                      <a:pt x="104" y="80"/>
                    </a:lnTo>
                    <a:lnTo>
                      <a:pt x="106" y="80"/>
                    </a:lnTo>
                    <a:lnTo>
                      <a:pt x="108" y="80"/>
                    </a:lnTo>
                    <a:lnTo>
                      <a:pt x="108" y="82"/>
                    </a:lnTo>
                    <a:lnTo>
                      <a:pt x="108" y="80"/>
                    </a:lnTo>
                    <a:lnTo>
                      <a:pt x="106" y="80"/>
                    </a:lnTo>
                    <a:lnTo>
                      <a:pt x="108" y="80"/>
                    </a:lnTo>
                    <a:lnTo>
                      <a:pt x="108" y="82"/>
                    </a:lnTo>
                    <a:lnTo>
                      <a:pt x="110" y="82"/>
                    </a:lnTo>
                    <a:lnTo>
                      <a:pt x="110" y="84"/>
                    </a:lnTo>
                    <a:lnTo>
                      <a:pt x="110" y="82"/>
                    </a:lnTo>
                    <a:lnTo>
                      <a:pt x="110" y="84"/>
                    </a:lnTo>
                    <a:lnTo>
                      <a:pt x="111" y="84"/>
                    </a:lnTo>
                    <a:lnTo>
                      <a:pt x="113" y="84"/>
                    </a:lnTo>
                    <a:lnTo>
                      <a:pt x="115" y="84"/>
                    </a:lnTo>
                    <a:lnTo>
                      <a:pt x="117" y="84"/>
                    </a:lnTo>
                    <a:lnTo>
                      <a:pt x="117" y="86"/>
                    </a:lnTo>
                    <a:lnTo>
                      <a:pt x="115" y="86"/>
                    </a:lnTo>
                    <a:lnTo>
                      <a:pt x="117" y="86"/>
                    </a:lnTo>
                    <a:lnTo>
                      <a:pt x="115" y="86"/>
                    </a:lnTo>
                    <a:lnTo>
                      <a:pt x="115" y="88"/>
                    </a:lnTo>
                    <a:lnTo>
                      <a:pt x="117" y="88"/>
                    </a:lnTo>
                    <a:lnTo>
                      <a:pt x="115" y="88"/>
                    </a:lnTo>
                    <a:lnTo>
                      <a:pt x="113" y="88"/>
                    </a:lnTo>
                    <a:lnTo>
                      <a:pt x="113" y="90"/>
                    </a:lnTo>
                    <a:lnTo>
                      <a:pt x="115" y="90"/>
                    </a:lnTo>
                    <a:lnTo>
                      <a:pt x="115" y="92"/>
                    </a:lnTo>
                    <a:lnTo>
                      <a:pt x="115" y="94"/>
                    </a:lnTo>
                    <a:lnTo>
                      <a:pt x="117" y="94"/>
                    </a:lnTo>
                    <a:lnTo>
                      <a:pt x="115" y="94"/>
                    </a:lnTo>
                    <a:lnTo>
                      <a:pt x="115" y="96"/>
                    </a:lnTo>
                    <a:lnTo>
                      <a:pt x="117" y="96"/>
                    </a:lnTo>
                    <a:lnTo>
                      <a:pt x="115" y="96"/>
                    </a:lnTo>
                    <a:lnTo>
                      <a:pt x="115" y="98"/>
                    </a:lnTo>
                    <a:lnTo>
                      <a:pt x="113" y="98"/>
                    </a:lnTo>
                    <a:lnTo>
                      <a:pt x="115" y="98"/>
                    </a:lnTo>
                    <a:lnTo>
                      <a:pt x="115" y="100"/>
                    </a:lnTo>
                    <a:lnTo>
                      <a:pt x="115" y="102"/>
                    </a:lnTo>
                    <a:lnTo>
                      <a:pt x="115" y="103"/>
                    </a:lnTo>
                    <a:lnTo>
                      <a:pt x="117" y="103"/>
                    </a:lnTo>
                    <a:lnTo>
                      <a:pt x="117" y="105"/>
                    </a:lnTo>
                    <a:lnTo>
                      <a:pt x="119" y="105"/>
                    </a:lnTo>
                    <a:lnTo>
                      <a:pt x="121" y="105"/>
                    </a:lnTo>
                    <a:lnTo>
                      <a:pt x="121" y="103"/>
                    </a:lnTo>
                    <a:lnTo>
                      <a:pt x="123" y="103"/>
                    </a:lnTo>
                    <a:lnTo>
                      <a:pt x="125" y="103"/>
                    </a:lnTo>
                    <a:lnTo>
                      <a:pt x="125" y="105"/>
                    </a:lnTo>
                    <a:lnTo>
                      <a:pt x="127" y="105"/>
                    </a:lnTo>
                    <a:lnTo>
                      <a:pt x="127" y="107"/>
                    </a:lnTo>
                    <a:lnTo>
                      <a:pt x="127" y="109"/>
                    </a:lnTo>
                    <a:lnTo>
                      <a:pt x="129" y="111"/>
                    </a:lnTo>
                    <a:lnTo>
                      <a:pt x="129" y="113"/>
                    </a:lnTo>
                    <a:lnTo>
                      <a:pt x="129" y="115"/>
                    </a:lnTo>
                    <a:lnTo>
                      <a:pt x="131" y="115"/>
                    </a:lnTo>
                    <a:lnTo>
                      <a:pt x="131" y="117"/>
                    </a:lnTo>
                    <a:lnTo>
                      <a:pt x="131" y="119"/>
                    </a:lnTo>
                    <a:lnTo>
                      <a:pt x="133" y="119"/>
                    </a:lnTo>
                    <a:lnTo>
                      <a:pt x="133" y="121"/>
                    </a:lnTo>
                    <a:lnTo>
                      <a:pt x="131" y="121"/>
                    </a:lnTo>
                    <a:lnTo>
                      <a:pt x="131" y="123"/>
                    </a:lnTo>
                    <a:lnTo>
                      <a:pt x="129" y="123"/>
                    </a:lnTo>
                    <a:lnTo>
                      <a:pt x="129" y="125"/>
                    </a:lnTo>
                    <a:lnTo>
                      <a:pt x="129" y="126"/>
                    </a:lnTo>
                    <a:lnTo>
                      <a:pt x="127" y="126"/>
                    </a:lnTo>
                    <a:lnTo>
                      <a:pt x="127" y="128"/>
                    </a:lnTo>
                    <a:lnTo>
                      <a:pt x="125" y="128"/>
                    </a:lnTo>
                    <a:lnTo>
                      <a:pt x="125" y="130"/>
                    </a:lnTo>
                    <a:lnTo>
                      <a:pt x="123" y="130"/>
                    </a:lnTo>
                    <a:lnTo>
                      <a:pt x="121" y="130"/>
                    </a:lnTo>
                    <a:lnTo>
                      <a:pt x="121" y="132"/>
                    </a:lnTo>
                    <a:lnTo>
                      <a:pt x="119" y="132"/>
                    </a:lnTo>
                    <a:lnTo>
                      <a:pt x="117" y="132"/>
                    </a:lnTo>
                    <a:lnTo>
                      <a:pt x="115" y="132"/>
                    </a:lnTo>
                    <a:lnTo>
                      <a:pt x="115" y="134"/>
                    </a:lnTo>
                    <a:lnTo>
                      <a:pt x="115" y="136"/>
                    </a:lnTo>
                    <a:lnTo>
                      <a:pt x="113" y="136"/>
                    </a:lnTo>
                    <a:lnTo>
                      <a:pt x="113" y="138"/>
                    </a:lnTo>
                    <a:lnTo>
                      <a:pt x="111" y="138"/>
                    </a:lnTo>
                    <a:lnTo>
                      <a:pt x="110" y="138"/>
                    </a:lnTo>
                    <a:lnTo>
                      <a:pt x="108" y="138"/>
                    </a:lnTo>
                    <a:lnTo>
                      <a:pt x="106" y="138"/>
                    </a:lnTo>
                    <a:lnTo>
                      <a:pt x="104" y="138"/>
                    </a:lnTo>
                    <a:lnTo>
                      <a:pt x="104" y="140"/>
                    </a:lnTo>
                    <a:lnTo>
                      <a:pt x="104" y="142"/>
                    </a:lnTo>
                    <a:lnTo>
                      <a:pt x="102" y="142"/>
                    </a:lnTo>
                    <a:lnTo>
                      <a:pt x="100" y="140"/>
                    </a:lnTo>
                    <a:lnTo>
                      <a:pt x="100" y="142"/>
                    </a:lnTo>
                    <a:lnTo>
                      <a:pt x="98" y="142"/>
                    </a:lnTo>
                    <a:lnTo>
                      <a:pt x="98" y="144"/>
                    </a:lnTo>
                    <a:lnTo>
                      <a:pt x="96" y="144"/>
                    </a:lnTo>
                    <a:lnTo>
                      <a:pt x="94" y="144"/>
                    </a:lnTo>
                    <a:lnTo>
                      <a:pt x="94" y="146"/>
                    </a:lnTo>
                    <a:lnTo>
                      <a:pt x="94" y="148"/>
                    </a:lnTo>
                    <a:lnTo>
                      <a:pt x="92" y="148"/>
                    </a:lnTo>
                    <a:lnTo>
                      <a:pt x="92" y="150"/>
                    </a:lnTo>
                    <a:lnTo>
                      <a:pt x="92" y="151"/>
                    </a:lnTo>
                    <a:lnTo>
                      <a:pt x="90" y="151"/>
                    </a:lnTo>
                    <a:lnTo>
                      <a:pt x="88" y="151"/>
                    </a:lnTo>
                    <a:lnTo>
                      <a:pt x="88" y="153"/>
                    </a:lnTo>
                    <a:lnTo>
                      <a:pt x="86" y="153"/>
                    </a:lnTo>
                    <a:lnTo>
                      <a:pt x="85" y="153"/>
                    </a:lnTo>
                    <a:lnTo>
                      <a:pt x="83" y="153"/>
                    </a:lnTo>
                    <a:lnTo>
                      <a:pt x="83" y="155"/>
                    </a:lnTo>
                    <a:lnTo>
                      <a:pt x="81" y="155"/>
                    </a:lnTo>
                    <a:lnTo>
                      <a:pt x="81" y="157"/>
                    </a:lnTo>
                    <a:lnTo>
                      <a:pt x="79" y="157"/>
                    </a:lnTo>
                    <a:lnTo>
                      <a:pt x="77" y="157"/>
                    </a:lnTo>
                    <a:lnTo>
                      <a:pt x="75" y="157"/>
                    </a:lnTo>
                    <a:lnTo>
                      <a:pt x="77" y="159"/>
                    </a:lnTo>
                    <a:lnTo>
                      <a:pt x="77" y="161"/>
                    </a:lnTo>
                    <a:lnTo>
                      <a:pt x="75" y="163"/>
                    </a:lnTo>
                    <a:lnTo>
                      <a:pt x="73" y="163"/>
                    </a:lnTo>
                    <a:lnTo>
                      <a:pt x="73" y="165"/>
                    </a:lnTo>
                    <a:lnTo>
                      <a:pt x="73" y="167"/>
                    </a:lnTo>
                    <a:lnTo>
                      <a:pt x="71" y="167"/>
                    </a:lnTo>
                    <a:lnTo>
                      <a:pt x="69" y="167"/>
                    </a:lnTo>
                    <a:lnTo>
                      <a:pt x="69" y="165"/>
                    </a:lnTo>
                    <a:lnTo>
                      <a:pt x="67" y="165"/>
                    </a:lnTo>
                    <a:lnTo>
                      <a:pt x="65" y="165"/>
                    </a:lnTo>
                    <a:lnTo>
                      <a:pt x="65" y="163"/>
                    </a:lnTo>
                    <a:lnTo>
                      <a:pt x="65" y="161"/>
                    </a:lnTo>
                    <a:lnTo>
                      <a:pt x="65" y="163"/>
                    </a:lnTo>
                    <a:lnTo>
                      <a:pt x="63" y="163"/>
                    </a:lnTo>
                    <a:lnTo>
                      <a:pt x="62" y="165"/>
                    </a:lnTo>
                    <a:lnTo>
                      <a:pt x="60" y="165"/>
                    </a:lnTo>
                    <a:lnTo>
                      <a:pt x="60" y="163"/>
                    </a:lnTo>
                    <a:lnTo>
                      <a:pt x="58" y="163"/>
                    </a:lnTo>
                    <a:lnTo>
                      <a:pt x="60" y="163"/>
                    </a:lnTo>
                    <a:lnTo>
                      <a:pt x="60" y="165"/>
                    </a:lnTo>
                    <a:lnTo>
                      <a:pt x="60" y="167"/>
                    </a:lnTo>
                    <a:lnTo>
                      <a:pt x="58" y="167"/>
                    </a:lnTo>
                    <a:lnTo>
                      <a:pt x="58" y="169"/>
                    </a:lnTo>
                    <a:lnTo>
                      <a:pt x="56" y="169"/>
                    </a:lnTo>
                    <a:lnTo>
                      <a:pt x="56" y="167"/>
                    </a:lnTo>
                    <a:lnTo>
                      <a:pt x="54" y="167"/>
                    </a:lnTo>
                    <a:lnTo>
                      <a:pt x="54" y="165"/>
                    </a:lnTo>
                    <a:lnTo>
                      <a:pt x="54" y="163"/>
                    </a:lnTo>
                    <a:lnTo>
                      <a:pt x="52" y="165"/>
                    </a:lnTo>
                    <a:lnTo>
                      <a:pt x="50" y="165"/>
                    </a:lnTo>
                    <a:lnTo>
                      <a:pt x="50" y="167"/>
                    </a:lnTo>
                    <a:lnTo>
                      <a:pt x="50" y="169"/>
                    </a:lnTo>
                    <a:lnTo>
                      <a:pt x="48" y="169"/>
                    </a:lnTo>
                    <a:lnTo>
                      <a:pt x="46" y="169"/>
                    </a:lnTo>
                    <a:lnTo>
                      <a:pt x="44" y="169"/>
                    </a:lnTo>
                    <a:lnTo>
                      <a:pt x="44" y="171"/>
                    </a:lnTo>
                    <a:lnTo>
                      <a:pt x="42" y="171"/>
                    </a:lnTo>
                    <a:lnTo>
                      <a:pt x="40" y="171"/>
                    </a:lnTo>
                    <a:lnTo>
                      <a:pt x="38" y="171"/>
                    </a:lnTo>
                    <a:lnTo>
                      <a:pt x="38" y="173"/>
                    </a:lnTo>
                    <a:lnTo>
                      <a:pt x="37" y="173"/>
                    </a:lnTo>
                    <a:lnTo>
                      <a:pt x="35" y="173"/>
                    </a:lnTo>
                    <a:lnTo>
                      <a:pt x="35" y="174"/>
                    </a:lnTo>
                    <a:lnTo>
                      <a:pt x="33" y="174"/>
                    </a:lnTo>
                    <a:lnTo>
                      <a:pt x="31" y="174"/>
                    </a:lnTo>
                    <a:lnTo>
                      <a:pt x="31" y="176"/>
                    </a:lnTo>
                    <a:lnTo>
                      <a:pt x="29" y="176"/>
                    </a:lnTo>
                    <a:lnTo>
                      <a:pt x="29" y="178"/>
                    </a:lnTo>
                    <a:lnTo>
                      <a:pt x="27" y="178"/>
                    </a:lnTo>
                    <a:lnTo>
                      <a:pt x="27" y="180"/>
                    </a:lnTo>
                    <a:lnTo>
                      <a:pt x="25" y="182"/>
                    </a:lnTo>
                    <a:lnTo>
                      <a:pt x="25" y="184"/>
                    </a:lnTo>
                    <a:lnTo>
                      <a:pt x="23" y="184"/>
                    </a:lnTo>
                    <a:lnTo>
                      <a:pt x="23" y="186"/>
                    </a:lnTo>
                    <a:lnTo>
                      <a:pt x="21" y="186"/>
                    </a:lnTo>
                    <a:lnTo>
                      <a:pt x="19" y="186"/>
                    </a:lnTo>
                    <a:lnTo>
                      <a:pt x="19" y="188"/>
                    </a:lnTo>
                    <a:lnTo>
                      <a:pt x="19" y="190"/>
                    </a:lnTo>
                    <a:lnTo>
                      <a:pt x="19" y="192"/>
                    </a:lnTo>
                    <a:lnTo>
                      <a:pt x="21" y="192"/>
                    </a:lnTo>
                    <a:lnTo>
                      <a:pt x="21" y="194"/>
                    </a:lnTo>
                    <a:lnTo>
                      <a:pt x="23" y="194"/>
                    </a:lnTo>
                    <a:lnTo>
                      <a:pt x="21" y="196"/>
                    </a:lnTo>
                    <a:lnTo>
                      <a:pt x="19" y="196"/>
                    </a:lnTo>
                    <a:lnTo>
                      <a:pt x="17" y="196"/>
                    </a:lnTo>
                    <a:lnTo>
                      <a:pt x="17" y="194"/>
                    </a:lnTo>
                    <a:lnTo>
                      <a:pt x="17" y="196"/>
                    </a:lnTo>
                    <a:lnTo>
                      <a:pt x="15" y="196"/>
                    </a:lnTo>
                    <a:lnTo>
                      <a:pt x="17" y="196"/>
                    </a:lnTo>
                    <a:lnTo>
                      <a:pt x="17" y="198"/>
                    </a:lnTo>
                    <a:lnTo>
                      <a:pt x="17" y="199"/>
                    </a:lnTo>
                    <a:lnTo>
                      <a:pt x="17" y="201"/>
                    </a:lnTo>
                    <a:lnTo>
                      <a:pt x="17" y="203"/>
                    </a:lnTo>
                    <a:lnTo>
                      <a:pt x="17" y="201"/>
                    </a:lnTo>
                    <a:lnTo>
                      <a:pt x="15" y="201"/>
                    </a:lnTo>
                    <a:lnTo>
                      <a:pt x="15" y="199"/>
                    </a:lnTo>
                    <a:lnTo>
                      <a:pt x="14" y="199"/>
                    </a:lnTo>
                    <a:lnTo>
                      <a:pt x="14" y="198"/>
                    </a:lnTo>
                    <a:lnTo>
                      <a:pt x="14" y="196"/>
                    </a:lnTo>
                    <a:lnTo>
                      <a:pt x="12" y="196"/>
                    </a:lnTo>
                    <a:lnTo>
                      <a:pt x="10" y="196"/>
                    </a:lnTo>
                    <a:lnTo>
                      <a:pt x="10" y="194"/>
                    </a:lnTo>
                    <a:lnTo>
                      <a:pt x="10" y="192"/>
                    </a:lnTo>
                    <a:lnTo>
                      <a:pt x="8" y="192"/>
                    </a:lnTo>
                    <a:lnTo>
                      <a:pt x="10" y="192"/>
                    </a:lnTo>
                    <a:lnTo>
                      <a:pt x="10" y="190"/>
                    </a:lnTo>
                    <a:lnTo>
                      <a:pt x="10" y="188"/>
                    </a:lnTo>
                    <a:lnTo>
                      <a:pt x="8" y="188"/>
                    </a:lnTo>
                    <a:lnTo>
                      <a:pt x="8" y="186"/>
                    </a:lnTo>
                    <a:lnTo>
                      <a:pt x="6" y="186"/>
                    </a:lnTo>
                    <a:lnTo>
                      <a:pt x="6" y="184"/>
                    </a:lnTo>
                    <a:lnTo>
                      <a:pt x="4" y="184"/>
                    </a:lnTo>
                    <a:lnTo>
                      <a:pt x="4" y="182"/>
                    </a:lnTo>
                    <a:lnTo>
                      <a:pt x="4" y="180"/>
                    </a:lnTo>
                    <a:lnTo>
                      <a:pt x="4" y="178"/>
                    </a:lnTo>
                    <a:lnTo>
                      <a:pt x="4" y="176"/>
                    </a:lnTo>
                    <a:lnTo>
                      <a:pt x="6" y="176"/>
                    </a:lnTo>
                    <a:lnTo>
                      <a:pt x="4" y="176"/>
                    </a:lnTo>
                    <a:lnTo>
                      <a:pt x="4" y="174"/>
                    </a:lnTo>
                    <a:lnTo>
                      <a:pt x="6" y="174"/>
                    </a:lnTo>
                    <a:lnTo>
                      <a:pt x="4" y="174"/>
                    </a:lnTo>
                    <a:lnTo>
                      <a:pt x="4" y="173"/>
                    </a:lnTo>
                    <a:lnTo>
                      <a:pt x="4" y="171"/>
                    </a:lnTo>
                    <a:lnTo>
                      <a:pt x="4" y="169"/>
                    </a:lnTo>
                    <a:lnTo>
                      <a:pt x="4" y="167"/>
                    </a:lnTo>
                    <a:lnTo>
                      <a:pt x="4" y="165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39" name="Freeform 44"/>
              <p:cNvSpPr>
                <a:spLocks/>
              </p:cNvSpPr>
              <p:nvPr/>
            </p:nvSpPr>
            <p:spPr bwMode="auto">
              <a:xfrm>
                <a:off x="4579256" y="1872283"/>
                <a:ext cx="522933" cy="402575"/>
              </a:xfrm>
              <a:custGeom>
                <a:avLst/>
                <a:gdLst>
                  <a:gd name="T0" fmla="*/ 25 w 252"/>
                  <a:gd name="T1" fmla="*/ 90 h 194"/>
                  <a:gd name="T2" fmla="*/ 23 w 252"/>
                  <a:gd name="T3" fmla="*/ 81 h 194"/>
                  <a:gd name="T4" fmla="*/ 18 w 252"/>
                  <a:gd name="T5" fmla="*/ 67 h 194"/>
                  <a:gd name="T6" fmla="*/ 35 w 252"/>
                  <a:gd name="T7" fmla="*/ 60 h 194"/>
                  <a:gd name="T8" fmla="*/ 52 w 252"/>
                  <a:gd name="T9" fmla="*/ 60 h 194"/>
                  <a:gd name="T10" fmla="*/ 70 w 252"/>
                  <a:gd name="T11" fmla="*/ 60 h 194"/>
                  <a:gd name="T12" fmla="*/ 89 w 252"/>
                  <a:gd name="T13" fmla="*/ 60 h 194"/>
                  <a:gd name="T14" fmla="*/ 102 w 252"/>
                  <a:gd name="T15" fmla="*/ 44 h 194"/>
                  <a:gd name="T16" fmla="*/ 112 w 252"/>
                  <a:gd name="T17" fmla="*/ 35 h 194"/>
                  <a:gd name="T18" fmla="*/ 121 w 252"/>
                  <a:gd name="T19" fmla="*/ 27 h 194"/>
                  <a:gd name="T20" fmla="*/ 129 w 252"/>
                  <a:gd name="T21" fmla="*/ 17 h 194"/>
                  <a:gd name="T22" fmla="*/ 139 w 252"/>
                  <a:gd name="T23" fmla="*/ 10 h 194"/>
                  <a:gd name="T24" fmla="*/ 148 w 252"/>
                  <a:gd name="T25" fmla="*/ 4 h 194"/>
                  <a:gd name="T26" fmla="*/ 160 w 252"/>
                  <a:gd name="T27" fmla="*/ 0 h 194"/>
                  <a:gd name="T28" fmla="*/ 175 w 252"/>
                  <a:gd name="T29" fmla="*/ 0 h 194"/>
                  <a:gd name="T30" fmla="*/ 191 w 252"/>
                  <a:gd name="T31" fmla="*/ 0 h 194"/>
                  <a:gd name="T32" fmla="*/ 202 w 252"/>
                  <a:gd name="T33" fmla="*/ 4 h 194"/>
                  <a:gd name="T34" fmla="*/ 200 w 252"/>
                  <a:gd name="T35" fmla="*/ 17 h 194"/>
                  <a:gd name="T36" fmla="*/ 202 w 252"/>
                  <a:gd name="T37" fmla="*/ 27 h 194"/>
                  <a:gd name="T38" fmla="*/ 200 w 252"/>
                  <a:gd name="T39" fmla="*/ 37 h 194"/>
                  <a:gd name="T40" fmla="*/ 202 w 252"/>
                  <a:gd name="T41" fmla="*/ 52 h 194"/>
                  <a:gd name="T42" fmla="*/ 200 w 252"/>
                  <a:gd name="T43" fmla="*/ 62 h 194"/>
                  <a:gd name="T44" fmla="*/ 206 w 252"/>
                  <a:gd name="T45" fmla="*/ 63 h 194"/>
                  <a:gd name="T46" fmla="*/ 206 w 252"/>
                  <a:gd name="T47" fmla="*/ 79 h 194"/>
                  <a:gd name="T48" fmla="*/ 204 w 252"/>
                  <a:gd name="T49" fmla="*/ 92 h 194"/>
                  <a:gd name="T50" fmla="*/ 204 w 252"/>
                  <a:gd name="T51" fmla="*/ 106 h 194"/>
                  <a:gd name="T52" fmla="*/ 200 w 252"/>
                  <a:gd name="T53" fmla="*/ 117 h 194"/>
                  <a:gd name="T54" fmla="*/ 198 w 252"/>
                  <a:gd name="T55" fmla="*/ 133 h 194"/>
                  <a:gd name="T56" fmla="*/ 196 w 252"/>
                  <a:gd name="T57" fmla="*/ 146 h 194"/>
                  <a:gd name="T58" fmla="*/ 196 w 252"/>
                  <a:gd name="T59" fmla="*/ 161 h 194"/>
                  <a:gd name="T60" fmla="*/ 191 w 252"/>
                  <a:gd name="T61" fmla="*/ 167 h 194"/>
                  <a:gd name="T62" fmla="*/ 200 w 252"/>
                  <a:gd name="T63" fmla="*/ 173 h 194"/>
                  <a:gd name="T64" fmla="*/ 214 w 252"/>
                  <a:gd name="T65" fmla="*/ 169 h 194"/>
                  <a:gd name="T66" fmla="*/ 225 w 252"/>
                  <a:gd name="T67" fmla="*/ 165 h 194"/>
                  <a:gd name="T68" fmla="*/ 239 w 252"/>
                  <a:gd name="T69" fmla="*/ 163 h 194"/>
                  <a:gd name="T70" fmla="*/ 248 w 252"/>
                  <a:gd name="T71" fmla="*/ 161 h 194"/>
                  <a:gd name="T72" fmla="*/ 250 w 252"/>
                  <a:gd name="T73" fmla="*/ 173 h 194"/>
                  <a:gd name="T74" fmla="*/ 239 w 252"/>
                  <a:gd name="T75" fmla="*/ 179 h 194"/>
                  <a:gd name="T76" fmla="*/ 223 w 252"/>
                  <a:gd name="T77" fmla="*/ 184 h 194"/>
                  <a:gd name="T78" fmla="*/ 210 w 252"/>
                  <a:gd name="T79" fmla="*/ 190 h 194"/>
                  <a:gd name="T80" fmla="*/ 194 w 252"/>
                  <a:gd name="T81" fmla="*/ 192 h 194"/>
                  <a:gd name="T82" fmla="*/ 179 w 252"/>
                  <a:gd name="T83" fmla="*/ 194 h 194"/>
                  <a:gd name="T84" fmla="*/ 177 w 252"/>
                  <a:gd name="T85" fmla="*/ 188 h 194"/>
                  <a:gd name="T86" fmla="*/ 183 w 252"/>
                  <a:gd name="T87" fmla="*/ 179 h 194"/>
                  <a:gd name="T88" fmla="*/ 181 w 252"/>
                  <a:gd name="T89" fmla="*/ 169 h 194"/>
                  <a:gd name="T90" fmla="*/ 169 w 252"/>
                  <a:gd name="T91" fmla="*/ 165 h 194"/>
                  <a:gd name="T92" fmla="*/ 162 w 252"/>
                  <a:gd name="T93" fmla="*/ 158 h 194"/>
                  <a:gd name="T94" fmla="*/ 154 w 252"/>
                  <a:gd name="T95" fmla="*/ 154 h 194"/>
                  <a:gd name="T96" fmla="*/ 148 w 252"/>
                  <a:gd name="T97" fmla="*/ 148 h 194"/>
                  <a:gd name="T98" fmla="*/ 146 w 252"/>
                  <a:gd name="T99" fmla="*/ 138 h 194"/>
                  <a:gd name="T100" fmla="*/ 139 w 252"/>
                  <a:gd name="T101" fmla="*/ 131 h 194"/>
                  <a:gd name="T102" fmla="*/ 123 w 252"/>
                  <a:gd name="T103" fmla="*/ 131 h 194"/>
                  <a:gd name="T104" fmla="*/ 108 w 252"/>
                  <a:gd name="T105" fmla="*/ 131 h 194"/>
                  <a:gd name="T106" fmla="*/ 93 w 252"/>
                  <a:gd name="T107" fmla="*/ 131 h 194"/>
                  <a:gd name="T108" fmla="*/ 77 w 252"/>
                  <a:gd name="T109" fmla="*/ 131 h 194"/>
                  <a:gd name="T110" fmla="*/ 62 w 252"/>
                  <a:gd name="T111" fmla="*/ 131 h 194"/>
                  <a:gd name="T112" fmla="*/ 46 w 252"/>
                  <a:gd name="T113" fmla="*/ 131 h 194"/>
                  <a:gd name="T114" fmla="*/ 31 w 252"/>
                  <a:gd name="T115" fmla="*/ 131 h 194"/>
                  <a:gd name="T116" fmla="*/ 16 w 252"/>
                  <a:gd name="T117" fmla="*/ 131 h 194"/>
                  <a:gd name="T118" fmla="*/ 0 w 252"/>
                  <a:gd name="T119" fmla="*/ 131 h 194"/>
                  <a:gd name="T120" fmla="*/ 0 w 252"/>
                  <a:gd name="T121" fmla="*/ 111 h 194"/>
                  <a:gd name="T122" fmla="*/ 12 w 252"/>
                  <a:gd name="T123" fmla="*/ 102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2" h="194">
                    <a:moveTo>
                      <a:pt x="14" y="102"/>
                    </a:moveTo>
                    <a:lnTo>
                      <a:pt x="16" y="100"/>
                    </a:lnTo>
                    <a:lnTo>
                      <a:pt x="20" y="98"/>
                    </a:lnTo>
                    <a:lnTo>
                      <a:pt x="23" y="96"/>
                    </a:lnTo>
                    <a:lnTo>
                      <a:pt x="25" y="94"/>
                    </a:lnTo>
                    <a:lnTo>
                      <a:pt x="27" y="92"/>
                    </a:lnTo>
                    <a:lnTo>
                      <a:pt x="27" y="90"/>
                    </a:lnTo>
                    <a:lnTo>
                      <a:pt x="25" y="90"/>
                    </a:lnTo>
                    <a:lnTo>
                      <a:pt x="25" y="88"/>
                    </a:lnTo>
                    <a:lnTo>
                      <a:pt x="23" y="88"/>
                    </a:lnTo>
                    <a:lnTo>
                      <a:pt x="23" y="87"/>
                    </a:lnTo>
                    <a:lnTo>
                      <a:pt x="23" y="85"/>
                    </a:lnTo>
                    <a:lnTo>
                      <a:pt x="22" y="85"/>
                    </a:lnTo>
                    <a:lnTo>
                      <a:pt x="22" y="83"/>
                    </a:lnTo>
                    <a:lnTo>
                      <a:pt x="23" y="83"/>
                    </a:lnTo>
                    <a:lnTo>
                      <a:pt x="23" y="81"/>
                    </a:lnTo>
                    <a:lnTo>
                      <a:pt x="22" y="81"/>
                    </a:lnTo>
                    <a:lnTo>
                      <a:pt x="22" y="79"/>
                    </a:lnTo>
                    <a:lnTo>
                      <a:pt x="22" y="77"/>
                    </a:lnTo>
                    <a:lnTo>
                      <a:pt x="22" y="75"/>
                    </a:lnTo>
                    <a:lnTo>
                      <a:pt x="20" y="73"/>
                    </a:lnTo>
                    <a:lnTo>
                      <a:pt x="20" y="71"/>
                    </a:lnTo>
                    <a:lnTo>
                      <a:pt x="18" y="69"/>
                    </a:lnTo>
                    <a:lnTo>
                      <a:pt x="18" y="67"/>
                    </a:lnTo>
                    <a:lnTo>
                      <a:pt x="20" y="67"/>
                    </a:lnTo>
                    <a:lnTo>
                      <a:pt x="22" y="65"/>
                    </a:lnTo>
                    <a:lnTo>
                      <a:pt x="23" y="65"/>
                    </a:lnTo>
                    <a:lnTo>
                      <a:pt x="27" y="63"/>
                    </a:lnTo>
                    <a:lnTo>
                      <a:pt x="31" y="62"/>
                    </a:lnTo>
                    <a:lnTo>
                      <a:pt x="33" y="62"/>
                    </a:lnTo>
                    <a:lnTo>
                      <a:pt x="33" y="60"/>
                    </a:lnTo>
                    <a:lnTo>
                      <a:pt x="35" y="60"/>
                    </a:lnTo>
                    <a:lnTo>
                      <a:pt x="39" y="60"/>
                    </a:lnTo>
                    <a:lnTo>
                      <a:pt x="41" y="60"/>
                    </a:lnTo>
                    <a:lnTo>
                      <a:pt x="43" y="60"/>
                    </a:lnTo>
                    <a:lnTo>
                      <a:pt x="45" y="60"/>
                    </a:lnTo>
                    <a:lnTo>
                      <a:pt x="46" y="60"/>
                    </a:lnTo>
                    <a:lnTo>
                      <a:pt x="48" y="60"/>
                    </a:lnTo>
                    <a:lnTo>
                      <a:pt x="50" y="60"/>
                    </a:lnTo>
                    <a:lnTo>
                      <a:pt x="52" y="60"/>
                    </a:lnTo>
                    <a:lnTo>
                      <a:pt x="54" y="60"/>
                    </a:lnTo>
                    <a:lnTo>
                      <a:pt x="56" y="60"/>
                    </a:lnTo>
                    <a:lnTo>
                      <a:pt x="60" y="60"/>
                    </a:lnTo>
                    <a:lnTo>
                      <a:pt x="62" y="60"/>
                    </a:lnTo>
                    <a:lnTo>
                      <a:pt x="64" y="60"/>
                    </a:lnTo>
                    <a:lnTo>
                      <a:pt x="66" y="60"/>
                    </a:lnTo>
                    <a:lnTo>
                      <a:pt x="68" y="60"/>
                    </a:lnTo>
                    <a:lnTo>
                      <a:pt x="70" y="60"/>
                    </a:lnTo>
                    <a:lnTo>
                      <a:pt x="71" y="60"/>
                    </a:lnTo>
                    <a:lnTo>
                      <a:pt x="75" y="60"/>
                    </a:lnTo>
                    <a:lnTo>
                      <a:pt x="77" y="60"/>
                    </a:lnTo>
                    <a:lnTo>
                      <a:pt x="79" y="60"/>
                    </a:lnTo>
                    <a:lnTo>
                      <a:pt x="81" y="60"/>
                    </a:lnTo>
                    <a:lnTo>
                      <a:pt x="83" y="60"/>
                    </a:lnTo>
                    <a:lnTo>
                      <a:pt x="87" y="60"/>
                    </a:lnTo>
                    <a:lnTo>
                      <a:pt x="89" y="60"/>
                    </a:lnTo>
                    <a:lnTo>
                      <a:pt x="91" y="60"/>
                    </a:lnTo>
                    <a:lnTo>
                      <a:pt x="93" y="60"/>
                    </a:lnTo>
                    <a:lnTo>
                      <a:pt x="94" y="60"/>
                    </a:lnTo>
                    <a:lnTo>
                      <a:pt x="94" y="58"/>
                    </a:lnTo>
                    <a:lnTo>
                      <a:pt x="96" y="56"/>
                    </a:lnTo>
                    <a:lnTo>
                      <a:pt x="98" y="52"/>
                    </a:lnTo>
                    <a:lnTo>
                      <a:pt x="100" y="50"/>
                    </a:lnTo>
                    <a:lnTo>
                      <a:pt x="102" y="44"/>
                    </a:lnTo>
                    <a:lnTo>
                      <a:pt x="104" y="42"/>
                    </a:lnTo>
                    <a:lnTo>
                      <a:pt x="104" y="40"/>
                    </a:lnTo>
                    <a:lnTo>
                      <a:pt x="106" y="40"/>
                    </a:lnTo>
                    <a:lnTo>
                      <a:pt x="106" y="39"/>
                    </a:lnTo>
                    <a:lnTo>
                      <a:pt x="108" y="39"/>
                    </a:lnTo>
                    <a:lnTo>
                      <a:pt x="108" y="35"/>
                    </a:lnTo>
                    <a:lnTo>
                      <a:pt x="110" y="35"/>
                    </a:lnTo>
                    <a:lnTo>
                      <a:pt x="112" y="35"/>
                    </a:lnTo>
                    <a:lnTo>
                      <a:pt x="114" y="35"/>
                    </a:lnTo>
                    <a:lnTo>
                      <a:pt x="114" y="33"/>
                    </a:lnTo>
                    <a:lnTo>
                      <a:pt x="114" y="31"/>
                    </a:lnTo>
                    <a:lnTo>
                      <a:pt x="116" y="31"/>
                    </a:lnTo>
                    <a:lnTo>
                      <a:pt x="118" y="29"/>
                    </a:lnTo>
                    <a:lnTo>
                      <a:pt x="119" y="29"/>
                    </a:lnTo>
                    <a:lnTo>
                      <a:pt x="121" y="29"/>
                    </a:lnTo>
                    <a:lnTo>
                      <a:pt x="121" y="27"/>
                    </a:lnTo>
                    <a:lnTo>
                      <a:pt x="123" y="27"/>
                    </a:lnTo>
                    <a:lnTo>
                      <a:pt x="125" y="25"/>
                    </a:lnTo>
                    <a:lnTo>
                      <a:pt x="125" y="23"/>
                    </a:lnTo>
                    <a:lnTo>
                      <a:pt x="125" y="21"/>
                    </a:lnTo>
                    <a:lnTo>
                      <a:pt x="127" y="21"/>
                    </a:lnTo>
                    <a:lnTo>
                      <a:pt x="127" y="19"/>
                    </a:lnTo>
                    <a:lnTo>
                      <a:pt x="129" y="19"/>
                    </a:lnTo>
                    <a:lnTo>
                      <a:pt x="129" y="17"/>
                    </a:lnTo>
                    <a:lnTo>
                      <a:pt x="131" y="17"/>
                    </a:lnTo>
                    <a:lnTo>
                      <a:pt x="131" y="15"/>
                    </a:lnTo>
                    <a:lnTo>
                      <a:pt x="133" y="14"/>
                    </a:lnTo>
                    <a:lnTo>
                      <a:pt x="135" y="14"/>
                    </a:lnTo>
                    <a:lnTo>
                      <a:pt x="135" y="12"/>
                    </a:lnTo>
                    <a:lnTo>
                      <a:pt x="137" y="12"/>
                    </a:lnTo>
                    <a:lnTo>
                      <a:pt x="137" y="10"/>
                    </a:lnTo>
                    <a:lnTo>
                      <a:pt x="139" y="10"/>
                    </a:lnTo>
                    <a:lnTo>
                      <a:pt x="139" y="8"/>
                    </a:lnTo>
                    <a:lnTo>
                      <a:pt x="141" y="8"/>
                    </a:lnTo>
                    <a:lnTo>
                      <a:pt x="141" y="6"/>
                    </a:lnTo>
                    <a:lnTo>
                      <a:pt x="143" y="6"/>
                    </a:lnTo>
                    <a:lnTo>
                      <a:pt x="144" y="6"/>
                    </a:lnTo>
                    <a:lnTo>
                      <a:pt x="144" y="4"/>
                    </a:lnTo>
                    <a:lnTo>
                      <a:pt x="146" y="4"/>
                    </a:lnTo>
                    <a:lnTo>
                      <a:pt x="148" y="4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6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7" y="0"/>
                    </a:lnTo>
                    <a:lnTo>
                      <a:pt x="189" y="0"/>
                    </a:lnTo>
                    <a:lnTo>
                      <a:pt x="191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2" y="2"/>
                    </a:lnTo>
                    <a:lnTo>
                      <a:pt x="202" y="4"/>
                    </a:lnTo>
                    <a:lnTo>
                      <a:pt x="202" y="6"/>
                    </a:lnTo>
                    <a:lnTo>
                      <a:pt x="202" y="8"/>
                    </a:lnTo>
                    <a:lnTo>
                      <a:pt x="202" y="10"/>
                    </a:lnTo>
                    <a:lnTo>
                      <a:pt x="202" y="12"/>
                    </a:lnTo>
                    <a:lnTo>
                      <a:pt x="202" y="14"/>
                    </a:lnTo>
                    <a:lnTo>
                      <a:pt x="202" y="15"/>
                    </a:lnTo>
                    <a:lnTo>
                      <a:pt x="202" y="17"/>
                    </a:lnTo>
                    <a:lnTo>
                      <a:pt x="200" y="17"/>
                    </a:lnTo>
                    <a:lnTo>
                      <a:pt x="202" y="17"/>
                    </a:lnTo>
                    <a:lnTo>
                      <a:pt x="202" y="19"/>
                    </a:lnTo>
                    <a:lnTo>
                      <a:pt x="202" y="21"/>
                    </a:lnTo>
                    <a:lnTo>
                      <a:pt x="204" y="21"/>
                    </a:lnTo>
                    <a:lnTo>
                      <a:pt x="204" y="23"/>
                    </a:lnTo>
                    <a:lnTo>
                      <a:pt x="204" y="25"/>
                    </a:lnTo>
                    <a:lnTo>
                      <a:pt x="204" y="27"/>
                    </a:lnTo>
                    <a:lnTo>
                      <a:pt x="202" y="27"/>
                    </a:lnTo>
                    <a:lnTo>
                      <a:pt x="202" y="29"/>
                    </a:lnTo>
                    <a:lnTo>
                      <a:pt x="204" y="29"/>
                    </a:lnTo>
                    <a:lnTo>
                      <a:pt x="204" y="31"/>
                    </a:lnTo>
                    <a:lnTo>
                      <a:pt x="204" y="33"/>
                    </a:lnTo>
                    <a:lnTo>
                      <a:pt x="202" y="33"/>
                    </a:lnTo>
                    <a:lnTo>
                      <a:pt x="202" y="35"/>
                    </a:lnTo>
                    <a:lnTo>
                      <a:pt x="202" y="37"/>
                    </a:lnTo>
                    <a:lnTo>
                      <a:pt x="200" y="37"/>
                    </a:lnTo>
                    <a:lnTo>
                      <a:pt x="200" y="39"/>
                    </a:lnTo>
                    <a:lnTo>
                      <a:pt x="200" y="40"/>
                    </a:lnTo>
                    <a:lnTo>
                      <a:pt x="200" y="42"/>
                    </a:lnTo>
                    <a:lnTo>
                      <a:pt x="200" y="44"/>
                    </a:lnTo>
                    <a:lnTo>
                      <a:pt x="200" y="46"/>
                    </a:lnTo>
                    <a:lnTo>
                      <a:pt x="200" y="48"/>
                    </a:lnTo>
                    <a:lnTo>
                      <a:pt x="202" y="50"/>
                    </a:lnTo>
                    <a:lnTo>
                      <a:pt x="202" y="52"/>
                    </a:lnTo>
                    <a:lnTo>
                      <a:pt x="200" y="52"/>
                    </a:lnTo>
                    <a:lnTo>
                      <a:pt x="202" y="52"/>
                    </a:lnTo>
                    <a:lnTo>
                      <a:pt x="202" y="54"/>
                    </a:lnTo>
                    <a:lnTo>
                      <a:pt x="202" y="56"/>
                    </a:lnTo>
                    <a:lnTo>
                      <a:pt x="202" y="58"/>
                    </a:lnTo>
                    <a:lnTo>
                      <a:pt x="200" y="58"/>
                    </a:lnTo>
                    <a:lnTo>
                      <a:pt x="200" y="60"/>
                    </a:lnTo>
                    <a:lnTo>
                      <a:pt x="200" y="62"/>
                    </a:lnTo>
                    <a:lnTo>
                      <a:pt x="200" y="63"/>
                    </a:lnTo>
                    <a:lnTo>
                      <a:pt x="202" y="63"/>
                    </a:lnTo>
                    <a:lnTo>
                      <a:pt x="202" y="62"/>
                    </a:lnTo>
                    <a:lnTo>
                      <a:pt x="204" y="62"/>
                    </a:lnTo>
                    <a:lnTo>
                      <a:pt x="204" y="60"/>
                    </a:lnTo>
                    <a:lnTo>
                      <a:pt x="204" y="62"/>
                    </a:lnTo>
                    <a:lnTo>
                      <a:pt x="204" y="63"/>
                    </a:lnTo>
                    <a:lnTo>
                      <a:pt x="206" y="63"/>
                    </a:lnTo>
                    <a:lnTo>
                      <a:pt x="206" y="65"/>
                    </a:lnTo>
                    <a:lnTo>
                      <a:pt x="206" y="67"/>
                    </a:lnTo>
                    <a:lnTo>
                      <a:pt x="206" y="69"/>
                    </a:lnTo>
                    <a:lnTo>
                      <a:pt x="206" y="71"/>
                    </a:lnTo>
                    <a:lnTo>
                      <a:pt x="206" y="73"/>
                    </a:lnTo>
                    <a:lnTo>
                      <a:pt x="206" y="75"/>
                    </a:lnTo>
                    <a:lnTo>
                      <a:pt x="206" y="77"/>
                    </a:lnTo>
                    <a:lnTo>
                      <a:pt x="206" y="79"/>
                    </a:lnTo>
                    <a:lnTo>
                      <a:pt x="206" y="81"/>
                    </a:lnTo>
                    <a:lnTo>
                      <a:pt x="206" y="83"/>
                    </a:lnTo>
                    <a:lnTo>
                      <a:pt x="206" y="85"/>
                    </a:lnTo>
                    <a:lnTo>
                      <a:pt x="204" y="85"/>
                    </a:lnTo>
                    <a:lnTo>
                      <a:pt x="204" y="87"/>
                    </a:lnTo>
                    <a:lnTo>
                      <a:pt x="204" y="88"/>
                    </a:lnTo>
                    <a:lnTo>
                      <a:pt x="204" y="90"/>
                    </a:lnTo>
                    <a:lnTo>
                      <a:pt x="204" y="92"/>
                    </a:lnTo>
                    <a:lnTo>
                      <a:pt x="204" y="94"/>
                    </a:lnTo>
                    <a:lnTo>
                      <a:pt x="204" y="96"/>
                    </a:lnTo>
                    <a:lnTo>
                      <a:pt x="204" y="98"/>
                    </a:lnTo>
                    <a:lnTo>
                      <a:pt x="206" y="98"/>
                    </a:lnTo>
                    <a:lnTo>
                      <a:pt x="204" y="100"/>
                    </a:lnTo>
                    <a:lnTo>
                      <a:pt x="204" y="102"/>
                    </a:lnTo>
                    <a:lnTo>
                      <a:pt x="204" y="104"/>
                    </a:lnTo>
                    <a:lnTo>
                      <a:pt x="204" y="106"/>
                    </a:lnTo>
                    <a:lnTo>
                      <a:pt x="202" y="106"/>
                    </a:lnTo>
                    <a:lnTo>
                      <a:pt x="202" y="108"/>
                    </a:lnTo>
                    <a:lnTo>
                      <a:pt x="202" y="110"/>
                    </a:lnTo>
                    <a:lnTo>
                      <a:pt x="202" y="111"/>
                    </a:lnTo>
                    <a:lnTo>
                      <a:pt x="202" y="113"/>
                    </a:lnTo>
                    <a:lnTo>
                      <a:pt x="200" y="113"/>
                    </a:lnTo>
                    <a:lnTo>
                      <a:pt x="200" y="115"/>
                    </a:lnTo>
                    <a:lnTo>
                      <a:pt x="200" y="117"/>
                    </a:lnTo>
                    <a:lnTo>
                      <a:pt x="200" y="119"/>
                    </a:lnTo>
                    <a:lnTo>
                      <a:pt x="198" y="121"/>
                    </a:lnTo>
                    <a:lnTo>
                      <a:pt x="198" y="123"/>
                    </a:lnTo>
                    <a:lnTo>
                      <a:pt x="198" y="125"/>
                    </a:lnTo>
                    <a:lnTo>
                      <a:pt x="198" y="127"/>
                    </a:lnTo>
                    <a:lnTo>
                      <a:pt x="198" y="129"/>
                    </a:lnTo>
                    <a:lnTo>
                      <a:pt x="198" y="131"/>
                    </a:lnTo>
                    <a:lnTo>
                      <a:pt x="198" y="133"/>
                    </a:lnTo>
                    <a:lnTo>
                      <a:pt x="198" y="135"/>
                    </a:lnTo>
                    <a:lnTo>
                      <a:pt x="198" y="136"/>
                    </a:lnTo>
                    <a:lnTo>
                      <a:pt x="198" y="138"/>
                    </a:lnTo>
                    <a:lnTo>
                      <a:pt x="198" y="140"/>
                    </a:lnTo>
                    <a:lnTo>
                      <a:pt x="196" y="140"/>
                    </a:lnTo>
                    <a:lnTo>
                      <a:pt x="196" y="142"/>
                    </a:lnTo>
                    <a:lnTo>
                      <a:pt x="196" y="144"/>
                    </a:lnTo>
                    <a:lnTo>
                      <a:pt x="196" y="146"/>
                    </a:lnTo>
                    <a:lnTo>
                      <a:pt x="196" y="148"/>
                    </a:lnTo>
                    <a:lnTo>
                      <a:pt x="196" y="150"/>
                    </a:lnTo>
                    <a:lnTo>
                      <a:pt x="196" y="152"/>
                    </a:lnTo>
                    <a:lnTo>
                      <a:pt x="196" y="154"/>
                    </a:lnTo>
                    <a:lnTo>
                      <a:pt x="196" y="156"/>
                    </a:lnTo>
                    <a:lnTo>
                      <a:pt x="196" y="158"/>
                    </a:lnTo>
                    <a:lnTo>
                      <a:pt x="196" y="159"/>
                    </a:lnTo>
                    <a:lnTo>
                      <a:pt x="196" y="161"/>
                    </a:lnTo>
                    <a:lnTo>
                      <a:pt x="196" y="163"/>
                    </a:lnTo>
                    <a:lnTo>
                      <a:pt x="198" y="163"/>
                    </a:lnTo>
                    <a:lnTo>
                      <a:pt x="198" y="165"/>
                    </a:lnTo>
                    <a:lnTo>
                      <a:pt x="196" y="165"/>
                    </a:lnTo>
                    <a:lnTo>
                      <a:pt x="194" y="165"/>
                    </a:lnTo>
                    <a:lnTo>
                      <a:pt x="194" y="167"/>
                    </a:lnTo>
                    <a:lnTo>
                      <a:pt x="192" y="167"/>
                    </a:lnTo>
                    <a:lnTo>
                      <a:pt x="191" y="167"/>
                    </a:lnTo>
                    <a:lnTo>
                      <a:pt x="191" y="169"/>
                    </a:lnTo>
                    <a:lnTo>
                      <a:pt x="191" y="171"/>
                    </a:lnTo>
                    <a:lnTo>
                      <a:pt x="192" y="171"/>
                    </a:lnTo>
                    <a:lnTo>
                      <a:pt x="192" y="173"/>
                    </a:lnTo>
                    <a:lnTo>
                      <a:pt x="194" y="175"/>
                    </a:lnTo>
                    <a:lnTo>
                      <a:pt x="196" y="175"/>
                    </a:lnTo>
                    <a:lnTo>
                      <a:pt x="198" y="173"/>
                    </a:lnTo>
                    <a:lnTo>
                      <a:pt x="200" y="173"/>
                    </a:lnTo>
                    <a:lnTo>
                      <a:pt x="202" y="173"/>
                    </a:lnTo>
                    <a:lnTo>
                      <a:pt x="204" y="173"/>
                    </a:lnTo>
                    <a:lnTo>
                      <a:pt x="204" y="171"/>
                    </a:lnTo>
                    <a:lnTo>
                      <a:pt x="206" y="171"/>
                    </a:lnTo>
                    <a:lnTo>
                      <a:pt x="208" y="171"/>
                    </a:lnTo>
                    <a:lnTo>
                      <a:pt x="210" y="171"/>
                    </a:lnTo>
                    <a:lnTo>
                      <a:pt x="212" y="169"/>
                    </a:lnTo>
                    <a:lnTo>
                      <a:pt x="214" y="169"/>
                    </a:lnTo>
                    <a:lnTo>
                      <a:pt x="215" y="169"/>
                    </a:lnTo>
                    <a:lnTo>
                      <a:pt x="217" y="169"/>
                    </a:lnTo>
                    <a:lnTo>
                      <a:pt x="217" y="167"/>
                    </a:lnTo>
                    <a:lnTo>
                      <a:pt x="219" y="167"/>
                    </a:lnTo>
                    <a:lnTo>
                      <a:pt x="221" y="167"/>
                    </a:lnTo>
                    <a:lnTo>
                      <a:pt x="223" y="167"/>
                    </a:lnTo>
                    <a:lnTo>
                      <a:pt x="225" y="167"/>
                    </a:lnTo>
                    <a:lnTo>
                      <a:pt x="225" y="165"/>
                    </a:lnTo>
                    <a:lnTo>
                      <a:pt x="227" y="165"/>
                    </a:lnTo>
                    <a:lnTo>
                      <a:pt x="229" y="165"/>
                    </a:lnTo>
                    <a:lnTo>
                      <a:pt x="231" y="165"/>
                    </a:lnTo>
                    <a:lnTo>
                      <a:pt x="233" y="165"/>
                    </a:lnTo>
                    <a:lnTo>
                      <a:pt x="233" y="163"/>
                    </a:lnTo>
                    <a:lnTo>
                      <a:pt x="235" y="163"/>
                    </a:lnTo>
                    <a:lnTo>
                      <a:pt x="237" y="163"/>
                    </a:lnTo>
                    <a:lnTo>
                      <a:pt x="239" y="163"/>
                    </a:lnTo>
                    <a:lnTo>
                      <a:pt x="240" y="163"/>
                    </a:lnTo>
                    <a:lnTo>
                      <a:pt x="240" y="161"/>
                    </a:lnTo>
                    <a:lnTo>
                      <a:pt x="242" y="161"/>
                    </a:lnTo>
                    <a:lnTo>
                      <a:pt x="244" y="161"/>
                    </a:lnTo>
                    <a:lnTo>
                      <a:pt x="244" y="159"/>
                    </a:lnTo>
                    <a:lnTo>
                      <a:pt x="246" y="159"/>
                    </a:lnTo>
                    <a:lnTo>
                      <a:pt x="248" y="159"/>
                    </a:lnTo>
                    <a:lnTo>
                      <a:pt x="248" y="161"/>
                    </a:lnTo>
                    <a:lnTo>
                      <a:pt x="250" y="161"/>
                    </a:lnTo>
                    <a:lnTo>
                      <a:pt x="250" y="165"/>
                    </a:lnTo>
                    <a:lnTo>
                      <a:pt x="252" y="165"/>
                    </a:lnTo>
                    <a:lnTo>
                      <a:pt x="252" y="167"/>
                    </a:lnTo>
                    <a:lnTo>
                      <a:pt x="252" y="169"/>
                    </a:lnTo>
                    <a:lnTo>
                      <a:pt x="252" y="171"/>
                    </a:lnTo>
                    <a:lnTo>
                      <a:pt x="250" y="171"/>
                    </a:lnTo>
                    <a:lnTo>
                      <a:pt x="250" y="173"/>
                    </a:lnTo>
                    <a:lnTo>
                      <a:pt x="248" y="173"/>
                    </a:lnTo>
                    <a:lnTo>
                      <a:pt x="246" y="173"/>
                    </a:lnTo>
                    <a:lnTo>
                      <a:pt x="246" y="175"/>
                    </a:lnTo>
                    <a:lnTo>
                      <a:pt x="244" y="175"/>
                    </a:lnTo>
                    <a:lnTo>
                      <a:pt x="242" y="175"/>
                    </a:lnTo>
                    <a:lnTo>
                      <a:pt x="240" y="177"/>
                    </a:lnTo>
                    <a:lnTo>
                      <a:pt x="239" y="177"/>
                    </a:lnTo>
                    <a:lnTo>
                      <a:pt x="239" y="179"/>
                    </a:lnTo>
                    <a:lnTo>
                      <a:pt x="237" y="179"/>
                    </a:lnTo>
                    <a:lnTo>
                      <a:pt x="235" y="179"/>
                    </a:lnTo>
                    <a:lnTo>
                      <a:pt x="233" y="181"/>
                    </a:lnTo>
                    <a:lnTo>
                      <a:pt x="231" y="181"/>
                    </a:lnTo>
                    <a:lnTo>
                      <a:pt x="229" y="182"/>
                    </a:lnTo>
                    <a:lnTo>
                      <a:pt x="227" y="182"/>
                    </a:lnTo>
                    <a:lnTo>
                      <a:pt x="225" y="182"/>
                    </a:lnTo>
                    <a:lnTo>
                      <a:pt x="223" y="184"/>
                    </a:lnTo>
                    <a:lnTo>
                      <a:pt x="221" y="184"/>
                    </a:lnTo>
                    <a:lnTo>
                      <a:pt x="219" y="184"/>
                    </a:lnTo>
                    <a:lnTo>
                      <a:pt x="219" y="186"/>
                    </a:lnTo>
                    <a:lnTo>
                      <a:pt x="217" y="186"/>
                    </a:lnTo>
                    <a:lnTo>
                      <a:pt x="214" y="188"/>
                    </a:lnTo>
                    <a:lnTo>
                      <a:pt x="212" y="188"/>
                    </a:lnTo>
                    <a:lnTo>
                      <a:pt x="210" y="188"/>
                    </a:lnTo>
                    <a:lnTo>
                      <a:pt x="210" y="190"/>
                    </a:lnTo>
                    <a:lnTo>
                      <a:pt x="206" y="190"/>
                    </a:lnTo>
                    <a:lnTo>
                      <a:pt x="206" y="192"/>
                    </a:lnTo>
                    <a:lnTo>
                      <a:pt x="204" y="192"/>
                    </a:lnTo>
                    <a:lnTo>
                      <a:pt x="202" y="192"/>
                    </a:lnTo>
                    <a:lnTo>
                      <a:pt x="200" y="192"/>
                    </a:lnTo>
                    <a:lnTo>
                      <a:pt x="198" y="192"/>
                    </a:lnTo>
                    <a:lnTo>
                      <a:pt x="196" y="192"/>
                    </a:lnTo>
                    <a:lnTo>
                      <a:pt x="194" y="192"/>
                    </a:lnTo>
                    <a:lnTo>
                      <a:pt x="191" y="192"/>
                    </a:lnTo>
                    <a:lnTo>
                      <a:pt x="189" y="192"/>
                    </a:lnTo>
                    <a:lnTo>
                      <a:pt x="187" y="192"/>
                    </a:lnTo>
                    <a:lnTo>
                      <a:pt x="187" y="194"/>
                    </a:lnTo>
                    <a:lnTo>
                      <a:pt x="185" y="194"/>
                    </a:lnTo>
                    <a:lnTo>
                      <a:pt x="183" y="192"/>
                    </a:lnTo>
                    <a:lnTo>
                      <a:pt x="181" y="194"/>
                    </a:lnTo>
                    <a:lnTo>
                      <a:pt x="179" y="194"/>
                    </a:lnTo>
                    <a:lnTo>
                      <a:pt x="177" y="194"/>
                    </a:lnTo>
                    <a:lnTo>
                      <a:pt x="175" y="194"/>
                    </a:lnTo>
                    <a:lnTo>
                      <a:pt x="173" y="194"/>
                    </a:lnTo>
                    <a:lnTo>
                      <a:pt x="173" y="192"/>
                    </a:lnTo>
                    <a:lnTo>
                      <a:pt x="175" y="192"/>
                    </a:lnTo>
                    <a:lnTo>
                      <a:pt x="175" y="190"/>
                    </a:lnTo>
                    <a:lnTo>
                      <a:pt x="175" y="188"/>
                    </a:lnTo>
                    <a:lnTo>
                      <a:pt x="177" y="188"/>
                    </a:lnTo>
                    <a:lnTo>
                      <a:pt x="179" y="188"/>
                    </a:lnTo>
                    <a:lnTo>
                      <a:pt x="181" y="188"/>
                    </a:lnTo>
                    <a:lnTo>
                      <a:pt x="181" y="186"/>
                    </a:lnTo>
                    <a:lnTo>
                      <a:pt x="181" y="184"/>
                    </a:lnTo>
                    <a:lnTo>
                      <a:pt x="181" y="182"/>
                    </a:lnTo>
                    <a:lnTo>
                      <a:pt x="183" y="182"/>
                    </a:lnTo>
                    <a:lnTo>
                      <a:pt x="183" y="181"/>
                    </a:lnTo>
                    <a:lnTo>
                      <a:pt x="183" y="179"/>
                    </a:lnTo>
                    <a:lnTo>
                      <a:pt x="185" y="179"/>
                    </a:lnTo>
                    <a:lnTo>
                      <a:pt x="185" y="177"/>
                    </a:lnTo>
                    <a:lnTo>
                      <a:pt x="185" y="175"/>
                    </a:lnTo>
                    <a:lnTo>
                      <a:pt x="185" y="173"/>
                    </a:lnTo>
                    <a:lnTo>
                      <a:pt x="183" y="173"/>
                    </a:lnTo>
                    <a:lnTo>
                      <a:pt x="183" y="171"/>
                    </a:lnTo>
                    <a:lnTo>
                      <a:pt x="181" y="171"/>
                    </a:lnTo>
                    <a:lnTo>
                      <a:pt x="181" y="169"/>
                    </a:lnTo>
                    <a:lnTo>
                      <a:pt x="179" y="169"/>
                    </a:lnTo>
                    <a:lnTo>
                      <a:pt x="177" y="169"/>
                    </a:lnTo>
                    <a:lnTo>
                      <a:pt x="177" y="167"/>
                    </a:lnTo>
                    <a:lnTo>
                      <a:pt x="175" y="167"/>
                    </a:lnTo>
                    <a:lnTo>
                      <a:pt x="173" y="167"/>
                    </a:lnTo>
                    <a:lnTo>
                      <a:pt x="173" y="165"/>
                    </a:lnTo>
                    <a:lnTo>
                      <a:pt x="171" y="165"/>
                    </a:lnTo>
                    <a:lnTo>
                      <a:pt x="169" y="165"/>
                    </a:lnTo>
                    <a:lnTo>
                      <a:pt x="169" y="163"/>
                    </a:lnTo>
                    <a:lnTo>
                      <a:pt x="167" y="163"/>
                    </a:lnTo>
                    <a:lnTo>
                      <a:pt x="167" y="161"/>
                    </a:lnTo>
                    <a:lnTo>
                      <a:pt x="166" y="161"/>
                    </a:lnTo>
                    <a:lnTo>
                      <a:pt x="164" y="161"/>
                    </a:lnTo>
                    <a:lnTo>
                      <a:pt x="164" y="159"/>
                    </a:lnTo>
                    <a:lnTo>
                      <a:pt x="162" y="159"/>
                    </a:lnTo>
                    <a:lnTo>
                      <a:pt x="162" y="158"/>
                    </a:lnTo>
                    <a:lnTo>
                      <a:pt x="160" y="158"/>
                    </a:lnTo>
                    <a:lnTo>
                      <a:pt x="160" y="156"/>
                    </a:lnTo>
                    <a:lnTo>
                      <a:pt x="158" y="156"/>
                    </a:lnTo>
                    <a:lnTo>
                      <a:pt x="156" y="156"/>
                    </a:lnTo>
                    <a:lnTo>
                      <a:pt x="156" y="154"/>
                    </a:lnTo>
                    <a:lnTo>
                      <a:pt x="156" y="156"/>
                    </a:lnTo>
                    <a:lnTo>
                      <a:pt x="156" y="154"/>
                    </a:lnTo>
                    <a:lnTo>
                      <a:pt x="154" y="154"/>
                    </a:lnTo>
                    <a:lnTo>
                      <a:pt x="152" y="154"/>
                    </a:lnTo>
                    <a:lnTo>
                      <a:pt x="152" y="152"/>
                    </a:lnTo>
                    <a:lnTo>
                      <a:pt x="152" y="154"/>
                    </a:lnTo>
                    <a:lnTo>
                      <a:pt x="150" y="154"/>
                    </a:lnTo>
                    <a:lnTo>
                      <a:pt x="150" y="152"/>
                    </a:lnTo>
                    <a:lnTo>
                      <a:pt x="150" y="150"/>
                    </a:lnTo>
                    <a:lnTo>
                      <a:pt x="148" y="150"/>
                    </a:lnTo>
                    <a:lnTo>
                      <a:pt x="148" y="148"/>
                    </a:lnTo>
                    <a:lnTo>
                      <a:pt x="148" y="146"/>
                    </a:lnTo>
                    <a:lnTo>
                      <a:pt x="148" y="144"/>
                    </a:lnTo>
                    <a:lnTo>
                      <a:pt x="148" y="142"/>
                    </a:lnTo>
                    <a:lnTo>
                      <a:pt x="148" y="140"/>
                    </a:lnTo>
                    <a:lnTo>
                      <a:pt x="146" y="140"/>
                    </a:lnTo>
                    <a:lnTo>
                      <a:pt x="146" y="138"/>
                    </a:lnTo>
                    <a:lnTo>
                      <a:pt x="148" y="138"/>
                    </a:lnTo>
                    <a:lnTo>
                      <a:pt x="146" y="138"/>
                    </a:lnTo>
                    <a:lnTo>
                      <a:pt x="146" y="136"/>
                    </a:lnTo>
                    <a:lnTo>
                      <a:pt x="144" y="136"/>
                    </a:lnTo>
                    <a:lnTo>
                      <a:pt x="143" y="136"/>
                    </a:lnTo>
                    <a:lnTo>
                      <a:pt x="143" y="135"/>
                    </a:lnTo>
                    <a:lnTo>
                      <a:pt x="141" y="135"/>
                    </a:lnTo>
                    <a:lnTo>
                      <a:pt x="141" y="133"/>
                    </a:lnTo>
                    <a:lnTo>
                      <a:pt x="139" y="133"/>
                    </a:lnTo>
                    <a:lnTo>
                      <a:pt x="139" y="131"/>
                    </a:lnTo>
                    <a:lnTo>
                      <a:pt x="137" y="131"/>
                    </a:lnTo>
                    <a:lnTo>
                      <a:pt x="135" y="131"/>
                    </a:lnTo>
                    <a:lnTo>
                      <a:pt x="133" y="131"/>
                    </a:lnTo>
                    <a:lnTo>
                      <a:pt x="131" y="131"/>
                    </a:lnTo>
                    <a:lnTo>
                      <a:pt x="129" y="131"/>
                    </a:lnTo>
                    <a:lnTo>
                      <a:pt x="127" y="131"/>
                    </a:lnTo>
                    <a:lnTo>
                      <a:pt x="125" y="131"/>
                    </a:lnTo>
                    <a:lnTo>
                      <a:pt x="123" y="131"/>
                    </a:lnTo>
                    <a:lnTo>
                      <a:pt x="121" y="131"/>
                    </a:lnTo>
                    <a:lnTo>
                      <a:pt x="119" y="131"/>
                    </a:lnTo>
                    <a:lnTo>
                      <a:pt x="118" y="131"/>
                    </a:lnTo>
                    <a:lnTo>
                      <a:pt x="116" y="131"/>
                    </a:lnTo>
                    <a:lnTo>
                      <a:pt x="114" y="131"/>
                    </a:lnTo>
                    <a:lnTo>
                      <a:pt x="112" y="131"/>
                    </a:lnTo>
                    <a:lnTo>
                      <a:pt x="110" y="131"/>
                    </a:lnTo>
                    <a:lnTo>
                      <a:pt x="108" y="131"/>
                    </a:lnTo>
                    <a:lnTo>
                      <a:pt x="106" y="131"/>
                    </a:lnTo>
                    <a:lnTo>
                      <a:pt x="104" y="131"/>
                    </a:lnTo>
                    <a:lnTo>
                      <a:pt x="102" y="131"/>
                    </a:lnTo>
                    <a:lnTo>
                      <a:pt x="100" y="131"/>
                    </a:lnTo>
                    <a:lnTo>
                      <a:pt x="98" y="131"/>
                    </a:lnTo>
                    <a:lnTo>
                      <a:pt x="96" y="131"/>
                    </a:lnTo>
                    <a:lnTo>
                      <a:pt x="94" y="131"/>
                    </a:lnTo>
                    <a:lnTo>
                      <a:pt x="93" y="131"/>
                    </a:lnTo>
                    <a:lnTo>
                      <a:pt x="91" y="131"/>
                    </a:lnTo>
                    <a:lnTo>
                      <a:pt x="89" y="131"/>
                    </a:lnTo>
                    <a:lnTo>
                      <a:pt x="87" y="131"/>
                    </a:lnTo>
                    <a:lnTo>
                      <a:pt x="85" y="131"/>
                    </a:lnTo>
                    <a:lnTo>
                      <a:pt x="83" y="131"/>
                    </a:lnTo>
                    <a:lnTo>
                      <a:pt x="81" y="131"/>
                    </a:lnTo>
                    <a:lnTo>
                      <a:pt x="79" y="131"/>
                    </a:lnTo>
                    <a:lnTo>
                      <a:pt x="77" y="131"/>
                    </a:lnTo>
                    <a:lnTo>
                      <a:pt x="75" y="131"/>
                    </a:lnTo>
                    <a:lnTo>
                      <a:pt x="73" y="131"/>
                    </a:lnTo>
                    <a:lnTo>
                      <a:pt x="71" y="131"/>
                    </a:lnTo>
                    <a:lnTo>
                      <a:pt x="70" y="131"/>
                    </a:lnTo>
                    <a:lnTo>
                      <a:pt x="68" y="131"/>
                    </a:lnTo>
                    <a:lnTo>
                      <a:pt x="66" y="131"/>
                    </a:lnTo>
                    <a:lnTo>
                      <a:pt x="64" y="131"/>
                    </a:lnTo>
                    <a:lnTo>
                      <a:pt x="62" y="131"/>
                    </a:lnTo>
                    <a:lnTo>
                      <a:pt x="60" y="131"/>
                    </a:lnTo>
                    <a:lnTo>
                      <a:pt x="58" y="131"/>
                    </a:lnTo>
                    <a:lnTo>
                      <a:pt x="56" y="131"/>
                    </a:lnTo>
                    <a:lnTo>
                      <a:pt x="54" y="131"/>
                    </a:lnTo>
                    <a:lnTo>
                      <a:pt x="52" y="131"/>
                    </a:lnTo>
                    <a:lnTo>
                      <a:pt x="50" y="131"/>
                    </a:lnTo>
                    <a:lnTo>
                      <a:pt x="48" y="131"/>
                    </a:lnTo>
                    <a:lnTo>
                      <a:pt x="46" y="131"/>
                    </a:lnTo>
                    <a:lnTo>
                      <a:pt x="45" y="131"/>
                    </a:lnTo>
                    <a:lnTo>
                      <a:pt x="43" y="131"/>
                    </a:lnTo>
                    <a:lnTo>
                      <a:pt x="41" y="131"/>
                    </a:lnTo>
                    <a:lnTo>
                      <a:pt x="39" y="131"/>
                    </a:lnTo>
                    <a:lnTo>
                      <a:pt x="37" y="131"/>
                    </a:lnTo>
                    <a:lnTo>
                      <a:pt x="35" y="131"/>
                    </a:lnTo>
                    <a:lnTo>
                      <a:pt x="33" y="131"/>
                    </a:lnTo>
                    <a:lnTo>
                      <a:pt x="31" y="131"/>
                    </a:lnTo>
                    <a:lnTo>
                      <a:pt x="29" y="131"/>
                    </a:lnTo>
                    <a:lnTo>
                      <a:pt x="27" y="131"/>
                    </a:lnTo>
                    <a:lnTo>
                      <a:pt x="25" y="131"/>
                    </a:lnTo>
                    <a:lnTo>
                      <a:pt x="23" y="131"/>
                    </a:lnTo>
                    <a:lnTo>
                      <a:pt x="22" y="131"/>
                    </a:lnTo>
                    <a:lnTo>
                      <a:pt x="20" y="131"/>
                    </a:lnTo>
                    <a:lnTo>
                      <a:pt x="18" y="131"/>
                    </a:lnTo>
                    <a:lnTo>
                      <a:pt x="16" y="131"/>
                    </a:lnTo>
                    <a:lnTo>
                      <a:pt x="14" y="131"/>
                    </a:lnTo>
                    <a:lnTo>
                      <a:pt x="12" y="131"/>
                    </a:lnTo>
                    <a:lnTo>
                      <a:pt x="10" y="131"/>
                    </a:lnTo>
                    <a:lnTo>
                      <a:pt x="8" y="131"/>
                    </a:lnTo>
                    <a:lnTo>
                      <a:pt x="6" y="131"/>
                    </a:lnTo>
                    <a:lnTo>
                      <a:pt x="4" y="131"/>
                    </a:lnTo>
                    <a:lnTo>
                      <a:pt x="2" y="131"/>
                    </a:lnTo>
                    <a:lnTo>
                      <a:pt x="0" y="131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5"/>
                    </a:lnTo>
                    <a:lnTo>
                      <a:pt x="0" y="111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2" y="108"/>
                    </a:lnTo>
                    <a:lnTo>
                      <a:pt x="4" y="106"/>
                    </a:lnTo>
                    <a:lnTo>
                      <a:pt x="8" y="106"/>
                    </a:lnTo>
                    <a:lnTo>
                      <a:pt x="8" y="104"/>
                    </a:lnTo>
                    <a:lnTo>
                      <a:pt x="10" y="104"/>
                    </a:lnTo>
                    <a:lnTo>
                      <a:pt x="12" y="102"/>
                    </a:lnTo>
                    <a:lnTo>
                      <a:pt x="14" y="102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0" name="Freeform 45"/>
              <p:cNvSpPr>
                <a:spLocks/>
              </p:cNvSpPr>
              <p:nvPr/>
            </p:nvSpPr>
            <p:spPr bwMode="auto">
              <a:xfrm>
                <a:off x="1941766" y="2144125"/>
                <a:ext cx="390124" cy="585187"/>
              </a:xfrm>
              <a:custGeom>
                <a:avLst/>
                <a:gdLst>
                  <a:gd name="T0" fmla="*/ 35 w 188"/>
                  <a:gd name="T1" fmla="*/ 0 h 282"/>
                  <a:gd name="T2" fmla="*/ 50 w 188"/>
                  <a:gd name="T3" fmla="*/ 0 h 282"/>
                  <a:gd name="T4" fmla="*/ 65 w 188"/>
                  <a:gd name="T5" fmla="*/ 0 h 282"/>
                  <a:gd name="T6" fmla="*/ 81 w 188"/>
                  <a:gd name="T7" fmla="*/ 0 h 282"/>
                  <a:gd name="T8" fmla="*/ 96 w 188"/>
                  <a:gd name="T9" fmla="*/ 0 h 282"/>
                  <a:gd name="T10" fmla="*/ 112 w 188"/>
                  <a:gd name="T11" fmla="*/ 0 h 282"/>
                  <a:gd name="T12" fmla="*/ 127 w 188"/>
                  <a:gd name="T13" fmla="*/ 0 h 282"/>
                  <a:gd name="T14" fmla="*/ 142 w 188"/>
                  <a:gd name="T15" fmla="*/ 0 h 282"/>
                  <a:gd name="T16" fmla="*/ 158 w 188"/>
                  <a:gd name="T17" fmla="*/ 0 h 282"/>
                  <a:gd name="T18" fmla="*/ 173 w 188"/>
                  <a:gd name="T19" fmla="*/ 0 h 282"/>
                  <a:gd name="T20" fmla="*/ 188 w 188"/>
                  <a:gd name="T21" fmla="*/ 0 h 282"/>
                  <a:gd name="T22" fmla="*/ 188 w 188"/>
                  <a:gd name="T23" fmla="*/ 15 h 282"/>
                  <a:gd name="T24" fmla="*/ 188 w 188"/>
                  <a:gd name="T25" fmla="*/ 30 h 282"/>
                  <a:gd name="T26" fmla="*/ 188 w 188"/>
                  <a:gd name="T27" fmla="*/ 46 h 282"/>
                  <a:gd name="T28" fmla="*/ 188 w 188"/>
                  <a:gd name="T29" fmla="*/ 61 h 282"/>
                  <a:gd name="T30" fmla="*/ 188 w 188"/>
                  <a:gd name="T31" fmla="*/ 76 h 282"/>
                  <a:gd name="T32" fmla="*/ 188 w 188"/>
                  <a:gd name="T33" fmla="*/ 92 h 282"/>
                  <a:gd name="T34" fmla="*/ 188 w 188"/>
                  <a:gd name="T35" fmla="*/ 107 h 282"/>
                  <a:gd name="T36" fmla="*/ 188 w 188"/>
                  <a:gd name="T37" fmla="*/ 123 h 282"/>
                  <a:gd name="T38" fmla="*/ 188 w 188"/>
                  <a:gd name="T39" fmla="*/ 138 h 282"/>
                  <a:gd name="T40" fmla="*/ 188 w 188"/>
                  <a:gd name="T41" fmla="*/ 153 h 282"/>
                  <a:gd name="T42" fmla="*/ 188 w 188"/>
                  <a:gd name="T43" fmla="*/ 169 h 282"/>
                  <a:gd name="T44" fmla="*/ 188 w 188"/>
                  <a:gd name="T45" fmla="*/ 184 h 282"/>
                  <a:gd name="T46" fmla="*/ 188 w 188"/>
                  <a:gd name="T47" fmla="*/ 199 h 282"/>
                  <a:gd name="T48" fmla="*/ 188 w 188"/>
                  <a:gd name="T49" fmla="*/ 215 h 282"/>
                  <a:gd name="T50" fmla="*/ 188 w 188"/>
                  <a:gd name="T51" fmla="*/ 230 h 282"/>
                  <a:gd name="T52" fmla="*/ 186 w 188"/>
                  <a:gd name="T53" fmla="*/ 243 h 282"/>
                  <a:gd name="T54" fmla="*/ 179 w 188"/>
                  <a:gd name="T55" fmla="*/ 240 h 282"/>
                  <a:gd name="T56" fmla="*/ 167 w 188"/>
                  <a:gd name="T57" fmla="*/ 240 h 282"/>
                  <a:gd name="T58" fmla="*/ 169 w 188"/>
                  <a:gd name="T59" fmla="*/ 249 h 282"/>
                  <a:gd name="T60" fmla="*/ 169 w 188"/>
                  <a:gd name="T61" fmla="*/ 257 h 282"/>
                  <a:gd name="T62" fmla="*/ 171 w 188"/>
                  <a:gd name="T63" fmla="*/ 270 h 282"/>
                  <a:gd name="T64" fmla="*/ 171 w 188"/>
                  <a:gd name="T65" fmla="*/ 278 h 282"/>
                  <a:gd name="T66" fmla="*/ 167 w 188"/>
                  <a:gd name="T67" fmla="*/ 278 h 282"/>
                  <a:gd name="T68" fmla="*/ 160 w 188"/>
                  <a:gd name="T69" fmla="*/ 270 h 282"/>
                  <a:gd name="T70" fmla="*/ 152 w 188"/>
                  <a:gd name="T71" fmla="*/ 263 h 282"/>
                  <a:gd name="T72" fmla="*/ 144 w 188"/>
                  <a:gd name="T73" fmla="*/ 255 h 282"/>
                  <a:gd name="T74" fmla="*/ 133 w 188"/>
                  <a:gd name="T75" fmla="*/ 245 h 282"/>
                  <a:gd name="T76" fmla="*/ 125 w 188"/>
                  <a:gd name="T77" fmla="*/ 238 h 282"/>
                  <a:gd name="T78" fmla="*/ 115 w 188"/>
                  <a:gd name="T79" fmla="*/ 230 h 282"/>
                  <a:gd name="T80" fmla="*/ 106 w 188"/>
                  <a:gd name="T81" fmla="*/ 220 h 282"/>
                  <a:gd name="T82" fmla="*/ 94 w 188"/>
                  <a:gd name="T83" fmla="*/ 211 h 282"/>
                  <a:gd name="T84" fmla="*/ 87 w 188"/>
                  <a:gd name="T85" fmla="*/ 201 h 282"/>
                  <a:gd name="T86" fmla="*/ 79 w 188"/>
                  <a:gd name="T87" fmla="*/ 194 h 282"/>
                  <a:gd name="T88" fmla="*/ 71 w 188"/>
                  <a:gd name="T89" fmla="*/ 186 h 282"/>
                  <a:gd name="T90" fmla="*/ 62 w 188"/>
                  <a:gd name="T91" fmla="*/ 178 h 282"/>
                  <a:gd name="T92" fmla="*/ 54 w 188"/>
                  <a:gd name="T93" fmla="*/ 171 h 282"/>
                  <a:gd name="T94" fmla="*/ 42 w 188"/>
                  <a:gd name="T95" fmla="*/ 161 h 282"/>
                  <a:gd name="T96" fmla="*/ 35 w 188"/>
                  <a:gd name="T97" fmla="*/ 153 h 282"/>
                  <a:gd name="T98" fmla="*/ 25 w 188"/>
                  <a:gd name="T99" fmla="*/ 146 h 282"/>
                  <a:gd name="T100" fmla="*/ 17 w 188"/>
                  <a:gd name="T101" fmla="*/ 138 h 282"/>
                  <a:gd name="T102" fmla="*/ 8 w 188"/>
                  <a:gd name="T103" fmla="*/ 132 h 282"/>
                  <a:gd name="T104" fmla="*/ 0 w 188"/>
                  <a:gd name="T105" fmla="*/ 124 h 282"/>
                  <a:gd name="T106" fmla="*/ 0 w 188"/>
                  <a:gd name="T107" fmla="*/ 109 h 282"/>
                  <a:gd name="T108" fmla="*/ 0 w 188"/>
                  <a:gd name="T109" fmla="*/ 94 h 282"/>
                  <a:gd name="T110" fmla="*/ 0 w 188"/>
                  <a:gd name="T111" fmla="*/ 78 h 282"/>
                  <a:gd name="T112" fmla="*/ 0 w 188"/>
                  <a:gd name="T113" fmla="*/ 63 h 282"/>
                  <a:gd name="T114" fmla="*/ 0 w 188"/>
                  <a:gd name="T115" fmla="*/ 48 h 282"/>
                  <a:gd name="T116" fmla="*/ 0 w 188"/>
                  <a:gd name="T117" fmla="*/ 32 h 282"/>
                  <a:gd name="T118" fmla="*/ 0 w 188"/>
                  <a:gd name="T119" fmla="*/ 17 h 282"/>
                  <a:gd name="T120" fmla="*/ 0 w 188"/>
                  <a:gd name="T121" fmla="*/ 2 h 282"/>
                  <a:gd name="T122" fmla="*/ 14 w 188"/>
                  <a:gd name="T123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8" h="282">
                    <a:moveTo>
                      <a:pt x="21" y="0"/>
                    </a:move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88" y="2"/>
                    </a:lnTo>
                    <a:lnTo>
                      <a:pt x="188" y="4"/>
                    </a:lnTo>
                    <a:lnTo>
                      <a:pt x="188" y="5"/>
                    </a:lnTo>
                    <a:lnTo>
                      <a:pt x="188" y="7"/>
                    </a:lnTo>
                    <a:lnTo>
                      <a:pt x="188" y="9"/>
                    </a:lnTo>
                    <a:lnTo>
                      <a:pt x="188" y="11"/>
                    </a:lnTo>
                    <a:lnTo>
                      <a:pt x="188" y="13"/>
                    </a:lnTo>
                    <a:lnTo>
                      <a:pt x="188" y="15"/>
                    </a:lnTo>
                    <a:lnTo>
                      <a:pt x="188" y="17"/>
                    </a:lnTo>
                    <a:lnTo>
                      <a:pt x="188" y="19"/>
                    </a:lnTo>
                    <a:lnTo>
                      <a:pt x="188" y="21"/>
                    </a:lnTo>
                    <a:lnTo>
                      <a:pt x="188" y="23"/>
                    </a:lnTo>
                    <a:lnTo>
                      <a:pt x="188" y="25"/>
                    </a:lnTo>
                    <a:lnTo>
                      <a:pt x="188" y="27"/>
                    </a:lnTo>
                    <a:lnTo>
                      <a:pt x="188" y="28"/>
                    </a:lnTo>
                    <a:lnTo>
                      <a:pt x="188" y="30"/>
                    </a:lnTo>
                    <a:lnTo>
                      <a:pt x="188" y="32"/>
                    </a:lnTo>
                    <a:lnTo>
                      <a:pt x="188" y="34"/>
                    </a:lnTo>
                    <a:lnTo>
                      <a:pt x="188" y="36"/>
                    </a:lnTo>
                    <a:lnTo>
                      <a:pt x="188" y="38"/>
                    </a:lnTo>
                    <a:lnTo>
                      <a:pt x="188" y="40"/>
                    </a:lnTo>
                    <a:lnTo>
                      <a:pt x="188" y="42"/>
                    </a:lnTo>
                    <a:lnTo>
                      <a:pt x="188" y="44"/>
                    </a:lnTo>
                    <a:lnTo>
                      <a:pt x="188" y="46"/>
                    </a:lnTo>
                    <a:lnTo>
                      <a:pt x="188" y="48"/>
                    </a:lnTo>
                    <a:lnTo>
                      <a:pt x="188" y="50"/>
                    </a:lnTo>
                    <a:lnTo>
                      <a:pt x="188" y="51"/>
                    </a:lnTo>
                    <a:lnTo>
                      <a:pt x="188" y="53"/>
                    </a:lnTo>
                    <a:lnTo>
                      <a:pt x="188" y="55"/>
                    </a:lnTo>
                    <a:lnTo>
                      <a:pt x="188" y="57"/>
                    </a:lnTo>
                    <a:lnTo>
                      <a:pt x="188" y="59"/>
                    </a:lnTo>
                    <a:lnTo>
                      <a:pt x="188" y="61"/>
                    </a:lnTo>
                    <a:lnTo>
                      <a:pt x="188" y="63"/>
                    </a:lnTo>
                    <a:lnTo>
                      <a:pt x="188" y="65"/>
                    </a:lnTo>
                    <a:lnTo>
                      <a:pt x="188" y="67"/>
                    </a:lnTo>
                    <a:lnTo>
                      <a:pt x="188" y="69"/>
                    </a:lnTo>
                    <a:lnTo>
                      <a:pt x="188" y="71"/>
                    </a:lnTo>
                    <a:lnTo>
                      <a:pt x="188" y="73"/>
                    </a:lnTo>
                    <a:lnTo>
                      <a:pt x="188" y="75"/>
                    </a:lnTo>
                    <a:lnTo>
                      <a:pt x="188" y="76"/>
                    </a:lnTo>
                    <a:lnTo>
                      <a:pt x="188" y="78"/>
                    </a:lnTo>
                    <a:lnTo>
                      <a:pt x="188" y="80"/>
                    </a:lnTo>
                    <a:lnTo>
                      <a:pt x="188" y="82"/>
                    </a:lnTo>
                    <a:lnTo>
                      <a:pt x="188" y="84"/>
                    </a:lnTo>
                    <a:lnTo>
                      <a:pt x="188" y="86"/>
                    </a:lnTo>
                    <a:lnTo>
                      <a:pt x="188" y="88"/>
                    </a:lnTo>
                    <a:lnTo>
                      <a:pt x="188" y="90"/>
                    </a:lnTo>
                    <a:lnTo>
                      <a:pt x="188" y="92"/>
                    </a:lnTo>
                    <a:lnTo>
                      <a:pt x="188" y="94"/>
                    </a:lnTo>
                    <a:lnTo>
                      <a:pt x="188" y="96"/>
                    </a:lnTo>
                    <a:lnTo>
                      <a:pt x="188" y="98"/>
                    </a:lnTo>
                    <a:lnTo>
                      <a:pt x="188" y="99"/>
                    </a:lnTo>
                    <a:lnTo>
                      <a:pt x="188" y="101"/>
                    </a:lnTo>
                    <a:lnTo>
                      <a:pt x="188" y="103"/>
                    </a:lnTo>
                    <a:lnTo>
                      <a:pt x="188" y="105"/>
                    </a:lnTo>
                    <a:lnTo>
                      <a:pt x="188" y="107"/>
                    </a:lnTo>
                    <a:lnTo>
                      <a:pt x="188" y="109"/>
                    </a:lnTo>
                    <a:lnTo>
                      <a:pt x="188" y="111"/>
                    </a:lnTo>
                    <a:lnTo>
                      <a:pt x="188" y="113"/>
                    </a:lnTo>
                    <a:lnTo>
                      <a:pt x="188" y="115"/>
                    </a:lnTo>
                    <a:lnTo>
                      <a:pt x="188" y="117"/>
                    </a:lnTo>
                    <a:lnTo>
                      <a:pt x="188" y="119"/>
                    </a:lnTo>
                    <a:lnTo>
                      <a:pt x="188" y="121"/>
                    </a:lnTo>
                    <a:lnTo>
                      <a:pt x="188" y="123"/>
                    </a:lnTo>
                    <a:lnTo>
                      <a:pt x="188" y="124"/>
                    </a:lnTo>
                    <a:lnTo>
                      <a:pt x="188" y="126"/>
                    </a:lnTo>
                    <a:lnTo>
                      <a:pt x="188" y="128"/>
                    </a:lnTo>
                    <a:lnTo>
                      <a:pt x="188" y="130"/>
                    </a:lnTo>
                    <a:lnTo>
                      <a:pt x="188" y="132"/>
                    </a:lnTo>
                    <a:lnTo>
                      <a:pt x="188" y="134"/>
                    </a:lnTo>
                    <a:lnTo>
                      <a:pt x="188" y="136"/>
                    </a:lnTo>
                    <a:lnTo>
                      <a:pt x="188" y="138"/>
                    </a:lnTo>
                    <a:lnTo>
                      <a:pt x="188" y="140"/>
                    </a:lnTo>
                    <a:lnTo>
                      <a:pt x="188" y="142"/>
                    </a:lnTo>
                    <a:lnTo>
                      <a:pt x="188" y="144"/>
                    </a:lnTo>
                    <a:lnTo>
                      <a:pt x="188" y="146"/>
                    </a:lnTo>
                    <a:lnTo>
                      <a:pt x="188" y="147"/>
                    </a:lnTo>
                    <a:lnTo>
                      <a:pt x="188" y="149"/>
                    </a:lnTo>
                    <a:lnTo>
                      <a:pt x="188" y="151"/>
                    </a:lnTo>
                    <a:lnTo>
                      <a:pt x="188" y="153"/>
                    </a:lnTo>
                    <a:lnTo>
                      <a:pt x="188" y="155"/>
                    </a:lnTo>
                    <a:lnTo>
                      <a:pt x="188" y="157"/>
                    </a:lnTo>
                    <a:lnTo>
                      <a:pt x="188" y="159"/>
                    </a:lnTo>
                    <a:lnTo>
                      <a:pt x="188" y="161"/>
                    </a:lnTo>
                    <a:lnTo>
                      <a:pt x="188" y="163"/>
                    </a:lnTo>
                    <a:lnTo>
                      <a:pt x="188" y="165"/>
                    </a:lnTo>
                    <a:lnTo>
                      <a:pt x="188" y="167"/>
                    </a:lnTo>
                    <a:lnTo>
                      <a:pt x="188" y="169"/>
                    </a:lnTo>
                    <a:lnTo>
                      <a:pt x="188" y="171"/>
                    </a:lnTo>
                    <a:lnTo>
                      <a:pt x="188" y="172"/>
                    </a:lnTo>
                    <a:lnTo>
                      <a:pt x="188" y="174"/>
                    </a:lnTo>
                    <a:lnTo>
                      <a:pt x="188" y="176"/>
                    </a:lnTo>
                    <a:lnTo>
                      <a:pt x="188" y="178"/>
                    </a:lnTo>
                    <a:lnTo>
                      <a:pt x="188" y="180"/>
                    </a:lnTo>
                    <a:lnTo>
                      <a:pt x="188" y="182"/>
                    </a:lnTo>
                    <a:lnTo>
                      <a:pt x="188" y="184"/>
                    </a:lnTo>
                    <a:lnTo>
                      <a:pt x="188" y="186"/>
                    </a:lnTo>
                    <a:lnTo>
                      <a:pt x="188" y="188"/>
                    </a:lnTo>
                    <a:lnTo>
                      <a:pt x="188" y="190"/>
                    </a:lnTo>
                    <a:lnTo>
                      <a:pt x="188" y="192"/>
                    </a:lnTo>
                    <a:lnTo>
                      <a:pt x="188" y="194"/>
                    </a:lnTo>
                    <a:lnTo>
                      <a:pt x="188" y="195"/>
                    </a:lnTo>
                    <a:lnTo>
                      <a:pt x="188" y="197"/>
                    </a:lnTo>
                    <a:lnTo>
                      <a:pt x="188" y="199"/>
                    </a:lnTo>
                    <a:lnTo>
                      <a:pt x="188" y="201"/>
                    </a:lnTo>
                    <a:lnTo>
                      <a:pt x="188" y="203"/>
                    </a:lnTo>
                    <a:lnTo>
                      <a:pt x="188" y="205"/>
                    </a:lnTo>
                    <a:lnTo>
                      <a:pt x="188" y="207"/>
                    </a:lnTo>
                    <a:lnTo>
                      <a:pt x="188" y="209"/>
                    </a:lnTo>
                    <a:lnTo>
                      <a:pt x="188" y="211"/>
                    </a:lnTo>
                    <a:lnTo>
                      <a:pt x="188" y="213"/>
                    </a:lnTo>
                    <a:lnTo>
                      <a:pt x="188" y="215"/>
                    </a:lnTo>
                    <a:lnTo>
                      <a:pt x="188" y="217"/>
                    </a:lnTo>
                    <a:lnTo>
                      <a:pt x="188" y="219"/>
                    </a:lnTo>
                    <a:lnTo>
                      <a:pt x="188" y="220"/>
                    </a:lnTo>
                    <a:lnTo>
                      <a:pt x="188" y="222"/>
                    </a:lnTo>
                    <a:lnTo>
                      <a:pt x="188" y="224"/>
                    </a:lnTo>
                    <a:lnTo>
                      <a:pt x="188" y="226"/>
                    </a:lnTo>
                    <a:lnTo>
                      <a:pt x="188" y="228"/>
                    </a:lnTo>
                    <a:lnTo>
                      <a:pt x="188" y="230"/>
                    </a:lnTo>
                    <a:lnTo>
                      <a:pt x="188" y="232"/>
                    </a:lnTo>
                    <a:lnTo>
                      <a:pt x="188" y="234"/>
                    </a:lnTo>
                    <a:lnTo>
                      <a:pt x="188" y="236"/>
                    </a:lnTo>
                    <a:lnTo>
                      <a:pt x="188" y="238"/>
                    </a:lnTo>
                    <a:lnTo>
                      <a:pt x="186" y="238"/>
                    </a:lnTo>
                    <a:lnTo>
                      <a:pt x="186" y="240"/>
                    </a:lnTo>
                    <a:lnTo>
                      <a:pt x="186" y="242"/>
                    </a:lnTo>
                    <a:lnTo>
                      <a:pt x="186" y="243"/>
                    </a:lnTo>
                    <a:lnTo>
                      <a:pt x="185" y="243"/>
                    </a:lnTo>
                    <a:lnTo>
                      <a:pt x="185" y="242"/>
                    </a:lnTo>
                    <a:lnTo>
                      <a:pt x="185" y="243"/>
                    </a:lnTo>
                    <a:lnTo>
                      <a:pt x="183" y="243"/>
                    </a:lnTo>
                    <a:lnTo>
                      <a:pt x="183" y="242"/>
                    </a:lnTo>
                    <a:lnTo>
                      <a:pt x="181" y="242"/>
                    </a:lnTo>
                    <a:lnTo>
                      <a:pt x="181" y="240"/>
                    </a:lnTo>
                    <a:lnTo>
                      <a:pt x="179" y="240"/>
                    </a:lnTo>
                    <a:lnTo>
                      <a:pt x="179" y="238"/>
                    </a:lnTo>
                    <a:lnTo>
                      <a:pt x="177" y="238"/>
                    </a:lnTo>
                    <a:lnTo>
                      <a:pt x="175" y="238"/>
                    </a:lnTo>
                    <a:lnTo>
                      <a:pt x="173" y="238"/>
                    </a:lnTo>
                    <a:lnTo>
                      <a:pt x="171" y="238"/>
                    </a:lnTo>
                    <a:lnTo>
                      <a:pt x="169" y="238"/>
                    </a:lnTo>
                    <a:lnTo>
                      <a:pt x="169" y="240"/>
                    </a:lnTo>
                    <a:lnTo>
                      <a:pt x="167" y="240"/>
                    </a:lnTo>
                    <a:lnTo>
                      <a:pt x="167" y="242"/>
                    </a:lnTo>
                    <a:lnTo>
                      <a:pt x="167" y="243"/>
                    </a:lnTo>
                    <a:lnTo>
                      <a:pt x="167" y="245"/>
                    </a:lnTo>
                    <a:lnTo>
                      <a:pt x="167" y="247"/>
                    </a:lnTo>
                    <a:lnTo>
                      <a:pt x="169" y="247"/>
                    </a:lnTo>
                    <a:lnTo>
                      <a:pt x="169" y="249"/>
                    </a:lnTo>
                    <a:lnTo>
                      <a:pt x="167" y="249"/>
                    </a:lnTo>
                    <a:lnTo>
                      <a:pt x="169" y="249"/>
                    </a:lnTo>
                    <a:lnTo>
                      <a:pt x="169" y="251"/>
                    </a:lnTo>
                    <a:lnTo>
                      <a:pt x="167" y="251"/>
                    </a:lnTo>
                    <a:lnTo>
                      <a:pt x="167" y="253"/>
                    </a:lnTo>
                    <a:lnTo>
                      <a:pt x="169" y="253"/>
                    </a:lnTo>
                    <a:lnTo>
                      <a:pt x="169" y="255"/>
                    </a:lnTo>
                    <a:lnTo>
                      <a:pt x="167" y="255"/>
                    </a:lnTo>
                    <a:lnTo>
                      <a:pt x="169" y="255"/>
                    </a:lnTo>
                    <a:lnTo>
                      <a:pt x="169" y="257"/>
                    </a:lnTo>
                    <a:lnTo>
                      <a:pt x="169" y="259"/>
                    </a:lnTo>
                    <a:lnTo>
                      <a:pt x="169" y="261"/>
                    </a:lnTo>
                    <a:lnTo>
                      <a:pt x="169" y="263"/>
                    </a:lnTo>
                    <a:lnTo>
                      <a:pt x="169" y="265"/>
                    </a:lnTo>
                    <a:lnTo>
                      <a:pt x="169" y="267"/>
                    </a:lnTo>
                    <a:lnTo>
                      <a:pt x="171" y="267"/>
                    </a:lnTo>
                    <a:lnTo>
                      <a:pt x="171" y="268"/>
                    </a:lnTo>
                    <a:lnTo>
                      <a:pt x="171" y="270"/>
                    </a:lnTo>
                    <a:lnTo>
                      <a:pt x="171" y="272"/>
                    </a:lnTo>
                    <a:lnTo>
                      <a:pt x="171" y="274"/>
                    </a:lnTo>
                    <a:lnTo>
                      <a:pt x="173" y="274"/>
                    </a:lnTo>
                    <a:lnTo>
                      <a:pt x="173" y="276"/>
                    </a:lnTo>
                    <a:lnTo>
                      <a:pt x="173" y="278"/>
                    </a:lnTo>
                    <a:lnTo>
                      <a:pt x="171" y="278"/>
                    </a:lnTo>
                    <a:lnTo>
                      <a:pt x="169" y="278"/>
                    </a:lnTo>
                    <a:lnTo>
                      <a:pt x="171" y="278"/>
                    </a:lnTo>
                    <a:lnTo>
                      <a:pt x="171" y="280"/>
                    </a:lnTo>
                    <a:lnTo>
                      <a:pt x="171" y="282"/>
                    </a:lnTo>
                    <a:lnTo>
                      <a:pt x="169" y="282"/>
                    </a:lnTo>
                    <a:lnTo>
                      <a:pt x="171" y="282"/>
                    </a:lnTo>
                    <a:lnTo>
                      <a:pt x="169" y="282"/>
                    </a:lnTo>
                    <a:lnTo>
                      <a:pt x="169" y="280"/>
                    </a:lnTo>
                    <a:lnTo>
                      <a:pt x="167" y="280"/>
                    </a:lnTo>
                    <a:lnTo>
                      <a:pt x="167" y="278"/>
                    </a:lnTo>
                    <a:lnTo>
                      <a:pt x="165" y="278"/>
                    </a:lnTo>
                    <a:lnTo>
                      <a:pt x="165" y="276"/>
                    </a:lnTo>
                    <a:lnTo>
                      <a:pt x="163" y="276"/>
                    </a:lnTo>
                    <a:lnTo>
                      <a:pt x="163" y="274"/>
                    </a:lnTo>
                    <a:lnTo>
                      <a:pt x="161" y="274"/>
                    </a:lnTo>
                    <a:lnTo>
                      <a:pt x="161" y="272"/>
                    </a:lnTo>
                    <a:lnTo>
                      <a:pt x="160" y="272"/>
                    </a:lnTo>
                    <a:lnTo>
                      <a:pt x="160" y="270"/>
                    </a:lnTo>
                    <a:lnTo>
                      <a:pt x="158" y="270"/>
                    </a:lnTo>
                    <a:lnTo>
                      <a:pt x="158" y="268"/>
                    </a:lnTo>
                    <a:lnTo>
                      <a:pt x="156" y="268"/>
                    </a:lnTo>
                    <a:lnTo>
                      <a:pt x="156" y="267"/>
                    </a:lnTo>
                    <a:lnTo>
                      <a:pt x="154" y="267"/>
                    </a:lnTo>
                    <a:lnTo>
                      <a:pt x="154" y="265"/>
                    </a:lnTo>
                    <a:lnTo>
                      <a:pt x="152" y="265"/>
                    </a:lnTo>
                    <a:lnTo>
                      <a:pt x="152" y="263"/>
                    </a:lnTo>
                    <a:lnTo>
                      <a:pt x="150" y="263"/>
                    </a:lnTo>
                    <a:lnTo>
                      <a:pt x="150" y="261"/>
                    </a:lnTo>
                    <a:lnTo>
                      <a:pt x="148" y="261"/>
                    </a:lnTo>
                    <a:lnTo>
                      <a:pt x="148" y="259"/>
                    </a:lnTo>
                    <a:lnTo>
                      <a:pt x="146" y="259"/>
                    </a:lnTo>
                    <a:lnTo>
                      <a:pt x="146" y="257"/>
                    </a:lnTo>
                    <a:lnTo>
                      <a:pt x="144" y="257"/>
                    </a:lnTo>
                    <a:lnTo>
                      <a:pt x="144" y="255"/>
                    </a:lnTo>
                    <a:lnTo>
                      <a:pt x="142" y="255"/>
                    </a:lnTo>
                    <a:lnTo>
                      <a:pt x="142" y="253"/>
                    </a:lnTo>
                    <a:lnTo>
                      <a:pt x="140" y="253"/>
                    </a:lnTo>
                    <a:lnTo>
                      <a:pt x="138" y="251"/>
                    </a:lnTo>
                    <a:lnTo>
                      <a:pt x="136" y="249"/>
                    </a:lnTo>
                    <a:lnTo>
                      <a:pt x="135" y="247"/>
                    </a:lnTo>
                    <a:lnTo>
                      <a:pt x="133" y="247"/>
                    </a:lnTo>
                    <a:lnTo>
                      <a:pt x="133" y="245"/>
                    </a:lnTo>
                    <a:lnTo>
                      <a:pt x="131" y="245"/>
                    </a:lnTo>
                    <a:lnTo>
                      <a:pt x="131" y="243"/>
                    </a:lnTo>
                    <a:lnTo>
                      <a:pt x="129" y="243"/>
                    </a:lnTo>
                    <a:lnTo>
                      <a:pt x="129" y="242"/>
                    </a:lnTo>
                    <a:lnTo>
                      <a:pt x="127" y="242"/>
                    </a:lnTo>
                    <a:lnTo>
                      <a:pt x="127" y="240"/>
                    </a:lnTo>
                    <a:lnTo>
                      <a:pt x="125" y="240"/>
                    </a:lnTo>
                    <a:lnTo>
                      <a:pt x="125" y="238"/>
                    </a:lnTo>
                    <a:lnTo>
                      <a:pt x="123" y="238"/>
                    </a:lnTo>
                    <a:lnTo>
                      <a:pt x="123" y="236"/>
                    </a:lnTo>
                    <a:lnTo>
                      <a:pt x="121" y="236"/>
                    </a:lnTo>
                    <a:lnTo>
                      <a:pt x="121" y="234"/>
                    </a:lnTo>
                    <a:lnTo>
                      <a:pt x="119" y="234"/>
                    </a:lnTo>
                    <a:lnTo>
                      <a:pt x="119" y="232"/>
                    </a:lnTo>
                    <a:lnTo>
                      <a:pt x="117" y="230"/>
                    </a:lnTo>
                    <a:lnTo>
                      <a:pt x="115" y="230"/>
                    </a:lnTo>
                    <a:lnTo>
                      <a:pt x="115" y="228"/>
                    </a:lnTo>
                    <a:lnTo>
                      <a:pt x="113" y="228"/>
                    </a:lnTo>
                    <a:lnTo>
                      <a:pt x="113" y="226"/>
                    </a:lnTo>
                    <a:lnTo>
                      <a:pt x="112" y="226"/>
                    </a:lnTo>
                    <a:lnTo>
                      <a:pt x="112" y="224"/>
                    </a:lnTo>
                    <a:lnTo>
                      <a:pt x="110" y="224"/>
                    </a:lnTo>
                    <a:lnTo>
                      <a:pt x="108" y="222"/>
                    </a:lnTo>
                    <a:lnTo>
                      <a:pt x="106" y="220"/>
                    </a:lnTo>
                    <a:lnTo>
                      <a:pt x="104" y="219"/>
                    </a:lnTo>
                    <a:lnTo>
                      <a:pt x="104" y="217"/>
                    </a:lnTo>
                    <a:lnTo>
                      <a:pt x="102" y="217"/>
                    </a:lnTo>
                    <a:lnTo>
                      <a:pt x="102" y="215"/>
                    </a:lnTo>
                    <a:lnTo>
                      <a:pt x="100" y="215"/>
                    </a:lnTo>
                    <a:lnTo>
                      <a:pt x="98" y="213"/>
                    </a:lnTo>
                    <a:lnTo>
                      <a:pt x="96" y="211"/>
                    </a:lnTo>
                    <a:lnTo>
                      <a:pt x="94" y="211"/>
                    </a:lnTo>
                    <a:lnTo>
                      <a:pt x="94" y="209"/>
                    </a:lnTo>
                    <a:lnTo>
                      <a:pt x="92" y="207"/>
                    </a:lnTo>
                    <a:lnTo>
                      <a:pt x="90" y="207"/>
                    </a:lnTo>
                    <a:lnTo>
                      <a:pt x="90" y="205"/>
                    </a:lnTo>
                    <a:lnTo>
                      <a:pt x="88" y="205"/>
                    </a:lnTo>
                    <a:lnTo>
                      <a:pt x="88" y="203"/>
                    </a:lnTo>
                    <a:lnTo>
                      <a:pt x="87" y="203"/>
                    </a:lnTo>
                    <a:lnTo>
                      <a:pt x="87" y="201"/>
                    </a:lnTo>
                    <a:lnTo>
                      <a:pt x="85" y="201"/>
                    </a:lnTo>
                    <a:lnTo>
                      <a:pt x="85" y="199"/>
                    </a:lnTo>
                    <a:lnTo>
                      <a:pt x="83" y="199"/>
                    </a:lnTo>
                    <a:lnTo>
                      <a:pt x="83" y="197"/>
                    </a:lnTo>
                    <a:lnTo>
                      <a:pt x="81" y="197"/>
                    </a:lnTo>
                    <a:lnTo>
                      <a:pt x="81" y="195"/>
                    </a:lnTo>
                    <a:lnTo>
                      <a:pt x="79" y="195"/>
                    </a:lnTo>
                    <a:lnTo>
                      <a:pt x="79" y="194"/>
                    </a:lnTo>
                    <a:lnTo>
                      <a:pt x="77" y="194"/>
                    </a:lnTo>
                    <a:lnTo>
                      <a:pt x="77" y="192"/>
                    </a:lnTo>
                    <a:lnTo>
                      <a:pt x="75" y="192"/>
                    </a:lnTo>
                    <a:lnTo>
                      <a:pt x="75" y="190"/>
                    </a:lnTo>
                    <a:lnTo>
                      <a:pt x="73" y="190"/>
                    </a:lnTo>
                    <a:lnTo>
                      <a:pt x="73" y="188"/>
                    </a:lnTo>
                    <a:lnTo>
                      <a:pt x="71" y="188"/>
                    </a:lnTo>
                    <a:lnTo>
                      <a:pt x="71" y="186"/>
                    </a:lnTo>
                    <a:lnTo>
                      <a:pt x="69" y="186"/>
                    </a:lnTo>
                    <a:lnTo>
                      <a:pt x="67" y="184"/>
                    </a:lnTo>
                    <a:lnTo>
                      <a:pt x="65" y="184"/>
                    </a:lnTo>
                    <a:lnTo>
                      <a:pt x="65" y="182"/>
                    </a:lnTo>
                    <a:lnTo>
                      <a:pt x="64" y="182"/>
                    </a:lnTo>
                    <a:lnTo>
                      <a:pt x="64" y="180"/>
                    </a:lnTo>
                    <a:lnTo>
                      <a:pt x="62" y="180"/>
                    </a:lnTo>
                    <a:lnTo>
                      <a:pt x="62" y="178"/>
                    </a:lnTo>
                    <a:lnTo>
                      <a:pt x="60" y="178"/>
                    </a:lnTo>
                    <a:lnTo>
                      <a:pt x="60" y="176"/>
                    </a:lnTo>
                    <a:lnTo>
                      <a:pt x="58" y="176"/>
                    </a:lnTo>
                    <a:lnTo>
                      <a:pt x="58" y="174"/>
                    </a:lnTo>
                    <a:lnTo>
                      <a:pt x="56" y="174"/>
                    </a:lnTo>
                    <a:lnTo>
                      <a:pt x="56" y="172"/>
                    </a:lnTo>
                    <a:lnTo>
                      <a:pt x="54" y="172"/>
                    </a:lnTo>
                    <a:lnTo>
                      <a:pt x="54" y="171"/>
                    </a:lnTo>
                    <a:lnTo>
                      <a:pt x="52" y="171"/>
                    </a:lnTo>
                    <a:lnTo>
                      <a:pt x="52" y="169"/>
                    </a:lnTo>
                    <a:lnTo>
                      <a:pt x="50" y="169"/>
                    </a:lnTo>
                    <a:lnTo>
                      <a:pt x="48" y="167"/>
                    </a:lnTo>
                    <a:lnTo>
                      <a:pt x="48" y="165"/>
                    </a:lnTo>
                    <a:lnTo>
                      <a:pt x="46" y="165"/>
                    </a:lnTo>
                    <a:lnTo>
                      <a:pt x="44" y="163"/>
                    </a:lnTo>
                    <a:lnTo>
                      <a:pt x="42" y="161"/>
                    </a:lnTo>
                    <a:lnTo>
                      <a:pt x="40" y="161"/>
                    </a:lnTo>
                    <a:lnTo>
                      <a:pt x="40" y="159"/>
                    </a:lnTo>
                    <a:lnTo>
                      <a:pt x="39" y="159"/>
                    </a:lnTo>
                    <a:lnTo>
                      <a:pt x="39" y="157"/>
                    </a:lnTo>
                    <a:lnTo>
                      <a:pt x="37" y="157"/>
                    </a:lnTo>
                    <a:lnTo>
                      <a:pt x="37" y="155"/>
                    </a:lnTo>
                    <a:lnTo>
                      <a:pt x="35" y="155"/>
                    </a:lnTo>
                    <a:lnTo>
                      <a:pt x="35" y="153"/>
                    </a:lnTo>
                    <a:lnTo>
                      <a:pt x="33" y="153"/>
                    </a:lnTo>
                    <a:lnTo>
                      <a:pt x="33" y="151"/>
                    </a:lnTo>
                    <a:lnTo>
                      <a:pt x="31" y="151"/>
                    </a:lnTo>
                    <a:lnTo>
                      <a:pt x="31" y="149"/>
                    </a:lnTo>
                    <a:lnTo>
                      <a:pt x="29" y="149"/>
                    </a:lnTo>
                    <a:lnTo>
                      <a:pt x="27" y="147"/>
                    </a:lnTo>
                    <a:lnTo>
                      <a:pt x="25" y="147"/>
                    </a:lnTo>
                    <a:lnTo>
                      <a:pt x="25" y="146"/>
                    </a:lnTo>
                    <a:lnTo>
                      <a:pt x="23" y="146"/>
                    </a:lnTo>
                    <a:lnTo>
                      <a:pt x="23" y="144"/>
                    </a:lnTo>
                    <a:lnTo>
                      <a:pt x="21" y="144"/>
                    </a:lnTo>
                    <a:lnTo>
                      <a:pt x="21" y="142"/>
                    </a:lnTo>
                    <a:lnTo>
                      <a:pt x="19" y="142"/>
                    </a:lnTo>
                    <a:lnTo>
                      <a:pt x="19" y="140"/>
                    </a:lnTo>
                    <a:lnTo>
                      <a:pt x="17" y="140"/>
                    </a:lnTo>
                    <a:lnTo>
                      <a:pt x="17" y="138"/>
                    </a:lnTo>
                    <a:lnTo>
                      <a:pt x="16" y="138"/>
                    </a:lnTo>
                    <a:lnTo>
                      <a:pt x="16" y="136"/>
                    </a:lnTo>
                    <a:lnTo>
                      <a:pt x="14" y="136"/>
                    </a:lnTo>
                    <a:lnTo>
                      <a:pt x="14" y="134"/>
                    </a:lnTo>
                    <a:lnTo>
                      <a:pt x="12" y="134"/>
                    </a:lnTo>
                    <a:lnTo>
                      <a:pt x="12" y="132"/>
                    </a:lnTo>
                    <a:lnTo>
                      <a:pt x="10" y="132"/>
                    </a:lnTo>
                    <a:lnTo>
                      <a:pt x="8" y="132"/>
                    </a:lnTo>
                    <a:lnTo>
                      <a:pt x="8" y="130"/>
                    </a:lnTo>
                    <a:lnTo>
                      <a:pt x="6" y="130"/>
                    </a:lnTo>
                    <a:lnTo>
                      <a:pt x="6" y="128"/>
                    </a:lnTo>
                    <a:lnTo>
                      <a:pt x="4" y="128"/>
                    </a:lnTo>
                    <a:lnTo>
                      <a:pt x="4" y="126"/>
                    </a:lnTo>
                    <a:lnTo>
                      <a:pt x="2" y="126"/>
                    </a:lnTo>
                    <a:lnTo>
                      <a:pt x="2" y="124"/>
                    </a:lnTo>
                    <a:lnTo>
                      <a:pt x="0" y="124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9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6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0" y="51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C00000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1" name="Freeform 89"/>
              <p:cNvSpPr>
                <a:spLocks/>
              </p:cNvSpPr>
              <p:nvPr/>
            </p:nvSpPr>
            <p:spPr bwMode="auto">
              <a:xfrm>
                <a:off x="3882013" y="1556863"/>
                <a:ext cx="543684" cy="614238"/>
              </a:xfrm>
              <a:custGeom>
                <a:avLst/>
                <a:gdLst>
                  <a:gd name="T0" fmla="*/ 110 w 262"/>
                  <a:gd name="T1" fmla="*/ 133 h 296"/>
                  <a:gd name="T2" fmla="*/ 96 w 262"/>
                  <a:gd name="T3" fmla="*/ 143 h 296"/>
                  <a:gd name="T4" fmla="*/ 87 w 262"/>
                  <a:gd name="T5" fmla="*/ 146 h 296"/>
                  <a:gd name="T6" fmla="*/ 87 w 262"/>
                  <a:gd name="T7" fmla="*/ 135 h 296"/>
                  <a:gd name="T8" fmla="*/ 79 w 262"/>
                  <a:gd name="T9" fmla="*/ 135 h 296"/>
                  <a:gd name="T10" fmla="*/ 83 w 262"/>
                  <a:gd name="T11" fmla="*/ 127 h 296"/>
                  <a:gd name="T12" fmla="*/ 81 w 262"/>
                  <a:gd name="T13" fmla="*/ 121 h 296"/>
                  <a:gd name="T14" fmla="*/ 77 w 262"/>
                  <a:gd name="T15" fmla="*/ 118 h 296"/>
                  <a:gd name="T16" fmla="*/ 73 w 262"/>
                  <a:gd name="T17" fmla="*/ 114 h 296"/>
                  <a:gd name="T18" fmla="*/ 66 w 262"/>
                  <a:gd name="T19" fmla="*/ 110 h 296"/>
                  <a:gd name="T20" fmla="*/ 60 w 262"/>
                  <a:gd name="T21" fmla="*/ 108 h 296"/>
                  <a:gd name="T22" fmla="*/ 50 w 262"/>
                  <a:gd name="T23" fmla="*/ 106 h 296"/>
                  <a:gd name="T24" fmla="*/ 43 w 262"/>
                  <a:gd name="T25" fmla="*/ 100 h 296"/>
                  <a:gd name="T26" fmla="*/ 29 w 262"/>
                  <a:gd name="T27" fmla="*/ 96 h 296"/>
                  <a:gd name="T28" fmla="*/ 16 w 262"/>
                  <a:gd name="T29" fmla="*/ 95 h 296"/>
                  <a:gd name="T30" fmla="*/ 8 w 262"/>
                  <a:gd name="T31" fmla="*/ 91 h 296"/>
                  <a:gd name="T32" fmla="*/ 6 w 262"/>
                  <a:gd name="T33" fmla="*/ 85 h 296"/>
                  <a:gd name="T34" fmla="*/ 2 w 262"/>
                  <a:gd name="T35" fmla="*/ 81 h 296"/>
                  <a:gd name="T36" fmla="*/ 4 w 262"/>
                  <a:gd name="T37" fmla="*/ 71 h 296"/>
                  <a:gd name="T38" fmla="*/ 12 w 262"/>
                  <a:gd name="T39" fmla="*/ 52 h 296"/>
                  <a:gd name="T40" fmla="*/ 20 w 262"/>
                  <a:gd name="T41" fmla="*/ 37 h 296"/>
                  <a:gd name="T42" fmla="*/ 29 w 262"/>
                  <a:gd name="T43" fmla="*/ 16 h 296"/>
                  <a:gd name="T44" fmla="*/ 45 w 262"/>
                  <a:gd name="T45" fmla="*/ 8 h 296"/>
                  <a:gd name="T46" fmla="*/ 64 w 262"/>
                  <a:gd name="T47" fmla="*/ 0 h 296"/>
                  <a:gd name="T48" fmla="*/ 79 w 262"/>
                  <a:gd name="T49" fmla="*/ 10 h 296"/>
                  <a:gd name="T50" fmla="*/ 100 w 262"/>
                  <a:gd name="T51" fmla="*/ 22 h 296"/>
                  <a:gd name="T52" fmla="*/ 123 w 262"/>
                  <a:gd name="T53" fmla="*/ 35 h 296"/>
                  <a:gd name="T54" fmla="*/ 144 w 262"/>
                  <a:gd name="T55" fmla="*/ 47 h 296"/>
                  <a:gd name="T56" fmla="*/ 167 w 262"/>
                  <a:gd name="T57" fmla="*/ 62 h 296"/>
                  <a:gd name="T58" fmla="*/ 179 w 262"/>
                  <a:gd name="T59" fmla="*/ 77 h 296"/>
                  <a:gd name="T60" fmla="*/ 189 w 262"/>
                  <a:gd name="T61" fmla="*/ 85 h 296"/>
                  <a:gd name="T62" fmla="*/ 198 w 262"/>
                  <a:gd name="T63" fmla="*/ 85 h 296"/>
                  <a:gd name="T64" fmla="*/ 202 w 262"/>
                  <a:gd name="T65" fmla="*/ 102 h 296"/>
                  <a:gd name="T66" fmla="*/ 219 w 262"/>
                  <a:gd name="T67" fmla="*/ 108 h 296"/>
                  <a:gd name="T68" fmla="*/ 229 w 262"/>
                  <a:gd name="T69" fmla="*/ 123 h 296"/>
                  <a:gd name="T70" fmla="*/ 248 w 262"/>
                  <a:gd name="T71" fmla="*/ 137 h 296"/>
                  <a:gd name="T72" fmla="*/ 254 w 262"/>
                  <a:gd name="T73" fmla="*/ 167 h 296"/>
                  <a:gd name="T74" fmla="*/ 258 w 262"/>
                  <a:gd name="T75" fmla="*/ 187 h 296"/>
                  <a:gd name="T76" fmla="*/ 262 w 262"/>
                  <a:gd name="T77" fmla="*/ 212 h 296"/>
                  <a:gd name="T78" fmla="*/ 256 w 262"/>
                  <a:gd name="T79" fmla="*/ 231 h 296"/>
                  <a:gd name="T80" fmla="*/ 250 w 262"/>
                  <a:gd name="T81" fmla="*/ 244 h 296"/>
                  <a:gd name="T82" fmla="*/ 248 w 262"/>
                  <a:gd name="T83" fmla="*/ 258 h 296"/>
                  <a:gd name="T84" fmla="*/ 238 w 262"/>
                  <a:gd name="T85" fmla="*/ 265 h 296"/>
                  <a:gd name="T86" fmla="*/ 231 w 262"/>
                  <a:gd name="T87" fmla="*/ 273 h 296"/>
                  <a:gd name="T88" fmla="*/ 229 w 262"/>
                  <a:gd name="T89" fmla="*/ 283 h 296"/>
                  <a:gd name="T90" fmla="*/ 221 w 262"/>
                  <a:gd name="T91" fmla="*/ 292 h 296"/>
                  <a:gd name="T92" fmla="*/ 208 w 262"/>
                  <a:gd name="T93" fmla="*/ 294 h 296"/>
                  <a:gd name="T94" fmla="*/ 192 w 262"/>
                  <a:gd name="T95" fmla="*/ 294 h 296"/>
                  <a:gd name="T96" fmla="*/ 179 w 262"/>
                  <a:gd name="T97" fmla="*/ 296 h 296"/>
                  <a:gd name="T98" fmla="*/ 167 w 262"/>
                  <a:gd name="T99" fmla="*/ 292 h 296"/>
                  <a:gd name="T100" fmla="*/ 152 w 262"/>
                  <a:gd name="T101" fmla="*/ 292 h 296"/>
                  <a:gd name="T102" fmla="*/ 137 w 262"/>
                  <a:gd name="T103" fmla="*/ 292 h 296"/>
                  <a:gd name="T104" fmla="*/ 121 w 262"/>
                  <a:gd name="T105" fmla="*/ 292 h 296"/>
                  <a:gd name="T106" fmla="*/ 104 w 262"/>
                  <a:gd name="T107" fmla="*/ 292 h 296"/>
                  <a:gd name="T108" fmla="*/ 104 w 262"/>
                  <a:gd name="T109" fmla="*/ 281 h 296"/>
                  <a:gd name="T110" fmla="*/ 106 w 262"/>
                  <a:gd name="T111" fmla="*/ 265 h 296"/>
                  <a:gd name="T112" fmla="*/ 104 w 262"/>
                  <a:gd name="T113" fmla="*/ 244 h 296"/>
                  <a:gd name="T114" fmla="*/ 104 w 262"/>
                  <a:gd name="T115" fmla="*/ 227 h 296"/>
                  <a:gd name="T116" fmla="*/ 104 w 262"/>
                  <a:gd name="T117" fmla="*/ 208 h 296"/>
                  <a:gd name="T118" fmla="*/ 108 w 262"/>
                  <a:gd name="T119" fmla="*/ 189 h 296"/>
                  <a:gd name="T120" fmla="*/ 114 w 262"/>
                  <a:gd name="T121" fmla="*/ 169 h 296"/>
                  <a:gd name="T122" fmla="*/ 123 w 262"/>
                  <a:gd name="T123" fmla="*/ 150 h 296"/>
                  <a:gd name="T124" fmla="*/ 127 w 262"/>
                  <a:gd name="T125" fmla="*/ 139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62" h="296">
                    <a:moveTo>
                      <a:pt x="125" y="137"/>
                    </a:moveTo>
                    <a:lnTo>
                      <a:pt x="123" y="137"/>
                    </a:lnTo>
                    <a:lnTo>
                      <a:pt x="121" y="135"/>
                    </a:lnTo>
                    <a:lnTo>
                      <a:pt x="119" y="135"/>
                    </a:lnTo>
                    <a:lnTo>
                      <a:pt x="116" y="133"/>
                    </a:lnTo>
                    <a:lnTo>
                      <a:pt x="114" y="133"/>
                    </a:lnTo>
                    <a:lnTo>
                      <a:pt x="112" y="133"/>
                    </a:lnTo>
                    <a:lnTo>
                      <a:pt x="110" y="133"/>
                    </a:lnTo>
                    <a:lnTo>
                      <a:pt x="108" y="133"/>
                    </a:lnTo>
                    <a:lnTo>
                      <a:pt x="106" y="133"/>
                    </a:lnTo>
                    <a:lnTo>
                      <a:pt x="104" y="133"/>
                    </a:lnTo>
                    <a:lnTo>
                      <a:pt x="102" y="135"/>
                    </a:lnTo>
                    <a:lnTo>
                      <a:pt x="102" y="137"/>
                    </a:lnTo>
                    <a:lnTo>
                      <a:pt x="100" y="139"/>
                    </a:lnTo>
                    <a:lnTo>
                      <a:pt x="98" y="141"/>
                    </a:lnTo>
                    <a:lnTo>
                      <a:pt x="96" y="143"/>
                    </a:lnTo>
                    <a:lnTo>
                      <a:pt x="94" y="143"/>
                    </a:lnTo>
                    <a:lnTo>
                      <a:pt x="94" y="146"/>
                    </a:lnTo>
                    <a:lnTo>
                      <a:pt x="94" y="148"/>
                    </a:lnTo>
                    <a:lnTo>
                      <a:pt x="93" y="148"/>
                    </a:lnTo>
                    <a:lnTo>
                      <a:pt x="91" y="148"/>
                    </a:lnTo>
                    <a:lnTo>
                      <a:pt x="89" y="148"/>
                    </a:lnTo>
                    <a:lnTo>
                      <a:pt x="87" y="148"/>
                    </a:lnTo>
                    <a:lnTo>
                      <a:pt x="87" y="146"/>
                    </a:lnTo>
                    <a:lnTo>
                      <a:pt x="85" y="146"/>
                    </a:lnTo>
                    <a:lnTo>
                      <a:pt x="85" y="144"/>
                    </a:lnTo>
                    <a:lnTo>
                      <a:pt x="85" y="143"/>
                    </a:lnTo>
                    <a:lnTo>
                      <a:pt x="85" y="141"/>
                    </a:lnTo>
                    <a:lnTo>
                      <a:pt x="85" y="139"/>
                    </a:lnTo>
                    <a:lnTo>
                      <a:pt x="87" y="139"/>
                    </a:lnTo>
                    <a:lnTo>
                      <a:pt x="87" y="137"/>
                    </a:lnTo>
                    <a:lnTo>
                      <a:pt x="87" y="135"/>
                    </a:lnTo>
                    <a:lnTo>
                      <a:pt x="85" y="135"/>
                    </a:lnTo>
                    <a:lnTo>
                      <a:pt x="85" y="137"/>
                    </a:lnTo>
                    <a:lnTo>
                      <a:pt x="83" y="137"/>
                    </a:lnTo>
                    <a:lnTo>
                      <a:pt x="81" y="137"/>
                    </a:lnTo>
                    <a:lnTo>
                      <a:pt x="81" y="135"/>
                    </a:lnTo>
                    <a:lnTo>
                      <a:pt x="79" y="135"/>
                    </a:lnTo>
                    <a:lnTo>
                      <a:pt x="79" y="137"/>
                    </a:lnTo>
                    <a:lnTo>
                      <a:pt x="79" y="135"/>
                    </a:lnTo>
                    <a:lnTo>
                      <a:pt x="81" y="135"/>
                    </a:lnTo>
                    <a:lnTo>
                      <a:pt x="81" y="133"/>
                    </a:lnTo>
                    <a:lnTo>
                      <a:pt x="81" y="131"/>
                    </a:lnTo>
                    <a:lnTo>
                      <a:pt x="83" y="131"/>
                    </a:lnTo>
                    <a:lnTo>
                      <a:pt x="81" y="131"/>
                    </a:lnTo>
                    <a:lnTo>
                      <a:pt x="83" y="131"/>
                    </a:lnTo>
                    <a:lnTo>
                      <a:pt x="83" y="129"/>
                    </a:lnTo>
                    <a:lnTo>
                      <a:pt x="83" y="127"/>
                    </a:lnTo>
                    <a:lnTo>
                      <a:pt x="81" y="127"/>
                    </a:lnTo>
                    <a:lnTo>
                      <a:pt x="83" y="127"/>
                    </a:lnTo>
                    <a:lnTo>
                      <a:pt x="83" y="125"/>
                    </a:lnTo>
                    <a:lnTo>
                      <a:pt x="83" y="123"/>
                    </a:lnTo>
                    <a:lnTo>
                      <a:pt x="81" y="123"/>
                    </a:lnTo>
                    <a:lnTo>
                      <a:pt x="81" y="121"/>
                    </a:lnTo>
                    <a:lnTo>
                      <a:pt x="83" y="121"/>
                    </a:lnTo>
                    <a:lnTo>
                      <a:pt x="81" y="121"/>
                    </a:lnTo>
                    <a:lnTo>
                      <a:pt x="83" y="121"/>
                    </a:lnTo>
                    <a:lnTo>
                      <a:pt x="83" y="119"/>
                    </a:lnTo>
                    <a:lnTo>
                      <a:pt x="81" y="119"/>
                    </a:lnTo>
                    <a:lnTo>
                      <a:pt x="81" y="118"/>
                    </a:lnTo>
                    <a:lnTo>
                      <a:pt x="79" y="118"/>
                    </a:lnTo>
                    <a:lnTo>
                      <a:pt x="77" y="118"/>
                    </a:lnTo>
                    <a:lnTo>
                      <a:pt x="75" y="118"/>
                    </a:lnTo>
                    <a:lnTo>
                      <a:pt x="77" y="118"/>
                    </a:lnTo>
                    <a:lnTo>
                      <a:pt x="77" y="116"/>
                    </a:lnTo>
                    <a:lnTo>
                      <a:pt x="75" y="116"/>
                    </a:lnTo>
                    <a:lnTo>
                      <a:pt x="75" y="118"/>
                    </a:lnTo>
                    <a:lnTo>
                      <a:pt x="73" y="118"/>
                    </a:lnTo>
                    <a:lnTo>
                      <a:pt x="73" y="116"/>
                    </a:lnTo>
                    <a:lnTo>
                      <a:pt x="71" y="116"/>
                    </a:lnTo>
                    <a:lnTo>
                      <a:pt x="71" y="114"/>
                    </a:lnTo>
                    <a:lnTo>
                      <a:pt x="73" y="114"/>
                    </a:lnTo>
                    <a:lnTo>
                      <a:pt x="73" y="112"/>
                    </a:lnTo>
                    <a:lnTo>
                      <a:pt x="73" y="110"/>
                    </a:lnTo>
                    <a:lnTo>
                      <a:pt x="71" y="110"/>
                    </a:lnTo>
                    <a:lnTo>
                      <a:pt x="69" y="110"/>
                    </a:lnTo>
                    <a:lnTo>
                      <a:pt x="68" y="110"/>
                    </a:lnTo>
                    <a:lnTo>
                      <a:pt x="68" y="108"/>
                    </a:lnTo>
                    <a:lnTo>
                      <a:pt x="68" y="110"/>
                    </a:lnTo>
                    <a:lnTo>
                      <a:pt x="66" y="110"/>
                    </a:lnTo>
                    <a:lnTo>
                      <a:pt x="66" y="108"/>
                    </a:lnTo>
                    <a:lnTo>
                      <a:pt x="66" y="110"/>
                    </a:lnTo>
                    <a:lnTo>
                      <a:pt x="66" y="108"/>
                    </a:lnTo>
                    <a:lnTo>
                      <a:pt x="66" y="110"/>
                    </a:lnTo>
                    <a:lnTo>
                      <a:pt x="66" y="108"/>
                    </a:lnTo>
                    <a:lnTo>
                      <a:pt x="64" y="108"/>
                    </a:lnTo>
                    <a:lnTo>
                      <a:pt x="62" y="108"/>
                    </a:lnTo>
                    <a:lnTo>
                      <a:pt x="60" y="108"/>
                    </a:lnTo>
                    <a:lnTo>
                      <a:pt x="60" y="106"/>
                    </a:lnTo>
                    <a:lnTo>
                      <a:pt x="58" y="106"/>
                    </a:lnTo>
                    <a:lnTo>
                      <a:pt x="56" y="106"/>
                    </a:lnTo>
                    <a:lnTo>
                      <a:pt x="56" y="108"/>
                    </a:lnTo>
                    <a:lnTo>
                      <a:pt x="54" y="108"/>
                    </a:lnTo>
                    <a:lnTo>
                      <a:pt x="54" y="106"/>
                    </a:lnTo>
                    <a:lnTo>
                      <a:pt x="52" y="106"/>
                    </a:lnTo>
                    <a:lnTo>
                      <a:pt x="50" y="106"/>
                    </a:lnTo>
                    <a:lnTo>
                      <a:pt x="52" y="106"/>
                    </a:lnTo>
                    <a:lnTo>
                      <a:pt x="50" y="106"/>
                    </a:lnTo>
                    <a:lnTo>
                      <a:pt x="48" y="106"/>
                    </a:lnTo>
                    <a:lnTo>
                      <a:pt x="48" y="104"/>
                    </a:lnTo>
                    <a:lnTo>
                      <a:pt x="46" y="104"/>
                    </a:lnTo>
                    <a:lnTo>
                      <a:pt x="45" y="102"/>
                    </a:lnTo>
                    <a:lnTo>
                      <a:pt x="43" y="102"/>
                    </a:lnTo>
                    <a:lnTo>
                      <a:pt x="43" y="100"/>
                    </a:lnTo>
                    <a:lnTo>
                      <a:pt x="41" y="100"/>
                    </a:lnTo>
                    <a:lnTo>
                      <a:pt x="39" y="100"/>
                    </a:lnTo>
                    <a:lnTo>
                      <a:pt x="37" y="100"/>
                    </a:lnTo>
                    <a:lnTo>
                      <a:pt x="35" y="98"/>
                    </a:lnTo>
                    <a:lnTo>
                      <a:pt x="33" y="98"/>
                    </a:lnTo>
                    <a:lnTo>
                      <a:pt x="31" y="98"/>
                    </a:lnTo>
                    <a:lnTo>
                      <a:pt x="29" y="98"/>
                    </a:lnTo>
                    <a:lnTo>
                      <a:pt x="29" y="96"/>
                    </a:lnTo>
                    <a:lnTo>
                      <a:pt x="27" y="96"/>
                    </a:lnTo>
                    <a:lnTo>
                      <a:pt x="25" y="96"/>
                    </a:lnTo>
                    <a:lnTo>
                      <a:pt x="23" y="96"/>
                    </a:lnTo>
                    <a:lnTo>
                      <a:pt x="21" y="96"/>
                    </a:lnTo>
                    <a:lnTo>
                      <a:pt x="21" y="95"/>
                    </a:lnTo>
                    <a:lnTo>
                      <a:pt x="20" y="95"/>
                    </a:lnTo>
                    <a:lnTo>
                      <a:pt x="18" y="95"/>
                    </a:lnTo>
                    <a:lnTo>
                      <a:pt x="16" y="95"/>
                    </a:lnTo>
                    <a:lnTo>
                      <a:pt x="16" y="93"/>
                    </a:lnTo>
                    <a:lnTo>
                      <a:pt x="14" y="93"/>
                    </a:lnTo>
                    <a:lnTo>
                      <a:pt x="12" y="93"/>
                    </a:lnTo>
                    <a:lnTo>
                      <a:pt x="10" y="93"/>
                    </a:lnTo>
                    <a:lnTo>
                      <a:pt x="8" y="93"/>
                    </a:lnTo>
                    <a:lnTo>
                      <a:pt x="8" y="91"/>
                    </a:lnTo>
                    <a:lnTo>
                      <a:pt x="10" y="91"/>
                    </a:lnTo>
                    <a:lnTo>
                      <a:pt x="8" y="91"/>
                    </a:lnTo>
                    <a:lnTo>
                      <a:pt x="10" y="91"/>
                    </a:lnTo>
                    <a:lnTo>
                      <a:pt x="8" y="91"/>
                    </a:lnTo>
                    <a:lnTo>
                      <a:pt x="8" y="89"/>
                    </a:lnTo>
                    <a:lnTo>
                      <a:pt x="8" y="87"/>
                    </a:lnTo>
                    <a:lnTo>
                      <a:pt x="6" y="87"/>
                    </a:lnTo>
                    <a:lnTo>
                      <a:pt x="8" y="87"/>
                    </a:lnTo>
                    <a:lnTo>
                      <a:pt x="6" y="87"/>
                    </a:lnTo>
                    <a:lnTo>
                      <a:pt x="6" y="85"/>
                    </a:lnTo>
                    <a:lnTo>
                      <a:pt x="6" y="83"/>
                    </a:lnTo>
                    <a:lnTo>
                      <a:pt x="6" y="85"/>
                    </a:lnTo>
                    <a:lnTo>
                      <a:pt x="4" y="85"/>
                    </a:lnTo>
                    <a:lnTo>
                      <a:pt x="4" y="83"/>
                    </a:lnTo>
                    <a:lnTo>
                      <a:pt x="4" y="85"/>
                    </a:lnTo>
                    <a:lnTo>
                      <a:pt x="4" y="83"/>
                    </a:lnTo>
                    <a:lnTo>
                      <a:pt x="2" y="83"/>
                    </a:lnTo>
                    <a:lnTo>
                      <a:pt x="2" y="81"/>
                    </a:lnTo>
                    <a:lnTo>
                      <a:pt x="2" y="83"/>
                    </a:lnTo>
                    <a:lnTo>
                      <a:pt x="2" y="81"/>
                    </a:lnTo>
                    <a:lnTo>
                      <a:pt x="2" y="83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2" y="77"/>
                    </a:lnTo>
                    <a:lnTo>
                      <a:pt x="4" y="71"/>
                    </a:lnTo>
                    <a:lnTo>
                      <a:pt x="4" y="70"/>
                    </a:lnTo>
                    <a:lnTo>
                      <a:pt x="6" y="68"/>
                    </a:lnTo>
                    <a:lnTo>
                      <a:pt x="8" y="62"/>
                    </a:lnTo>
                    <a:lnTo>
                      <a:pt x="8" y="60"/>
                    </a:lnTo>
                    <a:lnTo>
                      <a:pt x="10" y="60"/>
                    </a:lnTo>
                    <a:lnTo>
                      <a:pt x="10" y="58"/>
                    </a:lnTo>
                    <a:lnTo>
                      <a:pt x="10" y="56"/>
                    </a:lnTo>
                    <a:lnTo>
                      <a:pt x="12" y="52"/>
                    </a:lnTo>
                    <a:lnTo>
                      <a:pt x="12" y="50"/>
                    </a:lnTo>
                    <a:lnTo>
                      <a:pt x="14" y="50"/>
                    </a:lnTo>
                    <a:lnTo>
                      <a:pt x="14" y="48"/>
                    </a:lnTo>
                    <a:lnTo>
                      <a:pt x="14" y="47"/>
                    </a:lnTo>
                    <a:lnTo>
                      <a:pt x="16" y="45"/>
                    </a:lnTo>
                    <a:lnTo>
                      <a:pt x="16" y="43"/>
                    </a:lnTo>
                    <a:lnTo>
                      <a:pt x="18" y="39"/>
                    </a:lnTo>
                    <a:lnTo>
                      <a:pt x="20" y="37"/>
                    </a:lnTo>
                    <a:lnTo>
                      <a:pt x="21" y="33"/>
                    </a:lnTo>
                    <a:lnTo>
                      <a:pt x="21" y="29"/>
                    </a:lnTo>
                    <a:lnTo>
                      <a:pt x="23" y="27"/>
                    </a:lnTo>
                    <a:lnTo>
                      <a:pt x="23" y="25"/>
                    </a:lnTo>
                    <a:lnTo>
                      <a:pt x="25" y="23"/>
                    </a:lnTo>
                    <a:lnTo>
                      <a:pt x="25" y="20"/>
                    </a:lnTo>
                    <a:lnTo>
                      <a:pt x="27" y="18"/>
                    </a:lnTo>
                    <a:lnTo>
                      <a:pt x="29" y="16"/>
                    </a:lnTo>
                    <a:lnTo>
                      <a:pt x="29" y="14"/>
                    </a:lnTo>
                    <a:lnTo>
                      <a:pt x="31" y="14"/>
                    </a:lnTo>
                    <a:lnTo>
                      <a:pt x="33" y="16"/>
                    </a:lnTo>
                    <a:lnTo>
                      <a:pt x="35" y="14"/>
                    </a:lnTo>
                    <a:lnTo>
                      <a:pt x="37" y="14"/>
                    </a:lnTo>
                    <a:lnTo>
                      <a:pt x="41" y="12"/>
                    </a:lnTo>
                    <a:lnTo>
                      <a:pt x="45" y="10"/>
                    </a:lnTo>
                    <a:lnTo>
                      <a:pt x="45" y="8"/>
                    </a:lnTo>
                    <a:lnTo>
                      <a:pt x="48" y="6"/>
                    </a:lnTo>
                    <a:lnTo>
                      <a:pt x="50" y="6"/>
                    </a:lnTo>
                    <a:lnTo>
                      <a:pt x="52" y="4"/>
                    </a:lnTo>
                    <a:lnTo>
                      <a:pt x="54" y="4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60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2"/>
                    </a:lnTo>
                    <a:lnTo>
                      <a:pt x="69" y="2"/>
                    </a:lnTo>
                    <a:lnTo>
                      <a:pt x="69" y="4"/>
                    </a:lnTo>
                    <a:lnTo>
                      <a:pt x="71" y="4"/>
                    </a:lnTo>
                    <a:lnTo>
                      <a:pt x="75" y="6"/>
                    </a:lnTo>
                    <a:lnTo>
                      <a:pt x="79" y="8"/>
                    </a:lnTo>
                    <a:lnTo>
                      <a:pt x="79" y="10"/>
                    </a:lnTo>
                    <a:lnTo>
                      <a:pt x="83" y="12"/>
                    </a:lnTo>
                    <a:lnTo>
                      <a:pt x="85" y="12"/>
                    </a:lnTo>
                    <a:lnTo>
                      <a:pt x="87" y="14"/>
                    </a:lnTo>
                    <a:lnTo>
                      <a:pt x="89" y="14"/>
                    </a:lnTo>
                    <a:lnTo>
                      <a:pt x="93" y="16"/>
                    </a:lnTo>
                    <a:lnTo>
                      <a:pt x="96" y="18"/>
                    </a:lnTo>
                    <a:lnTo>
                      <a:pt x="98" y="20"/>
                    </a:lnTo>
                    <a:lnTo>
                      <a:pt x="100" y="22"/>
                    </a:lnTo>
                    <a:lnTo>
                      <a:pt x="104" y="23"/>
                    </a:lnTo>
                    <a:lnTo>
                      <a:pt x="106" y="23"/>
                    </a:lnTo>
                    <a:lnTo>
                      <a:pt x="108" y="25"/>
                    </a:lnTo>
                    <a:lnTo>
                      <a:pt x="110" y="25"/>
                    </a:lnTo>
                    <a:lnTo>
                      <a:pt x="112" y="27"/>
                    </a:lnTo>
                    <a:lnTo>
                      <a:pt x="116" y="29"/>
                    </a:lnTo>
                    <a:lnTo>
                      <a:pt x="119" y="33"/>
                    </a:lnTo>
                    <a:lnTo>
                      <a:pt x="123" y="35"/>
                    </a:lnTo>
                    <a:lnTo>
                      <a:pt x="127" y="37"/>
                    </a:lnTo>
                    <a:lnTo>
                      <a:pt x="129" y="39"/>
                    </a:lnTo>
                    <a:lnTo>
                      <a:pt x="131" y="39"/>
                    </a:lnTo>
                    <a:lnTo>
                      <a:pt x="135" y="41"/>
                    </a:lnTo>
                    <a:lnTo>
                      <a:pt x="135" y="43"/>
                    </a:lnTo>
                    <a:lnTo>
                      <a:pt x="139" y="45"/>
                    </a:lnTo>
                    <a:lnTo>
                      <a:pt x="142" y="47"/>
                    </a:lnTo>
                    <a:lnTo>
                      <a:pt x="144" y="47"/>
                    </a:lnTo>
                    <a:lnTo>
                      <a:pt x="146" y="48"/>
                    </a:lnTo>
                    <a:lnTo>
                      <a:pt x="148" y="50"/>
                    </a:lnTo>
                    <a:lnTo>
                      <a:pt x="150" y="52"/>
                    </a:lnTo>
                    <a:lnTo>
                      <a:pt x="154" y="54"/>
                    </a:lnTo>
                    <a:lnTo>
                      <a:pt x="158" y="56"/>
                    </a:lnTo>
                    <a:lnTo>
                      <a:pt x="164" y="58"/>
                    </a:lnTo>
                    <a:lnTo>
                      <a:pt x="164" y="60"/>
                    </a:lnTo>
                    <a:lnTo>
                      <a:pt x="167" y="62"/>
                    </a:lnTo>
                    <a:lnTo>
                      <a:pt x="175" y="66"/>
                    </a:lnTo>
                    <a:lnTo>
                      <a:pt x="175" y="68"/>
                    </a:lnTo>
                    <a:lnTo>
                      <a:pt x="175" y="70"/>
                    </a:lnTo>
                    <a:lnTo>
                      <a:pt x="177" y="71"/>
                    </a:lnTo>
                    <a:lnTo>
                      <a:pt x="177" y="73"/>
                    </a:lnTo>
                    <a:lnTo>
                      <a:pt x="177" y="75"/>
                    </a:lnTo>
                    <a:lnTo>
                      <a:pt x="177" y="77"/>
                    </a:lnTo>
                    <a:lnTo>
                      <a:pt x="179" y="77"/>
                    </a:lnTo>
                    <a:lnTo>
                      <a:pt x="179" y="79"/>
                    </a:lnTo>
                    <a:lnTo>
                      <a:pt x="181" y="81"/>
                    </a:lnTo>
                    <a:lnTo>
                      <a:pt x="183" y="83"/>
                    </a:lnTo>
                    <a:lnTo>
                      <a:pt x="183" y="85"/>
                    </a:lnTo>
                    <a:lnTo>
                      <a:pt x="185" y="87"/>
                    </a:lnTo>
                    <a:lnTo>
                      <a:pt x="187" y="87"/>
                    </a:lnTo>
                    <a:lnTo>
                      <a:pt x="187" y="85"/>
                    </a:lnTo>
                    <a:lnTo>
                      <a:pt x="189" y="85"/>
                    </a:lnTo>
                    <a:lnTo>
                      <a:pt x="190" y="85"/>
                    </a:lnTo>
                    <a:lnTo>
                      <a:pt x="190" y="83"/>
                    </a:lnTo>
                    <a:lnTo>
                      <a:pt x="192" y="85"/>
                    </a:lnTo>
                    <a:lnTo>
                      <a:pt x="194" y="85"/>
                    </a:lnTo>
                    <a:lnTo>
                      <a:pt x="194" y="83"/>
                    </a:lnTo>
                    <a:lnTo>
                      <a:pt x="196" y="83"/>
                    </a:lnTo>
                    <a:lnTo>
                      <a:pt x="198" y="83"/>
                    </a:lnTo>
                    <a:lnTo>
                      <a:pt x="198" y="85"/>
                    </a:lnTo>
                    <a:lnTo>
                      <a:pt x="198" y="89"/>
                    </a:lnTo>
                    <a:lnTo>
                      <a:pt x="198" y="91"/>
                    </a:lnTo>
                    <a:lnTo>
                      <a:pt x="198" y="93"/>
                    </a:lnTo>
                    <a:lnTo>
                      <a:pt x="198" y="95"/>
                    </a:lnTo>
                    <a:lnTo>
                      <a:pt x="198" y="96"/>
                    </a:lnTo>
                    <a:lnTo>
                      <a:pt x="200" y="98"/>
                    </a:lnTo>
                    <a:lnTo>
                      <a:pt x="202" y="100"/>
                    </a:lnTo>
                    <a:lnTo>
                      <a:pt x="202" y="102"/>
                    </a:lnTo>
                    <a:lnTo>
                      <a:pt x="204" y="104"/>
                    </a:lnTo>
                    <a:lnTo>
                      <a:pt x="206" y="104"/>
                    </a:lnTo>
                    <a:lnTo>
                      <a:pt x="208" y="102"/>
                    </a:lnTo>
                    <a:lnTo>
                      <a:pt x="210" y="102"/>
                    </a:lnTo>
                    <a:lnTo>
                      <a:pt x="213" y="102"/>
                    </a:lnTo>
                    <a:lnTo>
                      <a:pt x="215" y="102"/>
                    </a:lnTo>
                    <a:lnTo>
                      <a:pt x="217" y="104"/>
                    </a:lnTo>
                    <a:lnTo>
                      <a:pt x="219" y="108"/>
                    </a:lnTo>
                    <a:lnTo>
                      <a:pt x="217" y="110"/>
                    </a:lnTo>
                    <a:lnTo>
                      <a:pt x="217" y="112"/>
                    </a:lnTo>
                    <a:lnTo>
                      <a:pt x="213" y="118"/>
                    </a:lnTo>
                    <a:lnTo>
                      <a:pt x="217" y="118"/>
                    </a:lnTo>
                    <a:lnTo>
                      <a:pt x="219" y="118"/>
                    </a:lnTo>
                    <a:lnTo>
                      <a:pt x="221" y="119"/>
                    </a:lnTo>
                    <a:lnTo>
                      <a:pt x="225" y="121"/>
                    </a:lnTo>
                    <a:lnTo>
                      <a:pt x="229" y="123"/>
                    </a:lnTo>
                    <a:lnTo>
                      <a:pt x="229" y="125"/>
                    </a:lnTo>
                    <a:lnTo>
                      <a:pt x="233" y="127"/>
                    </a:lnTo>
                    <a:lnTo>
                      <a:pt x="235" y="127"/>
                    </a:lnTo>
                    <a:lnTo>
                      <a:pt x="238" y="129"/>
                    </a:lnTo>
                    <a:lnTo>
                      <a:pt x="242" y="133"/>
                    </a:lnTo>
                    <a:lnTo>
                      <a:pt x="244" y="135"/>
                    </a:lnTo>
                    <a:lnTo>
                      <a:pt x="246" y="135"/>
                    </a:lnTo>
                    <a:lnTo>
                      <a:pt x="248" y="137"/>
                    </a:lnTo>
                    <a:lnTo>
                      <a:pt x="250" y="141"/>
                    </a:lnTo>
                    <a:lnTo>
                      <a:pt x="250" y="143"/>
                    </a:lnTo>
                    <a:lnTo>
                      <a:pt x="250" y="146"/>
                    </a:lnTo>
                    <a:lnTo>
                      <a:pt x="252" y="152"/>
                    </a:lnTo>
                    <a:lnTo>
                      <a:pt x="252" y="158"/>
                    </a:lnTo>
                    <a:lnTo>
                      <a:pt x="254" y="164"/>
                    </a:lnTo>
                    <a:lnTo>
                      <a:pt x="254" y="166"/>
                    </a:lnTo>
                    <a:lnTo>
                      <a:pt x="254" y="167"/>
                    </a:lnTo>
                    <a:lnTo>
                      <a:pt x="254" y="169"/>
                    </a:lnTo>
                    <a:lnTo>
                      <a:pt x="256" y="173"/>
                    </a:lnTo>
                    <a:lnTo>
                      <a:pt x="256" y="175"/>
                    </a:lnTo>
                    <a:lnTo>
                      <a:pt x="256" y="179"/>
                    </a:lnTo>
                    <a:lnTo>
                      <a:pt x="256" y="181"/>
                    </a:lnTo>
                    <a:lnTo>
                      <a:pt x="256" y="183"/>
                    </a:lnTo>
                    <a:lnTo>
                      <a:pt x="258" y="185"/>
                    </a:lnTo>
                    <a:lnTo>
                      <a:pt x="258" y="187"/>
                    </a:lnTo>
                    <a:lnTo>
                      <a:pt x="258" y="189"/>
                    </a:lnTo>
                    <a:lnTo>
                      <a:pt x="258" y="194"/>
                    </a:lnTo>
                    <a:lnTo>
                      <a:pt x="258" y="196"/>
                    </a:lnTo>
                    <a:lnTo>
                      <a:pt x="260" y="198"/>
                    </a:lnTo>
                    <a:lnTo>
                      <a:pt x="260" y="200"/>
                    </a:lnTo>
                    <a:lnTo>
                      <a:pt x="260" y="208"/>
                    </a:lnTo>
                    <a:lnTo>
                      <a:pt x="262" y="210"/>
                    </a:lnTo>
                    <a:lnTo>
                      <a:pt x="262" y="212"/>
                    </a:lnTo>
                    <a:lnTo>
                      <a:pt x="262" y="214"/>
                    </a:lnTo>
                    <a:lnTo>
                      <a:pt x="260" y="217"/>
                    </a:lnTo>
                    <a:lnTo>
                      <a:pt x="260" y="221"/>
                    </a:lnTo>
                    <a:lnTo>
                      <a:pt x="258" y="223"/>
                    </a:lnTo>
                    <a:lnTo>
                      <a:pt x="258" y="225"/>
                    </a:lnTo>
                    <a:lnTo>
                      <a:pt x="258" y="227"/>
                    </a:lnTo>
                    <a:lnTo>
                      <a:pt x="256" y="229"/>
                    </a:lnTo>
                    <a:lnTo>
                      <a:pt x="256" y="231"/>
                    </a:lnTo>
                    <a:lnTo>
                      <a:pt x="254" y="233"/>
                    </a:lnTo>
                    <a:lnTo>
                      <a:pt x="254" y="235"/>
                    </a:lnTo>
                    <a:lnTo>
                      <a:pt x="254" y="237"/>
                    </a:lnTo>
                    <a:lnTo>
                      <a:pt x="252" y="239"/>
                    </a:lnTo>
                    <a:lnTo>
                      <a:pt x="252" y="240"/>
                    </a:lnTo>
                    <a:lnTo>
                      <a:pt x="252" y="242"/>
                    </a:lnTo>
                    <a:lnTo>
                      <a:pt x="250" y="242"/>
                    </a:lnTo>
                    <a:lnTo>
                      <a:pt x="250" y="244"/>
                    </a:lnTo>
                    <a:lnTo>
                      <a:pt x="250" y="246"/>
                    </a:lnTo>
                    <a:lnTo>
                      <a:pt x="250" y="248"/>
                    </a:lnTo>
                    <a:lnTo>
                      <a:pt x="250" y="250"/>
                    </a:lnTo>
                    <a:lnTo>
                      <a:pt x="250" y="252"/>
                    </a:lnTo>
                    <a:lnTo>
                      <a:pt x="250" y="254"/>
                    </a:lnTo>
                    <a:lnTo>
                      <a:pt x="250" y="256"/>
                    </a:lnTo>
                    <a:lnTo>
                      <a:pt x="248" y="256"/>
                    </a:lnTo>
                    <a:lnTo>
                      <a:pt x="248" y="258"/>
                    </a:lnTo>
                    <a:lnTo>
                      <a:pt x="246" y="258"/>
                    </a:lnTo>
                    <a:lnTo>
                      <a:pt x="246" y="260"/>
                    </a:lnTo>
                    <a:lnTo>
                      <a:pt x="244" y="260"/>
                    </a:lnTo>
                    <a:lnTo>
                      <a:pt x="244" y="262"/>
                    </a:lnTo>
                    <a:lnTo>
                      <a:pt x="242" y="262"/>
                    </a:lnTo>
                    <a:lnTo>
                      <a:pt x="242" y="263"/>
                    </a:lnTo>
                    <a:lnTo>
                      <a:pt x="240" y="265"/>
                    </a:lnTo>
                    <a:lnTo>
                      <a:pt x="238" y="265"/>
                    </a:lnTo>
                    <a:lnTo>
                      <a:pt x="238" y="267"/>
                    </a:lnTo>
                    <a:lnTo>
                      <a:pt x="237" y="267"/>
                    </a:lnTo>
                    <a:lnTo>
                      <a:pt x="235" y="267"/>
                    </a:lnTo>
                    <a:lnTo>
                      <a:pt x="235" y="269"/>
                    </a:lnTo>
                    <a:lnTo>
                      <a:pt x="233" y="269"/>
                    </a:lnTo>
                    <a:lnTo>
                      <a:pt x="231" y="269"/>
                    </a:lnTo>
                    <a:lnTo>
                      <a:pt x="231" y="271"/>
                    </a:lnTo>
                    <a:lnTo>
                      <a:pt x="231" y="273"/>
                    </a:lnTo>
                    <a:lnTo>
                      <a:pt x="229" y="273"/>
                    </a:lnTo>
                    <a:lnTo>
                      <a:pt x="229" y="275"/>
                    </a:lnTo>
                    <a:lnTo>
                      <a:pt x="229" y="277"/>
                    </a:lnTo>
                    <a:lnTo>
                      <a:pt x="231" y="277"/>
                    </a:lnTo>
                    <a:lnTo>
                      <a:pt x="229" y="277"/>
                    </a:lnTo>
                    <a:lnTo>
                      <a:pt x="229" y="279"/>
                    </a:lnTo>
                    <a:lnTo>
                      <a:pt x="229" y="281"/>
                    </a:lnTo>
                    <a:lnTo>
                      <a:pt x="229" y="283"/>
                    </a:lnTo>
                    <a:lnTo>
                      <a:pt x="231" y="285"/>
                    </a:lnTo>
                    <a:lnTo>
                      <a:pt x="229" y="285"/>
                    </a:lnTo>
                    <a:lnTo>
                      <a:pt x="227" y="287"/>
                    </a:lnTo>
                    <a:lnTo>
                      <a:pt x="227" y="288"/>
                    </a:lnTo>
                    <a:lnTo>
                      <a:pt x="225" y="288"/>
                    </a:lnTo>
                    <a:lnTo>
                      <a:pt x="225" y="290"/>
                    </a:lnTo>
                    <a:lnTo>
                      <a:pt x="223" y="290"/>
                    </a:lnTo>
                    <a:lnTo>
                      <a:pt x="221" y="292"/>
                    </a:lnTo>
                    <a:lnTo>
                      <a:pt x="221" y="294"/>
                    </a:lnTo>
                    <a:lnTo>
                      <a:pt x="219" y="294"/>
                    </a:lnTo>
                    <a:lnTo>
                      <a:pt x="217" y="294"/>
                    </a:lnTo>
                    <a:lnTo>
                      <a:pt x="215" y="294"/>
                    </a:lnTo>
                    <a:lnTo>
                      <a:pt x="213" y="294"/>
                    </a:lnTo>
                    <a:lnTo>
                      <a:pt x="212" y="294"/>
                    </a:lnTo>
                    <a:lnTo>
                      <a:pt x="210" y="294"/>
                    </a:lnTo>
                    <a:lnTo>
                      <a:pt x="208" y="294"/>
                    </a:lnTo>
                    <a:lnTo>
                      <a:pt x="206" y="294"/>
                    </a:lnTo>
                    <a:lnTo>
                      <a:pt x="204" y="294"/>
                    </a:lnTo>
                    <a:lnTo>
                      <a:pt x="202" y="294"/>
                    </a:lnTo>
                    <a:lnTo>
                      <a:pt x="200" y="294"/>
                    </a:lnTo>
                    <a:lnTo>
                      <a:pt x="198" y="294"/>
                    </a:lnTo>
                    <a:lnTo>
                      <a:pt x="196" y="294"/>
                    </a:lnTo>
                    <a:lnTo>
                      <a:pt x="194" y="294"/>
                    </a:lnTo>
                    <a:lnTo>
                      <a:pt x="192" y="294"/>
                    </a:lnTo>
                    <a:lnTo>
                      <a:pt x="190" y="294"/>
                    </a:lnTo>
                    <a:lnTo>
                      <a:pt x="189" y="294"/>
                    </a:lnTo>
                    <a:lnTo>
                      <a:pt x="189" y="296"/>
                    </a:lnTo>
                    <a:lnTo>
                      <a:pt x="187" y="296"/>
                    </a:lnTo>
                    <a:lnTo>
                      <a:pt x="185" y="296"/>
                    </a:lnTo>
                    <a:lnTo>
                      <a:pt x="183" y="296"/>
                    </a:lnTo>
                    <a:lnTo>
                      <a:pt x="181" y="296"/>
                    </a:lnTo>
                    <a:lnTo>
                      <a:pt x="179" y="296"/>
                    </a:lnTo>
                    <a:lnTo>
                      <a:pt x="177" y="296"/>
                    </a:lnTo>
                    <a:lnTo>
                      <a:pt x="177" y="294"/>
                    </a:lnTo>
                    <a:lnTo>
                      <a:pt x="177" y="292"/>
                    </a:lnTo>
                    <a:lnTo>
                      <a:pt x="175" y="292"/>
                    </a:lnTo>
                    <a:lnTo>
                      <a:pt x="173" y="292"/>
                    </a:lnTo>
                    <a:lnTo>
                      <a:pt x="171" y="292"/>
                    </a:lnTo>
                    <a:lnTo>
                      <a:pt x="169" y="292"/>
                    </a:lnTo>
                    <a:lnTo>
                      <a:pt x="167" y="292"/>
                    </a:lnTo>
                    <a:lnTo>
                      <a:pt x="165" y="292"/>
                    </a:lnTo>
                    <a:lnTo>
                      <a:pt x="164" y="292"/>
                    </a:lnTo>
                    <a:lnTo>
                      <a:pt x="162" y="292"/>
                    </a:lnTo>
                    <a:lnTo>
                      <a:pt x="160" y="292"/>
                    </a:lnTo>
                    <a:lnTo>
                      <a:pt x="158" y="292"/>
                    </a:lnTo>
                    <a:lnTo>
                      <a:pt x="156" y="292"/>
                    </a:lnTo>
                    <a:lnTo>
                      <a:pt x="154" y="292"/>
                    </a:lnTo>
                    <a:lnTo>
                      <a:pt x="152" y="292"/>
                    </a:lnTo>
                    <a:lnTo>
                      <a:pt x="150" y="292"/>
                    </a:lnTo>
                    <a:lnTo>
                      <a:pt x="148" y="292"/>
                    </a:lnTo>
                    <a:lnTo>
                      <a:pt x="146" y="292"/>
                    </a:lnTo>
                    <a:lnTo>
                      <a:pt x="144" y="292"/>
                    </a:lnTo>
                    <a:lnTo>
                      <a:pt x="142" y="292"/>
                    </a:lnTo>
                    <a:lnTo>
                      <a:pt x="141" y="292"/>
                    </a:lnTo>
                    <a:lnTo>
                      <a:pt x="139" y="292"/>
                    </a:lnTo>
                    <a:lnTo>
                      <a:pt x="137" y="292"/>
                    </a:lnTo>
                    <a:lnTo>
                      <a:pt x="135" y="292"/>
                    </a:lnTo>
                    <a:lnTo>
                      <a:pt x="133" y="292"/>
                    </a:lnTo>
                    <a:lnTo>
                      <a:pt x="131" y="292"/>
                    </a:lnTo>
                    <a:lnTo>
                      <a:pt x="129" y="292"/>
                    </a:lnTo>
                    <a:lnTo>
                      <a:pt x="127" y="292"/>
                    </a:lnTo>
                    <a:lnTo>
                      <a:pt x="125" y="292"/>
                    </a:lnTo>
                    <a:lnTo>
                      <a:pt x="123" y="292"/>
                    </a:lnTo>
                    <a:lnTo>
                      <a:pt x="121" y="292"/>
                    </a:lnTo>
                    <a:lnTo>
                      <a:pt x="119" y="292"/>
                    </a:lnTo>
                    <a:lnTo>
                      <a:pt x="117" y="292"/>
                    </a:lnTo>
                    <a:lnTo>
                      <a:pt x="116" y="292"/>
                    </a:lnTo>
                    <a:lnTo>
                      <a:pt x="114" y="292"/>
                    </a:lnTo>
                    <a:lnTo>
                      <a:pt x="112" y="292"/>
                    </a:lnTo>
                    <a:lnTo>
                      <a:pt x="110" y="292"/>
                    </a:lnTo>
                    <a:lnTo>
                      <a:pt x="108" y="292"/>
                    </a:lnTo>
                    <a:lnTo>
                      <a:pt x="104" y="292"/>
                    </a:lnTo>
                    <a:lnTo>
                      <a:pt x="102" y="292"/>
                    </a:lnTo>
                    <a:lnTo>
                      <a:pt x="100" y="292"/>
                    </a:lnTo>
                    <a:lnTo>
                      <a:pt x="102" y="290"/>
                    </a:lnTo>
                    <a:lnTo>
                      <a:pt x="102" y="288"/>
                    </a:lnTo>
                    <a:lnTo>
                      <a:pt x="102" y="287"/>
                    </a:lnTo>
                    <a:lnTo>
                      <a:pt x="102" y="285"/>
                    </a:lnTo>
                    <a:lnTo>
                      <a:pt x="102" y="283"/>
                    </a:lnTo>
                    <a:lnTo>
                      <a:pt x="104" y="281"/>
                    </a:lnTo>
                    <a:lnTo>
                      <a:pt x="104" y="279"/>
                    </a:lnTo>
                    <a:lnTo>
                      <a:pt x="104" y="277"/>
                    </a:lnTo>
                    <a:lnTo>
                      <a:pt x="104" y="275"/>
                    </a:lnTo>
                    <a:lnTo>
                      <a:pt x="104" y="273"/>
                    </a:lnTo>
                    <a:lnTo>
                      <a:pt x="104" y="271"/>
                    </a:lnTo>
                    <a:lnTo>
                      <a:pt x="106" y="269"/>
                    </a:lnTo>
                    <a:lnTo>
                      <a:pt x="106" y="267"/>
                    </a:lnTo>
                    <a:lnTo>
                      <a:pt x="106" y="265"/>
                    </a:lnTo>
                    <a:lnTo>
                      <a:pt x="106" y="262"/>
                    </a:lnTo>
                    <a:lnTo>
                      <a:pt x="106" y="260"/>
                    </a:lnTo>
                    <a:lnTo>
                      <a:pt x="106" y="256"/>
                    </a:lnTo>
                    <a:lnTo>
                      <a:pt x="106" y="254"/>
                    </a:lnTo>
                    <a:lnTo>
                      <a:pt x="106" y="250"/>
                    </a:lnTo>
                    <a:lnTo>
                      <a:pt x="106" y="248"/>
                    </a:lnTo>
                    <a:lnTo>
                      <a:pt x="106" y="246"/>
                    </a:lnTo>
                    <a:lnTo>
                      <a:pt x="104" y="244"/>
                    </a:lnTo>
                    <a:lnTo>
                      <a:pt x="104" y="242"/>
                    </a:lnTo>
                    <a:lnTo>
                      <a:pt x="104" y="240"/>
                    </a:lnTo>
                    <a:lnTo>
                      <a:pt x="104" y="239"/>
                    </a:lnTo>
                    <a:lnTo>
                      <a:pt x="104" y="237"/>
                    </a:lnTo>
                    <a:lnTo>
                      <a:pt x="104" y="235"/>
                    </a:lnTo>
                    <a:lnTo>
                      <a:pt x="104" y="231"/>
                    </a:lnTo>
                    <a:lnTo>
                      <a:pt x="104" y="229"/>
                    </a:lnTo>
                    <a:lnTo>
                      <a:pt x="104" y="227"/>
                    </a:lnTo>
                    <a:lnTo>
                      <a:pt x="102" y="223"/>
                    </a:lnTo>
                    <a:lnTo>
                      <a:pt x="102" y="219"/>
                    </a:lnTo>
                    <a:lnTo>
                      <a:pt x="102" y="217"/>
                    </a:lnTo>
                    <a:lnTo>
                      <a:pt x="104" y="217"/>
                    </a:lnTo>
                    <a:lnTo>
                      <a:pt x="104" y="215"/>
                    </a:lnTo>
                    <a:lnTo>
                      <a:pt x="104" y="214"/>
                    </a:lnTo>
                    <a:lnTo>
                      <a:pt x="104" y="212"/>
                    </a:lnTo>
                    <a:lnTo>
                      <a:pt x="104" y="208"/>
                    </a:lnTo>
                    <a:lnTo>
                      <a:pt x="104" y="206"/>
                    </a:lnTo>
                    <a:lnTo>
                      <a:pt x="104" y="204"/>
                    </a:lnTo>
                    <a:lnTo>
                      <a:pt x="106" y="200"/>
                    </a:lnTo>
                    <a:lnTo>
                      <a:pt x="106" y="196"/>
                    </a:lnTo>
                    <a:lnTo>
                      <a:pt x="106" y="194"/>
                    </a:lnTo>
                    <a:lnTo>
                      <a:pt x="106" y="192"/>
                    </a:lnTo>
                    <a:lnTo>
                      <a:pt x="108" y="191"/>
                    </a:lnTo>
                    <a:lnTo>
                      <a:pt x="108" y="189"/>
                    </a:lnTo>
                    <a:lnTo>
                      <a:pt x="108" y="187"/>
                    </a:lnTo>
                    <a:lnTo>
                      <a:pt x="108" y="185"/>
                    </a:lnTo>
                    <a:lnTo>
                      <a:pt x="110" y="183"/>
                    </a:lnTo>
                    <a:lnTo>
                      <a:pt x="110" y="179"/>
                    </a:lnTo>
                    <a:lnTo>
                      <a:pt x="112" y="177"/>
                    </a:lnTo>
                    <a:lnTo>
                      <a:pt x="112" y="175"/>
                    </a:lnTo>
                    <a:lnTo>
                      <a:pt x="112" y="173"/>
                    </a:lnTo>
                    <a:lnTo>
                      <a:pt x="114" y="169"/>
                    </a:lnTo>
                    <a:lnTo>
                      <a:pt x="114" y="167"/>
                    </a:lnTo>
                    <a:lnTo>
                      <a:pt x="116" y="164"/>
                    </a:lnTo>
                    <a:lnTo>
                      <a:pt x="116" y="162"/>
                    </a:lnTo>
                    <a:lnTo>
                      <a:pt x="117" y="158"/>
                    </a:lnTo>
                    <a:lnTo>
                      <a:pt x="119" y="156"/>
                    </a:lnTo>
                    <a:lnTo>
                      <a:pt x="119" y="154"/>
                    </a:lnTo>
                    <a:lnTo>
                      <a:pt x="121" y="152"/>
                    </a:lnTo>
                    <a:lnTo>
                      <a:pt x="123" y="150"/>
                    </a:lnTo>
                    <a:lnTo>
                      <a:pt x="123" y="148"/>
                    </a:lnTo>
                    <a:lnTo>
                      <a:pt x="125" y="146"/>
                    </a:lnTo>
                    <a:lnTo>
                      <a:pt x="127" y="144"/>
                    </a:lnTo>
                    <a:lnTo>
                      <a:pt x="129" y="144"/>
                    </a:lnTo>
                    <a:lnTo>
                      <a:pt x="131" y="143"/>
                    </a:lnTo>
                    <a:lnTo>
                      <a:pt x="131" y="141"/>
                    </a:lnTo>
                    <a:lnTo>
                      <a:pt x="129" y="141"/>
                    </a:lnTo>
                    <a:lnTo>
                      <a:pt x="127" y="139"/>
                    </a:lnTo>
                    <a:lnTo>
                      <a:pt x="125" y="137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2" name="Freeform 90"/>
              <p:cNvSpPr>
                <a:spLocks/>
              </p:cNvSpPr>
              <p:nvPr/>
            </p:nvSpPr>
            <p:spPr bwMode="auto">
              <a:xfrm>
                <a:off x="3608096" y="2608954"/>
                <a:ext cx="321646" cy="280143"/>
              </a:xfrm>
              <a:custGeom>
                <a:avLst/>
                <a:gdLst>
                  <a:gd name="T0" fmla="*/ 0 w 155"/>
                  <a:gd name="T1" fmla="*/ 6 h 135"/>
                  <a:gd name="T2" fmla="*/ 8 w 155"/>
                  <a:gd name="T3" fmla="*/ 0 h 135"/>
                  <a:gd name="T4" fmla="*/ 21 w 155"/>
                  <a:gd name="T5" fmla="*/ 0 h 135"/>
                  <a:gd name="T6" fmla="*/ 34 w 155"/>
                  <a:gd name="T7" fmla="*/ 0 h 135"/>
                  <a:gd name="T8" fmla="*/ 48 w 155"/>
                  <a:gd name="T9" fmla="*/ 0 h 135"/>
                  <a:gd name="T10" fmla="*/ 61 w 155"/>
                  <a:gd name="T11" fmla="*/ 0 h 135"/>
                  <a:gd name="T12" fmla="*/ 75 w 155"/>
                  <a:gd name="T13" fmla="*/ 0 h 135"/>
                  <a:gd name="T14" fmla="*/ 88 w 155"/>
                  <a:gd name="T15" fmla="*/ 0 h 135"/>
                  <a:gd name="T16" fmla="*/ 102 w 155"/>
                  <a:gd name="T17" fmla="*/ 0 h 135"/>
                  <a:gd name="T18" fmla="*/ 115 w 155"/>
                  <a:gd name="T19" fmla="*/ 0 h 135"/>
                  <a:gd name="T20" fmla="*/ 129 w 155"/>
                  <a:gd name="T21" fmla="*/ 0 h 135"/>
                  <a:gd name="T22" fmla="*/ 140 w 155"/>
                  <a:gd name="T23" fmla="*/ 2 h 135"/>
                  <a:gd name="T24" fmla="*/ 142 w 155"/>
                  <a:gd name="T25" fmla="*/ 10 h 135"/>
                  <a:gd name="T26" fmla="*/ 140 w 155"/>
                  <a:gd name="T27" fmla="*/ 10 h 135"/>
                  <a:gd name="T28" fmla="*/ 134 w 155"/>
                  <a:gd name="T29" fmla="*/ 18 h 135"/>
                  <a:gd name="T30" fmla="*/ 142 w 155"/>
                  <a:gd name="T31" fmla="*/ 19 h 135"/>
                  <a:gd name="T32" fmla="*/ 153 w 155"/>
                  <a:gd name="T33" fmla="*/ 21 h 135"/>
                  <a:gd name="T34" fmla="*/ 153 w 155"/>
                  <a:gd name="T35" fmla="*/ 27 h 135"/>
                  <a:gd name="T36" fmla="*/ 146 w 155"/>
                  <a:gd name="T37" fmla="*/ 33 h 135"/>
                  <a:gd name="T38" fmla="*/ 148 w 155"/>
                  <a:gd name="T39" fmla="*/ 37 h 135"/>
                  <a:gd name="T40" fmla="*/ 144 w 155"/>
                  <a:gd name="T41" fmla="*/ 43 h 135"/>
                  <a:gd name="T42" fmla="*/ 142 w 155"/>
                  <a:gd name="T43" fmla="*/ 43 h 135"/>
                  <a:gd name="T44" fmla="*/ 142 w 155"/>
                  <a:gd name="T45" fmla="*/ 52 h 135"/>
                  <a:gd name="T46" fmla="*/ 136 w 155"/>
                  <a:gd name="T47" fmla="*/ 56 h 135"/>
                  <a:gd name="T48" fmla="*/ 134 w 155"/>
                  <a:gd name="T49" fmla="*/ 64 h 135"/>
                  <a:gd name="T50" fmla="*/ 129 w 155"/>
                  <a:gd name="T51" fmla="*/ 64 h 135"/>
                  <a:gd name="T52" fmla="*/ 129 w 155"/>
                  <a:gd name="T53" fmla="*/ 66 h 135"/>
                  <a:gd name="T54" fmla="*/ 130 w 155"/>
                  <a:gd name="T55" fmla="*/ 69 h 135"/>
                  <a:gd name="T56" fmla="*/ 129 w 155"/>
                  <a:gd name="T57" fmla="*/ 69 h 135"/>
                  <a:gd name="T58" fmla="*/ 127 w 155"/>
                  <a:gd name="T59" fmla="*/ 77 h 135"/>
                  <a:gd name="T60" fmla="*/ 125 w 155"/>
                  <a:gd name="T61" fmla="*/ 85 h 135"/>
                  <a:gd name="T62" fmla="*/ 119 w 155"/>
                  <a:gd name="T63" fmla="*/ 89 h 135"/>
                  <a:gd name="T64" fmla="*/ 117 w 155"/>
                  <a:gd name="T65" fmla="*/ 89 h 135"/>
                  <a:gd name="T66" fmla="*/ 117 w 155"/>
                  <a:gd name="T67" fmla="*/ 91 h 135"/>
                  <a:gd name="T68" fmla="*/ 113 w 155"/>
                  <a:gd name="T69" fmla="*/ 96 h 135"/>
                  <a:gd name="T70" fmla="*/ 113 w 155"/>
                  <a:gd name="T71" fmla="*/ 98 h 135"/>
                  <a:gd name="T72" fmla="*/ 111 w 155"/>
                  <a:gd name="T73" fmla="*/ 106 h 135"/>
                  <a:gd name="T74" fmla="*/ 113 w 155"/>
                  <a:gd name="T75" fmla="*/ 110 h 135"/>
                  <a:gd name="T76" fmla="*/ 107 w 155"/>
                  <a:gd name="T77" fmla="*/ 110 h 135"/>
                  <a:gd name="T78" fmla="*/ 107 w 155"/>
                  <a:gd name="T79" fmla="*/ 117 h 135"/>
                  <a:gd name="T80" fmla="*/ 107 w 155"/>
                  <a:gd name="T81" fmla="*/ 119 h 135"/>
                  <a:gd name="T82" fmla="*/ 109 w 155"/>
                  <a:gd name="T83" fmla="*/ 123 h 135"/>
                  <a:gd name="T84" fmla="*/ 109 w 155"/>
                  <a:gd name="T85" fmla="*/ 129 h 135"/>
                  <a:gd name="T86" fmla="*/ 105 w 155"/>
                  <a:gd name="T87" fmla="*/ 135 h 135"/>
                  <a:gd name="T88" fmla="*/ 92 w 155"/>
                  <a:gd name="T89" fmla="*/ 135 h 135"/>
                  <a:gd name="T90" fmla="*/ 79 w 155"/>
                  <a:gd name="T91" fmla="*/ 135 h 135"/>
                  <a:gd name="T92" fmla="*/ 65 w 155"/>
                  <a:gd name="T93" fmla="*/ 135 h 135"/>
                  <a:gd name="T94" fmla="*/ 52 w 155"/>
                  <a:gd name="T95" fmla="*/ 135 h 135"/>
                  <a:gd name="T96" fmla="*/ 38 w 155"/>
                  <a:gd name="T97" fmla="*/ 135 h 135"/>
                  <a:gd name="T98" fmla="*/ 27 w 155"/>
                  <a:gd name="T99" fmla="*/ 133 h 135"/>
                  <a:gd name="T100" fmla="*/ 17 w 155"/>
                  <a:gd name="T101" fmla="*/ 129 h 135"/>
                  <a:gd name="T102" fmla="*/ 17 w 155"/>
                  <a:gd name="T103" fmla="*/ 115 h 135"/>
                  <a:gd name="T104" fmla="*/ 15 w 155"/>
                  <a:gd name="T105" fmla="*/ 114 h 135"/>
                  <a:gd name="T106" fmla="*/ 13 w 155"/>
                  <a:gd name="T107" fmla="*/ 114 h 135"/>
                  <a:gd name="T108" fmla="*/ 8 w 155"/>
                  <a:gd name="T109" fmla="*/ 114 h 135"/>
                  <a:gd name="T110" fmla="*/ 4 w 155"/>
                  <a:gd name="T111" fmla="*/ 112 h 135"/>
                  <a:gd name="T112" fmla="*/ 4 w 155"/>
                  <a:gd name="T113" fmla="*/ 98 h 135"/>
                  <a:gd name="T114" fmla="*/ 4 w 155"/>
                  <a:gd name="T115" fmla="*/ 85 h 135"/>
                  <a:gd name="T116" fmla="*/ 4 w 155"/>
                  <a:gd name="T117" fmla="*/ 71 h 135"/>
                  <a:gd name="T118" fmla="*/ 4 w 155"/>
                  <a:gd name="T119" fmla="*/ 58 h 135"/>
                  <a:gd name="T120" fmla="*/ 6 w 155"/>
                  <a:gd name="T121" fmla="*/ 50 h 135"/>
                  <a:gd name="T122" fmla="*/ 4 w 155"/>
                  <a:gd name="T123" fmla="*/ 39 h 135"/>
                  <a:gd name="T124" fmla="*/ 2 w 155"/>
                  <a:gd name="T125" fmla="*/ 27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5" h="135">
                    <a:moveTo>
                      <a:pt x="2" y="16"/>
                    </a:moveTo>
                    <a:lnTo>
                      <a:pt x="2" y="14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0" y="2"/>
                    </a:lnTo>
                    <a:lnTo>
                      <a:pt x="140" y="0"/>
                    </a:lnTo>
                    <a:lnTo>
                      <a:pt x="140" y="2"/>
                    </a:lnTo>
                    <a:lnTo>
                      <a:pt x="140" y="4"/>
                    </a:lnTo>
                    <a:lnTo>
                      <a:pt x="142" y="4"/>
                    </a:lnTo>
                    <a:lnTo>
                      <a:pt x="142" y="6"/>
                    </a:lnTo>
                    <a:lnTo>
                      <a:pt x="142" y="8"/>
                    </a:lnTo>
                    <a:lnTo>
                      <a:pt x="142" y="10"/>
                    </a:lnTo>
                    <a:lnTo>
                      <a:pt x="142" y="8"/>
                    </a:lnTo>
                    <a:lnTo>
                      <a:pt x="142" y="10"/>
                    </a:lnTo>
                    <a:lnTo>
                      <a:pt x="140" y="10"/>
                    </a:lnTo>
                    <a:lnTo>
                      <a:pt x="142" y="10"/>
                    </a:lnTo>
                    <a:lnTo>
                      <a:pt x="140" y="10"/>
                    </a:lnTo>
                    <a:lnTo>
                      <a:pt x="142" y="10"/>
                    </a:lnTo>
                    <a:lnTo>
                      <a:pt x="140" y="10"/>
                    </a:lnTo>
                    <a:lnTo>
                      <a:pt x="140" y="12"/>
                    </a:lnTo>
                    <a:lnTo>
                      <a:pt x="138" y="12"/>
                    </a:lnTo>
                    <a:lnTo>
                      <a:pt x="138" y="14"/>
                    </a:lnTo>
                    <a:lnTo>
                      <a:pt x="136" y="14"/>
                    </a:lnTo>
                    <a:lnTo>
                      <a:pt x="136" y="16"/>
                    </a:lnTo>
                    <a:lnTo>
                      <a:pt x="134" y="16"/>
                    </a:lnTo>
                    <a:lnTo>
                      <a:pt x="134" y="18"/>
                    </a:lnTo>
                    <a:lnTo>
                      <a:pt x="134" y="19"/>
                    </a:lnTo>
                    <a:lnTo>
                      <a:pt x="132" y="19"/>
                    </a:lnTo>
                    <a:lnTo>
                      <a:pt x="134" y="19"/>
                    </a:lnTo>
                    <a:lnTo>
                      <a:pt x="136" y="19"/>
                    </a:lnTo>
                    <a:lnTo>
                      <a:pt x="138" y="19"/>
                    </a:lnTo>
                    <a:lnTo>
                      <a:pt x="140" y="19"/>
                    </a:lnTo>
                    <a:lnTo>
                      <a:pt x="142" y="19"/>
                    </a:lnTo>
                    <a:lnTo>
                      <a:pt x="144" y="19"/>
                    </a:lnTo>
                    <a:lnTo>
                      <a:pt x="146" y="19"/>
                    </a:lnTo>
                    <a:lnTo>
                      <a:pt x="148" y="19"/>
                    </a:lnTo>
                    <a:lnTo>
                      <a:pt x="150" y="19"/>
                    </a:lnTo>
                    <a:lnTo>
                      <a:pt x="152" y="19"/>
                    </a:lnTo>
                    <a:lnTo>
                      <a:pt x="153" y="19"/>
                    </a:lnTo>
                    <a:lnTo>
                      <a:pt x="153" y="21"/>
                    </a:lnTo>
                    <a:lnTo>
                      <a:pt x="155" y="21"/>
                    </a:lnTo>
                    <a:lnTo>
                      <a:pt x="155" y="23"/>
                    </a:lnTo>
                    <a:lnTo>
                      <a:pt x="153" y="23"/>
                    </a:lnTo>
                    <a:lnTo>
                      <a:pt x="152" y="23"/>
                    </a:lnTo>
                    <a:lnTo>
                      <a:pt x="152" y="25"/>
                    </a:lnTo>
                    <a:lnTo>
                      <a:pt x="153" y="25"/>
                    </a:lnTo>
                    <a:lnTo>
                      <a:pt x="153" y="27"/>
                    </a:lnTo>
                    <a:lnTo>
                      <a:pt x="152" y="27"/>
                    </a:lnTo>
                    <a:lnTo>
                      <a:pt x="152" y="29"/>
                    </a:lnTo>
                    <a:lnTo>
                      <a:pt x="150" y="29"/>
                    </a:lnTo>
                    <a:lnTo>
                      <a:pt x="148" y="29"/>
                    </a:lnTo>
                    <a:lnTo>
                      <a:pt x="146" y="29"/>
                    </a:lnTo>
                    <a:lnTo>
                      <a:pt x="146" y="31"/>
                    </a:lnTo>
                    <a:lnTo>
                      <a:pt x="146" y="33"/>
                    </a:lnTo>
                    <a:lnTo>
                      <a:pt x="148" y="33"/>
                    </a:lnTo>
                    <a:lnTo>
                      <a:pt x="150" y="33"/>
                    </a:lnTo>
                    <a:lnTo>
                      <a:pt x="150" y="35"/>
                    </a:lnTo>
                    <a:lnTo>
                      <a:pt x="148" y="35"/>
                    </a:lnTo>
                    <a:lnTo>
                      <a:pt x="146" y="35"/>
                    </a:lnTo>
                    <a:lnTo>
                      <a:pt x="146" y="37"/>
                    </a:lnTo>
                    <a:lnTo>
                      <a:pt x="148" y="37"/>
                    </a:lnTo>
                    <a:lnTo>
                      <a:pt x="148" y="39"/>
                    </a:lnTo>
                    <a:lnTo>
                      <a:pt x="146" y="39"/>
                    </a:lnTo>
                    <a:lnTo>
                      <a:pt x="146" y="37"/>
                    </a:lnTo>
                    <a:lnTo>
                      <a:pt x="144" y="37"/>
                    </a:lnTo>
                    <a:lnTo>
                      <a:pt x="144" y="39"/>
                    </a:lnTo>
                    <a:lnTo>
                      <a:pt x="144" y="41"/>
                    </a:lnTo>
                    <a:lnTo>
                      <a:pt x="144" y="43"/>
                    </a:lnTo>
                    <a:lnTo>
                      <a:pt x="142" y="43"/>
                    </a:lnTo>
                    <a:lnTo>
                      <a:pt x="142" y="41"/>
                    </a:lnTo>
                    <a:lnTo>
                      <a:pt x="140" y="41"/>
                    </a:lnTo>
                    <a:lnTo>
                      <a:pt x="140" y="43"/>
                    </a:lnTo>
                    <a:lnTo>
                      <a:pt x="140" y="44"/>
                    </a:lnTo>
                    <a:lnTo>
                      <a:pt x="140" y="43"/>
                    </a:lnTo>
                    <a:lnTo>
                      <a:pt x="142" y="43"/>
                    </a:lnTo>
                    <a:lnTo>
                      <a:pt x="142" y="44"/>
                    </a:lnTo>
                    <a:lnTo>
                      <a:pt x="142" y="46"/>
                    </a:lnTo>
                    <a:lnTo>
                      <a:pt x="140" y="46"/>
                    </a:lnTo>
                    <a:lnTo>
                      <a:pt x="140" y="48"/>
                    </a:lnTo>
                    <a:lnTo>
                      <a:pt x="142" y="48"/>
                    </a:lnTo>
                    <a:lnTo>
                      <a:pt x="142" y="50"/>
                    </a:lnTo>
                    <a:lnTo>
                      <a:pt x="142" y="52"/>
                    </a:lnTo>
                    <a:lnTo>
                      <a:pt x="142" y="54"/>
                    </a:lnTo>
                    <a:lnTo>
                      <a:pt x="140" y="54"/>
                    </a:lnTo>
                    <a:lnTo>
                      <a:pt x="138" y="54"/>
                    </a:lnTo>
                    <a:lnTo>
                      <a:pt x="138" y="56"/>
                    </a:lnTo>
                    <a:lnTo>
                      <a:pt x="138" y="58"/>
                    </a:lnTo>
                    <a:lnTo>
                      <a:pt x="136" y="58"/>
                    </a:lnTo>
                    <a:lnTo>
                      <a:pt x="136" y="56"/>
                    </a:lnTo>
                    <a:lnTo>
                      <a:pt x="136" y="58"/>
                    </a:lnTo>
                    <a:lnTo>
                      <a:pt x="134" y="58"/>
                    </a:lnTo>
                    <a:lnTo>
                      <a:pt x="134" y="60"/>
                    </a:lnTo>
                    <a:lnTo>
                      <a:pt x="136" y="60"/>
                    </a:lnTo>
                    <a:lnTo>
                      <a:pt x="136" y="62"/>
                    </a:lnTo>
                    <a:lnTo>
                      <a:pt x="136" y="64"/>
                    </a:lnTo>
                    <a:lnTo>
                      <a:pt x="134" y="64"/>
                    </a:lnTo>
                    <a:lnTo>
                      <a:pt x="132" y="64"/>
                    </a:lnTo>
                    <a:lnTo>
                      <a:pt x="132" y="66"/>
                    </a:lnTo>
                    <a:lnTo>
                      <a:pt x="130" y="66"/>
                    </a:lnTo>
                    <a:lnTo>
                      <a:pt x="130" y="64"/>
                    </a:lnTo>
                    <a:lnTo>
                      <a:pt x="130" y="62"/>
                    </a:lnTo>
                    <a:lnTo>
                      <a:pt x="130" y="64"/>
                    </a:lnTo>
                    <a:lnTo>
                      <a:pt x="129" y="64"/>
                    </a:lnTo>
                    <a:lnTo>
                      <a:pt x="130" y="64"/>
                    </a:lnTo>
                    <a:lnTo>
                      <a:pt x="130" y="66"/>
                    </a:lnTo>
                    <a:lnTo>
                      <a:pt x="130" y="67"/>
                    </a:lnTo>
                    <a:lnTo>
                      <a:pt x="130" y="69"/>
                    </a:lnTo>
                    <a:lnTo>
                      <a:pt x="129" y="69"/>
                    </a:lnTo>
                    <a:lnTo>
                      <a:pt x="129" y="67"/>
                    </a:lnTo>
                    <a:lnTo>
                      <a:pt x="129" y="66"/>
                    </a:lnTo>
                    <a:lnTo>
                      <a:pt x="127" y="66"/>
                    </a:lnTo>
                    <a:lnTo>
                      <a:pt x="127" y="67"/>
                    </a:lnTo>
                    <a:lnTo>
                      <a:pt x="129" y="67"/>
                    </a:lnTo>
                    <a:lnTo>
                      <a:pt x="127" y="67"/>
                    </a:lnTo>
                    <a:lnTo>
                      <a:pt x="127" y="69"/>
                    </a:lnTo>
                    <a:lnTo>
                      <a:pt x="129" y="69"/>
                    </a:lnTo>
                    <a:lnTo>
                      <a:pt x="130" y="69"/>
                    </a:lnTo>
                    <a:lnTo>
                      <a:pt x="130" y="71"/>
                    </a:lnTo>
                    <a:lnTo>
                      <a:pt x="129" y="71"/>
                    </a:lnTo>
                    <a:lnTo>
                      <a:pt x="129" y="73"/>
                    </a:lnTo>
                    <a:lnTo>
                      <a:pt x="127" y="73"/>
                    </a:lnTo>
                    <a:lnTo>
                      <a:pt x="127" y="71"/>
                    </a:lnTo>
                    <a:lnTo>
                      <a:pt x="129" y="71"/>
                    </a:lnTo>
                    <a:lnTo>
                      <a:pt x="129" y="69"/>
                    </a:lnTo>
                    <a:lnTo>
                      <a:pt x="127" y="69"/>
                    </a:lnTo>
                    <a:lnTo>
                      <a:pt x="127" y="71"/>
                    </a:lnTo>
                    <a:lnTo>
                      <a:pt x="127" y="73"/>
                    </a:lnTo>
                    <a:lnTo>
                      <a:pt x="127" y="75"/>
                    </a:lnTo>
                    <a:lnTo>
                      <a:pt x="129" y="75"/>
                    </a:lnTo>
                    <a:lnTo>
                      <a:pt x="127" y="75"/>
                    </a:lnTo>
                    <a:lnTo>
                      <a:pt x="127" y="77"/>
                    </a:lnTo>
                    <a:lnTo>
                      <a:pt x="127" y="79"/>
                    </a:lnTo>
                    <a:lnTo>
                      <a:pt x="127" y="81"/>
                    </a:lnTo>
                    <a:lnTo>
                      <a:pt x="125" y="81"/>
                    </a:lnTo>
                    <a:lnTo>
                      <a:pt x="125" y="83"/>
                    </a:lnTo>
                    <a:lnTo>
                      <a:pt x="123" y="83"/>
                    </a:lnTo>
                    <a:lnTo>
                      <a:pt x="125" y="83"/>
                    </a:lnTo>
                    <a:lnTo>
                      <a:pt x="125" y="85"/>
                    </a:lnTo>
                    <a:lnTo>
                      <a:pt x="123" y="85"/>
                    </a:lnTo>
                    <a:lnTo>
                      <a:pt x="123" y="83"/>
                    </a:lnTo>
                    <a:lnTo>
                      <a:pt x="121" y="83"/>
                    </a:lnTo>
                    <a:lnTo>
                      <a:pt x="121" y="85"/>
                    </a:lnTo>
                    <a:lnTo>
                      <a:pt x="121" y="87"/>
                    </a:lnTo>
                    <a:lnTo>
                      <a:pt x="119" y="87"/>
                    </a:lnTo>
                    <a:lnTo>
                      <a:pt x="119" y="89"/>
                    </a:lnTo>
                    <a:lnTo>
                      <a:pt x="117" y="89"/>
                    </a:lnTo>
                    <a:lnTo>
                      <a:pt x="117" y="87"/>
                    </a:lnTo>
                    <a:lnTo>
                      <a:pt x="115" y="87"/>
                    </a:lnTo>
                    <a:lnTo>
                      <a:pt x="115" y="89"/>
                    </a:lnTo>
                    <a:lnTo>
                      <a:pt x="117" y="89"/>
                    </a:lnTo>
                    <a:lnTo>
                      <a:pt x="117" y="91"/>
                    </a:lnTo>
                    <a:lnTo>
                      <a:pt x="117" y="89"/>
                    </a:lnTo>
                    <a:lnTo>
                      <a:pt x="117" y="91"/>
                    </a:lnTo>
                    <a:lnTo>
                      <a:pt x="117" y="89"/>
                    </a:lnTo>
                    <a:lnTo>
                      <a:pt x="119" y="89"/>
                    </a:lnTo>
                    <a:lnTo>
                      <a:pt x="119" y="91"/>
                    </a:lnTo>
                    <a:lnTo>
                      <a:pt x="119" y="89"/>
                    </a:lnTo>
                    <a:lnTo>
                      <a:pt x="119" y="91"/>
                    </a:lnTo>
                    <a:lnTo>
                      <a:pt x="117" y="91"/>
                    </a:lnTo>
                    <a:lnTo>
                      <a:pt x="115" y="91"/>
                    </a:lnTo>
                    <a:lnTo>
                      <a:pt x="115" y="92"/>
                    </a:lnTo>
                    <a:lnTo>
                      <a:pt x="117" y="92"/>
                    </a:lnTo>
                    <a:lnTo>
                      <a:pt x="117" y="94"/>
                    </a:lnTo>
                    <a:lnTo>
                      <a:pt x="117" y="96"/>
                    </a:lnTo>
                    <a:lnTo>
                      <a:pt x="115" y="96"/>
                    </a:lnTo>
                    <a:lnTo>
                      <a:pt x="113" y="96"/>
                    </a:lnTo>
                    <a:lnTo>
                      <a:pt x="115" y="96"/>
                    </a:lnTo>
                    <a:lnTo>
                      <a:pt x="115" y="98"/>
                    </a:lnTo>
                    <a:lnTo>
                      <a:pt x="113" y="98"/>
                    </a:lnTo>
                    <a:lnTo>
                      <a:pt x="113" y="96"/>
                    </a:lnTo>
                    <a:lnTo>
                      <a:pt x="111" y="96"/>
                    </a:lnTo>
                    <a:lnTo>
                      <a:pt x="111" y="98"/>
                    </a:lnTo>
                    <a:lnTo>
                      <a:pt x="113" y="98"/>
                    </a:lnTo>
                    <a:lnTo>
                      <a:pt x="113" y="100"/>
                    </a:lnTo>
                    <a:lnTo>
                      <a:pt x="111" y="100"/>
                    </a:lnTo>
                    <a:lnTo>
                      <a:pt x="111" y="102"/>
                    </a:lnTo>
                    <a:lnTo>
                      <a:pt x="111" y="104"/>
                    </a:lnTo>
                    <a:lnTo>
                      <a:pt x="113" y="104"/>
                    </a:lnTo>
                    <a:lnTo>
                      <a:pt x="113" y="106"/>
                    </a:lnTo>
                    <a:lnTo>
                      <a:pt x="111" y="106"/>
                    </a:lnTo>
                    <a:lnTo>
                      <a:pt x="109" y="106"/>
                    </a:lnTo>
                    <a:lnTo>
                      <a:pt x="109" y="104"/>
                    </a:lnTo>
                    <a:lnTo>
                      <a:pt x="109" y="106"/>
                    </a:lnTo>
                    <a:lnTo>
                      <a:pt x="109" y="108"/>
                    </a:lnTo>
                    <a:lnTo>
                      <a:pt x="111" y="108"/>
                    </a:lnTo>
                    <a:lnTo>
                      <a:pt x="113" y="108"/>
                    </a:lnTo>
                    <a:lnTo>
                      <a:pt x="113" y="110"/>
                    </a:lnTo>
                    <a:lnTo>
                      <a:pt x="111" y="110"/>
                    </a:lnTo>
                    <a:lnTo>
                      <a:pt x="109" y="110"/>
                    </a:lnTo>
                    <a:lnTo>
                      <a:pt x="109" y="108"/>
                    </a:lnTo>
                    <a:lnTo>
                      <a:pt x="107" y="108"/>
                    </a:lnTo>
                    <a:lnTo>
                      <a:pt x="105" y="108"/>
                    </a:lnTo>
                    <a:lnTo>
                      <a:pt x="105" y="110"/>
                    </a:lnTo>
                    <a:lnTo>
                      <a:pt x="107" y="110"/>
                    </a:lnTo>
                    <a:lnTo>
                      <a:pt x="109" y="110"/>
                    </a:lnTo>
                    <a:lnTo>
                      <a:pt x="109" y="112"/>
                    </a:lnTo>
                    <a:lnTo>
                      <a:pt x="107" y="112"/>
                    </a:lnTo>
                    <a:lnTo>
                      <a:pt x="107" y="114"/>
                    </a:lnTo>
                    <a:lnTo>
                      <a:pt x="105" y="114"/>
                    </a:lnTo>
                    <a:lnTo>
                      <a:pt x="107" y="115"/>
                    </a:lnTo>
                    <a:lnTo>
                      <a:pt x="107" y="117"/>
                    </a:lnTo>
                    <a:lnTo>
                      <a:pt x="105" y="117"/>
                    </a:lnTo>
                    <a:lnTo>
                      <a:pt x="107" y="117"/>
                    </a:lnTo>
                    <a:lnTo>
                      <a:pt x="107" y="115"/>
                    </a:lnTo>
                    <a:lnTo>
                      <a:pt x="109" y="115"/>
                    </a:lnTo>
                    <a:lnTo>
                      <a:pt x="109" y="117"/>
                    </a:lnTo>
                    <a:lnTo>
                      <a:pt x="109" y="119"/>
                    </a:lnTo>
                    <a:lnTo>
                      <a:pt x="107" y="119"/>
                    </a:lnTo>
                    <a:lnTo>
                      <a:pt x="109" y="119"/>
                    </a:lnTo>
                    <a:lnTo>
                      <a:pt x="109" y="117"/>
                    </a:lnTo>
                    <a:lnTo>
                      <a:pt x="111" y="117"/>
                    </a:lnTo>
                    <a:lnTo>
                      <a:pt x="111" y="119"/>
                    </a:lnTo>
                    <a:lnTo>
                      <a:pt x="109" y="119"/>
                    </a:lnTo>
                    <a:lnTo>
                      <a:pt x="109" y="121"/>
                    </a:lnTo>
                    <a:lnTo>
                      <a:pt x="109" y="123"/>
                    </a:lnTo>
                    <a:lnTo>
                      <a:pt x="109" y="125"/>
                    </a:lnTo>
                    <a:lnTo>
                      <a:pt x="111" y="125"/>
                    </a:lnTo>
                    <a:lnTo>
                      <a:pt x="111" y="123"/>
                    </a:lnTo>
                    <a:lnTo>
                      <a:pt x="111" y="125"/>
                    </a:lnTo>
                    <a:lnTo>
                      <a:pt x="111" y="127"/>
                    </a:lnTo>
                    <a:lnTo>
                      <a:pt x="111" y="129"/>
                    </a:lnTo>
                    <a:lnTo>
                      <a:pt x="109" y="129"/>
                    </a:lnTo>
                    <a:lnTo>
                      <a:pt x="107" y="129"/>
                    </a:lnTo>
                    <a:lnTo>
                      <a:pt x="107" y="131"/>
                    </a:lnTo>
                    <a:lnTo>
                      <a:pt x="109" y="131"/>
                    </a:lnTo>
                    <a:lnTo>
                      <a:pt x="109" y="133"/>
                    </a:lnTo>
                    <a:lnTo>
                      <a:pt x="107" y="133"/>
                    </a:lnTo>
                    <a:lnTo>
                      <a:pt x="107" y="135"/>
                    </a:lnTo>
                    <a:lnTo>
                      <a:pt x="105" y="135"/>
                    </a:lnTo>
                    <a:lnTo>
                      <a:pt x="104" y="135"/>
                    </a:lnTo>
                    <a:lnTo>
                      <a:pt x="102" y="135"/>
                    </a:lnTo>
                    <a:lnTo>
                      <a:pt x="100" y="135"/>
                    </a:lnTo>
                    <a:lnTo>
                      <a:pt x="98" y="135"/>
                    </a:lnTo>
                    <a:lnTo>
                      <a:pt x="96" y="135"/>
                    </a:lnTo>
                    <a:lnTo>
                      <a:pt x="94" y="135"/>
                    </a:lnTo>
                    <a:lnTo>
                      <a:pt x="92" y="135"/>
                    </a:lnTo>
                    <a:lnTo>
                      <a:pt x="90" y="135"/>
                    </a:lnTo>
                    <a:lnTo>
                      <a:pt x="88" y="135"/>
                    </a:lnTo>
                    <a:lnTo>
                      <a:pt x="86" y="135"/>
                    </a:lnTo>
                    <a:lnTo>
                      <a:pt x="84" y="135"/>
                    </a:lnTo>
                    <a:lnTo>
                      <a:pt x="82" y="135"/>
                    </a:lnTo>
                    <a:lnTo>
                      <a:pt x="80" y="135"/>
                    </a:lnTo>
                    <a:lnTo>
                      <a:pt x="79" y="135"/>
                    </a:lnTo>
                    <a:lnTo>
                      <a:pt x="77" y="135"/>
                    </a:lnTo>
                    <a:lnTo>
                      <a:pt x="75" y="135"/>
                    </a:lnTo>
                    <a:lnTo>
                      <a:pt x="73" y="135"/>
                    </a:lnTo>
                    <a:lnTo>
                      <a:pt x="71" y="135"/>
                    </a:lnTo>
                    <a:lnTo>
                      <a:pt x="69" y="135"/>
                    </a:lnTo>
                    <a:lnTo>
                      <a:pt x="67" y="135"/>
                    </a:lnTo>
                    <a:lnTo>
                      <a:pt x="65" y="135"/>
                    </a:lnTo>
                    <a:lnTo>
                      <a:pt x="63" y="135"/>
                    </a:lnTo>
                    <a:lnTo>
                      <a:pt x="61" y="135"/>
                    </a:lnTo>
                    <a:lnTo>
                      <a:pt x="59" y="135"/>
                    </a:lnTo>
                    <a:lnTo>
                      <a:pt x="57" y="135"/>
                    </a:lnTo>
                    <a:lnTo>
                      <a:pt x="56" y="135"/>
                    </a:lnTo>
                    <a:lnTo>
                      <a:pt x="54" y="135"/>
                    </a:lnTo>
                    <a:lnTo>
                      <a:pt x="52" y="135"/>
                    </a:lnTo>
                    <a:lnTo>
                      <a:pt x="50" y="135"/>
                    </a:lnTo>
                    <a:lnTo>
                      <a:pt x="48" y="135"/>
                    </a:lnTo>
                    <a:lnTo>
                      <a:pt x="46" y="135"/>
                    </a:lnTo>
                    <a:lnTo>
                      <a:pt x="44" y="135"/>
                    </a:lnTo>
                    <a:lnTo>
                      <a:pt x="42" y="135"/>
                    </a:lnTo>
                    <a:lnTo>
                      <a:pt x="40" y="135"/>
                    </a:lnTo>
                    <a:lnTo>
                      <a:pt x="38" y="135"/>
                    </a:lnTo>
                    <a:lnTo>
                      <a:pt x="36" y="135"/>
                    </a:lnTo>
                    <a:lnTo>
                      <a:pt x="34" y="135"/>
                    </a:lnTo>
                    <a:lnTo>
                      <a:pt x="32" y="135"/>
                    </a:lnTo>
                    <a:lnTo>
                      <a:pt x="32" y="133"/>
                    </a:lnTo>
                    <a:lnTo>
                      <a:pt x="31" y="133"/>
                    </a:lnTo>
                    <a:lnTo>
                      <a:pt x="29" y="133"/>
                    </a:lnTo>
                    <a:lnTo>
                      <a:pt x="27" y="133"/>
                    </a:lnTo>
                    <a:lnTo>
                      <a:pt x="25" y="133"/>
                    </a:lnTo>
                    <a:lnTo>
                      <a:pt x="23" y="133"/>
                    </a:lnTo>
                    <a:lnTo>
                      <a:pt x="21" y="133"/>
                    </a:lnTo>
                    <a:lnTo>
                      <a:pt x="19" y="133"/>
                    </a:lnTo>
                    <a:lnTo>
                      <a:pt x="17" y="133"/>
                    </a:lnTo>
                    <a:lnTo>
                      <a:pt x="17" y="131"/>
                    </a:lnTo>
                    <a:lnTo>
                      <a:pt x="17" y="129"/>
                    </a:lnTo>
                    <a:lnTo>
                      <a:pt x="17" y="127"/>
                    </a:lnTo>
                    <a:lnTo>
                      <a:pt x="17" y="125"/>
                    </a:lnTo>
                    <a:lnTo>
                      <a:pt x="17" y="123"/>
                    </a:lnTo>
                    <a:lnTo>
                      <a:pt x="17" y="121"/>
                    </a:lnTo>
                    <a:lnTo>
                      <a:pt x="17" y="119"/>
                    </a:lnTo>
                    <a:lnTo>
                      <a:pt x="17" y="117"/>
                    </a:lnTo>
                    <a:lnTo>
                      <a:pt x="17" y="115"/>
                    </a:lnTo>
                    <a:lnTo>
                      <a:pt x="17" y="114"/>
                    </a:lnTo>
                    <a:lnTo>
                      <a:pt x="15" y="114"/>
                    </a:lnTo>
                    <a:lnTo>
                      <a:pt x="17" y="114"/>
                    </a:lnTo>
                    <a:lnTo>
                      <a:pt x="17" y="112"/>
                    </a:lnTo>
                    <a:lnTo>
                      <a:pt x="15" y="112"/>
                    </a:lnTo>
                    <a:lnTo>
                      <a:pt x="17" y="114"/>
                    </a:lnTo>
                    <a:lnTo>
                      <a:pt x="15" y="114"/>
                    </a:lnTo>
                    <a:lnTo>
                      <a:pt x="13" y="114"/>
                    </a:lnTo>
                    <a:lnTo>
                      <a:pt x="13" y="112"/>
                    </a:lnTo>
                    <a:lnTo>
                      <a:pt x="13" y="114"/>
                    </a:lnTo>
                    <a:lnTo>
                      <a:pt x="13" y="112"/>
                    </a:lnTo>
                    <a:lnTo>
                      <a:pt x="11" y="112"/>
                    </a:lnTo>
                    <a:lnTo>
                      <a:pt x="11" y="114"/>
                    </a:lnTo>
                    <a:lnTo>
                      <a:pt x="13" y="114"/>
                    </a:lnTo>
                    <a:lnTo>
                      <a:pt x="11" y="114"/>
                    </a:lnTo>
                    <a:lnTo>
                      <a:pt x="11" y="112"/>
                    </a:lnTo>
                    <a:lnTo>
                      <a:pt x="9" y="112"/>
                    </a:lnTo>
                    <a:lnTo>
                      <a:pt x="9" y="114"/>
                    </a:lnTo>
                    <a:lnTo>
                      <a:pt x="9" y="112"/>
                    </a:lnTo>
                    <a:lnTo>
                      <a:pt x="9" y="114"/>
                    </a:lnTo>
                    <a:lnTo>
                      <a:pt x="8" y="114"/>
                    </a:lnTo>
                    <a:lnTo>
                      <a:pt x="6" y="114"/>
                    </a:lnTo>
                    <a:lnTo>
                      <a:pt x="8" y="114"/>
                    </a:lnTo>
                    <a:lnTo>
                      <a:pt x="6" y="114"/>
                    </a:lnTo>
                    <a:lnTo>
                      <a:pt x="6" y="112"/>
                    </a:lnTo>
                    <a:lnTo>
                      <a:pt x="6" y="114"/>
                    </a:lnTo>
                    <a:lnTo>
                      <a:pt x="6" y="112"/>
                    </a:lnTo>
                    <a:lnTo>
                      <a:pt x="4" y="112"/>
                    </a:lnTo>
                    <a:lnTo>
                      <a:pt x="4" y="110"/>
                    </a:lnTo>
                    <a:lnTo>
                      <a:pt x="4" y="108"/>
                    </a:lnTo>
                    <a:lnTo>
                      <a:pt x="4" y="106"/>
                    </a:lnTo>
                    <a:lnTo>
                      <a:pt x="4" y="104"/>
                    </a:lnTo>
                    <a:lnTo>
                      <a:pt x="4" y="102"/>
                    </a:lnTo>
                    <a:lnTo>
                      <a:pt x="4" y="100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4" y="94"/>
                    </a:lnTo>
                    <a:lnTo>
                      <a:pt x="4" y="92"/>
                    </a:lnTo>
                    <a:lnTo>
                      <a:pt x="4" y="91"/>
                    </a:lnTo>
                    <a:lnTo>
                      <a:pt x="4" y="89"/>
                    </a:lnTo>
                    <a:lnTo>
                      <a:pt x="4" y="87"/>
                    </a:lnTo>
                    <a:lnTo>
                      <a:pt x="4" y="85"/>
                    </a:lnTo>
                    <a:lnTo>
                      <a:pt x="4" y="83"/>
                    </a:lnTo>
                    <a:lnTo>
                      <a:pt x="4" y="81"/>
                    </a:lnTo>
                    <a:lnTo>
                      <a:pt x="4" y="79"/>
                    </a:lnTo>
                    <a:lnTo>
                      <a:pt x="4" y="77"/>
                    </a:lnTo>
                    <a:lnTo>
                      <a:pt x="4" y="75"/>
                    </a:lnTo>
                    <a:lnTo>
                      <a:pt x="4" y="73"/>
                    </a:lnTo>
                    <a:lnTo>
                      <a:pt x="4" y="71"/>
                    </a:lnTo>
                    <a:lnTo>
                      <a:pt x="4" y="69"/>
                    </a:lnTo>
                    <a:lnTo>
                      <a:pt x="4" y="67"/>
                    </a:lnTo>
                    <a:lnTo>
                      <a:pt x="4" y="66"/>
                    </a:lnTo>
                    <a:lnTo>
                      <a:pt x="4" y="64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4" y="58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4" y="50"/>
                    </a:lnTo>
                    <a:lnTo>
                      <a:pt x="6" y="50"/>
                    </a:lnTo>
                    <a:lnTo>
                      <a:pt x="4" y="50"/>
                    </a:lnTo>
                    <a:lnTo>
                      <a:pt x="6" y="50"/>
                    </a:lnTo>
                    <a:lnTo>
                      <a:pt x="6" y="48"/>
                    </a:lnTo>
                    <a:lnTo>
                      <a:pt x="6" y="46"/>
                    </a:lnTo>
                    <a:lnTo>
                      <a:pt x="6" y="44"/>
                    </a:lnTo>
                    <a:lnTo>
                      <a:pt x="6" y="43"/>
                    </a:lnTo>
                    <a:lnTo>
                      <a:pt x="6" y="41"/>
                    </a:lnTo>
                    <a:lnTo>
                      <a:pt x="4" y="41"/>
                    </a:lnTo>
                    <a:lnTo>
                      <a:pt x="4" y="39"/>
                    </a:lnTo>
                    <a:lnTo>
                      <a:pt x="4" y="37"/>
                    </a:lnTo>
                    <a:lnTo>
                      <a:pt x="4" y="35"/>
                    </a:lnTo>
                    <a:lnTo>
                      <a:pt x="4" y="33"/>
                    </a:lnTo>
                    <a:lnTo>
                      <a:pt x="4" y="31"/>
                    </a:lnTo>
                    <a:lnTo>
                      <a:pt x="4" y="29"/>
                    </a:lnTo>
                    <a:lnTo>
                      <a:pt x="4" y="27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2" y="18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3" name="Freeform 91"/>
              <p:cNvSpPr>
                <a:spLocks/>
              </p:cNvSpPr>
              <p:nvPr/>
            </p:nvSpPr>
            <p:spPr bwMode="auto">
              <a:xfrm>
                <a:off x="3799008" y="2729312"/>
                <a:ext cx="234490" cy="377674"/>
              </a:xfrm>
              <a:custGeom>
                <a:avLst/>
                <a:gdLst>
                  <a:gd name="T0" fmla="*/ 25 w 113"/>
                  <a:gd name="T1" fmla="*/ 31 h 182"/>
                  <a:gd name="T2" fmla="*/ 25 w 113"/>
                  <a:gd name="T3" fmla="*/ 31 h 182"/>
                  <a:gd name="T4" fmla="*/ 33 w 113"/>
                  <a:gd name="T5" fmla="*/ 27 h 182"/>
                  <a:gd name="T6" fmla="*/ 35 w 113"/>
                  <a:gd name="T7" fmla="*/ 17 h 182"/>
                  <a:gd name="T8" fmla="*/ 35 w 113"/>
                  <a:gd name="T9" fmla="*/ 13 h 182"/>
                  <a:gd name="T10" fmla="*/ 35 w 113"/>
                  <a:gd name="T11" fmla="*/ 9 h 182"/>
                  <a:gd name="T12" fmla="*/ 38 w 113"/>
                  <a:gd name="T13" fmla="*/ 9 h 182"/>
                  <a:gd name="T14" fmla="*/ 40 w 113"/>
                  <a:gd name="T15" fmla="*/ 8 h 182"/>
                  <a:gd name="T16" fmla="*/ 44 w 113"/>
                  <a:gd name="T17" fmla="*/ 0 h 182"/>
                  <a:gd name="T18" fmla="*/ 60 w 113"/>
                  <a:gd name="T19" fmla="*/ 0 h 182"/>
                  <a:gd name="T20" fmla="*/ 75 w 113"/>
                  <a:gd name="T21" fmla="*/ 0 h 182"/>
                  <a:gd name="T22" fmla="*/ 90 w 113"/>
                  <a:gd name="T23" fmla="*/ 0 h 182"/>
                  <a:gd name="T24" fmla="*/ 106 w 113"/>
                  <a:gd name="T25" fmla="*/ 0 h 182"/>
                  <a:gd name="T26" fmla="*/ 113 w 113"/>
                  <a:gd name="T27" fmla="*/ 8 h 182"/>
                  <a:gd name="T28" fmla="*/ 111 w 113"/>
                  <a:gd name="T29" fmla="*/ 21 h 182"/>
                  <a:gd name="T30" fmla="*/ 109 w 113"/>
                  <a:gd name="T31" fmla="*/ 36 h 182"/>
                  <a:gd name="T32" fmla="*/ 108 w 113"/>
                  <a:gd name="T33" fmla="*/ 50 h 182"/>
                  <a:gd name="T34" fmla="*/ 106 w 113"/>
                  <a:gd name="T35" fmla="*/ 65 h 182"/>
                  <a:gd name="T36" fmla="*/ 106 w 113"/>
                  <a:gd name="T37" fmla="*/ 81 h 182"/>
                  <a:gd name="T38" fmla="*/ 104 w 113"/>
                  <a:gd name="T39" fmla="*/ 94 h 182"/>
                  <a:gd name="T40" fmla="*/ 102 w 113"/>
                  <a:gd name="T41" fmla="*/ 107 h 182"/>
                  <a:gd name="T42" fmla="*/ 102 w 113"/>
                  <a:gd name="T43" fmla="*/ 123 h 182"/>
                  <a:gd name="T44" fmla="*/ 102 w 113"/>
                  <a:gd name="T45" fmla="*/ 138 h 182"/>
                  <a:gd name="T46" fmla="*/ 102 w 113"/>
                  <a:gd name="T47" fmla="*/ 153 h 182"/>
                  <a:gd name="T48" fmla="*/ 104 w 113"/>
                  <a:gd name="T49" fmla="*/ 169 h 182"/>
                  <a:gd name="T50" fmla="*/ 102 w 113"/>
                  <a:gd name="T51" fmla="*/ 182 h 182"/>
                  <a:gd name="T52" fmla="*/ 90 w 113"/>
                  <a:gd name="T53" fmla="*/ 180 h 182"/>
                  <a:gd name="T54" fmla="*/ 79 w 113"/>
                  <a:gd name="T55" fmla="*/ 180 h 182"/>
                  <a:gd name="T56" fmla="*/ 67 w 113"/>
                  <a:gd name="T57" fmla="*/ 180 h 182"/>
                  <a:gd name="T58" fmla="*/ 63 w 113"/>
                  <a:gd name="T59" fmla="*/ 177 h 182"/>
                  <a:gd name="T60" fmla="*/ 63 w 113"/>
                  <a:gd name="T61" fmla="*/ 171 h 182"/>
                  <a:gd name="T62" fmla="*/ 60 w 113"/>
                  <a:gd name="T63" fmla="*/ 167 h 182"/>
                  <a:gd name="T64" fmla="*/ 58 w 113"/>
                  <a:gd name="T65" fmla="*/ 165 h 182"/>
                  <a:gd name="T66" fmla="*/ 58 w 113"/>
                  <a:gd name="T67" fmla="*/ 157 h 182"/>
                  <a:gd name="T68" fmla="*/ 61 w 113"/>
                  <a:gd name="T69" fmla="*/ 153 h 182"/>
                  <a:gd name="T70" fmla="*/ 48 w 113"/>
                  <a:gd name="T71" fmla="*/ 152 h 182"/>
                  <a:gd name="T72" fmla="*/ 33 w 113"/>
                  <a:gd name="T73" fmla="*/ 152 h 182"/>
                  <a:gd name="T74" fmla="*/ 17 w 113"/>
                  <a:gd name="T75" fmla="*/ 152 h 182"/>
                  <a:gd name="T76" fmla="*/ 2 w 113"/>
                  <a:gd name="T77" fmla="*/ 152 h 182"/>
                  <a:gd name="T78" fmla="*/ 0 w 113"/>
                  <a:gd name="T79" fmla="*/ 142 h 182"/>
                  <a:gd name="T80" fmla="*/ 4 w 113"/>
                  <a:gd name="T81" fmla="*/ 138 h 182"/>
                  <a:gd name="T82" fmla="*/ 6 w 113"/>
                  <a:gd name="T83" fmla="*/ 132 h 182"/>
                  <a:gd name="T84" fmla="*/ 6 w 113"/>
                  <a:gd name="T85" fmla="*/ 129 h 182"/>
                  <a:gd name="T86" fmla="*/ 12 w 113"/>
                  <a:gd name="T87" fmla="*/ 123 h 182"/>
                  <a:gd name="T88" fmla="*/ 13 w 113"/>
                  <a:gd name="T89" fmla="*/ 121 h 182"/>
                  <a:gd name="T90" fmla="*/ 17 w 113"/>
                  <a:gd name="T91" fmla="*/ 113 h 182"/>
                  <a:gd name="T92" fmla="*/ 19 w 113"/>
                  <a:gd name="T93" fmla="*/ 107 h 182"/>
                  <a:gd name="T94" fmla="*/ 21 w 113"/>
                  <a:gd name="T95" fmla="*/ 105 h 182"/>
                  <a:gd name="T96" fmla="*/ 25 w 113"/>
                  <a:gd name="T97" fmla="*/ 100 h 182"/>
                  <a:gd name="T98" fmla="*/ 19 w 113"/>
                  <a:gd name="T99" fmla="*/ 98 h 182"/>
                  <a:gd name="T100" fmla="*/ 19 w 113"/>
                  <a:gd name="T101" fmla="*/ 94 h 182"/>
                  <a:gd name="T102" fmla="*/ 15 w 113"/>
                  <a:gd name="T103" fmla="*/ 90 h 182"/>
                  <a:gd name="T104" fmla="*/ 15 w 113"/>
                  <a:gd name="T105" fmla="*/ 82 h 182"/>
                  <a:gd name="T106" fmla="*/ 17 w 113"/>
                  <a:gd name="T107" fmla="*/ 81 h 182"/>
                  <a:gd name="T108" fmla="*/ 15 w 113"/>
                  <a:gd name="T109" fmla="*/ 71 h 182"/>
                  <a:gd name="T110" fmla="*/ 17 w 113"/>
                  <a:gd name="T111" fmla="*/ 65 h 182"/>
                  <a:gd name="T112" fmla="*/ 17 w 113"/>
                  <a:gd name="T113" fmla="*/ 61 h 182"/>
                  <a:gd name="T114" fmla="*/ 13 w 113"/>
                  <a:gd name="T115" fmla="*/ 56 h 182"/>
                  <a:gd name="T116" fmla="*/ 15 w 113"/>
                  <a:gd name="T117" fmla="*/ 50 h 182"/>
                  <a:gd name="T118" fmla="*/ 17 w 113"/>
                  <a:gd name="T119" fmla="*/ 48 h 182"/>
                  <a:gd name="T120" fmla="*/ 19 w 113"/>
                  <a:gd name="T121" fmla="*/ 42 h 182"/>
                  <a:gd name="T122" fmla="*/ 23 w 113"/>
                  <a:gd name="T123" fmla="*/ 38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3" h="182">
                    <a:moveTo>
                      <a:pt x="23" y="34"/>
                    </a:moveTo>
                    <a:lnTo>
                      <a:pt x="23" y="33"/>
                    </a:lnTo>
                    <a:lnTo>
                      <a:pt x="25" y="33"/>
                    </a:lnTo>
                    <a:lnTo>
                      <a:pt x="27" y="33"/>
                    </a:lnTo>
                    <a:lnTo>
                      <a:pt x="27" y="31"/>
                    </a:lnTo>
                    <a:lnTo>
                      <a:pt x="27" y="33"/>
                    </a:lnTo>
                    <a:lnTo>
                      <a:pt x="27" y="31"/>
                    </a:lnTo>
                    <a:lnTo>
                      <a:pt x="25" y="31"/>
                    </a:lnTo>
                    <a:lnTo>
                      <a:pt x="25" y="33"/>
                    </a:lnTo>
                    <a:lnTo>
                      <a:pt x="25" y="31"/>
                    </a:lnTo>
                    <a:lnTo>
                      <a:pt x="25" y="33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3" y="29"/>
                    </a:lnTo>
                    <a:lnTo>
                      <a:pt x="25" y="29"/>
                    </a:lnTo>
                    <a:lnTo>
                      <a:pt x="25" y="31"/>
                    </a:lnTo>
                    <a:lnTo>
                      <a:pt x="27" y="31"/>
                    </a:lnTo>
                    <a:lnTo>
                      <a:pt x="27" y="29"/>
                    </a:lnTo>
                    <a:lnTo>
                      <a:pt x="29" y="29"/>
                    </a:lnTo>
                    <a:lnTo>
                      <a:pt x="29" y="27"/>
                    </a:lnTo>
                    <a:lnTo>
                      <a:pt x="29" y="25"/>
                    </a:lnTo>
                    <a:lnTo>
                      <a:pt x="31" y="25"/>
                    </a:lnTo>
                    <a:lnTo>
                      <a:pt x="31" y="27"/>
                    </a:lnTo>
                    <a:lnTo>
                      <a:pt x="33" y="27"/>
                    </a:lnTo>
                    <a:lnTo>
                      <a:pt x="33" y="25"/>
                    </a:lnTo>
                    <a:lnTo>
                      <a:pt x="31" y="25"/>
                    </a:lnTo>
                    <a:lnTo>
                      <a:pt x="33" y="25"/>
                    </a:lnTo>
                    <a:lnTo>
                      <a:pt x="33" y="23"/>
                    </a:lnTo>
                    <a:lnTo>
                      <a:pt x="35" y="23"/>
                    </a:lnTo>
                    <a:lnTo>
                      <a:pt x="35" y="21"/>
                    </a:lnTo>
                    <a:lnTo>
                      <a:pt x="35" y="19"/>
                    </a:lnTo>
                    <a:lnTo>
                      <a:pt x="35" y="17"/>
                    </a:lnTo>
                    <a:lnTo>
                      <a:pt x="37" y="17"/>
                    </a:lnTo>
                    <a:lnTo>
                      <a:pt x="35" y="17"/>
                    </a:lnTo>
                    <a:lnTo>
                      <a:pt x="35" y="15"/>
                    </a:lnTo>
                    <a:lnTo>
                      <a:pt x="35" y="13"/>
                    </a:lnTo>
                    <a:lnTo>
                      <a:pt x="35" y="11"/>
                    </a:lnTo>
                    <a:lnTo>
                      <a:pt x="37" y="11"/>
                    </a:lnTo>
                    <a:lnTo>
                      <a:pt x="37" y="13"/>
                    </a:lnTo>
                    <a:lnTo>
                      <a:pt x="35" y="13"/>
                    </a:lnTo>
                    <a:lnTo>
                      <a:pt x="35" y="15"/>
                    </a:lnTo>
                    <a:lnTo>
                      <a:pt x="37" y="15"/>
                    </a:lnTo>
                    <a:lnTo>
                      <a:pt x="37" y="13"/>
                    </a:lnTo>
                    <a:lnTo>
                      <a:pt x="38" y="13"/>
                    </a:lnTo>
                    <a:lnTo>
                      <a:pt x="38" y="11"/>
                    </a:lnTo>
                    <a:lnTo>
                      <a:pt x="37" y="11"/>
                    </a:lnTo>
                    <a:lnTo>
                      <a:pt x="35" y="11"/>
                    </a:lnTo>
                    <a:lnTo>
                      <a:pt x="35" y="9"/>
                    </a:lnTo>
                    <a:lnTo>
                      <a:pt x="37" y="9"/>
                    </a:lnTo>
                    <a:lnTo>
                      <a:pt x="35" y="9"/>
                    </a:lnTo>
                    <a:lnTo>
                      <a:pt x="35" y="8"/>
                    </a:lnTo>
                    <a:lnTo>
                      <a:pt x="37" y="8"/>
                    </a:lnTo>
                    <a:lnTo>
                      <a:pt x="37" y="9"/>
                    </a:lnTo>
                    <a:lnTo>
                      <a:pt x="37" y="11"/>
                    </a:lnTo>
                    <a:lnTo>
                      <a:pt x="38" y="11"/>
                    </a:lnTo>
                    <a:lnTo>
                      <a:pt x="38" y="9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7" y="6"/>
                    </a:lnTo>
                    <a:lnTo>
                      <a:pt x="38" y="6"/>
                    </a:lnTo>
                    <a:lnTo>
                      <a:pt x="38" y="4"/>
                    </a:lnTo>
                    <a:lnTo>
                      <a:pt x="38" y="6"/>
                    </a:lnTo>
                    <a:lnTo>
                      <a:pt x="38" y="8"/>
                    </a:lnTo>
                    <a:lnTo>
                      <a:pt x="40" y="8"/>
                    </a:lnTo>
                    <a:lnTo>
                      <a:pt x="40" y="6"/>
                    </a:lnTo>
                    <a:lnTo>
                      <a:pt x="42" y="6"/>
                    </a:lnTo>
                    <a:lnTo>
                      <a:pt x="44" y="6"/>
                    </a:lnTo>
                    <a:lnTo>
                      <a:pt x="44" y="4"/>
                    </a:lnTo>
                    <a:lnTo>
                      <a:pt x="44" y="2"/>
                    </a:lnTo>
                    <a:lnTo>
                      <a:pt x="42" y="2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09" y="0"/>
                    </a:lnTo>
                    <a:lnTo>
                      <a:pt x="109" y="2"/>
                    </a:lnTo>
                    <a:lnTo>
                      <a:pt x="111" y="2"/>
                    </a:lnTo>
                    <a:lnTo>
                      <a:pt x="111" y="4"/>
                    </a:lnTo>
                    <a:lnTo>
                      <a:pt x="113" y="4"/>
                    </a:lnTo>
                    <a:lnTo>
                      <a:pt x="113" y="6"/>
                    </a:lnTo>
                    <a:lnTo>
                      <a:pt x="113" y="8"/>
                    </a:lnTo>
                    <a:lnTo>
                      <a:pt x="113" y="9"/>
                    </a:lnTo>
                    <a:lnTo>
                      <a:pt x="111" y="9"/>
                    </a:lnTo>
                    <a:lnTo>
                      <a:pt x="111" y="11"/>
                    </a:lnTo>
                    <a:lnTo>
                      <a:pt x="111" y="13"/>
                    </a:lnTo>
                    <a:lnTo>
                      <a:pt x="111" y="15"/>
                    </a:lnTo>
                    <a:lnTo>
                      <a:pt x="111" y="17"/>
                    </a:lnTo>
                    <a:lnTo>
                      <a:pt x="111" y="19"/>
                    </a:lnTo>
                    <a:lnTo>
                      <a:pt x="111" y="21"/>
                    </a:lnTo>
                    <a:lnTo>
                      <a:pt x="111" y="23"/>
                    </a:lnTo>
                    <a:lnTo>
                      <a:pt x="111" y="25"/>
                    </a:lnTo>
                    <a:lnTo>
                      <a:pt x="109" y="27"/>
                    </a:lnTo>
                    <a:lnTo>
                      <a:pt x="109" y="29"/>
                    </a:lnTo>
                    <a:lnTo>
                      <a:pt x="109" y="31"/>
                    </a:lnTo>
                    <a:lnTo>
                      <a:pt x="109" y="33"/>
                    </a:lnTo>
                    <a:lnTo>
                      <a:pt x="109" y="34"/>
                    </a:lnTo>
                    <a:lnTo>
                      <a:pt x="109" y="36"/>
                    </a:lnTo>
                    <a:lnTo>
                      <a:pt x="109" y="38"/>
                    </a:lnTo>
                    <a:lnTo>
                      <a:pt x="109" y="40"/>
                    </a:lnTo>
                    <a:lnTo>
                      <a:pt x="109" y="42"/>
                    </a:lnTo>
                    <a:lnTo>
                      <a:pt x="109" y="44"/>
                    </a:lnTo>
                    <a:lnTo>
                      <a:pt x="108" y="44"/>
                    </a:lnTo>
                    <a:lnTo>
                      <a:pt x="108" y="46"/>
                    </a:lnTo>
                    <a:lnTo>
                      <a:pt x="108" y="48"/>
                    </a:lnTo>
                    <a:lnTo>
                      <a:pt x="108" y="50"/>
                    </a:lnTo>
                    <a:lnTo>
                      <a:pt x="108" y="52"/>
                    </a:lnTo>
                    <a:lnTo>
                      <a:pt x="108" y="54"/>
                    </a:lnTo>
                    <a:lnTo>
                      <a:pt x="108" y="56"/>
                    </a:lnTo>
                    <a:lnTo>
                      <a:pt x="108" y="57"/>
                    </a:lnTo>
                    <a:lnTo>
                      <a:pt x="108" y="59"/>
                    </a:lnTo>
                    <a:lnTo>
                      <a:pt x="108" y="61"/>
                    </a:lnTo>
                    <a:lnTo>
                      <a:pt x="106" y="63"/>
                    </a:lnTo>
                    <a:lnTo>
                      <a:pt x="106" y="65"/>
                    </a:lnTo>
                    <a:lnTo>
                      <a:pt x="106" y="67"/>
                    </a:lnTo>
                    <a:lnTo>
                      <a:pt x="106" y="69"/>
                    </a:lnTo>
                    <a:lnTo>
                      <a:pt x="106" y="71"/>
                    </a:lnTo>
                    <a:lnTo>
                      <a:pt x="106" y="73"/>
                    </a:lnTo>
                    <a:lnTo>
                      <a:pt x="106" y="75"/>
                    </a:lnTo>
                    <a:lnTo>
                      <a:pt x="106" y="77"/>
                    </a:lnTo>
                    <a:lnTo>
                      <a:pt x="106" y="79"/>
                    </a:lnTo>
                    <a:lnTo>
                      <a:pt x="106" y="81"/>
                    </a:lnTo>
                    <a:lnTo>
                      <a:pt x="104" y="81"/>
                    </a:lnTo>
                    <a:lnTo>
                      <a:pt x="104" y="82"/>
                    </a:lnTo>
                    <a:lnTo>
                      <a:pt x="104" y="84"/>
                    </a:lnTo>
                    <a:lnTo>
                      <a:pt x="104" y="86"/>
                    </a:lnTo>
                    <a:lnTo>
                      <a:pt x="104" y="88"/>
                    </a:lnTo>
                    <a:lnTo>
                      <a:pt x="104" y="90"/>
                    </a:lnTo>
                    <a:lnTo>
                      <a:pt x="104" y="92"/>
                    </a:lnTo>
                    <a:lnTo>
                      <a:pt x="104" y="94"/>
                    </a:lnTo>
                    <a:lnTo>
                      <a:pt x="104" y="96"/>
                    </a:lnTo>
                    <a:lnTo>
                      <a:pt x="104" y="98"/>
                    </a:lnTo>
                    <a:lnTo>
                      <a:pt x="104" y="100"/>
                    </a:lnTo>
                    <a:lnTo>
                      <a:pt x="102" y="100"/>
                    </a:lnTo>
                    <a:lnTo>
                      <a:pt x="102" y="102"/>
                    </a:lnTo>
                    <a:lnTo>
                      <a:pt x="102" y="104"/>
                    </a:lnTo>
                    <a:lnTo>
                      <a:pt x="102" y="105"/>
                    </a:lnTo>
                    <a:lnTo>
                      <a:pt x="102" y="107"/>
                    </a:lnTo>
                    <a:lnTo>
                      <a:pt x="102" y="109"/>
                    </a:lnTo>
                    <a:lnTo>
                      <a:pt x="102" y="111"/>
                    </a:lnTo>
                    <a:lnTo>
                      <a:pt x="102" y="113"/>
                    </a:lnTo>
                    <a:lnTo>
                      <a:pt x="102" y="115"/>
                    </a:lnTo>
                    <a:lnTo>
                      <a:pt x="102" y="117"/>
                    </a:lnTo>
                    <a:lnTo>
                      <a:pt x="102" y="119"/>
                    </a:lnTo>
                    <a:lnTo>
                      <a:pt x="102" y="121"/>
                    </a:lnTo>
                    <a:lnTo>
                      <a:pt x="102" y="123"/>
                    </a:lnTo>
                    <a:lnTo>
                      <a:pt x="102" y="125"/>
                    </a:lnTo>
                    <a:lnTo>
                      <a:pt x="102" y="127"/>
                    </a:lnTo>
                    <a:lnTo>
                      <a:pt x="102" y="129"/>
                    </a:lnTo>
                    <a:lnTo>
                      <a:pt x="102" y="130"/>
                    </a:lnTo>
                    <a:lnTo>
                      <a:pt x="102" y="132"/>
                    </a:lnTo>
                    <a:lnTo>
                      <a:pt x="102" y="134"/>
                    </a:lnTo>
                    <a:lnTo>
                      <a:pt x="102" y="136"/>
                    </a:lnTo>
                    <a:lnTo>
                      <a:pt x="102" y="138"/>
                    </a:lnTo>
                    <a:lnTo>
                      <a:pt x="102" y="140"/>
                    </a:lnTo>
                    <a:lnTo>
                      <a:pt x="102" y="142"/>
                    </a:lnTo>
                    <a:lnTo>
                      <a:pt x="102" y="144"/>
                    </a:lnTo>
                    <a:lnTo>
                      <a:pt x="102" y="146"/>
                    </a:lnTo>
                    <a:lnTo>
                      <a:pt x="102" y="148"/>
                    </a:lnTo>
                    <a:lnTo>
                      <a:pt x="102" y="150"/>
                    </a:lnTo>
                    <a:lnTo>
                      <a:pt x="102" y="152"/>
                    </a:lnTo>
                    <a:lnTo>
                      <a:pt x="102" y="153"/>
                    </a:lnTo>
                    <a:lnTo>
                      <a:pt x="102" y="155"/>
                    </a:lnTo>
                    <a:lnTo>
                      <a:pt x="102" y="157"/>
                    </a:lnTo>
                    <a:lnTo>
                      <a:pt x="104" y="159"/>
                    </a:lnTo>
                    <a:lnTo>
                      <a:pt x="104" y="161"/>
                    </a:lnTo>
                    <a:lnTo>
                      <a:pt x="104" y="163"/>
                    </a:lnTo>
                    <a:lnTo>
                      <a:pt x="104" y="165"/>
                    </a:lnTo>
                    <a:lnTo>
                      <a:pt x="104" y="167"/>
                    </a:lnTo>
                    <a:lnTo>
                      <a:pt x="104" y="169"/>
                    </a:lnTo>
                    <a:lnTo>
                      <a:pt x="104" y="171"/>
                    </a:lnTo>
                    <a:lnTo>
                      <a:pt x="104" y="173"/>
                    </a:lnTo>
                    <a:lnTo>
                      <a:pt x="104" y="175"/>
                    </a:lnTo>
                    <a:lnTo>
                      <a:pt x="104" y="177"/>
                    </a:lnTo>
                    <a:lnTo>
                      <a:pt x="104" y="178"/>
                    </a:lnTo>
                    <a:lnTo>
                      <a:pt x="104" y="180"/>
                    </a:lnTo>
                    <a:lnTo>
                      <a:pt x="104" y="182"/>
                    </a:lnTo>
                    <a:lnTo>
                      <a:pt x="102" y="182"/>
                    </a:lnTo>
                    <a:lnTo>
                      <a:pt x="100" y="182"/>
                    </a:lnTo>
                    <a:lnTo>
                      <a:pt x="98" y="180"/>
                    </a:lnTo>
                    <a:lnTo>
                      <a:pt x="98" y="182"/>
                    </a:lnTo>
                    <a:lnTo>
                      <a:pt x="98" y="180"/>
                    </a:lnTo>
                    <a:lnTo>
                      <a:pt x="96" y="180"/>
                    </a:lnTo>
                    <a:lnTo>
                      <a:pt x="94" y="180"/>
                    </a:lnTo>
                    <a:lnTo>
                      <a:pt x="92" y="180"/>
                    </a:lnTo>
                    <a:lnTo>
                      <a:pt x="90" y="180"/>
                    </a:lnTo>
                    <a:lnTo>
                      <a:pt x="88" y="180"/>
                    </a:lnTo>
                    <a:lnTo>
                      <a:pt x="88" y="182"/>
                    </a:lnTo>
                    <a:lnTo>
                      <a:pt x="86" y="182"/>
                    </a:lnTo>
                    <a:lnTo>
                      <a:pt x="85" y="182"/>
                    </a:lnTo>
                    <a:lnTo>
                      <a:pt x="83" y="182"/>
                    </a:lnTo>
                    <a:lnTo>
                      <a:pt x="81" y="182"/>
                    </a:lnTo>
                    <a:lnTo>
                      <a:pt x="81" y="180"/>
                    </a:lnTo>
                    <a:lnTo>
                      <a:pt x="79" y="180"/>
                    </a:lnTo>
                    <a:lnTo>
                      <a:pt x="77" y="180"/>
                    </a:lnTo>
                    <a:lnTo>
                      <a:pt x="75" y="180"/>
                    </a:lnTo>
                    <a:lnTo>
                      <a:pt x="73" y="180"/>
                    </a:lnTo>
                    <a:lnTo>
                      <a:pt x="71" y="180"/>
                    </a:lnTo>
                    <a:lnTo>
                      <a:pt x="71" y="182"/>
                    </a:lnTo>
                    <a:lnTo>
                      <a:pt x="69" y="182"/>
                    </a:lnTo>
                    <a:lnTo>
                      <a:pt x="67" y="182"/>
                    </a:lnTo>
                    <a:lnTo>
                      <a:pt x="67" y="180"/>
                    </a:lnTo>
                    <a:lnTo>
                      <a:pt x="65" y="180"/>
                    </a:lnTo>
                    <a:lnTo>
                      <a:pt x="65" y="178"/>
                    </a:lnTo>
                    <a:lnTo>
                      <a:pt x="63" y="178"/>
                    </a:lnTo>
                    <a:lnTo>
                      <a:pt x="65" y="178"/>
                    </a:lnTo>
                    <a:lnTo>
                      <a:pt x="65" y="177"/>
                    </a:lnTo>
                    <a:lnTo>
                      <a:pt x="63" y="177"/>
                    </a:lnTo>
                    <a:lnTo>
                      <a:pt x="65" y="177"/>
                    </a:lnTo>
                    <a:lnTo>
                      <a:pt x="63" y="177"/>
                    </a:lnTo>
                    <a:lnTo>
                      <a:pt x="65" y="177"/>
                    </a:lnTo>
                    <a:lnTo>
                      <a:pt x="65" y="175"/>
                    </a:lnTo>
                    <a:lnTo>
                      <a:pt x="65" y="177"/>
                    </a:lnTo>
                    <a:lnTo>
                      <a:pt x="63" y="175"/>
                    </a:lnTo>
                    <a:lnTo>
                      <a:pt x="65" y="175"/>
                    </a:lnTo>
                    <a:lnTo>
                      <a:pt x="63" y="175"/>
                    </a:lnTo>
                    <a:lnTo>
                      <a:pt x="63" y="173"/>
                    </a:lnTo>
                    <a:lnTo>
                      <a:pt x="63" y="171"/>
                    </a:lnTo>
                    <a:lnTo>
                      <a:pt x="61" y="171"/>
                    </a:lnTo>
                    <a:lnTo>
                      <a:pt x="61" y="169"/>
                    </a:lnTo>
                    <a:lnTo>
                      <a:pt x="60" y="169"/>
                    </a:lnTo>
                    <a:lnTo>
                      <a:pt x="61" y="169"/>
                    </a:lnTo>
                    <a:lnTo>
                      <a:pt x="60" y="169"/>
                    </a:lnTo>
                    <a:lnTo>
                      <a:pt x="61" y="169"/>
                    </a:lnTo>
                    <a:lnTo>
                      <a:pt x="60" y="169"/>
                    </a:lnTo>
                    <a:lnTo>
                      <a:pt x="60" y="167"/>
                    </a:lnTo>
                    <a:lnTo>
                      <a:pt x="58" y="167"/>
                    </a:lnTo>
                    <a:lnTo>
                      <a:pt x="60" y="167"/>
                    </a:lnTo>
                    <a:lnTo>
                      <a:pt x="60" y="165"/>
                    </a:lnTo>
                    <a:lnTo>
                      <a:pt x="58" y="165"/>
                    </a:lnTo>
                    <a:lnTo>
                      <a:pt x="60" y="165"/>
                    </a:lnTo>
                    <a:lnTo>
                      <a:pt x="58" y="165"/>
                    </a:lnTo>
                    <a:lnTo>
                      <a:pt x="60" y="165"/>
                    </a:lnTo>
                    <a:lnTo>
                      <a:pt x="58" y="165"/>
                    </a:lnTo>
                    <a:lnTo>
                      <a:pt x="60" y="165"/>
                    </a:lnTo>
                    <a:lnTo>
                      <a:pt x="58" y="165"/>
                    </a:lnTo>
                    <a:lnTo>
                      <a:pt x="58" y="163"/>
                    </a:lnTo>
                    <a:lnTo>
                      <a:pt x="58" y="161"/>
                    </a:lnTo>
                    <a:lnTo>
                      <a:pt x="58" y="159"/>
                    </a:lnTo>
                    <a:lnTo>
                      <a:pt x="60" y="159"/>
                    </a:lnTo>
                    <a:lnTo>
                      <a:pt x="60" y="157"/>
                    </a:lnTo>
                    <a:lnTo>
                      <a:pt x="58" y="157"/>
                    </a:lnTo>
                    <a:lnTo>
                      <a:pt x="60" y="157"/>
                    </a:lnTo>
                    <a:lnTo>
                      <a:pt x="60" y="155"/>
                    </a:lnTo>
                    <a:lnTo>
                      <a:pt x="60" y="157"/>
                    </a:lnTo>
                    <a:lnTo>
                      <a:pt x="60" y="155"/>
                    </a:lnTo>
                    <a:lnTo>
                      <a:pt x="60" y="153"/>
                    </a:lnTo>
                    <a:lnTo>
                      <a:pt x="61" y="153"/>
                    </a:lnTo>
                    <a:lnTo>
                      <a:pt x="60" y="153"/>
                    </a:lnTo>
                    <a:lnTo>
                      <a:pt x="61" y="153"/>
                    </a:lnTo>
                    <a:lnTo>
                      <a:pt x="61" y="152"/>
                    </a:lnTo>
                    <a:lnTo>
                      <a:pt x="60" y="152"/>
                    </a:lnTo>
                    <a:lnTo>
                      <a:pt x="58" y="152"/>
                    </a:lnTo>
                    <a:lnTo>
                      <a:pt x="56" y="152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0" y="152"/>
                    </a:lnTo>
                    <a:lnTo>
                      <a:pt x="48" y="152"/>
                    </a:lnTo>
                    <a:lnTo>
                      <a:pt x="46" y="152"/>
                    </a:lnTo>
                    <a:lnTo>
                      <a:pt x="44" y="152"/>
                    </a:lnTo>
                    <a:lnTo>
                      <a:pt x="42" y="152"/>
                    </a:lnTo>
                    <a:lnTo>
                      <a:pt x="40" y="152"/>
                    </a:lnTo>
                    <a:lnTo>
                      <a:pt x="38" y="152"/>
                    </a:lnTo>
                    <a:lnTo>
                      <a:pt x="37" y="152"/>
                    </a:lnTo>
                    <a:lnTo>
                      <a:pt x="35" y="152"/>
                    </a:lnTo>
                    <a:lnTo>
                      <a:pt x="33" y="152"/>
                    </a:lnTo>
                    <a:lnTo>
                      <a:pt x="31" y="152"/>
                    </a:lnTo>
                    <a:lnTo>
                      <a:pt x="29" y="152"/>
                    </a:lnTo>
                    <a:lnTo>
                      <a:pt x="27" y="152"/>
                    </a:lnTo>
                    <a:lnTo>
                      <a:pt x="25" y="152"/>
                    </a:lnTo>
                    <a:lnTo>
                      <a:pt x="23" y="152"/>
                    </a:lnTo>
                    <a:lnTo>
                      <a:pt x="21" y="152"/>
                    </a:lnTo>
                    <a:lnTo>
                      <a:pt x="19" y="152"/>
                    </a:lnTo>
                    <a:lnTo>
                      <a:pt x="17" y="152"/>
                    </a:lnTo>
                    <a:lnTo>
                      <a:pt x="15" y="152"/>
                    </a:lnTo>
                    <a:lnTo>
                      <a:pt x="13" y="152"/>
                    </a:lnTo>
                    <a:lnTo>
                      <a:pt x="12" y="152"/>
                    </a:lnTo>
                    <a:lnTo>
                      <a:pt x="10" y="152"/>
                    </a:lnTo>
                    <a:lnTo>
                      <a:pt x="8" y="152"/>
                    </a:lnTo>
                    <a:lnTo>
                      <a:pt x="6" y="152"/>
                    </a:lnTo>
                    <a:lnTo>
                      <a:pt x="4" y="152"/>
                    </a:lnTo>
                    <a:lnTo>
                      <a:pt x="2" y="152"/>
                    </a:lnTo>
                    <a:lnTo>
                      <a:pt x="2" y="150"/>
                    </a:lnTo>
                    <a:lnTo>
                      <a:pt x="4" y="150"/>
                    </a:lnTo>
                    <a:lnTo>
                      <a:pt x="4" y="148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2" y="142"/>
                    </a:lnTo>
                    <a:lnTo>
                      <a:pt x="4" y="142"/>
                    </a:lnTo>
                    <a:lnTo>
                      <a:pt x="4" y="140"/>
                    </a:lnTo>
                    <a:lnTo>
                      <a:pt x="6" y="140"/>
                    </a:lnTo>
                    <a:lnTo>
                      <a:pt x="6" y="138"/>
                    </a:lnTo>
                    <a:lnTo>
                      <a:pt x="4" y="138"/>
                    </a:lnTo>
                    <a:lnTo>
                      <a:pt x="4" y="136"/>
                    </a:lnTo>
                    <a:lnTo>
                      <a:pt x="4" y="134"/>
                    </a:lnTo>
                    <a:lnTo>
                      <a:pt x="4" y="136"/>
                    </a:lnTo>
                    <a:lnTo>
                      <a:pt x="6" y="136"/>
                    </a:lnTo>
                    <a:lnTo>
                      <a:pt x="6" y="138"/>
                    </a:lnTo>
                    <a:lnTo>
                      <a:pt x="6" y="136"/>
                    </a:lnTo>
                    <a:lnTo>
                      <a:pt x="6" y="134"/>
                    </a:lnTo>
                    <a:lnTo>
                      <a:pt x="6" y="132"/>
                    </a:lnTo>
                    <a:lnTo>
                      <a:pt x="4" y="132"/>
                    </a:lnTo>
                    <a:lnTo>
                      <a:pt x="4" y="130"/>
                    </a:lnTo>
                    <a:lnTo>
                      <a:pt x="6" y="130"/>
                    </a:lnTo>
                    <a:lnTo>
                      <a:pt x="8" y="130"/>
                    </a:lnTo>
                    <a:lnTo>
                      <a:pt x="8" y="129"/>
                    </a:lnTo>
                    <a:lnTo>
                      <a:pt x="6" y="129"/>
                    </a:lnTo>
                    <a:lnTo>
                      <a:pt x="6" y="127"/>
                    </a:lnTo>
                    <a:lnTo>
                      <a:pt x="6" y="129"/>
                    </a:lnTo>
                    <a:lnTo>
                      <a:pt x="8" y="129"/>
                    </a:lnTo>
                    <a:lnTo>
                      <a:pt x="8" y="127"/>
                    </a:lnTo>
                    <a:lnTo>
                      <a:pt x="10" y="127"/>
                    </a:lnTo>
                    <a:lnTo>
                      <a:pt x="8" y="127"/>
                    </a:lnTo>
                    <a:lnTo>
                      <a:pt x="8" y="125"/>
                    </a:lnTo>
                    <a:lnTo>
                      <a:pt x="10" y="125"/>
                    </a:lnTo>
                    <a:lnTo>
                      <a:pt x="10" y="123"/>
                    </a:lnTo>
                    <a:lnTo>
                      <a:pt x="12" y="123"/>
                    </a:lnTo>
                    <a:lnTo>
                      <a:pt x="13" y="123"/>
                    </a:lnTo>
                    <a:lnTo>
                      <a:pt x="12" y="123"/>
                    </a:lnTo>
                    <a:lnTo>
                      <a:pt x="10" y="123"/>
                    </a:lnTo>
                    <a:lnTo>
                      <a:pt x="10" y="121"/>
                    </a:lnTo>
                    <a:lnTo>
                      <a:pt x="10" y="119"/>
                    </a:lnTo>
                    <a:lnTo>
                      <a:pt x="12" y="119"/>
                    </a:lnTo>
                    <a:lnTo>
                      <a:pt x="12" y="121"/>
                    </a:lnTo>
                    <a:lnTo>
                      <a:pt x="13" y="121"/>
                    </a:lnTo>
                    <a:lnTo>
                      <a:pt x="13" y="119"/>
                    </a:lnTo>
                    <a:lnTo>
                      <a:pt x="13" y="117"/>
                    </a:lnTo>
                    <a:lnTo>
                      <a:pt x="15" y="117"/>
                    </a:lnTo>
                    <a:lnTo>
                      <a:pt x="15" y="115"/>
                    </a:lnTo>
                    <a:lnTo>
                      <a:pt x="17" y="115"/>
                    </a:lnTo>
                    <a:lnTo>
                      <a:pt x="17" y="113"/>
                    </a:lnTo>
                    <a:lnTo>
                      <a:pt x="19" y="113"/>
                    </a:lnTo>
                    <a:lnTo>
                      <a:pt x="17" y="113"/>
                    </a:lnTo>
                    <a:lnTo>
                      <a:pt x="17" y="111"/>
                    </a:lnTo>
                    <a:lnTo>
                      <a:pt x="15" y="111"/>
                    </a:lnTo>
                    <a:lnTo>
                      <a:pt x="17" y="111"/>
                    </a:lnTo>
                    <a:lnTo>
                      <a:pt x="19" y="111"/>
                    </a:lnTo>
                    <a:lnTo>
                      <a:pt x="19" y="109"/>
                    </a:lnTo>
                    <a:lnTo>
                      <a:pt x="21" y="109"/>
                    </a:lnTo>
                    <a:lnTo>
                      <a:pt x="21" y="107"/>
                    </a:lnTo>
                    <a:lnTo>
                      <a:pt x="19" y="107"/>
                    </a:lnTo>
                    <a:lnTo>
                      <a:pt x="19" y="109"/>
                    </a:lnTo>
                    <a:lnTo>
                      <a:pt x="17" y="109"/>
                    </a:lnTo>
                    <a:lnTo>
                      <a:pt x="15" y="109"/>
                    </a:lnTo>
                    <a:lnTo>
                      <a:pt x="15" y="107"/>
                    </a:lnTo>
                    <a:lnTo>
                      <a:pt x="15" y="105"/>
                    </a:lnTo>
                    <a:lnTo>
                      <a:pt x="17" y="105"/>
                    </a:lnTo>
                    <a:lnTo>
                      <a:pt x="19" y="105"/>
                    </a:lnTo>
                    <a:lnTo>
                      <a:pt x="21" y="105"/>
                    </a:lnTo>
                    <a:lnTo>
                      <a:pt x="21" y="107"/>
                    </a:lnTo>
                    <a:lnTo>
                      <a:pt x="21" y="105"/>
                    </a:lnTo>
                    <a:lnTo>
                      <a:pt x="23" y="104"/>
                    </a:lnTo>
                    <a:lnTo>
                      <a:pt x="21" y="104"/>
                    </a:lnTo>
                    <a:lnTo>
                      <a:pt x="23" y="104"/>
                    </a:lnTo>
                    <a:lnTo>
                      <a:pt x="23" y="102"/>
                    </a:lnTo>
                    <a:lnTo>
                      <a:pt x="25" y="102"/>
                    </a:lnTo>
                    <a:lnTo>
                      <a:pt x="25" y="100"/>
                    </a:lnTo>
                    <a:lnTo>
                      <a:pt x="25" y="102"/>
                    </a:lnTo>
                    <a:lnTo>
                      <a:pt x="23" y="102"/>
                    </a:lnTo>
                    <a:lnTo>
                      <a:pt x="21" y="102"/>
                    </a:lnTo>
                    <a:lnTo>
                      <a:pt x="21" y="100"/>
                    </a:lnTo>
                    <a:lnTo>
                      <a:pt x="21" y="98"/>
                    </a:lnTo>
                    <a:lnTo>
                      <a:pt x="23" y="98"/>
                    </a:lnTo>
                    <a:lnTo>
                      <a:pt x="21" y="98"/>
                    </a:lnTo>
                    <a:lnTo>
                      <a:pt x="19" y="98"/>
                    </a:lnTo>
                    <a:lnTo>
                      <a:pt x="19" y="96"/>
                    </a:lnTo>
                    <a:lnTo>
                      <a:pt x="17" y="96"/>
                    </a:lnTo>
                    <a:lnTo>
                      <a:pt x="17" y="94"/>
                    </a:lnTo>
                    <a:lnTo>
                      <a:pt x="19" y="94"/>
                    </a:lnTo>
                    <a:lnTo>
                      <a:pt x="19" y="96"/>
                    </a:lnTo>
                    <a:lnTo>
                      <a:pt x="21" y="96"/>
                    </a:lnTo>
                    <a:lnTo>
                      <a:pt x="21" y="94"/>
                    </a:lnTo>
                    <a:lnTo>
                      <a:pt x="19" y="94"/>
                    </a:lnTo>
                    <a:lnTo>
                      <a:pt x="19" y="92"/>
                    </a:lnTo>
                    <a:lnTo>
                      <a:pt x="21" y="92"/>
                    </a:lnTo>
                    <a:lnTo>
                      <a:pt x="21" y="90"/>
                    </a:lnTo>
                    <a:lnTo>
                      <a:pt x="19" y="90"/>
                    </a:lnTo>
                    <a:lnTo>
                      <a:pt x="19" y="92"/>
                    </a:lnTo>
                    <a:lnTo>
                      <a:pt x="17" y="92"/>
                    </a:lnTo>
                    <a:lnTo>
                      <a:pt x="17" y="90"/>
                    </a:lnTo>
                    <a:lnTo>
                      <a:pt x="15" y="90"/>
                    </a:lnTo>
                    <a:lnTo>
                      <a:pt x="17" y="90"/>
                    </a:lnTo>
                    <a:lnTo>
                      <a:pt x="17" y="88"/>
                    </a:lnTo>
                    <a:lnTo>
                      <a:pt x="19" y="88"/>
                    </a:lnTo>
                    <a:lnTo>
                      <a:pt x="19" y="86"/>
                    </a:lnTo>
                    <a:lnTo>
                      <a:pt x="17" y="86"/>
                    </a:lnTo>
                    <a:lnTo>
                      <a:pt x="15" y="86"/>
                    </a:lnTo>
                    <a:lnTo>
                      <a:pt x="15" y="84"/>
                    </a:lnTo>
                    <a:lnTo>
                      <a:pt x="15" y="82"/>
                    </a:lnTo>
                    <a:lnTo>
                      <a:pt x="17" y="82"/>
                    </a:lnTo>
                    <a:lnTo>
                      <a:pt x="17" y="81"/>
                    </a:lnTo>
                    <a:lnTo>
                      <a:pt x="19" y="81"/>
                    </a:lnTo>
                    <a:lnTo>
                      <a:pt x="19" y="79"/>
                    </a:lnTo>
                    <a:lnTo>
                      <a:pt x="19" y="77"/>
                    </a:lnTo>
                    <a:lnTo>
                      <a:pt x="17" y="77"/>
                    </a:lnTo>
                    <a:lnTo>
                      <a:pt x="17" y="79"/>
                    </a:lnTo>
                    <a:lnTo>
                      <a:pt x="17" y="81"/>
                    </a:lnTo>
                    <a:lnTo>
                      <a:pt x="15" y="81"/>
                    </a:lnTo>
                    <a:lnTo>
                      <a:pt x="15" y="79"/>
                    </a:lnTo>
                    <a:lnTo>
                      <a:pt x="15" y="77"/>
                    </a:lnTo>
                    <a:lnTo>
                      <a:pt x="15" y="75"/>
                    </a:lnTo>
                    <a:lnTo>
                      <a:pt x="17" y="75"/>
                    </a:lnTo>
                    <a:lnTo>
                      <a:pt x="17" y="73"/>
                    </a:lnTo>
                    <a:lnTo>
                      <a:pt x="15" y="73"/>
                    </a:lnTo>
                    <a:lnTo>
                      <a:pt x="15" y="71"/>
                    </a:lnTo>
                    <a:lnTo>
                      <a:pt x="17" y="71"/>
                    </a:lnTo>
                    <a:lnTo>
                      <a:pt x="19" y="71"/>
                    </a:lnTo>
                    <a:lnTo>
                      <a:pt x="19" y="69"/>
                    </a:lnTo>
                    <a:lnTo>
                      <a:pt x="19" y="67"/>
                    </a:lnTo>
                    <a:lnTo>
                      <a:pt x="19" y="65"/>
                    </a:lnTo>
                    <a:lnTo>
                      <a:pt x="19" y="67"/>
                    </a:lnTo>
                    <a:lnTo>
                      <a:pt x="17" y="67"/>
                    </a:lnTo>
                    <a:lnTo>
                      <a:pt x="17" y="65"/>
                    </a:lnTo>
                    <a:lnTo>
                      <a:pt x="17" y="63"/>
                    </a:lnTo>
                    <a:lnTo>
                      <a:pt x="17" y="61"/>
                    </a:lnTo>
                    <a:lnTo>
                      <a:pt x="19" y="61"/>
                    </a:lnTo>
                    <a:lnTo>
                      <a:pt x="19" y="59"/>
                    </a:lnTo>
                    <a:lnTo>
                      <a:pt x="17" y="59"/>
                    </a:lnTo>
                    <a:lnTo>
                      <a:pt x="17" y="61"/>
                    </a:lnTo>
                    <a:lnTo>
                      <a:pt x="15" y="61"/>
                    </a:lnTo>
                    <a:lnTo>
                      <a:pt x="17" y="61"/>
                    </a:lnTo>
                    <a:lnTo>
                      <a:pt x="17" y="59"/>
                    </a:lnTo>
                    <a:lnTo>
                      <a:pt x="17" y="57"/>
                    </a:lnTo>
                    <a:lnTo>
                      <a:pt x="15" y="57"/>
                    </a:lnTo>
                    <a:lnTo>
                      <a:pt x="15" y="59"/>
                    </a:lnTo>
                    <a:lnTo>
                      <a:pt x="13" y="59"/>
                    </a:lnTo>
                    <a:lnTo>
                      <a:pt x="15" y="59"/>
                    </a:lnTo>
                    <a:lnTo>
                      <a:pt x="15" y="57"/>
                    </a:lnTo>
                    <a:lnTo>
                      <a:pt x="13" y="56"/>
                    </a:lnTo>
                    <a:lnTo>
                      <a:pt x="15" y="56"/>
                    </a:lnTo>
                    <a:lnTo>
                      <a:pt x="15" y="54"/>
                    </a:lnTo>
                    <a:lnTo>
                      <a:pt x="17" y="54"/>
                    </a:lnTo>
                    <a:lnTo>
                      <a:pt x="17" y="52"/>
                    </a:lnTo>
                    <a:lnTo>
                      <a:pt x="15" y="52"/>
                    </a:lnTo>
                    <a:lnTo>
                      <a:pt x="13" y="52"/>
                    </a:lnTo>
                    <a:lnTo>
                      <a:pt x="13" y="50"/>
                    </a:lnTo>
                    <a:lnTo>
                      <a:pt x="15" y="50"/>
                    </a:lnTo>
                    <a:lnTo>
                      <a:pt x="17" y="50"/>
                    </a:lnTo>
                    <a:lnTo>
                      <a:pt x="17" y="52"/>
                    </a:lnTo>
                    <a:lnTo>
                      <a:pt x="19" y="52"/>
                    </a:lnTo>
                    <a:lnTo>
                      <a:pt x="21" y="52"/>
                    </a:lnTo>
                    <a:lnTo>
                      <a:pt x="21" y="50"/>
                    </a:lnTo>
                    <a:lnTo>
                      <a:pt x="19" y="50"/>
                    </a:lnTo>
                    <a:lnTo>
                      <a:pt x="17" y="50"/>
                    </a:lnTo>
                    <a:lnTo>
                      <a:pt x="17" y="48"/>
                    </a:lnTo>
                    <a:lnTo>
                      <a:pt x="17" y="46"/>
                    </a:lnTo>
                    <a:lnTo>
                      <a:pt x="17" y="48"/>
                    </a:lnTo>
                    <a:lnTo>
                      <a:pt x="19" y="48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19" y="46"/>
                    </a:lnTo>
                    <a:lnTo>
                      <a:pt x="19" y="44"/>
                    </a:lnTo>
                    <a:lnTo>
                      <a:pt x="19" y="42"/>
                    </a:lnTo>
                    <a:lnTo>
                      <a:pt x="21" y="42"/>
                    </a:lnTo>
                    <a:lnTo>
                      <a:pt x="21" y="40"/>
                    </a:lnTo>
                    <a:lnTo>
                      <a:pt x="19" y="40"/>
                    </a:lnTo>
                    <a:lnTo>
                      <a:pt x="19" y="38"/>
                    </a:lnTo>
                    <a:lnTo>
                      <a:pt x="21" y="38"/>
                    </a:lnTo>
                    <a:lnTo>
                      <a:pt x="21" y="40"/>
                    </a:lnTo>
                    <a:lnTo>
                      <a:pt x="23" y="40"/>
                    </a:lnTo>
                    <a:lnTo>
                      <a:pt x="23" y="38"/>
                    </a:lnTo>
                    <a:lnTo>
                      <a:pt x="21" y="38"/>
                    </a:lnTo>
                    <a:lnTo>
                      <a:pt x="23" y="38"/>
                    </a:lnTo>
                    <a:lnTo>
                      <a:pt x="25" y="38"/>
                    </a:lnTo>
                    <a:lnTo>
                      <a:pt x="25" y="36"/>
                    </a:lnTo>
                    <a:lnTo>
                      <a:pt x="25" y="34"/>
                    </a:lnTo>
                    <a:lnTo>
                      <a:pt x="23" y="34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4" name="Freeform 92"/>
              <p:cNvSpPr>
                <a:spLocks/>
              </p:cNvSpPr>
              <p:nvPr/>
            </p:nvSpPr>
            <p:spPr bwMode="auto">
              <a:xfrm>
                <a:off x="3531315" y="2262407"/>
                <a:ext cx="435777" cy="385974"/>
              </a:xfrm>
              <a:custGeom>
                <a:avLst/>
                <a:gdLst>
                  <a:gd name="T0" fmla="*/ 37 w 210"/>
                  <a:gd name="T1" fmla="*/ 60 h 186"/>
                  <a:gd name="T2" fmla="*/ 27 w 210"/>
                  <a:gd name="T3" fmla="*/ 56 h 186"/>
                  <a:gd name="T4" fmla="*/ 21 w 210"/>
                  <a:gd name="T5" fmla="*/ 46 h 186"/>
                  <a:gd name="T6" fmla="*/ 23 w 210"/>
                  <a:gd name="T7" fmla="*/ 41 h 186"/>
                  <a:gd name="T8" fmla="*/ 25 w 210"/>
                  <a:gd name="T9" fmla="*/ 37 h 186"/>
                  <a:gd name="T10" fmla="*/ 21 w 210"/>
                  <a:gd name="T11" fmla="*/ 33 h 186"/>
                  <a:gd name="T12" fmla="*/ 14 w 210"/>
                  <a:gd name="T13" fmla="*/ 25 h 186"/>
                  <a:gd name="T14" fmla="*/ 8 w 210"/>
                  <a:gd name="T15" fmla="*/ 19 h 186"/>
                  <a:gd name="T16" fmla="*/ 2 w 210"/>
                  <a:gd name="T17" fmla="*/ 14 h 186"/>
                  <a:gd name="T18" fmla="*/ 4 w 210"/>
                  <a:gd name="T19" fmla="*/ 4 h 186"/>
                  <a:gd name="T20" fmla="*/ 6 w 210"/>
                  <a:gd name="T21" fmla="*/ 2 h 186"/>
                  <a:gd name="T22" fmla="*/ 21 w 210"/>
                  <a:gd name="T23" fmla="*/ 2 h 186"/>
                  <a:gd name="T24" fmla="*/ 37 w 210"/>
                  <a:gd name="T25" fmla="*/ 2 h 186"/>
                  <a:gd name="T26" fmla="*/ 52 w 210"/>
                  <a:gd name="T27" fmla="*/ 2 h 186"/>
                  <a:gd name="T28" fmla="*/ 68 w 210"/>
                  <a:gd name="T29" fmla="*/ 2 h 186"/>
                  <a:gd name="T30" fmla="*/ 83 w 210"/>
                  <a:gd name="T31" fmla="*/ 2 h 186"/>
                  <a:gd name="T32" fmla="*/ 98 w 210"/>
                  <a:gd name="T33" fmla="*/ 2 h 186"/>
                  <a:gd name="T34" fmla="*/ 114 w 210"/>
                  <a:gd name="T35" fmla="*/ 2 h 186"/>
                  <a:gd name="T36" fmla="*/ 127 w 210"/>
                  <a:gd name="T37" fmla="*/ 2 h 186"/>
                  <a:gd name="T38" fmla="*/ 135 w 210"/>
                  <a:gd name="T39" fmla="*/ 10 h 186"/>
                  <a:gd name="T40" fmla="*/ 135 w 210"/>
                  <a:gd name="T41" fmla="*/ 21 h 186"/>
                  <a:gd name="T42" fmla="*/ 139 w 210"/>
                  <a:gd name="T43" fmla="*/ 33 h 186"/>
                  <a:gd name="T44" fmla="*/ 144 w 210"/>
                  <a:gd name="T45" fmla="*/ 42 h 186"/>
                  <a:gd name="T46" fmla="*/ 152 w 210"/>
                  <a:gd name="T47" fmla="*/ 50 h 186"/>
                  <a:gd name="T48" fmla="*/ 160 w 210"/>
                  <a:gd name="T49" fmla="*/ 60 h 186"/>
                  <a:gd name="T50" fmla="*/ 164 w 210"/>
                  <a:gd name="T51" fmla="*/ 71 h 186"/>
                  <a:gd name="T52" fmla="*/ 173 w 210"/>
                  <a:gd name="T53" fmla="*/ 69 h 186"/>
                  <a:gd name="T54" fmla="*/ 177 w 210"/>
                  <a:gd name="T55" fmla="*/ 77 h 186"/>
                  <a:gd name="T56" fmla="*/ 173 w 210"/>
                  <a:gd name="T57" fmla="*/ 85 h 186"/>
                  <a:gd name="T58" fmla="*/ 169 w 210"/>
                  <a:gd name="T59" fmla="*/ 98 h 186"/>
                  <a:gd name="T60" fmla="*/ 177 w 210"/>
                  <a:gd name="T61" fmla="*/ 106 h 186"/>
                  <a:gd name="T62" fmla="*/ 185 w 210"/>
                  <a:gd name="T63" fmla="*/ 110 h 186"/>
                  <a:gd name="T64" fmla="*/ 189 w 210"/>
                  <a:gd name="T65" fmla="*/ 114 h 186"/>
                  <a:gd name="T66" fmla="*/ 196 w 210"/>
                  <a:gd name="T67" fmla="*/ 121 h 186"/>
                  <a:gd name="T68" fmla="*/ 200 w 210"/>
                  <a:gd name="T69" fmla="*/ 129 h 186"/>
                  <a:gd name="T70" fmla="*/ 198 w 210"/>
                  <a:gd name="T71" fmla="*/ 138 h 186"/>
                  <a:gd name="T72" fmla="*/ 204 w 210"/>
                  <a:gd name="T73" fmla="*/ 148 h 186"/>
                  <a:gd name="T74" fmla="*/ 208 w 210"/>
                  <a:gd name="T75" fmla="*/ 148 h 186"/>
                  <a:gd name="T76" fmla="*/ 210 w 210"/>
                  <a:gd name="T77" fmla="*/ 158 h 186"/>
                  <a:gd name="T78" fmla="*/ 204 w 210"/>
                  <a:gd name="T79" fmla="*/ 163 h 186"/>
                  <a:gd name="T80" fmla="*/ 198 w 210"/>
                  <a:gd name="T81" fmla="*/ 169 h 186"/>
                  <a:gd name="T82" fmla="*/ 196 w 210"/>
                  <a:gd name="T83" fmla="*/ 171 h 186"/>
                  <a:gd name="T84" fmla="*/ 192 w 210"/>
                  <a:gd name="T85" fmla="*/ 177 h 186"/>
                  <a:gd name="T86" fmla="*/ 192 w 210"/>
                  <a:gd name="T87" fmla="*/ 185 h 186"/>
                  <a:gd name="T88" fmla="*/ 179 w 210"/>
                  <a:gd name="T89" fmla="*/ 186 h 186"/>
                  <a:gd name="T90" fmla="*/ 171 w 210"/>
                  <a:gd name="T91" fmla="*/ 183 h 186"/>
                  <a:gd name="T92" fmla="*/ 177 w 210"/>
                  <a:gd name="T93" fmla="*/ 177 h 186"/>
                  <a:gd name="T94" fmla="*/ 179 w 210"/>
                  <a:gd name="T95" fmla="*/ 171 h 186"/>
                  <a:gd name="T96" fmla="*/ 171 w 210"/>
                  <a:gd name="T97" fmla="*/ 167 h 186"/>
                  <a:gd name="T98" fmla="*/ 156 w 210"/>
                  <a:gd name="T99" fmla="*/ 167 h 186"/>
                  <a:gd name="T100" fmla="*/ 141 w 210"/>
                  <a:gd name="T101" fmla="*/ 167 h 186"/>
                  <a:gd name="T102" fmla="*/ 125 w 210"/>
                  <a:gd name="T103" fmla="*/ 167 h 186"/>
                  <a:gd name="T104" fmla="*/ 110 w 210"/>
                  <a:gd name="T105" fmla="*/ 167 h 186"/>
                  <a:gd name="T106" fmla="*/ 94 w 210"/>
                  <a:gd name="T107" fmla="*/ 167 h 186"/>
                  <a:gd name="T108" fmla="*/ 79 w 210"/>
                  <a:gd name="T109" fmla="*/ 167 h 186"/>
                  <a:gd name="T110" fmla="*/ 64 w 210"/>
                  <a:gd name="T111" fmla="*/ 167 h 186"/>
                  <a:gd name="T112" fmla="*/ 48 w 210"/>
                  <a:gd name="T113" fmla="*/ 167 h 186"/>
                  <a:gd name="T114" fmla="*/ 37 w 210"/>
                  <a:gd name="T115" fmla="*/ 163 h 186"/>
                  <a:gd name="T116" fmla="*/ 37 w 210"/>
                  <a:gd name="T117" fmla="*/ 148 h 186"/>
                  <a:gd name="T118" fmla="*/ 37 w 210"/>
                  <a:gd name="T119" fmla="*/ 133 h 186"/>
                  <a:gd name="T120" fmla="*/ 37 w 210"/>
                  <a:gd name="T121" fmla="*/ 117 h 186"/>
                  <a:gd name="T122" fmla="*/ 37 w 210"/>
                  <a:gd name="T123" fmla="*/ 102 h 186"/>
                  <a:gd name="T124" fmla="*/ 37 w 210"/>
                  <a:gd name="T125" fmla="*/ 87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0" h="186">
                    <a:moveTo>
                      <a:pt x="37" y="73"/>
                    </a:moveTo>
                    <a:lnTo>
                      <a:pt x="37" y="71"/>
                    </a:lnTo>
                    <a:lnTo>
                      <a:pt x="37" y="69"/>
                    </a:lnTo>
                    <a:lnTo>
                      <a:pt x="37" y="67"/>
                    </a:lnTo>
                    <a:lnTo>
                      <a:pt x="37" y="66"/>
                    </a:lnTo>
                    <a:lnTo>
                      <a:pt x="37" y="64"/>
                    </a:lnTo>
                    <a:lnTo>
                      <a:pt x="37" y="62"/>
                    </a:lnTo>
                    <a:lnTo>
                      <a:pt x="37" y="60"/>
                    </a:lnTo>
                    <a:lnTo>
                      <a:pt x="35" y="62"/>
                    </a:lnTo>
                    <a:lnTo>
                      <a:pt x="35" y="60"/>
                    </a:lnTo>
                    <a:lnTo>
                      <a:pt x="33" y="60"/>
                    </a:lnTo>
                    <a:lnTo>
                      <a:pt x="31" y="60"/>
                    </a:lnTo>
                    <a:lnTo>
                      <a:pt x="31" y="58"/>
                    </a:lnTo>
                    <a:lnTo>
                      <a:pt x="29" y="58"/>
                    </a:lnTo>
                    <a:lnTo>
                      <a:pt x="29" y="56"/>
                    </a:lnTo>
                    <a:lnTo>
                      <a:pt x="27" y="56"/>
                    </a:lnTo>
                    <a:lnTo>
                      <a:pt x="27" y="54"/>
                    </a:lnTo>
                    <a:lnTo>
                      <a:pt x="27" y="52"/>
                    </a:lnTo>
                    <a:lnTo>
                      <a:pt x="25" y="52"/>
                    </a:lnTo>
                    <a:lnTo>
                      <a:pt x="25" y="50"/>
                    </a:lnTo>
                    <a:lnTo>
                      <a:pt x="25" y="48"/>
                    </a:lnTo>
                    <a:lnTo>
                      <a:pt x="23" y="48"/>
                    </a:lnTo>
                    <a:lnTo>
                      <a:pt x="21" y="48"/>
                    </a:lnTo>
                    <a:lnTo>
                      <a:pt x="21" y="46"/>
                    </a:lnTo>
                    <a:lnTo>
                      <a:pt x="21" y="44"/>
                    </a:lnTo>
                    <a:lnTo>
                      <a:pt x="20" y="44"/>
                    </a:lnTo>
                    <a:lnTo>
                      <a:pt x="21" y="44"/>
                    </a:lnTo>
                    <a:lnTo>
                      <a:pt x="21" y="42"/>
                    </a:lnTo>
                    <a:lnTo>
                      <a:pt x="23" y="42"/>
                    </a:lnTo>
                    <a:lnTo>
                      <a:pt x="21" y="42"/>
                    </a:lnTo>
                    <a:lnTo>
                      <a:pt x="21" y="41"/>
                    </a:lnTo>
                    <a:lnTo>
                      <a:pt x="23" y="41"/>
                    </a:lnTo>
                    <a:lnTo>
                      <a:pt x="23" y="39"/>
                    </a:lnTo>
                    <a:lnTo>
                      <a:pt x="25" y="39"/>
                    </a:lnTo>
                    <a:lnTo>
                      <a:pt x="25" y="37"/>
                    </a:lnTo>
                    <a:lnTo>
                      <a:pt x="27" y="37"/>
                    </a:lnTo>
                    <a:lnTo>
                      <a:pt x="29" y="37"/>
                    </a:lnTo>
                    <a:lnTo>
                      <a:pt x="27" y="35"/>
                    </a:lnTo>
                    <a:lnTo>
                      <a:pt x="27" y="37"/>
                    </a:lnTo>
                    <a:lnTo>
                      <a:pt x="25" y="37"/>
                    </a:lnTo>
                    <a:lnTo>
                      <a:pt x="25" y="35"/>
                    </a:lnTo>
                    <a:lnTo>
                      <a:pt x="27" y="35"/>
                    </a:lnTo>
                    <a:lnTo>
                      <a:pt x="27" y="33"/>
                    </a:lnTo>
                    <a:lnTo>
                      <a:pt x="25" y="33"/>
                    </a:lnTo>
                    <a:lnTo>
                      <a:pt x="25" y="31"/>
                    </a:lnTo>
                    <a:lnTo>
                      <a:pt x="23" y="31"/>
                    </a:lnTo>
                    <a:lnTo>
                      <a:pt x="21" y="31"/>
                    </a:lnTo>
                    <a:lnTo>
                      <a:pt x="21" y="33"/>
                    </a:lnTo>
                    <a:lnTo>
                      <a:pt x="21" y="31"/>
                    </a:lnTo>
                    <a:lnTo>
                      <a:pt x="20" y="31"/>
                    </a:lnTo>
                    <a:lnTo>
                      <a:pt x="18" y="31"/>
                    </a:lnTo>
                    <a:lnTo>
                      <a:pt x="18" y="29"/>
                    </a:lnTo>
                    <a:lnTo>
                      <a:pt x="16" y="29"/>
                    </a:lnTo>
                    <a:lnTo>
                      <a:pt x="16" y="27"/>
                    </a:lnTo>
                    <a:lnTo>
                      <a:pt x="14" y="27"/>
                    </a:lnTo>
                    <a:lnTo>
                      <a:pt x="14" y="25"/>
                    </a:lnTo>
                    <a:lnTo>
                      <a:pt x="12" y="25"/>
                    </a:lnTo>
                    <a:lnTo>
                      <a:pt x="10" y="25"/>
                    </a:lnTo>
                    <a:lnTo>
                      <a:pt x="10" y="23"/>
                    </a:lnTo>
                    <a:lnTo>
                      <a:pt x="12" y="23"/>
                    </a:lnTo>
                    <a:lnTo>
                      <a:pt x="12" y="21"/>
                    </a:lnTo>
                    <a:lnTo>
                      <a:pt x="10" y="21"/>
                    </a:lnTo>
                    <a:lnTo>
                      <a:pt x="10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10" y="18"/>
                    </a:lnTo>
                    <a:lnTo>
                      <a:pt x="10" y="16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6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7" y="2"/>
                    </a:lnTo>
                    <a:lnTo>
                      <a:pt x="39" y="2"/>
                    </a:lnTo>
                    <a:lnTo>
                      <a:pt x="41" y="2"/>
                    </a:lnTo>
                    <a:lnTo>
                      <a:pt x="43" y="2"/>
                    </a:lnTo>
                    <a:lnTo>
                      <a:pt x="45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2" y="2"/>
                    </a:lnTo>
                    <a:lnTo>
                      <a:pt x="64" y="2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9" y="2"/>
                    </a:lnTo>
                    <a:lnTo>
                      <a:pt x="91" y="2"/>
                    </a:lnTo>
                    <a:lnTo>
                      <a:pt x="93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10" y="2"/>
                    </a:lnTo>
                    <a:lnTo>
                      <a:pt x="112" y="2"/>
                    </a:lnTo>
                    <a:lnTo>
                      <a:pt x="114" y="2"/>
                    </a:lnTo>
                    <a:lnTo>
                      <a:pt x="116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29" y="4"/>
                    </a:lnTo>
                    <a:lnTo>
                      <a:pt x="131" y="4"/>
                    </a:lnTo>
                    <a:lnTo>
                      <a:pt x="131" y="6"/>
                    </a:lnTo>
                    <a:lnTo>
                      <a:pt x="133" y="6"/>
                    </a:lnTo>
                    <a:lnTo>
                      <a:pt x="133" y="8"/>
                    </a:lnTo>
                    <a:lnTo>
                      <a:pt x="133" y="10"/>
                    </a:lnTo>
                    <a:lnTo>
                      <a:pt x="135" y="10"/>
                    </a:lnTo>
                    <a:lnTo>
                      <a:pt x="137" y="10"/>
                    </a:lnTo>
                    <a:lnTo>
                      <a:pt x="137" y="12"/>
                    </a:lnTo>
                    <a:lnTo>
                      <a:pt x="135" y="12"/>
                    </a:lnTo>
                    <a:lnTo>
                      <a:pt x="135" y="14"/>
                    </a:lnTo>
                    <a:lnTo>
                      <a:pt x="135" y="16"/>
                    </a:lnTo>
                    <a:lnTo>
                      <a:pt x="135" y="18"/>
                    </a:lnTo>
                    <a:lnTo>
                      <a:pt x="135" y="19"/>
                    </a:lnTo>
                    <a:lnTo>
                      <a:pt x="135" y="21"/>
                    </a:lnTo>
                    <a:lnTo>
                      <a:pt x="135" y="23"/>
                    </a:lnTo>
                    <a:lnTo>
                      <a:pt x="135" y="25"/>
                    </a:lnTo>
                    <a:lnTo>
                      <a:pt x="135" y="27"/>
                    </a:lnTo>
                    <a:lnTo>
                      <a:pt x="137" y="27"/>
                    </a:lnTo>
                    <a:lnTo>
                      <a:pt x="137" y="29"/>
                    </a:lnTo>
                    <a:lnTo>
                      <a:pt x="137" y="31"/>
                    </a:lnTo>
                    <a:lnTo>
                      <a:pt x="137" y="33"/>
                    </a:lnTo>
                    <a:lnTo>
                      <a:pt x="139" y="33"/>
                    </a:lnTo>
                    <a:lnTo>
                      <a:pt x="139" y="35"/>
                    </a:lnTo>
                    <a:lnTo>
                      <a:pt x="139" y="37"/>
                    </a:lnTo>
                    <a:lnTo>
                      <a:pt x="139" y="39"/>
                    </a:lnTo>
                    <a:lnTo>
                      <a:pt x="141" y="39"/>
                    </a:lnTo>
                    <a:lnTo>
                      <a:pt x="141" y="41"/>
                    </a:lnTo>
                    <a:lnTo>
                      <a:pt x="142" y="41"/>
                    </a:lnTo>
                    <a:lnTo>
                      <a:pt x="142" y="42"/>
                    </a:lnTo>
                    <a:lnTo>
                      <a:pt x="144" y="42"/>
                    </a:lnTo>
                    <a:lnTo>
                      <a:pt x="144" y="44"/>
                    </a:lnTo>
                    <a:lnTo>
                      <a:pt x="146" y="44"/>
                    </a:lnTo>
                    <a:lnTo>
                      <a:pt x="146" y="46"/>
                    </a:lnTo>
                    <a:lnTo>
                      <a:pt x="148" y="46"/>
                    </a:lnTo>
                    <a:lnTo>
                      <a:pt x="148" y="48"/>
                    </a:lnTo>
                    <a:lnTo>
                      <a:pt x="150" y="48"/>
                    </a:lnTo>
                    <a:lnTo>
                      <a:pt x="150" y="50"/>
                    </a:lnTo>
                    <a:lnTo>
                      <a:pt x="152" y="50"/>
                    </a:lnTo>
                    <a:lnTo>
                      <a:pt x="152" y="52"/>
                    </a:lnTo>
                    <a:lnTo>
                      <a:pt x="154" y="52"/>
                    </a:lnTo>
                    <a:lnTo>
                      <a:pt x="156" y="54"/>
                    </a:lnTo>
                    <a:lnTo>
                      <a:pt x="158" y="54"/>
                    </a:lnTo>
                    <a:lnTo>
                      <a:pt x="158" y="56"/>
                    </a:lnTo>
                    <a:lnTo>
                      <a:pt x="158" y="58"/>
                    </a:lnTo>
                    <a:lnTo>
                      <a:pt x="160" y="58"/>
                    </a:lnTo>
                    <a:lnTo>
                      <a:pt x="160" y="60"/>
                    </a:lnTo>
                    <a:lnTo>
                      <a:pt x="160" y="62"/>
                    </a:lnTo>
                    <a:lnTo>
                      <a:pt x="160" y="64"/>
                    </a:lnTo>
                    <a:lnTo>
                      <a:pt x="160" y="66"/>
                    </a:lnTo>
                    <a:lnTo>
                      <a:pt x="160" y="67"/>
                    </a:lnTo>
                    <a:lnTo>
                      <a:pt x="160" y="69"/>
                    </a:lnTo>
                    <a:lnTo>
                      <a:pt x="162" y="69"/>
                    </a:lnTo>
                    <a:lnTo>
                      <a:pt x="162" y="71"/>
                    </a:lnTo>
                    <a:lnTo>
                      <a:pt x="164" y="71"/>
                    </a:lnTo>
                    <a:lnTo>
                      <a:pt x="164" y="73"/>
                    </a:lnTo>
                    <a:lnTo>
                      <a:pt x="164" y="71"/>
                    </a:lnTo>
                    <a:lnTo>
                      <a:pt x="166" y="71"/>
                    </a:lnTo>
                    <a:lnTo>
                      <a:pt x="166" y="69"/>
                    </a:lnTo>
                    <a:lnTo>
                      <a:pt x="167" y="69"/>
                    </a:lnTo>
                    <a:lnTo>
                      <a:pt x="169" y="69"/>
                    </a:lnTo>
                    <a:lnTo>
                      <a:pt x="171" y="69"/>
                    </a:lnTo>
                    <a:lnTo>
                      <a:pt x="173" y="69"/>
                    </a:lnTo>
                    <a:lnTo>
                      <a:pt x="173" y="71"/>
                    </a:lnTo>
                    <a:lnTo>
                      <a:pt x="175" y="71"/>
                    </a:lnTo>
                    <a:lnTo>
                      <a:pt x="177" y="71"/>
                    </a:lnTo>
                    <a:lnTo>
                      <a:pt x="177" y="73"/>
                    </a:lnTo>
                    <a:lnTo>
                      <a:pt x="179" y="73"/>
                    </a:lnTo>
                    <a:lnTo>
                      <a:pt x="179" y="75"/>
                    </a:lnTo>
                    <a:lnTo>
                      <a:pt x="177" y="75"/>
                    </a:lnTo>
                    <a:lnTo>
                      <a:pt x="177" y="77"/>
                    </a:lnTo>
                    <a:lnTo>
                      <a:pt x="175" y="77"/>
                    </a:lnTo>
                    <a:lnTo>
                      <a:pt x="175" y="79"/>
                    </a:lnTo>
                    <a:lnTo>
                      <a:pt x="175" y="81"/>
                    </a:lnTo>
                    <a:lnTo>
                      <a:pt x="177" y="81"/>
                    </a:lnTo>
                    <a:lnTo>
                      <a:pt x="177" y="83"/>
                    </a:lnTo>
                    <a:lnTo>
                      <a:pt x="175" y="83"/>
                    </a:lnTo>
                    <a:lnTo>
                      <a:pt x="175" y="85"/>
                    </a:lnTo>
                    <a:lnTo>
                      <a:pt x="173" y="85"/>
                    </a:lnTo>
                    <a:lnTo>
                      <a:pt x="173" y="87"/>
                    </a:lnTo>
                    <a:lnTo>
                      <a:pt x="173" y="89"/>
                    </a:lnTo>
                    <a:lnTo>
                      <a:pt x="173" y="90"/>
                    </a:lnTo>
                    <a:lnTo>
                      <a:pt x="171" y="90"/>
                    </a:lnTo>
                    <a:lnTo>
                      <a:pt x="171" y="92"/>
                    </a:lnTo>
                    <a:lnTo>
                      <a:pt x="169" y="94"/>
                    </a:lnTo>
                    <a:lnTo>
                      <a:pt x="169" y="96"/>
                    </a:lnTo>
                    <a:lnTo>
                      <a:pt x="169" y="98"/>
                    </a:lnTo>
                    <a:lnTo>
                      <a:pt x="171" y="98"/>
                    </a:lnTo>
                    <a:lnTo>
                      <a:pt x="171" y="100"/>
                    </a:lnTo>
                    <a:lnTo>
                      <a:pt x="173" y="100"/>
                    </a:lnTo>
                    <a:lnTo>
                      <a:pt x="173" y="102"/>
                    </a:lnTo>
                    <a:lnTo>
                      <a:pt x="173" y="104"/>
                    </a:lnTo>
                    <a:lnTo>
                      <a:pt x="175" y="104"/>
                    </a:lnTo>
                    <a:lnTo>
                      <a:pt x="177" y="104"/>
                    </a:lnTo>
                    <a:lnTo>
                      <a:pt x="177" y="106"/>
                    </a:lnTo>
                    <a:lnTo>
                      <a:pt x="179" y="106"/>
                    </a:lnTo>
                    <a:lnTo>
                      <a:pt x="179" y="108"/>
                    </a:lnTo>
                    <a:lnTo>
                      <a:pt x="181" y="108"/>
                    </a:lnTo>
                    <a:lnTo>
                      <a:pt x="181" y="110"/>
                    </a:lnTo>
                    <a:lnTo>
                      <a:pt x="183" y="110"/>
                    </a:lnTo>
                    <a:lnTo>
                      <a:pt x="183" y="108"/>
                    </a:lnTo>
                    <a:lnTo>
                      <a:pt x="183" y="110"/>
                    </a:lnTo>
                    <a:lnTo>
                      <a:pt x="185" y="110"/>
                    </a:lnTo>
                    <a:lnTo>
                      <a:pt x="183" y="110"/>
                    </a:lnTo>
                    <a:lnTo>
                      <a:pt x="183" y="112"/>
                    </a:lnTo>
                    <a:lnTo>
                      <a:pt x="185" y="112"/>
                    </a:lnTo>
                    <a:lnTo>
                      <a:pt x="185" y="114"/>
                    </a:lnTo>
                    <a:lnTo>
                      <a:pt x="185" y="112"/>
                    </a:lnTo>
                    <a:lnTo>
                      <a:pt x="187" y="112"/>
                    </a:lnTo>
                    <a:lnTo>
                      <a:pt x="189" y="112"/>
                    </a:lnTo>
                    <a:lnTo>
                      <a:pt x="189" y="114"/>
                    </a:lnTo>
                    <a:lnTo>
                      <a:pt x="190" y="114"/>
                    </a:lnTo>
                    <a:lnTo>
                      <a:pt x="190" y="115"/>
                    </a:lnTo>
                    <a:lnTo>
                      <a:pt x="192" y="115"/>
                    </a:lnTo>
                    <a:lnTo>
                      <a:pt x="192" y="117"/>
                    </a:lnTo>
                    <a:lnTo>
                      <a:pt x="194" y="117"/>
                    </a:lnTo>
                    <a:lnTo>
                      <a:pt x="194" y="119"/>
                    </a:lnTo>
                    <a:lnTo>
                      <a:pt x="196" y="119"/>
                    </a:lnTo>
                    <a:lnTo>
                      <a:pt x="196" y="121"/>
                    </a:lnTo>
                    <a:lnTo>
                      <a:pt x="198" y="123"/>
                    </a:lnTo>
                    <a:lnTo>
                      <a:pt x="198" y="125"/>
                    </a:lnTo>
                    <a:lnTo>
                      <a:pt x="196" y="123"/>
                    </a:lnTo>
                    <a:lnTo>
                      <a:pt x="196" y="125"/>
                    </a:lnTo>
                    <a:lnTo>
                      <a:pt x="196" y="127"/>
                    </a:lnTo>
                    <a:lnTo>
                      <a:pt x="198" y="127"/>
                    </a:lnTo>
                    <a:lnTo>
                      <a:pt x="198" y="129"/>
                    </a:lnTo>
                    <a:lnTo>
                      <a:pt x="200" y="129"/>
                    </a:lnTo>
                    <a:lnTo>
                      <a:pt x="200" y="131"/>
                    </a:lnTo>
                    <a:lnTo>
                      <a:pt x="200" y="133"/>
                    </a:lnTo>
                    <a:lnTo>
                      <a:pt x="200" y="135"/>
                    </a:lnTo>
                    <a:lnTo>
                      <a:pt x="198" y="135"/>
                    </a:lnTo>
                    <a:lnTo>
                      <a:pt x="196" y="135"/>
                    </a:lnTo>
                    <a:lnTo>
                      <a:pt x="196" y="137"/>
                    </a:lnTo>
                    <a:lnTo>
                      <a:pt x="198" y="137"/>
                    </a:lnTo>
                    <a:lnTo>
                      <a:pt x="198" y="138"/>
                    </a:lnTo>
                    <a:lnTo>
                      <a:pt x="198" y="140"/>
                    </a:lnTo>
                    <a:lnTo>
                      <a:pt x="200" y="140"/>
                    </a:lnTo>
                    <a:lnTo>
                      <a:pt x="200" y="142"/>
                    </a:lnTo>
                    <a:lnTo>
                      <a:pt x="202" y="142"/>
                    </a:lnTo>
                    <a:lnTo>
                      <a:pt x="202" y="144"/>
                    </a:lnTo>
                    <a:lnTo>
                      <a:pt x="202" y="146"/>
                    </a:lnTo>
                    <a:lnTo>
                      <a:pt x="204" y="146"/>
                    </a:lnTo>
                    <a:lnTo>
                      <a:pt x="204" y="148"/>
                    </a:lnTo>
                    <a:lnTo>
                      <a:pt x="206" y="148"/>
                    </a:lnTo>
                    <a:lnTo>
                      <a:pt x="206" y="146"/>
                    </a:lnTo>
                    <a:lnTo>
                      <a:pt x="204" y="146"/>
                    </a:lnTo>
                    <a:lnTo>
                      <a:pt x="204" y="144"/>
                    </a:lnTo>
                    <a:lnTo>
                      <a:pt x="206" y="144"/>
                    </a:lnTo>
                    <a:lnTo>
                      <a:pt x="206" y="146"/>
                    </a:lnTo>
                    <a:lnTo>
                      <a:pt x="208" y="146"/>
                    </a:lnTo>
                    <a:lnTo>
                      <a:pt x="208" y="148"/>
                    </a:lnTo>
                    <a:lnTo>
                      <a:pt x="210" y="148"/>
                    </a:lnTo>
                    <a:lnTo>
                      <a:pt x="210" y="150"/>
                    </a:lnTo>
                    <a:lnTo>
                      <a:pt x="210" y="152"/>
                    </a:lnTo>
                    <a:lnTo>
                      <a:pt x="210" y="154"/>
                    </a:lnTo>
                    <a:lnTo>
                      <a:pt x="208" y="154"/>
                    </a:lnTo>
                    <a:lnTo>
                      <a:pt x="208" y="156"/>
                    </a:lnTo>
                    <a:lnTo>
                      <a:pt x="210" y="156"/>
                    </a:lnTo>
                    <a:lnTo>
                      <a:pt x="210" y="158"/>
                    </a:lnTo>
                    <a:lnTo>
                      <a:pt x="208" y="158"/>
                    </a:lnTo>
                    <a:lnTo>
                      <a:pt x="208" y="160"/>
                    </a:lnTo>
                    <a:lnTo>
                      <a:pt x="208" y="162"/>
                    </a:lnTo>
                    <a:lnTo>
                      <a:pt x="208" y="163"/>
                    </a:lnTo>
                    <a:lnTo>
                      <a:pt x="206" y="163"/>
                    </a:lnTo>
                    <a:lnTo>
                      <a:pt x="206" y="165"/>
                    </a:lnTo>
                    <a:lnTo>
                      <a:pt x="206" y="163"/>
                    </a:lnTo>
                    <a:lnTo>
                      <a:pt x="204" y="163"/>
                    </a:lnTo>
                    <a:lnTo>
                      <a:pt x="204" y="162"/>
                    </a:lnTo>
                    <a:lnTo>
                      <a:pt x="202" y="162"/>
                    </a:lnTo>
                    <a:lnTo>
                      <a:pt x="202" y="163"/>
                    </a:lnTo>
                    <a:lnTo>
                      <a:pt x="200" y="163"/>
                    </a:lnTo>
                    <a:lnTo>
                      <a:pt x="200" y="165"/>
                    </a:lnTo>
                    <a:lnTo>
                      <a:pt x="200" y="167"/>
                    </a:lnTo>
                    <a:lnTo>
                      <a:pt x="200" y="169"/>
                    </a:lnTo>
                    <a:lnTo>
                      <a:pt x="198" y="169"/>
                    </a:lnTo>
                    <a:lnTo>
                      <a:pt x="198" y="167"/>
                    </a:lnTo>
                    <a:lnTo>
                      <a:pt x="198" y="165"/>
                    </a:lnTo>
                    <a:lnTo>
                      <a:pt x="198" y="163"/>
                    </a:lnTo>
                    <a:lnTo>
                      <a:pt x="196" y="163"/>
                    </a:lnTo>
                    <a:lnTo>
                      <a:pt x="196" y="165"/>
                    </a:lnTo>
                    <a:lnTo>
                      <a:pt x="196" y="167"/>
                    </a:lnTo>
                    <a:lnTo>
                      <a:pt x="196" y="169"/>
                    </a:lnTo>
                    <a:lnTo>
                      <a:pt x="196" y="171"/>
                    </a:lnTo>
                    <a:lnTo>
                      <a:pt x="198" y="171"/>
                    </a:lnTo>
                    <a:lnTo>
                      <a:pt x="196" y="173"/>
                    </a:lnTo>
                    <a:lnTo>
                      <a:pt x="194" y="173"/>
                    </a:lnTo>
                    <a:lnTo>
                      <a:pt x="194" y="175"/>
                    </a:lnTo>
                    <a:lnTo>
                      <a:pt x="196" y="175"/>
                    </a:lnTo>
                    <a:lnTo>
                      <a:pt x="196" y="177"/>
                    </a:lnTo>
                    <a:lnTo>
                      <a:pt x="194" y="177"/>
                    </a:lnTo>
                    <a:lnTo>
                      <a:pt x="192" y="177"/>
                    </a:lnTo>
                    <a:lnTo>
                      <a:pt x="190" y="177"/>
                    </a:lnTo>
                    <a:lnTo>
                      <a:pt x="192" y="177"/>
                    </a:lnTo>
                    <a:lnTo>
                      <a:pt x="192" y="179"/>
                    </a:lnTo>
                    <a:lnTo>
                      <a:pt x="194" y="179"/>
                    </a:lnTo>
                    <a:lnTo>
                      <a:pt x="194" y="181"/>
                    </a:lnTo>
                    <a:lnTo>
                      <a:pt x="194" y="183"/>
                    </a:lnTo>
                    <a:lnTo>
                      <a:pt x="192" y="183"/>
                    </a:lnTo>
                    <a:lnTo>
                      <a:pt x="192" y="185"/>
                    </a:lnTo>
                    <a:lnTo>
                      <a:pt x="192" y="186"/>
                    </a:lnTo>
                    <a:lnTo>
                      <a:pt x="190" y="186"/>
                    </a:lnTo>
                    <a:lnTo>
                      <a:pt x="189" y="186"/>
                    </a:lnTo>
                    <a:lnTo>
                      <a:pt x="187" y="186"/>
                    </a:lnTo>
                    <a:lnTo>
                      <a:pt x="185" y="186"/>
                    </a:lnTo>
                    <a:lnTo>
                      <a:pt x="183" y="186"/>
                    </a:lnTo>
                    <a:lnTo>
                      <a:pt x="181" y="186"/>
                    </a:lnTo>
                    <a:lnTo>
                      <a:pt x="179" y="186"/>
                    </a:lnTo>
                    <a:lnTo>
                      <a:pt x="177" y="186"/>
                    </a:lnTo>
                    <a:lnTo>
                      <a:pt x="175" y="186"/>
                    </a:lnTo>
                    <a:lnTo>
                      <a:pt x="173" y="186"/>
                    </a:lnTo>
                    <a:lnTo>
                      <a:pt x="171" y="186"/>
                    </a:lnTo>
                    <a:lnTo>
                      <a:pt x="169" y="186"/>
                    </a:lnTo>
                    <a:lnTo>
                      <a:pt x="171" y="186"/>
                    </a:lnTo>
                    <a:lnTo>
                      <a:pt x="171" y="185"/>
                    </a:lnTo>
                    <a:lnTo>
                      <a:pt x="171" y="183"/>
                    </a:lnTo>
                    <a:lnTo>
                      <a:pt x="173" y="183"/>
                    </a:lnTo>
                    <a:lnTo>
                      <a:pt x="173" y="181"/>
                    </a:lnTo>
                    <a:lnTo>
                      <a:pt x="175" y="181"/>
                    </a:lnTo>
                    <a:lnTo>
                      <a:pt x="175" y="179"/>
                    </a:lnTo>
                    <a:lnTo>
                      <a:pt x="177" y="179"/>
                    </a:lnTo>
                    <a:lnTo>
                      <a:pt x="177" y="177"/>
                    </a:lnTo>
                    <a:lnTo>
                      <a:pt x="179" y="177"/>
                    </a:lnTo>
                    <a:lnTo>
                      <a:pt x="177" y="177"/>
                    </a:lnTo>
                    <a:lnTo>
                      <a:pt x="179" y="177"/>
                    </a:lnTo>
                    <a:lnTo>
                      <a:pt x="177" y="177"/>
                    </a:lnTo>
                    <a:lnTo>
                      <a:pt x="179" y="177"/>
                    </a:lnTo>
                    <a:lnTo>
                      <a:pt x="179" y="175"/>
                    </a:lnTo>
                    <a:lnTo>
                      <a:pt x="179" y="177"/>
                    </a:lnTo>
                    <a:lnTo>
                      <a:pt x="179" y="175"/>
                    </a:lnTo>
                    <a:lnTo>
                      <a:pt x="179" y="173"/>
                    </a:lnTo>
                    <a:lnTo>
                      <a:pt x="179" y="171"/>
                    </a:lnTo>
                    <a:lnTo>
                      <a:pt x="177" y="171"/>
                    </a:lnTo>
                    <a:lnTo>
                      <a:pt x="177" y="169"/>
                    </a:lnTo>
                    <a:lnTo>
                      <a:pt x="177" y="167"/>
                    </a:lnTo>
                    <a:lnTo>
                      <a:pt x="177" y="169"/>
                    </a:lnTo>
                    <a:lnTo>
                      <a:pt x="177" y="167"/>
                    </a:lnTo>
                    <a:lnTo>
                      <a:pt x="175" y="167"/>
                    </a:lnTo>
                    <a:lnTo>
                      <a:pt x="173" y="167"/>
                    </a:lnTo>
                    <a:lnTo>
                      <a:pt x="171" y="167"/>
                    </a:lnTo>
                    <a:lnTo>
                      <a:pt x="169" y="167"/>
                    </a:lnTo>
                    <a:lnTo>
                      <a:pt x="167" y="167"/>
                    </a:lnTo>
                    <a:lnTo>
                      <a:pt x="166" y="167"/>
                    </a:lnTo>
                    <a:lnTo>
                      <a:pt x="164" y="167"/>
                    </a:lnTo>
                    <a:lnTo>
                      <a:pt x="162" y="167"/>
                    </a:lnTo>
                    <a:lnTo>
                      <a:pt x="160" y="167"/>
                    </a:lnTo>
                    <a:lnTo>
                      <a:pt x="158" y="167"/>
                    </a:lnTo>
                    <a:lnTo>
                      <a:pt x="156" y="167"/>
                    </a:lnTo>
                    <a:lnTo>
                      <a:pt x="154" y="167"/>
                    </a:lnTo>
                    <a:lnTo>
                      <a:pt x="152" y="167"/>
                    </a:lnTo>
                    <a:lnTo>
                      <a:pt x="150" y="167"/>
                    </a:lnTo>
                    <a:lnTo>
                      <a:pt x="148" y="167"/>
                    </a:lnTo>
                    <a:lnTo>
                      <a:pt x="146" y="167"/>
                    </a:lnTo>
                    <a:lnTo>
                      <a:pt x="144" y="167"/>
                    </a:lnTo>
                    <a:lnTo>
                      <a:pt x="142" y="167"/>
                    </a:lnTo>
                    <a:lnTo>
                      <a:pt x="141" y="167"/>
                    </a:lnTo>
                    <a:lnTo>
                      <a:pt x="139" y="167"/>
                    </a:lnTo>
                    <a:lnTo>
                      <a:pt x="137" y="167"/>
                    </a:lnTo>
                    <a:lnTo>
                      <a:pt x="135" y="167"/>
                    </a:lnTo>
                    <a:lnTo>
                      <a:pt x="133" y="167"/>
                    </a:lnTo>
                    <a:lnTo>
                      <a:pt x="131" y="167"/>
                    </a:lnTo>
                    <a:lnTo>
                      <a:pt x="129" y="167"/>
                    </a:lnTo>
                    <a:lnTo>
                      <a:pt x="127" y="167"/>
                    </a:lnTo>
                    <a:lnTo>
                      <a:pt x="125" y="167"/>
                    </a:lnTo>
                    <a:lnTo>
                      <a:pt x="123" y="167"/>
                    </a:lnTo>
                    <a:lnTo>
                      <a:pt x="121" y="167"/>
                    </a:lnTo>
                    <a:lnTo>
                      <a:pt x="119" y="167"/>
                    </a:lnTo>
                    <a:lnTo>
                      <a:pt x="117" y="167"/>
                    </a:lnTo>
                    <a:lnTo>
                      <a:pt x="116" y="167"/>
                    </a:lnTo>
                    <a:lnTo>
                      <a:pt x="114" y="167"/>
                    </a:lnTo>
                    <a:lnTo>
                      <a:pt x="112" y="167"/>
                    </a:lnTo>
                    <a:lnTo>
                      <a:pt x="110" y="167"/>
                    </a:lnTo>
                    <a:lnTo>
                      <a:pt x="108" y="167"/>
                    </a:lnTo>
                    <a:lnTo>
                      <a:pt x="106" y="167"/>
                    </a:lnTo>
                    <a:lnTo>
                      <a:pt x="104" y="167"/>
                    </a:lnTo>
                    <a:lnTo>
                      <a:pt x="102" y="167"/>
                    </a:lnTo>
                    <a:lnTo>
                      <a:pt x="100" y="167"/>
                    </a:lnTo>
                    <a:lnTo>
                      <a:pt x="98" y="167"/>
                    </a:lnTo>
                    <a:lnTo>
                      <a:pt x="96" y="167"/>
                    </a:lnTo>
                    <a:lnTo>
                      <a:pt x="94" y="167"/>
                    </a:lnTo>
                    <a:lnTo>
                      <a:pt x="93" y="167"/>
                    </a:lnTo>
                    <a:lnTo>
                      <a:pt x="91" y="167"/>
                    </a:lnTo>
                    <a:lnTo>
                      <a:pt x="89" y="167"/>
                    </a:lnTo>
                    <a:lnTo>
                      <a:pt x="87" y="167"/>
                    </a:lnTo>
                    <a:lnTo>
                      <a:pt x="85" y="167"/>
                    </a:lnTo>
                    <a:lnTo>
                      <a:pt x="83" y="167"/>
                    </a:lnTo>
                    <a:lnTo>
                      <a:pt x="81" y="167"/>
                    </a:lnTo>
                    <a:lnTo>
                      <a:pt x="79" y="167"/>
                    </a:lnTo>
                    <a:lnTo>
                      <a:pt x="77" y="167"/>
                    </a:lnTo>
                    <a:lnTo>
                      <a:pt x="75" y="167"/>
                    </a:lnTo>
                    <a:lnTo>
                      <a:pt x="73" y="167"/>
                    </a:lnTo>
                    <a:lnTo>
                      <a:pt x="71" y="167"/>
                    </a:lnTo>
                    <a:lnTo>
                      <a:pt x="69" y="167"/>
                    </a:lnTo>
                    <a:lnTo>
                      <a:pt x="68" y="167"/>
                    </a:lnTo>
                    <a:lnTo>
                      <a:pt x="66" y="167"/>
                    </a:lnTo>
                    <a:lnTo>
                      <a:pt x="64" y="167"/>
                    </a:lnTo>
                    <a:lnTo>
                      <a:pt x="62" y="167"/>
                    </a:lnTo>
                    <a:lnTo>
                      <a:pt x="60" y="167"/>
                    </a:lnTo>
                    <a:lnTo>
                      <a:pt x="58" y="167"/>
                    </a:lnTo>
                    <a:lnTo>
                      <a:pt x="56" y="167"/>
                    </a:lnTo>
                    <a:lnTo>
                      <a:pt x="54" y="167"/>
                    </a:lnTo>
                    <a:lnTo>
                      <a:pt x="52" y="167"/>
                    </a:lnTo>
                    <a:lnTo>
                      <a:pt x="50" y="167"/>
                    </a:lnTo>
                    <a:lnTo>
                      <a:pt x="48" y="167"/>
                    </a:lnTo>
                    <a:lnTo>
                      <a:pt x="46" y="167"/>
                    </a:lnTo>
                    <a:lnTo>
                      <a:pt x="45" y="167"/>
                    </a:lnTo>
                    <a:lnTo>
                      <a:pt x="43" y="167"/>
                    </a:lnTo>
                    <a:lnTo>
                      <a:pt x="41" y="167"/>
                    </a:lnTo>
                    <a:lnTo>
                      <a:pt x="39" y="167"/>
                    </a:lnTo>
                    <a:lnTo>
                      <a:pt x="37" y="167"/>
                    </a:lnTo>
                    <a:lnTo>
                      <a:pt x="37" y="165"/>
                    </a:lnTo>
                    <a:lnTo>
                      <a:pt x="37" y="163"/>
                    </a:lnTo>
                    <a:lnTo>
                      <a:pt x="37" y="162"/>
                    </a:lnTo>
                    <a:lnTo>
                      <a:pt x="37" y="160"/>
                    </a:lnTo>
                    <a:lnTo>
                      <a:pt x="37" y="158"/>
                    </a:lnTo>
                    <a:lnTo>
                      <a:pt x="37" y="156"/>
                    </a:lnTo>
                    <a:lnTo>
                      <a:pt x="37" y="154"/>
                    </a:lnTo>
                    <a:lnTo>
                      <a:pt x="37" y="152"/>
                    </a:lnTo>
                    <a:lnTo>
                      <a:pt x="37" y="150"/>
                    </a:lnTo>
                    <a:lnTo>
                      <a:pt x="37" y="148"/>
                    </a:lnTo>
                    <a:lnTo>
                      <a:pt x="37" y="146"/>
                    </a:lnTo>
                    <a:lnTo>
                      <a:pt x="37" y="144"/>
                    </a:lnTo>
                    <a:lnTo>
                      <a:pt x="37" y="142"/>
                    </a:lnTo>
                    <a:lnTo>
                      <a:pt x="37" y="140"/>
                    </a:lnTo>
                    <a:lnTo>
                      <a:pt x="37" y="138"/>
                    </a:lnTo>
                    <a:lnTo>
                      <a:pt x="37" y="137"/>
                    </a:lnTo>
                    <a:lnTo>
                      <a:pt x="37" y="135"/>
                    </a:lnTo>
                    <a:lnTo>
                      <a:pt x="37" y="133"/>
                    </a:lnTo>
                    <a:lnTo>
                      <a:pt x="37" y="131"/>
                    </a:lnTo>
                    <a:lnTo>
                      <a:pt x="37" y="129"/>
                    </a:lnTo>
                    <a:lnTo>
                      <a:pt x="37" y="127"/>
                    </a:lnTo>
                    <a:lnTo>
                      <a:pt x="37" y="125"/>
                    </a:lnTo>
                    <a:lnTo>
                      <a:pt x="37" y="123"/>
                    </a:lnTo>
                    <a:lnTo>
                      <a:pt x="37" y="121"/>
                    </a:lnTo>
                    <a:lnTo>
                      <a:pt x="37" y="119"/>
                    </a:lnTo>
                    <a:lnTo>
                      <a:pt x="37" y="117"/>
                    </a:lnTo>
                    <a:lnTo>
                      <a:pt x="37" y="115"/>
                    </a:lnTo>
                    <a:lnTo>
                      <a:pt x="37" y="114"/>
                    </a:lnTo>
                    <a:lnTo>
                      <a:pt x="37" y="112"/>
                    </a:lnTo>
                    <a:lnTo>
                      <a:pt x="37" y="110"/>
                    </a:lnTo>
                    <a:lnTo>
                      <a:pt x="37" y="108"/>
                    </a:lnTo>
                    <a:lnTo>
                      <a:pt x="37" y="106"/>
                    </a:lnTo>
                    <a:lnTo>
                      <a:pt x="37" y="104"/>
                    </a:lnTo>
                    <a:lnTo>
                      <a:pt x="37" y="102"/>
                    </a:lnTo>
                    <a:lnTo>
                      <a:pt x="37" y="100"/>
                    </a:lnTo>
                    <a:lnTo>
                      <a:pt x="37" y="98"/>
                    </a:lnTo>
                    <a:lnTo>
                      <a:pt x="37" y="96"/>
                    </a:lnTo>
                    <a:lnTo>
                      <a:pt x="37" y="94"/>
                    </a:lnTo>
                    <a:lnTo>
                      <a:pt x="37" y="92"/>
                    </a:lnTo>
                    <a:lnTo>
                      <a:pt x="37" y="90"/>
                    </a:lnTo>
                    <a:lnTo>
                      <a:pt x="37" y="89"/>
                    </a:lnTo>
                    <a:lnTo>
                      <a:pt x="37" y="87"/>
                    </a:lnTo>
                    <a:lnTo>
                      <a:pt x="37" y="85"/>
                    </a:lnTo>
                    <a:lnTo>
                      <a:pt x="37" y="83"/>
                    </a:lnTo>
                    <a:lnTo>
                      <a:pt x="37" y="81"/>
                    </a:lnTo>
                    <a:lnTo>
                      <a:pt x="37" y="79"/>
                    </a:lnTo>
                    <a:lnTo>
                      <a:pt x="37" y="77"/>
                    </a:lnTo>
                    <a:lnTo>
                      <a:pt x="37" y="75"/>
                    </a:lnTo>
                    <a:lnTo>
                      <a:pt x="37" y="7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5" name="Freeform 93"/>
              <p:cNvSpPr>
                <a:spLocks/>
              </p:cNvSpPr>
              <p:nvPr/>
            </p:nvSpPr>
            <p:spPr bwMode="auto">
              <a:xfrm>
                <a:off x="2201158" y="1486309"/>
                <a:ext cx="788549" cy="446154"/>
              </a:xfrm>
              <a:custGeom>
                <a:avLst/>
                <a:gdLst>
                  <a:gd name="T0" fmla="*/ 10 w 380"/>
                  <a:gd name="T1" fmla="*/ 63 h 215"/>
                  <a:gd name="T2" fmla="*/ 0 w 380"/>
                  <a:gd name="T3" fmla="*/ 50 h 215"/>
                  <a:gd name="T4" fmla="*/ 0 w 380"/>
                  <a:gd name="T5" fmla="*/ 27 h 215"/>
                  <a:gd name="T6" fmla="*/ 0 w 380"/>
                  <a:gd name="T7" fmla="*/ 4 h 215"/>
                  <a:gd name="T8" fmla="*/ 21 w 380"/>
                  <a:gd name="T9" fmla="*/ 2 h 215"/>
                  <a:gd name="T10" fmla="*/ 44 w 380"/>
                  <a:gd name="T11" fmla="*/ 2 h 215"/>
                  <a:gd name="T12" fmla="*/ 63 w 380"/>
                  <a:gd name="T13" fmla="*/ 2 h 215"/>
                  <a:gd name="T14" fmla="*/ 86 w 380"/>
                  <a:gd name="T15" fmla="*/ 2 h 215"/>
                  <a:gd name="T16" fmla="*/ 109 w 380"/>
                  <a:gd name="T17" fmla="*/ 2 h 215"/>
                  <a:gd name="T18" fmla="*/ 132 w 380"/>
                  <a:gd name="T19" fmla="*/ 2 h 215"/>
                  <a:gd name="T20" fmla="*/ 156 w 380"/>
                  <a:gd name="T21" fmla="*/ 2 h 215"/>
                  <a:gd name="T22" fmla="*/ 179 w 380"/>
                  <a:gd name="T23" fmla="*/ 2 h 215"/>
                  <a:gd name="T24" fmla="*/ 202 w 380"/>
                  <a:gd name="T25" fmla="*/ 2 h 215"/>
                  <a:gd name="T26" fmla="*/ 225 w 380"/>
                  <a:gd name="T27" fmla="*/ 2 h 215"/>
                  <a:gd name="T28" fmla="*/ 248 w 380"/>
                  <a:gd name="T29" fmla="*/ 2 h 215"/>
                  <a:gd name="T30" fmla="*/ 271 w 380"/>
                  <a:gd name="T31" fmla="*/ 2 h 215"/>
                  <a:gd name="T32" fmla="*/ 294 w 380"/>
                  <a:gd name="T33" fmla="*/ 2 h 215"/>
                  <a:gd name="T34" fmla="*/ 317 w 380"/>
                  <a:gd name="T35" fmla="*/ 2 h 215"/>
                  <a:gd name="T36" fmla="*/ 340 w 380"/>
                  <a:gd name="T37" fmla="*/ 2 h 215"/>
                  <a:gd name="T38" fmla="*/ 363 w 380"/>
                  <a:gd name="T39" fmla="*/ 2 h 215"/>
                  <a:gd name="T40" fmla="*/ 380 w 380"/>
                  <a:gd name="T41" fmla="*/ 8 h 215"/>
                  <a:gd name="T42" fmla="*/ 380 w 380"/>
                  <a:gd name="T43" fmla="*/ 31 h 215"/>
                  <a:gd name="T44" fmla="*/ 380 w 380"/>
                  <a:gd name="T45" fmla="*/ 54 h 215"/>
                  <a:gd name="T46" fmla="*/ 380 w 380"/>
                  <a:gd name="T47" fmla="*/ 77 h 215"/>
                  <a:gd name="T48" fmla="*/ 380 w 380"/>
                  <a:gd name="T49" fmla="*/ 100 h 215"/>
                  <a:gd name="T50" fmla="*/ 380 w 380"/>
                  <a:gd name="T51" fmla="*/ 123 h 215"/>
                  <a:gd name="T52" fmla="*/ 380 w 380"/>
                  <a:gd name="T53" fmla="*/ 146 h 215"/>
                  <a:gd name="T54" fmla="*/ 380 w 380"/>
                  <a:gd name="T55" fmla="*/ 169 h 215"/>
                  <a:gd name="T56" fmla="*/ 374 w 380"/>
                  <a:gd name="T57" fmla="*/ 186 h 215"/>
                  <a:gd name="T58" fmla="*/ 351 w 380"/>
                  <a:gd name="T59" fmla="*/ 186 h 215"/>
                  <a:gd name="T60" fmla="*/ 328 w 380"/>
                  <a:gd name="T61" fmla="*/ 186 h 215"/>
                  <a:gd name="T62" fmla="*/ 305 w 380"/>
                  <a:gd name="T63" fmla="*/ 186 h 215"/>
                  <a:gd name="T64" fmla="*/ 282 w 380"/>
                  <a:gd name="T65" fmla="*/ 186 h 215"/>
                  <a:gd name="T66" fmla="*/ 259 w 380"/>
                  <a:gd name="T67" fmla="*/ 186 h 215"/>
                  <a:gd name="T68" fmla="*/ 236 w 380"/>
                  <a:gd name="T69" fmla="*/ 186 h 215"/>
                  <a:gd name="T70" fmla="*/ 213 w 380"/>
                  <a:gd name="T71" fmla="*/ 186 h 215"/>
                  <a:gd name="T72" fmla="*/ 190 w 380"/>
                  <a:gd name="T73" fmla="*/ 186 h 215"/>
                  <a:gd name="T74" fmla="*/ 167 w 380"/>
                  <a:gd name="T75" fmla="*/ 186 h 215"/>
                  <a:gd name="T76" fmla="*/ 157 w 380"/>
                  <a:gd name="T77" fmla="*/ 200 h 215"/>
                  <a:gd name="T78" fmla="*/ 154 w 380"/>
                  <a:gd name="T79" fmla="*/ 203 h 215"/>
                  <a:gd name="T80" fmla="*/ 146 w 380"/>
                  <a:gd name="T81" fmla="*/ 201 h 215"/>
                  <a:gd name="T82" fmla="*/ 138 w 380"/>
                  <a:gd name="T83" fmla="*/ 205 h 215"/>
                  <a:gd name="T84" fmla="*/ 125 w 380"/>
                  <a:gd name="T85" fmla="*/ 207 h 215"/>
                  <a:gd name="T86" fmla="*/ 111 w 380"/>
                  <a:gd name="T87" fmla="*/ 209 h 215"/>
                  <a:gd name="T88" fmla="*/ 104 w 380"/>
                  <a:gd name="T89" fmla="*/ 213 h 215"/>
                  <a:gd name="T90" fmla="*/ 96 w 380"/>
                  <a:gd name="T91" fmla="*/ 209 h 215"/>
                  <a:gd name="T92" fmla="*/ 92 w 380"/>
                  <a:gd name="T93" fmla="*/ 198 h 215"/>
                  <a:gd name="T94" fmla="*/ 81 w 380"/>
                  <a:gd name="T95" fmla="*/ 190 h 215"/>
                  <a:gd name="T96" fmla="*/ 77 w 380"/>
                  <a:gd name="T97" fmla="*/ 178 h 215"/>
                  <a:gd name="T98" fmla="*/ 71 w 380"/>
                  <a:gd name="T99" fmla="*/ 161 h 215"/>
                  <a:gd name="T100" fmla="*/ 63 w 380"/>
                  <a:gd name="T101" fmla="*/ 157 h 215"/>
                  <a:gd name="T102" fmla="*/ 52 w 380"/>
                  <a:gd name="T103" fmla="*/ 161 h 215"/>
                  <a:gd name="T104" fmla="*/ 48 w 380"/>
                  <a:gd name="T105" fmla="*/ 150 h 215"/>
                  <a:gd name="T106" fmla="*/ 50 w 380"/>
                  <a:gd name="T107" fmla="*/ 136 h 215"/>
                  <a:gd name="T108" fmla="*/ 52 w 380"/>
                  <a:gd name="T109" fmla="*/ 123 h 215"/>
                  <a:gd name="T110" fmla="*/ 56 w 380"/>
                  <a:gd name="T111" fmla="*/ 111 h 215"/>
                  <a:gd name="T112" fmla="*/ 44 w 380"/>
                  <a:gd name="T113" fmla="*/ 111 h 215"/>
                  <a:gd name="T114" fmla="*/ 38 w 380"/>
                  <a:gd name="T115" fmla="*/ 105 h 215"/>
                  <a:gd name="T116" fmla="*/ 33 w 380"/>
                  <a:gd name="T117" fmla="*/ 96 h 215"/>
                  <a:gd name="T118" fmla="*/ 25 w 380"/>
                  <a:gd name="T119" fmla="*/ 84 h 215"/>
                  <a:gd name="T120" fmla="*/ 13 w 380"/>
                  <a:gd name="T121" fmla="*/ 77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80" h="215">
                    <a:moveTo>
                      <a:pt x="13" y="73"/>
                    </a:moveTo>
                    <a:lnTo>
                      <a:pt x="11" y="73"/>
                    </a:lnTo>
                    <a:lnTo>
                      <a:pt x="11" y="71"/>
                    </a:lnTo>
                    <a:lnTo>
                      <a:pt x="10" y="71"/>
                    </a:lnTo>
                    <a:lnTo>
                      <a:pt x="10" y="69"/>
                    </a:lnTo>
                    <a:lnTo>
                      <a:pt x="11" y="69"/>
                    </a:lnTo>
                    <a:lnTo>
                      <a:pt x="11" y="67"/>
                    </a:lnTo>
                    <a:lnTo>
                      <a:pt x="11" y="65"/>
                    </a:lnTo>
                    <a:lnTo>
                      <a:pt x="10" y="65"/>
                    </a:lnTo>
                    <a:lnTo>
                      <a:pt x="11" y="65"/>
                    </a:lnTo>
                    <a:lnTo>
                      <a:pt x="11" y="63"/>
                    </a:lnTo>
                    <a:lnTo>
                      <a:pt x="10" y="63"/>
                    </a:lnTo>
                    <a:lnTo>
                      <a:pt x="10" y="61"/>
                    </a:lnTo>
                    <a:lnTo>
                      <a:pt x="10" y="59"/>
                    </a:lnTo>
                    <a:lnTo>
                      <a:pt x="8" y="59"/>
                    </a:lnTo>
                    <a:lnTo>
                      <a:pt x="8" y="57"/>
                    </a:lnTo>
                    <a:lnTo>
                      <a:pt x="6" y="57"/>
                    </a:lnTo>
                    <a:lnTo>
                      <a:pt x="6" y="56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2" y="52"/>
                    </a:lnTo>
                    <a:lnTo>
                      <a:pt x="2" y="50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5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58" y="2"/>
                    </a:lnTo>
                    <a:lnTo>
                      <a:pt x="60" y="2"/>
                    </a:lnTo>
                    <a:lnTo>
                      <a:pt x="61" y="2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6" y="2"/>
                    </a:lnTo>
                    <a:lnTo>
                      <a:pt x="108" y="2"/>
                    </a:lnTo>
                    <a:lnTo>
                      <a:pt x="109" y="2"/>
                    </a:lnTo>
                    <a:lnTo>
                      <a:pt x="111" y="2"/>
                    </a:lnTo>
                    <a:lnTo>
                      <a:pt x="113" y="2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5" y="2"/>
                    </a:lnTo>
                    <a:lnTo>
                      <a:pt x="127" y="2"/>
                    </a:lnTo>
                    <a:lnTo>
                      <a:pt x="129" y="2"/>
                    </a:lnTo>
                    <a:lnTo>
                      <a:pt x="131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2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57" y="2"/>
                    </a:lnTo>
                    <a:lnTo>
                      <a:pt x="159" y="2"/>
                    </a:lnTo>
                    <a:lnTo>
                      <a:pt x="161" y="2"/>
                    </a:lnTo>
                    <a:lnTo>
                      <a:pt x="163" y="2"/>
                    </a:lnTo>
                    <a:lnTo>
                      <a:pt x="165" y="2"/>
                    </a:lnTo>
                    <a:lnTo>
                      <a:pt x="167" y="2"/>
                    </a:lnTo>
                    <a:lnTo>
                      <a:pt x="169" y="2"/>
                    </a:lnTo>
                    <a:lnTo>
                      <a:pt x="171" y="2"/>
                    </a:lnTo>
                    <a:lnTo>
                      <a:pt x="173" y="2"/>
                    </a:lnTo>
                    <a:lnTo>
                      <a:pt x="175" y="2"/>
                    </a:lnTo>
                    <a:lnTo>
                      <a:pt x="177" y="2"/>
                    </a:lnTo>
                    <a:lnTo>
                      <a:pt x="179" y="2"/>
                    </a:lnTo>
                    <a:lnTo>
                      <a:pt x="180" y="2"/>
                    </a:lnTo>
                    <a:lnTo>
                      <a:pt x="182" y="2"/>
                    </a:lnTo>
                    <a:lnTo>
                      <a:pt x="184" y="2"/>
                    </a:lnTo>
                    <a:lnTo>
                      <a:pt x="186" y="2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5" y="2"/>
                    </a:lnTo>
                    <a:lnTo>
                      <a:pt x="207" y="2"/>
                    </a:lnTo>
                    <a:lnTo>
                      <a:pt x="209" y="2"/>
                    </a:lnTo>
                    <a:lnTo>
                      <a:pt x="211" y="2"/>
                    </a:lnTo>
                    <a:lnTo>
                      <a:pt x="213" y="2"/>
                    </a:lnTo>
                    <a:lnTo>
                      <a:pt x="215" y="2"/>
                    </a:lnTo>
                    <a:lnTo>
                      <a:pt x="217" y="2"/>
                    </a:lnTo>
                    <a:lnTo>
                      <a:pt x="219" y="2"/>
                    </a:lnTo>
                    <a:lnTo>
                      <a:pt x="221" y="2"/>
                    </a:lnTo>
                    <a:lnTo>
                      <a:pt x="223" y="2"/>
                    </a:lnTo>
                    <a:lnTo>
                      <a:pt x="225" y="2"/>
                    </a:lnTo>
                    <a:lnTo>
                      <a:pt x="227" y="2"/>
                    </a:lnTo>
                    <a:lnTo>
                      <a:pt x="228" y="2"/>
                    </a:lnTo>
                    <a:lnTo>
                      <a:pt x="230" y="2"/>
                    </a:lnTo>
                    <a:lnTo>
                      <a:pt x="232" y="2"/>
                    </a:lnTo>
                    <a:lnTo>
                      <a:pt x="234" y="2"/>
                    </a:lnTo>
                    <a:lnTo>
                      <a:pt x="236" y="2"/>
                    </a:lnTo>
                    <a:lnTo>
                      <a:pt x="238" y="2"/>
                    </a:lnTo>
                    <a:lnTo>
                      <a:pt x="240" y="2"/>
                    </a:lnTo>
                    <a:lnTo>
                      <a:pt x="242" y="2"/>
                    </a:lnTo>
                    <a:lnTo>
                      <a:pt x="244" y="2"/>
                    </a:lnTo>
                    <a:lnTo>
                      <a:pt x="246" y="2"/>
                    </a:lnTo>
                    <a:lnTo>
                      <a:pt x="248" y="2"/>
                    </a:lnTo>
                    <a:lnTo>
                      <a:pt x="250" y="2"/>
                    </a:lnTo>
                    <a:lnTo>
                      <a:pt x="252" y="2"/>
                    </a:lnTo>
                    <a:lnTo>
                      <a:pt x="253" y="2"/>
                    </a:lnTo>
                    <a:lnTo>
                      <a:pt x="255" y="2"/>
                    </a:lnTo>
                    <a:lnTo>
                      <a:pt x="257" y="2"/>
                    </a:lnTo>
                    <a:lnTo>
                      <a:pt x="259" y="2"/>
                    </a:lnTo>
                    <a:lnTo>
                      <a:pt x="261" y="2"/>
                    </a:lnTo>
                    <a:lnTo>
                      <a:pt x="263" y="2"/>
                    </a:lnTo>
                    <a:lnTo>
                      <a:pt x="265" y="2"/>
                    </a:lnTo>
                    <a:lnTo>
                      <a:pt x="267" y="2"/>
                    </a:lnTo>
                    <a:lnTo>
                      <a:pt x="269" y="2"/>
                    </a:lnTo>
                    <a:lnTo>
                      <a:pt x="271" y="2"/>
                    </a:lnTo>
                    <a:lnTo>
                      <a:pt x="273" y="2"/>
                    </a:lnTo>
                    <a:lnTo>
                      <a:pt x="275" y="2"/>
                    </a:lnTo>
                    <a:lnTo>
                      <a:pt x="276" y="2"/>
                    </a:lnTo>
                    <a:lnTo>
                      <a:pt x="278" y="2"/>
                    </a:lnTo>
                    <a:lnTo>
                      <a:pt x="280" y="2"/>
                    </a:lnTo>
                    <a:lnTo>
                      <a:pt x="282" y="2"/>
                    </a:lnTo>
                    <a:lnTo>
                      <a:pt x="284" y="2"/>
                    </a:lnTo>
                    <a:lnTo>
                      <a:pt x="286" y="2"/>
                    </a:lnTo>
                    <a:lnTo>
                      <a:pt x="288" y="2"/>
                    </a:lnTo>
                    <a:lnTo>
                      <a:pt x="290" y="2"/>
                    </a:lnTo>
                    <a:lnTo>
                      <a:pt x="292" y="2"/>
                    </a:lnTo>
                    <a:lnTo>
                      <a:pt x="294" y="2"/>
                    </a:lnTo>
                    <a:lnTo>
                      <a:pt x="296" y="2"/>
                    </a:lnTo>
                    <a:lnTo>
                      <a:pt x="298" y="2"/>
                    </a:lnTo>
                    <a:lnTo>
                      <a:pt x="300" y="2"/>
                    </a:lnTo>
                    <a:lnTo>
                      <a:pt x="301" y="2"/>
                    </a:lnTo>
                    <a:lnTo>
                      <a:pt x="303" y="2"/>
                    </a:lnTo>
                    <a:lnTo>
                      <a:pt x="305" y="2"/>
                    </a:lnTo>
                    <a:lnTo>
                      <a:pt x="307" y="2"/>
                    </a:lnTo>
                    <a:lnTo>
                      <a:pt x="309" y="2"/>
                    </a:lnTo>
                    <a:lnTo>
                      <a:pt x="311" y="2"/>
                    </a:lnTo>
                    <a:lnTo>
                      <a:pt x="313" y="2"/>
                    </a:lnTo>
                    <a:lnTo>
                      <a:pt x="315" y="2"/>
                    </a:lnTo>
                    <a:lnTo>
                      <a:pt x="317" y="2"/>
                    </a:lnTo>
                    <a:lnTo>
                      <a:pt x="319" y="2"/>
                    </a:lnTo>
                    <a:lnTo>
                      <a:pt x="321" y="2"/>
                    </a:lnTo>
                    <a:lnTo>
                      <a:pt x="323" y="2"/>
                    </a:lnTo>
                    <a:lnTo>
                      <a:pt x="325" y="2"/>
                    </a:lnTo>
                    <a:lnTo>
                      <a:pt x="326" y="2"/>
                    </a:lnTo>
                    <a:lnTo>
                      <a:pt x="328" y="2"/>
                    </a:lnTo>
                    <a:lnTo>
                      <a:pt x="330" y="2"/>
                    </a:lnTo>
                    <a:lnTo>
                      <a:pt x="332" y="2"/>
                    </a:lnTo>
                    <a:lnTo>
                      <a:pt x="334" y="2"/>
                    </a:lnTo>
                    <a:lnTo>
                      <a:pt x="336" y="2"/>
                    </a:lnTo>
                    <a:lnTo>
                      <a:pt x="338" y="2"/>
                    </a:lnTo>
                    <a:lnTo>
                      <a:pt x="340" y="2"/>
                    </a:lnTo>
                    <a:lnTo>
                      <a:pt x="342" y="2"/>
                    </a:lnTo>
                    <a:lnTo>
                      <a:pt x="344" y="2"/>
                    </a:lnTo>
                    <a:lnTo>
                      <a:pt x="346" y="2"/>
                    </a:lnTo>
                    <a:lnTo>
                      <a:pt x="348" y="2"/>
                    </a:lnTo>
                    <a:lnTo>
                      <a:pt x="349" y="2"/>
                    </a:lnTo>
                    <a:lnTo>
                      <a:pt x="351" y="2"/>
                    </a:lnTo>
                    <a:lnTo>
                      <a:pt x="353" y="2"/>
                    </a:lnTo>
                    <a:lnTo>
                      <a:pt x="355" y="2"/>
                    </a:lnTo>
                    <a:lnTo>
                      <a:pt x="357" y="2"/>
                    </a:lnTo>
                    <a:lnTo>
                      <a:pt x="359" y="2"/>
                    </a:lnTo>
                    <a:lnTo>
                      <a:pt x="361" y="2"/>
                    </a:lnTo>
                    <a:lnTo>
                      <a:pt x="363" y="2"/>
                    </a:lnTo>
                    <a:lnTo>
                      <a:pt x="365" y="2"/>
                    </a:lnTo>
                    <a:lnTo>
                      <a:pt x="367" y="2"/>
                    </a:lnTo>
                    <a:lnTo>
                      <a:pt x="369" y="2"/>
                    </a:lnTo>
                    <a:lnTo>
                      <a:pt x="371" y="2"/>
                    </a:lnTo>
                    <a:lnTo>
                      <a:pt x="373" y="2"/>
                    </a:lnTo>
                    <a:lnTo>
                      <a:pt x="374" y="2"/>
                    </a:lnTo>
                    <a:lnTo>
                      <a:pt x="376" y="2"/>
                    </a:lnTo>
                    <a:lnTo>
                      <a:pt x="378" y="2"/>
                    </a:lnTo>
                    <a:lnTo>
                      <a:pt x="380" y="2"/>
                    </a:lnTo>
                    <a:lnTo>
                      <a:pt x="380" y="4"/>
                    </a:lnTo>
                    <a:lnTo>
                      <a:pt x="380" y="6"/>
                    </a:lnTo>
                    <a:lnTo>
                      <a:pt x="380" y="8"/>
                    </a:lnTo>
                    <a:lnTo>
                      <a:pt x="380" y="9"/>
                    </a:lnTo>
                    <a:lnTo>
                      <a:pt x="380" y="11"/>
                    </a:lnTo>
                    <a:lnTo>
                      <a:pt x="380" y="13"/>
                    </a:lnTo>
                    <a:lnTo>
                      <a:pt x="380" y="15"/>
                    </a:lnTo>
                    <a:lnTo>
                      <a:pt x="380" y="17"/>
                    </a:lnTo>
                    <a:lnTo>
                      <a:pt x="380" y="19"/>
                    </a:lnTo>
                    <a:lnTo>
                      <a:pt x="380" y="21"/>
                    </a:lnTo>
                    <a:lnTo>
                      <a:pt x="380" y="23"/>
                    </a:lnTo>
                    <a:lnTo>
                      <a:pt x="380" y="25"/>
                    </a:lnTo>
                    <a:lnTo>
                      <a:pt x="380" y="27"/>
                    </a:lnTo>
                    <a:lnTo>
                      <a:pt x="380" y="29"/>
                    </a:lnTo>
                    <a:lnTo>
                      <a:pt x="380" y="31"/>
                    </a:lnTo>
                    <a:lnTo>
                      <a:pt x="380" y="33"/>
                    </a:lnTo>
                    <a:lnTo>
                      <a:pt x="380" y="34"/>
                    </a:lnTo>
                    <a:lnTo>
                      <a:pt x="380" y="36"/>
                    </a:lnTo>
                    <a:lnTo>
                      <a:pt x="380" y="38"/>
                    </a:lnTo>
                    <a:lnTo>
                      <a:pt x="380" y="40"/>
                    </a:lnTo>
                    <a:lnTo>
                      <a:pt x="380" y="42"/>
                    </a:lnTo>
                    <a:lnTo>
                      <a:pt x="380" y="44"/>
                    </a:lnTo>
                    <a:lnTo>
                      <a:pt x="380" y="46"/>
                    </a:lnTo>
                    <a:lnTo>
                      <a:pt x="380" y="48"/>
                    </a:lnTo>
                    <a:lnTo>
                      <a:pt x="380" y="50"/>
                    </a:lnTo>
                    <a:lnTo>
                      <a:pt x="380" y="52"/>
                    </a:lnTo>
                    <a:lnTo>
                      <a:pt x="380" y="54"/>
                    </a:lnTo>
                    <a:lnTo>
                      <a:pt x="380" y="56"/>
                    </a:lnTo>
                    <a:lnTo>
                      <a:pt x="380" y="57"/>
                    </a:lnTo>
                    <a:lnTo>
                      <a:pt x="380" y="59"/>
                    </a:lnTo>
                    <a:lnTo>
                      <a:pt x="380" y="61"/>
                    </a:lnTo>
                    <a:lnTo>
                      <a:pt x="380" y="63"/>
                    </a:lnTo>
                    <a:lnTo>
                      <a:pt x="380" y="65"/>
                    </a:lnTo>
                    <a:lnTo>
                      <a:pt x="380" y="67"/>
                    </a:lnTo>
                    <a:lnTo>
                      <a:pt x="380" y="69"/>
                    </a:lnTo>
                    <a:lnTo>
                      <a:pt x="380" y="71"/>
                    </a:lnTo>
                    <a:lnTo>
                      <a:pt x="380" y="73"/>
                    </a:lnTo>
                    <a:lnTo>
                      <a:pt x="380" y="75"/>
                    </a:lnTo>
                    <a:lnTo>
                      <a:pt x="380" y="77"/>
                    </a:lnTo>
                    <a:lnTo>
                      <a:pt x="380" y="79"/>
                    </a:lnTo>
                    <a:lnTo>
                      <a:pt x="380" y="81"/>
                    </a:lnTo>
                    <a:lnTo>
                      <a:pt x="380" y="82"/>
                    </a:lnTo>
                    <a:lnTo>
                      <a:pt x="380" y="84"/>
                    </a:lnTo>
                    <a:lnTo>
                      <a:pt x="380" y="86"/>
                    </a:lnTo>
                    <a:lnTo>
                      <a:pt x="380" y="88"/>
                    </a:lnTo>
                    <a:lnTo>
                      <a:pt x="380" y="90"/>
                    </a:lnTo>
                    <a:lnTo>
                      <a:pt x="380" y="92"/>
                    </a:lnTo>
                    <a:lnTo>
                      <a:pt x="380" y="94"/>
                    </a:lnTo>
                    <a:lnTo>
                      <a:pt x="380" y="96"/>
                    </a:lnTo>
                    <a:lnTo>
                      <a:pt x="380" y="98"/>
                    </a:lnTo>
                    <a:lnTo>
                      <a:pt x="380" y="100"/>
                    </a:lnTo>
                    <a:lnTo>
                      <a:pt x="380" y="102"/>
                    </a:lnTo>
                    <a:lnTo>
                      <a:pt x="380" y="104"/>
                    </a:lnTo>
                    <a:lnTo>
                      <a:pt x="380" y="105"/>
                    </a:lnTo>
                    <a:lnTo>
                      <a:pt x="380" y="107"/>
                    </a:lnTo>
                    <a:lnTo>
                      <a:pt x="380" y="109"/>
                    </a:lnTo>
                    <a:lnTo>
                      <a:pt x="380" y="111"/>
                    </a:lnTo>
                    <a:lnTo>
                      <a:pt x="380" y="113"/>
                    </a:lnTo>
                    <a:lnTo>
                      <a:pt x="380" y="115"/>
                    </a:lnTo>
                    <a:lnTo>
                      <a:pt x="380" y="117"/>
                    </a:lnTo>
                    <a:lnTo>
                      <a:pt x="380" y="119"/>
                    </a:lnTo>
                    <a:lnTo>
                      <a:pt x="380" y="121"/>
                    </a:lnTo>
                    <a:lnTo>
                      <a:pt x="380" y="123"/>
                    </a:lnTo>
                    <a:lnTo>
                      <a:pt x="380" y="125"/>
                    </a:lnTo>
                    <a:lnTo>
                      <a:pt x="380" y="127"/>
                    </a:lnTo>
                    <a:lnTo>
                      <a:pt x="380" y="129"/>
                    </a:lnTo>
                    <a:lnTo>
                      <a:pt x="380" y="130"/>
                    </a:lnTo>
                    <a:lnTo>
                      <a:pt x="380" y="132"/>
                    </a:lnTo>
                    <a:lnTo>
                      <a:pt x="380" y="134"/>
                    </a:lnTo>
                    <a:lnTo>
                      <a:pt x="380" y="136"/>
                    </a:lnTo>
                    <a:lnTo>
                      <a:pt x="380" y="138"/>
                    </a:lnTo>
                    <a:lnTo>
                      <a:pt x="380" y="140"/>
                    </a:lnTo>
                    <a:lnTo>
                      <a:pt x="380" y="142"/>
                    </a:lnTo>
                    <a:lnTo>
                      <a:pt x="380" y="144"/>
                    </a:lnTo>
                    <a:lnTo>
                      <a:pt x="380" y="146"/>
                    </a:lnTo>
                    <a:lnTo>
                      <a:pt x="380" y="148"/>
                    </a:lnTo>
                    <a:lnTo>
                      <a:pt x="380" y="150"/>
                    </a:lnTo>
                    <a:lnTo>
                      <a:pt x="380" y="152"/>
                    </a:lnTo>
                    <a:lnTo>
                      <a:pt x="380" y="153"/>
                    </a:lnTo>
                    <a:lnTo>
                      <a:pt x="380" y="155"/>
                    </a:lnTo>
                    <a:lnTo>
                      <a:pt x="380" y="157"/>
                    </a:lnTo>
                    <a:lnTo>
                      <a:pt x="380" y="159"/>
                    </a:lnTo>
                    <a:lnTo>
                      <a:pt x="380" y="161"/>
                    </a:lnTo>
                    <a:lnTo>
                      <a:pt x="380" y="163"/>
                    </a:lnTo>
                    <a:lnTo>
                      <a:pt x="380" y="165"/>
                    </a:lnTo>
                    <a:lnTo>
                      <a:pt x="380" y="167"/>
                    </a:lnTo>
                    <a:lnTo>
                      <a:pt x="380" y="169"/>
                    </a:lnTo>
                    <a:lnTo>
                      <a:pt x="380" y="171"/>
                    </a:lnTo>
                    <a:lnTo>
                      <a:pt x="380" y="173"/>
                    </a:lnTo>
                    <a:lnTo>
                      <a:pt x="380" y="175"/>
                    </a:lnTo>
                    <a:lnTo>
                      <a:pt x="380" y="177"/>
                    </a:lnTo>
                    <a:lnTo>
                      <a:pt x="380" y="178"/>
                    </a:lnTo>
                    <a:lnTo>
                      <a:pt x="380" y="180"/>
                    </a:lnTo>
                    <a:lnTo>
                      <a:pt x="380" y="182"/>
                    </a:lnTo>
                    <a:lnTo>
                      <a:pt x="380" y="184"/>
                    </a:lnTo>
                    <a:lnTo>
                      <a:pt x="380" y="186"/>
                    </a:lnTo>
                    <a:lnTo>
                      <a:pt x="378" y="186"/>
                    </a:lnTo>
                    <a:lnTo>
                      <a:pt x="376" y="186"/>
                    </a:lnTo>
                    <a:lnTo>
                      <a:pt x="374" y="186"/>
                    </a:lnTo>
                    <a:lnTo>
                      <a:pt x="373" y="186"/>
                    </a:lnTo>
                    <a:lnTo>
                      <a:pt x="371" y="186"/>
                    </a:lnTo>
                    <a:lnTo>
                      <a:pt x="369" y="186"/>
                    </a:lnTo>
                    <a:lnTo>
                      <a:pt x="367" y="186"/>
                    </a:lnTo>
                    <a:lnTo>
                      <a:pt x="365" y="186"/>
                    </a:lnTo>
                    <a:lnTo>
                      <a:pt x="363" y="186"/>
                    </a:lnTo>
                    <a:lnTo>
                      <a:pt x="361" y="186"/>
                    </a:lnTo>
                    <a:lnTo>
                      <a:pt x="359" y="186"/>
                    </a:lnTo>
                    <a:lnTo>
                      <a:pt x="357" y="186"/>
                    </a:lnTo>
                    <a:lnTo>
                      <a:pt x="355" y="186"/>
                    </a:lnTo>
                    <a:lnTo>
                      <a:pt x="353" y="186"/>
                    </a:lnTo>
                    <a:lnTo>
                      <a:pt x="351" y="186"/>
                    </a:lnTo>
                    <a:lnTo>
                      <a:pt x="349" y="186"/>
                    </a:lnTo>
                    <a:lnTo>
                      <a:pt x="348" y="186"/>
                    </a:lnTo>
                    <a:lnTo>
                      <a:pt x="346" y="186"/>
                    </a:lnTo>
                    <a:lnTo>
                      <a:pt x="344" y="186"/>
                    </a:lnTo>
                    <a:lnTo>
                      <a:pt x="342" y="186"/>
                    </a:lnTo>
                    <a:lnTo>
                      <a:pt x="340" y="186"/>
                    </a:lnTo>
                    <a:lnTo>
                      <a:pt x="338" y="186"/>
                    </a:lnTo>
                    <a:lnTo>
                      <a:pt x="336" y="186"/>
                    </a:lnTo>
                    <a:lnTo>
                      <a:pt x="334" y="186"/>
                    </a:lnTo>
                    <a:lnTo>
                      <a:pt x="332" y="186"/>
                    </a:lnTo>
                    <a:lnTo>
                      <a:pt x="330" y="186"/>
                    </a:lnTo>
                    <a:lnTo>
                      <a:pt x="328" y="186"/>
                    </a:lnTo>
                    <a:lnTo>
                      <a:pt x="326" y="186"/>
                    </a:lnTo>
                    <a:lnTo>
                      <a:pt x="325" y="186"/>
                    </a:lnTo>
                    <a:lnTo>
                      <a:pt x="323" y="186"/>
                    </a:lnTo>
                    <a:lnTo>
                      <a:pt x="321" y="18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5" y="186"/>
                    </a:lnTo>
                    <a:lnTo>
                      <a:pt x="313" y="186"/>
                    </a:lnTo>
                    <a:lnTo>
                      <a:pt x="311" y="186"/>
                    </a:lnTo>
                    <a:lnTo>
                      <a:pt x="309" y="186"/>
                    </a:lnTo>
                    <a:lnTo>
                      <a:pt x="307" y="186"/>
                    </a:lnTo>
                    <a:lnTo>
                      <a:pt x="305" y="186"/>
                    </a:lnTo>
                    <a:lnTo>
                      <a:pt x="303" y="186"/>
                    </a:lnTo>
                    <a:lnTo>
                      <a:pt x="301" y="186"/>
                    </a:lnTo>
                    <a:lnTo>
                      <a:pt x="300" y="186"/>
                    </a:lnTo>
                    <a:lnTo>
                      <a:pt x="298" y="186"/>
                    </a:lnTo>
                    <a:lnTo>
                      <a:pt x="296" y="186"/>
                    </a:lnTo>
                    <a:lnTo>
                      <a:pt x="294" y="186"/>
                    </a:lnTo>
                    <a:lnTo>
                      <a:pt x="292" y="186"/>
                    </a:lnTo>
                    <a:lnTo>
                      <a:pt x="290" y="186"/>
                    </a:lnTo>
                    <a:lnTo>
                      <a:pt x="288" y="186"/>
                    </a:lnTo>
                    <a:lnTo>
                      <a:pt x="286" y="186"/>
                    </a:lnTo>
                    <a:lnTo>
                      <a:pt x="284" y="186"/>
                    </a:lnTo>
                    <a:lnTo>
                      <a:pt x="282" y="186"/>
                    </a:lnTo>
                    <a:lnTo>
                      <a:pt x="280" y="186"/>
                    </a:lnTo>
                    <a:lnTo>
                      <a:pt x="278" y="186"/>
                    </a:lnTo>
                    <a:lnTo>
                      <a:pt x="276" y="186"/>
                    </a:lnTo>
                    <a:lnTo>
                      <a:pt x="275" y="186"/>
                    </a:lnTo>
                    <a:lnTo>
                      <a:pt x="273" y="186"/>
                    </a:lnTo>
                    <a:lnTo>
                      <a:pt x="271" y="186"/>
                    </a:lnTo>
                    <a:lnTo>
                      <a:pt x="269" y="186"/>
                    </a:lnTo>
                    <a:lnTo>
                      <a:pt x="267" y="186"/>
                    </a:lnTo>
                    <a:lnTo>
                      <a:pt x="265" y="186"/>
                    </a:lnTo>
                    <a:lnTo>
                      <a:pt x="263" y="186"/>
                    </a:lnTo>
                    <a:lnTo>
                      <a:pt x="261" y="186"/>
                    </a:lnTo>
                    <a:lnTo>
                      <a:pt x="259" y="186"/>
                    </a:lnTo>
                    <a:lnTo>
                      <a:pt x="257" y="186"/>
                    </a:lnTo>
                    <a:lnTo>
                      <a:pt x="255" y="186"/>
                    </a:lnTo>
                    <a:lnTo>
                      <a:pt x="253" y="186"/>
                    </a:lnTo>
                    <a:lnTo>
                      <a:pt x="252" y="186"/>
                    </a:lnTo>
                    <a:lnTo>
                      <a:pt x="250" y="186"/>
                    </a:lnTo>
                    <a:lnTo>
                      <a:pt x="248" y="186"/>
                    </a:lnTo>
                    <a:lnTo>
                      <a:pt x="246" y="186"/>
                    </a:lnTo>
                    <a:lnTo>
                      <a:pt x="244" y="186"/>
                    </a:lnTo>
                    <a:lnTo>
                      <a:pt x="242" y="186"/>
                    </a:lnTo>
                    <a:lnTo>
                      <a:pt x="240" y="186"/>
                    </a:lnTo>
                    <a:lnTo>
                      <a:pt x="238" y="186"/>
                    </a:lnTo>
                    <a:lnTo>
                      <a:pt x="236" y="186"/>
                    </a:lnTo>
                    <a:lnTo>
                      <a:pt x="234" y="186"/>
                    </a:lnTo>
                    <a:lnTo>
                      <a:pt x="232" y="186"/>
                    </a:lnTo>
                    <a:lnTo>
                      <a:pt x="230" y="186"/>
                    </a:lnTo>
                    <a:lnTo>
                      <a:pt x="228" y="186"/>
                    </a:lnTo>
                    <a:lnTo>
                      <a:pt x="227" y="186"/>
                    </a:lnTo>
                    <a:lnTo>
                      <a:pt x="225" y="186"/>
                    </a:lnTo>
                    <a:lnTo>
                      <a:pt x="223" y="186"/>
                    </a:lnTo>
                    <a:lnTo>
                      <a:pt x="221" y="186"/>
                    </a:lnTo>
                    <a:lnTo>
                      <a:pt x="219" y="186"/>
                    </a:lnTo>
                    <a:lnTo>
                      <a:pt x="217" y="186"/>
                    </a:lnTo>
                    <a:lnTo>
                      <a:pt x="215" y="186"/>
                    </a:lnTo>
                    <a:lnTo>
                      <a:pt x="213" y="186"/>
                    </a:lnTo>
                    <a:lnTo>
                      <a:pt x="211" y="186"/>
                    </a:lnTo>
                    <a:lnTo>
                      <a:pt x="209" y="186"/>
                    </a:lnTo>
                    <a:lnTo>
                      <a:pt x="207" y="186"/>
                    </a:lnTo>
                    <a:lnTo>
                      <a:pt x="205" y="186"/>
                    </a:lnTo>
                    <a:lnTo>
                      <a:pt x="204" y="186"/>
                    </a:lnTo>
                    <a:lnTo>
                      <a:pt x="202" y="186"/>
                    </a:lnTo>
                    <a:lnTo>
                      <a:pt x="200" y="186"/>
                    </a:lnTo>
                    <a:lnTo>
                      <a:pt x="198" y="186"/>
                    </a:lnTo>
                    <a:lnTo>
                      <a:pt x="196" y="186"/>
                    </a:lnTo>
                    <a:lnTo>
                      <a:pt x="194" y="186"/>
                    </a:lnTo>
                    <a:lnTo>
                      <a:pt x="192" y="186"/>
                    </a:lnTo>
                    <a:lnTo>
                      <a:pt x="190" y="186"/>
                    </a:lnTo>
                    <a:lnTo>
                      <a:pt x="188" y="186"/>
                    </a:lnTo>
                    <a:lnTo>
                      <a:pt x="186" y="186"/>
                    </a:lnTo>
                    <a:lnTo>
                      <a:pt x="184" y="186"/>
                    </a:lnTo>
                    <a:lnTo>
                      <a:pt x="182" y="186"/>
                    </a:lnTo>
                    <a:lnTo>
                      <a:pt x="180" y="186"/>
                    </a:lnTo>
                    <a:lnTo>
                      <a:pt x="179" y="186"/>
                    </a:lnTo>
                    <a:lnTo>
                      <a:pt x="177" y="186"/>
                    </a:lnTo>
                    <a:lnTo>
                      <a:pt x="175" y="186"/>
                    </a:lnTo>
                    <a:lnTo>
                      <a:pt x="173" y="186"/>
                    </a:lnTo>
                    <a:lnTo>
                      <a:pt x="171" y="186"/>
                    </a:lnTo>
                    <a:lnTo>
                      <a:pt x="169" y="186"/>
                    </a:lnTo>
                    <a:lnTo>
                      <a:pt x="167" y="186"/>
                    </a:lnTo>
                    <a:lnTo>
                      <a:pt x="165" y="186"/>
                    </a:lnTo>
                    <a:lnTo>
                      <a:pt x="163" y="186"/>
                    </a:lnTo>
                    <a:lnTo>
                      <a:pt x="161" y="186"/>
                    </a:lnTo>
                    <a:lnTo>
                      <a:pt x="159" y="186"/>
                    </a:lnTo>
                    <a:lnTo>
                      <a:pt x="157" y="186"/>
                    </a:lnTo>
                    <a:lnTo>
                      <a:pt x="157" y="188"/>
                    </a:lnTo>
                    <a:lnTo>
                      <a:pt x="157" y="190"/>
                    </a:lnTo>
                    <a:lnTo>
                      <a:pt x="157" y="192"/>
                    </a:lnTo>
                    <a:lnTo>
                      <a:pt x="157" y="194"/>
                    </a:lnTo>
                    <a:lnTo>
                      <a:pt x="157" y="196"/>
                    </a:lnTo>
                    <a:lnTo>
                      <a:pt x="157" y="198"/>
                    </a:lnTo>
                    <a:lnTo>
                      <a:pt x="157" y="200"/>
                    </a:lnTo>
                    <a:lnTo>
                      <a:pt x="157" y="201"/>
                    </a:lnTo>
                    <a:lnTo>
                      <a:pt x="157" y="203"/>
                    </a:lnTo>
                    <a:lnTo>
                      <a:pt x="157" y="205"/>
                    </a:lnTo>
                    <a:lnTo>
                      <a:pt x="157" y="207"/>
                    </a:lnTo>
                    <a:lnTo>
                      <a:pt x="157" y="209"/>
                    </a:lnTo>
                    <a:lnTo>
                      <a:pt x="156" y="209"/>
                    </a:lnTo>
                    <a:lnTo>
                      <a:pt x="156" y="207"/>
                    </a:lnTo>
                    <a:lnTo>
                      <a:pt x="156" y="205"/>
                    </a:lnTo>
                    <a:lnTo>
                      <a:pt x="154" y="205"/>
                    </a:lnTo>
                    <a:lnTo>
                      <a:pt x="152" y="205"/>
                    </a:lnTo>
                    <a:lnTo>
                      <a:pt x="152" y="203"/>
                    </a:lnTo>
                    <a:lnTo>
                      <a:pt x="154" y="203"/>
                    </a:lnTo>
                    <a:lnTo>
                      <a:pt x="152" y="201"/>
                    </a:lnTo>
                    <a:lnTo>
                      <a:pt x="152" y="200"/>
                    </a:lnTo>
                    <a:lnTo>
                      <a:pt x="150" y="200"/>
                    </a:lnTo>
                    <a:lnTo>
                      <a:pt x="150" y="198"/>
                    </a:lnTo>
                    <a:lnTo>
                      <a:pt x="148" y="198"/>
                    </a:lnTo>
                    <a:lnTo>
                      <a:pt x="148" y="200"/>
                    </a:lnTo>
                    <a:lnTo>
                      <a:pt x="146" y="200"/>
                    </a:lnTo>
                    <a:lnTo>
                      <a:pt x="146" y="198"/>
                    </a:lnTo>
                    <a:lnTo>
                      <a:pt x="146" y="200"/>
                    </a:lnTo>
                    <a:lnTo>
                      <a:pt x="144" y="200"/>
                    </a:lnTo>
                    <a:lnTo>
                      <a:pt x="146" y="200"/>
                    </a:lnTo>
                    <a:lnTo>
                      <a:pt x="146" y="201"/>
                    </a:lnTo>
                    <a:lnTo>
                      <a:pt x="144" y="201"/>
                    </a:lnTo>
                    <a:lnTo>
                      <a:pt x="146" y="201"/>
                    </a:lnTo>
                    <a:lnTo>
                      <a:pt x="144" y="201"/>
                    </a:lnTo>
                    <a:lnTo>
                      <a:pt x="144" y="203"/>
                    </a:lnTo>
                    <a:lnTo>
                      <a:pt x="144" y="205"/>
                    </a:lnTo>
                    <a:lnTo>
                      <a:pt x="146" y="205"/>
                    </a:lnTo>
                    <a:lnTo>
                      <a:pt x="146" y="207"/>
                    </a:lnTo>
                    <a:lnTo>
                      <a:pt x="144" y="207"/>
                    </a:lnTo>
                    <a:lnTo>
                      <a:pt x="144" y="205"/>
                    </a:lnTo>
                    <a:lnTo>
                      <a:pt x="142" y="205"/>
                    </a:lnTo>
                    <a:lnTo>
                      <a:pt x="140" y="205"/>
                    </a:lnTo>
                    <a:lnTo>
                      <a:pt x="138" y="205"/>
                    </a:lnTo>
                    <a:lnTo>
                      <a:pt x="138" y="207"/>
                    </a:lnTo>
                    <a:lnTo>
                      <a:pt x="136" y="207"/>
                    </a:lnTo>
                    <a:lnTo>
                      <a:pt x="134" y="207"/>
                    </a:lnTo>
                    <a:lnTo>
                      <a:pt x="132" y="207"/>
                    </a:lnTo>
                    <a:lnTo>
                      <a:pt x="132" y="205"/>
                    </a:lnTo>
                    <a:lnTo>
                      <a:pt x="131" y="205"/>
                    </a:lnTo>
                    <a:lnTo>
                      <a:pt x="129" y="205"/>
                    </a:lnTo>
                    <a:lnTo>
                      <a:pt x="129" y="207"/>
                    </a:lnTo>
                    <a:lnTo>
                      <a:pt x="127" y="207"/>
                    </a:lnTo>
                    <a:lnTo>
                      <a:pt x="127" y="205"/>
                    </a:lnTo>
                    <a:lnTo>
                      <a:pt x="127" y="207"/>
                    </a:lnTo>
                    <a:lnTo>
                      <a:pt x="125" y="207"/>
                    </a:lnTo>
                    <a:lnTo>
                      <a:pt x="123" y="207"/>
                    </a:lnTo>
                    <a:lnTo>
                      <a:pt x="121" y="207"/>
                    </a:lnTo>
                    <a:lnTo>
                      <a:pt x="121" y="205"/>
                    </a:lnTo>
                    <a:lnTo>
                      <a:pt x="119" y="205"/>
                    </a:lnTo>
                    <a:lnTo>
                      <a:pt x="119" y="207"/>
                    </a:lnTo>
                    <a:lnTo>
                      <a:pt x="117" y="207"/>
                    </a:lnTo>
                    <a:lnTo>
                      <a:pt x="117" y="209"/>
                    </a:lnTo>
                    <a:lnTo>
                      <a:pt x="117" y="211"/>
                    </a:lnTo>
                    <a:lnTo>
                      <a:pt x="115" y="211"/>
                    </a:lnTo>
                    <a:lnTo>
                      <a:pt x="115" y="209"/>
                    </a:lnTo>
                    <a:lnTo>
                      <a:pt x="113" y="209"/>
                    </a:lnTo>
                    <a:lnTo>
                      <a:pt x="111" y="209"/>
                    </a:lnTo>
                    <a:lnTo>
                      <a:pt x="109" y="209"/>
                    </a:lnTo>
                    <a:lnTo>
                      <a:pt x="108" y="209"/>
                    </a:lnTo>
                    <a:lnTo>
                      <a:pt x="106" y="209"/>
                    </a:lnTo>
                    <a:lnTo>
                      <a:pt x="106" y="207"/>
                    </a:lnTo>
                    <a:lnTo>
                      <a:pt x="106" y="209"/>
                    </a:lnTo>
                    <a:lnTo>
                      <a:pt x="104" y="209"/>
                    </a:lnTo>
                    <a:lnTo>
                      <a:pt x="104" y="211"/>
                    </a:lnTo>
                    <a:lnTo>
                      <a:pt x="102" y="211"/>
                    </a:lnTo>
                    <a:lnTo>
                      <a:pt x="102" y="213"/>
                    </a:lnTo>
                    <a:lnTo>
                      <a:pt x="104" y="213"/>
                    </a:lnTo>
                    <a:lnTo>
                      <a:pt x="102" y="213"/>
                    </a:lnTo>
                    <a:lnTo>
                      <a:pt x="104" y="213"/>
                    </a:lnTo>
                    <a:lnTo>
                      <a:pt x="102" y="213"/>
                    </a:lnTo>
                    <a:lnTo>
                      <a:pt x="104" y="213"/>
                    </a:lnTo>
                    <a:lnTo>
                      <a:pt x="102" y="213"/>
                    </a:lnTo>
                    <a:lnTo>
                      <a:pt x="102" y="215"/>
                    </a:lnTo>
                    <a:lnTo>
                      <a:pt x="100" y="215"/>
                    </a:lnTo>
                    <a:lnTo>
                      <a:pt x="100" y="213"/>
                    </a:lnTo>
                    <a:lnTo>
                      <a:pt x="102" y="213"/>
                    </a:lnTo>
                    <a:lnTo>
                      <a:pt x="100" y="213"/>
                    </a:lnTo>
                    <a:lnTo>
                      <a:pt x="98" y="213"/>
                    </a:lnTo>
                    <a:lnTo>
                      <a:pt x="98" y="211"/>
                    </a:lnTo>
                    <a:lnTo>
                      <a:pt x="96" y="211"/>
                    </a:lnTo>
                    <a:lnTo>
                      <a:pt x="96" y="209"/>
                    </a:lnTo>
                    <a:lnTo>
                      <a:pt x="96" y="207"/>
                    </a:lnTo>
                    <a:lnTo>
                      <a:pt x="96" y="205"/>
                    </a:lnTo>
                    <a:lnTo>
                      <a:pt x="94" y="205"/>
                    </a:lnTo>
                    <a:lnTo>
                      <a:pt x="94" y="203"/>
                    </a:lnTo>
                    <a:lnTo>
                      <a:pt x="96" y="203"/>
                    </a:lnTo>
                    <a:lnTo>
                      <a:pt x="96" y="201"/>
                    </a:lnTo>
                    <a:lnTo>
                      <a:pt x="94" y="201"/>
                    </a:lnTo>
                    <a:lnTo>
                      <a:pt x="94" y="200"/>
                    </a:lnTo>
                    <a:lnTo>
                      <a:pt x="94" y="198"/>
                    </a:lnTo>
                    <a:lnTo>
                      <a:pt x="92" y="198"/>
                    </a:lnTo>
                    <a:lnTo>
                      <a:pt x="94" y="198"/>
                    </a:lnTo>
                    <a:lnTo>
                      <a:pt x="92" y="198"/>
                    </a:lnTo>
                    <a:lnTo>
                      <a:pt x="92" y="196"/>
                    </a:lnTo>
                    <a:lnTo>
                      <a:pt x="90" y="196"/>
                    </a:lnTo>
                    <a:lnTo>
                      <a:pt x="90" y="194"/>
                    </a:lnTo>
                    <a:lnTo>
                      <a:pt x="88" y="194"/>
                    </a:lnTo>
                    <a:lnTo>
                      <a:pt x="88" y="196"/>
                    </a:lnTo>
                    <a:lnTo>
                      <a:pt x="86" y="196"/>
                    </a:lnTo>
                    <a:lnTo>
                      <a:pt x="86" y="194"/>
                    </a:lnTo>
                    <a:lnTo>
                      <a:pt x="84" y="194"/>
                    </a:lnTo>
                    <a:lnTo>
                      <a:pt x="83" y="194"/>
                    </a:lnTo>
                    <a:lnTo>
                      <a:pt x="83" y="192"/>
                    </a:lnTo>
                    <a:lnTo>
                      <a:pt x="83" y="190"/>
                    </a:lnTo>
                    <a:lnTo>
                      <a:pt x="81" y="190"/>
                    </a:lnTo>
                    <a:lnTo>
                      <a:pt x="81" y="188"/>
                    </a:lnTo>
                    <a:lnTo>
                      <a:pt x="83" y="188"/>
                    </a:lnTo>
                    <a:lnTo>
                      <a:pt x="83" y="186"/>
                    </a:lnTo>
                    <a:lnTo>
                      <a:pt x="83" y="184"/>
                    </a:lnTo>
                    <a:lnTo>
                      <a:pt x="83" y="182"/>
                    </a:lnTo>
                    <a:lnTo>
                      <a:pt x="83" y="184"/>
                    </a:lnTo>
                    <a:lnTo>
                      <a:pt x="81" y="184"/>
                    </a:lnTo>
                    <a:lnTo>
                      <a:pt x="81" y="182"/>
                    </a:lnTo>
                    <a:lnTo>
                      <a:pt x="81" y="180"/>
                    </a:lnTo>
                    <a:lnTo>
                      <a:pt x="79" y="180"/>
                    </a:lnTo>
                    <a:lnTo>
                      <a:pt x="79" y="178"/>
                    </a:lnTo>
                    <a:lnTo>
                      <a:pt x="77" y="178"/>
                    </a:lnTo>
                    <a:lnTo>
                      <a:pt x="77" y="177"/>
                    </a:lnTo>
                    <a:lnTo>
                      <a:pt x="77" y="175"/>
                    </a:lnTo>
                    <a:lnTo>
                      <a:pt x="75" y="175"/>
                    </a:lnTo>
                    <a:lnTo>
                      <a:pt x="75" y="173"/>
                    </a:lnTo>
                    <a:lnTo>
                      <a:pt x="73" y="173"/>
                    </a:lnTo>
                    <a:lnTo>
                      <a:pt x="73" y="171"/>
                    </a:lnTo>
                    <a:lnTo>
                      <a:pt x="73" y="169"/>
                    </a:lnTo>
                    <a:lnTo>
                      <a:pt x="73" y="167"/>
                    </a:lnTo>
                    <a:lnTo>
                      <a:pt x="73" y="165"/>
                    </a:lnTo>
                    <a:lnTo>
                      <a:pt x="73" y="163"/>
                    </a:lnTo>
                    <a:lnTo>
                      <a:pt x="71" y="163"/>
                    </a:lnTo>
                    <a:lnTo>
                      <a:pt x="71" y="161"/>
                    </a:lnTo>
                    <a:lnTo>
                      <a:pt x="71" y="159"/>
                    </a:lnTo>
                    <a:lnTo>
                      <a:pt x="69" y="159"/>
                    </a:lnTo>
                    <a:lnTo>
                      <a:pt x="69" y="157"/>
                    </a:lnTo>
                    <a:lnTo>
                      <a:pt x="69" y="159"/>
                    </a:lnTo>
                    <a:lnTo>
                      <a:pt x="69" y="157"/>
                    </a:lnTo>
                    <a:lnTo>
                      <a:pt x="67" y="157"/>
                    </a:lnTo>
                    <a:lnTo>
                      <a:pt x="67" y="155"/>
                    </a:lnTo>
                    <a:lnTo>
                      <a:pt x="65" y="155"/>
                    </a:lnTo>
                    <a:lnTo>
                      <a:pt x="65" y="153"/>
                    </a:lnTo>
                    <a:lnTo>
                      <a:pt x="65" y="155"/>
                    </a:lnTo>
                    <a:lnTo>
                      <a:pt x="65" y="157"/>
                    </a:lnTo>
                    <a:lnTo>
                      <a:pt x="63" y="157"/>
                    </a:lnTo>
                    <a:lnTo>
                      <a:pt x="63" y="159"/>
                    </a:lnTo>
                    <a:lnTo>
                      <a:pt x="61" y="159"/>
                    </a:lnTo>
                    <a:lnTo>
                      <a:pt x="61" y="161"/>
                    </a:lnTo>
                    <a:lnTo>
                      <a:pt x="60" y="161"/>
                    </a:lnTo>
                    <a:lnTo>
                      <a:pt x="58" y="161"/>
                    </a:lnTo>
                    <a:lnTo>
                      <a:pt x="58" y="163"/>
                    </a:lnTo>
                    <a:lnTo>
                      <a:pt x="58" y="165"/>
                    </a:lnTo>
                    <a:lnTo>
                      <a:pt x="56" y="165"/>
                    </a:lnTo>
                    <a:lnTo>
                      <a:pt x="54" y="165"/>
                    </a:lnTo>
                    <a:lnTo>
                      <a:pt x="54" y="163"/>
                    </a:lnTo>
                    <a:lnTo>
                      <a:pt x="52" y="163"/>
                    </a:lnTo>
                    <a:lnTo>
                      <a:pt x="52" y="161"/>
                    </a:lnTo>
                    <a:lnTo>
                      <a:pt x="50" y="161"/>
                    </a:lnTo>
                    <a:lnTo>
                      <a:pt x="48" y="161"/>
                    </a:lnTo>
                    <a:lnTo>
                      <a:pt x="48" y="159"/>
                    </a:lnTo>
                    <a:lnTo>
                      <a:pt x="48" y="157"/>
                    </a:lnTo>
                    <a:lnTo>
                      <a:pt x="50" y="157"/>
                    </a:lnTo>
                    <a:lnTo>
                      <a:pt x="50" y="155"/>
                    </a:lnTo>
                    <a:lnTo>
                      <a:pt x="50" y="153"/>
                    </a:lnTo>
                    <a:lnTo>
                      <a:pt x="48" y="153"/>
                    </a:lnTo>
                    <a:lnTo>
                      <a:pt x="48" y="152"/>
                    </a:lnTo>
                    <a:lnTo>
                      <a:pt x="48" y="150"/>
                    </a:lnTo>
                    <a:lnTo>
                      <a:pt x="50" y="150"/>
                    </a:lnTo>
                    <a:lnTo>
                      <a:pt x="48" y="150"/>
                    </a:lnTo>
                    <a:lnTo>
                      <a:pt x="48" y="148"/>
                    </a:lnTo>
                    <a:lnTo>
                      <a:pt x="50" y="148"/>
                    </a:lnTo>
                    <a:lnTo>
                      <a:pt x="52" y="148"/>
                    </a:lnTo>
                    <a:lnTo>
                      <a:pt x="52" y="146"/>
                    </a:lnTo>
                    <a:lnTo>
                      <a:pt x="54" y="146"/>
                    </a:lnTo>
                    <a:lnTo>
                      <a:pt x="52" y="146"/>
                    </a:lnTo>
                    <a:lnTo>
                      <a:pt x="52" y="144"/>
                    </a:lnTo>
                    <a:lnTo>
                      <a:pt x="52" y="142"/>
                    </a:lnTo>
                    <a:lnTo>
                      <a:pt x="50" y="142"/>
                    </a:lnTo>
                    <a:lnTo>
                      <a:pt x="50" y="140"/>
                    </a:lnTo>
                    <a:lnTo>
                      <a:pt x="50" y="138"/>
                    </a:lnTo>
                    <a:lnTo>
                      <a:pt x="50" y="136"/>
                    </a:lnTo>
                    <a:lnTo>
                      <a:pt x="48" y="136"/>
                    </a:lnTo>
                    <a:lnTo>
                      <a:pt x="48" y="134"/>
                    </a:lnTo>
                    <a:lnTo>
                      <a:pt x="50" y="134"/>
                    </a:lnTo>
                    <a:lnTo>
                      <a:pt x="52" y="134"/>
                    </a:lnTo>
                    <a:lnTo>
                      <a:pt x="52" y="132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50" y="129"/>
                    </a:lnTo>
                    <a:lnTo>
                      <a:pt x="52" y="129"/>
                    </a:lnTo>
                    <a:lnTo>
                      <a:pt x="52" y="127"/>
                    </a:lnTo>
                    <a:lnTo>
                      <a:pt x="52" y="125"/>
                    </a:lnTo>
                    <a:lnTo>
                      <a:pt x="52" y="123"/>
                    </a:lnTo>
                    <a:lnTo>
                      <a:pt x="54" y="123"/>
                    </a:lnTo>
                    <a:lnTo>
                      <a:pt x="54" y="121"/>
                    </a:lnTo>
                    <a:lnTo>
                      <a:pt x="54" y="119"/>
                    </a:lnTo>
                    <a:lnTo>
                      <a:pt x="52" y="119"/>
                    </a:lnTo>
                    <a:lnTo>
                      <a:pt x="54" y="119"/>
                    </a:lnTo>
                    <a:lnTo>
                      <a:pt x="54" y="117"/>
                    </a:lnTo>
                    <a:lnTo>
                      <a:pt x="54" y="115"/>
                    </a:lnTo>
                    <a:lnTo>
                      <a:pt x="56" y="115"/>
                    </a:lnTo>
                    <a:lnTo>
                      <a:pt x="54" y="115"/>
                    </a:lnTo>
                    <a:lnTo>
                      <a:pt x="54" y="113"/>
                    </a:lnTo>
                    <a:lnTo>
                      <a:pt x="56" y="113"/>
                    </a:lnTo>
                    <a:lnTo>
                      <a:pt x="56" y="111"/>
                    </a:lnTo>
                    <a:lnTo>
                      <a:pt x="54" y="111"/>
                    </a:lnTo>
                    <a:lnTo>
                      <a:pt x="52" y="111"/>
                    </a:lnTo>
                    <a:lnTo>
                      <a:pt x="50" y="111"/>
                    </a:lnTo>
                    <a:lnTo>
                      <a:pt x="50" y="113"/>
                    </a:lnTo>
                    <a:lnTo>
                      <a:pt x="50" y="111"/>
                    </a:lnTo>
                    <a:lnTo>
                      <a:pt x="50" y="113"/>
                    </a:lnTo>
                    <a:lnTo>
                      <a:pt x="50" y="111"/>
                    </a:lnTo>
                    <a:lnTo>
                      <a:pt x="50" y="113"/>
                    </a:lnTo>
                    <a:lnTo>
                      <a:pt x="50" y="111"/>
                    </a:lnTo>
                    <a:lnTo>
                      <a:pt x="48" y="111"/>
                    </a:lnTo>
                    <a:lnTo>
                      <a:pt x="46" y="111"/>
                    </a:lnTo>
                    <a:lnTo>
                      <a:pt x="44" y="111"/>
                    </a:lnTo>
                    <a:lnTo>
                      <a:pt x="46" y="111"/>
                    </a:lnTo>
                    <a:lnTo>
                      <a:pt x="44" y="111"/>
                    </a:lnTo>
                    <a:lnTo>
                      <a:pt x="44" y="109"/>
                    </a:lnTo>
                    <a:lnTo>
                      <a:pt x="46" y="109"/>
                    </a:lnTo>
                    <a:lnTo>
                      <a:pt x="46" y="107"/>
                    </a:lnTo>
                    <a:lnTo>
                      <a:pt x="44" y="107"/>
                    </a:lnTo>
                    <a:lnTo>
                      <a:pt x="42" y="107"/>
                    </a:lnTo>
                    <a:lnTo>
                      <a:pt x="42" y="109"/>
                    </a:lnTo>
                    <a:lnTo>
                      <a:pt x="40" y="109"/>
                    </a:lnTo>
                    <a:lnTo>
                      <a:pt x="40" y="107"/>
                    </a:lnTo>
                    <a:lnTo>
                      <a:pt x="40" y="105"/>
                    </a:lnTo>
                    <a:lnTo>
                      <a:pt x="38" y="105"/>
                    </a:lnTo>
                    <a:lnTo>
                      <a:pt x="38" y="104"/>
                    </a:lnTo>
                    <a:lnTo>
                      <a:pt x="38" y="105"/>
                    </a:lnTo>
                    <a:lnTo>
                      <a:pt x="38" y="104"/>
                    </a:lnTo>
                    <a:lnTo>
                      <a:pt x="36" y="104"/>
                    </a:lnTo>
                    <a:lnTo>
                      <a:pt x="36" y="102"/>
                    </a:lnTo>
                    <a:lnTo>
                      <a:pt x="35" y="102"/>
                    </a:lnTo>
                    <a:lnTo>
                      <a:pt x="36" y="102"/>
                    </a:lnTo>
                    <a:lnTo>
                      <a:pt x="36" y="100"/>
                    </a:lnTo>
                    <a:lnTo>
                      <a:pt x="36" y="98"/>
                    </a:lnTo>
                    <a:lnTo>
                      <a:pt x="35" y="98"/>
                    </a:lnTo>
                    <a:lnTo>
                      <a:pt x="35" y="96"/>
                    </a:lnTo>
                    <a:lnTo>
                      <a:pt x="33" y="96"/>
                    </a:lnTo>
                    <a:lnTo>
                      <a:pt x="31" y="96"/>
                    </a:lnTo>
                    <a:lnTo>
                      <a:pt x="31" y="94"/>
                    </a:lnTo>
                    <a:lnTo>
                      <a:pt x="31" y="92"/>
                    </a:lnTo>
                    <a:lnTo>
                      <a:pt x="31" y="94"/>
                    </a:lnTo>
                    <a:lnTo>
                      <a:pt x="31" y="92"/>
                    </a:lnTo>
                    <a:lnTo>
                      <a:pt x="29" y="92"/>
                    </a:lnTo>
                    <a:lnTo>
                      <a:pt x="29" y="90"/>
                    </a:lnTo>
                    <a:lnTo>
                      <a:pt x="27" y="90"/>
                    </a:lnTo>
                    <a:lnTo>
                      <a:pt x="27" y="88"/>
                    </a:lnTo>
                    <a:lnTo>
                      <a:pt x="25" y="88"/>
                    </a:lnTo>
                    <a:lnTo>
                      <a:pt x="25" y="86"/>
                    </a:lnTo>
                    <a:lnTo>
                      <a:pt x="25" y="84"/>
                    </a:lnTo>
                    <a:lnTo>
                      <a:pt x="23" y="84"/>
                    </a:lnTo>
                    <a:lnTo>
                      <a:pt x="23" y="82"/>
                    </a:lnTo>
                    <a:lnTo>
                      <a:pt x="21" y="82"/>
                    </a:lnTo>
                    <a:lnTo>
                      <a:pt x="19" y="82"/>
                    </a:lnTo>
                    <a:lnTo>
                      <a:pt x="17" y="82"/>
                    </a:lnTo>
                    <a:lnTo>
                      <a:pt x="17" y="81"/>
                    </a:lnTo>
                    <a:lnTo>
                      <a:pt x="15" y="81"/>
                    </a:lnTo>
                    <a:lnTo>
                      <a:pt x="17" y="81"/>
                    </a:lnTo>
                    <a:lnTo>
                      <a:pt x="17" y="79"/>
                    </a:lnTo>
                    <a:lnTo>
                      <a:pt x="15" y="79"/>
                    </a:lnTo>
                    <a:lnTo>
                      <a:pt x="15" y="77"/>
                    </a:lnTo>
                    <a:lnTo>
                      <a:pt x="13" y="77"/>
                    </a:lnTo>
                    <a:lnTo>
                      <a:pt x="13" y="79"/>
                    </a:lnTo>
                    <a:lnTo>
                      <a:pt x="13" y="77"/>
                    </a:lnTo>
                    <a:lnTo>
                      <a:pt x="11" y="77"/>
                    </a:lnTo>
                    <a:lnTo>
                      <a:pt x="11" y="75"/>
                    </a:lnTo>
                    <a:lnTo>
                      <a:pt x="11" y="77"/>
                    </a:lnTo>
                    <a:lnTo>
                      <a:pt x="11" y="75"/>
                    </a:lnTo>
                    <a:lnTo>
                      <a:pt x="10" y="75"/>
                    </a:lnTo>
                    <a:lnTo>
                      <a:pt x="11" y="75"/>
                    </a:lnTo>
                    <a:lnTo>
                      <a:pt x="13" y="75"/>
                    </a:lnTo>
                    <a:lnTo>
                      <a:pt x="13" y="7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6" name="Freeform 94"/>
              <p:cNvSpPr>
                <a:spLocks/>
              </p:cNvSpPr>
              <p:nvPr/>
            </p:nvSpPr>
            <p:spPr bwMode="auto">
              <a:xfrm>
                <a:off x="3118365" y="2314286"/>
                <a:ext cx="489731" cy="255242"/>
              </a:xfrm>
              <a:custGeom>
                <a:avLst/>
                <a:gdLst>
                  <a:gd name="T0" fmla="*/ 0 w 236"/>
                  <a:gd name="T1" fmla="*/ 42 h 123"/>
                  <a:gd name="T2" fmla="*/ 0 w 236"/>
                  <a:gd name="T3" fmla="*/ 29 h 123"/>
                  <a:gd name="T4" fmla="*/ 0 w 236"/>
                  <a:gd name="T5" fmla="*/ 16 h 123"/>
                  <a:gd name="T6" fmla="*/ 0 w 236"/>
                  <a:gd name="T7" fmla="*/ 2 h 123"/>
                  <a:gd name="T8" fmla="*/ 11 w 236"/>
                  <a:gd name="T9" fmla="*/ 0 h 123"/>
                  <a:gd name="T10" fmla="*/ 21 w 236"/>
                  <a:gd name="T11" fmla="*/ 0 h 123"/>
                  <a:gd name="T12" fmla="*/ 27 w 236"/>
                  <a:gd name="T13" fmla="*/ 0 h 123"/>
                  <a:gd name="T14" fmla="*/ 34 w 236"/>
                  <a:gd name="T15" fmla="*/ 2 h 123"/>
                  <a:gd name="T16" fmla="*/ 48 w 236"/>
                  <a:gd name="T17" fmla="*/ 2 h 123"/>
                  <a:gd name="T18" fmla="*/ 61 w 236"/>
                  <a:gd name="T19" fmla="*/ 2 h 123"/>
                  <a:gd name="T20" fmla="*/ 75 w 236"/>
                  <a:gd name="T21" fmla="*/ 2 h 123"/>
                  <a:gd name="T22" fmla="*/ 88 w 236"/>
                  <a:gd name="T23" fmla="*/ 2 h 123"/>
                  <a:gd name="T24" fmla="*/ 101 w 236"/>
                  <a:gd name="T25" fmla="*/ 2 h 123"/>
                  <a:gd name="T26" fmla="*/ 107 w 236"/>
                  <a:gd name="T27" fmla="*/ 2 h 123"/>
                  <a:gd name="T28" fmla="*/ 117 w 236"/>
                  <a:gd name="T29" fmla="*/ 2 h 123"/>
                  <a:gd name="T30" fmla="*/ 123 w 236"/>
                  <a:gd name="T31" fmla="*/ 2 h 123"/>
                  <a:gd name="T32" fmla="*/ 132 w 236"/>
                  <a:gd name="T33" fmla="*/ 2 h 123"/>
                  <a:gd name="T34" fmla="*/ 146 w 236"/>
                  <a:gd name="T35" fmla="*/ 2 h 123"/>
                  <a:gd name="T36" fmla="*/ 159 w 236"/>
                  <a:gd name="T37" fmla="*/ 2 h 123"/>
                  <a:gd name="T38" fmla="*/ 172 w 236"/>
                  <a:gd name="T39" fmla="*/ 2 h 123"/>
                  <a:gd name="T40" fmla="*/ 186 w 236"/>
                  <a:gd name="T41" fmla="*/ 2 h 123"/>
                  <a:gd name="T42" fmla="*/ 199 w 236"/>
                  <a:gd name="T43" fmla="*/ 2 h 123"/>
                  <a:gd name="T44" fmla="*/ 213 w 236"/>
                  <a:gd name="T45" fmla="*/ 2 h 123"/>
                  <a:gd name="T46" fmla="*/ 220 w 236"/>
                  <a:gd name="T47" fmla="*/ 8 h 123"/>
                  <a:gd name="T48" fmla="*/ 224 w 236"/>
                  <a:gd name="T49" fmla="*/ 10 h 123"/>
                  <a:gd name="T50" fmla="*/ 224 w 236"/>
                  <a:gd name="T51" fmla="*/ 14 h 123"/>
                  <a:gd name="T52" fmla="*/ 220 w 236"/>
                  <a:gd name="T53" fmla="*/ 19 h 123"/>
                  <a:gd name="T54" fmla="*/ 224 w 236"/>
                  <a:gd name="T55" fmla="*/ 25 h 123"/>
                  <a:gd name="T56" fmla="*/ 230 w 236"/>
                  <a:gd name="T57" fmla="*/ 33 h 123"/>
                  <a:gd name="T58" fmla="*/ 236 w 236"/>
                  <a:gd name="T59" fmla="*/ 39 h 123"/>
                  <a:gd name="T60" fmla="*/ 236 w 236"/>
                  <a:gd name="T61" fmla="*/ 52 h 123"/>
                  <a:gd name="T62" fmla="*/ 236 w 236"/>
                  <a:gd name="T63" fmla="*/ 65 h 123"/>
                  <a:gd name="T64" fmla="*/ 236 w 236"/>
                  <a:gd name="T65" fmla="*/ 79 h 123"/>
                  <a:gd name="T66" fmla="*/ 236 w 236"/>
                  <a:gd name="T67" fmla="*/ 92 h 123"/>
                  <a:gd name="T68" fmla="*/ 236 w 236"/>
                  <a:gd name="T69" fmla="*/ 106 h 123"/>
                  <a:gd name="T70" fmla="*/ 236 w 236"/>
                  <a:gd name="T71" fmla="*/ 119 h 123"/>
                  <a:gd name="T72" fmla="*/ 226 w 236"/>
                  <a:gd name="T73" fmla="*/ 123 h 123"/>
                  <a:gd name="T74" fmla="*/ 213 w 236"/>
                  <a:gd name="T75" fmla="*/ 123 h 123"/>
                  <a:gd name="T76" fmla="*/ 199 w 236"/>
                  <a:gd name="T77" fmla="*/ 123 h 123"/>
                  <a:gd name="T78" fmla="*/ 186 w 236"/>
                  <a:gd name="T79" fmla="*/ 123 h 123"/>
                  <a:gd name="T80" fmla="*/ 172 w 236"/>
                  <a:gd name="T81" fmla="*/ 123 h 123"/>
                  <a:gd name="T82" fmla="*/ 159 w 236"/>
                  <a:gd name="T83" fmla="*/ 123 h 123"/>
                  <a:gd name="T84" fmla="*/ 146 w 236"/>
                  <a:gd name="T85" fmla="*/ 123 h 123"/>
                  <a:gd name="T86" fmla="*/ 132 w 236"/>
                  <a:gd name="T87" fmla="*/ 123 h 123"/>
                  <a:gd name="T88" fmla="*/ 119 w 236"/>
                  <a:gd name="T89" fmla="*/ 123 h 123"/>
                  <a:gd name="T90" fmla="*/ 105 w 236"/>
                  <a:gd name="T91" fmla="*/ 123 h 123"/>
                  <a:gd name="T92" fmla="*/ 92 w 236"/>
                  <a:gd name="T93" fmla="*/ 123 h 123"/>
                  <a:gd name="T94" fmla="*/ 78 w 236"/>
                  <a:gd name="T95" fmla="*/ 123 h 123"/>
                  <a:gd name="T96" fmla="*/ 65 w 236"/>
                  <a:gd name="T97" fmla="*/ 123 h 123"/>
                  <a:gd name="T98" fmla="*/ 51 w 236"/>
                  <a:gd name="T99" fmla="*/ 123 h 123"/>
                  <a:gd name="T100" fmla="*/ 38 w 236"/>
                  <a:gd name="T101" fmla="*/ 123 h 123"/>
                  <a:gd name="T102" fmla="*/ 25 w 236"/>
                  <a:gd name="T103" fmla="*/ 123 h 123"/>
                  <a:gd name="T104" fmla="*/ 11 w 236"/>
                  <a:gd name="T105" fmla="*/ 123 h 123"/>
                  <a:gd name="T106" fmla="*/ 2 w 236"/>
                  <a:gd name="T107" fmla="*/ 119 h 123"/>
                  <a:gd name="T108" fmla="*/ 2 w 236"/>
                  <a:gd name="T109" fmla="*/ 106 h 123"/>
                  <a:gd name="T110" fmla="*/ 2 w 236"/>
                  <a:gd name="T111" fmla="*/ 92 h 123"/>
                  <a:gd name="T112" fmla="*/ 0 w 236"/>
                  <a:gd name="T113" fmla="*/ 81 h 123"/>
                  <a:gd name="T114" fmla="*/ 0 w 236"/>
                  <a:gd name="T115" fmla="*/ 67 h 123"/>
                  <a:gd name="T116" fmla="*/ 0 w 236"/>
                  <a:gd name="T117" fmla="*/ 54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6" h="123">
                    <a:moveTo>
                      <a:pt x="0" y="54"/>
                    </a:move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1" y="2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2"/>
                    </a:lnTo>
                    <a:lnTo>
                      <a:pt x="27" y="0"/>
                    </a:lnTo>
                    <a:lnTo>
                      <a:pt x="27" y="2"/>
                    </a:lnTo>
                    <a:lnTo>
                      <a:pt x="27" y="0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8" y="0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2" y="2"/>
                    </a:lnTo>
                    <a:lnTo>
                      <a:pt x="34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0" y="2"/>
                    </a:lnTo>
                    <a:lnTo>
                      <a:pt x="42" y="2"/>
                    </a:lnTo>
                    <a:lnTo>
                      <a:pt x="44" y="2"/>
                    </a:lnTo>
                    <a:lnTo>
                      <a:pt x="46" y="2"/>
                    </a:lnTo>
                    <a:lnTo>
                      <a:pt x="48" y="2"/>
                    </a:lnTo>
                    <a:lnTo>
                      <a:pt x="50" y="2"/>
                    </a:lnTo>
                    <a:lnTo>
                      <a:pt x="51" y="2"/>
                    </a:lnTo>
                    <a:lnTo>
                      <a:pt x="53" y="2"/>
                    </a:lnTo>
                    <a:lnTo>
                      <a:pt x="55" y="2"/>
                    </a:lnTo>
                    <a:lnTo>
                      <a:pt x="57" y="2"/>
                    </a:lnTo>
                    <a:lnTo>
                      <a:pt x="59" y="2"/>
                    </a:lnTo>
                    <a:lnTo>
                      <a:pt x="61" y="2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1" y="2"/>
                    </a:lnTo>
                    <a:lnTo>
                      <a:pt x="73" y="2"/>
                    </a:lnTo>
                    <a:lnTo>
                      <a:pt x="75" y="2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6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1" y="2"/>
                    </a:lnTo>
                    <a:lnTo>
                      <a:pt x="103" y="2"/>
                    </a:lnTo>
                    <a:lnTo>
                      <a:pt x="105" y="2"/>
                    </a:lnTo>
                    <a:lnTo>
                      <a:pt x="107" y="2"/>
                    </a:lnTo>
                    <a:lnTo>
                      <a:pt x="107" y="0"/>
                    </a:lnTo>
                    <a:lnTo>
                      <a:pt x="107" y="2"/>
                    </a:lnTo>
                    <a:lnTo>
                      <a:pt x="107" y="0"/>
                    </a:lnTo>
                    <a:lnTo>
                      <a:pt x="107" y="2"/>
                    </a:lnTo>
                    <a:lnTo>
                      <a:pt x="107" y="0"/>
                    </a:lnTo>
                    <a:lnTo>
                      <a:pt x="107" y="2"/>
                    </a:lnTo>
                    <a:lnTo>
                      <a:pt x="109" y="2"/>
                    </a:lnTo>
                    <a:lnTo>
                      <a:pt x="111" y="2"/>
                    </a:lnTo>
                    <a:lnTo>
                      <a:pt x="113" y="2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19" y="2"/>
                    </a:lnTo>
                    <a:lnTo>
                      <a:pt x="119" y="0"/>
                    </a:lnTo>
                    <a:lnTo>
                      <a:pt x="119" y="2"/>
                    </a:lnTo>
                    <a:lnTo>
                      <a:pt x="121" y="2"/>
                    </a:lnTo>
                    <a:lnTo>
                      <a:pt x="123" y="2"/>
                    </a:lnTo>
                    <a:lnTo>
                      <a:pt x="123" y="0"/>
                    </a:lnTo>
                    <a:lnTo>
                      <a:pt x="123" y="2"/>
                    </a:lnTo>
                    <a:lnTo>
                      <a:pt x="123" y="0"/>
                    </a:lnTo>
                    <a:lnTo>
                      <a:pt x="123" y="2"/>
                    </a:lnTo>
                    <a:lnTo>
                      <a:pt x="124" y="2"/>
                    </a:lnTo>
                    <a:lnTo>
                      <a:pt x="126" y="2"/>
                    </a:lnTo>
                    <a:lnTo>
                      <a:pt x="128" y="2"/>
                    </a:lnTo>
                    <a:lnTo>
                      <a:pt x="130" y="2"/>
                    </a:lnTo>
                    <a:lnTo>
                      <a:pt x="132" y="2"/>
                    </a:lnTo>
                    <a:lnTo>
                      <a:pt x="134" y="2"/>
                    </a:lnTo>
                    <a:lnTo>
                      <a:pt x="136" y="2"/>
                    </a:lnTo>
                    <a:lnTo>
                      <a:pt x="138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48" y="2"/>
                    </a:lnTo>
                    <a:lnTo>
                      <a:pt x="149" y="2"/>
                    </a:lnTo>
                    <a:lnTo>
                      <a:pt x="151" y="2"/>
                    </a:lnTo>
                    <a:lnTo>
                      <a:pt x="153" y="2"/>
                    </a:lnTo>
                    <a:lnTo>
                      <a:pt x="155" y="2"/>
                    </a:lnTo>
                    <a:lnTo>
                      <a:pt x="157" y="2"/>
                    </a:lnTo>
                    <a:lnTo>
                      <a:pt x="159" y="2"/>
                    </a:lnTo>
                    <a:lnTo>
                      <a:pt x="161" y="2"/>
                    </a:lnTo>
                    <a:lnTo>
                      <a:pt x="163" y="2"/>
                    </a:lnTo>
                    <a:lnTo>
                      <a:pt x="165" y="2"/>
                    </a:lnTo>
                    <a:lnTo>
                      <a:pt x="167" y="2"/>
                    </a:lnTo>
                    <a:lnTo>
                      <a:pt x="169" y="2"/>
                    </a:lnTo>
                    <a:lnTo>
                      <a:pt x="171" y="2"/>
                    </a:lnTo>
                    <a:lnTo>
                      <a:pt x="172" y="2"/>
                    </a:lnTo>
                    <a:lnTo>
                      <a:pt x="174" y="2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80" y="2"/>
                    </a:lnTo>
                    <a:lnTo>
                      <a:pt x="182" y="2"/>
                    </a:lnTo>
                    <a:lnTo>
                      <a:pt x="184" y="2"/>
                    </a:lnTo>
                    <a:lnTo>
                      <a:pt x="186" y="2"/>
                    </a:lnTo>
                    <a:lnTo>
                      <a:pt x="188" y="2"/>
                    </a:lnTo>
                    <a:lnTo>
                      <a:pt x="190" y="2"/>
                    </a:lnTo>
                    <a:lnTo>
                      <a:pt x="192" y="2"/>
                    </a:lnTo>
                    <a:lnTo>
                      <a:pt x="194" y="2"/>
                    </a:lnTo>
                    <a:lnTo>
                      <a:pt x="196" y="2"/>
                    </a:lnTo>
                    <a:lnTo>
                      <a:pt x="197" y="2"/>
                    </a:lnTo>
                    <a:lnTo>
                      <a:pt x="199" y="2"/>
                    </a:lnTo>
                    <a:lnTo>
                      <a:pt x="201" y="2"/>
                    </a:lnTo>
                    <a:lnTo>
                      <a:pt x="203" y="2"/>
                    </a:lnTo>
                    <a:lnTo>
                      <a:pt x="205" y="2"/>
                    </a:lnTo>
                    <a:lnTo>
                      <a:pt x="207" y="2"/>
                    </a:lnTo>
                    <a:lnTo>
                      <a:pt x="209" y="2"/>
                    </a:lnTo>
                    <a:lnTo>
                      <a:pt x="211" y="2"/>
                    </a:lnTo>
                    <a:lnTo>
                      <a:pt x="213" y="2"/>
                    </a:lnTo>
                    <a:lnTo>
                      <a:pt x="215" y="2"/>
                    </a:lnTo>
                    <a:lnTo>
                      <a:pt x="215" y="4"/>
                    </a:lnTo>
                    <a:lnTo>
                      <a:pt x="217" y="4"/>
                    </a:lnTo>
                    <a:lnTo>
                      <a:pt x="217" y="6"/>
                    </a:lnTo>
                    <a:lnTo>
                      <a:pt x="219" y="6"/>
                    </a:lnTo>
                    <a:lnTo>
                      <a:pt x="220" y="6"/>
                    </a:lnTo>
                    <a:lnTo>
                      <a:pt x="220" y="8"/>
                    </a:lnTo>
                    <a:lnTo>
                      <a:pt x="220" y="6"/>
                    </a:lnTo>
                    <a:lnTo>
                      <a:pt x="222" y="6"/>
                    </a:lnTo>
                    <a:lnTo>
                      <a:pt x="224" y="6"/>
                    </a:lnTo>
                    <a:lnTo>
                      <a:pt x="224" y="8"/>
                    </a:lnTo>
                    <a:lnTo>
                      <a:pt x="226" y="8"/>
                    </a:lnTo>
                    <a:lnTo>
                      <a:pt x="226" y="10"/>
                    </a:lnTo>
                    <a:lnTo>
                      <a:pt x="224" y="10"/>
                    </a:lnTo>
                    <a:lnTo>
                      <a:pt x="224" y="12"/>
                    </a:lnTo>
                    <a:lnTo>
                      <a:pt x="226" y="12"/>
                    </a:lnTo>
                    <a:lnTo>
                      <a:pt x="226" y="10"/>
                    </a:lnTo>
                    <a:lnTo>
                      <a:pt x="228" y="12"/>
                    </a:lnTo>
                    <a:lnTo>
                      <a:pt x="226" y="12"/>
                    </a:lnTo>
                    <a:lnTo>
                      <a:pt x="224" y="12"/>
                    </a:lnTo>
                    <a:lnTo>
                      <a:pt x="224" y="14"/>
                    </a:lnTo>
                    <a:lnTo>
                      <a:pt x="222" y="14"/>
                    </a:lnTo>
                    <a:lnTo>
                      <a:pt x="222" y="16"/>
                    </a:lnTo>
                    <a:lnTo>
                      <a:pt x="220" y="16"/>
                    </a:lnTo>
                    <a:lnTo>
                      <a:pt x="220" y="17"/>
                    </a:lnTo>
                    <a:lnTo>
                      <a:pt x="222" y="17"/>
                    </a:lnTo>
                    <a:lnTo>
                      <a:pt x="220" y="17"/>
                    </a:lnTo>
                    <a:lnTo>
                      <a:pt x="220" y="19"/>
                    </a:lnTo>
                    <a:lnTo>
                      <a:pt x="219" y="19"/>
                    </a:lnTo>
                    <a:lnTo>
                      <a:pt x="220" y="19"/>
                    </a:lnTo>
                    <a:lnTo>
                      <a:pt x="220" y="21"/>
                    </a:lnTo>
                    <a:lnTo>
                      <a:pt x="220" y="23"/>
                    </a:lnTo>
                    <a:lnTo>
                      <a:pt x="222" y="23"/>
                    </a:lnTo>
                    <a:lnTo>
                      <a:pt x="224" y="23"/>
                    </a:lnTo>
                    <a:lnTo>
                      <a:pt x="224" y="25"/>
                    </a:lnTo>
                    <a:lnTo>
                      <a:pt x="224" y="27"/>
                    </a:lnTo>
                    <a:lnTo>
                      <a:pt x="226" y="27"/>
                    </a:lnTo>
                    <a:lnTo>
                      <a:pt x="226" y="29"/>
                    </a:lnTo>
                    <a:lnTo>
                      <a:pt x="226" y="31"/>
                    </a:lnTo>
                    <a:lnTo>
                      <a:pt x="228" y="31"/>
                    </a:lnTo>
                    <a:lnTo>
                      <a:pt x="228" y="33"/>
                    </a:lnTo>
                    <a:lnTo>
                      <a:pt x="230" y="33"/>
                    </a:lnTo>
                    <a:lnTo>
                      <a:pt x="230" y="35"/>
                    </a:lnTo>
                    <a:lnTo>
                      <a:pt x="232" y="35"/>
                    </a:lnTo>
                    <a:lnTo>
                      <a:pt x="234" y="35"/>
                    </a:lnTo>
                    <a:lnTo>
                      <a:pt x="234" y="37"/>
                    </a:lnTo>
                    <a:lnTo>
                      <a:pt x="236" y="35"/>
                    </a:lnTo>
                    <a:lnTo>
                      <a:pt x="236" y="37"/>
                    </a:lnTo>
                    <a:lnTo>
                      <a:pt x="236" y="39"/>
                    </a:lnTo>
                    <a:lnTo>
                      <a:pt x="236" y="41"/>
                    </a:lnTo>
                    <a:lnTo>
                      <a:pt x="236" y="42"/>
                    </a:lnTo>
                    <a:lnTo>
                      <a:pt x="236" y="44"/>
                    </a:lnTo>
                    <a:lnTo>
                      <a:pt x="236" y="46"/>
                    </a:lnTo>
                    <a:lnTo>
                      <a:pt x="236" y="48"/>
                    </a:lnTo>
                    <a:lnTo>
                      <a:pt x="236" y="50"/>
                    </a:lnTo>
                    <a:lnTo>
                      <a:pt x="236" y="52"/>
                    </a:lnTo>
                    <a:lnTo>
                      <a:pt x="236" y="54"/>
                    </a:lnTo>
                    <a:lnTo>
                      <a:pt x="236" y="56"/>
                    </a:lnTo>
                    <a:lnTo>
                      <a:pt x="236" y="58"/>
                    </a:lnTo>
                    <a:lnTo>
                      <a:pt x="236" y="60"/>
                    </a:lnTo>
                    <a:lnTo>
                      <a:pt x="236" y="62"/>
                    </a:lnTo>
                    <a:lnTo>
                      <a:pt x="236" y="64"/>
                    </a:lnTo>
                    <a:lnTo>
                      <a:pt x="236" y="65"/>
                    </a:lnTo>
                    <a:lnTo>
                      <a:pt x="236" y="67"/>
                    </a:lnTo>
                    <a:lnTo>
                      <a:pt x="236" y="69"/>
                    </a:lnTo>
                    <a:lnTo>
                      <a:pt x="236" y="71"/>
                    </a:lnTo>
                    <a:lnTo>
                      <a:pt x="236" y="73"/>
                    </a:lnTo>
                    <a:lnTo>
                      <a:pt x="236" y="75"/>
                    </a:lnTo>
                    <a:lnTo>
                      <a:pt x="236" y="77"/>
                    </a:lnTo>
                    <a:lnTo>
                      <a:pt x="236" y="79"/>
                    </a:lnTo>
                    <a:lnTo>
                      <a:pt x="236" y="81"/>
                    </a:lnTo>
                    <a:lnTo>
                      <a:pt x="236" y="83"/>
                    </a:lnTo>
                    <a:lnTo>
                      <a:pt x="236" y="85"/>
                    </a:lnTo>
                    <a:lnTo>
                      <a:pt x="236" y="87"/>
                    </a:lnTo>
                    <a:lnTo>
                      <a:pt x="236" y="89"/>
                    </a:lnTo>
                    <a:lnTo>
                      <a:pt x="236" y="90"/>
                    </a:lnTo>
                    <a:lnTo>
                      <a:pt x="236" y="92"/>
                    </a:lnTo>
                    <a:lnTo>
                      <a:pt x="236" y="94"/>
                    </a:lnTo>
                    <a:lnTo>
                      <a:pt x="236" y="96"/>
                    </a:lnTo>
                    <a:lnTo>
                      <a:pt x="236" y="98"/>
                    </a:lnTo>
                    <a:lnTo>
                      <a:pt x="236" y="100"/>
                    </a:lnTo>
                    <a:lnTo>
                      <a:pt x="236" y="102"/>
                    </a:lnTo>
                    <a:lnTo>
                      <a:pt x="236" y="104"/>
                    </a:lnTo>
                    <a:lnTo>
                      <a:pt x="236" y="106"/>
                    </a:lnTo>
                    <a:lnTo>
                      <a:pt x="236" y="108"/>
                    </a:lnTo>
                    <a:lnTo>
                      <a:pt x="236" y="110"/>
                    </a:lnTo>
                    <a:lnTo>
                      <a:pt x="236" y="112"/>
                    </a:lnTo>
                    <a:lnTo>
                      <a:pt x="236" y="113"/>
                    </a:lnTo>
                    <a:lnTo>
                      <a:pt x="236" y="115"/>
                    </a:lnTo>
                    <a:lnTo>
                      <a:pt x="236" y="117"/>
                    </a:lnTo>
                    <a:lnTo>
                      <a:pt x="236" y="119"/>
                    </a:lnTo>
                    <a:lnTo>
                      <a:pt x="236" y="121"/>
                    </a:lnTo>
                    <a:lnTo>
                      <a:pt x="236" y="123"/>
                    </a:lnTo>
                    <a:lnTo>
                      <a:pt x="234" y="123"/>
                    </a:lnTo>
                    <a:lnTo>
                      <a:pt x="232" y="123"/>
                    </a:lnTo>
                    <a:lnTo>
                      <a:pt x="230" y="123"/>
                    </a:lnTo>
                    <a:lnTo>
                      <a:pt x="228" y="123"/>
                    </a:lnTo>
                    <a:lnTo>
                      <a:pt x="226" y="123"/>
                    </a:lnTo>
                    <a:lnTo>
                      <a:pt x="224" y="123"/>
                    </a:lnTo>
                    <a:lnTo>
                      <a:pt x="222" y="123"/>
                    </a:lnTo>
                    <a:lnTo>
                      <a:pt x="220" y="123"/>
                    </a:lnTo>
                    <a:lnTo>
                      <a:pt x="219" y="123"/>
                    </a:lnTo>
                    <a:lnTo>
                      <a:pt x="217" y="123"/>
                    </a:lnTo>
                    <a:lnTo>
                      <a:pt x="215" y="123"/>
                    </a:lnTo>
                    <a:lnTo>
                      <a:pt x="213" y="123"/>
                    </a:lnTo>
                    <a:lnTo>
                      <a:pt x="211" y="123"/>
                    </a:lnTo>
                    <a:lnTo>
                      <a:pt x="209" y="123"/>
                    </a:lnTo>
                    <a:lnTo>
                      <a:pt x="207" y="123"/>
                    </a:lnTo>
                    <a:lnTo>
                      <a:pt x="205" y="123"/>
                    </a:lnTo>
                    <a:lnTo>
                      <a:pt x="203" y="123"/>
                    </a:lnTo>
                    <a:lnTo>
                      <a:pt x="201" y="123"/>
                    </a:lnTo>
                    <a:lnTo>
                      <a:pt x="199" y="123"/>
                    </a:lnTo>
                    <a:lnTo>
                      <a:pt x="197" y="123"/>
                    </a:lnTo>
                    <a:lnTo>
                      <a:pt x="196" y="123"/>
                    </a:lnTo>
                    <a:lnTo>
                      <a:pt x="194" y="123"/>
                    </a:lnTo>
                    <a:lnTo>
                      <a:pt x="192" y="123"/>
                    </a:lnTo>
                    <a:lnTo>
                      <a:pt x="190" y="123"/>
                    </a:lnTo>
                    <a:lnTo>
                      <a:pt x="188" y="123"/>
                    </a:lnTo>
                    <a:lnTo>
                      <a:pt x="186" y="123"/>
                    </a:lnTo>
                    <a:lnTo>
                      <a:pt x="184" y="123"/>
                    </a:lnTo>
                    <a:lnTo>
                      <a:pt x="182" y="123"/>
                    </a:lnTo>
                    <a:lnTo>
                      <a:pt x="180" y="123"/>
                    </a:lnTo>
                    <a:lnTo>
                      <a:pt x="178" y="123"/>
                    </a:lnTo>
                    <a:lnTo>
                      <a:pt x="176" y="123"/>
                    </a:lnTo>
                    <a:lnTo>
                      <a:pt x="174" y="123"/>
                    </a:lnTo>
                    <a:lnTo>
                      <a:pt x="172" y="123"/>
                    </a:lnTo>
                    <a:lnTo>
                      <a:pt x="171" y="123"/>
                    </a:lnTo>
                    <a:lnTo>
                      <a:pt x="169" y="123"/>
                    </a:lnTo>
                    <a:lnTo>
                      <a:pt x="167" y="123"/>
                    </a:lnTo>
                    <a:lnTo>
                      <a:pt x="165" y="123"/>
                    </a:lnTo>
                    <a:lnTo>
                      <a:pt x="163" y="123"/>
                    </a:lnTo>
                    <a:lnTo>
                      <a:pt x="161" y="123"/>
                    </a:lnTo>
                    <a:lnTo>
                      <a:pt x="159" y="123"/>
                    </a:lnTo>
                    <a:lnTo>
                      <a:pt x="157" y="123"/>
                    </a:lnTo>
                    <a:lnTo>
                      <a:pt x="155" y="123"/>
                    </a:lnTo>
                    <a:lnTo>
                      <a:pt x="153" y="123"/>
                    </a:lnTo>
                    <a:lnTo>
                      <a:pt x="151" y="123"/>
                    </a:lnTo>
                    <a:lnTo>
                      <a:pt x="149" y="123"/>
                    </a:lnTo>
                    <a:lnTo>
                      <a:pt x="148" y="123"/>
                    </a:lnTo>
                    <a:lnTo>
                      <a:pt x="146" y="123"/>
                    </a:lnTo>
                    <a:lnTo>
                      <a:pt x="144" y="123"/>
                    </a:lnTo>
                    <a:lnTo>
                      <a:pt x="142" y="123"/>
                    </a:lnTo>
                    <a:lnTo>
                      <a:pt x="140" y="123"/>
                    </a:lnTo>
                    <a:lnTo>
                      <a:pt x="138" y="123"/>
                    </a:lnTo>
                    <a:lnTo>
                      <a:pt x="136" y="123"/>
                    </a:lnTo>
                    <a:lnTo>
                      <a:pt x="134" y="123"/>
                    </a:lnTo>
                    <a:lnTo>
                      <a:pt x="132" y="123"/>
                    </a:lnTo>
                    <a:lnTo>
                      <a:pt x="130" y="123"/>
                    </a:lnTo>
                    <a:lnTo>
                      <a:pt x="128" y="123"/>
                    </a:lnTo>
                    <a:lnTo>
                      <a:pt x="126" y="123"/>
                    </a:lnTo>
                    <a:lnTo>
                      <a:pt x="124" y="123"/>
                    </a:lnTo>
                    <a:lnTo>
                      <a:pt x="123" y="123"/>
                    </a:lnTo>
                    <a:lnTo>
                      <a:pt x="121" y="123"/>
                    </a:lnTo>
                    <a:lnTo>
                      <a:pt x="119" y="123"/>
                    </a:lnTo>
                    <a:lnTo>
                      <a:pt x="117" y="123"/>
                    </a:lnTo>
                    <a:lnTo>
                      <a:pt x="115" y="123"/>
                    </a:lnTo>
                    <a:lnTo>
                      <a:pt x="113" y="123"/>
                    </a:lnTo>
                    <a:lnTo>
                      <a:pt x="111" y="123"/>
                    </a:lnTo>
                    <a:lnTo>
                      <a:pt x="109" y="123"/>
                    </a:lnTo>
                    <a:lnTo>
                      <a:pt x="107" y="123"/>
                    </a:lnTo>
                    <a:lnTo>
                      <a:pt x="105" y="123"/>
                    </a:lnTo>
                    <a:lnTo>
                      <a:pt x="103" y="123"/>
                    </a:lnTo>
                    <a:lnTo>
                      <a:pt x="101" y="123"/>
                    </a:lnTo>
                    <a:lnTo>
                      <a:pt x="100" y="123"/>
                    </a:lnTo>
                    <a:lnTo>
                      <a:pt x="98" y="123"/>
                    </a:lnTo>
                    <a:lnTo>
                      <a:pt x="96" y="123"/>
                    </a:lnTo>
                    <a:lnTo>
                      <a:pt x="94" y="123"/>
                    </a:lnTo>
                    <a:lnTo>
                      <a:pt x="92" y="123"/>
                    </a:lnTo>
                    <a:lnTo>
                      <a:pt x="90" y="123"/>
                    </a:lnTo>
                    <a:lnTo>
                      <a:pt x="88" y="123"/>
                    </a:lnTo>
                    <a:lnTo>
                      <a:pt x="86" y="123"/>
                    </a:lnTo>
                    <a:lnTo>
                      <a:pt x="84" y="123"/>
                    </a:lnTo>
                    <a:lnTo>
                      <a:pt x="82" y="123"/>
                    </a:lnTo>
                    <a:lnTo>
                      <a:pt x="80" y="123"/>
                    </a:lnTo>
                    <a:lnTo>
                      <a:pt x="78" y="123"/>
                    </a:lnTo>
                    <a:lnTo>
                      <a:pt x="76" y="123"/>
                    </a:lnTo>
                    <a:lnTo>
                      <a:pt x="75" y="123"/>
                    </a:lnTo>
                    <a:lnTo>
                      <a:pt x="73" y="123"/>
                    </a:lnTo>
                    <a:lnTo>
                      <a:pt x="71" y="123"/>
                    </a:lnTo>
                    <a:lnTo>
                      <a:pt x="69" y="123"/>
                    </a:lnTo>
                    <a:lnTo>
                      <a:pt x="67" y="123"/>
                    </a:lnTo>
                    <a:lnTo>
                      <a:pt x="65" y="123"/>
                    </a:lnTo>
                    <a:lnTo>
                      <a:pt x="63" y="123"/>
                    </a:lnTo>
                    <a:lnTo>
                      <a:pt x="61" y="123"/>
                    </a:lnTo>
                    <a:lnTo>
                      <a:pt x="59" y="123"/>
                    </a:lnTo>
                    <a:lnTo>
                      <a:pt x="57" y="123"/>
                    </a:lnTo>
                    <a:lnTo>
                      <a:pt x="55" y="123"/>
                    </a:lnTo>
                    <a:lnTo>
                      <a:pt x="53" y="123"/>
                    </a:lnTo>
                    <a:lnTo>
                      <a:pt x="51" y="123"/>
                    </a:lnTo>
                    <a:lnTo>
                      <a:pt x="50" y="123"/>
                    </a:lnTo>
                    <a:lnTo>
                      <a:pt x="48" y="123"/>
                    </a:lnTo>
                    <a:lnTo>
                      <a:pt x="46" y="123"/>
                    </a:lnTo>
                    <a:lnTo>
                      <a:pt x="44" y="123"/>
                    </a:lnTo>
                    <a:lnTo>
                      <a:pt x="42" y="123"/>
                    </a:lnTo>
                    <a:lnTo>
                      <a:pt x="40" y="123"/>
                    </a:lnTo>
                    <a:lnTo>
                      <a:pt x="38" y="123"/>
                    </a:lnTo>
                    <a:lnTo>
                      <a:pt x="36" y="123"/>
                    </a:lnTo>
                    <a:lnTo>
                      <a:pt x="34" y="123"/>
                    </a:lnTo>
                    <a:lnTo>
                      <a:pt x="32" y="123"/>
                    </a:lnTo>
                    <a:lnTo>
                      <a:pt x="30" y="123"/>
                    </a:lnTo>
                    <a:lnTo>
                      <a:pt x="28" y="123"/>
                    </a:lnTo>
                    <a:lnTo>
                      <a:pt x="27" y="123"/>
                    </a:lnTo>
                    <a:lnTo>
                      <a:pt x="25" y="123"/>
                    </a:lnTo>
                    <a:lnTo>
                      <a:pt x="23" y="123"/>
                    </a:lnTo>
                    <a:lnTo>
                      <a:pt x="21" y="123"/>
                    </a:lnTo>
                    <a:lnTo>
                      <a:pt x="19" y="123"/>
                    </a:lnTo>
                    <a:lnTo>
                      <a:pt x="17" y="123"/>
                    </a:lnTo>
                    <a:lnTo>
                      <a:pt x="15" y="123"/>
                    </a:lnTo>
                    <a:lnTo>
                      <a:pt x="13" y="123"/>
                    </a:lnTo>
                    <a:lnTo>
                      <a:pt x="11" y="123"/>
                    </a:lnTo>
                    <a:lnTo>
                      <a:pt x="9" y="123"/>
                    </a:lnTo>
                    <a:lnTo>
                      <a:pt x="7" y="123"/>
                    </a:lnTo>
                    <a:lnTo>
                      <a:pt x="5" y="123"/>
                    </a:lnTo>
                    <a:lnTo>
                      <a:pt x="3" y="123"/>
                    </a:lnTo>
                    <a:lnTo>
                      <a:pt x="2" y="123"/>
                    </a:lnTo>
                    <a:lnTo>
                      <a:pt x="2" y="121"/>
                    </a:lnTo>
                    <a:lnTo>
                      <a:pt x="2" y="119"/>
                    </a:lnTo>
                    <a:lnTo>
                      <a:pt x="2" y="117"/>
                    </a:lnTo>
                    <a:lnTo>
                      <a:pt x="2" y="115"/>
                    </a:lnTo>
                    <a:lnTo>
                      <a:pt x="2" y="113"/>
                    </a:lnTo>
                    <a:lnTo>
                      <a:pt x="2" y="112"/>
                    </a:lnTo>
                    <a:lnTo>
                      <a:pt x="2" y="110"/>
                    </a:lnTo>
                    <a:lnTo>
                      <a:pt x="2" y="108"/>
                    </a:lnTo>
                    <a:lnTo>
                      <a:pt x="2" y="106"/>
                    </a:lnTo>
                    <a:lnTo>
                      <a:pt x="2" y="104"/>
                    </a:lnTo>
                    <a:lnTo>
                      <a:pt x="2" y="102"/>
                    </a:lnTo>
                    <a:lnTo>
                      <a:pt x="2" y="100"/>
                    </a:lnTo>
                    <a:lnTo>
                      <a:pt x="2" y="98"/>
                    </a:lnTo>
                    <a:lnTo>
                      <a:pt x="2" y="96"/>
                    </a:lnTo>
                    <a:lnTo>
                      <a:pt x="2" y="94"/>
                    </a:lnTo>
                    <a:lnTo>
                      <a:pt x="2" y="92"/>
                    </a:lnTo>
                    <a:lnTo>
                      <a:pt x="2" y="90"/>
                    </a:lnTo>
                    <a:lnTo>
                      <a:pt x="2" y="89"/>
                    </a:lnTo>
                    <a:lnTo>
                      <a:pt x="2" y="87"/>
                    </a:lnTo>
                    <a:lnTo>
                      <a:pt x="0" y="87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7" name="Freeform 95"/>
              <p:cNvSpPr>
                <a:spLocks/>
              </p:cNvSpPr>
              <p:nvPr/>
            </p:nvSpPr>
            <p:spPr bwMode="auto">
              <a:xfrm>
                <a:off x="4033497" y="2162801"/>
                <a:ext cx="215813" cy="342397"/>
              </a:xfrm>
              <a:custGeom>
                <a:avLst/>
                <a:gdLst>
                  <a:gd name="T0" fmla="*/ 18 w 104"/>
                  <a:gd name="T1" fmla="*/ 44 h 165"/>
                  <a:gd name="T2" fmla="*/ 18 w 104"/>
                  <a:gd name="T3" fmla="*/ 33 h 165"/>
                  <a:gd name="T4" fmla="*/ 18 w 104"/>
                  <a:gd name="T5" fmla="*/ 21 h 165"/>
                  <a:gd name="T6" fmla="*/ 18 w 104"/>
                  <a:gd name="T7" fmla="*/ 10 h 165"/>
                  <a:gd name="T8" fmla="*/ 20 w 104"/>
                  <a:gd name="T9" fmla="*/ 0 h 165"/>
                  <a:gd name="T10" fmla="*/ 35 w 104"/>
                  <a:gd name="T11" fmla="*/ 0 h 165"/>
                  <a:gd name="T12" fmla="*/ 46 w 104"/>
                  <a:gd name="T13" fmla="*/ 0 h 165"/>
                  <a:gd name="T14" fmla="*/ 58 w 104"/>
                  <a:gd name="T15" fmla="*/ 0 h 165"/>
                  <a:gd name="T16" fmla="*/ 69 w 104"/>
                  <a:gd name="T17" fmla="*/ 0 h 165"/>
                  <a:gd name="T18" fmla="*/ 81 w 104"/>
                  <a:gd name="T19" fmla="*/ 0 h 165"/>
                  <a:gd name="T20" fmla="*/ 92 w 104"/>
                  <a:gd name="T21" fmla="*/ 0 h 165"/>
                  <a:gd name="T22" fmla="*/ 104 w 104"/>
                  <a:gd name="T23" fmla="*/ 0 h 165"/>
                  <a:gd name="T24" fmla="*/ 104 w 104"/>
                  <a:gd name="T25" fmla="*/ 12 h 165"/>
                  <a:gd name="T26" fmla="*/ 104 w 104"/>
                  <a:gd name="T27" fmla="*/ 23 h 165"/>
                  <a:gd name="T28" fmla="*/ 104 w 104"/>
                  <a:gd name="T29" fmla="*/ 35 h 165"/>
                  <a:gd name="T30" fmla="*/ 104 w 104"/>
                  <a:gd name="T31" fmla="*/ 46 h 165"/>
                  <a:gd name="T32" fmla="*/ 104 w 104"/>
                  <a:gd name="T33" fmla="*/ 58 h 165"/>
                  <a:gd name="T34" fmla="*/ 104 w 104"/>
                  <a:gd name="T35" fmla="*/ 69 h 165"/>
                  <a:gd name="T36" fmla="*/ 104 w 104"/>
                  <a:gd name="T37" fmla="*/ 81 h 165"/>
                  <a:gd name="T38" fmla="*/ 104 w 104"/>
                  <a:gd name="T39" fmla="*/ 92 h 165"/>
                  <a:gd name="T40" fmla="*/ 104 w 104"/>
                  <a:gd name="T41" fmla="*/ 104 h 165"/>
                  <a:gd name="T42" fmla="*/ 100 w 104"/>
                  <a:gd name="T43" fmla="*/ 112 h 165"/>
                  <a:gd name="T44" fmla="*/ 104 w 104"/>
                  <a:gd name="T45" fmla="*/ 119 h 165"/>
                  <a:gd name="T46" fmla="*/ 100 w 104"/>
                  <a:gd name="T47" fmla="*/ 123 h 165"/>
                  <a:gd name="T48" fmla="*/ 92 w 104"/>
                  <a:gd name="T49" fmla="*/ 127 h 165"/>
                  <a:gd name="T50" fmla="*/ 85 w 104"/>
                  <a:gd name="T51" fmla="*/ 127 h 165"/>
                  <a:gd name="T52" fmla="*/ 85 w 104"/>
                  <a:gd name="T53" fmla="*/ 131 h 165"/>
                  <a:gd name="T54" fmla="*/ 79 w 104"/>
                  <a:gd name="T55" fmla="*/ 137 h 165"/>
                  <a:gd name="T56" fmla="*/ 75 w 104"/>
                  <a:gd name="T57" fmla="*/ 144 h 165"/>
                  <a:gd name="T58" fmla="*/ 69 w 104"/>
                  <a:gd name="T59" fmla="*/ 150 h 165"/>
                  <a:gd name="T60" fmla="*/ 66 w 104"/>
                  <a:gd name="T61" fmla="*/ 158 h 165"/>
                  <a:gd name="T62" fmla="*/ 58 w 104"/>
                  <a:gd name="T63" fmla="*/ 154 h 165"/>
                  <a:gd name="T64" fmla="*/ 54 w 104"/>
                  <a:gd name="T65" fmla="*/ 150 h 165"/>
                  <a:gd name="T66" fmla="*/ 52 w 104"/>
                  <a:gd name="T67" fmla="*/ 152 h 165"/>
                  <a:gd name="T68" fmla="*/ 48 w 104"/>
                  <a:gd name="T69" fmla="*/ 160 h 165"/>
                  <a:gd name="T70" fmla="*/ 46 w 104"/>
                  <a:gd name="T71" fmla="*/ 160 h 165"/>
                  <a:gd name="T72" fmla="*/ 39 w 104"/>
                  <a:gd name="T73" fmla="*/ 156 h 165"/>
                  <a:gd name="T74" fmla="*/ 33 w 104"/>
                  <a:gd name="T75" fmla="*/ 162 h 165"/>
                  <a:gd name="T76" fmla="*/ 25 w 104"/>
                  <a:gd name="T77" fmla="*/ 162 h 165"/>
                  <a:gd name="T78" fmla="*/ 20 w 104"/>
                  <a:gd name="T79" fmla="*/ 160 h 165"/>
                  <a:gd name="T80" fmla="*/ 14 w 104"/>
                  <a:gd name="T81" fmla="*/ 158 h 165"/>
                  <a:gd name="T82" fmla="*/ 12 w 104"/>
                  <a:gd name="T83" fmla="*/ 160 h 165"/>
                  <a:gd name="T84" fmla="*/ 4 w 104"/>
                  <a:gd name="T85" fmla="*/ 160 h 165"/>
                  <a:gd name="T86" fmla="*/ 4 w 104"/>
                  <a:gd name="T87" fmla="*/ 163 h 165"/>
                  <a:gd name="T88" fmla="*/ 2 w 104"/>
                  <a:gd name="T89" fmla="*/ 162 h 165"/>
                  <a:gd name="T90" fmla="*/ 2 w 104"/>
                  <a:gd name="T91" fmla="*/ 158 h 165"/>
                  <a:gd name="T92" fmla="*/ 4 w 104"/>
                  <a:gd name="T93" fmla="*/ 152 h 165"/>
                  <a:gd name="T94" fmla="*/ 4 w 104"/>
                  <a:gd name="T95" fmla="*/ 148 h 165"/>
                  <a:gd name="T96" fmla="*/ 6 w 104"/>
                  <a:gd name="T97" fmla="*/ 142 h 165"/>
                  <a:gd name="T98" fmla="*/ 10 w 104"/>
                  <a:gd name="T99" fmla="*/ 138 h 165"/>
                  <a:gd name="T100" fmla="*/ 14 w 104"/>
                  <a:gd name="T101" fmla="*/ 135 h 165"/>
                  <a:gd name="T102" fmla="*/ 14 w 104"/>
                  <a:gd name="T103" fmla="*/ 131 h 165"/>
                  <a:gd name="T104" fmla="*/ 20 w 104"/>
                  <a:gd name="T105" fmla="*/ 125 h 165"/>
                  <a:gd name="T106" fmla="*/ 18 w 104"/>
                  <a:gd name="T107" fmla="*/ 123 h 165"/>
                  <a:gd name="T108" fmla="*/ 18 w 104"/>
                  <a:gd name="T109" fmla="*/ 115 h 165"/>
                  <a:gd name="T110" fmla="*/ 14 w 104"/>
                  <a:gd name="T111" fmla="*/ 108 h 165"/>
                  <a:gd name="T112" fmla="*/ 16 w 104"/>
                  <a:gd name="T113" fmla="*/ 102 h 165"/>
                  <a:gd name="T114" fmla="*/ 18 w 104"/>
                  <a:gd name="T115" fmla="*/ 92 h 165"/>
                  <a:gd name="T116" fmla="*/ 18 w 104"/>
                  <a:gd name="T117" fmla="*/ 81 h 165"/>
                  <a:gd name="T118" fmla="*/ 18 w 104"/>
                  <a:gd name="T119" fmla="*/ 69 h 165"/>
                  <a:gd name="T120" fmla="*/ 18 w 104"/>
                  <a:gd name="T121" fmla="*/ 58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165">
                    <a:moveTo>
                      <a:pt x="18" y="54"/>
                    </a:moveTo>
                    <a:lnTo>
                      <a:pt x="18" y="52"/>
                    </a:lnTo>
                    <a:lnTo>
                      <a:pt x="18" y="50"/>
                    </a:lnTo>
                    <a:lnTo>
                      <a:pt x="18" y="48"/>
                    </a:lnTo>
                    <a:lnTo>
                      <a:pt x="18" y="46"/>
                    </a:lnTo>
                    <a:lnTo>
                      <a:pt x="18" y="44"/>
                    </a:lnTo>
                    <a:lnTo>
                      <a:pt x="18" y="42"/>
                    </a:lnTo>
                    <a:lnTo>
                      <a:pt x="18" y="41"/>
                    </a:lnTo>
                    <a:lnTo>
                      <a:pt x="18" y="39"/>
                    </a:lnTo>
                    <a:lnTo>
                      <a:pt x="18" y="37"/>
                    </a:lnTo>
                    <a:lnTo>
                      <a:pt x="18" y="35"/>
                    </a:lnTo>
                    <a:lnTo>
                      <a:pt x="18" y="33"/>
                    </a:lnTo>
                    <a:lnTo>
                      <a:pt x="18" y="31"/>
                    </a:lnTo>
                    <a:lnTo>
                      <a:pt x="18" y="29"/>
                    </a:lnTo>
                    <a:lnTo>
                      <a:pt x="18" y="27"/>
                    </a:lnTo>
                    <a:lnTo>
                      <a:pt x="18" y="25"/>
                    </a:lnTo>
                    <a:lnTo>
                      <a:pt x="18" y="23"/>
                    </a:lnTo>
                    <a:lnTo>
                      <a:pt x="18" y="21"/>
                    </a:lnTo>
                    <a:lnTo>
                      <a:pt x="18" y="19"/>
                    </a:lnTo>
                    <a:lnTo>
                      <a:pt x="18" y="18"/>
                    </a:lnTo>
                    <a:lnTo>
                      <a:pt x="18" y="16"/>
                    </a:lnTo>
                    <a:lnTo>
                      <a:pt x="18" y="14"/>
                    </a:lnTo>
                    <a:lnTo>
                      <a:pt x="18" y="12"/>
                    </a:lnTo>
                    <a:lnTo>
                      <a:pt x="18" y="10"/>
                    </a:lnTo>
                    <a:lnTo>
                      <a:pt x="18" y="8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8" y="2"/>
                    </a:lnTo>
                    <a:lnTo>
                      <a:pt x="18" y="0"/>
                    </a:lnTo>
                    <a:lnTo>
                      <a:pt x="20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4" y="2"/>
                    </a:lnTo>
                    <a:lnTo>
                      <a:pt x="104" y="4"/>
                    </a:lnTo>
                    <a:lnTo>
                      <a:pt x="104" y="6"/>
                    </a:lnTo>
                    <a:lnTo>
                      <a:pt x="104" y="8"/>
                    </a:lnTo>
                    <a:lnTo>
                      <a:pt x="104" y="10"/>
                    </a:lnTo>
                    <a:lnTo>
                      <a:pt x="104" y="12"/>
                    </a:lnTo>
                    <a:lnTo>
                      <a:pt x="104" y="14"/>
                    </a:lnTo>
                    <a:lnTo>
                      <a:pt x="104" y="16"/>
                    </a:lnTo>
                    <a:lnTo>
                      <a:pt x="104" y="18"/>
                    </a:lnTo>
                    <a:lnTo>
                      <a:pt x="104" y="19"/>
                    </a:lnTo>
                    <a:lnTo>
                      <a:pt x="104" y="21"/>
                    </a:lnTo>
                    <a:lnTo>
                      <a:pt x="104" y="23"/>
                    </a:lnTo>
                    <a:lnTo>
                      <a:pt x="104" y="25"/>
                    </a:lnTo>
                    <a:lnTo>
                      <a:pt x="104" y="27"/>
                    </a:lnTo>
                    <a:lnTo>
                      <a:pt x="104" y="29"/>
                    </a:lnTo>
                    <a:lnTo>
                      <a:pt x="104" y="31"/>
                    </a:lnTo>
                    <a:lnTo>
                      <a:pt x="104" y="33"/>
                    </a:lnTo>
                    <a:lnTo>
                      <a:pt x="104" y="35"/>
                    </a:lnTo>
                    <a:lnTo>
                      <a:pt x="104" y="37"/>
                    </a:lnTo>
                    <a:lnTo>
                      <a:pt x="104" y="39"/>
                    </a:lnTo>
                    <a:lnTo>
                      <a:pt x="104" y="41"/>
                    </a:lnTo>
                    <a:lnTo>
                      <a:pt x="104" y="42"/>
                    </a:lnTo>
                    <a:lnTo>
                      <a:pt x="104" y="44"/>
                    </a:lnTo>
                    <a:lnTo>
                      <a:pt x="104" y="46"/>
                    </a:lnTo>
                    <a:lnTo>
                      <a:pt x="104" y="48"/>
                    </a:lnTo>
                    <a:lnTo>
                      <a:pt x="104" y="50"/>
                    </a:lnTo>
                    <a:lnTo>
                      <a:pt x="104" y="52"/>
                    </a:lnTo>
                    <a:lnTo>
                      <a:pt x="104" y="54"/>
                    </a:lnTo>
                    <a:lnTo>
                      <a:pt x="104" y="56"/>
                    </a:lnTo>
                    <a:lnTo>
                      <a:pt x="104" y="58"/>
                    </a:lnTo>
                    <a:lnTo>
                      <a:pt x="104" y="60"/>
                    </a:lnTo>
                    <a:lnTo>
                      <a:pt x="104" y="62"/>
                    </a:lnTo>
                    <a:lnTo>
                      <a:pt x="104" y="64"/>
                    </a:lnTo>
                    <a:lnTo>
                      <a:pt x="104" y="66"/>
                    </a:lnTo>
                    <a:lnTo>
                      <a:pt x="104" y="67"/>
                    </a:lnTo>
                    <a:lnTo>
                      <a:pt x="104" y="69"/>
                    </a:lnTo>
                    <a:lnTo>
                      <a:pt x="104" y="71"/>
                    </a:lnTo>
                    <a:lnTo>
                      <a:pt x="104" y="73"/>
                    </a:lnTo>
                    <a:lnTo>
                      <a:pt x="104" y="75"/>
                    </a:lnTo>
                    <a:lnTo>
                      <a:pt x="104" y="77"/>
                    </a:lnTo>
                    <a:lnTo>
                      <a:pt x="104" y="79"/>
                    </a:lnTo>
                    <a:lnTo>
                      <a:pt x="104" y="81"/>
                    </a:lnTo>
                    <a:lnTo>
                      <a:pt x="104" y="83"/>
                    </a:lnTo>
                    <a:lnTo>
                      <a:pt x="104" y="85"/>
                    </a:lnTo>
                    <a:lnTo>
                      <a:pt x="104" y="87"/>
                    </a:lnTo>
                    <a:lnTo>
                      <a:pt x="104" y="89"/>
                    </a:lnTo>
                    <a:lnTo>
                      <a:pt x="104" y="90"/>
                    </a:lnTo>
                    <a:lnTo>
                      <a:pt x="104" y="92"/>
                    </a:lnTo>
                    <a:lnTo>
                      <a:pt x="104" y="94"/>
                    </a:lnTo>
                    <a:lnTo>
                      <a:pt x="104" y="96"/>
                    </a:lnTo>
                    <a:lnTo>
                      <a:pt x="104" y="98"/>
                    </a:lnTo>
                    <a:lnTo>
                      <a:pt x="104" y="100"/>
                    </a:lnTo>
                    <a:lnTo>
                      <a:pt x="104" y="102"/>
                    </a:lnTo>
                    <a:lnTo>
                      <a:pt x="104" y="104"/>
                    </a:lnTo>
                    <a:lnTo>
                      <a:pt x="104" y="106"/>
                    </a:lnTo>
                    <a:lnTo>
                      <a:pt x="104" y="108"/>
                    </a:lnTo>
                    <a:lnTo>
                      <a:pt x="104" y="110"/>
                    </a:lnTo>
                    <a:lnTo>
                      <a:pt x="104" y="112"/>
                    </a:lnTo>
                    <a:lnTo>
                      <a:pt x="102" y="112"/>
                    </a:lnTo>
                    <a:lnTo>
                      <a:pt x="100" y="112"/>
                    </a:lnTo>
                    <a:lnTo>
                      <a:pt x="100" y="114"/>
                    </a:lnTo>
                    <a:lnTo>
                      <a:pt x="102" y="114"/>
                    </a:lnTo>
                    <a:lnTo>
                      <a:pt x="102" y="115"/>
                    </a:lnTo>
                    <a:lnTo>
                      <a:pt x="102" y="117"/>
                    </a:lnTo>
                    <a:lnTo>
                      <a:pt x="102" y="119"/>
                    </a:lnTo>
                    <a:lnTo>
                      <a:pt x="104" y="119"/>
                    </a:lnTo>
                    <a:lnTo>
                      <a:pt x="104" y="121"/>
                    </a:lnTo>
                    <a:lnTo>
                      <a:pt x="102" y="121"/>
                    </a:lnTo>
                    <a:lnTo>
                      <a:pt x="102" y="123"/>
                    </a:lnTo>
                    <a:lnTo>
                      <a:pt x="104" y="123"/>
                    </a:lnTo>
                    <a:lnTo>
                      <a:pt x="102" y="123"/>
                    </a:lnTo>
                    <a:lnTo>
                      <a:pt x="100" y="123"/>
                    </a:lnTo>
                    <a:lnTo>
                      <a:pt x="100" y="125"/>
                    </a:lnTo>
                    <a:lnTo>
                      <a:pt x="98" y="125"/>
                    </a:lnTo>
                    <a:lnTo>
                      <a:pt x="96" y="125"/>
                    </a:lnTo>
                    <a:lnTo>
                      <a:pt x="94" y="125"/>
                    </a:lnTo>
                    <a:lnTo>
                      <a:pt x="94" y="127"/>
                    </a:lnTo>
                    <a:lnTo>
                      <a:pt x="92" y="127"/>
                    </a:lnTo>
                    <a:lnTo>
                      <a:pt x="91" y="127"/>
                    </a:lnTo>
                    <a:lnTo>
                      <a:pt x="91" y="125"/>
                    </a:lnTo>
                    <a:lnTo>
                      <a:pt x="89" y="125"/>
                    </a:lnTo>
                    <a:lnTo>
                      <a:pt x="87" y="125"/>
                    </a:lnTo>
                    <a:lnTo>
                      <a:pt x="87" y="127"/>
                    </a:lnTo>
                    <a:lnTo>
                      <a:pt x="85" y="127"/>
                    </a:lnTo>
                    <a:lnTo>
                      <a:pt x="85" y="125"/>
                    </a:lnTo>
                    <a:lnTo>
                      <a:pt x="85" y="127"/>
                    </a:lnTo>
                    <a:lnTo>
                      <a:pt x="83" y="127"/>
                    </a:lnTo>
                    <a:lnTo>
                      <a:pt x="83" y="129"/>
                    </a:lnTo>
                    <a:lnTo>
                      <a:pt x="83" y="131"/>
                    </a:lnTo>
                    <a:lnTo>
                      <a:pt x="85" y="131"/>
                    </a:lnTo>
                    <a:lnTo>
                      <a:pt x="85" y="133"/>
                    </a:lnTo>
                    <a:lnTo>
                      <a:pt x="85" y="135"/>
                    </a:lnTo>
                    <a:lnTo>
                      <a:pt x="83" y="135"/>
                    </a:lnTo>
                    <a:lnTo>
                      <a:pt x="83" y="137"/>
                    </a:lnTo>
                    <a:lnTo>
                      <a:pt x="81" y="137"/>
                    </a:lnTo>
                    <a:lnTo>
                      <a:pt x="79" y="137"/>
                    </a:lnTo>
                    <a:lnTo>
                      <a:pt x="79" y="138"/>
                    </a:lnTo>
                    <a:lnTo>
                      <a:pt x="77" y="138"/>
                    </a:lnTo>
                    <a:lnTo>
                      <a:pt x="77" y="140"/>
                    </a:lnTo>
                    <a:lnTo>
                      <a:pt x="77" y="142"/>
                    </a:lnTo>
                    <a:lnTo>
                      <a:pt x="77" y="144"/>
                    </a:lnTo>
                    <a:lnTo>
                      <a:pt x="75" y="144"/>
                    </a:lnTo>
                    <a:lnTo>
                      <a:pt x="73" y="144"/>
                    </a:lnTo>
                    <a:lnTo>
                      <a:pt x="71" y="144"/>
                    </a:lnTo>
                    <a:lnTo>
                      <a:pt x="71" y="146"/>
                    </a:lnTo>
                    <a:lnTo>
                      <a:pt x="69" y="146"/>
                    </a:lnTo>
                    <a:lnTo>
                      <a:pt x="69" y="148"/>
                    </a:lnTo>
                    <a:lnTo>
                      <a:pt x="69" y="150"/>
                    </a:lnTo>
                    <a:lnTo>
                      <a:pt x="69" y="152"/>
                    </a:lnTo>
                    <a:lnTo>
                      <a:pt x="69" y="154"/>
                    </a:lnTo>
                    <a:lnTo>
                      <a:pt x="68" y="154"/>
                    </a:lnTo>
                    <a:lnTo>
                      <a:pt x="68" y="156"/>
                    </a:lnTo>
                    <a:lnTo>
                      <a:pt x="66" y="156"/>
                    </a:lnTo>
                    <a:lnTo>
                      <a:pt x="66" y="158"/>
                    </a:lnTo>
                    <a:lnTo>
                      <a:pt x="64" y="158"/>
                    </a:lnTo>
                    <a:lnTo>
                      <a:pt x="64" y="156"/>
                    </a:lnTo>
                    <a:lnTo>
                      <a:pt x="62" y="156"/>
                    </a:lnTo>
                    <a:lnTo>
                      <a:pt x="60" y="156"/>
                    </a:lnTo>
                    <a:lnTo>
                      <a:pt x="60" y="154"/>
                    </a:lnTo>
                    <a:lnTo>
                      <a:pt x="58" y="154"/>
                    </a:lnTo>
                    <a:lnTo>
                      <a:pt x="58" y="152"/>
                    </a:lnTo>
                    <a:lnTo>
                      <a:pt x="58" y="150"/>
                    </a:lnTo>
                    <a:lnTo>
                      <a:pt x="56" y="150"/>
                    </a:lnTo>
                    <a:lnTo>
                      <a:pt x="56" y="148"/>
                    </a:lnTo>
                    <a:lnTo>
                      <a:pt x="54" y="148"/>
                    </a:lnTo>
                    <a:lnTo>
                      <a:pt x="54" y="150"/>
                    </a:lnTo>
                    <a:lnTo>
                      <a:pt x="56" y="150"/>
                    </a:lnTo>
                    <a:lnTo>
                      <a:pt x="54" y="150"/>
                    </a:lnTo>
                    <a:lnTo>
                      <a:pt x="54" y="152"/>
                    </a:lnTo>
                    <a:lnTo>
                      <a:pt x="52" y="152"/>
                    </a:lnTo>
                    <a:lnTo>
                      <a:pt x="52" y="150"/>
                    </a:lnTo>
                    <a:lnTo>
                      <a:pt x="52" y="152"/>
                    </a:lnTo>
                    <a:lnTo>
                      <a:pt x="52" y="154"/>
                    </a:lnTo>
                    <a:lnTo>
                      <a:pt x="50" y="154"/>
                    </a:lnTo>
                    <a:lnTo>
                      <a:pt x="50" y="156"/>
                    </a:lnTo>
                    <a:lnTo>
                      <a:pt x="50" y="158"/>
                    </a:lnTo>
                    <a:lnTo>
                      <a:pt x="50" y="160"/>
                    </a:lnTo>
                    <a:lnTo>
                      <a:pt x="48" y="160"/>
                    </a:lnTo>
                    <a:lnTo>
                      <a:pt x="48" y="158"/>
                    </a:lnTo>
                    <a:lnTo>
                      <a:pt x="46" y="160"/>
                    </a:lnTo>
                    <a:lnTo>
                      <a:pt x="46" y="162"/>
                    </a:lnTo>
                    <a:lnTo>
                      <a:pt x="44" y="162"/>
                    </a:lnTo>
                    <a:lnTo>
                      <a:pt x="44" y="160"/>
                    </a:lnTo>
                    <a:lnTo>
                      <a:pt x="46" y="160"/>
                    </a:lnTo>
                    <a:lnTo>
                      <a:pt x="44" y="160"/>
                    </a:lnTo>
                    <a:lnTo>
                      <a:pt x="43" y="160"/>
                    </a:lnTo>
                    <a:lnTo>
                      <a:pt x="43" y="158"/>
                    </a:lnTo>
                    <a:lnTo>
                      <a:pt x="41" y="158"/>
                    </a:lnTo>
                    <a:lnTo>
                      <a:pt x="41" y="156"/>
                    </a:lnTo>
                    <a:lnTo>
                      <a:pt x="39" y="156"/>
                    </a:lnTo>
                    <a:lnTo>
                      <a:pt x="39" y="158"/>
                    </a:lnTo>
                    <a:lnTo>
                      <a:pt x="37" y="158"/>
                    </a:lnTo>
                    <a:lnTo>
                      <a:pt x="35" y="158"/>
                    </a:lnTo>
                    <a:lnTo>
                      <a:pt x="35" y="160"/>
                    </a:lnTo>
                    <a:lnTo>
                      <a:pt x="33" y="160"/>
                    </a:lnTo>
                    <a:lnTo>
                      <a:pt x="33" y="162"/>
                    </a:lnTo>
                    <a:lnTo>
                      <a:pt x="33" y="163"/>
                    </a:lnTo>
                    <a:lnTo>
                      <a:pt x="31" y="163"/>
                    </a:lnTo>
                    <a:lnTo>
                      <a:pt x="29" y="163"/>
                    </a:lnTo>
                    <a:lnTo>
                      <a:pt x="29" y="162"/>
                    </a:lnTo>
                    <a:lnTo>
                      <a:pt x="27" y="162"/>
                    </a:lnTo>
                    <a:lnTo>
                      <a:pt x="25" y="162"/>
                    </a:lnTo>
                    <a:lnTo>
                      <a:pt x="25" y="160"/>
                    </a:lnTo>
                    <a:lnTo>
                      <a:pt x="23" y="160"/>
                    </a:lnTo>
                    <a:lnTo>
                      <a:pt x="23" y="158"/>
                    </a:lnTo>
                    <a:lnTo>
                      <a:pt x="21" y="158"/>
                    </a:lnTo>
                    <a:lnTo>
                      <a:pt x="20" y="158"/>
                    </a:lnTo>
                    <a:lnTo>
                      <a:pt x="20" y="160"/>
                    </a:lnTo>
                    <a:lnTo>
                      <a:pt x="18" y="160"/>
                    </a:lnTo>
                    <a:lnTo>
                      <a:pt x="18" y="158"/>
                    </a:lnTo>
                    <a:lnTo>
                      <a:pt x="16" y="158"/>
                    </a:lnTo>
                    <a:lnTo>
                      <a:pt x="16" y="156"/>
                    </a:lnTo>
                    <a:lnTo>
                      <a:pt x="16" y="158"/>
                    </a:lnTo>
                    <a:lnTo>
                      <a:pt x="14" y="158"/>
                    </a:lnTo>
                    <a:lnTo>
                      <a:pt x="14" y="160"/>
                    </a:lnTo>
                    <a:lnTo>
                      <a:pt x="16" y="160"/>
                    </a:lnTo>
                    <a:lnTo>
                      <a:pt x="16" y="162"/>
                    </a:lnTo>
                    <a:lnTo>
                      <a:pt x="14" y="162"/>
                    </a:lnTo>
                    <a:lnTo>
                      <a:pt x="14" y="160"/>
                    </a:lnTo>
                    <a:lnTo>
                      <a:pt x="12" y="160"/>
                    </a:lnTo>
                    <a:lnTo>
                      <a:pt x="10" y="160"/>
                    </a:lnTo>
                    <a:lnTo>
                      <a:pt x="8" y="160"/>
                    </a:lnTo>
                    <a:lnTo>
                      <a:pt x="6" y="160"/>
                    </a:lnTo>
                    <a:lnTo>
                      <a:pt x="6" y="158"/>
                    </a:lnTo>
                    <a:lnTo>
                      <a:pt x="6" y="160"/>
                    </a:lnTo>
                    <a:lnTo>
                      <a:pt x="4" y="160"/>
                    </a:lnTo>
                    <a:lnTo>
                      <a:pt x="4" y="162"/>
                    </a:lnTo>
                    <a:lnTo>
                      <a:pt x="6" y="162"/>
                    </a:lnTo>
                    <a:lnTo>
                      <a:pt x="6" y="163"/>
                    </a:lnTo>
                    <a:lnTo>
                      <a:pt x="4" y="163"/>
                    </a:lnTo>
                    <a:lnTo>
                      <a:pt x="4" y="165"/>
                    </a:lnTo>
                    <a:lnTo>
                      <a:pt x="4" y="163"/>
                    </a:lnTo>
                    <a:lnTo>
                      <a:pt x="2" y="163"/>
                    </a:lnTo>
                    <a:lnTo>
                      <a:pt x="0" y="163"/>
                    </a:lnTo>
                    <a:lnTo>
                      <a:pt x="0" y="162"/>
                    </a:lnTo>
                    <a:lnTo>
                      <a:pt x="0" y="163"/>
                    </a:lnTo>
                    <a:lnTo>
                      <a:pt x="2" y="163"/>
                    </a:lnTo>
                    <a:lnTo>
                      <a:pt x="2" y="162"/>
                    </a:lnTo>
                    <a:lnTo>
                      <a:pt x="0" y="162"/>
                    </a:lnTo>
                    <a:lnTo>
                      <a:pt x="0" y="160"/>
                    </a:lnTo>
                    <a:lnTo>
                      <a:pt x="2" y="160"/>
                    </a:lnTo>
                    <a:lnTo>
                      <a:pt x="0" y="160"/>
                    </a:lnTo>
                    <a:lnTo>
                      <a:pt x="0" y="158"/>
                    </a:lnTo>
                    <a:lnTo>
                      <a:pt x="2" y="158"/>
                    </a:lnTo>
                    <a:lnTo>
                      <a:pt x="2" y="156"/>
                    </a:lnTo>
                    <a:lnTo>
                      <a:pt x="2" y="154"/>
                    </a:lnTo>
                    <a:lnTo>
                      <a:pt x="4" y="154"/>
                    </a:lnTo>
                    <a:lnTo>
                      <a:pt x="4" y="152"/>
                    </a:lnTo>
                    <a:lnTo>
                      <a:pt x="2" y="152"/>
                    </a:lnTo>
                    <a:lnTo>
                      <a:pt x="4" y="152"/>
                    </a:lnTo>
                    <a:lnTo>
                      <a:pt x="4" y="150"/>
                    </a:lnTo>
                    <a:lnTo>
                      <a:pt x="6" y="150"/>
                    </a:lnTo>
                    <a:lnTo>
                      <a:pt x="6" y="148"/>
                    </a:lnTo>
                    <a:lnTo>
                      <a:pt x="6" y="150"/>
                    </a:lnTo>
                    <a:lnTo>
                      <a:pt x="4" y="150"/>
                    </a:lnTo>
                    <a:lnTo>
                      <a:pt x="4" y="148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6" y="144"/>
                    </a:lnTo>
                    <a:lnTo>
                      <a:pt x="6" y="142"/>
                    </a:lnTo>
                    <a:lnTo>
                      <a:pt x="8" y="142"/>
                    </a:lnTo>
                    <a:lnTo>
                      <a:pt x="8" y="144"/>
                    </a:lnTo>
                    <a:lnTo>
                      <a:pt x="8" y="142"/>
                    </a:lnTo>
                    <a:lnTo>
                      <a:pt x="8" y="140"/>
                    </a:lnTo>
                    <a:lnTo>
                      <a:pt x="10" y="140"/>
                    </a:lnTo>
                    <a:lnTo>
                      <a:pt x="10" y="138"/>
                    </a:lnTo>
                    <a:lnTo>
                      <a:pt x="12" y="138"/>
                    </a:lnTo>
                    <a:lnTo>
                      <a:pt x="12" y="137"/>
                    </a:lnTo>
                    <a:lnTo>
                      <a:pt x="10" y="137"/>
                    </a:lnTo>
                    <a:lnTo>
                      <a:pt x="12" y="137"/>
                    </a:lnTo>
                    <a:lnTo>
                      <a:pt x="14" y="137"/>
                    </a:lnTo>
                    <a:lnTo>
                      <a:pt x="14" y="135"/>
                    </a:lnTo>
                    <a:lnTo>
                      <a:pt x="14" y="133"/>
                    </a:lnTo>
                    <a:lnTo>
                      <a:pt x="14" y="131"/>
                    </a:lnTo>
                    <a:lnTo>
                      <a:pt x="14" y="133"/>
                    </a:lnTo>
                    <a:lnTo>
                      <a:pt x="16" y="133"/>
                    </a:lnTo>
                    <a:lnTo>
                      <a:pt x="16" y="131"/>
                    </a:lnTo>
                    <a:lnTo>
                      <a:pt x="14" y="131"/>
                    </a:lnTo>
                    <a:lnTo>
                      <a:pt x="16" y="131"/>
                    </a:lnTo>
                    <a:lnTo>
                      <a:pt x="16" y="129"/>
                    </a:lnTo>
                    <a:lnTo>
                      <a:pt x="18" y="129"/>
                    </a:lnTo>
                    <a:lnTo>
                      <a:pt x="18" y="127"/>
                    </a:lnTo>
                    <a:lnTo>
                      <a:pt x="18" y="125"/>
                    </a:lnTo>
                    <a:lnTo>
                      <a:pt x="20" y="125"/>
                    </a:lnTo>
                    <a:lnTo>
                      <a:pt x="18" y="125"/>
                    </a:lnTo>
                    <a:lnTo>
                      <a:pt x="20" y="125"/>
                    </a:lnTo>
                    <a:lnTo>
                      <a:pt x="18" y="125"/>
                    </a:lnTo>
                    <a:lnTo>
                      <a:pt x="20" y="125"/>
                    </a:lnTo>
                    <a:lnTo>
                      <a:pt x="20" y="123"/>
                    </a:lnTo>
                    <a:lnTo>
                      <a:pt x="18" y="123"/>
                    </a:lnTo>
                    <a:lnTo>
                      <a:pt x="18" y="121"/>
                    </a:lnTo>
                    <a:lnTo>
                      <a:pt x="18" y="119"/>
                    </a:lnTo>
                    <a:lnTo>
                      <a:pt x="18" y="117"/>
                    </a:lnTo>
                    <a:lnTo>
                      <a:pt x="18" y="115"/>
                    </a:lnTo>
                    <a:lnTo>
                      <a:pt x="16" y="115"/>
                    </a:lnTo>
                    <a:lnTo>
                      <a:pt x="18" y="115"/>
                    </a:lnTo>
                    <a:lnTo>
                      <a:pt x="16" y="115"/>
                    </a:lnTo>
                    <a:lnTo>
                      <a:pt x="16" y="114"/>
                    </a:lnTo>
                    <a:lnTo>
                      <a:pt x="16" y="112"/>
                    </a:lnTo>
                    <a:lnTo>
                      <a:pt x="14" y="112"/>
                    </a:lnTo>
                    <a:lnTo>
                      <a:pt x="14" y="110"/>
                    </a:lnTo>
                    <a:lnTo>
                      <a:pt x="14" y="108"/>
                    </a:lnTo>
                    <a:lnTo>
                      <a:pt x="16" y="108"/>
                    </a:lnTo>
                    <a:lnTo>
                      <a:pt x="16" y="106"/>
                    </a:lnTo>
                    <a:lnTo>
                      <a:pt x="16" y="104"/>
                    </a:lnTo>
                    <a:lnTo>
                      <a:pt x="16" y="106"/>
                    </a:lnTo>
                    <a:lnTo>
                      <a:pt x="16" y="104"/>
                    </a:lnTo>
                    <a:lnTo>
                      <a:pt x="16" y="102"/>
                    </a:lnTo>
                    <a:lnTo>
                      <a:pt x="18" y="102"/>
                    </a:lnTo>
                    <a:lnTo>
                      <a:pt x="18" y="100"/>
                    </a:lnTo>
                    <a:lnTo>
                      <a:pt x="18" y="98"/>
                    </a:lnTo>
                    <a:lnTo>
                      <a:pt x="18" y="96"/>
                    </a:lnTo>
                    <a:lnTo>
                      <a:pt x="18" y="94"/>
                    </a:lnTo>
                    <a:lnTo>
                      <a:pt x="18" y="92"/>
                    </a:lnTo>
                    <a:lnTo>
                      <a:pt x="18" y="90"/>
                    </a:lnTo>
                    <a:lnTo>
                      <a:pt x="18" y="89"/>
                    </a:lnTo>
                    <a:lnTo>
                      <a:pt x="18" y="87"/>
                    </a:lnTo>
                    <a:lnTo>
                      <a:pt x="18" y="85"/>
                    </a:lnTo>
                    <a:lnTo>
                      <a:pt x="18" y="83"/>
                    </a:lnTo>
                    <a:lnTo>
                      <a:pt x="18" y="81"/>
                    </a:lnTo>
                    <a:lnTo>
                      <a:pt x="18" y="79"/>
                    </a:lnTo>
                    <a:lnTo>
                      <a:pt x="18" y="77"/>
                    </a:lnTo>
                    <a:lnTo>
                      <a:pt x="18" y="75"/>
                    </a:lnTo>
                    <a:lnTo>
                      <a:pt x="18" y="73"/>
                    </a:lnTo>
                    <a:lnTo>
                      <a:pt x="18" y="71"/>
                    </a:lnTo>
                    <a:lnTo>
                      <a:pt x="18" y="69"/>
                    </a:lnTo>
                    <a:lnTo>
                      <a:pt x="18" y="67"/>
                    </a:lnTo>
                    <a:lnTo>
                      <a:pt x="18" y="66"/>
                    </a:lnTo>
                    <a:lnTo>
                      <a:pt x="18" y="64"/>
                    </a:lnTo>
                    <a:lnTo>
                      <a:pt x="18" y="62"/>
                    </a:lnTo>
                    <a:lnTo>
                      <a:pt x="18" y="60"/>
                    </a:lnTo>
                    <a:lnTo>
                      <a:pt x="18" y="58"/>
                    </a:lnTo>
                    <a:lnTo>
                      <a:pt x="18" y="56"/>
                    </a:lnTo>
                    <a:lnTo>
                      <a:pt x="18" y="54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8" name="Freeform 97"/>
              <p:cNvSpPr>
                <a:spLocks/>
              </p:cNvSpPr>
              <p:nvPr/>
            </p:nvSpPr>
            <p:spPr bwMode="auto">
              <a:xfrm>
                <a:off x="2985557" y="1785127"/>
                <a:ext cx="502181" cy="315420"/>
              </a:xfrm>
              <a:custGeom>
                <a:avLst/>
                <a:gdLst>
                  <a:gd name="T0" fmla="*/ 127 w 242"/>
                  <a:gd name="T1" fmla="*/ 0 h 152"/>
                  <a:gd name="T2" fmla="*/ 142 w 242"/>
                  <a:gd name="T3" fmla="*/ 0 h 152"/>
                  <a:gd name="T4" fmla="*/ 158 w 242"/>
                  <a:gd name="T5" fmla="*/ 0 h 152"/>
                  <a:gd name="T6" fmla="*/ 173 w 242"/>
                  <a:gd name="T7" fmla="*/ 0 h 152"/>
                  <a:gd name="T8" fmla="*/ 188 w 242"/>
                  <a:gd name="T9" fmla="*/ 0 h 152"/>
                  <a:gd name="T10" fmla="*/ 204 w 242"/>
                  <a:gd name="T11" fmla="*/ 0 h 152"/>
                  <a:gd name="T12" fmla="*/ 219 w 242"/>
                  <a:gd name="T13" fmla="*/ 0 h 152"/>
                  <a:gd name="T14" fmla="*/ 235 w 242"/>
                  <a:gd name="T15" fmla="*/ 0 h 152"/>
                  <a:gd name="T16" fmla="*/ 236 w 242"/>
                  <a:gd name="T17" fmla="*/ 6 h 152"/>
                  <a:gd name="T18" fmla="*/ 229 w 242"/>
                  <a:gd name="T19" fmla="*/ 15 h 152"/>
                  <a:gd name="T20" fmla="*/ 236 w 242"/>
                  <a:gd name="T21" fmla="*/ 23 h 152"/>
                  <a:gd name="T22" fmla="*/ 240 w 242"/>
                  <a:gd name="T23" fmla="*/ 34 h 152"/>
                  <a:gd name="T24" fmla="*/ 240 w 242"/>
                  <a:gd name="T25" fmla="*/ 50 h 152"/>
                  <a:gd name="T26" fmla="*/ 240 w 242"/>
                  <a:gd name="T27" fmla="*/ 65 h 152"/>
                  <a:gd name="T28" fmla="*/ 240 w 242"/>
                  <a:gd name="T29" fmla="*/ 81 h 152"/>
                  <a:gd name="T30" fmla="*/ 240 w 242"/>
                  <a:gd name="T31" fmla="*/ 96 h 152"/>
                  <a:gd name="T32" fmla="*/ 236 w 242"/>
                  <a:gd name="T33" fmla="*/ 107 h 152"/>
                  <a:gd name="T34" fmla="*/ 236 w 242"/>
                  <a:gd name="T35" fmla="*/ 119 h 152"/>
                  <a:gd name="T36" fmla="*/ 240 w 242"/>
                  <a:gd name="T37" fmla="*/ 123 h 152"/>
                  <a:gd name="T38" fmla="*/ 238 w 242"/>
                  <a:gd name="T39" fmla="*/ 129 h 152"/>
                  <a:gd name="T40" fmla="*/ 238 w 242"/>
                  <a:gd name="T41" fmla="*/ 136 h 152"/>
                  <a:gd name="T42" fmla="*/ 235 w 242"/>
                  <a:gd name="T43" fmla="*/ 140 h 152"/>
                  <a:gd name="T44" fmla="*/ 236 w 242"/>
                  <a:gd name="T45" fmla="*/ 142 h 152"/>
                  <a:gd name="T46" fmla="*/ 242 w 242"/>
                  <a:gd name="T47" fmla="*/ 152 h 152"/>
                  <a:gd name="T48" fmla="*/ 233 w 242"/>
                  <a:gd name="T49" fmla="*/ 146 h 152"/>
                  <a:gd name="T50" fmla="*/ 225 w 242"/>
                  <a:gd name="T51" fmla="*/ 142 h 152"/>
                  <a:gd name="T52" fmla="*/ 215 w 242"/>
                  <a:gd name="T53" fmla="*/ 136 h 152"/>
                  <a:gd name="T54" fmla="*/ 200 w 242"/>
                  <a:gd name="T55" fmla="*/ 136 h 152"/>
                  <a:gd name="T56" fmla="*/ 190 w 242"/>
                  <a:gd name="T57" fmla="*/ 138 h 152"/>
                  <a:gd name="T58" fmla="*/ 179 w 242"/>
                  <a:gd name="T59" fmla="*/ 132 h 152"/>
                  <a:gd name="T60" fmla="*/ 165 w 242"/>
                  <a:gd name="T61" fmla="*/ 130 h 152"/>
                  <a:gd name="T62" fmla="*/ 150 w 242"/>
                  <a:gd name="T63" fmla="*/ 130 h 152"/>
                  <a:gd name="T64" fmla="*/ 135 w 242"/>
                  <a:gd name="T65" fmla="*/ 130 h 152"/>
                  <a:gd name="T66" fmla="*/ 119 w 242"/>
                  <a:gd name="T67" fmla="*/ 130 h 152"/>
                  <a:gd name="T68" fmla="*/ 104 w 242"/>
                  <a:gd name="T69" fmla="*/ 130 h 152"/>
                  <a:gd name="T70" fmla="*/ 89 w 242"/>
                  <a:gd name="T71" fmla="*/ 130 h 152"/>
                  <a:gd name="T72" fmla="*/ 73 w 242"/>
                  <a:gd name="T73" fmla="*/ 130 h 152"/>
                  <a:gd name="T74" fmla="*/ 58 w 242"/>
                  <a:gd name="T75" fmla="*/ 130 h 152"/>
                  <a:gd name="T76" fmla="*/ 43 w 242"/>
                  <a:gd name="T77" fmla="*/ 130 h 152"/>
                  <a:gd name="T78" fmla="*/ 27 w 242"/>
                  <a:gd name="T79" fmla="*/ 130 h 152"/>
                  <a:gd name="T80" fmla="*/ 12 w 242"/>
                  <a:gd name="T81" fmla="*/ 130 h 152"/>
                  <a:gd name="T82" fmla="*/ 0 w 242"/>
                  <a:gd name="T83" fmla="*/ 127 h 152"/>
                  <a:gd name="T84" fmla="*/ 0 w 242"/>
                  <a:gd name="T85" fmla="*/ 111 h 152"/>
                  <a:gd name="T86" fmla="*/ 0 w 242"/>
                  <a:gd name="T87" fmla="*/ 96 h 152"/>
                  <a:gd name="T88" fmla="*/ 0 w 242"/>
                  <a:gd name="T89" fmla="*/ 81 h 152"/>
                  <a:gd name="T90" fmla="*/ 0 w 242"/>
                  <a:gd name="T91" fmla="*/ 65 h 152"/>
                  <a:gd name="T92" fmla="*/ 0 w 242"/>
                  <a:gd name="T93" fmla="*/ 50 h 152"/>
                  <a:gd name="T94" fmla="*/ 2 w 242"/>
                  <a:gd name="T95" fmla="*/ 36 h 152"/>
                  <a:gd name="T96" fmla="*/ 2 w 242"/>
                  <a:gd name="T97" fmla="*/ 21 h 152"/>
                  <a:gd name="T98" fmla="*/ 2 w 242"/>
                  <a:gd name="T99" fmla="*/ 6 h 152"/>
                  <a:gd name="T100" fmla="*/ 12 w 242"/>
                  <a:gd name="T101" fmla="*/ 0 h 152"/>
                  <a:gd name="T102" fmla="*/ 27 w 242"/>
                  <a:gd name="T103" fmla="*/ 0 h 152"/>
                  <a:gd name="T104" fmla="*/ 43 w 242"/>
                  <a:gd name="T105" fmla="*/ 0 h 152"/>
                  <a:gd name="T106" fmla="*/ 58 w 242"/>
                  <a:gd name="T107" fmla="*/ 0 h 152"/>
                  <a:gd name="T108" fmla="*/ 73 w 242"/>
                  <a:gd name="T109" fmla="*/ 0 h 152"/>
                  <a:gd name="T110" fmla="*/ 89 w 242"/>
                  <a:gd name="T111" fmla="*/ 0 h 152"/>
                  <a:gd name="T112" fmla="*/ 104 w 242"/>
                  <a:gd name="T113" fmla="*/ 0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2" h="152">
                    <a:moveTo>
                      <a:pt x="114" y="0"/>
                    </a:move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9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7" y="0"/>
                    </a:lnTo>
                    <a:lnTo>
                      <a:pt x="188" y="0"/>
                    </a:lnTo>
                    <a:lnTo>
                      <a:pt x="190" y="0"/>
                    </a:lnTo>
                    <a:lnTo>
                      <a:pt x="192" y="0"/>
                    </a:lnTo>
                    <a:lnTo>
                      <a:pt x="194" y="0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200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3" y="0"/>
                    </a:lnTo>
                    <a:lnTo>
                      <a:pt x="225" y="0"/>
                    </a:lnTo>
                    <a:lnTo>
                      <a:pt x="227" y="0"/>
                    </a:lnTo>
                    <a:lnTo>
                      <a:pt x="229" y="0"/>
                    </a:lnTo>
                    <a:lnTo>
                      <a:pt x="231" y="0"/>
                    </a:lnTo>
                    <a:lnTo>
                      <a:pt x="233" y="0"/>
                    </a:lnTo>
                    <a:lnTo>
                      <a:pt x="235" y="0"/>
                    </a:lnTo>
                    <a:lnTo>
                      <a:pt x="236" y="0"/>
                    </a:lnTo>
                    <a:lnTo>
                      <a:pt x="238" y="0"/>
                    </a:lnTo>
                    <a:lnTo>
                      <a:pt x="238" y="2"/>
                    </a:lnTo>
                    <a:lnTo>
                      <a:pt x="236" y="2"/>
                    </a:lnTo>
                    <a:lnTo>
                      <a:pt x="238" y="2"/>
                    </a:lnTo>
                    <a:lnTo>
                      <a:pt x="236" y="2"/>
                    </a:lnTo>
                    <a:lnTo>
                      <a:pt x="236" y="4"/>
                    </a:lnTo>
                    <a:lnTo>
                      <a:pt x="236" y="6"/>
                    </a:lnTo>
                    <a:lnTo>
                      <a:pt x="236" y="8"/>
                    </a:lnTo>
                    <a:lnTo>
                      <a:pt x="235" y="8"/>
                    </a:lnTo>
                    <a:lnTo>
                      <a:pt x="235" y="9"/>
                    </a:lnTo>
                    <a:lnTo>
                      <a:pt x="233" y="9"/>
                    </a:lnTo>
                    <a:lnTo>
                      <a:pt x="233" y="11"/>
                    </a:lnTo>
                    <a:lnTo>
                      <a:pt x="231" y="11"/>
                    </a:lnTo>
                    <a:lnTo>
                      <a:pt x="229" y="13"/>
                    </a:lnTo>
                    <a:lnTo>
                      <a:pt x="229" y="15"/>
                    </a:lnTo>
                    <a:lnTo>
                      <a:pt x="229" y="17"/>
                    </a:lnTo>
                    <a:lnTo>
                      <a:pt x="231" y="17"/>
                    </a:lnTo>
                    <a:lnTo>
                      <a:pt x="231" y="19"/>
                    </a:lnTo>
                    <a:lnTo>
                      <a:pt x="233" y="19"/>
                    </a:lnTo>
                    <a:lnTo>
                      <a:pt x="233" y="21"/>
                    </a:lnTo>
                    <a:lnTo>
                      <a:pt x="233" y="23"/>
                    </a:lnTo>
                    <a:lnTo>
                      <a:pt x="235" y="23"/>
                    </a:lnTo>
                    <a:lnTo>
                      <a:pt x="236" y="23"/>
                    </a:lnTo>
                    <a:lnTo>
                      <a:pt x="236" y="25"/>
                    </a:lnTo>
                    <a:lnTo>
                      <a:pt x="238" y="25"/>
                    </a:lnTo>
                    <a:lnTo>
                      <a:pt x="240" y="25"/>
                    </a:lnTo>
                    <a:lnTo>
                      <a:pt x="240" y="27"/>
                    </a:lnTo>
                    <a:lnTo>
                      <a:pt x="240" y="29"/>
                    </a:lnTo>
                    <a:lnTo>
                      <a:pt x="240" y="31"/>
                    </a:lnTo>
                    <a:lnTo>
                      <a:pt x="240" y="33"/>
                    </a:lnTo>
                    <a:lnTo>
                      <a:pt x="240" y="34"/>
                    </a:lnTo>
                    <a:lnTo>
                      <a:pt x="240" y="36"/>
                    </a:lnTo>
                    <a:lnTo>
                      <a:pt x="240" y="38"/>
                    </a:lnTo>
                    <a:lnTo>
                      <a:pt x="240" y="40"/>
                    </a:lnTo>
                    <a:lnTo>
                      <a:pt x="240" y="42"/>
                    </a:lnTo>
                    <a:lnTo>
                      <a:pt x="240" y="44"/>
                    </a:lnTo>
                    <a:lnTo>
                      <a:pt x="240" y="46"/>
                    </a:lnTo>
                    <a:lnTo>
                      <a:pt x="240" y="48"/>
                    </a:lnTo>
                    <a:lnTo>
                      <a:pt x="240" y="50"/>
                    </a:lnTo>
                    <a:lnTo>
                      <a:pt x="240" y="52"/>
                    </a:lnTo>
                    <a:lnTo>
                      <a:pt x="240" y="54"/>
                    </a:lnTo>
                    <a:lnTo>
                      <a:pt x="240" y="56"/>
                    </a:lnTo>
                    <a:lnTo>
                      <a:pt x="240" y="57"/>
                    </a:lnTo>
                    <a:lnTo>
                      <a:pt x="240" y="59"/>
                    </a:lnTo>
                    <a:lnTo>
                      <a:pt x="240" y="61"/>
                    </a:lnTo>
                    <a:lnTo>
                      <a:pt x="240" y="63"/>
                    </a:lnTo>
                    <a:lnTo>
                      <a:pt x="240" y="65"/>
                    </a:lnTo>
                    <a:lnTo>
                      <a:pt x="240" y="67"/>
                    </a:lnTo>
                    <a:lnTo>
                      <a:pt x="240" y="69"/>
                    </a:lnTo>
                    <a:lnTo>
                      <a:pt x="240" y="71"/>
                    </a:lnTo>
                    <a:lnTo>
                      <a:pt x="240" y="73"/>
                    </a:lnTo>
                    <a:lnTo>
                      <a:pt x="240" y="75"/>
                    </a:lnTo>
                    <a:lnTo>
                      <a:pt x="240" y="77"/>
                    </a:lnTo>
                    <a:lnTo>
                      <a:pt x="240" y="79"/>
                    </a:lnTo>
                    <a:lnTo>
                      <a:pt x="240" y="81"/>
                    </a:lnTo>
                    <a:lnTo>
                      <a:pt x="240" y="82"/>
                    </a:lnTo>
                    <a:lnTo>
                      <a:pt x="240" y="84"/>
                    </a:lnTo>
                    <a:lnTo>
                      <a:pt x="240" y="86"/>
                    </a:lnTo>
                    <a:lnTo>
                      <a:pt x="240" y="88"/>
                    </a:lnTo>
                    <a:lnTo>
                      <a:pt x="240" y="90"/>
                    </a:lnTo>
                    <a:lnTo>
                      <a:pt x="240" y="92"/>
                    </a:lnTo>
                    <a:lnTo>
                      <a:pt x="240" y="94"/>
                    </a:lnTo>
                    <a:lnTo>
                      <a:pt x="240" y="96"/>
                    </a:lnTo>
                    <a:lnTo>
                      <a:pt x="240" y="98"/>
                    </a:lnTo>
                    <a:lnTo>
                      <a:pt x="240" y="100"/>
                    </a:lnTo>
                    <a:lnTo>
                      <a:pt x="240" y="102"/>
                    </a:lnTo>
                    <a:lnTo>
                      <a:pt x="240" y="104"/>
                    </a:lnTo>
                    <a:lnTo>
                      <a:pt x="240" y="105"/>
                    </a:lnTo>
                    <a:lnTo>
                      <a:pt x="240" y="107"/>
                    </a:lnTo>
                    <a:lnTo>
                      <a:pt x="238" y="107"/>
                    </a:lnTo>
                    <a:lnTo>
                      <a:pt x="236" y="107"/>
                    </a:lnTo>
                    <a:lnTo>
                      <a:pt x="236" y="109"/>
                    </a:lnTo>
                    <a:lnTo>
                      <a:pt x="236" y="111"/>
                    </a:lnTo>
                    <a:lnTo>
                      <a:pt x="238" y="111"/>
                    </a:lnTo>
                    <a:lnTo>
                      <a:pt x="238" y="113"/>
                    </a:lnTo>
                    <a:lnTo>
                      <a:pt x="238" y="115"/>
                    </a:lnTo>
                    <a:lnTo>
                      <a:pt x="238" y="117"/>
                    </a:lnTo>
                    <a:lnTo>
                      <a:pt x="236" y="117"/>
                    </a:lnTo>
                    <a:lnTo>
                      <a:pt x="236" y="119"/>
                    </a:lnTo>
                    <a:lnTo>
                      <a:pt x="236" y="117"/>
                    </a:lnTo>
                    <a:lnTo>
                      <a:pt x="236" y="119"/>
                    </a:lnTo>
                    <a:lnTo>
                      <a:pt x="238" y="119"/>
                    </a:lnTo>
                    <a:lnTo>
                      <a:pt x="236" y="119"/>
                    </a:lnTo>
                    <a:lnTo>
                      <a:pt x="238" y="119"/>
                    </a:lnTo>
                    <a:lnTo>
                      <a:pt x="238" y="121"/>
                    </a:lnTo>
                    <a:lnTo>
                      <a:pt x="240" y="121"/>
                    </a:lnTo>
                    <a:lnTo>
                      <a:pt x="240" y="123"/>
                    </a:lnTo>
                    <a:lnTo>
                      <a:pt x="240" y="125"/>
                    </a:lnTo>
                    <a:lnTo>
                      <a:pt x="242" y="125"/>
                    </a:lnTo>
                    <a:lnTo>
                      <a:pt x="240" y="125"/>
                    </a:lnTo>
                    <a:lnTo>
                      <a:pt x="240" y="127"/>
                    </a:lnTo>
                    <a:lnTo>
                      <a:pt x="240" y="125"/>
                    </a:lnTo>
                    <a:lnTo>
                      <a:pt x="240" y="127"/>
                    </a:lnTo>
                    <a:lnTo>
                      <a:pt x="240" y="129"/>
                    </a:lnTo>
                    <a:lnTo>
                      <a:pt x="238" y="129"/>
                    </a:lnTo>
                    <a:lnTo>
                      <a:pt x="240" y="129"/>
                    </a:lnTo>
                    <a:lnTo>
                      <a:pt x="240" y="130"/>
                    </a:lnTo>
                    <a:lnTo>
                      <a:pt x="238" y="130"/>
                    </a:lnTo>
                    <a:lnTo>
                      <a:pt x="240" y="130"/>
                    </a:lnTo>
                    <a:lnTo>
                      <a:pt x="240" y="132"/>
                    </a:lnTo>
                    <a:lnTo>
                      <a:pt x="238" y="132"/>
                    </a:lnTo>
                    <a:lnTo>
                      <a:pt x="238" y="134"/>
                    </a:lnTo>
                    <a:lnTo>
                      <a:pt x="238" y="136"/>
                    </a:lnTo>
                    <a:lnTo>
                      <a:pt x="238" y="138"/>
                    </a:lnTo>
                    <a:lnTo>
                      <a:pt x="238" y="136"/>
                    </a:lnTo>
                    <a:lnTo>
                      <a:pt x="236" y="136"/>
                    </a:lnTo>
                    <a:lnTo>
                      <a:pt x="238" y="136"/>
                    </a:lnTo>
                    <a:lnTo>
                      <a:pt x="236" y="136"/>
                    </a:lnTo>
                    <a:lnTo>
                      <a:pt x="236" y="138"/>
                    </a:lnTo>
                    <a:lnTo>
                      <a:pt x="236" y="140"/>
                    </a:lnTo>
                    <a:lnTo>
                      <a:pt x="235" y="140"/>
                    </a:lnTo>
                    <a:lnTo>
                      <a:pt x="236" y="140"/>
                    </a:lnTo>
                    <a:lnTo>
                      <a:pt x="235" y="140"/>
                    </a:lnTo>
                    <a:lnTo>
                      <a:pt x="235" y="142"/>
                    </a:lnTo>
                    <a:lnTo>
                      <a:pt x="236" y="142"/>
                    </a:lnTo>
                    <a:lnTo>
                      <a:pt x="235" y="142"/>
                    </a:lnTo>
                    <a:lnTo>
                      <a:pt x="236" y="142"/>
                    </a:lnTo>
                    <a:lnTo>
                      <a:pt x="236" y="144"/>
                    </a:lnTo>
                    <a:lnTo>
                      <a:pt x="236" y="142"/>
                    </a:lnTo>
                    <a:lnTo>
                      <a:pt x="236" y="144"/>
                    </a:lnTo>
                    <a:lnTo>
                      <a:pt x="238" y="144"/>
                    </a:lnTo>
                    <a:lnTo>
                      <a:pt x="238" y="146"/>
                    </a:lnTo>
                    <a:lnTo>
                      <a:pt x="240" y="146"/>
                    </a:lnTo>
                    <a:lnTo>
                      <a:pt x="240" y="148"/>
                    </a:lnTo>
                    <a:lnTo>
                      <a:pt x="240" y="150"/>
                    </a:lnTo>
                    <a:lnTo>
                      <a:pt x="240" y="152"/>
                    </a:lnTo>
                    <a:lnTo>
                      <a:pt x="242" y="152"/>
                    </a:lnTo>
                    <a:lnTo>
                      <a:pt x="240" y="152"/>
                    </a:lnTo>
                    <a:lnTo>
                      <a:pt x="238" y="152"/>
                    </a:lnTo>
                    <a:lnTo>
                      <a:pt x="238" y="150"/>
                    </a:lnTo>
                    <a:lnTo>
                      <a:pt x="236" y="152"/>
                    </a:lnTo>
                    <a:lnTo>
                      <a:pt x="235" y="150"/>
                    </a:lnTo>
                    <a:lnTo>
                      <a:pt x="235" y="148"/>
                    </a:lnTo>
                    <a:lnTo>
                      <a:pt x="233" y="148"/>
                    </a:lnTo>
                    <a:lnTo>
                      <a:pt x="233" y="146"/>
                    </a:lnTo>
                    <a:lnTo>
                      <a:pt x="235" y="146"/>
                    </a:lnTo>
                    <a:lnTo>
                      <a:pt x="235" y="144"/>
                    </a:lnTo>
                    <a:lnTo>
                      <a:pt x="233" y="144"/>
                    </a:lnTo>
                    <a:lnTo>
                      <a:pt x="231" y="144"/>
                    </a:lnTo>
                    <a:lnTo>
                      <a:pt x="231" y="142"/>
                    </a:lnTo>
                    <a:lnTo>
                      <a:pt x="229" y="142"/>
                    </a:lnTo>
                    <a:lnTo>
                      <a:pt x="227" y="142"/>
                    </a:lnTo>
                    <a:lnTo>
                      <a:pt x="225" y="142"/>
                    </a:lnTo>
                    <a:lnTo>
                      <a:pt x="225" y="140"/>
                    </a:lnTo>
                    <a:lnTo>
                      <a:pt x="223" y="140"/>
                    </a:lnTo>
                    <a:lnTo>
                      <a:pt x="221" y="140"/>
                    </a:lnTo>
                    <a:lnTo>
                      <a:pt x="219" y="140"/>
                    </a:lnTo>
                    <a:lnTo>
                      <a:pt x="219" y="138"/>
                    </a:lnTo>
                    <a:lnTo>
                      <a:pt x="217" y="138"/>
                    </a:lnTo>
                    <a:lnTo>
                      <a:pt x="217" y="136"/>
                    </a:lnTo>
                    <a:lnTo>
                      <a:pt x="215" y="136"/>
                    </a:lnTo>
                    <a:lnTo>
                      <a:pt x="213" y="136"/>
                    </a:lnTo>
                    <a:lnTo>
                      <a:pt x="212" y="136"/>
                    </a:lnTo>
                    <a:lnTo>
                      <a:pt x="210" y="136"/>
                    </a:lnTo>
                    <a:lnTo>
                      <a:pt x="208" y="136"/>
                    </a:lnTo>
                    <a:lnTo>
                      <a:pt x="206" y="136"/>
                    </a:lnTo>
                    <a:lnTo>
                      <a:pt x="204" y="136"/>
                    </a:lnTo>
                    <a:lnTo>
                      <a:pt x="202" y="136"/>
                    </a:lnTo>
                    <a:lnTo>
                      <a:pt x="200" y="136"/>
                    </a:lnTo>
                    <a:lnTo>
                      <a:pt x="198" y="136"/>
                    </a:lnTo>
                    <a:lnTo>
                      <a:pt x="196" y="136"/>
                    </a:lnTo>
                    <a:lnTo>
                      <a:pt x="196" y="138"/>
                    </a:lnTo>
                    <a:lnTo>
                      <a:pt x="194" y="138"/>
                    </a:lnTo>
                    <a:lnTo>
                      <a:pt x="194" y="140"/>
                    </a:lnTo>
                    <a:lnTo>
                      <a:pt x="192" y="140"/>
                    </a:lnTo>
                    <a:lnTo>
                      <a:pt x="190" y="140"/>
                    </a:lnTo>
                    <a:lnTo>
                      <a:pt x="190" y="138"/>
                    </a:lnTo>
                    <a:lnTo>
                      <a:pt x="188" y="138"/>
                    </a:lnTo>
                    <a:lnTo>
                      <a:pt x="188" y="136"/>
                    </a:lnTo>
                    <a:lnTo>
                      <a:pt x="187" y="136"/>
                    </a:lnTo>
                    <a:lnTo>
                      <a:pt x="185" y="136"/>
                    </a:lnTo>
                    <a:lnTo>
                      <a:pt x="183" y="136"/>
                    </a:lnTo>
                    <a:lnTo>
                      <a:pt x="183" y="134"/>
                    </a:lnTo>
                    <a:lnTo>
                      <a:pt x="181" y="134"/>
                    </a:lnTo>
                    <a:lnTo>
                      <a:pt x="179" y="132"/>
                    </a:lnTo>
                    <a:lnTo>
                      <a:pt x="177" y="132"/>
                    </a:lnTo>
                    <a:lnTo>
                      <a:pt x="177" y="130"/>
                    </a:lnTo>
                    <a:lnTo>
                      <a:pt x="175" y="130"/>
                    </a:lnTo>
                    <a:lnTo>
                      <a:pt x="173" y="130"/>
                    </a:lnTo>
                    <a:lnTo>
                      <a:pt x="171" y="130"/>
                    </a:lnTo>
                    <a:lnTo>
                      <a:pt x="169" y="130"/>
                    </a:lnTo>
                    <a:lnTo>
                      <a:pt x="167" y="130"/>
                    </a:lnTo>
                    <a:lnTo>
                      <a:pt x="165" y="130"/>
                    </a:lnTo>
                    <a:lnTo>
                      <a:pt x="164" y="130"/>
                    </a:lnTo>
                    <a:lnTo>
                      <a:pt x="162" y="130"/>
                    </a:lnTo>
                    <a:lnTo>
                      <a:pt x="160" y="130"/>
                    </a:lnTo>
                    <a:lnTo>
                      <a:pt x="158" y="130"/>
                    </a:lnTo>
                    <a:lnTo>
                      <a:pt x="156" y="130"/>
                    </a:lnTo>
                    <a:lnTo>
                      <a:pt x="154" y="130"/>
                    </a:lnTo>
                    <a:lnTo>
                      <a:pt x="152" y="130"/>
                    </a:lnTo>
                    <a:lnTo>
                      <a:pt x="150" y="130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30"/>
                    </a:lnTo>
                    <a:lnTo>
                      <a:pt x="142" y="130"/>
                    </a:lnTo>
                    <a:lnTo>
                      <a:pt x="140" y="130"/>
                    </a:lnTo>
                    <a:lnTo>
                      <a:pt x="139" y="130"/>
                    </a:lnTo>
                    <a:lnTo>
                      <a:pt x="137" y="130"/>
                    </a:lnTo>
                    <a:lnTo>
                      <a:pt x="135" y="130"/>
                    </a:lnTo>
                    <a:lnTo>
                      <a:pt x="133" y="130"/>
                    </a:lnTo>
                    <a:lnTo>
                      <a:pt x="131" y="130"/>
                    </a:lnTo>
                    <a:lnTo>
                      <a:pt x="129" y="130"/>
                    </a:lnTo>
                    <a:lnTo>
                      <a:pt x="127" y="130"/>
                    </a:lnTo>
                    <a:lnTo>
                      <a:pt x="125" y="130"/>
                    </a:lnTo>
                    <a:lnTo>
                      <a:pt x="123" y="130"/>
                    </a:lnTo>
                    <a:lnTo>
                      <a:pt x="121" y="130"/>
                    </a:lnTo>
                    <a:lnTo>
                      <a:pt x="119" y="130"/>
                    </a:lnTo>
                    <a:lnTo>
                      <a:pt x="117" y="130"/>
                    </a:lnTo>
                    <a:lnTo>
                      <a:pt x="115" y="130"/>
                    </a:lnTo>
                    <a:lnTo>
                      <a:pt x="114" y="130"/>
                    </a:lnTo>
                    <a:lnTo>
                      <a:pt x="112" y="130"/>
                    </a:lnTo>
                    <a:lnTo>
                      <a:pt x="110" y="130"/>
                    </a:lnTo>
                    <a:lnTo>
                      <a:pt x="108" y="130"/>
                    </a:lnTo>
                    <a:lnTo>
                      <a:pt x="106" y="130"/>
                    </a:lnTo>
                    <a:lnTo>
                      <a:pt x="104" y="130"/>
                    </a:lnTo>
                    <a:lnTo>
                      <a:pt x="102" y="130"/>
                    </a:lnTo>
                    <a:lnTo>
                      <a:pt x="100" y="130"/>
                    </a:lnTo>
                    <a:lnTo>
                      <a:pt x="98" y="130"/>
                    </a:lnTo>
                    <a:lnTo>
                      <a:pt x="96" y="130"/>
                    </a:lnTo>
                    <a:lnTo>
                      <a:pt x="94" y="130"/>
                    </a:lnTo>
                    <a:lnTo>
                      <a:pt x="92" y="130"/>
                    </a:lnTo>
                    <a:lnTo>
                      <a:pt x="91" y="130"/>
                    </a:lnTo>
                    <a:lnTo>
                      <a:pt x="89" y="130"/>
                    </a:lnTo>
                    <a:lnTo>
                      <a:pt x="87" y="130"/>
                    </a:lnTo>
                    <a:lnTo>
                      <a:pt x="85" y="130"/>
                    </a:lnTo>
                    <a:lnTo>
                      <a:pt x="83" y="130"/>
                    </a:lnTo>
                    <a:lnTo>
                      <a:pt x="81" y="130"/>
                    </a:lnTo>
                    <a:lnTo>
                      <a:pt x="79" y="130"/>
                    </a:lnTo>
                    <a:lnTo>
                      <a:pt x="77" y="130"/>
                    </a:lnTo>
                    <a:lnTo>
                      <a:pt x="75" y="130"/>
                    </a:lnTo>
                    <a:lnTo>
                      <a:pt x="73" y="130"/>
                    </a:lnTo>
                    <a:lnTo>
                      <a:pt x="71" y="130"/>
                    </a:lnTo>
                    <a:lnTo>
                      <a:pt x="69" y="130"/>
                    </a:lnTo>
                    <a:lnTo>
                      <a:pt x="67" y="130"/>
                    </a:lnTo>
                    <a:lnTo>
                      <a:pt x="66" y="130"/>
                    </a:lnTo>
                    <a:lnTo>
                      <a:pt x="64" y="130"/>
                    </a:lnTo>
                    <a:lnTo>
                      <a:pt x="62" y="130"/>
                    </a:lnTo>
                    <a:lnTo>
                      <a:pt x="60" y="130"/>
                    </a:lnTo>
                    <a:lnTo>
                      <a:pt x="58" y="130"/>
                    </a:lnTo>
                    <a:lnTo>
                      <a:pt x="56" y="130"/>
                    </a:lnTo>
                    <a:lnTo>
                      <a:pt x="54" y="130"/>
                    </a:lnTo>
                    <a:lnTo>
                      <a:pt x="52" y="130"/>
                    </a:lnTo>
                    <a:lnTo>
                      <a:pt x="50" y="130"/>
                    </a:lnTo>
                    <a:lnTo>
                      <a:pt x="48" y="130"/>
                    </a:lnTo>
                    <a:lnTo>
                      <a:pt x="46" y="130"/>
                    </a:lnTo>
                    <a:lnTo>
                      <a:pt x="44" y="130"/>
                    </a:lnTo>
                    <a:lnTo>
                      <a:pt x="43" y="130"/>
                    </a:lnTo>
                    <a:lnTo>
                      <a:pt x="41" y="130"/>
                    </a:lnTo>
                    <a:lnTo>
                      <a:pt x="39" y="130"/>
                    </a:lnTo>
                    <a:lnTo>
                      <a:pt x="37" y="130"/>
                    </a:lnTo>
                    <a:lnTo>
                      <a:pt x="35" y="130"/>
                    </a:lnTo>
                    <a:lnTo>
                      <a:pt x="33" y="130"/>
                    </a:lnTo>
                    <a:lnTo>
                      <a:pt x="31" y="130"/>
                    </a:lnTo>
                    <a:lnTo>
                      <a:pt x="29" y="130"/>
                    </a:lnTo>
                    <a:lnTo>
                      <a:pt x="27" y="130"/>
                    </a:lnTo>
                    <a:lnTo>
                      <a:pt x="25" y="130"/>
                    </a:lnTo>
                    <a:lnTo>
                      <a:pt x="23" y="130"/>
                    </a:lnTo>
                    <a:lnTo>
                      <a:pt x="21" y="130"/>
                    </a:lnTo>
                    <a:lnTo>
                      <a:pt x="19" y="130"/>
                    </a:lnTo>
                    <a:lnTo>
                      <a:pt x="18" y="130"/>
                    </a:lnTo>
                    <a:lnTo>
                      <a:pt x="16" y="130"/>
                    </a:lnTo>
                    <a:lnTo>
                      <a:pt x="14" y="130"/>
                    </a:lnTo>
                    <a:lnTo>
                      <a:pt x="12" y="130"/>
                    </a:lnTo>
                    <a:lnTo>
                      <a:pt x="10" y="130"/>
                    </a:lnTo>
                    <a:lnTo>
                      <a:pt x="8" y="130"/>
                    </a:lnTo>
                    <a:lnTo>
                      <a:pt x="6" y="130"/>
                    </a:lnTo>
                    <a:lnTo>
                      <a:pt x="4" y="130"/>
                    </a:lnTo>
                    <a:lnTo>
                      <a:pt x="2" y="130"/>
                    </a:lnTo>
                    <a:lnTo>
                      <a:pt x="0" y="130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3"/>
                    </a:lnTo>
                    <a:lnTo>
                      <a:pt x="0" y="121"/>
                    </a:lnTo>
                    <a:lnTo>
                      <a:pt x="0" y="119"/>
                    </a:lnTo>
                    <a:lnTo>
                      <a:pt x="0" y="117"/>
                    </a:lnTo>
                    <a:lnTo>
                      <a:pt x="0" y="115"/>
                    </a:lnTo>
                    <a:lnTo>
                      <a:pt x="0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0" y="107"/>
                    </a:lnTo>
                    <a:lnTo>
                      <a:pt x="0" y="105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0" y="100"/>
                    </a:lnTo>
                    <a:lnTo>
                      <a:pt x="0" y="98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0" y="52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0" y="42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2" y="33"/>
                    </a:lnTo>
                    <a:lnTo>
                      <a:pt x="2" y="31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49" name="Freeform 98"/>
              <p:cNvSpPr>
                <a:spLocks/>
              </p:cNvSpPr>
              <p:nvPr/>
            </p:nvSpPr>
            <p:spPr bwMode="auto">
              <a:xfrm>
                <a:off x="4990132" y="2063195"/>
                <a:ext cx="238641" cy="151485"/>
              </a:xfrm>
              <a:custGeom>
                <a:avLst/>
                <a:gdLst>
                  <a:gd name="T0" fmla="*/ 58 w 115"/>
                  <a:gd name="T1" fmla="*/ 39 h 73"/>
                  <a:gd name="T2" fmla="*/ 52 w 115"/>
                  <a:gd name="T3" fmla="*/ 37 h 73"/>
                  <a:gd name="T4" fmla="*/ 44 w 115"/>
                  <a:gd name="T5" fmla="*/ 37 h 73"/>
                  <a:gd name="T6" fmla="*/ 37 w 115"/>
                  <a:gd name="T7" fmla="*/ 37 h 73"/>
                  <a:gd name="T8" fmla="*/ 29 w 115"/>
                  <a:gd name="T9" fmla="*/ 37 h 73"/>
                  <a:gd name="T10" fmla="*/ 23 w 115"/>
                  <a:gd name="T11" fmla="*/ 39 h 73"/>
                  <a:gd name="T12" fmla="*/ 23 w 115"/>
                  <a:gd name="T13" fmla="*/ 39 h 73"/>
                  <a:gd name="T14" fmla="*/ 21 w 115"/>
                  <a:gd name="T15" fmla="*/ 37 h 73"/>
                  <a:gd name="T16" fmla="*/ 14 w 115"/>
                  <a:gd name="T17" fmla="*/ 37 h 73"/>
                  <a:gd name="T18" fmla="*/ 6 w 115"/>
                  <a:gd name="T19" fmla="*/ 37 h 73"/>
                  <a:gd name="T20" fmla="*/ 0 w 115"/>
                  <a:gd name="T21" fmla="*/ 35 h 73"/>
                  <a:gd name="T22" fmla="*/ 2 w 115"/>
                  <a:gd name="T23" fmla="*/ 27 h 73"/>
                  <a:gd name="T24" fmla="*/ 4 w 115"/>
                  <a:gd name="T25" fmla="*/ 21 h 73"/>
                  <a:gd name="T26" fmla="*/ 4 w 115"/>
                  <a:gd name="T27" fmla="*/ 14 h 73"/>
                  <a:gd name="T28" fmla="*/ 6 w 115"/>
                  <a:gd name="T29" fmla="*/ 8 h 73"/>
                  <a:gd name="T30" fmla="*/ 14 w 115"/>
                  <a:gd name="T31" fmla="*/ 6 h 73"/>
                  <a:gd name="T32" fmla="*/ 19 w 115"/>
                  <a:gd name="T33" fmla="*/ 8 h 73"/>
                  <a:gd name="T34" fmla="*/ 27 w 115"/>
                  <a:gd name="T35" fmla="*/ 8 h 73"/>
                  <a:gd name="T36" fmla="*/ 35 w 115"/>
                  <a:gd name="T37" fmla="*/ 8 h 73"/>
                  <a:gd name="T38" fmla="*/ 42 w 115"/>
                  <a:gd name="T39" fmla="*/ 8 h 73"/>
                  <a:gd name="T40" fmla="*/ 50 w 115"/>
                  <a:gd name="T41" fmla="*/ 8 h 73"/>
                  <a:gd name="T42" fmla="*/ 58 w 115"/>
                  <a:gd name="T43" fmla="*/ 8 h 73"/>
                  <a:gd name="T44" fmla="*/ 65 w 115"/>
                  <a:gd name="T45" fmla="*/ 8 h 73"/>
                  <a:gd name="T46" fmla="*/ 71 w 115"/>
                  <a:gd name="T47" fmla="*/ 6 h 73"/>
                  <a:gd name="T48" fmla="*/ 75 w 115"/>
                  <a:gd name="T49" fmla="*/ 4 h 73"/>
                  <a:gd name="T50" fmla="*/ 81 w 115"/>
                  <a:gd name="T51" fmla="*/ 0 h 73"/>
                  <a:gd name="T52" fmla="*/ 87 w 115"/>
                  <a:gd name="T53" fmla="*/ 2 h 73"/>
                  <a:gd name="T54" fmla="*/ 89 w 115"/>
                  <a:gd name="T55" fmla="*/ 8 h 73"/>
                  <a:gd name="T56" fmla="*/ 94 w 115"/>
                  <a:gd name="T57" fmla="*/ 12 h 73"/>
                  <a:gd name="T58" fmla="*/ 90 w 115"/>
                  <a:gd name="T59" fmla="*/ 16 h 73"/>
                  <a:gd name="T60" fmla="*/ 89 w 115"/>
                  <a:gd name="T61" fmla="*/ 21 h 73"/>
                  <a:gd name="T62" fmla="*/ 90 w 115"/>
                  <a:gd name="T63" fmla="*/ 29 h 73"/>
                  <a:gd name="T64" fmla="*/ 96 w 115"/>
                  <a:gd name="T65" fmla="*/ 33 h 73"/>
                  <a:gd name="T66" fmla="*/ 104 w 115"/>
                  <a:gd name="T67" fmla="*/ 33 h 73"/>
                  <a:gd name="T68" fmla="*/ 110 w 115"/>
                  <a:gd name="T69" fmla="*/ 35 h 73"/>
                  <a:gd name="T70" fmla="*/ 112 w 115"/>
                  <a:gd name="T71" fmla="*/ 41 h 73"/>
                  <a:gd name="T72" fmla="*/ 113 w 115"/>
                  <a:gd name="T73" fmla="*/ 46 h 73"/>
                  <a:gd name="T74" fmla="*/ 113 w 115"/>
                  <a:gd name="T75" fmla="*/ 52 h 73"/>
                  <a:gd name="T76" fmla="*/ 112 w 115"/>
                  <a:gd name="T77" fmla="*/ 58 h 73"/>
                  <a:gd name="T78" fmla="*/ 108 w 115"/>
                  <a:gd name="T79" fmla="*/ 62 h 73"/>
                  <a:gd name="T80" fmla="*/ 108 w 115"/>
                  <a:gd name="T81" fmla="*/ 56 h 73"/>
                  <a:gd name="T82" fmla="*/ 100 w 115"/>
                  <a:gd name="T83" fmla="*/ 58 h 73"/>
                  <a:gd name="T84" fmla="*/ 96 w 115"/>
                  <a:gd name="T85" fmla="*/ 58 h 73"/>
                  <a:gd name="T86" fmla="*/ 96 w 115"/>
                  <a:gd name="T87" fmla="*/ 62 h 73"/>
                  <a:gd name="T88" fmla="*/ 100 w 115"/>
                  <a:gd name="T89" fmla="*/ 64 h 73"/>
                  <a:gd name="T90" fmla="*/ 106 w 115"/>
                  <a:gd name="T91" fmla="*/ 66 h 73"/>
                  <a:gd name="T92" fmla="*/ 108 w 115"/>
                  <a:gd name="T93" fmla="*/ 64 h 73"/>
                  <a:gd name="T94" fmla="*/ 112 w 115"/>
                  <a:gd name="T95" fmla="*/ 64 h 73"/>
                  <a:gd name="T96" fmla="*/ 113 w 115"/>
                  <a:gd name="T97" fmla="*/ 69 h 73"/>
                  <a:gd name="T98" fmla="*/ 110 w 115"/>
                  <a:gd name="T99" fmla="*/ 73 h 73"/>
                  <a:gd name="T100" fmla="*/ 102 w 115"/>
                  <a:gd name="T101" fmla="*/ 71 h 73"/>
                  <a:gd name="T102" fmla="*/ 96 w 115"/>
                  <a:gd name="T103" fmla="*/ 69 h 73"/>
                  <a:gd name="T104" fmla="*/ 90 w 115"/>
                  <a:gd name="T105" fmla="*/ 67 h 73"/>
                  <a:gd name="T106" fmla="*/ 87 w 115"/>
                  <a:gd name="T107" fmla="*/ 71 h 73"/>
                  <a:gd name="T108" fmla="*/ 81 w 115"/>
                  <a:gd name="T109" fmla="*/ 69 h 73"/>
                  <a:gd name="T110" fmla="*/ 81 w 115"/>
                  <a:gd name="T111" fmla="*/ 66 h 73"/>
                  <a:gd name="T112" fmla="*/ 75 w 115"/>
                  <a:gd name="T113" fmla="*/ 62 h 73"/>
                  <a:gd name="T114" fmla="*/ 75 w 115"/>
                  <a:gd name="T115" fmla="*/ 56 h 73"/>
                  <a:gd name="T116" fmla="*/ 75 w 115"/>
                  <a:gd name="T117" fmla="*/ 52 h 73"/>
                  <a:gd name="T118" fmla="*/ 69 w 115"/>
                  <a:gd name="T119" fmla="*/ 48 h 73"/>
                  <a:gd name="T120" fmla="*/ 67 w 115"/>
                  <a:gd name="T121" fmla="*/ 43 h 73"/>
                  <a:gd name="T122" fmla="*/ 64 w 115"/>
                  <a:gd name="T123" fmla="*/ 3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5" h="73">
                    <a:moveTo>
                      <a:pt x="64" y="39"/>
                    </a:moveTo>
                    <a:lnTo>
                      <a:pt x="62" y="39"/>
                    </a:lnTo>
                    <a:lnTo>
                      <a:pt x="60" y="39"/>
                    </a:lnTo>
                    <a:lnTo>
                      <a:pt x="58" y="39"/>
                    </a:lnTo>
                    <a:lnTo>
                      <a:pt x="56" y="39"/>
                    </a:lnTo>
                    <a:lnTo>
                      <a:pt x="54" y="39"/>
                    </a:lnTo>
                    <a:lnTo>
                      <a:pt x="54" y="37"/>
                    </a:lnTo>
                    <a:lnTo>
                      <a:pt x="52" y="37"/>
                    </a:lnTo>
                    <a:lnTo>
                      <a:pt x="50" y="37"/>
                    </a:lnTo>
                    <a:lnTo>
                      <a:pt x="48" y="37"/>
                    </a:lnTo>
                    <a:lnTo>
                      <a:pt x="46" y="37"/>
                    </a:lnTo>
                    <a:lnTo>
                      <a:pt x="44" y="37"/>
                    </a:lnTo>
                    <a:lnTo>
                      <a:pt x="42" y="37"/>
                    </a:lnTo>
                    <a:lnTo>
                      <a:pt x="41" y="37"/>
                    </a:lnTo>
                    <a:lnTo>
                      <a:pt x="39" y="37"/>
                    </a:lnTo>
                    <a:lnTo>
                      <a:pt x="37" y="37"/>
                    </a:lnTo>
                    <a:lnTo>
                      <a:pt x="35" y="37"/>
                    </a:lnTo>
                    <a:lnTo>
                      <a:pt x="33" y="37"/>
                    </a:lnTo>
                    <a:lnTo>
                      <a:pt x="31" y="37"/>
                    </a:lnTo>
                    <a:lnTo>
                      <a:pt x="29" y="37"/>
                    </a:lnTo>
                    <a:lnTo>
                      <a:pt x="27" y="37"/>
                    </a:lnTo>
                    <a:lnTo>
                      <a:pt x="25" y="37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3" y="37"/>
                    </a:lnTo>
                    <a:lnTo>
                      <a:pt x="23" y="39"/>
                    </a:lnTo>
                    <a:lnTo>
                      <a:pt x="21" y="39"/>
                    </a:lnTo>
                    <a:lnTo>
                      <a:pt x="21" y="37"/>
                    </a:lnTo>
                    <a:lnTo>
                      <a:pt x="19" y="37"/>
                    </a:lnTo>
                    <a:lnTo>
                      <a:pt x="17" y="37"/>
                    </a:lnTo>
                    <a:lnTo>
                      <a:pt x="16" y="37"/>
                    </a:lnTo>
                    <a:lnTo>
                      <a:pt x="14" y="37"/>
                    </a:lnTo>
                    <a:lnTo>
                      <a:pt x="12" y="37"/>
                    </a:lnTo>
                    <a:lnTo>
                      <a:pt x="10" y="37"/>
                    </a:lnTo>
                    <a:lnTo>
                      <a:pt x="8" y="37"/>
                    </a:lnTo>
                    <a:lnTo>
                      <a:pt x="6" y="37"/>
                    </a:lnTo>
                    <a:lnTo>
                      <a:pt x="4" y="37"/>
                    </a:lnTo>
                    <a:lnTo>
                      <a:pt x="2" y="37"/>
                    </a:lnTo>
                    <a:lnTo>
                      <a:pt x="0" y="37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2" y="27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1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4" y="18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6" y="14"/>
                    </a:lnTo>
                    <a:lnTo>
                      <a:pt x="6" y="12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8" y="6"/>
                    </a:lnTo>
                    <a:lnTo>
                      <a:pt x="10" y="6"/>
                    </a:lnTo>
                    <a:lnTo>
                      <a:pt x="12" y="6"/>
                    </a:lnTo>
                    <a:lnTo>
                      <a:pt x="14" y="6"/>
                    </a:lnTo>
                    <a:lnTo>
                      <a:pt x="14" y="8"/>
                    </a:lnTo>
                    <a:lnTo>
                      <a:pt x="16" y="8"/>
                    </a:lnTo>
                    <a:lnTo>
                      <a:pt x="17" y="8"/>
                    </a:lnTo>
                    <a:lnTo>
                      <a:pt x="19" y="8"/>
                    </a:lnTo>
                    <a:lnTo>
                      <a:pt x="21" y="8"/>
                    </a:lnTo>
                    <a:lnTo>
                      <a:pt x="23" y="8"/>
                    </a:lnTo>
                    <a:lnTo>
                      <a:pt x="25" y="8"/>
                    </a:lnTo>
                    <a:lnTo>
                      <a:pt x="27" y="8"/>
                    </a:lnTo>
                    <a:lnTo>
                      <a:pt x="29" y="8"/>
                    </a:lnTo>
                    <a:lnTo>
                      <a:pt x="31" y="8"/>
                    </a:lnTo>
                    <a:lnTo>
                      <a:pt x="33" y="8"/>
                    </a:lnTo>
                    <a:lnTo>
                      <a:pt x="35" y="8"/>
                    </a:lnTo>
                    <a:lnTo>
                      <a:pt x="37" y="8"/>
                    </a:lnTo>
                    <a:lnTo>
                      <a:pt x="39" y="8"/>
                    </a:lnTo>
                    <a:lnTo>
                      <a:pt x="41" y="8"/>
                    </a:lnTo>
                    <a:lnTo>
                      <a:pt x="42" y="8"/>
                    </a:lnTo>
                    <a:lnTo>
                      <a:pt x="44" y="8"/>
                    </a:lnTo>
                    <a:lnTo>
                      <a:pt x="46" y="8"/>
                    </a:lnTo>
                    <a:lnTo>
                      <a:pt x="48" y="8"/>
                    </a:lnTo>
                    <a:lnTo>
                      <a:pt x="50" y="8"/>
                    </a:lnTo>
                    <a:lnTo>
                      <a:pt x="52" y="8"/>
                    </a:lnTo>
                    <a:lnTo>
                      <a:pt x="54" y="8"/>
                    </a:lnTo>
                    <a:lnTo>
                      <a:pt x="56" y="8"/>
                    </a:lnTo>
                    <a:lnTo>
                      <a:pt x="58" y="8"/>
                    </a:lnTo>
                    <a:lnTo>
                      <a:pt x="60" y="8"/>
                    </a:lnTo>
                    <a:lnTo>
                      <a:pt x="62" y="8"/>
                    </a:lnTo>
                    <a:lnTo>
                      <a:pt x="64" y="8"/>
                    </a:lnTo>
                    <a:lnTo>
                      <a:pt x="65" y="8"/>
                    </a:lnTo>
                    <a:lnTo>
                      <a:pt x="67" y="8"/>
                    </a:lnTo>
                    <a:lnTo>
                      <a:pt x="69" y="8"/>
                    </a:lnTo>
                    <a:lnTo>
                      <a:pt x="71" y="8"/>
                    </a:lnTo>
                    <a:lnTo>
                      <a:pt x="71" y="6"/>
                    </a:lnTo>
                    <a:lnTo>
                      <a:pt x="73" y="8"/>
                    </a:lnTo>
                    <a:lnTo>
                      <a:pt x="73" y="6"/>
                    </a:lnTo>
                    <a:lnTo>
                      <a:pt x="73" y="4"/>
                    </a:lnTo>
                    <a:lnTo>
                      <a:pt x="75" y="4"/>
                    </a:lnTo>
                    <a:lnTo>
                      <a:pt x="77" y="4"/>
                    </a:lnTo>
                    <a:lnTo>
                      <a:pt x="77" y="2"/>
                    </a:lnTo>
                    <a:lnTo>
                      <a:pt x="79" y="2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7" y="4"/>
                    </a:lnTo>
                    <a:lnTo>
                      <a:pt x="87" y="6"/>
                    </a:lnTo>
                    <a:lnTo>
                      <a:pt x="87" y="8"/>
                    </a:lnTo>
                    <a:lnTo>
                      <a:pt x="89" y="8"/>
                    </a:lnTo>
                    <a:lnTo>
                      <a:pt x="90" y="8"/>
                    </a:lnTo>
                    <a:lnTo>
                      <a:pt x="92" y="8"/>
                    </a:lnTo>
                    <a:lnTo>
                      <a:pt x="94" y="10"/>
                    </a:lnTo>
                    <a:lnTo>
                      <a:pt x="94" y="12"/>
                    </a:lnTo>
                    <a:lnTo>
                      <a:pt x="94" y="14"/>
                    </a:lnTo>
                    <a:lnTo>
                      <a:pt x="92" y="14"/>
                    </a:lnTo>
                    <a:lnTo>
                      <a:pt x="92" y="16"/>
                    </a:lnTo>
                    <a:lnTo>
                      <a:pt x="90" y="16"/>
                    </a:lnTo>
                    <a:lnTo>
                      <a:pt x="90" y="18"/>
                    </a:lnTo>
                    <a:lnTo>
                      <a:pt x="90" y="19"/>
                    </a:lnTo>
                    <a:lnTo>
                      <a:pt x="90" y="21"/>
                    </a:lnTo>
                    <a:lnTo>
                      <a:pt x="89" y="21"/>
                    </a:lnTo>
                    <a:lnTo>
                      <a:pt x="89" y="23"/>
                    </a:lnTo>
                    <a:lnTo>
                      <a:pt x="89" y="27"/>
                    </a:lnTo>
                    <a:lnTo>
                      <a:pt x="89" y="29"/>
                    </a:lnTo>
                    <a:lnTo>
                      <a:pt x="90" y="29"/>
                    </a:lnTo>
                    <a:lnTo>
                      <a:pt x="90" y="31"/>
                    </a:lnTo>
                    <a:lnTo>
                      <a:pt x="90" y="33"/>
                    </a:lnTo>
                    <a:lnTo>
                      <a:pt x="94" y="33"/>
                    </a:lnTo>
                    <a:lnTo>
                      <a:pt x="96" y="33"/>
                    </a:lnTo>
                    <a:lnTo>
                      <a:pt x="98" y="33"/>
                    </a:lnTo>
                    <a:lnTo>
                      <a:pt x="100" y="33"/>
                    </a:lnTo>
                    <a:lnTo>
                      <a:pt x="102" y="33"/>
                    </a:lnTo>
                    <a:lnTo>
                      <a:pt x="104" y="33"/>
                    </a:lnTo>
                    <a:lnTo>
                      <a:pt x="106" y="33"/>
                    </a:lnTo>
                    <a:lnTo>
                      <a:pt x="108" y="33"/>
                    </a:lnTo>
                    <a:lnTo>
                      <a:pt x="108" y="35"/>
                    </a:lnTo>
                    <a:lnTo>
                      <a:pt x="110" y="35"/>
                    </a:lnTo>
                    <a:lnTo>
                      <a:pt x="110" y="37"/>
                    </a:lnTo>
                    <a:lnTo>
                      <a:pt x="112" y="37"/>
                    </a:lnTo>
                    <a:lnTo>
                      <a:pt x="112" y="39"/>
                    </a:lnTo>
                    <a:lnTo>
                      <a:pt x="112" y="41"/>
                    </a:lnTo>
                    <a:lnTo>
                      <a:pt x="113" y="41"/>
                    </a:lnTo>
                    <a:lnTo>
                      <a:pt x="113" y="43"/>
                    </a:lnTo>
                    <a:lnTo>
                      <a:pt x="113" y="44"/>
                    </a:lnTo>
                    <a:lnTo>
                      <a:pt x="113" y="46"/>
                    </a:lnTo>
                    <a:lnTo>
                      <a:pt x="113" y="48"/>
                    </a:lnTo>
                    <a:lnTo>
                      <a:pt x="113" y="50"/>
                    </a:lnTo>
                    <a:lnTo>
                      <a:pt x="115" y="50"/>
                    </a:lnTo>
                    <a:lnTo>
                      <a:pt x="113" y="52"/>
                    </a:lnTo>
                    <a:lnTo>
                      <a:pt x="113" y="54"/>
                    </a:lnTo>
                    <a:lnTo>
                      <a:pt x="113" y="56"/>
                    </a:lnTo>
                    <a:lnTo>
                      <a:pt x="112" y="56"/>
                    </a:lnTo>
                    <a:lnTo>
                      <a:pt x="112" y="58"/>
                    </a:lnTo>
                    <a:lnTo>
                      <a:pt x="112" y="60"/>
                    </a:lnTo>
                    <a:lnTo>
                      <a:pt x="110" y="60"/>
                    </a:lnTo>
                    <a:lnTo>
                      <a:pt x="110" y="62"/>
                    </a:lnTo>
                    <a:lnTo>
                      <a:pt x="108" y="62"/>
                    </a:lnTo>
                    <a:lnTo>
                      <a:pt x="106" y="60"/>
                    </a:lnTo>
                    <a:lnTo>
                      <a:pt x="106" y="58"/>
                    </a:lnTo>
                    <a:lnTo>
                      <a:pt x="108" y="58"/>
                    </a:lnTo>
                    <a:lnTo>
                      <a:pt x="108" y="56"/>
                    </a:lnTo>
                    <a:lnTo>
                      <a:pt x="106" y="56"/>
                    </a:lnTo>
                    <a:lnTo>
                      <a:pt x="104" y="56"/>
                    </a:lnTo>
                    <a:lnTo>
                      <a:pt x="102" y="58"/>
                    </a:lnTo>
                    <a:lnTo>
                      <a:pt x="100" y="58"/>
                    </a:lnTo>
                    <a:lnTo>
                      <a:pt x="100" y="56"/>
                    </a:lnTo>
                    <a:lnTo>
                      <a:pt x="100" y="58"/>
                    </a:lnTo>
                    <a:lnTo>
                      <a:pt x="98" y="58"/>
                    </a:lnTo>
                    <a:lnTo>
                      <a:pt x="96" y="58"/>
                    </a:lnTo>
                    <a:lnTo>
                      <a:pt x="96" y="60"/>
                    </a:lnTo>
                    <a:lnTo>
                      <a:pt x="94" y="60"/>
                    </a:lnTo>
                    <a:lnTo>
                      <a:pt x="94" y="62"/>
                    </a:lnTo>
                    <a:lnTo>
                      <a:pt x="96" y="62"/>
                    </a:lnTo>
                    <a:lnTo>
                      <a:pt x="98" y="62"/>
                    </a:lnTo>
                    <a:lnTo>
                      <a:pt x="98" y="64"/>
                    </a:lnTo>
                    <a:lnTo>
                      <a:pt x="98" y="66"/>
                    </a:lnTo>
                    <a:lnTo>
                      <a:pt x="100" y="64"/>
                    </a:lnTo>
                    <a:lnTo>
                      <a:pt x="102" y="64"/>
                    </a:lnTo>
                    <a:lnTo>
                      <a:pt x="102" y="66"/>
                    </a:lnTo>
                    <a:lnTo>
                      <a:pt x="104" y="66"/>
                    </a:lnTo>
                    <a:lnTo>
                      <a:pt x="106" y="66"/>
                    </a:lnTo>
                    <a:lnTo>
                      <a:pt x="108" y="66"/>
                    </a:lnTo>
                    <a:lnTo>
                      <a:pt x="106" y="66"/>
                    </a:lnTo>
                    <a:lnTo>
                      <a:pt x="106" y="64"/>
                    </a:lnTo>
                    <a:lnTo>
                      <a:pt x="108" y="64"/>
                    </a:lnTo>
                    <a:lnTo>
                      <a:pt x="108" y="62"/>
                    </a:lnTo>
                    <a:lnTo>
                      <a:pt x="110" y="62"/>
                    </a:lnTo>
                    <a:lnTo>
                      <a:pt x="110" y="64"/>
                    </a:lnTo>
                    <a:lnTo>
                      <a:pt x="112" y="64"/>
                    </a:lnTo>
                    <a:lnTo>
                      <a:pt x="112" y="66"/>
                    </a:lnTo>
                    <a:lnTo>
                      <a:pt x="112" y="67"/>
                    </a:lnTo>
                    <a:lnTo>
                      <a:pt x="113" y="67"/>
                    </a:lnTo>
                    <a:lnTo>
                      <a:pt x="113" y="69"/>
                    </a:lnTo>
                    <a:lnTo>
                      <a:pt x="113" y="71"/>
                    </a:lnTo>
                    <a:lnTo>
                      <a:pt x="112" y="71"/>
                    </a:lnTo>
                    <a:lnTo>
                      <a:pt x="112" y="73"/>
                    </a:lnTo>
                    <a:lnTo>
                      <a:pt x="110" y="73"/>
                    </a:lnTo>
                    <a:lnTo>
                      <a:pt x="108" y="73"/>
                    </a:lnTo>
                    <a:lnTo>
                      <a:pt x="106" y="73"/>
                    </a:lnTo>
                    <a:lnTo>
                      <a:pt x="104" y="71"/>
                    </a:lnTo>
                    <a:lnTo>
                      <a:pt x="102" y="71"/>
                    </a:lnTo>
                    <a:lnTo>
                      <a:pt x="100" y="71"/>
                    </a:lnTo>
                    <a:lnTo>
                      <a:pt x="100" y="69"/>
                    </a:lnTo>
                    <a:lnTo>
                      <a:pt x="98" y="69"/>
                    </a:lnTo>
                    <a:lnTo>
                      <a:pt x="96" y="69"/>
                    </a:lnTo>
                    <a:lnTo>
                      <a:pt x="94" y="69"/>
                    </a:lnTo>
                    <a:lnTo>
                      <a:pt x="94" y="67"/>
                    </a:lnTo>
                    <a:lnTo>
                      <a:pt x="92" y="67"/>
                    </a:lnTo>
                    <a:lnTo>
                      <a:pt x="90" y="67"/>
                    </a:lnTo>
                    <a:lnTo>
                      <a:pt x="89" y="67"/>
                    </a:lnTo>
                    <a:lnTo>
                      <a:pt x="89" y="69"/>
                    </a:lnTo>
                    <a:lnTo>
                      <a:pt x="87" y="69"/>
                    </a:lnTo>
                    <a:lnTo>
                      <a:pt x="87" y="71"/>
                    </a:lnTo>
                    <a:lnTo>
                      <a:pt x="85" y="73"/>
                    </a:lnTo>
                    <a:lnTo>
                      <a:pt x="83" y="71"/>
                    </a:lnTo>
                    <a:lnTo>
                      <a:pt x="83" y="69"/>
                    </a:lnTo>
                    <a:lnTo>
                      <a:pt x="81" y="69"/>
                    </a:lnTo>
                    <a:lnTo>
                      <a:pt x="83" y="69"/>
                    </a:lnTo>
                    <a:lnTo>
                      <a:pt x="83" y="67"/>
                    </a:lnTo>
                    <a:lnTo>
                      <a:pt x="81" y="67"/>
                    </a:lnTo>
                    <a:lnTo>
                      <a:pt x="81" y="66"/>
                    </a:lnTo>
                    <a:lnTo>
                      <a:pt x="79" y="66"/>
                    </a:lnTo>
                    <a:lnTo>
                      <a:pt x="77" y="66"/>
                    </a:lnTo>
                    <a:lnTo>
                      <a:pt x="77" y="64"/>
                    </a:lnTo>
                    <a:lnTo>
                      <a:pt x="75" y="62"/>
                    </a:lnTo>
                    <a:lnTo>
                      <a:pt x="75" y="64"/>
                    </a:lnTo>
                    <a:lnTo>
                      <a:pt x="75" y="60"/>
                    </a:lnTo>
                    <a:lnTo>
                      <a:pt x="75" y="58"/>
                    </a:lnTo>
                    <a:lnTo>
                      <a:pt x="75" y="56"/>
                    </a:lnTo>
                    <a:lnTo>
                      <a:pt x="73" y="56"/>
                    </a:lnTo>
                    <a:lnTo>
                      <a:pt x="73" y="54"/>
                    </a:lnTo>
                    <a:lnTo>
                      <a:pt x="75" y="54"/>
                    </a:lnTo>
                    <a:lnTo>
                      <a:pt x="75" y="52"/>
                    </a:lnTo>
                    <a:lnTo>
                      <a:pt x="73" y="52"/>
                    </a:lnTo>
                    <a:lnTo>
                      <a:pt x="71" y="52"/>
                    </a:lnTo>
                    <a:lnTo>
                      <a:pt x="71" y="50"/>
                    </a:lnTo>
                    <a:lnTo>
                      <a:pt x="69" y="48"/>
                    </a:lnTo>
                    <a:lnTo>
                      <a:pt x="67" y="48"/>
                    </a:lnTo>
                    <a:lnTo>
                      <a:pt x="67" y="46"/>
                    </a:lnTo>
                    <a:lnTo>
                      <a:pt x="67" y="44"/>
                    </a:lnTo>
                    <a:lnTo>
                      <a:pt x="67" y="43"/>
                    </a:lnTo>
                    <a:lnTo>
                      <a:pt x="65" y="43"/>
                    </a:lnTo>
                    <a:lnTo>
                      <a:pt x="65" y="41"/>
                    </a:lnTo>
                    <a:lnTo>
                      <a:pt x="65" y="39"/>
                    </a:lnTo>
                    <a:lnTo>
                      <a:pt x="64" y="39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50" name="Freeform 99"/>
              <p:cNvSpPr>
                <a:spLocks/>
              </p:cNvSpPr>
              <p:nvPr/>
            </p:nvSpPr>
            <p:spPr bwMode="auto">
              <a:xfrm>
                <a:off x="4321940" y="2362013"/>
                <a:ext cx="556135" cy="242791"/>
              </a:xfrm>
              <a:custGeom>
                <a:avLst/>
                <a:gdLst>
                  <a:gd name="T0" fmla="*/ 207 w 268"/>
                  <a:gd name="T1" fmla="*/ 23 h 117"/>
                  <a:gd name="T2" fmla="*/ 211 w 268"/>
                  <a:gd name="T3" fmla="*/ 25 h 117"/>
                  <a:gd name="T4" fmla="*/ 207 w 268"/>
                  <a:gd name="T5" fmla="*/ 31 h 117"/>
                  <a:gd name="T6" fmla="*/ 201 w 268"/>
                  <a:gd name="T7" fmla="*/ 42 h 117"/>
                  <a:gd name="T8" fmla="*/ 209 w 268"/>
                  <a:gd name="T9" fmla="*/ 44 h 117"/>
                  <a:gd name="T10" fmla="*/ 218 w 268"/>
                  <a:gd name="T11" fmla="*/ 52 h 117"/>
                  <a:gd name="T12" fmla="*/ 228 w 268"/>
                  <a:gd name="T13" fmla="*/ 60 h 117"/>
                  <a:gd name="T14" fmla="*/ 243 w 268"/>
                  <a:gd name="T15" fmla="*/ 62 h 117"/>
                  <a:gd name="T16" fmla="*/ 255 w 268"/>
                  <a:gd name="T17" fmla="*/ 60 h 117"/>
                  <a:gd name="T18" fmla="*/ 267 w 268"/>
                  <a:gd name="T19" fmla="*/ 62 h 117"/>
                  <a:gd name="T20" fmla="*/ 259 w 268"/>
                  <a:gd name="T21" fmla="*/ 73 h 117"/>
                  <a:gd name="T22" fmla="*/ 253 w 268"/>
                  <a:gd name="T23" fmla="*/ 87 h 117"/>
                  <a:gd name="T24" fmla="*/ 245 w 268"/>
                  <a:gd name="T25" fmla="*/ 100 h 117"/>
                  <a:gd name="T26" fmla="*/ 249 w 268"/>
                  <a:gd name="T27" fmla="*/ 114 h 117"/>
                  <a:gd name="T28" fmla="*/ 234 w 268"/>
                  <a:gd name="T29" fmla="*/ 117 h 117"/>
                  <a:gd name="T30" fmla="*/ 217 w 268"/>
                  <a:gd name="T31" fmla="*/ 117 h 117"/>
                  <a:gd name="T32" fmla="*/ 207 w 268"/>
                  <a:gd name="T33" fmla="*/ 117 h 117"/>
                  <a:gd name="T34" fmla="*/ 190 w 268"/>
                  <a:gd name="T35" fmla="*/ 117 h 117"/>
                  <a:gd name="T36" fmla="*/ 172 w 268"/>
                  <a:gd name="T37" fmla="*/ 117 h 117"/>
                  <a:gd name="T38" fmla="*/ 155 w 268"/>
                  <a:gd name="T39" fmla="*/ 117 h 117"/>
                  <a:gd name="T40" fmla="*/ 138 w 268"/>
                  <a:gd name="T41" fmla="*/ 117 h 117"/>
                  <a:gd name="T42" fmla="*/ 121 w 268"/>
                  <a:gd name="T43" fmla="*/ 117 h 117"/>
                  <a:gd name="T44" fmla="*/ 103 w 268"/>
                  <a:gd name="T45" fmla="*/ 117 h 117"/>
                  <a:gd name="T46" fmla="*/ 86 w 268"/>
                  <a:gd name="T47" fmla="*/ 117 h 117"/>
                  <a:gd name="T48" fmla="*/ 71 w 268"/>
                  <a:gd name="T49" fmla="*/ 115 h 117"/>
                  <a:gd name="T50" fmla="*/ 59 w 268"/>
                  <a:gd name="T51" fmla="*/ 114 h 117"/>
                  <a:gd name="T52" fmla="*/ 44 w 268"/>
                  <a:gd name="T53" fmla="*/ 115 h 117"/>
                  <a:gd name="T54" fmla="*/ 26 w 268"/>
                  <a:gd name="T55" fmla="*/ 115 h 117"/>
                  <a:gd name="T56" fmla="*/ 9 w 268"/>
                  <a:gd name="T57" fmla="*/ 115 h 117"/>
                  <a:gd name="T58" fmla="*/ 5 w 268"/>
                  <a:gd name="T59" fmla="*/ 114 h 117"/>
                  <a:gd name="T60" fmla="*/ 17 w 268"/>
                  <a:gd name="T61" fmla="*/ 108 h 117"/>
                  <a:gd name="T62" fmla="*/ 23 w 268"/>
                  <a:gd name="T63" fmla="*/ 104 h 117"/>
                  <a:gd name="T64" fmla="*/ 30 w 268"/>
                  <a:gd name="T65" fmla="*/ 94 h 117"/>
                  <a:gd name="T66" fmla="*/ 42 w 268"/>
                  <a:gd name="T67" fmla="*/ 89 h 117"/>
                  <a:gd name="T68" fmla="*/ 51 w 268"/>
                  <a:gd name="T69" fmla="*/ 81 h 117"/>
                  <a:gd name="T70" fmla="*/ 55 w 268"/>
                  <a:gd name="T71" fmla="*/ 83 h 117"/>
                  <a:gd name="T72" fmla="*/ 59 w 268"/>
                  <a:gd name="T73" fmla="*/ 89 h 117"/>
                  <a:gd name="T74" fmla="*/ 73 w 268"/>
                  <a:gd name="T75" fmla="*/ 89 h 117"/>
                  <a:gd name="T76" fmla="*/ 82 w 268"/>
                  <a:gd name="T77" fmla="*/ 89 h 117"/>
                  <a:gd name="T78" fmla="*/ 88 w 268"/>
                  <a:gd name="T79" fmla="*/ 85 h 117"/>
                  <a:gd name="T80" fmla="*/ 98 w 268"/>
                  <a:gd name="T81" fmla="*/ 81 h 117"/>
                  <a:gd name="T82" fmla="*/ 107 w 268"/>
                  <a:gd name="T83" fmla="*/ 77 h 117"/>
                  <a:gd name="T84" fmla="*/ 109 w 268"/>
                  <a:gd name="T85" fmla="*/ 73 h 117"/>
                  <a:gd name="T86" fmla="*/ 109 w 268"/>
                  <a:gd name="T87" fmla="*/ 67 h 117"/>
                  <a:gd name="T88" fmla="*/ 117 w 268"/>
                  <a:gd name="T89" fmla="*/ 56 h 117"/>
                  <a:gd name="T90" fmla="*/ 124 w 268"/>
                  <a:gd name="T91" fmla="*/ 46 h 117"/>
                  <a:gd name="T92" fmla="*/ 128 w 268"/>
                  <a:gd name="T93" fmla="*/ 37 h 117"/>
                  <a:gd name="T94" fmla="*/ 140 w 268"/>
                  <a:gd name="T95" fmla="*/ 42 h 117"/>
                  <a:gd name="T96" fmla="*/ 146 w 268"/>
                  <a:gd name="T97" fmla="*/ 31 h 117"/>
                  <a:gd name="T98" fmla="*/ 153 w 268"/>
                  <a:gd name="T99" fmla="*/ 29 h 117"/>
                  <a:gd name="T100" fmla="*/ 159 w 268"/>
                  <a:gd name="T101" fmla="*/ 21 h 117"/>
                  <a:gd name="T102" fmla="*/ 163 w 268"/>
                  <a:gd name="T103" fmla="*/ 16 h 117"/>
                  <a:gd name="T104" fmla="*/ 167 w 268"/>
                  <a:gd name="T105" fmla="*/ 6 h 117"/>
                  <a:gd name="T106" fmla="*/ 174 w 268"/>
                  <a:gd name="T107" fmla="*/ 4 h 117"/>
                  <a:gd name="T108" fmla="*/ 184 w 268"/>
                  <a:gd name="T109" fmla="*/ 12 h 117"/>
                  <a:gd name="T110" fmla="*/ 188 w 268"/>
                  <a:gd name="T111" fmla="*/ 6 h 117"/>
                  <a:gd name="T112" fmla="*/ 195 w 268"/>
                  <a:gd name="T113" fmla="*/ 12 h 117"/>
                  <a:gd name="T114" fmla="*/ 199 w 268"/>
                  <a:gd name="T115" fmla="*/ 1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68" h="117">
                    <a:moveTo>
                      <a:pt x="201" y="18"/>
                    </a:moveTo>
                    <a:lnTo>
                      <a:pt x="203" y="18"/>
                    </a:lnTo>
                    <a:lnTo>
                      <a:pt x="203" y="19"/>
                    </a:lnTo>
                    <a:lnTo>
                      <a:pt x="205" y="19"/>
                    </a:lnTo>
                    <a:lnTo>
                      <a:pt x="205" y="21"/>
                    </a:lnTo>
                    <a:lnTo>
                      <a:pt x="205" y="19"/>
                    </a:lnTo>
                    <a:lnTo>
                      <a:pt x="205" y="21"/>
                    </a:lnTo>
                    <a:lnTo>
                      <a:pt x="207" y="21"/>
                    </a:lnTo>
                    <a:lnTo>
                      <a:pt x="207" y="23"/>
                    </a:lnTo>
                    <a:lnTo>
                      <a:pt x="209" y="23"/>
                    </a:lnTo>
                    <a:lnTo>
                      <a:pt x="209" y="25"/>
                    </a:lnTo>
                    <a:lnTo>
                      <a:pt x="209" y="23"/>
                    </a:lnTo>
                    <a:lnTo>
                      <a:pt x="209" y="25"/>
                    </a:lnTo>
                    <a:lnTo>
                      <a:pt x="211" y="25"/>
                    </a:lnTo>
                    <a:lnTo>
                      <a:pt x="209" y="25"/>
                    </a:lnTo>
                    <a:lnTo>
                      <a:pt x="211" y="25"/>
                    </a:lnTo>
                    <a:lnTo>
                      <a:pt x="209" y="25"/>
                    </a:lnTo>
                    <a:lnTo>
                      <a:pt x="211" y="25"/>
                    </a:lnTo>
                    <a:lnTo>
                      <a:pt x="211" y="27"/>
                    </a:lnTo>
                    <a:lnTo>
                      <a:pt x="209" y="27"/>
                    </a:lnTo>
                    <a:lnTo>
                      <a:pt x="211" y="27"/>
                    </a:lnTo>
                    <a:lnTo>
                      <a:pt x="209" y="27"/>
                    </a:lnTo>
                    <a:lnTo>
                      <a:pt x="211" y="27"/>
                    </a:lnTo>
                    <a:lnTo>
                      <a:pt x="209" y="27"/>
                    </a:lnTo>
                    <a:lnTo>
                      <a:pt x="209" y="29"/>
                    </a:lnTo>
                    <a:lnTo>
                      <a:pt x="209" y="31"/>
                    </a:lnTo>
                    <a:lnTo>
                      <a:pt x="207" y="31"/>
                    </a:lnTo>
                    <a:lnTo>
                      <a:pt x="207" y="33"/>
                    </a:lnTo>
                    <a:lnTo>
                      <a:pt x="207" y="35"/>
                    </a:lnTo>
                    <a:lnTo>
                      <a:pt x="205" y="35"/>
                    </a:lnTo>
                    <a:lnTo>
                      <a:pt x="203" y="35"/>
                    </a:lnTo>
                    <a:lnTo>
                      <a:pt x="203" y="37"/>
                    </a:lnTo>
                    <a:lnTo>
                      <a:pt x="203" y="39"/>
                    </a:lnTo>
                    <a:lnTo>
                      <a:pt x="201" y="39"/>
                    </a:lnTo>
                    <a:lnTo>
                      <a:pt x="201" y="41"/>
                    </a:lnTo>
                    <a:lnTo>
                      <a:pt x="201" y="42"/>
                    </a:lnTo>
                    <a:lnTo>
                      <a:pt x="201" y="44"/>
                    </a:lnTo>
                    <a:lnTo>
                      <a:pt x="201" y="46"/>
                    </a:lnTo>
                    <a:lnTo>
                      <a:pt x="203" y="46"/>
                    </a:lnTo>
                    <a:lnTo>
                      <a:pt x="205" y="46"/>
                    </a:lnTo>
                    <a:lnTo>
                      <a:pt x="207" y="46"/>
                    </a:lnTo>
                    <a:lnTo>
                      <a:pt x="207" y="44"/>
                    </a:lnTo>
                    <a:lnTo>
                      <a:pt x="209" y="44"/>
                    </a:lnTo>
                    <a:lnTo>
                      <a:pt x="209" y="42"/>
                    </a:lnTo>
                    <a:lnTo>
                      <a:pt x="209" y="44"/>
                    </a:lnTo>
                    <a:lnTo>
                      <a:pt x="211" y="44"/>
                    </a:lnTo>
                    <a:lnTo>
                      <a:pt x="211" y="46"/>
                    </a:lnTo>
                    <a:lnTo>
                      <a:pt x="211" y="48"/>
                    </a:lnTo>
                    <a:lnTo>
                      <a:pt x="213" y="48"/>
                    </a:lnTo>
                    <a:lnTo>
                      <a:pt x="213" y="50"/>
                    </a:lnTo>
                    <a:lnTo>
                      <a:pt x="213" y="52"/>
                    </a:lnTo>
                    <a:lnTo>
                      <a:pt x="215" y="52"/>
                    </a:lnTo>
                    <a:lnTo>
                      <a:pt x="217" y="52"/>
                    </a:lnTo>
                    <a:lnTo>
                      <a:pt x="218" y="52"/>
                    </a:lnTo>
                    <a:lnTo>
                      <a:pt x="220" y="52"/>
                    </a:lnTo>
                    <a:lnTo>
                      <a:pt x="220" y="54"/>
                    </a:lnTo>
                    <a:lnTo>
                      <a:pt x="222" y="54"/>
                    </a:lnTo>
                    <a:lnTo>
                      <a:pt x="224" y="54"/>
                    </a:lnTo>
                    <a:lnTo>
                      <a:pt x="224" y="56"/>
                    </a:lnTo>
                    <a:lnTo>
                      <a:pt x="226" y="56"/>
                    </a:lnTo>
                    <a:lnTo>
                      <a:pt x="226" y="58"/>
                    </a:lnTo>
                    <a:lnTo>
                      <a:pt x="228" y="58"/>
                    </a:lnTo>
                    <a:lnTo>
                      <a:pt x="228" y="60"/>
                    </a:lnTo>
                    <a:lnTo>
                      <a:pt x="230" y="60"/>
                    </a:lnTo>
                    <a:lnTo>
                      <a:pt x="230" y="62"/>
                    </a:lnTo>
                    <a:lnTo>
                      <a:pt x="232" y="62"/>
                    </a:lnTo>
                    <a:lnTo>
                      <a:pt x="234" y="62"/>
                    </a:lnTo>
                    <a:lnTo>
                      <a:pt x="234" y="64"/>
                    </a:lnTo>
                    <a:lnTo>
                      <a:pt x="236" y="64"/>
                    </a:lnTo>
                    <a:lnTo>
                      <a:pt x="240" y="62"/>
                    </a:lnTo>
                    <a:lnTo>
                      <a:pt x="242" y="62"/>
                    </a:lnTo>
                    <a:lnTo>
                      <a:pt x="243" y="62"/>
                    </a:lnTo>
                    <a:lnTo>
                      <a:pt x="243" y="64"/>
                    </a:lnTo>
                    <a:lnTo>
                      <a:pt x="245" y="64"/>
                    </a:lnTo>
                    <a:lnTo>
                      <a:pt x="247" y="64"/>
                    </a:lnTo>
                    <a:lnTo>
                      <a:pt x="249" y="64"/>
                    </a:lnTo>
                    <a:lnTo>
                      <a:pt x="249" y="62"/>
                    </a:lnTo>
                    <a:lnTo>
                      <a:pt x="251" y="62"/>
                    </a:lnTo>
                    <a:lnTo>
                      <a:pt x="253" y="62"/>
                    </a:lnTo>
                    <a:lnTo>
                      <a:pt x="253" y="60"/>
                    </a:lnTo>
                    <a:lnTo>
                      <a:pt x="255" y="60"/>
                    </a:lnTo>
                    <a:lnTo>
                      <a:pt x="257" y="60"/>
                    </a:lnTo>
                    <a:lnTo>
                      <a:pt x="259" y="60"/>
                    </a:lnTo>
                    <a:lnTo>
                      <a:pt x="261" y="60"/>
                    </a:lnTo>
                    <a:lnTo>
                      <a:pt x="263" y="60"/>
                    </a:lnTo>
                    <a:lnTo>
                      <a:pt x="265" y="58"/>
                    </a:lnTo>
                    <a:lnTo>
                      <a:pt x="267" y="58"/>
                    </a:lnTo>
                    <a:lnTo>
                      <a:pt x="268" y="58"/>
                    </a:lnTo>
                    <a:lnTo>
                      <a:pt x="268" y="60"/>
                    </a:lnTo>
                    <a:lnTo>
                      <a:pt x="267" y="62"/>
                    </a:lnTo>
                    <a:lnTo>
                      <a:pt x="267" y="64"/>
                    </a:lnTo>
                    <a:lnTo>
                      <a:pt x="265" y="64"/>
                    </a:lnTo>
                    <a:lnTo>
                      <a:pt x="265" y="66"/>
                    </a:lnTo>
                    <a:lnTo>
                      <a:pt x="265" y="67"/>
                    </a:lnTo>
                    <a:lnTo>
                      <a:pt x="263" y="67"/>
                    </a:lnTo>
                    <a:lnTo>
                      <a:pt x="261" y="67"/>
                    </a:lnTo>
                    <a:lnTo>
                      <a:pt x="259" y="69"/>
                    </a:lnTo>
                    <a:lnTo>
                      <a:pt x="259" y="71"/>
                    </a:lnTo>
                    <a:lnTo>
                      <a:pt x="259" y="73"/>
                    </a:lnTo>
                    <a:lnTo>
                      <a:pt x="257" y="73"/>
                    </a:lnTo>
                    <a:lnTo>
                      <a:pt x="257" y="75"/>
                    </a:lnTo>
                    <a:lnTo>
                      <a:pt x="257" y="77"/>
                    </a:lnTo>
                    <a:lnTo>
                      <a:pt x="257" y="79"/>
                    </a:lnTo>
                    <a:lnTo>
                      <a:pt x="255" y="79"/>
                    </a:lnTo>
                    <a:lnTo>
                      <a:pt x="255" y="81"/>
                    </a:lnTo>
                    <a:lnTo>
                      <a:pt x="255" y="83"/>
                    </a:lnTo>
                    <a:lnTo>
                      <a:pt x="253" y="85"/>
                    </a:lnTo>
                    <a:lnTo>
                      <a:pt x="253" y="87"/>
                    </a:lnTo>
                    <a:lnTo>
                      <a:pt x="251" y="89"/>
                    </a:lnTo>
                    <a:lnTo>
                      <a:pt x="251" y="90"/>
                    </a:lnTo>
                    <a:lnTo>
                      <a:pt x="251" y="92"/>
                    </a:lnTo>
                    <a:lnTo>
                      <a:pt x="249" y="92"/>
                    </a:lnTo>
                    <a:lnTo>
                      <a:pt x="249" y="94"/>
                    </a:lnTo>
                    <a:lnTo>
                      <a:pt x="247" y="94"/>
                    </a:lnTo>
                    <a:lnTo>
                      <a:pt x="247" y="96"/>
                    </a:lnTo>
                    <a:lnTo>
                      <a:pt x="245" y="96"/>
                    </a:lnTo>
                    <a:lnTo>
                      <a:pt x="245" y="100"/>
                    </a:lnTo>
                    <a:lnTo>
                      <a:pt x="245" y="102"/>
                    </a:lnTo>
                    <a:lnTo>
                      <a:pt x="245" y="104"/>
                    </a:lnTo>
                    <a:lnTo>
                      <a:pt x="245" y="106"/>
                    </a:lnTo>
                    <a:lnTo>
                      <a:pt x="245" y="108"/>
                    </a:lnTo>
                    <a:lnTo>
                      <a:pt x="247" y="108"/>
                    </a:lnTo>
                    <a:lnTo>
                      <a:pt x="247" y="110"/>
                    </a:lnTo>
                    <a:lnTo>
                      <a:pt x="247" y="112"/>
                    </a:lnTo>
                    <a:lnTo>
                      <a:pt x="247" y="114"/>
                    </a:lnTo>
                    <a:lnTo>
                      <a:pt x="249" y="114"/>
                    </a:lnTo>
                    <a:lnTo>
                      <a:pt x="249" y="117"/>
                    </a:lnTo>
                    <a:lnTo>
                      <a:pt x="247" y="117"/>
                    </a:lnTo>
                    <a:lnTo>
                      <a:pt x="245" y="117"/>
                    </a:lnTo>
                    <a:lnTo>
                      <a:pt x="243" y="117"/>
                    </a:lnTo>
                    <a:lnTo>
                      <a:pt x="242" y="117"/>
                    </a:lnTo>
                    <a:lnTo>
                      <a:pt x="240" y="117"/>
                    </a:lnTo>
                    <a:lnTo>
                      <a:pt x="238" y="117"/>
                    </a:lnTo>
                    <a:lnTo>
                      <a:pt x="236" y="117"/>
                    </a:lnTo>
                    <a:lnTo>
                      <a:pt x="234" y="117"/>
                    </a:lnTo>
                    <a:lnTo>
                      <a:pt x="232" y="117"/>
                    </a:lnTo>
                    <a:lnTo>
                      <a:pt x="230" y="117"/>
                    </a:lnTo>
                    <a:lnTo>
                      <a:pt x="228" y="117"/>
                    </a:lnTo>
                    <a:lnTo>
                      <a:pt x="226" y="117"/>
                    </a:lnTo>
                    <a:lnTo>
                      <a:pt x="224" y="117"/>
                    </a:lnTo>
                    <a:lnTo>
                      <a:pt x="222" y="117"/>
                    </a:lnTo>
                    <a:lnTo>
                      <a:pt x="220" y="117"/>
                    </a:lnTo>
                    <a:lnTo>
                      <a:pt x="218" y="117"/>
                    </a:lnTo>
                    <a:lnTo>
                      <a:pt x="217" y="117"/>
                    </a:lnTo>
                    <a:lnTo>
                      <a:pt x="215" y="117"/>
                    </a:lnTo>
                    <a:lnTo>
                      <a:pt x="213" y="117"/>
                    </a:lnTo>
                    <a:lnTo>
                      <a:pt x="215" y="117"/>
                    </a:lnTo>
                    <a:lnTo>
                      <a:pt x="213" y="117"/>
                    </a:lnTo>
                    <a:lnTo>
                      <a:pt x="215" y="117"/>
                    </a:lnTo>
                    <a:lnTo>
                      <a:pt x="213" y="117"/>
                    </a:lnTo>
                    <a:lnTo>
                      <a:pt x="211" y="117"/>
                    </a:lnTo>
                    <a:lnTo>
                      <a:pt x="209" y="117"/>
                    </a:lnTo>
                    <a:lnTo>
                      <a:pt x="207" y="117"/>
                    </a:lnTo>
                    <a:lnTo>
                      <a:pt x="205" y="117"/>
                    </a:lnTo>
                    <a:lnTo>
                      <a:pt x="203" y="117"/>
                    </a:lnTo>
                    <a:lnTo>
                      <a:pt x="201" y="117"/>
                    </a:lnTo>
                    <a:lnTo>
                      <a:pt x="199" y="117"/>
                    </a:lnTo>
                    <a:lnTo>
                      <a:pt x="197" y="117"/>
                    </a:lnTo>
                    <a:lnTo>
                      <a:pt x="195" y="117"/>
                    </a:lnTo>
                    <a:lnTo>
                      <a:pt x="194" y="117"/>
                    </a:lnTo>
                    <a:lnTo>
                      <a:pt x="192" y="117"/>
                    </a:lnTo>
                    <a:lnTo>
                      <a:pt x="190" y="117"/>
                    </a:lnTo>
                    <a:lnTo>
                      <a:pt x="188" y="117"/>
                    </a:lnTo>
                    <a:lnTo>
                      <a:pt x="186" y="117"/>
                    </a:lnTo>
                    <a:lnTo>
                      <a:pt x="184" y="117"/>
                    </a:lnTo>
                    <a:lnTo>
                      <a:pt x="182" y="117"/>
                    </a:lnTo>
                    <a:lnTo>
                      <a:pt x="180" y="117"/>
                    </a:lnTo>
                    <a:lnTo>
                      <a:pt x="178" y="117"/>
                    </a:lnTo>
                    <a:lnTo>
                      <a:pt x="176" y="117"/>
                    </a:lnTo>
                    <a:lnTo>
                      <a:pt x="174" y="117"/>
                    </a:lnTo>
                    <a:lnTo>
                      <a:pt x="172" y="117"/>
                    </a:lnTo>
                    <a:lnTo>
                      <a:pt x="170" y="117"/>
                    </a:lnTo>
                    <a:lnTo>
                      <a:pt x="169" y="117"/>
                    </a:lnTo>
                    <a:lnTo>
                      <a:pt x="167" y="117"/>
                    </a:lnTo>
                    <a:lnTo>
                      <a:pt x="165" y="117"/>
                    </a:lnTo>
                    <a:lnTo>
                      <a:pt x="163" y="117"/>
                    </a:lnTo>
                    <a:lnTo>
                      <a:pt x="161" y="117"/>
                    </a:lnTo>
                    <a:lnTo>
                      <a:pt x="159" y="117"/>
                    </a:lnTo>
                    <a:lnTo>
                      <a:pt x="157" y="117"/>
                    </a:lnTo>
                    <a:lnTo>
                      <a:pt x="155" y="117"/>
                    </a:lnTo>
                    <a:lnTo>
                      <a:pt x="153" y="117"/>
                    </a:lnTo>
                    <a:lnTo>
                      <a:pt x="151" y="117"/>
                    </a:lnTo>
                    <a:lnTo>
                      <a:pt x="149" y="117"/>
                    </a:lnTo>
                    <a:lnTo>
                      <a:pt x="147" y="117"/>
                    </a:lnTo>
                    <a:lnTo>
                      <a:pt x="146" y="117"/>
                    </a:lnTo>
                    <a:lnTo>
                      <a:pt x="144" y="117"/>
                    </a:lnTo>
                    <a:lnTo>
                      <a:pt x="142" y="117"/>
                    </a:lnTo>
                    <a:lnTo>
                      <a:pt x="140" y="117"/>
                    </a:lnTo>
                    <a:lnTo>
                      <a:pt x="138" y="117"/>
                    </a:lnTo>
                    <a:lnTo>
                      <a:pt x="136" y="117"/>
                    </a:lnTo>
                    <a:lnTo>
                      <a:pt x="134" y="117"/>
                    </a:lnTo>
                    <a:lnTo>
                      <a:pt x="132" y="117"/>
                    </a:lnTo>
                    <a:lnTo>
                      <a:pt x="130" y="117"/>
                    </a:lnTo>
                    <a:lnTo>
                      <a:pt x="128" y="117"/>
                    </a:lnTo>
                    <a:lnTo>
                      <a:pt x="126" y="117"/>
                    </a:lnTo>
                    <a:lnTo>
                      <a:pt x="124" y="117"/>
                    </a:lnTo>
                    <a:lnTo>
                      <a:pt x="122" y="117"/>
                    </a:lnTo>
                    <a:lnTo>
                      <a:pt x="121" y="117"/>
                    </a:lnTo>
                    <a:lnTo>
                      <a:pt x="119" y="117"/>
                    </a:lnTo>
                    <a:lnTo>
                      <a:pt x="117" y="117"/>
                    </a:lnTo>
                    <a:lnTo>
                      <a:pt x="115" y="117"/>
                    </a:lnTo>
                    <a:lnTo>
                      <a:pt x="113" y="117"/>
                    </a:lnTo>
                    <a:lnTo>
                      <a:pt x="111" y="117"/>
                    </a:lnTo>
                    <a:lnTo>
                      <a:pt x="109" y="117"/>
                    </a:lnTo>
                    <a:lnTo>
                      <a:pt x="107" y="117"/>
                    </a:lnTo>
                    <a:lnTo>
                      <a:pt x="105" y="117"/>
                    </a:lnTo>
                    <a:lnTo>
                      <a:pt x="103" y="117"/>
                    </a:lnTo>
                    <a:lnTo>
                      <a:pt x="101" y="117"/>
                    </a:lnTo>
                    <a:lnTo>
                      <a:pt x="99" y="117"/>
                    </a:lnTo>
                    <a:lnTo>
                      <a:pt x="98" y="117"/>
                    </a:lnTo>
                    <a:lnTo>
                      <a:pt x="96" y="117"/>
                    </a:lnTo>
                    <a:lnTo>
                      <a:pt x="94" y="117"/>
                    </a:lnTo>
                    <a:lnTo>
                      <a:pt x="92" y="117"/>
                    </a:lnTo>
                    <a:lnTo>
                      <a:pt x="90" y="117"/>
                    </a:lnTo>
                    <a:lnTo>
                      <a:pt x="88" y="117"/>
                    </a:lnTo>
                    <a:lnTo>
                      <a:pt x="86" y="117"/>
                    </a:lnTo>
                    <a:lnTo>
                      <a:pt x="84" y="117"/>
                    </a:lnTo>
                    <a:lnTo>
                      <a:pt x="84" y="115"/>
                    </a:lnTo>
                    <a:lnTo>
                      <a:pt x="82" y="115"/>
                    </a:lnTo>
                    <a:lnTo>
                      <a:pt x="80" y="115"/>
                    </a:lnTo>
                    <a:lnTo>
                      <a:pt x="78" y="115"/>
                    </a:lnTo>
                    <a:lnTo>
                      <a:pt x="76" y="115"/>
                    </a:lnTo>
                    <a:lnTo>
                      <a:pt x="74" y="115"/>
                    </a:lnTo>
                    <a:lnTo>
                      <a:pt x="73" y="115"/>
                    </a:lnTo>
                    <a:lnTo>
                      <a:pt x="71" y="115"/>
                    </a:lnTo>
                    <a:lnTo>
                      <a:pt x="69" y="115"/>
                    </a:lnTo>
                    <a:lnTo>
                      <a:pt x="67" y="115"/>
                    </a:lnTo>
                    <a:lnTo>
                      <a:pt x="65" y="115"/>
                    </a:lnTo>
                    <a:lnTo>
                      <a:pt x="63" y="115"/>
                    </a:lnTo>
                    <a:lnTo>
                      <a:pt x="65" y="115"/>
                    </a:lnTo>
                    <a:lnTo>
                      <a:pt x="63" y="115"/>
                    </a:lnTo>
                    <a:lnTo>
                      <a:pt x="61" y="115"/>
                    </a:lnTo>
                    <a:lnTo>
                      <a:pt x="59" y="115"/>
                    </a:lnTo>
                    <a:lnTo>
                      <a:pt x="59" y="114"/>
                    </a:lnTo>
                    <a:lnTo>
                      <a:pt x="57" y="114"/>
                    </a:lnTo>
                    <a:lnTo>
                      <a:pt x="55" y="114"/>
                    </a:lnTo>
                    <a:lnTo>
                      <a:pt x="55" y="115"/>
                    </a:lnTo>
                    <a:lnTo>
                      <a:pt x="53" y="115"/>
                    </a:lnTo>
                    <a:lnTo>
                      <a:pt x="51" y="115"/>
                    </a:lnTo>
                    <a:lnTo>
                      <a:pt x="50" y="115"/>
                    </a:lnTo>
                    <a:lnTo>
                      <a:pt x="48" y="115"/>
                    </a:lnTo>
                    <a:lnTo>
                      <a:pt x="46" y="115"/>
                    </a:lnTo>
                    <a:lnTo>
                      <a:pt x="44" y="115"/>
                    </a:lnTo>
                    <a:lnTo>
                      <a:pt x="42" y="115"/>
                    </a:lnTo>
                    <a:lnTo>
                      <a:pt x="40" y="115"/>
                    </a:lnTo>
                    <a:lnTo>
                      <a:pt x="38" y="115"/>
                    </a:lnTo>
                    <a:lnTo>
                      <a:pt x="36" y="115"/>
                    </a:lnTo>
                    <a:lnTo>
                      <a:pt x="34" y="115"/>
                    </a:lnTo>
                    <a:lnTo>
                      <a:pt x="32" y="115"/>
                    </a:lnTo>
                    <a:lnTo>
                      <a:pt x="30" y="115"/>
                    </a:lnTo>
                    <a:lnTo>
                      <a:pt x="28" y="115"/>
                    </a:lnTo>
                    <a:lnTo>
                      <a:pt x="26" y="115"/>
                    </a:lnTo>
                    <a:lnTo>
                      <a:pt x="25" y="115"/>
                    </a:lnTo>
                    <a:lnTo>
                      <a:pt x="23" y="115"/>
                    </a:lnTo>
                    <a:lnTo>
                      <a:pt x="21" y="115"/>
                    </a:lnTo>
                    <a:lnTo>
                      <a:pt x="19" y="115"/>
                    </a:lnTo>
                    <a:lnTo>
                      <a:pt x="17" y="115"/>
                    </a:lnTo>
                    <a:lnTo>
                      <a:pt x="15" y="115"/>
                    </a:lnTo>
                    <a:lnTo>
                      <a:pt x="13" y="115"/>
                    </a:lnTo>
                    <a:lnTo>
                      <a:pt x="11" y="115"/>
                    </a:lnTo>
                    <a:lnTo>
                      <a:pt x="9" y="115"/>
                    </a:lnTo>
                    <a:lnTo>
                      <a:pt x="7" y="115"/>
                    </a:lnTo>
                    <a:lnTo>
                      <a:pt x="5" y="115"/>
                    </a:lnTo>
                    <a:lnTo>
                      <a:pt x="3" y="115"/>
                    </a:lnTo>
                    <a:lnTo>
                      <a:pt x="1" y="115"/>
                    </a:lnTo>
                    <a:lnTo>
                      <a:pt x="0" y="115"/>
                    </a:lnTo>
                    <a:lnTo>
                      <a:pt x="1" y="115"/>
                    </a:lnTo>
                    <a:lnTo>
                      <a:pt x="1" y="114"/>
                    </a:lnTo>
                    <a:lnTo>
                      <a:pt x="3" y="114"/>
                    </a:lnTo>
                    <a:lnTo>
                      <a:pt x="5" y="114"/>
                    </a:lnTo>
                    <a:lnTo>
                      <a:pt x="5" y="112"/>
                    </a:lnTo>
                    <a:lnTo>
                      <a:pt x="7" y="112"/>
                    </a:lnTo>
                    <a:lnTo>
                      <a:pt x="9" y="112"/>
                    </a:lnTo>
                    <a:lnTo>
                      <a:pt x="11" y="112"/>
                    </a:lnTo>
                    <a:lnTo>
                      <a:pt x="13" y="112"/>
                    </a:lnTo>
                    <a:lnTo>
                      <a:pt x="13" y="110"/>
                    </a:lnTo>
                    <a:lnTo>
                      <a:pt x="15" y="110"/>
                    </a:lnTo>
                    <a:lnTo>
                      <a:pt x="17" y="110"/>
                    </a:lnTo>
                    <a:lnTo>
                      <a:pt x="17" y="108"/>
                    </a:lnTo>
                    <a:lnTo>
                      <a:pt x="19" y="108"/>
                    </a:lnTo>
                    <a:lnTo>
                      <a:pt x="19" y="106"/>
                    </a:lnTo>
                    <a:lnTo>
                      <a:pt x="21" y="106"/>
                    </a:lnTo>
                    <a:lnTo>
                      <a:pt x="23" y="106"/>
                    </a:lnTo>
                    <a:lnTo>
                      <a:pt x="23" y="104"/>
                    </a:lnTo>
                    <a:lnTo>
                      <a:pt x="23" y="106"/>
                    </a:lnTo>
                    <a:lnTo>
                      <a:pt x="23" y="104"/>
                    </a:lnTo>
                    <a:lnTo>
                      <a:pt x="23" y="106"/>
                    </a:lnTo>
                    <a:lnTo>
                      <a:pt x="23" y="104"/>
                    </a:lnTo>
                    <a:lnTo>
                      <a:pt x="25" y="104"/>
                    </a:lnTo>
                    <a:lnTo>
                      <a:pt x="26" y="104"/>
                    </a:lnTo>
                    <a:lnTo>
                      <a:pt x="26" y="102"/>
                    </a:lnTo>
                    <a:lnTo>
                      <a:pt x="26" y="100"/>
                    </a:lnTo>
                    <a:lnTo>
                      <a:pt x="26" y="98"/>
                    </a:lnTo>
                    <a:lnTo>
                      <a:pt x="28" y="98"/>
                    </a:lnTo>
                    <a:lnTo>
                      <a:pt x="30" y="98"/>
                    </a:lnTo>
                    <a:lnTo>
                      <a:pt x="30" y="96"/>
                    </a:lnTo>
                    <a:lnTo>
                      <a:pt x="30" y="94"/>
                    </a:lnTo>
                    <a:lnTo>
                      <a:pt x="32" y="94"/>
                    </a:lnTo>
                    <a:lnTo>
                      <a:pt x="32" y="92"/>
                    </a:lnTo>
                    <a:lnTo>
                      <a:pt x="34" y="92"/>
                    </a:lnTo>
                    <a:lnTo>
                      <a:pt x="36" y="92"/>
                    </a:lnTo>
                    <a:lnTo>
                      <a:pt x="36" y="90"/>
                    </a:lnTo>
                    <a:lnTo>
                      <a:pt x="38" y="90"/>
                    </a:lnTo>
                    <a:lnTo>
                      <a:pt x="40" y="90"/>
                    </a:lnTo>
                    <a:lnTo>
                      <a:pt x="40" y="89"/>
                    </a:lnTo>
                    <a:lnTo>
                      <a:pt x="42" y="89"/>
                    </a:lnTo>
                    <a:lnTo>
                      <a:pt x="44" y="89"/>
                    </a:lnTo>
                    <a:lnTo>
                      <a:pt x="44" y="87"/>
                    </a:lnTo>
                    <a:lnTo>
                      <a:pt x="46" y="87"/>
                    </a:lnTo>
                    <a:lnTo>
                      <a:pt x="46" y="85"/>
                    </a:lnTo>
                    <a:lnTo>
                      <a:pt x="48" y="85"/>
                    </a:lnTo>
                    <a:lnTo>
                      <a:pt x="48" y="83"/>
                    </a:lnTo>
                    <a:lnTo>
                      <a:pt x="50" y="83"/>
                    </a:lnTo>
                    <a:lnTo>
                      <a:pt x="50" y="81"/>
                    </a:lnTo>
                    <a:lnTo>
                      <a:pt x="51" y="81"/>
                    </a:lnTo>
                    <a:lnTo>
                      <a:pt x="51" y="79"/>
                    </a:lnTo>
                    <a:lnTo>
                      <a:pt x="53" y="79"/>
                    </a:lnTo>
                    <a:lnTo>
                      <a:pt x="53" y="77"/>
                    </a:lnTo>
                    <a:lnTo>
                      <a:pt x="53" y="79"/>
                    </a:lnTo>
                    <a:lnTo>
                      <a:pt x="55" y="79"/>
                    </a:lnTo>
                    <a:lnTo>
                      <a:pt x="53" y="79"/>
                    </a:lnTo>
                    <a:lnTo>
                      <a:pt x="53" y="81"/>
                    </a:lnTo>
                    <a:lnTo>
                      <a:pt x="55" y="81"/>
                    </a:lnTo>
                    <a:lnTo>
                      <a:pt x="55" y="83"/>
                    </a:lnTo>
                    <a:lnTo>
                      <a:pt x="55" y="81"/>
                    </a:lnTo>
                    <a:lnTo>
                      <a:pt x="55" y="83"/>
                    </a:lnTo>
                    <a:lnTo>
                      <a:pt x="55" y="85"/>
                    </a:lnTo>
                    <a:lnTo>
                      <a:pt x="55" y="87"/>
                    </a:lnTo>
                    <a:lnTo>
                      <a:pt x="57" y="87"/>
                    </a:lnTo>
                    <a:lnTo>
                      <a:pt x="57" y="85"/>
                    </a:lnTo>
                    <a:lnTo>
                      <a:pt x="57" y="87"/>
                    </a:lnTo>
                    <a:lnTo>
                      <a:pt x="57" y="89"/>
                    </a:lnTo>
                    <a:lnTo>
                      <a:pt x="59" y="89"/>
                    </a:lnTo>
                    <a:lnTo>
                      <a:pt x="61" y="89"/>
                    </a:lnTo>
                    <a:lnTo>
                      <a:pt x="61" y="90"/>
                    </a:lnTo>
                    <a:lnTo>
                      <a:pt x="63" y="90"/>
                    </a:lnTo>
                    <a:lnTo>
                      <a:pt x="65" y="90"/>
                    </a:lnTo>
                    <a:lnTo>
                      <a:pt x="67" y="90"/>
                    </a:lnTo>
                    <a:lnTo>
                      <a:pt x="69" y="90"/>
                    </a:lnTo>
                    <a:lnTo>
                      <a:pt x="69" y="89"/>
                    </a:lnTo>
                    <a:lnTo>
                      <a:pt x="71" y="89"/>
                    </a:lnTo>
                    <a:lnTo>
                      <a:pt x="73" y="89"/>
                    </a:lnTo>
                    <a:lnTo>
                      <a:pt x="73" y="87"/>
                    </a:lnTo>
                    <a:lnTo>
                      <a:pt x="74" y="87"/>
                    </a:lnTo>
                    <a:lnTo>
                      <a:pt x="74" y="89"/>
                    </a:lnTo>
                    <a:lnTo>
                      <a:pt x="76" y="89"/>
                    </a:lnTo>
                    <a:lnTo>
                      <a:pt x="76" y="90"/>
                    </a:lnTo>
                    <a:lnTo>
                      <a:pt x="78" y="90"/>
                    </a:lnTo>
                    <a:lnTo>
                      <a:pt x="78" y="89"/>
                    </a:lnTo>
                    <a:lnTo>
                      <a:pt x="80" y="89"/>
                    </a:lnTo>
                    <a:lnTo>
                      <a:pt x="82" y="89"/>
                    </a:lnTo>
                    <a:lnTo>
                      <a:pt x="84" y="89"/>
                    </a:lnTo>
                    <a:lnTo>
                      <a:pt x="84" y="87"/>
                    </a:lnTo>
                    <a:lnTo>
                      <a:pt x="86" y="87"/>
                    </a:lnTo>
                    <a:lnTo>
                      <a:pt x="86" y="89"/>
                    </a:lnTo>
                    <a:lnTo>
                      <a:pt x="86" y="87"/>
                    </a:lnTo>
                    <a:lnTo>
                      <a:pt x="88" y="87"/>
                    </a:lnTo>
                    <a:lnTo>
                      <a:pt x="90" y="87"/>
                    </a:lnTo>
                    <a:lnTo>
                      <a:pt x="90" y="85"/>
                    </a:lnTo>
                    <a:lnTo>
                      <a:pt x="88" y="85"/>
                    </a:lnTo>
                    <a:lnTo>
                      <a:pt x="88" y="83"/>
                    </a:lnTo>
                    <a:lnTo>
                      <a:pt x="90" y="83"/>
                    </a:lnTo>
                    <a:lnTo>
                      <a:pt x="92" y="83"/>
                    </a:lnTo>
                    <a:lnTo>
                      <a:pt x="92" y="85"/>
                    </a:lnTo>
                    <a:lnTo>
                      <a:pt x="94" y="85"/>
                    </a:lnTo>
                    <a:lnTo>
                      <a:pt x="94" y="83"/>
                    </a:lnTo>
                    <a:lnTo>
                      <a:pt x="96" y="83"/>
                    </a:lnTo>
                    <a:lnTo>
                      <a:pt x="98" y="83"/>
                    </a:lnTo>
                    <a:lnTo>
                      <a:pt x="98" y="81"/>
                    </a:lnTo>
                    <a:lnTo>
                      <a:pt x="99" y="81"/>
                    </a:lnTo>
                    <a:lnTo>
                      <a:pt x="101" y="81"/>
                    </a:lnTo>
                    <a:lnTo>
                      <a:pt x="101" y="83"/>
                    </a:lnTo>
                    <a:lnTo>
                      <a:pt x="103" y="83"/>
                    </a:lnTo>
                    <a:lnTo>
                      <a:pt x="103" y="81"/>
                    </a:lnTo>
                    <a:lnTo>
                      <a:pt x="105" y="81"/>
                    </a:lnTo>
                    <a:lnTo>
                      <a:pt x="105" y="79"/>
                    </a:lnTo>
                    <a:lnTo>
                      <a:pt x="107" y="79"/>
                    </a:lnTo>
                    <a:lnTo>
                      <a:pt x="107" y="77"/>
                    </a:lnTo>
                    <a:lnTo>
                      <a:pt x="107" y="79"/>
                    </a:lnTo>
                    <a:lnTo>
                      <a:pt x="105" y="79"/>
                    </a:lnTo>
                    <a:lnTo>
                      <a:pt x="105" y="77"/>
                    </a:lnTo>
                    <a:lnTo>
                      <a:pt x="107" y="77"/>
                    </a:lnTo>
                    <a:lnTo>
                      <a:pt x="105" y="77"/>
                    </a:lnTo>
                    <a:lnTo>
                      <a:pt x="107" y="77"/>
                    </a:lnTo>
                    <a:lnTo>
                      <a:pt x="107" y="75"/>
                    </a:lnTo>
                    <a:lnTo>
                      <a:pt x="109" y="75"/>
                    </a:lnTo>
                    <a:lnTo>
                      <a:pt x="109" y="73"/>
                    </a:lnTo>
                    <a:lnTo>
                      <a:pt x="107" y="73"/>
                    </a:lnTo>
                    <a:lnTo>
                      <a:pt x="107" y="71"/>
                    </a:lnTo>
                    <a:lnTo>
                      <a:pt x="109" y="71"/>
                    </a:lnTo>
                    <a:lnTo>
                      <a:pt x="109" y="69"/>
                    </a:lnTo>
                    <a:lnTo>
                      <a:pt x="109" y="67"/>
                    </a:lnTo>
                    <a:lnTo>
                      <a:pt x="109" y="69"/>
                    </a:lnTo>
                    <a:lnTo>
                      <a:pt x="109" y="67"/>
                    </a:lnTo>
                    <a:lnTo>
                      <a:pt x="109" y="69"/>
                    </a:lnTo>
                    <a:lnTo>
                      <a:pt x="109" y="67"/>
                    </a:lnTo>
                    <a:lnTo>
                      <a:pt x="111" y="66"/>
                    </a:lnTo>
                    <a:lnTo>
                      <a:pt x="111" y="64"/>
                    </a:lnTo>
                    <a:lnTo>
                      <a:pt x="113" y="64"/>
                    </a:lnTo>
                    <a:lnTo>
                      <a:pt x="113" y="62"/>
                    </a:lnTo>
                    <a:lnTo>
                      <a:pt x="115" y="62"/>
                    </a:lnTo>
                    <a:lnTo>
                      <a:pt x="115" y="60"/>
                    </a:lnTo>
                    <a:lnTo>
                      <a:pt x="117" y="60"/>
                    </a:lnTo>
                    <a:lnTo>
                      <a:pt x="117" y="58"/>
                    </a:lnTo>
                    <a:lnTo>
                      <a:pt x="117" y="56"/>
                    </a:lnTo>
                    <a:lnTo>
                      <a:pt x="119" y="56"/>
                    </a:lnTo>
                    <a:lnTo>
                      <a:pt x="119" y="54"/>
                    </a:lnTo>
                    <a:lnTo>
                      <a:pt x="119" y="52"/>
                    </a:lnTo>
                    <a:lnTo>
                      <a:pt x="121" y="52"/>
                    </a:lnTo>
                    <a:lnTo>
                      <a:pt x="121" y="50"/>
                    </a:lnTo>
                    <a:lnTo>
                      <a:pt x="122" y="50"/>
                    </a:lnTo>
                    <a:lnTo>
                      <a:pt x="122" y="48"/>
                    </a:lnTo>
                    <a:lnTo>
                      <a:pt x="122" y="46"/>
                    </a:lnTo>
                    <a:lnTo>
                      <a:pt x="124" y="46"/>
                    </a:lnTo>
                    <a:lnTo>
                      <a:pt x="124" y="44"/>
                    </a:lnTo>
                    <a:lnTo>
                      <a:pt x="124" y="42"/>
                    </a:lnTo>
                    <a:lnTo>
                      <a:pt x="126" y="42"/>
                    </a:lnTo>
                    <a:lnTo>
                      <a:pt x="126" y="41"/>
                    </a:lnTo>
                    <a:lnTo>
                      <a:pt x="126" y="39"/>
                    </a:lnTo>
                    <a:lnTo>
                      <a:pt x="126" y="37"/>
                    </a:lnTo>
                    <a:lnTo>
                      <a:pt x="128" y="37"/>
                    </a:lnTo>
                    <a:lnTo>
                      <a:pt x="128" y="35"/>
                    </a:lnTo>
                    <a:lnTo>
                      <a:pt x="128" y="37"/>
                    </a:lnTo>
                    <a:lnTo>
                      <a:pt x="130" y="37"/>
                    </a:lnTo>
                    <a:lnTo>
                      <a:pt x="132" y="37"/>
                    </a:lnTo>
                    <a:lnTo>
                      <a:pt x="132" y="39"/>
                    </a:lnTo>
                    <a:lnTo>
                      <a:pt x="132" y="41"/>
                    </a:lnTo>
                    <a:lnTo>
                      <a:pt x="134" y="41"/>
                    </a:lnTo>
                    <a:lnTo>
                      <a:pt x="134" y="42"/>
                    </a:lnTo>
                    <a:lnTo>
                      <a:pt x="136" y="42"/>
                    </a:lnTo>
                    <a:lnTo>
                      <a:pt x="138" y="42"/>
                    </a:lnTo>
                    <a:lnTo>
                      <a:pt x="140" y="42"/>
                    </a:lnTo>
                    <a:lnTo>
                      <a:pt x="140" y="41"/>
                    </a:lnTo>
                    <a:lnTo>
                      <a:pt x="142" y="41"/>
                    </a:lnTo>
                    <a:lnTo>
                      <a:pt x="142" y="39"/>
                    </a:lnTo>
                    <a:lnTo>
                      <a:pt x="142" y="37"/>
                    </a:lnTo>
                    <a:lnTo>
                      <a:pt x="144" y="37"/>
                    </a:lnTo>
                    <a:lnTo>
                      <a:pt x="144" y="35"/>
                    </a:lnTo>
                    <a:lnTo>
                      <a:pt x="144" y="33"/>
                    </a:lnTo>
                    <a:lnTo>
                      <a:pt x="146" y="33"/>
                    </a:lnTo>
                    <a:lnTo>
                      <a:pt x="146" y="31"/>
                    </a:lnTo>
                    <a:lnTo>
                      <a:pt x="146" y="29"/>
                    </a:lnTo>
                    <a:lnTo>
                      <a:pt x="146" y="27"/>
                    </a:lnTo>
                    <a:lnTo>
                      <a:pt x="147" y="27"/>
                    </a:lnTo>
                    <a:lnTo>
                      <a:pt x="147" y="25"/>
                    </a:lnTo>
                    <a:lnTo>
                      <a:pt x="149" y="25"/>
                    </a:lnTo>
                    <a:lnTo>
                      <a:pt x="149" y="27"/>
                    </a:lnTo>
                    <a:lnTo>
                      <a:pt x="151" y="27"/>
                    </a:lnTo>
                    <a:lnTo>
                      <a:pt x="151" y="29"/>
                    </a:lnTo>
                    <a:lnTo>
                      <a:pt x="153" y="29"/>
                    </a:lnTo>
                    <a:lnTo>
                      <a:pt x="153" y="27"/>
                    </a:lnTo>
                    <a:lnTo>
                      <a:pt x="153" y="25"/>
                    </a:lnTo>
                    <a:lnTo>
                      <a:pt x="155" y="25"/>
                    </a:lnTo>
                    <a:lnTo>
                      <a:pt x="155" y="23"/>
                    </a:lnTo>
                    <a:lnTo>
                      <a:pt x="155" y="21"/>
                    </a:lnTo>
                    <a:lnTo>
                      <a:pt x="157" y="21"/>
                    </a:lnTo>
                    <a:lnTo>
                      <a:pt x="157" y="23"/>
                    </a:lnTo>
                    <a:lnTo>
                      <a:pt x="157" y="21"/>
                    </a:lnTo>
                    <a:lnTo>
                      <a:pt x="159" y="21"/>
                    </a:lnTo>
                    <a:lnTo>
                      <a:pt x="159" y="19"/>
                    </a:lnTo>
                    <a:lnTo>
                      <a:pt x="161" y="19"/>
                    </a:lnTo>
                    <a:lnTo>
                      <a:pt x="161" y="21"/>
                    </a:lnTo>
                    <a:lnTo>
                      <a:pt x="161" y="19"/>
                    </a:lnTo>
                    <a:lnTo>
                      <a:pt x="163" y="19"/>
                    </a:lnTo>
                    <a:lnTo>
                      <a:pt x="163" y="18"/>
                    </a:lnTo>
                    <a:lnTo>
                      <a:pt x="161" y="18"/>
                    </a:lnTo>
                    <a:lnTo>
                      <a:pt x="163" y="18"/>
                    </a:lnTo>
                    <a:lnTo>
                      <a:pt x="163" y="16"/>
                    </a:lnTo>
                    <a:lnTo>
                      <a:pt x="165" y="16"/>
                    </a:lnTo>
                    <a:lnTo>
                      <a:pt x="165" y="14"/>
                    </a:lnTo>
                    <a:lnTo>
                      <a:pt x="167" y="14"/>
                    </a:lnTo>
                    <a:lnTo>
                      <a:pt x="167" y="12"/>
                    </a:lnTo>
                    <a:lnTo>
                      <a:pt x="165" y="12"/>
                    </a:lnTo>
                    <a:lnTo>
                      <a:pt x="167" y="12"/>
                    </a:lnTo>
                    <a:lnTo>
                      <a:pt x="167" y="10"/>
                    </a:lnTo>
                    <a:lnTo>
                      <a:pt x="167" y="8"/>
                    </a:lnTo>
                    <a:lnTo>
                      <a:pt x="167" y="6"/>
                    </a:lnTo>
                    <a:lnTo>
                      <a:pt x="169" y="6"/>
                    </a:lnTo>
                    <a:lnTo>
                      <a:pt x="169" y="4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70" y="0"/>
                    </a:lnTo>
                    <a:lnTo>
                      <a:pt x="170" y="2"/>
                    </a:lnTo>
                    <a:lnTo>
                      <a:pt x="172" y="2"/>
                    </a:lnTo>
                    <a:lnTo>
                      <a:pt x="172" y="4"/>
                    </a:lnTo>
                    <a:lnTo>
                      <a:pt x="174" y="4"/>
                    </a:lnTo>
                    <a:lnTo>
                      <a:pt x="174" y="6"/>
                    </a:lnTo>
                    <a:lnTo>
                      <a:pt x="176" y="6"/>
                    </a:lnTo>
                    <a:lnTo>
                      <a:pt x="176" y="8"/>
                    </a:lnTo>
                    <a:lnTo>
                      <a:pt x="178" y="8"/>
                    </a:lnTo>
                    <a:lnTo>
                      <a:pt x="178" y="10"/>
                    </a:lnTo>
                    <a:lnTo>
                      <a:pt x="180" y="10"/>
                    </a:lnTo>
                    <a:lnTo>
                      <a:pt x="182" y="10"/>
                    </a:lnTo>
                    <a:lnTo>
                      <a:pt x="182" y="12"/>
                    </a:lnTo>
                    <a:lnTo>
                      <a:pt x="184" y="12"/>
                    </a:lnTo>
                    <a:lnTo>
                      <a:pt x="184" y="14"/>
                    </a:lnTo>
                    <a:lnTo>
                      <a:pt x="186" y="14"/>
                    </a:lnTo>
                    <a:lnTo>
                      <a:pt x="186" y="12"/>
                    </a:lnTo>
                    <a:lnTo>
                      <a:pt x="186" y="10"/>
                    </a:lnTo>
                    <a:lnTo>
                      <a:pt x="188" y="10"/>
                    </a:lnTo>
                    <a:lnTo>
                      <a:pt x="186" y="10"/>
                    </a:lnTo>
                    <a:lnTo>
                      <a:pt x="186" y="8"/>
                    </a:lnTo>
                    <a:lnTo>
                      <a:pt x="188" y="8"/>
                    </a:lnTo>
                    <a:lnTo>
                      <a:pt x="188" y="6"/>
                    </a:lnTo>
                    <a:lnTo>
                      <a:pt x="190" y="6"/>
                    </a:lnTo>
                    <a:lnTo>
                      <a:pt x="192" y="6"/>
                    </a:lnTo>
                    <a:lnTo>
                      <a:pt x="194" y="6"/>
                    </a:lnTo>
                    <a:lnTo>
                      <a:pt x="194" y="8"/>
                    </a:lnTo>
                    <a:lnTo>
                      <a:pt x="195" y="8"/>
                    </a:lnTo>
                    <a:lnTo>
                      <a:pt x="195" y="10"/>
                    </a:lnTo>
                    <a:lnTo>
                      <a:pt x="197" y="10"/>
                    </a:lnTo>
                    <a:lnTo>
                      <a:pt x="195" y="10"/>
                    </a:lnTo>
                    <a:lnTo>
                      <a:pt x="195" y="12"/>
                    </a:lnTo>
                    <a:lnTo>
                      <a:pt x="195" y="10"/>
                    </a:lnTo>
                    <a:lnTo>
                      <a:pt x="195" y="12"/>
                    </a:lnTo>
                    <a:lnTo>
                      <a:pt x="195" y="14"/>
                    </a:lnTo>
                    <a:lnTo>
                      <a:pt x="194" y="14"/>
                    </a:lnTo>
                    <a:lnTo>
                      <a:pt x="195" y="14"/>
                    </a:lnTo>
                    <a:lnTo>
                      <a:pt x="195" y="16"/>
                    </a:lnTo>
                    <a:lnTo>
                      <a:pt x="197" y="16"/>
                    </a:lnTo>
                    <a:lnTo>
                      <a:pt x="199" y="16"/>
                    </a:lnTo>
                    <a:lnTo>
                      <a:pt x="199" y="18"/>
                    </a:lnTo>
                    <a:lnTo>
                      <a:pt x="201" y="18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51" name="Freeform 100"/>
              <p:cNvSpPr>
                <a:spLocks/>
              </p:cNvSpPr>
              <p:nvPr/>
            </p:nvSpPr>
            <p:spPr bwMode="auto">
              <a:xfrm>
                <a:off x="4751491" y="2401441"/>
                <a:ext cx="16601" cy="16601"/>
              </a:xfrm>
              <a:custGeom>
                <a:avLst/>
                <a:gdLst>
                  <a:gd name="T0" fmla="*/ 0 w 8"/>
                  <a:gd name="T1" fmla="*/ 2 h 8"/>
                  <a:gd name="T2" fmla="*/ 2 w 8"/>
                  <a:gd name="T3" fmla="*/ 2 h 8"/>
                  <a:gd name="T4" fmla="*/ 2 w 8"/>
                  <a:gd name="T5" fmla="*/ 0 h 8"/>
                  <a:gd name="T6" fmla="*/ 4 w 8"/>
                  <a:gd name="T7" fmla="*/ 0 h 8"/>
                  <a:gd name="T8" fmla="*/ 4 w 8"/>
                  <a:gd name="T9" fmla="*/ 2 h 8"/>
                  <a:gd name="T10" fmla="*/ 6 w 8"/>
                  <a:gd name="T11" fmla="*/ 2 h 8"/>
                  <a:gd name="T12" fmla="*/ 6 w 8"/>
                  <a:gd name="T13" fmla="*/ 4 h 8"/>
                  <a:gd name="T14" fmla="*/ 8 w 8"/>
                  <a:gd name="T15" fmla="*/ 4 h 8"/>
                  <a:gd name="T16" fmla="*/ 6 w 8"/>
                  <a:gd name="T17" fmla="*/ 4 h 8"/>
                  <a:gd name="T18" fmla="*/ 6 w 8"/>
                  <a:gd name="T19" fmla="*/ 6 h 8"/>
                  <a:gd name="T20" fmla="*/ 4 w 8"/>
                  <a:gd name="T21" fmla="*/ 6 h 8"/>
                  <a:gd name="T22" fmla="*/ 4 w 8"/>
                  <a:gd name="T23" fmla="*/ 8 h 8"/>
                  <a:gd name="T24" fmla="*/ 2 w 8"/>
                  <a:gd name="T25" fmla="*/ 8 h 8"/>
                  <a:gd name="T26" fmla="*/ 4 w 8"/>
                  <a:gd name="T27" fmla="*/ 8 h 8"/>
                  <a:gd name="T28" fmla="*/ 2 w 8"/>
                  <a:gd name="T29" fmla="*/ 8 h 8"/>
                  <a:gd name="T30" fmla="*/ 4 w 8"/>
                  <a:gd name="T31" fmla="*/ 8 h 8"/>
                  <a:gd name="T32" fmla="*/ 2 w 8"/>
                  <a:gd name="T33" fmla="*/ 8 h 8"/>
                  <a:gd name="T34" fmla="*/ 4 w 8"/>
                  <a:gd name="T35" fmla="*/ 8 h 8"/>
                  <a:gd name="T36" fmla="*/ 4 w 8"/>
                  <a:gd name="T37" fmla="*/ 6 h 8"/>
                  <a:gd name="T38" fmla="*/ 2 w 8"/>
                  <a:gd name="T39" fmla="*/ 6 h 8"/>
                  <a:gd name="T40" fmla="*/ 4 w 8"/>
                  <a:gd name="T41" fmla="*/ 6 h 8"/>
                  <a:gd name="T42" fmla="*/ 2 w 8"/>
                  <a:gd name="T43" fmla="*/ 6 h 8"/>
                  <a:gd name="T44" fmla="*/ 4 w 8"/>
                  <a:gd name="T45" fmla="*/ 6 h 8"/>
                  <a:gd name="T46" fmla="*/ 2 w 8"/>
                  <a:gd name="T47" fmla="*/ 6 h 8"/>
                  <a:gd name="T48" fmla="*/ 2 w 8"/>
                  <a:gd name="T49" fmla="*/ 4 h 8"/>
                  <a:gd name="T50" fmla="*/ 2 w 8"/>
                  <a:gd name="T51" fmla="*/ 6 h 8"/>
                  <a:gd name="T52" fmla="*/ 2 w 8"/>
                  <a:gd name="T53" fmla="*/ 4 h 8"/>
                  <a:gd name="T54" fmla="*/ 0 w 8"/>
                  <a:gd name="T55" fmla="*/ 4 h 8"/>
                  <a:gd name="T56" fmla="*/ 0 w 8"/>
                  <a:gd name="T57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" h="8">
                    <a:moveTo>
                      <a:pt x="0" y="2"/>
                    </a:moveTo>
                    <a:lnTo>
                      <a:pt x="2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6" y="4"/>
                    </a:lnTo>
                    <a:lnTo>
                      <a:pt x="8" y="4"/>
                    </a:lnTo>
                    <a:lnTo>
                      <a:pt x="6" y="4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52" name="Freeform 101"/>
              <p:cNvSpPr>
                <a:spLocks/>
              </p:cNvSpPr>
              <p:nvPr/>
            </p:nvSpPr>
            <p:spPr bwMode="auto">
              <a:xfrm>
                <a:off x="3473211" y="2007167"/>
                <a:ext cx="425402" cy="275993"/>
              </a:xfrm>
              <a:custGeom>
                <a:avLst/>
                <a:gdLst>
                  <a:gd name="T0" fmla="*/ 1 w 205"/>
                  <a:gd name="T1" fmla="*/ 35 h 133"/>
                  <a:gd name="T2" fmla="*/ 1 w 205"/>
                  <a:gd name="T3" fmla="*/ 33 h 133"/>
                  <a:gd name="T4" fmla="*/ 3 w 205"/>
                  <a:gd name="T5" fmla="*/ 29 h 133"/>
                  <a:gd name="T6" fmla="*/ 3 w 205"/>
                  <a:gd name="T7" fmla="*/ 23 h 133"/>
                  <a:gd name="T8" fmla="*/ 5 w 205"/>
                  <a:gd name="T9" fmla="*/ 20 h 133"/>
                  <a:gd name="T10" fmla="*/ 3 w 205"/>
                  <a:gd name="T11" fmla="*/ 12 h 133"/>
                  <a:gd name="T12" fmla="*/ 3 w 205"/>
                  <a:gd name="T13" fmla="*/ 10 h 133"/>
                  <a:gd name="T14" fmla="*/ 3 w 205"/>
                  <a:gd name="T15" fmla="*/ 0 h 133"/>
                  <a:gd name="T16" fmla="*/ 17 w 205"/>
                  <a:gd name="T17" fmla="*/ 0 h 133"/>
                  <a:gd name="T18" fmla="*/ 30 w 205"/>
                  <a:gd name="T19" fmla="*/ 0 h 133"/>
                  <a:gd name="T20" fmla="*/ 44 w 205"/>
                  <a:gd name="T21" fmla="*/ 0 h 133"/>
                  <a:gd name="T22" fmla="*/ 57 w 205"/>
                  <a:gd name="T23" fmla="*/ 0 h 133"/>
                  <a:gd name="T24" fmla="*/ 71 w 205"/>
                  <a:gd name="T25" fmla="*/ 0 h 133"/>
                  <a:gd name="T26" fmla="*/ 84 w 205"/>
                  <a:gd name="T27" fmla="*/ 0 h 133"/>
                  <a:gd name="T28" fmla="*/ 97 w 205"/>
                  <a:gd name="T29" fmla="*/ 0 h 133"/>
                  <a:gd name="T30" fmla="*/ 111 w 205"/>
                  <a:gd name="T31" fmla="*/ 0 h 133"/>
                  <a:gd name="T32" fmla="*/ 124 w 205"/>
                  <a:gd name="T33" fmla="*/ 0 h 133"/>
                  <a:gd name="T34" fmla="*/ 138 w 205"/>
                  <a:gd name="T35" fmla="*/ 0 h 133"/>
                  <a:gd name="T36" fmla="*/ 151 w 205"/>
                  <a:gd name="T37" fmla="*/ 0 h 133"/>
                  <a:gd name="T38" fmla="*/ 165 w 205"/>
                  <a:gd name="T39" fmla="*/ 0 h 133"/>
                  <a:gd name="T40" fmla="*/ 172 w 205"/>
                  <a:gd name="T41" fmla="*/ 6 h 133"/>
                  <a:gd name="T42" fmla="*/ 176 w 205"/>
                  <a:gd name="T43" fmla="*/ 14 h 133"/>
                  <a:gd name="T44" fmla="*/ 172 w 205"/>
                  <a:gd name="T45" fmla="*/ 23 h 133"/>
                  <a:gd name="T46" fmla="*/ 176 w 205"/>
                  <a:gd name="T47" fmla="*/ 31 h 133"/>
                  <a:gd name="T48" fmla="*/ 184 w 205"/>
                  <a:gd name="T49" fmla="*/ 37 h 133"/>
                  <a:gd name="T50" fmla="*/ 190 w 205"/>
                  <a:gd name="T51" fmla="*/ 45 h 133"/>
                  <a:gd name="T52" fmla="*/ 195 w 205"/>
                  <a:gd name="T53" fmla="*/ 52 h 133"/>
                  <a:gd name="T54" fmla="*/ 199 w 205"/>
                  <a:gd name="T55" fmla="*/ 58 h 133"/>
                  <a:gd name="T56" fmla="*/ 205 w 205"/>
                  <a:gd name="T57" fmla="*/ 66 h 133"/>
                  <a:gd name="T58" fmla="*/ 201 w 205"/>
                  <a:gd name="T59" fmla="*/ 75 h 133"/>
                  <a:gd name="T60" fmla="*/ 195 w 205"/>
                  <a:gd name="T61" fmla="*/ 85 h 133"/>
                  <a:gd name="T62" fmla="*/ 190 w 205"/>
                  <a:gd name="T63" fmla="*/ 89 h 133"/>
                  <a:gd name="T64" fmla="*/ 178 w 205"/>
                  <a:gd name="T65" fmla="*/ 91 h 133"/>
                  <a:gd name="T66" fmla="*/ 174 w 205"/>
                  <a:gd name="T67" fmla="*/ 96 h 133"/>
                  <a:gd name="T68" fmla="*/ 180 w 205"/>
                  <a:gd name="T69" fmla="*/ 104 h 133"/>
                  <a:gd name="T70" fmla="*/ 176 w 205"/>
                  <a:gd name="T71" fmla="*/ 114 h 133"/>
                  <a:gd name="T72" fmla="*/ 174 w 205"/>
                  <a:gd name="T73" fmla="*/ 121 h 133"/>
                  <a:gd name="T74" fmla="*/ 165 w 205"/>
                  <a:gd name="T75" fmla="*/ 127 h 133"/>
                  <a:gd name="T76" fmla="*/ 161 w 205"/>
                  <a:gd name="T77" fmla="*/ 133 h 133"/>
                  <a:gd name="T78" fmla="*/ 155 w 205"/>
                  <a:gd name="T79" fmla="*/ 125 h 133"/>
                  <a:gd name="T80" fmla="*/ 144 w 205"/>
                  <a:gd name="T81" fmla="*/ 125 h 133"/>
                  <a:gd name="T82" fmla="*/ 130 w 205"/>
                  <a:gd name="T83" fmla="*/ 125 h 133"/>
                  <a:gd name="T84" fmla="*/ 117 w 205"/>
                  <a:gd name="T85" fmla="*/ 125 h 133"/>
                  <a:gd name="T86" fmla="*/ 103 w 205"/>
                  <a:gd name="T87" fmla="*/ 125 h 133"/>
                  <a:gd name="T88" fmla="*/ 90 w 205"/>
                  <a:gd name="T89" fmla="*/ 125 h 133"/>
                  <a:gd name="T90" fmla="*/ 76 w 205"/>
                  <a:gd name="T91" fmla="*/ 125 h 133"/>
                  <a:gd name="T92" fmla="*/ 63 w 205"/>
                  <a:gd name="T93" fmla="*/ 125 h 133"/>
                  <a:gd name="T94" fmla="*/ 49 w 205"/>
                  <a:gd name="T95" fmla="*/ 125 h 133"/>
                  <a:gd name="T96" fmla="*/ 36 w 205"/>
                  <a:gd name="T97" fmla="*/ 125 h 133"/>
                  <a:gd name="T98" fmla="*/ 26 w 205"/>
                  <a:gd name="T99" fmla="*/ 121 h 133"/>
                  <a:gd name="T100" fmla="*/ 26 w 205"/>
                  <a:gd name="T101" fmla="*/ 116 h 133"/>
                  <a:gd name="T102" fmla="*/ 26 w 205"/>
                  <a:gd name="T103" fmla="*/ 110 h 133"/>
                  <a:gd name="T104" fmla="*/ 23 w 205"/>
                  <a:gd name="T105" fmla="*/ 100 h 133"/>
                  <a:gd name="T106" fmla="*/ 23 w 205"/>
                  <a:gd name="T107" fmla="*/ 94 h 133"/>
                  <a:gd name="T108" fmla="*/ 19 w 205"/>
                  <a:gd name="T109" fmla="*/ 85 h 133"/>
                  <a:gd name="T110" fmla="*/ 17 w 205"/>
                  <a:gd name="T111" fmla="*/ 81 h 133"/>
                  <a:gd name="T112" fmla="*/ 19 w 205"/>
                  <a:gd name="T113" fmla="*/ 73 h 133"/>
                  <a:gd name="T114" fmla="*/ 15 w 205"/>
                  <a:gd name="T115" fmla="*/ 68 h 133"/>
                  <a:gd name="T116" fmla="*/ 13 w 205"/>
                  <a:gd name="T117" fmla="*/ 64 h 133"/>
                  <a:gd name="T118" fmla="*/ 11 w 205"/>
                  <a:gd name="T119" fmla="*/ 56 h 133"/>
                  <a:gd name="T120" fmla="*/ 7 w 205"/>
                  <a:gd name="T121" fmla="*/ 46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5" h="133">
                    <a:moveTo>
                      <a:pt x="5" y="43"/>
                    </a:moveTo>
                    <a:lnTo>
                      <a:pt x="5" y="41"/>
                    </a:lnTo>
                    <a:lnTo>
                      <a:pt x="5" y="39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1" y="37"/>
                    </a:lnTo>
                    <a:lnTo>
                      <a:pt x="1" y="35"/>
                    </a:lnTo>
                    <a:lnTo>
                      <a:pt x="1" y="37"/>
                    </a:lnTo>
                    <a:lnTo>
                      <a:pt x="1" y="35"/>
                    </a:lnTo>
                    <a:lnTo>
                      <a:pt x="0" y="35"/>
                    </a:lnTo>
                    <a:lnTo>
                      <a:pt x="1" y="35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" y="31"/>
                    </a:lnTo>
                    <a:lnTo>
                      <a:pt x="1" y="29"/>
                    </a:lnTo>
                    <a:lnTo>
                      <a:pt x="3" y="29"/>
                    </a:lnTo>
                    <a:lnTo>
                      <a:pt x="1" y="29"/>
                    </a:lnTo>
                    <a:lnTo>
                      <a:pt x="3" y="29"/>
                    </a:lnTo>
                    <a:lnTo>
                      <a:pt x="3" y="31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3" y="25"/>
                    </a:lnTo>
                    <a:lnTo>
                      <a:pt x="5" y="25"/>
                    </a:lnTo>
                    <a:lnTo>
                      <a:pt x="5" y="23"/>
                    </a:lnTo>
                    <a:lnTo>
                      <a:pt x="3" y="23"/>
                    </a:lnTo>
                    <a:lnTo>
                      <a:pt x="5" y="23"/>
                    </a:lnTo>
                    <a:lnTo>
                      <a:pt x="5" y="22"/>
                    </a:lnTo>
                    <a:lnTo>
                      <a:pt x="3" y="22"/>
                    </a:lnTo>
                    <a:lnTo>
                      <a:pt x="5" y="22"/>
                    </a:lnTo>
                    <a:lnTo>
                      <a:pt x="5" y="20"/>
                    </a:lnTo>
                    <a:lnTo>
                      <a:pt x="5" y="18"/>
                    </a:lnTo>
                    <a:lnTo>
                      <a:pt x="5" y="20"/>
                    </a:lnTo>
                    <a:lnTo>
                      <a:pt x="5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6"/>
                    </a:lnTo>
                    <a:lnTo>
                      <a:pt x="5" y="14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3" y="12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6" y="0"/>
                    </a:lnTo>
                    <a:lnTo>
                      <a:pt x="28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49" y="0"/>
                    </a:lnTo>
                    <a:lnTo>
                      <a:pt x="51" y="0"/>
                    </a:lnTo>
                    <a:lnTo>
                      <a:pt x="53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2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90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7" y="0"/>
                    </a:lnTo>
                    <a:lnTo>
                      <a:pt x="99" y="0"/>
                    </a:lnTo>
                    <a:lnTo>
                      <a:pt x="101" y="0"/>
                    </a:lnTo>
                    <a:lnTo>
                      <a:pt x="103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3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38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5" y="0"/>
                    </a:lnTo>
                    <a:lnTo>
                      <a:pt x="147" y="0"/>
                    </a:lnTo>
                    <a:lnTo>
                      <a:pt x="149" y="0"/>
                    </a:lnTo>
                    <a:lnTo>
                      <a:pt x="151" y="0"/>
                    </a:lnTo>
                    <a:lnTo>
                      <a:pt x="153" y="0"/>
                    </a:lnTo>
                    <a:lnTo>
                      <a:pt x="155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0" y="0"/>
                    </a:lnTo>
                    <a:lnTo>
                      <a:pt x="170" y="2"/>
                    </a:lnTo>
                    <a:lnTo>
                      <a:pt x="170" y="4"/>
                    </a:lnTo>
                    <a:lnTo>
                      <a:pt x="172" y="4"/>
                    </a:lnTo>
                    <a:lnTo>
                      <a:pt x="172" y="6"/>
                    </a:lnTo>
                    <a:lnTo>
                      <a:pt x="170" y="6"/>
                    </a:lnTo>
                    <a:lnTo>
                      <a:pt x="172" y="8"/>
                    </a:lnTo>
                    <a:lnTo>
                      <a:pt x="174" y="8"/>
                    </a:lnTo>
                    <a:lnTo>
                      <a:pt x="174" y="10"/>
                    </a:lnTo>
                    <a:lnTo>
                      <a:pt x="176" y="10"/>
                    </a:lnTo>
                    <a:lnTo>
                      <a:pt x="176" y="12"/>
                    </a:lnTo>
                    <a:lnTo>
                      <a:pt x="176" y="14"/>
                    </a:lnTo>
                    <a:lnTo>
                      <a:pt x="174" y="14"/>
                    </a:lnTo>
                    <a:lnTo>
                      <a:pt x="174" y="16"/>
                    </a:lnTo>
                    <a:lnTo>
                      <a:pt x="172" y="16"/>
                    </a:lnTo>
                    <a:lnTo>
                      <a:pt x="172" y="18"/>
                    </a:lnTo>
                    <a:lnTo>
                      <a:pt x="172" y="20"/>
                    </a:lnTo>
                    <a:lnTo>
                      <a:pt x="172" y="22"/>
                    </a:lnTo>
                    <a:lnTo>
                      <a:pt x="172" y="23"/>
                    </a:lnTo>
                    <a:lnTo>
                      <a:pt x="174" y="23"/>
                    </a:lnTo>
                    <a:lnTo>
                      <a:pt x="174" y="25"/>
                    </a:lnTo>
                    <a:lnTo>
                      <a:pt x="174" y="27"/>
                    </a:lnTo>
                    <a:lnTo>
                      <a:pt x="174" y="29"/>
                    </a:lnTo>
                    <a:lnTo>
                      <a:pt x="176" y="29"/>
                    </a:lnTo>
                    <a:lnTo>
                      <a:pt x="174" y="29"/>
                    </a:lnTo>
                    <a:lnTo>
                      <a:pt x="176" y="31"/>
                    </a:lnTo>
                    <a:lnTo>
                      <a:pt x="176" y="33"/>
                    </a:lnTo>
                    <a:lnTo>
                      <a:pt x="176" y="35"/>
                    </a:lnTo>
                    <a:lnTo>
                      <a:pt x="178" y="35"/>
                    </a:lnTo>
                    <a:lnTo>
                      <a:pt x="178" y="37"/>
                    </a:lnTo>
                    <a:lnTo>
                      <a:pt x="180" y="37"/>
                    </a:lnTo>
                    <a:lnTo>
                      <a:pt x="182" y="37"/>
                    </a:lnTo>
                    <a:lnTo>
                      <a:pt x="184" y="37"/>
                    </a:lnTo>
                    <a:lnTo>
                      <a:pt x="186" y="37"/>
                    </a:lnTo>
                    <a:lnTo>
                      <a:pt x="186" y="39"/>
                    </a:lnTo>
                    <a:lnTo>
                      <a:pt x="188" y="39"/>
                    </a:lnTo>
                    <a:lnTo>
                      <a:pt x="188" y="41"/>
                    </a:lnTo>
                    <a:lnTo>
                      <a:pt x="190" y="41"/>
                    </a:lnTo>
                    <a:lnTo>
                      <a:pt x="190" y="43"/>
                    </a:lnTo>
                    <a:lnTo>
                      <a:pt x="190" y="45"/>
                    </a:lnTo>
                    <a:lnTo>
                      <a:pt x="190" y="46"/>
                    </a:lnTo>
                    <a:lnTo>
                      <a:pt x="192" y="46"/>
                    </a:lnTo>
                    <a:lnTo>
                      <a:pt x="192" y="48"/>
                    </a:lnTo>
                    <a:lnTo>
                      <a:pt x="194" y="48"/>
                    </a:lnTo>
                    <a:lnTo>
                      <a:pt x="195" y="48"/>
                    </a:lnTo>
                    <a:lnTo>
                      <a:pt x="195" y="50"/>
                    </a:lnTo>
                    <a:lnTo>
                      <a:pt x="195" y="52"/>
                    </a:lnTo>
                    <a:lnTo>
                      <a:pt x="197" y="52"/>
                    </a:lnTo>
                    <a:lnTo>
                      <a:pt x="195" y="52"/>
                    </a:lnTo>
                    <a:lnTo>
                      <a:pt x="195" y="54"/>
                    </a:lnTo>
                    <a:lnTo>
                      <a:pt x="197" y="54"/>
                    </a:lnTo>
                    <a:lnTo>
                      <a:pt x="197" y="56"/>
                    </a:lnTo>
                    <a:lnTo>
                      <a:pt x="199" y="56"/>
                    </a:lnTo>
                    <a:lnTo>
                      <a:pt x="199" y="58"/>
                    </a:lnTo>
                    <a:lnTo>
                      <a:pt x="201" y="58"/>
                    </a:lnTo>
                    <a:lnTo>
                      <a:pt x="203" y="58"/>
                    </a:lnTo>
                    <a:lnTo>
                      <a:pt x="203" y="60"/>
                    </a:lnTo>
                    <a:lnTo>
                      <a:pt x="205" y="60"/>
                    </a:lnTo>
                    <a:lnTo>
                      <a:pt x="205" y="62"/>
                    </a:lnTo>
                    <a:lnTo>
                      <a:pt x="205" y="64"/>
                    </a:lnTo>
                    <a:lnTo>
                      <a:pt x="205" y="66"/>
                    </a:lnTo>
                    <a:lnTo>
                      <a:pt x="205" y="68"/>
                    </a:lnTo>
                    <a:lnTo>
                      <a:pt x="205" y="70"/>
                    </a:lnTo>
                    <a:lnTo>
                      <a:pt x="205" y="71"/>
                    </a:lnTo>
                    <a:lnTo>
                      <a:pt x="203" y="71"/>
                    </a:lnTo>
                    <a:lnTo>
                      <a:pt x="203" y="73"/>
                    </a:lnTo>
                    <a:lnTo>
                      <a:pt x="203" y="75"/>
                    </a:lnTo>
                    <a:lnTo>
                      <a:pt x="201" y="75"/>
                    </a:lnTo>
                    <a:lnTo>
                      <a:pt x="199" y="77"/>
                    </a:lnTo>
                    <a:lnTo>
                      <a:pt x="199" y="79"/>
                    </a:lnTo>
                    <a:lnTo>
                      <a:pt x="199" y="81"/>
                    </a:lnTo>
                    <a:lnTo>
                      <a:pt x="199" y="83"/>
                    </a:lnTo>
                    <a:lnTo>
                      <a:pt x="197" y="83"/>
                    </a:lnTo>
                    <a:lnTo>
                      <a:pt x="197" y="85"/>
                    </a:lnTo>
                    <a:lnTo>
                      <a:pt x="195" y="85"/>
                    </a:lnTo>
                    <a:lnTo>
                      <a:pt x="195" y="87"/>
                    </a:lnTo>
                    <a:lnTo>
                      <a:pt x="194" y="87"/>
                    </a:lnTo>
                    <a:lnTo>
                      <a:pt x="194" y="85"/>
                    </a:lnTo>
                    <a:lnTo>
                      <a:pt x="192" y="85"/>
                    </a:lnTo>
                    <a:lnTo>
                      <a:pt x="192" y="87"/>
                    </a:lnTo>
                    <a:lnTo>
                      <a:pt x="190" y="87"/>
                    </a:lnTo>
                    <a:lnTo>
                      <a:pt x="190" y="89"/>
                    </a:lnTo>
                    <a:lnTo>
                      <a:pt x="188" y="89"/>
                    </a:lnTo>
                    <a:lnTo>
                      <a:pt x="186" y="89"/>
                    </a:lnTo>
                    <a:lnTo>
                      <a:pt x="184" y="89"/>
                    </a:lnTo>
                    <a:lnTo>
                      <a:pt x="182" y="89"/>
                    </a:lnTo>
                    <a:lnTo>
                      <a:pt x="182" y="91"/>
                    </a:lnTo>
                    <a:lnTo>
                      <a:pt x="180" y="91"/>
                    </a:lnTo>
                    <a:lnTo>
                      <a:pt x="178" y="91"/>
                    </a:lnTo>
                    <a:lnTo>
                      <a:pt x="178" y="89"/>
                    </a:lnTo>
                    <a:lnTo>
                      <a:pt x="178" y="91"/>
                    </a:lnTo>
                    <a:lnTo>
                      <a:pt x="176" y="91"/>
                    </a:lnTo>
                    <a:lnTo>
                      <a:pt x="176" y="93"/>
                    </a:lnTo>
                    <a:lnTo>
                      <a:pt x="176" y="94"/>
                    </a:lnTo>
                    <a:lnTo>
                      <a:pt x="176" y="96"/>
                    </a:lnTo>
                    <a:lnTo>
                      <a:pt x="174" y="96"/>
                    </a:lnTo>
                    <a:lnTo>
                      <a:pt x="174" y="98"/>
                    </a:lnTo>
                    <a:lnTo>
                      <a:pt x="176" y="98"/>
                    </a:lnTo>
                    <a:lnTo>
                      <a:pt x="176" y="100"/>
                    </a:lnTo>
                    <a:lnTo>
                      <a:pt x="178" y="100"/>
                    </a:lnTo>
                    <a:lnTo>
                      <a:pt x="178" y="102"/>
                    </a:lnTo>
                    <a:lnTo>
                      <a:pt x="180" y="102"/>
                    </a:lnTo>
                    <a:lnTo>
                      <a:pt x="180" y="104"/>
                    </a:lnTo>
                    <a:lnTo>
                      <a:pt x="180" y="106"/>
                    </a:lnTo>
                    <a:lnTo>
                      <a:pt x="180" y="108"/>
                    </a:lnTo>
                    <a:lnTo>
                      <a:pt x="180" y="110"/>
                    </a:lnTo>
                    <a:lnTo>
                      <a:pt x="180" y="112"/>
                    </a:lnTo>
                    <a:lnTo>
                      <a:pt x="178" y="112"/>
                    </a:lnTo>
                    <a:lnTo>
                      <a:pt x="178" y="114"/>
                    </a:lnTo>
                    <a:lnTo>
                      <a:pt x="176" y="114"/>
                    </a:lnTo>
                    <a:lnTo>
                      <a:pt x="176" y="116"/>
                    </a:lnTo>
                    <a:lnTo>
                      <a:pt x="174" y="116"/>
                    </a:lnTo>
                    <a:lnTo>
                      <a:pt x="176" y="116"/>
                    </a:lnTo>
                    <a:lnTo>
                      <a:pt x="176" y="117"/>
                    </a:lnTo>
                    <a:lnTo>
                      <a:pt x="174" y="117"/>
                    </a:lnTo>
                    <a:lnTo>
                      <a:pt x="174" y="119"/>
                    </a:lnTo>
                    <a:lnTo>
                      <a:pt x="174" y="121"/>
                    </a:lnTo>
                    <a:lnTo>
                      <a:pt x="172" y="121"/>
                    </a:lnTo>
                    <a:lnTo>
                      <a:pt x="172" y="123"/>
                    </a:lnTo>
                    <a:lnTo>
                      <a:pt x="170" y="123"/>
                    </a:lnTo>
                    <a:lnTo>
                      <a:pt x="169" y="123"/>
                    </a:lnTo>
                    <a:lnTo>
                      <a:pt x="167" y="123"/>
                    </a:lnTo>
                    <a:lnTo>
                      <a:pt x="167" y="125"/>
                    </a:lnTo>
                    <a:lnTo>
                      <a:pt x="165" y="127"/>
                    </a:lnTo>
                    <a:lnTo>
                      <a:pt x="167" y="127"/>
                    </a:lnTo>
                    <a:lnTo>
                      <a:pt x="167" y="129"/>
                    </a:lnTo>
                    <a:lnTo>
                      <a:pt x="167" y="131"/>
                    </a:lnTo>
                    <a:lnTo>
                      <a:pt x="167" y="133"/>
                    </a:lnTo>
                    <a:lnTo>
                      <a:pt x="165" y="133"/>
                    </a:lnTo>
                    <a:lnTo>
                      <a:pt x="163" y="133"/>
                    </a:lnTo>
                    <a:lnTo>
                      <a:pt x="161" y="133"/>
                    </a:lnTo>
                    <a:lnTo>
                      <a:pt x="161" y="131"/>
                    </a:lnTo>
                    <a:lnTo>
                      <a:pt x="161" y="129"/>
                    </a:lnTo>
                    <a:lnTo>
                      <a:pt x="159" y="129"/>
                    </a:lnTo>
                    <a:lnTo>
                      <a:pt x="159" y="127"/>
                    </a:lnTo>
                    <a:lnTo>
                      <a:pt x="157" y="127"/>
                    </a:lnTo>
                    <a:lnTo>
                      <a:pt x="157" y="125"/>
                    </a:lnTo>
                    <a:lnTo>
                      <a:pt x="155" y="125"/>
                    </a:lnTo>
                    <a:lnTo>
                      <a:pt x="155" y="123"/>
                    </a:lnTo>
                    <a:lnTo>
                      <a:pt x="153" y="123"/>
                    </a:lnTo>
                    <a:lnTo>
                      <a:pt x="151" y="123"/>
                    </a:lnTo>
                    <a:lnTo>
                      <a:pt x="149" y="123"/>
                    </a:lnTo>
                    <a:lnTo>
                      <a:pt x="147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42" y="125"/>
                    </a:lnTo>
                    <a:lnTo>
                      <a:pt x="140" y="125"/>
                    </a:lnTo>
                    <a:lnTo>
                      <a:pt x="138" y="125"/>
                    </a:lnTo>
                    <a:lnTo>
                      <a:pt x="136" y="125"/>
                    </a:lnTo>
                    <a:lnTo>
                      <a:pt x="134" y="125"/>
                    </a:lnTo>
                    <a:lnTo>
                      <a:pt x="132" y="125"/>
                    </a:lnTo>
                    <a:lnTo>
                      <a:pt x="130" y="125"/>
                    </a:lnTo>
                    <a:lnTo>
                      <a:pt x="128" y="125"/>
                    </a:lnTo>
                    <a:lnTo>
                      <a:pt x="126" y="125"/>
                    </a:lnTo>
                    <a:lnTo>
                      <a:pt x="124" y="125"/>
                    </a:lnTo>
                    <a:lnTo>
                      <a:pt x="122" y="125"/>
                    </a:lnTo>
                    <a:lnTo>
                      <a:pt x="121" y="125"/>
                    </a:lnTo>
                    <a:lnTo>
                      <a:pt x="119" y="125"/>
                    </a:lnTo>
                    <a:lnTo>
                      <a:pt x="117" y="125"/>
                    </a:lnTo>
                    <a:lnTo>
                      <a:pt x="115" y="125"/>
                    </a:lnTo>
                    <a:lnTo>
                      <a:pt x="113" y="125"/>
                    </a:lnTo>
                    <a:lnTo>
                      <a:pt x="111" y="125"/>
                    </a:lnTo>
                    <a:lnTo>
                      <a:pt x="109" y="125"/>
                    </a:lnTo>
                    <a:lnTo>
                      <a:pt x="107" y="125"/>
                    </a:lnTo>
                    <a:lnTo>
                      <a:pt x="105" y="125"/>
                    </a:lnTo>
                    <a:lnTo>
                      <a:pt x="103" y="125"/>
                    </a:lnTo>
                    <a:lnTo>
                      <a:pt x="101" y="125"/>
                    </a:lnTo>
                    <a:lnTo>
                      <a:pt x="99" y="125"/>
                    </a:lnTo>
                    <a:lnTo>
                      <a:pt x="97" y="125"/>
                    </a:lnTo>
                    <a:lnTo>
                      <a:pt x="96" y="125"/>
                    </a:lnTo>
                    <a:lnTo>
                      <a:pt x="94" y="125"/>
                    </a:lnTo>
                    <a:lnTo>
                      <a:pt x="92" y="125"/>
                    </a:lnTo>
                    <a:lnTo>
                      <a:pt x="90" y="125"/>
                    </a:lnTo>
                    <a:lnTo>
                      <a:pt x="88" y="125"/>
                    </a:lnTo>
                    <a:lnTo>
                      <a:pt x="86" y="125"/>
                    </a:lnTo>
                    <a:lnTo>
                      <a:pt x="84" y="125"/>
                    </a:lnTo>
                    <a:lnTo>
                      <a:pt x="82" y="125"/>
                    </a:lnTo>
                    <a:lnTo>
                      <a:pt x="80" y="125"/>
                    </a:lnTo>
                    <a:lnTo>
                      <a:pt x="78" y="125"/>
                    </a:lnTo>
                    <a:lnTo>
                      <a:pt x="76" y="125"/>
                    </a:lnTo>
                    <a:lnTo>
                      <a:pt x="74" y="125"/>
                    </a:lnTo>
                    <a:lnTo>
                      <a:pt x="73" y="125"/>
                    </a:lnTo>
                    <a:lnTo>
                      <a:pt x="71" y="125"/>
                    </a:lnTo>
                    <a:lnTo>
                      <a:pt x="69" y="125"/>
                    </a:lnTo>
                    <a:lnTo>
                      <a:pt x="67" y="125"/>
                    </a:lnTo>
                    <a:lnTo>
                      <a:pt x="65" y="125"/>
                    </a:lnTo>
                    <a:lnTo>
                      <a:pt x="63" y="125"/>
                    </a:lnTo>
                    <a:lnTo>
                      <a:pt x="61" y="125"/>
                    </a:lnTo>
                    <a:lnTo>
                      <a:pt x="59" y="125"/>
                    </a:lnTo>
                    <a:lnTo>
                      <a:pt x="57" y="125"/>
                    </a:lnTo>
                    <a:lnTo>
                      <a:pt x="55" y="125"/>
                    </a:lnTo>
                    <a:lnTo>
                      <a:pt x="53" y="125"/>
                    </a:lnTo>
                    <a:lnTo>
                      <a:pt x="51" y="125"/>
                    </a:lnTo>
                    <a:lnTo>
                      <a:pt x="49" y="125"/>
                    </a:lnTo>
                    <a:lnTo>
                      <a:pt x="48" y="125"/>
                    </a:lnTo>
                    <a:lnTo>
                      <a:pt x="46" y="125"/>
                    </a:lnTo>
                    <a:lnTo>
                      <a:pt x="44" y="125"/>
                    </a:lnTo>
                    <a:lnTo>
                      <a:pt x="42" y="125"/>
                    </a:lnTo>
                    <a:lnTo>
                      <a:pt x="40" y="125"/>
                    </a:lnTo>
                    <a:lnTo>
                      <a:pt x="38" y="125"/>
                    </a:lnTo>
                    <a:lnTo>
                      <a:pt x="36" y="125"/>
                    </a:lnTo>
                    <a:lnTo>
                      <a:pt x="34" y="125"/>
                    </a:lnTo>
                    <a:lnTo>
                      <a:pt x="32" y="125"/>
                    </a:lnTo>
                    <a:lnTo>
                      <a:pt x="30" y="125"/>
                    </a:lnTo>
                    <a:lnTo>
                      <a:pt x="28" y="125"/>
                    </a:lnTo>
                    <a:lnTo>
                      <a:pt x="28" y="123"/>
                    </a:lnTo>
                    <a:lnTo>
                      <a:pt x="26" y="123"/>
                    </a:lnTo>
                    <a:lnTo>
                      <a:pt x="26" y="121"/>
                    </a:lnTo>
                    <a:lnTo>
                      <a:pt x="25" y="121"/>
                    </a:lnTo>
                    <a:lnTo>
                      <a:pt x="25" y="119"/>
                    </a:lnTo>
                    <a:lnTo>
                      <a:pt x="25" y="117"/>
                    </a:lnTo>
                    <a:lnTo>
                      <a:pt x="26" y="117"/>
                    </a:lnTo>
                    <a:lnTo>
                      <a:pt x="26" y="116"/>
                    </a:lnTo>
                    <a:lnTo>
                      <a:pt x="25" y="116"/>
                    </a:lnTo>
                    <a:lnTo>
                      <a:pt x="26" y="116"/>
                    </a:lnTo>
                    <a:lnTo>
                      <a:pt x="26" y="114"/>
                    </a:lnTo>
                    <a:lnTo>
                      <a:pt x="25" y="114"/>
                    </a:lnTo>
                    <a:lnTo>
                      <a:pt x="26" y="114"/>
                    </a:lnTo>
                    <a:lnTo>
                      <a:pt x="26" y="112"/>
                    </a:lnTo>
                    <a:lnTo>
                      <a:pt x="25" y="112"/>
                    </a:lnTo>
                    <a:lnTo>
                      <a:pt x="25" y="110"/>
                    </a:lnTo>
                    <a:lnTo>
                      <a:pt x="26" y="110"/>
                    </a:lnTo>
                    <a:lnTo>
                      <a:pt x="26" y="108"/>
                    </a:lnTo>
                    <a:lnTo>
                      <a:pt x="25" y="108"/>
                    </a:lnTo>
                    <a:lnTo>
                      <a:pt x="25" y="106"/>
                    </a:lnTo>
                    <a:lnTo>
                      <a:pt x="25" y="104"/>
                    </a:lnTo>
                    <a:lnTo>
                      <a:pt x="25" y="102"/>
                    </a:lnTo>
                    <a:lnTo>
                      <a:pt x="25" y="100"/>
                    </a:lnTo>
                    <a:lnTo>
                      <a:pt x="23" y="100"/>
                    </a:lnTo>
                    <a:lnTo>
                      <a:pt x="23" y="98"/>
                    </a:lnTo>
                    <a:lnTo>
                      <a:pt x="23" y="96"/>
                    </a:lnTo>
                    <a:lnTo>
                      <a:pt x="23" y="94"/>
                    </a:lnTo>
                    <a:lnTo>
                      <a:pt x="23" y="96"/>
                    </a:lnTo>
                    <a:lnTo>
                      <a:pt x="25" y="96"/>
                    </a:lnTo>
                    <a:lnTo>
                      <a:pt x="25" y="94"/>
                    </a:lnTo>
                    <a:lnTo>
                      <a:pt x="23" y="94"/>
                    </a:lnTo>
                    <a:lnTo>
                      <a:pt x="23" y="93"/>
                    </a:lnTo>
                    <a:lnTo>
                      <a:pt x="23" y="91"/>
                    </a:lnTo>
                    <a:lnTo>
                      <a:pt x="23" y="89"/>
                    </a:lnTo>
                    <a:lnTo>
                      <a:pt x="21" y="89"/>
                    </a:lnTo>
                    <a:lnTo>
                      <a:pt x="21" y="87"/>
                    </a:lnTo>
                    <a:lnTo>
                      <a:pt x="21" y="85"/>
                    </a:lnTo>
                    <a:lnTo>
                      <a:pt x="19" y="85"/>
                    </a:lnTo>
                    <a:lnTo>
                      <a:pt x="19" y="87"/>
                    </a:lnTo>
                    <a:lnTo>
                      <a:pt x="19" y="85"/>
                    </a:lnTo>
                    <a:lnTo>
                      <a:pt x="17" y="85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17" y="83"/>
                    </a:lnTo>
                    <a:lnTo>
                      <a:pt x="17" y="81"/>
                    </a:lnTo>
                    <a:lnTo>
                      <a:pt x="17" y="79"/>
                    </a:lnTo>
                    <a:lnTo>
                      <a:pt x="19" y="79"/>
                    </a:lnTo>
                    <a:lnTo>
                      <a:pt x="19" y="77"/>
                    </a:lnTo>
                    <a:lnTo>
                      <a:pt x="17" y="77"/>
                    </a:lnTo>
                    <a:lnTo>
                      <a:pt x="17" y="75"/>
                    </a:lnTo>
                    <a:lnTo>
                      <a:pt x="19" y="75"/>
                    </a:lnTo>
                    <a:lnTo>
                      <a:pt x="19" y="73"/>
                    </a:lnTo>
                    <a:lnTo>
                      <a:pt x="17" y="73"/>
                    </a:lnTo>
                    <a:lnTo>
                      <a:pt x="17" y="71"/>
                    </a:lnTo>
                    <a:lnTo>
                      <a:pt x="15" y="71"/>
                    </a:lnTo>
                    <a:lnTo>
                      <a:pt x="15" y="70"/>
                    </a:lnTo>
                    <a:lnTo>
                      <a:pt x="17" y="70"/>
                    </a:lnTo>
                    <a:lnTo>
                      <a:pt x="17" y="68"/>
                    </a:lnTo>
                    <a:lnTo>
                      <a:pt x="15" y="68"/>
                    </a:lnTo>
                    <a:lnTo>
                      <a:pt x="17" y="68"/>
                    </a:lnTo>
                    <a:lnTo>
                      <a:pt x="17" y="66"/>
                    </a:lnTo>
                    <a:lnTo>
                      <a:pt x="15" y="66"/>
                    </a:lnTo>
                    <a:lnTo>
                      <a:pt x="15" y="68"/>
                    </a:lnTo>
                    <a:lnTo>
                      <a:pt x="15" y="66"/>
                    </a:lnTo>
                    <a:lnTo>
                      <a:pt x="13" y="66"/>
                    </a:lnTo>
                    <a:lnTo>
                      <a:pt x="13" y="64"/>
                    </a:lnTo>
                    <a:lnTo>
                      <a:pt x="11" y="64"/>
                    </a:lnTo>
                    <a:lnTo>
                      <a:pt x="11" y="62"/>
                    </a:lnTo>
                    <a:lnTo>
                      <a:pt x="11" y="60"/>
                    </a:lnTo>
                    <a:lnTo>
                      <a:pt x="9" y="60"/>
                    </a:lnTo>
                    <a:lnTo>
                      <a:pt x="9" y="58"/>
                    </a:lnTo>
                    <a:lnTo>
                      <a:pt x="9" y="56"/>
                    </a:lnTo>
                    <a:lnTo>
                      <a:pt x="11" y="56"/>
                    </a:lnTo>
                    <a:lnTo>
                      <a:pt x="9" y="56"/>
                    </a:lnTo>
                    <a:lnTo>
                      <a:pt x="9" y="54"/>
                    </a:lnTo>
                    <a:lnTo>
                      <a:pt x="9" y="52"/>
                    </a:lnTo>
                    <a:lnTo>
                      <a:pt x="7" y="52"/>
                    </a:lnTo>
                    <a:lnTo>
                      <a:pt x="7" y="50"/>
                    </a:lnTo>
                    <a:lnTo>
                      <a:pt x="7" y="48"/>
                    </a:lnTo>
                    <a:lnTo>
                      <a:pt x="7" y="46"/>
                    </a:lnTo>
                    <a:lnTo>
                      <a:pt x="9" y="46"/>
                    </a:lnTo>
                    <a:lnTo>
                      <a:pt x="9" y="45"/>
                    </a:lnTo>
                    <a:lnTo>
                      <a:pt x="7" y="45"/>
                    </a:lnTo>
                    <a:lnTo>
                      <a:pt x="5" y="45"/>
                    </a:lnTo>
                    <a:lnTo>
                      <a:pt x="5" y="43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  <p:sp>
            <p:nvSpPr>
              <p:cNvPr id="153" name="Freeform 102"/>
              <p:cNvSpPr>
                <a:spLocks/>
              </p:cNvSpPr>
              <p:nvPr/>
            </p:nvSpPr>
            <p:spPr bwMode="auto">
              <a:xfrm>
                <a:off x="2284163" y="2569526"/>
                <a:ext cx="375599" cy="446154"/>
              </a:xfrm>
              <a:custGeom>
                <a:avLst/>
                <a:gdLst>
                  <a:gd name="T0" fmla="*/ 4 w 181"/>
                  <a:gd name="T1" fmla="*/ 146 h 215"/>
                  <a:gd name="T2" fmla="*/ 4 w 181"/>
                  <a:gd name="T3" fmla="*/ 138 h 215"/>
                  <a:gd name="T4" fmla="*/ 10 w 181"/>
                  <a:gd name="T5" fmla="*/ 129 h 215"/>
                  <a:gd name="T6" fmla="*/ 10 w 181"/>
                  <a:gd name="T7" fmla="*/ 121 h 215"/>
                  <a:gd name="T8" fmla="*/ 12 w 181"/>
                  <a:gd name="T9" fmla="*/ 115 h 215"/>
                  <a:gd name="T10" fmla="*/ 20 w 181"/>
                  <a:gd name="T11" fmla="*/ 108 h 215"/>
                  <a:gd name="T12" fmla="*/ 16 w 181"/>
                  <a:gd name="T13" fmla="*/ 100 h 215"/>
                  <a:gd name="T14" fmla="*/ 10 w 181"/>
                  <a:gd name="T15" fmla="*/ 90 h 215"/>
                  <a:gd name="T16" fmla="*/ 6 w 181"/>
                  <a:gd name="T17" fmla="*/ 83 h 215"/>
                  <a:gd name="T18" fmla="*/ 4 w 181"/>
                  <a:gd name="T19" fmla="*/ 73 h 215"/>
                  <a:gd name="T20" fmla="*/ 6 w 181"/>
                  <a:gd name="T21" fmla="*/ 63 h 215"/>
                  <a:gd name="T22" fmla="*/ 4 w 181"/>
                  <a:gd name="T23" fmla="*/ 50 h 215"/>
                  <a:gd name="T24" fmla="*/ 2 w 181"/>
                  <a:gd name="T25" fmla="*/ 44 h 215"/>
                  <a:gd name="T26" fmla="*/ 4 w 181"/>
                  <a:gd name="T27" fmla="*/ 35 h 215"/>
                  <a:gd name="T28" fmla="*/ 16 w 181"/>
                  <a:gd name="T29" fmla="*/ 35 h 215"/>
                  <a:gd name="T30" fmla="*/ 21 w 181"/>
                  <a:gd name="T31" fmla="*/ 37 h 215"/>
                  <a:gd name="T32" fmla="*/ 23 w 181"/>
                  <a:gd name="T33" fmla="*/ 23 h 215"/>
                  <a:gd name="T34" fmla="*/ 23 w 181"/>
                  <a:gd name="T35" fmla="*/ 8 h 215"/>
                  <a:gd name="T36" fmla="*/ 31 w 181"/>
                  <a:gd name="T37" fmla="*/ 0 h 215"/>
                  <a:gd name="T38" fmla="*/ 46 w 181"/>
                  <a:gd name="T39" fmla="*/ 0 h 215"/>
                  <a:gd name="T40" fmla="*/ 62 w 181"/>
                  <a:gd name="T41" fmla="*/ 0 h 215"/>
                  <a:gd name="T42" fmla="*/ 77 w 181"/>
                  <a:gd name="T43" fmla="*/ 0 h 215"/>
                  <a:gd name="T44" fmla="*/ 92 w 181"/>
                  <a:gd name="T45" fmla="*/ 0 h 215"/>
                  <a:gd name="T46" fmla="*/ 108 w 181"/>
                  <a:gd name="T47" fmla="*/ 0 h 215"/>
                  <a:gd name="T48" fmla="*/ 123 w 181"/>
                  <a:gd name="T49" fmla="*/ 0 h 215"/>
                  <a:gd name="T50" fmla="*/ 139 w 181"/>
                  <a:gd name="T51" fmla="*/ 0 h 215"/>
                  <a:gd name="T52" fmla="*/ 154 w 181"/>
                  <a:gd name="T53" fmla="*/ 0 h 215"/>
                  <a:gd name="T54" fmla="*/ 169 w 181"/>
                  <a:gd name="T55" fmla="*/ 0 h 215"/>
                  <a:gd name="T56" fmla="*/ 181 w 181"/>
                  <a:gd name="T57" fmla="*/ 4 h 215"/>
                  <a:gd name="T58" fmla="*/ 181 w 181"/>
                  <a:gd name="T59" fmla="*/ 19 h 215"/>
                  <a:gd name="T60" fmla="*/ 181 w 181"/>
                  <a:gd name="T61" fmla="*/ 35 h 215"/>
                  <a:gd name="T62" fmla="*/ 181 w 181"/>
                  <a:gd name="T63" fmla="*/ 50 h 215"/>
                  <a:gd name="T64" fmla="*/ 181 w 181"/>
                  <a:gd name="T65" fmla="*/ 65 h 215"/>
                  <a:gd name="T66" fmla="*/ 181 w 181"/>
                  <a:gd name="T67" fmla="*/ 81 h 215"/>
                  <a:gd name="T68" fmla="*/ 181 w 181"/>
                  <a:gd name="T69" fmla="*/ 96 h 215"/>
                  <a:gd name="T70" fmla="*/ 181 w 181"/>
                  <a:gd name="T71" fmla="*/ 111 h 215"/>
                  <a:gd name="T72" fmla="*/ 181 w 181"/>
                  <a:gd name="T73" fmla="*/ 127 h 215"/>
                  <a:gd name="T74" fmla="*/ 181 w 181"/>
                  <a:gd name="T75" fmla="*/ 142 h 215"/>
                  <a:gd name="T76" fmla="*/ 181 w 181"/>
                  <a:gd name="T77" fmla="*/ 158 h 215"/>
                  <a:gd name="T78" fmla="*/ 181 w 181"/>
                  <a:gd name="T79" fmla="*/ 173 h 215"/>
                  <a:gd name="T80" fmla="*/ 181 w 181"/>
                  <a:gd name="T81" fmla="*/ 188 h 215"/>
                  <a:gd name="T82" fmla="*/ 181 w 181"/>
                  <a:gd name="T83" fmla="*/ 204 h 215"/>
                  <a:gd name="T84" fmla="*/ 177 w 181"/>
                  <a:gd name="T85" fmla="*/ 215 h 215"/>
                  <a:gd name="T86" fmla="*/ 162 w 181"/>
                  <a:gd name="T87" fmla="*/ 215 h 215"/>
                  <a:gd name="T88" fmla="*/ 146 w 181"/>
                  <a:gd name="T89" fmla="*/ 215 h 215"/>
                  <a:gd name="T90" fmla="*/ 131 w 181"/>
                  <a:gd name="T91" fmla="*/ 215 h 215"/>
                  <a:gd name="T92" fmla="*/ 116 w 181"/>
                  <a:gd name="T93" fmla="*/ 215 h 215"/>
                  <a:gd name="T94" fmla="*/ 104 w 181"/>
                  <a:gd name="T95" fmla="*/ 211 h 215"/>
                  <a:gd name="T96" fmla="*/ 92 w 181"/>
                  <a:gd name="T97" fmla="*/ 207 h 215"/>
                  <a:gd name="T98" fmla="*/ 83 w 181"/>
                  <a:gd name="T99" fmla="*/ 202 h 215"/>
                  <a:gd name="T100" fmla="*/ 71 w 181"/>
                  <a:gd name="T101" fmla="*/ 198 h 215"/>
                  <a:gd name="T102" fmla="*/ 60 w 181"/>
                  <a:gd name="T103" fmla="*/ 194 h 215"/>
                  <a:gd name="T104" fmla="*/ 48 w 181"/>
                  <a:gd name="T105" fmla="*/ 190 h 215"/>
                  <a:gd name="T106" fmla="*/ 37 w 181"/>
                  <a:gd name="T107" fmla="*/ 186 h 215"/>
                  <a:gd name="T108" fmla="*/ 25 w 181"/>
                  <a:gd name="T109" fmla="*/ 182 h 215"/>
                  <a:gd name="T110" fmla="*/ 14 w 181"/>
                  <a:gd name="T111" fmla="*/ 179 h 215"/>
                  <a:gd name="T112" fmla="*/ 4 w 181"/>
                  <a:gd name="T113" fmla="*/ 173 h 215"/>
                  <a:gd name="T114" fmla="*/ 2 w 181"/>
                  <a:gd name="T115" fmla="*/ 163 h 215"/>
                  <a:gd name="T116" fmla="*/ 10 w 181"/>
                  <a:gd name="T117" fmla="*/ 156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1" h="215">
                    <a:moveTo>
                      <a:pt x="8" y="152"/>
                    </a:moveTo>
                    <a:lnTo>
                      <a:pt x="6" y="152"/>
                    </a:lnTo>
                    <a:lnTo>
                      <a:pt x="4" y="152"/>
                    </a:lnTo>
                    <a:lnTo>
                      <a:pt x="4" y="150"/>
                    </a:lnTo>
                    <a:lnTo>
                      <a:pt x="2" y="150"/>
                    </a:lnTo>
                    <a:lnTo>
                      <a:pt x="2" y="148"/>
                    </a:lnTo>
                    <a:lnTo>
                      <a:pt x="4" y="148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2" y="142"/>
                    </a:lnTo>
                    <a:lnTo>
                      <a:pt x="2" y="140"/>
                    </a:lnTo>
                    <a:lnTo>
                      <a:pt x="4" y="140"/>
                    </a:lnTo>
                    <a:lnTo>
                      <a:pt x="2" y="140"/>
                    </a:lnTo>
                    <a:lnTo>
                      <a:pt x="2" y="138"/>
                    </a:lnTo>
                    <a:lnTo>
                      <a:pt x="4" y="138"/>
                    </a:lnTo>
                    <a:lnTo>
                      <a:pt x="6" y="138"/>
                    </a:lnTo>
                    <a:lnTo>
                      <a:pt x="6" y="136"/>
                    </a:lnTo>
                    <a:lnTo>
                      <a:pt x="6" y="134"/>
                    </a:lnTo>
                    <a:lnTo>
                      <a:pt x="8" y="134"/>
                    </a:lnTo>
                    <a:lnTo>
                      <a:pt x="8" y="133"/>
                    </a:lnTo>
                    <a:lnTo>
                      <a:pt x="8" y="131"/>
                    </a:lnTo>
                    <a:lnTo>
                      <a:pt x="8" y="129"/>
                    </a:lnTo>
                    <a:lnTo>
                      <a:pt x="10" y="129"/>
                    </a:lnTo>
                    <a:lnTo>
                      <a:pt x="8" y="129"/>
                    </a:lnTo>
                    <a:lnTo>
                      <a:pt x="8" y="127"/>
                    </a:lnTo>
                    <a:lnTo>
                      <a:pt x="10" y="127"/>
                    </a:lnTo>
                    <a:lnTo>
                      <a:pt x="10" y="125"/>
                    </a:lnTo>
                    <a:lnTo>
                      <a:pt x="10" y="123"/>
                    </a:lnTo>
                    <a:lnTo>
                      <a:pt x="8" y="123"/>
                    </a:lnTo>
                    <a:lnTo>
                      <a:pt x="8" y="121"/>
                    </a:lnTo>
                    <a:lnTo>
                      <a:pt x="10" y="121"/>
                    </a:lnTo>
                    <a:lnTo>
                      <a:pt x="10" y="119"/>
                    </a:lnTo>
                    <a:lnTo>
                      <a:pt x="8" y="119"/>
                    </a:lnTo>
                    <a:lnTo>
                      <a:pt x="10" y="119"/>
                    </a:lnTo>
                    <a:lnTo>
                      <a:pt x="8" y="119"/>
                    </a:lnTo>
                    <a:lnTo>
                      <a:pt x="8" y="117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12" y="115"/>
                    </a:lnTo>
                    <a:lnTo>
                      <a:pt x="12" y="113"/>
                    </a:lnTo>
                    <a:lnTo>
                      <a:pt x="12" y="111"/>
                    </a:lnTo>
                    <a:lnTo>
                      <a:pt x="14" y="111"/>
                    </a:lnTo>
                    <a:lnTo>
                      <a:pt x="14" y="110"/>
                    </a:lnTo>
                    <a:lnTo>
                      <a:pt x="16" y="110"/>
                    </a:lnTo>
                    <a:lnTo>
                      <a:pt x="18" y="110"/>
                    </a:lnTo>
                    <a:lnTo>
                      <a:pt x="18" y="108"/>
                    </a:lnTo>
                    <a:lnTo>
                      <a:pt x="20" y="108"/>
                    </a:lnTo>
                    <a:lnTo>
                      <a:pt x="20" y="106"/>
                    </a:lnTo>
                    <a:lnTo>
                      <a:pt x="21" y="106"/>
                    </a:lnTo>
                    <a:lnTo>
                      <a:pt x="21" y="104"/>
                    </a:lnTo>
                    <a:lnTo>
                      <a:pt x="20" y="104"/>
                    </a:lnTo>
                    <a:lnTo>
                      <a:pt x="20" y="102"/>
                    </a:lnTo>
                    <a:lnTo>
                      <a:pt x="18" y="102"/>
                    </a:lnTo>
                    <a:lnTo>
                      <a:pt x="18" y="100"/>
                    </a:lnTo>
                    <a:lnTo>
                      <a:pt x="16" y="100"/>
                    </a:lnTo>
                    <a:lnTo>
                      <a:pt x="16" y="98"/>
                    </a:lnTo>
                    <a:lnTo>
                      <a:pt x="14" y="98"/>
                    </a:lnTo>
                    <a:lnTo>
                      <a:pt x="14" y="96"/>
                    </a:lnTo>
                    <a:lnTo>
                      <a:pt x="14" y="94"/>
                    </a:lnTo>
                    <a:lnTo>
                      <a:pt x="12" y="94"/>
                    </a:lnTo>
                    <a:lnTo>
                      <a:pt x="12" y="92"/>
                    </a:lnTo>
                    <a:lnTo>
                      <a:pt x="12" y="90"/>
                    </a:lnTo>
                    <a:lnTo>
                      <a:pt x="10" y="90"/>
                    </a:lnTo>
                    <a:lnTo>
                      <a:pt x="12" y="90"/>
                    </a:lnTo>
                    <a:lnTo>
                      <a:pt x="10" y="90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8" y="86"/>
                    </a:lnTo>
                    <a:lnTo>
                      <a:pt x="8" y="85"/>
                    </a:lnTo>
                    <a:lnTo>
                      <a:pt x="6" y="85"/>
                    </a:lnTo>
                    <a:lnTo>
                      <a:pt x="6" y="83"/>
                    </a:lnTo>
                    <a:lnTo>
                      <a:pt x="6" y="81"/>
                    </a:lnTo>
                    <a:lnTo>
                      <a:pt x="6" y="79"/>
                    </a:lnTo>
                    <a:lnTo>
                      <a:pt x="6" y="77"/>
                    </a:lnTo>
                    <a:lnTo>
                      <a:pt x="4" y="77"/>
                    </a:lnTo>
                    <a:lnTo>
                      <a:pt x="6" y="77"/>
                    </a:lnTo>
                    <a:lnTo>
                      <a:pt x="6" y="75"/>
                    </a:lnTo>
                    <a:lnTo>
                      <a:pt x="6" y="73"/>
                    </a:lnTo>
                    <a:lnTo>
                      <a:pt x="4" y="73"/>
                    </a:lnTo>
                    <a:lnTo>
                      <a:pt x="6" y="73"/>
                    </a:lnTo>
                    <a:lnTo>
                      <a:pt x="8" y="73"/>
                    </a:lnTo>
                    <a:lnTo>
                      <a:pt x="8" y="71"/>
                    </a:lnTo>
                    <a:lnTo>
                      <a:pt x="8" y="69"/>
                    </a:lnTo>
                    <a:lnTo>
                      <a:pt x="6" y="69"/>
                    </a:lnTo>
                    <a:lnTo>
                      <a:pt x="6" y="67"/>
                    </a:lnTo>
                    <a:lnTo>
                      <a:pt x="6" y="65"/>
                    </a:lnTo>
                    <a:lnTo>
                      <a:pt x="6" y="63"/>
                    </a:lnTo>
                    <a:lnTo>
                      <a:pt x="6" y="62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4" y="58"/>
                    </a:lnTo>
                    <a:lnTo>
                      <a:pt x="4" y="56"/>
                    </a:lnTo>
                    <a:lnTo>
                      <a:pt x="4" y="54"/>
                    </a:lnTo>
                    <a:lnTo>
                      <a:pt x="4" y="52"/>
                    </a:lnTo>
                    <a:lnTo>
                      <a:pt x="4" y="50"/>
                    </a:lnTo>
                    <a:lnTo>
                      <a:pt x="2" y="50"/>
                    </a:lnTo>
                    <a:lnTo>
                      <a:pt x="4" y="50"/>
                    </a:lnTo>
                    <a:lnTo>
                      <a:pt x="4" y="48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2" y="44"/>
                    </a:lnTo>
                    <a:lnTo>
                      <a:pt x="4" y="44"/>
                    </a:lnTo>
                    <a:lnTo>
                      <a:pt x="4" y="42"/>
                    </a:lnTo>
                    <a:lnTo>
                      <a:pt x="2" y="42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2" y="37"/>
                    </a:lnTo>
                    <a:lnTo>
                      <a:pt x="2" y="35"/>
                    </a:lnTo>
                    <a:lnTo>
                      <a:pt x="4" y="35"/>
                    </a:lnTo>
                    <a:lnTo>
                      <a:pt x="4" y="33"/>
                    </a:lnTo>
                    <a:lnTo>
                      <a:pt x="6" y="33"/>
                    </a:lnTo>
                    <a:lnTo>
                      <a:pt x="8" y="33"/>
                    </a:lnTo>
                    <a:lnTo>
                      <a:pt x="10" y="33"/>
                    </a:lnTo>
                    <a:lnTo>
                      <a:pt x="12" y="33"/>
                    </a:lnTo>
                    <a:lnTo>
                      <a:pt x="14" y="33"/>
                    </a:lnTo>
                    <a:lnTo>
                      <a:pt x="14" y="35"/>
                    </a:lnTo>
                    <a:lnTo>
                      <a:pt x="16" y="35"/>
                    </a:lnTo>
                    <a:lnTo>
                      <a:pt x="16" y="37"/>
                    </a:lnTo>
                    <a:lnTo>
                      <a:pt x="18" y="37"/>
                    </a:lnTo>
                    <a:lnTo>
                      <a:pt x="18" y="38"/>
                    </a:lnTo>
                    <a:lnTo>
                      <a:pt x="20" y="38"/>
                    </a:lnTo>
                    <a:lnTo>
                      <a:pt x="20" y="37"/>
                    </a:lnTo>
                    <a:lnTo>
                      <a:pt x="20" y="38"/>
                    </a:lnTo>
                    <a:lnTo>
                      <a:pt x="21" y="38"/>
                    </a:lnTo>
                    <a:lnTo>
                      <a:pt x="21" y="37"/>
                    </a:lnTo>
                    <a:lnTo>
                      <a:pt x="21" y="35"/>
                    </a:lnTo>
                    <a:lnTo>
                      <a:pt x="21" y="33"/>
                    </a:lnTo>
                    <a:lnTo>
                      <a:pt x="23" y="33"/>
                    </a:lnTo>
                    <a:lnTo>
                      <a:pt x="23" y="31"/>
                    </a:lnTo>
                    <a:lnTo>
                      <a:pt x="23" y="29"/>
                    </a:lnTo>
                    <a:lnTo>
                      <a:pt x="23" y="27"/>
                    </a:lnTo>
                    <a:lnTo>
                      <a:pt x="23" y="25"/>
                    </a:lnTo>
                    <a:lnTo>
                      <a:pt x="23" y="23"/>
                    </a:lnTo>
                    <a:lnTo>
                      <a:pt x="23" y="21"/>
                    </a:lnTo>
                    <a:lnTo>
                      <a:pt x="23" y="19"/>
                    </a:lnTo>
                    <a:lnTo>
                      <a:pt x="23" y="17"/>
                    </a:lnTo>
                    <a:lnTo>
                      <a:pt x="23" y="15"/>
                    </a:lnTo>
                    <a:lnTo>
                      <a:pt x="23" y="14"/>
                    </a:lnTo>
                    <a:lnTo>
                      <a:pt x="23" y="12"/>
                    </a:lnTo>
                    <a:lnTo>
                      <a:pt x="23" y="10"/>
                    </a:lnTo>
                    <a:lnTo>
                      <a:pt x="23" y="8"/>
                    </a:lnTo>
                    <a:lnTo>
                      <a:pt x="23" y="6"/>
                    </a:lnTo>
                    <a:lnTo>
                      <a:pt x="23" y="4"/>
                    </a:lnTo>
                    <a:lnTo>
                      <a:pt x="23" y="2"/>
                    </a:lnTo>
                    <a:lnTo>
                      <a:pt x="23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4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0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0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6" y="0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7" y="0"/>
                    </a:lnTo>
                    <a:lnTo>
                      <a:pt x="79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4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1" y="0"/>
                    </a:lnTo>
                    <a:lnTo>
                      <a:pt x="123" y="0"/>
                    </a:lnTo>
                    <a:lnTo>
                      <a:pt x="125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7" y="0"/>
                    </a:lnTo>
                    <a:lnTo>
                      <a:pt x="139" y="0"/>
                    </a:lnTo>
                    <a:lnTo>
                      <a:pt x="140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50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7" y="0"/>
                    </a:lnTo>
                    <a:lnTo>
                      <a:pt x="179" y="0"/>
                    </a:lnTo>
                    <a:lnTo>
                      <a:pt x="181" y="0"/>
                    </a:lnTo>
                    <a:lnTo>
                      <a:pt x="181" y="2"/>
                    </a:lnTo>
                    <a:lnTo>
                      <a:pt x="181" y="4"/>
                    </a:lnTo>
                    <a:lnTo>
                      <a:pt x="181" y="6"/>
                    </a:lnTo>
                    <a:lnTo>
                      <a:pt x="181" y="8"/>
                    </a:lnTo>
                    <a:lnTo>
                      <a:pt x="181" y="10"/>
                    </a:lnTo>
                    <a:lnTo>
                      <a:pt x="181" y="12"/>
                    </a:lnTo>
                    <a:lnTo>
                      <a:pt x="181" y="14"/>
                    </a:lnTo>
                    <a:lnTo>
                      <a:pt x="181" y="15"/>
                    </a:lnTo>
                    <a:lnTo>
                      <a:pt x="181" y="17"/>
                    </a:lnTo>
                    <a:lnTo>
                      <a:pt x="181" y="19"/>
                    </a:lnTo>
                    <a:lnTo>
                      <a:pt x="181" y="21"/>
                    </a:lnTo>
                    <a:lnTo>
                      <a:pt x="181" y="23"/>
                    </a:lnTo>
                    <a:lnTo>
                      <a:pt x="181" y="25"/>
                    </a:lnTo>
                    <a:lnTo>
                      <a:pt x="181" y="27"/>
                    </a:lnTo>
                    <a:lnTo>
                      <a:pt x="181" y="29"/>
                    </a:lnTo>
                    <a:lnTo>
                      <a:pt x="181" y="31"/>
                    </a:lnTo>
                    <a:lnTo>
                      <a:pt x="181" y="33"/>
                    </a:lnTo>
                    <a:lnTo>
                      <a:pt x="181" y="35"/>
                    </a:lnTo>
                    <a:lnTo>
                      <a:pt x="181" y="37"/>
                    </a:lnTo>
                    <a:lnTo>
                      <a:pt x="181" y="38"/>
                    </a:lnTo>
                    <a:lnTo>
                      <a:pt x="181" y="40"/>
                    </a:lnTo>
                    <a:lnTo>
                      <a:pt x="181" y="42"/>
                    </a:lnTo>
                    <a:lnTo>
                      <a:pt x="181" y="44"/>
                    </a:lnTo>
                    <a:lnTo>
                      <a:pt x="181" y="46"/>
                    </a:lnTo>
                    <a:lnTo>
                      <a:pt x="181" y="48"/>
                    </a:lnTo>
                    <a:lnTo>
                      <a:pt x="181" y="50"/>
                    </a:lnTo>
                    <a:lnTo>
                      <a:pt x="181" y="52"/>
                    </a:lnTo>
                    <a:lnTo>
                      <a:pt x="181" y="54"/>
                    </a:lnTo>
                    <a:lnTo>
                      <a:pt x="181" y="56"/>
                    </a:lnTo>
                    <a:lnTo>
                      <a:pt x="181" y="58"/>
                    </a:lnTo>
                    <a:lnTo>
                      <a:pt x="181" y="60"/>
                    </a:lnTo>
                    <a:lnTo>
                      <a:pt x="181" y="62"/>
                    </a:lnTo>
                    <a:lnTo>
                      <a:pt x="181" y="63"/>
                    </a:lnTo>
                    <a:lnTo>
                      <a:pt x="181" y="65"/>
                    </a:lnTo>
                    <a:lnTo>
                      <a:pt x="181" y="67"/>
                    </a:lnTo>
                    <a:lnTo>
                      <a:pt x="181" y="69"/>
                    </a:lnTo>
                    <a:lnTo>
                      <a:pt x="181" y="71"/>
                    </a:lnTo>
                    <a:lnTo>
                      <a:pt x="181" y="73"/>
                    </a:lnTo>
                    <a:lnTo>
                      <a:pt x="181" y="75"/>
                    </a:lnTo>
                    <a:lnTo>
                      <a:pt x="181" y="77"/>
                    </a:lnTo>
                    <a:lnTo>
                      <a:pt x="181" y="79"/>
                    </a:lnTo>
                    <a:lnTo>
                      <a:pt x="181" y="81"/>
                    </a:lnTo>
                    <a:lnTo>
                      <a:pt x="181" y="83"/>
                    </a:lnTo>
                    <a:lnTo>
                      <a:pt x="181" y="85"/>
                    </a:lnTo>
                    <a:lnTo>
                      <a:pt x="181" y="86"/>
                    </a:lnTo>
                    <a:lnTo>
                      <a:pt x="181" y="88"/>
                    </a:lnTo>
                    <a:lnTo>
                      <a:pt x="181" y="90"/>
                    </a:lnTo>
                    <a:lnTo>
                      <a:pt x="181" y="92"/>
                    </a:lnTo>
                    <a:lnTo>
                      <a:pt x="181" y="94"/>
                    </a:lnTo>
                    <a:lnTo>
                      <a:pt x="181" y="96"/>
                    </a:lnTo>
                    <a:lnTo>
                      <a:pt x="181" y="98"/>
                    </a:lnTo>
                    <a:lnTo>
                      <a:pt x="181" y="100"/>
                    </a:lnTo>
                    <a:lnTo>
                      <a:pt x="181" y="102"/>
                    </a:lnTo>
                    <a:lnTo>
                      <a:pt x="181" y="104"/>
                    </a:lnTo>
                    <a:lnTo>
                      <a:pt x="181" y="106"/>
                    </a:lnTo>
                    <a:lnTo>
                      <a:pt x="181" y="108"/>
                    </a:lnTo>
                    <a:lnTo>
                      <a:pt x="181" y="110"/>
                    </a:lnTo>
                    <a:lnTo>
                      <a:pt x="181" y="111"/>
                    </a:lnTo>
                    <a:lnTo>
                      <a:pt x="181" y="113"/>
                    </a:lnTo>
                    <a:lnTo>
                      <a:pt x="181" y="115"/>
                    </a:lnTo>
                    <a:lnTo>
                      <a:pt x="181" y="117"/>
                    </a:lnTo>
                    <a:lnTo>
                      <a:pt x="181" y="119"/>
                    </a:lnTo>
                    <a:lnTo>
                      <a:pt x="181" y="121"/>
                    </a:lnTo>
                    <a:lnTo>
                      <a:pt x="181" y="123"/>
                    </a:lnTo>
                    <a:lnTo>
                      <a:pt x="181" y="125"/>
                    </a:lnTo>
                    <a:lnTo>
                      <a:pt x="181" y="127"/>
                    </a:lnTo>
                    <a:lnTo>
                      <a:pt x="181" y="129"/>
                    </a:lnTo>
                    <a:lnTo>
                      <a:pt x="181" y="131"/>
                    </a:lnTo>
                    <a:lnTo>
                      <a:pt x="181" y="133"/>
                    </a:lnTo>
                    <a:lnTo>
                      <a:pt x="181" y="134"/>
                    </a:lnTo>
                    <a:lnTo>
                      <a:pt x="181" y="136"/>
                    </a:lnTo>
                    <a:lnTo>
                      <a:pt x="181" y="138"/>
                    </a:lnTo>
                    <a:lnTo>
                      <a:pt x="181" y="140"/>
                    </a:lnTo>
                    <a:lnTo>
                      <a:pt x="181" y="142"/>
                    </a:lnTo>
                    <a:lnTo>
                      <a:pt x="181" y="144"/>
                    </a:lnTo>
                    <a:lnTo>
                      <a:pt x="181" y="146"/>
                    </a:lnTo>
                    <a:lnTo>
                      <a:pt x="181" y="148"/>
                    </a:lnTo>
                    <a:lnTo>
                      <a:pt x="181" y="150"/>
                    </a:lnTo>
                    <a:lnTo>
                      <a:pt x="181" y="152"/>
                    </a:lnTo>
                    <a:lnTo>
                      <a:pt x="181" y="154"/>
                    </a:lnTo>
                    <a:lnTo>
                      <a:pt x="181" y="156"/>
                    </a:lnTo>
                    <a:lnTo>
                      <a:pt x="181" y="158"/>
                    </a:lnTo>
                    <a:lnTo>
                      <a:pt x="181" y="159"/>
                    </a:lnTo>
                    <a:lnTo>
                      <a:pt x="181" y="161"/>
                    </a:lnTo>
                    <a:lnTo>
                      <a:pt x="181" y="163"/>
                    </a:lnTo>
                    <a:lnTo>
                      <a:pt x="181" y="165"/>
                    </a:lnTo>
                    <a:lnTo>
                      <a:pt x="181" y="167"/>
                    </a:lnTo>
                    <a:lnTo>
                      <a:pt x="181" y="169"/>
                    </a:lnTo>
                    <a:lnTo>
                      <a:pt x="181" y="171"/>
                    </a:lnTo>
                    <a:lnTo>
                      <a:pt x="181" y="173"/>
                    </a:lnTo>
                    <a:lnTo>
                      <a:pt x="181" y="175"/>
                    </a:lnTo>
                    <a:lnTo>
                      <a:pt x="181" y="177"/>
                    </a:lnTo>
                    <a:lnTo>
                      <a:pt x="181" y="179"/>
                    </a:lnTo>
                    <a:lnTo>
                      <a:pt x="181" y="181"/>
                    </a:lnTo>
                    <a:lnTo>
                      <a:pt x="181" y="182"/>
                    </a:lnTo>
                    <a:lnTo>
                      <a:pt x="181" y="184"/>
                    </a:lnTo>
                    <a:lnTo>
                      <a:pt x="181" y="186"/>
                    </a:lnTo>
                    <a:lnTo>
                      <a:pt x="181" y="188"/>
                    </a:lnTo>
                    <a:lnTo>
                      <a:pt x="181" y="190"/>
                    </a:lnTo>
                    <a:lnTo>
                      <a:pt x="181" y="192"/>
                    </a:lnTo>
                    <a:lnTo>
                      <a:pt x="181" y="194"/>
                    </a:lnTo>
                    <a:lnTo>
                      <a:pt x="181" y="196"/>
                    </a:lnTo>
                    <a:lnTo>
                      <a:pt x="181" y="198"/>
                    </a:lnTo>
                    <a:lnTo>
                      <a:pt x="181" y="200"/>
                    </a:lnTo>
                    <a:lnTo>
                      <a:pt x="181" y="202"/>
                    </a:lnTo>
                    <a:lnTo>
                      <a:pt x="181" y="204"/>
                    </a:lnTo>
                    <a:lnTo>
                      <a:pt x="181" y="206"/>
                    </a:lnTo>
                    <a:lnTo>
                      <a:pt x="181" y="207"/>
                    </a:lnTo>
                    <a:lnTo>
                      <a:pt x="181" y="209"/>
                    </a:lnTo>
                    <a:lnTo>
                      <a:pt x="181" y="211"/>
                    </a:lnTo>
                    <a:lnTo>
                      <a:pt x="181" y="213"/>
                    </a:lnTo>
                    <a:lnTo>
                      <a:pt x="181" y="215"/>
                    </a:lnTo>
                    <a:lnTo>
                      <a:pt x="179" y="215"/>
                    </a:lnTo>
                    <a:lnTo>
                      <a:pt x="177" y="215"/>
                    </a:lnTo>
                    <a:lnTo>
                      <a:pt x="175" y="215"/>
                    </a:lnTo>
                    <a:lnTo>
                      <a:pt x="173" y="215"/>
                    </a:lnTo>
                    <a:lnTo>
                      <a:pt x="171" y="215"/>
                    </a:lnTo>
                    <a:lnTo>
                      <a:pt x="169" y="215"/>
                    </a:lnTo>
                    <a:lnTo>
                      <a:pt x="167" y="215"/>
                    </a:lnTo>
                    <a:lnTo>
                      <a:pt x="165" y="215"/>
                    </a:lnTo>
                    <a:lnTo>
                      <a:pt x="164" y="215"/>
                    </a:lnTo>
                    <a:lnTo>
                      <a:pt x="162" y="215"/>
                    </a:lnTo>
                    <a:lnTo>
                      <a:pt x="160" y="215"/>
                    </a:lnTo>
                    <a:lnTo>
                      <a:pt x="158" y="215"/>
                    </a:lnTo>
                    <a:lnTo>
                      <a:pt x="156" y="215"/>
                    </a:lnTo>
                    <a:lnTo>
                      <a:pt x="154" y="215"/>
                    </a:lnTo>
                    <a:lnTo>
                      <a:pt x="152" y="215"/>
                    </a:lnTo>
                    <a:lnTo>
                      <a:pt x="150" y="215"/>
                    </a:lnTo>
                    <a:lnTo>
                      <a:pt x="148" y="215"/>
                    </a:lnTo>
                    <a:lnTo>
                      <a:pt x="146" y="215"/>
                    </a:lnTo>
                    <a:lnTo>
                      <a:pt x="144" y="215"/>
                    </a:lnTo>
                    <a:lnTo>
                      <a:pt x="142" y="215"/>
                    </a:lnTo>
                    <a:lnTo>
                      <a:pt x="140" y="215"/>
                    </a:lnTo>
                    <a:lnTo>
                      <a:pt x="139" y="215"/>
                    </a:lnTo>
                    <a:lnTo>
                      <a:pt x="137" y="215"/>
                    </a:lnTo>
                    <a:lnTo>
                      <a:pt x="135" y="215"/>
                    </a:lnTo>
                    <a:lnTo>
                      <a:pt x="133" y="215"/>
                    </a:lnTo>
                    <a:lnTo>
                      <a:pt x="131" y="215"/>
                    </a:lnTo>
                    <a:lnTo>
                      <a:pt x="129" y="215"/>
                    </a:lnTo>
                    <a:lnTo>
                      <a:pt x="127" y="215"/>
                    </a:lnTo>
                    <a:lnTo>
                      <a:pt x="125" y="215"/>
                    </a:lnTo>
                    <a:lnTo>
                      <a:pt x="123" y="215"/>
                    </a:lnTo>
                    <a:lnTo>
                      <a:pt x="121" y="215"/>
                    </a:lnTo>
                    <a:lnTo>
                      <a:pt x="119" y="215"/>
                    </a:lnTo>
                    <a:lnTo>
                      <a:pt x="117" y="215"/>
                    </a:lnTo>
                    <a:lnTo>
                      <a:pt x="116" y="215"/>
                    </a:lnTo>
                    <a:lnTo>
                      <a:pt x="114" y="215"/>
                    </a:lnTo>
                    <a:lnTo>
                      <a:pt x="114" y="213"/>
                    </a:lnTo>
                    <a:lnTo>
                      <a:pt x="112" y="213"/>
                    </a:lnTo>
                    <a:lnTo>
                      <a:pt x="110" y="213"/>
                    </a:lnTo>
                    <a:lnTo>
                      <a:pt x="108" y="213"/>
                    </a:lnTo>
                    <a:lnTo>
                      <a:pt x="108" y="211"/>
                    </a:lnTo>
                    <a:lnTo>
                      <a:pt x="106" y="211"/>
                    </a:lnTo>
                    <a:lnTo>
                      <a:pt x="104" y="211"/>
                    </a:lnTo>
                    <a:lnTo>
                      <a:pt x="104" y="209"/>
                    </a:lnTo>
                    <a:lnTo>
                      <a:pt x="102" y="209"/>
                    </a:lnTo>
                    <a:lnTo>
                      <a:pt x="100" y="209"/>
                    </a:lnTo>
                    <a:lnTo>
                      <a:pt x="98" y="209"/>
                    </a:lnTo>
                    <a:lnTo>
                      <a:pt x="98" y="207"/>
                    </a:lnTo>
                    <a:lnTo>
                      <a:pt x="96" y="207"/>
                    </a:lnTo>
                    <a:lnTo>
                      <a:pt x="94" y="207"/>
                    </a:lnTo>
                    <a:lnTo>
                      <a:pt x="92" y="207"/>
                    </a:lnTo>
                    <a:lnTo>
                      <a:pt x="92" y="206"/>
                    </a:lnTo>
                    <a:lnTo>
                      <a:pt x="91" y="206"/>
                    </a:lnTo>
                    <a:lnTo>
                      <a:pt x="89" y="206"/>
                    </a:lnTo>
                    <a:lnTo>
                      <a:pt x="89" y="204"/>
                    </a:lnTo>
                    <a:lnTo>
                      <a:pt x="87" y="204"/>
                    </a:lnTo>
                    <a:lnTo>
                      <a:pt x="85" y="204"/>
                    </a:lnTo>
                    <a:lnTo>
                      <a:pt x="83" y="204"/>
                    </a:lnTo>
                    <a:lnTo>
                      <a:pt x="83" y="202"/>
                    </a:lnTo>
                    <a:lnTo>
                      <a:pt x="81" y="202"/>
                    </a:lnTo>
                    <a:lnTo>
                      <a:pt x="79" y="202"/>
                    </a:lnTo>
                    <a:lnTo>
                      <a:pt x="77" y="202"/>
                    </a:lnTo>
                    <a:lnTo>
                      <a:pt x="77" y="200"/>
                    </a:lnTo>
                    <a:lnTo>
                      <a:pt x="75" y="200"/>
                    </a:lnTo>
                    <a:lnTo>
                      <a:pt x="73" y="200"/>
                    </a:lnTo>
                    <a:lnTo>
                      <a:pt x="71" y="200"/>
                    </a:lnTo>
                    <a:lnTo>
                      <a:pt x="71" y="198"/>
                    </a:lnTo>
                    <a:lnTo>
                      <a:pt x="69" y="198"/>
                    </a:lnTo>
                    <a:lnTo>
                      <a:pt x="68" y="198"/>
                    </a:lnTo>
                    <a:lnTo>
                      <a:pt x="68" y="196"/>
                    </a:lnTo>
                    <a:lnTo>
                      <a:pt x="66" y="196"/>
                    </a:lnTo>
                    <a:lnTo>
                      <a:pt x="64" y="196"/>
                    </a:lnTo>
                    <a:lnTo>
                      <a:pt x="62" y="196"/>
                    </a:lnTo>
                    <a:lnTo>
                      <a:pt x="62" y="194"/>
                    </a:lnTo>
                    <a:lnTo>
                      <a:pt x="60" y="194"/>
                    </a:lnTo>
                    <a:lnTo>
                      <a:pt x="58" y="194"/>
                    </a:lnTo>
                    <a:lnTo>
                      <a:pt x="56" y="194"/>
                    </a:lnTo>
                    <a:lnTo>
                      <a:pt x="56" y="192"/>
                    </a:lnTo>
                    <a:lnTo>
                      <a:pt x="54" y="192"/>
                    </a:lnTo>
                    <a:lnTo>
                      <a:pt x="52" y="192"/>
                    </a:lnTo>
                    <a:lnTo>
                      <a:pt x="50" y="192"/>
                    </a:lnTo>
                    <a:lnTo>
                      <a:pt x="50" y="190"/>
                    </a:lnTo>
                    <a:lnTo>
                      <a:pt x="48" y="190"/>
                    </a:lnTo>
                    <a:lnTo>
                      <a:pt x="46" y="190"/>
                    </a:lnTo>
                    <a:lnTo>
                      <a:pt x="46" y="188"/>
                    </a:lnTo>
                    <a:lnTo>
                      <a:pt x="44" y="188"/>
                    </a:lnTo>
                    <a:lnTo>
                      <a:pt x="43" y="188"/>
                    </a:lnTo>
                    <a:lnTo>
                      <a:pt x="41" y="188"/>
                    </a:lnTo>
                    <a:lnTo>
                      <a:pt x="41" y="186"/>
                    </a:lnTo>
                    <a:lnTo>
                      <a:pt x="39" y="186"/>
                    </a:lnTo>
                    <a:lnTo>
                      <a:pt x="37" y="186"/>
                    </a:lnTo>
                    <a:lnTo>
                      <a:pt x="35" y="186"/>
                    </a:lnTo>
                    <a:lnTo>
                      <a:pt x="35" y="184"/>
                    </a:lnTo>
                    <a:lnTo>
                      <a:pt x="33" y="184"/>
                    </a:lnTo>
                    <a:lnTo>
                      <a:pt x="31" y="184"/>
                    </a:lnTo>
                    <a:lnTo>
                      <a:pt x="31" y="182"/>
                    </a:lnTo>
                    <a:lnTo>
                      <a:pt x="29" y="182"/>
                    </a:lnTo>
                    <a:lnTo>
                      <a:pt x="27" y="182"/>
                    </a:lnTo>
                    <a:lnTo>
                      <a:pt x="25" y="182"/>
                    </a:lnTo>
                    <a:lnTo>
                      <a:pt x="25" y="181"/>
                    </a:lnTo>
                    <a:lnTo>
                      <a:pt x="23" y="181"/>
                    </a:lnTo>
                    <a:lnTo>
                      <a:pt x="21" y="181"/>
                    </a:lnTo>
                    <a:lnTo>
                      <a:pt x="20" y="181"/>
                    </a:lnTo>
                    <a:lnTo>
                      <a:pt x="20" y="179"/>
                    </a:lnTo>
                    <a:lnTo>
                      <a:pt x="18" y="179"/>
                    </a:lnTo>
                    <a:lnTo>
                      <a:pt x="16" y="179"/>
                    </a:lnTo>
                    <a:lnTo>
                      <a:pt x="14" y="179"/>
                    </a:lnTo>
                    <a:lnTo>
                      <a:pt x="14" y="177"/>
                    </a:lnTo>
                    <a:lnTo>
                      <a:pt x="12" y="177"/>
                    </a:lnTo>
                    <a:lnTo>
                      <a:pt x="10" y="177"/>
                    </a:lnTo>
                    <a:lnTo>
                      <a:pt x="10" y="175"/>
                    </a:lnTo>
                    <a:lnTo>
                      <a:pt x="8" y="175"/>
                    </a:lnTo>
                    <a:lnTo>
                      <a:pt x="6" y="175"/>
                    </a:lnTo>
                    <a:lnTo>
                      <a:pt x="4" y="175"/>
                    </a:lnTo>
                    <a:lnTo>
                      <a:pt x="4" y="173"/>
                    </a:lnTo>
                    <a:lnTo>
                      <a:pt x="2" y="173"/>
                    </a:lnTo>
                    <a:lnTo>
                      <a:pt x="0" y="173"/>
                    </a:lnTo>
                    <a:lnTo>
                      <a:pt x="0" y="171"/>
                    </a:lnTo>
                    <a:lnTo>
                      <a:pt x="0" y="169"/>
                    </a:lnTo>
                    <a:lnTo>
                      <a:pt x="0" y="167"/>
                    </a:lnTo>
                    <a:lnTo>
                      <a:pt x="2" y="167"/>
                    </a:lnTo>
                    <a:lnTo>
                      <a:pt x="2" y="165"/>
                    </a:lnTo>
                    <a:lnTo>
                      <a:pt x="2" y="163"/>
                    </a:lnTo>
                    <a:lnTo>
                      <a:pt x="4" y="163"/>
                    </a:lnTo>
                    <a:lnTo>
                      <a:pt x="6" y="163"/>
                    </a:lnTo>
                    <a:lnTo>
                      <a:pt x="8" y="163"/>
                    </a:lnTo>
                    <a:lnTo>
                      <a:pt x="8" y="161"/>
                    </a:lnTo>
                    <a:lnTo>
                      <a:pt x="10" y="161"/>
                    </a:lnTo>
                    <a:lnTo>
                      <a:pt x="10" y="159"/>
                    </a:lnTo>
                    <a:lnTo>
                      <a:pt x="10" y="158"/>
                    </a:lnTo>
                    <a:lnTo>
                      <a:pt x="10" y="156"/>
                    </a:lnTo>
                    <a:lnTo>
                      <a:pt x="10" y="154"/>
                    </a:lnTo>
                    <a:lnTo>
                      <a:pt x="10" y="152"/>
                    </a:lnTo>
                    <a:lnTo>
                      <a:pt x="8" y="152"/>
                    </a:lnTo>
                    <a:close/>
                  </a:path>
                </a:pathLst>
              </a:custGeom>
              <a:solidFill>
                <a:schemeClr val="tx2"/>
              </a:solidFill>
              <a:ln w="317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900"/>
              </a:p>
            </p:txBody>
          </p:sp>
        </p:grpSp>
        <p:grpSp>
          <p:nvGrpSpPr>
            <p:cNvPr id="154" name="组合 153"/>
            <p:cNvGrpSpPr/>
            <p:nvPr/>
          </p:nvGrpSpPr>
          <p:grpSpPr>
            <a:xfrm>
              <a:off x="1788615" y="3530312"/>
              <a:ext cx="1898335" cy="810316"/>
              <a:chOff x="652482" y="3970748"/>
              <a:chExt cx="1898335" cy="810316"/>
            </a:xfrm>
          </p:grpSpPr>
          <p:sp>
            <p:nvSpPr>
              <p:cNvPr id="155" name="Rectangle 60"/>
              <p:cNvSpPr>
                <a:spLocks noChangeArrowheads="1"/>
              </p:cNvSpPr>
              <p:nvPr/>
            </p:nvSpPr>
            <p:spPr bwMode="auto">
              <a:xfrm>
                <a:off x="652482" y="3970748"/>
                <a:ext cx="703586" cy="670181"/>
              </a:xfrm>
              <a:prstGeom prst="rect">
                <a:avLst/>
              </a:prstGeom>
              <a:noFill/>
              <a:ln w="3175" algn="ctr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6" name="Rectangle 67"/>
              <p:cNvSpPr>
                <a:spLocks noChangeArrowheads="1"/>
              </p:cNvSpPr>
              <p:nvPr/>
            </p:nvSpPr>
            <p:spPr bwMode="auto">
              <a:xfrm>
                <a:off x="1355716" y="4284063"/>
                <a:ext cx="1195101" cy="497001"/>
              </a:xfrm>
              <a:prstGeom prst="rect">
                <a:avLst/>
              </a:prstGeom>
              <a:noFill/>
              <a:ln w="3175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7" name="Freeform 46"/>
              <p:cNvSpPr>
                <a:spLocks noEditPoints="1"/>
              </p:cNvSpPr>
              <p:nvPr/>
            </p:nvSpPr>
            <p:spPr bwMode="auto">
              <a:xfrm>
                <a:off x="661833" y="4016036"/>
                <a:ext cx="652821" cy="584302"/>
              </a:xfrm>
              <a:custGeom>
                <a:avLst/>
                <a:gdLst>
                  <a:gd name="T0" fmla="*/ 438 w 1553"/>
                  <a:gd name="T1" fmla="*/ 730 h 1390"/>
                  <a:gd name="T2" fmla="*/ 526 w 1553"/>
                  <a:gd name="T3" fmla="*/ 663 h 1390"/>
                  <a:gd name="T4" fmla="*/ 555 w 1553"/>
                  <a:gd name="T5" fmla="*/ 599 h 1390"/>
                  <a:gd name="T6" fmla="*/ 411 w 1553"/>
                  <a:gd name="T7" fmla="*/ 594 h 1390"/>
                  <a:gd name="T8" fmla="*/ 386 w 1553"/>
                  <a:gd name="T9" fmla="*/ 473 h 1390"/>
                  <a:gd name="T10" fmla="*/ 472 w 1553"/>
                  <a:gd name="T11" fmla="*/ 350 h 1390"/>
                  <a:gd name="T12" fmla="*/ 405 w 1553"/>
                  <a:gd name="T13" fmla="*/ 238 h 1390"/>
                  <a:gd name="T14" fmla="*/ 505 w 1553"/>
                  <a:gd name="T15" fmla="*/ 160 h 1390"/>
                  <a:gd name="T16" fmla="*/ 655 w 1553"/>
                  <a:gd name="T17" fmla="*/ 54 h 1390"/>
                  <a:gd name="T18" fmla="*/ 758 w 1553"/>
                  <a:gd name="T19" fmla="*/ 21 h 1390"/>
                  <a:gd name="T20" fmla="*/ 881 w 1553"/>
                  <a:gd name="T21" fmla="*/ 94 h 1390"/>
                  <a:gd name="T22" fmla="*/ 992 w 1553"/>
                  <a:gd name="T23" fmla="*/ 92 h 1390"/>
                  <a:gd name="T24" fmla="*/ 1113 w 1553"/>
                  <a:gd name="T25" fmla="*/ 123 h 1390"/>
                  <a:gd name="T26" fmla="*/ 1206 w 1553"/>
                  <a:gd name="T27" fmla="*/ 219 h 1390"/>
                  <a:gd name="T28" fmla="*/ 1206 w 1553"/>
                  <a:gd name="T29" fmla="*/ 505 h 1390"/>
                  <a:gd name="T30" fmla="*/ 1206 w 1553"/>
                  <a:gd name="T31" fmla="*/ 659 h 1390"/>
                  <a:gd name="T32" fmla="*/ 1206 w 1553"/>
                  <a:gd name="T33" fmla="*/ 820 h 1390"/>
                  <a:gd name="T34" fmla="*/ 1288 w 1553"/>
                  <a:gd name="T35" fmla="*/ 916 h 1390"/>
                  <a:gd name="T36" fmla="*/ 1394 w 1553"/>
                  <a:gd name="T37" fmla="*/ 924 h 1390"/>
                  <a:gd name="T38" fmla="*/ 1463 w 1553"/>
                  <a:gd name="T39" fmla="*/ 1026 h 1390"/>
                  <a:gd name="T40" fmla="*/ 1549 w 1553"/>
                  <a:gd name="T41" fmla="*/ 1125 h 1390"/>
                  <a:gd name="T42" fmla="*/ 1501 w 1553"/>
                  <a:gd name="T43" fmla="*/ 1206 h 1390"/>
                  <a:gd name="T44" fmla="*/ 1417 w 1553"/>
                  <a:gd name="T45" fmla="*/ 1148 h 1390"/>
                  <a:gd name="T46" fmla="*/ 1346 w 1553"/>
                  <a:gd name="T47" fmla="*/ 1008 h 1390"/>
                  <a:gd name="T48" fmla="*/ 1238 w 1553"/>
                  <a:gd name="T49" fmla="*/ 926 h 1390"/>
                  <a:gd name="T50" fmla="*/ 1087 w 1553"/>
                  <a:gd name="T51" fmla="*/ 905 h 1390"/>
                  <a:gd name="T52" fmla="*/ 862 w 1553"/>
                  <a:gd name="T53" fmla="*/ 953 h 1390"/>
                  <a:gd name="T54" fmla="*/ 756 w 1553"/>
                  <a:gd name="T55" fmla="*/ 1035 h 1390"/>
                  <a:gd name="T56" fmla="*/ 674 w 1553"/>
                  <a:gd name="T57" fmla="*/ 1146 h 1390"/>
                  <a:gd name="T58" fmla="*/ 628 w 1553"/>
                  <a:gd name="T59" fmla="*/ 1198 h 1390"/>
                  <a:gd name="T60" fmla="*/ 578 w 1553"/>
                  <a:gd name="T61" fmla="*/ 1177 h 1390"/>
                  <a:gd name="T62" fmla="*/ 528 w 1553"/>
                  <a:gd name="T63" fmla="*/ 1212 h 1390"/>
                  <a:gd name="T64" fmla="*/ 453 w 1553"/>
                  <a:gd name="T65" fmla="*/ 1223 h 1390"/>
                  <a:gd name="T66" fmla="*/ 539 w 1553"/>
                  <a:gd name="T67" fmla="*/ 1143 h 1390"/>
                  <a:gd name="T68" fmla="*/ 643 w 1553"/>
                  <a:gd name="T69" fmla="*/ 1068 h 1390"/>
                  <a:gd name="T70" fmla="*/ 587 w 1553"/>
                  <a:gd name="T71" fmla="*/ 968 h 1390"/>
                  <a:gd name="T72" fmla="*/ 539 w 1553"/>
                  <a:gd name="T73" fmla="*/ 937 h 1390"/>
                  <a:gd name="T74" fmla="*/ 468 w 1553"/>
                  <a:gd name="T75" fmla="*/ 905 h 1390"/>
                  <a:gd name="T76" fmla="*/ 779 w 1553"/>
                  <a:gd name="T77" fmla="*/ 1039 h 1390"/>
                  <a:gd name="T78" fmla="*/ 864 w 1553"/>
                  <a:gd name="T79" fmla="*/ 993 h 1390"/>
                  <a:gd name="T80" fmla="*/ 835 w 1553"/>
                  <a:gd name="T81" fmla="*/ 1068 h 1390"/>
                  <a:gd name="T82" fmla="*/ 781 w 1553"/>
                  <a:gd name="T83" fmla="*/ 1097 h 1390"/>
                  <a:gd name="T84" fmla="*/ 451 w 1553"/>
                  <a:gd name="T85" fmla="*/ 1241 h 1390"/>
                  <a:gd name="T86" fmla="*/ 355 w 1553"/>
                  <a:gd name="T87" fmla="*/ 1285 h 1390"/>
                  <a:gd name="T88" fmla="*/ 342 w 1553"/>
                  <a:gd name="T89" fmla="*/ 1269 h 1390"/>
                  <a:gd name="T90" fmla="*/ 46 w 1553"/>
                  <a:gd name="T91" fmla="*/ 1354 h 1390"/>
                  <a:gd name="T92" fmla="*/ 115 w 1553"/>
                  <a:gd name="T93" fmla="*/ 1348 h 1390"/>
                  <a:gd name="T94" fmla="*/ 197 w 1553"/>
                  <a:gd name="T95" fmla="*/ 1346 h 1390"/>
                  <a:gd name="T96" fmla="*/ 88 w 1553"/>
                  <a:gd name="T97" fmla="*/ 1363 h 1390"/>
                  <a:gd name="T98" fmla="*/ 230 w 1553"/>
                  <a:gd name="T99" fmla="*/ 651 h 1390"/>
                  <a:gd name="T100" fmla="*/ 315 w 1553"/>
                  <a:gd name="T101" fmla="*/ 688 h 1390"/>
                  <a:gd name="T102" fmla="*/ 388 w 1553"/>
                  <a:gd name="T103" fmla="*/ 878 h 1390"/>
                  <a:gd name="T104" fmla="*/ 409 w 1553"/>
                  <a:gd name="T105" fmla="*/ 910 h 1390"/>
                  <a:gd name="T106" fmla="*/ 197 w 1553"/>
                  <a:gd name="T107" fmla="*/ 872 h 1390"/>
                  <a:gd name="T108" fmla="*/ 510 w 1553"/>
                  <a:gd name="T109" fmla="*/ 1221 h 1390"/>
                  <a:gd name="T110" fmla="*/ 276 w 1553"/>
                  <a:gd name="T111" fmla="*/ 1070 h 1390"/>
                  <a:gd name="T112" fmla="*/ 15 w 1553"/>
                  <a:gd name="T113" fmla="*/ 1367 h 1390"/>
                  <a:gd name="T114" fmla="*/ 706 w 1553"/>
                  <a:gd name="T115" fmla="*/ 1135 h 1390"/>
                  <a:gd name="T116" fmla="*/ 307 w 1553"/>
                  <a:gd name="T117" fmla="*/ 1104 h 1390"/>
                  <a:gd name="T118" fmla="*/ 1042 w 1553"/>
                  <a:gd name="T119" fmla="*/ 930 h 1390"/>
                  <a:gd name="T120" fmla="*/ 353 w 1553"/>
                  <a:gd name="T121" fmla="*/ 549 h 1390"/>
                  <a:gd name="T122" fmla="*/ 25 w 1553"/>
                  <a:gd name="T123" fmla="*/ 1375 h 1390"/>
                  <a:gd name="T124" fmla="*/ 355 w 1553"/>
                  <a:gd name="T125" fmla="*/ 1244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53" h="1390">
                    <a:moveTo>
                      <a:pt x="441" y="835"/>
                    </a:moveTo>
                    <a:lnTo>
                      <a:pt x="439" y="835"/>
                    </a:lnTo>
                    <a:lnTo>
                      <a:pt x="439" y="834"/>
                    </a:lnTo>
                    <a:lnTo>
                      <a:pt x="439" y="832"/>
                    </a:lnTo>
                    <a:lnTo>
                      <a:pt x="439" y="830"/>
                    </a:lnTo>
                    <a:lnTo>
                      <a:pt x="441" y="828"/>
                    </a:lnTo>
                    <a:lnTo>
                      <a:pt x="439" y="828"/>
                    </a:lnTo>
                    <a:lnTo>
                      <a:pt x="438" y="830"/>
                    </a:lnTo>
                    <a:lnTo>
                      <a:pt x="436" y="830"/>
                    </a:lnTo>
                    <a:lnTo>
                      <a:pt x="434" y="830"/>
                    </a:lnTo>
                    <a:lnTo>
                      <a:pt x="432" y="830"/>
                    </a:lnTo>
                    <a:lnTo>
                      <a:pt x="432" y="828"/>
                    </a:lnTo>
                    <a:lnTo>
                      <a:pt x="430" y="828"/>
                    </a:lnTo>
                    <a:lnTo>
                      <a:pt x="428" y="826"/>
                    </a:lnTo>
                    <a:lnTo>
                      <a:pt x="426" y="826"/>
                    </a:lnTo>
                    <a:lnTo>
                      <a:pt x="426" y="824"/>
                    </a:lnTo>
                    <a:lnTo>
                      <a:pt x="424" y="822"/>
                    </a:lnTo>
                    <a:lnTo>
                      <a:pt x="424" y="820"/>
                    </a:lnTo>
                    <a:lnTo>
                      <a:pt x="424" y="818"/>
                    </a:lnTo>
                    <a:lnTo>
                      <a:pt x="424" y="816"/>
                    </a:lnTo>
                    <a:lnTo>
                      <a:pt x="422" y="816"/>
                    </a:lnTo>
                    <a:lnTo>
                      <a:pt x="422" y="814"/>
                    </a:lnTo>
                    <a:lnTo>
                      <a:pt x="420" y="814"/>
                    </a:lnTo>
                    <a:lnTo>
                      <a:pt x="420" y="812"/>
                    </a:lnTo>
                    <a:lnTo>
                      <a:pt x="418" y="812"/>
                    </a:lnTo>
                    <a:lnTo>
                      <a:pt x="418" y="810"/>
                    </a:lnTo>
                    <a:lnTo>
                      <a:pt x="416" y="810"/>
                    </a:lnTo>
                    <a:lnTo>
                      <a:pt x="416" y="809"/>
                    </a:lnTo>
                    <a:lnTo>
                      <a:pt x="416" y="807"/>
                    </a:lnTo>
                    <a:lnTo>
                      <a:pt x="416" y="805"/>
                    </a:lnTo>
                    <a:lnTo>
                      <a:pt x="414" y="805"/>
                    </a:lnTo>
                    <a:lnTo>
                      <a:pt x="413" y="803"/>
                    </a:lnTo>
                    <a:lnTo>
                      <a:pt x="413" y="801"/>
                    </a:lnTo>
                    <a:lnTo>
                      <a:pt x="411" y="801"/>
                    </a:lnTo>
                    <a:lnTo>
                      <a:pt x="411" y="799"/>
                    </a:lnTo>
                    <a:lnTo>
                      <a:pt x="409" y="797"/>
                    </a:lnTo>
                    <a:lnTo>
                      <a:pt x="409" y="795"/>
                    </a:lnTo>
                    <a:lnTo>
                      <a:pt x="409" y="793"/>
                    </a:lnTo>
                    <a:lnTo>
                      <a:pt x="409" y="791"/>
                    </a:lnTo>
                    <a:lnTo>
                      <a:pt x="409" y="789"/>
                    </a:lnTo>
                    <a:lnTo>
                      <a:pt x="409" y="787"/>
                    </a:lnTo>
                    <a:lnTo>
                      <a:pt x="409" y="786"/>
                    </a:lnTo>
                    <a:lnTo>
                      <a:pt x="409" y="784"/>
                    </a:lnTo>
                    <a:lnTo>
                      <a:pt x="409" y="782"/>
                    </a:lnTo>
                    <a:lnTo>
                      <a:pt x="409" y="780"/>
                    </a:lnTo>
                    <a:lnTo>
                      <a:pt x="411" y="778"/>
                    </a:lnTo>
                    <a:lnTo>
                      <a:pt x="411" y="776"/>
                    </a:lnTo>
                    <a:lnTo>
                      <a:pt x="411" y="774"/>
                    </a:lnTo>
                    <a:lnTo>
                      <a:pt x="413" y="774"/>
                    </a:lnTo>
                    <a:lnTo>
                      <a:pt x="413" y="772"/>
                    </a:lnTo>
                    <a:lnTo>
                      <a:pt x="414" y="770"/>
                    </a:lnTo>
                    <a:lnTo>
                      <a:pt x="414" y="768"/>
                    </a:lnTo>
                    <a:lnTo>
                      <a:pt x="414" y="766"/>
                    </a:lnTo>
                    <a:lnTo>
                      <a:pt x="414" y="764"/>
                    </a:lnTo>
                    <a:lnTo>
                      <a:pt x="413" y="764"/>
                    </a:lnTo>
                    <a:lnTo>
                      <a:pt x="413" y="762"/>
                    </a:lnTo>
                    <a:lnTo>
                      <a:pt x="413" y="761"/>
                    </a:lnTo>
                    <a:lnTo>
                      <a:pt x="414" y="759"/>
                    </a:lnTo>
                    <a:lnTo>
                      <a:pt x="414" y="757"/>
                    </a:lnTo>
                    <a:lnTo>
                      <a:pt x="416" y="757"/>
                    </a:lnTo>
                    <a:lnTo>
                      <a:pt x="418" y="757"/>
                    </a:lnTo>
                    <a:lnTo>
                      <a:pt x="420" y="757"/>
                    </a:lnTo>
                    <a:lnTo>
                      <a:pt x="420" y="755"/>
                    </a:lnTo>
                    <a:lnTo>
                      <a:pt x="422" y="753"/>
                    </a:lnTo>
                    <a:lnTo>
                      <a:pt x="424" y="751"/>
                    </a:lnTo>
                    <a:lnTo>
                      <a:pt x="426" y="751"/>
                    </a:lnTo>
                    <a:lnTo>
                      <a:pt x="426" y="749"/>
                    </a:lnTo>
                    <a:lnTo>
                      <a:pt x="428" y="747"/>
                    </a:lnTo>
                    <a:lnTo>
                      <a:pt x="430" y="745"/>
                    </a:lnTo>
                    <a:lnTo>
                      <a:pt x="430" y="743"/>
                    </a:lnTo>
                    <a:lnTo>
                      <a:pt x="432" y="741"/>
                    </a:lnTo>
                    <a:lnTo>
                      <a:pt x="434" y="738"/>
                    </a:lnTo>
                    <a:lnTo>
                      <a:pt x="436" y="736"/>
                    </a:lnTo>
                    <a:lnTo>
                      <a:pt x="436" y="734"/>
                    </a:lnTo>
                    <a:lnTo>
                      <a:pt x="436" y="732"/>
                    </a:lnTo>
                    <a:lnTo>
                      <a:pt x="436" y="730"/>
                    </a:lnTo>
                    <a:lnTo>
                      <a:pt x="438" y="730"/>
                    </a:lnTo>
                    <a:lnTo>
                      <a:pt x="438" y="728"/>
                    </a:lnTo>
                    <a:lnTo>
                      <a:pt x="438" y="726"/>
                    </a:lnTo>
                    <a:lnTo>
                      <a:pt x="439" y="724"/>
                    </a:lnTo>
                    <a:lnTo>
                      <a:pt x="439" y="722"/>
                    </a:lnTo>
                    <a:lnTo>
                      <a:pt x="441" y="722"/>
                    </a:lnTo>
                    <a:lnTo>
                      <a:pt x="441" y="720"/>
                    </a:lnTo>
                    <a:lnTo>
                      <a:pt x="441" y="718"/>
                    </a:lnTo>
                    <a:lnTo>
                      <a:pt x="439" y="718"/>
                    </a:lnTo>
                    <a:lnTo>
                      <a:pt x="439" y="716"/>
                    </a:lnTo>
                    <a:lnTo>
                      <a:pt x="441" y="716"/>
                    </a:lnTo>
                    <a:lnTo>
                      <a:pt x="441" y="715"/>
                    </a:lnTo>
                    <a:lnTo>
                      <a:pt x="443" y="715"/>
                    </a:lnTo>
                    <a:lnTo>
                      <a:pt x="445" y="715"/>
                    </a:lnTo>
                    <a:lnTo>
                      <a:pt x="447" y="715"/>
                    </a:lnTo>
                    <a:lnTo>
                      <a:pt x="447" y="713"/>
                    </a:lnTo>
                    <a:lnTo>
                      <a:pt x="449" y="713"/>
                    </a:lnTo>
                    <a:lnTo>
                      <a:pt x="449" y="711"/>
                    </a:lnTo>
                    <a:lnTo>
                      <a:pt x="447" y="711"/>
                    </a:lnTo>
                    <a:lnTo>
                      <a:pt x="447" y="709"/>
                    </a:lnTo>
                    <a:lnTo>
                      <a:pt x="447" y="707"/>
                    </a:lnTo>
                    <a:lnTo>
                      <a:pt x="449" y="705"/>
                    </a:lnTo>
                    <a:lnTo>
                      <a:pt x="451" y="705"/>
                    </a:lnTo>
                    <a:lnTo>
                      <a:pt x="451" y="703"/>
                    </a:lnTo>
                    <a:lnTo>
                      <a:pt x="451" y="701"/>
                    </a:lnTo>
                    <a:lnTo>
                      <a:pt x="451" y="699"/>
                    </a:lnTo>
                    <a:lnTo>
                      <a:pt x="451" y="697"/>
                    </a:lnTo>
                    <a:lnTo>
                      <a:pt x="451" y="695"/>
                    </a:lnTo>
                    <a:lnTo>
                      <a:pt x="451" y="693"/>
                    </a:lnTo>
                    <a:lnTo>
                      <a:pt x="451" y="691"/>
                    </a:lnTo>
                    <a:lnTo>
                      <a:pt x="453" y="691"/>
                    </a:lnTo>
                    <a:lnTo>
                      <a:pt x="455" y="690"/>
                    </a:lnTo>
                    <a:lnTo>
                      <a:pt x="457" y="690"/>
                    </a:lnTo>
                    <a:lnTo>
                      <a:pt x="457" y="688"/>
                    </a:lnTo>
                    <a:lnTo>
                      <a:pt x="459" y="686"/>
                    </a:lnTo>
                    <a:lnTo>
                      <a:pt x="459" y="684"/>
                    </a:lnTo>
                    <a:lnTo>
                      <a:pt x="461" y="682"/>
                    </a:lnTo>
                    <a:lnTo>
                      <a:pt x="464" y="678"/>
                    </a:lnTo>
                    <a:lnTo>
                      <a:pt x="468" y="676"/>
                    </a:lnTo>
                    <a:lnTo>
                      <a:pt x="472" y="674"/>
                    </a:lnTo>
                    <a:lnTo>
                      <a:pt x="476" y="674"/>
                    </a:lnTo>
                    <a:lnTo>
                      <a:pt x="478" y="674"/>
                    </a:lnTo>
                    <a:lnTo>
                      <a:pt x="480" y="674"/>
                    </a:lnTo>
                    <a:lnTo>
                      <a:pt x="482" y="674"/>
                    </a:lnTo>
                    <a:lnTo>
                      <a:pt x="484" y="676"/>
                    </a:lnTo>
                    <a:lnTo>
                      <a:pt x="486" y="676"/>
                    </a:lnTo>
                    <a:lnTo>
                      <a:pt x="487" y="676"/>
                    </a:lnTo>
                    <a:lnTo>
                      <a:pt x="487" y="678"/>
                    </a:lnTo>
                    <a:lnTo>
                      <a:pt x="489" y="678"/>
                    </a:lnTo>
                    <a:lnTo>
                      <a:pt x="491" y="678"/>
                    </a:lnTo>
                    <a:lnTo>
                      <a:pt x="493" y="680"/>
                    </a:lnTo>
                    <a:lnTo>
                      <a:pt x="493" y="682"/>
                    </a:lnTo>
                    <a:lnTo>
                      <a:pt x="495" y="682"/>
                    </a:lnTo>
                    <a:lnTo>
                      <a:pt x="495" y="684"/>
                    </a:lnTo>
                    <a:lnTo>
                      <a:pt x="497" y="684"/>
                    </a:lnTo>
                    <a:lnTo>
                      <a:pt x="499" y="686"/>
                    </a:lnTo>
                    <a:lnTo>
                      <a:pt x="501" y="688"/>
                    </a:lnTo>
                    <a:lnTo>
                      <a:pt x="503" y="690"/>
                    </a:lnTo>
                    <a:lnTo>
                      <a:pt x="509" y="690"/>
                    </a:lnTo>
                    <a:lnTo>
                      <a:pt x="509" y="688"/>
                    </a:lnTo>
                    <a:lnTo>
                      <a:pt x="510" y="688"/>
                    </a:lnTo>
                    <a:lnTo>
                      <a:pt x="510" y="686"/>
                    </a:lnTo>
                    <a:lnTo>
                      <a:pt x="512" y="684"/>
                    </a:lnTo>
                    <a:lnTo>
                      <a:pt x="512" y="682"/>
                    </a:lnTo>
                    <a:lnTo>
                      <a:pt x="514" y="682"/>
                    </a:lnTo>
                    <a:lnTo>
                      <a:pt x="514" y="680"/>
                    </a:lnTo>
                    <a:lnTo>
                      <a:pt x="516" y="678"/>
                    </a:lnTo>
                    <a:lnTo>
                      <a:pt x="518" y="678"/>
                    </a:lnTo>
                    <a:lnTo>
                      <a:pt x="520" y="678"/>
                    </a:lnTo>
                    <a:lnTo>
                      <a:pt x="522" y="676"/>
                    </a:lnTo>
                    <a:lnTo>
                      <a:pt x="522" y="674"/>
                    </a:lnTo>
                    <a:lnTo>
                      <a:pt x="524" y="672"/>
                    </a:lnTo>
                    <a:lnTo>
                      <a:pt x="526" y="668"/>
                    </a:lnTo>
                    <a:lnTo>
                      <a:pt x="526" y="667"/>
                    </a:lnTo>
                    <a:lnTo>
                      <a:pt x="530" y="661"/>
                    </a:lnTo>
                    <a:lnTo>
                      <a:pt x="528" y="661"/>
                    </a:lnTo>
                    <a:lnTo>
                      <a:pt x="528" y="663"/>
                    </a:lnTo>
                    <a:lnTo>
                      <a:pt x="526" y="663"/>
                    </a:lnTo>
                    <a:lnTo>
                      <a:pt x="524" y="663"/>
                    </a:lnTo>
                    <a:lnTo>
                      <a:pt x="522" y="663"/>
                    </a:lnTo>
                    <a:lnTo>
                      <a:pt x="522" y="661"/>
                    </a:lnTo>
                    <a:lnTo>
                      <a:pt x="520" y="661"/>
                    </a:lnTo>
                    <a:lnTo>
                      <a:pt x="520" y="659"/>
                    </a:lnTo>
                    <a:lnTo>
                      <a:pt x="518" y="659"/>
                    </a:lnTo>
                    <a:lnTo>
                      <a:pt x="518" y="657"/>
                    </a:lnTo>
                    <a:lnTo>
                      <a:pt x="516" y="655"/>
                    </a:lnTo>
                    <a:lnTo>
                      <a:pt x="518" y="653"/>
                    </a:lnTo>
                    <a:lnTo>
                      <a:pt x="518" y="651"/>
                    </a:lnTo>
                    <a:lnTo>
                      <a:pt x="520" y="651"/>
                    </a:lnTo>
                    <a:lnTo>
                      <a:pt x="522" y="649"/>
                    </a:lnTo>
                    <a:lnTo>
                      <a:pt x="524" y="647"/>
                    </a:lnTo>
                    <a:lnTo>
                      <a:pt x="526" y="647"/>
                    </a:lnTo>
                    <a:lnTo>
                      <a:pt x="528" y="647"/>
                    </a:lnTo>
                    <a:lnTo>
                      <a:pt x="530" y="647"/>
                    </a:lnTo>
                    <a:lnTo>
                      <a:pt x="532" y="647"/>
                    </a:lnTo>
                    <a:lnTo>
                      <a:pt x="532" y="649"/>
                    </a:lnTo>
                    <a:lnTo>
                      <a:pt x="534" y="649"/>
                    </a:lnTo>
                    <a:lnTo>
                      <a:pt x="535" y="649"/>
                    </a:lnTo>
                    <a:lnTo>
                      <a:pt x="535" y="651"/>
                    </a:lnTo>
                    <a:lnTo>
                      <a:pt x="535" y="653"/>
                    </a:lnTo>
                    <a:lnTo>
                      <a:pt x="535" y="655"/>
                    </a:lnTo>
                    <a:lnTo>
                      <a:pt x="537" y="655"/>
                    </a:lnTo>
                    <a:lnTo>
                      <a:pt x="539" y="655"/>
                    </a:lnTo>
                    <a:lnTo>
                      <a:pt x="541" y="655"/>
                    </a:lnTo>
                    <a:lnTo>
                      <a:pt x="543" y="657"/>
                    </a:lnTo>
                    <a:lnTo>
                      <a:pt x="545" y="657"/>
                    </a:lnTo>
                    <a:lnTo>
                      <a:pt x="545" y="659"/>
                    </a:lnTo>
                    <a:lnTo>
                      <a:pt x="547" y="661"/>
                    </a:lnTo>
                    <a:lnTo>
                      <a:pt x="549" y="661"/>
                    </a:lnTo>
                    <a:lnTo>
                      <a:pt x="551" y="661"/>
                    </a:lnTo>
                    <a:lnTo>
                      <a:pt x="553" y="661"/>
                    </a:lnTo>
                    <a:lnTo>
                      <a:pt x="555" y="661"/>
                    </a:lnTo>
                    <a:lnTo>
                      <a:pt x="557" y="661"/>
                    </a:lnTo>
                    <a:lnTo>
                      <a:pt x="559" y="659"/>
                    </a:lnTo>
                    <a:lnTo>
                      <a:pt x="560" y="659"/>
                    </a:lnTo>
                    <a:lnTo>
                      <a:pt x="562" y="659"/>
                    </a:lnTo>
                    <a:lnTo>
                      <a:pt x="564" y="659"/>
                    </a:lnTo>
                    <a:lnTo>
                      <a:pt x="566" y="659"/>
                    </a:lnTo>
                    <a:lnTo>
                      <a:pt x="566" y="657"/>
                    </a:lnTo>
                    <a:lnTo>
                      <a:pt x="568" y="657"/>
                    </a:lnTo>
                    <a:lnTo>
                      <a:pt x="568" y="655"/>
                    </a:lnTo>
                    <a:lnTo>
                      <a:pt x="570" y="653"/>
                    </a:lnTo>
                    <a:lnTo>
                      <a:pt x="570" y="651"/>
                    </a:lnTo>
                    <a:lnTo>
                      <a:pt x="572" y="649"/>
                    </a:lnTo>
                    <a:lnTo>
                      <a:pt x="574" y="649"/>
                    </a:lnTo>
                    <a:lnTo>
                      <a:pt x="576" y="647"/>
                    </a:lnTo>
                    <a:lnTo>
                      <a:pt x="578" y="643"/>
                    </a:lnTo>
                    <a:lnTo>
                      <a:pt x="578" y="642"/>
                    </a:lnTo>
                    <a:lnTo>
                      <a:pt x="578" y="640"/>
                    </a:lnTo>
                    <a:lnTo>
                      <a:pt x="578" y="638"/>
                    </a:lnTo>
                    <a:lnTo>
                      <a:pt x="578" y="636"/>
                    </a:lnTo>
                    <a:lnTo>
                      <a:pt x="578" y="634"/>
                    </a:lnTo>
                    <a:lnTo>
                      <a:pt x="578" y="632"/>
                    </a:lnTo>
                    <a:lnTo>
                      <a:pt x="576" y="630"/>
                    </a:lnTo>
                    <a:lnTo>
                      <a:pt x="576" y="628"/>
                    </a:lnTo>
                    <a:lnTo>
                      <a:pt x="574" y="626"/>
                    </a:lnTo>
                    <a:lnTo>
                      <a:pt x="574" y="624"/>
                    </a:lnTo>
                    <a:lnTo>
                      <a:pt x="574" y="622"/>
                    </a:lnTo>
                    <a:lnTo>
                      <a:pt x="572" y="620"/>
                    </a:lnTo>
                    <a:lnTo>
                      <a:pt x="572" y="619"/>
                    </a:lnTo>
                    <a:lnTo>
                      <a:pt x="572" y="617"/>
                    </a:lnTo>
                    <a:lnTo>
                      <a:pt x="572" y="615"/>
                    </a:lnTo>
                    <a:lnTo>
                      <a:pt x="572" y="613"/>
                    </a:lnTo>
                    <a:lnTo>
                      <a:pt x="572" y="611"/>
                    </a:lnTo>
                    <a:lnTo>
                      <a:pt x="572" y="609"/>
                    </a:lnTo>
                    <a:lnTo>
                      <a:pt x="570" y="607"/>
                    </a:lnTo>
                    <a:lnTo>
                      <a:pt x="566" y="603"/>
                    </a:lnTo>
                    <a:lnTo>
                      <a:pt x="564" y="601"/>
                    </a:lnTo>
                    <a:lnTo>
                      <a:pt x="562" y="599"/>
                    </a:lnTo>
                    <a:lnTo>
                      <a:pt x="560" y="599"/>
                    </a:lnTo>
                    <a:lnTo>
                      <a:pt x="560" y="601"/>
                    </a:lnTo>
                    <a:lnTo>
                      <a:pt x="559" y="601"/>
                    </a:lnTo>
                    <a:lnTo>
                      <a:pt x="557" y="601"/>
                    </a:lnTo>
                    <a:lnTo>
                      <a:pt x="555" y="601"/>
                    </a:lnTo>
                    <a:lnTo>
                      <a:pt x="555" y="599"/>
                    </a:lnTo>
                    <a:lnTo>
                      <a:pt x="553" y="597"/>
                    </a:lnTo>
                    <a:lnTo>
                      <a:pt x="551" y="597"/>
                    </a:lnTo>
                    <a:lnTo>
                      <a:pt x="549" y="595"/>
                    </a:lnTo>
                    <a:lnTo>
                      <a:pt x="543" y="592"/>
                    </a:lnTo>
                    <a:lnTo>
                      <a:pt x="541" y="592"/>
                    </a:lnTo>
                    <a:lnTo>
                      <a:pt x="541" y="590"/>
                    </a:lnTo>
                    <a:lnTo>
                      <a:pt x="537" y="590"/>
                    </a:lnTo>
                    <a:lnTo>
                      <a:pt x="537" y="588"/>
                    </a:lnTo>
                    <a:lnTo>
                      <a:pt x="535" y="588"/>
                    </a:lnTo>
                    <a:lnTo>
                      <a:pt x="534" y="586"/>
                    </a:lnTo>
                    <a:lnTo>
                      <a:pt x="532" y="586"/>
                    </a:lnTo>
                    <a:lnTo>
                      <a:pt x="532" y="588"/>
                    </a:lnTo>
                    <a:lnTo>
                      <a:pt x="530" y="588"/>
                    </a:lnTo>
                    <a:lnTo>
                      <a:pt x="528" y="590"/>
                    </a:lnTo>
                    <a:lnTo>
                      <a:pt x="528" y="592"/>
                    </a:lnTo>
                    <a:lnTo>
                      <a:pt x="528" y="594"/>
                    </a:lnTo>
                    <a:lnTo>
                      <a:pt x="528" y="595"/>
                    </a:lnTo>
                    <a:lnTo>
                      <a:pt x="528" y="597"/>
                    </a:lnTo>
                    <a:lnTo>
                      <a:pt x="526" y="599"/>
                    </a:lnTo>
                    <a:lnTo>
                      <a:pt x="524" y="601"/>
                    </a:lnTo>
                    <a:lnTo>
                      <a:pt x="522" y="601"/>
                    </a:lnTo>
                    <a:lnTo>
                      <a:pt x="522" y="603"/>
                    </a:lnTo>
                    <a:lnTo>
                      <a:pt x="520" y="605"/>
                    </a:lnTo>
                    <a:lnTo>
                      <a:pt x="518" y="605"/>
                    </a:lnTo>
                    <a:lnTo>
                      <a:pt x="516" y="605"/>
                    </a:lnTo>
                    <a:lnTo>
                      <a:pt x="514" y="603"/>
                    </a:lnTo>
                    <a:lnTo>
                      <a:pt x="510" y="603"/>
                    </a:lnTo>
                    <a:lnTo>
                      <a:pt x="509" y="601"/>
                    </a:lnTo>
                    <a:lnTo>
                      <a:pt x="507" y="599"/>
                    </a:lnTo>
                    <a:lnTo>
                      <a:pt x="505" y="599"/>
                    </a:lnTo>
                    <a:lnTo>
                      <a:pt x="503" y="597"/>
                    </a:lnTo>
                    <a:lnTo>
                      <a:pt x="501" y="595"/>
                    </a:lnTo>
                    <a:lnTo>
                      <a:pt x="501" y="594"/>
                    </a:lnTo>
                    <a:lnTo>
                      <a:pt x="499" y="592"/>
                    </a:lnTo>
                    <a:lnTo>
                      <a:pt x="497" y="592"/>
                    </a:lnTo>
                    <a:lnTo>
                      <a:pt x="497" y="590"/>
                    </a:lnTo>
                    <a:lnTo>
                      <a:pt x="495" y="590"/>
                    </a:lnTo>
                    <a:lnTo>
                      <a:pt x="495" y="588"/>
                    </a:lnTo>
                    <a:lnTo>
                      <a:pt x="493" y="588"/>
                    </a:lnTo>
                    <a:lnTo>
                      <a:pt x="491" y="588"/>
                    </a:lnTo>
                    <a:lnTo>
                      <a:pt x="489" y="588"/>
                    </a:lnTo>
                    <a:lnTo>
                      <a:pt x="487" y="588"/>
                    </a:lnTo>
                    <a:lnTo>
                      <a:pt x="486" y="586"/>
                    </a:lnTo>
                    <a:lnTo>
                      <a:pt x="486" y="588"/>
                    </a:lnTo>
                    <a:lnTo>
                      <a:pt x="484" y="588"/>
                    </a:lnTo>
                    <a:lnTo>
                      <a:pt x="482" y="588"/>
                    </a:lnTo>
                    <a:lnTo>
                      <a:pt x="480" y="588"/>
                    </a:lnTo>
                    <a:lnTo>
                      <a:pt x="474" y="588"/>
                    </a:lnTo>
                    <a:lnTo>
                      <a:pt x="472" y="588"/>
                    </a:lnTo>
                    <a:lnTo>
                      <a:pt x="468" y="588"/>
                    </a:lnTo>
                    <a:lnTo>
                      <a:pt x="468" y="590"/>
                    </a:lnTo>
                    <a:lnTo>
                      <a:pt x="466" y="590"/>
                    </a:lnTo>
                    <a:lnTo>
                      <a:pt x="464" y="592"/>
                    </a:lnTo>
                    <a:lnTo>
                      <a:pt x="461" y="594"/>
                    </a:lnTo>
                    <a:lnTo>
                      <a:pt x="459" y="594"/>
                    </a:lnTo>
                    <a:lnTo>
                      <a:pt x="457" y="595"/>
                    </a:lnTo>
                    <a:lnTo>
                      <a:pt x="455" y="595"/>
                    </a:lnTo>
                    <a:lnTo>
                      <a:pt x="451" y="597"/>
                    </a:lnTo>
                    <a:lnTo>
                      <a:pt x="449" y="597"/>
                    </a:lnTo>
                    <a:lnTo>
                      <a:pt x="447" y="597"/>
                    </a:lnTo>
                    <a:lnTo>
                      <a:pt x="443" y="595"/>
                    </a:lnTo>
                    <a:lnTo>
                      <a:pt x="439" y="594"/>
                    </a:lnTo>
                    <a:lnTo>
                      <a:pt x="438" y="594"/>
                    </a:lnTo>
                    <a:lnTo>
                      <a:pt x="436" y="592"/>
                    </a:lnTo>
                    <a:lnTo>
                      <a:pt x="434" y="592"/>
                    </a:lnTo>
                    <a:lnTo>
                      <a:pt x="428" y="590"/>
                    </a:lnTo>
                    <a:lnTo>
                      <a:pt x="426" y="590"/>
                    </a:lnTo>
                    <a:lnTo>
                      <a:pt x="424" y="590"/>
                    </a:lnTo>
                    <a:lnTo>
                      <a:pt x="422" y="590"/>
                    </a:lnTo>
                    <a:lnTo>
                      <a:pt x="420" y="590"/>
                    </a:lnTo>
                    <a:lnTo>
                      <a:pt x="418" y="588"/>
                    </a:lnTo>
                    <a:lnTo>
                      <a:pt x="416" y="588"/>
                    </a:lnTo>
                    <a:lnTo>
                      <a:pt x="414" y="588"/>
                    </a:lnTo>
                    <a:lnTo>
                      <a:pt x="414" y="590"/>
                    </a:lnTo>
                    <a:lnTo>
                      <a:pt x="414" y="592"/>
                    </a:lnTo>
                    <a:lnTo>
                      <a:pt x="413" y="594"/>
                    </a:lnTo>
                    <a:lnTo>
                      <a:pt x="411" y="594"/>
                    </a:lnTo>
                    <a:lnTo>
                      <a:pt x="409" y="594"/>
                    </a:lnTo>
                    <a:lnTo>
                      <a:pt x="407" y="592"/>
                    </a:lnTo>
                    <a:lnTo>
                      <a:pt x="407" y="590"/>
                    </a:lnTo>
                    <a:lnTo>
                      <a:pt x="405" y="590"/>
                    </a:lnTo>
                    <a:lnTo>
                      <a:pt x="405" y="588"/>
                    </a:lnTo>
                    <a:lnTo>
                      <a:pt x="407" y="588"/>
                    </a:lnTo>
                    <a:lnTo>
                      <a:pt x="407" y="586"/>
                    </a:lnTo>
                    <a:lnTo>
                      <a:pt x="409" y="586"/>
                    </a:lnTo>
                    <a:lnTo>
                      <a:pt x="405" y="584"/>
                    </a:lnTo>
                    <a:lnTo>
                      <a:pt x="403" y="582"/>
                    </a:lnTo>
                    <a:lnTo>
                      <a:pt x="401" y="580"/>
                    </a:lnTo>
                    <a:lnTo>
                      <a:pt x="401" y="578"/>
                    </a:lnTo>
                    <a:lnTo>
                      <a:pt x="399" y="574"/>
                    </a:lnTo>
                    <a:lnTo>
                      <a:pt x="399" y="572"/>
                    </a:lnTo>
                    <a:lnTo>
                      <a:pt x="399" y="571"/>
                    </a:lnTo>
                    <a:lnTo>
                      <a:pt x="399" y="569"/>
                    </a:lnTo>
                    <a:lnTo>
                      <a:pt x="399" y="567"/>
                    </a:lnTo>
                    <a:lnTo>
                      <a:pt x="399" y="565"/>
                    </a:lnTo>
                    <a:lnTo>
                      <a:pt x="399" y="563"/>
                    </a:lnTo>
                    <a:lnTo>
                      <a:pt x="401" y="563"/>
                    </a:lnTo>
                    <a:lnTo>
                      <a:pt x="401" y="561"/>
                    </a:lnTo>
                    <a:lnTo>
                      <a:pt x="399" y="559"/>
                    </a:lnTo>
                    <a:lnTo>
                      <a:pt x="395" y="557"/>
                    </a:lnTo>
                    <a:lnTo>
                      <a:pt x="393" y="555"/>
                    </a:lnTo>
                    <a:lnTo>
                      <a:pt x="391" y="553"/>
                    </a:lnTo>
                    <a:lnTo>
                      <a:pt x="391" y="551"/>
                    </a:lnTo>
                    <a:lnTo>
                      <a:pt x="390" y="549"/>
                    </a:lnTo>
                    <a:lnTo>
                      <a:pt x="386" y="547"/>
                    </a:lnTo>
                    <a:lnTo>
                      <a:pt x="386" y="546"/>
                    </a:lnTo>
                    <a:lnTo>
                      <a:pt x="384" y="544"/>
                    </a:lnTo>
                    <a:lnTo>
                      <a:pt x="384" y="542"/>
                    </a:lnTo>
                    <a:lnTo>
                      <a:pt x="382" y="540"/>
                    </a:lnTo>
                    <a:lnTo>
                      <a:pt x="384" y="538"/>
                    </a:lnTo>
                    <a:lnTo>
                      <a:pt x="384" y="534"/>
                    </a:lnTo>
                    <a:lnTo>
                      <a:pt x="386" y="532"/>
                    </a:lnTo>
                    <a:lnTo>
                      <a:pt x="386" y="530"/>
                    </a:lnTo>
                    <a:lnTo>
                      <a:pt x="388" y="528"/>
                    </a:lnTo>
                    <a:lnTo>
                      <a:pt x="384" y="528"/>
                    </a:lnTo>
                    <a:lnTo>
                      <a:pt x="382" y="526"/>
                    </a:lnTo>
                    <a:lnTo>
                      <a:pt x="380" y="526"/>
                    </a:lnTo>
                    <a:lnTo>
                      <a:pt x="376" y="526"/>
                    </a:lnTo>
                    <a:lnTo>
                      <a:pt x="372" y="526"/>
                    </a:lnTo>
                    <a:lnTo>
                      <a:pt x="370" y="524"/>
                    </a:lnTo>
                    <a:lnTo>
                      <a:pt x="366" y="523"/>
                    </a:lnTo>
                    <a:lnTo>
                      <a:pt x="365" y="523"/>
                    </a:lnTo>
                    <a:lnTo>
                      <a:pt x="365" y="521"/>
                    </a:lnTo>
                    <a:lnTo>
                      <a:pt x="363" y="521"/>
                    </a:lnTo>
                    <a:lnTo>
                      <a:pt x="361" y="519"/>
                    </a:lnTo>
                    <a:lnTo>
                      <a:pt x="361" y="517"/>
                    </a:lnTo>
                    <a:lnTo>
                      <a:pt x="359" y="517"/>
                    </a:lnTo>
                    <a:lnTo>
                      <a:pt x="357" y="517"/>
                    </a:lnTo>
                    <a:lnTo>
                      <a:pt x="357" y="515"/>
                    </a:lnTo>
                    <a:lnTo>
                      <a:pt x="355" y="515"/>
                    </a:lnTo>
                    <a:lnTo>
                      <a:pt x="353" y="515"/>
                    </a:lnTo>
                    <a:lnTo>
                      <a:pt x="353" y="513"/>
                    </a:lnTo>
                    <a:lnTo>
                      <a:pt x="351" y="513"/>
                    </a:lnTo>
                    <a:lnTo>
                      <a:pt x="349" y="511"/>
                    </a:lnTo>
                    <a:lnTo>
                      <a:pt x="349" y="509"/>
                    </a:lnTo>
                    <a:lnTo>
                      <a:pt x="347" y="507"/>
                    </a:lnTo>
                    <a:lnTo>
                      <a:pt x="347" y="505"/>
                    </a:lnTo>
                    <a:lnTo>
                      <a:pt x="347" y="503"/>
                    </a:lnTo>
                    <a:lnTo>
                      <a:pt x="347" y="501"/>
                    </a:lnTo>
                    <a:lnTo>
                      <a:pt x="347" y="499"/>
                    </a:lnTo>
                    <a:lnTo>
                      <a:pt x="349" y="498"/>
                    </a:lnTo>
                    <a:lnTo>
                      <a:pt x="349" y="496"/>
                    </a:lnTo>
                    <a:lnTo>
                      <a:pt x="351" y="496"/>
                    </a:lnTo>
                    <a:lnTo>
                      <a:pt x="351" y="494"/>
                    </a:lnTo>
                    <a:lnTo>
                      <a:pt x="353" y="494"/>
                    </a:lnTo>
                    <a:lnTo>
                      <a:pt x="355" y="494"/>
                    </a:lnTo>
                    <a:lnTo>
                      <a:pt x="357" y="492"/>
                    </a:lnTo>
                    <a:lnTo>
                      <a:pt x="363" y="488"/>
                    </a:lnTo>
                    <a:lnTo>
                      <a:pt x="365" y="488"/>
                    </a:lnTo>
                    <a:lnTo>
                      <a:pt x="368" y="486"/>
                    </a:lnTo>
                    <a:lnTo>
                      <a:pt x="376" y="480"/>
                    </a:lnTo>
                    <a:lnTo>
                      <a:pt x="378" y="478"/>
                    </a:lnTo>
                    <a:lnTo>
                      <a:pt x="380" y="476"/>
                    </a:lnTo>
                    <a:lnTo>
                      <a:pt x="386" y="473"/>
                    </a:lnTo>
                    <a:lnTo>
                      <a:pt x="386" y="471"/>
                    </a:lnTo>
                    <a:lnTo>
                      <a:pt x="391" y="467"/>
                    </a:lnTo>
                    <a:lnTo>
                      <a:pt x="393" y="465"/>
                    </a:lnTo>
                    <a:lnTo>
                      <a:pt x="397" y="463"/>
                    </a:lnTo>
                    <a:lnTo>
                      <a:pt x="401" y="459"/>
                    </a:lnTo>
                    <a:lnTo>
                      <a:pt x="407" y="457"/>
                    </a:lnTo>
                    <a:lnTo>
                      <a:pt x="407" y="455"/>
                    </a:lnTo>
                    <a:lnTo>
                      <a:pt x="411" y="453"/>
                    </a:lnTo>
                    <a:lnTo>
                      <a:pt x="414" y="451"/>
                    </a:lnTo>
                    <a:lnTo>
                      <a:pt x="420" y="448"/>
                    </a:lnTo>
                    <a:lnTo>
                      <a:pt x="424" y="446"/>
                    </a:lnTo>
                    <a:lnTo>
                      <a:pt x="430" y="442"/>
                    </a:lnTo>
                    <a:lnTo>
                      <a:pt x="436" y="438"/>
                    </a:lnTo>
                    <a:lnTo>
                      <a:pt x="439" y="436"/>
                    </a:lnTo>
                    <a:lnTo>
                      <a:pt x="443" y="434"/>
                    </a:lnTo>
                    <a:lnTo>
                      <a:pt x="449" y="432"/>
                    </a:lnTo>
                    <a:lnTo>
                      <a:pt x="451" y="432"/>
                    </a:lnTo>
                    <a:lnTo>
                      <a:pt x="453" y="430"/>
                    </a:lnTo>
                    <a:lnTo>
                      <a:pt x="457" y="428"/>
                    </a:lnTo>
                    <a:lnTo>
                      <a:pt x="459" y="428"/>
                    </a:lnTo>
                    <a:lnTo>
                      <a:pt x="461" y="428"/>
                    </a:lnTo>
                    <a:lnTo>
                      <a:pt x="462" y="428"/>
                    </a:lnTo>
                    <a:lnTo>
                      <a:pt x="462" y="427"/>
                    </a:lnTo>
                    <a:lnTo>
                      <a:pt x="464" y="427"/>
                    </a:lnTo>
                    <a:lnTo>
                      <a:pt x="466" y="427"/>
                    </a:lnTo>
                    <a:lnTo>
                      <a:pt x="468" y="427"/>
                    </a:lnTo>
                    <a:lnTo>
                      <a:pt x="470" y="427"/>
                    </a:lnTo>
                    <a:lnTo>
                      <a:pt x="472" y="427"/>
                    </a:lnTo>
                    <a:lnTo>
                      <a:pt x="474" y="427"/>
                    </a:lnTo>
                    <a:lnTo>
                      <a:pt x="476" y="425"/>
                    </a:lnTo>
                    <a:lnTo>
                      <a:pt x="478" y="425"/>
                    </a:lnTo>
                    <a:lnTo>
                      <a:pt x="480" y="425"/>
                    </a:lnTo>
                    <a:lnTo>
                      <a:pt x="484" y="425"/>
                    </a:lnTo>
                    <a:lnTo>
                      <a:pt x="486" y="425"/>
                    </a:lnTo>
                    <a:lnTo>
                      <a:pt x="487" y="425"/>
                    </a:lnTo>
                    <a:lnTo>
                      <a:pt x="487" y="427"/>
                    </a:lnTo>
                    <a:lnTo>
                      <a:pt x="489" y="427"/>
                    </a:lnTo>
                    <a:lnTo>
                      <a:pt x="491" y="427"/>
                    </a:lnTo>
                    <a:lnTo>
                      <a:pt x="493" y="427"/>
                    </a:lnTo>
                    <a:lnTo>
                      <a:pt x="495" y="423"/>
                    </a:lnTo>
                    <a:lnTo>
                      <a:pt x="499" y="421"/>
                    </a:lnTo>
                    <a:lnTo>
                      <a:pt x="505" y="415"/>
                    </a:lnTo>
                    <a:lnTo>
                      <a:pt x="510" y="409"/>
                    </a:lnTo>
                    <a:lnTo>
                      <a:pt x="512" y="407"/>
                    </a:lnTo>
                    <a:lnTo>
                      <a:pt x="514" y="405"/>
                    </a:lnTo>
                    <a:lnTo>
                      <a:pt x="516" y="403"/>
                    </a:lnTo>
                    <a:lnTo>
                      <a:pt x="516" y="402"/>
                    </a:lnTo>
                    <a:lnTo>
                      <a:pt x="514" y="400"/>
                    </a:lnTo>
                    <a:lnTo>
                      <a:pt x="512" y="400"/>
                    </a:lnTo>
                    <a:lnTo>
                      <a:pt x="512" y="398"/>
                    </a:lnTo>
                    <a:lnTo>
                      <a:pt x="510" y="398"/>
                    </a:lnTo>
                    <a:lnTo>
                      <a:pt x="509" y="398"/>
                    </a:lnTo>
                    <a:lnTo>
                      <a:pt x="507" y="398"/>
                    </a:lnTo>
                    <a:lnTo>
                      <a:pt x="507" y="396"/>
                    </a:lnTo>
                    <a:lnTo>
                      <a:pt x="503" y="396"/>
                    </a:lnTo>
                    <a:lnTo>
                      <a:pt x="501" y="394"/>
                    </a:lnTo>
                    <a:lnTo>
                      <a:pt x="499" y="394"/>
                    </a:lnTo>
                    <a:lnTo>
                      <a:pt x="497" y="394"/>
                    </a:lnTo>
                    <a:lnTo>
                      <a:pt x="491" y="392"/>
                    </a:lnTo>
                    <a:lnTo>
                      <a:pt x="489" y="392"/>
                    </a:lnTo>
                    <a:lnTo>
                      <a:pt x="487" y="392"/>
                    </a:lnTo>
                    <a:lnTo>
                      <a:pt x="484" y="390"/>
                    </a:lnTo>
                    <a:lnTo>
                      <a:pt x="484" y="388"/>
                    </a:lnTo>
                    <a:lnTo>
                      <a:pt x="482" y="386"/>
                    </a:lnTo>
                    <a:lnTo>
                      <a:pt x="480" y="384"/>
                    </a:lnTo>
                    <a:lnTo>
                      <a:pt x="480" y="382"/>
                    </a:lnTo>
                    <a:lnTo>
                      <a:pt x="482" y="380"/>
                    </a:lnTo>
                    <a:lnTo>
                      <a:pt x="484" y="379"/>
                    </a:lnTo>
                    <a:lnTo>
                      <a:pt x="484" y="377"/>
                    </a:lnTo>
                    <a:lnTo>
                      <a:pt x="482" y="373"/>
                    </a:lnTo>
                    <a:lnTo>
                      <a:pt x="482" y="371"/>
                    </a:lnTo>
                    <a:lnTo>
                      <a:pt x="482" y="369"/>
                    </a:lnTo>
                    <a:lnTo>
                      <a:pt x="480" y="365"/>
                    </a:lnTo>
                    <a:lnTo>
                      <a:pt x="480" y="361"/>
                    </a:lnTo>
                    <a:lnTo>
                      <a:pt x="476" y="355"/>
                    </a:lnTo>
                    <a:lnTo>
                      <a:pt x="474" y="352"/>
                    </a:lnTo>
                    <a:lnTo>
                      <a:pt x="472" y="350"/>
                    </a:lnTo>
                    <a:lnTo>
                      <a:pt x="472" y="348"/>
                    </a:lnTo>
                    <a:lnTo>
                      <a:pt x="470" y="348"/>
                    </a:lnTo>
                    <a:lnTo>
                      <a:pt x="468" y="346"/>
                    </a:lnTo>
                    <a:lnTo>
                      <a:pt x="464" y="344"/>
                    </a:lnTo>
                    <a:lnTo>
                      <a:pt x="462" y="342"/>
                    </a:lnTo>
                    <a:lnTo>
                      <a:pt x="459" y="340"/>
                    </a:lnTo>
                    <a:lnTo>
                      <a:pt x="457" y="338"/>
                    </a:lnTo>
                    <a:lnTo>
                      <a:pt x="457" y="336"/>
                    </a:lnTo>
                    <a:lnTo>
                      <a:pt x="455" y="336"/>
                    </a:lnTo>
                    <a:lnTo>
                      <a:pt x="451" y="332"/>
                    </a:lnTo>
                    <a:lnTo>
                      <a:pt x="451" y="331"/>
                    </a:lnTo>
                    <a:lnTo>
                      <a:pt x="445" y="325"/>
                    </a:lnTo>
                    <a:lnTo>
                      <a:pt x="443" y="323"/>
                    </a:lnTo>
                    <a:lnTo>
                      <a:pt x="441" y="323"/>
                    </a:lnTo>
                    <a:lnTo>
                      <a:pt x="441" y="321"/>
                    </a:lnTo>
                    <a:lnTo>
                      <a:pt x="438" y="317"/>
                    </a:lnTo>
                    <a:lnTo>
                      <a:pt x="434" y="313"/>
                    </a:lnTo>
                    <a:lnTo>
                      <a:pt x="432" y="311"/>
                    </a:lnTo>
                    <a:lnTo>
                      <a:pt x="430" y="311"/>
                    </a:lnTo>
                    <a:lnTo>
                      <a:pt x="428" y="311"/>
                    </a:lnTo>
                    <a:lnTo>
                      <a:pt x="426" y="311"/>
                    </a:lnTo>
                    <a:lnTo>
                      <a:pt x="424" y="311"/>
                    </a:lnTo>
                    <a:lnTo>
                      <a:pt x="424" y="309"/>
                    </a:lnTo>
                    <a:lnTo>
                      <a:pt x="422" y="309"/>
                    </a:lnTo>
                    <a:lnTo>
                      <a:pt x="420" y="309"/>
                    </a:lnTo>
                    <a:lnTo>
                      <a:pt x="418" y="307"/>
                    </a:lnTo>
                    <a:lnTo>
                      <a:pt x="416" y="307"/>
                    </a:lnTo>
                    <a:lnTo>
                      <a:pt x="416" y="306"/>
                    </a:lnTo>
                    <a:lnTo>
                      <a:pt x="414" y="306"/>
                    </a:lnTo>
                    <a:lnTo>
                      <a:pt x="414" y="304"/>
                    </a:lnTo>
                    <a:lnTo>
                      <a:pt x="413" y="302"/>
                    </a:lnTo>
                    <a:lnTo>
                      <a:pt x="413" y="300"/>
                    </a:lnTo>
                    <a:lnTo>
                      <a:pt x="411" y="298"/>
                    </a:lnTo>
                    <a:lnTo>
                      <a:pt x="409" y="296"/>
                    </a:lnTo>
                    <a:lnTo>
                      <a:pt x="407" y="294"/>
                    </a:lnTo>
                    <a:lnTo>
                      <a:pt x="405" y="294"/>
                    </a:lnTo>
                    <a:lnTo>
                      <a:pt x="403" y="292"/>
                    </a:lnTo>
                    <a:lnTo>
                      <a:pt x="399" y="290"/>
                    </a:lnTo>
                    <a:lnTo>
                      <a:pt x="397" y="290"/>
                    </a:lnTo>
                    <a:lnTo>
                      <a:pt x="393" y="290"/>
                    </a:lnTo>
                    <a:lnTo>
                      <a:pt x="393" y="288"/>
                    </a:lnTo>
                    <a:lnTo>
                      <a:pt x="393" y="290"/>
                    </a:lnTo>
                    <a:lnTo>
                      <a:pt x="391" y="290"/>
                    </a:lnTo>
                    <a:lnTo>
                      <a:pt x="390" y="290"/>
                    </a:lnTo>
                    <a:lnTo>
                      <a:pt x="390" y="288"/>
                    </a:lnTo>
                    <a:lnTo>
                      <a:pt x="388" y="288"/>
                    </a:lnTo>
                    <a:lnTo>
                      <a:pt x="386" y="286"/>
                    </a:lnTo>
                    <a:lnTo>
                      <a:pt x="386" y="284"/>
                    </a:lnTo>
                    <a:lnTo>
                      <a:pt x="388" y="283"/>
                    </a:lnTo>
                    <a:lnTo>
                      <a:pt x="388" y="281"/>
                    </a:lnTo>
                    <a:lnTo>
                      <a:pt x="390" y="281"/>
                    </a:lnTo>
                    <a:lnTo>
                      <a:pt x="391" y="281"/>
                    </a:lnTo>
                    <a:lnTo>
                      <a:pt x="391" y="279"/>
                    </a:lnTo>
                    <a:lnTo>
                      <a:pt x="393" y="279"/>
                    </a:lnTo>
                    <a:lnTo>
                      <a:pt x="395" y="279"/>
                    </a:lnTo>
                    <a:lnTo>
                      <a:pt x="395" y="277"/>
                    </a:lnTo>
                    <a:lnTo>
                      <a:pt x="397" y="277"/>
                    </a:lnTo>
                    <a:lnTo>
                      <a:pt x="401" y="275"/>
                    </a:lnTo>
                    <a:lnTo>
                      <a:pt x="403" y="275"/>
                    </a:lnTo>
                    <a:lnTo>
                      <a:pt x="403" y="273"/>
                    </a:lnTo>
                    <a:lnTo>
                      <a:pt x="403" y="271"/>
                    </a:lnTo>
                    <a:lnTo>
                      <a:pt x="403" y="269"/>
                    </a:lnTo>
                    <a:lnTo>
                      <a:pt x="405" y="267"/>
                    </a:lnTo>
                    <a:lnTo>
                      <a:pt x="405" y="265"/>
                    </a:lnTo>
                    <a:lnTo>
                      <a:pt x="405" y="263"/>
                    </a:lnTo>
                    <a:lnTo>
                      <a:pt x="405" y="261"/>
                    </a:lnTo>
                    <a:lnTo>
                      <a:pt x="405" y="259"/>
                    </a:lnTo>
                    <a:lnTo>
                      <a:pt x="407" y="256"/>
                    </a:lnTo>
                    <a:lnTo>
                      <a:pt x="407" y="254"/>
                    </a:lnTo>
                    <a:lnTo>
                      <a:pt x="407" y="252"/>
                    </a:lnTo>
                    <a:lnTo>
                      <a:pt x="407" y="250"/>
                    </a:lnTo>
                    <a:lnTo>
                      <a:pt x="407" y="248"/>
                    </a:lnTo>
                    <a:lnTo>
                      <a:pt x="407" y="246"/>
                    </a:lnTo>
                    <a:lnTo>
                      <a:pt x="407" y="244"/>
                    </a:lnTo>
                    <a:lnTo>
                      <a:pt x="405" y="242"/>
                    </a:lnTo>
                    <a:lnTo>
                      <a:pt x="405" y="240"/>
                    </a:lnTo>
                    <a:lnTo>
                      <a:pt x="405" y="238"/>
                    </a:lnTo>
                    <a:lnTo>
                      <a:pt x="407" y="236"/>
                    </a:lnTo>
                    <a:lnTo>
                      <a:pt x="407" y="235"/>
                    </a:lnTo>
                    <a:lnTo>
                      <a:pt x="409" y="235"/>
                    </a:lnTo>
                    <a:lnTo>
                      <a:pt x="411" y="235"/>
                    </a:lnTo>
                    <a:lnTo>
                      <a:pt x="413" y="235"/>
                    </a:lnTo>
                    <a:lnTo>
                      <a:pt x="414" y="235"/>
                    </a:lnTo>
                    <a:lnTo>
                      <a:pt x="416" y="235"/>
                    </a:lnTo>
                    <a:lnTo>
                      <a:pt x="418" y="235"/>
                    </a:lnTo>
                    <a:lnTo>
                      <a:pt x="420" y="235"/>
                    </a:lnTo>
                    <a:lnTo>
                      <a:pt x="422" y="235"/>
                    </a:lnTo>
                    <a:lnTo>
                      <a:pt x="422" y="236"/>
                    </a:lnTo>
                    <a:lnTo>
                      <a:pt x="424" y="236"/>
                    </a:lnTo>
                    <a:lnTo>
                      <a:pt x="426" y="236"/>
                    </a:lnTo>
                    <a:lnTo>
                      <a:pt x="428" y="236"/>
                    </a:lnTo>
                    <a:lnTo>
                      <a:pt x="430" y="236"/>
                    </a:lnTo>
                    <a:lnTo>
                      <a:pt x="432" y="236"/>
                    </a:lnTo>
                    <a:lnTo>
                      <a:pt x="434" y="236"/>
                    </a:lnTo>
                    <a:lnTo>
                      <a:pt x="436" y="236"/>
                    </a:lnTo>
                    <a:lnTo>
                      <a:pt x="438" y="236"/>
                    </a:lnTo>
                    <a:lnTo>
                      <a:pt x="439" y="236"/>
                    </a:lnTo>
                    <a:lnTo>
                      <a:pt x="441" y="235"/>
                    </a:lnTo>
                    <a:lnTo>
                      <a:pt x="443" y="235"/>
                    </a:lnTo>
                    <a:lnTo>
                      <a:pt x="445" y="235"/>
                    </a:lnTo>
                    <a:lnTo>
                      <a:pt x="447" y="235"/>
                    </a:lnTo>
                    <a:lnTo>
                      <a:pt x="449" y="235"/>
                    </a:lnTo>
                    <a:lnTo>
                      <a:pt x="451" y="233"/>
                    </a:lnTo>
                    <a:lnTo>
                      <a:pt x="453" y="233"/>
                    </a:lnTo>
                    <a:lnTo>
                      <a:pt x="455" y="233"/>
                    </a:lnTo>
                    <a:lnTo>
                      <a:pt x="461" y="231"/>
                    </a:lnTo>
                    <a:lnTo>
                      <a:pt x="462" y="231"/>
                    </a:lnTo>
                    <a:lnTo>
                      <a:pt x="464" y="231"/>
                    </a:lnTo>
                    <a:lnTo>
                      <a:pt x="466" y="231"/>
                    </a:lnTo>
                    <a:lnTo>
                      <a:pt x="468" y="231"/>
                    </a:lnTo>
                    <a:lnTo>
                      <a:pt x="470" y="231"/>
                    </a:lnTo>
                    <a:lnTo>
                      <a:pt x="472" y="231"/>
                    </a:lnTo>
                    <a:lnTo>
                      <a:pt x="472" y="229"/>
                    </a:lnTo>
                    <a:lnTo>
                      <a:pt x="474" y="229"/>
                    </a:lnTo>
                    <a:lnTo>
                      <a:pt x="476" y="227"/>
                    </a:lnTo>
                    <a:lnTo>
                      <a:pt x="478" y="227"/>
                    </a:lnTo>
                    <a:lnTo>
                      <a:pt x="478" y="225"/>
                    </a:lnTo>
                    <a:lnTo>
                      <a:pt x="480" y="225"/>
                    </a:lnTo>
                    <a:lnTo>
                      <a:pt x="482" y="223"/>
                    </a:lnTo>
                    <a:lnTo>
                      <a:pt x="482" y="221"/>
                    </a:lnTo>
                    <a:lnTo>
                      <a:pt x="484" y="221"/>
                    </a:lnTo>
                    <a:lnTo>
                      <a:pt x="486" y="219"/>
                    </a:lnTo>
                    <a:lnTo>
                      <a:pt x="487" y="219"/>
                    </a:lnTo>
                    <a:lnTo>
                      <a:pt x="487" y="217"/>
                    </a:lnTo>
                    <a:lnTo>
                      <a:pt x="489" y="215"/>
                    </a:lnTo>
                    <a:lnTo>
                      <a:pt x="491" y="213"/>
                    </a:lnTo>
                    <a:lnTo>
                      <a:pt x="491" y="211"/>
                    </a:lnTo>
                    <a:lnTo>
                      <a:pt x="493" y="211"/>
                    </a:lnTo>
                    <a:lnTo>
                      <a:pt x="493" y="210"/>
                    </a:lnTo>
                    <a:lnTo>
                      <a:pt x="493" y="208"/>
                    </a:lnTo>
                    <a:lnTo>
                      <a:pt x="495" y="208"/>
                    </a:lnTo>
                    <a:lnTo>
                      <a:pt x="495" y="206"/>
                    </a:lnTo>
                    <a:lnTo>
                      <a:pt x="499" y="200"/>
                    </a:lnTo>
                    <a:lnTo>
                      <a:pt x="501" y="198"/>
                    </a:lnTo>
                    <a:lnTo>
                      <a:pt x="501" y="196"/>
                    </a:lnTo>
                    <a:lnTo>
                      <a:pt x="501" y="194"/>
                    </a:lnTo>
                    <a:lnTo>
                      <a:pt x="501" y="192"/>
                    </a:lnTo>
                    <a:lnTo>
                      <a:pt x="503" y="192"/>
                    </a:lnTo>
                    <a:lnTo>
                      <a:pt x="503" y="190"/>
                    </a:lnTo>
                    <a:lnTo>
                      <a:pt x="503" y="188"/>
                    </a:lnTo>
                    <a:lnTo>
                      <a:pt x="503" y="187"/>
                    </a:lnTo>
                    <a:lnTo>
                      <a:pt x="503" y="185"/>
                    </a:lnTo>
                    <a:lnTo>
                      <a:pt x="503" y="183"/>
                    </a:lnTo>
                    <a:lnTo>
                      <a:pt x="503" y="181"/>
                    </a:lnTo>
                    <a:lnTo>
                      <a:pt x="503" y="179"/>
                    </a:lnTo>
                    <a:lnTo>
                      <a:pt x="503" y="177"/>
                    </a:lnTo>
                    <a:lnTo>
                      <a:pt x="503" y="175"/>
                    </a:lnTo>
                    <a:lnTo>
                      <a:pt x="503" y="173"/>
                    </a:lnTo>
                    <a:lnTo>
                      <a:pt x="503" y="171"/>
                    </a:lnTo>
                    <a:lnTo>
                      <a:pt x="503" y="169"/>
                    </a:lnTo>
                    <a:lnTo>
                      <a:pt x="503" y="167"/>
                    </a:lnTo>
                    <a:lnTo>
                      <a:pt x="505" y="165"/>
                    </a:lnTo>
                    <a:lnTo>
                      <a:pt x="505" y="164"/>
                    </a:lnTo>
                    <a:lnTo>
                      <a:pt x="505" y="160"/>
                    </a:lnTo>
                    <a:lnTo>
                      <a:pt x="507" y="158"/>
                    </a:lnTo>
                    <a:lnTo>
                      <a:pt x="507" y="156"/>
                    </a:lnTo>
                    <a:lnTo>
                      <a:pt x="507" y="152"/>
                    </a:lnTo>
                    <a:lnTo>
                      <a:pt x="509" y="152"/>
                    </a:lnTo>
                    <a:lnTo>
                      <a:pt x="509" y="150"/>
                    </a:lnTo>
                    <a:lnTo>
                      <a:pt x="510" y="150"/>
                    </a:lnTo>
                    <a:lnTo>
                      <a:pt x="510" y="148"/>
                    </a:lnTo>
                    <a:lnTo>
                      <a:pt x="512" y="144"/>
                    </a:lnTo>
                    <a:lnTo>
                      <a:pt x="514" y="144"/>
                    </a:lnTo>
                    <a:lnTo>
                      <a:pt x="514" y="142"/>
                    </a:lnTo>
                    <a:lnTo>
                      <a:pt x="516" y="140"/>
                    </a:lnTo>
                    <a:lnTo>
                      <a:pt x="518" y="139"/>
                    </a:lnTo>
                    <a:lnTo>
                      <a:pt x="520" y="135"/>
                    </a:lnTo>
                    <a:lnTo>
                      <a:pt x="520" y="133"/>
                    </a:lnTo>
                    <a:lnTo>
                      <a:pt x="522" y="129"/>
                    </a:lnTo>
                    <a:lnTo>
                      <a:pt x="524" y="125"/>
                    </a:lnTo>
                    <a:lnTo>
                      <a:pt x="528" y="117"/>
                    </a:lnTo>
                    <a:lnTo>
                      <a:pt x="534" y="114"/>
                    </a:lnTo>
                    <a:lnTo>
                      <a:pt x="535" y="112"/>
                    </a:lnTo>
                    <a:lnTo>
                      <a:pt x="539" y="108"/>
                    </a:lnTo>
                    <a:lnTo>
                      <a:pt x="541" y="106"/>
                    </a:lnTo>
                    <a:lnTo>
                      <a:pt x="543" y="106"/>
                    </a:lnTo>
                    <a:lnTo>
                      <a:pt x="543" y="104"/>
                    </a:lnTo>
                    <a:lnTo>
                      <a:pt x="545" y="104"/>
                    </a:lnTo>
                    <a:lnTo>
                      <a:pt x="545" y="102"/>
                    </a:lnTo>
                    <a:lnTo>
                      <a:pt x="547" y="102"/>
                    </a:lnTo>
                    <a:lnTo>
                      <a:pt x="549" y="102"/>
                    </a:lnTo>
                    <a:lnTo>
                      <a:pt x="551" y="104"/>
                    </a:lnTo>
                    <a:lnTo>
                      <a:pt x="553" y="104"/>
                    </a:lnTo>
                    <a:lnTo>
                      <a:pt x="559" y="106"/>
                    </a:lnTo>
                    <a:lnTo>
                      <a:pt x="560" y="106"/>
                    </a:lnTo>
                    <a:lnTo>
                      <a:pt x="564" y="106"/>
                    </a:lnTo>
                    <a:lnTo>
                      <a:pt x="568" y="104"/>
                    </a:lnTo>
                    <a:lnTo>
                      <a:pt x="574" y="102"/>
                    </a:lnTo>
                    <a:lnTo>
                      <a:pt x="578" y="100"/>
                    </a:lnTo>
                    <a:lnTo>
                      <a:pt x="580" y="98"/>
                    </a:lnTo>
                    <a:lnTo>
                      <a:pt x="585" y="94"/>
                    </a:lnTo>
                    <a:lnTo>
                      <a:pt x="585" y="92"/>
                    </a:lnTo>
                    <a:lnTo>
                      <a:pt x="587" y="91"/>
                    </a:lnTo>
                    <a:lnTo>
                      <a:pt x="589" y="91"/>
                    </a:lnTo>
                    <a:lnTo>
                      <a:pt x="591" y="89"/>
                    </a:lnTo>
                    <a:lnTo>
                      <a:pt x="593" y="85"/>
                    </a:lnTo>
                    <a:lnTo>
                      <a:pt x="597" y="81"/>
                    </a:lnTo>
                    <a:lnTo>
                      <a:pt x="597" y="79"/>
                    </a:lnTo>
                    <a:lnTo>
                      <a:pt x="599" y="79"/>
                    </a:lnTo>
                    <a:lnTo>
                      <a:pt x="599" y="77"/>
                    </a:lnTo>
                    <a:lnTo>
                      <a:pt x="601" y="75"/>
                    </a:lnTo>
                    <a:lnTo>
                      <a:pt x="603" y="73"/>
                    </a:lnTo>
                    <a:lnTo>
                      <a:pt x="605" y="69"/>
                    </a:lnTo>
                    <a:lnTo>
                      <a:pt x="607" y="69"/>
                    </a:lnTo>
                    <a:lnTo>
                      <a:pt x="607" y="68"/>
                    </a:lnTo>
                    <a:lnTo>
                      <a:pt x="608" y="68"/>
                    </a:lnTo>
                    <a:lnTo>
                      <a:pt x="610" y="66"/>
                    </a:lnTo>
                    <a:lnTo>
                      <a:pt x="612" y="62"/>
                    </a:lnTo>
                    <a:lnTo>
                      <a:pt x="614" y="62"/>
                    </a:lnTo>
                    <a:lnTo>
                      <a:pt x="614" y="60"/>
                    </a:lnTo>
                    <a:lnTo>
                      <a:pt x="620" y="56"/>
                    </a:lnTo>
                    <a:lnTo>
                      <a:pt x="624" y="54"/>
                    </a:lnTo>
                    <a:lnTo>
                      <a:pt x="628" y="52"/>
                    </a:lnTo>
                    <a:lnTo>
                      <a:pt x="630" y="52"/>
                    </a:lnTo>
                    <a:lnTo>
                      <a:pt x="630" y="50"/>
                    </a:lnTo>
                    <a:lnTo>
                      <a:pt x="635" y="50"/>
                    </a:lnTo>
                    <a:lnTo>
                      <a:pt x="637" y="50"/>
                    </a:lnTo>
                    <a:lnTo>
                      <a:pt x="637" y="48"/>
                    </a:lnTo>
                    <a:lnTo>
                      <a:pt x="639" y="48"/>
                    </a:lnTo>
                    <a:lnTo>
                      <a:pt x="641" y="48"/>
                    </a:lnTo>
                    <a:lnTo>
                      <a:pt x="643" y="48"/>
                    </a:lnTo>
                    <a:lnTo>
                      <a:pt x="643" y="46"/>
                    </a:lnTo>
                    <a:lnTo>
                      <a:pt x="645" y="46"/>
                    </a:lnTo>
                    <a:lnTo>
                      <a:pt x="647" y="46"/>
                    </a:lnTo>
                    <a:lnTo>
                      <a:pt x="649" y="48"/>
                    </a:lnTo>
                    <a:lnTo>
                      <a:pt x="651" y="48"/>
                    </a:lnTo>
                    <a:lnTo>
                      <a:pt x="651" y="50"/>
                    </a:lnTo>
                    <a:lnTo>
                      <a:pt x="651" y="52"/>
                    </a:lnTo>
                    <a:lnTo>
                      <a:pt x="653" y="52"/>
                    </a:lnTo>
                    <a:lnTo>
                      <a:pt x="653" y="54"/>
                    </a:lnTo>
                    <a:lnTo>
                      <a:pt x="655" y="54"/>
                    </a:lnTo>
                    <a:lnTo>
                      <a:pt x="656" y="54"/>
                    </a:lnTo>
                    <a:lnTo>
                      <a:pt x="656" y="56"/>
                    </a:lnTo>
                    <a:lnTo>
                      <a:pt x="658" y="56"/>
                    </a:lnTo>
                    <a:lnTo>
                      <a:pt x="660" y="56"/>
                    </a:lnTo>
                    <a:lnTo>
                      <a:pt x="662" y="56"/>
                    </a:lnTo>
                    <a:lnTo>
                      <a:pt x="664" y="56"/>
                    </a:lnTo>
                    <a:lnTo>
                      <a:pt x="666" y="56"/>
                    </a:lnTo>
                    <a:lnTo>
                      <a:pt x="666" y="54"/>
                    </a:lnTo>
                    <a:lnTo>
                      <a:pt x="668" y="54"/>
                    </a:lnTo>
                    <a:lnTo>
                      <a:pt x="670" y="54"/>
                    </a:lnTo>
                    <a:lnTo>
                      <a:pt x="672" y="54"/>
                    </a:lnTo>
                    <a:lnTo>
                      <a:pt x="672" y="52"/>
                    </a:lnTo>
                    <a:lnTo>
                      <a:pt x="674" y="52"/>
                    </a:lnTo>
                    <a:lnTo>
                      <a:pt x="674" y="50"/>
                    </a:lnTo>
                    <a:lnTo>
                      <a:pt x="676" y="50"/>
                    </a:lnTo>
                    <a:lnTo>
                      <a:pt x="678" y="48"/>
                    </a:lnTo>
                    <a:lnTo>
                      <a:pt x="679" y="48"/>
                    </a:lnTo>
                    <a:lnTo>
                      <a:pt x="679" y="46"/>
                    </a:lnTo>
                    <a:lnTo>
                      <a:pt x="681" y="46"/>
                    </a:lnTo>
                    <a:lnTo>
                      <a:pt x="681" y="44"/>
                    </a:lnTo>
                    <a:lnTo>
                      <a:pt x="683" y="44"/>
                    </a:lnTo>
                    <a:lnTo>
                      <a:pt x="683" y="43"/>
                    </a:lnTo>
                    <a:lnTo>
                      <a:pt x="685" y="41"/>
                    </a:lnTo>
                    <a:lnTo>
                      <a:pt x="687" y="39"/>
                    </a:lnTo>
                    <a:lnTo>
                      <a:pt x="689" y="37"/>
                    </a:lnTo>
                    <a:lnTo>
                      <a:pt x="689" y="35"/>
                    </a:lnTo>
                    <a:lnTo>
                      <a:pt x="691" y="33"/>
                    </a:lnTo>
                    <a:lnTo>
                      <a:pt x="691" y="31"/>
                    </a:lnTo>
                    <a:lnTo>
                      <a:pt x="693" y="29"/>
                    </a:lnTo>
                    <a:lnTo>
                      <a:pt x="693" y="27"/>
                    </a:lnTo>
                    <a:lnTo>
                      <a:pt x="695" y="27"/>
                    </a:lnTo>
                    <a:lnTo>
                      <a:pt x="695" y="25"/>
                    </a:lnTo>
                    <a:lnTo>
                      <a:pt x="697" y="23"/>
                    </a:lnTo>
                    <a:lnTo>
                      <a:pt x="699" y="21"/>
                    </a:lnTo>
                    <a:lnTo>
                      <a:pt x="699" y="20"/>
                    </a:lnTo>
                    <a:lnTo>
                      <a:pt x="701" y="18"/>
                    </a:lnTo>
                    <a:lnTo>
                      <a:pt x="701" y="16"/>
                    </a:lnTo>
                    <a:lnTo>
                      <a:pt x="703" y="16"/>
                    </a:lnTo>
                    <a:lnTo>
                      <a:pt x="703" y="14"/>
                    </a:lnTo>
                    <a:lnTo>
                      <a:pt x="703" y="12"/>
                    </a:lnTo>
                    <a:lnTo>
                      <a:pt x="704" y="12"/>
                    </a:lnTo>
                    <a:lnTo>
                      <a:pt x="704" y="10"/>
                    </a:lnTo>
                    <a:lnTo>
                      <a:pt x="706" y="10"/>
                    </a:lnTo>
                    <a:lnTo>
                      <a:pt x="708" y="6"/>
                    </a:lnTo>
                    <a:lnTo>
                      <a:pt x="710" y="6"/>
                    </a:lnTo>
                    <a:lnTo>
                      <a:pt x="712" y="6"/>
                    </a:lnTo>
                    <a:lnTo>
                      <a:pt x="712" y="4"/>
                    </a:lnTo>
                    <a:lnTo>
                      <a:pt x="714" y="4"/>
                    </a:lnTo>
                    <a:lnTo>
                      <a:pt x="714" y="2"/>
                    </a:lnTo>
                    <a:lnTo>
                      <a:pt x="716" y="0"/>
                    </a:lnTo>
                    <a:lnTo>
                      <a:pt x="718" y="0"/>
                    </a:lnTo>
                    <a:lnTo>
                      <a:pt x="720" y="0"/>
                    </a:lnTo>
                    <a:lnTo>
                      <a:pt x="722" y="2"/>
                    </a:lnTo>
                    <a:lnTo>
                      <a:pt x="724" y="2"/>
                    </a:lnTo>
                    <a:lnTo>
                      <a:pt x="724" y="4"/>
                    </a:lnTo>
                    <a:lnTo>
                      <a:pt x="726" y="4"/>
                    </a:lnTo>
                    <a:lnTo>
                      <a:pt x="727" y="4"/>
                    </a:lnTo>
                    <a:lnTo>
                      <a:pt x="729" y="6"/>
                    </a:lnTo>
                    <a:lnTo>
                      <a:pt x="731" y="6"/>
                    </a:lnTo>
                    <a:lnTo>
                      <a:pt x="733" y="8"/>
                    </a:lnTo>
                    <a:lnTo>
                      <a:pt x="735" y="8"/>
                    </a:lnTo>
                    <a:lnTo>
                      <a:pt x="735" y="10"/>
                    </a:lnTo>
                    <a:lnTo>
                      <a:pt x="737" y="10"/>
                    </a:lnTo>
                    <a:lnTo>
                      <a:pt x="737" y="12"/>
                    </a:lnTo>
                    <a:lnTo>
                      <a:pt x="739" y="14"/>
                    </a:lnTo>
                    <a:lnTo>
                      <a:pt x="739" y="16"/>
                    </a:lnTo>
                    <a:lnTo>
                      <a:pt x="741" y="16"/>
                    </a:lnTo>
                    <a:lnTo>
                      <a:pt x="743" y="16"/>
                    </a:lnTo>
                    <a:lnTo>
                      <a:pt x="745" y="16"/>
                    </a:lnTo>
                    <a:lnTo>
                      <a:pt x="747" y="16"/>
                    </a:lnTo>
                    <a:lnTo>
                      <a:pt x="749" y="18"/>
                    </a:lnTo>
                    <a:lnTo>
                      <a:pt x="751" y="18"/>
                    </a:lnTo>
                    <a:lnTo>
                      <a:pt x="752" y="20"/>
                    </a:lnTo>
                    <a:lnTo>
                      <a:pt x="754" y="20"/>
                    </a:lnTo>
                    <a:lnTo>
                      <a:pt x="754" y="21"/>
                    </a:lnTo>
                    <a:lnTo>
                      <a:pt x="756" y="21"/>
                    </a:lnTo>
                    <a:lnTo>
                      <a:pt x="758" y="21"/>
                    </a:lnTo>
                    <a:lnTo>
                      <a:pt x="760" y="21"/>
                    </a:lnTo>
                    <a:lnTo>
                      <a:pt x="762" y="23"/>
                    </a:lnTo>
                    <a:lnTo>
                      <a:pt x="764" y="23"/>
                    </a:lnTo>
                    <a:lnTo>
                      <a:pt x="764" y="25"/>
                    </a:lnTo>
                    <a:lnTo>
                      <a:pt x="766" y="25"/>
                    </a:lnTo>
                    <a:lnTo>
                      <a:pt x="768" y="25"/>
                    </a:lnTo>
                    <a:lnTo>
                      <a:pt x="770" y="27"/>
                    </a:lnTo>
                    <a:lnTo>
                      <a:pt x="770" y="29"/>
                    </a:lnTo>
                    <a:lnTo>
                      <a:pt x="772" y="29"/>
                    </a:lnTo>
                    <a:lnTo>
                      <a:pt x="772" y="31"/>
                    </a:lnTo>
                    <a:lnTo>
                      <a:pt x="774" y="31"/>
                    </a:lnTo>
                    <a:lnTo>
                      <a:pt x="774" y="33"/>
                    </a:lnTo>
                    <a:lnTo>
                      <a:pt x="776" y="33"/>
                    </a:lnTo>
                    <a:lnTo>
                      <a:pt x="777" y="35"/>
                    </a:lnTo>
                    <a:lnTo>
                      <a:pt x="779" y="37"/>
                    </a:lnTo>
                    <a:lnTo>
                      <a:pt x="779" y="39"/>
                    </a:lnTo>
                    <a:lnTo>
                      <a:pt x="781" y="41"/>
                    </a:lnTo>
                    <a:lnTo>
                      <a:pt x="783" y="43"/>
                    </a:lnTo>
                    <a:lnTo>
                      <a:pt x="785" y="43"/>
                    </a:lnTo>
                    <a:lnTo>
                      <a:pt x="787" y="44"/>
                    </a:lnTo>
                    <a:lnTo>
                      <a:pt x="789" y="44"/>
                    </a:lnTo>
                    <a:lnTo>
                      <a:pt x="793" y="46"/>
                    </a:lnTo>
                    <a:lnTo>
                      <a:pt x="795" y="46"/>
                    </a:lnTo>
                    <a:lnTo>
                      <a:pt x="797" y="48"/>
                    </a:lnTo>
                    <a:lnTo>
                      <a:pt x="799" y="50"/>
                    </a:lnTo>
                    <a:lnTo>
                      <a:pt x="800" y="50"/>
                    </a:lnTo>
                    <a:lnTo>
                      <a:pt x="800" y="48"/>
                    </a:lnTo>
                    <a:lnTo>
                      <a:pt x="802" y="48"/>
                    </a:lnTo>
                    <a:lnTo>
                      <a:pt x="804" y="48"/>
                    </a:lnTo>
                    <a:lnTo>
                      <a:pt x="806" y="48"/>
                    </a:lnTo>
                    <a:lnTo>
                      <a:pt x="808" y="48"/>
                    </a:lnTo>
                    <a:lnTo>
                      <a:pt x="810" y="50"/>
                    </a:lnTo>
                    <a:lnTo>
                      <a:pt x="812" y="50"/>
                    </a:lnTo>
                    <a:lnTo>
                      <a:pt x="814" y="48"/>
                    </a:lnTo>
                    <a:lnTo>
                      <a:pt x="816" y="48"/>
                    </a:lnTo>
                    <a:lnTo>
                      <a:pt x="818" y="46"/>
                    </a:lnTo>
                    <a:lnTo>
                      <a:pt x="820" y="46"/>
                    </a:lnTo>
                    <a:lnTo>
                      <a:pt x="822" y="46"/>
                    </a:lnTo>
                    <a:lnTo>
                      <a:pt x="824" y="46"/>
                    </a:lnTo>
                    <a:lnTo>
                      <a:pt x="825" y="46"/>
                    </a:lnTo>
                    <a:lnTo>
                      <a:pt x="827" y="46"/>
                    </a:lnTo>
                    <a:lnTo>
                      <a:pt x="829" y="46"/>
                    </a:lnTo>
                    <a:lnTo>
                      <a:pt x="831" y="46"/>
                    </a:lnTo>
                    <a:lnTo>
                      <a:pt x="833" y="46"/>
                    </a:lnTo>
                    <a:lnTo>
                      <a:pt x="835" y="48"/>
                    </a:lnTo>
                    <a:lnTo>
                      <a:pt x="837" y="50"/>
                    </a:lnTo>
                    <a:lnTo>
                      <a:pt x="839" y="50"/>
                    </a:lnTo>
                    <a:lnTo>
                      <a:pt x="841" y="50"/>
                    </a:lnTo>
                    <a:lnTo>
                      <a:pt x="843" y="50"/>
                    </a:lnTo>
                    <a:lnTo>
                      <a:pt x="845" y="50"/>
                    </a:lnTo>
                    <a:lnTo>
                      <a:pt x="845" y="52"/>
                    </a:lnTo>
                    <a:lnTo>
                      <a:pt x="847" y="52"/>
                    </a:lnTo>
                    <a:lnTo>
                      <a:pt x="848" y="52"/>
                    </a:lnTo>
                    <a:lnTo>
                      <a:pt x="850" y="54"/>
                    </a:lnTo>
                    <a:lnTo>
                      <a:pt x="854" y="56"/>
                    </a:lnTo>
                    <a:lnTo>
                      <a:pt x="856" y="58"/>
                    </a:lnTo>
                    <a:lnTo>
                      <a:pt x="858" y="60"/>
                    </a:lnTo>
                    <a:lnTo>
                      <a:pt x="858" y="62"/>
                    </a:lnTo>
                    <a:lnTo>
                      <a:pt x="858" y="64"/>
                    </a:lnTo>
                    <a:lnTo>
                      <a:pt x="860" y="64"/>
                    </a:lnTo>
                    <a:lnTo>
                      <a:pt x="862" y="68"/>
                    </a:lnTo>
                    <a:lnTo>
                      <a:pt x="864" y="71"/>
                    </a:lnTo>
                    <a:lnTo>
                      <a:pt x="866" y="75"/>
                    </a:lnTo>
                    <a:lnTo>
                      <a:pt x="870" y="81"/>
                    </a:lnTo>
                    <a:lnTo>
                      <a:pt x="872" y="83"/>
                    </a:lnTo>
                    <a:lnTo>
                      <a:pt x="873" y="83"/>
                    </a:lnTo>
                    <a:lnTo>
                      <a:pt x="873" y="85"/>
                    </a:lnTo>
                    <a:lnTo>
                      <a:pt x="873" y="87"/>
                    </a:lnTo>
                    <a:lnTo>
                      <a:pt x="875" y="89"/>
                    </a:lnTo>
                    <a:lnTo>
                      <a:pt x="873" y="89"/>
                    </a:lnTo>
                    <a:lnTo>
                      <a:pt x="873" y="91"/>
                    </a:lnTo>
                    <a:lnTo>
                      <a:pt x="873" y="92"/>
                    </a:lnTo>
                    <a:lnTo>
                      <a:pt x="875" y="92"/>
                    </a:lnTo>
                    <a:lnTo>
                      <a:pt x="877" y="92"/>
                    </a:lnTo>
                    <a:lnTo>
                      <a:pt x="877" y="94"/>
                    </a:lnTo>
                    <a:lnTo>
                      <a:pt x="879" y="94"/>
                    </a:lnTo>
                    <a:lnTo>
                      <a:pt x="881" y="94"/>
                    </a:lnTo>
                    <a:lnTo>
                      <a:pt x="883" y="92"/>
                    </a:lnTo>
                    <a:lnTo>
                      <a:pt x="885" y="92"/>
                    </a:lnTo>
                    <a:lnTo>
                      <a:pt x="887" y="92"/>
                    </a:lnTo>
                    <a:lnTo>
                      <a:pt x="889" y="92"/>
                    </a:lnTo>
                    <a:lnTo>
                      <a:pt x="891" y="91"/>
                    </a:lnTo>
                    <a:lnTo>
                      <a:pt x="893" y="91"/>
                    </a:lnTo>
                    <a:lnTo>
                      <a:pt x="893" y="89"/>
                    </a:lnTo>
                    <a:lnTo>
                      <a:pt x="895" y="89"/>
                    </a:lnTo>
                    <a:lnTo>
                      <a:pt x="895" y="87"/>
                    </a:lnTo>
                    <a:lnTo>
                      <a:pt x="896" y="87"/>
                    </a:lnTo>
                    <a:lnTo>
                      <a:pt x="898" y="87"/>
                    </a:lnTo>
                    <a:lnTo>
                      <a:pt x="900" y="87"/>
                    </a:lnTo>
                    <a:lnTo>
                      <a:pt x="902" y="87"/>
                    </a:lnTo>
                    <a:lnTo>
                      <a:pt x="904" y="87"/>
                    </a:lnTo>
                    <a:lnTo>
                      <a:pt x="906" y="87"/>
                    </a:lnTo>
                    <a:lnTo>
                      <a:pt x="908" y="87"/>
                    </a:lnTo>
                    <a:lnTo>
                      <a:pt x="910" y="87"/>
                    </a:lnTo>
                    <a:lnTo>
                      <a:pt x="912" y="87"/>
                    </a:lnTo>
                    <a:lnTo>
                      <a:pt x="912" y="85"/>
                    </a:lnTo>
                    <a:lnTo>
                      <a:pt x="912" y="83"/>
                    </a:lnTo>
                    <a:lnTo>
                      <a:pt x="914" y="81"/>
                    </a:lnTo>
                    <a:lnTo>
                      <a:pt x="916" y="81"/>
                    </a:lnTo>
                    <a:lnTo>
                      <a:pt x="918" y="81"/>
                    </a:lnTo>
                    <a:lnTo>
                      <a:pt x="920" y="81"/>
                    </a:lnTo>
                    <a:lnTo>
                      <a:pt x="920" y="83"/>
                    </a:lnTo>
                    <a:lnTo>
                      <a:pt x="921" y="83"/>
                    </a:lnTo>
                    <a:lnTo>
                      <a:pt x="921" y="81"/>
                    </a:lnTo>
                    <a:lnTo>
                      <a:pt x="923" y="81"/>
                    </a:lnTo>
                    <a:lnTo>
                      <a:pt x="925" y="81"/>
                    </a:lnTo>
                    <a:lnTo>
                      <a:pt x="927" y="81"/>
                    </a:lnTo>
                    <a:lnTo>
                      <a:pt x="929" y="81"/>
                    </a:lnTo>
                    <a:lnTo>
                      <a:pt x="931" y="79"/>
                    </a:lnTo>
                    <a:lnTo>
                      <a:pt x="933" y="79"/>
                    </a:lnTo>
                    <a:lnTo>
                      <a:pt x="933" y="81"/>
                    </a:lnTo>
                    <a:lnTo>
                      <a:pt x="935" y="81"/>
                    </a:lnTo>
                    <a:lnTo>
                      <a:pt x="937" y="81"/>
                    </a:lnTo>
                    <a:lnTo>
                      <a:pt x="939" y="81"/>
                    </a:lnTo>
                    <a:lnTo>
                      <a:pt x="941" y="81"/>
                    </a:lnTo>
                    <a:lnTo>
                      <a:pt x="943" y="83"/>
                    </a:lnTo>
                    <a:lnTo>
                      <a:pt x="944" y="83"/>
                    </a:lnTo>
                    <a:lnTo>
                      <a:pt x="946" y="83"/>
                    </a:lnTo>
                    <a:lnTo>
                      <a:pt x="948" y="85"/>
                    </a:lnTo>
                    <a:lnTo>
                      <a:pt x="950" y="85"/>
                    </a:lnTo>
                    <a:lnTo>
                      <a:pt x="952" y="87"/>
                    </a:lnTo>
                    <a:lnTo>
                      <a:pt x="954" y="89"/>
                    </a:lnTo>
                    <a:lnTo>
                      <a:pt x="956" y="89"/>
                    </a:lnTo>
                    <a:lnTo>
                      <a:pt x="958" y="89"/>
                    </a:lnTo>
                    <a:lnTo>
                      <a:pt x="960" y="89"/>
                    </a:lnTo>
                    <a:lnTo>
                      <a:pt x="962" y="89"/>
                    </a:lnTo>
                    <a:lnTo>
                      <a:pt x="962" y="91"/>
                    </a:lnTo>
                    <a:lnTo>
                      <a:pt x="964" y="91"/>
                    </a:lnTo>
                    <a:lnTo>
                      <a:pt x="964" y="92"/>
                    </a:lnTo>
                    <a:lnTo>
                      <a:pt x="966" y="94"/>
                    </a:lnTo>
                    <a:lnTo>
                      <a:pt x="968" y="94"/>
                    </a:lnTo>
                    <a:lnTo>
                      <a:pt x="969" y="94"/>
                    </a:lnTo>
                    <a:lnTo>
                      <a:pt x="969" y="96"/>
                    </a:lnTo>
                    <a:lnTo>
                      <a:pt x="969" y="94"/>
                    </a:lnTo>
                    <a:lnTo>
                      <a:pt x="969" y="92"/>
                    </a:lnTo>
                    <a:lnTo>
                      <a:pt x="969" y="91"/>
                    </a:lnTo>
                    <a:lnTo>
                      <a:pt x="971" y="89"/>
                    </a:lnTo>
                    <a:lnTo>
                      <a:pt x="973" y="89"/>
                    </a:lnTo>
                    <a:lnTo>
                      <a:pt x="975" y="89"/>
                    </a:lnTo>
                    <a:lnTo>
                      <a:pt x="977" y="89"/>
                    </a:lnTo>
                    <a:lnTo>
                      <a:pt x="979" y="89"/>
                    </a:lnTo>
                    <a:lnTo>
                      <a:pt x="979" y="91"/>
                    </a:lnTo>
                    <a:lnTo>
                      <a:pt x="981" y="91"/>
                    </a:lnTo>
                    <a:lnTo>
                      <a:pt x="981" y="89"/>
                    </a:lnTo>
                    <a:lnTo>
                      <a:pt x="983" y="89"/>
                    </a:lnTo>
                    <a:lnTo>
                      <a:pt x="983" y="87"/>
                    </a:lnTo>
                    <a:lnTo>
                      <a:pt x="985" y="87"/>
                    </a:lnTo>
                    <a:lnTo>
                      <a:pt x="987" y="87"/>
                    </a:lnTo>
                    <a:lnTo>
                      <a:pt x="989" y="87"/>
                    </a:lnTo>
                    <a:lnTo>
                      <a:pt x="989" y="89"/>
                    </a:lnTo>
                    <a:lnTo>
                      <a:pt x="991" y="89"/>
                    </a:lnTo>
                    <a:lnTo>
                      <a:pt x="991" y="91"/>
                    </a:lnTo>
                    <a:lnTo>
                      <a:pt x="992" y="91"/>
                    </a:lnTo>
                    <a:lnTo>
                      <a:pt x="992" y="92"/>
                    </a:lnTo>
                    <a:lnTo>
                      <a:pt x="992" y="94"/>
                    </a:lnTo>
                    <a:lnTo>
                      <a:pt x="994" y="94"/>
                    </a:lnTo>
                    <a:lnTo>
                      <a:pt x="996" y="94"/>
                    </a:lnTo>
                    <a:lnTo>
                      <a:pt x="996" y="96"/>
                    </a:lnTo>
                    <a:lnTo>
                      <a:pt x="998" y="96"/>
                    </a:lnTo>
                    <a:lnTo>
                      <a:pt x="998" y="98"/>
                    </a:lnTo>
                    <a:lnTo>
                      <a:pt x="998" y="96"/>
                    </a:lnTo>
                    <a:lnTo>
                      <a:pt x="1000" y="96"/>
                    </a:lnTo>
                    <a:lnTo>
                      <a:pt x="1002" y="96"/>
                    </a:lnTo>
                    <a:lnTo>
                      <a:pt x="1004" y="96"/>
                    </a:lnTo>
                    <a:lnTo>
                      <a:pt x="1004" y="98"/>
                    </a:lnTo>
                    <a:lnTo>
                      <a:pt x="1006" y="98"/>
                    </a:lnTo>
                    <a:lnTo>
                      <a:pt x="1006" y="100"/>
                    </a:lnTo>
                    <a:lnTo>
                      <a:pt x="1008" y="100"/>
                    </a:lnTo>
                    <a:lnTo>
                      <a:pt x="1010" y="102"/>
                    </a:lnTo>
                    <a:lnTo>
                      <a:pt x="1012" y="104"/>
                    </a:lnTo>
                    <a:lnTo>
                      <a:pt x="1012" y="106"/>
                    </a:lnTo>
                    <a:lnTo>
                      <a:pt x="1014" y="104"/>
                    </a:lnTo>
                    <a:lnTo>
                      <a:pt x="1016" y="104"/>
                    </a:lnTo>
                    <a:lnTo>
                      <a:pt x="1017" y="104"/>
                    </a:lnTo>
                    <a:lnTo>
                      <a:pt x="1017" y="106"/>
                    </a:lnTo>
                    <a:lnTo>
                      <a:pt x="1019" y="106"/>
                    </a:lnTo>
                    <a:lnTo>
                      <a:pt x="1021" y="106"/>
                    </a:lnTo>
                    <a:lnTo>
                      <a:pt x="1023" y="108"/>
                    </a:lnTo>
                    <a:lnTo>
                      <a:pt x="1025" y="112"/>
                    </a:lnTo>
                    <a:lnTo>
                      <a:pt x="1027" y="112"/>
                    </a:lnTo>
                    <a:lnTo>
                      <a:pt x="1029" y="112"/>
                    </a:lnTo>
                    <a:lnTo>
                      <a:pt x="1031" y="112"/>
                    </a:lnTo>
                    <a:lnTo>
                      <a:pt x="1033" y="112"/>
                    </a:lnTo>
                    <a:lnTo>
                      <a:pt x="1035" y="112"/>
                    </a:lnTo>
                    <a:lnTo>
                      <a:pt x="1037" y="112"/>
                    </a:lnTo>
                    <a:lnTo>
                      <a:pt x="1039" y="114"/>
                    </a:lnTo>
                    <a:lnTo>
                      <a:pt x="1041" y="114"/>
                    </a:lnTo>
                    <a:lnTo>
                      <a:pt x="1042" y="114"/>
                    </a:lnTo>
                    <a:lnTo>
                      <a:pt x="1044" y="114"/>
                    </a:lnTo>
                    <a:lnTo>
                      <a:pt x="1048" y="116"/>
                    </a:lnTo>
                    <a:lnTo>
                      <a:pt x="1050" y="116"/>
                    </a:lnTo>
                    <a:lnTo>
                      <a:pt x="1052" y="117"/>
                    </a:lnTo>
                    <a:lnTo>
                      <a:pt x="1054" y="117"/>
                    </a:lnTo>
                    <a:lnTo>
                      <a:pt x="1056" y="119"/>
                    </a:lnTo>
                    <a:lnTo>
                      <a:pt x="1058" y="121"/>
                    </a:lnTo>
                    <a:lnTo>
                      <a:pt x="1060" y="123"/>
                    </a:lnTo>
                    <a:lnTo>
                      <a:pt x="1062" y="123"/>
                    </a:lnTo>
                    <a:lnTo>
                      <a:pt x="1062" y="125"/>
                    </a:lnTo>
                    <a:lnTo>
                      <a:pt x="1064" y="125"/>
                    </a:lnTo>
                    <a:lnTo>
                      <a:pt x="1065" y="125"/>
                    </a:lnTo>
                    <a:lnTo>
                      <a:pt x="1067" y="127"/>
                    </a:lnTo>
                    <a:lnTo>
                      <a:pt x="1069" y="129"/>
                    </a:lnTo>
                    <a:lnTo>
                      <a:pt x="1071" y="129"/>
                    </a:lnTo>
                    <a:lnTo>
                      <a:pt x="1073" y="129"/>
                    </a:lnTo>
                    <a:lnTo>
                      <a:pt x="1075" y="129"/>
                    </a:lnTo>
                    <a:lnTo>
                      <a:pt x="1077" y="129"/>
                    </a:lnTo>
                    <a:lnTo>
                      <a:pt x="1079" y="131"/>
                    </a:lnTo>
                    <a:lnTo>
                      <a:pt x="1081" y="131"/>
                    </a:lnTo>
                    <a:lnTo>
                      <a:pt x="1083" y="135"/>
                    </a:lnTo>
                    <a:lnTo>
                      <a:pt x="1085" y="135"/>
                    </a:lnTo>
                    <a:lnTo>
                      <a:pt x="1087" y="135"/>
                    </a:lnTo>
                    <a:lnTo>
                      <a:pt x="1089" y="137"/>
                    </a:lnTo>
                    <a:lnTo>
                      <a:pt x="1090" y="137"/>
                    </a:lnTo>
                    <a:lnTo>
                      <a:pt x="1090" y="135"/>
                    </a:lnTo>
                    <a:lnTo>
                      <a:pt x="1092" y="135"/>
                    </a:lnTo>
                    <a:lnTo>
                      <a:pt x="1092" y="133"/>
                    </a:lnTo>
                    <a:lnTo>
                      <a:pt x="1094" y="133"/>
                    </a:lnTo>
                    <a:lnTo>
                      <a:pt x="1094" y="131"/>
                    </a:lnTo>
                    <a:lnTo>
                      <a:pt x="1096" y="131"/>
                    </a:lnTo>
                    <a:lnTo>
                      <a:pt x="1096" y="129"/>
                    </a:lnTo>
                    <a:lnTo>
                      <a:pt x="1098" y="129"/>
                    </a:lnTo>
                    <a:lnTo>
                      <a:pt x="1100" y="129"/>
                    </a:lnTo>
                    <a:lnTo>
                      <a:pt x="1102" y="129"/>
                    </a:lnTo>
                    <a:lnTo>
                      <a:pt x="1104" y="127"/>
                    </a:lnTo>
                    <a:lnTo>
                      <a:pt x="1106" y="127"/>
                    </a:lnTo>
                    <a:lnTo>
                      <a:pt x="1106" y="125"/>
                    </a:lnTo>
                    <a:lnTo>
                      <a:pt x="1108" y="125"/>
                    </a:lnTo>
                    <a:lnTo>
                      <a:pt x="1110" y="125"/>
                    </a:lnTo>
                    <a:lnTo>
                      <a:pt x="1110" y="123"/>
                    </a:lnTo>
                    <a:lnTo>
                      <a:pt x="1112" y="123"/>
                    </a:lnTo>
                    <a:lnTo>
                      <a:pt x="1113" y="123"/>
                    </a:lnTo>
                    <a:lnTo>
                      <a:pt x="1115" y="123"/>
                    </a:lnTo>
                    <a:lnTo>
                      <a:pt x="1115" y="121"/>
                    </a:lnTo>
                    <a:lnTo>
                      <a:pt x="1117" y="121"/>
                    </a:lnTo>
                    <a:lnTo>
                      <a:pt x="1119" y="121"/>
                    </a:lnTo>
                    <a:lnTo>
                      <a:pt x="1121" y="121"/>
                    </a:lnTo>
                    <a:lnTo>
                      <a:pt x="1123" y="119"/>
                    </a:lnTo>
                    <a:lnTo>
                      <a:pt x="1125" y="119"/>
                    </a:lnTo>
                    <a:lnTo>
                      <a:pt x="1127" y="119"/>
                    </a:lnTo>
                    <a:lnTo>
                      <a:pt x="1129" y="119"/>
                    </a:lnTo>
                    <a:lnTo>
                      <a:pt x="1129" y="121"/>
                    </a:lnTo>
                    <a:lnTo>
                      <a:pt x="1131" y="121"/>
                    </a:lnTo>
                    <a:lnTo>
                      <a:pt x="1131" y="119"/>
                    </a:lnTo>
                    <a:lnTo>
                      <a:pt x="1133" y="119"/>
                    </a:lnTo>
                    <a:lnTo>
                      <a:pt x="1135" y="119"/>
                    </a:lnTo>
                    <a:lnTo>
                      <a:pt x="1137" y="119"/>
                    </a:lnTo>
                    <a:lnTo>
                      <a:pt x="1138" y="119"/>
                    </a:lnTo>
                    <a:lnTo>
                      <a:pt x="1138" y="121"/>
                    </a:lnTo>
                    <a:lnTo>
                      <a:pt x="1140" y="123"/>
                    </a:lnTo>
                    <a:lnTo>
                      <a:pt x="1142" y="123"/>
                    </a:lnTo>
                    <a:lnTo>
                      <a:pt x="1142" y="125"/>
                    </a:lnTo>
                    <a:lnTo>
                      <a:pt x="1144" y="125"/>
                    </a:lnTo>
                    <a:lnTo>
                      <a:pt x="1146" y="125"/>
                    </a:lnTo>
                    <a:lnTo>
                      <a:pt x="1146" y="127"/>
                    </a:lnTo>
                    <a:lnTo>
                      <a:pt x="1148" y="127"/>
                    </a:lnTo>
                    <a:lnTo>
                      <a:pt x="1150" y="129"/>
                    </a:lnTo>
                    <a:lnTo>
                      <a:pt x="1152" y="129"/>
                    </a:lnTo>
                    <a:lnTo>
                      <a:pt x="1154" y="131"/>
                    </a:lnTo>
                    <a:lnTo>
                      <a:pt x="1156" y="133"/>
                    </a:lnTo>
                    <a:lnTo>
                      <a:pt x="1160" y="135"/>
                    </a:lnTo>
                    <a:lnTo>
                      <a:pt x="1161" y="137"/>
                    </a:lnTo>
                    <a:lnTo>
                      <a:pt x="1161" y="139"/>
                    </a:lnTo>
                    <a:lnTo>
                      <a:pt x="1163" y="139"/>
                    </a:lnTo>
                    <a:lnTo>
                      <a:pt x="1165" y="140"/>
                    </a:lnTo>
                    <a:lnTo>
                      <a:pt x="1167" y="140"/>
                    </a:lnTo>
                    <a:lnTo>
                      <a:pt x="1167" y="142"/>
                    </a:lnTo>
                    <a:lnTo>
                      <a:pt x="1169" y="142"/>
                    </a:lnTo>
                    <a:lnTo>
                      <a:pt x="1169" y="144"/>
                    </a:lnTo>
                    <a:lnTo>
                      <a:pt x="1171" y="146"/>
                    </a:lnTo>
                    <a:lnTo>
                      <a:pt x="1173" y="146"/>
                    </a:lnTo>
                    <a:lnTo>
                      <a:pt x="1173" y="148"/>
                    </a:lnTo>
                    <a:lnTo>
                      <a:pt x="1175" y="148"/>
                    </a:lnTo>
                    <a:lnTo>
                      <a:pt x="1177" y="150"/>
                    </a:lnTo>
                    <a:lnTo>
                      <a:pt x="1179" y="150"/>
                    </a:lnTo>
                    <a:lnTo>
                      <a:pt x="1181" y="152"/>
                    </a:lnTo>
                    <a:lnTo>
                      <a:pt x="1183" y="152"/>
                    </a:lnTo>
                    <a:lnTo>
                      <a:pt x="1185" y="154"/>
                    </a:lnTo>
                    <a:lnTo>
                      <a:pt x="1186" y="156"/>
                    </a:lnTo>
                    <a:lnTo>
                      <a:pt x="1192" y="160"/>
                    </a:lnTo>
                    <a:lnTo>
                      <a:pt x="1194" y="160"/>
                    </a:lnTo>
                    <a:lnTo>
                      <a:pt x="1194" y="162"/>
                    </a:lnTo>
                    <a:lnTo>
                      <a:pt x="1196" y="162"/>
                    </a:lnTo>
                    <a:lnTo>
                      <a:pt x="1198" y="162"/>
                    </a:lnTo>
                    <a:lnTo>
                      <a:pt x="1200" y="164"/>
                    </a:lnTo>
                    <a:lnTo>
                      <a:pt x="1202" y="164"/>
                    </a:lnTo>
                    <a:lnTo>
                      <a:pt x="1204" y="164"/>
                    </a:lnTo>
                    <a:lnTo>
                      <a:pt x="1206" y="165"/>
                    </a:lnTo>
                    <a:lnTo>
                      <a:pt x="1206" y="167"/>
                    </a:lnTo>
                    <a:lnTo>
                      <a:pt x="1206" y="169"/>
                    </a:lnTo>
                    <a:lnTo>
                      <a:pt x="1206" y="171"/>
                    </a:lnTo>
                    <a:lnTo>
                      <a:pt x="1206" y="173"/>
                    </a:lnTo>
                    <a:lnTo>
                      <a:pt x="1206" y="175"/>
                    </a:lnTo>
                    <a:lnTo>
                      <a:pt x="1206" y="177"/>
                    </a:lnTo>
                    <a:lnTo>
                      <a:pt x="1206" y="179"/>
                    </a:lnTo>
                    <a:lnTo>
                      <a:pt x="1206" y="181"/>
                    </a:lnTo>
                    <a:lnTo>
                      <a:pt x="1206" y="183"/>
                    </a:lnTo>
                    <a:lnTo>
                      <a:pt x="1206" y="185"/>
                    </a:lnTo>
                    <a:lnTo>
                      <a:pt x="1206" y="187"/>
                    </a:lnTo>
                    <a:lnTo>
                      <a:pt x="1206" y="188"/>
                    </a:lnTo>
                    <a:lnTo>
                      <a:pt x="1206" y="192"/>
                    </a:lnTo>
                    <a:lnTo>
                      <a:pt x="1206" y="196"/>
                    </a:lnTo>
                    <a:lnTo>
                      <a:pt x="1206" y="198"/>
                    </a:lnTo>
                    <a:lnTo>
                      <a:pt x="1206" y="202"/>
                    </a:lnTo>
                    <a:lnTo>
                      <a:pt x="1206" y="208"/>
                    </a:lnTo>
                    <a:lnTo>
                      <a:pt x="1206" y="210"/>
                    </a:lnTo>
                    <a:lnTo>
                      <a:pt x="1206" y="211"/>
                    </a:lnTo>
                    <a:lnTo>
                      <a:pt x="1206" y="213"/>
                    </a:lnTo>
                    <a:lnTo>
                      <a:pt x="1206" y="219"/>
                    </a:lnTo>
                    <a:lnTo>
                      <a:pt x="1206" y="221"/>
                    </a:lnTo>
                    <a:lnTo>
                      <a:pt x="1206" y="223"/>
                    </a:lnTo>
                    <a:lnTo>
                      <a:pt x="1206" y="229"/>
                    </a:lnTo>
                    <a:lnTo>
                      <a:pt x="1206" y="231"/>
                    </a:lnTo>
                    <a:lnTo>
                      <a:pt x="1206" y="233"/>
                    </a:lnTo>
                    <a:lnTo>
                      <a:pt x="1206" y="235"/>
                    </a:lnTo>
                    <a:lnTo>
                      <a:pt x="1206" y="238"/>
                    </a:lnTo>
                    <a:lnTo>
                      <a:pt x="1206" y="240"/>
                    </a:lnTo>
                    <a:lnTo>
                      <a:pt x="1206" y="242"/>
                    </a:lnTo>
                    <a:lnTo>
                      <a:pt x="1206" y="246"/>
                    </a:lnTo>
                    <a:lnTo>
                      <a:pt x="1206" y="252"/>
                    </a:lnTo>
                    <a:lnTo>
                      <a:pt x="1206" y="254"/>
                    </a:lnTo>
                    <a:lnTo>
                      <a:pt x="1206" y="256"/>
                    </a:lnTo>
                    <a:lnTo>
                      <a:pt x="1206" y="258"/>
                    </a:lnTo>
                    <a:lnTo>
                      <a:pt x="1206" y="259"/>
                    </a:lnTo>
                    <a:lnTo>
                      <a:pt x="1206" y="261"/>
                    </a:lnTo>
                    <a:lnTo>
                      <a:pt x="1206" y="263"/>
                    </a:lnTo>
                    <a:lnTo>
                      <a:pt x="1206" y="265"/>
                    </a:lnTo>
                    <a:lnTo>
                      <a:pt x="1206" y="269"/>
                    </a:lnTo>
                    <a:lnTo>
                      <a:pt x="1206" y="271"/>
                    </a:lnTo>
                    <a:lnTo>
                      <a:pt x="1206" y="275"/>
                    </a:lnTo>
                    <a:lnTo>
                      <a:pt x="1206" y="277"/>
                    </a:lnTo>
                    <a:lnTo>
                      <a:pt x="1206" y="288"/>
                    </a:lnTo>
                    <a:lnTo>
                      <a:pt x="1206" y="290"/>
                    </a:lnTo>
                    <a:lnTo>
                      <a:pt x="1206" y="294"/>
                    </a:lnTo>
                    <a:lnTo>
                      <a:pt x="1206" y="296"/>
                    </a:lnTo>
                    <a:lnTo>
                      <a:pt x="1206" y="298"/>
                    </a:lnTo>
                    <a:lnTo>
                      <a:pt x="1206" y="309"/>
                    </a:lnTo>
                    <a:lnTo>
                      <a:pt x="1206" y="321"/>
                    </a:lnTo>
                    <a:lnTo>
                      <a:pt x="1206" y="323"/>
                    </a:lnTo>
                    <a:lnTo>
                      <a:pt x="1206" y="325"/>
                    </a:lnTo>
                    <a:lnTo>
                      <a:pt x="1206" y="327"/>
                    </a:lnTo>
                    <a:lnTo>
                      <a:pt x="1206" y="331"/>
                    </a:lnTo>
                    <a:lnTo>
                      <a:pt x="1206" y="342"/>
                    </a:lnTo>
                    <a:lnTo>
                      <a:pt x="1206" y="352"/>
                    </a:lnTo>
                    <a:lnTo>
                      <a:pt x="1206" y="354"/>
                    </a:lnTo>
                    <a:lnTo>
                      <a:pt x="1206" y="355"/>
                    </a:lnTo>
                    <a:lnTo>
                      <a:pt x="1206" y="363"/>
                    </a:lnTo>
                    <a:lnTo>
                      <a:pt x="1206" y="365"/>
                    </a:lnTo>
                    <a:lnTo>
                      <a:pt x="1206" y="373"/>
                    </a:lnTo>
                    <a:lnTo>
                      <a:pt x="1206" y="384"/>
                    </a:lnTo>
                    <a:lnTo>
                      <a:pt x="1206" y="394"/>
                    </a:lnTo>
                    <a:lnTo>
                      <a:pt x="1206" y="405"/>
                    </a:lnTo>
                    <a:lnTo>
                      <a:pt x="1206" y="415"/>
                    </a:lnTo>
                    <a:lnTo>
                      <a:pt x="1206" y="417"/>
                    </a:lnTo>
                    <a:lnTo>
                      <a:pt x="1206" y="419"/>
                    </a:lnTo>
                    <a:lnTo>
                      <a:pt x="1206" y="421"/>
                    </a:lnTo>
                    <a:lnTo>
                      <a:pt x="1206" y="423"/>
                    </a:lnTo>
                    <a:lnTo>
                      <a:pt x="1206" y="425"/>
                    </a:lnTo>
                    <a:lnTo>
                      <a:pt x="1206" y="436"/>
                    </a:lnTo>
                    <a:lnTo>
                      <a:pt x="1206" y="438"/>
                    </a:lnTo>
                    <a:lnTo>
                      <a:pt x="1206" y="442"/>
                    </a:lnTo>
                    <a:lnTo>
                      <a:pt x="1206" y="444"/>
                    </a:lnTo>
                    <a:lnTo>
                      <a:pt x="1206" y="446"/>
                    </a:lnTo>
                    <a:lnTo>
                      <a:pt x="1206" y="448"/>
                    </a:lnTo>
                    <a:lnTo>
                      <a:pt x="1206" y="450"/>
                    </a:lnTo>
                    <a:lnTo>
                      <a:pt x="1206" y="453"/>
                    </a:lnTo>
                    <a:lnTo>
                      <a:pt x="1206" y="455"/>
                    </a:lnTo>
                    <a:lnTo>
                      <a:pt x="1206" y="459"/>
                    </a:lnTo>
                    <a:lnTo>
                      <a:pt x="1206" y="461"/>
                    </a:lnTo>
                    <a:lnTo>
                      <a:pt x="1206" y="463"/>
                    </a:lnTo>
                    <a:lnTo>
                      <a:pt x="1206" y="465"/>
                    </a:lnTo>
                    <a:lnTo>
                      <a:pt x="1206" y="476"/>
                    </a:lnTo>
                    <a:lnTo>
                      <a:pt x="1206" y="478"/>
                    </a:lnTo>
                    <a:lnTo>
                      <a:pt x="1206" y="480"/>
                    </a:lnTo>
                    <a:lnTo>
                      <a:pt x="1206" y="482"/>
                    </a:lnTo>
                    <a:lnTo>
                      <a:pt x="1206" y="484"/>
                    </a:lnTo>
                    <a:lnTo>
                      <a:pt x="1206" y="486"/>
                    </a:lnTo>
                    <a:lnTo>
                      <a:pt x="1206" y="488"/>
                    </a:lnTo>
                    <a:lnTo>
                      <a:pt x="1206" y="490"/>
                    </a:lnTo>
                    <a:lnTo>
                      <a:pt x="1206" y="492"/>
                    </a:lnTo>
                    <a:lnTo>
                      <a:pt x="1206" y="494"/>
                    </a:lnTo>
                    <a:lnTo>
                      <a:pt x="1206" y="496"/>
                    </a:lnTo>
                    <a:lnTo>
                      <a:pt x="1206" y="499"/>
                    </a:lnTo>
                    <a:lnTo>
                      <a:pt x="1206" y="501"/>
                    </a:lnTo>
                    <a:lnTo>
                      <a:pt x="1206" y="503"/>
                    </a:lnTo>
                    <a:lnTo>
                      <a:pt x="1206" y="505"/>
                    </a:lnTo>
                    <a:lnTo>
                      <a:pt x="1206" y="507"/>
                    </a:lnTo>
                    <a:lnTo>
                      <a:pt x="1206" y="509"/>
                    </a:lnTo>
                    <a:lnTo>
                      <a:pt x="1206" y="511"/>
                    </a:lnTo>
                    <a:lnTo>
                      <a:pt x="1206" y="513"/>
                    </a:lnTo>
                    <a:lnTo>
                      <a:pt x="1206" y="515"/>
                    </a:lnTo>
                    <a:lnTo>
                      <a:pt x="1206" y="517"/>
                    </a:lnTo>
                    <a:lnTo>
                      <a:pt x="1206" y="519"/>
                    </a:lnTo>
                    <a:lnTo>
                      <a:pt x="1206" y="521"/>
                    </a:lnTo>
                    <a:lnTo>
                      <a:pt x="1206" y="523"/>
                    </a:lnTo>
                    <a:lnTo>
                      <a:pt x="1206" y="524"/>
                    </a:lnTo>
                    <a:lnTo>
                      <a:pt x="1206" y="526"/>
                    </a:lnTo>
                    <a:lnTo>
                      <a:pt x="1206" y="528"/>
                    </a:lnTo>
                    <a:lnTo>
                      <a:pt x="1206" y="530"/>
                    </a:lnTo>
                    <a:lnTo>
                      <a:pt x="1206" y="532"/>
                    </a:lnTo>
                    <a:lnTo>
                      <a:pt x="1206" y="534"/>
                    </a:lnTo>
                    <a:lnTo>
                      <a:pt x="1206" y="536"/>
                    </a:lnTo>
                    <a:lnTo>
                      <a:pt x="1206" y="538"/>
                    </a:lnTo>
                    <a:lnTo>
                      <a:pt x="1206" y="540"/>
                    </a:lnTo>
                    <a:lnTo>
                      <a:pt x="1206" y="542"/>
                    </a:lnTo>
                    <a:lnTo>
                      <a:pt x="1206" y="544"/>
                    </a:lnTo>
                    <a:lnTo>
                      <a:pt x="1206" y="546"/>
                    </a:lnTo>
                    <a:lnTo>
                      <a:pt x="1206" y="547"/>
                    </a:lnTo>
                    <a:lnTo>
                      <a:pt x="1206" y="549"/>
                    </a:lnTo>
                    <a:lnTo>
                      <a:pt x="1206" y="551"/>
                    </a:lnTo>
                    <a:lnTo>
                      <a:pt x="1206" y="553"/>
                    </a:lnTo>
                    <a:lnTo>
                      <a:pt x="1206" y="555"/>
                    </a:lnTo>
                    <a:lnTo>
                      <a:pt x="1206" y="557"/>
                    </a:lnTo>
                    <a:lnTo>
                      <a:pt x="1206" y="559"/>
                    </a:lnTo>
                    <a:lnTo>
                      <a:pt x="1206" y="561"/>
                    </a:lnTo>
                    <a:lnTo>
                      <a:pt x="1206" y="563"/>
                    </a:lnTo>
                    <a:lnTo>
                      <a:pt x="1206" y="565"/>
                    </a:lnTo>
                    <a:lnTo>
                      <a:pt x="1206" y="567"/>
                    </a:lnTo>
                    <a:lnTo>
                      <a:pt x="1206" y="569"/>
                    </a:lnTo>
                    <a:lnTo>
                      <a:pt x="1206" y="571"/>
                    </a:lnTo>
                    <a:lnTo>
                      <a:pt x="1206" y="572"/>
                    </a:lnTo>
                    <a:lnTo>
                      <a:pt x="1206" y="574"/>
                    </a:lnTo>
                    <a:lnTo>
                      <a:pt x="1206" y="576"/>
                    </a:lnTo>
                    <a:lnTo>
                      <a:pt x="1206" y="578"/>
                    </a:lnTo>
                    <a:lnTo>
                      <a:pt x="1206" y="580"/>
                    </a:lnTo>
                    <a:lnTo>
                      <a:pt x="1206" y="584"/>
                    </a:lnTo>
                    <a:lnTo>
                      <a:pt x="1206" y="586"/>
                    </a:lnTo>
                    <a:lnTo>
                      <a:pt x="1206" y="588"/>
                    </a:lnTo>
                    <a:lnTo>
                      <a:pt x="1206" y="590"/>
                    </a:lnTo>
                    <a:lnTo>
                      <a:pt x="1206" y="592"/>
                    </a:lnTo>
                    <a:lnTo>
                      <a:pt x="1206" y="594"/>
                    </a:lnTo>
                    <a:lnTo>
                      <a:pt x="1206" y="595"/>
                    </a:lnTo>
                    <a:lnTo>
                      <a:pt x="1206" y="597"/>
                    </a:lnTo>
                    <a:lnTo>
                      <a:pt x="1206" y="599"/>
                    </a:lnTo>
                    <a:lnTo>
                      <a:pt x="1206" y="601"/>
                    </a:lnTo>
                    <a:lnTo>
                      <a:pt x="1206" y="603"/>
                    </a:lnTo>
                    <a:lnTo>
                      <a:pt x="1206" y="605"/>
                    </a:lnTo>
                    <a:lnTo>
                      <a:pt x="1206" y="607"/>
                    </a:lnTo>
                    <a:lnTo>
                      <a:pt x="1206" y="609"/>
                    </a:lnTo>
                    <a:lnTo>
                      <a:pt x="1206" y="611"/>
                    </a:lnTo>
                    <a:lnTo>
                      <a:pt x="1206" y="613"/>
                    </a:lnTo>
                    <a:lnTo>
                      <a:pt x="1206" y="615"/>
                    </a:lnTo>
                    <a:lnTo>
                      <a:pt x="1206" y="617"/>
                    </a:lnTo>
                    <a:lnTo>
                      <a:pt x="1206" y="619"/>
                    </a:lnTo>
                    <a:lnTo>
                      <a:pt x="1206" y="620"/>
                    </a:lnTo>
                    <a:lnTo>
                      <a:pt x="1206" y="622"/>
                    </a:lnTo>
                    <a:lnTo>
                      <a:pt x="1206" y="624"/>
                    </a:lnTo>
                    <a:lnTo>
                      <a:pt x="1206" y="626"/>
                    </a:lnTo>
                    <a:lnTo>
                      <a:pt x="1206" y="628"/>
                    </a:lnTo>
                    <a:lnTo>
                      <a:pt x="1206" y="630"/>
                    </a:lnTo>
                    <a:lnTo>
                      <a:pt x="1206" y="632"/>
                    </a:lnTo>
                    <a:lnTo>
                      <a:pt x="1206" y="634"/>
                    </a:lnTo>
                    <a:lnTo>
                      <a:pt x="1206" y="636"/>
                    </a:lnTo>
                    <a:lnTo>
                      <a:pt x="1206" y="640"/>
                    </a:lnTo>
                    <a:lnTo>
                      <a:pt x="1206" y="642"/>
                    </a:lnTo>
                    <a:lnTo>
                      <a:pt x="1206" y="643"/>
                    </a:lnTo>
                    <a:lnTo>
                      <a:pt x="1206" y="645"/>
                    </a:lnTo>
                    <a:lnTo>
                      <a:pt x="1206" y="647"/>
                    </a:lnTo>
                    <a:lnTo>
                      <a:pt x="1206" y="651"/>
                    </a:lnTo>
                    <a:lnTo>
                      <a:pt x="1206" y="653"/>
                    </a:lnTo>
                    <a:lnTo>
                      <a:pt x="1206" y="655"/>
                    </a:lnTo>
                    <a:lnTo>
                      <a:pt x="1206" y="657"/>
                    </a:lnTo>
                    <a:lnTo>
                      <a:pt x="1206" y="659"/>
                    </a:lnTo>
                    <a:lnTo>
                      <a:pt x="1206" y="661"/>
                    </a:lnTo>
                    <a:lnTo>
                      <a:pt x="1206" y="663"/>
                    </a:lnTo>
                    <a:lnTo>
                      <a:pt x="1206" y="665"/>
                    </a:lnTo>
                    <a:lnTo>
                      <a:pt x="1206" y="667"/>
                    </a:lnTo>
                    <a:lnTo>
                      <a:pt x="1206" y="668"/>
                    </a:lnTo>
                    <a:lnTo>
                      <a:pt x="1206" y="670"/>
                    </a:lnTo>
                    <a:lnTo>
                      <a:pt x="1206" y="672"/>
                    </a:lnTo>
                    <a:lnTo>
                      <a:pt x="1206" y="678"/>
                    </a:lnTo>
                    <a:lnTo>
                      <a:pt x="1206" y="684"/>
                    </a:lnTo>
                    <a:lnTo>
                      <a:pt x="1206" y="686"/>
                    </a:lnTo>
                    <a:lnTo>
                      <a:pt x="1206" y="688"/>
                    </a:lnTo>
                    <a:lnTo>
                      <a:pt x="1206" y="690"/>
                    </a:lnTo>
                    <a:lnTo>
                      <a:pt x="1206" y="691"/>
                    </a:lnTo>
                    <a:lnTo>
                      <a:pt x="1206" y="693"/>
                    </a:lnTo>
                    <a:lnTo>
                      <a:pt x="1206" y="695"/>
                    </a:lnTo>
                    <a:lnTo>
                      <a:pt x="1206" y="697"/>
                    </a:lnTo>
                    <a:lnTo>
                      <a:pt x="1206" y="701"/>
                    </a:lnTo>
                    <a:lnTo>
                      <a:pt x="1206" y="703"/>
                    </a:lnTo>
                    <a:lnTo>
                      <a:pt x="1206" y="705"/>
                    </a:lnTo>
                    <a:lnTo>
                      <a:pt x="1206" y="707"/>
                    </a:lnTo>
                    <a:lnTo>
                      <a:pt x="1206" y="709"/>
                    </a:lnTo>
                    <a:lnTo>
                      <a:pt x="1206" y="711"/>
                    </a:lnTo>
                    <a:lnTo>
                      <a:pt x="1206" y="713"/>
                    </a:lnTo>
                    <a:lnTo>
                      <a:pt x="1206" y="715"/>
                    </a:lnTo>
                    <a:lnTo>
                      <a:pt x="1206" y="716"/>
                    </a:lnTo>
                    <a:lnTo>
                      <a:pt x="1206" y="718"/>
                    </a:lnTo>
                    <a:lnTo>
                      <a:pt x="1206" y="720"/>
                    </a:lnTo>
                    <a:lnTo>
                      <a:pt x="1206" y="722"/>
                    </a:lnTo>
                    <a:lnTo>
                      <a:pt x="1206" y="724"/>
                    </a:lnTo>
                    <a:lnTo>
                      <a:pt x="1206" y="726"/>
                    </a:lnTo>
                    <a:lnTo>
                      <a:pt x="1206" y="728"/>
                    </a:lnTo>
                    <a:lnTo>
                      <a:pt x="1206" y="730"/>
                    </a:lnTo>
                    <a:lnTo>
                      <a:pt x="1206" y="732"/>
                    </a:lnTo>
                    <a:lnTo>
                      <a:pt x="1206" y="734"/>
                    </a:lnTo>
                    <a:lnTo>
                      <a:pt x="1206" y="736"/>
                    </a:lnTo>
                    <a:lnTo>
                      <a:pt x="1206" y="738"/>
                    </a:lnTo>
                    <a:lnTo>
                      <a:pt x="1206" y="739"/>
                    </a:lnTo>
                    <a:lnTo>
                      <a:pt x="1206" y="743"/>
                    </a:lnTo>
                    <a:lnTo>
                      <a:pt x="1206" y="745"/>
                    </a:lnTo>
                    <a:lnTo>
                      <a:pt x="1206" y="747"/>
                    </a:lnTo>
                    <a:lnTo>
                      <a:pt x="1206" y="749"/>
                    </a:lnTo>
                    <a:lnTo>
                      <a:pt x="1206" y="751"/>
                    </a:lnTo>
                    <a:lnTo>
                      <a:pt x="1206" y="753"/>
                    </a:lnTo>
                    <a:lnTo>
                      <a:pt x="1206" y="755"/>
                    </a:lnTo>
                    <a:lnTo>
                      <a:pt x="1206" y="757"/>
                    </a:lnTo>
                    <a:lnTo>
                      <a:pt x="1206" y="759"/>
                    </a:lnTo>
                    <a:lnTo>
                      <a:pt x="1206" y="761"/>
                    </a:lnTo>
                    <a:lnTo>
                      <a:pt x="1206" y="762"/>
                    </a:lnTo>
                    <a:lnTo>
                      <a:pt x="1206" y="764"/>
                    </a:lnTo>
                    <a:lnTo>
                      <a:pt x="1206" y="766"/>
                    </a:lnTo>
                    <a:lnTo>
                      <a:pt x="1206" y="768"/>
                    </a:lnTo>
                    <a:lnTo>
                      <a:pt x="1206" y="770"/>
                    </a:lnTo>
                    <a:lnTo>
                      <a:pt x="1206" y="772"/>
                    </a:lnTo>
                    <a:lnTo>
                      <a:pt x="1206" y="774"/>
                    </a:lnTo>
                    <a:lnTo>
                      <a:pt x="1206" y="776"/>
                    </a:lnTo>
                    <a:lnTo>
                      <a:pt x="1206" y="780"/>
                    </a:lnTo>
                    <a:lnTo>
                      <a:pt x="1206" y="782"/>
                    </a:lnTo>
                    <a:lnTo>
                      <a:pt x="1206" y="784"/>
                    </a:lnTo>
                    <a:lnTo>
                      <a:pt x="1206" y="786"/>
                    </a:lnTo>
                    <a:lnTo>
                      <a:pt x="1206" y="787"/>
                    </a:lnTo>
                    <a:lnTo>
                      <a:pt x="1206" y="789"/>
                    </a:lnTo>
                    <a:lnTo>
                      <a:pt x="1206" y="791"/>
                    </a:lnTo>
                    <a:lnTo>
                      <a:pt x="1206" y="793"/>
                    </a:lnTo>
                    <a:lnTo>
                      <a:pt x="1206" y="795"/>
                    </a:lnTo>
                    <a:lnTo>
                      <a:pt x="1206" y="797"/>
                    </a:lnTo>
                    <a:lnTo>
                      <a:pt x="1206" y="799"/>
                    </a:lnTo>
                    <a:lnTo>
                      <a:pt x="1206" y="801"/>
                    </a:lnTo>
                    <a:lnTo>
                      <a:pt x="1206" y="803"/>
                    </a:lnTo>
                    <a:lnTo>
                      <a:pt x="1206" y="805"/>
                    </a:lnTo>
                    <a:lnTo>
                      <a:pt x="1206" y="807"/>
                    </a:lnTo>
                    <a:lnTo>
                      <a:pt x="1206" y="809"/>
                    </a:lnTo>
                    <a:lnTo>
                      <a:pt x="1206" y="810"/>
                    </a:lnTo>
                    <a:lnTo>
                      <a:pt x="1206" y="812"/>
                    </a:lnTo>
                    <a:lnTo>
                      <a:pt x="1206" y="814"/>
                    </a:lnTo>
                    <a:lnTo>
                      <a:pt x="1206" y="816"/>
                    </a:lnTo>
                    <a:lnTo>
                      <a:pt x="1206" y="818"/>
                    </a:lnTo>
                    <a:lnTo>
                      <a:pt x="1206" y="820"/>
                    </a:lnTo>
                    <a:lnTo>
                      <a:pt x="1206" y="822"/>
                    </a:lnTo>
                    <a:lnTo>
                      <a:pt x="1206" y="824"/>
                    </a:lnTo>
                    <a:lnTo>
                      <a:pt x="1206" y="826"/>
                    </a:lnTo>
                    <a:lnTo>
                      <a:pt x="1206" y="828"/>
                    </a:lnTo>
                    <a:lnTo>
                      <a:pt x="1206" y="830"/>
                    </a:lnTo>
                    <a:lnTo>
                      <a:pt x="1206" y="832"/>
                    </a:lnTo>
                    <a:lnTo>
                      <a:pt x="1206" y="834"/>
                    </a:lnTo>
                    <a:lnTo>
                      <a:pt x="1206" y="835"/>
                    </a:lnTo>
                    <a:lnTo>
                      <a:pt x="1206" y="837"/>
                    </a:lnTo>
                    <a:lnTo>
                      <a:pt x="1206" y="839"/>
                    </a:lnTo>
                    <a:lnTo>
                      <a:pt x="1206" y="841"/>
                    </a:lnTo>
                    <a:lnTo>
                      <a:pt x="1206" y="843"/>
                    </a:lnTo>
                    <a:lnTo>
                      <a:pt x="1206" y="845"/>
                    </a:lnTo>
                    <a:lnTo>
                      <a:pt x="1206" y="847"/>
                    </a:lnTo>
                    <a:lnTo>
                      <a:pt x="1206" y="849"/>
                    </a:lnTo>
                    <a:lnTo>
                      <a:pt x="1206" y="851"/>
                    </a:lnTo>
                    <a:lnTo>
                      <a:pt x="1206" y="853"/>
                    </a:lnTo>
                    <a:lnTo>
                      <a:pt x="1206" y="855"/>
                    </a:lnTo>
                    <a:lnTo>
                      <a:pt x="1206" y="862"/>
                    </a:lnTo>
                    <a:lnTo>
                      <a:pt x="1206" y="864"/>
                    </a:lnTo>
                    <a:lnTo>
                      <a:pt x="1206" y="866"/>
                    </a:lnTo>
                    <a:lnTo>
                      <a:pt x="1206" y="868"/>
                    </a:lnTo>
                    <a:lnTo>
                      <a:pt x="1206" y="870"/>
                    </a:lnTo>
                    <a:lnTo>
                      <a:pt x="1206" y="872"/>
                    </a:lnTo>
                    <a:lnTo>
                      <a:pt x="1206" y="874"/>
                    </a:lnTo>
                    <a:lnTo>
                      <a:pt x="1206" y="876"/>
                    </a:lnTo>
                    <a:lnTo>
                      <a:pt x="1208" y="876"/>
                    </a:lnTo>
                    <a:lnTo>
                      <a:pt x="1213" y="878"/>
                    </a:lnTo>
                    <a:lnTo>
                      <a:pt x="1219" y="880"/>
                    </a:lnTo>
                    <a:lnTo>
                      <a:pt x="1221" y="882"/>
                    </a:lnTo>
                    <a:lnTo>
                      <a:pt x="1221" y="880"/>
                    </a:lnTo>
                    <a:lnTo>
                      <a:pt x="1223" y="878"/>
                    </a:lnTo>
                    <a:lnTo>
                      <a:pt x="1223" y="876"/>
                    </a:lnTo>
                    <a:lnTo>
                      <a:pt x="1225" y="876"/>
                    </a:lnTo>
                    <a:lnTo>
                      <a:pt x="1227" y="876"/>
                    </a:lnTo>
                    <a:lnTo>
                      <a:pt x="1229" y="878"/>
                    </a:lnTo>
                    <a:lnTo>
                      <a:pt x="1231" y="880"/>
                    </a:lnTo>
                    <a:lnTo>
                      <a:pt x="1236" y="882"/>
                    </a:lnTo>
                    <a:lnTo>
                      <a:pt x="1238" y="883"/>
                    </a:lnTo>
                    <a:lnTo>
                      <a:pt x="1244" y="878"/>
                    </a:lnTo>
                    <a:lnTo>
                      <a:pt x="1248" y="874"/>
                    </a:lnTo>
                    <a:lnTo>
                      <a:pt x="1250" y="874"/>
                    </a:lnTo>
                    <a:lnTo>
                      <a:pt x="1252" y="874"/>
                    </a:lnTo>
                    <a:lnTo>
                      <a:pt x="1254" y="874"/>
                    </a:lnTo>
                    <a:lnTo>
                      <a:pt x="1256" y="872"/>
                    </a:lnTo>
                    <a:lnTo>
                      <a:pt x="1257" y="872"/>
                    </a:lnTo>
                    <a:lnTo>
                      <a:pt x="1259" y="872"/>
                    </a:lnTo>
                    <a:lnTo>
                      <a:pt x="1261" y="872"/>
                    </a:lnTo>
                    <a:lnTo>
                      <a:pt x="1263" y="872"/>
                    </a:lnTo>
                    <a:lnTo>
                      <a:pt x="1265" y="872"/>
                    </a:lnTo>
                    <a:lnTo>
                      <a:pt x="1267" y="872"/>
                    </a:lnTo>
                    <a:lnTo>
                      <a:pt x="1267" y="874"/>
                    </a:lnTo>
                    <a:lnTo>
                      <a:pt x="1267" y="876"/>
                    </a:lnTo>
                    <a:lnTo>
                      <a:pt x="1267" y="878"/>
                    </a:lnTo>
                    <a:lnTo>
                      <a:pt x="1265" y="878"/>
                    </a:lnTo>
                    <a:lnTo>
                      <a:pt x="1265" y="880"/>
                    </a:lnTo>
                    <a:lnTo>
                      <a:pt x="1265" y="882"/>
                    </a:lnTo>
                    <a:lnTo>
                      <a:pt x="1265" y="883"/>
                    </a:lnTo>
                    <a:lnTo>
                      <a:pt x="1263" y="883"/>
                    </a:lnTo>
                    <a:lnTo>
                      <a:pt x="1263" y="885"/>
                    </a:lnTo>
                    <a:lnTo>
                      <a:pt x="1263" y="887"/>
                    </a:lnTo>
                    <a:lnTo>
                      <a:pt x="1263" y="889"/>
                    </a:lnTo>
                    <a:lnTo>
                      <a:pt x="1265" y="891"/>
                    </a:lnTo>
                    <a:lnTo>
                      <a:pt x="1265" y="893"/>
                    </a:lnTo>
                    <a:lnTo>
                      <a:pt x="1267" y="893"/>
                    </a:lnTo>
                    <a:lnTo>
                      <a:pt x="1267" y="895"/>
                    </a:lnTo>
                    <a:lnTo>
                      <a:pt x="1269" y="895"/>
                    </a:lnTo>
                    <a:lnTo>
                      <a:pt x="1275" y="899"/>
                    </a:lnTo>
                    <a:lnTo>
                      <a:pt x="1279" y="901"/>
                    </a:lnTo>
                    <a:lnTo>
                      <a:pt x="1279" y="905"/>
                    </a:lnTo>
                    <a:lnTo>
                      <a:pt x="1281" y="906"/>
                    </a:lnTo>
                    <a:lnTo>
                      <a:pt x="1281" y="908"/>
                    </a:lnTo>
                    <a:lnTo>
                      <a:pt x="1281" y="910"/>
                    </a:lnTo>
                    <a:lnTo>
                      <a:pt x="1282" y="910"/>
                    </a:lnTo>
                    <a:lnTo>
                      <a:pt x="1282" y="912"/>
                    </a:lnTo>
                    <a:lnTo>
                      <a:pt x="1286" y="914"/>
                    </a:lnTo>
                    <a:lnTo>
                      <a:pt x="1288" y="916"/>
                    </a:lnTo>
                    <a:lnTo>
                      <a:pt x="1290" y="920"/>
                    </a:lnTo>
                    <a:lnTo>
                      <a:pt x="1292" y="922"/>
                    </a:lnTo>
                    <a:lnTo>
                      <a:pt x="1294" y="922"/>
                    </a:lnTo>
                    <a:lnTo>
                      <a:pt x="1296" y="924"/>
                    </a:lnTo>
                    <a:lnTo>
                      <a:pt x="1298" y="928"/>
                    </a:lnTo>
                    <a:lnTo>
                      <a:pt x="1300" y="928"/>
                    </a:lnTo>
                    <a:lnTo>
                      <a:pt x="1300" y="930"/>
                    </a:lnTo>
                    <a:lnTo>
                      <a:pt x="1302" y="931"/>
                    </a:lnTo>
                    <a:lnTo>
                      <a:pt x="1304" y="931"/>
                    </a:lnTo>
                    <a:lnTo>
                      <a:pt x="1306" y="933"/>
                    </a:lnTo>
                    <a:lnTo>
                      <a:pt x="1307" y="935"/>
                    </a:lnTo>
                    <a:lnTo>
                      <a:pt x="1311" y="939"/>
                    </a:lnTo>
                    <a:lnTo>
                      <a:pt x="1313" y="941"/>
                    </a:lnTo>
                    <a:lnTo>
                      <a:pt x="1313" y="943"/>
                    </a:lnTo>
                    <a:lnTo>
                      <a:pt x="1313" y="945"/>
                    </a:lnTo>
                    <a:lnTo>
                      <a:pt x="1315" y="947"/>
                    </a:lnTo>
                    <a:lnTo>
                      <a:pt x="1315" y="949"/>
                    </a:lnTo>
                    <a:lnTo>
                      <a:pt x="1315" y="951"/>
                    </a:lnTo>
                    <a:lnTo>
                      <a:pt x="1315" y="953"/>
                    </a:lnTo>
                    <a:lnTo>
                      <a:pt x="1315" y="954"/>
                    </a:lnTo>
                    <a:lnTo>
                      <a:pt x="1317" y="956"/>
                    </a:lnTo>
                    <a:lnTo>
                      <a:pt x="1317" y="958"/>
                    </a:lnTo>
                    <a:lnTo>
                      <a:pt x="1315" y="960"/>
                    </a:lnTo>
                    <a:lnTo>
                      <a:pt x="1315" y="962"/>
                    </a:lnTo>
                    <a:lnTo>
                      <a:pt x="1319" y="962"/>
                    </a:lnTo>
                    <a:lnTo>
                      <a:pt x="1325" y="956"/>
                    </a:lnTo>
                    <a:lnTo>
                      <a:pt x="1329" y="953"/>
                    </a:lnTo>
                    <a:lnTo>
                      <a:pt x="1334" y="951"/>
                    </a:lnTo>
                    <a:lnTo>
                      <a:pt x="1336" y="949"/>
                    </a:lnTo>
                    <a:lnTo>
                      <a:pt x="1338" y="947"/>
                    </a:lnTo>
                    <a:lnTo>
                      <a:pt x="1340" y="947"/>
                    </a:lnTo>
                    <a:lnTo>
                      <a:pt x="1342" y="947"/>
                    </a:lnTo>
                    <a:lnTo>
                      <a:pt x="1344" y="947"/>
                    </a:lnTo>
                    <a:lnTo>
                      <a:pt x="1346" y="947"/>
                    </a:lnTo>
                    <a:lnTo>
                      <a:pt x="1348" y="945"/>
                    </a:lnTo>
                    <a:lnTo>
                      <a:pt x="1348" y="943"/>
                    </a:lnTo>
                    <a:lnTo>
                      <a:pt x="1348" y="941"/>
                    </a:lnTo>
                    <a:lnTo>
                      <a:pt x="1348" y="939"/>
                    </a:lnTo>
                    <a:lnTo>
                      <a:pt x="1350" y="939"/>
                    </a:lnTo>
                    <a:lnTo>
                      <a:pt x="1350" y="937"/>
                    </a:lnTo>
                    <a:lnTo>
                      <a:pt x="1350" y="935"/>
                    </a:lnTo>
                    <a:lnTo>
                      <a:pt x="1350" y="933"/>
                    </a:lnTo>
                    <a:lnTo>
                      <a:pt x="1350" y="931"/>
                    </a:lnTo>
                    <a:lnTo>
                      <a:pt x="1350" y="930"/>
                    </a:lnTo>
                    <a:lnTo>
                      <a:pt x="1350" y="928"/>
                    </a:lnTo>
                    <a:lnTo>
                      <a:pt x="1352" y="930"/>
                    </a:lnTo>
                    <a:lnTo>
                      <a:pt x="1354" y="930"/>
                    </a:lnTo>
                    <a:lnTo>
                      <a:pt x="1354" y="928"/>
                    </a:lnTo>
                    <a:lnTo>
                      <a:pt x="1355" y="928"/>
                    </a:lnTo>
                    <a:lnTo>
                      <a:pt x="1355" y="926"/>
                    </a:lnTo>
                    <a:lnTo>
                      <a:pt x="1355" y="924"/>
                    </a:lnTo>
                    <a:lnTo>
                      <a:pt x="1355" y="922"/>
                    </a:lnTo>
                    <a:lnTo>
                      <a:pt x="1354" y="920"/>
                    </a:lnTo>
                    <a:lnTo>
                      <a:pt x="1354" y="918"/>
                    </a:lnTo>
                    <a:lnTo>
                      <a:pt x="1355" y="918"/>
                    </a:lnTo>
                    <a:lnTo>
                      <a:pt x="1357" y="918"/>
                    </a:lnTo>
                    <a:lnTo>
                      <a:pt x="1359" y="916"/>
                    </a:lnTo>
                    <a:lnTo>
                      <a:pt x="1361" y="916"/>
                    </a:lnTo>
                    <a:lnTo>
                      <a:pt x="1363" y="916"/>
                    </a:lnTo>
                    <a:lnTo>
                      <a:pt x="1365" y="916"/>
                    </a:lnTo>
                    <a:lnTo>
                      <a:pt x="1367" y="916"/>
                    </a:lnTo>
                    <a:lnTo>
                      <a:pt x="1367" y="914"/>
                    </a:lnTo>
                    <a:lnTo>
                      <a:pt x="1369" y="914"/>
                    </a:lnTo>
                    <a:lnTo>
                      <a:pt x="1373" y="912"/>
                    </a:lnTo>
                    <a:lnTo>
                      <a:pt x="1373" y="910"/>
                    </a:lnTo>
                    <a:lnTo>
                      <a:pt x="1375" y="910"/>
                    </a:lnTo>
                    <a:lnTo>
                      <a:pt x="1380" y="906"/>
                    </a:lnTo>
                    <a:lnTo>
                      <a:pt x="1382" y="908"/>
                    </a:lnTo>
                    <a:lnTo>
                      <a:pt x="1384" y="910"/>
                    </a:lnTo>
                    <a:lnTo>
                      <a:pt x="1386" y="912"/>
                    </a:lnTo>
                    <a:lnTo>
                      <a:pt x="1386" y="914"/>
                    </a:lnTo>
                    <a:lnTo>
                      <a:pt x="1388" y="914"/>
                    </a:lnTo>
                    <a:lnTo>
                      <a:pt x="1388" y="916"/>
                    </a:lnTo>
                    <a:lnTo>
                      <a:pt x="1390" y="918"/>
                    </a:lnTo>
                    <a:lnTo>
                      <a:pt x="1392" y="918"/>
                    </a:lnTo>
                    <a:lnTo>
                      <a:pt x="1394" y="922"/>
                    </a:lnTo>
                    <a:lnTo>
                      <a:pt x="1394" y="924"/>
                    </a:lnTo>
                    <a:lnTo>
                      <a:pt x="1394" y="928"/>
                    </a:lnTo>
                    <a:lnTo>
                      <a:pt x="1394" y="930"/>
                    </a:lnTo>
                    <a:lnTo>
                      <a:pt x="1392" y="930"/>
                    </a:lnTo>
                    <a:lnTo>
                      <a:pt x="1396" y="931"/>
                    </a:lnTo>
                    <a:lnTo>
                      <a:pt x="1396" y="933"/>
                    </a:lnTo>
                    <a:lnTo>
                      <a:pt x="1396" y="935"/>
                    </a:lnTo>
                    <a:lnTo>
                      <a:pt x="1394" y="935"/>
                    </a:lnTo>
                    <a:lnTo>
                      <a:pt x="1396" y="935"/>
                    </a:lnTo>
                    <a:lnTo>
                      <a:pt x="1396" y="937"/>
                    </a:lnTo>
                    <a:lnTo>
                      <a:pt x="1396" y="939"/>
                    </a:lnTo>
                    <a:lnTo>
                      <a:pt x="1398" y="939"/>
                    </a:lnTo>
                    <a:lnTo>
                      <a:pt x="1400" y="939"/>
                    </a:lnTo>
                    <a:lnTo>
                      <a:pt x="1400" y="941"/>
                    </a:lnTo>
                    <a:lnTo>
                      <a:pt x="1402" y="941"/>
                    </a:lnTo>
                    <a:lnTo>
                      <a:pt x="1403" y="941"/>
                    </a:lnTo>
                    <a:lnTo>
                      <a:pt x="1405" y="941"/>
                    </a:lnTo>
                    <a:lnTo>
                      <a:pt x="1405" y="943"/>
                    </a:lnTo>
                    <a:lnTo>
                      <a:pt x="1405" y="945"/>
                    </a:lnTo>
                    <a:lnTo>
                      <a:pt x="1407" y="945"/>
                    </a:lnTo>
                    <a:lnTo>
                      <a:pt x="1407" y="947"/>
                    </a:lnTo>
                    <a:lnTo>
                      <a:pt x="1409" y="949"/>
                    </a:lnTo>
                    <a:lnTo>
                      <a:pt x="1411" y="949"/>
                    </a:lnTo>
                    <a:lnTo>
                      <a:pt x="1413" y="949"/>
                    </a:lnTo>
                    <a:lnTo>
                      <a:pt x="1413" y="951"/>
                    </a:lnTo>
                    <a:lnTo>
                      <a:pt x="1413" y="953"/>
                    </a:lnTo>
                    <a:lnTo>
                      <a:pt x="1415" y="954"/>
                    </a:lnTo>
                    <a:lnTo>
                      <a:pt x="1415" y="956"/>
                    </a:lnTo>
                    <a:lnTo>
                      <a:pt x="1415" y="958"/>
                    </a:lnTo>
                    <a:lnTo>
                      <a:pt x="1417" y="958"/>
                    </a:lnTo>
                    <a:lnTo>
                      <a:pt x="1417" y="960"/>
                    </a:lnTo>
                    <a:lnTo>
                      <a:pt x="1417" y="962"/>
                    </a:lnTo>
                    <a:lnTo>
                      <a:pt x="1419" y="964"/>
                    </a:lnTo>
                    <a:lnTo>
                      <a:pt x="1419" y="966"/>
                    </a:lnTo>
                    <a:lnTo>
                      <a:pt x="1421" y="966"/>
                    </a:lnTo>
                    <a:lnTo>
                      <a:pt x="1421" y="968"/>
                    </a:lnTo>
                    <a:lnTo>
                      <a:pt x="1423" y="968"/>
                    </a:lnTo>
                    <a:lnTo>
                      <a:pt x="1425" y="968"/>
                    </a:lnTo>
                    <a:lnTo>
                      <a:pt x="1426" y="970"/>
                    </a:lnTo>
                    <a:lnTo>
                      <a:pt x="1428" y="972"/>
                    </a:lnTo>
                    <a:lnTo>
                      <a:pt x="1430" y="972"/>
                    </a:lnTo>
                    <a:lnTo>
                      <a:pt x="1430" y="974"/>
                    </a:lnTo>
                    <a:lnTo>
                      <a:pt x="1432" y="974"/>
                    </a:lnTo>
                    <a:lnTo>
                      <a:pt x="1434" y="976"/>
                    </a:lnTo>
                    <a:lnTo>
                      <a:pt x="1434" y="978"/>
                    </a:lnTo>
                    <a:lnTo>
                      <a:pt x="1436" y="979"/>
                    </a:lnTo>
                    <a:lnTo>
                      <a:pt x="1436" y="981"/>
                    </a:lnTo>
                    <a:lnTo>
                      <a:pt x="1438" y="981"/>
                    </a:lnTo>
                    <a:lnTo>
                      <a:pt x="1438" y="983"/>
                    </a:lnTo>
                    <a:lnTo>
                      <a:pt x="1440" y="983"/>
                    </a:lnTo>
                    <a:lnTo>
                      <a:pt x="1440" y="985"/>
                    </a:lnTo>
                    <a:lnTo>
                      <a:pt x="1442" y="985"/>
                    </a:lnTo>
                    <a:lnTo>
                      <a:pt x="1442" y="987"/>
                    </a:lnTo>
                    <a:lnTo>
                      <a:pt x="1444" y="987"/>
                    </a:lnTo>
                    <a:lnTo>
                      <a:pt x="1444" y="989"/>
                    </a:lnTo>
                    <a:lnTo>
                      <a:pt x="1446" y="989"/>
                    </a:lnTo>
                    <a:lnTo>
                      <a:pt x="1446" y="991"/>
                    </a:lnTo>
                    <a:lnTo>
                      <a:pt x="1444" y="993"/>
                    </a:lnTo>
                    <a:lnTo>
                      <a:pt x="1444" y="995"/>
                    </a:lnTo>
                    <a:lnTo>
                      <a:pt x="1446" y="995"/>
                    </a:lnTo>
                    <a:lnTo>
                      <a:pt x="1446" y="997"/>
                    </a:lnTo>
                    <a:lnTo>
                      <a:pt x="1446" y="999"/>
                    </a:lnTo>
                    <a:lnTo>
                      <a:pt x="1448" y="999"/>
                    </a:lnTo>
                    <a:lnTo>
                      <a:pt x="1448" y="1001"/>
                    </a:lnTo>
                    <a:lnTo>
                      <a:pt x="1448" y="1002"/>
                    </a:lnTo>
                    <a:lnTo>
                      <a:pt x="1450" y="1002"/>
                    </a:lnTo>
                    <a:lnTo>
                      <a:pt x="1450" y="1004"/>
                    </a:lnTo>
                    <a:lnTo>
                      <a:pt x="1451" y="1004"/>
                    </a:lnTo>
                    <a:lnTo>
                      <a:pt x="1451" y="1006"/>
                    </a:lnTo>
                    <a:lnTo>
                      <a:pt x="1453" y="1006"/>
                    </a:lnTo>
                    <a:lnTo>
                      <a:pt x="1453" y="1008"/>
                    </a:lnTo>
                    <a:lnTo>
                      <a:pt x="1453" y="1010"/>
                    </a:lnTo>
                    <a:lnTo>
                      <a:pt x="1453" y="1012"/>
                    </a:lnTo>
                    <a:lnTo>
                      <a:pt x="1455" y="1012"/>
                    </a:lnTo>
                    <a:lnTo>
                      <a:pt x="1455" y="1014"/>
                    </a:lnTo>
                    <a:lnTo>
                      <a:pt x="1455" y="1016"/>
                    </a:lnTo>
                    <a:lnTo>
                      <a:pt x="1455" y="1018"/>
                    </a:lnTo>
                    <a:lnTo>
                      <a:pt x="1463" y="1026"/>
                    </a:lnTo>
                    <a:lnTo>
                      <a:pt x="1465" y="1033"/>
                    </a:lnTo>
                    <a:lnTo>
                      <a:pt x="1467" y="1035"/>
                    </a:lnTo>
                    <a:lnTo>
                      <a:pt x="1469" y="1039"/>
                    </a:lnTo>
                    <a:lnTo>
                      <a:pt x="1469" y="1041"/>
                    </a:lnTo>
                    <a:lnTo>
                      <a:pt x="1471" y="1043"/>
                    </a:lnTo>
                    <a:lnTo>
                      <a:pt x="1471" y="1045"/>
                    </a:lnTo>
                    <a:lnTo>
                      <a:pt x="1473" y="1045"/>
                    </a:lnTo>
                    <a:lnTo>
                      <a:pt x="1473" y="1047"/>
                    </a:lnTo>
                    <a:lnTo>
                      <a:pt x="1473" y="1049"/>
                    </a:lnTo>
                    <a:lnTo>
                      <a:pt x="1474" y="1050"/>
                    </a:lnTo>
                    <a:lnTo>
                      <a:pt x="1476" y="1050"/>
                    </a:lnTo>
                    <a:lnTo>
                      <a:pt x="1476" y="1054"/>
                    </a:lnTo>
                    <a:lnTo>
                      <a:pt x="1478" y="1054"/>
                    </a:lnTo>
                    <a:lnTo>
                      <a:pt x="1478" y="1056"/>
                    </a:lnTo>
                    <a:lnTo>
                      <a:pt x="1480" y="1058"/>
                    </a:lnTo>
                    <a:lnTo>
                      <a:pt x="1480" y="1060"/>
                    </a:lnTo>
                    <a:lnTo>
                      <a:pt x="1480" y="1062"/>
                    </a:lnTo>
                    <a:lnTo>
                      <a:pt x="1482" y="1062"/>
                    </a:lnTo>
                    <a:lnTo>
                      <a:pt x="1482" y="1064"/>
                    </a:lnTo>
                    <a:lnTo>
                      <a:pt x="1480" y="1066"/>
                    </a:lnTo>
                    <a:lnTo>
                      <a:pt x="1480" y="1068"/>
                    </a:lnTo>
                    <a:lnTo>
                      <a:pt x="1480" y="1070"/>
                    </a:lnTo>
                    <a:lnTo>
                      <a:pt x="1478" y="1070"/>
                    </a:lnTo>
                    <a:lnTo>
                      <a:pt x="1478" y="1072"/>
                    </a:lnTo>
                    <a:lnTo>
                      <a:pt x="1480" y="1072"/>
                    </a:lnTo>
                    <a:lnTo>
                      <a:pt x="1482" y="1072"/>
                    </a:lnTo>
                    <a:lnTo>
                      <a:pt x="1484" y="1072"/>
                    </a:lnTo>
                    <a:lnTo>
                      <a:pt x="1486" y="1074"/>
                    </a:lnTo>
                    <a:lnTo>
                      <a:pt x="1488" y="1074"/>
                    </a:lnTo>
                    <a:lnTo>
                      <a:pt x="1488" y="1075"/>
                    </a:lnTo>
                    <a:lnTo>
                      <a:pt x="1488" y="1077"/>
                    </a:lnTo>
                    <a:lnTo>
                      <a:pt x="1488" y="1079"/>
                    </a:lnTo>
                    <a:lnTo>
                      <a:pt x="1486" y="1081"/>
                    </a:lnTo>
                    <a:lnTo>
                      <a:pt x="1486" y="1083"/>
                    </a:lnTo>
                    <a:lnTo>
                      <a:pt x="1490" y="1085"/>
                    </a:lnTo>
                    <a:lnTo>
                      <a:pt x="1492" y="1085"/>
                    </a:lnTo>
                    <a:lnTo>
                      <a:pt x="1492" y="1087"/>
                    </a:lnTo>
                    <a:lnTo>
                      <a:pt x="1494" y="1087"/>
                    </a:lnTo>
                    <a:lnTo>
                      <a:pt x="1494" y="1089"/>
                    </a:lnTo>
                    <a:lnTo>
                      <a:pt x="1494" y="1091"/>
                    </a:lnTo>
                    <a:lnTo>
                      <a:pt x="1494" y="1093"/>
                    </a:lnTo>
                    <a:lnTo>
                      <a:pt x="1496" y="1095"/>
                    </a:lnTo>
                    <a:lnTo>
                      <a:pt x="1496" y="1097"/>
                    </a:lnTo>
                    <a:lnTo>
                      <a:pt x="1496" y="1098"/>
                    </a:lnTo>
                    <a:lnTo>
                      <a:pt x="1498" y="1098"/>
                    </a:lnTo>
                    <a:lnTo>
                      <a:pt x="1501" y="1098"/>
                    </a:lnTo>
                    <a:lnTo>
                      <a:pt x="1503" y="1098"/>
                    </a:lnTo>
                    <a:lnTo>
                      <a:pt x="1505" y="1100"/>
                    </a:lnTo>
                    <a:lnTo>
                      <a:pt x="1507" y="1100"/>
                    </a:lnTo>
                    <a:lnTo>
                      <a:pt x="1507" y="1102"/>
                    </a:lnTo>
                    <a:lnTo>
                      <a:pt x="1509" y="1102"/>
                    </a:lnTo>
                    <a:lnTo>
                      <a:pt x="1509" y="1104"/>
                    </a:lnTo>
                    <a:lnTo>
                      <a:pt x="1511" y="1104"/>
                    </a:lnTo>
                    <a:lnTo>
                      <a:pt x="1513" y="1106"/>
                    </a:lnTo>
                    <a:lnTo>
                      <a:pt x="1515" y="1106"/>
                    </a:lnTo>
                    <a:lnTo>
                      <a:pt x="1515" y="1108"/>
                    </a:lnTo>
                    <a:lnTo>
                      <a:pt x="1517" y="1108"/>
                    </a:lnTo>
                    <a:lnTo>
                      <a:pt x="1519" y="1110"/>
                    </a:lnTo>
                    <a:lnTo>
                      <a:pt x="1521" y="1110"/>
                    </a:lnTo>
                    <a:lnTo>
                      <a:pt x="1523" y="1110"/>
                    </a:lnTo>
                    <a:lnTo>
                      <a:pt x="1524" y="1112"/>
                    </a:lnTo>
                    <a:lnTo>
                      <a:pt x="1526" y="1112"/>
                    </a:lnTo>
                    <a:lnTo>
                      <a:pt x="1528" y="1112"/>
                    </a:lnTo>
                    <a:lnTo>
                      <a:pt x="1530" y="1114"/>
                    </a:lnTo>
                    <a:lnTo>
                      <a:pt x="1532" y="1116"/>
                    </a:lnTo>
                    <a:lnTo>
                      <a:pt x="1532" y="1118"/>
                    </a:lnTo>
                    <a:lnTo>
                      <a:pt x="1534" y="1118"/>
                    </a:lnTo>
                    <a:lnTo>
                      <a:pt x="1536" y="1120"/>
                    </a:lnTo>
                    <a:lnTo>
                      <a:pt x="1538" y="1120"/>
                    </a:lnTo>
                    <a:lnTo>
                      <a:pt x="1540" y="1122"/>
                    </a:lnTo>
                    <a:lnTo>
                      <a:pt x="1540" y="1123"/>
                    </a:lnTo>
                    <a:lnTo>
                      <a:pt x="1540" y="1125"/>
                    </a:lnTo>
                    <a:lnTo>
                      <a:pt x="1542" y="1125"/>
                    </a:lnTo>
                    <a:lnTo>
                      <a:pt x="1546" y="1127"/>
                    </a:lnTo>
                    <a:lnTo>
                      <a:pt x="1547" y="1127"/>
                    </a:lnTo>
                    <a:lnTo>
                      <a:pt x="1549" y="1127"/>
                    </a:lnTo>
                    <a:lnTo>
                      <a:pt x="1549" y="1125"/>
                    </a:lnTo>
                    <a:lnTo>
                      <a:pt x="1549" y="1127"/>
                    </a:lnTo>
                    <a:lnTo>
                      <a:pt x="1551" y="1127"/>
                    </a:lnTo>
                    <a:lnTo>
                      <a:pt x="1551" y="1129"/>
                    </a:lnTo>
                    <a:lnTo>
                      <a:pt x="1551" y="1131"/>
                    </a:lnTo>
                    <a:lnTo>
                      <a:pt x="1553" y="1131"/>
                    </a:lnTo>
                    <a:lnTo>
                      <a:pt x="1553" y="1133"/>
                    </a:lnTo>
                    <a:lnTo>
                      <a:pt x="1553" y="1135"/>
                    </a:lnTo>
                    <a:lnTo>
                      <a:pt x="1553" y="1137"/>
                    </a:lnTo>
                    <a:lnTo>
                      <a:pt x="1553" y="1139"/>
                    </a:lnTo>
                    <a:lnTo>
                      <a:pt x="1553" y="1141"/>
                    </a:lnTo>
                    <a:lnTo>
                      <a:pt x="1551" y="1141"/>
                    </a:lnTo>
                    <a:lnTo>
                      <a:pt x="1551" y="1143"/>
                    </a:lnTo>
                    <a:lnTo>
                      <a:pt x="1549" y="1145"/>
                    </a:lnTo>
                    <a:lnTo>
                      <a:pt x="1549" y="1146"/>
                    </a:lnTo>
                    <a:lnTo>
                      <a:pt x="1547" y="1146"/>
                    </a:lnTo>
                    <a:lnTo>
                      <a:pt x="1549" y="1146"/>
                    </a:lnTo>
                    <a:lnTo>
                      <a:pt x="1549" y="1148"/>
                    </a:lnTo>
                    <a:lnTo>
                      <a:pt x="1549" y="1150"/>
                    </a:lnTo>
                    <a:lnTo>
                      <a:pt x="1549" y="1152"/>
                    </a:lnTo>
                    <a:lnTo>
                      <a:pt x="1549" y="1154"/>
                    </a:lnTo>
                    <a:lnTo>
                      <a:pt x="1549" y="1156"/>
                    </a:lnTo>
                    <a:lnTo>
                      <a:pt x="1549" y="1158"/>
                    </a:lnTo>
                    <a:lnTo>
                      <a:pt x="1549" y="1160"/>
                    </a:lnTo>
                    <a:lnTo>
                      <a:pt x="1549" y="1162"/>
                    </a:lnTo>
                    <a:lnTo>
                      <a:pt x="1551" y="1162"/>
                    </a:lnTo>
                    <a:lnTo>
                      <a:pt x="1551" y="1164"/>
                    </a:lnTo>
                    <a:lnTo>
                      <a:pt x="1551" y="1166"/>
                    </a:lnTo>
                    <a:lnTo>
                      <a:pt x="1551" y="1168"/>
                    </a:lnTo>
                    <a:lnTo>
                      <a:pt x="1553" y="1168"/>
                    </a:lnTo>
                    <a:lnTo>
                      <a:pt x="1553" y="1170"/>
                    </a:lnTo>
                    <a:lnTo>
                      <a:pt x="1553" y="1171"/>
                    </a:lnTo>
                    <a:lnTo>
                      <a:pt x="1553" y="1173"/>
                    </a:lnTo>
                    <a:lnTo>
                      <a:pt x="1553" y="1175"/>
                    </a:lnTo>
                    <a:lnTo>
                      <a:pt x="1551" y="1175"/>
                    </a:lnTo>
                    <a:lnTo>
                      <a:pt x="1551" y="1177"/>
                    </a:lnTo>
                    <a:lnTo>
                      <a:pt x="1549" y="1177"/>
                    </a:lnTo>
                    <a:lnTo>
                      <a:pt x="1549" y="1179"/>
                    </a:lnTo>
                    <a:lnTo>
                      <a:pt x="1549" y="1181"/>
                    </a:lnTo>
                    <a:lnTo>
                      <a:pt x="1547" y="1181"/>
                    </a:lnTo>
                    <a:lnTo>
                      <a:pt x="1547" y="1183"/>
                    </a:lnTo>
                    <a:lnTo>
                      <a:pt x="1547" y="1185"/>
                    </a:lnTo>
                    <a:lnTo>
                      <a:pt x="1547" y="1187"/>
                    </a:lnTo>
                    <a:lnTo>
                      <a:pt x="1546" y="1187"/>
                    </a:lnTo>
                    <a:lnTo>
                      <a:pt x="1546" y="1189"/>
                    </a:lnTo>
                    <a:lnTo>
                      <a:pt x="1546" y="1191"/>
                    </a:lnTo>
                    <a:lnTo>
                      <a:pt x="1544" y="1191"/>
                    </a:lnTo>
                    <a:lnTo>
                      <a:pt x="1544" y="1193"/>
                    </a:lnTo>
                    <a:lnTo>
                      <a:pt x="1542" y="1193"/>
                    </a:lnTo>
                    <a:lnTo>
                      <a:pt x="1542" y="1194"/>
                    </a:lnTo>
                    <a:lnTo>
                      <a:pt x="1540" y="1194"/>
                    </a:lnTo>
                    <a:lnTo>
                      <a:pt x="1540" y="1196"/>
                    </a:lnTo>
                    <a:lnTo>
                      <a:pt x="1538" y="1196"/>
                    </a:lnTo>
                    <a:lnTo>
                      <a:pt x="1538" y="1198"/>
                    </a:lnTo>
                    <a:lnTo>
                      <a:pt x="1536" y="1200"/>
                    </a:lnTo>
                    <a:lnTo>
                      <a:pt x="1534" y="1200"/>
                    </a:lnTo>
                    <a:lnTo>
                      <a:pt x="1532" y="1200"/>
                    </a:lnTo>
                    <a:lnTo>
                      <a:pt x="1532" y="1202"/>
                    </a:lnTo>
                    <a:lnTo>
                      <a:pt x="1534" y="1202"/>
                    </a:lnTo>
                    <a:lnTo>
                      <a:pt x="1534" y="1204"/>
                    </a:lnTo>
                    <a:lnTo>
                      <a:pt x="1532" y="1206"/>
                    </a:lnTo>
                    <a:lnTo>
                      <a:pt x="1532" y="1208"/>
                    </a:lnTo>
                    <a:lnTo>
                      <a:pt x="1530" y="1206"/>
                    </a:lnTo>
                    <a:lnTo>
                      <a:pt x="1528" y="1206"/>
                    </a:lnTo>
                    <a:lnTo>
                      <a:pt x="1526" y="1206"/>
                    </a:lnTo>
                    <a:lnTo>
                      <a:pt x="1524" y="1206"/>
                    </a:lnTo>
                    <a:lnTo>
                      <a:pt x="1523" y="1206"/>
                    </a:lnTo>
                    <a:lnTo>
                      <a:pt x="1521" y="1206"/>
                    </a:lnTo>
                    <a:lnTo>
                      <a:pt x="1519" y="1206"/>
                    </a:lnTo>
                    <a:lnTo>
                      <a:pt x="1517" y="1206"/>
                    </a:lnTo>
                    <a:lnTo>
                      <a:pt x="1515" y="1206"/>
                    </a:lnTo>
                    <a:lnTo>
                      <a:pt x="1513" y="1206"/>
                    </a:lnTo>
                    <a:lnTo>
                      <a:pt x="1511" y="1206"/>
                    </a:lnTo>
                    <a:lnTo>
                      <a:pt x="1509" y="1206"/>
                    </a:lnTo>
                    <a:lnTo>
                      <a:pt x="1507" y="1206"/>
                    </a:lnTo>
                    <a:lnTo>
                      <a:pt x="1505" y="1206"/>
                    </a:lnTo>
                    <a:lnTo>
                      <a:pt x="1503" y="1206"/>
                    </a:lnTo>
                    <a:lnTo>
                      <a:pt x="1501" y="1206"/>
                    </a:lnTo>
                    <a:lnTo>
                      <a:pt x="1499" y="1206"/>
                    </a:lnTo>
                    <a:lnTo>
                      <a:pt x="1498" y="1206"/>
                    </a:lnTo>
                    <a:lnTo>
                      <a:pt x="1496" y="1206"/>
                    </a:lnTo>
                    <a:lnTo>
                      <a:pt x="1492" y="1206"/>
                    </a:lnTo>
                    <a:lnTo>
                      <a:pt x="1490" y="1206"/>
                    </a:lnTo>
                    <a:lnTo>
                      <a:pt x="1486" y="1206"/>
                    </a:lnTo>
                    <a:lnTo>
                      <a:pt x="1474" y="1206"/>
                    </a:lnTo>
                    <a:lnTo>
                      <a:pt x="1471" y="1208"/>
                    </a:lnTo>
                    <a:lnTo>
                      <a:pt x="1469" y="1208"/>
                    </a:lnTo>
                    <a:lnTo>
                      <a:pt x="1465" y="1208"/>
                    </a:lnTo>
                    <a:lnTo>
                      <a:pt x="1463" y="1208"/>
                    </a:lnTo>
                    <a:lnTo>
                      <a:pt x="1461" y="1208"/>
                    </a:lnTo>
                    <a:lnTo>
                      <a:pt x="1459" y="1208"/>
                    </a:lnTo>
                    <a:lnTo>
                      <a:pt x="1455" y="1208"/>
                    </a:lnTo>
                    <a:lnTo>
                      <a:pt x="1453" y="1208"/>
                    </a:lnTo>
                    <a:lnTo>
                      <a:pt x="1450" y="1208"/>
                    </a:lnTo>
                    <a:lnTo>
                      <a:pt x="1442" y="1208"/>
                    </a:lnTo>
                    <a:lnTo>
                      <a:pt x="1438" y="1210"/>
                    </a:lnTo>
                    <a:lnTo>
                      <a:pt x="1438" y="1208"/>
                    </a:lnTo>
                    <a:lnTo>
                      <a:pt x="1438" y="1206"/>
                    </a:lnTo>
                    <a:lnTo>
                      <a:pt x="1436" y="1204"/>
                    </a:lnTo>
                    <a:lnTo>
                      <a:pt x="1436" y="1200"/>
                    </a:lnTo>
                    <a:lnTo>
                      <a:pt x="1434" y="1198"/>
                    </a:lnTo>
                    <a:lnTo>
                      <a:pt x="1434" y="1196"/>
                    </a:lnTo>
                    <a:lnTo>
                      <a:pt x="1434" y="1194"/>
                    </a:lnTo>
                    <a:lnTo>
                      <a:pt x="1434" y="1193"/>
                    </a:lnTo>
                    <a:lnTo>
                      <a:pt x="1434" y="1191"/>
                    </a:lnTo>
                    <a:lnTo>
                      <a:pt x="1434" y="1189"/>
                    </a:lnTo>
                    <a:lnTo>
                      <a:pt x="1434" y="1187"/>
                    </a:lnTo>
                    <a:lnTo>
                      <a:pt x="1436" y="1187"/>
                    </a:lnTo>
                    <a:lnTo>
                      <a:pt x="1436" y="1185"/>
                    </a:lnTo>
                    <a:lnTo>
                      <a:pt x="1438" y="1183"/>
                    </a:lnTo>
                    <a:lnTo>
                      <a:pt x="1438" y="1181"/>
                    </a:lnTo>
                    <a:lnTo>
                      <a:pt x="1440" y="1179"/>
                    </a:lnTo>
                    <a:lnTo>
                      <a:pt x="1438" y="1179"/>
                    </a:lnTo>
                    <a:lnTo>
                      <a:pt x="1436" y="1177"/>
                    </a:lnTo>
                    <a:lnTo>
                      <a:pt x="1436" y="1175"/>
                    </a:lnTo>
                    <a:lnTo>
                      <a:pt x="1434" y="1175"/>
                    </a:lnTo>
                    <a:lnTo>
                      <a:pt x="1434" y="1173"/>
                    </a:lnTo>
                    <a:lnTo>
                      <a:pt x="1434" y="1171"/>
                    </a:lnTo>
                    <a:lnTo>
                      <a:pt x="1434" y="1170"/>
                    </a:lnTo>
                    <a:lnTo>
                      <a:pt x="1434" y="1168"/>
                    </a:lnTo>
                    <a:lnTo>
                      <a:pt x="1432" y="1168"/>
                    </a:lnTo>
                    <a:lnTo>
                      <a:pt x="1430" y="1168"/>
                    </a:lnTo>
                    <a:lnTo>
                      <a:pt x="1430" y="1166"/>
                    </a:lnTo>
                    <a:lnTo>
                      <a:pt x="1430" y="1164"/>
                    </a:lnTo>
                    <a:lnTo>
                      <a:pt x="1430" y="1162"/>
                    </a:lnTo>
                    <a:lnTo>
                      <a:pt x="1432" y="1162"/>
                    </a:lnTo>
                    <a:lnTo>
                      <a:pt x="1432" y="1160"/>
                    </a:lnTo>
                    <a:lnTo>
                      <a:pt x="1432" y="1158"/>
                    </a:lnTo>
                    <a:lnTo>
                      <a:pt x="1432" y="1156"/>
                    </a:lnTo>
                    <a:lnTo>
                      <a:pt x="1432" y="1154"/>
                    </a:lnTo>
                    <a:lnTo>
                      <a:pt x="1434" y="1154"/>
                    </a:lnTo>
                    <a:lnTo>
                      <a:pt x="1432" y="1154"/>
                    </a:lnTo>
                    <a:lnTo>
                      <a:pt x="1432" y="1152"/>
                    </a:lnTo>
                    <a:lnTo>
                      <a:pt x="1430" y="1152"/>
                    </a:lnTo>
                    <a:lnTo>
                      <a:pt x="1430" y="1150"/>
                    </a:lnTo>
                    <a:lnTo>
                      <a:pt x="1430" y="1148"/>
                    </a:lnTo>
                    <a:lnTo>
                      <a:pt x="1432" y="1148"/>
                    </a:lnTo>
                    <a:lnTo>
                      <a:pt x="1432" y="1146"/>
                    </a:lnTo>
                    <a:lnTo>
                      <a:pt x="1432" y="1145"/>
                    </a:lnTo>
                    <a:lnTo>
                      <a:pt x="1430" y="1145"/>
                    </a:lnTo>
                    <a:lnTo>
                      <a:pt x="1430" y="1146"/>
                    </a:lnTo>
                    <a:lnTo>
                      <a:pt x="1428" y="1146"/>
                    </a:lnTo>
                    <a:lnTo>
                      <a:pt x="1428" y="1145"/>
                    </a:lnTo>
                    <a:lnTo>
                      <a:pt x="1426" y="1145"/>
                    </a:lnTo>
                    <a:lnTo>
                      <a:pt x="1426" y="1143"/>
                    </a:lnTo>
                    <a:lnTo>
                      <a:pt x="1426" y="1141"/>
                    </a:lnTo>
                    <a:lnTo>
                      <a:pt x="1426" y="1139"/>
                    </a:lnTo>
                    <a:lnTo>
                      <a:pt x="1426" y="1141"/>
                    </a:lnTo>
                    <a:lnTo>
                      <a:pt x="1425" y="1141"/>
                    </a:lnTo>
                    <a:lnTo>
                      <a:pt x="1425" y="1143"/>
                    </a:lnTo>
                    <a:lnTo>
                      <a:pt x="1423" y="1146"/>
                    </a:lnTo>
                    <a:lnTo>
                      <a:pt x="1423" y="1148"/>
                    </a:lnTo>
                    <a:lnTo>
                      <a:pt x="1421" y="1150"/>
                    </a:lnTo>
                    <a:lnTo>
                      <a:pt x="1419" y="1150"/>
                    </a:lnTo>
                    <a:lnTo>
                      <a:pt x="1417" y="1148"/>
                    </a:lnTo>
                    <a:lnTo>
                      <a:pt x="1415" y="1148"/>
                    </a:lnTo>
                    <a:lnTo>
                      <a:pt x="1413" y="1146"/>
                    </a:lnTo>
                    <a:lnTo>
                      <a:pt x="1411" y="1146"/>
                    </a:lnTo>
                    <a:lnTo>
                      <a:pt x="1411" y="1145"/>
                    </a:lnTo>
                    <a:lnTo>
                      <a:pt x="1409" y="1145"/>
                    </a:lnTo>
                    <a:lnTo>
                      <a:pt x="1407" y="1143"/>
                    </a:lnTo>
                    <a:lnTo>
                      <a:pt x="1407" y="1141"/>
                    </a:lnTo>
                    <a:lnTo>
                      <a:pt x="1407" y="1139"/>
                    </a:lnTo>
                    <a:lnTo>
                      <a:pt x="1407" y="1137"/>
                    </a:lnTo>
                    <a:lnTo>
                      <a:pt x="1409" y="1137"/>
                    </a:lnTo>
                    <a:lnTo>
                      <a:pt x="1411" y="1137"/>
                    </a:lnTo>
                    <a:lnTo>
                      <a:pt x="1411" y="1135"/>
                    </a:lnTo>
                    <a:lnTo>
                      <a:pt x="1411" y="1133"/>
                    </a:lnTo>
                    <a:lnTo>
                      <a:pt x="1411" y="1131"/>
                    </a:lnTo>
                    <a:lnTo>
                      <a:pt x="1409" y="1131"/>
                    </a:lnTo>
                    <a:lnTo>
                      <a:pt x="1407" y="1127"/>
                    </a:lnTo>
                    <a:lnTo>
                      <a:pt x="1407" y="1125"/>
                    </a:lnTo>
                    <a:lnTo>
                      <a:pt x="1405" y="1125"/>
                    </a:lnTo>
                    <a:lnTo>
                      <a:pt x="1405" y="1123"/>
                    </a:lnTo>
                    <a:lnTo>
                      <a:pt x="1403" y="1123"/>
                    </a:lnTo>
                    <a:lnTo>
                      <a:pt x="1403" y="1122"/>
                    </a:lnTo>
                    <a:lnTo>
                      <a:pt x="1402" y="1122"/>
                    </a:lnTo>
                    <a:lnTo>
                      <a:pt x="1400" y="1120"/>
                    </a:lnTo>
                    <a:lnTo>
                      <a:pt x="1398" y="1118"/>
                    </a:lnTo>
                    <a:lnTo>
                      <a:pt x="1396" y="1114"/>
                    </a:lnTo>
                    <a:lnTo>
                      <a:pt x="1392" y="1108"/>
                    </a:lnTo>
                    <a:lnTo>
                      <a:pt x="1390" y="1106"/>
                    </a:lnTo>
                    <a:lnTo>
                      <a:pt x="1390" y="1104"/>
                    </a:lnTo>
                    <a:lnTo>
                      <a:pt x="1388" y="1102"/>
                    </a:lnTo>
                    <a:lnTo>
                      <a:pt x="1386" y="1100"/>
                    </a:lnTo>
                    <a:lnTo>
                      <a:pt x="1386" y="1098"/>
                    </a:lnTo>
                    <a:lnTo>
                      <a:pt x="1384" y="1097"/>
                    </a:lnTo>
                    <a:lnTo>
                      <a:pt x="1380" y="1093"/>
                    </a:lnTo>
                    <a:lnTo>
                      <a:pt x="1378" y="1091"/>
                    </a:lnTo>
                    <a:lnTo>
                      <a:pt x="1377" y="1089"/>
                    </a:lnTo>
                    <a:lnTo>
                      <a:pt x="1375" y="1085"/>
                    </a:lnTo>
                    <a:lnTo>
                      <a:pt x="1375" y="1083"/>
                    </a:lnTo>
                    <a:lnTo>
                      <a:pt x="1371" y="1079"/>
                    </a:lnTo>
                    <a:lnTo>
                      <a:pt x="1369" y="1077"/>
                    </a:lnTo>
                    <a:lnTo>
                      <a:pt x="1369" y="1075"/>
                    </a:lnTo>
                    <a:lnTo>
                      <a:pt x="1367" y="1075"/>
                    </a:lnTo>
                    <a:lnTo>
                      <a:pt x="1367" y="1074"/>
                    </a:lnTo>
                    <a:lnTo>
                      <a:pt x="1367" y="1072"/>
                    </a:lnTo>
                    <a:lnTo>
                      <a:pt x="1365" y="1070"/>
                    </a:lnTo>
                    <a:lnTo>
                      <a:pt x="1365" y="1068"/>
                    </a:lnTo>
                    <a:lnTo>
                      <a:pt x="1363" y="1060"/>
                    </a:lnTo>
                    <a:lnTo>
                      <a:pt x="1359" y="1054"/>
                    </a:lnTo>
                    <a:lnTo>
                      <a:pt x="1359" y="1052"/>
                    </a:lnTo>
                    <a:lnTo>
                      <a:pt x="1355" y="1045"/>
                    </a:lnTo>
                    <a:lnTo>
                      <a:pt x="1355" y="1043"/>
                    </a:lnTo>
                    <a:lnTo>
                      <a:pt x="1354" y="1037"/>
                    </a:lnTo>
                    <a:lnTo>
                      <a:pt x="1354" y="1035"/>
                    </a:lnTo>
                    <a:lnTo>
                      <a:pt x="1352" y="1035"/>
                    </a:lnTo>
                    <a:lnTo>
                      <a:pt x="1352" y="1033"/>
                    </a:lnTo>
                    <a:lnTo>
                      <a:pt x="1352" y="1031"/>
                    </a:lnTo>
                    <a:lnTo>
                      <a:pt x="1350" y="1031"/>
                    </a:lnTo>
                    <a:lnTo>
                      <a:pt x="1350" y="1029"/>
                    </a:lnTo>
                    <a:lnTo>
                      <a:pt x="1350" y="1027"/>
                    </a:lnTo>
                    <a:lnTo>
                      <a:pt x="1348" y="1026"/>
                    </a:lnTo>
                    <a:lnTo>
                      <a:pt x="1346" y="1026"/>
                    </a:lnTo>
                    <a:lnTo>
                      <a:pt x="1344" y="1026"/>
                    </a:lnTo>
                    <a:lnTo>
                      <a:pt x="1344" y="1024"/>
                    </a:lnTo>
                    <a:lnTo>
                      <a:pt x="1342" y="1022"/>
                    </a:lnTo>
                    <a:lnTo>
                      <a:pt x="1344" y="1022"/>
                    </a:lnTo>
                    <a:lnTo>
                      <a:pt x="1344" y="1020"/>
                    </a:lnTo>
                    <a:lnTo>
                      <a:pt x="1344" y="1018"/>
                    </a:lnTo>
                    <a:lnTo>
                      <a:pt x="1342" y="1018"/>
                    </a:lnTo>
                    <a:lnTo>
                      <a:pt x="1342" y="1016"/>
                    </a:lnTo>
                    <a:lnTo>
                      <a:pt x="1342" y="1014"/>
                    </a:lnTo>
                    <a:lnTo>
                      <a:pt x="1344" y="1014"/>
                    </a:lnTo>
                    <a:lnTo>
                      <a:pt x="1344" y="1012"/>
                    </a:lnTo>
                    <a:lnTo>
                      <a:pt x="1344" y="1010"/>
                    </a:lnTo>
                    <a:lnTo>
                      <a:pt x="1346" y="1010"/>
                    </a:lnTo>
                    <a:lnTo>
                      <a:pt x="1346" y="1008"/>
                    </a:lnTo>
                    <a:lnTo>
                      <a:pt x="1348" y="1008"/>
                    </a:lnTo>
                    <a:lnTo>
                      <a:pt x="1348" y="1006"/>
                    </a:lnTo>
                    <a:lnTo>
                      <a:pt x="1346" y="1008"/>
                    </a:lnTo>
                    <a:lnTo>
                      <a:pt x="1344" y="1008"/>
                    </a:lnTo>
                    <a:lnTo>
                      <a:pt x="1342" y="1008"/>
                    </a:lnTo>
                    <a:lnTo>
                      <a:pt x="1340" y="1008"/>
                    </a:lnTo>
                    <a:lnTo>
                      <a:pt x="1340" y="1006"/>
                    </a:lnTo>
                    <a:lnTo>
                      <a:pt x="1338" y="1006"/>
                    </a:lnTo>
                    <a:lnTo>
                      <a:pt x="1338" y="1004"/>
                    </a:lnTo>
                    <a:lnTo>
                      <a:pt x="1336" y="1004"/>
                    </a:lnTo>
                    <a:lnTo>
                      <a:pt x="1336" y="1002"/>
                    </a:lnTo>
                    <a:lnTo>
                      <a:pt x="1334" y="1001"/>
                    </a:lnTo>
                    <a:lnTo>
                      <a:pt x="1332" y="999"/>
                    </a:lnTo>
                    <a:lnTo>
                      <a:pt x="1332" y="997"/>
                    </a:lnTo>
                    <a:lnTo>
                      <a:pt x="1330" y="997"/>
                    </a:lnTo>
                    <a:lnTo>
                      <a:pt x="1330" y="999"/>
                    </a:lnTo>
                    <a:lnTo>
                      <a:pt x="1329" y="997"/>
                    </a:lnTo>
                    <a:lnTo>
                      <a:pt x="1327" y="997"/>
                    </a:lnTo>
                    <a:lnTo>
                      <a:pt x="1327" y="995"/>
                    </a:lnTo>
                    <a:lnTo>
                      <a:pt x="1325" y="993"/>
                    </a:lnTo>
                    <a:lnTo>
                      <a:pt x="1323" y="993"/>
                    </a:lnTo>
                    <a:lnTo>
                      <a:pt x="1321" y="991"/>
                    </a:lnTo>
                    <a:lnTo>
                      <a:pt x="1319" y="991"/>
                    </a:lnTo>
                    <a:lnTo>
                      <a:pt x="1319" y="989"/>
                    </a:lnTo>
                    <a:lnTo>
                      <a:pt x="1317" y="987"/>
                    </a:lnTo>
                    <a:lnTo>
                      <a:pt x="1315" y="987"/>
                    </a:lnTo>
                    <a:lnTo>
                      <a:pt x="1315" y="985"/>
                    </a:lnTo>
                    <a:lnTo>
                      <a:pt x="1313" y="985"/>
                    </a:lnTo>
                    <a:lnTo>
                      <a:pt x="1313" y="983"/>
                    </a:lnTo>
                    <a:lnTo>
                      <a:pt x="1311" y="983"/>
                    </a:lnTo>
                    <a:lnTo>
                      <a:pt x="1309" y="983"/>
                    </a:lnTo>
                    <a:lnTo>
                      <a:pt x="1309" y="981"/>
                    </a:lnTo>
                    <a:lnTo>
                      <a:pt x="1307" y="981"/>
                    </a:lnTo>
                    <a:lnTo>
                      <a:pt x="1307" y="979"/>
                    </a:lnTo>
                    <a:lnTo>
                      <a:pt x="1307" y="978"/>
                    </a:lnTo>
                    <a:lnTo>
                      <a:pt x="1306" y="976"/>
                    </a:lnTo>
                    <a:lnTo>
                      <a:pt x="1304" y="974"/>
                    </a:lnTo>
                    <a:lnTo>
                      <a:pt x="1302" y="972"/>
                    </a:lnTo>
                    <a:lnTo>
                      <a:pt x="1300" y="972"/>
                    </a:lnTo>
                    <a:lnTo>
                      <a:pt x="1300" y="970"/>
                    </a:lnTo>
                    <a:lnTo>
                      <a:pt x="1300" y="968"/>
                    </a:lnTo>
                    <a:lnTo>
                      <a:pt x="1300" y="966"/>
                    </a:lnTo>
                    <a:lnTo>
                      <a:pt x="1300" y="964"/>
                    </a:lnTo>
                    <a:lnTo>
                      <a:pt x="1298" y="964"/>
                    </a:lnTo>
                    <a:lnTo>
                      <a:pt x="1298" y="962"/>
                    </a:lnTo>
                    <a:lnTo>
                      <a:pt x="1296" y="960"/>
                    </a:lnTo>
                    <a:lnTo>
                      <a:pt x="1294" y="958"/>
                    </a:lnTo>
                    <a:lnTo>
                      <a:pt x="1292" y="958"/>
                    </a:lnTo>
                    <a:lnTo>
                      <a:pt x="1292" y="956"/>
                    </a:lnTo>
                    <a:lnTo>
                      <a:pt x="1290" y="954"/>
                    </a:lnTo>
                    <a:lnTo>
                      <a:pt x="1288" y="954"/>
                    </a:lnTo>
                    <a:lnTo>
                      <a:pt x="1286" y="954"/>
                    </a:lnTo>
                    <a:lnTo>
                      <a:pt x="1284" y="953"/>
                    </a:lnTo>
                    <a:lnTo>
                      <a:pt x="1282" y="953"/>
                    </a:lnTo>
                    <a:lnTo>
                      <a:pt x="1281" y="953"/>
                    </a:lnTo>
                    <a:lnTo>
                      <a:pt x="1277" y="949"/>
                    </a:lnTo>
                    <a:lnTo>
                      <a:pt x="1273" y="945"/>
                    </a:lnTo>
                    <a:lnTo>
                      <a:pt x="1271" y="945"/>
                    </a:lnTo>
                    <a:lnTo>
                      <a:pt x="1271" y="943"/>
                    </a:lnTo>
                    <a:lnTo>
                      <a:pt x="1269" y="943"/>
                    </a:lnTo>
                    <a:lnTo>
                      <a:pt x="1267" y="943"/>
                    </a:lnTo>
                    <a:lnTo>
                      <a:pt x="1263" y="941"/>
                    </a:lnTo>
                    <a:lnTo>
                      <a:pt x="1261" y="939"/>
                    </a:lnTo>
                    <a:lnTo>
                      <a:pt x="1259" y="939"/>
                    </a:lnTo>
                    <a:lnTo>
                      <a:pt x="1259" y="937"/>
                    </a:lnTo>
                    <a:lnTo>
                      <a:pt x="1257" y="937"/>
                    </a:lnTo>
                    <a:lnTo>
                      <a:pt x="1256" y="935"/>
                    </a:lnTo>
                    <a:lnTo>
                      <a:pt x="1254" y="935"/>
                    </a:lnTo>
                    <a:lnTo>
                      <a:pt x="1252" y="933"/>
                    </a:lnTo>
                    <a:lnTo>
                      <a:pt x="1250" y="933"/>
                    </a:lnTo>
                    <a:lnTo>
                      <a:pt x="1250" y="931"/>
                    </a:lnTo>
                    <a:lnTo>
                      <a:pt x="1248" y="931"/>
                    </a:lnTo>
                    <a:lnTo>
                      <a:pt x="1248" y="930"/>
                    </a:lnTo>
                    <a:lnTo>
                      <a:pt x="1246" y="930"/>
                    </a:lnTo>
                    <a:lnTo>
                      <a:pt x="1244" y="930"/>
                    </a:lnTo>
                    <a:lnTo>
                      <a:pt x="1244" y="928"/>
                    </a:lnTo>
                    <a:lnTo>
                      <a:pt x="1242" y="928"/>
                    </a:lnTo>
                    <a:lnTo>
                      <a:pt x="1242" y="926"/>
                    </a:lnTo>
                    <a:lnTo>
                      <a:pt x="1240" y="926"/>
                    </a:lnTo>
                    <a:lnTo>
                      <a:pt x="1238" y="926"/>
                    </a:lnTo>
                    <a:lnTo>
                      <a:pt x="1238" y="924"/>
                    </a:lnTo>
                    <a:lnTo>
                      <a:pt x="1236" y="924"/>
                    </a:lnTo>
                    <a:lnTo>
                      <a:pt x="1234" y="922"/>
                    </a:lnTo>
                    <a:lnTo>
                      <a:pt x="1231" y="920"/>
                    </a:lnTo>
                    <a:lnTo>
                      <a:pt x="1227" y="918"/>
                    </a:lnTo>
                    <a:lnTo>
                      <a:pt x="1225" y="916"/>
                    </a:lnTo>
                    <a:lnTo>
                      <a:pt x="1221" y="916"/>
                    </a:lnTo>
                    <a:lnTo>
                      <a:pt x="1219" y="916"/>
                    </a:lnTo>
                    <a:lnTo>
                      <a:pt x="1217" y="916"/>
                    </a:lnTo>
                    <a:lnTo>
                      <a:pt x="1215" y="916"/>
                    </a:lnTo>
                    <a:lnTo>
                      <a:pt x="1215" y="914"/>
                    </a:lnTo>
                    <a:lnTo>
                      <a:pt x="1213" y="914"/>
                    </a:lnTo>
                    <a:lnTo>
                      <a:pt x="1211" y="914"/>
                    </a:lnTo>
                    <a:lnTo>
                      <a:pt x="1209" y="914"/>
                    </a:lnTo>
                    <a:lnTo>
                      <a:pt x="1208" y="914"/>
                    </a:lnTo>
                    <a:lnTo>
                      <a:pt x="1208" y="912"/>
                    </a:lnTo>
                    <a:lnTo>
                      <a:pt x="1206" y="912"/>
                    </a:lnTo>
                    <a:lnTo>
                      <a:pt x="1204" y="910"/>
                    </a:lnTo>
                    <a:lnTo>
                      <a:pt x="1202" y="910"/>
                    </a:lnTo>
                    <a:lnTo>
                      <a:pt x="1200" y="908"/>
                    </a:lnTo>
                    <a:lnTo>
                      <a:pt x="1196" y="906"/>
                    </a:lnTo>
                    <a:lnTo>
                      <a:pt x="1194" y="906"/>
                    </a:lnTo>
                    <a:lnTo>
                      <a:pt x="1190" y="905"/>
                    </a:lnTo>
                    <a:lnTo>
                      <a:pt x="1188" y="903"/>
                    </a:lnTo>
                    <a:lnTo>
                      <a:pt x="1186" y="903"/>
                    </a:lnTo>
                    <a:lnTo>
                      <a:pt x="1183" y="899"/>
                    </a:lnTo>
                    <a:lnTo>
                      <a:pt x="1181" y="899"/>
                    </a:lnTo>
                    <a:lnTo>
                      <a:pt x="1179" y="899"/>
                    </a:lnTo>
                    <a:lnTo>
                      <a:pt x="1179" y="897"/>
                    </a:lnTo>
                    <a:lnTo>
                      <a:pt x="1177" y="897"/>
                    </a:lnTo>
                    <a:lnTo>
                      <a:pt x="1175" y="897"/>
                    </a:lnTo>
                    <a:lnTo>
                      <a:pt x="1173" y="897"/>
                    </a:lnTo>
                    <a:lnTo>
                      <a:pt x="1173" y="895"/>
                    </a:lnTo>
                    <a:lnTo>
                      <a:pt x="1171" y="895"/>
                    </a:lnTo>
                    <a:lnTo>
                      <a:pt x="1169" y="895"/>
                    </a:lnTo>
                    <a:lnTo>
                      <a:pt x="1167" y="895"/>
                    </a:lnTo>
                    <a:lnTo>
                      <a:pt x="1165" y="895"/>
                    </a:lnTo>
                    <a:lnTo>
                      <a:pt x="1165" y="893"/>
                    </a:lnTo>
                    <a:lnTo>
                      <a:pt x="1163" y="893"/>
                    </a:lnTo>
                    <a:lnTo>
                      <a:pt x="1161" y="893"/>
                    </a:lnTo>
                    <a:lnTo>
                      <a:pt x="1160" y="893"/>
                    </a:lnTo>
                    <a:lnTo>
                      <a:pt x="1158" y="893"/>
                    </a:lnTo>
                    <a:lnTo>
                      <a:pt x="1156" y="891"/>
                    </a:lnTo>
                    <a:lnTo>
                      <a:pt x="1154" y="891"/>
                    </a:lnTo>
                    <a:lnTo>
                      <a:pt x="1152" y="891"/>
                    </a:lnTo>
                    <a:lnTo>
                      <a:pt x="1150" y="891"/>
                    </a:lnTo>
                    <a:lnTo>
                      <a:pt x="1148" y="891"/>
                    </a:lnTo>
                    <a:lnTo>
                      <a:pt x="1146" y="891"/>
                    </a:lnTo>
                    <a:lnTo>
                      <a:pt x="1144" y="893"/>
                    </a:lnTo>
                    <a:lnTo>
                      <a:pt x="1142" y="893"/>
                    </a:lnTo>
                    <a:lnTo>
                      <a:pt x="1140" y="893"/>
                    </a:lnTo>
                    <a:lnTo>
                      <a:pt x="1138" y="893"/>
                    </a:lnTo>
                    <a:lnTo>
                      <a:pt x="1137" y="893"/>
                    </a:lnTo>
                    <a:lnTo>
                      <a:pt x="1135" y="893"/>
                    </a:lnTo>
                    <a:lnTo>
                      <a:pt x="1133" y="893"/>
                    </a:lnTo>
                    <a:lnTo>
                      <a:pt x="1131" y="893"/>
                    </a:lnTo>
                    <a:lnTo>
                      <a:pt x="1129" y="895"/>
                    </a:lnTo>
                    <a:lnTo>
                      <a:pt x="1127" y="895"/>
                    </a:lnTo>
                    <a:lnTo>
                      <a:pt x="1125" y="895"/>
                    </a:lnTo>
                    <a:lnTo>
                      <a:pt x="1123" y="895"/>
                    </a:lnTo>
                    <a:lnTo>
                      <a:pt x="1121" y="895"/>
                    </a:lnTo>
                    <a:lnTo>
                      <a:pt x="1121" y="897"/>
                    </a:lnTo>
                    <a:lnTo>
                      <a:pt x="1119" y="897"/>
                    </a:lnTo>
                    <a:lnTo>
                      <a:pt x="1117" y="897"/>
                    </a:lnTo>
                    <a:lnTo>
                      <a:pt x="1117" y="899"/>
                    </a:lnTo>
                    <a:lnTo>
                      <a:pt x="1115" y="899"/>
                    </a:lnTo>
                    <a:lnTo>
                      <a:pt x="1113" y="899"/>
                    </a:lnTo>
                    <a:lnTo>
                      <a:pt x="1110" y="899"/>
                    </a:lnTo>
                    <a:lnTo>
                      <a:pt x="1108" y="899"/>
                    </a:lnTo>
                    <a:lnTo>
                      <a:pt x="1104" y="905"/>
                    </a:lnTo>
                    <a:lnTo>
                      <a:pt x="1098" y="910"/>
                    </a:lnTo>
                    <a:lnTo>
                      <a:pt x="1094" y="912"/>
                    </a:lnTo>
                    <a:lnTo>
                      <a:pt x="1092" y="912"/>
                    </a:lnTo>
                    <a:lnTo>
                      <a:pt x="1090" y="912"/>
                    </a:lnTo>
                    <a:lnTo>
                      <a:pt x="1087" y="908"/>
                    </a:lnTo>
                    <a:lnTo>
                      <a:pt x="1087" y="906"/>
                    </a:lnTo>
                    <a:lnTo>
                      <a:pt x="1087" y="905"/>
                    </a:lnTo>
                    <a:lnTo>
                      <a:pt x="1090" y="899"/>
                    </a:lnTo>
                    <a:lnTo>
                      <a:pt x="1094" y="893"/>
                    </a:lnTo>
                    <a:lnTo>
                      <a:pt x="1092" y="889"/>
                    </a:lnTo>
                    <a:lnTo>
                      <a:pt x="1089" y="887"/>
                    </a:lnTo>
                    <a:lnTo>
                      <a:pt x="1087" y="887"/>
                    </a:lnTo>
                    <a:lnTo>
                      <a:pt x="1077" y="885"/>
                    </a:lnTo>
                    <a:lnTo>
                      <a:pt x="1075" y="885"/>
                    </a:lnTo>
                    <a:lnTo>
                      <a:pt x="1069" y="883"/>
                    </a:lnTo>
                    <a:lnTo>
                      <a:pt x="1065" y="882"/>
                    </a:lnTo>
                    <a:lnTo>
                      <a:pt x="1064" y="880"/>
                    </a:lnTo>
                    <a:lnTo>
                      <a:pt x="1062" y="880"/>
                    </a:lnTo>
                    <a:lnTo>
                      <a:pt x="1060" y="878"/>
                    </a:lnTo>
                    <a:lnTo>
                      <a:pt x="1054" y="874"/>
                    </a:lnTo>
                    <a:lnTo>
                      <a:pt x="1048" y="874"/>
                    </a:lnTo>
                    <a:lnTo>
                      <a:pt x="1042" y="878"/>
                    </a:lnTo>
                    <a:lnTo>
                      <a:pt x="1035" y="880"/>
                    </a:lnTo>
                    <a:lnTo>
                      <a:pt x="1033" y="882"/>
                    </a:lnTo>
                    <a:lnTo>
                      <a:pt x="1025" y="885"/>
                    </a:lnTo>
                    <a:lnTo>
                      <a:pt x="1023" y="885"/>
                    </a:lnTo>
                    <a:lnTo>
                      <a:pt x="1019" y="887"/>
                    </a:lnTo>
                    <a:lnTo>
                      <a:pt x="1017" y="889"/>
                    </a:lnTo>
                    <a:lnTo>
                      <a:pt x="1014" y="889"/>
                    </a:lnTo>
                    <a:lnTo>
                      <a:pt x="1012" y="891"/>
                    </a:lnTo>
                    <a:lnTo>
                      <a:pt x="1010" y="895"/>
                    </a:lnTo>
                    <a:lnTo>
                      <a:pt x="1008" y="897"/>
                    </a:lnTo>
                    <a:lnTo>
                      <a:pt x="1008" y="899"/>
                    </a:lnTo>
                    <a:lnTo>
                      <a:pt x="1008" y="903"/>
                    </a:lnTo>
                    <a:lnTo>
                      <a:pt x="1006" y="905"/>
                    </a:lnTo>
                    <a:lnTo>
                      <a:pt x="1004" y="906"/>
                    </a:lnTo>
                    <a:lnTo>
                      <a:pt x="1000" y="908"/>
                    </a:lnTo>
                    <a:lnTo>
                      <a:pt x="996" y="910"/>
                    </a:lnTo>
                    <a:lnTo>
                      <a:pt x="994" y="910"/>
                    </a:lnTo>
                    <a:lnTo>
                      <a:pt x="991" y="910"/>
                    </a:lnTo>
                    <a:lnTo>
                      <a:pt x="987" y="910"/>
                    </a:lnTo>
                    <a:lnTo>
                      <a:pt x="983" y="908"/>
                    </a:lnTo>
                    <a:lnTo>
                      <a:pt x="983" y="906"/>
                    </a:lnTo>
                    <a:lnTo>
                      <a:pt x="981" y="906"/>
                    </a:lnTo>
                    <a:lnTo>
                      <a:pt x="979" y="903"/>
                    </a:lnTo>
                    <a:lnTo>
                      <a:pt x="971" y="901"/>
                    </a:lnTo>
                    <a:lnTo>
                      <a:pt x="966" y="903"/>
                    </a:lnTo>
                    <a:lnTo>
                      <a:pt x="956" y="901"/>
                    </a:lnTo>
                    <a:lnTo>
                      <a:pt x="954" y="901"/>
                    </a:lnTo>
                    <a:lnTo>
                      <a:pt x="952" y="903"/>
                    </a:lnTo>
                    <a:lnTo>
                      <a:pt x="944" y="905"/>
                    </a:lnTo>
                    <a:lnTo>
                      <a:pt x="943" y="906"/>
                    </a:lnTo>
                    <a:lnTo>
                      <a:pt x="941" y="908"/>
                    </a:lnTo>
                    <a:lnTo>
                      <a:pt x="939" y="912"/>
                    </a:lnTo>
                    <a:lnTo>
                      <a:pt x="939" y="914"/>
                    </a:lnTo>
                    <a:lnTo>
                      <a:pt x="937" y="916"/>
                    </a:lnTo>
                    <a:lnTo>
                      <a:pt x="937" y="918"/>
                    </a:lnTo>
                    <a:lnTo>
                      <a:pt x="935" y="920"/>
                    </a:lnTo>
                    <a:lnTo>
                      <a:pt x="933" y="924"/>
                    </a:lnTo>
                    <a:lnTo>
                      <a:pt x="931" y="926"/>
                    </a:lnTo>
                    <a:lnTo>
                      <a:pt x="929" y="926"/>
                    </a:lnTo>
                    <a:lnTo>
                      <a:pt x="927" y="928"/>
                    </a:lnTo>
                    <a:lnTo>
                      <a:pt x="923" y="930"/>
                    </a:lnTo>
                    <a:lnTo>
                      <a:pt x="921" y="930"/>
                    </a:lnTo>
                    <a:lnTo>
                      <a:pt x="914" y="935"/>
                    </a:lnTo>
                    <a:lnTo>
                      <a:pt x="908" y="937"/>
                    </a:lnTo>
                    <a:lnTo>
                      <a:pt x="906" y="937"/>
                    </a:lnTo>
                    <a:lnTo>
                      <a:pt x="906" y="939"/>
                    </a:lnTo>
                    <a:lnTo>
                      <a:pt x="904" y="939"/>
                    </a:lnTo>
                    <a:lnTo>
                      <a:pt x="900" y="941"/>
                    </a:lnTo>
                    <a:lnTo>
                      <a:pt x="898" y="941"/>
                    </a:lnTo>
                    <a:lnTo>
                      <a:pt x="898" y="943"/>
                    </a:lnTo>
                    <a:lnTo>
                      <a:pt x="896" y="943"/>
                    </a:lnTo>
                    <a:lnTo>
                      <a:pt x="891" y="945"/>
                    </a:lnTo>
                    <a:lnTo>
                      <a:pt x="883" y="949"/>
                    </a:lnTo>
                    <a:lnTo>
                      <a:pt x="881" y="949"/>
                    </a:lnTo>
                    <a:lnTo>
                      <a:pt x="879" y="951"/>
                    </a:lnTo>
                    <a:lnTo>
                      <a:pt x="877" y="951"/>
                    </a:lnTo>
                    <a:lnTo>
                      <a:pt x="875" y="951"/>
                    </a:lnTo>
                    <a:lnTo>
                      <a:pt x="873" y="951"/>
                    </a:lnTo>
                    <a:lnTo>
                      <a:pt x="870" y="951"/>
                    </a:lnTo>
                    <a:lnTo>
                      <a:pt x="866" y="953"/>
                    </a:lnTo>
                    <a:lnTo>
                      <a:pt x="864" y="953"/>
                    </a:lnTo>
                    <a:lnTo>
                      <a:pt x="862" y="953"/>
                    </a:lnTo>
                    <a:lnTo>
                      <a:pt x="856" y="953"/>
                    </a:lnTo>
                    <a:lnTo>
                      <a:pt x="850" y="954"/>
                    </a:lnTo>
                    <a:lnTo>
                      <a:pt x="839" y="954"/>
                    </a:lnTo>
                    <a:lnTo>
                      <a:pt x="835" y="956"/>
                    </a:lnTo>
                    <a:lnTo>
                      <a:pt x="833" y="956"/>
                    </a:lnTo>
                    <a:lnTo>
                      <a:pt x="827" y="956"/>
                    </a:lnTo>
                    <a:lnTo>
                      <a:pt x="825" y="958"/>
                    </a:lnTo>
                    <a:lnTo>
                      <a:pt x="824" y="958"/>
                    </a:lnTo>
                    <a:lnTo>
                      <a:pt x="824" y="960"/>
                    </a:lnTo>
                    <a:lnTo>
                      <a:pt x="822" y="962"/>
                    </a:lnTo>
                    <a:lnTo>
                      <a:pt x="822" y="964"/>
                    </a:lnTo>
                    <a:lnTo>
                      <a:pt x="822" y="966"/>
                    </a:lnTo>
                    <a:lnTo>
                      <a:pt x="822" y="968"/>
                    </a:lnTo>
                    <a:lnTo>
                      <a:pt x="822" y="970"/>
                    </a:lnTo>
                    <a:lnTo>
                      <a:pt x="822" y="972"/>
                    </a:lnTo>
                    <a:lnTo>
                      <a:pt x="822" y="974"/>
                    </a:lnTo>
                    <a:lnTo>
                      <a:pt x="820" y="974"/>
                    </a:lnTo>
                    <a:lnTo>
                      <a:pt x="818" y="974"/>
                    </a:lnTo>
                    <a:lnTo>
                      <a:pt x="816" y="976"/>
                    </a:lnTo>
                    <a:lnTo>
                      <a:pt x="816" y="978"/>
                    </a:lnTo>
                    <a:lnTo>
                      <a:pt x="814" y="978"/>
                    </a:lnTo>
                    <a:lnTo>
                      <a:pt x="812" y="978"/>
                    </a:lnTo>
                    <a:lnTo>
                      <a:pt x="812" y="979"/>
                    </a:lnTo>
                    <a:lnTo>
                      <a:pt x="814" y="981"/>
                    </a:lnTo>
                    <a:lnTo>
                      <a:pt x="812" y="983"/>
                    </a:lnTo>
                    <a:lnTo>
                      <a:pt x="810" y="983"/>
                    </a:lnTo>
                    <a:lnTo>
                      <a:pt x="810" y="985"/>
                    </a:lnTo>
                    <a:lnTo>
                      <a:pt x="808" y="985"/>
                    </a:lnTo>
                    <a:lnTo>
                      <a:pt x="808" y="987"/>
                    </a:lnTo>
                    <a:lnTo>
                      <a:pt x="806" y="987"/>
                    </a:lnTo>
                    <a:lnTo>
                      <a:pt x="804" y="987"/>
                    </a:lnTo>
                    <a:lnTo>
                      <a:pt x="802" y="987"/>
                    </a:lnTo>
                    <a:lnTo>
                      <a:pt x="800" y="987"/>
                    </a:lnTo>
                    <a:lnTo>
                      <a:pt x="800" y="989"/>
                    </a:lnTo>
                    <a:lnTo>
                      <a:pt x="799" y="989"/>
                    </a:lnTo>
                    <a:lnTo>
                      <a:pt x="799" y="991"/>
                    </a:lnTo>
                    <a:lnTo>
                      <a:pt x="800" y="991"/>
                    </a:lnTo>
                    <a:lnTo>
                      <a:pt x="800" y="993"/>
                    </a:lnTo>
                    <a:lnTo>
                      <a:pt x="800" y="995"/>
                    </a:lnTo>
                    <a:lnTo>
                      <a:pt x="799" y="997"/>
                    </a:lnTo>
                    <a:lnTo>
                      <a:pt x="799" y="999"/>
                    </a:lnTo>
                    <a:lnTo>
                      <a:pt x="797" y="999"/>
                    </a:lnTo>
                    <a:lnTo>
                      <a:pt x="795" y="1001"/>
                    </a:lnTo>
                    <a:lnTo>
                      <a:pt x="795" y="1002"/>
                    </a:lnTo>
                    <a:lnTo>
                      <a:pt x="795" y="1004"/>
                    </a:lnTo>
                    <a:lnTo>
                      <a:pt x="795" y="1006"/>
                    </a:lnTo>
                    <a:lnTo>
                      <a:pt x="793" y="1008"/>
                    </a:lnTo>
                    <a:lnTo>
                      <a:pt x="793" y="1010"/>
                    </a:lnTo>
                    <a:lnTo>
                      <a:pt x="791" y="1012"/>
                    </a:lnTo>
                    <a:lnTo>
                      <a:pt x="789" y="1012"/>
                    </a:lnTo>
                    <a:lnTo>
                      <a:pt x="789" y="1014"/>
                    </a:lnTo>
                    <a:lnTo>
                      <a:pt x="787" y="1014"/>
                    </a:lnTo>
                    <a:lnTo>
                      <a:pt x="787" y="1016"/>
                    </a:lnTo>
                    <a:lnTo>
                      <a:pt x="785" y="1016"/>
                    </a:lnTo>
                    <a:lnTo>
                      <a:pt x="783" y="1016"/>
                    </a:lnTo>
                    <a:lnTo>
                      <a:pt x="783" y="1018"/>
                    </a:lnTo>
                    <a:lnTo>
                      <a:pt x="779" y="1018"/>
                    </a:lnTo>
                    <a:lnTo>
                      <a:pt x="777" y="1018"/>
                    </a:lnTo>
                    <a:lnTo>
                      <a:pt x="776" y="1018"/>
                    </a:lnTo>
                    <a:lnTo>
                      <a:pt x="774" y="1018"/>
                    </a:lnTo>
                    <a:lnTo>
                      <a:pt x="772" y="1020"/>
                    </a:lnTo>
                    <a:lnTo>
                      <a:pt x="770" y="1020"/>
                    </a:lnTo>
                    <a:lnTo>
                      <a:pt x="768" y="1020"/>
                    </a:lnTo>
                    <a:lnTo>
                      <a:pt x="768" y="1018"/>
                    </a:lnTo>
                    <a:lnTo>
                      <a:pt x="766" y="1018"/>
                    </a:lnTo>
                    <a:lnTo>
                      <a:pt x="766" y="1020"/>
                    </a:lnTo>
                    <a:lnTo>
                      <a:pt x="766" y="1022"/>
                    </a:lnTo>
                    <a:lnTo>
                      <a:pt x="764" y="1024"/>
                    </a:lnTo>
                    <a:lnTo>
                      <a:pt x="764" y="1026"/>
                    </a:lnTo>
                    <a:lnTo>
                      <a:pt x="764" y="1027"/>
                    </a:lnTo>
                    <a:lnTo>
                      <a:pt x="762" y="1027"/>
                    </a:lnTo>
                    <a:lnTo>
                      <a:pt x="762" y="1029"/>
                    </a:lnTo>
                    <a:lnTo>
                      <a:pt x="760" y="1029"/>
                    </a:lnTo>
                    <a:lnTo>
                      <a:pt x="758" y="1029"/>
                    </a:lnTo>
                    <a:lnTo>
                      <a:pt x="760" y="1031"/>
                    </a:lnTo>
                    <a:lnTo>
                      <a:pt x="758" y="1033"/>
                    </a:lnTo>
                    <a:lnTo>
                      <a:pt x="756" y="1035"/>
                    </a:lnTo>
                    <a:lnTo>
                      <a:pt x="756" y="1037"/>
                    </a:lnTo>
                    <a:lnTo>
                      <a:pt x="754" y="1037"/>
                    </a:lnTo>
                    <a:lnTo>
                      <a:pt x="754" y="1039"/>
                    </a:lnTo>
                    <a:lnTo>
                      <a:pt x="752" y="1039"/>
                    </a:lnTo>
                    <a:lnTo>
                      <a:pt x="751" y="1039"/>
                    </a:lnTo>
                    <a:lnTo>
                      <a:pt x="745" y="1041"/>
                    </a:lnTo>
                    <a:lnTo>
                      <a:pt x="745" y="1043"/>
                    </a:lnTo>
                    <a:lnTo>
                      <a:pt x="745" y="1045"/>
                    </a:lnTo>
                    <a:lnTo>
                      <a:pt x="743" y="1045"/>
                    </a:lnTo>
                    <a:lnTo>
                      <a:pt x="743" y="1047"/>
                    </a:lnTo>
                    <a:lnTo>
                      <a:pt x="741" y="1047"/>
                    </a:lnTo>
                    <a:lnTo>
                      <a:pt x="739" y="1047"/>
                    </a:lnTo>
                    <a:lnTo>
                      <a:pt x="737" y="1047"/>
                    </a:lnTo>
                    <a:lnTo>
                      <a:pt x="737" y="1049"/>
                    </a:lnTo>
                    <a:lnTo>
                      <a:pt x="735" y="1050"/>
                    </a:lnTo>
                    <a:lnTo>
                      <a:pt x="735" y="1052"/>
                    </a:lnTo>
                    <a:lnTo>
                      <a:pt x="733" y="1052"/>
                    </a:lnTo>
                    <a:lnTo>
                      <a:pt x="731" y="1052"/>
                    </a:lnTo>
                    <a:lnTo>
                      <a:pt x="731" y="1054"/>
                    </a:lnTo>
                    <a:lnTo>
                      <a:pt x="729" y="1054"/>
                    </a:lnTo>
                    <a:lnTo>
                      <a:pt x="727" y="1056"/>
                    </a:lnTo>
                    <a:lnTo>
                      <a:pt x="727" y="1058"/>
                    </a:lnTo>
                    <a:lnTo>
                      <a:pt x="726" y="1058"/>
                    </a:lnTo>
                    <a:lnTo>
                      <a:pt x="726" y="1060"/>
                    </a:lnTo>
                    <a:lnTo>
                      <a:pt x="726" y="1062"/>
                    </a:lnTo>
                    <a:lnTo>
                      <a:pt x="726" y="1064"/>
                    </a:lnTo>
                    <a:lnTo>
                      <a:pt x="726" y="1066"/>
                    </a:lnTo>
                    <a:lnTo>
                      <a:pt x="724" y="1068"/>
                    </a:lnTo>
                    <a:lnTo>
                      <a:pt x="722" y="1070"/>
                    </a:lnTo>
                    <a:lnTo>
                      <a:pt x="724" y="1072"/>
                    </a:lnTo>
                    <a:lnTo>
                      <a:pt x="722" y="1074"/>
                    </a:lnTo>
                    <a:lnTo>
                      <a:pt x="722" y="1075"/>
                    </a:lnTo>
                    <a:lnTo>
                      <a:pt x="722" y="1077"/>
                    </a:lnTo>
                    <a:lnTo>
                      <a:pt x="722" y="1079"/>
                    </a:lnTo>
                    <a:lnTo>
                      <a:pt x="722" y="1081"/>
                    </a:lnTo>
                    <a:lnTo>
                      <a:pt x="722" y="1083"/>
                    </a:lnTo>
                    <a:lnTo>
                      <a:pt x="722" y="1085"/>
                    </a:lnTo>
                    <a:lnTo>
                      <a:pt x="722" y="1087"/>
                    </a:lnTo>
                    <a:lnTo>
                      <a:pt x="722" y="1091"/>
                    </a:lnTo>
                    <a:lnTo>
                      <a:pt x="720" y="1093"/>
                    </a:lnTo>
                    <a:lnTo>
                      <a:pt x="720" y="1095"/>
                    </a:lnTo>
                    <a:lnTo>
                      <a:pt x="718" y="1095"/>
                    </a:lnTo>
                    <a:lnTo>
                      <a:pt x="718" y="1097"/>
                    </a:lnTo>
                    <a:lnTo>
                      <a:pt x="714" y="1100"/>
                    </a:lnTo>
                    <a:lnTo>
                      <a:pt x="712" y="1102"/>
                    </a:lnTo>
                    <a:lnTo>
                      <a:pt x="712" y="1104"/>
                    </a:lnTo>
                    <a:lnTo>
                      <a:pt x="710" y="1104"/>
                    </a:lnTo>
                    <a:lnTo>
                      <a:pt x="710" y="1106"/>
                    </a:lnTo>
                    <a:lnTo>
                      <a:pt x="708" y="1106"/>
                    </a:lnTo>
                    <a:lnTo>
                      <a:pt x="708" y="1108"/>
                    </a:lnTo>
                    <a:lnTo>
                      <a:pt x="706" y="1108"/>
                    </a:lnTo>
                    <a:lnTo>
                      <a:pt x="706" y="1110"/>
                    </a:lnTo>
                    <a:lnTo>
                      <a:pt x="704" y="1110"/>
                    </a:lnTo>
                    <a:lnTo>
                      <a:pt x="704" y="1112"/>
                    </a:lnTo>
                    <a:lnTo>
                      <a:pt x="703" y="1114"/>
                    </a:lnTo>
                    <a:lnTo>
                      <a:pt x="701" y="1116"/>
                    </a:lnTo>
                    <a:lnTo>
                      <a:pt x="699" y="1118"/>
                    </a:lnTo>
                    <a:lnTo>
                      <a:pt x="699" y="1120"/>
                    </a:lnTo>
                    <a:lnTo>
                      <a:pt x="697" y="1122"/>
                    </a:lnTo>
                    <a:lnTo>
                      <a:pt x="693" y="1125"/>
                    </a:lnTo>
                    <a:lnTo>
                      <a:pt x="693" y="1127"/>
                    </a:lnTo>
                    <a:lnTo>
                      <a:pt x="691" y="1127"/>
                    </a:lnTo>
                    <a:lnTo>
                      <a:pt x="689" y="1129"/>
                    </a:lnTo>
                    <a:lnTo>
                      <a:pt x="687" y="1131"/>
                    </a:lnTo>
                    <a:lnTo>
                      <a:pt x="687" y="1133"/>
                    </a:lnTo>
                    <a:lnTo>
                      <a:pt x="685" y="1133"/>
                    </a:lnTo>
                    <a:lnTo>
                      <a:pt x="685" y="1135"/>
                    </a:lnTo>
                    <a:lnTo>
                      <a:pt x="683" y="1135"/>
                    </a:lnTo>
                    <a:lnTo>
                      <a:pt x="683" y="1137"/>
                    </a:lnTo>
                    <a:lnTo>
                      <a:pt x="681" y="1139"/>
                    </a:lnTo>
                    <a:lnTo>
                      <a:pt x="681" y="1141"/>
                    </a:lnTo>
                    <a:lnTo>
                      <a:pt x="679" y="1141"/>
                    </a:lnTo>
                    <a:lnTo>
                      <a:pt x="679" y="1143"/>
                    </a:lnTo>
                    <a:lnTo>
                      <a:pt x="678" y="1143"/>
                    </a:lnTo>
                    <a:lnTo>
                      <a:pt x="678" y="1145"/>
                    </a:lnTo>
                    <a:lnTo>
                      <a:pt x="676" y="1146"/>
                    </a:lnTo>
                    <a:lnTo>
                      <a:pt x="674" y="1146"/>
                    </a:lnTo>
                    <a:lnTo>
                      <a:pt x="674" y="1148"/>
                    </a:lnTo>
                    <a:lnTo>
                      <a:pt x="672" y="1150"/>
                    </a:lnTo>
                    <a:lnTo>
                      <a:pt x="672" y="1152"/>
                    </a:lnTo>
                    <a:lnTo>
                      <a:pt x="670" y="1154"/>
                    </a:lnTo>
                    <a:lnTo>
                      <a:pt x="666" y="1154"/>
                    </a:lnTo>
                    <a:lnTo>
                      <a:pt x="664" y="1154"/>
                    </a:lnTo>
                    <a:lnTo>
                      <a:pt x="662" y="1154"/>
                    </a:lnTo>
                    <a:lnTo>
                      <a:pt x="658" y="1154"/>
                    </a:lnTo>
                    <a:lnTo>
                      <a:pt x="653" y="1154"/>
                    </a:lnTo>
                    <a:lnTo>
                      <a:pt x="649" y="1154"/>
                    </a:lnTo>
                    <a:lnTo>
                      <a:pt x="645" y="1154"/>
                    </a:lnTo>
                    <a:lnTo>
                      <a:pt x="643" y="1154"/>
                    </a:lnTo>
                    <a:lnTo>
                      <a:pt x="639" y="1154"/>
                    </a:lnTo>
                    <a:lnTo>
                      <a:pt x="637" y="1154"/>
                    </a:lnTo>
                    <a:lnTo>
                      <a:pt x="633" y="1154"/>
                    </a:lnTo>
                    <a:lnTo>
                      <a:pt x="631" y="1154"/>
                    </a:lnTo>
                    <a:lnTo>
                      <a:pt x="630" y="1154"/>
                    </a:lnTo>
                    <a:lnTo>
                      <a:pt x="628" y="1154"/>
                    </a:lnTo>
                    <a:lnTo>
                      <a:pt x="626" y="1154"/>
                    </a:lnTo>
                    <a:lnTo>
                      <a:pt x="624" y="1154"/>
                    </a:lnTo>
                    <a:lnTo>
                      <a:pt x="622" y="1154"/>
                    </a:lnTo>
                    <a:lnTo>
                      <a:pt x="622" y="1156"/>
                    </a:lnTo>
                    <a:lnTo>
                      <a:pt x="622" y="1158"/>
                    </a:lnTo>
                    <a:lnTo>
                      <a:pt x="620" y="1160"/>
                    </a:lnTo>
                    <a:lnTo>
                      <a:pt x="618" y="1160"/>
                    </a:lnTo>
                    <a:lnTo>
                      <a:pt x="610" y="1160"/>
                    </a:lnTo>
                    <a:lnTo>
                      <a:pt x="608" y="1160"/>
                    </a:lnTo>
                    <a:lnTo>
                      <a:pt x="608" y="1162"/>
                    </a:lnTo>
                    <a:lnTo>
                      <a:pt x="607" y="1162"/>
                    </a:lnTo>
                    <a:lnTo>
                      <a:pt x="607" y="1164"/>
                    </a:lnTo>
                    <a:lnTo>
                      <a:pt x="605" y="1164"/>
                    </a:lnTo>
                    <a:lnTo>
                      <a:pt x="605" y="1166"/>
                    </a:lnTo>
                    <a:lnTo>
                      <a:pt x="605" y="1168"/>
                    </a:lnTo>
                    <a:lnTo>
                      <a:pt x="607" y="1168"/>
                    </a:lnTo>
                    <a:lnTo>
                      <a:pt x="608" y="1168"/>
                    </a:lnTo>
                    <a:lnTo>
                      <a:pt x="608" y="1170"/>
                    </a:lnTo>
                    <a:lnTo>
                      <a:pt x="610" y="1170"/>
                    </a:lnTo>
                    <a:lnTo>
                      <a:pt x="612" y="1170"/>
                    </a:lnTo>
                    <a:lnTo>
                      <a:pt x="612" y="1171"/>
                    </a:lnTo>
                    <a:lnTo>
                      <a:pt x="614" y="1171"/>
                    </a:lnTo>
                    <a:lnTo>
                      <a:pt x="614" y="1173"/>
                    </a:lnTo>
                    <a:lnTo>
                      <a:pt x="614" y="1175"/>
                    </a:lnTo>
                    <a:lnTo>
                      <a:pt x="614" y="1177"/>
                    </a:lnTo>
                    <a:lnTo>
                      <a:pt x="614" y="1175"/>
                    </a:lnTo>
                    <a:lnTo>
                      <a:pt x="616" y="1175"/>
                    </a:lnTo>
                    <a:lnTo>
                      <a:pt x="618" y="1175"/>
                    </a:lnTo>
                    <a:lnTo>
                      <a:pt x="618" y="1173"/>
                    </a:lnTo>
                    <a:lnTo>
                      <a:pt x="620" y="1173"/>
                    </a:lnTo>
                    <a:lnTo>
                      <a:pt x="620" y="1171"/>
                    </a:lnTo>
                    <a:lnTo>
                      <a:pt x="622" y="1170"/>
                    </a:lnTo>
                    <a:lnTo>
                      <a:pt x="624" y="1170"/>
                    </a:lnTo>
                    <a:lnTo>
                      <a:pt x="624" y="1171"/>
                    </a:lnTo>
                    <a:lnTo>
                      <a:pt x="626" y="1171"/>
                    </a:lnTo>
                    <a:lnTo>
                      <a:pt x="626" y="1173"/>
                    </a:lnTo>
                    <a:lnTo>
                      <a:pt x="626" y="1175"/>
                    </a:lnTo>
                    <a:lnTo>
                      <a:pt x="624" y="1175"/>
                    </a:lnTo>
                    <a:lnTo>
                      <a:pt x="624" y="1177"/>
                    </a:lnTo>
                    <a:lnTo>
                      <a:pt x="624" y="1179"/>
                    </a:lnTo>
                    <a:lnTo>
                      <a:pt x="626" y="1179"/>
                    </a:lnTo>
                    <a:lnTo>
                      <a:pt x="626" y="1181"/>
                    </a:lnTo>
                    <a:lnTo>
                      <a:pt x="626" y="1183"/>
                    </a:lnTo>
                    <a:lnTo>
                      <a:pt x="628" y="1183"/>
                    </a:lnTo>
                    <a:lnTo>
                      <a:pt x="630" y="1183"/>
                    </a:lnTo>
                    <a:lnTo>
                      <a:pt x="631" y="1183"/>
                    </a:lnTo>
                    <a:lnTo>
                      <a:pt x="631" y="1185"/>
                    </a:lnTo>
                    <a:lnTo>
                      <a:pt x="631" y="1187"/>
                    </a:lnTo>
                    <a:lnTo>
                      <a:pt x="631" y="1189"/>
                    </a:lnTo>
                    <a:lnTo>
                      <a:pt x="630" y="1189"/>
                    </a:lnTo>
                    <a:lnTo>
                      <a:pt x="631" y="1189"/>
                    </a:lnTo>
                    <a:lnTo>
                      <a:pt x="631" y="1191"/>
                    </a:lnTo>
                    <a:lnTo>
                      <a:pt x="633" y="1191"/>
                    </a:lnTo>
                    <a:lnTo>
                      <a:pt x="633" y="1193"/>
                    </a:lnTo>
                    <a:lnTo>
                      <a:pt x="633" y="1194"/>
                    </a:lnTo>
                    <a:lnTo>
                      <a:pt x="633" y="1196"/>
                    </a:lnTo>
                    <a:lnTo>
                      <a:pt x="631" y="1198"/>
                    </a:lnTo>
                    <a:lnTo>
                      <a:pt x="630" y="1198"/>
                    </a:lnTo>
                    <a:lnTo>
                      <a:pt x="628" y="1198"/>
                    </a:lnTo>
                    <a:lnTo>
                      <a:pt x="626" y="1198"/>
                    </a:lnTo>
                    <a:lnTo>
                      <a:pt x="626" y="1196"/>
                    </a:lnTo>
                    <a:lnTo>
                      <a:pt x="624" y="1196"/>
                    </a:lnTo>
                    <a:lnTo>
                      <a:pt x="624" y="1194"/>
                    </a:lnTo>
                    <a:lnTo>
                      <a:pt x="622" y="1194"/>
                    </a:lnTo>
                    <a:lnTo>
                      <a:pt x="622" y="1193"/>
                    </a:lnTo>
                    <a:lnTo>
                      <a:pt x="620" y="1193"/>
                    </a:lnTo>
                    <a:lnTo>
                      <a:pt x="620" y="1191"/>
                    </a:lnTo>
                    <a:lnTo>
                      <a:pt x="620" y="1189"/>
                    </a:lnTo>
                    <a:lnTo>
                      <a:pt x="618" y="1189"/>
                    </a:lnTo>
                    <a:lnTo>
                      <a:pt x="616" y="1189"/>
                    </a:lnTo>
                    <a:lnTo>
                      <a:pt x="614" y="1189"/>
                    </a:lnTo>
                    <a:lnTo>
                      <a:pt x="614" y="1191"/>
                    </a:lnTo>
                    <a:lnTo>
                      <a:pt x="614" y="1193"/>
                    </a:lnTo>
                    <a:lnTo>
                      <a:pt x="612" y="1193"/>
                    </a:lnTo>
                    <a:lnTo>
                      <a:pt x="612" y="1194"/>
                    </a:lnTo>
                    <a:lnTo>
                      <a:pt x="610" y="1194"/>
                    </a:lnTo>
                    <a:lnTo>
                      <a:pt x="608" y="1194"/>
                    </a:lnTo>
                    <a:lnTo>
                      <a:pt x="608" y="1193"/>
                    </a:lnTo>
                    <a:lnTo>
                      <a:pt x="608" y="1194"/>
                    </a:lnTo>
                    <a:lnTo>
                      <a:pt x="607" y="1194"/>
                    </a:lnTo>
                    <a:lnTo>
                      <a:pt x="605" y="1194"/>
                    </a:lnTo>
                    <a:lnTo>
                      <a:pt x="603" y="1194"/>
                    </a:lnTo>
                    <a:lnTo>
                      <a:pt x="603" y="1196"/>
                    </a:lnTo>
                    <a:lnTo>
                      <a:pt x="603" y="1198"/>
                    </a:lnTo>
                    <a:lnTo>
                      <a:pt x="601" y="1198"/>
                    </a:lnTo>
                    <a:lnTo>
                      <a:pt x="599" y="1200"/>
                    </a:lnTo>
                    <a:lnTo>
                      <a:pt x="597" y="1198"/>
                    </a:lnTo>
                    <a:lnTo>
                      <a:pt x="597" y="1196"/>
                    </a:lnTo>
                    <a:lnTo>
                      <a:pt x="595" y="1196"/>
                    </a:lnTo>
                    <a:lnTo>
                      <a:pt x="595" y="1194"/>
                    </a:lnTo>
                    <a:lnTo>
                      <a:pt x="595" y="1193"/>
                    </a:lnTo>
                    <a:lnTo>
                      <a:pt x="595" y="1191"/>
                    </a:lnTo>
                    <a:lnTo>
                      <a:pt x="597" y="1191"/>
                    </a:lnTo>
                    <a:lnTo>
                      <a:pt x="597" y="1189"/>
                    </a:lnTo>
                    <a:lnTo>
                      <a:pt x="599" y="1189"/>
                    </a:lnTo>
                    <a:lnTo>
                      <a:pt x="599" y="1187"/>
                    </a:lnTo>
                    <a:lnTo>
                      <a:pt x="599" y="1185"/>
                    </a:lnTo>
                    <a:lnTo>
                      <a:pt x="597" y="1183"/>
                    </a:lnTo>
                    <a:lnTo>
                      <a:pt x="597" y="1181"/>
                    </a:lnTo>
                    <a:lnTo>
                      <a:pt x="599" y="1181"/>
                    </a:lnTo>
                    <a:lnTo>
                      <a:pt x="599" y="1179"/>
                    </a:lnTo>
                    <a:lnTo>
                      <a:pt x="601" y="1179"/>
                    </a:lnTo>
                    <a:lnTo>
                      <a:pt x="601" y="1177"/>
                    </a:lnTo>
                    <a:lnTo>
                      <a:pt x="603" y="1177"/>
                    </a:lnTo>
                    <a:lnTo>
                      <a:pt x="603" y="1175"/>
                    </a:lnTo>
                    <a:lnTo>
                      <a:pt x="601" y="1175"/>
                    </a:lnTo>
                    <a:lnTo>
                      <a:pt x="601" y="1173"/>
                    </a:lnTo>
                    <a:lnTo>
                      <a:pt x="601" y="1171"/>
                    </a:lnTo>
                    <a:lnTo>
                      <a:pt x="601" y="1170"/>
                    </a:lnTo>
                    <a:lnTo>
                      <a:pt x="599" y="1170"/>
                    </a:lnTo>
                    <a:lnTo>
                      <a:pt x="599" y="1171"/>
                    </a:lnTo>
                    <a:lnTo>
                      <a:pt x="599" y="1173"/>
                    </a:lnTo>
                    <a:lnTo>
                      <a:pt x="599" y="1175"/>
                    </a:lnTo>
                    <a:lnTo>
                      <a:pt x="597" y="1177"/>
                    </a:lnTo>
                    <a:lnTo>
                      <a:pt x="595" y="1177"/>
                    </a:lnTo>
                    <a:lnTo>
                      <a:pt x="595" y="1179"/>
                    </a:lnTo>
                    <a:lnTo>
                      <a:pt x="593" y="1181"/>
                    </a:lnTo>
                    <a:lnTo>
                      <a:pt x="593" y="1183"/>
                    </a:lnTo>
                    <a:lnTo>
                      <a:pt x="593" y="1185"/>
                    </a:lnTo>
                    <a:lnTo>
                      <a:pt x="593" y="1187"/>
                    </a:lnTo>
                    <a:lnTo>
                      <a:pt x="591" y="1187"/>
                    </a:lnTo>
                    <a:lnTo>
                      <a:pt x="589" y="1187"/>
                    </a:lnTo>
                    <a:lnTo>
                      <a:pt x="587" y="1187"/>
                    </a:lnTo>
                    <a:lnTo>
                      <a:pt x="587" y="1185"/>
                    </a:lnTo>
                    <a:lnTo>
                      <a:pt x="587" y="1183"/>
                    </a:lnTo>
                    <a:lnTo>
                      <a:pt x="585" y="1183"/>
                    </a:lnTo>
                    <a:lnTo>
                      <a:pt x="583" y="1183"/>
                    </a:lnTo>
                    <a:lnTo>
                      <a:pt x="582" y="1185"/>
                    </a:lnTo>
                    <a:lnTo>
                      <a:pt x="580" y="1185"/>
                    </a:lnTo>
                    <a:lnTo>
                      <a:pt x="578" y="1185"/>
                    </a:lnTo>
                    <a:lnTo>
                      <a:pt x="578" y="1183"/>
                    </a:lnTo>
                    <a:lnTo>
                      <a:pt x="578" y="1181"/>
                    </a:lnTo>
                    <a:lnTo>
                      <a:pt x="578" y="1179"/>
                    </a:lnTo>
                    <a:lnTo>
                      <a:pt x="576" y="1179"/>
                    </a:lnTo>
                    <a:lnTo>
                      <a:pt x="576" y="1177"/>
                    </a:lnTo>
                    <a:lnTo>
                      <a:pt x="578" y="1177"/>
                    </a:lnTo>
                    <a:lnTo>
                      <a:pt x="578" y="1175"/>
                    </a:lnTo>
                    <a:lnTo>
                      <a:pt x="576" y="1175"/>
                    </a:lnTo>
                    <a:lnTo>
                      <a:pt x="576" y="1173"/>
                    </a:lnTo>
                    <a:lnTo>
                      <a:pt x="576" y="1171"/>
                    </a:lnTo>
                    <a:lnTo>
                      <a:pt x="576" y="1170"/>
                    </a:lnTo>
                    <a:lnTo>
                      <a:pt x="578" y="1170"/>
                    </a:lnTo>
                    <a:lnTo>
                      <a:pt x="578" y="1168"/>
                    </a:lnTo>
                    <a:lnTo>
                      <a:pt x="580" y="1166"/>
                    </a:lnTo>
                    <a:lnTo>
                      <a:pt x="578" y="1166"/>
                    </a:lnTo>
                    <a:lnTo>
                      <a:pt x="576" y="1168"/>
                    </a:lnTo>
                    <a:lnTo>
                      <a:pt x="572" y="1170"/>
                    </a:lnTo>
                    <a:lnTo>
                      <a:pt x="570" y="1170"/>
                    </a:lnTo>
                    <a:lnTo>
                      <a:pt x="570" y="1171"/>
                    </a:lnTo>
                    <a:lnTo>
                      <a:pt x="568" y="1171"/>
                    </a:lnTo>
                    <a:lnTo>
                      <a:pt x="568" y="1173"/>
                    </a:lnTo>
                    <a:lnTo>
                      <a:pt x="570" y="1173"/>
                    </a:lnTo>
                    <a:lnTo>
                      <a:pt x="570" y="1171"/>
                    </a:lnTo>
                    <a:lnTo>
                      <a:pt x="572" y="1171"/>
                    </a:lnTo>
                    <a:lnTo>
                      <a:pt x="574" y="1171"/>
                    </a:lnTo>
                    <a:lnTo>
                      <a:pt x="574" y="1173"/>
                    </a:lnTo>
                    <a:lnTo>
                      <a:pt x="574" y="1175"/>
                    </a:lnTo>
                    <a:lnTo>
                      <a:pt x="574" y="1177"/>
                    </a:lnTo>
                    <a:lnTo>
                      <a:pt x="572" y="1177"/>
                    </a:lnTo>
                    <a:lnTo>
                      <a:pt x="570" y="1177"/>
                    </a:lnTo>
                    <a:lnTo>
                      <a:pt x="568" y="1177"/>
                    </a:lnTo>
                    <a:lnTo>
                      <a:pt x="566" y="1177"/>
                    </a:lnTo>
                    <a:lnTo>
                      <a:pt x="566" y="1179"/>
                    </a:lnTo>
                    <a:lnTo>
                      <a:pt x="566" y="1181"/>
                    </a:lnTo>
                    <a:lnTo>
                      <a:pt x="566" y="1183"/>
                    </a:lnTo>
                    <a:lnTo>
                      <a:pt x="564" y="1185"/>
                    </a:lnTo>
                    <a:lnTo>
                      <a:pt x="562" y="1183"/>
                    </a:lnTo>
                    <a:lnTo>
                      <a:pt x="562" y="1185"/>
                    </a:lnTo>
                    <a:lnTo>
                      <a:pt x="562" y="1187"/>
                    </a:lnTo>
                    <a:lnTo>
                      <a:pt x="564" y="1187"/>
                    </a:lnTo>
                    <a:lnTo>
                      <a:pt x="564" y="1189"/>
                    </a:lnTo>
                    <a:lnTo>
                      <a:pt x="562" y="1189"/>
                    </a:lnTo>
                    <a:lnTo>
                      <a:pt x="562" y="1191"/>
                    </a:lnTo>
                    <a:lnTo>
                      <a:pt x="560" y="1191"/>
                    </a:lnTo>
                    <a:lnTo>
                      <a:pt x="559" y="1191"/>
                    </a:lnTo>
                    <a:lnTo>
                      <a:pt x="557" y="1191"/>
                    </a:lnTo>
                    <a:lnTo>
                      <a:pt x="555" y="1191"/>
                    </a:lnTo>
                    <a:lnTo>
                      <a:pt x="553" y="1191"/>
                    </a:lnTo>
                    <a:lnTo>
                      <a:pt x="555" y="1193"/>
                    </a:lnTo>
                    <a:lnTo>
                      <a:pt x="553" y="1193"/>
                    </a:lnTo>
                    <a:lnTo>
                      <a:pt x="553" y="1194"/>
                    </a:lnTo>
                    <a:lnTo>
                      <a:pt x="555" y="1196"/>
                    </a:lnTo>
                    <a:lnTo>
                      <a:pt x="555" y="1198"/>
                    </a:lnTo>
                    <a:lnTo>
                      <a:pt x="557" y="1198"/>
                    </a:lnTo>
                    <a:lnTo>
                      <a:pt x="557" y="1200"/>
                    </a:lnTo>
                    <a:lnTo>
                      <a:pt x="557" y="1202"/>
                    </a:lnTo>
                    <a:lnTo>
                      <a:pt x="555" y="1204"/>
                    </a:lnTo>
                    <a:lnTo>
                      <a:pt x="553" y="1204"/>
                    </a:lnTo>
                    <a:lnTo>
                      <a:pt x="553" y="1202"/>
                    </a:lnTo>
                    <a:lnTo>
                      <a:pt x="551" y="1204"/>
                    </a:lnTo>
                    <a:lnTo>
                      <a:pt x="549" y="1206"/>
                    </a:lnTo>
                    <a:lnTo>
                      <a:pt x="547" y="1206"/>
                    </a:lnTo>
                    <a:lnTo>
                      <a:pt x="545" y="1206"/>
                    </a:lnTo>
                    <a:lnTo>
                      <a:pt x="545" y="1204"/>
                    </a:lnTo>
                    <a:lnTo>
                      <a:pt x="543" y="1204"/>
                    </a:lnTo>
                    <a:lnTo>
                      <a:pt x="541" y="1204"/>
                    </a:lnTo>
                    <a:lnTo>
                      <a:pt x="541" y="1206"/>
                    </a:lnTo>
                    <a:lnTo>
                      <a:pt x="543" y="1206"/>
                    </a:lnTo>
                    <a:lnTo>
                      <a:pt x="543" y="1208"/>
                    </a:lnTo>
                    <a:lnTo>
                      <a:pt x="541" y="1208"/>
                    </a:lnTo>
                    <a:lnTo>
                      <a:pt x="541" y="1210"/>
                    </a:lnTo>
                    <a:lnTo>
                      <a:pt x="539" y="1210"/>
                    </a:lnTo>
                    <a:lnTo>
                      <a:pt x="537" y="1210"/>
                    </a:lnTo>
                    <a:lnTo>
                      <a:pt x="537" y="1208"/>
                    </a:lnTo>
                    <a:lnTo>
                      <a:pt x="535" y="1208"/>
                    </a:lnTo>
                    <a:lnTo>
                      <a:pt x="535" y="1210"/>
                    </a:lnTo>
                    <a:lnTo>
                      <a:pt x="534" y="1212"/>
                    </a:lnTo>
                    <a:lnTo>
                      <a:pt x="534" y="1214"/>
                    </a:lnTo>
                    <a:lnTo>
                      <a:pt x="532" y="1216"/>
                    </a:lnTo>
                    <a:lnTo>
                      <a:pt x="530" y="1216"/>
                    </a:lnTo>
                    <a:lnTo>
                      <a:pt x="528" y="1216"/>
                    </a:lnTo>
                    <a:lnTo>
                      <a:pt x="528" y="1214"/>
                    </a:lnTo>
                    <a:lnTo>
                      <a:pt x="528" y="1212"/>
                    </a:lnTo>
                    <a:lnTo>
                      <a:pt x="528" y="1210"/>
                    </a:lnTo>
                    <a:lnTo>
                      <a:pt x="528" y="1208"/>
                    </a:lnTo>
                    <a:lnTo>
                      <a:pt x="528" y="1206"/>
                    </a:lnTo>
                    <a:lnTo>
                      <a:pt x="526" y="1206"/>
                    </a:lnTo>
                    <a:lnTo>
                      <a:pt x="526" y="1204"/>
                    </a:lnTo>
                    <a:lnTo>
                      <a:pt x="526" y="1202"/>
                    </a:lnTo>
                    <a:lnTo>
                      <a:pt x="526" y="1200"/>
                    </a:lnTo>
                    <a:lnTo>
                      <a:pt x="528" y="1200"/>
                    </a:lnTo>
                    <a:lnTo>
                      <a:pt x="528" y="1198"/>
                    </a:lnTo>
                    <a:lnTo>
                      <a:pt x="526" y="1198"/>
                    </a:lnTo>
                    <a:lnTo>
                      <a:pt x="524" y="1198"/>
                    </a:lnTo>
                    <a:lnTo>
                      <a:pt x="524" y="1196"/>
                    </a:lnTo>
                    <a:lnTo>
                      <a:pt x="524" y="1194"/>
                    </a:lnTo>
                    <a:lnTo>
                      <a:pt x="526" y="1194"/>
                    </a:lnTo>
                    <a:lnTo>
                      <a:pt x="524" y="1194"/>
                    </a:lnTo>
                    <a:lnTo>
                      <a:pt x="524" y="1193"/>
                    </a:lnTo>
                    <a:lnTo>
                      <a:pt x="522" y="1193"/>
                    </a:lnTo>
                    <a:lnTo>
                      <a:pt x="522" y="1194"/>
                    </a:lnTo>
                    <a:lnTo>
                      <a:pt x="520" y="1194"/>
                    </a:lnTo>
                    <a:lnTo>
                      <a:pt x="518" y="1194"/>
                    </a:lnTo>
                    <a:lnTo>
                      <a:pt x="518" y="1196"/>
                    </a:lnTo>
                    <a:lnTo>
                      <a:pt x="516" y="1196"/>
                    </a:lnTo>
                    <a:lnTo>
                      <a:pt x="514" y="1196"/>
                    </a:lnTo>
                    <a:lnTo>
                      <a:pt x="512" y="1196"/>
                    </a:lnTo>
                    <a:lnTo>
                      <a:pt x="512" y="1194"/>
                    </a:lnTo>
                    <a:lnTo>
                      <a:pt x="510" y="1194"/>
                    </a:lnTo>
                    <a:lnTo>
                      <a:pt x="510" y="1196"/>
                    </a:lnTo>
                    <a:lnTo>
                      <a:pt x="509" y="1196"/>
                    </a:lnTo>
                    <a:lnTo>
                      <a:pt x="509" y="1198"/>
                    </a:lnTo>
                    <a:lnTo>
                      <a:pt x="507" y="1198"/>
                    </a:lnTo>
                    <a:lnTo>
                      <a:pt x="509" y="1198"/>
                    </a:lnTo>
                    <a:lnTo>
                      <a:pt x="509" y="1200"/>
                    </a:lnTo>
                    <a:lnTo>
                      <a:pt x="510" y="1200"/>
                    </a:lnTo>
                    <a:lnTo>
                      <a:pt x="510" y="1202"/>
                    </a:lnTo>
                    <a:lnTo>
                      <a:pt x="512" y="1204"/>
                    </a:lnTo>
                    <a:lnTo>
                      <a:pt x="512" y="1206"/>
                    </a:lnTo>
                    <a:lnTo>
                      <a:pt x="512" y="1208"/>
                    </a:lnTo>
                    <a:lnTo>
                      <a:pt x="512" y="1210"/>
                    </a:lnTo>
                    <a:lnTo>
                      <a:pt x="510" y="1210"/>
                    </a:lnTo>
                    <a:lnTo>
                      <a:pt x="509" y="1210"/>
                    </a:lnTo>
                    <a:lnTo>
                      <a:pt x="507" y="1210"/>
                    </a:lnTo>
                    <a:lnTo>
                      <a:pt x="505" y="1210"/>
                    </a:lnTo>
                    <a:lnTo>
                      <a:pt x="503" y="1210"/>
                    </a:lnTo>
                    <a:lnTo>
                      <a:pt x="501" y="1210"/>
                    </a:lnTo>
                    <a:lnTo>
                      <a:pt x="499" y="1210"/>
                    </a:lnTo>
                    <a:lnTo>
                      <a:pt x="497" y="1210"/>
                    </a:lnTo>
                    <a:lnTo>
                      <a:pt x="497" y="1212"/>
                    </a:lnTo>
                    <a:lnTo>
                      <a:pt x="495" y="1212"/>
                    </a:lnTo>
                    <a:lnTo>
                      <a:pt x="495" y="1214"/>
                    </a:lnTo>
                    <a:lnTo>
                      <a:pt x="493" y="1214"/>
                    </a:lnTo>
                    <a:lnTo>
                      <a:pt x="491" y="1214"/>
                    </a:lnTo>
                    <a:lnTo>
                      <a:pt x="489" y="1212"/>
                    </a:lnTo>
                    <a:lnTo>
                      <a:pt x="487" y="1212"/>
                    </a:lnTo>
                    <a:lnTo>
                      <a:pt x="486" y="1212"/>
                    </a:lnTo>
                    <a:lnTo>
                      <a:pt x="484" y="1212"/>
                    </a:lnTo>
                    <a:lnTo>
                      <a:pt x="482" y="1212"/>
                    </a:lnTo>
                    <a:lnTo>
                      <a:pt x="480" y="1212"/>
                    </a:lnTo>
                    <a:lnTo>
                      <a:pt x="478" y="1212"/>
                    </a:lnTo>
                    <a:lnTo>
                      <a:pt x="478" y="1214"/>
                    </a:lnTo>
                    <a:lnTo>
                      <a:pt x="476" y="1214"/>
                    </a:lnTo>
                    <a:lnTo>
                      <a:pt x="474" y="1214"/>
                    </a:lnTo>
                    <a:lnTo>
                      <a:pt x="472" y="1216"/>
                    </a:lnTo>
                    <a:lnTo>
                      <a:pt x="472" y="1218"/>
                    </a:lnTo>
                    <a:lnTo>
                      <a:pt x="472" y="1219"/>
                    </a:lnTo>
                    <a:lnTo>
                      <a:pt x="470" y="1219"/>
                    </a:lnTo>
                    <a:lnTo>
                      <a:pt x="470" y="1221"/>
                    </a:lnTo>
                    <a:lnTo>
                      <a:pt x="468" y="1221"/>
                    </a:lnTo>
                    <a:lnTo>
                      <a:pt x="468" y="1223"/>
                    </a:lnTo>
                    <a:lnTo>
                      <a:pt x="466" y="1223"/>
                    </a:lnTo>
                    <a:lnTo>
                      <a:pt x="464" y="1223"/>
                    </a:lnTo>
                    <a:lnTo>
                      <a:pt x="462" y="1223"/>
                    </a:lnTo>
                    <a:lnTo>
                      <a:pt x="462" y="1225"/>
                    </a:lnTo>
                    <a:lnTo>
                      <a:pt x="461" y="1225"/>
                    </a:lnTo>
                    <a:lnTo>
                      <a:pt x="459" y="1225"/>
                    </a:lnTo>
                    <a:lnTo>
                      <a:pt x="457" y="1225"/>
                    </a:lnTo>
                    <a:lnTo>
                      <a:pt x="455" y="1225"/>
                    </a:lnTo>
                    <a:lnTo>
                      <a:pt x="453" y="1223"/>
                    </a:lnTo>
                    <a:lnTo>
                      <a:pt x="451" y="1223"/>
                    </a:lnTo>
                    <a:lnTo>
                      <a:pt x="451" y="1221"/>
                    </a:lnTo>
                    <a:lnTo>
                      <a:pt x="449" y="1219"/>
                    </a:lnTo>
                    <a:lnTo>
                      <a:pt x="449" y="1218"/>
                    </a:lnTo>
                    <a:lnTo>
                      <a:pt x="447" y="1216"/>
                    </a:lnTo>
                    <a:lnTo>
                      <a:pt x="447" y="1214"/>
                    </a:lnTo>
                    <a:lnTo>
                      <a:pt x="447" y="1212"/>
                    </a:lnTo>
                    <a:lnTo>
                      <a:pt x="447" y="1210"/>
                    </a:lnTo>
                    <a:lnTo>
                      <a:pt x="449" y="1210"/>
                    </a:lnTo>
                    <a:lnTo>
                      <a:pt x="449" y="1208"/>
                    </a:lnTo>
                    <a:lnTo>
                      <a:pt x="451" y="1208"/>
                    </a:lnTo>
                    <a:lnTo>
                      <a:pt x="453" y="1206"/>
                    </a:lnTo>
                    <a:lnTo>
                      <a:pt x="455" y="1206"/>
                    </a:lnTo>
                    <a:lnTo>
                      <a:pt x="457" y="1204"/>
                    </a:lnTo>
                    <a:lnTo>
                      <a:pt x="457" y="1202"/>
                    </a:lnTo>
                    <a:lnTo>
                      <a:pt x="459" y="1200"/>
                    </a:lnTo>
                    <a:lnTo>
                      <a:pt x="459" y="1198"/>
                    </a:lnTo>
                    <a:lnTo>
                      <a:pt x="459" y="1196"/>
                    </a:lnTo>
                    <a:lnTo>
                      <a:pt x="461" y="1196"/>
                    </a:lnTo>
                    <a:lnTo>
                      <a:pt x="461" y="1194"/>
                    </a:lnTo>
                    <a:lnTo>
                      <a:pt x="461" y="1193"/>
                    </a:lnTo>
                    <a:lnTo>
                      <a:pt x="462" y="1193"/>
                    </a:lnTo>
                    <a:lnTo>
                      <a:pt x="462" y="1191"/>
                    </a:lnTo>
                    <a:lnTo>
                      <a:pt x="464" y="1191"/>
                    </a:lnTo>
                    <a:lnTo>
                      <a:pt x="466" y="1191"/>
                    </a:lnTo>
                    <a:lnTo>
                      <a:pt x="468" y="1191"/>
                    </a:lnTo>
                    <a:lnTo>
                      <a:pt x="470" y="1191"/>
                    </a:lnTo>
                    <a:lnTo>
                      <a:pt x="472" y="1191"/>
                    </a:lnTo>
                    <a:lnTo>
                      <a:pt x="472" y="1189"/>
                    </a:lnTo>
                    <a:lnTo>
                      <a:pt x="474" y="1189"/>
                    </a:lnTo>
                    <a:lnTo>
                      <a:pt x="476" y="1189"/>
                    </a:lnTo>
                    <a:lnTo>
                      <a:pt x="478" y="1189"/>
                    </a:lnTo>
                    <a:lnTo>
                      <a:pt x="478" y="1187"/>
                    </a:lnTo>
                    <a:lnTo>
                      <a:pt x="480" y="1187"/>
                    </a:lnTo>
                    <a:lnTo>
                      <a:pt x="480" y="1185"/>
                    </a:lnTo>
                    <a:lnTo>
                      <a:pt x="482" y="1185"/>
                    </a:lnTo>
                    <a:lnTo>
                      <a:pt x="484" y="1183"/>
                    </a:lnTo>
                    <a:lnTo>
                      <a:pt x="486" y="1183"/>
                    </a:lnTo>
                    <a:lnTo>
                      <a:pt x="487" y="1183"/>
                    </a:lnTo>
                    <a:lnTo>
                      <a:pt x="489" y="1183"/>
                    </a:lnTo>
                    <a:lnTo>
                      <a:pt x="491" y="1183"/>
                    </a:lnTo>
                    <a:lnTo>
                      <a:pt x="493" y="1183"/>
                    </a:lnTo>
                    <a:lnTo>
                      <a:pt x="495" y="1183"/>
                    </a:lnTo>
                    <a:lnTo>
                      <a:pt x="497" y="1183"/>
                    </a:lnTo>
                    <a:lnTo>
                      <a:pt x="497" y="1181"/>
                    </a:lnTo>
                    <a:lnTo>
                      <a:pt x="501" y="1179"/>
                    </a:lnTo>
                    <a:lnTo>
                      <a:pt x="503" y="1177"/>
                    </a:lnTo>
                    <a:lnTo>
                      <a:pt x="505" y="1177"/>
                    </a:lnTo>
                    <a:lnTo>
                      <a:pt x="507" y="1177"/>
                    </a:lnTo>
                    <a:lnTo>
                      <a:pt x="507" y="1175"/>
                    </a:lnTo>
                    <a:lnTo>
                      <a:pt x="509" y="1175"/>
                    </a:lnTo>
                    <a:lnTo>
                      <a:pt x="512" y="1170"/>
                    </a:lnTo>
                    <a:lnTo>
                      <a:pt x="514" y="1168"/>
                    </a:lnTo>
                    <a:lnTo>
                      <a:pt x="514" y="1166"/>
                    </a:lnTo>
                    <a:lnTo>
                      <a:pt x="516" y="1166"/>
                    </a:lnTo>
                    <a:lnTo>
                      <a:pt x="518" y="1164"/>
                    </a:lnTo>
                    <a:lnTo>
                      <a:pt x="520" y="1164"/>
                    </a:lnTo>
                    <a:lnTo>
                      <a:pt x="522" y="1164"/>
                    </a:lnTo>
                    <a:lnTo>
                      <a:pt x="522" y="1162"/>
                    </a:lnTo>
                    <a:lnTo>
                      <a:pt x="524" y="1162"/>
                    </a:lnTo>
                    <a:lnTo>
                      <a:pt x="524" y="1160"/>
                    </a:lnTo>
                    <a:lnTo>
                      <a:pt x="526" y="1160"/>
                    </a:lnTo>
                    <a:lnTo>
                      <a:pt x="526" y="1158"/>
                    </a:lnTo>
                    <a:lnTo>
                      <a:pt x="528" y="1158"/>
                    </a:lnTo>
                    <a:lnTo>
                      <a:pt x="528" y="1156"/>
                    </a:lnTo>
                    <a:lnTo>
                      <a:pt x="530" y="1156"/>
                    </a:lnTo>
                    <a:lnTo>
                      <a:pt x="530" y="1154"/>
                    </a:lnTo>
                    <a:lnTo>
                      <a:pt x="532" y="1152"/>
                    </a:lnTo>
                    <a:lnTo>
                      <a:pt x="532" y="1150"/>
                    </a:lnTo>
                    <a:lnTo>
                      <a:pt x="534" y="1150"/>
                    </a:lnTo>
                    <a:lnTo>
                      <a:pt x="534" y="1148"/>
                    </a:lnTo>
                    <a:lnTo>
                      <a:pt x="535" y="1148"/>
                    </a:lnTo>
                    <a:lnTo>
                      <a:pt x="535" y="1146"/>
                    </a:lnTo>
                    <a:lnTo>
                      <a:pt x="537" y="1146"/>
                    </a:lnTo>
                    <a:lnTo>
                      <a:pt x="537" y="1145"/>
                    </a:lnTo>
                    <a:lnTo>
                      <a:pt x="539" y="1145"/>
                    </a:lnTo>
                    <a:lnTo>
                      <a:pt x="539" y="1143"/>
                    </a:lnTo>
                    <a:lnTo>
                      <a:pt x="541" y="1143"/>
                    </a:lnTo>
                    <a:lnTo>
                      <a:pt x="543" y="1141"/>
                    </a:lnTo>
                    <a:lnTo>
                      <a:pt x="545" y="1141"/>
                    </a:lnTo>
                    <a:lnTo>
                      <a:pt x="545" y="1139"/>
                    </a:lnTo>
                    <a:lnTo>
                      <a:pt x="547" y="1139"/>
                    </a:lnTo>
                    <a:lnTo>
                      <a:pt x="547" y="1137"/>
                    </a:lnTo>
                    <a:lnTo>
                      <a:pt x="549" y="1137"/>
                    </a:lnTo>
                    <a:lnTo>
                      <a:pt x="551" y="1137"/>
                    </a:lnTo>
                    <a:lnTo>
                      <a:pt x="551" y="1135"/>
                    </a:lnTo>
                    <a:lnTo>
                      <a:pt x="553" y="1135"/>
                    </a:lnTo>
                    <a:lnTo>
                      <a:pt x="555" y="1135"/>
                    </a:lnTo>
                    <a:lnTo>
                      <a:pt x="557" y="1133"/>
                    </a:lnTo>
                    <a:lnTo>
                      <a:pt x="559" y="1133"/>
                    </a:lnTo>
                    <a:lnTo>
                      <a:pt x="560" y="1133"/>
                    </a:lnTo>
                    <a:lnTo>
                      <a:pt x="562" y="1131"/>
                    </a:lnTo>
                    <a:lnTo>
                      <a:pt x="564" y="1131"/>
                    </a:lnTo>
                    <a:lnTo>
                      <a:pt x="566" y="1129"/>
                    </a:lnTo>
                    <a:lnTo>
                      <a:pt x="568" y="1129"/>
                    </a:lnTo>
                    <a:lnTo>
                      <a:pt x="570" y="1129"/>
                    </a:lnTo>
                    <a:lnTo>
                      <a:pt x="572" y="1129"/>
                    </a:lnTo>
                    <a:lnTo>
                      <a:pt x="574" y="1129"/>
                    </a:lnTo>
                    <a:lnTo>
                      <a:pt x="576" y="1129"/>
                    </a:lnTo>
                    <a:lnTo>
                      <a:pt x="578" y="1129"/>
                    </a:lnTo>
                    <a:lnTo>
                      <a:pt x="580" y="1129"/>
                    </a:lnTo>
                    <a:lnTo>
                      <a:pt x="582" y="1129"/>
                    </a:lnTo>
                    <a:lnTo>
                      <a:pt x="583" y="1129"/>
                    </a:lnTo>
                    <a:lnTo>
                      <a:pt x="585" y="1129"/>
                    </a:lnTo>
                    <a:lnTo>
                      <a:pt x="587" y="1129"/>
                    </a:lnTo>
                    <a:lnTo>
                      <a:pt x="589" y="1127"/>
                    </a:lnTo>
                    <a:lnTo>
                      <a:pt x="589" y="1125"/>
                    </a:lnTo>
                    <a:lnTo>
                      <a:pt x="589" y="1123"/>
                    </a:lnTo>
                    <a:lnTo>
                      <a:pt x="589" y="1122"/>
                    </a:lnTo>
                    <a:lnTo>
                      <a:pt x="591" y="1122"/>
                    </a:lnTo>
                    <a:lnTo>
                      <a:pt x="591" y="1120"/>
                    </a:lnTo>
                    <a:lnTo>
                      <a:pt x="591" y="1118"/>
                    </a:lnTo>
                    <a:lnTo>
                      <a:pt x="593" y="1116"/>
                    </a:lnTo>
                    <a:lnTo>
                      <a:pt x="593" y="1114"/>
                    </a:lnTo>
                    <a:lnTo>
                      <a:pt x="595" y="1114"/>
                    </a:lnTo>
                    <a:lnTo>
                      <a:pt x="597" y="1112"/>
                    </a:lnTo>
                    <a:lnTo>
                      <a:pt x="599" y="1110"/>
                    </a:lnTo>
                    <a:lnTo>
                      <a:pt x="599" y="1108"/>
                    </a:lnTo>
                    <a:lnTo>
                      <a:pt x="601" y="1108"/>
                    </a:lnTo>
                    <a:lnTo>
                      <a:pt x="603" y="1106"/>
                    </a:lnTo>
                    <a:lnTo>
                      <a:pt x="605" y="1106"/>
                    </a:lnTo>
                    <a:lnTo>
                      <a:pt x="605" y="1104"/>
                    </a:lnTo>
                    <a:lnTo>
                      <a:pt x="607" y="1104"/>
                    </a:lnTo>
                    <a:lnTo>
                      <a:pt x="607" y="1102"/>
                    </a:lnTo>
                    <a:lnTo>
                      <a:pt x="608" y="1102"/>
                    </a:lnTo>
                    <a:lnTo>
                      <a:pt x="608" y="1100"/>
                    </a:lnTo>
                    <a:lnTo>
                      <a:pt x="610" y="1100"/>
                    </a:lnTo>
                    <a:lnTo>
                      <a:pt x="612" y="1098"/>
                    </a:lnTo>
                    <a:lnTo>
                      <a:pt x="614" y="1098"/>
                    </a:lnTo>
                    <a:lnTo>
                      <a:pt x="614" y="1097"/>
                    </a:lnTo>
                    <a:lnTo>
                      <a:pt x="616" y="1097"/>
                    </a:lnTo>
                    <a:lnTo>
                      <a:pt x="618" y="1095"/>
                    </a:lnTo>
                    <a:lnTo>
                      <a:pt x="620" y="1095"/>
                    </a:lnTo>
                    <a:lnTo>
                      <a:pt x="622" y="1093"/>
                    </a:lnTo>
                    <a:lnTo>
                      <a:pt x="624" y="1093"/>
                    </a:lnTo>
                    <a:lnTo>
                      <a:pt x="624" y="1091"/>
                    </a:lnTo>
                    <a:lnTo>
                      <a:pt x="626" y="1091"/>
                    </a:lnTo>
                    <a:lnTo>
                      <a:pt x="628" y="1091"/>
                    </a:lnTo>
                    <a:lnTo>
                      <a:pt x="628" y="1089"/>
                    </a:lnTo>
                    <a:lnTo>
                      <a:pt x="630" y="1089"/>
                    </a:lnTo>
                    <a:lnTo>
                      <a:pt x="630" y="1087"/>
                    </a:lnTo>
                    <a:lnTo>
                      <a:pt x="631" y="1087"/>
                    </a:lnTo>
                    <a:lnTo>
                      <a:pt x="633" y="1085"/>
                    </a:lnTo>
                    <a:lnTo>
                      <a:pt x="635" y="1085"/>
                    </a:lnTo>
                    <a:lnTo>
                      <a:pt x="637" y="1083"/>
                    </a:lnTo>
                    <a:lnTo>
                      <a:pt x="637" y="1081"/>
                    </a:lnTo>
                    <a:lnTo>
                      <a:pt x="639" y="1081"/>
                    </a:lnTo>
                    <a:lnTo>
                      <a:pt x="639" y="1079"/>
                    </a:lnTo>
                    <a:lnTo>
                      <a:pt x="641" y="1079"/>
                    </a:lnTo>
                    <a:lnTo>
                      <a:pt x="641" y="1077"/>
                    </a:lnTo>
                    <a:lnTo>
                      <a:pt x="641" y="1075"/>
                    </a:lnTo>
                    <a:lnTo>
                      <a:pt x="641" y="1074"/>
                    </a:lnTo>
                    <a:lnTo>
                      <a:pt x="643" y="1070"/>
                    </a:lnTo>
                    <a:lnTo>
                      <a:pt x="643" y="1068"/>
                    </a:lnTo>
                    <a:lnTo>
                      <a:pt x="645" y="1060"/>
                    </a:lnTo>
                    <a:lnTo>
                      <a:pt x="647" y="1056"/>
                    </a:lnTo>
                    <a:lnTo>
                      <a:pt x="647" y="1054"/>
                    </a:lnTo>
                    <a:lnTo>
                      <a:pt x="649" y="1050"/>
                    </a:lnTo>
                    <a:lnTo>
                      <a:pt x="651" y="1047"/>
                    </a:lnTo>
                    <a:lnTo>
                      <a:pt x="651" y="1045"/>
                    </a:lnTo>
                    <a:lnTo>
                      <a:pt x="651" y="1043"/>
                    </a:lnTo>
                    <a:lnTo>
                      <a:pt x="653" y="1041"/>
                    </a:lnTo>
                    <a:lnTo>
                      <a:pt x="653" y="1039"/>
                    </a:lnTo>
                    <a:lnTo>
                      <a:pt x="653" y="1037"/>
                    </a:lnTo>
                    <a:lnTo>
                      <a:pt x="653" y="1035"/>
                    </a:lnTo>
                    <a:lnTo>
                      <a:pt x="655" y="1033"/>
                    </a:lnTo>
                    <a:lnTo>
                      <a:pt x="655" y="1031"/>
                    </a:lnTo>
                    <a:lnTo>
                      <a:pt x="655" y="1029"/>
                    </a:lnTo>
                    <a:lnTo>
                      <a:pt x="656" y="1026"/>
                    </a:lnTo>
                    <a:lnTo>
                      <a:pt x="658" y="1020"/>
                    </a:lnTo>
                    <a:lnTo>
                      <a:pt x="660" y="1014"/>
                    </a:lnTo>
                    <a:lnTo>
                      <a:pt x="660" y="1012"/>
                    </a:lnTo>
                    <a:lnTo>
                      <a:pt x="660" y="1008"/>
                    </a:lnTo>
                    <a:lnTo>
                      <a:pt x="662" y="1006"/>
                    </a:lnTo>
                    <a:lnTo>
                      <a:pt x="662" y="1004"/>
                    </a:lnTo>
                    <a:lnTo>
                      <a:pt x="664" y="1002"/>
                    </a:lnTo>
                    <a:lnTo>
                      <a:pt x="664" y="1001"/>
                    </a:lnTo>
                    <a:lnTo>
                      <a:pt x="664" y="999"/>
                    </a:lnTo>
                    <a:lnTo>
                      <a:pt x="664" y="997"/>
                    </a:lnTo>
                    <a:lnTo>
                      <a:pt x="666" y="993"/>
                    </a:lnTo>
                    <a:lnTo>
                      <a:pt x="666" y="991"/>
                    </a:lnTo>
                    <a:lnTo>
                      <a:pt x="668" y="987"/>
                    </a:lnTo>
                    <a:lnTo>
                      <a:pt x="666" y="987"/>
                    </a:lnTo>
                    <a:lnTo>
                      <a:pt x="666" y="985"/>
                    </a:lnTo>
                    <a:lnTo>
                      <a:pt x="664" y="985"/>
                    </a:lnTo>
                    <a:lnTo>
                      <a:pt x="662" y="985"/>
                    </a:lnTo>
                    <a:lnTo>
                      <a:pt x="658" y="987"/>
                    </a:lnTo>
                    <a:lnTo>
                      <a:pt x="656" y="987"/>
                    </a:lnTo>
                    <a:lnTo>
                      <a:pt x="651" y="989"/>
                    </a:lnTo>
                    <a:lnTo>
                      <a:pt x="651" y="991"/>
                    </a:lnTo>
                    <a:lnTo>
                      <a:pt x="649" y="993"/>
                    </a:lnTo>
                    <a:lnTo>
                      <a:pt x="647" y="993"/>
                    </a:lnTo>
                    <a:lnTo>
                      <a:pt x="647" y="995"/>
                    </a:lnTo>
                    <a:lnTo>
                      <a:pt x="645" y="997"/>
                    </a:lnTo>
                    <a:lnTo>
                      <a:pt x="643" y="997"/>
                    </a:lnTo>
                    <a:lnTo>
                      <a:pt x="641" y="997"/>
                    </a:lnTo>
                    <a:lnTo>
                      <a:pt x="639" y="997"/>
                    </a:lnTo>
                    <a:lnTo>
                      <a:pt x="637" y="997"/>
                    </a:lnTo>
                    <a:lnTo>
                      <a:pt x="635" y="997"/>
                    </a:lnTo>
                    <a:lnTo>
                      <a:pt x="633" y="995"/>
                    </a:lnTo>
                    <a:lnTo>
                      <a:pt x="633" y="993"/>
                    </a:lnTo>
                    <a:lnTo>
                      <a:pt x="626" y="978"/>
                    </a:lnTo>
                    <a:lnTo>
                      <a:pt x="624" y="976"/>
                    </a:lnTo>
                    <a:lnTo>
                      <a:pt x="620" y="970"/>
                    </a:lnTo>
                    <a:lnTo>
                      <a:pt x="618" y="970"/>
                    </a:lnTo>
                    <a:lnTo>
                      <a:pt x="616" y="970"/>
                    </a:lnTo>
                    <a:lnTo>
                      <a:pt x="614" y="972"/>
                    </a:lnTo>
                    <a:lnTo>
                      <a:pt x="612" y="974"/>
                    </a:lnTo>
                    <a:lnTo>
                      <a:pt x="610" y="974"/>
                    </a:lnTo>
                    <a:lnTo>
                      <a:pt x="608" y="974"/>
                    </a:lnTo>
                    <a:lnTo>
                      <a:pt x="607" y="974"/>
                    </a:lnTo>
                    <a:lnTo>
                      <a:pt x="607" y="972"/>
                    </a:lnTo>
                    <a:lnTo>
                      <a:pt x="605" y="972"/>
                    </a:lnTo>
                    <a:lnTo>
                      <a:pt x="605" y="970"/>
                    </a:lnTo>
                    <a:lnTo>
                      <a:pt x="605" y="968"/>
                    </a:lnTo>
                    <a:lnTo>
                      <a:pt x="603" y="968"/>
                    </a:lnTo>
                    <a:lnTo>
                      <a:pt x="603" y="970"/>
                    </a:lnTo>
                    <a:lnTo>
                      <a:pt x="601" y="970"/>
                    </a:lnTo>
                    <a:lnTo>
                      <a:pt x="601" y="972"/>
                    </a:lnTo>
                    <a:lnTo>
                      <a:pt x="601" y="970"/>
                    </a:lnTo>
                    <a:lnTo>
                      <a:pt x="599" y="970"/>
                    </a:lnTo>
                    <a:lnTo>
                      <a:pt x="597" y="970"/>
                    </a:lnTo>
                    <a:lnTo>
                      <a:pt x="597" y="968"/>
                    </a:lnTo>
                    <a:lnTo>
                      <a:pt x="597" y="966"/>
                    </a:lnTo>
                    <a:lnTo>
                      <a:pt x="595" y="966"/>
                    </a:lnTo>
                    <a:lnTo>
                      <a:pt x="597" y="966"/>
                    </a:lnTo>
                    <a:lnTo>
                      <a:pt x="595" y="964"/>
                    </a:lnTo>
                    <a:lnTo>
                      <a:pt x="593" y="964"/>
                    </a:lnTo>
                    <a:lnTo>
                      <a:pt x="589" y="966"/>
                    </a:lnTo>
                    <a:lnTo>
                      <a:pt x="587" y="966"/>
                    </a:lnTo>
                    <a:lnTo>
                      <a:pt x="587" y="968"/>
                    </a:lnTo>
                    <a:lnTo>
                      <a:pt x="587" y="970"/>
                    </a:lnTo>
                    <a:lnTo>
                      <a:pt x="587" y="972"/>
                    </a:lnTo>
                    <a:lnTo>
                      <a:pt x="585" y="974"/>
                    </a:lnTo>
                    <a:lnTo>
                      <a:pt x="585" y="976"/>
                    </a:lnTo>
                    <a:lnTo>
                      <a:pt x="583" y="978"/>
                    </a:lnTo>
                    <a:lnTo>
                      <a:pt x="583" y="979"/>
                    </a:lnTo>
                    <a:lnTo>
                      <a:pt x="582" y="981"/>
                    </a:lnTo>
                    <a:lnTo>
                      <a:pt x="582" y="983"/>
                    </a:lnTo>
                    <a:lnTo>
                      <a:pt x="580" y="985"/>
                    </a:lnTo>
                    <a:lnTo>
                      <a:pt x="580" y="987"/>
                    </a:lnTo>
                    <a:lnTo>
                      <a:pt x="578" y="987"/>
                    </a:lnTo>
                    <a:lnTo>
                      <a:pt x="576" y="987"/>
                    </a:lnTo>
                    <a:lnTo>
                      <a:pt x="574" y="987"/>
                    </a:lnTo>
                    <a:lnTo>
                      <a:pt x="572" y="987"/>
                    </a:lnTo>
                    <a:lnTo>
                      <a:pt x="570" y="987"/>
                    </a:lnTo>
                    <a:lnTo>
                      <a:pt x="570" y="985"/>
                    </a:lnTo>
                    <a:lnTo>
                      <a:pt x="568" y="983"/>
                    </a:lnTo>
                    <a:lnTo>
                      <a:pt x="568" y="981"/>
                    </a:lnTo>
                    <a:lnTo>
                      <a:pt x="570" y="981"/>
                    </a:lnTo>
                    <a:lnTo>
                      <a:pt x="568" y="979"/>
                    </a:lnTo>
                    <a:lnTo>
                      <a:pt x="568" y="978"/>
                    </a:lnTo>
                    <a:lnTo>
                      <a:pt x="566" y="979"/>
                    </a:lnTo>
                    <a:lnTo>
                      <a:pt x="564" y="979"/>
                    </a:lnTo>
                    <a:lnTo>
                      <a:pt x="564" y="981"/>
                    </a:lnTo>
                    <a:lnTo>
                      <a:pt x="562" y="981"/>
                    </a:lnTo>
                    <a:lnTo>
                      <a:pt x="560" y="981"/>
                    </a:lnTo>
                    <a:lnTo>
                      <a:pt x="560" y="983"/>
                    </a:lnTo>
                    <a:lnTo>
                      <a:pt x="559" y="983"/>
                    </a:lnTo>
                    <a:lnTo>
                      <a:pt x="557" y="985"/>
                    </a:lnTo>
                    <a:lnTo>
                      <a:pt x="557" y="987"/>
                    </a:lnTo>
                    <a:lnTo>
                      <a:pt x="555" y="987"/>
                    </a:lnTo>
                    <a:lnTo>
                      <a:pt x="553" y="987"/>
                    </a:lnTo>
                    <a:lnTo>
                      <a:pt x="551" y="987"/>
                    </a:lnTo>
                    <a:lnTo>
                      <a:pt x="549" y="987"/>
                    </a:lnTo>
                    <a:lnTo>
                      <a:pt x="549" y="985"/>
                    </a:lnTo>
                    <a:lnTo>
                      <a:pt x="547" y="985"/>
                    </a:lnTo>
                    <a:lnTo>
                      <a:pt x="547" y="983"/>
                    </a:lnTo>
                    <a:lnTo>
                      <a:pt x="545" y="983"/>
                    </a:lnTo>
                    <a:lnTo>
                      <a:pt x="543" y="983"/>
                    </a:lnTo>
                    <a:lnTo>
                      <a:pt x="541" y="983"/>
                    </a:lnTo>
                    <a:lnTo>
                      <a:pt x="539" y="983"/>
                    </a:lnTo>
                    <a:lnTo>
                      <a:pt x="537" y="981"/>
                    </a:lnTo>
                    <a:lnTo>
                      <a:pt x="535" y="981"/>
                    </a:lnTo>
                    <a:lnTo>
                      <a:pt x="535" y="979"/>
                    </a:lnTo>
                    <a:lnTo>
                      <a:pt x="534" y="979"/>
                    </a:lnTo>
                    <a:lnTo>
                      <a:pt x="534" y="978"/>
                    </a:lnTo>
                    <a:lnTo>
                      <a:pt x="535" y="978"/>
                    </a:lnTo>
                    <a:lnTo>
                      <a:pt x="535" y="976"/>
                    </a:lnTo>
                    <a:lnTo>
                      <a:pt x="537" y="976"/>
                    </a:lnTo>
                    <a:lnTo>
                      <a:pt x="537" y="974"/>
                    </a:lnTo>
                    <a:lnTo>
                      <a:pt x="539" y="974"/>
                    </a:lnTo>
                    <a:lnTo>
                      <a:pt x="541" y="974"/>
                    </a:lnTo>
                    <a:lnTo>
                      <a:pt x="543" y="974"/>
                    </a:lnTo>
                    <a:lnTo>
                      <a:pt x="545" y="974"/>
                    </a:lnTo>
                    <a:lnTo>
                      <a:pt x="545" y="972"/>
                    </a:lnTo>
                    <a:lnTo>
                      <a:pt x="547" y="972"/>
                    </a:lnTo>
                    <a:lnTo>
                      <a:pt x="547" y="970"/>
                    </a:lnTo>
                    <a:lnTo>
                      <a:pt x="547" y="968"/>
                    </a:lnTo>
                    <a:lnTo>
                      <a:pt x="547" y="966"/>
                    </a:lnTo>
                    <a:lnTo>
                      <a:pt x="547" y="964"/>
                    </a:lnTo>
                    <a:lnTo>
                      <a:pt x="547" y="962"/>
                    </a:lnTo>
                    <a:lnTo>
                      <a:pt x="547" y="960"/>
                    </a:lnTo>
                    <a:lnTo>
                      <a:pt x="547" y="958"/>
                    </a:lnTo>
                    <a:lnTo>
                      <a:pt x="545" y="958"/>
                    </a:lnTo>
                    <a:lnTo>
                      <a:pt x="545" y="956"/>
                    </a:lnTo>
                    <a:lnTo>
                      <a:pt x="545" y="954"/>
                    </a:lnTo>
                    <a:lnTo>
                      <a:pt x="543" y="953"/>
                    </a:lnTo>
                    <a:lnTo>
                      <a:pt x="541" y="953"/>
                    </a:lnTo>
                    <a:lnTo>
                      <a:pt x="541" y="951"/>
                    </a:lnTo>
                    <a:lnTo>
                      <a:pt x="539" y="949"/>
                    </a:lnTo>
                    <a:lnTo>
                      <a:pt x="539" y="947"/>
                    </a:lnTo>
                    <a:lnTo>
                      <a:pt x="539" y="945"/>
                    </a:lnTo>
                    <a:lnTo>
                      <a:pt x="537" y="943"/>
                    </a:lnTo>
                    <a:lnTo>
                      <a:pt x="537" y="941"/>
                    </a:lnTo>
                    <a:lnTo>
                      <a:pt x="537" y="939"/>
                    </a:lnTo>
                    <a:lnTo>
                      <a:pt x="539" y="939"/>
                    </a:lnTo>
                    <a:lnTo>
                      <a:pt x="539" y="937"/>
                    </a:lnTo>
                    <a:lnTo>
                      <a:pt x="539" y="935"/>
                    </a:lnTo>
                    <a:lnTo>
                      <a:pt x="541" y="935"/>
                    </a:lnTo>
                    <a:lnTo>
                      <a:pt x="541" y="933"/>
                    </a:lnTo>
                    <a:lnTo>
                      <a:pt x="541" y="931"/>
                    </a:lnTo>
                    <a:lnTo>
                      <a:pt x="543" y="931"/>
                    </a:lnTo>
                    <a:lnTo>
                      <a:pt x="543" y="930"/>
                    </a:lnTo>
                    <a:lnTo>
                      <a:pt x="545" y="930"/>
                    </a:lnTo>
                    <a:lnTo>
                      <a:pt x="545" y="928"/>
                    </a:lnTo>
                    <a:lnTo>
                      <a:pt x="547" y="928"/>
                    </a:lnTo>
                    <a:lnTo>
                      <a:pt x="547" y="926"/>
                    </a:lnTo>
                    <a:lnTo>
                      <a:pt x="547" y="924"/>
                    </a:lnTo>
                    <a:lnTo>
                      <a:pt x="543" y="916"/>
                    </a:lnTo>
                    <a:lnTo>
                      <a:pt x="541" y="916"/>
                    </a:lnTo>
                    <a:lnTo>
                      <a:pt x="541" y="914"/>
                    </a:lnTo>
                    <a:lnTo>
                      <a:pt x="541" y="912"/>
                    </a:lnTo>
                    <a:lnTo>
                      <a:pt x="539" y="912"/>
                    </a:lnTo>
                    <a:lnTo>
                      <a:pt x="539" y="910"/>
                    </a:lnTo>
                    <a:lnTo>
                      <a:pt x="539" y="908"/>
                    </a:lnTo>
                    <a:lnTo>
                      <a:pt x="537" y="906"/>
                    </a:lnTo>
                    <a:lnTo>
                      <a:pt x="535" y="906"/>
                    </a:lnTo>
                    <a:lnTo>
                      <a:pt x="534" y="906"/>
                    </a:lnTo>
                    <a:lnTo>
                      <a:pt x="532" y="906"/>
                    </a:lnTo>
                    <a:lnTo>
                      <a:pt x="530" y="906"/>
                    </a:lnTo>
                    <a:lnTo>
                      <a:pt x="530" y="905"/>
                    </a:lnTo>
                    <a:lnTo>
                      <a:pt x="530" y="903"/>
                    </a:lnTo>
                    <a:lnTo>
                      <a:pt x="528" y="903"/>
                    </a:lnTo>
                    <a:lnTo>
                      <a:pt x="528" y="901"/>
                    </a:lnTo>
                    <a:lnTo>
                      <a:pt x="526" y="901"/>
                    </a:lnTo>
                    <a:lnTo>
                      <a:pt x="524" y="901"/>
                    </a:lnTo>
                    <a:lnTo>
                      <a:pt x="522" y="901"/>
                    </a:lnTo>
                    <a:lnTo>
                      <a:pt x="520" y="903"/>
                    </a:lnTo>
                    <a:lnTo>
                      <a:pt x="518" y="903"/>
                    </a:lnTo>
                    <a:lnTo>
                      <a:pt x="518" y="905"/>
                    </a:lnTo>
                    <a:lnTo>
                      <a:pt x="518" y="906"/>
                    </a:lnTo>
                    <a:lnTo>
                      <a:pt x="516" y="906"/>
                    </a:lnTo>
                    <a:lnTo>
                      <a:pt x="516" y="908"/>
                    </a:lnTo>
                    <a:lnTo>
                      <a:pt x="514" y="908"/>
                    </a:lnTo>
                    <a:lnTo>
                      <a:pt x="512" y="908"/>
                    </a:lnTo>
                    <a:lnTo>
                      <a:pt x="510" y="908"/>
                    </a:lnTo>
                    <a:lnTo>
                      <a:pt x="509" y="908"/>
                    </a:lnTo>
                    <a:lnTo>
                      <a:pt x="507" y="908"/>
                    </a:lnTo>
                    <a:lnTo>
                      <a:pt x="507" y="906"/>
                    </a:lnTo>
                    <a:lnTo>
                      <a:pt x="507" y="908"/>
                    </a:lnTo>
                    <a:lnTo>
                      <a:pt x="505" y="908"/>
                    </a:lnTo>
                    <a:lnTo>
                      <a:pt x="503" y="908"/>
                    </a:lnTo>
                    <a:lnTo>
                      <a:pt x="501" y="908"/>
                    </a:lnTo>
                    <a:lnTo>
                      <a:pt x="499" y="910"/>
                    </a:lnTo>
                    <a:lnTo>
                      <a:pt x="495" y="910"/>
                    </a:lnTo>
                    <a:lnTo>
                      <a:pt x="493" y="910"/>
                    </a:lnTo>
                    <a:lnTo>
                      <a:pt x="491" y="910"/>
                    </a:lnTo>
                    <a:lnTo>
                      <a:pt x="489" y="910"/>
                    </a:lnTo>
                    <a:lnTo>
                      <a:pt x="487" y="910"/>
                    </a:lnTo>
                    <a:lnTo>
                      <a:pt x="486" y="910"/>
                    </a:lnTo>
                    <a:lnTo>
                      <a:pt x="484" y="910"/>
                    </a:lnTo>
                    <a:lnTo>
                      <a:pt x="482" y="910"/>
                    </a:lnTo>
                    <a:lnTo>
                      <a:pt x="480" y="910"/>
                    </a:lnTo>
                    <a:lnTo>
                      <a:pt x="482" y="910"/>
                    </a:lnTo>
                    <a:lnTo>
                      <a:pt x="482" y="912"/>
                    </a:lnTo>
                    <a:lnTo>
                      <a:pt x="484" y="912"/>
                    </a:lnTo>
                    <a:lnTo>
                      <a:pt x="486" y="912"/>
                    </a:lnTo>
                    <a:lnTo>
                      <a:pt x="487" y="912"/>
                    </a:lnTo>
                    <a:lnTo>
                      <a:pt x="487" y="914"/>
                    </a:lnTo>
                    <a:lnTo>
                      <a:pt x="487" y="916"/>
                    </a:lnTo>
                    <a:lnTo>
                      <a:pt x="487" y="918"/>
                    </a:lnTo>
                    <a:lnTo>
                      <a:pt x="486" y="918"/>
                    </a:lnTo>
                    <a:lnTo>
                      <a:pt x="484" y="918"/>
                    </a:lnTo>
                    <a:lnTo>
                      <a:pt x="482" y="918"/>
                    </a:lnTo>
                    <a:lnTo>
                      <a:pt x="480" y="918"/>
                    </a:lnTo>
                    <a:lnTo>
                      <a:pt x="478" y="916"/>
                    </a:lnTo>
                    <a:lnTo>
                      <a:pt x="476" y="914"/>
                    </a:lnTo>
                    <a:lnTo>
                      <a:pt x="476" y="912"/>
                    </a:lnTo>
                    <a:lnTo>
                      <a:pt x="474" y="910"/>
                    </a:lnTo>
                    <a:lnTo>
                      <a:pt x="472" y="910"/>
                    </a:lnTo>
                    <a:lnTo>
                      <a:pt x="472" y="908"/>
                    </a:lnTo>
                    <a:lnTo>
                      <a:pt x="470" y="906"/>
                    </a:lnTo>
                    <a:lnTo>
                      <a:pt x="470" y="905"/>
                    </a:lnTo>
                    <a:lnTo>
                      <a:pt x="468" y="905"/>
                    </a:lnTo>
                    <a:lnTo>
                      <a:pt x="468" y="903"/>
                    </a:lnTo>
                    <a:lnTo>
                      <a:pt x="466" y="903"/>
                    </a:lnTo>
                    <a:lnTo>
                      <a:pt x="466" y="901"/>
                    </a:lnTo>
                    <a:lnTo>
                      <a:pt x="466" y="899"/>
                    </a:lnTo>
                    <a:lnTo>
                      <a:pt x="466" y="897"/>
                    </a:lnTo>
                    <a:lnTo>
                      <a:pt x="466" y="895"/>
                    </a:lnTo>
                    <a:lnTo>
                      <a:pt x="468" y="895"/>
                    </a:lnTo>
                    <a:lnTo>
                      <a:pt x="470" y="895"/>
                    </a:lnTo>
                    <a:lnTo>
                      <a:pt x="468" y="895"/>
                    </a:lnTo>
                    <a:lnTo>
                      <a:pt x="468" y="893"/>
                    </a:lnTo>
                    <a:lnTo>
                      <a:pt x="466" y="893"/>
                    </a:lnTo>
                    <a:lnTo>
                      <a:pt x="464" y="891"/>
                    </a:lnTo>
                    <a:lnTo>
                      <a:pt x="464" y="889"/>
                    </a:lnTo>
                    <a:lnTo>
                      <a:pt x="462" y="887"/>
                    </a:lnTo>
                    <a:lnTo>
                      <a:pt x="462" y="885"/>
                    </a:lnTo>
                    <a:lnTo>
                      <a:pt x="461" y="885"/>
                    </a:lnTo>
                    <a:lnTo>
                      <a:pt x="461" y="883"/>
                    </a:lnTo>
                    <a:lnTo>
                      <a:pt x="459" y="883"/>
                    </a:lnTo>
                    <a:lnTo>
                      <a:pt x="459" y="882"/>
                    </a:lnTo>
                    <a:lnTo>
                      <a:pt x="457" y="882"/>
                    </a:lnTo>
                    <a:lnTo>
                      <a:pt x="457" y="880"/>
                    </a:lnTo>
                    <a:lnTo>
                      <a:pt x="455" y="880"/>
                    </a:lnTo>
                    <a:lnTo>
                      <a:pt x="453" y="880"/>
                    </a:lnTo>
                    <a:lnTo>
                      <a:pt x="451" y="878"/>
                    </a:lnTo>
                    <a:lnTo>
                      <a:pt x="449" y="878"/>
                    </a:lnTo>
                    <a:lnTo>
                      <a:pt x="449" y="876"/>
                    </a:lnTo>
                    <a:lnTo>
                      <a:pt x="447" y="876"/>
                    </a:lnTo>
                    <a:lnTo>
                      <a:pt x="445" y="874"/>
                    </a:lnTo>
                    <a:lnTo>
                      <a:pt x="445" y="872"/>
                    </a:lnTo>
                    <a:lnTo>
                      <a:pt x="443" y="872"/>
                    </a:lnTo>
                    <a:lnTo>
                      <a:pt x="443" y="870"/>
                    </a:lnTo>
                    <a:lnTo>
                      <a:pt x="441" y="870"/>
                    </a:lnTo>
                    <a:lnTo>
                      <a:pt x="441" y="868"/>
                    </a:lnTo>
                    <a:lnTo>
                      <a:pt x="441" y="866"/>
                    </a:lnTo>
                    <a:lnTo>
                      <a:pt x="439" y="866"/>
                    </a:lnTo>
                    <a:lnTo>
                      <a:pt x="438" y="866"/>
                    </a:lnTo>
                    <a:lnTo>
                      <a:pt x="436" y="866"/>
                    </a:lnTo>
                    <a:lnTo>
                      <a:pt x="436" y="864"/>
                    </a:lnTo>
                    <a:lnTo>
                      <a:pt x="434" y="864"/>
                    </a:lnTo>
                    <a:lnTo>
                      <a:pt x="434" y="862"/>
                    </a:lnTo>
                    <a:lnTo>
                      <a:pt x="432" y="860"/>
                    </a:lnTo>
                    <a:lnTo>
                      <a:pt x="432" y="858"/>
                    </a:lnTo>
                    <a:lnTo>
                      <a:pt x="434" y="857"/>
                    </a:lnTo>
                    <a:lnTo>
                      <a:pt x="434" y="855"/>
                    </a:lnTo>
                    <a:lnTo>
                      <a:pt x="436" y="855"/>
                    </a:lnTo>
                    <a:lnTo>
                      <a:pt x="438" y="855"/>
                    </a:lnTo>
                    <a:lnTo>
                      <a:pt x="438" y="853"/>
                    </a:lnTo>
                    <a:lnTo>
                      <a:pt x="439" y="853"/>
                    </a:lnTo>
                    <a:lnTo>
                      <a:pt x="441" y="851"/>
                    </a:lnTo>
                    <a:lnTo>
                      <a:pt x="441" y="849"/>
                    </a:lnTo>
                    <a:lnTo>
                      <a:pt x="443" y="849"/>
                    </a:lnTo>
                    <a:lnTo>
                      <a:pt x="443" y="847"/>
                    </a:lnTo>
                    <a:lnTo>
                      <a:pt x="445" y="847"/>
                    </a:lnTo>
                    <a:lnTo>
                      <a:pt x="443" y="847"/>
                    </a:lnTo>
                    <a:lnTo>
                      <a:pt x="443" y="845"/>
                    </a:lnTo>
                    <a:lnTo>
                      <a:pt x="443" y="843"/>
                    </a:lnTo>
                    <a:lnTo>
                      <a:pt x="443" y="841"/>
                    </a:lnTo>
                    <a:lnTo>
                      <a:pt x="443" y="839"/>
                    </a:lnTo>
                    <a:lnTo>
                      <a:pt x="443" y="837"/>
                    </a:lnTo>
                    <a:lnTo>
                      <a:pt x="441" y="837"/>
                    </a:lnTo>
                    <a:lnTo>
                      <a:pt x="441" y="835"/>
                    </a:lnTo>
                    <a:close/>
                    <a:moveTo>
                      <a:pt x="766" y="1058"/>
                    </a:moveTo>
                    <a:lnTo>
                      <a:pt x="768" y="1056"/>
                    </a:lnTo>
                    <a:lnTo>
                      <a:pt x="766" y="1056"/>
                    </a:lnTo>
                    <a:lnTo>
                      <a:pt x="768" y="1054"/>
                    </a:lnTo>
                    <a:lnTo>
                      <a:pt x="768" y="1052"/>
                    </a:lnTo>
                    <a:lnTo>
                      <a:pt x="770" y="1052"/>
                    </a:lnTo>
                    <a:lnTo>
                      <a:pt x="770" y="1050"/>
                    </a:lnTo>
                    <a:lnTo>
                      <a:pt x="772" y="1049"/>
                    </a:lnTo>
                    <a:lnTo>
                      <a:pt x="772" y="1047"/>
                    </a:lnTo>
                    <a:lnTo>
                      <a:pt x="774" y="1045"/>
                    </a:lnTo>
                    <a:lnTo>
                      <a:pt x="774" y="1043"/>
                    </a:lnTo>
                    <a:lnTo>
                      <a:pt x="776" y="1043"/>
                    </a:lnTo>
                    <a:lnTo>
                      <a:pt x="776" y="1041"/>
                    </a:lnTo>
                    <a:lnTo>
                      <a:pt x="777" y="1041"/>
                    </a:lnTo>
                    <a:lnTo>
                      <a:pt x="777" y="1039"/>
                    </a:lnTo>
                    <a:lnTo>
                      <a:pt x="779" y="1039"/>
                    </a:lnTo>
                    <a:lnTo>
                      <a:pt x="781" y="1039"/>
                    </a:lnTo>
                    <a:lnTo>
                      <a:pt x="781" y="1037"/>
                    </a:lnTo>
                    <a:lnTo>
                      <a:pt x="783" y="1035"/>
                    </a:lnTo>
                    <a:lnTo>
                      <a:pt x="785" y="1035"/>
                    </a:lnTo>
                    <a:lnTo>
                      <a:pt x="787" y="1035"/>
                    </a:lnTo>
                    <a:lnTo>
                      <a:pt x="787" y="1033"/>
                    </a:lnTo>
                    <a:lnTo>
                      <a:pt x="789" y="1033"/>
                    </a:lnTo>
                    <a:lnTo>
                      <a:pt x="791" y="1031"/>
                    </a:lnTo>
                    <a:lnTo>
                      <a:pt x="793" y="1029"/>
                    </a:lnTo>
                    <a:lnTo>
                      <a:pt x="795" y="1026"/>
                    </a:lnTo>
                    <a:lnTo>
                      <a:pt x="797" y="1026"/>
                    </a:lnTo>
                    <a:lnTo>
                      <a:pt x="797" y="1024"/>
                    </a:lnTo>
                    <a:lnTo>
                      <a:pt x="799" y="1022"/>
                    </a:lnTo>
                    <a:lnTo>
                      <a:pt x="800" y="1022"/>
                    </a:lnTo>
                    <a:lnTo>
                      <a:pt x="802" y="1022"/>
                    </a:lnTo>
                    <a:lnTo>
                      <a:pt x="804" y="1020"/>
                    </a:lnTo>
                    <a:lnTo>
                      <a:pt x="806" y="1020"/>
                    </a:lnTo>
                    <a:lnTo>
                      <a:pt x="808" y="1020"/>
                    </a:lnTo>
                    <a:lnTo>
                      <a:pt x="810" y="1018"/>
                    </a:lnTo>
                    <a:lnTo>
                      <a:pt x="810" y="1016"/>
                    </a:lnTo>
                    <a:lnTo>
                      <a:pt x="812" y="1016"/>
                    </a:lnTo>
                    <a:lnTo>
                      <a:pt x="812" y="1014"/>
                    </a:lnTo>
                    <a:lnTo>
                      <a:pt x="812" y="1012"/>
                    </a:lnTo>
                    <a:lnTo>
                      <a:pt x="812" y="1010"/>
                    </a:lnTo>
                    <a:lnTo>
                      <a:pt x="814" y="1010"/>
                    </a:lnTo>
                    <a:lnTo>
                      <a:pt x="814" y="1008"/>
                    </a:lnTo>
                    <a:lnTo>
                      <a:pt x="816" y="1006"/>
                    </a:lnTo>
                    <a:lnTo>
                      <a:pt x="818" y="1006"/>
                    </a:lnTo>
                    <a:lnTo>
                      <a:pt x="818" y="1004"/>
                    </a:lnTo>
                    <a:lnTo>
                      <a:pt x="818" y="1002"/>
                    </a:lnTo>
                    <a:lnTo>
                      <a:pt x="820" y="1002"/>
                    </a:lnTo>
                    <a:lnTo>
                      <a:pt x="822" y="1001"/>
                    </a:lnTo>
                    <a:lnTo>
                      <a:pt x="824" y="997"/>
                    </a:lnTo>
                    <a:lnTo>
                      <a:pt x="825" y="995"/>
                    </a:lnTo>
                    <a:lnTo>
                      <a:pt x="827" y="991"/>
                    </a:lnTo>
                    <a:lnTo>
                      <a:pt x="829" y="989"/>
                    </a:lnTo>
                    <a:lnTo>
                      <a:pt x="831" y="989"/>
                    </a:lnTo>
                    <a:lnTo>
                      <a:pt x="831" y="987"/>
                    </a:lnTo>
                    <a:lnTo>
                      <a:pt x="831" y="985"/>
                    </a:lnTo>
                    <a:lnTo>
                      <a:pt x="833" y="985"/>
                    </a:lnTo>
                    <a:lnTo>
                      <a:pt x="835" y="983"/>
                    </a:lnTo>
                    <a:lnTo>
                      <a:pt x="835" y="981"/>
                    </a:lnTo>
                    <a:lnTo>
                      <a:pt x="835" y="979"/>
                    </a:lnTo>
                    <a:lnTo>
                      <a:pt x="837" y="979"/>
                    </a:lnTo>
                    <a:lnTo>
                      <a:pt x="837" y="978"/>
                    </a:lnTo>
                    <a:lnTo>
                      <a:pt x="839" y="978"/>
                    </a:lnTo>
                    <a:lnTo>
                      <a:pt x="839" y="976"/>
                    </a:lnTo>
                    <a:lnTo>
                      <a:pt x="841" y="976"/>
                    </a:lnTo>
                    <a:lnTo>
                      <a:pt x="841" y="974"/>
                    </a:lnTo>
                    <a:lnTo>
                      <a:pt x="841" y="972"/>
                    </a:lnTo>
                    <a:lnTo>
                      <a:pt x="843" y="972"/>
                    </a:lnTo>
                    <a:lnTo>
                      <a:pt x="845" y="972"/>
                    </a:lnTo>
                    <a:lnTo>
                      <a:pt x="847" y="972"/>
                    </a:lnTo>
                    <a:lnTo>
                      <a:pt x="847" y="974"/>
                    </a:lnTo>
                    <a:lnTo>
                      <a:pt x="847" y="976"/>
                    </a:lnTo>
                    <a:lnTo>
                      <a:pt x="848" y="976"/>
                    </a:lnTo>
                    <a:lnTo>
                      <a:pt x="850" y="976"/>
                    </a:lnTo>
                    <a:lnTo>
                      <a:pt x="852" y="978"/>
                    </a:lnTo>
                    <a:lnTo>
                      <a:pt x="852" y="979"/>
                    </a:lnTo>
                    <a:lnTo>
                      <a:pt x="852" y="981"/>
                    </a:lnTo>
                    <a:lnTo>
                      <a:pt x="852" y="983"/>
                    </a:lnTo>
                    <a:lnTo>
                      <a:pt x="854" y="983"/>
                    </a:lnTo>
                    <a:lnTo>
                      <a:pt x="856" y="983"/>
                    </a:lnTo>
                    <a:lnTo>
                      <a:pt x="856" y="985"/>
                    </a:lnTo>
                    <a:lnTo>
                      <a:pt x="856" y="987"/>
                    </a:lnTo>
                    <a:lnTo>
                      <a:pt x="856" y="989"/>
                    </a:lnTo>
                    <a:lnTo>
                      <a:pt x="854" y="989"/>
                    </a:lnTo>
                    <a:lnTo>
                      <a:pt x="852" y="989"/>
                    </a:lnTo>
                    <a:lnTo>
                      <a:pt x="852" y="991"/>
                    </a:lnTo>
                    <a:lnTo>
                      <a:pt x="854" y="991"/>
                    </a:lnTo>
                    <a:lnTo>
                      <a:pt x="856" y="991"/>
                    </a:lnTo>
                    <a:lnTo>
                      <a:pt x="858" y="991"/>
                    </a:lnTo>
                    <a:lnTo>
                      <a:pt x="858" y="993"/>
                    </a:lnTo>
                    <a:lnTo>
                      <a:pt x="860" y="993"/>
                    </a:lnTo>
                    <a:lnTo>
                      <a:pt x="862" y="993"/>
                    </a:lnTo>
                    <a:lnTo>
                      <a:pt x="862" y="995"/>
                    </a:lnTo>
                    <a:lnTo>
                      <a:pt x="864" y="993"/>
                    </a:lnTo>
                    <a:lnTo>
                      <a:pt x="866" y="993"/>
                    </a:lnTo>
                    <a:lnTo>
                      <a:pt x="868" y="995"/>
                    </a:lnTo>
                    <a:lnTo>
                      <a:pt x="868" y="997"/>
                    </a:lnTo>
                    <a:lnTo>
                      <a:pt x="868" y="999"/>
                    </a:lnTo>
                    <a:lnTo>
                      <a:pt x="866" y="999"/>
                    </a:lnTo>
                    <a:lnTo>
                      <a:pt x="868" y="999"/>
                    </a:lnTo>
                    <a:lnTo>
                      <a:pt x="868" y="1001"/>
                    </a:lnTo>
                    <a:lnTo>
                      <a:pt x="868" y="1002"/>
                    </a:lnTo>
                    <a:lnTo>
                      <a:pt x="868" y="1004"/>
                    </a:lnTo>
                    <a:lnTo>
                      <a:pt x="868" y="1006"/>
                    </a:lnTo>
                    <a:lnTo>
                      <a:pt x="868" y="1008"/>
                    </a:lnTo>
                    <a:lnTo>
                      <a:pt x="866" y="1008"/>
                    </a:lnTo>
                    <a:lnTo>
                      <a:pt x="866" y="1010"/>
                    </a:lnTo>
                    <a:lnTo>
                      <a:pt x="864" y="1010"/>
                    </a:lnTo>
                    <a:lnTo>
                      <a:pt x="862" y="1010"/>
                    </a:lnTo>
                    <a:lnTo>
                      <a:pt x="860" y="1010"/>
                    </a:lnTo>
                    <a:lnTo>
                      <a:pt x="860" y="1008"/>
                    </a:lnTo>
                    <a:lnTo>
                      <a:pt x="858" y="1010"/>
                    </a:lnTo>
                    <a:lnTo>
                      <a:pt x="856" y="1010"/>
                    </a:lnTo>
                    <a:lnTo>
                      <a:pt x="856" y="1012"/>
                    </a:lnTo>
                    <a:lnTo>
                      <a:pt x="854" y="1012"/>
                    </a:lnTo>
                    <a:lnTo>
                      <a:pt x="850" y="1012"/>
                    </a:lnTo>
                    <a:lnTo>
                      <a:pt x="850" y="1014"/>
                    </a:lnTo>
                    <a:lnTo>
                      <a:pt x="848" y="1014"/>
                    </a:lnTo>
                    <a:lnTo>
                      <a:pt x="847" y="1014"/>
                    </a:lnTo>
                    <a:lnTo>
                      <a:pt x="845" y="1014"/>
                    </a:lnTo>
                    <a:lnTo>
                      <a:pt x="847" y="1014"/>
                    </a:lnTo>
                    <a:lnTo>
                      <a:pt x="847" y="1016"/>
                    </a:lnTo>
                    <a:lnTo>
                      <a:pt x="848" y="1016"/>
                    </a:lnTo>
                    <a:lnTo>
                      <a:pt x="848" y="1018"/>
                    </a:lnTo>
                    <a:lnTo>
                      <a:pt x="850" y="1018"/>
                    </a:lnTo>
                    <a:lnTo>
                      <a:pt x="850" y="1020"/>
                    </a:lnTo>
                    <a:lnTo>
                      <a:pt x="852" y="1020"/>
                    </a:lnTo>
                    <a:lnTo>
                      <a:pt x="852" y="1022"/>
                    </a:lnTo>
                    <a:lnTo>
                      <a:pt x="852" y="1024"/>
                    </a:lnTo>
                    <a:lnTo>
                      <a:pt x="850" y="1024"/>
                    </a:lnTo>
                    <a:lnTo>
                      <a:pt x="850" y="1026"/>
                    </a:lnTo>
                    <a:lnTo>
                      <a:pt x="852" y="1026"/>
                    </a:lnTo>
                    <a:lnTo>
                      <a:pt x="854" y="1026"/>
                    </a:lnTo>
                    <a:lnTo>
                      <a:pt x="854" y="1027"/>
                    </a:lnTo>
                    <a:lnTo>
                      <a:pt x="854" y="1029"/>
                    </a:lnTo>
                    <a:lnTo>
                      <a:pt x="856" y="1033"/>
                    </a:lnTo>
                    <a:lnTo>
                      <a:pt x="856" y="1035"/>
                    </a:lnTo>
                    <a:lnTo>
                      <a:pt x="856" y="1037"/>
                    </a:lnTo>
                    <a:lnTo>
                      <a:pt x="858" y="1037"/>
                    </a:lnTo>
                    <a:lnTo>
                      <a:pt x="858" y="1039"/>
                    </a:lnTo>
                    <a:lnTo>
                      <a:pt x="858" y="1041"/>
                    </a:lnTo>
                    <a:lnTo>
                      <a:pt x="856" y="1041"/>
                    </a:lnTo>
                    <a:lnTo>
                      <a:pt x="856" y="1043"/>
                    </a:lnTo>
                    <a:lnTo>
                      <a:pt x="856" y="1045"/>
                    </a:lnTo>
                    <a:lnTo>
                      <a:pt x="854" y="1045"/>
                    </a:lnTo>
                    <a:lnTo>
                      <a:pt x="854" y="1047"/>
                    </a:lnTo>
                    <a:lnTo>
                      <a:pt x="852" y="1047"/>
                    </a:lnTo>
                    <a:lnTo>
                      <a:pt x="852" y="1049"/>
                    </a:lnTo>
                    <a:lnTo>
                      <a:pt x="852" y="1050"/>
                    </a:lnTo>
                    <a:lnTo>
                      <a:pt x="854" y="1052"/>
                    </a:lnTo>
                    <a:lnTo>
                      <a:pt x="854" y="1054"/>
                    </a:lnTo>
                    <a:lnTo>
                      <a:pt x="852" y="1056"/>
                    </a:lnTo>
                    <a:lnTo>
                      <a:pt x="850" y="1056"/>
                    </a:lnTo>
                    <a:lnTo>
                      <a:pt x="850" y="1058"/>
                    </a:lnTo>
                    <a:lnTo>
                      <a:pt x="848" y="1058"/>
                    </a:lnTo>
                    <a:lnTo>
                      <a:pt x="848" y="1056"/>
                    </a:lnTo>
                    <a:lnTo>
                      <a:pt x="847" y="1056"/>
                    </a:lnTo>
                    <a:lnTo>
                      <a:pt x="847" y="1054"/>
                    </a:lnTo>
                    <a:lnTo>
                      <a:pt x="845" y="1054"/>
                    </a:lnTo>
                    <a:lnTo>
                      <a:pt x="843" y="1056"/>
                    </a:lnTo>
                    <a:lnTo>
                      <a:pt x="843" y="1058"/>
                    </a:lnTo>
                    <a:lnTo>
                      <a:pt x="841" y="1060"/>
                    </a:lnTo>
                    <a:lnTo>
                      <a:pt x="839" y="1060"/>
                    </a:lnTo>
                    <a:lnTo>
                      <a:pt x="839" y="1062"/>
                    </a:lnTo>
                    <a:lnTo>
                      <a:pt x="837" y="1062"/>
                    </a:lnTo>
                    <a:lnTo>
                      <a:pt x="835" y="1062"/>
                    </a:lnTo>
                    <a:lnTo>
                      <a:pt x="835" y="1064"/>
                    </a:lnTo>
                    <a:lnTo>
                      <a:pt x="833" y="1064"/>
                    </a:lnTo>
                    <a:lnTo>
                      <a:pt x="835" y="1064"/>
                    </a:lnTo>
                    <a:lnTo>
                      <a:pt x="835" y="1066"/>
                    </a:lnTo>
                    <a:lnTo>
                      <a:pt x="835" y="1068"/>
                    </a:lnTo>
                    <a:lnTo>
                      <a:pt x="833" y="1070"/>
                    </a:lnTo>
                    <a:lnTo>
                      <a:pt x="831" y="1072"/>
                    </a:lnTo>
                    <a:lnTo>
                      <a:pt x="829" y="1072"/>
                    </a:lnTo>
                    <a:lnTo>
                      <a:pt x="827" y="1072"/>
                    </a:lnTo>
                    <a:lnTo>
                      <a:pt x="825" y="1074"/>
                    </a:lnTo>
                    <a:lnTo>
                      <a:pt x="824" y="1074"/>
                    </a:lnTo>
                    <a:lnTo>
                      <a:pt x="824" y="1075"/>
                    </a:lnTo>
                    <a:lnTo>
                      <a:pt x="824" y="1077"/>
                    </a:lnTo>
                    <a:lnTo>
                      <a:pt x="822" y="1077"/>
                    </a:lnTo>
                    <a:lnTo>
                      <a:pt x="822" y="1079"/>
                    </a:lnTo>
                    <a:lnTo>
                      <a:pt x="820" y="1079"/>
                    </a:lnTo>
                    <a:lnTo>
                      <a:pt x="818" y="1079"/>
                    </a:lnTo>
                    <a:lnTo>
                      <a:pt x="816" y="1079"/>
                    </a:lnTo>
                    <a:lnTo>
                      <a:pt x="814" y="1079"/>
                    </a:lnTo>
                    <a:lnTo>
                      <a:pt x="814" y="1077"/>
                    </a:lnTo>
                    <a:lnTo>
                      <a:pt x="812" y="1077"/>
                    </a:lnTo>
                    <a:lnTo>
                      <a:pt x="812" y="1079"/>
                    </a:lnTo>
                    <a:lnTo>
                      <a:pt x="814" y="1081"/>
                    </a:lnTo>
                    <a:lnTo>
                      <a:pt x="812" y="1083"/>
                    </a:lnTo>
                    <a:lnTo>
                      <a:pt x="812" y="1085"/>
                    </a:lnTo>
                    <a:lnTo>
                      <a:pt x="810" y="1085"/>
                    </a:lnTo>
                    <a:lnTo>
                      <a:pt x="808" y="1085"/>
                    </a:lnTo>
                    <a:lnTo>
                      <a:pt x="808" y="1087"/>
                    </a:lnTo>
                    <a:lnTo>
                      <a:pt x="806" y="1087"/>
                    </a:lnTo>
                    <a:lnTo>
                      <a:pt x="806" y="1089"/>
                    </a:lnTo>
                    <a:lnTo>
                      <a:pt x="804" y="1089"/>
                    </a:lnTo>
                    <a:lnTo>
                      <a:pt x="802" y="1089"/>
                    </a:lnTo>
                    <a:lnTo>
                      <a:pt x="804" y="1089"/>
                    </a:lnTo>
                    <a:lnTo>
                      <a:pt x="804" y="1091"/>
                    </a:lnTo>
                    <a:lnTo>
                      <a:pt x="802" y="1093"/>
                    </a:lnTo>
                    <a:lnTo>
                      <a:pt x="802" y="1095"/>
                    </a:lnTo>
                    <a:lnTo>
                      <a:pt x="800" y="1095"/>
                    </a:lnTo>
                    <a:lnTo>
                      <a:pt x="799" y="1095"/>
                    </a:lnTo>
                    <a:lnTo>
                      <a:pt x="799" y="1097"/>
                    </a:lnTo>
                    <a:lnTo>
                      <a:pt x="797" y="1097"/>
                    </a:lnTo>
                    <a:lnTo>
                      <a:pt x="797" y="1098"/>
                    </a:lnTo>
                    <a:lnTo>
                      <a:pt x="799" y="1098"/>
                    </a:lnTo>
                    <a:lnTo>
                      <a:pt x="800" y="1098"/>
                    </a:lnTo>
                    <a:lnTo>
                      <a:pt x="802" y="1098"/>
                    </a:lnTo>
                    <a:lnTo>
                      <a:pt x="802" y="1100"/>
                    </a:lnTo>
                    <a:lnTo>
                      <a:pt x="802" y="1102"/>
                    </a:lnTo>
                    <a:lnTo>
                      <a:pt x="802" y="1104"/>
                    </a:lnTo>
                    <a:lnTo>
                      <a:pt x="800" y="1104"/>
                    </a:lnTo>
                    <a:lnTo>
                      <a:pt x="800" y="1106"/>
                    </a:lnTo>
                    <a:lnTo>
                      <a:pt x="799" y="1106"/>
                    </a:lnTo>
                    <a:lnTo>
                      <a:pt x="799" y="1108"/>
                    </a:lnTo>
                    <a:lnTo>
                      <a:pt x="797" y="1108"/>
                    </a:lnTo>
                    <a:lnTo>
                      <a:pt x="795" y="1108"/>
                    </a:lnTo>
                    <a:lnTo>
                      <a:pt x="793" y="1108"/>
                    </a:lnTo>
                    <a:lnTo>
                      <a:pt x="791" y="1108"/>
                    </a:lnTo>
                    <a:lnTo>
                      <a:pt x="791" y="1106"/>
                    </a:lnTo>
                    <a:lnTo>
                      <a:pt x="789" y="1108"/>
                    </a:lnTo>
                    <a:lnTo>
                      <a:pt x="787" y="1108"/>
                    </a:lnTo>
                    <a:lnTo>
                      <a:pt x="785" y="1106"/>
                    </a:lnTo>
                    <a:lnTo>
                      <a:pt x="785" y="1108"/>
                    </a:lnTo>
                    <a:lnTo>
                      <a:pt x="783" y="1108"/>
                    </a:lnTo>
                    <a:lnTo>
                      <a:pt x="781" y="1108"/>
                    </a:lnTo>
                    <a:lnTo>
                      <a:pt x="779" y="1108"/>
                    </a:lnTo>
                    <a:lnTo>
                      <a:pt x="777" y="1108"/>
                    </a:lnTo>
                    <a:lnTo>
                      <a:pt x="777" y="1110"/>
                    </a:lnTo>
                    <a:lnTo>
                      <a:pt x="776" y="1112"/>
                    </a:lnTo>
                    <a:lnTo>
                      <a:pt x="774" y="1112"/>
                    </a:lnTo>
                    <a:lnTo>
                      <a:pt x="774" y="1114"/>
                    </a:lnTo>
                    <a:lnTo>
                      <a:pt x="772" y="1114"/>
                    </a:lnTo>
                    <a:lnTo>
                      <a:pt x="770" y="1112"/>
                    </a:lnTo>
                    <a:lnTo>
                      <a:pt x="768" y="1112"/>
                    </a:lnTo>
                    <a:lnTo>
                      <a:pt x="768" y="1110"/>
                    </a:lnTo>
                    <a:lnTo>
                      <a:pt x="768" y="1108"/>
                    </a:lnTo>
                    <a:lnTo>
                      <a:pt x="768" y="1106"/>
                    </a:lnTo>
                    <a:lnTo>
                      <a:pt x="770" y="1104"/>
                    </a:lnTo>
                    <a:lnTo>
                      <a:pt x="772" y="1100"/>
                    </a:lnTo>
                    <a:lnTo>
                      <a:pt x="774" y="1100"/>
                    </a:lnTo>
                    <a:lnTo>
                      <a:pt x="776" y="1098"/>
                    </a:lnTo>
                    <a:lnTo>
                      <a:pt x="777" y="1097"/>
                    </a:lnTo>
                    <a:lnTo>
                      <a:pt x="779" y="1097"/>
                    </a:lnTo>
                    <a:lnTo>
                      <a:pt x="779" y="1095"/>
                    </a:lnTo>
                    <a:lnTo>
                      <a:pt x="781" y="1097"/>
                    </a:lnTo>
                    <a:lnTo>
                      <a:pt x="783" y="1097"/>
                    </a:lnTo>
                    <a:lnTo>
                      <a:pt x="785" y="1097"/>
                    </a:lnTo>
                    <a:lnTo>
                      <a:pt x="787" y="1097"/>
                    </a:lnTo>
                    <a:lnTo>
                      <a:pt x="787" y="1095"/>
                    </a:lnTo>
                    <a:lnTo>
                      <a:pt x="789" y="1095"/>
                    </a:lnTo>
                    <a:lnTo>
                      <a:pt x="789" y="1093"/>
                    </a:lnTo>
                    <a:lnTo>
                      <a:pt x="785" y="1089"/>
                    </a:lnTo>
                    <a:lnTo>
                      <a:pt x="783" y="1087"/>
                    </a:lnTo>
                    <a:lnTo>
                      <a:pt x="783" y="1085"/>
                    </a:lnTo>
                    <a:lnTo>
                      <a:pt x="783" y="1081"/>
                    </a:lnTo>
                    <a:lnTo>
                      <a:pt x="781" y="1081"/>
                    </a:lnTo>
                    <a:lnTo>
                      <a:pt x="779" y="1079"/>
                    </a:lnTo>
                    <a:lnTo>
                      <a:pt x="777" y="1079"/>
                    </a:lnTo>
                    <a:lnTo>
                      <a:pt x="777" y="1077"/>
                    </a:lnTo>
                    <a:lnTo>
                      <a:pt x="776" y="1077"/>
                    </a:lnTo>
                    <a:lnTo>
                      <a:pt x="776" y="1075"/>
                    </a:lnTo>
                    <a:lnTo>
                      <a:pt x="777" y="1074"/>
                    </a:lnTo>
                    <a:lnTo>
                      <a:pt x="776" y="1066"/>
                    </a:lnTo>
                    <a:lnTo>
                      <a:pt x="774" y="1064"/>
                    </a:lnTo>
                    <a:lnTo>
                      <a:pt x="772" y="1064"/>
                    </a:lnTo>
                    <a:lnTo>
                      <a:pt x="770" y="1062"/>
                    </a:lnTo>
                    <a:lnTo>
                      <a:pt x="768" y="1062"/>
                    </a:lnTo>
                    <a:lnTo>
                      <a:pt x="766" y="1060"/>
                    </a:lnTo>
                    <a:lnTo>
                      <a:pt x="766" y="1058"/>
                    </a:lnTo>
                    <a:close/>
                    <a:moveTo>
                      <a:pt x="411" y="1241"/>
                    </a:moveTo>
                    <a:lnTo>
                      <a:pt x="413" y="1241"/>
                    </a:lnTo>
                    <a:lnTo>
                      <a:pt x="413" y="1239"/>
                    </a:lnTo>
                    <a:lnTo>
                      <a:pt x="411" y="1239"/>
                    </a:lnTo>
                    <a:lnTo>
                      <a:pt x="411" y="1237"/>
                    </a:lnTo>
                    <a:lnTo>
                      <a:pt x="411" y="1235"/>
                    </a:lnTo>
                    <a:lnTo>
                      <a:pt x="411" y="1233"/>
                    </a:lnTo>
                    <a:lnTo>
                      <a:pt x="413" y="1233"/>
                    </a:lnTo>
                    <a:lnTo>
                      <a:pt x="413" y="1231"/>
                    </a:lnTo>
                    <a:lnTo>
                      <a:pt x="414" y="1231"/>
                    </a:lnTo>
                    <a:lnTo>
                      <a:pt x="414" y="1229"/>
                    </a:lnTo>
                    <a:lnTo>
                      <a:pt x="416" y="1229"/>
                    </a:lnTo>
                    <a:lnTo>
                      <a:pt x="418" y="1229"/>
                    </a:lnTo>
                    <a:lnTo>
                      <a:pt x="420" y="1229"/>
                    </a:lnTo>
                    <a:lnTo>
                      <a:pt x="422" y="1229"/>
                    </a:lnTo>
                    <a:lnTo>
                      <a:pt x="424" y="1231"/>
                    </a:lnTo>
                    <a:lnTo>
                      <a:pt x="424" y="1229"/>
                    </a:lnTo>
                    <a:lnTo>
                      <a:pt x="426" y="1227"/>
                    </a:lnTo>
                    <a:lnTo>
                      <a:pt x="426" y="1225"/>
                    </a:lnTo>
                    <a:lnTo>
                      <a:pt x="428" y="1225"/>
                    </a:lnTo>
                    <a:lnTo>
                      <a:pt x="430" y="1225"/>
                    </a:lnTo>
                    <a:lnTo>
                      <a:pt x="432" y="1225"/>
                    </a:lnTo>
                    <a:lnTo>
                      <a:pt x="434" y="1225"/>
                    </a:lnTo>
                    <a:lnTo>
                      <a:pt x="436" y="1225"/>
                    </a:lnTo>
                    <a:lnTo>
                      <a:pt x="436" y="1227"/>
                    </a:lnTo>
                    <a:lnTo>
                      <a:pt x="438" y="1229"/>
                    </a:lnTo>
                    <a:lnTo>
                      <a:pt x="439" y="1231"/>
                    </a:lnTo>
                    <a:lnTo>
                      <a:pt x="441" y="1231"/>
                    </a:lnTo>
                    <a:lnTo>
                      <a:pt x="441" y="1233"/>
                    </a:lnTo>
                    <a:lnTo>
                      <a:pt x="439" y="1235"/>
                    </a:lnTo>
                    <a:lnTo>
                      <a:pt x="438" y="1235"/>
                    </a:lnTo>
                    <a:lnTo>
                      <a:pt x="439" y="1235"/>
                    </a:lnTo>
                    <a:lnTo>
                      <a:pt x="441" y="1235"/>
                    </a:lnTo>
                    <a:lnTo>
                      <a:pt x="443" y="1233"/>
                    </a:lnTo>
                    <a:lnTo>
                      <a:pt x="445" y="1233"/>
                    </a:lnTo>
                    <a:lnTo>
                      <a:pt x="447" y="1233"/>
                    </a:lnTo>
                    <a:lnTo>
                      <a:pt x="447" y="1231"/>
                    </a:lnTo>
                    <a:lnTo>
                      <a:pt x="449" y="1231"/>
                    </a:lnTo>
                    <a:lnTo>
                      <a:pt x="451" y="1231"/>
                    </a:lnTo>
                    <a:lnTo>
                      <a:pt x="451" y="1229"/>
                    </a:lnTo>
                    <a:lnTo>
                      <a:pt x="453" y="1229"/>
                    </a:lnTo>
                    <a:lnTo>
                      <a:pt x="455" y="1229"/>
                    </a:lnTo>
                    <a:lnTo>
                      <a:pt x="455" y="1227"/>
                    </a:lnTo>
                    <a:lnTo>
                      <a:pt x="457" y="1229"/>
                    </a:lnTo>
                    <a:lnTo>
                      <a:pt x="459" y="1229"/>
                    </a:lnTo>
                    <a:lnTo>
                      <a:pt x="459" y="1231"/>
                    </a:lnTo>
                    <a:lnTo>
                      <a:pt x="459" y="1233"/>
                    </a:lnTo>
                    <a:lnTo>
                      <a:pt x="457" y="1235"/>
                    </a:lnTo>
                    <a:lnTo>
                      <a:pt x="455" y="1237"/>
                    </a:lnTo>
                    <a:lnTo>
                      <a:pt x="453" y="1237"/>
                    </a:lnTo>
                    <a:lnTo>
                      <a:pt x="453" y="1239"/>
                    </a:lnTo>
                    <a:lnTo>
                      <a:pt x="453" y="1241"/>
                    </a:lnTo>
                    <a:lnTo>
                      <a:pt x="451" y="1241"/>
                    </a:lnTo>
                    <a:lnTo>
                      <a:pt x="451" y="1242"/>
                    </a:lnTo>
                    <a:lnTo>
                      <a:pt x="449" y="1242"/>
                    </a:lnTo>
                    <a:lnTo>
                      <a:pt x="447" y="1242"/>
                    </a:lnTo>
                    <a:lnTo>
                      <a:pt x="445" y="1242"/>
                    </a:lnTo>
                    <a:lnTo>
                      <a:pt x="443" y="1242"/>
                    </a:lnTo>
                    <a:lnTo>
                      <a:pt x="441" y="1242"/>
                    </a:lnTo>
                    <a:lnTo>
                      <a:pt x="439" y="1244"/>
                    </a:lnTo>
                    <a:lnTo>
                      <a:pt x="438" y="1244"/>
                    </a:lnTo>
                    <a:lnTo>
                      <a:pt x="438" y="1242"/>
                    </a:lnTo>
                    <a:lnTo>
                      <a:pt x="436" y="1242"/>
                    </a:lnTo>
                    <a:lnTo>
                      <a:pt x="434" y="1244"/>
                    </a:lnTo>
                    <a:lnTo>
                      <a:pt x="432" y="1244"/>
                    </a:lnTo>
                    <a:lnTo>
                      <a:pt x="430" y="1244"/>
                    </a:lnTo>
                    <a:lnTo>
                      <a:pt x="428" y="1242"/>
                    </a:lnTo>
                    <a:lnTo>
                      <a:pt x="428" y="1241"/>
                    </a:lnTo>
                    <a:lnTo>
                      <a:pt x="426" y="1241"/>
                    </a:lnTo>
                    <a:lnTo>
                      <a:pt x="426" y="1242"/>
                    </a:lnTo>
                    <a:lnTo>
                      <a:pt x="424" y="1242"/>
                    </a:lnTo>
                    <a:lnTo>
                      <a:pt x="422" y="1242"/>
                    </a:lnTo>
                    <a:lnTo>
                      <a:pt x="422" y="1244"/>
                    </a:lnTo>
                    <a:lnTo>
                      <a:pt x="420" y="1244"/>
                    </a:lnTo>
                    <a:lnTo>
                      <a:pt x="420" y="1246"/>
                    </a:lnTo>
                    <a:lnTo>
                      <a:pt x="418" y="1246"/>
                    </a:lnTo>
                    <a:lnTo>
                      <a:pt x="418" y="1248"/>
                    </a:lnTo>
                    <a:lnTo>
                      <a:pt x="418" y="1250"/>
                    </a:lnTo>
                    <a:lnTo>
                      <a:pt x="420" y="1252"/>
                    </a:lnTo>
                    <a:lnTo>
                      <a:pt x="418" y="1252"/>
                    </a:lnTo>
                    <a:lnTo>
                      <a:pt x="418" y="1254"/>
                    </a:lnTo>
                    <a:lnTo>
                      <a:pt x="418" y="1256"/>
                    </a:lnTo>
                    <a:lnTo>
                      <a:pt x="416" y="1256"/>
                    </a:lnTo>
                    <a:lnTo>
                      <a:pt x="414" y="1258"/>
                    </a:lnTo>
                    <a:lnTo>
                      <a:pt x="414" y="1260"/>
                    </a:lnTo>
                    <a:lnTo>
                      <a:pt x="413" y="1260"/>
                    </a:lnTo>
                    <a:lnTo>
                      <a:pt x="411" y="1262"/>
                    </a:lnTo>
                    <a:lnTo>
                      <a:pt x="409" y="1262"/>
                    </a:lnTo>
                    <a:lnTo>
                      <a:pt x="409" y="1264"/>
                    </a:lnTo>
                    <a:lnTo>
                      <a:pt x="407" y="1264"/>
                    </a:lnTo>
                    <a:lnTo>
                      <a:pt x="405" y="1264"/>
                    </a:lnTo>
                    <a:lnTo>
                      <a:pt x="405" y="1266"/>
                    </a:lnTo>
                    <a:lnTo>
                      <a:pt x="403" y="1266"/>
                    </a:lnTo>
                    <a:lnTo>
                      <a:pt x="403" y="1267"/>
                    </a:lnTo>
                    <a:lnTo>
                      <a:pt x="401" y="1269"/>
                    </a:lnTo>
                    <a:lnTo>
                      <a:pt x="399" y="1271"/>
                    </a:lnTo>
                    <a:lnTo>
                      <a:pt x="397" y="1273"/>
                    </a:lnTo>
                    <a:lnTo>
                      <a:pt x="395" y="1275"/>
                    </a:lnTo>
                    <a:lnTo>
                      <a:pt x="393" y="1275"/>
                    </a:lnTo>
                    <a:lnTo>
                      <a:pt x="391" y="1275"/>
                    </a:lnTo>
                    <a:lnTo>
                      <a:pt x="391" y="1277"/>
                    </a:lnTo>
                    <a:lnTo>
                      <a:pt x="391" y="1275"/>
                    </a:lnTo>
                    <a:lnTo>
                      <a:pt x="390" y="1277"/>
                    </a:lnTo>
                    <a:lnTo>
                      <a:pt x="390" y="1275"/>
                    </a:lnTo>
                    <a:lnTo>
                      <a:pt x="390" y="1277"/>
                    </a:lnTo>
                    <a:lnTo>
                      <a:pt x="388" y="1277"/>
                    </a:lnTo>
                    <a:lnTo>
                      <a:pt x="388" y="1275"/>
                    </a:lnTo>
                    <a:lnTo>
                      <a:pt x="388" y="1277"/>
                    </a:lnTo>
                    <a:lnTo>
                      <a:pt x="386" y="1277"/>
                    </a:lnTo>
                    <a:lnTo>
                      <a:pt x="384" y="1277"/>
                    </a:lnTo>
                    <a:lnTo>
                      <a:pt x="384" y="1275"/>
                    </a:lnTo>
                    <a:lnTo>
                      <a:pt x="384" y="1277"/>
                    </a:lnTo>
                    <a:lnTo>
                      <a:pt x="382" y="1277"/>
                    </a:lnTo>
                    <a:lnTo>
                      <a:pt x="378" y="1279"/>
                    </a:lnTo>
                    <a:lnTo>
                      <a:pt x="378" y="1281"/>
                    </a:lnTo>
                    <a:lnTo>
                      <a:pt x="376" y="1281"/>
                    </a:lnTo>
                    <a:lnTo>
                      <a:pt x="374" y="1283"/>
                    </a:lnTo>
                    <a:lnTo>
                      <a:pt x="374" y="1281"/>
                    </a:lnTo>
                    <a:lnTo>
                      <a:pt x="374" y="1283"/>
                    </a:lnTo>
                    <a:lnTo>
                      <a:pt x="372" y="1283"/>
                    </a:lnTo>
                    <a:lnTo>
                      <a:pt x="370" y="1285"/>
                    </a:lnTo>
                    <a:lnTo>
                      <a:pt x="370" y="1287"/>
                    </a:lnTo>
                    <a:lnTo>
                      <a:pt x="368" y="1287"/>
                    </a:lnTo>
                    <a:lnTo>
                      <a:pt x="366" y="1287"/>
                    </a:lnTo>
                    <a:lnTo>
                      <a:pt x="365" y="1287"/>
                    </a:lnTo>
                    <a:lnTo>
                      <a:pt x="361" y="1287"/>
                    </a:lnTo>
                    <a:lnTo>
                      <a:pt x="359" y="1287"/>
                    </a:lnTo>
                    <a:lnTo>
                      <a:pt x="359" y="1285"/>
                    </a:lnTo>
                    <a:lnTo>
                      <a:pt x="357" y="1285"/>
                    </a:lnTo>
                    <a:lnTo>
                      <a:pt x="355" y="1285"/>
                    </a:lnTo>
                    <a:lnTo>
                      <a:pt x="353" y="1285"/>
                    </a:lnTo>
                    <a:lnTo>
                      <a:pt x="353" y="1283"/>
                    </a:lnTo>
                    <a:lnTo>
                      <a:pt x="351" y="1285"/>
                    </a:lnTo>
                    <a:lnTo>
                      <a:pt x="349" y="1285"/>
                    </a:lnTo>
                    <a:lnTo>
                      <a:pt x="349" y="1287"/>
                    </a:lnTo>
                    <a:lnTo>
                      <a:pt x="349" y="1289"/>
                    </a:lnTo>
                    <a:lnTo>
                      <a:pt x="347" y="1289"/>
                    </a:lnTo>
                    <a:lnTo>
                      <a:pt x="345" y="1289"/>
                    </a:lnTo>
                    <a:lnTo>
                      <a:pt x="345" y="1290"/>
                    </a:lnTo>
                    <a:lnTo>
                      <a:pt x="343" y="1290"/>
                    </a:lnTo>
                    <a:lnTo>
                      <a:pt x="343" y="1292"/>
                    </a:lnTo>
                    <a:lnTo>
                      <a:pt x="343" y="1294"/>
                    </a:lnTo>
                    <a:lnTo>
                      <a:pt x="343" y="1296"/>
                    </a:lnTo>
                    <a:lnTo>
                      <a:pt x="343" y="1298"/>
                    </a:lnTo>
                    <a:lnTo>
                      <a:pt x="342" y="1298"/>
                    </a:lnTo>
                    <a:lnTo>
                      <a:pt x="342" y="1300"/>
                    </a:lnTo>
                    <a:lnTo>
                      <a:pt x="340" y="1300"/>
                    </a:lnTo>
                    <a:lnTo>
                      <a:pt x="338" y="1300"/>
                    </a:lnTo>
                    <a:lnTo>
                      <a:pt x="336" y="1298"/>
                    </a:lnTo>
                    <a:lnTo>
                      <a:pt x="336" y="1300"/>
                    </a:lnTo>
                    <a:lnTo>
                      <a:pt x="334" y="1300"/>
                    </a:lnTo>
                    <a:lnTo>
                      <a:pt x="336" y="1300"/>
                    </a:lnTo>
                    <a:lnTo>
                      <a:pt x="334" y="1300"/>
                    </a:lnTo>
                    <a:lnTo>
                      <a:pt x="334" y="1302"/>
                    </a:lnTo>
                    <a:lnTo>
                      <a:pt x="332" y="1302"/>
                    </a:lnTo>
                    <a:lnTo>
                      <a:pt x="332" y="1304"/>
                    </a:lnTo>
                    <a:lnTo>
                      <a:pt x="330" y="1304"/>
                    </a:lnTo>
                    <a:lnTo>
                      <a:pt x="328" y="1304"/>
                    </a:lnTo>
                    <a:lnTo>
                      <a:pt x="326" y="1304"/>
                    </a:lnTo>
                    <a:lnTo>
                      <a:pt x="326" y="1306"/>
                    </a:lnTo>
                    <a:lnTo>
                      <a:pt x="324" y="1306"/>
                    </a:lnTo>
                    <a:lnTo>
                      <a:pt x="322" y="1306"/>
                    </a:lnTo>
                    <a:lnTo>
                      <a:pt x="322" y="1308"/>
                    </a:lnTo>
                    <a:lnTo>
                      <a:pt x="320" y="1308"/>
                    </a:lnTo>
                    <a:lnTo>
                      <a:pt x="318" y="1308"/>
                    </a:lnTo>
                    <a:lnTo>
                      <a:pt x="318" y="1310"/>
                    </a:lnTo>
                    <a:lnTo>
                      <a:pt x="317" y="1310"/>
                    </a:lnTo>
                    <a:lnTo>
                      <a:pt x="315" y="1312"/>
                    </a:lnTo>
                    <a:lnTo>
                      <a:pt x="313" y="1312"/>
                    </a:lnTo>
                    <a:lnTo>
                      <a:pt x="313" y="1310"/>
                    </a:lnTo>
                    <a:lnTo>
                      <a:pt x="313" y="1308"/>
                    </a:lnTo>
                    <a:lnTo>
                      <a:pt x="313" y="1306"/>
                    </a:lnTo>
                    <a:lnTo>
                      <a:pt x="315" y="1306"/>
                    </a:lnTo>
                    <a:lnTo>
                      <a:pt x="315" y="1304"/>
                    </a:lnTo>
                    <a:lnTo>
                      <a:pt x="317" y="1304"/>
                    </a:lnTo>
                    <a:lnTo>
                      <a:pt x="315" y="1304"/>
                    </a:lnTo>
                    <a:lnTo>
                      <a:pt x="315" y="1302"/>
                    </a:lnTo>
                    <a:lnTo>
                      <a:pt x="315" y="1300"/>
                    </a:lnTo>
                    <a:lnTo>
                      <a:pt x="315" y="1298"/>
                    </a:lnTo>
                    <a:lnTo>
                      <a:pt x="317" y="1298"/>
                    </a:lnTo>
                    <a:lnTo>
                      <a:pt x="318" y="1298"/>
                    </a:lnTo>
                    <a:lnTo>
                      <a:pt x="320" y="1298"/>
                    </a:lnTo>
                    <a:lnTo>
                      <a:pt x="320" y="1296"/>
                    </a:lnTo>
                    <a:lnTo>
                      <a:pt x="322" y="1296"/>
                    </a:lnTo>
                    <a:lnTo>
                      <a:pt x="322" y="1294"/>
                    </a:lnTo>
                    <a:lnTo>
                      <a:pt x="324" y="1294"/>
                    </a:lnTo>
                    <a:lnTo>
                      <a:pt x="324" y="1292"/>
                    </a:lnTo>
                    <a:lnTo>
                      <a:pt x="326" y="1292"/>
                    </a:lnTo>
                    <a:lnTo>
                      <a:pt x="326" y="1290"/>
                    </a:lnTo>
                    <a:lnTo>
                      <a:pt x="326" y="1289"/>
                    </a:lnTo>
                    <a:lnTo>
                      <a:pt x="326" y="1287"/>
                    </a:lnTo>
                    <a:lnTo>
                      <a:pt x="328" y="1285"/>
                    </a:lnTo>
                    <a:lnTo>
                      <a:pt x="328" y="1283"/>
                    </a:lnTo>
                    <a:lnTo>
                      <a:pt x="330" y="1283"/>
                    </a:lnTo>
                    <a:lnTo>
                      <a:pt x="330" y="1281"/>
                    </a:lnTo>
                    <a:lnTo>
                      <a:pt x="332" y="1281"/>
                    </a:lnTo>
                    <a:lnTo>
                      <a:pt x="332" y="1279"/>
                    </a:lnTo>
                    <a:lnTo>
                      <a:pt x="334" y="1279"/>
                    </a:lnTo>
                    <a:lnTo>
                      <a:pt x="336" y="1279"/>
                    </a:lnTo>
                    <a:lnTo>
                      <a:pt x="338" y="1277"/>
                    </a:lnTo>
                    <a:lnTo>
                      <a:pt x="340" y="1277"/>
                    </a:lnTo>
                    <a:lnTo>
                      <a:pt x="338" y="1275"/>
                    </a:lnTo>
                    <a:lnTo>
                      <a:pt x="338" y="1273"/>
                    </a:lnTo>
                    <a:lnTo>
                      <a:pt x="340" y="1273"/>
                    </a:lnTo>
                    <a:lnTo>
                      <a:pt x="340" y="1271"/>
                    </a:lnTo>
                    <a:lnTo>
                      <a:pt x="340" y="1269"/>
                    </a:lnTo>
                    <a:lnTo>
                      <a:pt x="342" y="1269"/>
                    </a:lnTo>
                    <a:lnTo>
                      <a:pt x="342" y="1267"/>
                    </a:lnTo>
                    <a:lnTo>
                      <a:pt x="343" y="1267"/>
                    </a:lnTo>
                    <a:lnTo>
                      <a:pt x="345" y="1266"/>
                    </a:lnTo>
                    <a:lnTo>
                      <a:pt x="347" y="1266"/>
                    </a:lnTo>
                    <a:lnTo>
                      <a:pt x="349" y="1266"/>
                    </a:lnTo>
                    <a:lnTo>
                      <a:pt x="349" y="1264"/>
                    </a:lnTo>
                    <a:lnTo>
                      <a:pt x="351" y="1264"/>
                    </a:lnTo>
                    <a:lnTo>
                      <a:pt x="353" y="1264"/>
                    </a:lnTo>
                    <a:lnTo>
                      <a:pt x="355" y="1264"/>
                    </a:lnTo>
                    <a:lnTo>
                      <a:pt x="357" y="1264"/>
                    </a:lnTo>
                    <a:lnTo>
                      <a:pt x="357" y="1266"/>
                    </a:lnTo>
                    <a:lnTo>
                      <a:pt x="359" y="1266"/>
                    </a:lnTo>
                    <a:lnTo>
                      <a:pt x="361" y="1266"/>
                    </a:lnTo>
                    <a:lnTo>
                      <a:pt x="363" y="1266"/>
                    </a:lnTo>
                    <a:lnTo>
                      <a:pt x="363" y="1267"/>
                    </a:lnTo>
                    <a:lnTo>
                      <a:pt x="363" y="1269"/>
                    </a:lnTo>
                    <a:lnTo>
                      <a:pt x="363" y="1271"/>
                    </a:lnTo>
                    <a:lnTo>
                      <a:pt x="363" y="1273"/>
                    </a:lnTo>
                    <a:lnTo>
                      <a:pt x="361" y="1273"/>
                    </a:lnTo>
                    <a:lnTo>
                      <a:pt x="363" y="1273"/>
                    </a:lnTo>
                    <a:lnTo>
                      <a:pt x="365" y="1273"/>
                    </a:lnTo>
                    <a:lnTo>
                      <a:pt x="366" y="1273"/>
                    </a:lnTo>
                    <a:lnTo>
                      <a:pt x="366" y="1271"/>
                    </a:lnTo>
                    <a:lnTo>
                      <a:pt x="368" y="1271"/>
                    </a:lnTo>
                    <a:lnTo>
                      <a:pt x="370" y="1269"/>
                    </a:lnTo>
                    <a:lnTo>
                      <a:pt x="372" y="1269"/>
                    </a:lnTo>
                    <a:lnTo>
                      <a:pt x="372" y="1267"/>
                    </a:lnTo>
                    <a:lnTo>
                      <a:pt x="374" y="1267"/>
                    </a:lnTo>
                    <a:lnTo>
                      <a:pt x="376" y="1267"/>
                    </a:lnTo>
                    <a:lnTo>
                      <a:pt x="378" y="1266"/>
                    </a:lnTo>
                    <a:lnTo>
                      <a:pt x="378" y="1264"/>
                    </a:lnTo>
                    <a:lnTo>
                      <a:pt x="378" y="1262"/>
                    </a:lnTo>
                    <a:lnTo>
                      <a:pt x="380" y="1262"/>
                    </a:lnTo>
                    <a:lnTo>
                      <a:pt x="380" y="1260"/>
                    </a:lnTo>
                    <a:lnTo>
                      <a:pt x="380" y="1258"/>
                    </a:lnTo>
                    <a:lnTo>
                      <a:pt x="382" y="1258"/>
                    </a:lnTo>
                    <a:lnTo>
                      <a:pt x="380" y="1256"/>
                    </a:lnTo>
                    <a:lnTo>
                      <a:pt x="380" y="1254"/>
                    </a:lnTo>
                    <a:lnTo>
                      <a:pt x="378" y="1254"/>
                    </a:lnTo>
                    <a:lnTo>
                      <a:pt x="378" y="1252"/>
                    </a:lnTo>
                    <a:lnTo>
                      <a:pt x="378" y="1250"/>
                    </a:lnTo>
                    <a:lnTo>
                      <a:pt x="378" y="1248"/>
                    </a:lnTo>
                    <a:lnTo>
                      <a:pt x="380" y="1248"/>
                    </a:lnTo>
                    <a:lnTo>
                      <a:pt x="380" y="1246"/>
                    </a:lnTo>
                    <a:lnTo>
                      <a:pt x="380" y="1244"/>
                    </a:lnTo>
                    <a:lnTo>
                      <a:pt x="382" y="1244"/>
                    </a:lnTo>
                    <a:lnTo>
                      <a:pt x="384" y="1242"/>
                    </a:lnTo>
                    <a:lnTo>
                      <a:pt x="386" y="1242"/>
                    </a:lnTo>
                    <a:lnTo>
                      <a:pt x="388" y="1242"/>
                    </a:lnTo>
                    <a:lnTo>
                      <a:pt x="388" y="1241"/>
                    </a:lnTo>
                    <a:lnTo>
                      <a:pt x="390" y="1241"/>
                    </a:lnTo>
                    <a:lnTo>
                      <a:pt x="391" y="1241"/>
                    </a:lnTo>
                    <a:lnTo>
                      <a:pt x="391" y="1239"/>
                    </a:lnTo>
                    <a:lnTo>
                      <a:pt x="393" y="1239"/>
                    </a:lnTo>
                    <a:lnTo>
                      <a:pt x="395" y="1239"/>
                    </a:lnTo>
                    <a:lnTo>
                      <a:pt x="397" y="1241"/>
                    </a:lnTo>
                    <a:lnTo>
                      <a:pt x="399" y="1241"/>
                    </a:lnTo>
                    <a:lnTo>
                      <a:pt x="401" y="1241"/>
                    </a:lnTo>
                    <a:lnTo>
                      <a:pt x="403" y="1241"/>
                    </a:lnTo>
                    <a:lnTo>
                      <a:pt x="405" y="1241"/>
                    </a:lnTo>
                    <a:lnTo>
                      <a:pt x="407" y="1241"/>
                    </a:lnTo>
                    <a:lnTo>
                      <a:pt x="409" y="1241"/>
                    </a:lnTo>
                    <a:lnTo>
                      <a:pt x="411" y="1241"/>
                    </a:lnTo>
                    <a:close/>
                    <a:moveTo>
                      <a:pt x="29" y="1354"/>
                    </a:moveTo>
                    <a:lnTo>
                      <a:pt x="29" y="1352"/>
                    </a:lnTo>
                    <a:lnTo>
                      <a:pt x="30" y="1352"/>
                    </a:lnTo>
                    <a:lnTo>
                      <a:pt x="30" y="1350"/>
                    </a:lnTo>
                    <a:lnTo>
                      <a:pt x="32" y="1350"/>
                    </a:lnTo>
                    <a:lnTo>
                      <a:pt x="34" y="1350"/>
                    </a:lnTo>
                    <a:lnTo>
                      <a:pt x="36" y="1350"/>
                    </a:lnTo>
                    <a:lnTo>
                      <a:pt x="38" y="1350"/>
                    </a:lnTo>
                    <a:lnTo>
                      <a:pt x="40" y="1350"/>
                    </a:lnTo>
                    <a:lnTo>
                      <a:pt x="42" y="1350"/>
                    </a:lnTo>
                    <a:lnTo>
                      <a:pt x="42" y="1352"/>
                    </a:lnTo>
                    <a:lnTo>
                      <a:pt x="44" y="1352"/>
                    </a:lnTo>
                    <a:lnTo>
                      <a:pt x="44" y="1354"/>
                    </a:lnTo>
                    <a:lnTo>
                      <a:pt x="46" y="1354"/>
                    </a:lnTo>
                    <a:lnTo>
                      <a:pt x="48" y="1354"/>
                    </a:lnTo>
                    <a:lnTo>
                      <a:pt x="50" y="1354"/>
                    </a:lnTo>
                    <a:lnTo>
                      <a:pt x="52" y="1354"/>
                    </a:lnTo>
                    <a:lnTo>
                      <a:pt x="53" y="1354"/>
                    </a:lnTo>
                    <a:lnTo>
                      <a:pt x="53" y="1356"/>
                    </a:lnTo>
                    <a:lnTo>
                      <a:pt x="53" y="1358"/>
                    </a:lnTo>
                    <a:lnTo>
                      <a:pt x="52" y="1358"/>
                    </a:lnTo>
                    <a:lnTo>
                      <a:pt x="53" y="1360"/>
                    </a:lnTo>
                    <a:lnTo>
                      <a:pt x="53" y="1358"/>
                    </a:lnTo>
                    <a:lnTo>
                      <a:pt x="55" y="1358"/>
                    </a:lnTo>
                    <a:lnTo>
                      <a:pt x="57" y="1358"/>
                    </a:lnTo>
                    <a:lnTo>
                      <a:pt x="57" y="1356"/>
                    </a:lnTo>
                    <a:lnTo>
                      <a:pt x="59" y="1356"/>
                    </a:lnTo>
                    <a:lnTo>
                      <a:pt x="61" y="1356"/>
                    </a:lnTo>
                    <a:lnTo>
                      <a:pt x="61" y="1354"/>
                    </a:lnTo>
                    <a:lnTo>
                      <a:pt x="61" y="1352"/>
                    </a:lnTo>
                    <a:lnTo>
                      <a:pt x="61" y="1350"/>
                    </a:lnTo>
                    <a:lnTo>
                      <a:pt x="63" y="1350"/>
                    </a:lnTo>
                    <a:lnTo>
                      <a:pt x="63" y="1348"/>
                    </a:lnTo>
                    <a:lnTo>
                      <a:pt x="65" y="1348"/>
                    </a:lnTo>
                    <a:lnTo>
                      <a:pt x="67" y="1348"/>
                    </a:lnTo>
                    <a:lnTo>
                      <a:pt x="69" y="1350"/>
                    </a:lnTo>
                    <a:lnTo>
                      <a:pt x="71" y="1350"/>
                    </a:lnTo>
                    <a:lnTo>
                      <a:pt x="71" y="1352"/>
                    </a:lnTo>
                    <a:lnTo>
                      <a:pt x="71" y="1354"/>
                    </a:lnTo>
                    <a:lnTo>
                      <a:pt x="71" y="1356"/>
                    </a:lnTo>
                    <a:lnTo>
                      <a:pt x="71" y="1354"/>
                    </a:lnTo>
                    <a:lnTo>
                      <a:pt x="73" y="1354"/>
                    </a:lnTo>
                    <a:lnTo>
                      <a:pt x="73" y="1352"/>
                    </a:lnTo>
                    <a:lnTo>
                      <a:pt x="75" y="1350"/>
                    </a:lnTo>
                    <a:lnTo>
                      <a:pt x="75" y="1348"/>
                    </a:lnTo>
                    <a:lnTo>
                      <a:pt x="77" y="1348"/>
                    </a:lnTo>
                    <a:lnTo>
                      <a:pt x="77" y="1346"/>
                    </a:lnTo>
                    <a:lnTo>
                      <a:pt x="78" y="1346"/>
                    </a:lnTo>
                    <a:lnTo>
                      <a:pt x="80" y="1346"/>
                    </a:lnTo>
                    <a:lnTo>
                      <a:pt x="82" y="1346"/>
                    </a:lnTo>
                    <a:lnTo>
                      <a:pt x="82" y="1344"/>
                    </a:lnTo>
                    <a:lnTo>
                      <a:pt x="84" y="1346"/>
                    </a:lnTo>
                    <a:lnTo>
                      <a:pt x="86" y="1346"/>
                    </a:lnTo>
                    <a:lnTo>
                      <a:pt x="86" y="1348"/>
                    </a:lnTo>
                    <a:lnTo>
                      <a:pt x="86" y="1350"/>
                    </a:lnTo>
                    <a:lnTo>
                      <a:pt x="86" y="1352"/>
                    </a:lnTo>
                    <a:lnTo>
                      <a:pt x="88" y="1352"/>
                    </a:lnTo>
                    <a:lnTo>
                      <a:pt x="86" y="1352"/>
                    </a:lnTo>
                    <a:lnTo>
                      <a:pt x="88" y="1352"/>
                    </a:lnTo>
                    <a:lnTo>
                      <a:pt x="90" y="1352"/>
                    </a:lnTo>
                    <a:lnTo>
                      <a:pt x="92" y="1352"/>
                    </a:lnTo>
                    <a:lnTo>
                      <a:pt x="94" y="1352"/>
                    </a:lnTo>
                    <a:lnTo>
                      <a:pt x="94" y="1350"/>
                    </a:lnTo>
                    <a:lnTo>
                      <a:pt x="94" y="1348"/>
                    </a:lnTo>
                    <a:lnTo>
                      <a:pt x="92" y="1348"/>
                    </a:lnTo>
                    <a:lnTo>
                      <a:pt x="94" y="1348"/>
                    </a:lnTo>
                    <a:lnTo>
                      <a:pt x="92" y="1348"/>
                    </a:lnTo>
                    <a:lnTo>
                      <a:pt x="92" y="1346"/>
                    </a:lnTo>
                    <a:lnTo>
                      <a:pt x="92" y="1344"/>
                    </a:lnTo>
                    <a:lnTo>
                      <a:pt x="92" y="1342"/>
                    </a:lnTo>
                    <a:lnTo>
                      <a:pt x="94" y="1342"/>
                    </a:lnTo>
                    <a:lnTo>
                      <a:pt x="94" y="1340"/>
                    </a:lnTo>
                    <a:lnTo>
                      <a:pt x="96" y="1340"/>
                    </a:lnTo>
                    <a:lnTo>
                      <a:pt x="96" y="1338"/>
                    </a:lnTo>
                    <a:lnTo>
                      <a:pt x="98" y="1338"/>
                    </a:lnTo>
                    <a:lnTo>
                      <a:pt x="98" y="1340"/>
                    </a:lnTo>
                    <a:lnTo>
                      <a:pt x="100" y="1340"/>
                    </a:lnTo>
                    <a:lnTo>
                      <a:pt x="101" y="1340"/>
                    </a:lnTo>
                    <a:lnTo>
                      <a:pt x="101" y="1342"/>
                    </a:lnTo>
                    <a:lnTo>
                      <a:pt x="103" y="1342"/>
                    </a:lnTo>
                    <a:lnTo>
                      <a:pt x="103" y="1344"/>
                    </a:lnTo>
                    <a:lnTo>
                      <a:pt x="103" y="1342"/>
                    </a:lnTo>
                    <a:lnTo>
                      <a:pt x="105" y="1342"/>
                    </a:lnTo>
                    <a:lnTo>
                      <a:pt x="107" y="1344"/>
                    </a:lnTo>
                    <a:lnTo>
                      <a:pt x="107" y="1346"/>
                    </a:lnTo>
                    <a:lnTo>
                      <a:pt x="109" y="1346"/>
                    </a:lnTo>
                    <a:lnTo>
                      <a:pt x="111" y="1346"/>
                    </a:lnTo>
                    <a:lnTo>
                      <a:pt x="113" y="1346"/>
                    </a:lnTo>
                    <a:lnTo>
                      <a:pt x="113" y="1348"/>
                    </a:lnTo>
                    <a:lnTo>
                      <a:pt x="113" y="1346"/>
                    </a:lnTo>
                    <a:lnTo>
                      <a:pt x="115" y="1348"/>
                    </a:lnTo>
                    <a:lnTo>
                      <a:pt x="117" y="1346"/>
                    </a:lnTo>
                    <a:lnTo>
                      <a:pt x="119" y="1346"/>
                    </a:lnTo>
                    <a:lnTo>
                      <a:pt x="121" y="1346"/>
                    </a:lnTo>
                    <a:lnTo>
                      <a:pt x="121" y="1344"/>
                    </a:lnTo>
                    <a:lnTo>
                      <a:pt x="123" y="1344"/>
                    </a:lnTo>
                    <a:lnTo>
                      <a:pt x="125" y="1344"/>
                    </a:lnTo>
                    <a:lnTo>
                      <a:pt x="126" y="1344"/>
                    </a:lnTo>
                    <a:lnTo>
                      <a:pt x="126" y="1342"/>
                    </a:lnTo>
                    <a:lnTo>
                      <a:pt x="128" y="1342"/>
                    </a:lnTo>
                    <a:lnTo>
                      <a:pt x="130" y="1342"/>
                    </a:lnTo>
                    <a:lnTo>
                      <a:pt x="130" y="1340"/>
                    </a:lnTo>
                    <a:lnTo>
                      <a:pt x="132" y="1340"/>
                    </a:lnTo>
                    <a:lnTo>
                      <a:pt x="134" y="1340"/>
                    </a:lnTo>
                    <a:lnTo>
                      <a:pt x="136" y="1340"/>
                    </a:lnTo>
                    <a:lnTo>
                      <a:pt x="138" y="1340"/>
                    </a:lnTo>
                    <a:lnTo>
                      <a:pt x="140" y="1340"/>
                    </a:lnTo>
                    <a:lnTo>
                      <a:pt x="140" y="1338"/>
                    </a:lnTo>
                    <a:lnTo>
                      <a:pt x="142" y="1338"/>
                    </a:lnTo>
                    <a:lnTo>
                      <a:pt x="142" y="1337"/>
                    </a:lnTo>
                    <a:lnTo>
                      <a:pt x="144" y="1337"/>
                    </a:lnTo>
                    <a:lnTo>
                      <a:pt x="146" y="1337"/>
                    </a:lnTo>
                    <a:lnTo>
                      <a:pt x="146" y="1335"/>
                    </a:lnTo>
                    <a:lnTo>
                      <a:pt x="148" y="1335"/>
                    </a:lnTo>
                    <a:lnTo>
                      <a:pt x="149" y="1335"/>
                    </a:lnTo>
                    <a:lnTo>
                      <a:pt x="148" y="1335"/>
                    </a:lnTo>
                    <a:lnTo>
                      <a:pt x="148" y="1333"/>
                    </a:lnTo>
                    <a:lnTo>
                      <a:pt x="148" y="1331"/>
                    </a:lnTo>
                    <a:lnTo>
                      <a:pt x="148" y="1329"/>
                    </a:lnTo>
                    <a:lnTo>
                      <a:pt x="149" y="1329"/>
                    </a:lnTo>
                    <a:lnTo>
                      <a:pt x="151" y="1329"/>
                    </a:lnTo>
                    <a:lnTo>
                      <a:pt x="151" y="1327"/>
                    </a:lnTo>
                    <a:lnTo>
                      <a:pt x="153" y="1327"/>
                    </a:lnTo>
                    <a:lnTo>
                      <a:pt x="153" y="1325"/>
                    </a:lnTo>
                    <a:lnTo>
                      <a:pt x="155" y="1325"/>
                    </a:lnTo>
                    <a:lnTo>
                      <a:pt x="157" y="1325"/>
                    </a:lnTo>
                    <a:lnTo>
                      <a:pt x="157" y="1323"/>
                    </a:lnTo>
                    <a:lnTo>
                      <a:pt x="159" y="1323"/>
                    </a:lnTo>
                    <a:lnTo>
                      <a:pt x="161" y="1323"/>
                    </a:lnTo>
                    <a:lnTo>
                      <a:pt x="161" y="1325"/>
                    </a:lnTo>
                    <a:lnTo>
                      <a:pt x="163" y="1325"/>
                    </a:lnTo>
                    <a:lnTo>
                      <a:pt x="165" y="1325"/>
                    </a:lnTo>
                    <a:lnTo>
                      <a:pt x="165" y="1327"/>
                    </a:lnTo>
                    <a:lnTo>
                      <a:pt x="167" y="1327"/>
                    </a:lnTo>
                    <a:lnTo>
                      <a:pt x="167" y="1329"/>
                    </a:lnTo>
                    <a:lnTo>
                      <a:pt x="167" y="1331"/>
                    </a:lnTo>
                    <a:lnTo>
                      <a:pt x="167" y="1333"/>
                    </a:lnTo>
                    <a:lnTo>
                      <a:pt x="167" y="1335"/>
                    </a:lnTo>
                    <a:lnTo>
                      <a:pt x="167" y="1337"/>
                    </a:lnTo>
                    <a:lnTo>
                      <a:pt x="165" y="1337"/>
                    </a:lnTo>
                    <a:lnTo>
                      <a:pt x="165" y="1338"/>
                    </a:lnTo>
                    <a:lnTo>
                      <a:pt x="167" y="1338"/>
                    </a:lnTo>
                    <a:lnTo>
                      <a:pt x="169" y="1338"/>
                    </a:lnTo>
                    <a:lnTo>
                      <a:pt x="171" y="1338"/>
                    </a:lnTo>
                    <a:lnTo>
                      <a:pt x="173" y="1338"/>
                    </a:lnTo>
                    <a:lnTo>
                      <a:pt x="174" y="1338"/>
                    </a:lnTo>
                    <a:lnTo>
                      <a:pt x="176" y="1337"/>
                    </a:lnTo>
                    <a:lnTo>
                      <a:pt x="178" y="1337"/>
                    </a:lnTo>
                    <a:lnTo>
                      <a:pt x="178" y="1338"/>
                    </a:lnTo>
                    <a:lnTo>
                      <a:pt x="178" y="1337"/>
                    </a:lnTo>
                    <a:lnTo>
                      <a:pt x="180" y="1337"/>
                    </a:lnTo>
                    <a:lnTo>
                      <a:pt x="182" y="1338"/>
                    </a:lnTo>
                    <a:lnTo>
                      <a:pt x="184" y="1340"/>
                    </a:lnTo>
                    <a:lnTo>
                      <a:pt x="184" y="1338"/>
                    </a:lnTo>
                    <a:lnTo>
                      <a:pt x="186" y="1340"/>
                    </a:lnTo>
                    <a:lnTo>
                      <a:pt x="188" y="1340"/>
                    </a:lnTo>
                    <a:lnTo>
                      <a:pt x="190" y="1340"/>
                    </a:lnTo>
                    <a:lnTo>
                      <a:pt x="192" y="1340"/>
                    </a:lnTo>
                    <a:lnTo>
                      <a:pt x="194" y="1340"/>
                    </a:lnTo>
                    <a:lnTo>
                      <a:pt x="196" y="1340"/>
                    </a:lnTo>
                    <a:lnTo>
                      <a:pt x="197" y="1340"/>
                    </a:lnTo>
                    <a:lnTo>
                      <a:pt x="199" y="1340"/>
                    </a:lnTo>
                    <a:lnTo>
                      <a:pt x="201" y="1340"/>
                    </a:lnTo>
                    <a:lnTo>
                      <a:pt x="201" y="1342"/>
                    </a:lnTo>
                    <a:lnTo>
                      <a:pt x="201" y="1344"/>
                    </a:lnTo>
                    <a:lnTo>
                      <a:pt x="199" y="1344"/>
                    </a:lnTo>
                    <a:lnTo>
                      <a:pt x="199" y="1346"/>
                    </a:lnTo>
                    <a:lnTo>
                      <a:pt x="197" y="1346"/>
                    </a:lnTo>
                    <a:lnTo>
                      <a:pt x="196" y="1346"/>
                    </a:lnTo>
                    <a:lnTo>
                      <a:pt x="194" y="1346"/>
                    </a:lnTo>
                    <a:lnTo>
                      <a:pt x="194" y="1348"/>
                    </a:lnTo>
                    <a:lnTo>
                      <a:pt x="194" y="1350"/>
                    </a:lnTo>
                    <a:lnTo>
                      <a:pt x="192" y="1350"/>
                    </a:lnTo>
                    <a:lnTo>
                      <a:pt x="190" y="1350"/>
                    </a:lnTo>
                    <a:lnTo>
                      <a:pt x="188" y="1348"/>
                    </a:lnTo>
                    <a:lnTo>
                      <a:pt x="186" y="1348"/>
                    </a:lnTo>
                    <a:lnTo>
                      <a:pt x="184" y="1348"/>
                    </a:lnTo>
                    <a:lnTo>
                      <a:pt x="184" y="1350"/>
                    </a:lnTo>
                    <a:lnTo>
                      <a:pt x="182" y="1348"/>
                    </a:lnTo>
                    <a:lnTo>
                      <a:pt x="182" y="1350"/>
                    </a:lnTo>
                    <a:lnTo>
                      <a:pt x="180" y="1350"/>
                    </a:lnTo>
                    <a:lnTo>
                      <a:pt x="178" y="1350"/>
                    </a:lnTo>
                    <a:lnTo>
                      <a:pt x="178" y="1348"/>
                    </a:lnTo>
                    <a:lnTo>
                      <a:pt x="176" y="1348"/>
                    </a:lnTo>
                    <a:lnTo>
                      <a:pt x="174" y="1348"/>
                    </a:lnTo>
                    <a:lnTo>
                      <a:pt x="173" y="1348"/>
                    </a:lnTo>
                    <a:lnTo>
                      <a:pt x="171" y="1348"/>
                    </a:lnTo>
                    <a:lnTo>
                      <a:pt x="169" y="1348"/>
                    </a:lnTo>
                    <a:lnTo>
                      <a:pt x="167" y="1348"/>
                    </a:lnTo>
                    <a:lnTo>
                      <a:pt x="165" y="1348"/>
                    </a:lnTo>
                    <a:lnTo>
                      <a:pt x="165" y="1346"/>
                    </a:lnTo>
                    <a:lnTo>
                      <a:pt x="163" y="1346"/>
                    </a:lnTo>
                    <a:lnTo>
                      <a:pt x="163" y="1344"/>
                    </a:lnTo>
                    <a:lnTo>
                      <a:pt x="163" y="1346"/>
                    </a:lnTo>
                    <a:lnTo>
                      <a:pt x="161" y="1346"/>
                    </a:lnTo>
                    <a:lnTo>
                      <a:pt x="159" y="1346"/>
                    </a:lnTo>
                    <a:lnTo>
                      <a:pt x="157" y="1346"/>
                    </a:lnTo>
                    <a:lnTo>
                      <a:pt x="155" y="1346"/>
                    </a:lnTo>
                    <a:lnTo>
                      <a:pt x="153" y="1348"/>
                    </a:lnTo>
                    <a:lnTo>
                      <a:pt x="153" y="1350"/>
                    </a:lnTo>
                    <a:lnTo>
                      <a:pt x="151" y="1350"/>
                    </a:lnTo>
                    <a:lnTo>
                      <a:pt x="149" y="1350"/>
                    </a:lnTo>
                    <a:lnTo>
                      <a:pt x="148" y="1350"/>
                    </a:lnTo>
                    <a:lnTo>
                      <a:pt x="146" y="1350"/>
                    </a:lnTo>
                    <a:lnTo>
                      <a:pt x="144" y="1350"/>
                    </a:lnTo>
                    <a:lnTo>
                      <a:pt x="142" y="1350"/>
                    </a:lnTo>
                    <a:lnTo>
                      <a:pt x="140" y="1350"/>
                    </a:lnTo>
                    <a:lnTo>
                      <a:pt x="138" y="1350"/>
                    </a:lnTo>
                    <a:lnTo>
                      <a:pt x="138" y="1348"/>
                    </a:lnTo>
                    <a:lnTo>
                      <a:pt x="136" y="1348"/>
                    </a:lnTo>
                    <a:lnTo>
                      <a:pt x="134" y="1350"/>
                    </a:lnTo>
                    <a:lnTo>
                      <a:pt x="132" y="1350"/>
                    </a:lnTo>
                    <a:lnTo>
                      <a:pt x="130" y="1350"/>
                    </a:lnTo>
                    <a:lnTo>
                      <a:pt x="128" y="1350"/>
                    </a:lnTo>
                    <a:lnTo>
                      <a:pt x="126" y="1350"/>
                    </a:lnTo>
                    <a:lnTo>
                      <a:pt x="125" y="1350"/>
                    </a:lnTo>
                    <a:lnTo>
                      <a:pt x="123" y="1350"/>
                    </a:lnTo>
                    <a:lnTo>
                      <a:pt x="121" y="1350"/>
                    </a:lnTo>
                    <a:lnTo>
                      <a:pt x="121" y="1352"/>
                    </a:lnTo>
                    <a:lnTo>
                      <a:pt x="119" y="1352"/>
                    </a:lnTo>
                    <a:lnTo>
                      <a:pt x="117" y="1352"/>
                    </a:lnTo>
                    <a:lnTo>
                      <a:pt x="115" y="1352"/>
                    </a:lnTo>
                    <a:lnTo>
                      <a:pt x="115" y="1354"/>
                    </a:lnTo>
                    <a:lnTo>
                      <a:pt x="113" y="1354"/>
                    </a:lnTo>
                    <a:lnTo>
                      <a:pt x="113" y="1352"/>
                    </a:lnTo>
                    <a:lnTo>
                      <a:pt x="113" y="1354"/>
                    </a:lnTo>
                    <a:lnTo>
                      <a:pt x="111" y="1354"/>
                    </a:lnTo>
                    <a:lnTo>
                      <a:pt x="109" y="1356"/>
                    </a:lnTo>
                    <a:lnTo>
                      <a:pt x="107" y="1356"/>
                    </a:lnTo>
                    <a:lnTo>
                      <a:pt x="107" y="1358"/>
                    </a:lnTo>
                    <a:lnTo>
                      <a:pt x="105" y="1358"/>
                    </a:lnTo>
                    <a:lnTo>
                      <a:pt x="103" y="1358"/>
                    </a:lnTo>
                    <a:lnTo>
                      <a:pt x="103" y="1360"/>
                    </a:lnTo>
                    <a:lnTo>
                      <a:pt x="101" y="1360"/>
                    </a:lnTo>
                    <a:lnTo>
                      <a:pt x="101" y="1361"/>
                    </a:lnTo>
                    <a:lnTo>
                      <a:pt x="100" y="1361"/>
                    </a:lnTo>
                    <a:lnTo>
                      <a:pt x="100" y="1360"/>
                    </a:lnTo>
                    <a:lnTo>
                      <a:pt x="100" y="1361"/>
                    </a:lnTo>
                    <a:lnTo>
                      <a:pt x="98" y="1361"/>
                    </a:lnTo>
                    <a:lnTo>
                      <a:pt x="96" y="1361"/>
                    </a:lnTo>
                    <a:lnTo>
                      <a:pt x="94" y="1361"/>
                    </a:lnTo>
                    <a:lnTo>
                      <a:pt x="94" y="1363"/>
                    </a:lnTo>
                    <a:lnTo>
                      <a:pt x="92" y="1363"/>
                    </a:lnTo>
                    <a:lnTo>
                      <a:pt x="90" y="1365"/>
                    </a:lnTo>
                    <a:lnTo>
                      <a:pt x="88" y="1363"/>
                    </a:lnTo>
                    <a:lnTo>
                      <a:pt x="88" y="1365"/>
                    </a:lnTo>
                    <a:lnTo>
                      <a:pt x="86" y="1365"/>
                    </a:lnTo>
                    <a:lnTo>
                      <a:pt x="84" y="1365"/>
                    </a:lnTo>
                    <a:lnTo>
                      <a:pt x="84" y="1367"/>
                    </a:lnTo>
                    <a:lnTo>
                      <a:pt x="82" y="1367"/>
                    </a:lnTo>
                    <a:lnTo>
                      <a:pt x="80" y="1369"/>
                    </a:lnTo>
                    <a:lnTo>
                      <a:pt x="80" y="1367"/>
                    </a:lnTo>
                    <a:lnTo>
                      <a:pt x="80" y="1369"/>
                    </a:lnTo>
                    <a:lnTo>
                      <a:pt x="78" y="1369"/>
                    </a:lnTo>
                    <a:lnTo>
                      <a:pt x="77" y="1369"/>
                    </a:lnTo>
                    <a:lnTo>
                      <a:pt x="77" y="1371"/>
                    </a:lnTo>
                    <a:lnTo>
                      <a:pt x="75" y="1371"/>
                    </a:lnTo>
                    <a:lnTo>
                      <a:pt x="75" y="1369"/>
                    </a:lnTo>
                    <a:lnTo>
                      <a:pt x="75" y="1371"/>
                    </a:lnTo>
                    <a:lnTo>
                      <a:pt x="73" y="1371"/>
                    </a:lnTo>
                    <a:lnTo>
                      <a:pt x="71" y="1371"/>
                    </a:lnTo>
                    <a:lnTo>
                      <a:pt x="69" y="1371"/>
                    </a:lnTo>
                    <a:lnTo>
                      <a:pt x="69" y="1369"/>
                    </a:lnTo>
                    <a:lnTo>
                      <a:pt x="67" y="1369"/>
                    </a:lnTo>
                    <a:lnTo>
                      <a:pt x="67" y="1367"/>
                    </a:lnTo>
                    <a:lnTo>
                      <a:pt x="67" y="1365"/>
                    </a:lnTo>
                    <a:lnTo>
                      <a:pt x="69" y="1365"/>
                    </a:lnTo>
                    <a:lnTo>
                      <a:pt x="69" y="1363"/>
                    </a:lnTo>
                    <a:lnTo>
                      <a:pt x="69" y="1361"/>
                    </a:lnTo>
                    <a:lnTo>
                      <a:pt x="71" y="1361"/>
                    </a:lnTo>
                    <a:lnTo>
                      <a:pt x="71" y="1360"/>
                    </a:lnTo>
                    <a:lnTo>
                      <a:pt x="69" y="1360"/>
                    </a:lnTo>
                    <a:lnTo>
                      <a:pt x="69" y="1358"/>
                    </a:lnTo>
                    <a:lnTo>
                      <a:pt x="71" y="1358"/>
                    </a:lnTo>
                    <a:lnTo>
                      <a:pt x="71" y="1356"/>
                    </a:lnTo>
                    <a:lnTo>
                      <a:pt x="71" y="1358"/>
                    </a:lnTo>
                    <a:lnTo>
                      <a:pt x="69" y="1358"/>
                    </a:lnTo>
                    <a:lnTo>
                      <a:pt x="69" y="1360"/>
                    </a:lnTo>
                    <a:lnTo>
                      <a:pt x="69" y="1361"/>
                    </a:lnTo>
                    <a:lnTo>
                      <a:pt x="69" y="1363"/>
                    </a:lnTo>
                    <a:lnTo>
                      <a:pt x="67" y="1363"/>
                    </a:lnTo>
                    <a:lnTo>
                      <a:pt x="67" y="1365"/>
                    </a:lnTo>
                    <a:lnTo>
                      <a:pt x="65" y="1365"/>
                    </a:lnTo>
                    <a:lnTo>
                      <a:pt x="63" y="1365"/>
                    </a:lnTo>
                    <a:lnTo>
                      <a:pt x="63" y="1367"/>
                    </a:lnTo>
                    <a:lnTo>
                      <a:pt x="61" y="1367"/>
                    </a:lnTo>
                    <a:lnTo>
                      <a:pt x="59" y="1367"/>
                    </a:lnTo>
                    <a:lnTo>
                      <a:pt x="57" y="1365"/>
                    </a:lnTo>
                    <a:lnTo>
                      <a:pt x="55" y="1365"/>
                    </a:lnTo>
                    <a:lnTo>
                      <a:pt x="55" y="1367"/>
                    </a:lnTo>
                    <a:lnTo>
                      <a:pt x="53" y="1367"/>
                    </a:lnTo>
                    <a:lnTo>
                      <a:pt x="52" y="1367"/>
                    </a:lnTo>
                    <a:lnTo>
                      <a:pt x="50" y="1369"/>
                    </a:lnTo>
                    <a:lnTo>
                      <a:pt x="48" y="1369"/>
                    </a:lnTo>
                    <a:lnTo>
                      <a:pt x="48" y="1367"/>
                    </a:lnTo>
                    <a:lnTo>
                      <a:pt x="46" y="1367"/>
                    </a:lnTo>
                    <a:lnTo>
                      <a:pt x="46" y="1365"/>
                    </a:lnTo>
                    <a:lnTo>
                      <a:pt x="44" y="1367"/>
                    </a:lnTo>
                    <a:lnTo>
                      <a:pt x="44" y="1369"/>
                    </a:lnTo>
                    <a:lnTo>
                      <a:pt x="44" y="1371"/>
                    </a:lnTo>
                    <a:lnTo>
                      <a:pt x="42" y="1371"/>
                    </a:lnTo>
                    <a:lnTo>
                      <a:pt x="40" y="1371"/>
                    </a:lnTo>
                    <a:lnTo>
                      <a:pt x="38" y="1371"/>
                    </a:lnTo>
                    <a:lnTo>
                      <a:pt x="38" y="1369"/>
                    </a:lnTo>
                    <a:lnTo>
                      <a:pt x="36" y="1369"/>
                    </a:lnTo>
                    <a:lnTo>
                      <a:pt x="34" y="1367"/>
                    </a:lnTo>
                    <a:lnTo>
                      <a:pt x="32" y="1367"/>
                    </a:lnTo>
                    <a:lnTo>
                      <a:pt x="32" y="1365"/>
                    </a:lnTo>
                    <a:lnTo>
                      <a:pt x="32" y="1363"/>
                    </a:lnTo>
                    <a:lnTo>
                      <a:pt x="32" y="1361"/>
                    </a:lnTo>
                    <a:lnTo>
                      <a:pt x="34" y="1361"/>
                    </a:lnTo>
                    <a:lnTo>
                      <a:pt x="34" y="1360"/>
                    </a:lnTo>
                    <a:lnTo>
                      <a:pt x="32" y="1360"/>
                    </a:lnTo>
                    <a:lnTo>
                      <a:pt x="32" y="1358"/>
                    </a:lnTo>
                    <a:lnTo>
                      <a:pt x="30" y="1358"/>
                    </a:lnTo>
                    <a:lnTo>
                      <a:pt x="29" y="1356"/>
                    </a:lnTo>
                    <a:lnTo>
                      <a:pt x="29" y="1354"/>
                    </a:lnTo>
                    <a:close/>
                    <a:moveTo>
                      <a:pt x="228" y="659"/>
                    </a:moveTo>
                    <a:lnTo>
                      <a:pt x="230" y="657"/>
                    </a:lnTo>
                    <a:lnTo>
                      <a:pt x="230" y="655"/>
                    </a:lnTo>
                    <a:lnTo>
                      <a:pt x="230" y="653"/>
                    </a:lnTo>
                    <a:lnTo>
                      <a:pt x="230" y="651"/>
                    </a:lnTo>
                    <a:lnTo>
                      <a:pt x="230" y="649"/>
                    </a:lnTo>
                    <a:lnTo>
                      <a:pt x="232" y="649"/>
                    </a:lnTo>
                    <a:lnTo>
                      <a:pt x="232" y="647"/>
                    </a:lnTo>
                    <a:lnTo>
                      <a:pt x="232" y="645"/>
                    </a:lnTo>
                    <a:lnTo>
                      <a:pt x="232" y="643"/>
                    </a:lnTo>
                    <a:lnTo>
                      <a:pt x="232" y="642"/>
                    </a:lnTo>
                    <a:lnTo>
                      <a:pt x="232" y="640"/>
                    </a:lnTo>
                    <a:lnTo>
                      <a:pt x="234" y="638"/>
                    </a:lnTo>
                    <a:lnTo>
                      <a:pt x="236" y="638"/>
                    </a:lnTo>
                    <a:lnTo>
                      <a:pt x="236" y="636"/>
                    </a:lnTo>
                    <a:lnTo>
                      <a:pt x="238" y="636"/>
                    </a:lnTo>
                    <a:lnTo>
                      <a:pt x="240" y="638"/>
                    </a:lnTo>
                    <a:lnTo>
                      <a:pt x="242" y="638"/>
                    </a:lnTo>
                    <a:lnTo>
                      <a:pt x="242" y="640"/>
                    </a:lnTo>
                    <a:lnTo>
                      <a:pt x="242" y="642"/>
                    </a:lnTo>
                    <a:lnTo>
                      <a:pt x="244" y="643"/>
                    </a:lnTo>
                    <a:lnTo>
                      <a:pt x="242" y="643"/>
                    </a:lnTo>
                    <a:lnTo>
                      <a:pt x="242" y="645"/>
                    </a:lnTo>
                    <a:lnTo>
                      <a:pt x="251" y="649"/>
                    </a:lnTo>
                    <a:lnTo>
                      <a:pt x="253" y="649"/>
                    </a:lnTo>
                    <a:lnTo>
                      <a:pt x="255" y="649"/>
                    </a:lnTo>
                    <a:lnTo>
                      <a:pt x="261" y="651"/>
                    </a:lnTo>
                    <a:lnTo>
                      <a:pt x="263" y="651"/>
                    </a:lnTo>
                    <a:lnTo>
                      <a:pt x="263" y="649"/>
                    </a:lnTo>
                    <a:lnTo>
                      <a:pt x="265" y="649"/>
                    </a:lnTo>
                    <a:lnTo>
                      <a:pt x="267" y="647"/>
                    </a:lnTo>
                    <a:lnTo>
                      <a:pt x="269" y="645"/>
                    </a:lnTo>
                    <a:lnTo>
                      <a:pt x="270" y="645"/>
                    </a:lnTo>
                    <a:lnTo>
                      <a:pt x="272" y="643"/>
                    </a:lnTo>
                    <a:lnTo>
                      <a:pt x="274" y="643"/>
                    </a:lnTo>
                    <a:lnTo>
                      <a:pt x="276" y="643"/>
                    </a:lnTo>
                    <a:lnTo>
                      <a:pt x="278" y="643"/>
                    </a:lnTo>
                    <a:lnTo>
                      <a:pt x="280" y="643"/>
                    </a:lnTo>
                    <a:lnTo>
                      <a:pt x="282" y="643"/>
                    </a:lnTo>
                    <a:lnTo>
                      <a:pt x="284" y="643"/>
                    </a:lnTo>
                    <a:lnTo>
                      <a:pt x="286" y="645"/>
                    </a:lnTo>
                    <a:lnTo>
                      <a:pt x="288" y="647"/>
                    </a:lnTo>
                    <a:lnTo>
                      <a:pt x="290" y="651"/>
                    </a:lnTo>
                    <a:lnTo>
                      <a:pt x="292" y="653"/>
                    </a:lnTo>
                    <a:lnTo>
                      <a:pt x="292" y="655"/>
                    </a:lnTo>
                    <a:lnTo>
                      <a:pt x="294" y="659"/>
                    </a:lnTo>
                    <a:lnTo>
                      <a:pt x="295" y="661"/>
                    </a:lnTo>
                    <a:lnTo>
                      <a:pt x="297" y="661"/>
                    </a:lnTo>
                    <a:lnTo>
                      <a:pt x="299" y="663"/>
                    </a:lnTo>
                    <a:lnTo>
                      <a:pt x="301" y="663"/>
                    </a:lnTo>
                    <a:lnTo>
                      <a:pt x="303" y="663"/>
                    </a:lnTo>
                    <a:lnTo>
                      <a:pt x="305" y="663"/>
                    </a:lnTo>
                    <a:lnTo>
                      <a:pt x="305" y="665"/>
                    </a:lnTo>
                    <a:lnTo>
                      <a:pt x="307" y="665"/>
                    </a:lnTo>
                    <a:lnTo>
                      <a:pt x="307" y="667"/>
                    </a:lnTo>
                    <a:lnTo>
                      <a:pt x="311" y="668"/>
                    </a:lnTo>
                    <a:lnTo>
                      <a:pt x="315" y="668"/>
                    </a:lnTo>
                    <a:lnTo>
                      <a:pt x="320" y="668"/>
                    </a:lnTo>
                    <a:lnTo>
                      <a:pt x="326" y="670"/>
                    </a:lnTo>
                    <a:lnTo>
                      <a:pt x="332" y="670"/>
                    </a:lnTo>
                    <a:lnTo>
                      <a:pt x="334" y="672"/>
                    </a:lnTo>
                    <a:lnTo>
                      <a:pt x="336" y="674"/>
                    </a:lnTo>
                    <a:lnTo>
                      <a:pt x="336" y="676"/>
                    </a:lnTo>
                    <a:lnTo>
                      <a:pt x="334" y="678"/>
                    </a:lnTo>
                    <a:lnTo>
                      <a:pt x="334" y="680"/>
                    </a:lnTo>
                    <a:lnTo>
                      <a:pt x="334" y="682"/>
                    </a:lnTo>
                    <a:lnTo>
                      <a:pt x="332" y="684"/>
                    </a:lnTo>
                    <a:lnTo>
                      <a:pt x="332" y="686"/>
                    </a:lnTo>
                    <a:lnTo>
                      <a:pt x="330" y="688"/>
                    </a:lnTo>
                    <a:lnTo>
                      <a:pt x="332" y="688"/>
                    </a:lnTo>
                    <a:lnTo>
                      <a:pt x="332" y="690"/>
                    </a:lnTo>
                    <a:lnTo>
                      <a:pt x="332" y="691"/>
                    </a:lnTo>
                    <a:lnTo>
                      <a:pt x="330" y="693"/>
                    </a:lnTo>
                    <a:lnTo>
                      <a:pt x="328" y="695"/>
                    </a:lnTo>
                    <a:lnTo>
                      <a:pt x="326" y="695"/>
                    </a:lnTo>
                    <a:lnTo>
                      <a:pt x="324" y="693"/>
                    </a:lnTo>
                    <a:lnTo>
                      <a:pt x="324" y="691"/>
                    </a:lnTo>
                    <a:lnTo>
                      <a:pt x="324" y="690"/>
                    </a:lnTo>
                    <a:lnTo>
                      <a:pt x="322" y="688"/>
                    </a:lnTo>
                    <a:lnTo>
                      <a:pt x="320" y="688"/>
                    </a:lnTo>
                    <a:lnTo>
                      <a:pt x="318" y="688"/>
                    </a:lnTo>
                    <a:lnTo>
                      <a:pt x="315" y="688"/>
                    </a:lnTo>
                    <a:lnTo>
                      <a:pt x="313" y="688"/>
                    </a:lnTo>
                    <a:lnTo>
                      <a:pt x="313" y="690"/>
                    </a:lnTo>
                    <a:lnTo>
                      <a:pt x="311" y="691"/>
                    </a:lnTo>
                    <a:lnTo>
                      <a:pt x="309" y="693"/>
                    </a:lnTo>
                    <a:lnTo>
                      <a:pt x="309" y="695"/>
                    </a:lnTo>
                    <a:lnTo>
                      <a:pt x="309" y="697"/>
                    </a:lnTo>
                    <a:lnTo>
                      <a:pt x="309" y="699"/>
                    </a:lnTo>
                    <a:lnTo>
                      <a:pt x="307" y="701"/>
                    </a:lnTo>
                    <a:lnTo>
                      <a:pt x="305" y="701"/>
                    </a:lnTo>
                    <a:lnTo>
                      <a:pt x="305" y="703"/>
                    </a:lnTo>
                    <a:lnTo>
                      <a:pt x="303" y="703"/>
                    </a:lnTo>
                    <a:lnTo>
                      <a:pt x="301" y="705"/>
                    </a:lnTo>
                    <a:lnTo>
                      <a:pt x="299" y="703"/>
                    </a:lnTo>
                    <a:lnTo>
                      <a:pt x="297" y="701"/>
                    </a:lnTo>
                    <a:lnTo>
                      <a:pt x="295" y="701"/>
                    </a:lnTo>
                    <a:lnTo>
                      <a:pt x="295" y="699"/>
                    </a:lnTo>
                    <a:lnTo>
                      <a:pt x="295" y="697"/>
                    </a:lnTo>
                    <a:lnTo>
                      <a:pt x="295" y="695"/>
                    </a:lnTo>
                    <a:lnTo>
                      <a:pt x="294" y="695"/>
                    </a:lnTo>
                    <a:lnTo>
                      <a:pt x="294" y="693"/>
                    </a:lnTo>
                    <a:lnTo>
                      <a:pt x="292" y="691"/>
                    </a:lnTo>
                    <a:lnTo>
                      <a:pt x="290" y="690"/>
                    </a:lnTo>
                    <a:lnTo>
                      <a:pt x="288" y="688"/>
                    </a:lnTo>
                    <a:lnTo>
                      <a:pt x="286" y="688"/>
                    </a:lnTo>
                    <a:lnTo>
                      <a:pt x="284" y="688"/>
                    </a:lnTo>
                    <a:lnTo>
                      <a:pt x="282" y="688"/>
                    </a:lnTo>
                    <a:lnTo>
                      <a:pt x="282" y="686"/>
                    </a:lnTo>
                    <a:lnTo>
                      <a:pt x="280" y="686"/>
                    </a:lnTo>
                    <a:lnTo>
                      <a:pt x="278" y="686"/>
                    </a:lnTo>
                    <a:lnTo>
                      <a:pt x="278" y="684"/>
                    </a:lnTo>
                    <a:lnTo>
                      <a:pt x="278" y="682"/>
                    </a:lnTo>
                    <a:lnTo>
                      <a:pt x="276" y="678"/>
                    </a:lnTo>
                    <a:lnTo>
                      <a:pt x="274" y="676"/>
                    </a:lnTo>
                    <a:lnTo>
                      <a:pt x="272" y="674"/>
                    </a:lnTo>
                    <a:lnTo>
                      <a:pt x="269" y="672"/>
                    </a:lnTo>
                    <a:lnTo>
                      <a:pt x="265" y="670"/>
                    </a:lnTo>
                    <a:lnTo>
                      <a:pt x="263" y="670"/>
                    </a:lnTo>
                    <a:lnTo>
                      <a:pt x="259" y="670"/>
                    </a:lnTo>
                    <a:lnTo>
                      <a:pt x="257" y="670"/>
                    </a:lnTo>
                    <a:lnTo>
                      <a:pt x="255" y="670"/>
                    </a:lnTo>
                    <a:lnTo>
                      <a:pt x="255" y="672"/>
                    </a:lnTo>
                    <a:lnTo>
                      <a:pt x="253" y="672"/>
                    </a:lnTo>
                    <a:lnTo>
                      <a:pt x="253" y="674"/>
                    </a:lnTo>
                    <a:lnTo>
                      <a:pt x="251" y="674"/>
                    </a:lnTo>
                    <a:lnTo>
                      <a:pt x="251" y="676"/>
                    </a:lnTo>
                    <a:lnTo>
                      <a:pt x="249" y="676"/>
                    </a:lnTo>
                    <a:lnTo>
                      <a:pt x="247" y="678"/>
                    </a:lnTo>
                    <a:lnTo>
                      <a:pt x="245" y="678"/>
                    </a:lnTo>
                    <a:lnTo>
                      <a:pt x="244" y="678"/>
                    </a:lnTo>
                    <a:lnTo>
                      <a:pt x="242" y="678"/>
                    </a:lnTo>
                    <a:lnTo>
                      <a:pt x="240" y="678"/>
                    </a:lnTo>
                    <a:lnTo>
                      <a:pt x="240" y="676"/>
                    </a:lnTo>
                    <a:lnTo>
                      <a:pt x="238" y="676"/>
                    </a:lnTo>
                    <a:lnTo>
                      <a:pt x="236" y="674"/>
                    </a:lnTo>
                    <a:lnTo>
                      <a:pt x="234" y="674"/>
                    </a:lnTo>
                    <a:lnTo>
                      <a:pt x="234" y="672"/>
                    </a:lnTo>
                    <a:lnTo>
                      <a:pt x="232" y="672"/>
                    </a:lnTo>
                    <a:lnTo>
                      <a:pt x="232" y="670"/>
                    </a:lnTo>
                    <a:lnTo>
                      <a:pt x="230" y="668"/>
                    </a:lnTo>
                    <a:lnTo>
                      <a:pt x="230" y="667"/>
                    </a:lnTo>
                    <a:lnTo>
                      <a:pt x="230" y="665"/>
                    </a:lnTo>
                    <a:lnTo>
                      <a:pt x="228" y="663"/>
                    </a:lnTo>
                    <a:lnTo>
                      <a:pt x="228" y="659"/>
                    </a:lnTo>
                    <a:close/>
                    <a:moveTo>
                      <a:pt x="368" y="880"/>
                    </a:moveTo>
                    <a:lnTo>
                      <a:pt x="368" y="878"/>
                    </a:lnTo>
                    <a:lnTo>
                      <a:pt x="370" y="878"/>
                    </a:lnTo>
                    <a:lnTo>
                      <a:pt x="372" y="878"/>
                    </a:lnTo>
                    <a:lnTo>
                      <a:pt x="374" y="878"/>
                    </a:lnTo>
                    <a:lnTo>
                      <a:pt x="374" y="876"/>
                    </a:lnTo>
                    <a:lnTo>
                      <a:pt x="376" y="876"/>
                    </a:lnTo>
                    <a:lnTo>
                      <a:pt x="378" y="876"/>
                    </a:lnTo>
                    <a:lnTo>
                      <a:pt x="380" y="876"/>
                    </a:lnTo>
                    <a:lnTo>
                      <a:pt x="382" y="876"/>
                    </a:lnTo>
                    <a:lnTo>
                      <a:pt x="384" y="876"/>
                    </a:lnTo>
                    <a:lnTo>
                      <a:pt x="384" y="878"/>
                    </a:lnTo>
                    <a:lnTo>
                      <a:pt x="386" y="878"/>
                    </a:lnTo>
                    <a:lnTo>
                      <a:pt x="388" y="878"/>
                    </a:lnTo>
                    <a:lnTo>
                      <a:pt x="388" y="876"/>
                    </a:lnTo>
                    <a:lnTo>
                      <a:pt x="388" y="874"/>
                    </a:lnTo>
                    <a:lnTo>
                      <a:pt x="390" y="874"/>
                    </a:lnTo>
                    <a:lnTo>
                      <a:pt x="390" y="872"/>
                    </a:lnTo>
                    <a:lnTo>
                      <a:pt x="391" y="872"/>
                    </a:lnTo>
                    <a:lnTo>
                      <a:pt x="391" y="870"/>
                    </a:lnTo>
                    <a:lnTo>
                      <a:pt x="393" y="870"/>
                    </a:lnTo>
                    <a:lnTo>
                      <a:pt x="395" y="870"/>
                    </a:lnTo>
                    <a:lnTo>
                      <a:pt x="397" y="870"/>
                    </a:lnTo>
                    <a:lnTo>
                      <a:pt x="397" y="868"/>
                    </a:lnTo>
                    <a:lnTo>
                      <a:pt x="399" y="868"/>
                    </a:lnTo>
                    <a:lnTo>
                      <a:pt x="399" y="866"/>
                    </a:lnTo>
                    <a:lnTo>
                      <a:pt x="401" y="866"/>
                    </a:lnTo>
                    <a:lnTo>
                      <a:pt x="403" y="866"/>
                    </a:lnTo>
                    <a:lnTo>
                      <a:pt x="405" y="868"/>
                    </a:lnTo>
                    <a:lnTo>
                      <a:pt x="407" y="868"/>
                    </a:lnTo>
                    <a:lnTo>
                      <a:pt x="407" y="866"/>
                    </a:lnTo>
                    <a:lnTo>
                      <a:pt x="409" y="866"/>
                    </a:lnTo>
                    <a:lnTo>
                      <a:pt x="409" y="864"/>
                    </a:lnTo>
                    <a:lnTo>
                      <a:pt x="411" y="862"/>
                    </a:lnTo>
                    <a:lnTo>
                      <a:pt x="413" y="862"/>
                    </a:lnTo>
                    <a:lnTo>
                      <a:pt x="414" y="864"/>
                    </a:lnTo>
                    <a:lnTo>
                      <a:pt x="416" y="866"/>
                    </a:lnTo>
                    <a:lnTo>
                      <a:pt x="416" y="868"/>
                    </a:lnTo>
                    <a:lnTo>
                      <a:pt x="416" y="870"/>
                    </a:lnTo>
                    <a:lnTo>
                      <a:pt x="418" y="870"/>
                    </a:lnTo>
                    <a:lnTo>
                      <a:pt x="420" y="870"/>
                    </a:lnTo>
                    <a:lnTo>
                      <a:pt x="420" y="868"/>
                    </a:lnTo>
                    <a:lnTo>
                      <a:pt x="422" y="870"/>
                    </a:lnTo>
                    <a:lnTo>
                      <a:pt x="424" y="870"/>
                    </a:lnTo>
                    <a:lnTo>
                      <a:pt x="424" y="868"/>
                    </a:lnTo>
                    <a:lnTo>
                      <a:pt x="426" y="868"/>
                    </a:lnTo>
                    <a:lnTo>
                      <a:pt x="426" y="870"/>
                    </a:lnTo>
                    <a:lnTo>
                      <a:pt x="428" y="870"/>
                    </a:lnTo>
                    <a:lnTo>
                      <a:pt x="428" y="872"/>
                    </a:lnTo>
                    <a:lnTo>
                      <a:pt x="430" y="872"/>
                    </a:lnTo>
                    <a:lnTo>
                      <a:pt x="430" y="874"/>
                    </a:lnTo>
                    <a:lnTo>
                      <a:pt x="430" y="876"/>
                    </a:lnTo>
                    <a:lnTo>
                      <a:pt x="430" y="878"/>
                    </a:lnTo>
                    <a:lnTo>
                      <a:pt x="430" y="880"/>
                    </a:lnTo>
                    <a:lnTo>
                      <a:pt x="430" y="882"/>
                    </a:lnTo>
                    <a:lnTo>
                      <a:pt x="430" y="883"/>
                    </a:lnTo>
                    <a:lnTo>
                      <a:pt x="430" y="885"/>
                    </a:lnTo>
                    <a:lnTo>
                      <a:pt x="432" y="885"/>
                    </a:lnTo>
                    <a:lnTo>
                      <a:pt x="432" y="887"/>
                    </a:lnTo>
                    <a:lnTo>
                      <a:pt x="430" y="887"/>
                    </a:lnTo>
                    <a:lnTo>
                      <a:pt x="432" y="887"/>
                    </a:lnTo>
                    <a:lnTo>
                      <a:pt x="432" y="889"/>
                    </a:lnTo>
                    <a:lnTo>
                      <a:pt x="430" y="889"/>
                    </a:lnTo>
                    <a:lnTo>
                      <a:pt x="430" y="891"/>
                    </a:lnTo>
                    <a:lnTo>
                      <a:pt x="432" y="891"/>
                    </a:lnTo>
                    <a:lnTo>
                      <a:pt x="432" y="893"/>
                    </a:lnTo>
                    <a:lnTo>
                      <a:pt x="434" y="893"/>
                    </a:lnTo>
                    <a:lnTo>
                      <a:pt x="434" y="895"/>
                    </a:lnTo>
                    <a:lnTo>
                      <a:pt x="436" y="895"/>
                    </a:lnTo>
                    <a:lnTo>
                      <a:pt x="436" y="897"/>
                    </a:lnTo>
                    <a:lnTo>
                      <a:pt x="436" y="899"/>
                    </a:lnTo>
                    <a:lnTo>
                      <a:pt x="434" y="901"/>
                    </a:lnTo>
                    <a:lnTo>
                      <a:pt x="434" y="903"/>
                    </a:lnTo>
                    <a:lnTo>
                      <a:pt x="432" y="903"/>
                    </a:lnTo>
                    <a:lnTo>
                      <a:pt x="432" y="905"/>
                    </a:lnTo>
                    <a:lnTo>
                      <a:pt x="430" y="905"/>
                    </a:lnTo>
                    <a:lnTo>
                      <a:pt x="428" y="905"/>
                    </a:lnTo>
                    <a:lnTo>
                      <a:pt x="426" y="905"/>
                    </a:lnTo>
                    <a:lnTo>
                      <a:pt x="424" y="905"/>
                    </a:lnTo>
                    <a:lnTo>
                      <a:pt x="424" y="906"/>
                    </a:lnTo>
                    <a:lnTo>
                      <a:pt x="422" y="906"/>
                    </a:lnTo>
                    <a:lnTo>
                      <a:pt x="420" y="908"/>
                    </a:lnTo>
                    <a:lnTo>
                      <a:pt x="420" y="910"/>
                    </a:lnTo>
                    <a:lnTo>
                      <a:pt x="418" y="912"/>
                    </a:lnTo>
                    <a:lnTo>
                      <a:pt x="416" y="912"/>
                    </a:lnTo>
                    <a:lnTo>
                      <a:pt x="414" y="914"/>
                    </a:lnTo>
                    <a:lnTo>
                      <a:pt x="413" y="914"/>
                    </a:lnTo>
                    <a:lnTo>
                      <a:pt x="411" y="914"/>
                    </a:lnTo>
                    <a:lnTo>
                      <a:pt x="411" y="912"/>
                    </a:lnTo>
                    <a:lnTo>
                      <a:pt x="409" y="912"/>
                    </a:lnTo>
                    <a:lnTo>
                      <a:pt x="409" y="910"/>
                    </a:lnTo>
                    <a:lnTo>
                      <a:pt x="407" y="910"/>
                    </a:lnTo>
                    <a:lnTo>
                      <a:pt x="407" y="908"/>
                    </a:lnTo>
                    <a:lnTo>
                      <a:pt x="405" y="908"/>
                    </a:lnTo>
                    <a:lnTo>
                      <a:pt x="403" y="906"/>
                    </a:lnTo>
                    <a:lnTo>
                      <a:pt x="401" y="906"/>
                    </a:lnTo>
                    <a:lnTo>
                      <a:pt x="399" y="906"/>
                    </a:lnTo>
                    <a:lnTo>
                      <a:pt x="397" y="906"/>
                    </a:lnTo>
                    <a:lnTo>
                      <a:pt x="395" y="906"/>
                    </a:lnTo>
                    <a:lnTo>
                      <a:pt x="393" y="905"/>
                    </a:lnTo>
                    <a:lnTo>
                      <a:pt x="391" y="905"/>
                    </a:lnTo>
                    <a:lnTo>
                      <a:pt x="390" y="903"/>
                    </a:lnTo>
                    <a:lnTo>
                      <a:pt x="388" y="901"/>
                    </a:lnTo>
                    <a:lnTo>
                      <a:pt x="386" y="899"/>
                    </a:lnTo>
                    <a:lnTo>
                      <a:pt x="384" y="899"/>
                    </a:lnTo>
                    <a:lnTo>
                      <a:pt x="382" y="899"/>
                    </a:lnTo>
                    <a:lnTo>
                      <a:pt x="380" y="897"/>
                    </a:lnTo>
                    <a:lnTo>
                      <a:pt x="378" y="895"/>
                    </a:lnTo>
                    <a:lnTo>
                      <a:pt x="376" y="895"/>
                    </a:lnTo>
                    <a:lnTo>
                      <a:pt x="376" y="893"/>
                    </a:lnTo>
                    <a:lnTo>
                      <a:pt x="374" y="893"/>
                    </a:lnTo>
                    <a:lnTo>
                      <a:pt x="372" y="893"/>
                    </a:lnTo>
                    <a:lnTo>
                      <a:pt x="372" y="891"/>
                    </a:lnTo>
                    <a:lnTo>
                      <a:pt x="372" y="889"/>
                    </a:lnTo>
                    <a:lnTo>
                      <a:pt x="372" y="887"/>
                    </a:lnTo>
                    <a:lnTo>
                      <a:pt x="370" y="887"/>
                    </a:lnTo>
                    <a:lnTo>
                      <a:pt x="370" y="885"/>
                    </a:lnTo>
                    <a:lnTo>
                      <a:pt x="368" y="883"/>
                    </a:lnTo>
                    <a:lnTo>
                      <a:pt x="368" y="882"/>
                    </a:lnTo>
                    <a:lnTo>
                      <a:pt x="368" y="880"/>
                    </a:lnTo>
                    <a:close/>
                    <a:moveTo>
                      <a:pt x="188" y="853"/>
                    </a:moveTo>
                    <a:lnTo>
                      <a:pt x="190" y="851"/>
                    </a:lnTo>
                    <a:lnTo>
                      <a:pt x="190" y="849"/>
                    </a:lnTo>
                    <a:lnTo>
                      <a:pt x="192" y="849"/>
                    </a:lnTo>
                    <a:lnTo>
                      <a:pt x="192" y="847"/>
                    </a:lnTo>
                    <a:lnTo>
                      <a:pt x="194" y="847"/>
                    </a:lnTo>
                    <a:lnTo>
                      <a:pt x="196" y="847"/>
                    </a:lnTo>
                    <a:lnTo>
                      <a:pt x="197" y="849"/>
                    </a:lnTo>
                    <a:lnTo>
                      <a:pt x="197" y="851"/>
                    </a:lnTo>
                    <a:lnTo>
                      <a:pt x="197" y="853"/>
                    </a:lnTo>
                    <a:lnTo>
                      <a:pt x="199" y="853"/>
                    </a:lnTo>
                    <a:lnTo>
                      <a:pt x="201" y="855"/>
                    </a:lnTo>
                    <a:lnTo>
                      <a:pt x="201" y="857"/>
                    </a:lnTo>
                    <a:lnTo>
                      <a:pt x="201" y="858"/>
                    </a:lnTo>
                    <a:lnTo>
                      <a:pt x="203" y="860"/>
                    </a:lnTo>
                    <a:lnTo>
                      <a:pt x="203" y="862"/>
                    </a:lnTo>
                    <a:lnTo>
                      <a:pt x="205" y="864"/>
                    </a:lnTo>
                    <a:lnTo>
                      <a:pt x="207" y="864"/>
                    </a:lnTo>
                    <a:lnTo>
                      <a:pt x="209" y="866"/>
                    </a:lnTo>
                    <a:lnTo>
                      <a:pt x="211" y="866"/>
                    </a:lnTo>
                    <a:lnTo>
                      <a:pt x="213" y="866"/>
                    </a:lnTo>
                    <a:lnTo>
                      <a:pt x="215" y="866"/>
                    </a:lnTo>
                    <a:lnTo>
                      <a:pt x="217" y="868"/>
                    </a:lnTo>
                    <a:lnTo>
                      <a:pt x="219" y="868"/>
                    </a:lnTo>
                    <a:lnTo>
                      <a:pt x="219" y="870"/>
                    </a:lnTo>
                    <a:lnTo>
                      <a:pt x="221" y="870"/>
                    </a:lnTo>
                    <a:lnTo>
                      <a:pt x="221" y="872"/>
                    </a:lnTo>
                    <a:lnTo>
                      <a:pt x="222" y="872"/>
                    </a:lnTo>
                    <a:lnTo>
                      <a:pt x="222" y="874"/>
                    </a:lnTo>
                    <a:lnTo>
                      <a:pt x="224" y="874"/>
                    </a:lnTo>
                    <a:lnTo>
                      <a:pt x="224" y="876"/>
                    </a:lnTo>
                    <a:lnTo>
                      <a:pt x="222" y="878"/>
                    </a:lnTo>
                    <a:lnTo>
                      <a:pt x="222" y="880"/>
                    </a:lnTo>
                    <a:lnTo>
                      <a:pt x="221" y="880"/>
                    </a:lnTo>
                    <a:lnTo>
                      <a:pt x="219" y="880"/>
                    </a:lnTo>
                    <a:lnTo>
                      <a:pt x="217" y="880"/>
                    </a:lnTo>
                    <a:lnTo>
                      <a:pt x="217" y="878"/>
                    </a:lnTo>
                    <a:lnTo>
                      <a:pt x="215" y="878"/>
                    </a:lnTo>
                    <a:lnTo>
                      <a:pt x="213" y="878"/>
                    </a:lnTo>
                    <a:lnTo>
                      <a:pt x="211" y="878"/>
                    </a:lnTo>
                    <a:lnTo>
                      <a:pt x="209" y="878"/>
                    </a:lnTo>
                    <a:lnTo>
                      <a:pt x="207" y="878"/>
                    </a:lnTo>
                    <a:lnTo>
                      <a:pt x="205" y="878"/>
                    </a:lnTo>
                    <a:lnTo>
                      <a:pt x="205" y="876"/>
                    </a:lnTo>
                    <a:lnTo>
                      <a:pt x="203" y="876"/>
                    </a:lnTo>
                    <a:lnTo>
                      <a:pt x="201" y="874"/>
                    </a:lnTo>
                    <a:lnTo>
                      <a:pt x="199" y="874"/>
                    </a:lnTo>
                    <a:lnTo>
                      <a:pt x="197" y="872"/>
                    </a:lnTo>
                    <a:lnTo>
                      <a:pt x="197" y="870"/>
                    </a:lnTo>
                    <a:lnTo>
                      <a:pt x="196" y="868"/>
                    </a:lnTo>
                    <a:lnTo>
                      <a:pt x="194" y="866"/>
                    </a:lnTo>
                    <a:lnTo>
                      <a:pt x="192" y="866"/>
                    </a:lnTo>
                    <a:lnTo>
                      <a:pt x="192" y="864"/>
                    </a:lnTo>
                    <a:lnTo>
                      <a:pt x="190" y="864"/>
                    </a:lnTo>
                    <a:lnTo>
                      <a:pt x="190" y="862"/>
                    </a:lnTo>
                    <a:lnTo>
                      <a:pt x="192" y="862"/>
                    </a:lnTo>
                    <a:lnTo>
                      <a:pt x="192" y="860"/>
                    </a:lnTo>
                    <a:lnTo>
                      <a:pt x="192" y="858"/>
                    </a:lnTo>
                    <a:lnTo>
                      <a:pt x="192" y="857"/>
                    </a:lnTo>
                    <a:lnTo>
                      <a:pt x="190" y="857"/>
                    </a:lnTo>
                    <a:lnTo>
                      <a:pt x="188" y="855"/>
                    </a:lnTo>
                    <a:lnTo>
                      <a:pt x="188" y="853"/>
                    </a:lnTo>
                    <a:close/>
                    <a:moveTo>
                      <a:pt x="282" y="1310"/>
                    </a:moveTo>
                    <a:lnTo>
                      <a:pt x="282" y="1308"/>
                    </a:lnTo>
                    <a:lnTo>
                      <a:pt x="284" y="1308"/>
                    </a:lnTo>
                    <a:lnTo>
                      <a:pt x="284" y="1306"/>
                    </a:lnTo>
                    <a:lnTo>
                      <a:pt x="286" y="1304"/>
                    </a:lnTo>
                    <a:lnTo>
                      <a:pt x="284" y="1304"/>
                    </a:lnTo>
                    <a:lnTo>
                      <a:pt x="284" y="1302"/>
                    </a:lnTo>
                    <a:lnTo>
                      <a:pt x="284" y="1300"/>
                    </a:lnTo>
                    <a:lnTo>
                      <a:pt x="286" y="1300"/>
                    </a:lnTo>
                    <a:lnTo>
                      <a:pt x="286" y="1298"/>
                    </a:lnTo>
                    <a:lnTo>
                      <a:pt x="288" y="1298"/>
                    </a:lnTo>
                    <a:lnTo>
                      <a:pt x="290" y="1298"/>
                    </a:lnTo>
                    <a:lnTo>
                      <a:pt x="292" y="1298"/>
                    </a:lnTo>
                    <a:lnTo>
                      <a:pt x="294" y="1298"/>
                    </a:lnTo>
                    <a:lnTo>
                      <a:pt x="294" y="1300"/>
                    </a:lnTo>
                    <a:lnTo>
                      <a:pt x="295" y="1300"/>
                    </a:lnTo>
                    <a:lnTo>
                      <a:pt x="297" y="1300"/>
                    </a:lnTo>
                    <a:lnTo>
                      <a:pt x="295" y="1300"/>
                    </a:lnTo>
                    <a:lnTo>
                      <a:pt x="295" y="1298"/>
                    </a:lnTo>
                    <a:lnTo>
                      <a:pt x="295" y="1296"/>
                    </a:lnTo>
                    <a:lnTo>
                      <a:pt x="295" y="1294"/>
                    </a:lnTo>
                    <a:lnTo>
                      <a:pt x="294" y="1294"/>
                    </a:lnTo>
                    <a:lnTo>
                      <a:pt x="294" y="1292"/>
                    </a:lnTo>
                    <a:lnTo>
                      <a:pt x="295" y="1292"/>
                    </a:lnTo>
                    <a:lnTo>
                      <a:pt x="295" y="1290"/>
                    </a:lnTo>
                    <a:lnTo>
                      <a:pt x="297" y="1290"/>
                    </a:lnTo>
                    <a:lnTo>
                      <a:pt x="297" y="1289"/>
                    </a:lnTo>
                    <a:lnTo>
                      <a:pt x="299" y="1289"/>
                    </a:lnTo>
                    <a:lnTo>
                      <a:pt x="299" y="1290"/>
                    </a:lnTo>
                    <a:lnTo>
                      <a:pt x="301" y="1290"/>
                    </a:lnTo>
                    <a:lnTo>
                      <a:pt x="301" y="1292"/>
                    </a:lnTo>
                    <a:lnTo>
                      <a:pt x="303" y="1292"/>
                    </a:lnTo>
                    <a:lnTo>
                      <a:pt x="303" y="1294"/>
                    </a:lnTo>
                    <a:lnTo>
                      <a:pt x="303" y="1296"/>
                    </a:lnTo>
                    <a:lnTo>
                      <a:pt x="305" y="1296"/>
                    </a:lnTo>
                    <a:lnTo>
                      <a:pt x="303" y="1296"/>
                    </a:lnTo>
                    <a:lnTo>
                      <a:pt x="303" y="1298"/>
                    </a:lnTo>
                    <a:lnTo>
                      <a:pt x="303" y="1300"/>
                    </a:lnTo>
                    <a:lnTo>
                      <a:pt x="303" y="1302"/>
                    </a:lnTo>
                    <a:lnTo>
                      <a:pt x="303" y="1304"/>
                    </a:lnTo>
                    <a:lnTo>
                      <a:pt x="303" y="1306"/>
                    </a:lnTo>
                    <a:lnTo>
                      <a:pt x="303" y="1308"/>
                    </a:lnTo>
                    <a:lnTo>
                      <a:pt x="303" y="1310"/>
                    </a:lnTo>
                    <a:lnTo>
                      <a:pt x="301" y="1310"/>
                    </a:lnTo>
                    <a:lnTo>
                      <a:pt x="301" y="1312"/>
                    </a:lnTo>
                    <a:lnTo>
                      <a:pt x="299" y="1312"/>
                    </a:lnTo>
                    <a:lnTo>
                      <a:pt x="297" y="1310"/>
                    </a:lnTo>
                    <a:lnTo>
                      <a:pt x="295" y="1310"/>
                    </a:lnTo>
                    <a:lnTo>
                      <a:pt x="295" y="1308"/>
                    </a:lnTo>
                    <a:lnTo>
                      <a:pt x="295" y="1310"/>
                    </a:lnTo>
                    <a:lnTo>
                      <a:pt x="294" y="1310"/>
                    </a:lnTo>
                    <a:lnTo>
                      <a:pt x="292" y="1310"/>
                    </a:lnTo>
                    <a:lnTo>
                      <a:pt x="292" y="1312"/>
                    </a:lnTo>
                    <a:lnTo>
                      <a:pt x="290" y="1312"/>
                    </a:lnTo>
                    <a:lnTo>
                      <a:pt x="290" y="1313"/>
                    </a:lnTo>
                    <a:lnTo>
                      <a:pt x="288" y="1313"/>
                    </a:lnTo>
                    <a:lnTo>
                      <a:pt x="286" y="1313"/>
                    </a:lnTo>
                    <a:lnTo>
                      <a:pt x="284" y="1313"/>
                    </a:lnTo>
                    <a:lnTo>
                      <a:pt x="282" y="1313"/>
                    </a:lnTo>
                    <a:lnTo>
                      <a:pt x="282" y="1312"/>
                    </a:lnTo>
                    <a:lnTo>
                      <a:pt x="282" y="1310"/>
                    </a:lnTo>
                    <a:close/>
                    <a:moveTo>
                      <a:pt x="510" y="1223"/>
                    </a:moveTo>
                    <a:lnTo>
                      <a:pt x="510" y="1221"/>
                    </a:lnTo>
                    <a:lnTo>
                      <a:pt x="512" y="1221"/>
                    </a:lnTo>
                    <a:lnTo>
                      <a:pt x="512" y="1219"/>
                    </a:lnTo>
                    <a:lnTo>
                      <a:pt x="512" y="1218"/>
                    </a:lnTo>
                    <a:lnTo>
                      <a:pt x="514" y="1218"/>
                    </a:lnTo>
                    <a:lnTo>
                      <a:pt x="514" y="1216"/>
                    </a:lnTo>
                    <a:lnTo>
                      <a:pt x="512" y="1216"/>
                    </a:lnTo>
                    <a:lnTo>
                      <a:pt x="514" y="1216"/>
                    </a:lnTo>
                    <a:lnTo>
                      <a:pt x="514" y="1214"/>
                    </a:lnTo>
                    <a:lnTo>
                      <a:pt x="516" y="1214"/>
                    </a:lnTo>
                    <a:lnTo>
                      <a:pt x="518" y="1214"/>
                    </a:lnTo>
                    <a:lnTo>
                      <a:pt x="520" y="1214"/>
                    </a:lnTo>
                    <a:lnTo>
                      <a:pt x="520" y="1216"/>
                    </a:lnTo>
                    <a:lnTo>
                      <a:pt x="520" y="1214"/>
                    </a:lnTo>
                    <a:lnTo>
                      <a:pt x="522" y="1216"/>
                    </a:lnTo>
                    <a:lnTo>
                      <a:pt x="524" y="1216"/>
                    </a:lnTo>
                    <a:lnTo>
                      <a:pt x="526" y="1216"/>
                    </a:lnTo>
                    <a:lnTo>
                      <a:pt x="526" y="1218"/>
                    </a:lnTo>
                    <a:lnTo>
                      <a:pt x="528" y="1218"/>
                    </a:lnTo>
                    <a:lnTo>
                      <a:pt x="530" y="1218"/>
                    </a:lnTo>
                    <a:lnTo>
                      <a:pt x="532" y="1218"/>
                    </a:lnTo>
                    <a:lnTo>
                      <a:pt x="532" y="1219"/>
                    </a:lnTo>
                    <a:lnTo>
                      <a:pt x="534" y="1219"/>
                    </a:lnTo>
                    <a:lnTo>
                      <a:pt x="534" y="1221"/>
                    </a:lnTo>
                    <a:lnTo>
                      <a:pt x="535" y="1221"/>
                    </a:lnTo>
                    <a:lnTo>
                      <a:pt x="535" y="1223"/>
                    </a:lnTo>
                    <a:lnTo>
                      <a:pt x="535" y="1225"/>
                    </a:lnTo>
                    <a:lnTo>
                      <a:pt x="534" y="1225"/>
                    </a:lnTo>
                    <a:lnTo>
                      <a:pt x="532" y="1225"/>
                    </a:lnTo>
                    <a:lnTo>
                      <a:pt x="530" y="1227"/>
                    </a:lnTo>
                    <a:lnTo>
                      <a:pt x="528" y="1227"/>
                    </a:lnTo>
                    <a:lnTo>
                      <a:pt x="528" y="1229"/>
                    </a:lnTo>
                    <a:lnTo>
                      <a:pt x="526" y="1229"/>
                    </a:lnTo>
                    <a:lnTo>
                      <a:pt x="526" y="1231"/>
                    </a:lnTo>
                    <a:lnTo>
                      <a:pt x="524" y="1229"/>
                    </a:lnTo>
                    <a:lnTo>
                      <a:pt x="522" y="1229"/>
                    </a:lnTo>
                    <a:lnTo>
                      <a:pt x="522" y="1231"/>
                    </a:lnTo>
                    <a:lnTo>
                      <a:pt x="520" y="1231"/>
                    </a:lnTo>
                    <a:lnTo>
                      <a:pt x="520" y="1229"/>
                    </a:lnTo>
                    <a:lnTo>
                      <a:pt x="518" y="1229"/>
                    </a:lnTo>
                    <a:lnTo>
                      <a:pt x="518" y="1227"/>
                    </a:lnTo>
                    <a:lnTo>
                      <a:pt x="518" y="1225"/>
                    </a:lnTo>
                    <a:lnTo>
                      <a:pt x="516" y="1225"/>
                    </a:lnTo>
                    <a:lnTo>
                      <a:pt x="514" y="1225"/>
                    </a:lnTo>
                    <a:lnTo>
                      <a:pt x="512" y="1225"/>
                    </a:lnTo>
                    <a:lnTo>
                      <a:pt x="512" y="1223"/>
                    </a:lnTo>
                    <a:lnTo>
                      <a:pt x="510" y="1223"/>
                    </a:lnTo>
                    <a:close/>
                    <a:moveTo>
                      <a:pt x="274" y="1064"/>
                    </a:moveTo>
                    <a:lnTo>
                      <a:pt x="274" y="1062"/>
                    </a:lnTo>
                    <a:lnTo>
                      <a:pt x="276" y="1062"/>
                    </a:lnTo>
                    <a:lnTo>
                      <a:pt x="278" y="1060"/>
                    </a:lnTo>
                    <a:lnTo>
                      <a:pt x="280" y="1060"/>
                    </a:lnTo>
                    <a:lnTo>
                      <a:pt x="282" y="1060"/>
                    </a:lnTo>
                    <a:lnTo>
                      <a:pt x="284" y="1060"/>
                    </a:lnTo>
                    <a:lnTo>
                      <a:pt x="284" y="1058"/>
                    </a:lnTo>
                    <a:lnTo>
                      <a:pt x="286" y="1058"/>
                    </a:lnTo>
                    <a:lnTo>
                      <a:pt x="288" y="1058"/>
                    </a:lnTo>
                    <a:lnTo>
                      <a:pt x="290" y="1058"/>
                    </a:lnTo>
                    <a:lnTo>
                      <a:pt x="290" y="1060"/>
                    </a:lnTo>
                    <a:lnTo>
                      <a:pt x="290" y="1062"/>
                    </a:lnTo>
                    <a:lnTo>
                      <a:pt x="290" y="1064"/>
                    </a:lnTo>
                    <a:lnTo>
                      <a:pt x="288" y="1064"/>
                    </a:lnTo>
                    <a:lnTo>
                      <a:pt x="288" y="1066"/>
                    </a:lnTo>
                    <a:lnTo>
                      <a:pt x="288" y="1068"/>
                    </a:lnTo>
                    <a:lnTo>
                      <a:pt x="286" y="1070"/>
                    </a:lnTo>
                    <a:lnTo>
                      <a:pt x="284" y="1070"/>
                    </a:lnTo>
                    <a:lnTo>
                      <a:pt x="284" y="1072"/>
                    </a:lnTo>
                    <a:lnTo>
                      <a:pt x="282" y="1072"/>
                    </a:lnTo>
                    <a:lnTo>
                      <a:pt x="282" y="1074"/>
                    </a:lnTo>
                    <a:lnTo>
                      <a:pt x="280" y="1075"/>
                    </a:lnTo>
                    <a:lnTo>
                      <a:pt x="278" y="1075"/>
                    </a:lnTo>
                    <a:lnTo>
                      <a:pt x="276" y="1075"/>
                    </a:lnTo>
                    <a:lnTo>
                      <a:pt x="274" y="1075"/>
                    </a:lnTo>
                    <a:lnTo>
                      <a:pt x="274" y="1074"/>
                    </a:lnTo>
                    <a:lnTo>
                      <a:pt x="274" y="1072"/>
                    </a:lnTo>
                    <a:lnTo>
                      <a:pt x="276" y="1070"/>
                    </a:lnTo>
                    <a:lnTo>
                      <a:pt x="278" y="1070"/>
                    </a:lnTo>
                    <a:lnTo>
                      <a:pt x="276" y="1070"/>
                    </a:lnTo>
                    <a:lnTo>
                      <a:pt x="274" y="1068"/>
                    </a:lnTo>
                    <a:lnTo>
                      <a:pt x="274" y="1066"/>
                    </a:lnTo>
                    <a:lnTo>
                      <a:pt x="274" y="1064"/>
                    </a:lnTo>
                    <a:close/>
                    <a:moveTo>
                      <a:pt x="845" y="962"/>
                    </a:moveTo>
                    <a:lnTo>
                      <a:pt x="845" y="960"/>
                    </a:lnTo>
                    <a:lnTo>
                      <a:pt x="845" y="958"/>
                    </a:lnTo>
                    <a:lnTo>
                      <a:pt x="847" y="956"/>
                    </a:lnTo>
                    <a:lnTo>
                      <a:pt x="848" y="956"/>
                    </a:lnTo>
                    <a:lnTo>
                      <a:pt x="850" y="956"/>
                    </a:lnTo>
                    <a:lnTo>
                      <a:pt x="852" y="956"/>
                    </a:lnTo>
                    <a:lnTo>
                      <a:pt x="854" y="956"/>
                    </a:lnTo>
                    <a:lnTo>
                      <a:pt x="856" y="956"/>
                    </a:lnTo>
                    <a:lnTo>
                      <a:pt x="858" y="956"/>
                    </a:lnTo>
                    <a:lnTo>
                      <a:pt x="860" y="956"/>
                    </a:lnTo>
                    <a:lnTo>
                      <a:pt x="860" y="958"/>
                    </a:lnTo>
                    <a:lnTo>
                      <a:pt x="862" y="958"/>
                    </a:lnTo>
                    <a:lnTo>
                      <a:pt x="862" y="960"/>
                    </a:lnTo>
                    <a:lnTo>
                      <a:pt x="864" y="960"/>
                    </a:lnTo>
                    <a:lnTo>
                      <a:pt x="864" y="962"/>
                    </a:lnTo>
                    <a:lnTo>
                      <a:pt x="862" y="964"/>
                    </a:lnTo>
                    <a:lnTo>
                      <a:pt x="860" y="964"/>
                    </a:lnTo>
                    <a:lnTo>
                      <a:pt x="860" y="966"/>
                    </a:lnTo>
                    <a:lnTo>
                      <a:pt x="858" y="968"/>
                    </a:lnTo>
                    <a:lnTo>
                      <a:pt x="856" y="966"/>
                    </a:lnTo>
                    <a:lnTo>
                      <a:pt x="854" y="966"/>
                    </a:lnTo>
                    <a:lnTo>
                      <a:pt x="852" y="966"/>
                    </a:lnTo>
                    <a:lnTo>
                      <a:pt x="850" y="966"/>
                    </a:lnTo>
                    <a:lnTo>
                      <a:pt x="850" y="968"/>
                    </a:lnTo>
                    <a:lnTo>
                      <a:pt x="848" y="968"/>
                    </a:lnTo>
                    <a:lnTo>
                      <a:pt x="847" y="968"/>
                    </a:lnTo>
                    <a:lnTo>
                      <a:pt x="847" y="966"/>
                    </a:lnTo>
                    <a:lnTo>
                      <a:pt x="845" y="966"/>
                    </a:lnTo>
                    <a:lnTo>
                      <a:pt x="845" y="964"/>
                    </a:lnTo>
                    <a:lnTo>
                      <a:pt x="845" y="962"/>
                    </a:lnTo>
                    <a:close/>
                    <a:moveTo>
                      <a:pt x="205" y="1335"/>
                    </a:moveTo>
                    <a:lnTo>
                      <a:pt x="205" y="1333"/>
                    </a:lnTo>
                    <a:lnTo>
                      <a:pt x="205" y="1331"/>
                    </a:lnTo>
                    <a:lnTo>
                      <a:pt x="207" y="1331"/>
                    </a:lnTo>
                    <a:lnTo>
                      <a:pt x="207" y="1329"/>
                    </a:lnTo>
                    <a:lnTo>
                      <a:pt x="209" y="1327"/>
                    </a:lnTo>
                    <a:lnTo>
                      <a:pt x="211" y="1327"/>
                    </a:lnTo>
                    <a:lnTo>
                      <a:pt x="211" y="1325"/>
                    </a:lnTo>
                    <a:lnTo>
                      <a:pt x="213" y="1325"/>
                    </a:lnTo>
                    <a:lnTo>
                      <a:pt x="215" y="1325"/>
                    </a:lnTo>
                    <a:lnTo>
                      <a:pt x="217" y="1325"/>
                    </a:lnTo>
                    <a:lnTo>
                      <a:pt x="217" y="1327"/>
                    </a:lnTo>
                    <a:lnTo>
                      <a:pt x="219" y="1327"/>
                    </a:lnTo>
                    <a:lnTo>
                      <a:pt x="221" y="1327"/>
                    </a:lnTo>
                    <a:lnTo>
                      <a:pt x="221" y="1329"/>
                    </a:lnTo>
                    <a:lnTo>
                      <a:pt x="221" y="1331"/>
                    </a:lnTo>
                    <a:lnTo>
                      <a:pt x="221" y="1333"/>
                    </a:lnTo>
                    <a:lnTo>
                      <a:pt x="219" y="1333"/>
                    </a:lnTo>
                    <a:lnTo>
                      <a:pt x="219" y="1335"/>
                    </a:lnTo>
                    <a:lnTo>
                      <a:pt x="217" y="1335"/>
                    </a:lnTo>
                    <a:lnTo>
                      <a:pt x="217" y="1337"/>
                    </a:lnTo>
                    <a:lnTo>
                      <a:pt x="215" y="1337"/>
                    </a:lnTo>
                    <a:lnTo>
                      <a:pt x="213" y="1337"/>
                    </a:lnTo>
                    <a:lnTo>
                      <a:pt x="213" y="1338"/>
                    </a:lnTo>
                    <a:lnTo>
                      <a:pt x="211" y="1338"/>
                    </a:lnTo>
                    <a:lnTo>
                      <a:pt x="209" y="1338"/>
                    </a:lnTo>
                    <a:lnTo>
                      <a:pt x="207" y="1338"/>
                    </a:lnTo>
                    <a:lnTo>
                      <a:pt x="207" y="1337"/>
                    </a:lnTo>
                    <a:lnTo>
                      <a:pt x="205" y="1337"/>
                    </a:lnTo>
                    <a:lnTo>
                      <a:pt x="205" y="1335"/>
                    </a:lnTo>
                    <a:close/>
                    <a:moveTo>
                      <a:pt x="2" y="1369"/>
                    </a:moveTo>
                    <a:lnTo>
                      <a:pt x="2" y="1367"/>
                    </a:lnTo>
                    <a:lnTo>
                      <a:pt x="4" y="1367"/>
                    </a:lnTo>
                    <a:lnTo>
                      <a:pt x="4" y="1365"/>
                    </a:lnTo>
                    <a:lnTo>
                      <a:pt x="5" y="1365"/>
                    </a:lnTo>
                    <a:lnTo>
                      <a:pt x="5" y="1367"/>
                    </a:lnTo>
                    <a:lnTo>
                      <a:pt x="7" y="1367"/>
                    </a:lnTo>
                    <a:lnTo>
                      <a:pt x="7" y="1369"/>
                    </a:lnTo>
                    <a:lnTo>
                      <a:pt x="9" y="1369"/>
                    </a:lnTo>
                    <a:lnTo>
                      <a:pt x="9" y="1367"/>
                    </a:lnTo>
                    <a:lnTo>
                      <a:pt x="11" y="1367"/>
                    </a:lnTo>
                    <a:lnTo>
                      <a:pt x="13" y="1367"/>
                    </a:lnTo>
                    <a:lnTo>
                      <a:pt x="15" y="1367"/>
                    </a:lnTo>
                    <a:lnTo>
                      <a:pt x="15" y="1365"/>
                    </a:lnTo>
                    <a:lnTo>
                      <a:pt x="17" y="1365"/>
                    </a:lnTo>
                    <a:lnTo>
                      <a:pt x="19" y="1365"/>
                    </a:lnTo>
                    <a:lnTo>
                      <a:pt x="21" y="1365"/>
                    </a:lnTo>
                    <a:lnTo>
                      <a:pt x="23" y="1367"/>
                    </a:lnTo>
                    <a:lnTo>
                      <a:pt x="25" y="1367"/>
                    </a:lnTo>
                    <a:lnTo>
                      <a:pt x="25" y="1369"/>
                    </a:lnTo>
                    <a:lnTo>
                      <a:pt x="25" y="1371"/>
                    </a:lnTo>
                    <a:lnTo>
                      <a:pt x="23" y="1371"/>
                    </a:lnTo>
                    <a:lnTo>
                      <a:pt x="23" y="1373"/>
                    </a:lnTo>
                    <a:lnTo>
                      <a:pt x="21" y="1373"/>
                    </a:lnTo>
                    <a:lnTo>
                      <a:pt x="19" y="1373"/>
                    </a:lnTo>
                    <a:lnTo>
                      <a:pt x="17" y="1373"/>
                    </a:lnTo>
                    <a:lnTo>
                      <a:pt x="15" y="1373"/>
                    </a:lnTo>
                    <a:lnTo>
                      <a:pt x="15" y="1375"/>
                    </a:lnTo>
                    <a:lnTo>
                      <a:pt x="13" y="1375"/>
                    </a:lnTo>
                    <a:lnTo>
                      <a:pt x="13" y="1373"/>
                    </a:lnTo>
                    <a:lnTo>
                      <a:pt x="13" y="1375"/>
                    </a:lnTo>
                    <a:lnTo>
                      <a:pt x="11" y="1375"/>
                    </a:lnTo>
                    <a:lnTo>
                      <a:pt x="11" y="1373"/>
                    </a:lnTo>
                    <a:lnTo>
                      <a:pt x="9" y="1373"/>
                    </a:lnTo>
                    <a:lnTo>
                      <a:pt x="9" y="1371"/>
                    </a:lnTo>
                    <a:lnTo>
                      <a:pt x="7" y="1371"/>
                    </a:lnTo>
                    <a:lnTo>
                      <a:pt x="7" y="1373"/>
                    </a:lnTo>
                    <a:lnTo>
                      <a:pt x="5" y="1373"/>
                    </a:lnTo>
                    <a:lnTo>
                      <a:pt x="4" y="1373"/>
                    </a:lnTo>
                    <a:lnTo>
                      <a:pt x="2" y="1371"/>
                    </a:lnTo>
                    <a:lnTo>
                      <a:pt x="2" y="1369"/>
                    </a:lnTo>
                    <a:close/>
                    <a:moveTo>
                      <a:pt x="261" y="1319"/>
                    </a:moveTo>
                    <a:lnTo>
                      <a:pt x="263" y="1317"/>
                    </a:lnTo>
                    <a:lnTo>
                      <a:pt x="263" y="1315"/>
                    </a:lnTo>
                    <a:lnTo>
                      <a:pt x="263" y="1313"/>
                    </a:lnTo>
                    <a:lnTo>
                      <a:pt x="265" y="1313"/>
                    </a:lnTo>
                    <a:lnTo>
                      <a:pt x="265" y="1312"/>
                    </a:lnTo>
                    <a:lnTo>
                      <a:pt x="267" y="1312"/>
                    </a:lnTo>
                    <a:lnTo>
                      <a:pt x="267" y="1310"/>
                    </a:lnTo>
                    <a:lnTo>
                      <a:pt x="269" y="1310"/>
                    </a:lnTo>
                    <a:lnTo>
                      <a:pt x="270" y="1310"/>
                    </a:lnTo>
                    <a:lnTo>
                      <a:pt x="272" y="1310"/>
                    </a:lnTo>
                    <a:lnTo>
                      <a:pt x="274" y="1310"/>
                    </a:lnTo>
                    <a:lnTo>
                      <a:pt x="274" y="1312"/>
                    </a:lnTo>
                    <a:lnTo>
                      <a:pt x="276" y="1312"/>
                    </a:lnTo>
                    <a:lnTo>
                      <a:pt x="276" y="1313"/>
                    </a:lnTo>
                    <a:lnTo>
                      <a:pt x="276" y="1315"/>
                    </a:lnTo>
                    <a:lnTo>
                      <a:pt x="274" y="1315"/>
                    </a:lnTo>
                    <a:lnTo>
                      <a:pt x="274" y="1317"/>
                    </a:lnTo>
                    <a:lnTo>
                      <a:pt x="274" y="1319"/>
                    </a:lnTo>
                    <a:lnTo>
                      <a:pt x="272" y="1319"/>
                    </a:lnTo>
                    <a:lnTo>
                      <a:pt x="270" y="1319"/>
                    </a:lnTo>
                    <a:lnTo>
                      <a:pt x="269" y="1319"/>
                    </a:lnTo>
                    <a:lnTo>
                      <a:pt x="269" y="1321"/>
                    </a:lnTo>
                    <a:lnTo>
                      <a:pt x="267" y="1323"/>
                    </a:lnTo>
                    <a:lnTo>
                      <a:pt x="265" y="1323"/>
                    </a:lnTo>
                    <a:lnTo>
                      <a:pt x="265" y="1321"/>
                    </a:lnTo>
                    <a:lnTo>
                      <a:pt x="263" y="1321"/>
                    </a:lnTo>
                    <a:lnTo>
                      <a:pt x="261" y="1319"/>
                    </a:lnTo>
                    <a:close/>
                    <a:moveTo>
                      <a:pt x="704" y="1123"/>
                    </a:moveTo>
                    <a:lnTo>
                      <a:pt x="704" y="1122"/>
                    </a:lnTo>
                    <a:lnTo>
                      <a:pt x="704" y="1120"/>
                    </a:lnTo>
                    <a:lnTo>
                      <a:pt x="706" y="1118"/>
                    </a:lnTo>
                    <a:lnTo>
                      <a:pt x="708" y="1118"/>
                    </a:lnTo>
                    <a:lnTo>
                      <a:pt x="710" y="1118"/>
                    </a:lnTo>
                    <a:lnTo>
                      <a:pt x="712" y="1120"/>
                    </a:lnTo>
                    <a:lnTo>
                      <a:pt x="712" y="1122"/>
                    </a:lnTo>
                    <a:lnTo>
                      <a:pt x="712" y="1123"/>
                    </a:lnTo>
                    <a:lnTo>
                      <a:pt x="712" y="1125"/>
                    </a:lnTo>
                    <a:lnTo>
                      <a:pt x="714" y="1125"/>
                    </a:lnTo>
                    <a:lnTo>
                      <a:pt x="714" y="1127"/>
                    </a:lnTo>
                    <a:lnTo>
                      <a:pt x="716" y="1127"/>
                    </a:lnTo>
                    <a:lnTo>
                      <a:pt x="716" y="1129"/>
                    </a:lnTo>
                    <a:lnTo>
                      <a:pt x="716" y="1131"/>
                    </a:lnTo>
                    <a:lnTo>
                      <a:pt x="714" y="1133"/>
                    </a:lnTo>
                    <a:lnTo>
                      <a:pt x="714" y="1135"/>
                    </a:lnTo>
                    <a:lnTo>
                      <a:pt x="712" y="1135"/>
                    </a:lnTo>
                    <a:lnTo>
                      <a:pt x="710" y="1135"/>
                    </a:lnTo>
                    <a:lnTo>
                      <a:pt x="708" y="1135"/>
                    </a:lnTo>
                    <a:lnTo>
                      <a:pt x="706" y="1135"/>
                    </a:lnTo>
                    <a:lnTo>
                      <a:pt x="706" y="1133"/>
                    </a:lnTo>
                    <a:lnTo>
                      <a:pt x="706" y="1131"/>
                    </a:lnTo>
                    <a:lnTo>
                      <a:pt x="706" y="1129"/>
                    </a:lnTo>
                    <a:lnTo>
                      <a:pt x="706" y="1127"/>
                    </a:lnTo>
                    <a:lnTo>
                      <a:pt x="704" y="1127"/>
                    </a:lnTo>
                    <a:lnTo>
                      <a:pt x="704" y="1125"/>
                    </a:lnTo>
                    <a:lnTo>
                      <a:pt x="704" y="1123"/>
                    </a:lnTo>
                    <a:close/>
                    <a:moveTo>
                      <a:pt x="589" y="976"/>
                    </a:moveTo>
                    <a:lnTo>
                      <a:pt x="589" y="974"/>
                    </a:lnTo>
                    <a:lnTo>
                      <a:pt x="589" y="972"/>
                    </a:lnTo>
                    <a:lnTo>
                      <a:pt x="591" y="972"/>
                    </a:lnTo>
                    <a:lnTo>
                      <a:pt x="591" y="970"/>
                    </a:lnTo>
                    <a:lnTo>
                      <a:pt x="593" y="970"/>
                    </a:lnTo>
                    <a:lnTo>
                      <a:pt x="595" y="970"/>
                    </a:lnTo>
                    <a:lnTo>
                      <a:pt x="597" y="970"/>
                    </a:lnTo>
                    <a:lnTo>
                      <a:pt x="599" y="970"/>
                    </a:lnTo>
                    <a:lnTo>
                      <a:pt x="599" y="972"/>
                    </a:lnTo>
                    <a:lnTo>
                      <a:pt x="601" y="972"/>
                    </a:lnTo>
                    <a:lnTo>
                      <a:pt x="603" y="972"/>
                    </a:lnTo>
                    <a:lnTo>
                      <a:pt x="603" y="974"/>
                    </a:lnTo>
                    <a:lnTo>
                      <a:pt x="603" y="976"/>
                    </a:lnTo>
                    <a:lnTo>
                      <a:pt x="603" y="978"/>
                    </a:lnTo>
                    <a:lnTo>
                      <a:pt x="601" y="978"/>
                    </a:lnTo>
                    <a:lnTo>
                      <a:pt x="601" y="979"/>
                    </a:lnTo>
                    <a:lnTo>
                      <a:pt x="601" y="981"/>
                    </a:lnTo>
                    <a:lnTo>
                      <a:pt x="599" y="981"/>
                    </a:lnTo>
                    <a:lnTo>
                      <a:pt x="599" y="983"/>
                    </a:lnTo>
                    <a:lnTo>
                      <a:pt x="599" y="985"/>
                    </a:lnTo>
                    <a:lnTo>
                      <a:pt x="597" y="985"/>
                    </a:lnTo>
                    <a:lnTo>
                      <a:pt x="595" y="985"/>
                    </a:lnTo>
                    <a:lnTo>
                      <a:pt x="593" y="983"/>
                    </a:lnTo>
                    <a:lnTo>
                      <a:pt x="593" y="981"/>
                    </a:lnTo>
                    <a:lnTo>
                      <a:pt x="593" y="979"/>
                    </a:lnTo>
                    <a:lnTo>
                      <a:pt x="595" y="979"/>
                    </a:lnTo>
                    <a:lnTo>
                      <a:pt x="593" y="979"/>
                    </a:lnTo>
                    <a:lnTo>
                      <a:pt x="591" y="979"/>
                    </a:lnTo>
                    <a:lnTo>
                      <a:pt x="589" y="978"/>
                    </a:lnTo>
                    <a:lnTo>
                      <a:pt x="589" y="976"/>
                    </a:lnTo>
                    <a:close/>
                    <a:moveTo>
                      <a:pt x="0" y="1385"/>
                    </a:moveTo>
                    <a:lnTo>
                      <a:pt x="0" y="1383"/>
                    </a:lnTo>
                    <a:lnTo>
                      <a:pt x="2" y="1383"/>
                    </a:lnTo>
                    <a:lnTo>
                      <a:pt x="2" y="1381"/>
                    </a:lnTo>
                    <a:lnTo>
                      <a:pt x="4" y="1381"/>
                    </a:lnTo>
                    <a:lnTo>
                      <a:pt x="4" y="1379"/>
                    </a:lnTo>
                    <a:lnTo>
                      <a:pt x="5" y="1377"/>
                    </a:lnTo>
                    <a:lnTo>
                      <a:pt x="7" y="1375"/>
                    </a:lnTo>
                    <a:lnTo>
                      <a:pt x="9" y="1377"/>
                    </a:lnTo>
                    <a:lnTo>
                      <a:pt x="11" y="1377"/>
                    </a:lnTo>
                    <a:lnTo>
                      <a:pt x="11" y="1379"/>
                    </a:lnTo>
                    <a:lnTo>
                      <a:pt x="11" y="1381"/>
                    </a:lnTo>
                    <a:lnTo>
                      <a:pt x="11" y="1383"/>
                    </a:lnTo>
                    <a:lnTo>
                      <a:pt x="11" y="1385"/>
                    </a:lnTo>
                    <a:lnTo>
                      <a:pt x="9" y="1385"/>
                    </a:lnTo>
                    <a:lnTo>
                      <a:pt x="7" y="1386"/>
                    </a:lnTo>
                    <a:lnTo>
                      <a:pt x="5" y="1388"/>
                    </a:lnTo>
                    <a:lnTo>
                      <a:pt x="4" y="1390"/>
                    </a:lnTo>
                    <a:lnTo>
                      <a:pt x="2" y="1390"/>
                    </a:lnTo>
                    <a:lnTo>
                      <a:pt x="0" y="1388"/>
                    </a:lnTo>
                    <a:lnTo>
                      <a:pt x="0" y="1386"/>
                    </a:lnTo>
                    <a:lnTo>
                      <a:pt x="0" y="1385"/>
                    </a:lnTo>
                    <a:close/>
                    <a:moveTo>
                      <a:pt x="295" y="1098"/>
                    </a:moveTo>
                    <a:lnTo>
                      <a:pt x="295" y="1097"/>
                    </a:lnTo>
                    <a:lnTo>
                      <a:pt x="295" y="1095"/>
                    </a:lnTo>
                    <a:lnTo>
                      <a:pt x="297" y="1095"/>
                    </a:lnTo>
                    <a:lnTo>
                      <a:pt x="299" y="1095"/>
                    </a:lnTo>
                    <a:lnTo>
                      <a:pt x="301" y="1095"/>
                    </a:lnTo>
                    <a:lnTo>
                      <a:pt x="303" y="1095"/>
                    </a:lnTo>
                    <a:lnTo>
                      <a:pt x="305" y="1095"/>
                    </a:lnTo>
                    <a:lnTo>
                      <a:pt x="307" y="1095"/>
                    </a:lnTo>
                    <a:lnTo>
                      <a:pt x="307" y="1097"/>
                    </a:lnTo>
                    <a:lnTo>
                      <a:pt x="309" y="1097"/>
                    </a:lnTo>
                    <a:lnTo>
                      <a:pt x="311" y="1098"/>
                    </a:lnTo>
                    <a:lnTo>
                      <a:pt x="311" y="1100"/>
                    </a:lnTo>
                    <a:lnTo>
                      <a:pt x="309" y="1100"/>
                    </a:lnTo>
                    <a:lnTo>
                      <a:pt x="309" y="1102"/>
                    </a:lnTo>
                    <a:lnTo>
                      <a:pt x="307" y="1102"/>
                    </a:lnTo>
                    <a:lnTo>
                      <a:pt x="307" y="1104"/>
                    </a:lnTo>
                    <a:lnTo>
                      <a:pt x="305" y="1104"/>
                    </a:lnTo>
                    <a:lnTo>
                      <a:pt x="305" y="1106"/>
                    </a:lnTo>
                    <a:lnTo>
                      <a:pt x="303" y="1106"/>
                    </a:lnTo>
                    <a:lnTo>
                      <a:pt x="301" y="1104"/>
                    </a:lnTo>
                    <a:lnTo>
                      <a:pt x="299" y="1104"/>
                    </a:lnTo>
                    <a:lnTo>
                      <a:pt x="299" y="1102"/>
                    </a:lnTo>
                    <a:lnTo>
                      <a:pt x="297" y="1102"/>
                    </a:lnTo>
                    <a:lnTo>
                      <a:pt x="295" y="1100"/>
                    </a:lnTo>
                    <a:lnTo>
                      <a:pt x="295" y="1098"/>
                    </a:lnTo>
                    <a:close/>
                    <a:moveTo>
                      <a:pt x="608" y="1198"/>
                    </a:moveTo>
                    <a:lnTo>
                      <a:pt x="610" y="1198"/>
                    </a:lnTo>
                    <a:lnTo>
                      <a:pt x="610" y="1196"/>
                    </a:lnTo>
                    <a:lnTo>
                      <a:pt x="612" y="1196"/>
                    </a:lnTo>
                    <a:lnTo>
                      <a:pt x="612" y="1194"/>
                    </a:lnTo>
                    <a:lnTo>
                      <a:pt x="614" y="1194"/>
                    </a:lnTo>
                    <a:lnTo>
                      <a:pt x="616" y="1194"/>
                    </a:lnTo>
                    <a:lnTo>
                      <a:pt x="618" y="1194"/>
                    </a:lnTo>
                    <a:lnTo>
                      <a:pt x="618" y="1196"/>
                    </a:lnTo>
                    <a:lnTo>
                      <a:pt x="618" y="1194"/>
                    </a:lnTo>
                    <a:lnTo>
                      <a:pt x="620" y="1194"/>
                    </a:lnTo>
                    <a:lnTo>
                      <a:pt x="620" y="1196"/>
                    </a:lnTo>
                    <a:lnTo>
                      <a:pt x="622" y="1196"/>
                    </a:lnTo>
                    <a:lnTo>
                      <a:pt x="622" y="1198"/>
                    </a:lnTo>
                    <a:lnTo>
                      <a:pt x="624" y="1198"/>
                    </a:lnTo>
                    <a:lnTo>
                      <a:pt x="624" y="1200"/>
                    </a:lnTo>
                    <a:lnTo>
                      <a:pt x="624" y="1202"/>
                    </a:lnTo>
                    <a:lnTo>
                      <a:pt x="624" y="1204"/>
                    </a:lnTo>
                    <a:lnTo>
                      <a:pt x="622" y="1204"/>
                    </a:lnTo>
                    <a:lnTo>
                      <a:pt x="622" y="1206"/>
                    </a:lnTo>
                    <a:lnTo>
                      <a:pt x="620" y="1206"/>
                    </a:lnTo>
                    <a:lnTo>
                      <a:pt x="620" y="1204"/>
                    </a:lnTo>
                    <a:lnTo>
                      <a:pt x="618" y="1204"/>
                    </a:lnTo>
                    <a:lnTo>
                      <a:pt x="616" y="1204"/>
                    </a:lnTo>
                    <a:lnTo>
                      <a:pt x="616" y="1202"/>
                    </a:lnTo>
                    <a:lnTo>
                      <a:pt x="614" y="1202"/>
                    </a:lnTo>
                    <a:lnTo>
                      <a:pt x="612" y="1202"/>
                    </a:lnTo>
                    <a:lnTo>
                      <a:pt x="610" y="1202"/>
                    </a:lnTo>
                    <a:lnTo>
                      <a:pt x="610" y="1200"/>
                    </a:lnTo>
                    <a:lnTo>
                      <a:pt x="608" y="1200"/>
                    </a:lnTo>
                    <a:lnTo>
                      <a:pt x="608" y="1198"/>
                    </a:lnTo>
                    <a:close/>
                    <a:moveTo>
                      <a:pt x="737" y="1145"/>
                    </a:moveTo>
                    <a:lnTo>
                      <a:pt x="739" y="1143"/>
                    </a:lnTo>
                    <a:lnTo>
                      <a:pt x="741" y="1141"/>
                    </a:lnTo>
                    <a:lnTo>
                      <a:pt x="741" y="1139"/>
                    </a:lnTo>
                    <a:lnTo>
                      <a:pt x="743" y="1139"/>
                    </a:lnTo>
                    <a:lnTo>
                      <a:pt x="745" y="1137"/>
                    </a:lnTo>
                    <a:lnTo>
                      <a:pt x="747" y="1137"/>
                    </a:lnTo>
                    <a:lnTo>
                      <a:pt x="749" y="1139"/>
                    </a:lnTo>
                    <a:lnTo>
                      <a:pt x="751" y="1139"/>
                    </a:lnTo>
                    <a:lnTo>
                      <a:pt x="749" y="1141"/>
                    </a:lnTo>
                    <a:lnTo>
                      <a:pt x="749" y="1143"/>
                    </a:lnTo>
                    <a:lnTo>
                      <a:pt x="749" y="1146"/>
                    </a:lnTo>
                    <a:lnTo>
                      <a:pt x="749" y="1148"/>
                    </a:lnTo>
                    <a:lnTo>
                      <a:pt x="747" y="1150"/>
                    </a:lnTo>
                    <a:lnTo>
                      <a:pt x="745" y="1150"/>
                    </a:lnTo>
                    <a:lnTo>
                      <a:pt x="741" y="1148"/>
                    </a:lnTo>
                    <a:lnTo>
                      <a:pt x="739" y="1148"/>
                    </a:lnTo>
                    <a:lnTo>
                      <a:pt x="739" y="1146"/>
                    </a:lnTo>
                    <a:lnTo>
                      <a:pt x="737" y="1145"/>
                    </a:lnTo>
                    <a:close/>
                    <a:moveTo>
                      <a:pt x="1033" y="933"/>
                    </a:moveTo>
                    <a:lnTo>
                      <a:pt x="1033" y="931"/>
                    </a:lnTo>
                    <a:lnTo>
                      <a:pt x="1033" y="930"/>
                    </a:lnTo>
                    <a:lnTo>
                      <a:pt x="1035" y="930"/>
                    </a:lnTo>
                    <a:lnTo>
                      <a:pt x="1035" y="928"/>
                    </a:lnTo>
                    <a:lnTo>
                      <a:pt x="1035" y="926"/>
                    </a:lnTo>
                    <a:lnTo>
                      <a:pt x="1035" y="924"/>
                    </a:lnTo>
                    <a:lnTo>
                      <a:pt x="1035" y="922"/>
                    </a:lnTo>
                    <a:lnTo>
                      <a:pt x="1037" y="922"/>
                    </a:lnTo>
                    <a:lnTo>
                      <a:pt x="1037" y="920"/>
                    </a:lnTo>
                    <a:lnTo>
                      <a:pt x="1039" y="920"/>
                    </a:lnTo>
                    <a:lnTo>
                      <a:pt x="1039" y="922"/>
                    </a:lnTo>
                    <a:lnTo>
                      <a:pt x="1041" y="922"/>
                    </a:lnTo>
                    <a:lnTo>
                      <a:pt x="1041" y="924"/>
                    </a:lnTo>
                    <a:lnTo>
                      <a:pt x="1041" y="926"/>
                    </a:lnTo>
                    <a:lnTo>
                      <a:pt x="1042" y="926"/>
                    </a:lnTo>
                    <a:lnTo>
                      <a:pt x="1042" y="928"/>
                    </a:lnTo>
                    <a:lnTo>
                      <a:pt x="1042" y="930"/>
                    </a:lnTo>
                    <a:lnTo>
                      <a:pt x="1044" y="930"/>
                    </a:lnTo>
                    <a:lnTo>
                      <a:pt x="1044" y="931"/>
                    </a:lnTo>
                    <a:lnTo>
                      <a:pt x="1042" y="931"/>
                    </a:lnTo>
                    <a:lnTo>
                      <a:pt x="1042" y="933"/>
                    </a:lnTo>
                    <a:lnTo>
                      <a:pt x="1041" y="933"/>
                    </a:lnTo>
                    <a:lnTo>
                      <a:pt x="1041" y="935"/>
                    </a:lnTo>
                    <a:lnTo>
                      <a:pt x="1039" y="935"/>
                    </a:lnTo>
                    <a:lnTo>
                      <a:pt x="1037" y="935"/>
                    </a:lnTo>
                    <a:lnTo>
                      <a:pt x="1035" y="935"/>
                    </a:lnTo>
                    <a:lnTo>
                      <a:pt x="1033" y="935"/>
                    </a:lnTo>
                    <a:lnTo>
                      <a:pt x="1033" y="933"/>
                    </a:lnTo>
                    <a:close/>
                    <a:moveTo>
                      <a:pt x="247" y="1323"/>
                    </a:moveTo>
                    <a:lnTo>
                      <a:pt x="247" y="1321"/>
                    </a:lnTo>
                    <a:lnTo>
                      <a:pt x="247" y="1319"/>
                    </a:lnTo>
                    <a:lnTo>
                      <a:pt x="249" y="1319"/>
                    </a:lnTo>
                    <a:lnTo>
                      <a:pt x="249" y="1317"/>
                    </a:lnTo>
                    <a:lnTo>
                      <a:pt x="251" y="1317"/>
                    </a:lnTo>
                    <a:lnTo>
                      <a:pt x="251" y="1315"/>
                    </a:lnTo>
                    <a:lnTo>
                      <a:pt x="253" y="1315"/>
                    </a:lnTo>
                    <a:lnTo>
                      <a:pt x="255" y="1315"/>
                    </a:lnTo>
                    <a:lnTo>
                      <a:pt x="257" y="1315"/>
                    </a:lnTo>
                    <a:lnTo>
                      <a:pt x="259" y="1317"/>
                    </a:lnTo>
                    <a:lnTo>
                      <a:pt x="259" y="1319"/>
                    </a:lnTo>
                    <a:lnTo>
                      <a:pt x="257" y="1321"/>
                    </a:lnTo>
                    <a:lnTo>
                      <a:pt x="255" y="1321"/>
                    </a:lnTo>
                    <a:lnTo>
                      <a:pt x="255" y="1323"/>
                    </a:lnTo>
                    <a:lnTo>
                      <a:pt x="255" y="1325"/>
                    </a:lnTo>
                    <a:lnTo>
                      <a:pt x="255" y="1327"/>
                    </a:lnTo>
                    <a:lnTo>
                      <a:pt x="253" y="1327"/>
                    </a:lnTo>
                    <a:lnTo>
                      <a:pt x="251" y="1327"/>
                    </a:lnTo>
                    <a:lnTo>
                      <a:pt x="249" y="1327"/>
                    </a:lnTo>
                    <a:lnTo>
                      <a:pt x="247" y="1327"/>
                    </a:lnTo>
                    <a:lnTo>
                      <a:pt x="247" y="1325"/>
                    </a:lnTo>
                    <a:lnTo>
                      <a:pt x="247" y="1323"/>
                    </a:lnTo>
                    <a:close/>
                    <a:moveTo>
                      <a:pt x="7" y="1360"/>
                    </a:moveTo>
                    <a:lnTo>
                      <a:pt x="7" y="1358"/>
                    </a:lnTo>
                    <a:lnTo>
                      <a:pt x="9" y="1356"/>
                    </a:lnTo>
                    <a:lnTo>
                      <a:pt x="9" y="1354"/>
                    </a:lnTo>
                    <a:lnTo>
                      <a:pt x="11" y="1354"/>
                    </a:lnTo>
                    <a:lnTo>
                      <a:pt x="13" y="1354"/>
                    </a:lnTo>
                    <a:lnTo>
                      <a:pt x="15" y="1354"/>
                    </a:lnTo>
                    <a:lnTo>
                      <a:pt x="15" y="1356"/>
                    </a:lnTo>
                    <a:lnTo>
                      <a:pt x="17" y="1356"/>
                    </a:lnTo>
                    <a:lnTo>
                      <a:pt x="17" y="1358"/>
                    </a:lnTo>
                    <a:lnTo>
                      <a:pt x="17" y="1360"/>
                    </a:lnTo>
                    <a:lnTo>
                      <a:pt x="17" y="1361"/>
                    </a:lnTo>
                    <a:lnTo>
                      <a:pt x="17" y="1363"/>
                    </a:lnTo>
                    <a:lnTo>
                      <a:pt x="15" y="1363"/>
                    </a:lnTo>
                    <a:lnTo>
                      <a:pt x="13" y="1363"/>
                    </a:lnTo>
                    <a:lnTo>
                      <a:pt x="11" y="1363"/>
                    </a:lnTo>
                    <a:lnTo>
                      <a:pt x="11" y="1361"/>
                    </a:lnTo>
                    <a:lnTo>
                      <a:pt x="9" y="1361"/>
                    </a:lnTo>
                    <a:lnTo>
                      <a:pt x="7" y="1360"/>
                    </a:lnTo>
                    <a:close/>
                    <a:moveTo>
                      <a:pt x="503" y="1166"/>
                    </a:moveTo>
                    <a:lnTo>
                      <a:pt x="503" y="1164"/>
                    </a:lnTo>
                    <a:lnTo>
                      <a:pt x="503" y="1162"/>
                    </a:lnTo>
                    <a:lnTo>
                      <a:pt x="503" y="1160"/>
                    </a:lnTo>
                    <a:lnTo>
                      <a:pt x="505" y="1160"/>
                    </a:lnTo>
                    <a:lnTo>
                      <a:pt x="507" y="1160"/>
                    </a:lnTo>
                    <a:lnTo>
                      <a:pt x="509" y="1160"/>
                    </a:lnTo>
                    <a:lnTo>
                      <a:pt x="509" y="1162"/>
                    </a:lnTo>
                    <a:lnTo>
                      <a:pt x="510" y="1162"/>
                    </a:lnTo>
                    <a:lnTo>
                      <a:pt x="510" y="1164"/>
                    </a:lnTo>
                    <a:lnTo>
                      <a:pt x="510" y="1166"/>
                    </a:lnTo>
                    <a:lnTo>
                      <a:pt x="510" y="1168"/>
                    </a:lnTo>
                    <a:lnTo>
                      <a:pt x="509" y="1170"/>
                    </a:lnTo>
                    <a:lnTo>
                      <a:pt x="507" y="1170"/>
                    </a:lnTo>
                    <a:lnTo>
                      <a:pt x="505" y="1170"/>
                    </a:lnTo>
                    <a:lnTo>
                      <a:pt x="505" y="1168"/>
                    </a:lnTo>
                    <a:lnTo>
                      <a:pt x="503" y="1168"/>
                    </a:lnTo>
                    <a:lnTo>
                      <a:pt x="503" y="1166"/>
                    </a:lnTo>
                    <a:close/>
                    <a:moveTo>
                      <a:pt x="347" y="553"/>
                    </a:moveTo>
                    <a:lnTo>
                      <a:pt x="347" y="551"/>
                    </a:lnTo>
                    <a:lnTo>
                      <a:pt x="349" y="551"/>
                    </a:lnTo>
                    <a:lnTo>
                      <a:pt x="349" y="549"/>
                    </a:lnTo>
                    <a:lnTo>
                      <a:pt x="351" y="549"/>
                    </a:lnTo>
                    <a:lnTo>
                      <a:pt x="353" y="549"/>
                    </a:lnTo>
                    <a:lnTo>
                      <a:pt x="355" y="549"/>
                    </a:lnTo>
                    <a:lnTo>
                      <a:pt x="357" y="551"/>
                    </a:lnTo>
                    <a:lnTo>
                      <a:pt x="357" y="553"/>
                    </a:lnTo>
                    <a:lnTo>
                      <a:pt x="357" y="555"/>
                    </a:lnTo>
                    <a:lnTo>
                      <a:pt x="355" y="557"/>
                    </a:lnTo>
                    <a:lnTo>
                      <a:pt x="353" y="559"/>
                    </a:lnTo>
                    <a:lnTo>
                      <a:pt x="351" y="559"/>
                    </a:lnTo>
                    <a:lnTo>
                      <a:pt x="349" y="557"/>
                    </a:lnTo>
                    <a:lnTo>
                      <a:pt x="347" y="557"/>
                    </a:lnTo>
                    <a:lnTo>
                      <a:pt x="347" y="555"/>
                    </a:lnTo>
                    <a:lnTo>
                      <a:pt x="347" y="553"/>
                    </a:lnTo>
                    <a:close/>
                    <a:moveTo>
                      <a:pt x="560" y="615"/>
                    </a:moveTo>
                    <a:lnTo>
                      <a:pt x="562" y="615"/>
                    </a:lnTo>
                    <a:lnTo>
                      <a:pt x="562" y="613"/>
                    </a:lnTo>
                    <a:lnTo>
                      <a:pt x="564" y="613"/>
                    </a:lnTo>
                    <a:lnTo>
                      <a:pt x="564" y="611"/>
                    </a:lnTo>
                    <a:lnTo>
                      <a:pt x="566" y="613"/>
                    </a:lnTo>
                    <a:lnTo>
                      <a:pt x="568" y="613"/>
                    </a:lnTo>
                    <a:lnTo>
                      <a:pt x="568" y="615"/>
                    </a:lnTo>
                    <a:lnTo>
                      <a:pt x="570" y="615"/>
                    </a:lnTo>
                    <a:lnTo>
                      <a:pt x="568" y="617"/>
                    </a:lnTo>
                    <a:lnTo>
                      <a:pt x="568" y="619"/>
                    </a:lnTo>
                    <a:lnTo>
                      <a:pt x="568" y="620"/>
                    </a:lnTo>
                    <a:lnTo>
                      <a:pt x="566" y="620"/>
                    </a:lnTo>
                    <a:lnTo>
                      <a:pt x="564" y="620"/>
                    </a:lnTo>
                    <a:lnTo>
                      <a:pt x="562" y="620"/>
                    </a:lnTo>
                    <a:lnTo>
                      <a:pt x="562" y="619"/>
                    </a:lnTo>
                    <a:lnTo>
                      <a:pt x="560" y="619"/>
                    </a:lnTo>
                    <a:lnTo>
                      <a:pt x="560" y="615"/>
                    </a:lnTo>
                    <a:close/>
                    <a:moveTo>
                      <a:pt x="52" y="1352"/>
                    </a:moveTo>
                    <a:lnTo>
                      <a:pt x="53" y="1352"/>
                    </a:lnTo>
                    <a:lnTo>
                      <a:pt x="53" y="1350"/>
                    </a:lnTo>
                    <a:lnTo>
                      <a:pt x="55" y="1350"/>
                    </a:lnTo>
                    <a:lnTo>
                      <a:pt x="55" y="1348"/>
                    </a:lnTo>
                    <a:lnTo>
                      <a:pt x="57" y="1350"/>
                    </a:lnTo>
                    <a:lnTo>
                      <a:pt x="59" y="1350"/>
                    </a:lnTo>
                    <a:lnTo>
                      <a:pt x="59" y="1352"/>
                    </a:lnTo>
                    <a:lnTo>
                      <a:pt x="59" y="1354"/>
                    </a:lnTo>
                    <a:lnTo>
                      <a:pt x="59" y="1356"/>
                    </a:lnTo>
                    <a:lnTo>
                      <a:pt x="57" y="1356"/>
                    </a:lnTo>
                    <a:lnTo>
                      <a:pt x="55" y="1356"/>
                    </a:lnTo>
                    <a:lnTo>
                      <a:pt x="53" y="1356"/>
                    </a:lnTo>
                    <a:lnTo>
                      <a:pt x="53" y="1354"/>
                    </a:lnTo>
                    <a:lnTo>
                      <a:pt x="52" y="1354"/>
                    </a:lnTo>
                    <a:lnTo>
                      <a:pt x="52" y="1352"/>
                    </a:lnTo>
                    <a:close/>
                    <a:moveTo>
                      <a:pt x="322" y="498"/>
                    </a:moveTo>
                    <a:lnTo>
                      <a:pt x="322" y="492"/>
                    </a:lnTo>
                    <a:lnTo>
                      <a:pt x="322" y="490"/>
                    </a:lnTo>
                    <a:lnTo>
                      <a:pt x="324" y="490"/>
                    </a:lnTo>
                    <a:lnTo>
                      <a:pt x="326" y="490"/>
                    </a:lnTo>
                    <a:lnTo>
                      <a:pt x="328" y="490"/>
                    </a:lnTo>
                    <a:lnTo>
                      <a:pt x="328" y="492"/>
                    </a:lnTo>
                    <a:lnTo>
                      <a:pt x="330" y="494"/>
                    </a:lnTo>
                    <a:lnTo>
                      <a:pt x="330" y="496"/>
                    </a:lnTo>
                    <a:lnTo>
                      <a:pt x="330" y="498"/>
                    </a:lnTo>
                    <a:lnTo>
                      <a:pt x="328" y="498"/>
                    </a:lnTo>
                    <a:lnTo>
                      <a:pt x="328" y="499"/>
                    </a:lnTo>
                    <a:lnTo>
                      <a:pt x="326" y="499"/>
                    </a:lnTo>
                    <a:lnTo>
                      <a:pt x="324" y="499"/>
                    </a:lnTo>
                    <a:lnTo>
                      <a:pt x="322" y="499"/>
                    </a:lnTo>
                    <a:lnTo>
                      <a:pt x="322" y="498"/>
                    </a:lnTo>
                    <a:close/>
                    <a:moveTo>
                      <a:pt x="603" y="981"/>
                    </a:moveTo>
                    <a:lnTo>
                      <a:pt x="603" y="979"/>
                    </a:lnTo>
                    <a:lnTo>
                      <a:pt x="605" y="979"/>
                    </a:lnTo>
                    <a:lnTo>
                      <a:pt x="605" y="978"/>
                    </a:lnTo>
                    <a:lnTo>
                      <a:pt x="607" y="978"/>
                    </a:lnTo>
                    <a:lnTo>
                      <a:pt x="608" y="978"/>
                    </a:lnTo>
                    <a:lnTo>
                      <a:pt x="610" y="979"/>
                    </a:lnTo>
                    <a:lnTo>
                      <a:pt x="610" y="981"/>
                    </a:lnTo>
                    <a:lnTo>
                      <a:pt x="610" y="983"/>
                    </a:lnTo>
                    <a:lnTo>
                      <a:pt x="608" y="985"/>
                    </a:lnTo>
                    <a:lnTo>
                      <a:pt x="607" y="985"/>
                    </a:lnTo>
                    <a:lnTo>
                      <a:pt x="605" y="985"/>
                    </a:lnTo>
                    <a:lnTo>
                      <a:pt x="605" y="983"/>
                    </a:lnTo>
                    <a:lnTo>
                      <a:pt x="603" y="983"/>
                    </a:lnTo>
                    <a:lnTo>
                      <a:pt x="603" y="981"/>
                    </a:lnTo>
                    <a:close/>
                    <a:moveTo>
                      <a:pt x="25" y="1375"/>
                    </a:moveTo>
                    <a:lnTo>
                      <a:pt x="25" y="1373"/>
                    </a:lnTo>
                    <a:lnTo>
                      <a:pt x="27" y="1371"/>
                    </a:lnTo>
                    <a:lnTo>
                      <a:pt x="29" y="1371"/>
                    </a:lnTo>
                    <a:lnTo>
                      <a:pt x="30" y="1371"/>
                    </a:lnTo>
                    <a:lnTo>
                      <a:pt x="30" y="1373"/>
                    </a:lnTo>
                    <a:lnTo>
                      <a:pt x="32" y="1373"/>
                    </a:lnTo>
                    <a:lnTo>
                      <a:pt x="32" y="1375"/>
                    </a:lnTo>
                    <a:lnTo>
                      <a:pt x="32" y="1377"/>
                    </a:lnTo>
                    <a:lnTo>
                      <a:pt x="30" y="1377"/>
                    </a:lnTo>
                    <a:lnTo>
                      <a:pt x="29" y="1377"/>
                    </a:lnTo>
                    <a:lnTo>
                      <a:pt x="27" y="1377"/>
                    </a:lnTo>
                    <a:lnTo>
                      <a:pt x="25" y="1377"/>
                    </a:lnTo>
                    <a:lnTo>
                      <a:pt x="25" y="1375"/>
                    </a:lnTo>
                    <a:close/>
                    <a:moveTo>
                      <a:pt x="199" y="882"/>
                    </a:moveTo>
                    <a:lnTo>
                      <a:pt x="199" y="880"/>
                    </a:lnTo>
                    <a:lnTo>
                      <a:pt x="201" y="880"/>
                    </a:lnTo>
                    <a:lnTo>
                      <a:pt x="203" y="880"/>
                    </a:lnTo>
                    <a:lnTo>
                      <a:pt x="203" y="878"/>
                    </a:lnTo>
                    <a:lnTo>
                      <a:pt x="205" y="878"/>
                    </a:lnTo>
                    <a:lnTo>
                      <a:pt x="207" y="880"/>
                    </a:lnTo>
                    <a:lnTo>
                      <a:pt x="207" y="882"/>
                    </a:lnTo>
                    <a:lnTo>
                      <a:pt x="207" y="883"/>
                    </a:lnTo>
                    <a:lnTo>
                      <a:pt x="205" y="885"/>
                    </a:lnTo>
                    <a:lnTo>
                      <a:pt x="203" y="885"/>
                    </a:lnTo>
                    <a:lnTo>
                      <a:pt x="201" y="885"/>
                    </a:lnTo>
                    <a:lnTo>
                      <a:pt x="199" y="883"/>
                    </a:lnTo>
                    <a:lnTo>
                      <a:pt x="199" y="882"/>
                    </a:lnTo>
                    <a:close/>
                    <a:moveTo>
                      <a:pt x="113" y="1338"/>
                    </a:moveTo>
                    <a:lnTo>
                      <a:pt x="115" y="1337"/>
                    </a:lnTo>
                    <a:lnTo>
                      <a:pt x="117" y="1337"/>
                    </a:lnTo>
                    <a:lnTo>
                      <a:pt x="119" y="1337"/>
                    </a:lnTo>
                    <a:lnTo>
                      <a:pt x="121" y="1338"/>
                    </a:lnTo>
                    <a:lnTo>
                      <a:pt x="121" y="1340"/>
                    </a:lnTo>
                    <a:lnTo>
                      <a:pt x="119" y="1340"/>
                    </a:lnTo>
                    <a:lnTo>
                      <a:pt x="119" y="1342"/>
                    </a:lnTo>
                    <a:lnTo>
                      <a:pt x="117" y="1342"/>
                    </a:lnTo>
                    <a:lnTo>
                      <a:pt x="115" y="1342"/>
                    </a:lnTo>
                    <a:lnTo>
                      <a:pt x="115" y="1340"/>
                    </a:lnTo>
                    <a:lnTo>
                      <a:pt x="113" y="1340"/>
                    </a:lnTo>
                    <a:lnTo>
                      <a:pt x="113" y="1338"/>
                    </a:lnTo>
                    <a:close/>
                    <a:moveTo>
                      <a:pt x="326" y="505"/>
                    </a:moveTo>
                    <a:lnTo>
                      <a:pt x="326" y="503"/>
                    </a:lnTo>
                    <a:lnTo>
                      <a:pt x="328" y="503"/>
                    </a:lnTo>
                    <a:lnTo>
                      <a:pt x="328" y="501"/>
                    </a:lnTo>
                    <a:lnTo>
                      <a:pt x="330" y="501"/>
                    </a:lnTo>
                    <a:lnTo>
                      <a:pt x="332" y="501"/>
                    </a:lnTo>
                    <a:lnTo>
                      <a:pt x="334" y="503"/>
                    </a:lnTo>
                    <a:lnTo>
                      <a:pt x="334" y="505"/>
                    </a:lnTo>
                    <a:lnTo>
                      <a:pt x="334" y="507"/>
                    </a:lnTo>
                    <a:lnTo>
                      <a:pt x="332" y="507"/>
                    </a:lnTo>
                    <a:lnTo>
                      <a:pt x="332" y="509"/>
                    </a:lnTo>
                    <a:lnTo>
                      <a:pt x="330" y="509"/>
                    </a:lnTo>
                    <a:lnTo>
                      <a:pt x="328" y="509"/>
                    </a:lnTo>
                    <a:lnTo>
                      <a:pt x="328" y="507"/>
                    </a:lnTo>
                    <a:lnTo>
                      <a:pt x="326" y="507"/>
                    </a:lnTo>
                    <a:lnTo>
                      <a:pt x="326" y="505"/>
                    </a:lnTo>
                    <a:close/>
                    <a:moveTo>
                      <a:pt x="547" y="653"/>
                    </a:moveTo>
                    <a:lnTo>
                      <a:pt x="549" y="651"/>
                    </a:lnTo>
                    <a:lnTo>
                      <a:pt x="551" y="649"/>
                    </a:lnTo>
                    <a:lnTo>
                      <a:pt x="553" y="649"/>
                    </a:lnTo>
                    <a:lnTo>
                      <a:pt x="553" y="651"/>
                    </a:lnTo>
                    <a:lnTo>
                      <a:pt x="555" y="651"/>
                    </a:lnTo>
                    <a:lnTo>
                      <a:pt x="555" y="653"/>
                    </a:lnTo>
                    <a:lnTo>
                      <a:pt x="555" y="655"/>
                    </a:lnTo>
                    <a:lnTo>
                      <a:pt x="553" y="657"/>
                    </a:lnTo>
                    <a:lnTo>
                      <a:pt x="551" y="657"/>
                    </a:lnTo>
                    <a:lnTo>
                      <a:pt x="549" y="657"/>
                    </a:lnTo>
                    <a:lnTo>
                      <a:pt x="549" y="655"/>
                    </a:lnTo>
                    <a:lnTo>
                      <a:pt x="547" y="655"/>
                    </a:lnTo>
                    <a:lnTo>
                      <a:pt x="547" y="653"/>
                    </a:lnTo>
                    <a:close/>
                    <a:moveTo>
                      <a:pt x="349" y="1246"/>
                    </a:moveTo>
                    <a:lnTo>
                      <a:pt x="349" y="1244"/>
                    </a:lnTo>
                    <a:lnTo>
                      <a:pt x="351" y="1244"/>
                    </a:lnTo>
                    <a:lnTo>
                      <a:pt x="351" y="1242"/>
                    </a:lnTo>
                    <a:lnTo>
                      <a:pt x="353" y="1242"/>
                    </a:lnTo>
                    <a:lnTo>
                      <a:pt x="353" y="1244"/>
                    </a:lnTo>
                    <a:lnTo>
                      <a:pt x="355" y="1244"/>
                    </a:lnTo>
                    <a:lnTo>
                      <a:pt x="355" y="1246"/>
                    </a:lnTo>
                    <a:lnTo>
                      <a:pt x="355" y="1248"/>
                    </a:lnTo>
                    <a:lnTo>
                      <a:pt x="355" y="1250"/>
                    </a:lnTo>
                    <a:lnTo>
                      <a:pt x="353" y="1250"/>
                    </a:lnTo>
                    <a:lnTo>
                      <a:pt x="351" y="1250"/>
                    </a:lnTo>
                    <a:lnTo>
                      <a:pt x="351" y="1248"/>
                    </a:lnTo>
                    <a:lnTo>
                      <a:pt x="349" y="1248"/>
                    </a:lnTo>
                    <a:lnTo>
                      <a:pt x="349" y="1246"/>
                    </a:lnTo>
                    <a:close/>
                    <a:moveTo>
                      <a:pt x="290" y="1066"/>
                    </a:moveTo>
                    <a:lnTo>
                      <a:pt x="290" y="1064"/>
                    </a:lnTo>
                    <a:lnTo>
                      <a:pt x="290" y="1062"/>
                    </a:lnTo>
                    <a:lnTo>
                      <a:pt x="292" y="1062"/>
                    </a:lnTo>
                    <a:lnTo>
                      <a:pt x="294" y="1062"/>
                    </a:lnTo>
                    <a:lnTo>
                      <a:pt x="295" y="1064"/>
                    </a:lnTo>
                    <a:lnTo>
                      <a:pt x="295" y="1066"/>
                    </a:lnTo>
                    <a:lnTo>
                      <a:pt x="294" y="1068"/>
                    </a:lnTo>
                    <a:lnTo>
                      <a:pt x="292" y="1068"/>
                    </a:lnTo>
                    <a:lnTo>
                      <a:pt x="290" y="1068"/>
                    </a:lnTo>
                    <a:lnTo>
                      <a:pt x="290" y="1066"/>
                    </a:lnTo>
                    <a:close/>
                    <a:moveTo>
                      <a:pt x="126" y="1337"/>
                    </a:moveTo>
                    <a:lnTo>
                      <a:pt x="126" y="1335"/>
                    </a:lnTo>
                    <a:lnTo>
                      <a:pt x="128" y="1335"/>
                    </a:lnTo>
                    <a:lnTo>
                      <a:pt x="128" y="1333"/>
                    </a:lnTo>
                    <a:lnTo>
                      <a:pt x="130" y="1333"/>
                    </a:lnTo>
                    <a:lnTo>
                      <a:pt x="130" y="1335"/>
                    </a:lnTo>
                    <a:lnTo>
                      <a:pt x="132" y="1337"/>
                    </a:lnTo>
                    <a:lnTo>
                      <a:pt x="132" y="1338"/>
                    </a:lnTo>
                    <a:lnTo>
                      <a:pt x="130" y="1338"/>
                    </a:lnTo>
                    <a:lnTo>
                      <a:pt x="128" y="1340"/>
                    </a:lnTo>
                    <a:lnTo>
                      <a:pt x="126" y="1338"/>
                    </a:lnTo>
                    <a:lnTo>
                      <a:pt x="126" y="1337"/>
                    </a:lnTo>
                    <a:close/>
                    <a:moveTo>
                      <a:pt x="568" y="1179"/>
                    </a:moveTo>
                    <a:lnTo>
                      <a:pt x="570" y="1179"/>
                    </a:lnTo>
                    <a:lnTo>
                      <a:pt x="570" y="1177"/>
                    </a:lnTo>
                    <a:lnTo>
                      <a:pt x="572" y="1177"/>
                    </a:lnTo>
                    <a:lnTo>
                      <a:pt x="574" y="1177"/>
                    </a:lnTo>
                    <a:lnTo>
                      <a:pt x="574" y="1179"/>
                    </a:lnTo>
                    <a:lnTo>
                      <a:pt x="574" y="1181"/>
                    </a:lnTo>
                    <a:lnTo>
                      <a:pt x="574" y="1183"/>
                    </a:lnTo>
                    <a:lnTo>
                      <a:pt x="572" y="1183"/>
                    </a:lnTo>
                    <a:lnTo>
                      <a:pt x="570" y="1183"/>
                    </a:lnTo>
                    <a:lnTo>
                      <a:pt x="570" y="1181"/>
                    </a:lnTo>
                    <a:lnTo>
                      <a:pt x="568" y="1181"/>
                    </a:lnTo>
                    <a:lnTo>
                      <a:pt x="568" y="1179"/>
                    </a:lnTo>
                    <a:close/>
                    <a:moveTo>
                      <a:pt x="518" y="1198"/>
                    </a:moveTo>
                    <a:lnTo>
                      <a:pt x="518" y="1196"/>
                    </a:lnTo>
                    <a:lnTo>
                      <a:pt x="520" y="1196"/>
                    </a:lnTo>
                    <a:lnTo>
                      <a:pt x="522" y="1196"/>
                    </a:lnTo>
                    <a:lnTo>
                      <a:pt x="522" y="1198"/>
                    </a:lnTo>
                    <a:lnTo>
                      <a:pt x="524" y="1200"/>
                    </a:lnTo>
                    <a:lnTo>
                      <a:pt x="522" y="1200"/>
                    </a:lnTo>
                    <a:lnTo>
                      <a:pt x="522" y="1202"/>
                    </a:lnTo>
                    <a:lnTo>
                      <a:pt x="520" y="1202"/>
                    </a:lnTo>
                    <a:lnTo>
                      <a:pt x="518" y="1202"/>
                    </a:lnTo>
                    <a:lnTo>
                      <a:pt x="518" y="1200"/>
                    </a:lnTo>
                    <a:lnTo>
                      <a:pt x="518" y="1198"/>
                    </a:lnTo>
                    <a:close/>
                  </a:path>
                </a:pathLst>
              </a:custGeom>
              <a:solidFill>
                <a:schemeClr val="tx2"/>
              </a:solidFill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CN" altLang="en-US" sz="800"/>
              </a:p>
            </p:txBody>
          </p:sp>
          <p:sp>
            <p:nvSpPr>
              <p:cNvPr id="158" name="Freeform 39"/>
              <p:cNvSpPr>
                <a:spLocks noEditPoints="1"/>
              </p:cNvSpPr>
              <p:nvPr/>
            </p:nvSpPr>
            <p:spPr bwMode="auto">
              <a:xfrm>
                <a:off x="1378596" y="4284063"/>
                <a:ext cx="1101179" cy="489414"/>
              </a:xfrm>
              <a:custGeom>
                <a:avLst/>
                <a:gdLst>
                  <a:gd name="T0" fmla="*/ 735 w 747"/>
                  <a:gd name="T1" fmla="*/ 294 h 332"/>
                  <a:gd name="T2" fmla="*/ 741 w 747"/>
                  <a:gd name="T3" fmla="*/ 305 h 332"/>
                  <a:gd name="T4" fmla="*/ 745 w 747"/>
                  <a:gd name="T5" fmla="*/ 313 h 332"/>
                  <a:gd name="T6" fmla="*/ 737 w 747"/>
                  <a:gd name="T7" fmla="*/ 320 h 332"/>
                  <a:gd name="T8" fmla="*/ 726 w 747"/>
                  <a:gd name="T9" fmla="*/ 324 h 332"/>
                  <a:gd name="T10" fmla="*/ 718 w 747"/>
                  <a:gd name="T11" fmla="*/ 332 h 332"/>
                  <a:gd name="T12" fmla="*/ 708 w 747"/>
                  <a:gd name="T13" fmla="*/ 324 h 332"/>
                  <a:gd name="T14" fmla="*/ 708 w 747"/>
                  <a:gd name="T15" fmla="*/ 313 h 332"/>
                  <a:gd name="T16" fmla="*/ 704 w 747"/>
                  <a:gd name="T17" fmla="*/ 301 h 332"/>
                  <a:gd name="T18" fmla="*/ 712 w 747"/>
                  <a:gd name="T19" fmla="*/ 294 h 332"/>
                  <a:gd name="T20" fmla="*/ 710 w 747"/>
                  <a:gd name="T21" fmla="*/ 284 h 332"/>
                  <a:gd name="T22" fmla="*/ 722 w 747"/>
                  <a:gd name="T23" fmla="*/ 288 h 332"/>
                  <a:gd name="T24" fmla="*/ 685 w 747"/>
                  <a:gd name="T25" fmla="*/ 265 h 332"/>
                  <a:gd name="T26" fmla="*/ 687 w 747"/>
                  <a:gd name="T27" fmla="*/ 259 h 332"/>
                  <a:gd name="T28" fmla="*/ 699 w 747"/>
                  <a:gd name="T29" fmla="*/ 261 h 332"/>
                  <a:gd name="T30" fmla="*/ 710 w 747"/>
                  <a:gd name="T31" fmla="*/ 269 h 332"/>
                  <a:gd name="T32" fmla="*/ 701 w 747"/>
                  <a:gd name="T33" fmla="*/ 276 h 332"/>
                  <a:gd name="T34" fmla="*/ 691 w 747"/>
                  <a:gd name="T35" fmla="*/ 278 h 332"/>
                  <a:gd name="T36" fmla="*/ 687 w 747"/>
                  <a:gd name="T37" fmla="*/ 274 h 332"/>
                  <a:gd name="T38" fmla="*/ 635 w 747"/>
                  <a:gd name="T39" fmla="*/ 240 h 332"/>
                  <a:gd name="T40" fmla="*/ 645 w 747"/>
                  <a:gd name="T41" fmla="*/ 234 h 332"/>
                  <a:gd name="T42" fmla="*/ 653 w 747"/>
                  <a:gd name="T43" fmla="*/ 242 h 332"/>
                  <a:gd name="T44" fmla="*/ 656 w 747"/>
                  <a:gd name="T45" fmla="*/ 249 h 332"/>
                  <a:gd name="T46" fmla="*/ 647 w 747"/>
                  <a:gd name="T47" fmla="*/ 251 h 332"/>
                  <a:gd name="T48" fmla="*/ 637 w 747"/>
                  <a:gd name="T49" fmla="*/ 249 h 332"/>
                  <a:gd name="T50" fmla="*/ 595 w 747"/>
                  <a:gd name="T51" fmla="*/ 217 h 332"/>
                  <a:gd name="T52" fmla="*/ 605 w 747"/>
                  <a:gd name="T53" fmla="*/ 222 h 332"/>
                  <a:gd name="T54" fmla="*/ 597 w 747"/>
                  <a:gd name="T55" fmla="*/ 232 h 332"/>
                  <a:gd name="T56" fmla="*/ 587 w 747"/>
                  <a:gd name="T57" fmla="*/ 226 h 332"/>
                  <a:gd name="T58" fmla="*/ 593 w 747"/>
                  <a:gd name="T59" fmla="*/ 219 h 332"/>
                  <a:gd name="T60" fmla="*/ 685 w 747"/>
                  <a:gd name="T61" fmla="*/ 253 h 332"/>
                  <a:gd name="T62" fmla="*/ 681 w 747"/>
                  <a:gd name="T63" fmla="*/ 261 h 332"/>
                  <a:gd name="T64" fmla="*/ 668 w 747"/>
                  <a:gd name="T65" fmla="*/ 259 h 332"/>
                  <a:gd name="T66" fmla="*/ 668 w 747"/>
                  <a:gd name="T67" fmla="*/ 251 h 332"/>
                  <a:gd name="T68" fmla="*/ 76 w 747"/>
                  <a:gd name="T69" fmla="*/ 25 h 332"/>
                  <a:gd name="T70" fmla="*/ 82 w 747"/>
                  <a:gd name="T71" fmla="*/ 17 h 332"/>
                  <a:gd name="T72" fmla="*/ 80 w 747"/>
                  <a:gd name="T73" fmla="*/ 29 h 332"/>
                  <a:gd name="T74" fmla="*/ 674 w 747"/>
                  <a:gd name="T75" fmla="*/ 263 h 332"/>
                  <a:gd name="T76" fmla="*/ 683 w 747"/>
                  <a:gd name="T77" fmla="*/ 265 h 332"/>
                  <a:gd name="T78" fmla="*/ 676 w 747"/>
                  <a:gd name="T79" fmla="*/ 269 h 332"/>
                  <a:gd name="T80" fmla="*/ 574 w 747"/>
                  <a:gd name="T81" fmla="*/ 228 h 332"/>
                  <a:gd name="T82" fmla="*/ 580 w 747"/>
                  <a:gd name="T83" fmla="*/ 228 h 332"/>
                  <a:gd name="T84" fmla="*/ 576 w 747"/>
                  <a:gd name="T85" fmla="*/ 236 h 332"/>
                  <a:gd name="T86" fmla="*/ 380 w 747"/>
                  <a:gd name="T87" fmla="*/ 161 h 332"/>
                  <a:gd name="T88" fmla="*/ 388 w 747"/>
                  <a:gd name="T89" fmla="*/ 163 h 332"/>
                  <a:gd name="T90" fmla="*/ 388 w 747"/>
                  <a:gd name="T91" fmla="*/ 171 h 332"/>
                  <a:gd name="T92" fmla="*/ 384 w 747"/>
                  <a:gd name="T93" fmla="*/ 167 h 332"/>
                  <a:gd name="T94" fmla="*/ 2 w 747"/>
                  <a:gd name="T95" fmla="*/ 0 h 332"/>
                  <a:gd name="T96" fmla="*/ 0 w 747"/>
                  <a:gd name="T97" fmla="*/ 6 h 332"/>
                  <a:gd name="T98" fmla="*/ 142 w 747"/>
                  <a:gd name="T99" fmla="*/ 88 h 332"/>
                  <a:gd name="T100" fmla="*/ 213 w 747"/>
                  <a:gd name="T101" fmla="*/ 96 h 332"/>
                  <a:gd name="T102" fmla="*/ 520 w 747"/>
                  <a:gd name="T103" fmla="*/ 188 h 332"/>
                  <a:gd name="T104" fmla="*/ 432 w 747"/>
                  <a:gd name="T105" fmla="*/ 171 h 332"/>
                  <a:gd name="T106" fmla="*/ 562 w 747"/>
                  <a:gd name="T107" fmla="*/ 238 h 332"/>
                  <a:gd name="T108" fmla="*/ 562 w 747"/>
                  <a:gd name="T109" fmla="*/ 238 h 332"/>
                  <a:gd name="T110" fmla="*/ 326 w 747"/>
                  <a:gd name="T111" fmla="*/ 123 h 332"/>
                  <a:gd name="T112" fmla="*/ 244 w 747"/>
                  <a:gd name="T113" fmla="*/ 107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47" h="332">
                    <a:moveTo>
                      <a:pt x="726" y="290"/>
                    </a:moveTo>
                    <a:lnTo>
                      <a:pt x="727" y="290"/>
                    </a:lnTo>
                    <a:lnTo>
                      <a:pt x="727" y="292"/>
                    </a:lnTo>
                    <a:lnTo>
                      <a:pt x="729" y="292"/>
                    </a:lnTo>
                    <a:lnTo>
                      <a:pt x="731" y="292"/>
                    </a:lnTo>
                    <a:lnTo>
                      <a:pt x="731" y="294"/>
                    </a:lnTo>
                    <a:lnTo>
                      <a:pt x="733" y="294"/>
                    </a:lnTo>
                    <a:lnTo>
                      <a:pt x="735" y="294"/>
                    </a:lnTo>
                    <a:lnTo>
                      <a:pt x="735" y="295"/>
                    </a:lnTo>
                    <a:lnTo>
                      <a:pt x="737" y="295"/>
                    </a:lnTo>
                    <a:lnTo>
                      <a:pt x="737" y="297"/>
                    </a:lnTo>
                    <a:lnTo>
                      <a:pt x="739" y="299"/>
                    </a:lnTo>
                    <a:lnTo>
                      <a:pt x="739" y="301"/>
                    </a:lnTo>
                    <a:lnTo>
                      <a:pt x="741" y="301"/>
                    </a:lnTo>
                    <a:lnTo>
                      <a:pt x="741" y="303"/>
                    </a:lnTo>
                    <a:lnTo>
                      <a:pt x="741" y="305"/>
                    </a:lnTo>
                    <a:lnTo>
                      <a:pt x="743" y="305"/>
                    </a:lnTo>
                    <a:lnTo>
                      <a:pt x="743" y="307"/>
                    </a:lnTo>
                    <a:lnTo>
                      <a:pt x="745" y="307"/>
                    </a:lnTo>
                    <a:lnTo>
                      <a:pt x="745" y="309"/>
                    </a:lnTo>
                    <a:lnTo>
                      <a:pt x="747" y="309"/>
                    </a:lnTo>
                    <a:lnTo>
                      <a:pt x="747" y="311"/>
                    </a:lnTo>
                    <a:lnTo>
                      <a:pt x="747" y="313"/>
                    </a:lnTo>
                    <a:lnTo>
                      <a:pt x="745" y="313"/>
                    </a:lnTo>
                    <a:lnTo>
                      <a:pt x="745" y="315"/>
                    </a:lnTo>
                    <a:lnTo>
                      <a:pt x="743" y="315"/>
                    </a:lnTo>
                    <a:lnTo>
                      <a:pt x="743" y="317"/>
                    </a:lnTo>
                    <a:lnTo>
                      <a:pt x="741" y="317"/>
                    </a:lnTo>
                    <a:lnTo>
                      <a:pt x="741" y="318"/>
                    </a:lnTo>
                    <a:lnTo>
                      <a:pt x="739" y="318"/>
                    </a:lnTo>
                    <a:lnTo>
                      <a:pt x="737" y="318"/>
                    </a:lnTo>
                    <a:lnTo>
                      <a:pt x="737" y="320"/>
                    </a:lnTo>
                    <a:lnTo>
                      <a:pt x="735" y="320"/>
                    </a:lnTo>
                    <a:lnTo>
                      <a:pt x="733" y="320"/>
                    </a:lnTo>
                    <a:lnTo>
                      <a:pt x="731" y="320"/>
                    </a:lnTo>
                    <a:lnTo>
                      <a:pt x="729" y="320"/>
                    </a:lnTo>
                    <a:lnTo>
                      <a:pt x="729" y="322"/>
                    </a:lnTo>
                    <a:lnTo>
                      <a:pt x="727" y="322"/>
                    </a:lnTo>
                    <a:lnTo>
                      <a:pt x="727" y="324"/>
                    </a:lnTo>
                    <a:lnTo>
                      <a:pt x="726" y="324"/>
                    </a:lnTo>
                    <a:lnTo>
                      <a:pt x="724" y="324"/>
                    </a:lnTo>
                    <a:lnTo>
                      <a:pt x="724" y="326"/>
                    </a:lnTo>
                    <a:lnTo>
                      <a:pt x="724" y="328"/>
                    </a:lnTo>
                    <a:lnTo>
                      <a:pt x="722" y="328"/>
                    </a:lnTo>
                    <a:lnTo>
                      <a:pt x="722" y="330"/>
                    </a:lnTo>
                    <a:lnTo>
                      <a:pt x="720" y="330"/>
                    </a:lnTo>
                    <a:lnTo>
                      <a:pt x="720" y="332"/>
                    </a:lnTo>
                    <a:lnTo>
                      <a:pt x="718" y="332"/>
                    </a:lnTo>
                    <a:lnTo>
                      <a:pt x="716" y="332"/>
                    </a:lnTo>
                    <a:lnTo>
                      <a:pt x="716" y="330"/>
                    </a:lnTo>
                    <a:lnTo>
                      <a:pt x="714" y="330"/>
                    </a:lnTo>
                    <a:lnTo>
                      <a:pt x="712" y="328"/>
                    </a:lnTo>
                    <a:lnTo>
                      <a:pt x="710" y="328"/>
                    </a:lnTo>
                    <a:lnTo>
                      <a:pt x="710" y="326"/>
                    </a:lnTo>
                    <a:lnTo>
                      <a:pt x="708" y="326"/>
                    </a:lnTo>
                    <a:lnTo>
                      <a:pt x="708" y="324"/>
                    </a:lnTo>
                    <a:lnTo>
                      <a:pt x="708" y="322"/>
                    </a:lnTo>
                    <a:lnTo>
                      <a:pt x="708" y="320"/>
                    </a:lnTo>
                    <a:lnTo>
                      <a:pt x="708" y="318"/>
                    </a:lnTo>
                    <a:lnTo>
                      <a:pt x="710" y="318"/>
                    </a:lnTo>
                    <a:lnTo>
                      <a:pt x="710" y="317"/>
                    </a:lnTo>
                    <a:lnTo>
                      <a:pt x="708" y="317"/>
                    </a:lnTo>
                    <a:lnTo>
                      <a:pt x="708" y="315"/>
                    </a:lnTo>
                    <a:lnTo>
                      <a:pt x="708" y="313"/>
                    </a:lnTo>
                    <a:lnTo>
                      <a:pt x="708" y="311"/>
                    </a:lnTo>
                    <a:lnTo>
                      <a:pt x="706" y="311"/>
                    </a:lnTo>
                    <a:lnTo>
                      <a:pt x="706" y="309"/>
                    </a:lnTo>
                    <a:lnTo>
                      <a:pt x="706" y="307"/>
                    </a:lnTo>
                    <a:lnTo>
                      <a:pt x="704" y="307"/>
                    </a:lnTo>
                    <a:lnTo>
                      <a:pt x="704" y="305"/>
                    </a:lnTo>
                    <a:lnTo>
                      <a:pt x="704" y="303"/>
                    </a:lnTo>
                    <a:lnTo>
                      <a:pt x="704" y="301"/>
                    </a:lnTo>
                    <a:lnTo>
                      <a:pt x="704" y="299"/>
                    </a:lnTo>
                    <a:lnTo>
                      <a:pt x="706" y="299"/>
                    </a:lnTo>
                    <a:lnTo>
                      <a:pt x="706" y="297"/>
                    </a:lnTo>
                    <a:lnTo>
                      <a:pt x="708" y="297"/>
                    </a:lnTo>
                    <a:lnTo>
                      <a:pt x="708" y="295"/>
                    </a:lnTo>
                    <a:lnTo>
                      <a:pt x="710" y="295"/>
                    </a:lnTo>
                    <a:lnTo>
                      <a:pt x="710" y="294"/>
                    </a:lnTo>
                    <a:lnTo>
                      <a:pt x="712" y="294"/>
                    </a:lnTo>
                    <a:lnTo>
                      <a:pt x="710" y="294"/>
                    </a:lnTo>
                    <a:lnTo>
                      <a:pt x="710" y="292"/>
                    </a:lnTo>
                    <a:lnTo>
                      <a:pt x="710" y="290"/>
                    </a:lnTo>
                    <a:lnTo>
                      <a:pt x="708" y="290"/>
                    </a:lnTo>
                    <a:lnTo>
                      <a:pt x="708" y="288"/>
                    </a:lnTo>
                    <a:lnTo>
                      <a:pt x="708" y="286"/>
                    </a:lnTo>
                    <a:lnTo>
                      <a:pt x="710" y="286"/>
                    </a:lnTo>
                    <a:lnTo>
                      <a:pt x="710" y="284"/>
                    </a:lnTo>
                    <a:lnTo>
                      <a:pt x="712" y="284"/>
                    </a:lnTo>
                    <a:lnTo>
                      <a:pt x="714" y="284"/>
                    </a:lnTo>
                    <a:lnTo>
                      <a:pt x="716" y="284"/>
                    </a:lnTo>
                    <a:lnTo>
                      <a:pt x="716" y="286"/>
                    </a:lnTo>
                    <a:lnTo>
                      <a:pt x="718" y="286"/>
                    </a:lnTo>
                    <a:lnTo>
                      <a:pt x="718" y="288"/>
                    </a:lnTo>
                    <a:lnTo>
                      <a:pt x="720" y="288"/>
                    </a:lnTo>
                    <a:lnTo>
                      <a:pt x="722" y="288"/>
                    </a:lnTo>
                    <a:lnTo>
                      <a:pt x="724" y="288"/>
                    </a:lnTo>
                    <a:lnTo>
                      <a:pt x="724" y="290"/>
                    </a:lnTo>
                    <a:lnTo>
                      <a:pt x="726" y="290"/>
                    </a:lnTo>
                    <a:close/>
                    <a:moveTo>
                      <a:pt x="689" y="269"/>
                    </a:moveTo>
                    <a:lnTo>
                      <a:pt x="687" y="269"/>
                    </a:lnTo>
                    <a:lnTo>
                      <a:pt x="687" y="267"/>
                    </a:lnTo>
                    <a:lnTo>
                      <a:pt x="685" y="267"/>
                    </a:lnTo>
                    <a:lnTo>
                      <a:pt x="685" y="265"/>
                    </a:lnTo>
                    <a:lnTo>
                      <a:pt x="683" y="265"/>
                    </a:lnTo>
                    <a:lnTo>
                      <a:pt x="685" y="265"/>
                    </a:lnTo>
                    <a:lnTo>
                      <a:pt x="683" y="265"/>
                    </a:lnTo>
                    <a:lnTo>
                      <a:pt x="683" y="263"/>
                    </a:lnTo>
                    <a:lnTo>
                      <a:pt x="683" y="261"/>
                    </a:lnTo>
                    <a:lnTo>
                      <a:pt x="685" y="261"/>
                    </a:lnTo>
                    <a:lnTo>
                      <a:pt x="685" y="259"/>
                    </a:lnTo>
                    <a:lnTo>
                      <a:pt x="687" y="259"/>
                    </a:lnTo>
                    <a:lnTo>
                      <a:pt x="687" y="257"/>
                    </a:lnTo>
                    <a:lnTo>
                      <a:pt x="689" y="257"/>
                    </a:lnTo>
                    <a:lnTo>
                      <a:pt x="691" y="259"/>
                    </a:lnTo>
                    <a:lnTo>
                      <a:pt x="693" y="259"/>
                    </a:lnTo>
                    <a:lnTo>
                      <a:pt x="693" y="261"/>
                    </a:lnTo>
                    <a:lnTo>
                      <a:pt x="695" y="261"/>
                    </a:lnTo>
                    <a:lnTo>
                      <a:pt x="697" y="261"/>
                    </a:lnTo>
                    <a:lnTo>
                      <a:pt x="699" y="261"/>
                    </a:lnTo>
                    <a:lnTo>
                      <a:pt x="701" y="261"/>
                    </a:lnTo>
                    <a:lnTo>
                      <a:pt x="702" y="263"/>
                    </a:lnTo>
                    <a:lnTo>
                      <a:pt x="704" y="263"/>
                    </a:lnTo>
                    <a:lnTo>
                      <a:pt x="704" y="265"/>
                    </a:lnTo>
                    <a:lnTo>
                      <a:pt x="706" y="265"/>
                    </a:lnTo>
                    <a:lnTo>
                      <a:pt x="708" y="265"/>
                    </a:lnTo>
                    <a:lnTo>
                      <a:pt x="710" y="267"/>
                    </a:lnTo>
                    <a:lnTo>
                      <a:pt x="710" y="269"/>
                    </a:lnTo>
                    <a:lnTo>
                      <a:pt x="710" y="270"/>
                    </a:lnTo>
                    <a:lnTo>
                      <a:pt x="708" y="272"/>
                    </a:lnTo>
                    <a:lnTo>
                      <a:pt x="708" y="274"/>
                    </a:lnTo>
                    <a:lnTo>
                      <a:pt x="706" y="274"/>
                    </a:lnTo>
                    <a:lnTo>
                      <a:pt x="704" y="274"/>
                    </a:lnTo>
                    <a:lnTo>
                      <a:pt x="702" y="274"/>
                    </a:lnTo>
                    <a:lnTo>
                      <a:pt x="701" y="274"/>
                    </a:lnTo>
                    <a:lnTo>
                      <a:pt x="701" y="276"/>
                    </a:lnTo>
                    <a:lnTo>
                      <a:pt x="699" y="276"/>
                    </a:lnTo>
                    <a:lnTo>
                      <a:pt x="697" y="276"/>
                    </a:lnTo>
                    <a:lnTo>
                      <a:pt x="695" y="276"/>
                    </a:lnTo>
                    <a:lnTo>
                      <a:pt x="693" y="276"/>
                    </a:lnTo>
                    <a:lnTo>
                      <a:pt x="693" y="274"/>
                    </a:lnTo>
                    <a:lnTo>
                      <a:pt x="693" y="276"/>
                    </a:lnTo>
                    <a:lnTo>
                      <a:pt x="693" y="278"/>
                    </a:lnTo>
                    <a:lnTo>
                      <a:pt x="691" y="278"/>
                    </a:lnTo>
                    <a:lnTo>
                      <a:pt x="689" y="278"/>
                    </a:lnTo>
                    <a:lnTo>
                      <a:pt x="687" y="278"/>
                    </a:lnTo>
                    <a:lnTo>
                      <a:pt x="685" y="278"/>
                    </a:lnTo>
                    <a:lnTo>
                      <a:pt x="683" y="278"/>
                    </a:lnTo>
                    <a:lnTo>
                      <a:pt x="683" y="276"/>
                    </a:lnTo>
                    <a:lnTo>
                      <a:pt x="683" y="274"/>
                    </a:lnTo>
                    <a:lnTo>
                      <a:pt x="685" y="274"/>
                    </a:lnTo>
                    <a:lnTo>
                      <a:pt x="687" y="274"/>
                    </a:lnTo>
                    <a:lnTo>
                      <a:pt x="687" y="272"/>
                    </a:lnTo>
                    <a:lnTo>
                      <a:pt x="689" y="272"/>
                    </a:lnTo>
                    <a:lnTo>
                      <a:pt x="691" y="272"/>
                    </a:lnTo>
                    <a:lnTo>
                      <a:pt x="691" y="270"/>
                    </a:lnTo>
                    <a:lnTo>
                      <a:pt x="689" y="269"/>
                    </a:lnTo>
                    <a:close/>
                    <a:moveTo>
                      <a:pt x="633" y="242"/>
                    </a:moveTo>
                    <a:lnTo>
                      <a:pt x="633" y="240"/>
                    </a:lnTo>
                    <a:lnTo>
                      <a:pt x="635" y="240"/>
                    </a:lnTo>
                    <a:lnTo>
                      <a:pt x="637" y="240"/>
                    </a:lnTo>
                    <a:lnTo>
                      <a:pt x="639" y="240"/>
                    </a:lnTo>
                    <a:lnTo>
                      <a:pt x="639" y="238"/>
                    </a:lnTo>
                    <a:lnTo>
                      <a:pt x="641" y="238"/>
                    </a:lnTo>
                    <a:lnTo>
                      <a:pt x="641" y="236"/>
                    </a:lnTo>
                    <a:lnTo>
                      <a:pt x="643" y="236"/>
                    </a:lnTo>
                    <a:lnTo>
                      <a:pt x="645" y="236"/>
                    </a:lnTo>
                    <a:lnTo>
                      <a:pt x="645" y="234"/>
                    </a:lnTo>
                    <a:lnTo>
                      <a:pt x="647" y="234"/>
                    </a:lnTo>
                    <a:lnTo>
                      <a:pt x="647" y="236"/>
                    </a:lnTo>
                    <a:lnTo>
                      <a:pt x="649" y="236"/>
                    </a:lnTo>
                    <a:lnTo>
                      <a:pt x="649" y="238"/>
                    </a:lnTo>
                    <a:lnTo>
                      <a:pt x="649" y="240"/>
                    </a:lnTo>
                    <a:lnTo>
                      <a:pt x="651" y="240"/>
                    </a:lnTo>
                    <a:lnTo>
                      <a:pt x="651" y="242"/>
                    </a:lnTo>
                    <a:lnTo>
                      <a:pt x="653" y="242"/>
                    </a:lnTo>
                    <a:lnTo>
                      <a:pt x="653" y="244"/>
                    </a:lnTo>
                    <a:lnTo>
                      <a:pt x="654" y="244"/>
                    </a:lnTo>
                    <a:lnTo>
                      <a:pt x="656" y="244"/>
                    </a:lnTo>
                    <a:lnTo>
                      <a:pt x="656" y="246"/>
                    </a:lnTo>
                    <a:lnTo>
                      <a:pt x="654" y="246"/>
                    </a:lnTo>
                    <a:lnTo>
                      <a:pt x="656" y="246"/>
                    </a:lnTo>
                    <a:lnTo>
                      <a:pt x="656" y="247"/>
                    </a:lnTo>
                    <a:lnTo>
                      <a:pt x="656" y="249"/>
                    </a:lnTo>
                    <a:lnTo>
                      <a:pt x="656" y="251"/>
                    </a:lnTo>
                    <a:lnTo>
                      <a:pt x="656" y="253"/>
                    </a:lnTo>
                    <a:lnTo>
                      <a:pt x="654" y="253"/>
                    </a:lnTo>
                    <a:lnTo>
                      <a:pt x="653" y="253"/>
                    </a:lnTo>
                    <a:lnTo>
                      <a:pt x="651" y="253"/>
                    </a:lnTo>
                    <a:lnTo>
                      <a:pt x="649" y="253"/>
                    </a:lnTo>
                    <a:lnTo>
                      <a:pt x="647" y="253"/>
                    </a:lnTo>
                    <a:lnTo>
                      <a:pt x="647" y="251"/>
                    </a:lnTo>
                    <a:lnTo>
                      <a:pt x="645" y="251"/>
                    </a:lnTo>
                    <a:lnTo>
                      <a:pt x="643" y="251"/>
                    </a:lnTo>
                    <a:lnTo>
                      <a:pt x="643" y="253"/>
                    </a:lnTo>
                    <a:lnTo>
                      <a:pt x="641" y="253"/>
                    </a:lnTo>
                    <a:lnTo>
                      <a:pt x="639" y="253"/>
                    </a:lnTo>
                    <a:lnTo>
                      <a:pt x="639" y="251"/>
                    </a:lnTo>
                    <a:lnTo>
                      <a:pt x="639" y="249"/>
                    </a:lnTo>
                    <a:lnTo>
                      <a:pt x="637" y="249"/>
                    </a:lnTo>
                    <a:lnTo>
                      <a:pt x="637" y="247"/>
                    </a:lnTo>
                    <a:lnTo>
                      <a:pt x="637" y="246"/>
                    </a:lnTo>
                    <a:lnTo>
                      <a:pt x="635" y="246"/>
                    </a:lnTo>
                    <a:lnTo>
                      <a:pt x="635" y="244"/>
                    </a:lnTo>
                    <a:lnTo>
                      <a:pt x="635" y="242"/>
                    </a:lnTo>
                    <a:lnTo>
                      <a:pt x="633" y="242"/>
                    </a:lnTo>
                    <a:close/>
                    <a:moveTo>
                      <a:pt x="593" y="217"/>
                    </a:moveTo>
                    <a:lnTo>
                      <a:pt x="595" y="217"/>
                    </a:lnTo>
                    <a:lnTo>
                      <a:pt x="597" y="217"/>
                    </a:lnTo>
                    <a:lnTo>
                      <a:pt x="599" y="217"/>
                    </a:lnTo>
                    <a:lnTo>
                      <a:pt x="601" y="217"/>
                    </a:lnTo>
                    <a:lnTo>
                      <a:pt x="603" y="217"/>
                    </a:lnTo>
                    <a:lnTo>
                      <a:pt x="603" y="219"/>
                    </a:lnTo>
                    <a:lnTo>
                      <a:pt x="605" y="219"/>
                    </a:lnTo>
                    <a:lnTo>
                      <a:pt x="605" y="221"/>
                    </a:lnTo>
                    <a:lnTo>
                      <a:pt x="605" y="222"/>
                    </a:lnTo>
                    <a:lnTo>
                      <a:pt x="605" y="224"/>
                    </a:lnTo>
                    <a:lnTo>
                      <a:pt x="605" y="226"/>
                    </a:lnTo>
                    <a:lnTo>
                      <a:pt x="605" y="228"/>
                    </a:lnTo>
                    <a:lnTo>
                      <a:pt x="603" y="230"/>
                    </a:lnTo>
                    <a:lnTo>
                      <a:pt x="603" y="232"/>
                    </a:lnTo>
                    <a:lnTo>
                      <a:pt x="601" y="232"/>
                    </a:lnTo>
                    <a:lnTo>
                      <a:pt x="599" y="232"/>
                    </a:lnTo>
                    <a:lnTo>
                      <a:pt x="597" y="232"/>
                    </a:lnTo>
                    <a:lnTo>
                      <a:pt x="595" y="232"/>
                    </a:lnTo>
                    <a:lnTo>
                      <a:pt x="593" y="232"/>
                    </a:lnTo>
                    <a:lnTo>
                      <a:pt x="591" y="232"/>
                    </a:lnTo>
                    <a:lnTo>
                      <a:pt x="591" y="230"/>
                    </a:lnTo>
                    <a:lnTo>
                      <a:pt x="589" y="230"/>
                    </a:lnTo>
                    <a:lnTo>
                      <a:pt x="589" y="228"/>
                    </a:lnTo>
                    <a:lnTo>
                      <a:pt x="587" y="228"/>
                    </a:lnTo>
                    <a:lnTo>
                      <a:pt x="587" y="226"/>
                    </a:lnTo>
                    <a:lnTo>
                      <a:pt x="585" y="226"/>
                    </a:lnTo>
                    <a:lnTo>
                      <a:pt x="585" y="224"/>
                    </a:lnTo>
                    <a:lnTo>
                      <a:pt x="587" y="224"/>
                    </a:lnTo>
                    <a:lnTo>
                      <a:pt x="587" y="222"/>
                    </a:lnTo>
                    <a:lnTo>
                      <a:pt x="587" y="221"/>
                    </a:lnTo>
                    <a:lnTo>
                      <a:pt x="589" y="221"/>
                    </a:lnTo>
                    <a:lnTo>
                      <a:pt x="591" y="219"/>
                    </a:lnTo>
                    <a:lnTo>
                      <a:pt x="593" y="219"/>
                    </a:lnTo>
                    <a:lnTo>
                      <a:pt x="593" y="217"/>
                    </a:lnTo>
                    <a:close/>
                    <a:moveTo>
                      <a:pt x="676" y="251"/>
                    </a:moveTo>
                    <a:lnTo>
                      <a:pt x="678" y="251"/>
                    </a:lnTo>
                    <a:lnTo>
                      <a:pt x="679" y="251"/>
                    </a:lnTo>
                    <a:lnTo>
                      <a:pt x="679" y="253"/>
                    </a:lnTo>
                    <a:lnTo>
                      <a:pt x="681" y="253"/>
                    </a:lnTo>
                    <a:lnTo>
                      <a:pt x="683" y="253"/>
                    </a:lnTo>
                    <a:lnTo>
                      <a:pt x="685" y="253"/>
                    </a:lnTo>
                    <a:lnTo>
                      <a:pt x="687" y="253"/>
                    </a:lnTo>
                    <a:lnTo>
                      <a:pt x="687" y="255"/>
                    </a:lnTo>
                    <a:lnTo>
                      <a:pt x="687" y="257"/>
                    </a:lnTo>
                    <a:lnTo>
                      <a:pt x="685" y="257"/>
                    </a:lnTo>
                    <a:lnTo>
                      <a:pt x="685" y="259"/>
                    </a:lnTo>
                    <a:lnTo>
                      <a:pt x="683" y="259"/>
                    </a:lnTo>
                    <a:lnTo>
                      <a:pt x="681" y="259"/>
                    </a:lnTo>
                    <a:lnTo>
                      <a:pt x="681" y="261"/>
                    </a:lnTo>
                    <a:lnTo>
                      <a:pt x="679" y="261"/>
                    </a:lnTo>
                    <a:lnTo>
                      <a:pt x="678" y="261"/>
                    </a:lnTo>
                    <a:lnTo>
                      <a:pt x="678" y="259"/>
                    </a:lnTo>
                    <a:lnTo>
                      <a:pt x="676" y="259"/>
                    </a:lnTo>
                    <a:lnTo>
                      <a:pt x="674" y="259"/>
                    </a:lnTo>
                    <a:lnTo>
                      <a:pt x="672" y="259"/>
                    </a:lnTo>
                    <a:lnTo>
                      <a:pt x="670" y="259"/>
                    </a:lnTo>
                    <a:lnTo>
                      <a:pt x="668" y="259"/>
                    </a:lnTo>
                    <a:lnTo>
                      <a:pt x="666" y="259"/>
                    </a:lnTo>
                    <a:lnTo>
                      <a:pt x="664" y="259"/>
                    </a:lnTo>
                    <a:lnTo>
                      <a:pt x="664" y="257"/>
                    </a:lnTo>
                    <a:lnTo>
                      <a:pt x="664" y="255"/>
                    </a:lnTo>
                    <a:lnTo>
                      <a:pt x="666" y="255"/>
                    </a:lnTo>
                    <a:lnTo>
                      <a:pt x="666" y="253"/>
                    </a:lnTo>
                    <a:lnTo>
                      <a:pt x="666" y="251"/>
                    </a:lnTo>
                    <a:lnTo>
                      <a:pt x="668" y="251"/>
                    </a:lnTo>
                    <a:lnTo>
                      <a:pt x="670" y="251"/>
                    </a:lnTo>
                    <a:lnTo>
                      <a:pt x="672" y="251"/>
                    </a:lnTo>
                    <a:lnTo>
                      <a:pt x="674" y="251"/>
                    </a:lnTo>
                    <a:lnTo>
                      <a:pt x="674" y="253"/>
                    </a:lnTo>
                    <a:lnTo>
                      <a:pt x="676" y="253"/>
                    </a:lnTo>
                    <a:lnTo>
                      <a:pt x="676" y="251"/>
                    </a:lnTo>
                    <a:close/>
                    <a:moveTo>
                      <a:pt x="75" y="25"/>
                    </a:moveTo>
                    <a:lnTo>
                      <a:pt x="76" y="25"/>
                    </a:lnTo>
                    <a:lnTo>
                      <a:pt x="76" y="23"/>
                    </a:lnTo>
                    <a:lnTo>
                      <a:pt x="78" y="25"/>
                    </a:lnTo>
                    <a:lnTo>
                      <a:pt x="78" y="23"/>
                    </a:lnTo>
                    <a:lnTo>
                      <a:pt x="76" y="23"/>
                    </a:lnTo>
                    <a:lnTo>
                      <a:pt x="76" y="21"/>
                    </a:lnTo>
                    <a:lnTo>
                      <a:pt x="78" y="19"/>
                    </a:lnTo>
                    <a:lnTo>
                      <a:pt x="80" y="19"/>
                    </a:lnTo>
                    <a:lnTo>
                      <a:pt x="82" y="17"/>
                    </a:lnTo>
                    <a:lnTo>
                      <a:pt x="84" y="17"/>
                    </a:lnTo>
                    <a:lnTo>
                      <a:pt x="86" y="19"/>
                    </a:lnTo>
                    <a:lnTo>
                      <a:pt x="86" y="21"/>
                    </a:lnTo>
                    <a:lnTo>
                      <a:pt x="86" y="23"/>
                    </a:lnTo>
                    <a:lnTo>
                      <a:pt x="84" y="27"/>
                    </a:lnTo>
                    <a:lnTo>
                      <a:pt x="82" y="27"/>
                    </a:lnTo>
                    <a:lnTo>
                      <a:pt x="80" y="27"/>
                    </a:lnTo>
                    <a:lnTo>
                      <a:pt x="80" y="29"/>
                    </a:lnTo>
                    <a:lnTo>
                      <a:pt x="78" y="29"/>
                    </a:lnTo>
                    <a:lnTo>
                      <a:pt x="76" y="29"/>
                    </a:lnTo>
                    <a:lnTo>
                      <a:pt x="76" y="27"/>
                    </a:lnTo>
                    <a:lnTo>
                      <a:pt x="75" y="27"/>
                    </a:lnTo>
                    <a:lnTo>
                      <a:pt x="75" y="25"/>
                    </a:lnTo>
                    <a:close/>
                    <a:moveTo>
                      <a:pt x="672" y="265"/>
                    </a:moveTo>
                    <a:lnTo>
                      <a:pt x="672" y="263"/>
                    </a:lnTo>
                    <a:lnTo>
                      <a:pt x="674" y="263"/>
                    </a:lnTo>
                    <a:lnTo>
                      <a:pt x="674" y="261"/>
                    </a:lnTo>
                    <a:lnTo>
                      <a:pt x="676" y="261"/>
                    </a:lnTo>
                    <a:lnTo>
                      <a:pt x="678" y="261"/>
                    </a:lnTo>
                    <a:lnTo>
                      <a:pt x="679" y="261"/>
                    </a:lnTo>
                    <a:lnTo>
                      <a:pt x="679" y="263"/>
                    </a:lnTo>
                    <a:lnTo>
                      <a:pt x="681" y="263"/>
                    </a:lnTo>
                    <a:lnTo>
                      <a:pt x="681" y="265"/>
                    </a:lnTo>
                    <a:lnTo>
                      <a:pt x="683" y="265"/>
                    </a:lnTo>
                    <a:lnTo>
                      <a:pt x="683" y="267"/>
                    </a:lnTo>
                    <a:lnTo>
                      <a:pt x="683" y="269"/>
                    </a:lnTo>
                    <a:lnTo>
                      <a:pt x="683" y="270"/>
                    </a:lnTo>
                    <a:lnTo>
                      <a:pt x="681" y="270"/>
                    </a:lnTo>
                    <a:lnTo>
                      <a:pt x="679" y="270"/>
                    </a:lnTo>
                    <a:lnTo>
                      <a:pt x="678" y="270"/>
                    </a:lnTo>
                    <a:lnTo>
                      <a:pt x="676" y="270"/>
                    </a:lnTo>
                    <a:lnTo>
                      <a:pt x="676" y="269"/>
                    </a:lnTo>
                    <a:lnTo>
                      <a:pt x="674" y="269"/>
                    </a:lnTo>
                    <a:lnTo>
                      <a:pt x="674" y="267"/>
                    </a:lnTo>
                    <a:lnTo>
                      <a:pt x="674" y="265"/>
                    </a:lnTo>
                    <a:lnTo>
                      <a:pt x="672" y="265"/>
                    </a:lnTo>
                    <a:close/>
                    <a:moveTo>
                      <a:pt x="572" y="232"/>
                    </a:moveTo>
                    <a:lnTo>
                      <a:pt x="572" y="230"/>
                    </a:lnTo>
                    <a:lnTo>
                      <a:pt x="572" y="228"/>
                    </a:lnTo>
                    <a:lnTo>
                      <a:pt x="574" y="228"/>
                    </a:lnTo>
                    <a:lnTo>
                      <a:pt x="576" y="228"/>
                    </a:lnTo>
                    <a:lnTo>
                      <a:pt x="576" y="226"/>
                    </a:lnTo>
                    <a:lnTo>
                      <a:pt x="576" y="224"/>
                    </a:lnTo>
                    <a:lnTo>
                      <a:pt x="578" y="224"/>
                    </a:lnTo>
                    <a:lnTo>
                      <a:pt x="580" y="224"/>
                    </a:lnTo>
                    <a:lnTo>
                      <a:pt x="582" y="226"/>
                    </a:lnTo>
                    <a:lnTo>
                      <a:pt x="582" y="228"/>
                    </a:lnTo>
                    <a:lnTo>
                      <a:pt x="580" y="228"/>
                    </a:lnTo>
                    <a:lnTo>
                      <a:pt x="580" y="230"/>
                    </a:lnTo>
                    <a:lnTo>
                      <a:pt x="582" y="230"/>
                    </a:lnTo>
                    <a:lnTo>
                      <a:pt x="580" y="230"/>
                    </a:lnTo>
                    <a:lnTo>
                      <a:pt x="580" y="232"/>
                    </a:lnTo>
                    <a:lnTo>
                      <a:pt x="578" y="232"/>
                    </a:lnTo>
                    <a:lnTo>
                      <a:pt x="578" y="234"/>
                    </a:lnTo>
                    <a:lnTo>
                      <a:pt x="576" y="234"/>
                    </a:lnTo>
                    <a:lnTo>
                      <a:pt x="576" y="236"/>
                    </a:lnTo>
                    <a:lnTo>
                      <a:pt x="574" y="236"/>
                    </a:lnTo>
                    <a:lnTo>
                      <a:pt x="572" y="236"/>
                    </a:lnTo>
                    <a:lnTo>
                      <a:pt x="574" y="236"/>
                    </a:lnTo>
                    <a:lnTo>
                      <a:pt x="572" y="236"/>
                    </a:lnTo>
                    <a:lnTo>
                      <a:pt x="572" y="234"/>
                    </a:lnTo>
                    <a:lnTo>
                      <a:pt x="572" y="232"/>
                    </a:lnTo>
                    <a:close/>
                    <a:moveTo>
                      <a:pt x="380" y="163"/>
                    </a:moveTo>
                    <a:lnTo>
                      <a:pt x="380" y="161"/>
                    </a:lnTo>
                    <a:lnTo>
                      <a:pt x="380" y="163"/>
                    </a:lnTo>
                    <a:lnTo>
                      <a:pt x="380" y="161"/>
                    </a:lnTo>
                    <a:lnTo>
                      <a:pt x="382" y="161"/>
                    </a:lnTo>
                    <a:lnTo>
                      <a:pt x="384" y="161"/>
                    </a:lnTo>
                    <a:lnTo>
                      <a:pt x="386" y="161"/>
                    </a:lnTo>
                    <a:lnTo>
                      <a:pt x="388" y="163"/>
                    </a:lnTo>
                    <a:lnTo>
                      <a:pt x="386" y="163"/>
                    </a:lnTo>
                    <a:lnTo>
                      <a:pt x="388" y="163"/>
                    </a:lnTo>
                    <a:lnTo>
                      <a:pt x="388" y="165"/>
                    </a:lnTo>
                    <a:lnTo>
                      <a:pt x="388" y="167"/>
                    </a:lnTo>
                    <a:lnTo>
                      <a:pt x="389" y="167"/>
                    </a:lnTo>
                    <a:lnTo>
                      <a:pt x="389" y="169"/>
                    </a:lnTo>
                    <a:lnTo>
                      <a:pt x="388" y="169"/>
                    </a:lnTo>
                    <a:lnTo>
                      <a:pt x="388" y="171"/>
                    </a:lnTo>
                    <a:lnTo>
                      <a:pt x="388" y="173"/>
                    </a:lnTo>
                    <a:lnTo>
                      <a:pt x="388" y="171"/>
                    </a:lnTo>
                    <a:lnTo>
                      <a:pt x="388" y="173"/>
                    </a:lnTo>
                    <a:lnTo>
                      <a:pt x="386" y="173"/>
                    </a:lnTo>
                    <a:lnTo>
                      <a:pt x="386" y="171"/>
                    </a:lnTo>
                    <a:lnTo>
                      <a:pt x="384" y="171"/>
                    </a:lnTo>
                    <a:lnTo>
                      <a:pt x="386" y="171"/>
                    </a:lnTo>
                    <a:lnTo>
                      <a:pt x="386" y="169"/>
                    </a:lnTo>
                    <a:lnTo>
                      <a:pt x="386" y="167"/>
                    </a:lnTo>
                    <a:lnTo>
                      <a:pt x="384" y="167"/>
                    </a:lnTo>
                    <a:lnTo>
                      <a:pt x="384" y="169"/>
                    </a:lnTo>
                    <a:lnTo>
                      <a:pt x="382" y="167"/>
                    </a:lnTo>
                    <a:lnTo>
                      <a:pt x="382" y="165"/>
                    </a:lnTo>
                    <a:lnTo>
                      <a:pt x="380" y="165"/>
                    </a:lnTo>
                    <a:lnTo>
                      <a:pt x="380" y="163"/>
                    </a:lnTo>
                    <a:close/>
                    <a:moveTo>
                      <a:pt x="0" y="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  <a:moveTo>
                      <a:pt x="138" y="86"/>
                    </a:moveTo>
                    <a:lnTo>
                      <a:pt x="138" y="84"/>
                    </a:lnTo>
                    <a:lnTo>
                      <a:pt x="140" y="84"/>
                    </a:lnTo>
                    <a:lnTo>
                      <a:pt x="142" y="84"/>
                    </a:lnTo>
                    <a:lnTo>
                      <a:pt x="142" y="86"/>
                    </a:lnTo>
                    <a:lnTo>
                      <a:pt x="142" y="88"/>
                    </a:lnTo>
                    <a:lnTo>
                      <a:pt x="140" y="88"/>
                    </a:lnTo>
                    <a:lnTo>
                      <a:pt x="138" y="88"/>
                    </a:lnTo>
                    <a:lnTo>
                      <a:pt x="138" y="86"/>
                    </a:lnTo>
                    <a:close/>
                    <a:moveTo>
                      <a:pt x="209" y="96"/>
                    </a:moveTo>
                    <a:lnTo>
                      <a:pt x="209" y="94"/>
                    </a:lnTo>
                    <a:lnTo>
                      <a:pt x="211" y="94"/>
                    </a:lnTo>
                    <a:lnTo>
                      <a:pt x="213" y="94"/>
                    </a:lnTo>
                    <a:lnTo>
                      <a:pt x="213" y="96"/>
                    </a:lnTo>
                    <a:lnTo>
                      <a:pt x="213" y="98"/>
                    </a:lnTo>
                    <a:lnTo>
                      <a:pt x="211" y="100"/>
                    </a:lnTo>
                    <a:lnTo>
                      <a:pt x="211" y="98"/>
                    </a:lnTo>
                    <a:lnTo>
                      <a:pt x="209" y="98"/>
                    </a:lnTo>
                    <a:lnTo>
                      <a:pt x="209" y="96"/>
                    </a:lnTo>
                    <a:close/>
                    <a:moveTo>
                      <a:pt x="518" y="190"/>
                    </a:moveTo>
                    <a:lnTo>
                      <a:pt x="520" y="190"/>
                    </a:lnTo>
                    <a:lnTo>
                      <a:pt x="520" y="188"/>
                    </a:lnTo>
                    <a:lnTo>
                      <a:pt x="522" y="188"/>
                    </a:lnTo>
                    <a:lnTo>
                      <a:pt x="522" y="190"/>
                    </a:lnTo>
                    <a:lnTo>
                      <a:pt x="522" y="192"/>
                    </a:lnTo>
                    <a:lnTo>
                      <a:pt x="520" y="192"/>
                    </a:lnTo>
                    <a:lnTo>
                      <a:pt x="518" y="192"/>
                    </a:lnTo>
                    <a:lnTo>
                      <a:pt x="518" y="190"/>
                    </a:lnTo>
                    <a:close/>
                    <a:moveTo>
                      <a:pt x="432" y="173"/>
                    </a:moveTo>
                    <a:lnTo>
                      <a:pt x="432" y="171"/>
                    </a:lnTo>
                    <a:lnTo>
                      <a:pt x="434" y="171"/>
                    </a:lnTo>
                    <a:lnTo>
                      <a:pt x="434" y="173"/>
                    </a:lnTo>
                    <a:lnTo>
                      <a:pt x="436" y="173"/>
                    </a:lnTo>
                    <a:lnTo>
                      <a:pt x="436" y="174"/>
                    </a:lnTo>
                    <a:lnTo>
                      <a:pt x="434" y="174"/>
                    </a:lnTo>
                    <a:lnTo>
                      <a:pt x="432" y="174"/>
                    </a:lnTo>
                    <a:lnTo>
                      <a:pt x="432" y="173"/>
                    </a:lnTo>
                    <a:close/>
                    <a:moveTo>
                      <a:pt x="562" y="238"/>
                    </a:moveTo>
                    <a:lnTo>
                      <a:pt x="562" y="236"/>
                    </a:lnTo>
                    <a:lnTo>
                      <a:pt x="564" y="236"/>
                    </a:lnTo>
                    <a:lnTo>
                      <a:pt x="566" y="236"/>
                    </a:lnTo>
                    <a:lnTo>
                      <a:pt x="566" y="238"/>
                    </a:lnTo>
                    <a:lnTo>
                      <a:pt x="566" y="240"/>
                    </a:lnTo>
                    <a:lnTo>
                      <a:pt x="564" y="240"/>
                    </a:lnTo>
                    <a:lnTo>
                      <a:pt x="562" y="240"/>
                    </a:lnTo>
                    <a:lnTo>
                      <a:pt x="562" y="238"/>
                    </a:lnTo>
                    <a:close/>
                    <a:moveTo>
                      <a:pt x="326" y="123"/>
                    </a:moveTo>
                    <a:lnTo>
                      <a:pt x="328" y="123"/>
                    </a:lnTo>
                    <a:lnTo>
                      <a:pt x="328" y="121"/>
                    </a:lnTo>
                    <a:lnTo>
                      <a:pt x="330" y="123"/>
                    </a:lnTo>
                    <a:lnTo>
                      <a:pt x="330" y="125"/>
                    </a:lnTo>
                    <a:lnTo>
                      <a:pt x="328" y="125"/>
                    </a:lnTo>
                    <a:lnTo>
                      <a:pt x="326" y="125"/>
                    </a:lnTo>
                    <a:lnTo>
                      <a:pt x="326" y="123"/>
                    </a:lnTo>
                    <a:close/>
                    <a:moveTo>
                      <a:pt x="244" y="105"/>
                    </a:moveTo>
                    <a:lnTo>
                      <a:pt x="245" y="105"/>
                    </a:lnTo>
                    <a:lnTo>
                      <a:pt x="245" y="103"/>
                    </a:lnTo>
                    <a:lnTo>
                      <a:pt x="247" y="103"/>
                    </a:lnTo>
                    <a:lnTo>
                      <a:pt x="247" y="105"/>
                    </a:lnTo>
                    <a:lnTo>
                      <a:pt x="247" y="107"/>
                    </a:lnTo>
                    <a:lnTo>
                      <a:pt x="245" y="107"/>
                    </a:lnTo>
                    <a:lnTo>
                      <a:pt x="244" y="107"/>
                    </a:lnTo>
                    <a:lnTo>
                      <a:pt x="244" y="105"/>
                    </a:lnTo>
                    <a:close/>
                  </a:path>
                </a:pathLst>
              </a:custGeom>
              <a:solidFill>
                <a:schemeClr val="tx1"/>
              </a:solidFill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zh-CN" altLang="en-US" sz="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89837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6126"/>
            <a:ext cx="8229600" cy="857250"/>
          </a:xfrm>
        </p:spPr>
        <p:txBody>
          <a:bodyPr>
            <a:noAutofit/>
          </a:bodyPr>
          <a:lstStyle/>
          <a:p>
            <a:r>
              <a:rPr lang="en-US" altLang="zh-CN" dirty="0"/>
              <a:t>Framed Nevada Map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E42ED3-F4EE-608E-ED49-2DA128203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419" y="990287"/>
            <a:ext cx="4537472" cy="393501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2" name="Group 5">
            <a:extLst>
              <a:ext uri="{FF2B5EF4-FFF2-40B4-BE49-F238E27FC236}">
                <a16:creationId xmlns:a16="http://schemas.microsoft.com/office/drawing/2014/main" id="{A5904286-698B-9CE9-4FF1-A24F5D353B87}"/>
              </a:ext>
            </a:extLst>
          </p:cNvPr>
          <p:cNvGrpSpPr>
            <a:grpSpLocks/>
          </p:cNvGrpSpPr>
          <p:nvPr/>
        </p:nvGrpSpPr>
        <p:grpSpPr bwMode="auto">
          <a:xfrm>
            <a:off x="2227418" y="989096"/>
            <a:ext cx="4538663" cy="3943350"/>
            <a:chOff x="204" y="662"/>
            <a:chExt cx="3812" cy="3312"/>
          </a:xfrm>
          <a:solidFill>
            <a:srgbClr val="C3B996"/>
          </a:solidFill>
        </p:grpSpPr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97F0FCC7-F631-2FC1-EB80-F9F38B71A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" y="2913"/>
              <a:ext cx="1164" cy="1057"/>
            </a:xfrm>
            <a:custGeom>
              <a:avLst/>
              <a:gdLst/>
              <a:ahLst/>
              <a:cxnLst>
                <a:cxn ang="0">
                  <a:pos x="5820" y="0"/>
                </a:cxn>
                <a:cxn ang="0">
                  <a:pos x="1192" y="226"/>
                </a:cxn>
                <a:cxn ang="0">
                  <a:pos x="1188" y="694"/>
                </a:cxn>
                <a:cxn ang="0">
                  <a:pos x="1186" y="2100"/>
                </a:cxn>
                <a:cxn ang="0">
                  <a:pos x="1146" y="2188"/>
                </a:cxn>
                <a:cxn ang="0">
                  <a:pos x="1094" y="2272"/>
                </a:cxn>
                <a:cxn ang="0">
                  <a:pos x="1052" y="2298"/>
                </a:cxn>
                <a:cxn ang="0">
                  <a:pos x="1078" y="2352"/>
                </a:cxn>
                <a:cxn ang="0">
                  <a:pos x="1040" y="2422"/>
                </a:cxn>
                <a:cxn ang="0">
                  <a:pos x="1028" y="2486"/>
                </a:cxn>
                <a:cxn ang="0">
                  <a:pos x="974" y="2492"/>
                </a:cxn>
                <a:cxn ang="0">
                  <a:pos x="932" y="2512"/>
                </a:cxn>
                <a:cxn ang="0">
                  <a:pos x="842" y="2514"/>
                </a:cxn>
                <a:cxn ang="0">
                  <a:pos x="802" y="2438"/>
                </a:cxn>
                <a:cxn ang="0">
                  <a:pos x="750" y="2404"/>
                </a:cxn>
                <a:cxn ang="0">
                  <a:pos x="742" y="2344"/>
                </a:cxn>
                <a:cxn ang="0">
                  <a:pos x="616" y="2216"/>
                </a:cxn>
                <a:cxn ang="0">
                  <a:pos x="558" y="2264"/>
                </a:cxn>
                <a:cxn ang="0">
                  <a:pos x="526" y="2258"/>
                </a:cxn>
                <a:cxn ang="0">
                  <a:pos x="494" y="2244"/>
                </a:cxn>
                <a:cxn ang="0">
                  <a:pos x="436" y="2272"/>
                </a:cxn>
                <a:cxn ang="0">
                  <a:pos x="418" y="2216"/>
                </a:cxn>
                <a:cxn ang="0">
                  <a:pos x="334" y="2218"/>
                </a:cxn>
                <a:cxn ang="0">
                  <a:pos x="210" y="2258"/>
                </a:cxn>
                <a:cxn ang="0">
                  <a:pos x="98" y="2318"/>
                </a:cxn>
                <a:cxn ang="0">
                  <a:pos x="24" y="2322"/>
                </a:cxn>
                <a:cxn ang="0">
                  <a:pos x="0" y="2378"/>
                </a:cxn>
                <a:cxn ang="0">
                  <a:pos x="32" y="2438"/>
                </a:cxn>
                <a:cxn ang="0">
                  <a:pos x="52" y="2494"/>
                </a:cxn>
                <a:cxn ang="0">
                  <a:pos x="12" y="2570"/>
                </a:cxn>
                <a:cxn ang="0">
                  <a:pos x="68" y="2692"/>
                </a:cxn>
                <a:cxn ang="0">
                  <a:pos x="126" y="2796"/>
                </a:cxn>
                <a:cxn ang="0">
                  <a:pos x="160" y="2830"/>
                </a:cxn>
                <a:cxn ang="0">
                  <a:pos x="82" y="2894"/>
                </a:cxn>
                <a:cxn ang="0">
                  <a:pos x="102" y="2930"/>
                </a:cxn>
                <a:cxn ang="0">
                  <a:pos x="72" y="3000"/>
                </a:cxn>
                <a:cxn ang="0">
                  <a:pos x="100" y="3074"/>
                </a:cxn>
                <a:cxn ang="0">
                  <a:pos x="90" y="3138"/>
                </a:cxn>
                <a:cxn ang="0">
                  <a:pos x="88" y="3208"/>
                </a:cxn>
                <a:cxn ang="0">
                  <a:pos x="128" y="3258"/>
                </a:cxn>
                <a:cxn ang="0">
                  <a:pos x="116" y="3338"/>
                </a:cxn>
                <a:cxn ang="0">
                  <a:pos x="178" y="3440"/>
                </a:cxn>
                <a:cxn ang="0">
                  <a:pos x="142" y="3494"/>
                </a:cxn>
                <a:cxn ang="0">
                  <a:pos x="152" y="3588"/>
                </a:cxn>
                <a:cxn ang="0">
                  <a:pos x="130" y="3650"/>
                </a:cxn>
                <a:cxn ang="0">
                  <a:pos x="162" y="3786"/>
                </a:cxn>
                <a:cxn ang="0">
                  <a:pos x="226" y="3904"/>
                </a:cxn>
                <a:cxn ang="0">
                  <a:pos x="266" y="4028"/>
                </a:cxn>
                <a:cxn ang="0">
                  <a:pos x="296" y="4378"/>
                </a:cxn>
                <a:cxn ang="0">
                  <a:pos x="312" y="4488"/>
                </a:cxn>
                <a:cxn ang="0">
                  <a:pos x="196" y="4528"/>
                </a:cxn>
                <a:cxn ang="0">
                  <a:pos x="196" y="4564"/>
                </a:cxn>
                <a:cxn ang="0">
                  <a:pos x="266" y="4622"/>
                </a:cxn>
                <a:cxn ang="0">
                  <a:pos x="216" y="4712"/>
                </a:cxn>
                <a:cxn ang="0">
                  <a:pos x="210" y="4780"/>
                </a:cxn>
                <a:cxn ang="0">
                  <a:pos x="210" y="4943"/>
                </a:cxn>
                <a:cxn ang="0">
                  <a:pos x="247" y="5117"/>
                </a:cxn>
                <a:cxn ang="0">
                  <a:pos x="308" y="5283"/>
                </a:cxn>
                <a:cxn ang="0">
                  <a:pos x="5815" y="5281"/>
                </a:cxn>
                <a:cxn ang="0">
                  <a:pos x="5820" y="0"/>
                </a:cxn>
              </a:cxnLst>
              <a:rect l="0" t="0" r="r" b="b"/>
              <a:pathLst>
                <a:path w="5820" h="5283">
                  <a:moveTo>
                    <a:pt x="5820" y="0"/>
                  </a:moveTo>
                  <a:lnTo>
                    <a:pt x="1192" y="226"/>
                  </a:lnTo>
                  <a:lnTo>
                    <a:pt x="1188" y="694"/>
                  </a:lnTo>
                  <a:lnTo>
                    <a:pt x="1186" y="2100"/>
                  </a:lnTo>
                  <a:lnTo>
                    <a:pt x="1146" y="2188"/>
                  </a:lnTo>
                  <a:lnTo>
                    <a:pt x="1094" y="2272"/>
                  </a:lnTo>
                  <a:lnTo>
                    <a:pt x="1052" y="2298"/>
                  </a:lnTo>
                  <a:lnTo>
                    <a:pt x="1078" y="2352"/>
                  </a:lnTo>
                  <a:lnTo>
                    <a:pt x="1040" y="2422"/>
                  </a:lnTo>
                  <a:lnTo>
                    <a:pt x="1028" y="2486"/>
                  </a:lnTo>
                  <a:lnTo>
                    <a:pt x="974" y="2492"/>
                  </a:lnTo>
                  <a:lnTo>
                    <a:pt x="932" y="2512"/>
                  </a:lnTo>
                  <a:lnTo>
                    <a:pt x="842" y="2514"/>
                  </a:lnTo>
                  <a:lnTo>
                    <a:pt x="802" y="2438"/>
                  </a:lnTo>
                  <a:lnTo>
                    <a:pt x="750" y="2404"/>
                  </a:lnTo>
                  <a:lnTo>
                    <a:pt x="742" y="2344"/>
                  </a:lnTo>
                  <a:lnTo>
                    <a:pt x="616" y="2216"/>
                  </a:lnTo>
                  <a:lnTo>
                    <a:pt x="558" y="2264"/>
                  </a:lnTo>
                  <a:lnTo>
                    <a:pt x="526" y="2258"/>
                  </a:lnTo>
                  <a:lnTo>
                    <a:pt x="494" y="2244"/>
                  </a:lnTo>
                  <a:lnTo>
                    <a:pt x="436" y="2272"/>
                  </a:lnTo>
                  <a:lnTo>
                    <a:pt x="418" y="2216"/>
                  </a:lnTo>
                  <a:lnTo>
                    <a:pt x="334" y="2218"/>
                  </a:lnTo>
                  <a:lnTo>
                    <a:pt x="210" y="2258"/>
                  </a:lnTo>
                  <a:lnTo>
                    <a:pt x="98" y="2318"/>
                  </a:lnTo>
                  <a:lnTo>
                    <a:pt x="24" y="2322"/>
                  </a:lnTo>
                  <a:lnTo>
                    <a:pt x="0" y="2378"/>
                  </a:lnTo>
                  <a:lnTo>
                    <a:pt x="32" y="2438"/>
                  </a:lnTo>
                  <a:lnTo>
                    <a:pt x="52" y="2494"/>
                  </a:lnTo>
                  <a:lnTo>
                    <a:pt x="12" y="2570"/>
                  </a:lnTo>
                  <a:lnTo>
                    <a:pt x="68" y="2692"/>
                  </a:lnTo>
                  <a:lnTo>
                    <a:pt x="126" y="2796"/>
                  </a:lnTo>
                  <a:lnTo>
                    <a:pt x="160" y="2830"/>
                  </a:lnTo>
                  <a:lnTo>
                    <a:pt x="82" y="2894"/>
                  </a:lnTo>
                  <a:lnTo>
                    <a:pt x="102" y="2930"/>
                  </a:lnTo>
                  <a:lnTo>
                    <a:pt x="72" y="3000"/>
                  </a:lnTo>
                  <a:lnTo>
                    <a:pt x="100" y="3074"/>
                  </a:lnTo>
                  <a:lnTo>
                    <a:pt x="90" y="3138"/>
                  </a:lnTo>
                  <a:lnTo>
                    <a:pt x="88" y="3208"/>
                  </a:lnTo>
                  <a:lnTo>
                    <a:pt x="128" y="3258"/>
                  </a:lnTo>
                  <a:lnTo>
                    <a:pt x="116" y="3338"/>
                  </a:lnTo>
                  <a:lnTo>
                    <a:pt x="178" y="3440"/>
                  </a:lnTo>
                  <a:lnTo>
                    <a:pt x="142" y="3494"/>
                  </a:lnTo>
                  <a:lnTo>
                    <a:pt x="152" y="3588"/>
                  </a:lnTo>
                  <a:lnTo>
                    <a:pt x="130" y="3650"/>
                  </a:lnTo>
                  <a:lnTo>
                    <a:pt x="162" y="3786"/>
                  </a:lnTo>
                  <a:lnTo>
                    <a:pt x="226" y="3904"/>
                  </a:lnTo>
                  <a:lnTo>
                    <a:pt x="266" y="4028"/>
                  </a:lnTo>
                  <a:lnTo>
                    <a:pt x="296" y="4378"/>
                  </a:lnTo>
                  <a:lnTo>
                    <a:pt x="312" y="4488"/>
                  </a:lnTo>
                  <a:lnTo>
                    <a:pt x="196" y="4528"/>
                  </a:lnTo>
                  <a:lnTo>
                    <a:pt x="196" y="4564"/>
                  </a:lnTo>
                  <a:lnTo>
                    <a:pt x="266" y="4622"/>
                  </a:lnTo>
                  <a:lnTo>
                    <a:pt x="216" y="4712"/>
                  </a:lnTo>
                  <a:lnTo>
                    <a:pt x="210" y="4780"/>
                  </a:lnTo>
                  <a:lnTo>
                    <a:pt x="210" y="4943"/>
                  </a:lnTo>
                  <a:lnTo>
                    <a:pt x="247" y="5117"/>
                  </a:lnTo>
                  <a:lnTo>
                    <a:pt x="308" y="5283"/>
                  </a:lnTo>
                  <a:lnTo>
                    <a:pt x="5815" y="5281"/>
                  </a:lnTo>
                  <a:lnTo>
                    <a:pt x="5820" y="0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983B0619-5187-9584-9E2B-0385AF0A9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8" y="718"/>
              <a:ext cx="927" cy="2240"/>
            </a:xfrm>
            <a:custGeom>
              <a:avLst/>
              <a:gdLst/>
              <a:ahLst/>
              <a:cxnLst>
                <a:cxn ang="0">
                  <a:pos x="12" y="193"/>
                </a:cxn>
                <a:cxn ang="0">
                  <a:pos x="0" y="4384"/>
                </a:cxn>
                <a:cxn ang="0">
                  <a:pos x="4" y="11203"/>
                </a:cxn>
                <a:cxn ang="0">
                  <a:pos x="4637" y="10973"/>
                </a:cxn>
                <a:cxn ang="0">
                  <a:pos x="4633" y="0"/>
                </a:cxn>
                <a:cxn ang="0">
                  <a:pos x="12" y="193"/>
                </a:cxn>
              </a:cxnLst>
              <a:rect l="0" t="0" r="r" b="b"/>
              <a:pathLst>
                <a:path w="4637" h="11203">
                  <a:moveTo>
                    <a:pt x="12" y="193"/>
                  </a:moveTo>
                  <a:lnTo>
                    <a:pt x="0" y="4384"/>
                  </a:lnTo>
                  <a:lnTo>
                    <a:pt x="4" y="11203"/>
                  </a:lnTo>
                  <a:lnTo>
                    <a:pt x="4637" y="10973"/>
                  </a:lnTo>
                  <a:lnTo>
                    <a:pt x="4633" y="0"/>
                  </a:lnTo>
                  <a:lnTo>
                    <a:pt x="12" y="193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87233957-5312-88D8-3359-CE915407E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2" y="662"/>
              <a:ext cx="1934" cy="94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456"/>
                </a:cxn>
                <a:cxn ang="0">
                  <a:pos x="5055" y="470"/>
                </a:cxn>
                <a:cxn ang="0">
                  <a:pos x="9667" y="278"/>
                </a:cxn>
                <a:cxn ang="0">
                  <a:pos x="9672" y="0"/>
                </a:cxn>
                <a:cxn ang="0">
                  <a:pos x="15" y="0"/>
                </a:cxn>
              </a:cxnLst>
              <a:rect l="0" t="0" r="r" b="b"/>
              <a:pathLst>
                <a:path w="9672" h="470">
                  <a:moveTo>
                    <a:pt x="15" y="0"/>
                  </a:moveTo>
                  <a:lnTo>
                    <a:pt x="0" y="456"/>
                  </a:lnTo>
                  <a:lnTo>
                    <a:pt x="5055" y="470"/>
                  </a:lnTo>
                  <a:lnTo>
                    <a:pt x="9667" y="278"/>
                  </a:lnTo>
                  <a:lnTo>
                    <a:pt x="9672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AED6C3C9-E602-6BAB-7935-03F1F7EC9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" y="662"/>
              <a:ext cx="1880" cy="9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36"/>
                </a:cxn>
                <a:cxn ang="0">
                  <a:pos x="4473" y="475"/>
                </a:cxn>
                <a:cxn ang="0">
                  <a:pos x="5587" y="485"/>
                </a:cxn>
                <a:cxn ang="0">
                  <a:pos x="9398" y="461"/>
                </a:cxn>
                <a:cxn ang="0">
                  <a:pos x="9403" y="0"/>
                </a:cxn>
                <a:cxn ang="0">
                  <a:pos x="0" y="5"/>
                </a:cxn>
              </a:cxnLst>
              <a:rect l="0" t="0" r="r" b="b"/>
              <a:pathLst>
                <a:path w="9403" h="485">
                  <a:moveTo>
                    <a:pt x="0" y="5"/>
                  </a:moveTo>
                  <a:lnTo>
                    <a:pt x="0" y="336"/>
                  </a:lnTo>
                  <a:lnTo>
                    <a:pt x="4473" y="475"/>
                  </a:lnTo>
                  <a:lnTo>
                    <a:pt x="5587" y="485"/>
                  </a:lnTo>
                  <a:lnTo>
                    <a:pt x="9398" y="461"/>
                  </a:lnTo>
                  <a:lnTo>
                    <a:pt x="9403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6" name="Freeform 10">
              <a:extLst>
                <a:ext uri="{FF2B5EF4-FFF2-40B4-BE49-F238E27FC236}">
                  <a16:creationId xmlns:a16="http://schemas.microsoft.com/office/drawing/2014/main" id="{EA39188C-7B93-B282-43D1-8E8F2856F5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" y="729"/>
              <a:ext cx="2707" cy="3245"/>
            </a:xfrm>
            <a:custGeom>
              <a:avLst/>
              <a:gdLst/>
              <a:ahLst/>
              <a:cxnLst>
                <a:cxn ang="0">
                  <a:pos x="4" y="8502"/>
                </a:cxn>
                <a:cxn ang="0">
                  <a:pos x="292" y="8484"/>
                </a:cxn>
                <a:cxn ang="0">
                  <a:pos x="436" y="8520"/>
                </a:cxn>
                <a:cxn ang="0">
                  <a:pos x="670" y="8628"/>
                </a:cxn>
                <a:cxn ang="0">
                  <a:pos x="832" y="8430"/>
                </a:cxn>
                <a:cxn ang="0">
                  <a:pos x="1048" y="8610"/>
                </a:cxn>
                <a:cxn ang="0">
                  <a:pos x="1390" y="8592"/>
                </a:cxn>
                <a:cxn ang="0">
                  <a:pos x="1840" y="8772"/>
                </a:cxn>
                <a:cxn ang="0">
                  <a:pos x="1534" y="8754"/>
                </a:cxn>
                <a:cxn ang="0">
                  <a:pos x="1192" y="8736"/>
                </a:cxn>
                <a:cxn ang="0">
                  <a:pos x="796" y="8628"/>
                </a:cxn>
                <a:cxn ang="0">
                  <a:pos x="454" y="8700"/>
                </a:cxn>
                <a:cxn ang="0">
                  <a:pos x="256" y="8844"/>
                </a:cxn>
                <a:cxn ang="0">
                  <a:pos x="310" y="9060"/>
                </a:cxn>
                <a:cxn ang="0">
                  <a:pos x="454" y="9258"/>
                </a:cxn>
                <a:cxn ang="0">
                  <a:pos x="472" y="9492"/>
                </a:cxn>
                <a:cxn ang="0">
                  <a:pos x="652" y="9726"/>
                </a:cxn>
                <a:cxn ang="0">
                  <a:pos x="652" y="9978"/>
                </a:cxn>
                <a:cxn ang="0">
                  <a:pos x="382" y="9780"/>
                </a:cxn>
                <a:cxn ang="0">
                  <a:pos x="184" y="9510"/>
                </a:cxn>
                <a:cxn ang="0">
                  <a:pos x="112" y="9222"/>
                </a:cxn>
                <a:cxn ang="0">
                  <a:pos x="4" y="9906"/>
                </a:cxn>
                <a:cxn ang="0">
                  <a:pos x="112" y="10248"/>
                </a:cxn>
                <a:cxn ang="0">
                  <a:pos x="112" y="10536"/>
                </a:cxn>
                <a:cxn ang="0">
                  <a:pos x="238" y="10752"/>
                </a:cxn>
                <a:cxn ang="0">
                  <a:pos x="400" y="10986"/>
                </a:cxn>
                <a:cxn ang="0">
                  <a:pos x="616" y="11094"/>
                </a:cxn>
                <a:cxn ang="0">
                  <a:pos x="850" y="11058"/>
                </a:cxn>
                <a:cxn ang="0">
                  <a:pos x="976" y="11148"/>
                </a:cxn>
                <a:cxn ang="0">
                  <a:pos x="1084" y="11382"/>
                </a:cxn>
                <a:cxn ang="0">
                  <a:pos x="1048" y="11580"/>
                </a:cxn>
                <a:cxn ang="0">
                  <a:pos x="976" y="11868"/>
                </a:cxn>
                <a:cxn ang="0">
                  <a:pos x="724" y="11796"/>
                </a:cxn>
                <a:cxn ang="0">
                  <a:pos x="832" y="12030"/>
                </a:cxn>
                <a:cxn ang="0">
                  <a:pos x="814" y="12390"/>
                </a:cxn>
                <a:cxn ang="0">
                  <a:pos x="940" y="12624"/>
                </a:cxn>
                <a:cxn ang="0">
                  <a:pos x="1264" y="12966"/>
                </a:cxn>
                <a:cxn ang="0">
                  <a:pos x="1516" y="13272"/>
                </a:cxn>
                <a:cxn ang="0">
                  <a:pos x="1696" y="13650"/>
                </a:cxn>
                <a:cxn ang="0">
                  <a:pos x="1858" y="13920"/>
                </a:cxn>
                <a:cxn ang="0">
                  <a:pos x="2074" y="14136"/>
                </a:cxn>
                <a:cxn ang="0">
                  <a:pos x="2254" y="14406"/>
                </a:cxn>
                <a:cxn ang="0">
                  <a:pos x="2542" y="14514"/>
                </a:cxn>
                <a:cxn ang="0">
                  <a:pos x="2578" y="14820"/>
                </a:cxn>
                <a:cxn ang="0">
                  <a:pos x="2704" y="15108"/>
                </a:cxn>
                <a:cxn ang="0">
                  <a:pos x="2956" y="15306"/>
                </a:cxn>
                <a:cxn ang="0">
                  <a:pos x="2956" y="15684"/>
                </a:cxn>
                <a:cxn ang="0">
                  <a:pos x="3046" y="16080"/>
                </a:cxn>
                <a:cxn ang="0">
                  <a:pos x="13537" y="16200"/>
                </a:cxn>
                <a:cxn ang="0">
                  <a:pos x="13447" y="15867"/>
                </a:cxn>
                <a:cxn ang="0">
                  <a:pos x="12529" y="14730"/>
                </a:cxn>
                <a:cxn ang="0">
                  <a:pos x="9202" y="11318"/>
                </a:cxn>
                <a:cxn ang="0">
                  <a:pos x="5876" y="8102"/>
                </a:cxn>
                <a:cxn ang="0">
                  <a:pos x="4440" y="6778"/>
                </a:cxn>
                <a:cxn ang="0">
                  <a:pos x="0" y="0"/>
                </a:cxn>
              </a:cxnLst>
              <a:rect l="0" t="0" r="r" b="b"/>
              <a:pathLst>
                <a:path w="13537" h="16224">
                  <a:moveTo>
                    <a:pt x="0" y="0"/>
                  </a:moveTo>
                  <a:lnTo>
                    <a:pt x="4" y="8502"/>
                  </a:lnTo>
                  <a:lnTo>
                    <a:pt x="148" y="8466"/>
                  </a:lnTo>
                  <a:lnTo>
                    <a:pt x="292" y="8484"/>
                  </a:lnTo>
                  <a:lnTo>
                    <a:pt x="328" y="8394"/>
                  </a:lnTo>
                  <a:lnTo>
                    <a:pt x="436" y="8520"/>
                  </a:lnTo>
                  <a:lnTo>
                    <a:pt x="526" y="8610"/>
                  </a:lnTo>
                  <a:lnTo>
                    <a:pt x="670" y="8628"/>
                  </a:lnTo>
                  <a:lnTo>
                    <a:pt x="742" y="8538"/>
                  </a:lnTo>
                  <a:lnTo>
                    <a:pt x="832" y="8430"/>
                  </a:lnTo>
                  <a:lnTo>
                    <a:pt x="850" y="8574"/>
                  </a:lnTo>
                  <a:lnTo>
                    <a:pt x="1048" y="8610"/>
                  </a:lnTo>
                  <a:lnTo>
                    <a:pt x="1246" y="8646"/>
                  </a:lnTo>
                  <a:lnTo>
                    <a:pt x="1390" y="8592"/>
                  </a:lnTo>
                  <a:lnTo>
                    <a:pt x="1552" y="8610"/>
                  </a:lnTo>
                  <a:lnTo>
                    <a:pt x="1840" y="8772"/>
                  </a:lnTo>
                  <a:lnTo>
                    <a:pt x="1678" y="8772"/>
                  </a:lnTo>
                  <a:lnTo>
                    <a:pt x="1534" y="8754"/>
                  </a:lnTo>
                  <a:lnTo>
                    <a:pt x="1390" y="8790"/>
                  </a:lnTo>
                  <a:lnTo>
                    <a:pt x="1192" y="8736"/>
                  </a:lnTo>
                  <a:lnTo>
                    <a:pt x="994" y="8700"/>
                  </a:lnTo>
                  <a:lnTo>
                    <a:pt x="796" y="8628"/>
                  </a:lnTo>
                  <a:lnTo>
                    <a:pt x="562" y="8700"/>
                  </a:lnTo>
                  <a:lnTo>
                    <a:pt x="454" y="8700"/>
                  </a:lnTo>
                  <a:lnTo>
                    <a:pt x="346" y="8736"/>
                  </a:lnTo>
                  <a:lnTo>
                    <a:pt x="256" y="8844"/>
                  </a:lnTo>
                  <a:lnTo>
                    <a:pt x="292" y="8952"/>
                  </a:lnTo>
                  <a:lnTo>
                    <a:pt x="310" y="9060"/>
                  </a:lnTo>
                  <a:lnTo>
                    <a:pt x="382" y="9204"/>
                  </a:lnTo>
                  <a:lnTo>
                    <a:pt x="454" y="9258"/>
                  </a:lnTo>
                  <a:lnTo>
                    <a:pt x="508" y="9330"/>
                  </a:lnTo>
                  <a:lnTo>
                    <a:pt x="472" y="9492"/>
                  </a:lnTo>
                  <a:lnTo>
                    <a:pt x="544" y="9582"/>
                  </a:lnTo>
                  <a:lnTo>
                    <a:pt x="652" y="9726"/>
                  </a:lnTo>
                  <a:lnTo>
                    <a:pt x="634" y="9852"/>
                  </a:lnTo>
                  <a:lnTo>
                    <a:pt x="652" y="9978"/>
                  </a:lnTo>
                  <a:lnTo>
                    <a:pt x="454" y="9906"/>
                  </a:lnTo>
                  <a:lnTo>
                    <a:pt x="382" y="9780"/>
                  </a:lnTo>
                  <a:lnTo>
                    <a:pt x="184" y="9690"/>
                  </a:lnTo>
                  <a:lnTo>
                    <a:pt x="184" y="9510"/>
                  </a:lnTo>
                  <a:lnTo>
                    <a:pt x="112" y="9348"/>
                  </a:lnTo>
                  <a:lnTo>
                    <a:pt x="112" y="9222"/>
                  </a:lnTo>
                  <a:lnTo>
                    <a:pt x="4" y="9240"/>
                  </a:lnTo>
                  <a:lnTo>
                    <a:pt x="4" y="9906"/>
                  </a:lnTo>
                  <a:lnTo>
                    <a:pt x="76" y="10086"/>
                  </a:lnTo>
                  <a:lnTo>
                    <a:pt x="112" y="10248"/>
                  </a:lnTo>
                  <a:lnTo>
                    <a:pt x="112" y="10428"/>
                  </a:lnTo>
                  <a:lnTo>
                    <a:pt x="112" y="10536"/>
                  </a:lnTo>
                  <a:lnTo>
                    <a:pt x="184" y="10662"/>
                  </a:lnTo>
                  <a:lnTo>
                    <a:pt x="238" y="10752"/>
                  </a:lnTo>
                  <a:lnTo>
                    <a:pt x="310" y="10878"/>
                  </a:lnTo>
                  <a:lnTo>
                    <a:pt x="400" y="10986"/>
                  </a:lnTo>
                  <a:lnTo>
                    <a:pt x="490" y="11076"/>
                  </a:lnTo>
                  <a:lnTo>
                    <a:pt x="616" y="11094"/>
                  </a:lnTo>
                  <a:lnTo>
                    <a:pt x="742" y="11094"/>
                  </a:lnTo>
                  <a:lnTo>
                    <a:pt x="850" y="11058"/>
                  </a:lnTo>
                  <a:lnTo>
                    <a:pt x="922" y="11094"/>
                  </a:lnTo>
                  <a:lnTo>
                    <a:pt x="976" y="11148"/>
                  </a:lnTo>
                  <a:lnTo>
                    <a:pt x="1012" y="11238"/>
                  </a:lnTo>
                  <a:lnTo>
                    <a:pt x="1084" y="11382"/>
                  </a:lnTo>
                  <a:lnTo>
                    <a:pt x="1084" y="11454"/>
                  </a:lnTo>
                  <a:lnTo>
                    <a:pt x="1048" y="11580"/>
                  </a:lnTo>
                  <a:lnTo>
                    <a:pt x="994" y="11706"/>
                  </a:lnTo>
                  <a:lnTo>
                    <a:pt x="976" y="11868"/>
                  </a:lnTo>
                  <a:lnTo>
                    <a:pt x="850" y="11796"/>
                  </a:lnTo>
                  <a:lnTo>
                    <a:pt x="724" y="11796"/>
                  </a:lnTo>
                  <a:lnTo>
                    <a:pt x="706" y="11940"/>
                  </a:lnTo>
                  <a:lnTo>
                    <a:pt x="832" y="12030"/>
                  </a:lnTo>
                  <a:lnTo>
                    <a:pt x="760" y="12210"/>
                  </a:lnTo>
                  <a:lnTo>
                    <a:pt x="814" y="12390"/>
                  </a:lnTo>
                  <a:lnTo>
                    <a:pt x="802" y="12504"/>
                  </a:lnTo>
                  <a:lnTo>
                    <a:pt x="940" y="12624"/>
                  </a:lnTo>
                  <a:lnTo>
                    <a:pt x="1120" y="12804"/>
                  </a:lnTo>
                  <a:lnTo>
                    <a:pt x="1264" y="12966"/>
                  </a:lnTo>
                  <a:lnTo>
                    <a:pt x="1354" y="13128"/>
                  </a:lnTo>
                  <a:lnTo>
                    <a:pt x="1516" y="13272"/>
                  </a:lnTo>
                  <a:lnTo>
                    <a:pt x="1570" y="13506"/>
                  </a:lnTo>
                  <a:lnTo>
                    <a:pt x="1696" y="13650"/>
                  </a:lnTo>
                  <a:lnTo>
                    <a:pt x="1822" y="13758"/>
                  </a:lnTo>
                  <a:lnTo>
                    <a:pt x="1858" y="13920"/>
                  </a:lnTo>
                  <a:lnTo>
                    <a:pt x="1966" y="14046"/>
                  </a:lnTo>
                  <a:lnTo>
                    <a:pt x="2074" y="14136"/>
                  </a:lnTo>
                  <a:lnTo>
                    <a:pt x="2146" y="14280"/>
                  </a:lnTo>
                  <a:lnTo>
                    <a:pt x="2254" y="14406"/>
                  </a:lnTo>
                  <a:lnTo>
                    <a:pt x="2362" y="14478"/>
                  </a:lnTo>
                  <a:lnTo>
                    <a:pt x="2542" y="14514"/>
                  </a:lnTo>
                  <a:lnTo>
                    <a:pt x="2596" y="14658"/>
                  </a:lnTo>
                  <a:lnTo>
                    <a:pt x="2578" y="14820"/>
                  </a:lnTo>
                  <a:lnTo>
                    <a:pt x="2524" y="15000"/>
                  </a:lnTo>
                  <a:lnTo>
                    <a:pt x="2704" y="15108"/>
                  </a:lnTo>
                  <a:lnTo>
                    <a:pt x="2866" y="15198"/>
                  </a:lnTo>
                  <a:lnTo>
                    <a:pt x="2956" y="15306"/>
                  </a:lnTo>
                  <a:lnTo>
                    <a:pt x="2974" y="15504"/>
                  </a:lnTo>
                  <a:lnTo>
                    <a:pt x="2956" y="15684"/>
                  </a:lnTo>
                  <a:lnTo>
                    <a:pt x="2956" y="15846"/>
                  </a:lnTo>
                  <a:lnTo>
                    <a:pt x="3046" y="16080"/>
                  </a:lnTo>
                  <a:lnTo>
                    <a:pt x="3082" y="16224"/>
                  </a:lnTo>
                  <a:lnTo>
                    <a:pt x="13537" y="16200"/>
                  </a:lnTo>
                  <a:lnTo>
                    <a:pt x="13480" y="16041"/>
                  </a:lnTo>
                  <a:lnTo>
                    <a:pt x="13447" y="15867"/>
                  </a:lnTo>
                  <a:lnTo>
                    <a:pt x="13441" y="15699"/>
                  </a:lnTo>
                  <a:lnTo>
                    <a:pt x="12529" y="14730"/>
                  </a:lnTo>
                  <a:lnTo>
                    <a:pt x="11323" y="13470"/>
                  </a:lnTo>
                  <a:lnTo>
                    <a:pt x="9202" y="11318"/>
                  </a:lnTo>
                  <a:lnTo>
                    <a:pt x="7085" y="9259"/>
                  </a:lnTo>
                  <a:lnTo>
                    <a:pt x="5876" y="8102"/>
                  </a:lnTo>
                  <a:lnTo>
                    <a:pt x="5060" y="7373"/>
                  </a:lnTo>
                  <a:lnTo>
                    <a:pt x="4440" y="6778"/>
                  </a:lnTo>
                  <a:lnTo>
                    <a:pt x="4455" y="1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28" name="Line 17">
            <a:extLst>
              <a:ext uri="{FF2B5EF4-FFF2-40B4-BE49-F238E27FC236}">
                <a16:creationId xmlns:a16="http://schemas.microsoft.com/office/drawing/2014/main" id="{A4A6FE60-767D-56BF-EA69-368FD0422E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1769" y="1045055"/>
            <a:ext cx="79772" cy="136922"/>
          </a:xfrm>
          <a:prstGeom prst="line">
            <a:avLst/>
          </a:prstGeom>
          <a:noFill/>
          <a:ln w="3175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 sz="1350"/>
          </a:p>
        </p:txBody>
      </p:sp>
      <p:sp>
        <p:nvSpPr>
          <p:cNvPr id="29" name="Line 18">
            <a:extLst>
              <a:ext uri="{FF2B5EF4-FFF2-40B4-BE49-F238E27FC236}">
                <a16:creationId xmlns:a16="http://schemas.microsoft.com/office/drawing/2014/main" id="{C89ADEFD-B734-0C4C-7D4C-BEEFAA3FC8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5638" y="1029577"/>
            <a:ext cx="79772" cy="136922"/>
          </a:xfrm>
          <a:prstGeom prst="line">
            <a:avLst/>
          </a:prstGeom>
          <a:noFill/>
          <a:ln w="3175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92FAEBC8-C943-DB3D-1427-32CADA3BC51F}"/>
              </a:ext>
            </a:extLst>
          </p:cNvPr>
          <p:cNvGrpSpPr/>
          <p:nvPr/>
        </p:nvGrpSpPr>
        <p:grpSpPr>
          <a:xfrm>
            <a:off x="2273853" y="1129157"/>
            <a:ext cx="4256274" cy="3606597"/>
            <a:chOff x="2273853" y="1129157"/>
            <a:chExt cx="4256274" cy="3606597"/>
          </a:xfrm>
        </p:grpSpPr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3F817A5C-FD44-CE52-7A05-B234E3F7F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3466" y="4122821"/>
              <a:ext cx="67999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1000" dirty="0"/>
                <a:t>California</a:t>
              </a:r>
            </a:p>
          </p:txBody>
        </p: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D3C0F458-8F2F-461F-34A1-362E7F5A4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597" y="1129157"/>
              <a:ext cx="47961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1000" dirty="0"/>
                <a:t>Idaho</a:t>
              </a:r>
            </a:p>
          </p:txBody>
        </p:sp>
        <p:sp>
          <p:nvSpPr>
            <p:cNvPr id="25" name="Rectangle 14">
              <a:extLst>
                <a:ext uri="{FF2B5EF4-FFF2-40B4-BE49-F238E27FC236}">
                  <a16:creationId xmlns:a16="http://schemas.microsoft.com/office/drawing/2014/main" id="{1C532948-B16D-92C0-E2E5-9E657BDA3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8597" y="4489533"/>
              <a:ext cx="57900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1000" dirty="0"/>
                <a:t>Arizona</a:t>
              </a:r>
            </a:p>
          </p:txBody>
        </p:sp>
        <p:sp>
          <p:nvSpPr>
            <p:cNvPr id="26" name="Rectangle 15">
              <a:extLst>
                <a:ext uri="{FF2B5EF4-FFF2-40B4-BE49-F238E27FC236}">
                  <a16:creationId xmlns:a16="http://schemas.microsoft.com/office/drawing/2014/main" id="{C26804F9-1B51-503F-E3F7-73BB2A7DA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2187" y="2798846"/>
              <a:ext cx="43794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1000" dirty="0"/>
                <a:t>Utah</a:t>
              </a:r>
            </a:p>
          </p:txBody>
        </p:sp>
        <p:sp>
          <p:nvSpPr>
            <p:cNvPr id="27" name="Rectangle 16">
              <a:extLst>
                <a:ext uri="{FF2B5EF4-FFF2-40B4-BE49-F238E27FC236}">
                  <a16:creationId xmlns:a16="http://schemas.microsoft.com/office/drawing/2014/main" id="{6B37C2C3-9B71-20D1-2956-C6035A11C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5544" y="1172452"/>
              <a:ext cx="5741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1000" dirty="0"/>
                <a:t>Oregon</a:t>
              </a:r>
            </a:p>
          </p:txBody>
        </p:sp>
        <p:sp>
          <p:nvSpPr>
            <p:cNvPr id="30" name="Rectangle 19">
              <a:extLst>
                <a:ext uri="{FF2B5EF4-FFF2-40B4-BE49-F238E27FC236}">
                  <a16:creationId xmlns:a16="http://schemas.microsoft.com/office/drawing/2014/main" id="{986C48C0-2A78-1F51-2A5E-E2C2DEEE0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3853" y="4465721"/>
              <a:ext cx="87716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1000" dirty="0">
                  <a:solidFill>
                    <a:srgbClr val="0000FF"/>
                  </a:solidFill>
                </a:rPr>
                <a:t>Pacific Ocean</a:t>
              </a:r>
            </a:p>
          </p:txBody>
        </p:sp>
      </p:grpSp>
      <p:sp>
        <p:nvSpPr>
          <p:cNvPr id="31" name="Freeform 21">
            <a:extLst>
              <a:ext uri="{FF2B5EF4-FFF2-40B4-BE49-F238E27FC236}">
                <a16:creationId xmlns:a16="http://schemas.microsoft.com/office/drawing/2014/main" id="{897C7F9A-94D1-7D3F-F420-052304D0DAF0}"/>
              </a:ext>
            </a:extLst>
          </p:cNvPr>
          <p:cNvSpPr>
            <a:spLocks/>
          </p:cNvSpPr>
          <p:nvPr/>
        </p:nvSpPr>
        <p:spPr bwMode="auto">
          <a:xfrm>
            <a:off x="3283503" y="1098634"/>
            <a:ext cx="2380059" cy="3708797"/>
          </a:xfrm>
          <a:custGeom>
            <a:avLst/>
            <a:gdLst/>
            <a:ahLst/>
            <a:cxnLst>
              <a:cxn ang="0">
                <a:pos x="36" y="3754"/>
              </a:cxn>
              <a:cxn ang="0">
                <a:pos x="2" y="9070"/>
              </a:cxn>
              <a:cxn ang="0">
                <a:pos x="20" y="9600"/>
              </a:cxn>
              <a:cxn ang="0">
                <a:pos x="1818" y="11106"/>
              </a:cxn>
              <a:cxn ang="0">
                <a:pos x="2696" y="11834"/>
              </a:cxn>
              <a:cxn ang="0">
                <a:pos x="6042" y="14750"/>
              </a:cxn>
              <a:cxn ang="0">
                <a:pos x="8226" y="16688"/>
              </a:cxn>
              <a:cxn ang="0">
                <a:pos x="10590" y="18862"/>
              </a:cxn>
              <a:cxn ang="0">
                <a:pos x="12178" y="20342"/>
              </a:cxn>
              <a:cxn ang="0">
                <a:pos x="14020" y="22098"/>
              </a:cxn>
              <a:cxn ang="0">
                <a:pos x="14396" y="22350"/>
              </a:cxn>
              <a:cxn ang="0">
                <a:pos x="14360" y="22140"/>
              </a:cxn>
              <a:cxn ang="0">
                <a:pos x="14552" y="22030"/>
              </a:cxn>
              <a:cxn ang="0">
                <a:pos x="14476" y="21370"/>
              </a:cxn>
              <a:cxn ang="0">
                <a:pos x="14312" y="21022"/>
              </a:cxn>
              <a:cxn ang="0">
                <a:pos x="14298" y="20738"/>
              </a:cxn>
              <a:cxn ang="0">
                <a:pos x="14338" y="20520"/>
              </a:cxn>
              <a:cxn ang="0">
                <a:pos x="14258" y="20258"/>
              </a:cxn>
              <a:cxn ang="0">
                <a:pos x="14194" y="20090"/>
              </a:cxn>
              <a:cxn ang="0">
                <a:pos x="14166" y="19888"/>
              </a:cxn>
              <a:cxn ang="0">
                <a:pos x="14186" y="19736"/>
              </a:cxn>
              <a:cxn ang="0">
                <a:pos x="14246" y="19590"/>
              </a:cxn>
              <a:cxn ang="0">
                <a:pos x="14070" y="19270"/>
              </a:cxn>
              <a:cxn ang="0">
                <a:pos x="14100" y="19064"/>
              </a:cxn>
              <a:cxn ang="0">
                <a:pos x="14090" y="18916"/>
              </a:cxn>
              <a:cxn ang="0">
                <a:pos x="14400" y="18814"/>
              </a:cxn>
              <a:cxn ang="0">
                <a:pos x="14720" y="18760"/>
              </a:cxn>
              <a:cxn ang="0">
                <a:pos x="14846" y="18796"/>
              </a:cxn>
              <a:cxn ang="0">
                <a:pos x="14962" y="18806"/>
              </a:cxn>
              <a:cxn ang="0">
                <a:pos x="15120" y="18834"/>
              </a:cxn>
              <a:cxn ang="0">
                <a:pos x="15246" y="19032"/>
              </a:cxn>
              <a:cxn ang="0">
                <a:pos x="15394" y="19184"/>
              </a:cxn>
              <a:cxn ang="0">
                <a:pos x="15606" y="19158"/>
              </a:cxn>
              <a:cxn ang="0">
                <a:pos x="15710" y="19060"/>
              </a:cxn>
              <a:cxn ang="0">
                <a:pos x="15726" y="18874"/>
              </a:cxn>
              <a:cxn ang="0">
                <a:pos x="15884" y="18714"/>
              </a:cxn>
              <a:cxn ang="0">
                <a:pos x="15956" y="10676"/>
              </a:cxn>
              <a:cxn ang="0">
                <a:pos x="15968" y="16"/>
              </a:cxn>
              <a:cxn ang="0">
                <a:pos x="1852" y="32"/>
              </a:cxn>
            </a:cxnLst>
            <a:rect l="0" t="0" r="r" b="b"/>
            <a:pathLst>
              <a:path w="15968" h="22452">
                <a:moveTo>
                  <a:pt x="36" y="18"/>
                </a:moveTo>
                <a:lnTo>
                  <a:pt x="36" y="3754"/>
                </a:lnTo>
                <a:lnTo>
                  <a:pt x="36" y="4730"/>
                </a:lnTo>
                <a:lnTo>
                  <a:pt x="2" y="9070"/>
                </a:lnTo>
                <a:lnTo>
                  <a:pt x="0" y="9282"/>
                </a:lnTo>
                <a:lnTo>
                  <a:pt x="20" y="9600"/>
                </a:lnTo>
                <a:lnTo>
                  <a:pt x="716" y="10206"/>
                </a:lnTo>
                <a:lnTo>
                  <a:pt x="1818" y="11106"/>
                </a:lnTo>
                <a:lnTo>
                  <a:pt x="2316" y="11510"/>
                </a:lnTo>
                <a:lnTo>
                  <a:pt x="2696" y="11834"/>
                </a:lnTo>
                <a:lnTo>
                  <a:pt x="4296" y="13222"/>
                </a:lnTo>
                <a:lnTo>
                  <a:pt x="6042" y="14750"/>
                </a:lnTo>
                <a:lnTo>
                  <a:pt x="7622" y="16132"/>
                </a:lnTo>
                <a:lnTo>
                  <a:pt x="8226" y="16688"/>
                </a:lnTo>
                <a:lnTo>
                  <a:pt x="9628" y="17976"/>
                </a:lnTo>
                <a:lnTo>
                  <a:pt x="10590" y="18862"/>
                </a:lnTo>
                <a:lnTo>
                  <a:pt x="11122" y="19350"/>
                </a:lnTo>
                <a:lnTo>
                  <a:pt x="12178" y="20342"/>
                </a:lnTo>
                <a:lnTo>
                  <a:pt x="13078" y="21188"/>
                </a:lnTo>
                <a:lnTo>
                  <a:pt x="14020" y="22098"/>
                </a:lnTo>
                <a:lnTo>
                  <a:pt x="14388" y="22452"/>
                </a:lnTo>
                <a:lnTo>
                  <a:pt x="14396" y="22350"/>
                </a:lnTo>
                <a:lnTo>
                  <a:pt x="14480" y="22224"/>
                </a:lnTo>
                <a:lnTo>
                  <a:pt x="14360" y="22140"/>
                </a:lnTo>
                <a:lnTo>
                  <a:pt x="14368" y="22094"/>
                </a:lnTo>
                <a:lnTo>
                  <a:pt x="14552" y="22030"/>
                </a:lnTo>
                <a:lnTo>
                  <a:pt x="14522" y="21862"/>
                </a:lnTo>
                <a:lnTo>
                  <a:pt x="14476" y="21370"/>
                </a:lnTo>
                <a:lnTo>
                  <a:pt x="14412" y="21190"/>
                </a:lnTo>
                <a:lnTo>
                  <a:pt x="14312" y="21022"/>
                </a:lnTo>
                <a:lnTo>
                  <a:pt x="14260" y="20824"/>
                </a:lnTo>
                <a:lnTo>
                  <a:pt x="14298" y="20738"/>
                </a:lnTo>
                <a:lnTo>
                  <a:pt x="14276" y="20596"/>
                </a:lnTo>
                <a:lnTo>
                  <a:pt x="14338" y="20520"/>
                </a:lnTo>
                <a:lnTo>
                  <a:pt x="14240" y="20372"/>
                </a:lnTo>
                <a:lnTo>
                  <a:pt x="14258" y="20258"/>
                </a:lnTo>
                <a:lnTo>
                  <a:pt x="14194" y="20184"/>
                </a:lnTo>
                <a:lnTo>
                  <a:pt x="14194" y="20090"/>
                </a:lnTo>
                <a:lnTo>
                  <a:pt x="14214" y="19992"/>
                </a:lnTo>
                <a:lnTo>
                  <a:pt x="14166" y="19888"/>
                </a:lnTo>
                <a:lnTo>
                  <a:pt x="14214" y="19794"/>
                </a:lnTo>
                <a:lnTo>
                  <a:pt x="14186" y="19736"/>
                </a:lnTo>
                <a:lnTo>
                  <a:pt x="14304" y="19644"/>
                </a:lnTo>
                <a:lnTo>
                  <a:pt x="14246" y="19590"/>
                </a:lnTo>
                <a:lnTo>
                  <a:pt x="14160" y="19448"/>
                </a:lnTo>
                <a:lnTo>
                  <a:pt x="14070" y="19270"/>
                </a:lnTo>
                <a:lnTo>
                  <a:pt x="14138" y="19160"/>
                </a:lnTo>
                <a:lnTo>
                  <a:pt x="14100" y="19064"/>
                </a:lnTo>
                <a:lnTo>
                  <a:pt x="14048" y="18988"/>
                </a:lnTo>
                <a:lnTo>
                  <a:pt x="14090" y="18916"/>
                </a:lnTo>
                <a:lnTo>
                  <a:pt x="14204" y="18902"/>
                </a:lnTo>
                <a:lnTo>
                  <a:pt x="14400" y="18814"/>
                </a:lnTo>
                <a:lnTo>
                  <a:pt x="14594" y="18756"/>
                </a:lnTo>
                <a:lnTo>
                  <a:pt x="14720" y="18760"/>
                </a:lnTo>
                <a:lnTo>
                  <a:pt x="14752" y="18836"/>
                </a:lnTo>
                <a:lnTo>
                  <a:pt x="14846" y="18796"/>
                </a:lnTo>
                <a:lnTo>
                  <a:pt x="14882" y="18818"/>
                </a:lnTo>
                <a:lnTo>
                  <a:pt x="14962" y="18806"/>
                </a:lnTo>
                <a:lnTo>
                  <a:pt x="15028" y="18760"/>
                </a:lnTo>
                <a:lnTo>
                  <a:pt x="15120" y="18834"/>
                </a:lnTo>
                <a:lnTo>
                  <a:pt x="15238" y="18942"/>
                </a:lnTo>
                <a:lnTo>
                  <a:pt x="15246" y="19032"/>
                </a:lnTo>
                <a:lnTo>
                  <a:pt x="15330" y="19076"/>
                </a:lnTo>
                <a:lnTo>
                  <a:pt x="15394" y="19184"/>
                </a:lnTo>
                <a:lnTo>
                  <a:pt x="15538" y="19186"/>
                </a:lnTo>
                <a:lnTo>
                  <a:pt x="15606" y="19158"/>
                </a:lnTo>
                <a:lnTo>
                  <a:pt x="15698" y="19148"/>
                </a:lnTo>
                <a:lnTo>
                  <a:pt x="15710" y="19060"/>
                </a:lnTo>
                <a:lnTo>
                  <a:pt x="15776" y="18952"/>
                </a:lnTo>
                <a:lnTo>
                  <a:pt x="15726" y="18874"/>
                </a:lnTo>
                <a:lnTo>
                  <a:pt x="15800" y="18838"/>
                </a:lnTo>
                <a:lnTo>
                  <a:pt x="15884" y="18714"/>
                </a:lnTo>
                <a:lnTo>
                  <a:pt x="15948" y="18586"/>
                </a:lnTo>
                <a:lnTo>
                  <a:pt x="15956" y="10676"/>
                </a:lnTo>
                <a:lnTo>
                  <a:pt x="15946" y="6060"/>
                </a:lnTo>
                <a:lnTo>
                  <a:pt x="15968" y="16"/>
                </a:lnTo>
                <a:lnTo>
                  <a:pt x="8026" y="0"/>
                </a:lnTo>
                <a:lnTo>
                  <a:pt x="1852" y="32"/>
                </a:lnTo>
                <a:lnTo>
                  <a:pt x="36" y="18"/>
                </a:lnTo>
                <a:close/>
              </a:path>
            </a:pathLst>
          </a:custGeom>
          <a:solidFill>
            <a:srgbClr val="F5B90F"/>
          </a:solidFill>
          <a:ln w="317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300299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6126"/>
            <a:ext cx="8229600" cy="857250"/>
          </a:xfrm>
        </p:spPr>
        <p:txBody>
          <a:bodyPr>
            <a:noAutofit/>
          </a:bodyPr>
          <a:lstStyle/>
          <a:p>
            <a:r>
              <a:rPr lang="en-US" altLang="zh-CN" dirty="0"/>
              <a:t>Nevada Outline Map</a:t>
            </a:r>
          </a:p>
        </p:txBody>
      </p:sp>
      <p:grpSp>
        <p:nvGrpSpPr>
          <p:cNvPr id="1052" name="组合 1051"/>
          <p:cNvGrpSpPr/>
          <p:nvPr/>
        </p:nvGrpSpPr>
        <p:grpSpPr>
          <a:xfrm>
            <a:off x="5292080" y="1851670"/>
            <a:ext cx="2232248" cy="1944216"/>
            <a:chOff x="5292080" y="1707654"/>
            <a:chExt cx="2232248" cy="1944216"/>
          </a:xfrm>
        </p:grpSpPr>
        <p:sp>
          <p:nvSpPr>
            <p:cNvPr id="1051" name="对角圆角矩形 1050"/>
            <p:cNvSpPr/>
            <p:nvPr/>
          </p:nvSpPr>
          <p:spPr>
            <a:xfrm>
              <a:off x="5292080" y="1707654"/>
              <a:ext cx="720080" cy="72008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lIns="34284" tIns="17142" rIns="34284" bIns="17142" anchor="ctr"/>
            <a:lstStyle/>
            <a:p>
              <a:pPr algn="ctr" defTabSz="457039"/>
              <a:endParaRPr lang="zh-CN" altLang="en-US" sz="1400" kern="0">
                <a:solidFill>
                  <a:prstClr val="white"/>
                </a:solidFill>
                <a:latin typeface="Calibri"/>
                <a:ea typeface="微软雅黑"/>
              </a:endParaRPr>
            </a:p>
          </p:txBody>
        </p:sp>
        <p:sp>
          <p:nvSpPr>
            <p:cNvPr id="61" name="对角圆角矩形 60"/>
            <p:cNvSpPr/>
            <p:nvPr/>
          </p:nvSpPr>
          <p:spPr>
            <a:xfrm>
              <a:off x="6804248" y="1707654"/>
              <a:ext cx="720080" cy="72008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lIns="34284" tIns="17142" rIns="34284" bIns="17142" anchor="ctr"/>
            <a:lstStyle/>
            <a:p>
              <a:pPr algn="ctr" defTabSz="457039"/>
              <a:endParaRPr lang="zh-CN" altLang="en-US" sz="1400" kern="0">
                <a:solidFill>
                  <a:prstClr val="white"/>
                </a:solidFill>
                <a:latin typeface="Calibri"/>
                <a:ea typeface="微软雅黑"/>
              </a:endParaRPr>
            </a:p>
          </p:txBody>
        </p:sp>
        <p:sp>
          <p:nvSpPr>
            <p:cNvPr id="62" name="对角圆角矩形 61"/>
            <p:cNvSpPr/>
            <p:nvPr/>
          </p:nvSpPr>
          <p:spPr>
            <a:xfrm>
              <a:off x="5292080" y="2931790"/>
              <a:ext cx="720080" cy="72008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00B0F0"/>
            </a:solidFill>
            <a:ln w="9525" cap="flat" cmpd="sng" algn="ctr">
              <a:noFill/>
              <a:prstDash val="solid"/>
            </a:ln>
            <a:effectLst/>
          </p:spPr>
          <p:txBody>
            <a:bodyPr lIns="34284" tIns="17142" rIns="34284" bIns="17142" anchor="ctr"/>
            <a:lstStyle/>
            <a:p>
              <a:pPr algn="ctr" defTabSz="457039"/>
              <a:endParaRPr lang="zh-CN" altLang="en-US" sz="1400" kern="0">
                <a:solidFill>
                  <a:prstClr val="white"/>
                </a:solidFill>
                <a:latin typeface="Calibri"/>
                <a:ea typeface="微软雅黑"/>
              </a:endParaRPr>
            </a:p>
          </p:txBody>
        </p:sp>
        <p:sp>
          <p:nvSpPr>
            <p:cNvPr id="63" name="对角圆角矩形 62"/>
            <p:cNvSpPr/>
            <p:nvPr/>
          </p:nvSpPr>
          <p:spPr>
            <a:xfrm>
              <a:off x="6804248" y="2931790"/>
              <a:ext cx="720080" cy="72008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lIns="34284" tIns="17142" rIns="34284" bIns="17142" anchor="ctr"/>
            <a:lstStyle/>
            <a:p>
              <a:pPr algn="ctr" defTabSz="457039"/>
              <a:endParaRPr lang="zh-CN" altLang="en-US" sz="1400" kern="0">
                <a:solidFill>
                  <a:prstClr val="white"/>
                </a:solidFill>
                <a:latin typeface="Calibri"/>
                <a:ea typeface="微软雅黑"/>
              </a:endParaRPr>
            </a:p>
          </p:txBody>
        </p:sp>
        <p:sp>
          <p:nvSpPr>
            <p:cNvPr id="64" name="Freeform 101"/>
            <p:cNvSpPr>
              <a:spLocks noEditPoints="1"/>
            </p:cNvSpPr>
            <p:nvPr/>
          </p:nvSpPr>
          <p:spPr bwMode="auto">
            <a:xfrm>
              <a:off x="5509818" y="1936040"/>
              <a:ext cx="284604" cy="263307"/>
            </a:xfrm>
            <a:custGeom>
              <a:avLst/>
              <a:gdLst>
                <a:gd name="T0" fmla="*/ 2147483646 w 68"/>
                <a:gd name="T1" fmla="*/ 2147483646 h 63"/>
                <a:gd name="T2" fmla="*/ 2147483646 w 68"/>
                <a:gd name="T3" fmla="*/ 2147483646 h 63"/>
                <a:gd name="T4" fmla="*/ 2147483646 w 68"/>
                <a:gd name="T5" fmla="*/ 2147483646 h 63"/>
                <a:gd name="T6" fmla="*/ 2147483646 w 68"/>
                <a:gd name="T7" fmla="*/ 2147483646 h 63"/>
                <a:gd name="T8" fmla="*/ 2147483646 w 68"/>
                <a:gd name="T9" fmla="*/ 2147483646 h 63"/>
                <a:gd name="T10" fmla="*/ 2147483646 w 68"/>
                <a:gd name="T11" fmla="*/ 2147483646 h 63"/>
                <a:gd name="T12" fmla="*/ 2147483646 w 68"/>
                <a:gd name="T13" fmla="*/ 2147483646 h 63"/>
                <a:gd name="T14" fmla="*/ 2147483646 w 68"/>
                <a:gd name="T15" fmla="*/ 2147483646 h 63"/>
                <a:gd name="T16" fmla="*/ 0 w 68"/>
                <a:gd name="T17" fmla="*/ 2147483646 h 63"/>
                <a:gd name="T18" fmla="*/ 2147483646 w 68"/>
                <a:gd name="T19" fmla="*/ 2147483646 h 63"/>
                <a:gd name="T20" fmla="*/ 2147483646 w 68"/>
                <a:gd name="T21" fmla="*/ 2147483646 h 63"/>
                <a:gd name="T22" fmla="*/ 2147483646 w 68"/>
                <a:gd name="T23" fmla="*/ 2147483646 h 63"/>
                <a:gd name="T24" fmla="*/ 2147483646 w 68"/>
                <a:gd name="T25" fmla="*/ 2147483646 h 63"/>
                <a:gd name="T26" fmla="*/ 2147483646 w 68"/>
                <a:gd name="T27" fmla="*/ 2147483646 h 63"/>
                <a:gd name="T28" fmla="*/ 2147483646 w 68"/>
                <a:gd name="T29" fmla="*/ 2147483646 h 63"/>
                <a:gd name="T30" fmla="*/ 2147483646 w 68"/>
                <a:gd name="T31" fmla="*/ 2147483646 h 63"/>
                <a:gd name="T32" fmla="*/ 2147483646 w 68"/>
                <a:gd name="T33" fmla="*/ 2147483646 h 63"/>
                <a:gd name="T34" fmla="*/ 2147483646 w 68"/>
                <a:gd name="T35" fmla="*/ 2147483646 h 63"/>
                <a:gd name="T36" fmla="*/ 2147483646 w 68"/>
                <a:gd name="T37" fmla="*/ 2147483646 h 63"/>
                <a:gd name="T38" fmla="*/ 2147483646 w 68"/>
                <a:gd name="T39" fmla="*/ 2147483646 h 63"/>
                <a:gd name="T40" fmla="*/ 2147483646 w 68"/>
                <a:gd name="T41" fmla="*/ 2147483646 h 63"/>
                <a:gd name="T42" fmla="*/ 2147483646 w 68"/>
                <a:gd name="T43" fmla="*/ 2147483646 h 63"/>
                <a:gd name="T44" fmla="*/ 2147483646 w 68"/>
                <a:gd name="T45" fmla="*/ 2147483646 h 63"/>
                <a:gd name="T46" fmla="*/ 2147483646 w 68"/>
                <a:gd name="T47" fmla="*/ 2147483646 h 63"/>
                <a:gd name="T48" fmla="*/ 2147483646 w 68"/>
                <a:gd name="T49" fmla="*/ 2147483646 h 63"/>
                <a:gd name="T50" fmla="*/ 2147483646 w 68"/>
                <a:gd name="T51" fmla="*/ 2147483646 h 63"/>
                <a:gd name="T52" fmla="*/ 2147483646 w 68"/>
                <a:gd name="T53" fmla="*/ 2147483646 h 63"/>
                <a:gd name="T54" fmla="*/ 2147483646 w 68"/>
                <a:gd name="T55" fmla="*/ 0 h 63"/>
                <a:gd name="T56" fmla="*/ 2147483646 w 68"/>
                <a:gd name="T57" fmla="*/ 2147483646 h 63"/>
                <a:gd name="T58" fmla="*/ 2147483646 w 68"/>
                <a:gd name="T59" fmla="*/ 2147483646 h 63"/>
                <a:gd name="T60" fmla="*/ 2147483646 w 68"/>
                <a:gd name="T61" fmla="*/ 2147483646 h 63"/>
                <a:gd name="T62" fmla="*/ 2147483646 w 68"/>
                <a:gd name="T63" fmla="*/ 2147483646 h 63"/>
                <a:gd name="T64" fmla="*/ 2147483646 w 68"/>
                <a:gd name="T65" fmla="*/ 2147483646 h 63"/>
                <a:gd name="T66" fmla="*/ 2147483646 w 68"/>
                <a:gd name="T67" fmla="*/ 2147483646 h 63"/>
                <a:gd name="T68" fmla="*/ 2147483646 w 68"/>
                <a:gd name="T69" fmla="*/ 2147483646 h 63"/>
                <a:gd name="T70" fmla="*/ 2147483646 w 68"/>
                <a:gd name="T71" fmla="*/ 2147483646 h 63"/>
                <a:gd name="T72" fmla="*/ 2147483646 w 68"/>
                <a:gd name="T73" fmla="*/ 2147483646 h 63"/>
                <a:gd name="T74" fmla="*/ 2147483646 w 68"/>
                <a:gd name="T75" fmla="*/ 2147483646 h 63"/>
                <a:gd name="T76" fmla="*/ 2147483646 w 68"/>
                <a:gd name="T77" fmla="*/ 2147483646 h 63"/>
                <a:gd name="T78" fmla="*/ 2147483646 w 68"/>
                <a:gd name="T79" fmla="*/ 2147483646 h 63"/>
                <a:gd name="T80" fmla="*/ 2147483646 w 68"/>
                <a:gd name="T81" fmla="*/ 2147483646 h 63"/>
                <a:gd name="T82" fmla="*/ 2147483646 w 68"/>
                <a:gd name="T83" fmla="*/ 2147483646 h 63"/>
                <a:gd name="T84" fmla="*/ 2147483646 w 68"/>
                <a:gd name="T85" fmla="*/ 2147483646 h 63"/>
                <a:gd name="T86" fmla="*/ 2147483646 w 68"/>
                <a:gd name="T87" fmla="*/ 2147483646 h 6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  <p:sp>
          <p:nvSpPr>
            <p:cNvPr id="65" name="Freeform 99"/>
            <p:cNvSpPr>
              <a:spLocks noEditPoints="1"/>
            </p:cNvSpPr>
            <p:nvPr/>
          </p:nvSpPr>
          <p:spPr bwMode="auto">
            <a:xfrm>
              <a:off x="6985180" y="1941475"/>
              <a:ext cx="358216" cy="336286"/>
            </a:xfrm>
            <a:custGeom>
              <a:avLst/>
              <a:gdLst>
                <a:gd name="T0" fmla="*/ 2147483646 w 68"/>
                <a:gd name="T1" fmla="*/ 2147483646 h 64"/>
                <a:gd name="T2" fmla="*/ 2147483646 w 68"/>
                <a:gd name="T3" fmla="*/ 2147483646 h 64"/>
                <a:gd name="T4" fmla="*/ 2147483646 w 68"/>
                <a:gd name="T5" fmla="*/ 2147483646 h 64"/>
                <a:gd name="T6" fmla="*/ 2147483646 w 68"/>
                <a:gd name="T7" fmla="*/ 2147483646 h 64"/>
                <a:gd name="T8" fmla="*/ 2147483646 w 68"/>
                <a:gd name="T9" fmla="*/ 2147483646 h 64"/>
                <a:gd name="T10" fmla="*/ 2147483646 w 68"/>
                <a:gd name="T11" fmla="*/ 2147483646 h 64"/>
                <a:gd name="T12" fmla="*/ 0 w 68"/>
                <a:gd name="T13" fmla="*/ 2147483646 h 64"/>
                <a:gd name="T14" fmla="*/ 2147483646 w 68"/>
                <a:gd name="T15" fmla="*/ 2147483646 h 64"/>
                <a:gd name="T16" fmla="*/ 2147483646 w 68"/>
                <a:gd name="T17" fmla="*/ 2147483646 h 64"/>
                <a:gd name="T18" fmla="*/ 2147483646 w 68"/>
                <a:gd name="T19" fmla="*/ 2147483646 h 64"/>
                <a:gd name="T20" fmla="*/ 2147483646 w 68"/>
                <a:gd name="T21" fmla="*/ 2147483646 h 64"/>
                <a:gd name="T22" fmla="*/ 2147483646 w 68"/>
                <a:gd name="T23" fmla="*/ 2147483646 h 64"/>
                <a:gd name="T24" fmla="*/ 2147483646 w 68"/>
                <a:gd name="T25" fmla="*/ 2147483646 h 64"/>
                <a:gd name="T26" fmla="*/ 2147483646 w 68"/>
                <a:gd name="T27" fmla="*/ 2147483646 h 64"/>
                <a:gd name="T28" fmla="*/ 2147483646 w 68"/>
                <a:gd name="T29" fmla="*/ 2147483646 h 64"/>
                <a:gd name="T30" fmla="*/ 2147483646 w 68"/>
                <a:gd name="T31" fmla="*/ 2147483646 h 64"/>
                <a:gd name="T32" fmla="*/ 2147483646 w 68"/>
                <a:gd name="T33" fmla="*/ 2147483646 h 64"/>
                <a:gd name="T34" fmla="*/ 2147483646 w 68"/>
                <a:gd name="T35" fmla="*/ 2147483646 h 64"/>
                <a:gd name="T36" fmla="*/ 2147483646 w 68"/>
                <a:gd name="T37" fmla="*/ 2147483646 h 64"/>
                <a:gd name="T38" fmla="*/ 2147483646 w 68"/>
                <a:gd name="T39" fmla="*/ 2147483646 h 64"/>
                <a:gd name="T40" fmla="*/ 2147483646 w 68"/>
                <a:gd name="T41" fmla="*/ 0 h 64"/>
                <a:gd name="T42" fmla="*/ 2147483646 w 68"/>
                <a:gd name="T43" fmla="*/ 2147483646 h 64"/>
                <a:gd name="T44" fmla="*/ 2147483646 w 68"/>
                <a:gd name="T45" fmla="*/ 2147483646 h 64"/>
                <a:gd name="T46" fmla="*/ 2147483646 w 68"/>
                <a:gd name="T47" fmla="*/ 2147483646 h 64"/>
                <a:gd name="T48" fmla="*/ 2147483646 w 68"/>
                <a:gd name="T49" fmla="*/ 2147483646 h 64"/>
                <a:gd name="T50" fmla="*/ 2147483646 w 68"/>
                <a:gd name="T51" fmla="*/ 2147483646 h 64"/>
                <a:gd name="T52" fmla="*/ 2147483646 w 68"/>
                <a:gd name="T53" fmla="*/ 2147483646 h 64"/>
                <a:gd name="T54" fmla="*/ 2147483646 w 68"/>
                <a:gd name="T55" fmla="*/ 0 h 64"/>
                <a:gd name="T56" fmla="*/ 2147483646 w 68"/>
                <a:gd name="T57" fmla="*/ 0 h 64"/>
                <a:gd name="T58" fmla="*/ 2147483646 w 68"/>
                <a:gd name="T59" fmla="*/ 2147483646 h 64"/>
                <a:gd name="T60" fmla="*/ 2147483646 w 68"/>
                <a:gd name="T61" fmla="*/ 2147483646 h 64"/>
                <a:gd name="T62" fmla="*/ 2147483646 w 68"/>
                <a:gd name="T63" fmla="*/ 2147483646 h 64"/>
                <a:gd name="T64" fmla="*/ 2147483646 w 68"/>
                <a:gd name="T65" fmla="*/ 2147483646 h 64"/>
                <a:gd name="T66" fmla="*/ 2147483646 w 68"/>
                <a:gd name="T67" fmla="*/ 2147483646 h 64"/>
                <a:gd name="T68" fmla="*/ 2147483646 w 68"/>
                <a:gd name="T69" fmla="*/ 2147483646 h 64"/>
                <a:gd name="T70" fmla="*/ 2147483646 w 68"/>
                <a:gd name="T71" fmla="*/ 2147483646 h 64"/>
                <a:gd name="T72" fmla="*/ 2147483646 w 68"/>
                <a:gd name="T73" fmla="*/ 2147483646 h 64"/>
                <a:gd name="T74" fmla="*/ 2147483646 w 68"/>
                <a:gd name="T75" fmla="*/ 2147483646 h 64"/>
                <a:gd name="T76" fmla="*/ 2147483646 w 68"/>
                <a:gd name="T77" fmla="*/ 2147483646 h 64"/>
                <a:gd name="T78" fmla="*/ 2147483646 w 68"/>
                <a:gd name="T79" fmla="*/ 2147483646 h 64"/>
                <a:gd name="T80" fmla="*/ 2147483646 w 68"/>
                <a:gd name="T81" fmla="*/ 2147483646 h 64"/>
                <a:gd name="T82" fmla="*/ 2147483646 w 68"/>
                <a:gd name="T83" fmla="*/ 2147483646 h 64"/>
                <a:gd name="T84" fmla="*/ 2147483646 w 68"/>
                <a:gd name="T85" fmla="*/ 2147483646 h 64"/>
                <a:gd name="T86" fmla="*/ 2147483646 w 68"/>
                <a:gd name="T87" fmla="*/ 2147483646 h 64"/>
                <a:gd name="T88" fmla="*/ 2147483646 w 68"/>
                <a:gd name="T89" fmla="*/ 2147483646 h 64"/>
                <a:gd name="T90" fmla="*/ 2147483646 w 68"/>
                <a:gd name="T91" fmla="*/ 2147483646 h 64"/>
                <a:gd name="T92" fmla="*/ 2147483646 w 68"/>
                <a:gd name="T93" fmla="*/ 2147483646 h 64"/>
                <a:gd name="T94" fmla="*/ 2147483646 w 68"/>
                <a:gd name="T95" fmla="*/ 2147483646 h 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8" h="64">
                  <a:moveTo>
                    <a:pt x="24" y="36"/>
                  </a:moveTo>
                  <a:cubicBezTo>
                    <a:pt x="18" y="33"/>
                    <a:pt x="18" y="33"/>
                    <a:pt x="18" y="33"/>
                  </a:cubicBezTo>
                  <a:cubicBezTo>
                    <a:pt x="10" y="42"/>
                    <a:pt x="9" y="50"/>
                    <a:pt x="9" y="50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34"/>
                    <a:pt x="1" y="32"/>
                    <a:pt x="1" y="32"/>
                  </a:cubicBezTo>
                  <a:cubicBezTo>
                    <a:pt x="1" y="32"/>
                    <a:pt x="3" y="29"/>
                    <a:pt x="6" y="24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7" y="22"/>
                    <a:pt x="17" y="22"/>
                    <a:pt x="17" y="22"/>
                  </a:cubicBezTo>
                  <a:lnTo>
                    <a:pt x="24" y="36"/>
                  </a:lnTo>
                  <a:close/>
                  <a:moveTo>
                    <a:pt x="31" y="58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3" y="58"/>
                    <a:pt x="11" y="56"/>
                    <a:pt x="11" y="54"/>
                  </a:cubicBezTo>
                  <a:cubicBezTo>
                    <a:pt x="9" y="51"/>
                    <a:pt x="11" y="46"/>
                    <a:pt x="12" y="43"/>
                  </a:cubicBezTo>
                  <a:cubicBezTo>
                    <a:pt x="12" y="43"/>
                    <a:pt x="15" y="43"/>
                    <a:pt x="31" y="44"/>
                  </a:cubicBezTo>
                  <a:lnTo>
                    <a:pt x="31" y="58"/>
                  </a:lnTo>
                  <a:close/>
                  <a:moveTo>
                    <a:pt x="24" y="23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1" y="0"/>
                    <a:pt x="23" y="0"/>
                    <a:pt x="25" y="0"/>
                  </a:cubicBezTo>
                  <a:cubicBezTo>
                    <a:pt x="29" y="0"/>
                    <a:pt x="31" y="4"/>
                    <a:pt x="34" y="6"/>
                  </a:cubicBezTo>
                  <a:cubicBezTo>
                    <a:pt x="34" y="6"/>
                    <a:pt x="32" y="9"/>
                    <a:pt x="24" y="23"/>
                  </a:cubicBezTo>
                  <a:close/>
                  <a:moveTo>
                    <a:pt x="59" y="6"/>
                  </a:moveTo>
                  <a:cubicBezTo>
                    <a:pt x="50" y="20"/>
                    <a:pt x="50" y="20"/>
                    <a:pt x="50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5" y="4"/>
                    <a:pt x="29" y="0"/>
                    <a:pt x="29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9" y="2"/>
                    <a:pt x="49" y="2"/>
                  </a:cubicBezTo>
                  <a:cubicBezTo>
                    <a:pt x="49" y="2"/>
                    <a:pt x="50" y="5"/>
                    <a:pt x="53" y="9"/>
                  </a:cubicBezTo>
                  <a:lnTo>
                    <a:pt x="59" y="6"/>
                  </a:lnTo>
                  <a:close/>
                  <a:moveTo>
                    <a:pt x="56" y="55"/>
                  </a:moveTo>
                  <a:cubicBezTo>
                    <a:pt x="55" y="58"/>
                    <a:pt x="53" y="58"/>
                    <a:pt x="53" y="58"/>
                  </a:cubicBezTo>
                  <a:cubicBezTo>
                    <a:pt x="53" y="58"/>
                    <a:pt x="50" y="58"/>
                    <a:pt x="44" y="58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57" y="45"/>
                    <a:pt x="64" y="41"/>
                    <a:pt x="64" y="41"/>
                  </a:cubicBezTo>
                  <a:lnTo>
                    <a:pt x="56" y="55"/>
                  </a:lnTo>
                  <a:close/>
                  <a:moveTo>
                    <a:pt x="67" y="32"/>
                  </a:moveTo>
                  <a:cubicBezTo>
                    <a:pt x="68" y="34"/>
                    <a:pt x="67" y="36"/>
                    <a:pt x="66" y="38"/>
                  </a:cubicBezTo>
                  <a:cubicBezTo>
                    <a:pt x="64" y="41"/>
                    <a:pt x="59" y="41"/>
                    <a:pt x="56" y="42"/>
                  </a:cubicBezTo>
                  <a:cubicBezTo>
                    <a:pt x="56" y="42"/>
                    <a:pt x="55" y="40"/>
                    <a:pt x="46" y="26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9" y="18"/>
                    <a:pt x="59" y="18"/>
                    <a:pt x="59" y="18"/>
                  </a:cubicBezTo>
                  <a:lnTo>
                    <a:pt x="67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7" name="Group 168"/>
            <p:cNvGrpSpPr/>
            <p:nvPr/>
          </p:nvGrpSpPr>
          <p:grpSpPr>
            <a:xfrm>
              <a:off x="7027165" y="3091097"/>
              <a:ext cx="275897" cy="401466"/>
              <a:chOff x="4075113" y="1909763"/>
              <a:chExt cx="247650" cy="360363"/>
            </a:xfrm>
            <a:solidFill>
              <a:schemeClr val="bg1"/>
            </a:solidFill>
          </p:grpSpPr>
          <p:sp>
            <p:nvSpPr>
              <p:cNvPr id="68" name="Freeform 78"/>
              <p:cNvSpPr>
                <a:spLocks noEditPoints="1"/>
              </p:cNvSpPr>
              <p:nvPr/>
            </p:nvSpPr>
            <p:spPr bwMode="auto">
              <a:xfrm>
                <a:off x="4075113" y="1909763"/>
                <a:ext cx="247650" cy="360363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42"/>
                  </a:cxn>
                  <a:cxn ang="0">
                    <a:pos x="19" y="88"/>
                  </a:cxn>
                  <a:cxn ang="0">
                    <a:pos x="42" y="123"/>
                  </a:cxn>
                  <a:cxn ang="0">
                    <a:pos x="65" y="88"/>
                  </a:cxn>
                  <a:cxn ang="0">
                    <a:pos x="85" y="42"/>
                  </a:cxn>
                  <a:cxn ang="0">
                    <a:pos x="42" y="0"/>
                  </a:cxn>
                  <a:cxn ang="0">
                    <a:pos x="52" y="104"/>
                  </a:cxn>
                  <a:cxn ang="0">
                    <a:pos x="33" y="106"/>
                  </a:cxn>
                  <a:cxn ang="0">
                    <a:pos x="31" y="99"/>
                  </a:cxn>
                  <a:cxn ang="0">
                    <a:pos x="31" y="99"/>
                  </a:cxn>
                  <a:cxn ang="0">
                    <a:pos x="55" y="96"/>
                  </a:cxn>
                  <a:cxn ang="0">
                    <a:pos x="54" y="99"/>
                  </a:cxn>
                  <a:cxn ang="0">
                    <a:pos x="52" y="104"/>
                  </a:cxn>
                  <a:cxn ang="0">
                    <a:pos x="30" y="95"/>
                  </a:cxn>
                  <a:cxn ang="0">
                    <a:pos x="27" y="88"/>
                  </a:cxn>
                  <a:cxn ang="0">
                    <a:pos x="57" y="88"/>
                  </a:cxn>
                  <a:cxn ang="0">
                    <a:pos x="56" y="92"/>
                  </a:cxn>
                  <a:cxn ang="0">
                    <a:pos x="30" y="95"/>
                  </a:cxn>
                  <a:cxn ang="0">
                    <a:pos x="42" y="115"/>
                  </a:cxn>
                  <a:cxn ang="0">
                    <a:pos x="35" y="110"/>
                  </a:cxn>
                  <a:cxn ang="0">
                    <a:pos x="51" y="108"/>
                  </a:cxn>
                  <a:cxn ang="0">
                    <a:pos x="42" y="115"/>
                  </a:cxn>
                  <a:cxn ang="0">
                    <a:pos x="60" y="80"/>
                  </a:cxn>
                  <a:cxn ang="0">
                    <a:pos x="24" y="80"/>
                  </a:cxn>
                  <a:cxn ang="0">
                    <a:pos x="18" y="68"/>
                  </a:cxn>
                  <a:cxn ang="0">
                    <a:pos x="8" y="42"/>
                  </a:cxn>
                  <a:cxn ang="0">
                    <a:pos x="42" y="8"/>
                  </a:cxn>
                  <a:cxn ang="0">
                    <a:pos x="77" y="42"/>
                  </a:cxn>
                  <a:cxn ang="0">
                    <a:pos x="67" y="68"/>
                  </a:cxn>
                  <a:cxn ang="0">
                    <a:pos x="60" y="80"/>
                  </a:cxn>
                  <a:cxn ang="0">
                    <a:pos x="60" y="80"/>
                  </a:cxn>
                  <a:cxn ang="0">
                    <a:pos x="60" y="80"/>
                  </a:cxn>
                </a:cxnLst>
                <a:rect l="0" t="0" r="r" b="b"/>
                <a:pathLst>
                  <a:path w="85" h="123">
                    <a:moveTo>
                      <a:pt x="42" y="0"/>
                    </a:moveTo>
                    <a:cubicBezTo>
                      <a:pt x="19" y="0"/>
                      <a:pt x="0" y="19"/>
                      <a:pt x="0" y="42"/>
                    </a:cubicBezTo>
                    <a:cubicBezTo>
                      <a:pt x="0" y="57"/>
                      <a:pt x="14" y="74"/>
                      <a:pt x="19" y="88"/>
                    </a:cubicBezTo>
                    <a:cubicBezTo>
                      <a:pt x="27" y="110"/>
                      <a:pt x="26" y="123"/>
                      <a:pt x="42" y="123"/>
                    </a:cubicBezTo>
                    <a:cubicBezTo>
                      <a:pt x="59" y="123"/>
                      <a:pt x="58" y="110"/>
                      <a:pt x="65" y="88"/>
                    </a:cubicBezTo>
                    <a:cubicBezTo>
                      <a:pt x="70" y="74"/>
                      <a:pt x="85" y="57"/>
                      <a:pt x="85" y="42"/>
                    </a:cubicBezTo>
                    <a:cubicBezTo>
                      <a:pt x="85" y="19"/>
                      <a:pt x="66" y="0"/>
                      <a:pt x="42" y="0"/>
                    </a:cubicBezTo>
                    <a:close/>
                    <a:moveTo>
                      <a:pt x="52" y="104"/>
                    </a:moveTo>
                    <a:cubicBezTo>
                      <a:pt x="33" y="106"/>
                      <a:pt x="33" y="106"/>
                      <a:pt x="33" y="106"/>
                    </a:cubicBezTo>
                    <a:cubicBezTo>
                      <a:pt x="33" y="104"/>
                      <a:pt x="32" y="102"/>
                      <a:pt x="31" y="99"/>
                    </a:cubicBezTo>
                    <a:cubicBezTo>
                      <a:pt x="31" y="99"/>
                      <a:pt x="31" y="99"/>
                      <a:pt x="31" y="99"/>
                    </a:cubicBezTo>
                    <a:cubicBezTo>
                      <a:pt x="55" y="96"/>
                      <a:pt x="55" y="96"/>
                      <a:pt x="55" y="96"/>
                    </a:cubicBezTo>
                    <a:cubicBezTo>
                      <a:pt x="54" y="97"/>
                      <a:pt x="54" y="98"/>
                      <a:pt x="54" y="99"/>
                    </a:cubicBezTo>
                    <a:cubicBezTo>
                      <a:pt x="53" y="101"/>
                      <a:pt x="53" y="103"/>
                      <a:pt x="52" y="104"/>
                    </a:cubicBezTo>
                    <a:close/>
                    <a:moveTo>
                      <a:pt x="30" y="95"/>
                    </a:moveTo>
                    <a:cubicBezTo>
                      <a:pt x="29" y="93"/>
                      <a:pt x="28" y="91"/>
                      <a:pt x="27" y="88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7" y="89"/>
                      <a:pt x="56" y="91"/>
                      <a:pt x="56" y="92"/>
                    </a:cubicBezTo>
                    <a:lnTo>
                      <a:pt x="30" y="95"/>
                    </a:lnTo>
                    <a:close/>
                    <a:moveTo>
                      <a:pt x="42" y="115"/>
                    </a:moveTo>
                    <a:cubicBezTo>
                      <a:pt x="38" y="115"/>
                      <a:pt x="37" y="114"/>
                      <a:pt x="35" y="110"/>
                    </a:cubicBezTo>
                    <a:cubicBezTo>
                      <a:pt x="51" y="108"/>
                      <a:pt x="51" y="108"/>
                      <a:pt x="51" y="108"/>
                    </a:cubicBezTo>
                    <a:cubicBezTo>
                      <a:pt x="49" y="114"/>
                      <a:pt x="47" y="115"/>
                      <a:pt x="42" y="115"/>
                    </a:cubicBezTo>
                    <a:close/>
                    <a:moveTo>
                      <a:pt x="60" y="80"/>
                    </a:moveTo>
                    <a:cubicBezTo>
                      <a:pt x="24" y="80"/>
                      <a:pt x="24" y="80"/>
                      <a:pt x="24" y="80"/>
                    </a:cubicBezTo>
                    <a:cubicBezTo>
                      <a:pt x="23" y="76"/>
                      <a:pt x="20" y="72"/>
                      <a:pt x="18" y="68"/>
                    </a:cubicBezTo>
                    <a:cubicBezTo>
                      <a:pt x="13" y="59"/>
                      <a:pt x="8" y="50"/>
                      <a:pt x="8" y="42"/>
                    </a:cubicBezTo>
                    <a:cubicBezTo>
                      <a:pt x="8" y="23"/>
                      <a:pt x="23" y="8"/>
                      <a:pt x="42" y="8"/>
                    </a:cubicBezTo>
                    <a:cubicBezTo>
                      <a:pt x="61" y="8"/>
                      <a:pt x="77" y="23"/>
                      <a:pt x="77" y="42"/>
                    </a:cubicBezTo>
                    <a:cubicBezTo>
                      <a:pt x="77" y="50"/>
                      <a:pt x="72" y="59"/>
                      <a:pt x="67" y="68"/>
                    </a:cubicBezTo>
                    <a:cubicBezTo>
                      <a:pt x="64" y="72"/>
                      <a:pt x="62" y="76"/>
                      <a:pt x="60" y="80"/>
                    </a:cubicBezTo>
                    <a:close/>
                    <a:moveTo>
                      <a:pt x="60" y="80"/>
                    </a:moveTo>
                    <a:cubicBezTo>
                      <a:pt x="60" y="80"/>
                      <a:pt x="60" y="80"/>
                      <a:pt x="60" y="8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69" name="Freeform 79"/>
              <p:cNvSpPr>
                <a:spLocks noEditPoints="1"/>
              </p:cNvSpPr>
              <p:nvPr/>
            </p:nvSpPr>
            <p:spPr bwMode="auto">
              <a:xfrm>
                <a:off x="4130675" y="1965326"/>
                <a:ext cx="73025" cy="7302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4" y="23"/>
                  </a:cxn>
                  <a:cxn ang="0">
                    <a:pos x="23" y="4"/>
                  </a:cxn>
                  <a:cxn ang="0">
                    <a:pos x="25" y="2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3" y="0"/>
                  </a:cxn>
                </a:cxnLst>
                <a:rect l="0" t="0" r="r" b="b"/>
                <a:pathLst>
                  <a:path w="25" h="25">
                    <a:moveTo>
                      <a:pt x="23" y="0"/>
                    </a:moveTo>
                    <a:cubicBezTo>
                      <a:pt x="11" y="0"/>
                      <a:pt x="0" y="10"/>
                      <a:pt x="0" y="23"/>
                    </a:cubicBezTo>
                    <a:cubicBezTo>
                      <a:pt x="0" y="24"/>
                      <a:pt x="1" y="25"/>
                      <a:pt x="2" y="25"/>
                    </a:cubicBezTo>
                    <a:cubicBezTo>
                      <a:pt x="3" y="25"/>
                      <a:pt x="4" y="24"/>
                      <a:pt x="4" y="23"/>
                    </a:cubicBezTo>
                    <a:cubicBezTo>
                      <a:pt x="4" y="12"/>
                      <a:pt x="13" y="4"/>
                      <a:pt x="23" y="4"/>
                    </a:cubicBezTo>
                    <a:cubicBezTo>
                      <a:pt x="24" y="4"/>
                      <a:pt x="25" y="3"/>
                      <a:pt x="25" y="2"/>
                    </a:cubicBezTo>
                    <a:cubicBezTo>
                      <a:pt x="25" y="1"/>
                      <a:pt x="24" y="0"/>
                      <a:pt x="23" y="0"/>
                    </a:cubicBezTo>
                    <a:close/>
                    <a:moveTo>
                      <a:pt x="23" y="0"/>
                    </a:moveTo>
                    <a:cubicBezTo>
                      <a:pt x="23" y="0"/>
                      <a:pt x="23" y="0"/>
                      <a:pt x="23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70" name="Freeform 213"/>
            <p:cNvSpPr>
              <a:spLocks noChangeArrowheads="1"/>
            </p:cNvSpPr>
            <p:nvPr/>
          </p:nvSpPr>
          <p:spPr bwMode="auto">
            <a:xfrm>
              <a:off x="5494999" y="3193675"/>
              <a:ext cx="272908" cy="264981"/>
            </a:xfrm>
            <a:custGeom>
              <a:avLst/>
              <a:gdLst>
                <a:gd name="T0" fmla="*/ 589 w 634"/>
                <a:gd name="T1" fmla="*/ 236 h 619"/>
                <a:gd name="T2" fmla="*/ 589 w 634"/>
                <a:gd name="T3" fmla="*/ 236 h 619"/>
                <a:gd name="T4" fmla="*/ 589 w 634"/>
                <a:gd name="T5" fmla="*/ 545 h 619"/>
                <a:gd name="T6" fmla="*/ 545 w 634"/>
                <a:gd name="T7" fmla="*/ 589 h 619"/>
                <a:gd name="T8" fmla="*/ 89 w 634"/>
                <a:gd name="T9" fmla="*/ 589 h 619"/>
                <a:gd name="T10" fmla="*/ 45 w 634"/>
                <a:gd name="T11" fmla="*/ 545 h 619"/>
                <a:gd name="T12" fmla="*/ 45 w 634"/>
                <a:gd name="T13" fmla="*/ 74 h 619"/>
                <a:gd name="T14" fmla="*/ 89 w 634"/>
                <a:gd name="T15" fmla="*/ 29 h 619"/>
                <a:gd name="T16" fmla="*/ 398 w 634"/>
                <a:gd name="T17" fmla="*/ 29 h 619"/>
                <a:gd name="T18" fmla="*/ 398 w 634"/>
                <a:gd name="T19" fmla="*/ 0 h 619"/>
                <a:gd name="T20" fmla="*/ 89 w 634"/>
                <a:gd name="T21" fmla="*/ 0 h 619"/>
                <a:gd name="T22" fmla="*/ 0 w 634"/>
                <a:gd name="T23" fmla="*/ 74 h 619"/>
                <a:gd name="T24" fmla="*/ 0 w 634"/>
                <a:gd name="T25" fmla="*/ 545 h 619"/>
                <a:gd name="T26" fmla="*/ 89 w 634"/>
                <a:gd name="T27" fmla="*/ 618 h 619"/>
                <a:gd name="T28" fmla="*/ 545 w 634"/>
                <a:gd name="T29" fmla="*/ 618 h 619"/>
                <a:gd name="T30" fmla="*/ 633 w 634"/>
                <a:gd name="T31" fmla="*/ 545 h 619"/>
                <a:gd name="T32" fmla="*/ 633 w 634"/>
                <a:gd name="T33" fmla="*/ 236 h 619"/>
                <a:gd name="T34" fmla="*/ 589 w 634"/>
                <a:gd name="T35" fmla="*/ 236 h 619"/>
                <a:gd name="T36" fmla="*/ 162 w 634"/>
                <a:gd name="T37" fmla="*/ 354 h 619"/>
                <a:gd name="T38" fmla="*/ 162 w 634"/>
                <a:gd name="T39" fmla="*/ 354 h 619"/>
                <a:gd name="T40" fmla="*/ 74 w 634"/>
                <a:gd name="T41" fmla="*/ 516 h 619"/>
                <a:gd name="T42" fmla="*/ 103 w 634"/>
                <a:gd name="T43" fmla="*/ 545 h 619"/>
                <a:gd name="T44" fmla="*/ 280 w 634"/>
                <a:gd name="T45" fmla="*/ 457 h 619"/>
                <a:gd name="T46" fmla="*/ 295 w 634"/>
                <a:gd name="T47" fmla="*/ 457 h 619"/>
                <a:gd name="T48" fmla="*/ 604 w 634"/>
                <a:gd name="T49" fmla="*/ 147 h 619"/>
                <a:gd name="T50" fmla="*/ 604 w 634"/>
                <a:gd name="T51" fmla="*/ 88 h 619"/>
                <a:gd name="T52" fmla="*/ 530 w 634"/>
                <a:gd name="T53" fmla="*/ 29 h 619"/>
                <a:gd name="T54" fmla="*/ 471 w 634"/>
                <a:gd name="T55" fmla="*/ 29 h 619"/>
                <a:gd name="T56" fmla="*/ 177 w 634"/>
                <a:gd name="T57" fmla="*/ 324 h 619"/>
                <a:gd name="T58" fmla="*/ 162 w 634"/>
                <a:gd name="T59" fmla="*/ 354 h 619"/>
                <a:gd name="T60" fmla="*/ 486 w 634"/>
                <a:gd name="T61" fmla="*/ 74 h 619"/>
                <a:gd name="T62" fmla="*/ 486 w 634"/>
                <a:gd name="T63" fmla="*/ 74 h 619"/>
                <a:gd name="T64" fmla="*/ 516 w 634"/>
                <a:gd name="T65" fmla="*/ 74 h 619"/>
                <a:gd name="T66" fmla="*/ 560 w 634"/>
                <a:gd name="T67" fmla="*/ 103 h 619"/>
                <a:gd name="T68" fmla="*/ 560 w 634"/>
                <a:gd name="T69" fmla="*/ 133 h 619"/>
                <a:gd name="T70" fmla="*/ 516 w 634"/>
                <a:gd name="T71" fmla="*/ 177 h 619"/>
                <a:gd name="T72" fmla="*/ 457 w 634"/>
                <a:gd name="T73" fmla="*/ 103 h 619"/>
                <a:gd name="T74" fmla="*/ 486 w 634"/>
                <a:gd name="T75" fmla="*/ 74 h 619"/>
                <a:gd name="T76" fmla="*/ 428 w 634"/>
                <a:gd name="T77" fmla="*/ 133 h 619"/>
                <a:gd name="T78" fmla="*/ 428 w 634"/>
                <a:gd name="T79" fmla="*/ 133 h 619"/>
                <a:gd name="T80" fmla="*/ 486 w 634"/>
                <a:gd name="T81" fmla="*/ 206 h 619"/>
                <a:gd name="T82" fmla="*/ 266 w 634"/>
                <a:gd name="T83" fmla="*/ 427 h 619"/>
                <a:gd name="T84" fmla="*/ 207 w 634"/>
                <a:gd name="T85" fmla="*/ 354 h 619"/>
                <a:gd name="T86" fmla="*/ 428 w 634"/>
                <a:gd name="T87" fmla="*/ 133 h 619"/>
                <a:gd name="T88" fmla="*/ 236 w 634"/>
                <a:gd name="T89" fmla="*/ 442 h 619"/>
                <a:gd name="T90" fmla="*/ 236 w 634"/>
                <a:gd name="T91" fmla="*/ 442 h 619"/>
                <a:gd name="T92" fmla="*/ 133 w 634"/>
                <a:gd name="T93" fmla="*/ 516 h 619"/>
                <a:gd name="T94" fmla="*/ 118 w 634"/>
                <a:gd name="T95" fmla="*/ 501 h 619"/>
                <a:gd name="T96" fmla="*/ 177 w 634"/>
                <a:gd name="T97" fmla="*/ 398 h 619"/>
                <a:gd name="T98" fmla="*/ 236 w 634"/>
                <a:gd name="T99" fmla="*/ 442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34" h="619">
                  <a:moveTo>
                    <a:pt x="589" y="236"/>
                  </a:moveTo>
                  <a:lnTo>
                    <a:pt x="589" y="236"/>
                  </a:lnTo>
                  <a:cubicBezTo>
                    <a:pt x="589" y="545"/>
                    <a:pt x="589" y="545"/>
                    <a:pt x="589" y="545"/>
                  </a:cubicBezTo>
                  <a:cubicBezTo>
                    <a:pt x="589" y="559"/>
                    <a:pt x="575" y="589"/>
                    <a:pt x="545" y="589"/>
                  </a:cubicBezTo>
                  <a:cubicBezTo>
                    <a:pt x="89" y="589"/>
                    <a:pt x="89" y="589"/>
                    <a:pt x="89" y="589"/>
                  </a:cubicBezTo>
                  <a:cubicBezTo>
                    <a:pt x="59" y="589"/>
                    <a:pt x="45" y="559"/>
                    <a:pt x="45" y="545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59"/>
                    <a:pt x="59" y="29"/>
                    <a:pt x="89" y="29"/>
                  </a:cubicBezTo>
                  <a:cubicBezTo>
                    <a:pt x="398" y="29"/>
                    <a:pt x="398" y="29"/>
                    <a:pt x="398" y="29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45" y="0"/>
                    <a:pt x="0" y="29"/>
                    <a:pt x="0" y="74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0" y="589"/>
                    <a:pt x="45" y="618"/>
                    <a:pt x="89" y="618"/>
                  </a:cubicBezTo>
                  <a:cubicBezTo>
                    <a:pt x="545" y="618"/>
                    <a:pt x="545" y="618"/>
                    <a:pt x="545" y="618"/>
                  </a:cubicBezTo>
                  <a:cubicBezTo>
                    <a:pt x="589" y="618"/>
                    <a:pt x="633" y="589"/>
                    <a:pt x="633" y="545"/>
                  </a:cubicBezTo>
                  <a:cubicBezTo>
                    <a:pt x="633" y="236"/>
                    <a:pt x="633" y="236"/>
                    <a:pt x="633" y="236"/>
                  </a:cubicBezTo>
                  <a:lnTo>
                    <a:pt x="589" y="236"/>
                  </a:lnTo>
                  <a:close/>
                  <a:moveTo>
                    <a:pt x="162" y="354"/>
                  </a:moveTo>
                  <a:lnTo>
                    <a:pt x="162" y="354"/>
                  </a:lnTo>
                  <a:cubicBezTo>
                    <a:pt x="74" y="516"/>
                    <a:pt x="74" y="516"/>
                    <a:pt x="74" y="516"/>
                  </a:cubicBezTo>
                  <a:cubicBezTo>
                    <a:pt x="74" y="545"/>
                    <a:pt x="89" y="559"/>
                    <a:pt x="103" y="545"/>
                  </a:cubicBezTo>
                  <a:cubicBezTo>
                    <a:pt x="280" y="457"/>
                    <a:pt x="280" y="457"/>
                    <a:pt x="280" y="457"/>
                  </a:cubicBezTo>
                  <a:lnTo>
                    <a:pt x="295" y="457"/>
                  </a:lnTo>
                  <a:cubicBezTo>
                    <a:pt x="604" y="147"/>
                    <a:pt x="604" y="147"/>
                    <a:pt x="604" y="147"/>
                  </a:cubicBezTo>
                  <a:cubicBezTo>
                    <a:pt x="619" y="133"/>
                    <a:pt x="619" y="103"/>
                    <a:pt x="604" y="88"/>
                  </a:cubicBezTo>
                  <a:cubicBezTo>
                    <a:pt x="530" y="29"/>
                    <a:pt x="530" y="29"/>
                    <a:pt x="530" y="29"/>
                  </a:cubicBezTo>
                  <a:cubicBezTo>
                    <a:pt x="516" y="15"/>
                    <a:pt x="486" y="15"/>
                    <a:pt x="471" y="29"/>
                  </a:cubicBezTo>
                  <a:cubicBezTo>
                    <a:pt x="177" y="324"/>
                    <a:pt x="177" y="324"/>
                    <a:pt x="177" y="324"/>
                  </a:cubicBezTo>
                  <a:cubicBezTo>
                    <a:pt x="162" y="339"/>
                    <a:pt x="162" y="339"/>
                    <a:pt x="162" y="354"/>
                  </a:cubicBezTo>
                  <a:close/>
                  <a:moveTo>
                    <a:pt x="486" y="74"/>
                  </a:moveTo>
                  <a:lnTo>
                    <a:pt x="486" y="74"/>
                  </a:lnTo>
                  <a:cubicBezTo>
                    <a:pt x="501" y="59"/>
                    <a:pt x="516" y="59"/>
                    <a:pt x="516" y="74"/>
                  </a:cubicBezTo>
                  <a:cubicBezTo>
                    <a:pt x="560" y="103"/>
                    <a:pt x="560" y="103"/>
                    <a:pt x="560" y="103"/>
                  </a:cubicBezTo>
                  <a:cubicBezTo>
                    <a:pt x="575" y="118"/>
                    <a:pt x="575" y="133"/>
                    <a:pt x="560" y="133"/>
                  </a:cubicBezTo>
                  <a:cubicBezTo>
                    <a:pt x="516" y="177"/>
                    <a:pt x="516" y="177"/>
                    <a:pt x="516" y="177"/>
                  </a:cubicBezTo>
                  <a:cubicBezTo>
                    <a:pt x="457" y="103"/>
                    <a:pt x="457" y="103"/>
                    <a:pt x="457" y="103"/>
                  </a:cubicBezTo>
                  <a:lnTo>
                    <a:pt x="486" y="74"/>
                  </a:lnTo>
                  <a:close/>
                  <a:moveTo>
                    <a:pt x="428" y="133"/>
                  </a:moveTo>
                  <a:lnTo>
                    <a:pt x="428" y="133"/>
                  </a:lnTo>
                  <a:cubicBezTo>
                    <a:pt x="486" y="206"/>
                    <a:pt x="486" y="206"/>
                    <a:pt x="486" y="206"/>
                  </a:cubicBezTo>
                  <a:cubicBezTo>
                    <a:pt x="266" y="427"/>
                    <a:pt x="266" y="427"/>
                    <a:pt x="266" y="427"/>
                  </a:cubicBezTo>
                  <a:cubicBezTo>
                    <a:pt x="251" y="398"/>
                    <a:pt x="207" y="368"/>
                    <a:pt x="207" y="354"/>
                  </a:cubicBezTo>
                  <a:lnTo>
                    <a:pt x="428" y="133"/>
                  </a:lnTo>
                  <a:close/>
                  <a:moveTo>
                    <a:pt x="236" y="442"/>
                  </a:moveTo>
                  <a:lnTo>
                    <a:pt x="236" y="442"/>
                  </a:lnTo>
                  <a:cubicBezTo>
                    <a:pt x="133" y="516"/>
                    <a:pt x="133" y="516"/>
                    <a:pt x="133" y="516"/>
                  </a:cubicBezTo>
                  <a:cubicBezTo>
                    <a:pt x="118" y="516"/>
                    <a:pt x="118" y="501"/>
                    <a:pt x="118" y="501"/>
                  </a:cubicBezTo>
                  <a:cubicBezTo>
                    <a:pt x="177" y="398"/>
                    <a:pt x="177" y="398"/>
                    <a:pt x="177" y="398"/>
                  </a:cubicBezTo>
                  <a:lnTo>
                    <a:pt x="236" y="4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lIns="91431" tIns="45716" rIns="91431" bIns="45716" anchor="ctr"/>
            <a:lstStyle/>
            <a:p>
              <a:pPr defTabSz="457200">
                <a:defRPr/>
              </a:pPr>
              <a:endParaRPr lang="en-US">
                <a:solidFill>
                  <a:prstClr val="black"/>
                </a:solidFill>
                <a:ea typeface="MS PGothic" pitchFamily="34" charset="-128"/>
              </a:endParaRPr>
            </a:p>
          </p:txBody>
        </p:sp>
      </p:grpSp>
      <p:sp>
        <p:nvSpPr>
          <p:cNvPr id="3" name="Freeform 11">
            <a:extLst>
              <a:ext uri="{FF2B5EF4-FFF2-40B4-BE49-F238E27FC236}">
                <a16:creationId xmlns:a16="http://schemas.microsoft.com/office/drawing/2014/main" id="{E5F97570-C02D-E6D6-D653-E7B364463A8D}"/>
              </a:ext>
            </a:extLst>
          </p:cNvPr>
          <p:cNvSpPr>
            <a:spLocks/>
          </p:cNvSpPr>
          <p:nvPr/>
        </p:nvSpPr>
        <p:spPr bwMode="auto">
          <a:xfrm>
            <a:off x="1043608" y="1131590"/>
            <a:ext cx="2425700" cy="3602037"/>
          </a:xfrm>
          <a:custGeom>
            <a:avLst/>
            <a:gdLst>
              <a:gd name="T0" fmla="*/ 9 w 1528"/>
              <a:gd name="T1" fmla="*/ 781 h 2269"/>
              <a:gd name="T2" fmla="*/ 16 w 1528"/>
              <a:gd name="T3" fmla="*/ 616 h 2269"/>
              <a:gd name="T4" fmla="*/ 25 w 1528"/>
              <a:gd name="T5" fmla="*/ 359 h 2269"/>
              <a:gd name="T6" fmla="*/ 35 w 1528"/>
              <a:gd name="T7" fmla="*/ 105 h 2269"/>
              <a:gd name="T8" fmla="*/ 184 w 1528"/>
              <a:gd name="T9" fmla="*/ 5 h 2269"/>
              <a:gd name="T10" fmla="*/ 403 w 1528"/>
              <a:gd name="T11" fmla="*/ 11 h 2269"/>
              <a:gd name="T12" fmla="*/ 595 w 1528"/>
              <a:gd name="T13" fmla="*/ 13 h 2269"/>
              <a:gd name="T14" fmla="*/ 732 w 1528"/>
              <a:gd name="T15" fmla="*/ 14 h 2269"/>
              <a:gd name="T16" fmla="*/ 862 w 1528"/>
              <a:gd name="T17" fmla="*/ 15 h 2269"/>
              <a:gd name="T18" fmla="*/ 923 w 1528"/>
              <a:gd name="T19" fmla="*/ 15 h 2269"/>
              <a:gd name="T20" fmla="*/ 1015 w 1528"/>
              <a:gd name="T21" fmla="*/ 14 h 2269"/>
              <a:gd name="T22" fmla="*/ 1184 w 1528"/>
              <a:gd name="T23" fmla="*/ 12 h 2269"/>
              <a:gd name="T24" fmla="*/ 1365 w 1528"/>
              <a:gd name="T25" fmla="*/ 9 h 2269"/>
              <a:gd name="T26" fmla="*/ 1480 w 1528"/>
              <a:gd name="T27" fmla="*/ 128 h 2269"/>
              <a:gd name="T28" fmla="*/ 1488 w 1528"/>
              <a:gd name="T29" fmla="*/ 410 h 2269"/>
              <a:gd name="T30" fmla="*/ 1491 w 1528"/>
              <a:gd name="T31" fmla="*/ 527 h 2269"/>
              <a:gd name="T32" fmla="*/ 1493 w 1528"/>
              <a:gd name="T33" fmla="*/ 619 h 2269"/>
              <a:gd name="T34" fmla="*/ 1499 w 1528"/>
              <a:gd name="T35" fmla="*/ 864 h 2269"/>
              <a:gd name="T36" fmla="*/ 1506 w 1528"/>
              <a:gd name="T37" fmla="*/ 1115 h 2269"/>
              <a:gd name="T38" fmla="*/ 1510 w 1528"/>
              <a:gd name="T39" fmla="*/ 1241 h 2269"/>
              <a:gd name="T40" fmla="*/ 1513 w 1528"/>
              <a:gd name="T41" fmla="*/ 1377 h 2269"/>
              <a:gd name="T42" fmla="*/ 1515 w 1528"/>
              <a:gd name="T43" fmla="*/ 1446 h 2269"/>
              <a:gd name="T44" fmla="*/ 1517 w 1528"/>
              <a:gd name="T45" fmla="*/ 1532 h 2269"/>
              <a:gd name="T46" fmla="*/ 1521 w 1528"/>
              <a:gd name="T47" fmla="*/ 1632 h 2269"/>
              <a:gd name="T48" fmla="*/ 1526 w 1528"/>
              <a:gd name="T49" fmla="*/ 1789 h 2269"/>
              <a:gd name="T50" fmla="*/ 1518 w 1528"/>
              <a:gd name="T51" fmla="*/ 1897 h 2269"/>
              <a:gd name="T52" fmla="*/ 1507 w 1528"/>
              <a:gd name="T53" fmla="*/ 1921 h 2269"/>
              <a:gd name="T54" fmla="*/ 1494 w 1528"/>
              <a:gd name="T55" fmla="*/ 1936 h 2269"/>
              <a:gd name="T56" fmla="*/ 1471 w 1528"/>
              <a:gd name="T57" fmla="*/ 1932 h 2269"/>
              <a:gd name="T58" fmla="*/ 1461 w 1528"/>
              <a:gd name="T59" fmla="*/ 1918 h 2269"/>
              <a:gd name="T60" fmla="*/ 1445 w 1528"/>
              <a:gd name="T61" fmla="*/ 1900 h 2269"/>
              <a:gd name="T62" fmla="*/ 1422 w 1528"/>
              <a:gd name="T63" fmla="*/ 1902 h 2269"/>
              <a:gd name="T64" fmla="*/ 1403 w 1528"/>
              <a:gd name="T65" fmla="*/ 1899 h 2269"/>
              <a:gd name="T66" fmla="*/ 1380 w 1528"/>
              <a:gd name="T67" fmla="*/ 1904 h 2269"/>
              <a:gd name="T68" fmla="*/ 1363 w 1528"/>
              <a:gd name="T69" fmla="*/ 1910 h 2269"/>
              <a:gd name="T70" fmla="*/ 1346 w 1528"/>
              <a:gd name="T71" fmla="*/ 1923 h 2269"/>
              <a:gd name="T72" fmla="*/ 1348 w 1528"/>
              <a:gd name="T73" fmla="*/ 1944 h 2269"/>
              <a:gd name="T74" fmla="*/ 1358 w 1528"/>
              <a:gd name="T75" fmla="*/ 1970 h 2269"/>
              <a:gd name="T76" fmla="*/ 1366 w 1528"/>
              <a:gd name="T77" fmla="*/ 1991 h 2269"/>
              <a:gd name="T78" fmla="*/ 1360 w 1528"/>
              <a:gd name="T79" fmla="*/ 2006 h 2269"/>
              <a:gd name="T80" fmla="*/ 1360 w 1528"/>
              <a:gd name="T81" fmla="*/ 2024 h 2269"/>
              <a:gd name="T82" fmla="*/ 1362 w 1528"/>
              <a:gd name="T83" fmla="*/ 2046 h 2269"/>
              <a:gd name="T84" fmla="*/ 1369 w 1528"/>
              <a:gd name="T85" fmla="*/ 2066 h 2269"/>
              <a:gd name="T86" fmla="*/ 1368 w 1528"/>
              <a:gd name="T87" fmla="*/ 2084 h 2269"/>
              <a:gd name="T88" fmla="*/ 1368 w 1528"/>
              <a:gd name="T89" fmla="*/ 2103 h 2269"/>
              <a:gd name="T90" fmla="*/ 1371 w 1528"/>
              <a:gd name="T91" fmla="*/ 2125 h 2269"/>
              <a:gd name="T92" fmla="*/ 1389 w 1528"/>
              <a:gd name="T93" fmla="*/ 2157 h 2269"/>
              <a:gd name="T94" fmla="*/ 1395 w 1528"/>
              <a:gd name="T95" fmla="*/ 2197 h 2269"/>
              <a:gd name="T96" fmla="*/ 1398 w 1528"/>
              <a:gd name="T97" fmla="*/ 2222 h 2269"/>
              <a:gd name="T98" fmla="*/ 1379 w 1528"/>
              <a:gd name="T99" fmla="*/ 2238 h 2269"/>
              <a:gd name="T100" fmla="*/ 1383 w 1528"/>
              <a:gd name="T101" fmla="*/ 2257 h 2269"/>
              <a:gd name="T102" fmla="*/ 1340 w 1528"/>
              <a:gd name="T103" fmla="*/ 2229 h 2269"/>
              <a:gd name="T104" fmla="*/ 1219 w 1528"/>
              <a:gd name="T105" fmla="*/ 2114 h 2269"/>
              <a:gd name="T106" fmla="*/ 1110 w 1528"/>
              <a:gd name="T107" fmla="*/ 2012 h 2269"/>
              <a:gd name="T108" fmla="*/ 1004 w 1528"/>
              <a:gd name="T109" fmla="*/ 1912 h 2269"/>
              <a:gd name="T110" fmla="*/ 914 w 1528"/>
              <a:gd name="T111" fmla="*/ 1828 h 2269"/>
              <a:gd name="T112" fmla="*/ 721 w 1528"/>
              <a:gd name="T113" fmla="*/ 1645 h 2269"/>
              <a:gd name="T114" fmla="*/ 584 w 1528"/>
              <a:gd name="T115" fmla="*/ 1517 h 2269"/>
              <a:gd name="T116" fmla="*/ 469 w 1528"/>
              <a:gd name="T117" fmla="*/ 1408 h 2269"/>
              <a:gd name="T118" fmla="*/ 347 w 1528"/>
              <a:gd name="T119" fmla="*/ 1293 h 2269"/>
              <a:gd name="T120" fmla="*/ 107 w 1528"/>
              <a:gd name="T121" fmla="*/ 1067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28" h="2269">
                <a:moveTo>
                  <a:pt x="2" y="932"/>
                </a:moveTo>
                <a:lnTo>
                  <a:pt x="3" y="915"/>
                </a:lnTo>
                <a:lnTo>
                  <a:pt x="3" y="896"/>
                </a:lnTo>
                <a:lnTo>
                  <a:pt x="3" y="895"/>
                </a:lnTo>
                <a:lnTo>
                  <a:pt x="3" y="894"/>
                </a:lnTo>
                <a:lnTo>
                  <a:pt x="4" y="887"/>
                </a:lnTo>
                <a:lnTo>
                  <a:pt x="4" y="877"/>
                </a:lnTo>
                <a:lnTo>
                  <a:pt x="4" y="874"/>
                </a:lnTo>
                <a:lnTo>
                  <a:pt x="4" y="867"/>
                </a:lnTo>
                <a:lnTo>
                  <a:pt x="5" y="866"/>
                </a:lnTo>
                <a:lnTo>
                  <a:pt x="5" y="863"/>
                </a:lnTo>
                <a:lnTo>
                  <a:pt x="5" y="862"/>
                </a:lnTo>
                <a:lnTo>
                  <a:pt x="5" y="847"/>
                </a:lnTo>
                <a:lnTo>
                  <a:pt x="6" y="843"/>
                </a:lnTo>
                <a:lnTo>
                  <a:pt x="7" y="824"/>
                </a:lnTo>
                <a:lnTo>
                  <a:pt x="7" y="818"/>
                </a:lnTo>
                <a:lnTo>
                  <a:pt x="7" y="817"/>
                </a:lnTo>
                <a:lnTo>
                  <a:pt x="7" y="816"/>
                </a:lnTo>
                <a:lnTo>
                  <a:pt x="7" y="815"/>
                </a:lnTo>
                <a:lnTo>
                  <a:pt x="7" y="810"/>
                </a:lnTo>
                <a:lnTo>
                  <a:pt x="8" y="807"/>
                </a:lnTo>
                <a:lnTo>
                  <a:pt x="8" y="800"/>
                </a:lnTo>
                <a:lnTo>
                  <a:pt x="8" y="799"/>
                </a:lnTo>
                <a:lnTo>
                  <a:pt x="8" y="798"/>
                </a:lnTo>
                <a:lnTo>
                  <a:pt x="8" y="794"/>
                </a:lnTo>
                <a:lnTo>
                  <a:pt x="9" y="781"/>
                </a:lnTo>
                <a:lnTo>
                  <a:pt x="9" y="769"/>
                </a:lnTo>
                <a:lnTo>
                  <a:pt x="9" y="766"/>
                </a:lnTo>
                <a:lnTo>
                  <a:pt x="9" y="762"/>
                </a:lnTo>
                <a:lnTo>
                  <a:pt x="10" y="753"/>
                </a:lnTo>
                <a:lnTo>
                  <a:pt x="10" y="751"/>
                </a:lnTo>
                <a:lnTo>
                  <a:pt x="10" y="747"/>
                </a:lnTo>
                <a:lnTo>
                  <a:pt x="10" y="735"/>
                </a:lnTo>
                <a:lnTo>
                  <a:pt x="11" y="731"/>
                </a:lnTo>
                <a:lnTo>
                  <a:pt x="11" y="726"/>
                </a:lnTo>
                <a:lnTo>
                  <a:pt x="11" y="725"/>
                </a:lnTo>
                <a:lnTo>
                  <a:pt x="11" y="720"/>
                </a:lnTo>
                <a:lnTo>
                  <a:pt x="11" y="716"/>
                </a:lnTo>
                <a:lnTo>
                  <a:pt x="12" y="713"/>
                </a:lnTo>
                <a:lnTo>
                  <a:pt x="12" y="708"/>
                </a:lnTo>
                <a:lnTo>
                  <a:pt x="12" y="693"/>
                </a:lnTo>
                <a:lnTo>
                  <a:pt x="13" y="679"/>
                </a:lnTo>
                <a:lnTo>
                  <a:pt x="14" y="659"/>
                </a:lnTo>
                <a:lnTo>
                  <a:pt x="14" y="658"/>
                </a:lnTo>
                <a:lnTo>
                  <a:pt x="15" y="645"/>
                </a:lnTo>
                <a:lnTo>
                  <a:pt x="15" y="637"/>
                </a:lnTo>
                <a:lnTo>
                  <a:pt x="16" y="622"/>
                </a:lnTo>
                <a:lnTo>
                  <a:pt x="16" y="620"/>
                </a:lnTo>
                <a:lnTo>
                  <a:pt x="16" y="619"/>
                </a:lnTo>
                <a:lnTo>
                  <a:pt x="16" y="618"/>
                </a:lnTo>
                <a:lnTo>
                  <a:pt x="16" y="617"/>
                </a:lnTo>
                <a:lnTo>
                  <a:pt x="16" y="616"/>
                </a:lnTo>
                <a:lnTo>
                  <a:pt x="16" y="615"/>
                </a:lnTo>
                <a:lnTo>
                  <a:pt x="16" y="604"/>
                </a:lnTo>
                <a:lnTo>
                  <a:pt x="17" y="594"/>
                </a:lnTo>
                <a:lnTo>
                  <a:pt x="17" y="585"/>
                </a:lnTo>
                <a:lnTo>
                  <a:pt x="18" y="576"/>
                </a:lnTo>
                <a:lnTo>
                  <a:pt x="18" y="564"/>
                </a:lnTo>
                <a:lnTo>
                  <a:pt x="21" y="501"/>
                </a:lnTo>
                <a:lnTo>
                  <a:pt x="21" y="483"/>
                </a:lnTo>
                <a:lnTo>
                  <a:pt x="22" y="467"/>
                </a:lnTo>
                <a:lnTo>
                  <a:pt x="22" y="467"/>
                </a:lnTo>
                <a:lnTo>
                  <a:pt x="22" y="458"/>
                </a:lnTo>
                <a:lnTo>
                  <a:pt x="23" y="448"/>
                </a:lnTo>
                <a:lnTo>
                  <a:pt x="23" y="443"/>
                </a:lnTo>
                <a:lnTo>
                  <a:pt x="23" y="442"/>
                </a:lnTo>
                <a:lnTo>
                  <a:pt x="24" y="418"/>
                </a:lnTo>
                <a:lnTo>
                  <a:pt x="24" y="412"/>
                </a:lnTo>
                <a:lnTo>
                  <a:pt x="24" y="402"/>
                </a:lnTo>
                <a:lnTo>
                  <a:pt x="24" y="396"/>
                </a:lnTo>
                <a:lnTo>
                  <a:pt x="24" y="388"/>
                </a:lnTo>
                <a:lnTo>
                  <a:pt x="24" y="387"/>
                </a:lnTo>
                <a:lnTo>
                  <a:pt x="24" y="385"/>
                </a:lnTo>
                <a:lnTo>
                  <a:pt x="25" y="376"/>
                </a:lnTo>
                <a:lnTo>
                  <a:pt x="25" y="365"/>
                </a:lnTo>
                <a:lnTo>
                  <a:pt x="25" y="363"/>
                </a:lnTo>
                <a:lnTo>
                  <a:pt x="25" y="362"/>
                </a:lnTo>
                <a:lnTo>
                  <a:pt x="25" y="359"/>
                </a:lnTo>
                <a:lnTo>
                  <a:pt x="27" y="322"/>
                </a:lnTo>
                <a:lnTo>
                  <a:pt x="27" y="317"/>
                </a:lnTo>
                <a:lnTo>
                  <a:pt x="27" y="316"/>
                </a:lnTo>
                <a:lnTo>
                  <a:pt x="27" y="315"/>
                </a:lnTo>
                <a:lnTo>
                  <a:pt x="28" y="285"/>
                </a:lnTo>
                <a:lnTo>
                  <a:pt x="28" y="281"/>
                </a:lnTo>
                <a:lnTo>
                  <a:pt x="28" y="277"/>
                </a:lnTo>
                <a:lnTo>
                  <a:pt x="28" y="276"/>
                </a:lnTo>
                <a:lnTo>
                  <a:pt x="28" y="275"/>
                </a:lnTo>
                <a:lnTo>
                  <a:pt x="29" y="269"/>
                </a:lnTo>
                <a:lnTo>
                  <a:pt x="29" y="268"/>
                </a:lnTo>
                <a:lnTo>
                  <a:pt x="29" y="263"/>
                </a:lnTo>
                <a:lnTo>
                  <a:pt x="30" y="246"/>
                </a:lnTo>
                <a:lnTo>
                  <a:pt x="30" y="244"/>
                </a:lnTo>
                <a:lnTo>
                  <a:pt x="30" y="241"/>
                </a:lnTo>
                <a:lnTo>
                  <a:pt x="31" y="203"/>
                </a:lnTo>
                <a:lnTo>
                  <a:pt x="31" y="200"/>
                </a:lnTo>
                <a:lnTo>
                  <a:pt x="33" y="170"/>
                </a:lnTo>
                <a:lnTo>
                  <a:pt x="33" y="167"/>
                </a:lnTo>
                <a:lnTo>
                  <a:pt x="33" y="160"/>
                </a:lnTo>
                <a:lnTo>
                  <a:pt x="33" y="153"/>
                </a:lnTo>
                <a:lnTo>
                  <a:pt x="35" y="122"/>
                </a:lnTo>
                <a:lnTo>
                  <a:pt x="35" y="120"/>
                </a:lnTo>
                <a:lnTo>
                  <a:pt x="35" y="109"/>
                </a:lnTo>
                <a:lnTo>
                  <a:pt x="35" y="107"/>
                </a:lnTo>
                <a:lnTo>
                  <a:pt x="35" y="105"/>
                </a:lnTo>
                <a:lnTo>
                  <a:pt x="36" y="89"/>
                </a:lnTo>
                <a:lnTo>
                  <a:pt x="37" y="75"/>
                </a:lnTo>
                <a:lnTo>
                  <a:pt x="37" y="66"/>
                </a:lnTo>
                <a:lnTo>
                  <a:pt x="37" y="61"/>
                </a:lnTo>
                <a:lnTo>
                  <a:pt x="38" y="38"/>
                </a:lnTo>
                <a:lnTo>
                  <a:pt x="38" y="33"/>
                </a:lnTo>
                <a:lnTo>
                  <a:pt x="38" y="28"/>
                </a:lnTo>
                <a:lnTo>
                  <a:pt x="39" y="19"/>
                </a:lnTo>
                <a:lnTo>
                  <a:pt x="39" y="14"/>
                </a:lnTo>
                <a:lnTo>
                  <a:pt x="39" y="9"/>
                </a:lnTo>
                <a:lnTo>
                  <a:pt x="39" y="5"/>
                </a:lnTo>
                <a:lnTo>
                  <a:pt x="39" y="0"/>
                </a:lnTo>
                <a:lnTo>
                  <a:pt x="42" y="0"/>
                </a:lnTo>
                <a:lnTo>
                  <a:pt x="48" y="0"/>
                </a:lnTo>
                <a:lnTo>
                  <a:pt x="52" y="0"/>
                </a:lnTo>
                <a:lnTo>
                  <a:pt x="57" y="0"/>
                </a:lnTo>
                <a:lnTo>
                  <a:pt x="61" y="0"/>
                </a:lnTo>
                <a:lnTo>
                  <a:pt x="70" y="0"/>
                </a:lnTo>
                <a:lnTo>
                  <a:pt x="75" y="0"/>
                </a:lnTo>
                <a:lnTo>
                  <a:pt x="90" y="1"/>
                </a:lnTo>
                <a:lnTo>
                  <a:pt x="104" y="2"/>
                </a:lnTo>
                <a:lnTo>
                  <a:pt x="113" y="2"/>
                </a:lnTo>
                <a:lnTo>
                  <a:pt x="129" y="3"/>
                </a:lnTo>
                <a:lnTo>
                  <a:pt x="163" y="4"/>
                </a:lnTo>
                <a:lnTo>
                  <a:pt x="173" y="5"/>
                </a:lnTo>
                <a:lnTo>
                  <a:pt x="184" y="5"/>
                </a:lnTo>
                <a:lnTo>
                  <a:pt x="188" y="5"/>
                </a:lnTo>
                <a:lnTo>
                  <a:pt x="190" y="5"/>
                </a:lnTo>
                <a:lnTo>
                  <a:pt x="191" y="5"/>
                </a:lnTo>
                <a:lnTo>
                  <a:pt x="194" y="6"/>
                </a:lnTo>
                <a:lnTo>
                  <a:pt x="202" y="6"/>
                </a:lnTo>
                <a:lnTo>
                  <a:pt x="219" y="7"/>
                </a:lnTo>
                <a:lnTo>
                  <a:pt x="220" y="7"/>
                </a:lnTo>
                <a:lnTo>
                  <a:pt x="224" y="7"/>
                </a:lnTo>
                <a:lnTo>
                  <a:pt x="230" y="7"/>
                </a:lnTo>
                <a:lnTo>
                  <a:pt x="239" y="7"/>
                </a:lnTo>
                <a:lnTo>
                  <a:pt x="241" y="7"/>
                </a:lnTo>
                <a:lnTo>
                  <a:pt x="250" y="8"/>
                </a:lnTo>
                <a:lnTo>
                  <a:pt x="253" y="8"/>
                </a:lnTo>
                <a:lnTo>
                  <a:pt x="277" y="8"/>
                </a:lnTo>
                <a:lnTo>
                  <a:pt x="280" y="8"/>
                </a:lnTo>
                <a:lnTo>
                  <a:pt x="297" y="9"/>
                </a:lnTo>
                <a:lnTo>
                  <a:pt x="311" y="9"/>
                </a:lnTo>
                <a:lnTo>
                  <a:pt x="330" y="10"/>
                </a:lnTo>
                <a:lnTo>
                  <a:pt x="334" y="10"/>
                </a:lnTo>
                <a:lnTo>
                  <a:pt x="340" y="10"/>
                </a:lnTo>
                <a:lnTo>
                  <a:pt x="353" y="11"/>
                </a:lnTo>
                <a:lnTo>
                  <a:pt x="366" y="11"/>
                </a:lnTo>
                <a:lnTo>
                  <a:pt x="376" y="11"/>
                </a:lnTo>
                <a:lnTo>
                  <a:pt x="387" y="11"/>
                </a:lnTo>
                <a:lnTo>
                  <a:pt x="400" y="11"/>
                </a:lnTo>
                <a:lnTo>
                  <a:pt x="403" y="11"/>
                </a:lnTo>
                <a:lnTo>
                  <a:pt x="405" y="11"/>
                </a:lnTo>
                <a:lnTo>
                  <a:pt x="410" y="11"/>
                </a:lnTo>
                <a:lnTo>
                  <a:pt x="414" y="11"/>
                </a:lnTo>
                <a:lnTo>
                  <a:pt x="427" y="11"/>
                </a:lnTo>
                <a:lnTo>
                  <a:pt x="461" y="11"/>
                </a:lnTo>
                <a:lnTo>
                  <a:pt x="473" y="12"/>
                </a:lnTo>
                <a:lnTo>
                  <a:pt x="505" y="12"/>
                </a:lnTo>
                <a:lnTo>
                  <a:pt x="506" y="12"/>
                </a:lnTo>
                <a:lnTo>
                  <a:pt x="521" y="12"/>
                </a:lnTo>
                <a:lnTo>
                  <a:pt x="531" y="12"/>
                </a:lnTo>
                <a:lnTo>
                  <a:pt x="541" y="12"/>
                </a:lnTo>
                <a:lnTo>
                  <a:pt x="544" y="12"/>
                </a:lnTo>
                <a:lnTo>
                  <a:pt x="547" y="13"/>
                </a:lnTo>
                <a:lnTo>
                  <a:pt x="548" y="13"/>
                </a:lnTo>
                <a:lnTo>
                  <a:pt x="551" y="13"/>
                </a:lnTo>
                <a:lnTo>
                  <a:pt x="561" y="13"/>
                </a:lnTo>
                <a:lnTo>
                  <a:pt x="567" y="13"/>
                </a:lnTo>
                <a:lnTo>
                  <a:pt x="568" y="13"/>
                </a:lnTo>
                <a:lnTo>
                  <a:pt x="572" y="13"/>
                </a:lnTo>
                <a:lnTo>
                  <a:pt x="574" y="13"/>
                </a:lnTo>
                <a:lnTo>
                  <a:pt x="576" y="13"/>
                </a:lnTo>
                <a:lnTo>
                  <a:pt x="578" y="13"/>
                </a:lnTo>
                <a:lnTo>
                  <a:pt x="587" y="13"/>
                </a:lnTo>
                <a:lnTo>
                  <a:pt x="589" y="13"/>
                </a:lnTo>
                <a:lnTo>
                  <a:pt x="591" y="13"/>
                </a:lnTo>
                <a:lnTo>
                  <a:pt x="595" y="13"/>
                </a:lnTo>
                <a:lnTo>
                  <a:pt x="600" y="13"/>
                </a:lnTo>
                <a:lnTo>
                  <a:pt x="605" y="13"/>
                </a:lnTo>
                <a:lnTo>
                  <a:pt x="606" y="13"/>
                </a:lnTo>
                <a:lnTo>
                  <a:pt x="607" y="13"/>
                </a:lnTo>
                <a:lnTo>
                  <a:pt x="608" y="13"/>
                </a:lnTo>
                <a:lnTo>
                  <a:pt x="612" y="13"/>
                </a:lnTo>
                <a:lnTo>
                  <a:pt x="634" y="13"/>
                </a:lnTo>
                <a:lnTo>
                  <a:pt x="639" y="13"/>
                </a:lnTo>
                <a:lnTo>
                  <a:pt x="640" y="13"/>
                </a:lnTo>
                <a:lnTo>
                  <a:pt x="642" y="13"/>
                </a:lnTo>
                <a:lnTo>
                  <a:pt x="643" y="13"/>
                </a:lnTo>
                <a:lnTo>
                  <a:pt x="648" y="13"/>
                </a:lnTo>
                <a:lnTo>
                  <a:pt x="649" y="13"/>
                </a:lnTo>
                <a:lnTo>
                  <a:pt x="650" y="13"/>
                </a:lnTo>
                <a:lnTo>
                  <a:pt x="656" y="13"/>
                </a:lnTo>
                <a:lnTo>
                  <a:pt x="657" y="13"/>
                </a:lnTo>
                <a:lnTo>
                  <a:pt x="665" y="14"/>
                </a:lnTo>
                <a:lnTo>
                  <a:pt x="672" y="14"/>
                </a:lnTo>
                <a:lnTo>
                  <a:pt x="674" y="14"/>
                </a:lnTo>
                <a:lnTo>
                  <a:pt x="702" y="14"/>
                </a:lnTo>
                <a:lnTo>
                  <a:pt x="710" y="14"/>
                </a:lnTo>
                <a:lnTo>
                  <a:pt x="712" y="14"/>
                </a:lnTo>
                <a:lnTo>
                  <a:pt x="715" y="14"/>
                </a:lnTo>
                <a:lnTo>
                  <a:pt x="719" y="14"/>
                </a:lnTo>
                <a:lnTo>
                  <a:pt x="730" y="14"/>
                </a:lnTo>
                <a:lnTo>
                  <a:pt x="732" y="14"/>
                </a:lnTo>
                <a:lnTo>
                  <a:pt x="745" y="14"/>
                </a:lnTo>
                <a:lnTo>
                  <a:pt x="749" y="14"/>
                </a:lnTo>
                <a:lnTo>
                  <a:pt x="750" y="14"/>
                </a:lnTo>
                <a:lnTo>
                  <a:pt x="751" y="14"/>
                </a:lnTo>
                <a:lnTo>
                  <a:pt x="752" y="14"/>
                </a:lnTo>
                <a:lnTo>
                  <a:pt x="756" y="14"/>
                </a:lnTo>
                <a:lnTo>
                  <a:pt x="757" y="14"/>
                </a:lnTo>
                <a:lnTo>
                  <a:pt x="758" y="14"/>
                </a:lnTo>
                <a:lnTo>
                  <a:pt x="760" y="15"/>
                </a:lnTo>
                <a:lnTo>
                  <a:pt x="762" y="14"/>
                </a:lnTo>
                <a:lnTo>
                  <a:pt x="770" y="14"/>
                </a:lnTo>
                <a:lnTo>
                  <a:pt x="779" y="14"/>
                </a:lnTo>
                <a:lnTo>
                  <a:pt x="792" y="14"/>
                </a:lnTo>
                <a:lnTo>
                  <a:pt x="798" y="14"/>
                </a:lnTo>
                <a:lnTo>
                  <a:pt x="814" y="15"/>
                </a:lnTo>
                <a:lnTo>
                  <a:pt x="819" y="15"/>
                </a:lnTo>
                <a:lnTo>
                  <a:pt x="822" y="15"/>
                </a:lnTo>
                <a:lnTo>
                  <a:pt x="828" y="15"/>
                </a:lnTo>
                <a:lnTo>
                  <a:pt x="838" y="15"/>
                </a:lnTo>
                <a:lnTo>
                  <a:pt x="847" y="15"/>
                </a:lnTo>
                <a:lnTo>
                  <a:pt x="852" y="15"/>
                </a:lnTo>
                <a:lnTo>
                  <a:pt x="854" y="15"/>
                </a:lnTo>
                <a:lnTo>
                  <a:pt x="855" y="15"/>
                </a:lnTo>
                <a:lnTo>
                  <a:pt x="857" y="15"/>
                </a:lnTo>
                <a:lnTo>
                  <a:pt x="859" y="15"/>
                </a:lnTo>
                <a:lnTo>
                  <a:pt x="862" y="15"/>
                </a:lnTo>
                <a:lnTo>
                  <a:pt x="863" y="15"/>
                </a:lnTo>
                <a:lnTo>
                  <a:pt x="864" y="15"/>
                </a:lnTo>
                <a:lnTo>
                  <a:pt x="865" y="15"/>
                </a:lnTo>
                <a:lnTo>
                  <a:pt x="866" y="15"/>
                </a:lnTo>
                <a:lnTo>
                  <a:pt x="870" y="15"/>
                </a:lnTo>
                <a:lnTo>
                  <a:pt x="876" y="15"/>
                </a:lnTo>
                <a:lnTo>
                  <a:pt x="877" y="15"/>
                </a:lnTo>
                <a:lnTo>
                  <a:pt x="880" y="15"/>
                </a:lnTo>
                <a:lnTo>
                  <a:pt x="881" y="15"/>
                </a:lnTo>
                <a:lnTo>
                  <a:pt x="882" y="15"/>
                </a:lnTo>
                <a:lnTo>
                  <a:pt x="883" y="15"/>
                </a:lnTo>
                <a:lnTo>
                  <a:pt x="885" y="15"/>
                </a:lnTo>
                <a:lnTo>
                  <a:pt x="886" y="15"/>
                </a:lnTo>
                <a:lnTo>
                  <a:pt x="887" y="15"/>
                </a:lnTo>
                <a:lnTo>
                  <a:pt x="891" y="15"/>
                </a:lnTo>
                <a:lnTo>
                  <a:pt x="894" y="15"/>
                </a:lnTo>
                <a:lnTo>
                  <a:pt x="896" y="15"/>
                </a:lnTo>
                <a:lnTo>
                  <a:pt x="898" y="15"/>
                </a:lnTo>
                <a:lnTo>
                  <a:pt x="903" y="15"/>
                </a:lnTo>
                <a:lnTo>
                  <a:pt x="907" y="15"/>
                </a:lnTo>
                <a:lnTo>
                  <a:pt x="913" y="15"/>
                </a:lnTo>
                <a:lnTo>
                  <a:pt x="915" y="15"/>
                </a:lnTo>
                <a:lnTo>
                  <a:pt x="916" y="15"/>
                </a:lnTo>
                <a:lnTo>
                  <a:pt x="919" y="15"/>
                </a:lnTo>
                <a:lnTo>
                  <a:pt x="922" y="15"/>
                </a:lnTo>
                <a:lnTo>
                  <a:pt x="923" y="15"/>
                </a:lnTo>
                <a:lnTo>
                  <a:pt x="925" y="15"/>
                </a:lnTo>
                <a:lnTo>
                  <a:pt x="927" y="15"/>
                </a:lnTo>
                <a:lnTo>
                  <a:pt x="928" y="15"/>
                </a:lnTo>
                <a:lnTo>
                  <a:pt x="931" y="15"/>
                </a:lnTo>
                <a:lnTo>
                  <a:pt x="938" y="15"/>
                </a:lnTo>
                <a:lnTo>
                  <a:pt x="941" y="15"/>
                </a:lnTo>
                <a:lnTo>
                  <a:pt x="943" y="15"/>
                </a:lnTo>
                <a:lnTo>
                  <a:pt x="945" y="15"/>
                </a:lnTo>
                <a:lnTo>
                  <a:pt x="957" y="14"/>
                </a:lnTo>
                <a:lnTo>
                  <a:pt x="961" y="14"/>
                </a:lnTo>
                <a:lnTo>
                  <a:pt x="964" y="15"/>
                </a:lnTo>
                <a:lnTo>
                  <a:pt x="968" y="14"/>
                </a:lnTo>
                <a:lnTo>
                  <a:pt x="973" y="14"/>
                </a:lnTo>
                <a:lnTo>
                  <a:pt x="983" y="14"/>
                </a:lnTo>
                <a:lnTo>
                  <a:pt x="987" y="14"/>
                </a:lnTo>
                <a:lnTo>
                  <a:pt x="988" y="14"/>
                </a:lnTo>
                <a:lnTo>
                  <a:pt x="994" y="14"/>
                </a:lnTo>
                <a:lnTo>
                  <a:pt x="996" y="14"/>
                </a:lnTo>
                <a:lnTo>
                  <a:pt x="999" y="14"/>
                </a:lnTo>
                <a:lnTo>
                  <a:pt x="1001" y="14"/>
                </a:lnTo>
                <a:lnTo>
                  <a:pt x="1004" y="14"/>
                </a:lnTo>
                <a:lnTo>
                  <a:pt x="1005" y="14"/>
                </a:lnTo>
                <a:lnTo>
                  <a:pt x="1007" y="14"/>
                </a:lnTo>
                <a:lnTo>
                  <a:pt x="1010" y="14"/>
                </a:lnTo>
                <a:lnTo>
                  <a:pt x="1013" y="14"/>
                </a:lnTo>
                <a:lnTo>
                  <a:pt x="1015" y="14"/>
                </a:lnTo>
                <a:lnTo>
                  <a:pt x="1017" y="14"/>
                </a:lnTo>
                <a:lnTo>
                  <a:pt x="1020" y="14"/>
                </a:lnTo>
                <a:lnTo>
                  <a:pt x="1021" y="14"/>
                </a:lnTo>
                <a:lnTo>
                  <a:pt x="1024" y="14"/>
                </a:lnTo>
                <a:lnTo>
                  <a:pt x="1026" y="14"/>
                </a:lnTo>
                <a:lnTo>
                  <a:pt x="1027" y="14"/>
                </a:lnTo>
                <a:lnTo>
                  <a:pt x="1030" y="14"/>
                </a:lnTo>
                <a:lnTo>
                  <a:pt x="1031" y="14"/>
                </a:lnTo>
                <a:lnTo>
                  <a:pt x="1032" y="14"/>
                </a:lnTo>
                <a:lnTo>
                  <a:pt x="1033" y="14"/>
                </a:lnTo>
                <a:lnTo>
                  <a:pt x="1034" y="14"/>
                </a:lnTo>
                <a:lnTo>
                  <a:pt x="1064" y="14"/>
                </a:lnTo>
                <a:lnTo>
                  <a:pt x="1077" y="14"/>
                </a:lnTo>
                <a:lnTo>
                  <a:pt x="1082" y="14"/>
                </a:lnTo>
                <a:lnTo>
                  <a:pt x="1088" y="14"/>
                </a:lnTo>
                <a:lnTo>
                  <a:pt x="1092" y="13"/>
                </a:lnTo>
                <a:lnTo>
                  <a:pt x="1093" y="13"/>
                </a:lnTo>
                <a:lnTo>
                  <a:pt x="1103" y="13"/>
                </a:lnTo>
                <a:lnTo>
                  <a:pt x="1124" y="13"/>
                </a:lnTo>
                <a:lnTo>
                  <a:pt x="1135" y="13"/>
                </a:lnTo>
                <a:lnTo>
                  <a:pt x="1154" y="13"/>
                </a:lnTo>
                <a:lnTo>
                  <a:pt x="1155" y="13"/>
                </a:lnTo>
                <a:lnTo>
                  <a:pt x="1169" y="13"/>
                </a:lnTo>
                <a:lnTo>
                  <a:pt x="1170" y="13"/>
                </a:lnTo>
                <a:lnTo>
                  <a:pt x="1171" y="13"/>
                </a:lnTo>
                <a:lnTo>
                  <a:pt x="1184" y="12"/>
                </a:lnTo>
                <a:lnTo>
                  <a:pt x="1235" y="12"/>
                </a:lnTo>
                <a:lnTo>
                  <a:pt x="1237" y="12"/>
                </a:lnTo>
                <a:lnTo>
                  <a:pt x="1241" y="11"/>
                </a:lnTo>
                <a:lnTo>
                  <a:pt x="1244" y="11"/>
                </a:lnTo>
                <a:lnTo>
                  <a:pt x="1265" y="10"/>
                </a:lnTo>
                <a:lnTo>
                  <a:pt x="1269" y="10"/>
                </a:lnTo>
                <a:lnTo>
                  <a:pt x="1271" y="9"/>
                </a:lnTo>
                <a:lnTo>
                  <a:pt x="1275" y="9"/>
                </a:lnTo>
                <a:lnTo>
                  <a:pt x="1278" y="9"/>
                </a:lnTo>
                <a:lnTo>
                  <a:pt x="1281" y="9"/>
                </a:lnTo>
                <a:lnTo>
                  <a:pt x="1286" y="9"/>
                </a:lnTo>
                <a:lnTo>
                  <a:pt x="1291" y="9"/>
                </a:lnTo>
                <a:lnTo>
                  <a:pt x="1292" y="9"/>
                </a:lnTo>
                <a:lnTo>
                  <a:pt x="1301" y="9"/>
                </a:lnTo>
                <a:lnTo>
                  <a:pt x="1302" y="9"/>
                </a:lnTo>
                <a:lnTo>
                  <a:pt x="1304" y="9"/>
                </a:lnTo>
                <a:lnTo>
                  <a:pt x="1312" y="9"/>
                </a:lnTo>
                <a:lnTo>
                  <a:pt x="1324" y="9"/>
                </a:lnTo>
                <a:lnTo>
                  <a:pt x="1329" y="9"/>
                </a:lnTo>
                <a:lnTo>
                  <a:pt x="1335" y="10"/>
                </a:lnTo>
                <a:lnTo>
                  <a:pt x="1337" y="10"/>
                </a:lnTo>
                <a:lnTo>
                  <a:pt x="1342" y="10"/>
                </a:lnTo>
                <a:lnTo>
                  <a:pt x="1347" y="10"/>
                </a:lnTo>
                <a:lnTo>
                  <a:pt x="1356" y="9"/>
                </a:lnTo>
                <a:lnTo>
                  <a:pt x="1364" y="9"/>
                </a:lnTo>
                <a:lnTo>
                  <a:pt x="1365" y="9"/>
                </a:lnTo>
                <a:lnTo>
                  <a:pt x="1371" y="9"/>
                </a:lnTo>
                <a:lnTo>
                  <a:pt x="1373" y="9"/>
                </a:lnTo>
                <a:lnTo>
                  <a:pt x="1395" y="8"/>
                </a:lnTo>
                <a:lnTo>
                  <a:pt x="1397" y="8"/>
                </a:lnTo>
                <a:lnTo>
                  <a:pt x="1404" y="8"/>
                </a:lnTo>
                <a:lnTo>
                  <a:pt x="1418" y="8"/>
                </a:lnTo>
                <a:lnTo>
                  <a:pt x="1426" y="8"/>
                </a:lnTo>
                <a:lnTo>
                  <a:pt x="1429" y="8"/>
                </a:lnTo>
                <a:lnTo>
                  <a:pt x="1436" y="7"/>
                </a:lnTo>
                <a:lnTo>
                  <a:pt x="1449" y="7"/>
                </a:lnTo>
                <a:lnTo>
                  <a:pt x="1455" y="7"/>
                </a:lnTo>
                <a:lnTo>
                  <a:pt x="1460" y="7"/>
                </a:lnTo>
                <a:lnTo>
                  <a:pt x="1465" y="7"/>
                </a:lnTo>
                <a:lnTo>
                  <a:pt x="1471" y="6"/>
                </a:lnTo>
                <a:lnTo>
                  <a:pt x="1476" y="6"/>
                </a:lnTo>
                <a:lnTo>
                  <a:pt x="1477" y="28"/>
                </a:lnTo>
                <a:lnTo>
                  <a:pt x="1477" y="42"/>
                </a:lnTo>
                <a:lnTo>
                  <a:pt x="1477" y="45"/>
                </a:lnTo>
                <a:lnTo>
                  <a:pt x="1477" y="50"/>
                </a:lnTo>
                <a:lnTo>
                  <a:pt x="1477" y="53"/>
                </a:lnTo>
                <a:lnTo>
                  <a:pt x="1479" y="84"/>
                </a:lnTo>
                <a:lnTo>
                  <a:pt x="1479" y="88"/>
                </a:lnTo>
                <a:lnTo>
                  <a:pt x="1479" y="100"/>
                </a:lnTo>
                <a:lnTo>
                  <a:pt x="1480" y="118"/>
                </a:lnTo>
                <a:lnTo>
                  <a:pt x="1480" y="126"/>
                </a:lnTo>
                <a:lnTo>
                  <a:pt x="1480" y="128"/>
                </a:lnTo>
                <a:lnTo>
                  <a:pt x="1481" y="155"/>
                </a:lnTo>
                <a:lnTo>
                  <a:pt x="1481" y="166"/>
                </a:lnTo>
                <a:lnTo>
                  <a:pt x="1481" y="169"/>
                </a:lnTo>
                <a:lnTo>
                  <a:pt x="1482" y="191"/>
                </a:lnTo>
                <a:lnTo>
                  <a:pt x="1482" y="208"/>
                </a:lnTo>
                <a:lnTo>
                  <a:pt x="1483" y="220"/>
                </a:lnTo>
                <a:lnTo>
                  <a:pt x="1483" y="221"/>
                </a:lnTo>
                <a:lnTo>
                  <a:pt x="1483" y="238"/>
                </a:lnTo>
                <a:lnTo>
                  <a:pt x="1483" y="240"/>
                </a:lnTo>
                <a:lnTo>
                  <a:pt x="1483" y="247"/>
                </a:lnTo>
                <a:lnTo>
                  <a:pt x="1483" y="252"/>
                </a:lnTo>
                <a:lnTo>
                  <a:pt x="1484" y="257"/>
                </a:lnTo>
                <a:lnTo>
                  <a:pt x="1483" y="260"/>
                </a:lnTo>
                <a:lnTo>
                  <a:pt x="1484" y="261"/>
                </a:lnTo>
                <a:lnTo>
                  <a:pt x="1485" y="287"/>
                </a:lnTo>
                <a:lnTo>
                  <a:pt x="1484" y="288"/>
                </a:lnTo>
                <a:lnTo>
                  <a:pt x="1486" y="328"/>
                </a:lnTo>
                <a:lnTo>
                  <a:pt x="1487" y="368"/>
                </a:lnTo>
                <a:lnTo>
                  <a:pt x="1487" y="378"/>
                </a:lnTo>
                <a:lnTo>
                  <a:pt x="1487" y="391"/>
                </a:lnTo>
                <a:lnTo>
                  <a:pt x="1488" y="399"/>
                </a:lnTo>
                <a:lnTo>
                  <a:pt x="1488" y="401"/>
                </a:lnTo>
                <a:lnTo>
                  <a:pt x="1488" y="405"/>
                </a:lnTo>
                <a:lnTo>
                  <a:pt x="1488" y="407"/>
                </a:lnTo>
                <a:lnTo>
                  <a:pt x="1488" y="408"/>
                </a:lnTo>
                <a:lnTo>
                  <a:pt x="1488" y="410"/>
                </a:lnTo>
                <a:lnTo>
                  <a:pt x="1488" y="412"/>
                </a:lnTo>
                <a:lnTo>
                  <a:pt x="1488" y="416"/>
                </a:lnTo>
                <a:lnTo>
                  <a:pt x="1488" y="420"/>
                </a:lnTo>
                <a:lnTo>
                  <a:pt x="1488" y="421"/>
                </a:lnTo>
                <a:lnTo>
                  <a:pt x="1488" y="422"/>
                </a:lnTo>
                <a:lnTo>
                  <a:pt x="1488" y="423"/>
                </a:lnTo>
                <a:lnTo>
                  <a:pt x="1488" y="425"/>
                </a:lnTo>
                <a:lnTo>
                  <a:pt x="1488" y="435"/>
                </a:lnTo>
                <a:lnTo>
                  <a:pt x="1489" y="444"/>
                </a:lnTo>
                <a:lnTo>
                  <a:pt x="1489" y="447"/>
                </a:lnTo>
                <a:lnTo>
                  <a:pt x="1489" y="449"/>
                </a:lnTo>
                <a:lnTo>
                  <a:pt x="1489" y="461"/>
                </a:lnTo>
                <a:lnTo>
                  <a:pt x="1490" y="485"/>
                </a:lnTo>
                <a:lnTo>
                  <a:pt x="1490" y="486"/>
                </a:lnTo>
                <a:lnTo>
                  <a:pt x="1490" y="487"/>
                </a:lnTo>
                <a:lnTo>
                  <a:pt x="1490" y="488"/>
                </a:lnTo>
                <a:lnTo>
                  <a:pt x="1490" y="489"/>
                </a:lnTo>
                <a:lnTo>
                  <a:pt x="1490" y="491"/>
                </a:lnTo>
                <a:lnTo>
                  <a:pt x="1490" y="493"/>
                </a:lnTo>
                <a:lnTo>
                  <a:pt x="1490" y="498"/>
                </a:lnTo>
                <a:lnTo>
                  <a:pt x="1490" y="512"/>
                </a:lnTo>
                <a:lnTo>
                  <a:pt x="1490" y="513"/>
                </a:lnTo>
                <a:lnTo>
                  <a:pt x="1490" y="514"/>
                </a:lnTo>
                <a:lnTo>
                  <a:pt x="1490" y="518"/>
                </a:lnTo>
                <a:lnTo>
                  <a:pt x="1490" y="523"/>
                </a:lnTo>
                <a:lnTo>
                  <a:pt x="1491" y="527"/>
                </a:lnTo>
                <a:lnTo>
                  <a:pt x="1491" y="530"/>
                </a:lnTo>
                <a:lnTo>
                  <a:pt x="1491" y="531"/>
                </a:lnTo>
                <a:lnTo>
                  <a:pt x="1491" y="536"/>
                </a:lnTo>
                <a:lnTo>
                  <a:pt x="1491" y="546"/>
                </a:lnTo>
                <a:lnTo>
                  <a:pt x="1492" y="556"/>
                </a:lnTo>
                <a:lnTo>
                  <a:pt x="1492" y="557"/>
                </a:lnTo>
                <a:lnTo>
                  <a:pt x="1492" y="565"/>
                </a:lnTo>
                <a:lnTo>
                  <a:pt x="1492" y="569"/>
                </a:lnTo>
                <a:lnTo>
                  <a:pt x="1492" y="570"/>
                </a:lnTo>
                <a:lnTo>
                  <a:pt x="1492" y="572"/>
                </a:lnTo>
                <a:lnTo>
                  <a:pt x="1492" y="573"/>
                </a:lnTo>
                <a:lnTo>
                  <a:pt x="1492" y="576"/>
                </a:lnTo>
                <a:lnTo>
                  <a:pt x="1492" y="580"/>
                </a:lnTo>
                <a:lnTo>
                  <a:pt x="1492" y="584"/>
                </a:lnTo>
                <a:lnTo>
                  <a:pt x="1492" y="586"/>
                </a:lnTo>
                <a:lnTo>
                  <a:pt x="1492" y="592"/>
                </a:lnTo>
                <a:lnTo>
                  <a:pt x="1493" y="593"/>
                </a:lnTo>
                <a:lnTo>
                  <a:pt x="1493" y="594"/>
                </a:lnTo>
                <a:lnTo>
                  <a:pt x="1493" y="601"/>
                </a:lnTo>
                <a:lnTo>
                  <a:pt x="1493" y="602"/>
                </a:lnTo>
                <a:lnTo>
                  <a:pt x="1493" y="604"/>
                </a:lnTo>
                <a:lnTo>
                  <a:pt x="1493" y="610"/>
                </a:lnTo>
                <a:lnTo>
                  <a:pt x="1493" y="612"/>
                </a:lnTo>
                <a:lnTo>
                  <a:pt x="1493" y="613"/>
                </a:lnTo>
                <a:lnTo>
                  <a:pt x="1493" y="617"/>
                </a:lnTo>
                <a:lnTo>
                  <a:pt x="1493" y="619"/>
                </a:lnTo>
                <a:lnTo>
                  <a:pt x="1493" y="622"/>
                </a:lnTo>
                <a:lnTo>
                  <a:pt x="1494" y="633"/>
                </a:lnTo>
                <a:lnTo>
                  <a:pt x="1494" y="636"/>
                </a:lnTo>
                <a:lnTo>
                  <a:pt x="1494" y="640"/>
                </a:lnTo>
                <a:lnTo>
                  <a:pt x="1494" y="643"/>
                </a:lnTo>
                <a:lnTo>
                  <a:pt x="1494" y="648"/>
                </a:lnTo>
                <a:lnTo>
                  <a:pt x="1494" y="650"/>
                </a:lnTo>
                <a:lnTo>
                  <a:pt x="1494" y="651"/>
                </a:lnTo>
                <a:lnTo>
                  <a:pt x="1494" y="652"/>
                </a:lnTo>
                <a:lnTo>
                  <a:pt x="1495" y="681"/>
                </a:lnTo>
                <a:lnTo>
                  <a:pt x="1496" y="709"/>
                </a:lnTo>
                <a:lnTo>
                  <a:pt x="1496" y="710"/>
                </a:lnTo>
                <a:lnTo>
                  <a:pt x="1496" y="712"/>
                </a:lnTo>
                <a:lnTo>
                  <a:pt x="1496" y="714"/>
                </a:lnTo>
                <a:lnTo>
                  <a:pt x="1496" y="718"/>
                </a:lnTo>
                <a:lnTo>
                  <a:pt x="1496" y="720"/>
                </a:lnTo>
                <a:lnTo>
                  <a:pt x="1496" y="721"/>
                </a:lnTo>
                <a:lnTo>
                  <a:pt x="1496" y="725"/>
                </a:lnTo>
                <a:lnTo>
                  <a:pt x="1496" y="729"/>
                </a:lnTo>
                <a:lnTo>
                  <a:pt x="1497" y="738"/>
                </a:lnTo>
                <a:lnTo>
                  <a:pt x="1497" y="799"/>
                </a:lnTo>
                <a:lnTo>
                  <a:pt x="1498" y="812"/>
                </a:lnTo>
                <a:lnTo>
                  <a:pt x="1498" y="827"/>
                </a:lnTo>
                <a:lnTo>
                  <a:pt x="1498" y="828"/>
                </a:lnTo>
                <a:lnTo>
                  <a:pt x="1499" y="862"/>
                </a:lnTo>
                <a:lnTo>
                  <a:pt x="1499" y="864"/>
                </a:lnTo>
                <a:lnTo>
                  <a:pt x="1499" y="867"/>
                </a:lnTo>
                <a:lnTo>
                  <a:pt x="1499" y="868"/>
                </a:lnTo>
                <a:lnTo>
                  <a:pt x="1500" y="893"/>
                </a:lnTo>
                <a:lnTo>
                  <a:pt x="1501" y="934"/>
                </a:lnTo>
                <a:lnTo>
                  <a:pt x="1501" y="937"/>
                </a:lnTo>
                <a:lnTo>
                  <a:pt x="1502" y="972"/>
                </a:lnTo>
                <a:lnTo>
                  <a:pt x="1502" y="974"/>
                </a:lnTo>
                <a:lnTo>
                  <a:pt x="1503" y="996"/>
                </a:lnTo>
                <a:lnTo>
                  <a:pt x="1503" y="997"/>
                </a:lnTo>
                <a:lnTo>
                  <a:pt x="1503" y="1005"/>
                </a:lnTo>
                <a:lnTo>
                  <a:pt x="1503" y="1007"/>
                </a:lnTo>
                <a:lnTo>
                  <a:pt x="1504" y="1014"/>
                </a:lnTo>
                <a:lnTo>
                  <a:pt x="1503" y="1014"/>
                </a:lnTo>
                <a:lnTo>
                  <a:pt x="1503" y="1019"/>
                </a:lnTo>
                <a:lnTo>
                  <a:pt x="1503" y="1021"/>
                </a:lnTo>
                <a:lnTo>
                  <a:pt x="1504" y="1025"/>
                </a:lnTo>
                <a:lnTo>
                  <a:pt x="1504" y="1029"/>
                </a:lnTo>
                <a:lnTo>
                  <a:pt x="1504" y="1032"/>
                </a:lnTo>
                <a:lnTo>
                  <a:pt x="1504" y="1055"/>
                </a:lnTo>
                <a:lnTo>
                  <a:pt x="1505" y="1062"/>
                </a:lnTo>
                <a:lnTo>
                  <a:pt x="1505" y="1079"/>
                </a:lnTo>
                <a:lnTo>
                  <a:pt x="1505" y="1095"/>
                </a:lnTo>
                <a:lnTo>
                  <a:pt x="1506" y="1098"/>
                </a:lnTo>
                <a:lnTo>
                  <a:pt x="1506" y="1109"/>
                </a:lnTo>
                <a:lnTo>
                  <a:pt x="1506" y="1112"/>
                </a:lnTo>
                <a:lnTo>
                  <a:pt x="1506" y="1115"/>
                </a:lnTo>
                <a:lnTo>
                  <a:pt x="1506" y="1120"/>
                </a:lnTo>
                <a:lnTo>
                  <a:pt x="1506" y="1122"/>
                </a:lnTo>
                <a:lnTo>
                  <a:pt x="1506" y="1127"/>
                </a:lnTo>
                <a:lnTo>
                  <a:pt x="1506" y="1136"/>
                </a:lnTo>
                <a:lnTo>
                  <a:pt x="1507" y="1138"/>
                </a:lnTo>
                <a:lnTo>
                  <a:pt x="1507" y="1150"/>
                </a:lnTo>
                <a:lnTo>
                  <a:pt x="1507" y="1152"/>
                </a:lnTo>
                <a:lnTo>
                  <a:pt x="1507" y="1153"/>
                </a:lnTo>
                <a:lnTo>
                  <a:pt x="1507" y="1155"/>
                </a:lnTo>
                <a:lnTo>
                  <a:pt x="1507" y="1159"/>
                </a:lnTo>
                <a:lnTo>
                  <a:pt x="1507" y="1160"/>
                </a:lnTo>
                <a:lnTo>
                  <a:pt x="1507" y="1163"/>
                </a:lnTo>
                <a:lnTo>
                  <a:pt x="1507" y="1166"/>
                </a:lnTo>
                <a:lnTo>
                  <a:pt x="1508" y="1170"/>
                </a:lnTo>
                <a:lnTo>
                  <a:pt x="1508" y="1173"/>
                </a:lnTo>
                <a:lnTo>
                  <a:pt x="1508" y="1174"/>
                </a:lnTo>
                <a:lnTo>
                  <a:pt x="1508" y="1179"/>
                </a:lnTo>
                <a:lnTo>
                  <a:pt x="1509" y="1207"/>
                </a:lnTo>
                <a:lnTo>
                  <a:pt x="1509" y="1212"/>
                </a:lnTo>
                <a:lnTo>
                  <a:pt x="1509" y="1214"/>
                </a:lnTo>
                <a:lnTo>
                  <a:pt x="1509" y="1215"/>
                </a:lnTo>
                <a:lnTo>
                  <a:pt x="1509" y="1217"/>
                </a:lnTo>
                <a:lnTo>
                  <a:pt x="1509" y="1220"/>
                </a:lnTo>
                <a:lnTo>
                  <a:pt x="1509" y="1235"/>
                </a:lnTo>
                <a:lnTo>
                  <a:pt x="1510" y="1237"/>
                </a:lnTo>
                <a:lnTo>
                  <a:pt x="1510" y="1241"/>
                </a:lnTo>
                <a:lnTo>
                  <a:pt x="1510" y="1246"/>
                </a:lnTo>
                <a:lnTo>
                  <a:pt x="1510" y="1249"/>
                </a:lnTo>
                <a:lnTo>
                  <a:pt x="1510" y="1257"/>
                </a:lnTo>
                <a:lnTo>
                  <a:pt x="1510" y="1259"/>
                </a:lnTo>
                <a:lnTo>
                  <a:pt x="1510" y="1264"/>
                </a:lnTo>
                <a:lnTo>
                  <a:pt x="1510" y="1270"/>
                </a:lnTo>
                <a:lnTo>
                  <a:pt x="1510" y="1271"/>
                </a:lnTo>
                <a:lnTo>
                  <a:pt x="1511" y="1281"/>
                </a:lnTo>
                <a:lnTo>
                  <a:pt x="1511" y="1296"/>
                </a:lnTo>
                <a:lnTo>
                  <a:pt x="1511" y="1297"/>
                </a:lnTo>
                <a:lnTo>
                  <a:pt x="1512" y="1316"/>
                </a:lnTo>
                <a:lnTo>
                  <a:pt x="1512" y="1326"/>
                </a:lnTo>
                <a:lnTo>
                  <a:pt x="1512" y="1330"/>
                </a:lnTo>
                <a:lnTo>
                  <a:pt x="1512" y="1332"/>
                </a:lnTo>
                <a:lnTo>
                  <a:pt x="1512" y="1336"/>
                </a:lnTo>
                <a:lnTo>
                  <a:pt x="1512" y="1338"/>
                </a:lnTo>
                <a:lnTo>
                  <a:pt x="1512" y="1340"/>
                </a:lnTo>
                <a:lnTo>
                  <a:pt x="1513" y="1345"/>
                </a:lnTo>
                <a:lnTo>
                  <a:pt x="1513" y="1350"/>
                </a:lnTo>
                <a:lnTo>
                  <a:pt x="1513" y="1354"/>
                </a:lnTo>
                <a:lnTo>
                  <a:pt x="1513" y="1358"/>
                </a:lnTo>
                <a:lnTo>
                  <a:pt x="1513" y="1363"/>
                </a:lnTo>
                <a:lnTo>
                  <a:pt x="1513" y="1368"/>
                </a:lnTo>
                <a:lnTo>
                  <a:pt x="1513" y="1373"/>
                </a:lnTo>
                <a:lnTo>
                  <a:pt x="1513" y="1376"/>
                </a:lnTo>
                <a:lnTo>
                  <a:pt x="1513" y="1377"/>
                </a:lnTo>
                <a:lnTo>
                  <a:pt x="1513" y="1378"/>
                </a:lnTo>
                <a:lnTo>
                  <a:pt x="1513" y="1379"/>
                </a:lnTo>
                <a:lnTo>
                  <a:pt x="1513" y="1380"/>
                </a:lnTo>
                <a:lnTo>
                  <a:pt x="1513" y="1381"/>
                </a:lnTo>
                <a:lnTo>
                  <a:pt x="1513" y="1384"/>
                </a:lnTo>
                <a:lnTo>
                  <a:pt x="1513" y="1385"/>
                </a:lnTo>
                <a:lnTo>
                  <a:pt x="1513" y="1387"/>
                </a:lnTo>
                <a:lnTo>
                  <a:pt x="1513" y="1391"/>
                </a:lnTo>
                <a:lnTo>
                  <a:pt x="1513" y="1392"/>
                </a:lnTo>
                <a:lnTo>
                  <a:pt x="1514" y="1396"/>
                </a:lnTo>
                <a:lnTo>
                  <a:pt x="1514" y="1401"/>
                </a:lnTo>
                <a:lnTo>
                  <a:pt x="1514" y="1402"/>
                </a:lnTo>
                <a:lnTo>
                  <a:pt x="1514" y="1406"/>
                </a:lnTo>
                <a:lnTo>
                  <a:pt x="1514" y="1410"/>
                </a:lnTo>
                <a:lnTo>
                  <a:pt x="1514" y="1415"/>
                </a:lnTo>
                <a:lnTo>
                  <a:pt x="1514" y="1416"/>
                </a:lnTo>
                <a:lnTo>
                  <a:pt x="1514" y="1419"/>
                </a:lnTo>
                <a:lnTo>
                  <a:pt x="1514" y="1423"/>
                </a:lnTo>
                <a:lnTo>
                  <a:pt x="1514" y="1424"/>
                </a:lnTo>
                <a:lnTo>
                  <a:pt x="1514" y="1428"/>
                </a:lnTo>
                <a:lnTo>
                  <a:pt x="1514" y="1430"/>
                </a:lnTo>
                <a:lnTo>
                  <a:pt x="1514" y="1431"/>
                </a:lnTo>
                <a:lnTo>
                  <a:pt x="1514" y="1437"/>
                </a:lnTo>
                <a:lnTo>
                  <a:pt x="1515" y="1440"/>
                </a:lnTo>
                <a:lnTo>
                  <a:pt x="1515" y="1443"/>
                </a:lnTo>
                <a:lnTo>
                  <a:pt x="1515" y="1446"/>
                </a:lnTo>
                <a:lnTo>
                  <a:pt x="1515" y="1448"/>
                </a:lnTo>
                <a:lnTo>
                  <a:pt x="1515" y="1453"/>
                </a:lnTo>
                <a:lnTo>
                  <a:pt x="1515" y="1454"/>
                </a:lnTo>
                <a:lnTo>
                  <a:pt x="1515" y="1458"/>
                </a:lnTo>
                <a:lnTo>
                  <a:pt x="1515" y="1459"/>
                </a:lnTo>
                <a:lnTo>
                  <a:pt x="1515" y="1461"/>
                </a:lnTo>
                <a:lnTo>
                  <a:pt x="1515" y="1462"/>
                </a:lnTo>
                <a:lnTo>
                  <a:pt x="1515" y="1467"/>
                </a:lnTo>
                <a:lnTo>
                  <a:pt x="1516" y="1472"/>
                </a:lnTo>
                <a:lnTo>
                  <a:pt x="1516" y="1476"/>
                </a:lnTo>
                <a:lnTo>
                  <a:pt x="1516" y="1477"/>
                </a:lnTo>
                <a:lnTo>
                  <a:pt x="1516" y="1481"/>
                </a:lnTo>
                <a:lnTo>
                  <a:pt x="1516" y="1486"/>
                </a:lnTo>
                <a:lnTo>
                  <a:pt x="1516" y="1494"/>
                </a:lnTo>
                <a:lnTo>
                  <a:pt x="1516" y="1499"/>
                </a:lnTo>
                <a:lnTo>
                  <a:pt x="1517" y="1500"/>
                </a:lnTo>
                <a:lnTo>
                  <a:pt x="1517" y="1504"/>
                </a:lnTo>
                <a:lnTo>
                  <a:pt x="1517" y="1505"/>
                </a:lnTo>
                <a:lnTo>
                  <a:pt x="1517" y="1508"/>
                </a:lnTo>
                <a:lnTo>
                  <a:pt x="1517" y="1513"/>
                </a:lnTo>
                <a:lnTo>
                  <a:pt x="1517" y="1523"/>
                </a:lnTo>
                <a:lnTo>
                  <a:pt x="1517" y="1525"/>
                </a:lnTo>
                <a:lnTo>
                  <a:pt x="1517" y="1526"/>
                </a:lnTo>
                <a:lnTo>
                  <a:pt x="1517" y="1528"/>
                </a:lnTo>
                <a:lnTo>
                  <a:pt x="1517" y="1529"/>
                </a:lnTo>
                <a:lnTo>
                  <a:pt x="1517" y="1532"/>
                </a:lnTo>
                <a:lnTo>
                  <a:pt x="1518" y="1537"/>
                </a:lnTo>
                <a:lnTo>
                  <a:pt x="1518" y="1540"/>
                </a:lnTo>
                <a:lnTo>
                  <a:pt x="1518" y="1545"/>
                </a:lnTo>
                <a:lnTo>
                  <a:pt x="1518" y="1546"/>
                </a:lnTo>
                <a:lnTo>
                  <a:pt x="1518" y="1558"/>
                </a:lnTo>
                <a:lnTo>
                  <a:pt x="1518" y="1560"/>
                </a:lnTo>
                <a:lnTo>
                  <a:pt x="1518" y="1564"/>
                </a:lnTo>
                <a:lnTo>
                  <a:pt x="1518" y="1567"/>
                </a:lnTo>
                <a:lnTo>
                  <a:pt x="1518" y="1572"/>
                </a:lnTo>
                <a:lnTo>
                  <a:pt x="1519" y="1574"/>
                </a:lnTo>
                <a:lnTo>
                  <a:pt x="1519" y="1577"/>
                </a:lnTo>
                <a:lnTo>
                  <a:pt x="1519" y="1582"/>
                </a:lnTo>
                <a:lnTo>
                  <a:pt x="1519" y="1586"/>
                </a:lnTo>
                <a:lnTo>
                  <a:pt x="1519" y="1589"/>
                </a:lnTo>
                <a:lnTo>
                  <a:pt x="1519" y="1591"/>
                </a:lnTo>
                <a:lnTo>
                  <a:pt x="1519" y="1596"/>
                </a:lnTo>
                <a:lnTo>
                  <a:pt x="1520" y="1599"/>
                </a:lnTo>
                <a:lnTo>
                  <a:pt x="1520" y="1601"/>
                </a:lnTo>
                <a:lnTo>
                  <a:pt x="1520" y="1605"/>
                </a:lnTo>
                <a:lnTo>
                  <a:pt x="1520" y="1610"/>
                </a:lnTo>
                <a:lnTo>
                  <a:pt x="1520" y="1613"/>
                </a:lnTo>
                <a:lnTo>
                  <a:pt x="1520" y="1615"/>
                </a:lnTo>
                <a:lnTo>
                  <a:pt x="1520" y="1621"/>
                </a:lnTo>
                <a:lnTo>
                  <a:pt x="1520" y="1624"/>
                </a:lnTo>
                <a:lnTo>
                  <a:pt x="1521" y="1628"/>
                </a:lnTo>
                <a:lnTo>
                  <a:pt x="1521" y="1632"/>
                </a:lnTo>
                <a:lnTo>
                  <a:pt x="1521" y="1633"/>
                </a:lnTo>
                <a:lnTo>
                  <a:pt x="1521" y="1637"/>
                </a:lnTo>
                <a:lnTo>
                  <a:pt x="1521" y="1638"/>
                </a:lnTo>
                <a:lnTo>
                  <a:pt x="1521" y="1642"/>
                </a:lnTo>
                <a:lnTo>
                  <a:pt x="1521" y="1643"/>
                </a:lnTo>
                <a:lnTo>
                  <a:pt x="1521" y="1647"/>
                </a:lnTo>
                <a:lnTo>
                  <a:pt x="1521" y="1651"/>
                </a:lnTo>
                <a:lnTo>
                  <a:pt x="1521" y="1656"/>
                </a:lnTo>
                <a:lnTo>
                  <a:pt x="1522" y="1671"/>
                </a:lnTo>
                <a:lnTo>
                  <a:pt x="1522" y="1679"/>
                </a:lnTo>
                <a:lnTo>
                  <a:pt x="1522" y="1680"/>
                </a:lnTo>
                <a:lnTo>
                  <a:pt x="1523" y="1701"/>
                </a:lnTo>
                <a:lnTo>
                  <a:pt x="1522" y="1701"/>
                </a:lnTo>
                <a:lnTo>
                  <a:pt x="1523" y="1722"/>
                </a:lnTo>
                <a:lnTo>
                  <a:pt x="1523" y="1728"/>
                </a:lnTo>
                <a:lnTo>
                  <a:pt x="1523" y="1731"/>
                </a:lnTo>
                <a:lnTo>
                  <a:pt x="1523" y="1732"/>
                </a:lnTo>
                <a:lnTo>
                  <a:pt x="1523" y="1734"/>
                </a:lnTo>
                <a:lnTo>
                  <a:pt x="1524" y="1742"/>
                </a:lnTo>
                <a:lnTo>
                  <a:pt x="1524" y="1743"/>
                </a:lnTo>
                <a:lnTo>
                  <a:pt x="1525" y="1770"/>
                </a:lnTo>
                <a:lnTo>
                  <a:pt x="1525" y="1775"/>
                </a:lnTo>
                <a:lnTo>
                  <a:pt x="1525" y="1781"/>
                </a:lnTo>
                <a:lnTo>
                  <a:pt x="1525" y="1782"/>
                </a:lnTo>
                <a:lnTo>
                  <a:pt x="1526" y="1786"/>
                </a:lnTo>
                <a:lnTo>
                  <a:pt x="1526" y="1789"/>
                </a:lnTo>
                <a:lnTo>
                  <a:pt x="1526" y="1790"/>
                </a:lnTo>
                <a:lnTo>
                  <a:pt x="1526" y="1794"/>
                </a:lnTo>
                <a:lnTo>
                  <a:pt x="1526" y="1800"/>
                </a:lnTo>
                <a:lnTo>
                  <a:pt x="1527" y="1807"/>
                </a:lnTo>
                <a:lnTo>
                  <a:pt x="1527" y="1817"/>
                </a:lnTo>
                <a:lnTo>
                  <a:pt x="1527" y="1822"/>
                </a:lnTo>
                <a:lnTo>
                  <a:pt x="1527" y="1823"/>
                </a:lnTo>
                <a:lnTo>
                  <a:pt x="1527" y="1838"/>
                </a:lnTo>
                <a:lnTo>
                  <a:pt x="1527" y="1841"/>
                </a:lnTo>
                <a:lnTo>
                  <a:pt x="1527" y="1845"/>
                </a:lnTo>
                <a:lnTo>
                  <a:pt x="1527" y="1849"/>
                </a:lnTo>
                <a:lnTo>
                  <a:pt x="1527" y="1852"/>
                </a:lnTo>
                <a:lnTo>
                  <a:pt x="1527" y="1856"/>
                </a:lnTo>
                <a:lnTo>
                  <a:pt x="1528" y="1863"/>
                </a:lnTo>
                <a:lnTo>
                  <a:pt x="1528" y="1864"/>
                </a:lnTo>
                <a:lnTo>
                  <a:pt x="1528" y="1881"/>
                </a:lnTo>
                <a:lnTo>
                  <a:pt x="1527" y="1881"/>
                </a:lnTo>
                <a:lnTo>
                  <a:pt x="1526" y="1882"/>
                </a:lnTo>
                <a:lnTo>
                  <a:pt x="1525" y="1882"/>
                </a:lnTo>
                <a:lnTo>
                  <a:pt x="1524" y="1883"/>
                </a:lnTo>
                <a:lnTo>
                  <a:pt x="1523" y="1885"/>
                </a:lnTo>
                <a:lnTo>
                  <a:pt x="1521" y="1889"/>
                </a:lnTo>
                <a:lnTo>
                  <a:pt x="1520" y="1891"/>
                </a:lnTo>
                <a:lnTo>
                  <a:pt x="1519" y="1895"/>
                </a:lnTo>
                <a:lnTo>
                  <a:pt x="1518" y="1896"/>
                </a:lnTo>
                <a:lnTo>
                  <a:pt x="1518" y="1897"/>
                </a:lnTo>
                <a:lnTo>
                  <a:pt x="1517" y="1898"/>
                </a:lnTo>
                <a:lnTo>
                  <a:pt x="1517" y="1899"/>
                </a:lnTo>
                <a:lnTo>
                  <a:pt x="1517" y="1900"/>
                </a:lnTo>
                <a:lnTo>
                  <a:pt x="1516" y="1900"/>
                </a:lnTo>
                <a:lnTo>
                  <a:pt x="1516" y="1901"/>
                </a:lnTo>
                <a:lnTo>
                  <a:pt x="1516" y="1902"/>
                </a:lnTo>
                <a:lnTo>
                  <a:pt x="1515" y="1904"/>
                </a:lnTo>
                <a:lnTo>
                  <a:pt x="1514" y="1904"/>
                </a:lnTo>
                <a:lnTo>
                  <a:pt x="1512" y="1904"/>
                </a:lnTo>
                <a:lnTo>
                  <a:pt x="1510" y="1906"/>
                </a:lnTo>
                <a:lnTo>
                  <a:pt x="1509" y="1906"/>
                </a:lnTo>
                <a:lnTo>
                  <a:pt x="1509" y="1907"/>
                </a:lnTo>
                <a:lnTo>
                  <a:pt x="1509" y="1908"/>
                </a:lnTo>
                <a:lnTo>
                  <a:pt x="1509" y="1909"/>
                </a:lnTo>
                <a:lnTo>
                  <a:pt x="1509" y="1910"/>
                </a:lnTo>
                <a:lnTo>
                  <a:pt x="1510" y="1910"/>
                </a:lnTo>
                <a:lnTo>
                  <a:pt x="1510" y="1911"/>
                </a:lnTo>
                <a:lnTo>
                  <a:pt x="1511" y="1912"/>
                </a:lnTo>
                <a:lnTo>
                  <a:pt x="1511" y="1913"/>
                </a:lnTo>
                <a:lnTo>
                  <a:pt x="1511" y="1914"/>
                </a:lnTo>
                <a:lnTo>
                  <a:pt x="1510" y="1915"/>
                </a:lnTo>
                <a:lnTo>
                  <a:pt x="1509" y="1915"/>
                </a:lnTo>
                <a:lnTo>
                  <a:pt x="1509" y="1916"/>
                </a:lnTo>
                <a:lnTo>
                  <a:pt x="1508" y="1918"/>
                </a:lnTo>
                <a:lnTo>
                  <a:pt x="1508" y="1920"/>
                </a:lnTo>
                <a:lnTo>
                  <a:pt x="1507" y="1921"/>
                </a:lnTo>
                <a:lnTo>
                  <a:pt x="1507" y="1922"/>
                </a:lnTo>
                <a:lnTo>
                  <a:pt x="1506" y="1924"/>
                </a:lnTo>
                <a:lnTo>
                  <a:pt x="1505" y="1926"/>
                </a:lnTo>
                <a:lnTo>
                  <a:pt x="1505" y="1927"/>
                </a:lnTo>
                <a:lnTo>
                  <a:pt x="1505" y="1928"/>
                </a:lnTo>
                <a:lnTo>
                  <a:pt x="1506" y="1928"/>
                </a:lnTo>
                <a:lnTo>
                  <a:pt x="1506" y="1929"/>
                </a:lnTo>
                <a:lnTo>
                  <a:pt x="1506" y="1930"/>
                </a:lnTo>
                <a:lnTo>
                  <a:pt x="1505" y="1930"/>
                </a:lnTo>
                <a:lnTo>
                  <a:pt x="1505" y="1931"/>
                </a:lnTo>
                <a:lnTo>
                  <a:pt x="1505" y="1932"/>
                </a:lnTo>
                <a:lnTo>
                  <a:pt x="1504" y="1932"/>
                </a:lnTo>
                <a:lnTo>
                  <a:pt x="1503" y="1933"/>
                </a:lnTo>
                <a:lnTo>
                  <a:pt x="1503" y="1934"/>
                </a:lnTo>
                <a:lnTo>
                  <a:pt x="1503" y="1935"/>
                </a:lnTo>
                <a:lnTo>
                  <a:pt x="1502" y="1936"/>
                </a:lnTo>
                <a:lnTo>
                  <a:pt x="1501" y="1936"/>
                </a:lnTo>
                <a:lnTo>
                  <a:pt x="1500" y="1936"/>
                </a:lnTo>
                <a:lnTo>
                  <a:pt x="1499" y="1935"/>
                </a:lnTo>
                <a:lnTo>
                  <a:pt x="1498" y="1935"/>
                </a:lnTo>
                <a:lnTo>
                  <a:pt x="1497" y="1935"/>
                </a:lnTo>
                <a:lnTo>
                  <a:pt x="1497" y="1935"/>
                </a:lnTo>
                <a:lnTo>
                  <a:pt x="1496" y="1935"/>
                </a:lnTo>
                <a:lnTo>
                  <a:pt x="1496" y="1936"/>
                </a:lnTo>
                <a:lnTo>
                  <a:pt x="1495" y="1936"/>
                </a:lnTo>
                <a:lnTo>
                  <a:pt x="1494" y="1936"/>
                </a:lnTo>
                <a:lnTo>
                  <a:pt x="1494" y="1937"/>
                </a:lnTo>
                <a:lnTo>
                  <a:pt x="1493" y="1937"/>
                </a:lnTo>
                <a:lnTo>
                  <a:pt x="1492" y="1937"/>
                </a:lnTo>
                <a:lnTo>
                  <a:pt x="1491" y="1938"/>
                </a:lnTo>
                <a:lnTo>
                  <a:pt x="1490" y="1938"/>
                </a:lnTo>
                <a:lnTo>
                  <a:pt x="1489" y="1938"/>
                </a:lnTo>
                <a:lnTo>
                  <a:pt x="1488" y="1939"/>
                </a:lnTo>
                <a:lnTo>
                  <a:pt x="1487" y="1939"/>
                </a:lnTo>
                <a:lnTo>
                  <a:pt x="1486" y="1939"/>
                </a:lnTo>
                <a:lnTo>
                  <a:pt x="1485" y="1939"/>
                </a:lnTo>
                <a:lnTo>
                  <a:pt x="1484" y="1940"/>
                </a:lnTo>
                <a:lnTo>
                  <a:pt x="1483" y="1940"/>
                </a:lnTo>
                <a:lnTo>
                  <a:pt x="1482" y="1940"/>
                </a:lnTo>
                <a:lnTo>
                  <a:pt x="1481" y="1940"/>
                </a:lnTo>
                <a:lnTo>
                  <a:pt x="1480" y="1940"/>
                </a:lnTo>
                <a:lnTo>
                  <a:pt x="1479" y="1940"/>
                </a:lnTo>
                <a:lnTo>
                  <a:pt x="1478" y="1939"/>
                </a:lnTo>
                <a:lnTo>
                  <a:pt x="1477" y="1938"/>
                </a:lnTo>
                <a:lnTo>
                  <a:pt x="1476" y="1938"/>
                </a:lnTo>
                <a:lnTo>
                  <a:pt x="1474" y="1937"/>
                </a:lnTo>
                <a:lnTo>
                  <a:pt x="1473" y="1936"/>
                </a:lnTo>
                <a:lnTo>
                  <a:pt x="1472" y="1935"/>
                </a:lnTo>
                <a:lnTo>
                  <a:pt x="1472" y="1934"/>
                </a:lnTo>
                <a:lnTo>
                  <a:pt x="1471" y="1934"/>
                </a:lnTo>
                <a:lnTo>
                  <a:pt x="1471" y="1933"/>
                </a:lnTo>
                <a:lnTo>
                  <a:pt x="1471" y="1932"/>
                </a:lnTo>
                <a:lnTo>
                  <a:pt x="1471" y="1930"/>
                </a:lnTo>
                <a:lnTo>
                  <a:pt x="1470" y="1930"/>
                </a:lnTo>
                <a:lnTo>
                  <a:pt x="1470" y="1929"/>
                </a:lnTo>
                <a:lnTo>
                  <a:pt x="1469" y="1929"/>
                </a:lnTo>
                <a:lnTo>
                  <a:pt x="1469" y="1930"/>
                </a:lnTo>
                <a:lnTo>
                  <a:pt x="1468" y="1929"/>
                </a:lnTo>
                <a:lnTo>
                  <a:pt x="1467" y="1929"/>
                </a:lnTo>
                <a:lnTo>
                  <a:pt x="1466" y="1928"/>
                </a:lnTo>
                <a:lnTo>
                  <a:pt x="1465" y="1928"/>
                </a:lnTo>
                <a:lnTo>
                  <a:pt x="1464" y="1927"/>
                </a:lnTo>
                <a:lnTo>
                  <a:pt x="1464" y="1926"/>
                </a:lnTo>
                <a:lnTo>
                  <a:pt x="1463" y="1926"/>
                </a:lnTo>
                <a:lnTo>
                  <a:pt x="1462" y="1926"/>
                </a:lnTo>
                <a:lnTo>
                  <a:pt x="1460" y="1926"/>
                </a:lnTo>
                <a:lnTo>
                  <a:pt x="1459" y="1926"/>
                </a:lnTo>
                <a:lnTo>
                  <a:pt x="1459" y="1925"/>
                </a:lnTo>
                <a:lnTo>
                  <a:pt x="1459" y="1924"/>
                </a:lnTo>
                <a:lnTo>
                  <a:pt x="1459" y="1923"/>
                </a:lnTo>
                <a:lnTo>
                  <a:pt x="1460" y="1923"/>
                </a:lnTo>
                <a:lnTo>
                  <a:pt x="1460" y="1922"/>
                </a:lnTo>
                <a:lnTo>
                  <a:pt x="1461" y="1922"/>
                </a:lnTo>
                <a:lnTo>
                  <a:pt x="1461" y="1921"/>
                </a:lnTo>
                <a:lnTo>
                  <a:pt x="1462" y="1921"/>
                </a:lnTo>
                <a:lnTo>
                  <a:pt x="1462" y="1920"/>
                </a:lnTo>
                <a:lnTo>
                  <a:pt x="1461" y="1919"/>
                </a:lnTo>
                <a:lnTo>
                  <a:pt x="1461" y="1918"/>
                </a:lnTo>
                <a:lnTo>
                  <a:pt x="1460" y="1918"/>
                </a:lnTo>
                <a:lnTo>
                  <a:pt x="1460" y="1917"/>
                </a:lnTo>
                <a:lnTo>
                  <a:pt x="1459" y="1916"/>
                </a:lnTo>
                <a:lnTo>
                  <a:pt x="1458" y="1915"/>
                </a:lnTo>
                <a:lnTo>
                  <a:pt x="1458" y="1914"/>
                </a:lnTo>
                <a:lnTo>
                  <a:pt x="1457" y="1914"/>
                </a:lnTo>
                <a:lnTo>
                  <a:pt x="1457" y="1913"/>
                </a:lnTo>
                <a:lnTo>
                  <a:pt x="1456" y="1912"/>
                </a:lnTo>
                <a:lnTo>
                  <a:pt x="1456" y="1911"/>
                </a:lnTo>
                <a:lnTo>
                  <a:pt x="1455" y="1911"/>
                </a:lnTo>
                <a:lnTo>
                  <a:pt x="1455" y="1910"/>
                </a:lnTo>
                <a:lnTo>
                  <a:pt x="1454" y="1910"/>
                </a:lnTo>
                <a:lnTo>
                  <a:pt x="1453" y="1910"/>
                </a:lnTo>
                <a:lnTo>
                  <a:pt x="1453" y="1909"/>
                </a:lnTo>
                <a:lnTo>
                  <a:pt x="1452" y="1909"/>
                </a:lnTo>
                <a:lnTo>
                  <a:pt x="1452" y="1908"/>
                </a:lnTo>
                <a:lnTo>
                  <a:pt x="1451" y="1907"/>
                </a:lnTo>
                <a:lnTo>
                  <a:pt x="1450" y="1906"/>
                </a:lnTo>
                <a:lnTo>
                  <a:pt x="1448" y="1905"/>
                </a:lnTo>
                <a:lnTo>
                  <a:pt x="1448" y="1904"/>
                </a:lnTo>
                <a:lnTo>
                  <a:pt x="1447" y="1904"/>
                </a:lnTo>
                <a:lnTo>
                  <a:pt x="1446" y="1903"/>
                </a:lnTo>
                <a:lnTo>
                  <a:pt x="1446" y="1902"/>
                </a:lnTo>
                <a:lnTo>
                  <a:pt x="1445" y="1902"/>
                </a:lnTo>
                <a:lnTo>
                  <a:pt x="1445" y="1901"/>
                </a:lnTo>
                <a:lnTo>
                  <a:pt x="1445" y="1900"/>
                </a:lnTo>
                <a:lnTo>
                  <a:pt x="1444" y="1900"/>
                </a:lnTo>
                <a:lnTo>
                  <a:pt x="1444" y="1900"/>
                </a:lnTo>
                <a:lnTo>
                  <a:pt x="1443" y="1900"/>
                </a:lnTo>
                <a:lnTo>
                  <a:pt x="1443" y="1899"/>
                </a:lnTo>
                <a:lnTo>
                  <a:pt x="1442" y="1899"/>
                </a:lnTo>
                <a:lnTo>
                  <a:pt x="1442" y="1900"/>
                </a:lnTo>
                <a:lnTo>
                  <a:pt x="1441" y="1900"/>
                </a:lnTo>
                <a:lnTo>
                  <a:pt x="1440" y="1900"/>
                </a:lnTo>
                <a:lnTo>
                  <a:pt x="1439" y="1900"/>
                </a:lnTo>
                <a:lnTo>
                  <a:pt x="1437" y="1899"/>
                </a:lnTo>
                <a:lnTo>
                  <a:pt x="1436" y="1899"/>
                </a:lnTo>
                <a:lnTo>
                  <a:pt x="1435" y="1898"/>
                </a:lnTo>
                <a:lnTo>
                  <a:pt x="1434" y="1898"/>
                </a:lnTo>
                <a:lnTo>
                  <a:pt x="1433" y="1899"/>
                </a:lnTo>
                <a:lnTo>
                  <a:pt x="1432" y="1899"/>
                </a:lnTo>
                <a:lnTo>
                  <a:pt x="1431" y="1899"/>
                </a:lnTo>
                <a:lnTo>
                  <a:pt x="1431" y="1900"/>
                </a:lnTo>
                <a:lnTo>
                  <a:pt x="1430" y="1900"/>
                </a:lnTo>
                <a:lnTo>
                  <a:pt x="1429" y="1901"/>
                </a:lnTo>
                <a:lnTo>
                  <a:pt x="1429" y="1902"/>
                </a:lnTo>
                <a:lnTo>
                  <a:pt x="1428" y="1903"/>
                </a:lnTo>
                <a:lnTo>
                  <a:pt x="1425" y="1904"/>
                </a:lnTo>
                <a:lnTo>
                  <a:pt x="1425" y="1905"/>
                </a:lnTo>
                <a:lnTo>
                  <a:pt x="1424" y="1905"/>
                </a:lnTo>
                <a:lnTo>
                  <a:pt x="1423" y="1903"/>
                </a:lnTo>
                <a:lnTo>
                  <a:pt x="1422" y="1902"/>
                </a:lnTo>
                <a:lnTo>
                  <a:pt x="1422" y="1901"/>
                </a:lnTo>
                <a:lnTo>
                  <a:pt x="1421" y="1900"/>
                </a:lnTo>
                <a:lnTo>
                  <a:pt x="1420" y="1900"/>
                </a:lnTo>
                <a:lnTo>
                  <a:pt x="1419" y="1900"/>
                </a:lnTo>
                <a:lnTo>
                  <a:pt x="1418" y="1901"/>
                </a:lnTo>
                <a:lnTo>
                  <a:pt x="1417" y="1901"/>
                </a:lnTo>
                <a:lnTo>
                  <a:pt x="1417" y="1902"/>
                </a:lnTo>
                <a:lnTo>
                  <a:pt x="1414" y="1904"/>
                </a:lnTo>
                <a:lnTo>
                  <a:pt x="1412" y="1904"/>
                </a:lnTo>
                <a:lnTo>
                  <a:pt x="1410" y="1905"/>
                </a:lnTo>
                <a:lnTo>
                  <a:pt x="1409" y="1905"/>
                </a:lnTo>
                <a:lnTo>
                  <a:pt x="1408" y="1904"/>
                </a:lnTo>
                <a:lnTo>
                  <a:pt x="1408" y="1903"/>
                </a:lnTo>
                <a:lnTo>
                  <a:pt x="1408" y="1902"/>
                </a:lnTo>
                <a:lnTo>
                  <a:pt x="1408" y="1901"/>
                </a:lnTo>
                <a:lnTo>
                  <a:pt x="1409" y="1901"/>
                </a:lnTo>
                <a:lnTo>
                  <a:pt x="1410" y="1900"/>
                </a:lnTo>
                <a:lnTo>
                  <a:pt x="1410" y="1900"/>
                </a:lnTo>
                <a:lnTo>
                  <a:pt x="1409" y="1900"/>
                </a:lnTo>
                <a:lnTo>
                  <a:pt x="1409" y="1899"/>
                </a:lnTo>
                <a:lnTo>
                  <a:pt x="1408" y="1898"/>
                </a:lnTo>
                <a:lnTo>
                  <a:pt x="1407" y="1898"/>
                </a:lnTo>
                <a:lnTo>
                  <a:pt x="1406" y="1898"/>
                </a:lnTo>
                <a:lnTo>
                  <a:pt x="1405" y="1898"/>
                </a:lnTo>
                <a:lnTo>
                  <a:pt x="1404" y="1898"/>
                </a:lnTo>
                <a:lnTo>
                  <a:pt x="1403" y="1899"/>
                </a:lnTo>
                <a:lnTo>
                  <a:pt x="1402" y="1899"/>
                </a:lnTo>
                <a:lnTo>
                  <a:pt x="1401" y="1899"/>
                </a:lnTo>
                <a:lnTo>
                  <a:pt x="1401" y="1898"/>
                </a:lnTo>
                <a:lnTo>
                  <a:pt x="1400" y="1898"/>
                </a:lnTo>
                <a:lnTo>
                  <a:pt x="1399" y="1898"/>
                </a:lnTo>
                <a:lnTo>
                  <a:pt x="1398" y="1898"/>
                </a:lnTo>
                <a:lnTo>
                  <a:pt x="1397" y="1898"/>
                </a:lnTo>
                <a:lnTo>
                  <a:pt x="1396" y="1898"/>
                </a:lnTo>
                <a:lnTo>
                  <a:pt x="1395" y="1898"/>
                </a:lnTo>
                <a:lnTo>
                  <a:pt x="1394" y="1898"/>
                </a:lnTo>
                <a:lnTo>
                  <a:pt x="1393" y="1898"/>
                </a:lnTo>
                <a:lnTo>
                  <a:pt x="1392" y="1898"/>
                </a:lnTo>
                <a:lnTo>
                  <a:pt x="1391" y="1898"/>
                </a:lnTo>
                <a:lnTo>
                  <a:pt x="1390" y="1899"/>
                </a:lnTo>
                <a:lnTo>
                  <a:pt x="1389" y="1899"/>
                </a:lnTo>
                <a:lnTo>
                  <a:pt x="1389" y="1900"/>
                </a:lnTo>
                <a:lnTo>
                  <a:pt x="1388" y="1900"/>
                </a:lnTo>
                <a:lnTo>
                  <a:pt x="1387" y="1900"/>
                </a:lnTo>
                <a:lnTo>
                  <a:pt x="1386" y="1900"/>
                </a:lnTo>
                <a:lnTo>
                  <a:pt x="1385" y="1900"/>
                </a:lnTo>
                <a:lnTo>
                  <a:pt x="1384" y="1901"/>
                </a:lnTo>
                <a:lnTo>
                  <a:pt x="1383" y="1902"/>
                </a:lnTo>
                <a:lnTo>
                  <a:pt x="1382" y="1902"/>
                </a:lnTo>
                <a:lnTo>
                  <a:pt x="1382" y="1903"/>
                </a:lnTo>
                <a:lnTo>
                  <a:pt x="1381" y="1904"/>
                </a:lnTo>
                <a:lnTo>
                  <a:pt x="1380" y="1904"/>
                </a:lnTo>
                <a:lnTo>
                  <a:pt x="1379" y="1904"/>
                </a:lnTo>
                <a:lnTo>
                  <a:pt x="1378" y="1904"/>
                </a:lnTo>
                <a:lnTo>
                  <a:pt x="1377" y="1902"/>
                </a:lnTo>
                <a:lnTo>
                  <a:pt x="1376" y="1901"/>
                </a:lnTo>
                <a:lnTo>
                  <a:pt x="1376" y="1900"/>
                </a:lnTo>
                <a:lnTo>
                  <a:pt x="1375" y="1900"/>
                </a:lnTo>
                <a:lnTo>
                  <a:pt x="1375" y="1901"/>
                </a:lnTo>
                <a:lnTo>
                  <a:pt x="1375" y="1902"/>
                </a:lnTo>
                <a:lnTo>
                  <a:pt x="1374" y="1902"/>
                </a:lnTo>
                <a:lnTo>
                  <a:pt x="1374" y="1903"/>
                </a:lnTo>
                <a:lnTo>
                  <a:pt x="1373" y="1903"/>
                </a:lnTo>
                <a:lnTo>
                  <a:pt x="1372" y="1904"/>
                </a:lnTo>
                <a:lnTo>
                  <a:pt x="1371" y="1904"/>
                </a:lnTo>
                <a:lnTo>
                  <a:pt x="1370" y="1905"/>
                </a:lnTo>
                <a:lnTo>
                  <a:pt x="1369" y="1905"/>
                </a:lnTo>
                <a:lnTo>
                  <a:pt x="1369" y="1906"/>
                </a:lnTo>
                <a:lnTo>
                  <a:pt x="1368" y="1906"/>
                </a:lnTo>
                <a:lnTo>
                  <a:pt x="1368" y="1907"/>
                </a:lnTo>
                <a:lnTo>
                  <a:pt x="1368" y="1908"/>
                </a:lnTo>
                <a:lnTo>
                  <a:pt x="1367" y="1908"/>
                </a:lnTo>
                <a:lnTo>
                  <a:pt x="1367" y="1909"/>
                </a:lnTo>
                <a:lnTo>
                  <a:pt x="1366" y="1909"/>
                </a:lnTo>
                <a:lnTo>
                  <a:pt x="1365" y="1909"/>
                </a:lnTo>
                <a:lnTo>
                  <a:pt x="1364" y="1909"/>
                </a:lnTo>
                <a:lnTo>
                  <a:pt x="1364" y="1910"/>
                </a:lnTo>
                <a:lnTo>
                  <a:pt x="1363" y="1910"/>
                </a:lnTo>
                <a:lnTo>
                  <a:pt x="1363" y="1911"/>
                </a:lnTo>
                <a:lnTo>
                  <a:pt x="1362" y="1911"/>
                </a:lnTo>
                <a:lnTo>
                  <a:pt x="1361" y="1911"/>
                </a:lnTo>
                <a:lnTo>
                  <a:pt x="1360" y="1911"/>
                </a:lnTo>
                <a:lnTo>
                  <a:pt x="1360" y="1910"/>
                </a:lnTo>
                <a:lnTo>
                  <a:pt x="1360" y="1910"/>
                </a:lnTo>
                <a:lnTo>
                  <a:pt x="1360" y="1911"/>
                </a:lnTo>
                <a:lnTo>
                  <a:pt x="1359" y="1911"/>
                </a:lnTo>
                <a:lnTo>
                  <a:pt x="1358" y="1912"/>
                </a:lnTo>
                <a:lnTo>
                  <a:pt x="1356" y="1912"/>
                </a:lnTo>
                <a:lnTo>
                  <a:pt x="1355" y="1912"/>
                </a:lnTo>
                <a:lnTo>
                  <a:pt x="1354" y="1912"/>
                </a:lnTo>
                <a:lnTo>
                  <a:pt x="1353" y="1913"/>
                </a:lnTo>
                <a:lnTo>
                  <a:pt x="1352" y="1913"/>
                </a:lnTo>
                <a:lnTo>
                  <a:pt x="1349" y="1913"/>
                </a:lnTo>
                <a:lnTo>
                  <a:pt x="1348" y="1914"/>
                </a:lnTo>
                <a:lnTo>
                  <a:pt x="1347" y="1915"/>
                </a:lnTo>
                <a:lnTo>
                  <a:pt x="1346" y="1916"/>
                </a:lnTo>
                <a:lnTo>
                  <a:pt x="1345" y="1917"/>
                </a:lnTo>
                <a:lnTo>
                  <a:pt x="1344" y="1918"/>
                </a:lnTo>
                <a:lnTo>
                  <a:pt x="1344" y="1919"/>
                </a:lnTo>
                <a:lnTo>
                  <a:pt x="1344" y="1920"/>
                </a:lnTo>
                <a:lnTo>
                  <a:pt x="1344" y="1921"/>
                </a:lnTo>
                <a:lnTo>
                  <a:pt x="1344" y="1922"/>
                </a:lnTo>
                <a:lnTo>
                  <a:pt x="1345" y="1923"/>
                </a:lnTo>
                <a:lnTo>
                  <a:pt x="1346" y="1923"/>
                </a:lnTo>
                <a:lnTo>
                  <a:pt x="1346" y="1924"/>
                </a:lnTo>
                <a:lnTo>
                  <a:pt x="1347" y="1924"/>
                </a:lnTo>
                <a:lnTo>
                  <a:pt x="1347" y="1925"/>
                </a:lnTo>
                <a:lnTo>
                  <a:pt x="1348" y="1926"/>
                </a:lnTo>
                <a:lnTo>
                  <a:pt x="1348" y="1927"/>
                </a:lnTo>
                <a:lnTo>
                  <a:pt x="1349" y="1928"/>
                </a:lnTo>
                <a:lnTo>
                  <a:pt x="1349" y="1929"/>
                </a:lnTo>
                <a:lnTo>
                  <a:pt x="1349" y="1930"/>
                </a:lnTo>
                <a:lnTo>
                  <a:pt x="1348" y="1931"/>
                </a:lnTo>
                <a:lnTo>
                  <a:pt x="1348" y="1932"/>
                </a:lnTo>
                <a:lnTo>
                  <a:pt x="1347" y="1933"/>
                </a:lnTo>
                <a:lnTo>
                  <a:pt x="1347" y="1934"/>
                </a:lnTo>
                <a:lnTo>
                  <a:pt x="1347" y="1935"/>
                </a:lnTo>
                <a:lnTo>
                  <a:pt x="1348" y="1935"/>
                </a:lnTo>
                <a:lnTo>
                  <a:pt x="1349" y="1935"/>
                </a:lnTo>
                <a:lnTo>
                  <a:pt x="1350" y="1935"/>
                </a:lnTo>
                <a:lnTo>
                  <a:pt x="1351" y="1936"/>
                </a:lnTo>
                <a:lnTo>
                  <a:pt x="1352" y="1936"/>
                </a:lnTo>
                <a:lnTo>
                  <a:pt x="1353" y="1937"/>
                </a:lnTo>
                <a:lnTo>
                  <a:pt x="1353" y="1938"/>
                </a:lnTo>
                <a:lnTo>
                  <a:pt x="1353" y="1939"/>
                </a:lnTo>
                <a:lnTo>
                  <a:pt x="1352" y="1940"/>
                </a:lnTo>
                <a:lnTo>
                  <a:pt x="1351" y="1941"/>
                </a:lnTo>
                <a:lnTo>
                  <a:pt x="1349" y="1943"/>
                </a:lnTo>
                <a:lnTo>
                  <a:pt x="1348" y="1943"/>
                </a:lnTo>
                <a:lnTo>
                  <a:pt x="1348" y="1944"/>
                </a:lnTo>
                <a:lnTo>
                  <a:pt x="1348" y="1945"/>
                </a:lnTo>
                <a:lnTo>
                  <a:pt x="1348" y="1946"/>
                </a:lnTo>
                <a:lnTo>
                  <a:pt x="1348" y="1947"/>
                </a:lnTo>
                <a:lnTo>
                  <a:pt x="1348" y="1948"/>
                </a:lnTo>
                <a:lnTo>
                  <a:pt x="1348" y="1949"/>
                </a:lnTo>
                <a:lnTo>
                  <a:pt x="1349" y="1949"/>
                </a:lnTo>
                <a:lnTo>
                  <a:pt x="1349" y="1950"/>
                </a:lnTo>
                <a:lnTo>
                  <a:pt x="1348" y="1951"/>
                </a:lnTo>
                <a:lnTo>
                  <a:pt x="1348" y="1952"/>
                </a:lnTo>
                <a:lnTo>
                  <a:pt x="1348" y="1953"/>
                </a:lnTo>
                <a:lnTo>
                  <a:pt x="1349" y="1956"/>
                </a:lnTo>
                <a:lnTo>
                  <a:pt x="1350" y="1958"/>
                </a:lnTo>
                <a:lnTo>
                  <a:pt x="1351" y="1959"/>
                </a:lnTo>
                <a:lnTo>
                  <a:pt x="1351" y="1960"/>
                </a:lnTo>
                <a:lnTo>
                  <a:pt x="1352" y="1961"/>
                </a:lnTo>
                <a:lnTo>
                  <a:pt x="1352" y="1962"/>
                </a:lnTo>
                <a:lnTo>
                  <a:pt x="1352" y="1963"/>
                </a:lnTo>
                <a:lnTo>
                  <a:pt x="1351" y="1964"/>
                </a:lnTo>
                <a:lnTo>
                  <a:pt x="1351" y="1965"/>
                </a:lnTo>
                <a:lnTo>
                  <a:pt x="1351" y="1966"/>
                </a:lnTo>
                <a:lnTo>
                  <a:pt x="1352" y="1967"/>
                </a:lnTo>
                <a:lnTo>
                  <a:pt x="1354" y="1968"/>
                </a:lnTo>
                <a:lnTo>
                  <a:pt x="1355" y="1968"/>
                </a:lnTo>
                <a:lnTo>
                  <a:pt x="1357" y="1969"/>
                </a:lnTo>
                <a:lnTo>
                  <a:pt x="1357" y="1970"/>
                </a:lnTo>
                <a:lnTo>
                  <a:pt x="1358" y="1970"/>
                </a:lnTo>
                <a:lnTo>
                  <a:pt x="1358" y="1971"/>
                </a:lnTo>
                <a:lnTo>
                  <a:pt x="1358" y="1973"/>
                </a:lnTo>
                <a:lnTo>
                  <a:pt x="1357" y="1974"/>
                </a:lnTo>
                <a:lnTo>
                  <a:pt x="1358" y="1975"/>
                </a:lnTo>
                <a:lnTo>
                  <a:pt x="1358" y="1976"/>
                </a:lnTo>
                <a:lnTo>
                  <a:pt x="1358" y="1977"/>
                </a:lnTo>
                <a:lnTo>
                  <a:pt x="1359" y="1977"/>
                </a:lnTo>
                <a:lnTo>
                  <a:pt x="1360" y="1978"/>
                </a:lnTo>
                <a:lnTo>
                  <a:pt x="1360" y="1979"/>
                </a:lnTo>
                <a:lnTo>
                  <a:pt x="1360" y="1980"/>
                </a:lnTo>
                <a:lnTo>
                  <a:pt x="1361" y="1981"/>
                </a:lnTo>
                <a:lnTo>
                  <a:pt x="1362" y="1982"/>
                </a:lnTo>
                <a:lnTo>
                  <a:pt x="1363" y="1982"/>
                </a:lnTo>
                <a:lnTo>
                  <a:pt x="1365" y="1984"/>
                </a:lnTo>
                <a:lnTo>
                  <a:pt x="1366" y="1985"/>
                </a:lnTo>
                <a:lnTo>
                  <a:pt x="1366" y="1986"/>
                </a:lnTo>
                <a:lnTo>
                  <a:pt x="1367" y="1986"/>
                </a:lnTo>
                <a:lnTo>
                  <a:pt x="1367" y="1987"/>
                </a:lnTo>
                <a:lnTo>
                  <a:pt x="1368" y="1987"/>
                </a:lnTo>
                <a:lnTo>
                  <a:pt x="1369" y="1987"/>
                </a:lnTo>
                <a:lnTo>
                  <a:pt x="1369" y="1988"/>
                </a:lnTo>
                <a:lnTo>
                  <a:pt x="1369" y="1989"/>
                </a:lnTo>
                <a:lnTo>
                  <a:pt x="1368" y="1989"/>
                </a:lnTo>
                <a:lnTo>
                  <a:pt x="1368" y="1990"/>
                </a:lnTo>
                <a:lnTo>
                  <a:pt x="1367" y="1990"/>
                </a:lnTo>
                <a:lnTo>
                  <a:pt x="1366" y="1991"/>
                </a:lnTo>
                <a:lnTo>
                  <a:pt x="1365" y="1991"/>
                </a:lnTo>
                <a:lnTo>
                  <a:pt x="1364" y="1991"/>
                </a:lnTo>
                <a:lnTo>
                  <a:pt x="1363" y="1991"/>
                </a:lnTo>
                <a:lnTo>
                  <a:pt x="1363" y="1992"/>
                </a:lnTo>
                <a:lnTo>
                  <a:pt x="1362" y="1992"/>
                </a:lnTo>
                <a:lnTo>
                  <a:pt x="1362" y="1993"/>
                </a:lnTo>
                <a:lnTo>
                  <a:pt x="1361" y="1993"/>
                </a:lnTo>
                <a:lnTo>
                  <a:pt x="1361" y="1994"/>
                </a:lnTo>
                <a:lnTo>
                  <a:pt x="1360" y="1994"/>
                </a:lnTo>
                <a:lnTo>
                  <a:pt x="1360" y="1994"/>
                </a:lnTo>
                <a:lnTo>
                  <a:pt x="1360" y="1995"/>
                </a:lnTo>
                <a:lnTo>
                  <a:pt x="1359" y="1995"/>
                </a:lnTo>
                <a:lnTo>
                  <a:pt x="1359" y="1996"/>
                </a:lnTo>
                <a:lnTo>
                  <a:pt x="1359" y="1997"/>
                </a:lnTo>
                <a:lnTo>
                  <a:pt x="1359" y="1998"/>
                </a:lnTo>
                <a:lnTo>
                  <a:pt x="1360" y="1998"/>
                </a:lnTo>
                <a:lnTo>
                  <a:pt x="1360" y="1999"/>
                </a:lnTo>
                <a:lnTo>
                  <a:pt x="1360" y="2000"/>
                </a:lnTo>
                <a:lnTo>
                  <a:pt x="1360" y="2000"/>
                </a:lnTo>
                <a:lnTo>
                  <a:pt x="1360" y="2001"/>
                </a:lnTo>
                <a:lnTo>
                  <a:pt x="1360" y="2002"/>
                </a:lnTo>
                <a:lnTo>
                  <a:pt x="1360" y="2003"/>
                </a:lnTo>
                <a:lnTo>
                  <a:pt x="1360" y="2004"/>
                </a:lnTo>
                <a:lnTo>
                  <a:pt x="1360" y="2004"/>
                </a:lnTo>
                <a:lnTo>
                  <a:pt x="1360" y="2005"/>
                </a:lnTo>
                <a:lnTo>
                  <a:pt x="1360" y="2006"/>
                </a:lnTo>
                <a:lnTo>
                  <a:pt x="1360" y="2007"/>
                </a:lnTo>
                <a:lnTo>
                  <a:pt x="1359" y="2007"/>
                </a:lnTo>
                <a:lnTo>
                  <a:pt x="1359" y="2008"/>
                </a:lnTo>
                <a:lnTo>
                  <a:pt x="1358" y="2008"/>
                </a:lnTo>
                <a:lnTo>
                  <a:pt x="1358" y="2009"/>
                </a:lnTo>
                <a:lnTo>
                  <a:pt x="1358" y="2010"/>
                </a:lnTo>
                <a:lnTo>
                  <a:pt x="1357" y="2010"/>
                </a:lnTo>
                <a:lnTo>
                  <a:pt x="1357" y="2011"/>
                </a:lnTo>
                <a:lnTo>
                  <a:pt x="1358" y="2011"/>
                </a:lnTo>
                <a:lnTo>
                  <a:pt x="1358" y="2012"/>
                </a:lnTo>
                <a:lnTo>
                  <a:pt x="1359" y="2012"/>
                </a:lnTo>
                <a:lnTo>
                  <a:pt x="1359" y="2013"/>
                </a:lnTo>
                <a:lnTo>
                  <a:pt x="1360" y="2014"/>
                </a:lnTo>
                <a:lnTo>
                  <a:pt x="1360" y="2015"/>
                </a:lnTo>
                <a:lnTo>
                  <a:pt x="1360" y="2015"/>
                </a:lnTo>
                <a:lnTo>
                  <a:pt x="1360" y="2016"/>
                </a:lnTo>
                <a:lnTo>
                  <a:pt x="1360" y="2017"/>
                </a:lnTo>
                <a:lnTo>
                  <a:pt x="1360" y="2018"/>
                </a:lnTo>
                <a:lnTo>
                  <a:pt x="1360" y="2019"/>
                </a:lnTo>
                <a:lnTo>
                  <a:pt x="1360" y="2019"/>
                </a:lnTo>
                <a:lnTo>
                  <a:pt x="1360" y="2020"/>
                </a:lnTo>
                <a:lnTo>
                  <a:pt x="1360" y="2021"/>
                </a:lnTo>
                <a:lnTo>
                  <a:pt x="1360" y="2022"/>
                </a:lnTo>
                <a:lnTo>
                  <a:pt x="1360" y="2022"/>
                </a:lnTo>
                <a:lnTo>
                  <a:pt x="1360" y="2023"/>
                </a:lnTo>
                <a:lnTo>
                  <a:pt x="1360" y="2024"/>
                </a:lnTo>
                <a:lnTo>
                  <a:pt x="1360" y="2025"/>
                </a:lnTo>
                <a:lnTo>
                  <a:pt x="1361" y="2025"/>
                </a:lnTo>
                <a:lnTo>
                  <a:pt x="1361" y="2026"/>
                </a:lnTo>
                <a:lnTo>
                  <a:pt x="1361" y="2027"/>
                </a:lnTo>
                <a:lnTo>
                  <a:pt x="1361" y="2028"/>
                </a:lnTo>
                <a:lnTo>
                  <a:pt x="1360" y="2028"/>
                </a:lnTo>
                <a:lnTo>
                  <a:pt x="1361" y="2029"/>
                </a:lnTo>
                <a:lnTo>
                  <a:pt x="1361" y="2030"/>
                </a:lnTo>
                <a:lnTo>
                  <a:pt x="1361" y="2031"/>
                </a:lnTo>
                <a:lnTo>
                  <a:pt x="1361" y="2032"/>
                </a:lnTo>
                <a:lnTo>
                  <a:pt x="1361" y="2033"/>
                </a:lnTo>
                <a:lnTo>
                  <a:pt x="1361" y="2034"/>
                </a:lnTo>
                <a:lnTo>
                  <a:pt x="1360" y="2035"/>
                </a:lnTo>
                <a:lnTo>
                  <a:pt x="1360" y="2036"/>
                </a:lnTo>
                <a:lnTo>
                  <a:pt x="1360" y="2036"/>
                </a:lnTo>
                <a:lnTo>
                  <a:pt x="1360" y="2037"/>
                </a:lnTo>
                <a:lnTo>
                  <a:pt x="1360" y="2038"/>
                </a:lnTo>
                <a:lnTo>
                  <a:pt x="1360" y="2039"/>
                </a:lnTo>
                <a:lnTo>
                  <a:pt x="1360" y="2040"/>
                </a:lnTo>
                <a:lnTo>
                  <a:pt x="1360" y="2041"/>
                </a:lnTo>
                <a:lnTo>
                  <a:pt x="1360" y="2042"/>
                </a:lnTo>
                <a:lnTo>
                  <a:pt x="1360" y="2043"/>
                </a:lnTo>
                <a:lnTo>
                  <a:pt x="1360" y="2044"/>
                </a:lnTo>
                <a:lnTo>
                  <a:pt x="1361" y="2045"/>
                </a:lnTo>
                <a:lnTo>
                  <a:pt x="1362" y="2045"/>
                </a:lnTo>
                <a:lnTo>
                  <a:pt x="1362" y="2046"/>
                </a:lnTo>
                <a:lnTo>
                  <a:pt x="1363" y="2046"/>
                </a:lnTo>
                <a:lnTo>
                  <a:pt x="1365" y="2047"/>
                </a:lnTo>
                <a:lnTo>
                  <a:pt x="1365" y="2048"/>
                </a:lnTo>
                <a:lnTo>
                  <a:pt x="1365" y="2049"/>
                </a:lnTo>
                <a:lnTo>
                  <a:pt x="1365" y="2050"/>
                </a:lnTo>
                <a:lnTo>
                  <a:pt x="1365" y="2051"/>
                </a:lnTo>
                <a:lnTo>
                  <a:pt x="1365" y="2052"/>
                </a:lnTo>
                <a:lnTo>
                  <a:pt x="1364" y="2052"/>
                </a:lnTo>
                <a:lnTo>
                  <a:pt x="1364" y="2053"/>
                </a:lnTo>
                <a:lnTo>
                  <a:pt x="1364" y="2054"/>
                </a:lnTo>
                <a:lnTo>
                  <a:pt x="1363" y="2054"/>
                </a:lnTo>
                <a:lnTo>
                  <a:pt x="1363" y="2055"/>
                </a:lnTo>
                <a:lnTo>
                  <a:pt x="1363" y="2056"/>
                </a:lnTo>
                <a:lnTo>
                  <a:pt x="1363" y="2057"/>
                </a:lnTo>
                <a:lnTo>
                  <a:pt x="1363" y="2058"/>
                </a:lnTo>
                <a:lnTo>
                  <a:pt x="1363" y="2059"/>
                </a:lnTo>
                <a:lnTo>
                  <a:pt x="1363" y="2060"/>
                </a:lnTo>
                <a:lnTo>
                  <a:pt x="1364" y="2060"/>
                </a:lnTo>
                <a:lnTo>
                  <a:pt x="1364" y="2061"/>
                </a:lnTo>
                <a:lnTo>
                  <a:pt x="1365" y="2061"/>
                </a:lnTo>
                <a:lnTo>
                  <a:pt x="1366" y="2062"/>
                </a:lnTo>
                <a:lnTo>
                  <a:pt x="1367" y="2063"/>
                </a:lnTo>
                <a:lnTo>
                  <a:pt x="1367" y="2064"/>
                </a:lnTo>
                <a:lnTo>
                  <a:pt x="1368" y="2065"/>
                </a:lnTo>
                <a:lnTo>
                  <a:pt x="1368" y="2066"/>
                </a:lnTo>
                <a:lnTo>
                  <a:pt x="1369" y="2066"/>
                </a:lnTo>
                <a:lnTo>
                  <a:pt x="1369" y="2067"/>
                </a:lnTo>
                <a:lnTo>
                  <a:pt x="1369" y="2068"/>
                </a:lnTo>
                <a:lnTo>
                  <a:pt x="1370" y="2068"/>
                </a:lnTo>
                <a:lnTo>
                  <a:pt x="1370" y="2069"/>
                </a:lnTo>
                <a:lnTo>
                  <a:pt x="1371" y="2069"/>
                </a:lnTo>
                <a:lnTo>
                  <a:pt x="1371" y="2070"/>
                </a:lnTo>
                <a:lnTo>
                  <a:pt x="1372" y="2070"/>
                </a:lnTo>
                <a:lnTo>
                  <a:pt x="1372" y="2071"/>
                </a:lnTo>
                <a:lnTo>
                  <a:pt x="1373" y="2071"/>
                </a:lnTo>
                <a:lnTo>
                  <a:pt x="1373" y="2072"/>
                </a:lnTo>
                <a:lnTo>
                  <a:pt x="1373" y="2073"/>
                </a:lnTo>
                <a:lnTo>
                  <a:pt x="1373" y="2074"/>
                </a:lnTo>
                <a:lnTo>
                  <a:pt x="1373" y="2075"/>
                </a:lnTo>
                <a:lnTo>
                  <a:pt x="1373" y="2076"/>
                </a:lnTo>
                <a:lnTo>
                  <a:pt x="1373" y="2077"/>
                </a:lnTo>
                <a:lnTo>
                  <a:pt x="1373" y="2078"/>
                </a:lnTo>
                <a:lnTo>
                  <a:pt x="1372" y="2079"/>
                </a:lnTo>
                <a:lnTo>
                  <a:pt x="1372" y="2080"/>
                </a:lnTo>
                <a:lnTo>
                  <a:pt x="1372" y="2081"/>
                </a:lnTo>
                <a:lnTo>
                  <a:pt x="1371" y="2081"/>
                </a:lnTo>
                <a:lnTo>
                  <a:pt x="1370" y="2081"/>
                </a:lnTo>
                <a:lnTo>
                  <a:pt x="1369" y="2081"/>
                </a:lnTo>
                <a:lnTo>
                  <a:pt x="1369" y="2082"/>
                </a:lnTo>
                <a:lnTo>
                  <a:pt x="1368" y="2082"/>
                </a:lnTo>
                <a:lnTo>
                  <a:pt x="1368" y="2083"/>
                </a:lnTo>
                <a:lnTo>
                  <a:pt x="1368" y="2084"/>
                </a:lnTo>
                <a:lnTo>
                  <a:pt x="1369" y="2084"/>
                </a:lnTo>
                <a:lnTo>
                  <a:pt x="1369" y="2085"/>
                </a:lnTo>
                <a:lnTo>
                  <a:pt x="1370" y="2085"/>
                </a:lnTo>
                <a:lnTo>
                  <a:pt x="1370" y="2086"/>
                </a:lnTo>
                <a:lnTo>
                  <a:pt x="1370" y="2087"/>
                </a:lnTo>
                <a:lnTo>
                  <a:pt x="1371" y="2087"/>
                </a:lnTo>
                <a:lnTo>
                  <a:pt x="1371" y="2088"/>
                </a:lnTo>
                <a:lnTo>
                  <a:pt x="1371" y="2089"/>
                </a:lnTo>
                <a:lnTo>
                  <a:pt x="1371" y="2090"/>
                </a:lnTo>
                <a:lnTo>
                  <a:pt x="1371" y="2091"/>
                </a:lnTo>
                <a:lnTo>
                  <a:pt x="1371" y="2092"/>
                </a:lnTo>
                <a:lnTo>
                  <a:pt x="1372" y="2093"/>
                </a:lnTo>
                <a:lnTo>
                  <a:pt x="1372" y="2094"/>
                </a:lnTo>
                <a:lnTo>
                  <a:pt x="1371" y="2094"/>
                </a:lnTo>
                <a:lnTo>
                  <a:pt x="1372" y="2096"/>
                </a:lnTo>
                <a:lnTo>
                  <a:pt x="1372" y="2097"/>
                </a:lnTo>
                <a:lnTo>
                  <a:pt x="1373" y="2097"/>
                </a:lnTo>
                <a:lnTo>
                  <a:pt x="1373" y="2098"/>
                </a:lnTo>
                <a:lnTo>
                  <a:pt x="1373" y="2099"/>
                </a:lnTo>
                <a:lnTo>
                  <a:pt x="1372" y="2100"/>
                </a:lnTo>
                <a:lnTo>
                  <a:pt x="1371" y="2101"/>
                </a:lnTo>
                <a:lnTo>
                  <a:pt x="1371" y="2102"/>
                </a:lnTo>
                <a:lnTo>
                  <a:pt x="1370" y="2102"/>
                </a:lnTo>
                <a:lnTo>
                  <a:pt x="1369" y="2102"/>
                </a:lnTo>
                <a:lnTo>
                  <a:pt x="1369" y="2103"/>
                </a:lnTo>
                <a:lnTo>
                  <a:pt x="1368" y="2103"/>
                </a:lnTo>
                <a:lnTo>
                  <a:pt x="1368" y="2104"/>
                </a:lnTo>
                <a:lnTo>
                  <a:pt x="1368" y="2104"/>
                </a:lnTo>
                <a:lnTo>
                  <a:pt x="1367" y="2104"/>
                </a:lnTo>
                <a:lnTo>
                  <a:pt x="1367" y="2105"/>
                </a:lnTo>
                <a:lnTo>
                  <a:pt x="1367" y="2106"/>
                </a:lnTo>
                <a:lnTo>
                  <a:pt x="1367" y="2107"/>
                </a:lnTo>
                <a:lnTo>
                  <a:pt x="1367" y="2108"/>
                </a:lnTo>
                <a:lnTo>
                  <a:pt x="1367" y="2109"/>
                </a:lnTo>
                <a:lnTo>
                  <a:pt x="1367" y="2110"/>
                </a:lnTo>
                <a:lnTo>
                  <a:pt x="1368" y="2110"/>
                </a:lnTo>
                <a:lnTo>
                  <a:pt x="1368" y="2111"/>
                </a:lnTo>
                <a:lnTo>
                  <a:pt x="1368" y="2112"/>
                </a:lnTo>
                <a:lnTo>
                  <a:pt x="1368" y="2113"/>
                </a:lnTo>
                <a:lnTo>
                  <a:pt x="1369" y="2113"/>
                </a:lnTo>
                <a:lnTo>
                  <a:pt x="1369" y="2114"/>
                </a:lnTo>
                <a:lnTo>
                  <a:pt x="1369" y="2116"/>
                </a:lnTo>
                <a:lnTo>
                  <a:pt x="1369" y="2117"/>
                </a:lnTo>
                <a:lnTo>
                  <a:pt x="1370" y="2117"/>
                </a:lnTo>
                <a:lnTo>
                  <a:pt x="1370" y="2118"/>
                </a:lnTo>
                <a:lnTo>
                  <a:pt x="1371" y="2119"/>
                </a:lnTo>
                <a:lnTo>
                  <a:pt x="1371" y="2120"/>
                </a:lnTo>
                <a:lnTo>
                  <a:pt x="1370" y="2121"/>
                </a:lnTo>
                <a:lnTo>
                  <a:pt x="1371" y="2122"/>
                </a:lnTo>
                <a:lnTo>
                  <a:pt x="1371" y="2123"/>
                </a:lnTo>
                <a:lnTo>
                  <a:pt x="1371" y="2124"/>
                </a:lnTo>
                <a:lnTo>
                  <a:pt x="1371" y="2125"/>
                </a:lnTo>
                <a:lnTo>
                  <a:pt x="1372" y="2125"/>
                </a:lnTo>
                <a:lnTo>
                  <a:pt x="1372" y="2126"/>
                </a:lnTo>
                <a:lnTo>
                  <a:pt x="1372" y="2127"/>
                </a:lnTo>
                <a:lnTo>
                  <a:pt x="1373" y="2128"/>
                </a:lnTo>
                <a:lnTo>
                  <a:pt x="1374" y="2128"/>
                </a:lnTo>
                <a:lnTo>
                  <a:pt x="1374" y="2129"/>
                </a:lnTo>
                <a:lnTo>
                  <a:pt x="1374" y="2130"/>
                </a:lnTo>
                <a:lnTo>
                  <a:pt x="1374" y="2131"/>
                </a:lnTo>
                <a:lnTo>
                  <a:pt x="1375" y="2131"/>
                </a:lnTo>
                <a:lnTo>
                  <a:pt x="1375" y="2132"/>
                </a:lnTo>
                <a:lnTo>
                  <a:pt x="1380" y="2136"/>
                </a:lnTo>
                <a:lnTo>
                  <a:pt x="1381" y="2137"/>
                </a:lnTo>
                <a:lnTo>
                  <a:pt x="1382" y="2137"/>
                </a:lnTo>
                <a:lnTo>
                  <a:pt x="1382" y="2138"/>
                </a:lnTo>
                <a:lnTo>
                  <a:pt x="1383" y="2141"/>
                </a:lnTo>
                <a:lnTo>
                  <a:pt x="1384" y="2143"/>
                </a:lnTo>
                <a:lnTo>
                  <a:pt x="1384" y="2144"/>
                </a:lnTo>
                <a:lnTo>
                  <a:pt x="1384" y="2145"/>
                </a:lnTo>
                <a:lnTo>
                  <a:pt x="1384" y="2147"/>
                </a:lnTo>
                <a:lnTo>
                  <a:pt x="1385" y="2148"/>
                </a:lnTo>
                <a:lnTo>
                  <a:pt x="1385" y="2149"/>
                </a:lnTo>
                <a:lnTo>
                  <a:pt x="1386" y="2151"/>
                </a:lnTo>
                <a:lnTo>
                  <a:pt x="1387" y="2152"/>
                </a:lnTo>
                <a:lnTo>
                  <a:pt x="1387" y="2154"/>
                </a:lnTo>
                <a:lnTo>
                  <a:pt x="1388" y="2156"/>
                </a:lnTo>
                <a:lnTo>
                  <a:pt x="1389" y="2157"/>
                </a:lnTo>
                <a:lnTo>
                  <a:pt x="1389" y="2159"/>
                </a:lnTo>
                <a:lnTo>
                  <a:pt x="1390" y="2161"/>
                </a:lnTo>
                <a:lnTo>
                  <a:pt x="1391" y="2165"/>
                </a:lnTo>
                <a:lnTo>
                  <a:pt x="1391" y="2166"/>
                </a:lnTo>
                <a:lnTo>
                  <a:pt x="1390" y="2171"/>
                </a:lnTo>
                <a:lnTo>
                  <a:pt x="1390" y="2172"/>
                </a:lnTo>
                <a:lnTo>
                  <a:pt x="1390" y="2172"/>
                </a:lnTo>
                <a:lnTo>
                  <a:pt x="1390" y="2173"/>
                </a:lnTo>
                <a:lnTo>
                  <a:pt x="1391" y="2175"/>
                </a:lnTo>
                <a:lnTo>
                  <a:pt x="1391" y="2177"/>
                </a:lnTo>
                <a:lnTo>
                  <a:pt x="1392" y="2179"/>
                </a:lnTo>
                <a:lnTo>
                  <a:pt x="1392" y="2180"/>
                </a:lnTo>
                <a:lnTo>
                  <a:pt x="1393" y="2182"/>
                </a:lnTo>
                <a:lnTo>
                  <a:pt x="1393" y="2184"/>
                </a:lnTo>
                <a:lnTo>
                  <a:pt x="1394" y="2185"/>
                </a:lnTo>
                <a:lnTo>
                  <a:pt x="1394" y="2186"/>
                </a:lnTo>
                <a:lnTo>
                  <a:pt x="1394" y="2187"/>
                </a:lnTo>
                <a:lnTo>
                  <a:pt x="1394" y="2189"/>
                </a:lnTo>
                <a:lnTo>
                  <a:pt x="1394" y="2190"/>
                </a:lnTo>
                <a:lnTo>
                  <a:pt x="1394" y="2191"/>
                </a:lnTo>
                <a:lnTo>
                  <a:pt x="1394" y="2192"/>
                </a:lnTo>
                <a:lnTo>
                  <a:pt x="1395" y="2192"/>
                </a:lnTo>
                <a:lnTo>
                  <a:pt x="1395" y="2194"/>
                </a:lnTo>
                <a:lnTo>
                  <a:pt x="1395" y="2195"/>
                </a:lnTo>
                <a:lnTo>
                  <a:pt x="1395" y="2196"/>
                </a:lnTo>
                <a:lnTo>
                  <a:pt x="1395" y="2197"/>
                </a:lnTo>
                <a:lnTo>
                  <a:pt x="1395" y="2198"/>
                </a:lnTo>
                <a:lnTo>
                  <a:pt x="1395" y="2199"/>
                </a:lnTo>
                <a:lnTo>
                  <a:pt x="1396" y="2199"/>
                </a:lnTo>
                <a:lnTo>
                  <a:pt x="1396" y="2200"/>
                </a:lnTo>
                <a:lnTo>
                  <a:pt x="1396" y="2201"/>
                </a:lnTo>
                <a:lnTo>
                  <a:pt x="1396" y="2202"/>
                </a:lnTo>
                <a:lnTo>
                  <a:pt x="1397" y="2202"/>
                </a:lnTo>
                <a:lnTo>
                  <a:pt x="1397" y="2203"/>
                </a:lnTo>
                <a:lnTo>
                  <a:pt x="1397" y="2204"/>
                </a:lnTo>
                <a:lnTo>
                  <a:pt x="1398" y="2204"/>
                </a:lnTo>
                <a:lnTo>
                  <a:pt x="1398" y="2205"/>
                </a:lnTo>
                <a:lnTo>
                  <a:pt x="1398" y="2206"/>
                </a:lnTo>
                <a:lnTo>
                  <a:pt x="1398" y="2207"/>
                </a:lnTo>
                <a:lnTo>
                  <a:pt x="1398" y="2208"/>
                </a:lnTo>
                <a:lnTo>
                  <a:pt x="1398" y="2209"/>
                </a:lnTo>
                <a:lnTo>
                  <a:pt x="1399" y="2209"/>
                </a:lnTo>
                <a:lnTo>
                  <a:pt x="1399" y="2210"/>
                </a:lnTo>
                <a:lnTo>
                  <a:pt x="1399" y="2212"/>
                </a:lnTo>
                <a:lnTo>
                  <a:pt x="1399" y="2215"/>
                </a:lnTo>
                <a:lnTo>
                  <a:pt x="1399" y="2216"/>
                </a:lnTo>
                <a:lnTo>
                  <a:pt x="1399" y="2217"/>
                </a:lnTo>
                <a:lnTo>
                  <a:pt x="1399" y="2218"/>
                </a:lnTo>
                <a:lnTo>
                  <a:pt x="1398" y="2219"/>
                </a:lnTo>
                <a:lnTo>
                  <a:pt x="1398" y="2220"/>
                </a:lnTo>
                <a:lnTo>
                  <a:pt x="1398" y="2221"/>
                </a:lnTo>
                <a:lnTo>
                  <a:pt x="1398" y="2222"/>
                </a:lnTo>
                <a:lnTo>
                  <a:pt x="1398" y="2223"/>
                </a:lnTo>
                <a:lnTo>
                  <a:pt x="1398" y="2225"/>
                </a:lnTo>
                <a:lnTo>
                  <a:pt x="1398" y="2226"/>
                </a:lnTo>
                <a:lnTo>
                  <a:pt x="1397" y="2227"/>
                </a:lnTo>
                <a:lnTo>
                  <a:pt x="1397" y="2228"/>
                </a:lnTo>
                <a:lnTo>
                  <a:pt x="1396" y="2229"/>
                </a:lnTo>
                <a:lnTo>
                  <a:pt x="1395" y="2229"/>
                </a:lnTo>
                <a:lnTo>
                  <a:pt x="1394" y="2230"/>
                </a:lnTo>
                <a:lnTo>
                  <a:pt x="1391" y="2231"/>
                </a:lnTo>
                <a:lnTo>
                  <a:pt x="1387" y="2231"/>
                </a:lnTo>
                <a:lnTo>
                  <a:pt x="1386" y="2231"/>
                </a:lnTo>
                <a:lnTo>
                  <a:pt x="1385" y="2231"/>
                </a:lnTo>
                <a:lnTo>
                  <a:pt x="1384" y="2231"/>
                </a:lnTo>
                <a:lnTo>
                  <a:pt x="1384" y="2232"/>
                </a:lnTo>
                <a:lnTo>
                  <a:pt x="1383" y="2232"/>
                </a:lnTo>
                <a:lnTo>
                  <a:pt x="1382" y="2232"/>
                </a:lnTo>
                <a:lnTo>
                  <a:pt x="1382" y="2233"/>
                </a:lnTo>
                <a:lnTo>
                  <a:pt x="1381" y="2233"/>
                </a:lnTo>
                <a:lnTo>
                  <a:pt x="1381" y="2234"/>
                </a:lnTo>
                <a:lnTo>
                  <a:pt x="1380" y="2234"/>
                </a:lnTo>
                <a:lnTo>
                  <a:pt x="1380" y="2235"/>
                </a:lnTo>
                <a:lnTo>
                  <a:pt x="1379" y="2236"/>
                </a:lnTo>
                <a:lnTo>
                  <a:pt x="1379" y="2237"/>
                </a:lnTo>
                <a:lnTo>
                  <a:pt x="1378" y="2237"/>
                </a:lnTo>
                <a:lnTo>
                  <a:pt x="1378" y="2238"/>
                </a:lnTo>
                <a:lnTo>
                  <a:pt x="1379" y="2238"/>
                </a:lnTo>
                <a:lnTo>
                  <a:pt x="1380" y="2239"/>
                </a:lnTo>
                <a:lnTo>
                  <a:pt x="1380" y="2240"/>
                </a:lnTo>
                <a:lnTo>
                  <a:pt x="1381" y="2240"/>
                </a:lnTo>
                <a:lnTo>
                  <a:pt x="1382" y="2240"/>
                </a:lnTo>
                <a:lnTo>
                  <a:pt x="1384" y="2241"/>
                </a:lnTo>
                <a:lnTo>
                  <a:pt x="1385" y="2241"/>
                </a:lnTo>
                <a:lnTo>
                  <a:pt x="1386" y="2241"/>
                </a:lnTo>
                <a:lnTo>
                  <a:pt x="1387" y="2242"/>
                </a:lnTo>
                <a:lnTo>
                  <a:pt x="1388" y="2242"/>
                </a:lnTo>
                <a:lnTo>
                  <a:pt x="1389" y="2243"/>
                </a:lnTo>
                <a:lnTo>
                  <a:pt x="1389" y="2244"/>
                </a:lnTo>
                <a:lnTo>
                  <a:pt x="1390" y="2245"/>
                </a:lnTo>
                <a:lnTo>
                  <a:pt x="1390" y="2246"/>
                </a:lnTo>
                <a:lnTo>
                  <a:pt x="1390" y="2247"/>
                </a:lnTo>
                <a:lnTo>
                  <a:pt x="1390" y="2248"/>
                </a:lnTo>
                <a:lnTo>
                  <a:pt x="1390" y="2249"/>
                </a:lnTo>
                <a:lnTo>
                  <a:pt x="1389" y="2250"/>
                </a:lnTo>
                <a:lnTo>
                  <a:pt x="1389" y="2251"/>
                </a:lnTo>
                <a:lnTo>
                  <a:pt x="1388" y="2251"/>
                </a:lnTo>
                <a:lnTo>
                  <a:pt x="1388" y="2252"/>
                </a:lnTo>
                <a:lnTo>
                  <a:pt x="1387" y="2252"/>
                </a:lnTo>
                <a:lnTo>
                  <a:pt x="1386" y="2253"/>
                </a:lnTo>
                <a:lnTo>
                  <a:pt x="1384" y="2255"/>
                </a:lnTo>
                <a:lnTo>
                  <a:pt x="1384" y="2256"/>
                </a:lnTo>
                <a:lnTo>
                  <a:pt x="1383" y="2256"/>
                </a:lnTo>
                <a:lnTo>
                  <a:pt x="1383" y="2257"/>
                </a:lnTo>
                <a:lnTo>
                  <a:pt x="1383" y="2258"/>
                </a:lnTo>
                <a:lnTo>
                  <a:pt x="1382" y="2258"/>
                </a:lnTo>
                <a:lnTo>
                  <a:pt x="1382" y="2259"/>
                </a:lnTo>
                <a:lnTo>
                  <a:pt x="1382" y="2260"/>
                </a:lnTo>
                <a:lnTo>
                  <a:pt x="1381" y="2261"/>
                </a:lnTo>
                <a:lnTo>
                  <a:pt x="1381" y="2262"/>
                </a:lnTo>
                <a:lnTo>
                  <a:pt x="1381" y="2263"/>
                </a:lnTo>
                <a:lnTo>
                  <a:pt x="1381" y="2264"/>
                </a:lnTo>
                <a:lnTo>
                  <a:pt x="1381" y="2265"/>
                </a:lnTo>
                <a:lnTo>
                  <a:pt x="1382" y="2266"/>
                </a:lnTo>
                <a:lnTo>
                  <a:pt x="1382" y="2267"/>
                </a:lnTo>
                <a:lnTo>
                  <a:pt x="1382" y="2268"/>
                </a:lnTo>
                <a:lnTo>
                  <a:pt x="1383" y="2269"/>
                </a:lnTo>
                <a:lnTo>
                  <a:pt x="1382" y="2269"/>
                </a:lnTo>
                <a:lnTo>
                  <a:pt x="1378" y="2265"/>
                </a:lnTo>
                <a:lnTo>
                  <a:pt x="1375" y="2262"/>
                </a:lnTo>
                <a:lnTo>
                  <a:pt x="1371" y="2258"/>
                </a:lnTo>
                <a:lnTo>
                  <a:pt x="1370" y="2257"/>
                </a:lnTo>
                <a:lnTo>
                  <a:pt x="1367" y="2254"/>
                </a:lnTo>
                <a:lnTo>
                  <a:pt x="1363" y="2250"/>
                </a:lnTo>
                <a:lnTo>
                  <a:pt x="1357" y="2244"/>
                </a:lnTo>
                <a:lnTo>
                  <a:pt x="1352" y="2241"/>
                </a:lnTo>
                <a:lnTo>
                  <a:pt x="1351" y="2240"/>
                </a:lnTo>
                <a:lnTo>
                  <a:pt x="1345" y="2234"/>
                </a:lnTo>
                <a:lnTo>
                  <a:pt x="1342" y="2231"/>
                </a:lnTo>
                <a:lnTo>
                  <a:pt x="1340" y="2229"/>
                </a:lnTo>
                <a:lnTo>
                  <a:pt x="1337" y="2226"/>
                </a:lnTo>
                <a:lnTo>
                  <a:pt x="1324" y="2214"/>
                </a:lnTo>
                <a:lnTo>
                  <a:pt x="1317" y="2207"/>
                </a:lnTo>
                <a:lnTo>
                  <a:pt x="1314" y="2205"/>
                </a:lnTo>
                <a:lnTo>
                  <a:pt x="1304" y="2195"/>
                </a:lnTo>
                <a:lnTo>
                  <a:pt x="1299" y="2190"/>
                </a:lnTo>
                <a:lnTo>
                  <a:pt x="1292" y="2183"/>
                </a:lnTo>
                <a:lnTo>
                  <a:pt x="1284" y="2175"/>
                </a:lnTo>
                <a:lnTo>
                  <a:pt x="1278" y="2171"/>
                </a:lnTo>
                <a:lnTo>
                  <a:pt x="1274" y="2166"/>
                </a:lnTo>
                <a:lnTo>
                  <a:pt x="1272" y="2165"/>
                </a:lnTo>
                <a:lnTo>
                  <a:pt x="1261" y="2154"/>
                </a:lnTo>
                <a:lnTo>
                  <a:pt x="1258" y="2151"/>
                </a:lnTo>
                <a:lnTo>
                  <a:pt x="1256" y="2150"/>
                </a:lnTo>
                <a:lnTo>
                  <a:pt x="1254" y="2148"/>
                </a:lnTo>
                <a:lnTo>
                  <a:pt x="1250" y="2144"/>
                </a:lnTo>
                <a:lnTo>
                  <a:pt x="1248" y="2142"/>
                </a:lnTo>
                <a:lnTo>
                  <a:pt x="1244" y="2139"/>
                </a:lnTo>
                <a:lnTo>
                  <a:pt x="1241" y="2135"/>
                </a:lnTo>
                <a:lnTo>
                  <a:pt x="1240" y="2135"/>
                </a:lnTo>
                <a:lnTo>
                  <a:pt x="1239" y="2134"/>
                </a:lnTo>
                <a:lnTo>
                  <a:pt x="1226" y="2122"/>
                </a:lnTo>
                <a:lnTo>
                  <a:pt x="1224" y="2120"/>
                </a:lnTo>
                <a:lnTo>
                  <a:pt x="1223" y="2119"/>
                </a:lnTo>
                <a:lnTo>
                  <a:pt x="1223" y="2117"/>
                </a:lnTo>
                <a:lnTo>
                  <a:pt x="1219" y="2114"/>
                </a:lnTo>
                <a:lnTo>
                  <a:pt x="1218" y="2113"/>
                </a:lnTo>
                <a:lnTo>
                  <a:pt x="1217" y="2112"/>
                </a:lnTo>
                <a:lnTo>
                  <a:pt x="1216" y="2111"/>
                </a:lnTo>
                <a:lnTo>
                  <a:pt x="1215" y="2110"/>
                </a:lnTo>
                <a:lnTo>
                  <a:pt x="1211" y="2107"/>
                </a:lnTo>
                <a:lnTo>
                  <a:pt x="1203" y="2099"/>
                </a:lnTo>
                <a:lnTo>
                  <a:pt x="1184" y="2082"/>
                </a:lnTo>
                <a:lnTo>
                  <a:pt x="1183" y="2081"/>
                </a:lnTo>
                <a:lnTo>
                  <a:pt x="1179" y="2077"/>
                </a:lnTo>
                <a:lnTo>
                  <a:pt x="1178" y="2076"/>
                </a:lnTo>
                <a:lnTo>
                  <a:pt x="1175" y="2074"/>
                </a:lnTo>
                <a:lnTo>
                  <a:pt x="1175" y="2073"/>
                </a:lnTo>
                <a:lnTo>
                  <a:pt x="1174" y="2073"/>
                </a:lnTo>
                <a:lnTo>
                  <a:pt x="1173" y="2071"/>
                </a:lnTo>
                <a:lnTo>
                  <a:pt x="1172" y="2070"/>
                </a:lnTo>
                <a:lnTo>
                  <a:pt x="1151" y="2050"/>
                </a:lnTo>
                <a:lnTo>
                  <a:pt x="1150" y="2049"/>
                </a:lnTo>
                <a:lnTo>
                  <a:pt x="1148" y="2047"/>
                </a:lnTo>
                <a:lnTo>
                  <a:pt x="1146" y="2046"/>
                </a:lnTo>
                <a:lnTo>
                  <a:pt x="1137" y="2037"/>
                </a:lnTo>
                <a:lnTo>
                  <a:pt x="1128" y="2029"/>
                </a:lnTo>
                <a:lnTo>
                  <a:pt x="1121" y="2022"/>
                </a:lnTo>
                <a:lnTo>
                  <a:pt x="1116" y="2018"/>
                </a:lnTo>
                <a:lnTo>
                  <a:pt x="1113" y="2015"/>
                </a:lnTo>
                <a:lnTo>
                  <a:pt x="1111" y="2013"/>
                </a:lnTo>
                <a:lnTo>
                  <a:pt x="1110" y="2012"/>
                </a:lnTo>
                <a:lnTo>
                  <a:pt x="1109" y="2011"/>
                </a:lnTo>
                <a:lnTo>
                  <a:pt x="1107" y="2009"/>
                </a:lnTo>
                <a:lnTo>
                  <a:pt x="1105" y="2007"/>
                </a:lnTo>
                <a:lnTo>
                  <a:pt x="1104" y="2007"/>
                </a:lnTo>
                <a:lnTo>
                  <a:pt x="1102" y="2005"/>
                </a:lnTo>
                <a:lnTo>
                  <a:pt x="1099" y="2002"/>
                </a:lnTo>
                <a:lnTo>
                  <a:pt x="1096" y="1999"/>
                </a:lnTo>
                <a:lnTo>
                  <a:pt x="1088" y="1991"/>
                </a:lnTo>
                <a:lnTo>
                  <a:pt x="1084" y="1987"/>
                </a:lnTo>
                <a:lnTo>
                  <a:pt x="1067" y="1971"/>
                </a:lnTo>
                <a:lnTo>
                  <a:pt x="1064" y="1968"/>
                </a:lnTo>
                <a:lnTo>
                  <a:pt x="1056" y="1962"/>
                </a:lnTo>
                <a:lnTo>
                  <a:pt x="1055" y="1961"/>
                </a:lnTo>
                <a:lnTo>
                  <a:pt x="1052" y="1958"/>
                </a:lnTo>
                <a:lnTo>
                  <a:pt x="1051" y="1957"/>
                </a:lnTo>
                <a:lnTo>
                  <a:pt x="1050" y="1956"/>
                </a:lnTo>
                <a:lnTo>
                  <a:pt x="1049" y="1955"/>
                </a:lnTo>
                <a:lnTo>
                  <a:pt x="1047" y="1953"/>
                </a:lnTo>
                <a:lnTo>
                  <a:pt x="1046" y="1952"/>
                </a:lnTo>
                <a:lnTo>
                  <a:pt x="1045" y="1951"/>
                </a:lnTo>
                <a:lnTo>
                  <a:pt x="1044" y="1951"/>
                </a:lnTo>
                <a:lnTo>
                  <a:pt x="1040" y="1947"/>
                </a:lnTo>
                <a:lnTo>
                  <a:pt x="1018" y="1926"/>
                </a:lnTo>
                <a:lnTo>
                  <a:pt x="1016" y="1923"/>
                </a:lnTo>
                <a:lnTo>
                  <a:pt x="1008" y="1916"/>
                </a:lnTo>
                <a:lnTo>
                  <a:pt x="1004" y="1912"/>
                </a:lnTo>
                <a:lnTo>
                  <a:pt x="1000" y="1908"/>
                </a:lnTo>
                <a:lnTo>
                  <a:pt x="996" y="1905"/>
                </a:lnTo>
                <a:lnTo>
                  <a:pt x="992" y="1901"/>
                </a:lnTo>
                <a:lnTo>
                  <a:pt x="987" y="1897"/>
                </a:lnTo>
                <a:lnTo>
                  <a:pt x="986" y="1896"/>
                </a:lnTo>
                <a:lnTo>
                  <a:pt x="985" y="1895"/>
                </a:lnTo>
                <a:lnTo>
                  <a:pt x="981" y="1891"/>
                </a:lnTo>
                <a:lnTo>
                  <a:pt x="976" y="1886"/>
                </a:lnTo>
                <a:lnTo>
                  <a:pt x="973" y="1883"/>
                </a:lnTo>
                <a:lnTo>
                  <a:pt x="962" y="1873"/>
                </a:lnTo>
                <a:lnTo>
                  <a:pt x="951" y="1863"/>
                </a:lnTo>
                <a:lnTo>
                  <a:pt x="947" y="1858"/>
                </a:lnTo>
                <a:lnTo>
                  <a:pt x="946" y="1857"/>
                </a:lnTo>
                <a:lnTo>
                  <a:pt x="945" y="1856"/>
                </a:lnTo>
                <a:lnTo>
                  <a:pt x="943" y="1854"/>
                </a:lnTo>
                <a:lnTo>
                  <a:pt x="941" y="1852"/>
                </a:lnTo>
                <a:lnTo>
                  <a:pt x="940" y="1851"/>
                </a:lnTo>
                <a:lnTo>
                  <a:pt x="934" y="1846"/>
                </a:lnTo>
                <a:lnTo>
                  <a:pt x="931" y="1843"/>
                </a:lnTo>
                <a:lnTo>
                  <a:pt x="930" y="1842"/>
                </a:lnTo>
                <a:lnTo>
                  <a:pt x="929" y="1841"/>
                </a:lnTo>
                <a:lnTo>
                  <a:pt x="927" y="1839"/>
                </a:lnTo>
                <a:lnTo>
                  <a:pt x="925" y="1838"/>
                </a:lnTo>
                <a:lnTo>
                  <a:pt x="923" y="1835"/>
                </a:lnTo>
                <a:lnTo>
                  <a:pt x="919" y="1832"/>
                </a:lnTo>
                <a:lnTo>
                  <a:pt x="914" y="1828"/>
                </a:lnTo>
                <a:lnTo>
                  <a:pt x="912" y="1826"/>
                </a:lnTo>
                <a:lnTo>
                  <a:pt x="911" y="1825"/>
                </a:lnTo>
                <a:lnTo>
                  <a:pt x="909" y="1824"/>
                </a:lnTo>
                <a:lnTo>
                  <a:pt x="906" y="1820"/>
                </a:lnTo>
                <a:lnTo>
                  <a:pt x="899" y="1814"/>
                </a:lnTo>
                <a:lnTo>
                  <a:pt x="897" y="1812"/>
                </a:lnTo>
                <a:lnTo>
                  <a:pt x="892" y="1808"/>
                </a:lnTo>
                <a:lnTo>
                  <a:pt x="891" y="1806"/>
                </a:lnTo>
                <a:lnTo>
                  <a:pt x="886" y="1802"/>
                </a:lnTo>
                <a:lnTo>
                  <a:pt x="882" y="1798"/>
                </a:lnTo>
                <a:lnTo>
                  <a:pt x="878" y="1793"/>
                </a:lnTo>
                <a:lnTo>
                  <a:pt x="876" y="1791"/>
                </a:lnTo>
                <a:lnTo>
                  <a:pt x="820" y="1740"/>
                </a:lnTo>
                <a:lnTo>
                  <a:pt x="790" y="1710"/>
                </a:lnTo>
                <a:lnTo>
                  <a:pt x="756" y="1679"/>
                </a:lnTo>
                <a:lnTo>
                  <a:pt x="755" y="1678"/>
                </a:lnTo>
                <a:lnTo>
                  <a:pt x="753" y="1676"/>
                </a:lnTo>
                <a:lnTo>
                  <a:pt x="750" y="1673"/>
                </a:lnTo>
                <a:lnTo>
                  <a:pt x="746" y="1670"/>
                </a:lnTo>
                <a:lnTo>
                  <a:pt x="739" y="1663"/>
                </a:lnTo>
                <a:lnTo>
                  <a:pt x="734" y="1658"/>
                </a:lnTo>
                <a:lnTo>
                  <a:pt x="728" y="1652"/>
                </a:lnTo>
                <a:lnTo>
                  <a:pt x="724" y="1648"/>
                </a:lnTo>
                <a:lnTo>
                  <a:pt x="722" y="1647"/>
                </a:lnTo>
                <a:lnTo>
                  <a:pt x="722" y="1646"/>
                </a:lnTo>
                <a:lnTo>
                  <a:pt x="721" y="1645"/>
                </a:lnTo>
                <a:lnTo>
                  <a:pt x="717" y="1642"/>
                </a:lnTo>
                <a:lnTo>
                  <a:pt x="713" y="1638"/>
                </a:lnTo>
                <a:lnTo>
                  <a:pt x="712" y="1637"/>
                </a:lnTo>
                <a:lnTo>
                  <a:pt x="709" y="1634"/>
                </a:lnTo>
                <a:lnTo>
                  <a:pt x="708" y="1633"/>
                </a:lnTo>
                <a:lnTo>
                  <a:pt x="703" y="1629"/>
                </a:lnTo>
                <a:lnTo>
                  <a:pt x="693" y="1620"/>
                </a:lnTo>
                <a:lnTo>
                  <a:pt x="691" y="1618"/>
                </a:lnTo>
                <a:lnTo>
                  <a:pt x="687" y="1615"/>
                </a:lnTo>
                <a:lnTo>
                  <a:pt x="661" y="1589"/>
                </a:lnTo>
                <a:lnTo>
                  <a:pt x="660" y="1589"/>
                </a:lnTo>
                <a:lnTo>
                  <a:pt x="660" y="1588"/>
                </a:lnTo>
                <a:lnTo>
                  <a:pt x="657" y="1585"/>
                </a:lnTo>
                <a:lnTo>
                  <a:pt x="652" y="1580"/>
                </a:lnTo>
                <a:lnTo>
                  <a:pt x="649" y="1577"/>
                </a:lnTo>
                <a:lnTo>
                  <a:pt x="641" y="1570"/>
                </a:lnTo>
                <a:lnTo>
                  <a:pt x="627" y="1558"/>
                </a:lnTo>
                <a:lnTo>
                  <a:pt x="620" y="1552"/>
                </a:lnTo>
                <a:lnTo>
                  <a:pt x="618" y="1549"/>
                </a:lnTo>
                <a:lnTo>
                  <a:pt x="617" y="1548"/>
                </a:lnTo>
                <a:lnTo>
                  <a:pt x="614" y="1546"/>
                </a:lnTo>
                <a:lnTo>
                  <a:pt x="606" y="1539"/>
                </a:lnTo>
                <a:lnTo>
                  <a:pt x="596" y="1528"/>
                </a:lnTo>
                <a:lnTo>
                  <a:pt x="593" y="1525"/>
                </a:lnTo>
                <a:lnTo>
                  <a:pt x="588" y="1521"/>
                </a:lnTo>
                <a:lnTo>
                  <a:pt x="584" y="1517"/>
                </a:lnTo>
                <a:lnTo>
                  <a:pt x="581" y="1514"/>
                </a:lnTo>
                <a:lnTo>
                  <a:pt x="573" y="1507"/>
                </a:lnTo>
                <a:lnTo>
                  <a:pt x="573" y="1506"/>
                </a:lnTo>
                <a:lnTo>
                  <a:pt x="564" y="1498"/>
                </a:lnTo>
                <a:lnTo>
                  <a:pt x="563" y="1497"/>
                </a:lnTo>
                <a:lnTo>
                  <a:pt x="551" y="1486"/>
                </a:lnTo>
                <a:lnTo>
                  <a:pt x="542" y="1478"/>
                </a:lnTo>
                <a:lnTo>
                  <a:pt x="532" y="1467"/>
                </a:lnTo>
                <a:lnTo>
                  <a:pt x="531" y="1467"/>
                </a:lnTo>
                <a:lnTo>
                  <a:pt x="525" y="1461"/>
                </a:lnTo>
                <a:lnTo>
                  <a:pt x="523" y="1459"/>
                </a:lnTo>
                <a:lnTo>
                  <a:pt x="522" y="1459"/>
                </a:lnTo>
                <a:lnTo>
                  <a:pt x="517" y="1454"/>
                </a:lnTo>
                <a:lnTo>
                  <a:pt x="516" y="1453"/>
                </a:lnTo>
                <a:lnTo>
                  <a:pt x="505" y="1442"/>
                </a:lnTo>
                <a:lnTo>
                  <a:pt x="504" y="1441"/>
                </a:lnTo>
                <a:lnTo>
                  <a:pt x="503" y="1441"/>
                </a:lnTo>
                <a:lnTo>
                  <a:pt x="502" y="1439"/>
                </a:lnTo>
                <a:lnTo>
                  <a:pt x="501" y="1438"/>
                </a:lnTo>
                <a:lnTo>
                  <a:pt x="500" y="1437"/>
                </a:lnTo>
                <a:lnTo>
                  <a:pt x="498" y="1436"/>
                </a:lnTo>
                <a:lnTo>
                  <a:pt x="492" y="1430"/>
                </a:lnTo>
                <a:lnTo>
                  <a:pt x="490" y="1428"/>
                </a:lnTo>
                <a:lnTo>
                  <a:pt x="487" y="1425"/>
                </a:lnTo>
                <a:lnTo>
                  <a:pt x="472" y="1412"/>
                </a:lnTo>
                <a:lnTo>
                  <a:pt x="469" y="1408"/>
                </a:lnTo>
                <a:lnTo>
                  <a:pt x="465" y="1405"/>
                </a:lnTo>
                <a:lnTo>
                  <a:pt x="462" y="1402"/>
                </a:lnTo>
                <a:lnTo>
                  <a:pt x="454" y="1394"/>
                </a:lnTo>
                <a:lnTo>
                  <a:pt x="453" y="1394"/>
                </a:lnTo>
                <a:lnTo>
                  <a:pt x="452" y="1392"/>
                </a:lnTo>
                <a:lnTo>
                  <a:pt x="449" y="1390"/>
                </a:lnTo>
                <a:lnTo>
                  <a:pt x="446" y="1387"/>
                </a:lnTo>
                <a:lnTo>
                  <a:pt x="443" y="1384"/>
                </a:lnTo>
                <a:lnTo>
                  <a:pt x="442" y="1383"/>
                </a:lnTo>
                <a:lnTo>
                  <a:pt x="438" y="1379"/>
                </a:lnTo>
                <a:lnTo>
                  <a:pt x="437" y="1378"/>
                </a:lnTo>
                <a:lnTo>
                  <a:pt x="419" y="1361"/>
                </a:lnTo>
                <a:lnTo>
                  <a:pt x="417" y="1359"/>
                </a:lnTo>
                <a:lnTo>
                  <a:pt x="405" y="1350"/>
                </a:lnTo>
                <a:lnTo>
                  <a:pt x="405" y="1349"/>
                </a:lnTo>
                <a:lnTo>
                  <a:pt x="400" y="1343"/>
                </a:lnTo>
                <a:lnTo>
                  <a:pt x="392" y="1336"/>
                </a:lnTo>
                <a:lnTo>
                  <a:pt x="389" y="1333"/>
                </a:lnTo>
                <a:lnTo>
                  <a:pt x="379" y="1323"/>
                </a:lnTo>
                <a:lnTo>
                  <a:pt x="374" y="1319"/>
                </a:lnTo>
                <a:lnTo>
                  <a:pt x="373" y="1318"/>
                </a:lnTo>
                <a:lnTo>
                  <a:pt x="371" y="1316"/>
                </a:lnTo>
                <a:lnTo>
                  <a:pt x="369" y="1314"/>
                </a:lnTo>
                <a:lnTo>
                  <a:pt x="356" y="1302"/>
                </a:lnTo>
                <a:lnTo>
                  <a:pt x="348" y="1295"/>
                </a:lnTo>
                <a:lnTo>
                  <a:pt x="347" y="1293"/>
                </a:lnTo>
                <a:lnTo>
                  <a:pt x="324" y="1272"/>
                </a:lnTo>
                <a:lnTo>
                  <a:pt x="322" y="1270"/>
                </a:lnTo>
                <a:lnTo>
                  <a:pt x="313" y="1261"/>
                </a:lnTo>
                <a:lnTo>
                  <a:pt x="305" y="1253"/>
                </a:lnTo>
                <a:lnTo>
                  <a:pt x="299" y="1248"/>
                </a:lnTo>
                <a:lnTo>
                  <a:pt x="273" y="1224"/>
                </a:lnTo>
                <a:lnTo>
                  <a:pt x="267" y="1218"/>
                </a:lnTo>
                <a:lnTo>
                  <a:pt x="260" y="1212"/>
                </a:lnTo>
                <a:lnTo>
                  <a:pt x="256" y="1207"/>
                </a:lnTo>
                <a:lnTo>
                  <a:pt x="243" y="1196"/>
                </a:lnTo>
                <a:lnTo>
                  <a:pt x="233" y="1186"/>
                </a:lnTo>
                <a:lnTo>
                  <a:pt x="227" y="1181"/>
                </a:lnTo>
                <a:lnTo>
                  <a:pt x="209" y="1164"/>
                </a:lnTo>
                <a:lnTo>
                  <a:pt x="196" y="1151"/>
                </a:lnTo>
                <a:lnTo>
                  <a:pt x="195" y="1151"/>
                </a:lnTo>
                <a:lnTo>
                  <a:pt x="191" y="1146"/>
                </a:lnTo>
                <a:lnTo>
                  <a:pt x="187" y="1142"/>
                </a:lnTo>
                <a:lnTo>
                  <a:pt x="180" y="1136"/>
                </a:lnTo>
                <a:lnTo>
                  <a:pt x="167" y="1124"/>
                </a:lnTo>
                <a:lnTo>
                  <a:pt x="159" y="1116"/>
                </a:lnTo>
                <a:lnTo>
                  <a:pt x="155" y="1113"/>
                </a:lnTo>
                <a:lnTo>
                  <a:pt x="135" y="1093"/>
                </a:lnTo>
                <a:lnTo>
                  <a:pt x="134" y="1092"/>
                </a:lnTo>
                <a:lnTo>
                  <a:pt x="118" y="1078"/>
                </a:lnTo>
                <a:lnTo>
                  <a:pt x="113" y="1073"/>
                </a:lnTo>
                <a:lnTo>
                  <a:pt x="107" y="1067"/>
                </a:lnTo>
                <a:lnTo>
                  <a:pt x="104" y="1064"/>
                </a:lnTo>
                <a:lnTo>
                  <a:pt x="91" y="1052"/>
                </a:lnTo>
                <a:lnTo>
                  <a:pt x="86" y="1048"/>
                </a:lnTo>
                <a:lnTo>
                  <a:pt x="85" y="1046"/>
                </a:lnTo>
                <a:lnTo>
                  <a:pt x="64" y="1027"/>
                </a:lnTo>
                <a:lnTo>
                  <a:pt x="63" y="1026"/>
                </a:lnTo>
                <a:lnTo>
                  <a:pt x="54" y="1016"/>
                </a:lnTo>
                <a:lnTo>
                  <a:pt x="49" y="1013"/>
                </a:lnTo>
                <a:lnTo>
                  <a:pt x="47" y="1011"/>
                </a:lnTo>
                <a:lnTo>
                  <a:pt x="44" y="1008"/>
                </a:lnTo>
                <a:lnTo>
                  <a:pt x="39" y="1003"/>
                </a:lnTo>
                <a:lnTo>
                  <a:pt x="36" y="1000"/>
                </a:lnTo>
                <a:lnTo>
                  <a:pt x="33" y="997"/>
                </a:lnTo>
                <a:lnTo>
                  <a:pt x="26" y="991"/>
                </a:lnTo>
                <a:lnTo>
                  <a:pt x="23" y="988"/>
                </a:lnTo>
                <a:lnTo>
                  <a:pt x="15" y="980"/>
                </a:lnTo>
                <a:lnTo>
                  <a:pt x="0" y="967"/>
                </a:lnTo>
                <a:lnTo>
                  <a:pt x="1" y="946"/>
                </a:lnTo>
                <a:lnTo>
                  <a:pt x="2" y="932"/>
                </a:lnTo>
                <a:close/>
              </a:path>
            </a:pathLst>
          </a:custGeom>
          <a:solidFill>
            <a:srgbClr val="F5B90F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894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Blank Nevada County Map</a:t>
            </a:r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61ED4F1C-B5A8-0404-A6FA-387A5DB802F6}"/>
              </a:ext>
            </a:extLst>
          </p:cNvPr>
          <p:cNvGrpSpPr/>
          <p:nvPr/>
        </p:nvGrpSpPr>
        <p:grpSpPr>
          <a:xfrm>
            <a:off x="1087780" y="1007649"/>
            <a:ext cx="2760644" cy="4140964"/>
            <a:chOff x="3859212" y="1082675"/>
            <a:chExt cx="2990851" cy="4486275"/>
          </a:xfrm>
          <a:solidFill>
            <a:srgbClr val="C3B996"/>
          </a:solidFill>
        </p:grpSpPr>
        <p:sp>
          <p:nvSpPr>
            <p:cNvPr id="158" name="Freeform 9">
              <a:extLst>
                <a:ext uri="{FF2B5EF4-FFF2-40B4-BE49-F238E27FC236}">
                  <a16:creationId xmlns:a16="http://schemas.microsoft.com/office/drawing/2014/main" id="{A327A4B0-F423-DAFB-5BF9-5CB1E0CBD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2912" y="2408238"/>
              <a:ext cx="884238" cy="603250"/>
            </a:xfrm>
            <a:custGeom>
              <a:avLst/>
              <a:gdLst>
                <a:gd name="T0" fmla="*/ 541 w 557"/>
                <a:gd name="T1" fmla="*/ 14 h 380"/>
                <a:gd name="T2" fmla="*/ 551 w 557"/>
                <a:gd name="T3" fmla="*/ 27 h 380"/>
                <a:gd name="T4" fmla="*/ 555 w 557"/>
                <a:gd name="T5" fmla="*/ 43 h 380"/>
                <a:gd name="T6" fmla="*/ 553 w 557"/>
                <a:gd name="T7" fmla="*/ 62 h 380"/>
                <a:gd name="T8" fmla="*/ 549 w 557"/>
                <a:gd name="T9" fmla="*/ 75 h 380"/>
                <a:gd name="T10" fmla="*/ 549 w 557"/>
                <a:gd name="T11" fmla="*/ 91 h 380"/>
                <a:gd name="T12" fmla="*/ 549 w 557"/>
                <a:gd name="T13" fmla="*/ 106 h 380"/>
                <a:gd name="T14" fmla="*/ 551 w 557"/>
                <a:gd name="T15" fmla="*/ 116 h 380"/>
                <a:gd name="T16" fmla="*/ 555 w 557"/>
                <a:gd name="T17" fmla="*/ 131 h 380"/>
                <a:gd name="T18" fmla="*/ 549 w 557"/>
                <a:gd name="T19" fmla="*/ 148 h 380"/>
                <a:gd name="T20" fmla="*/ 555 w 557"/>
                <a:gd name="T21" fmla="*/ 156 h 380"/>
                <a:gd name="T22" fmla="*/ 551 w 557"/>
                <a:gd name="T23" fmla="*/ 173 h 380"/>
                <a:gd name="T24" fmla="*/ 549 w 557"/>
                <a:gd name="T25" fmla="*/ 187 h 380"/>
                <a:gd name="T26" fmla="*/ 537 w 557"/>
                <a:gd name="T27" fmla="*/ 192 h 380"/>
                <a:gd name="T28" fmla="*/ 520 w 557"/>
                <a:gd name="T29" fmla="*/ 198 h 380"/>
                <a:gd name="T30" fmla="*/ 507 w 557"/>
                <a:gd name="T31" fmla="*/ 212 h 380"/>
                <a:gd name="T32" fmla="*/ 495 w 557"/>
                <a:gd name="T33" fmla="*/ 219 h 380"/>
                <a:gd name="T34" fmla="*/ 499 w 557"/>
                <a:gd name="T35" fmla="*/ 231 h 380"/>
                <a:gd name="T36" fmla="*/ 489 w 557"/>
                <a:gd name="T37" fmla="*/ 242 h 380"/>
                <a:gd name="T38" fmla="*/ 478 w 557"/>
                <a:gd name="T39" fmla="*/ 254 h 380"/>
                <a:gd name="T40" fmla="*/ 462 w 557"/>
                <a:gd name="T41" fmla="*/ 261 h 380"/>
                <a:gd name="T42" fmla="*/ 464 w 557"/>
                <a:gd name="T43" fmla="*/ 281 h 380"/>
                <a:gd name="T44" fmla="*/ 472 w 557"/>
                <a:gd name="T45" fmla="*/ 298 h 380"/>
                <a:gd name="T46" fmla="*/ 474 w 557"/>
                <a:gd name="T47" fmla="*/ 313 h 380"/>
                <a:gd name="T48" fmla="*/ 466 w 557"/>
                <a:gd name="T49" fmla="*/ 329 h 380"/>
                <a:gd name="T50" fmla="*/ 455 w 557"/>
                <a:gd name="T51" fmla="*/ 338 h 380"/>
                <a:gd name="T52" fmla="*/ 453 w 557"/>
                <a:gd name="T53" fmla="*/ 348 h 380"/>
                <a:gd name="T54" fmla="*/ 451 w 557"/>
                <a:gd name="T55" fmla="*/ 357 h 380"/>
                <a:gd name="T56" fmla="*/ 457 w 557"/>
                <a:gd name="T57" fmla="*/ 367 h 380"/>
                <a:gd name="T58" fmla="*/ 428 w 557"/>
                <a:gd name="T59" fmla="*/ 380 h 380"/>
                <a:gd name="T60" fmla="*/ 372 w 557"/>
                <a:gd name="T61" fmla="*/ 380 h 380"/>
                <a:gd name="T62" fmla="*/ 303 w 557"/>
                <a:gd name="T63" fmla="*/ 380 h 380"/>
                <a:gd name="T64" fmla="*/ 255 w 557"/>
                <a:gd name="T65" fmla="*/ 380 h 380"/>
                <a:gd name="T66" fmla="*/ 205 w 557"/>
                <a:gd name="T67" fmla="*/ 380 h 380"/>
                <a:gd name="T68" fmla="*/ 163 w 557"/>
                <a:gd name="T69" fmla="*/ 380 h 380"/>
                <a:gd name="T70" fmla="*/ 136 w 557"/>
                <a:gd name="T71" fmla="*/ 365 h 380"/>
                <a:gd name="T72" fmla="*/ 113 w 557"/>
                <a:gd name="T73" fmla="*/ 334 h 380"/>
                <a:gd name="T74" fmla="*/ 94 w 557"/>
                <a:gd name="T75" fmla="*/ 311 h 380"/>
                <a:gd name="T76" fmla="*/ 71 w 557"/>
                <a:gd name="T77" fmla="*/ 288 h 380"/>
                <a:gd name="T78" fmla="*/ 51 w 557"/>
                <a:gd name="T79" fmla="*/ 267 h 380"/>
                <a:gd name="T80" fmla="*/ 34 w 557"/>
                <a:gd name="T81" fmla="*/ 252 h 380"/>
                <a:gd name="T82" fmla="*/ 34 w 557"/>
                <a:gd name="T83" fmla="*/ 206 h 380"/>
                <a:gd name="T84" fmla="*/ 42 w 557"/>
                <a:gd name="T85" fmla="*/ 187 h 380"/>
                <a:gd name="T86" fmla="*/ 42 w 557"/>
                <a:gd name="T87" fmla="*/ 154 h 380"/>
                <a:gd name="T88" fmla="*/ 50 w 557"/>
                <a:gd name="T89" fmla="*/ 112 h 380"/>
                <a:gd name="T90" fmla="*/ 40 w 557"/>
                <a:gd name="T91" fmla="*/ 123 h 380"/>
                <a:gd name="T92" fmla="*/ 21 w 557"/>
                <a:gd name="T93" fmla="*/ 142 h 380"/>
                <a:gd name="T94" fmla="*/ 11 w 557"/>
                <a:gd name="T95" fmla="*/ 148 h 380"/>
                <a:gd name="T96" fmla="*/ 17 w 557"/>
                <a:gd name="T97" fmla="*/ 117 h 380"/>
                <a:gd name="T98" fmla="*/ 11 w 557"/>
                <a:gd name="T99" fmla="*/ 89 h 380"/>
                <a:gd name="T100" fmla="*/ 5 w 557"/>
                <a:gd name="T101" fmla="*/ 52 h 380"/>
                <a:gd name="T102" fmla="*/ 0 w 557"/>
                <a:gd name="T103" fmla="*/ 4 h 380"/>
                <a:gd name="T104" fmla="*/ 46 w 557"/>
                <a:gd name="T105" fmla="*/ 0 h 380"/>
                <a:gd name="T106" fmla="*/ 109 w 557"/>
                <a:gd name="T107" fmla="*/ 2 h 380"/>
                <a:gd name="T108" fmla="*/ 163 w 557"/>
                <a:gd name="T109" fmla="*/ 2 h 380"/>
                <a:gd name="T110" fmla="*/ 220 w 557"/>
                <a:gd name="T111" fmla="*/ 2 h 380"/>
                <a:gd name="T112" fmla="*/ 307 w 557"/>
                <a:gd name="T113" fmla="*/ 0 h 380"/>
                <a:gd name="T114" fmla="*/ 405 w 557"/>
                <a:gd name="T115" fmla="*/ 0 h 380"/>
                <a:gd name="T116" fmla="*/ 460 w 557"/>
                <a:gd name="T117" fmla="*/ 0 h 380"/>
                <a:gd name="T118" fmla="*/ 508 w 557"/>
                <a:gd name="T119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57" h="380">
                  <a:moveTo>
                    <a:pt x="532" y="0"/>
                  </a:moveTo>
                  <a:lnTo>
                    <a:pt x="532" y="2"/>
                  </a:lnTo>
                  <a:lnTo>
                    <a:pt x="533" y="2"/>
                  </a:lnTo>
                  <a:lnTo>
                    <a:pt x="533" y="4"/>
                  </a:lnTo>
                  <a:lnTo>
                    <a:pt x="533" y="6"/>
                  </a:lnTo>
                  <a:lnTo>
                    <a:pt x="535" y="6"/>
                  </a:lnTo>
                  <a:lnTo>
                    <a:pt x="535" y="8"/>
                  </a:lnTo>
                  <a:lnTo>
                    <a:pt x="537" y="8"/>
                  </a:lnTo>
                  <a:lnTo>
                    <a:pt x="537" y="10"/>
                  </a:lnTo>
                  <a:lnTo>
                    <a:pt x="537" y="12"/>
                  </a:lnTo>
                  <a:lnTo>
                    <a:pt x="539" y="12"/>
                  </a:lnTo>
                  <a:lnTo>
                    <a:pt x="541" y="14"/>
                  </a:lnTo>
                  <a:lnTo>
                    <a:pt x="541" y="16"/>
                  </a:lnTo>
                  <a:lnTo>
                    <a:pt x="541" y="18"/>
                  </a:lnTo>
                  <a:lnTo>
                    <a:pt x="543" y="18"/>
                  </a:lnTo>
                  <a:lnTo>
                    <a:pt x="543" y="20"/>
                  </a:lnTo>
                  <a:lnTo>
                    <a:pt x="543" y="21"/>
                  </a:lnTo>
                  <a:lnTo>
                    <a:pt x="545" y="21"/>
                  </a:lnTo>
                  <a:lnTo>
                    <a:pt x="547" y="21"/>
                  </a:lnTo>
                  <a:lnTo>
                    <a:pt x="547" y="23"/>
                  </a:lnTo>
                  <a:lnTo>
                    <a:pt x="549" y="25"/>
                  </a:lnTo>
                  <a:lnTo>
                    <a:pt x="549" y="23"/>
                  </a:lnTo>
                  <a:lnTo>
                    <a:pt x="551" y="25"/>
                  </a:lnTo>
                  <a:lnTo>
                    <a:pt x="551" y="27"/>
                  </a:lnTo>
                  <a:lnTo>
                    <a:pt x="551" y="29"/>
                  </a:lnTo>
                  <a:lnTo>
                    <a:pt x="553" y="29"/>
                  </a:lnTo>
                  <a:lnTo>
                    <a:pt x="553" y="31"/>
                  </a:lnTo>
                  <a:lnTo>
                    <a:pt x="553" y="33"/>
                  </a:lnTo>
                  <a:lnTo>
                    <a:pt x="555" y="33"/>
                  </a:lnTo>
                  <a:lnTo>
                    <a:pt x="555" y="35"/>
                  </a:lnTo>
                  <a:lnTo>
                    <a:pt x="553" y="35"/>
                  </a:lnTo>
                  <a:lnTo>
                    <a:pt x="555" y="35"/>
                  </a:lnTo>
                  <a:lnTo>
                    <a:pt x="555" y="37"/>
                  </a:lnTo>
                  <a:lnTo>
                    <a:pt x="555" y="39"/>
                  </a:lnTo>
                  <a:lnTo>
                    <a:pt x="555" y="41"/>
                  </a:lnTo>
                  <a:lnTo>
                    <a:pt x="555" y="43"/>
                  </a:lnTo>
                  <a:lnTo>
                    <a:pt x="555" y="44"/>
                  </a:lnTo>
                  <a:lnTo>
                    <a:pt x="555" y="46"/>
                  </a:lnTo>
                  <a:lnTo>
                    <a:pt x="557" y="46"/>
                  </a:lnTo>
                  <a:lnTo>
                    <a:pt x="557" y="48"/>
                  </a:lnTo>
                  <a:lnTo>
                    <a:pt x="557" y="50"/>
                  </a:lnTo>
                  <a:lnTo>
                    <a:pt x="557" y="52"/>
                  </a:lnTo>
                  <a:lnTo>
                    <a:pt x="557" y="54"/>
                  </a:lnTo>
                  <a:lnTo>
                    <a:pt x="557" y="56"/>
                  </a:lnTo>
                  <a:lnTo>
                    <a:pt x="555" y="56"/>
                  </a:lnTo>
                  <a:lnTo>
                    <a:pt x="555" y="58"/>
                  </a:lnTo>
                  <a:lnTo>
                    <a:pt x="555" y="60"/>
                  </a:lnTo>
                  <a:lnTo>
                    <a:pt x="553" y="62"/>
                  </a:lnTo>
                  <a:lnTo>
                    <a:pt x="555" y="62"/>
                  </a:lnTo>
                  <a:lnTo>
                    <a:pt x="555" y="64"/>
                  </a:lnTo>
                  <a:lnTo>
                    <a:pt x="553" y="64"/>
                  </a:lnTo>
                  <a:lnTo>
                    <a:pt x="553" y="66"/>
                  </a:lnTo>
                  <a:lnTo>
                    <a:pt x="553" y="68"/>
                  </a:lnTo>
                  <a:lnTo>
                    <a:pt x="551" y="68"/>
                  </a:lnTo>
                  <a:lnTo>
                    <a:pt x="551" y="69"/>
                  </a:lnTo>
                  <a:lnTo>
                    <a:pt x="549" y="69"/>
                  </a:lnTo>
                  <a:lnTo>
                    <a:pt x="549" y="71"/>
                  </a:lnTo>
                  <a:lnTo>
                    <a:pt x="547" y="71"/>
                  </a:lnTo>
                  <a:lnTo>
                    <a:pt x="549" y="73"/>
                  </a:lnTo>
                  <a:lnTo>
                    <a:pt x="549" y="75"/>
                  </a:lnTo>
                  <a:lnTo>
                    <a:pt x="549" y="77"/>
                  </a:lnTo>
                  <a:lnTo>
                    <a:pt x="549" y="79"/>
                  </a:lnTo>
                  <a:lnTo>
                    <a:pt x="549" y="81"/>
                  </a:lnTo>
                  <a:lnTo>
                    <a:pt x="547" y="81"/>
                  </a:lnTo>
                  <a:lnTo>
                    <a:pt x="549" y="83"/>
                  </a:lnTo>
                  <a:lnTo>
                    <a:pt x="549" y="85"/>
                  </a:lnTo>
                  <a:lnTo>
                    <a:pt x="547" y="85"/>
                  </a:lnTo>
                  <a:lnTo>
                    <a:pt x="547" y="87"/>
                  </a:lnTo>
                  <a:lnTo>
                    <a:pt x="549" y="87"/>
                  </a:lnTo>
                  <a:lnTo>
                    <a:pt x="549" y="89"/>
                  </a:lnTo>
                  <a:lnTo>
                    <a:pt x="547" y="91"/>
                  </a:lnTo>
                  <a:lnTo>
                    <a:pt x="549" y="91"/>
                  </a:lnTo>
                  <a:lnTo>
                    <a:pt x="547" y="91"/>
                  </a:lnTo>
                  <a:lnTo>
                    <a:pt x="547" y="92"/>
                  </a:lnTo>
                  <a:lnTo>
                    <a:pt x="547" y="94"/>
                  </a:lnTo>
                  <a:lnTo>
                    <a:pt x="545" y="94"/>
                  </a:lnTo>
                  <a:lnTo>
                    <a:pt x="545" y="96"/>
                  </a:lnTo>
                  <a:lnTo>
                    <a:pt x="545" y="98"/>
                  </a:lnTo>
                  <a:lnTo>
                    <a:pt x="545" y="100"/>
                  </a:lnTo>
                  <a:lnTo>
                    <a:pt x="545" y="102"/>
                  </a:lnTo>
                  <a:lnTo>
                    <a:pt x="545" y="104"/>
                  </a:lnTo>
                  <a:lnTo>
                    <a:pt x="547" y="104"/>
                  </a:lnTo>
                  <a:lnTo>
                    <a:pt x="547" y="106"/>
                  </a:lnTo>
                  <a:lnTo>
                    <a:pt x="549" y="106"/>
                  </a:lnTo>
                  <a:lnTo>
                    <a:pt x="549" y="108"/>
                  </a:lnTo>
                  <a:lnTo>
                    <a:pt x="549" y="106"/>
                  </a:lnTo>
                  <a:lnTo>
                    <a:pt x="549" y="108"/>
                  </a:lnTo>
                  <a:lnTo>
                    <a:pt x="551" y="108"/>
                  </a:lnTo>
                  <a:lnTo>
                    <a:pt x="551" y="106"/>
                  </a:lnTo>
                  <a:lnTo>
                    <a:pt x="551" y="108"/>
                  </a:lnTo>
                  <a:lnTo>
                    <a:pt x="551" y="110"/>
                  </a:lnTo>
                  <a:lnTo>
                    <a:pt x="553" y="110"/>
                  </a:lnTo>
                  <a:lnTo>
                    <a:pt x="551" y="110"/>
                  </a:lnTo>
                  <a:lnTo>
                    <a:pt x="551" y="112"/>
                  </a:lnTo>
                  <a:lnTo>
                    <a:pt x="551" y="114"/>
                  </a:lnTo>
                  <a:lnTo>
                    <a:pt x="551" y="116"/>
                  </a:lnTo>
                  <a:lnTo>
                    <a:pt x="549" y="116"/>
                  </a:lnTo>
                  <a:lnTo>
                    <a:pt x="549" y="117"/>
                  </a:lnTo>
                  <a:lnTo>
                    <a:pt x="549" y="119"/>
                  </a:lnTo>
                  <a:lnTo>
                    <a:pt x="549" y="121"/>
                  </a:lnTo>
                  <a:lnTo>
                    <a:pt x="549" y="123"/>
                  </a:lnTo>
                  <a:lnTo>
                    <a:pt x="549" y="125"/>
                  </a:lnTo>
                  <a:lnTo>
                    <a:pt x="551" y="125"/>
                  </a:lnTo>
                  <a:lnTo>
                    <a:pt x="551" y="127"/>
                  </a:lnTo>
                  <a:lnTo>
                    <a:pt x="551" y="129"/>
                  </a:lnTo>
                  <a:lnTo>
                    <a:pt x="553" y="129"/>
                  </a:lnTo>
                  <a:lnTo>
                    <a:pt x="553" y="131"/>
                  </a:lnTo>
                  <a:lnTo>
                    <a:pt x="555" y="131"/>
                  </a:lnTo>
                  <a:lnTo>
                    <a:pt x="555" y="133"/>
                  </a:lnTo>
                  <a:lnTo>
                    <a:pt x="555" y="135"/>
                  </a:lnTo>
                  <a:lnTo>
                    <a:pt x="553" y="135"/>
                  </a:lnTo>
                  <a:lnTo>
                    <a:pt x="553" y="137"/>
                  </a:lnTo>
                  <a:lnTo>
                    <a:pt x="553" y="139"/>
                  </a:lnTo>
                  <a:lnTo>
                    <a:pt x="553" y="140"/>
                  </a:lnTo>
                  <a:lnTo>
                    <a:pt x="551" y="140"/>
                  </a:lnTo>
                  <a:lnTo>
                    <a:pt x="551" y="142"/>
                  </a:lnTo>
                  <a:lnTo>
                    <a:pt x="551" y="144"/>
                  </a:lnTo>
                  <a:lnTo>
                    <a:pt x="551" y="146"/>
                  </a:lnTo>
                  <a:lnTo>
                    <a:pt x="549" y="146"/>
                  </a:lnTo>
                  <a:lnTo>
                    <a:pt x="549" y="148"/>
                  </a:lnTo>
                  <a:lnTo>
                    <a:pt x="551" y="148"/>
                  </a:lnTo>
                  <a:lnTo>
                    <a:pt x="551" y="150"/>
                  </a:lnTo>
                  <a:lnTo>
                    <a:pt x="553" y="150"/>
                  </a:lnTo>
                  <a:lnTo>
                    <a:pt x="553" y="152"/>
                  </a:lnTo>
                  <a:lnTo>
                    <a:pt x="555" y="152"/>
                  </a:lnTo>
                  <a:lnTo>
                    <a:pt x="555" y="150"/>
                  </a:lnTo>
                  <a:lnTo>
                    <a:pt x="555" y="152"/>
                  </a:lnTo>
                  <a:lnTo>
                    <a:pt x="557" y="152"/>
                  </a:lnTo>
                  <a:lnTo>
                    <a:pt x="555" y="152"/>
                  </a:lnTo>
                  <a:lnTo>
                    <a:pt x="557" y="154"/>
                  </a:lnTo>
                  <a:lnTo>
                    <a:pt x="557" y="156"/>
                  </a:lnTo>
                  <a:lnTo>
                    <a:pt x="555" y="156"/>
                  </a:lnTo>
                  <a:lnTo>
                    <a:pt x="555" y="158"/>
                  </a:lnTo>
                  <a:lnTo>
                    <a:pt x="555" y="160"/>
                  </a:lnTo>
                  <a:lnTo>
                    <a:pt x="553" y="160"/>
                  </a:lnTo>
                  <a:lnTo>
                    <a:pt x="553" y="162"/>
                  </a:lnTo>
                  <a:lnTo>
                    <a:pt x="551" y="164"/>
                  </a:lnTo>
                  <a:lnTo>
                    <a:pt x="551" y="165"/>
                  </a:lnTo>
                  <a:lnTo>
                    <a:pt x="549" y="165"/>
                  </a:lnTo>
                  <a:lnTo>
                    <a:pt x="551" y="165"/>
                  </a:lnTo>
                  <a:lnTo>
                    <a:pt x="551" y="167"/>
                  </a:lnTo>
                  <a:lnTo>
                    <a:pt x="551" y="169"/>
                  </a:lnTo>
                  <a:lnTo>
                    <a:pt x="551" y="171"/>
                  </a:lnTo>
                  <a:lnTo>
                    <a:pt x="551" y="173"/>
                  </a:lnTo>
                  <a:lnTo>
                    <a:pt x="551" y="175"/>
                  </a:lnTo>
                  <a:lnTo>
                    <a:pt x="549" y="175"/>
                  </a:lnTo>
                  <a:lnTo>
                    <a:pt x="549" y="177"/>
                  </a:lnTo>
                  <a:lnTo>
                    <a:pt x="551" y="177"/>
                  </a:lnTo>
                  <a:lnTo>
                    <a:pt x="549" y="177"/>
                  </a:lnTo>
                  <a:lnTo>
                    <a:pt x="549" y="179"/>
                  </a:lnTo>
                  <a:lnTo>
                    <a:pt x="551" y="179"/>
                  </a:lnTo>
                  <a:lnTo>
                    <a:pt x="551" y="181"/>
                  </a:lnTo>
                  <a:lnTo>
                    <a:pt x="549" y="181"/>
                  </a:lnTo>
                  <a:lnTo>
                    <a:pt x="549" y="183"/>
                  </a:lnTo>
                  <a:lnTo>
                    <a:pt x="549" y="185"/>
                  </a:lnTo>
                  <a:lnTo>
                    <a:pt x="549" y="187"/>
                  </a:lnTo>
                  <a:lnTo>
                    <a:pt x="549" y="188"/>
                  </a:lnTo>
                  <a:lnTo>
                    <a:pt x="547" y="188"/>
                  </a:lnTo>
                  <a:lnTo>
                    <a:pt x="547" y="190"/>
                  </a:lnTo>
                  <a:lnTo>
                    <a:pt x="547" y="192"/>
                  </a:lnTo>
                  <a:lnTo>
                    <a:pt x="545" y="192"/>
                  </a:lnTo>
                  <a:lnTo>
                    <a:pt x="543" y="194"/>
                  </a:lnTo>
                  <a:lnTo>
                    <a:pt x="541" y="194"/>
                  </a:lnTo>
                  <a:lnTo>
                    <a:pt x="541" y="192"/>
                  </a:lnTo>
                  <a:lnTo>
                    <a:pt x="539" y="192"/>
                  </a:lnTo>
                  <a:lnTo>
                    <a:pt x="539" y="190"/>
                  </a:lnTo>
                  <a:lnTo>
                    <a:pt x="537" y="190"/>
                  </a:lnTo>
                  <a:lnTo>
                    <a:pt x="537" y="192"/>
                  </a:lnTo>
                  <a:lnTo>
                    <a:pt x="535" y="192"/>
                  </a:lnTo>
                  <a:lnTo>
                    <a:pt x="533" y="194"/>
                  </a:lnTo>
                  <a:lnTo>
                    <a:pt x="532" y="194"/>
                  </a:lnTo>
                  <a:lnTo>
                    <a:pt x="530" y="194"/>
                  </a:lnTo>
                  <a:lnTo>
                    <a:pt x="530" y="196"/>
                  </a:lnTo>
                  <a:lnTo>
                    <a:pt x="528" y="196"/>
                  </a:lnTo>
                  <a:lnTo>
                    <a:pt x="528" y="194"/>
                  </a:lnTo>
                  <a:lnTo>
                    <a:pt x="526" y="196"/>
                  </a:lnTo>
                  <a:lnTo>
                    <a:pt x="524" y="196"/>
                  </a:lnTo>
                  <a:lnTo>
                    <a:pt x="524" y="198"/>
                  </a:lnTo>
                  <a:lnTo>
                    <a:pt x="522" y="198"/>
                  </a:lnTo>
                  <a:lnTo>
                    <a:pt x="520" y="198"/>
                  </a:lnTo>
                  <a:lnTo>
                    <a:pt x="518" y="198"/>
                  </a:lnTo>
                  <a:lnTo>
                    <a:pt x="516" y="198"/>
                  </a:lnTo>
                  <a:lnTo>
                    <a:pt x="516" y="200"/>
                  </a:lnTo>
                  <a:lnTo>
                    <a:pt x="516" y="202"/>
                  </a:lnTo>
                  <a:lnTo>
                    <a:pt x="516" y="204"/>
                  </a:lnTo>
                  <a:lnTo>
                    <a:pt x="516" y="206"/>
                  </a:lnTo>
                  <a:lnTo>
                    <a:pt x="514" y="206"/>
                  </a:lnTo>
                  <a:lnTo>
                    <a:pt x="512" y="208"/>
                  </a:lnTo>
                  <a:lnTo>
                    <a:pt x="512" y="210"/>
                  </a:lnTo>
                  <a:lnTo>
                    <a:pt x="510" y="210"/>
                  </a:lnTo>
                  <a:lnTo>
                    <a:pt x="508" y="210"/>
                  </a:lnTo>
                  <a:lnTo>
                    <a:pt x="507" y="212"/>
                  </a:lnTo>
                  <a:lnTo>
                    <a:pt x="507" y="213"/>
                  </a:lnTo>
                  <a:lnTo>
                    <a:pt x="507" y="215"/>
                  </a:lnTo>
                  <a:lnTo>
                    <a:pt x="505" y="215"/>
                  </a:lnTo>
                  <a:lnTo>
                    <a:pt x="503" y="215"/>
                  </a:lnTo>
                  <a:lnTo>
                    <a:pt x="501" y="215"/>
                  </a:lnTo>
                  <a:lnTo>
                    <a:pt x="501" y="217"/>
                  </a:lnTo>
                  <a:lnTo>
                    <a:pt x="499" y="217"/>
                  </a:lnTo>
                  <a:lnTo>
                    <a:pt x="499" y="219"/>
                  </a:lnTo>
                  <a:lnTo>
                    <a:pt x="499" y="217"/>
                  </a:lnTo>
                  <a:lnTo>
                    <a:pt x="497" y="217"/>
                  </a:lnTo>
                  <a:lnTo>
                    <a:pt x="497" y="219"/>
                  </a:lnTo>
                  <a:lnTo>
                    <a:pt x="495" y="219"/>
                  </a:lnTo>
                  <a:lnTo>
                    <a:pt x="495" y="221"/>
                  </a:lnTo>
                  <a:lnTo>
                    <a:pt x="495" y="223"/>
                  </a:lnTo>
                  <a:lnTo>
                    <a:pt x="497" y="223"/>
                  </a:lnTo>
                  <a:lnTo>
                    <a:pt x="499" y="223"/>
                  </a:lnTo>
                  <a:lnTo>
                    <a:pt x="499" y="225"/>
                  </a:lnTo>
                  <a:lnTo>
                    <a:pt x="501" y="225"/>
                  </a:lnTo>
                  <a:lnTo>
                    <a:pt x="501" y="227"/>
                  </a:lnTo>
                  <a:lnTo>
                    <a:pt x="499" y="227"/>
                  </a:lnTo>
                  <a:lnTo>
                    <a:pt x="499" y="229"/>
                  </a:lnTo>
                  <a:lnTo>
                    <a:pt x="501" y="229"/>
                  </a:lnTo>
                  <a:lnTo>
                    <a:pt x="501" y="231"/>
                  </a:lnTo>
                  <a:lnTo>
                    <a:pt x="499" y="231"/>
                  </a:lnTo>
                  <a:lnTo>
                    <a:pt x="499" y="233"/>
                  </a:lnTo>
                  <a:lnTo>
                    <a:pt x="499" y="235"/>
                  </a:lnTo>
                  <a:lnTo>
                    <a:pt x="499" y="236"/>
                  </a:lnTo>
                  <a:lnTo>
                    <a:pt x="497" y="236"/>
                  </a:lnTo>
                  <a:lnTo>
                    <a:pt x="495" y="236"/>
                  </a:lnTo>
                  <a:lnTo>
                    <a:pt x="493" y="236"/>
                  </a:lnTo>
                  <a:lnTo>
                    <a:pt x="491" y="236"/>
                  </a:lnTo>
                  <a:lnTo>
                    <a:pt x="489" y="236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0"/>
                  </a:lnTo>
                  <a:lnTo>
                    <a:pt x="489" y="242"/>
                  </a:lnTo>
                  <a:lnTo>
                    <a:pt x="487" y="242"/>
                  </a:lnTo>
                  <a:lnTo>
                    <a:pt x="487" y="244"/>
                  </a:lnTo>
                  <a:lnTo>
                    <a:pt x="485" y="244"/>
                  </a:lnTo>
                  <a:lnTo>
                    <a:pt x="485" y="246"/>
                  </a:lnTo>
                  <a:lnTo>
                    <a:pt x="485" y="248"/>
                  </a:lnTo>
                  <a:lnTo>
                    <a:pt x="485" y="250"/>
                  </a:lnTo>
                  <a:lnTo>
                    <a:pt x="484" y="250"/>
                  </a:lnTo>
                  <a:lnTo>
                    <a:pt x="484" y="252"/>
                  </a:lnTo>
                  <a:lnTo>
                    <a:pt x="482" y="252"/>
                  </a:lnTo>
                  <a:lnTo>
                    <a:pt x="482" y="254"/>
                  </a:lnTo>
                  <a:lnTo>
                    <a:pt x="480" y="254"/>
                  </a:lnTo>
                  <a:lnTo>
                    <a:pt x="478" y="254"/>
                  </a:lnTo>
                  <a:lnTo>
                    <a:pt x="476" y="254"/>
                  </a:lnTo>
                  <a:lnTo>
                    <a:pt x="474" y="254"/>
                  </a:lnTo>
                  <a:lnTo>
                    <a:pt x="472" y="256"/>
                  </a:lnTo>
                  <a:lnTo>
                    <a:pt x="470" y="256"/>
                  </a:lnTo>
                  <a:lnTo>
                    <a:pt x="468" y="256"/>
                  </a:lnTo>
                  <a:lnTo>
                    <a:pt x="468" y="254"/>
                  </a:lnTo>
                  <a:lnTo>
                    <a:pt x="466" y="254"/>
                  </a:lnTo>
                  <a:lnTo>
                    <a:pt x="464" y="254"/>
                  </a:lnTo>
                  <a:lnTo>
                    <a:pt x="464" y="256"/>
                  </a:lnTo>
                  <a:lnTo>
                    <a:pt x="462" y="258"/>
                  </a:lnTo>
                  <a:lnTo>
                    <a:pt x="462" y="260"/>
                  </a:lnTo>
                  <a:lnTo>
                    <a:pt x="462" y="261"/>
                  </a:lnTo>
                  <a:lnTo>
                    <a:pt x="460" y="263"/>
                  </a:lnTo>
                  <a:lnTo>
                    <a:pt x="462" y="265"/>
                  </a:lnTo>
                  <a:lnTo>
                    <a:pt x="460" y="265"/>
                  </a:lnTo>
                  <a:lnTo>
                    <a:pt x="460" y="267"/>
                  </a:lnTo>
                  <a:lnTo>
                    <a:pt x="462" y="267"/>
                  </a:lnTo>
                  <a:lnTo>
                    <a:pt x="462" y="269"/>
                  </a:lnTo>
                  <a:lnTo>
                    <a:pt x="462" y="271"/>
                  </a:lnTo>
                  <a:lnTo>
                    <a:pt x="462" y="273"/>
                  </a:lnTo>
                  <a:lnTo>
                    <a:pt x="462" y="275"/>
                  </a:lnTo>
                  <a:lnTo>
                    <a:pt x="464" y="277"/>
                  </a:lnTo>
                  <a:lnTo>
                    <a:pt x="464" y="279"/>
                  </a:lnTo>
                  <a:lnTo>
                    <a:pt x="464" y="281"/>
                  </a:lnTo>
                  <a:lnTo>
                    <a:pt x="464" y="283"/>
                  </a:lnTo>
                  <a:lnTo>
                    <a:pt x="464" y="284"/>
                  </a:lnTo>
                  <a:lnTo>
                    <a:pt x="466" y="284"/>
                  </a:lnTo>
                  <a:lnTo>
                    <a:pt x="466" y="286"/>
                  </a:lnTo>
                  <a:lnTo>
                    <a:pt x="468" y="286"/>
                  </a:lnTo>
                  <a:lnTo>
                    <a:pt x="468" y="288"/>
                  </a:lnTo>
                  <a:lnTo>
                    <a:pt x="468" y="290"/>
                  </a:lnTo>
                  <a:lnTo>
                    <a:pt x="468" y="292"/>
                  </a:lnTo>
                  <a:lnTo>
                    <a:pt x="468" y="294"/>
                  </a:lnTo>
                  <a:lnTo>
                    <a:pt x="470" y="296"/>
                  </a:lnTo>
                  <a:lnTo>
                    <a:pt x="470" y="298"/>
                  </a:lnTo>
                  <a:lnTo>
                    <a:pt x="472" y="298"/>
                  </a:lnTo>
                  <a:lnTo>
                    <a:pt x="472" y="300"/>
                  </a:lnTo>
                  <a:lnTo>
                    <a:pt x="470" y="300"/>
                  </a:lnTo>
                  <a:lnTo>
                    <a:pt x="470" y="302"/>
                  </a:lnTo>
                  <a:lnTo>
                    <a:pt x="472" y="302"/>
                  </a:lnTo>
                  <a:lnTo>
                    <a:pt x="472" y="304"/>
                  </a:lnTo>
                  <a:lnTo>
                    <a:pt x="472" y="306"/>
                  </a:lnTo>
                  <a:lnTo>
                    <a:pt x="474" y="306"/>
                  </a:lnTo>
                  <a:lnTo>
                    <a:pt x="474" y="308"/>
                  </a:lnTo>
                  <a:lnTo>
                    <a:pt x="476" y="309"/>
                  </a:lnTo>
                  <a:lnTo>
                    <a:pt x="476" y="311"/>
                  </a:lnTo>
                  <a:lnTo>
                    <a:pt x="476" y="313"/>
                  </a:lnTo>
                  <a:lnTo>
                    <a:pt x="474" y="313"/>
                  </a:lnTo>
                  <a:lnTo>
                    <a:pt x="474" y="315"/>
                  </a:lnTo>
                  <a:lnTo>
                    <a:pt x="474" y="317"/>
                  </a:lnTo>
                  <a:lnTo>
                    <a:pt x="474" y="319"/>
                  </a:lnTo>
                  <a:lnTo>
                    <a:pt x="474" y="321"/>
                  </a:lnTo>
                  <a:lnTo>
                    <a:pt x="474" y="323"/>
                  </a:lnTo>
                  <a:lnTo>
                    <a:pt x="472" y="323"/>
                  </a:lnTo>
                  <a:lnTo>
                    <a:pt x="472" y="325"/>
                  </a:lnTo>
                  <a:lnTo>
                    <a:pt x="470" y="325"/>
                  </a:lnTo>
                  <a:lnTo>
                    <a:pt x="470" y="327"/>
                  </a:lnTo>
                  <a:lnTo>
                    <a:pt x="468" y="327"/>
                  </a:lnTo>
                  <a:lnTo>
                    <a:pt x="468" y="329"/>
                  </a:lnTo>
                  <a:lnTo>
                    <a:pt x="466" y="329"/>
                  </a:lnTo>
                  <a:lnTo>
                    <a:pt x="466" y="331"/>
                  </a:lnTo>
                  <a:lnTo>
                    <a:pt x="466" y="332"/>
                  </a:lnTo>
                  <a:lnTo>
                    <a:pt x="464" y="332"/>
                  </a:lnTo>
                  <a:lnTo>
                    <a:pt x="464" y="334"/>
                  </a:lnTo>
                  <a:lnTo>
                    <a:pt x="462" y="334"/>
                  </a:lnTo>
                  <a:lnTo>
                    <a:pt x="460" y="334"/>
                  </a:lnTo>
                  <a:lnTo>
                    <a:pt x="460" y="336"/>
                  </a:lnTo>
                  <a:lnTo>
                    <a:pt x="460" y="338"/>
                  </a:lnTo>
                  <a:lnTo>
                    <a:pt x="459" y="338"/>
                  </a:lnTo>
                  <a:lnTo>
                    <a:pt x="457" y="340"/>
                  </a:lnTo>
                  <a:lnTo>
                    <a:pt x="457" y="338"/>
                  </a:lnTo>
                  <a:lnTo>
                    <a:pt x="455" y="338"/>
                  </a:lnTo>
                  <a:lnTo>
                    <a:pt x="455" y="340"/>
                  </a:lnTo>
                  <a:lnTo>
                    <a:pt x="453" y="340"/>
                  </a:lnTo>
                  <a:lnTo>
                    <a:pt x="453" y="342"/>
                  </a:lnTo>
                  <a:lnTo>
                    <a:pt x="453" y="340"/>
                  </a:lnTo>
                  <a:lnTo>
                    <a:pt x="453" y="342"/>
                  </a:lnTo>
                  <a:lnTo>
                    <a:pt x="453" y="344"/>
                  </a:lnTo>
                  <a:lnTo>
                    <a:pt x="451" y="344"/>
                  </a:lnTo>
                  <a:lnTo>
                    <a:pt x="451" y="346"/>
                  </a:lnTo>
                  <a:lnTo>
                    <a:pt x="453" y="346"/>
                  </a:lnTo>
                  <a:lnTo>
                    <a:pt x="453" y="348"/>
                  </a:lnTo>
                  <a:lnTo>
                    <a:pt x="455" y="348"/>
                  </a:lnTo>
                  <a:lnTo>
                    <a:pt x="453" y="348"/>
                  </a:lnTo>
                  <a:lnTo>
                    <a:pt x="453" y="350"/>
                  </a:lnTo>
                  <a:lnTo>
                    <a:pt x="451" y="350"/>
                  </a:lnTo>
                  <a:lnTo>
                    <a:pt x="451" y="352"/>
                  </a:lnTo>
                  <a:lnTo>
                    <a:pt x="449" y="352"/>
                  </a:lnTo>
                  <a:lnTo>
                    <a:pt x="449" y="350"/>
                  </a:lnTo>
                  <a:lnTo>
                    <a:pt x="447" y="350"/>
                  </a:lnTo>
                  <a:lnTo>
                    <a:pt x="447" y="352"/>
                  </a:lnTo>
                  <a:lnTo>
                    <a:pt x="449" y="354"/>
                  </a:lnTo>
                  <a:lnTo>
                    <a:pt x="451" y="354"/>
                  </a:lnTo>
                  <a:lnTo>
                    <a:pt x="451" y="356"/>
                  </a:lnTo>
                  <a:lnTo>
                    <a:pt x="453" y="357"/>
                  </a:lnTo>
                  <a:lnTo>
                    <a:pt x="451" y="357"/>
                  </a:lnTo>
                  <a:lnTo>
                    <a:pt x="451" y="359"/>
                  </a:lnTo>
                  <a:lnTo>
                    <a:pt x="451" y="361"/>
                  </a:lnTo>
                  <a:lnTo>
                    <a:pt x="451" y="363"/>
                  </a:lnTo>
                  <a:lnTo>
                    <a:pt x="451" y="361"/>
                  </a:lnTo>
                  <a:lnTo>
                    <a:pt x="449" y="361"/>
                  </a:lnTo>
                  <a:lnTo>
                    <a:pt x="449" y="363"/>
                  </a:lnTo>
                  <a:lnTo>
                    <a:pt x="449" y="365"/>
                  </a:lnTo>
                  <a:lnTo>
                    <a:pt x="451" y="365"/>
                  </a:lnTo>
                  <a:lnTo>
                    <a:pt x="453" y="365"/>
                  </a:lnTo>
                  <a:lnTo>
                    <a:pt x="453" y="367"/>
                  </a:lnTo>
                  <a:lnTo>
                    <a:pt x="455" y="367"/>
                  </a:lnTo>
                  <a:lnTo>
                    <a:pt x="457" y="367"/>
                  </a:lnTo>
                  <a:lnTo>
                    <a:pt x="457" y="369"/>
                  </a:lnTo>
                  <a:lnTo>
                    <a:pt x="457" y="371"/>
                  </a:lnTo>
                  <a:lnTo>
                    <a:pt x="457" y="373"/>
                  </a:lnTo>
                  <a:lnTo>
                    <a:pt x="449" y="375"/>
                  </a:lnTo>
                  <a:lnTo>
                    <a:pt x="447" y="375"/>
                  </a:lnTo>
                  <a:lnTo>
                    <a:pt x="445" y="375"/>
                  </a:lnTo>
                  <a:lnTo>
                    <a:pt x="443" y="377"/>
                  </a:lnTo>
                  <a:lnTo>
                    <a:pt x="441" y="377"/>
                  </a:lnTo>
                  <a:lnTo>
                    <a:pt x="439" y="377"/>
                  </a:lnTo>
                  <a:lnTo>
                    <a:pt x="437" y="377"/>
                  </a:lnTo>
                  <a:lnTo>
                    <a:pt x="430" y="380"/>
                  </a:lnTo>
                  <a:lnTo>
                    <a:pt x="428" y="380"/>
                  </a:lnTo>
                  <a:lnTo>
                    <a:pt x="426" y="380"/>
                  </a:lnTo>
                  <a:lnTo>
                    <a:pt x="420" y="380"/>
                  </a:lnTo>
                  <a:lnTo>
                    <a:pt x="418" y="380"/>
                  </a:lnTo>
                  <a:lnTo>
                    <a:pt x="416" y="380"/>
                  </a:lnTo>
                  <a:lnTo>
                    <a:pt x="409" y="380"/>
                  </a:lnTo>
                  <a:lnTo>
                    <a:pt x="405" y="380"/>
                  </a:lnTo>
                  <a:lnTo>
                    <a:pt x="403" y="380"/>
                  </a:lnTo>
                  <a:lnTo>
                    <a:pt x="397" y="380"/>
                  </a:lnTo>
                  <a:lnTo>
                    <a:pt x="388" y="380"/>
                  </a:lnTo>
                  <a:lnTo>
                    <a:pt x="386" y="380"/>
                  </a:lnTo>
                  <a:lnTo>
                    <a:pt x="382" y="380"/>
                  </a:lnTo>
                  <a:lnTo>
                    <a:pt x="372" y="380"/>
                  </a:lnTo>
                  <a:lnTo>
                    <a:pt x="370" y="380"/>
                  </a:lnTo>
                  <a:lnTo>
                    <a:pt x="355" y="380"/>
                  </a:lnTo>
                  <a:lnTo>
                    <a:pt x="353" y="380"/>
                  </a:lnTo>
                  <a:lnTo>
                    <a:pt x="351" y="380"/>
                  </a:lnTo>
                  <a:lnTo>
                    <a:pt x="347" y="380"/>
                  </a:lnTo>
                  <a:lnTo>
                    <a:pt x="328" y="380"/>
                  </a:lnTo>
                  <a:lnTo>
                    <a:pt x="324" y="380"/>
                  </a:lnTo>
                  <a:lnTo>
                    <a:pt x="320" y="380"/>
                  </a:lnTo>
                  <a:lnTo>
                    <a:pt x="313" y="380"/>
                  </a:lnTo>
                  <a:lnTo>
                    <a:pt x="309" y="380"/>
                  </a:lnTo>
                  <a:lnTo>
                    <a:pt x="307" y="380"/>
                  </a:lnTo>
                  <a:lnTo>
                    <a:pt x="303" y="380"/>
                  </a:lnTo>
                  <a:lnTo>
                    <a:pt x="299" y="380"/>
                  </a:lnTo>
                  <a:lnTo>
                    <a:pt x="293" y="380"/>
                  </a:lnTo>
                  <a:lnTo>
                    <a:pt x="291" y="380"/>
                  </a:lnTo>
                  <a:lnTo>
                    <a:pt x="290" y="380"/>
                  </a:lnTo>
                  <a:lnTo>
                    <a:pt x="286" y="380"/>
                  </a:lnTo>
                  <a:lnTo>
                    <a:pt x="282" y="380"/>
                  </a:lnTo>
                  <a:lnTo>
                    <a:pt x="268" y="380"/>
                  </a:lnTo>
                  <a:lnTo>
                    <a:pt x="267" y="380"/>
                  </a:lnTo>
                  <a:lnTo>
                    <a:pt x="265" y="380"/>
                  </a:lnTo>
                  <a:lnTo>
                    <a:pt x="263" y="380"/>
                  </a:lnTo>
                  <a:lnTo>
                    <a:pt x="259" y="380"/>
                  </a:lnTo>
                  <a:lnTo>
                    <a:pt x="255" y="380"/>
                  </a:lnTo>
                  <a:lnTo>
                    <a:pt x="251" y="380"/>
                  </a:lnTo>
                  <a:lnTo>
                    <a:pt x="243" y="380"/>
                  </a:lnTo>
                  <a:lnTo>
                    <a:pt x="242" y="380"/>
                  </a:lnTo>
                  <a:lnTo>
                    <a:pt x="238" y="380"/>
                  </a:lnTo>
                  <a:lnTo>
                    <a:pt x="236" y="380"/>
                  </a:lnTo>
                  <a:lnTo>
                    <a:pt x="232" y="380"/>
                  </a:lnTo>
                  <a:lnTo>
                    <a:pt x="228" y="380"/>
                  </a:lnTo>
                  <a:lnTo>
                    <a:pt x="224" y="380"/>
                  </a:lnTo>
                  <a:lnTo>
                    <a:pt x="220" y="380"/>
                  </a:lnTo>
                  <a:lnTo>
                    <a:pt x="219" y="380"/>
                  </a:lnTo>
                  <a:lnTo>
                    <a:pt x="207" y="380"/>
                  </a:lnTo>
                  <a:lnTo>
                    <a:pt x="205" y="380"/>
                  </a:lnTo>
                  <a:lnTo>
                    <a:pt x="201" y="380"/>
                  </a:lnTo>
                  <a:lnTo>
                    <a:pt x="197" y="380"/>
                  </a:lnTo>
                  <a:lnTo>
                    <a:pt x="192" y="380"/>
                  </a:lnTo>
                  <a:lnTo>
                    <a:pt x="190" y="380"/>
                  </a:lnTo>
                  <a:lnTo>
                    <a:pt x="188" y="380"/>
                  </a:lnTo>
                  <a:lnTo>
                    <a:pt x="186" y="380"/>
                  </a:lnTo>
                  <a:lnTo>
                    <a:pt x="184" y="380"/>
                  </a:lnTo>
                  <a:lnTo>
                    <a:pt x="180" y="380"/>
                  </a:lnTo>
                  <a:lnTo>
                    <a:pt x="176" y="380"/>
                  </a:lnTo>
                  <a:lnTo>
                    <a:pt x="174" y="380"/>
                  </a:lnTo>
                  <a:lnTo>
                    <a:pt x="171" y="380"/>
                  </a:lnTo>
                  <a:lnTo>
                    <a:pt x="163" y="380"/>
                  </a:lnTo>
                  <a:lnTo>
                    <a:pt x="161" y="380"/>
                  </a:lnTo>
                  <a:lnTo>
                    <a:pt x="153" y="380"/>
                  </a:lnTo>
                  <a:lnTo>
                    <a:pt x="151" y="380"/>
                  </a:lnTo>
                  <a:lnTo>
                    <a:pt x="149" y="380"/>
                  </a:lnTo>
                  <a:lnTo>
                    <a:pt x="147" y="380"/>
                  </a:lnTo>
                  <a:lnTo>
                    <a:pt x="147" y="377"/>
                  </a:lnTo>
                  <a:lnTo>
                    <a:pt x="147" y="373"/>
                  </a:lnTo>
                  <a:lnTo>
                    <a:pt x="147" y="365"/>
                  </a:lnTo>
                  <a:lnTo>
                    <a:pt x="142" y="365"/>
                  </a:lnTo>
                  <a:lnTo>
                    <a:pt x="140" y="365"/>
                  </a:lnTo>
                  <a:lnTo>
                    <a:pt x="138" y="365"/>
                  </a:lnTo>
                  <a:lnTo>
                    <a:pt x="136" y="365"/>
                  </a:lnTo>
                  <a:lnTo>
                    <a:pt x="136" y="361"/>
                  </a:lnTo>
                  <a:lnTo>
                    <a:pt x="136" y="359"/>
                  </a:lnTo>
                  <a:lnTo>
                    <a:pt x="136" y="356"/>
                  </a:lnTo>
                  <a:lnTo>
                    <a:pt x="136" y="352"/>
                  </a:lnTo>
                  <a:lnTo>
                    <a:pt x="130" y="352"/>
                  </a:lnTo>
                  <a:lnTo>
                    <a:pt x="130" y="346"/>
                  </a:lnTo>
                  <a:lnTo>
                    <a:pt x="128" y="346"/>
                  </a:lnTo>
                  <a:lnTo>
                    <a:pt x="124" y="346"/>
                  </a:lnTo>
                  <a:lnTo>
                    <a:pt x="124" y="340"/>
                  </a:lnTo>
                  <a:lnTo>
                    <a:pt x="119" y="340"/>
                  </a:lnTo>
                  <a:lnTo>
                    <a:pt x="119" y="334"/>
                  </a:lnTo>
                  <a:lnTo>
                    <a:pt x="113" y="334"/>
                  </a:lnTo>
                  <a:lnTo>
                    <a:pt x="113" y="329"/>
                  </a:lnTo>
                  <a:lnTo>
                    <a:pt x="111" y="329"/>
                  </a:lnTo>
                  <a:lnTo>
                    <a:pt x="109" y="329"/>
                  </a:lnTo>
                  <a:lnTo>
                    <a:pt x="105" y="329"/>
                  </a:lnTo>
                  <a:lnTo>
                    <a:pt x="105" y="325"/>
                  </a:lnTo>
                  <a:lnTo>
                    <a:pt x="105" y="319"/>
                  </a:lnTo>
                  <a:lnTo>
                    <a:pt x="105" y="317"/>
                  </a:lnTo>
                  <a:lnTo>
                    <a:pt x="99" y="317"/>
                  </a:lnTo>
                  <a:lnTo>
                    <a:pt x="99" y="315"/>
                  </a:lnTo>
                  <a:lnTo>
                    <a:pt x="99" y="313"/>
                  </a:lnTo>
                  <a:lnTo>
                    <a:pt x="99" y="311"/>
                  </a:lnTo>
                  <a:lnTo>
                    <a:pt x="94" y="311"/>
                  </a:lnTo>
                  <a:lnTo>
                    <a:pt x="94" y="308"/>
                  </a:lnTo>
                  <a:lnTo>
                    <a:pt x="94" y="306"/>
                  </a:lnTo>
                  <a:lnTo>
                    <a:pt x="88" y="306"/>
                  </a:lnTo>
                  <a:lnTo>
                    <a:pt x="88" y="302"/>
                  </a:lnTo>
                  <a:lnTo>
                    <a:pt x="88" y="300"/>
                  </a:lnTo>
                  <a:lnTo>
                    <a:pt x="86" y="300"/>
                  </a:lnTo>
                  <a:lnTo>
                    <a:pt x="82" y="300"/>
                  </a:lnTo>
                  <a:lnTo>
                    <a:pt x="82" y="294"/>
                  </a:lnTo>
                  <a:lnTo>
                    <a:pt x="75" y="294"/>
                  </a:lnTo>
                  <a:lnTo>
                    <a:pt x="75" y="292"/>
                  </a:lnTo>
                  <a:lnTo>
                    <a:pt x="75" y="288"/>
                  </a:lnTo>
                  <a:lnTo>
                    <a:pt x="71" y="288"/>
                  </a:lnTo>
                  <a:lnTo>
                    <a:pt x="69" y="288"/>
                  </a:lnTo>
                  <a:lnTo>
                    <a:pt x="69" y="281"/>
                  </a:lnTo>
                  <a:lnTo>
                    <a:pt x="65" y="281"/>
                  </a:lnTo>
                  <a:lnTo>
                    <a:pt x="63" y="281"/>
                  </a:lnTo>
                  <a:lnTo>
                    <a:pt x="63" y="277"/>
                  </a:lnTo>
                  <a:lnTo>
                    <a:pt x="63" y="275"/>
                  </a:lnTo>
                  <a:lnTo>
                    <a:pt x="59" y="275"/>
                  </a:lnTo>
                  <a:lnTo>
                    <a:pt x="57" y="275"/>
                  </a:lnTo>
                  <a:lnTo>
                    <a:pt x="57" y="271"/>
                  </a:lnTo>
                  <a:lnTo>
                    <a:pt x="57" y="269"/>
                  </a:lnTo>
                  <a:lnTo>
                    <a:pt x="51" y="269"/>
                  </a:lnTo>
                  <a:lnTo>
                    <a:pt x="51" y="267"/>
                  </a:lnTo>
                  <a:lnTo>
                    <a:pt x="51" y="263"/>
                  </a:lnTo>
                  <a:lnTo>
                    <a:pt x="46" y="263"/>
                  </a:lnTo>
                  <a:lnTo>
                    <a:pt x="46" y="261"/>
                  </a:lnTo>
                  <a:lnTo>
                    <a:pt x="46" y="260"/>
                  </a:lnTo>
                  <a:lnTo>
                    <a:pt x="46" y="258"/>
                  </a:lnTo>
                  <a:lnTo>
                    <a:pt x="42" y="258"/>
                  </a:lnTo>
                  <a:lnTo>
                    <a:pt x="40" y="258"/>
                  </a:lnTo>
                  <a:lnTo>
                    <a:pt x="38" y="258"/>
                  </a:lnTo>
                  <a:lnTo>
                    <a:pt x="40" y="256"/>
                  </a:lnTo>
                  <a:lnTo>
                    <a:pt x="40" y="254"/>
                  </a:lnTo>
                  <a:lnTo>
                    <a:pt x="40" y="252"/>
                  </a:lnTo>
                  <a:lnTo>
                    <a:pt x="34" y="252"/>
                  </a:lnTo>
                  <a:lnTo>
                    <a:pt x="34" y="246"/>
                  </a:lnTo>
                  <a:lnTo>
                    <a:pt x="34" y="244"/>
                  </a:lnTo>
                  <a:lnTo>
                    <a:pt x="34" y="233"/>
                  </a:lnTo>
                  <a:lnTo>
                    <a:pt x="34" y="231"/>
                  </a:lnTo>
                  <a:lnTo>
                    <a:pt x="34" y="227"/>
                  </a:lnTo>
                  <a:lnTo>
                    <a:pt x="34" y="223"/>
                  </a:lnTo>
                  <a:lnTo>
                    <a:pt x="34" y="221"/>
                  </a:lnTo>
                  <a:lnTo>
                    <a:pt x="34" y="217"/>
                  </a:lnTo>
                  <a:lnTo>
                    <a:pt x="34" y="215"/>
                  </a:lnTo>
                  <a:lnTo>
                    <a:pt x="34" y="213"/>
                  </a:lnTo>
                  <a:lnTo>
                    <a:pt x="34" y="208"/>
                  </a:lnTo>
                  <a:lnTo>
                    <a:pt x="34" y="206"/>
                  </a:lnTo>
                  <a:lnTo>
                    <a:pt x="34" y="204"/>
                  </a:lnTo>
                  <a:lnTo>
                    <a:pt x="34" y="202"/>
                  </a:lnTo>
                  <a:lnTo>
                    <a:pt x="34" y="200"/>
                  </a:lnTo>
                  <a:lnTo>
                    <a:pt x="34" y="198"/>
                  </a:lnTo>
                  <a:lnTo>
                    <a:pt x="36" y="198"/>
                  </a:lnTo>
                  <a:lnTo>
                    <a:pt x="40" y="198"/>
                  </a:lnTo>
                  <a:lnTo>
                    <a:pt x="42" y="198"/>
                  </a:lnTo>
                  <a:lnTo>
                    <a:pt x="42" y="196"/>
                  </a:lnTo>
                  <a:lnTo>
                    <a:pt x="42" y="194"/>
                  </a:lnTo>
                  <a:lnTo>
                    <a:pt x="42" y="190"/>
                  </a:lnTo>
                  <a:lnTo>
                    <a:pt x="42" y="188"/>
                  </a:lnTo>
                  <a:lnTo>
                    <a:pt x="42" y="187"/>
                  </a:lnTo>
                  <a:lnTo>
                    <a:pt x="42" y="185"/>
                  </a:lnTo>
                  <a:lnTo>
                    <a:pt x="42" y="183"/>
                  </a:lnTo>
                  <a:lnTo>
                    <a:pt x="42" y="181"/>
                  </a:lnTo>
                  <a:lnTo>
                    <a:pt x="42" y="177"/>
                  </a:lnTo>
                  <a:lnTo>
                    <a:pt x="42" y="175"/>
                  </a:lnTo>
                  <a:lnTo>
                    <a:pt x="42" y="173"/>
                  </a:lnTo>
                  <a:lnTo>
                    <a:pt x="42" y="169"/>
                  </a:lnTo>
                  <a:lnTo>
                    <a:pt x="42" y="164"/>
                  </a:lnTo>
                  <a:lnTo>
                    <a:pt x="42" y="162"/>
                  </a:lnTo>
                  <a:lnTo>
                    <a:pt x="42" y="158"/>
                  </a:lnTo>
                  <a:lnTo>
                    <a:pt x="42" y="156"/>
                  </a:lnTo>
                  <a:lnTo>
                    <a:pt x="42" y="154"/>
                  </a:lnTo>
                  <a:lnTo>
                    <a:pt x="42" y="150"/>
                  </a:lnTo>
                  <a:lnTo>
                    <a:pt x="44" y="150"/>
                  </a:lnTo>
                  <a:lnTo>
                    <a:pt x="46" y="150"/>
                  </a:lnTo>
                  <a:lnTo>
                    <a:pt x="46" y="144"/>
                  </a:lnTo>
                  <a:lnTo>
                    <a:pt x="46" y="139"/>
                  </a:lnTo>
                  <a:lnTo>
                    <a:pt x="46" y="129"/>
                  </a:lnTo>
                  <a:lnTo>
                    <a:pt x="46" y="121"/>
                  </a:lnTo>
                  <a:lnTo>
                    <a:pt x="46" y="117"/>
                  </a:lnTo>
                  <a:lnTo>
                    <a:pt x="46" y="116"/>
                  </a:lnTo>
                  <a:lnTo>
                    <a:pt x="50" y="116"/>
                  </a:lnTo>
                  <a:lnTo>
                    <a:pt x="50" y="114"/>
                  </a:lnTo>
                  <a:lnTo>
                    <a:pt x="50" y="112"/>
                  </a:lnTo>
                  <a:lnTo>
                    <a:pt x="51" y="112"/>
                  </a:lnTo>
                  <a:lnTo>
                    <a:pt x="51" y="110"/>
                  </a:lnTo>
                  <a:lnTo>
                    <a:pt x="51" y="108"/>
                  </a:lnTo>
                  <a:lnTo>
                    <a:pt x="51" y="110"/>
                  </a:lnTo>
                  <a:lnTo>
                    <a:pt x="50" y="110"/>
                  </a:lnTo>
                  <a:lnTo>
                    <a:pt x="50" y="112"/>
                  </a:lnTo>
                  <a:lnTo>
                    <a:pt x="48" y="114"/>
                  </a:lnTo>
                  <a:lnTo>
                    <a:pt x="44" y="116"/>
                  </a:lnTo>
                  <a:lnTo>
                    <a:pt x="44" y="117"/>
                  </a:lnTo>
                  <a:lnTo>
                    <a:pt x="42" y="119"/>
                  </a:lnTo>
                  <a:lnTo>
                    <a:pt x="40" y="121"/>
                  </a:lnTo>
                  <a:lnTo>
                    <a:pt x="40" y="123"/>
                  </a:lnTo>
                  <a:lnTo>
                    <a:pt x="38" y="123"/>
                  </a:lnTo>
                  <a:lnTo>
                    <a:pt x="38" y="125"/>
                  </a:lnTo>
                  <a:lnTo>
                    <a:pt x="36" y="125"/>
                  </a:lnTo>
                  <a:lnTo>
                    <a:pt x="36" y="127"/>
                  </a:lnTo>
                  <a:lnTo>
                    <a:pt x="36" y="129"/>
                  </a:lnTo>
                  <a:lnTo>
                    <a:pt x="34" y="129"/>
                  </a:lnTo>
                  <a:lnTo>
                    <a:pt x="34" y="131"/>
                  </a:lnTo>
                  <a:lnTo>
                    <a:pt x="32" y="131"/>
                  </a:lnTo>
                  <a:lnTo>
                    <a:pt x="30" y="133"/>
                  </a:lnTo>
                  <a:lnTo>
                    <a:pt x="25" y="137"/>
                  </a:lnTo>
                  <a:lnTo>
                    <a:pt x="21" y="140"/>
                  </a:lnTo>
                  <a:lnTo>
                    <a:pt x="21" y="142"/>
                  </a:lnTo>
                  <a:lnTo>
                    <a:pt x="19" y="142"/>
                  </a:lnTo>
                  <a:lnTo>
                    <a:pt x="17" y="142"/>
                  </a:lnTo>
                  <a:lnTo>
                    <a:pt x="15" y="142"/>
                  </a:lnTo>
                  <a:lnTo>
                    <a:pt x="15" y="144"/>
                  </a:lnTo>
                  <a:lnTo>
                    <a:pt x="13" y="144"/>
                  </a:lnTo>
                  <a:lnTo>
                    <a:pt x="13" y="146"/>
                  </a:lnTo>
                  <a:lnTo>
                    <a:pt x="13" y="148"/>
                  </a:lnTo>
                  <a:lnTo>
                    <a:pt x="13" y="150"/>
                  </a:lnTo>
                  <a:lnTo>
                    <a:pt x="11" y="150"/>
                  </a:lnTo>
                  <a:lnTo>
                    <a:pt x="11" y="152"/>
                  </a:lnTo>
                  <a:lnTo>
                    <a:pt x="11" y="150"/>
                  </a:lnTo>
                  <a:lnTo>
                    <a:pt x="11" y="148"/>
                  </a:lnTo>
                  <a:lnTo>
                    <a:pt x="11" y="144"/>
                  </a:lnTo>
                  <a:lnTo>
                    <a:pt x="11" y="142"/>
                  </a:lnTo>
                  <a:lnTo>
                    <a:pt x="11" y="139"/>
                  </a:lnTo>
                  <a:lnTo>
                    <a:pt x="11" y="135"/>
                  </a:lnTo>
                  <a:lnTo>
                    <a:pt x="11" y="133"/>
                  </a:lnTo>
                  <a:lnTo>
                    <a:pt x="13" y="133"/>
                  </a:lnTo>
                  <a:lnTo>
                    <a:pt x="15" y="133"/>
                  </a:lnTo>
                  <a:lnTo>
                    <a:pt x="17" y="133"/>
                  </a:lnTo>
                  <a:lnTo>
                    <a:pt x="17" y="127"/>
                  </a:lnTo>
                  <a:lnTo>
                    <a:pt x="17" y="121"/>
                  </a:lnTo>
                  <a:lnTo>
                    <a:pt x="17" y="119"/>
                  </a:lnTo>
                  <a:lnTo>
                    <a:pt x="17" y="117"/>
                  </a:lnTo>
                  <a:lnTo>
                    <a:pt x="17" y="116"/>
                  </a:lnTo>
                  <a:lnTo>
                    <a:pt x="17" y="110"/>
                  </a:lnTo>
                  <a:lnTo>
                    <a:pt x="17" y="104"/>
                  </a:lnTo>
                  <a:lnTo>
                    <a:pt x="17" y="102"/>
                  </a:lnTo>
                  <a:lnTo>
                    <a:pt x="17" y="100"/>
                  </a:lnTo>
                  <a:lnTo>
                    <a:pt x="17" y="98"/>
                  </a:lnTo>
                  <a:lnTo>
                    <a:pt x="17" y="96"/>
                  </a:lnTo>
                  <a:lnTo>
                    <a:pt x="17" y="91"/>
                  </a:lnTo>
                  <a:lnTo>
                    <a:pt x="17" y="89"/>
                  </a:lnTo>
                  <a:lnTo>
                    <a:pt x="15" y="89"/>
                  </a:lnTo>
                  <a:lnTo>
                    <a:pt x="13" y="89"/>
                  </a:lnTo>
                  <a:lnTo>
                    <a:pt x="11" y="89"/>
                  </a:lnTo>
                  <a:lnTo>
                    <a:pt x="11" y="85"/>
                  </a:lnTo>
                  <a:lnTo>
                    <a:pt x="11" y="83"/>
                  </a:lnTo>
                  <a:lnTo>
                    <a:pt x="11" y="79"/>
                  </a:lnTo>
                  <a:lnTo>
                    <a:pt x="9" y="79"/>
                  </a:lnTo>
                  <a:lnTo>
                    <a:pt x="5" y="79"/>
                  </a:lnTo>
                  <a:lnTo>
                    <a:pt x="5" y="75"/>
                  </a:lnTo>
                  <a:lnTo>
                    <a:pt x="5" y="73"/>
                  </a:lnTo>
                  <a:lnTo>
                    <a:pt x="5" y="68"/>
                  </a:lnTo>
                  <a:lnTo>
                    <a:pt x="5" y="62"/>
                  </a:lnTo>
                  <a:lnTo>
                    <a:pt x="5" y="58"/>
                  </a:lnTo>
                  <a:lnTo>
                    <a:pt x="5" y="56"/>
                  </a:lnTo>
                  <a:lnTo>
                    <a:pt x="5" y="52"/>
                  </a:lnTo>
                  <a:lnTo>
                    <a:pt x="5" y="50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90" y="2"/>
                  </a:lnTo>
                  <a:lnTo>
                    <a:pt x="99" y="2"/>
                  </a:lnTo>
                  <a:lnTo>
                    <a:pt x="103" y="2"/>
                  </a:lnTo>
                  <a:lnTo>
                    <a:pt x="107" y="2"/>
                  </a:lnTo>
                  <a:lnTo>
                    <a:pt x="109" y="2"/>
                  </a:lnTo>
                  <a:lnTo>
                    <a:pt x="111" y="2"/>
                  </a:lnTo>
                  <a:lnTo>
                    <a:pt x="113" y="2"/>
                  </a:lnTo>
                  <a:lnTo>
                    <a:pt x="119" y="2"/>
                  </a:lnTo>
                  <a:lnTo>
                    <a:pt x="124" y="2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47" y="2"/>
                  </a:lnTo>
                  <a:lnTo>
                    <a:pt x="149" y="2"/>
                  </a:lnTo>
                  <a:lnTo>
                    <a:pt x="157" y="2"/>
                  </a:lnTo>
                  <a:lnTo>
                    <a:pt x="163" y="2"/>
                  </a:lnTo>
                  <a:lnTo>
                    <a:pt x="171" y="2"/>
                  </a:lnTo>
                  <a:lnTo>
                    <a:pt x="172" y="2"/>
                  </a:lnTo>
                  <a:lnTo>
                    <a:pt x="174" y="2"/>
                  </a:lnTo>
                  <a:lnTo>
                    <a:pt x="178" y="2"/>
                  </a:lnTo>
                  <a:lnTo>
                    <a:pt x="180" y="2"/>
                  </a:lnTo>
                  <a:lnTo>
                    <a:pt x="184" y="2"/>
                  </a:lnTo>
                  <a:lnTo>
                    <a:pt x="188" y="2"/>
                  </a:lnTo>
                  <a:lnTo>
                    <a:pt x="195" y="2"/>
                  </a:lnTo>
                  <a:lnTo>
                    <a:pt x="209" y="2"/>
                  </a:lnTo>
                  <a:lnTo>
                    <a:pt x="211" y="2"/>
                  </a:lnTo>
                  <a:lnTo>
                    <a:pt x="219" y="2"/>
                  </a:lnTo>
                  <a:lnTo>
                    <a:pt x="220" y="2"/>
                  </a:lnTo>
                  <a:lnTo>
                    <a:pt x="228" y="2"/>
                  </a:lnTo>
                  <a:lnTo>
                    <a:pt x="238" y="0"/>
                  </a:lnTo>
                  <a:lnTo>
                    <a:pt x="249" y="0"/>
                  </a:lnTo>
                  <a:lnTo>
                    <a:pt x="253" y="0"/>
                  </a:lnTo>
                  <a:lnTo>
                    <a:pt x="255" y="0"/>
                  </a:lnTo>
                  <a:lnTo>
                    <a:pt x="267" y="0"/>
                  </a:lnTo>
                  <a:lnTo>
                    <a:pt x="268" y="0"/>
                  </a:lnTo>
                  <a:lnTo>
                    <a:pt x="270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305" y="0"/>
                  </a:lnTo>
                  <a:lnTo>
                    <a:pt x="307" y="0"/>
                  </a:lnTo>
                  <a:lnTo>
                    <a:pt x="309" y="0"/>
                  </a:lnTo>
                  <a:lnTo>
                    <a:pt x="31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47" y="0"/>
                  </a:lnTo>
                  <a:lnTo>
                    <a:pt x="349" y="0"/>
                  </a:lnTo>
                  <a:lnTo>
                    <a:pt x="351" y="0"/>
                  </a:lnTo>
                  <a:lnTo>
                    <a:pt x="357" y="0"/>
                  </a:lnTo>
                  <a:lnTo>
                    <a:pt x="376" y="0"/>
                  </a:lnTo>
                  <a:lnTo>
                    <a:pt x="386" y="0"/>
                  </a:lnTo>
                  <a:lnTo>
                    <a:pt x="403" y="0"/>
                  </a:lnTo>
                  <a:lnTo>
                    <a:pt x="405" y="0"/>
                  </a:lnTo>
                  <a:lnTo>
                    <a:pt x="407" y="0"/>
                  </a:lnTo>
                  <a:lnTo>
                    <a:pt x="409" y="0"/>
                  </a:lnTo>
                  <a:lnTo>
                    <a:pt x="411" y="0"/>
                  </a:lnTo>
                  <a:lnTo>
                    <a:pt x="412" y="0"/>
                  </a:lnTo>
                  <a:lnTo>
                    <a:pt x="420" y="0"/>
                  </a:lnTo>
                  <a:lnTo>
                    <a:pt x="426" y="0"/>
                  </a:lnTo>
                  <a:lnTo>
                    <a:pt x="430" y="0"/>
                  </a:lnTo>
                  <a:lnTo>
                    <a:pt x="441" y="0"/>
                  </a:lnTo>
                  <a:lnTo>
                    <a:pt x="443" y="0"/>
                  </a:lnTo>
                  <a:lnTo>
                    <a:pt x="445" y="0"/>
                  </a:lnTo>
                  <a:lnTo>
                    <a:pt x="455" y="0"/>
                  </a:lnTo>
                  <a:lnTo>
                    <a:pt x="460" y="0"/>
                  </a:lnTo>
                  <a:lnTo>
                    <a:pt x="462" y="0"/>
                  </a:lnTo>
                  <a:lnTo>
                    <a:pt x="464" y="0"/>
                  </a:lnTo>
                  <a:lnTo>
                    <a:pt x="468" y="0"/>
                  </a:lnTo>
                  <a:lnTo>
                    <a:pt x="470" y="0"/>
                  </a:lnTo>
                  <a:lnTo>
                    <a:pt x="472" y="0"/>
                  </a:lnTo>
                  <a:lnTo>
                    <a:pt x="474" y="0"/>
                  </a:lnTo>
                  <a:lnTo>
                    <a:pt x="476" y="0"/>
                  </a:lnTo>
                  <a:lnTo>
                    <a:pt x="501" y="0"/>
                  </a:lnTo>
                  <a:lnTo>
                    <a:pt x="503" y="0"/>
                  </a:lnTo>
                  <a:lnTo>
                    <a:pt x="505" y="0"/>
                  </a:lnTo>
                  <a:lnTo>
                    <a:pt x="507" y="0"/>
                  </a:lnTo>
                  <a:lnTo>
                    <a:pt x="508" y="0"/>
                  </a:lnTo>
                  <a:lnTo>
                    <a:pt x="510" y="0"/>
                  </a:lnTo>
                  <a:lnTo>
                    <a:pt x="512" y="0"/>
                  </a:lnTo>
                  <a:lnTo>
                    <a:pt x="514" y="0"/>
                  </a:lnTo>
                  <a:lnTo>
                    <a:pt x="522" y="0"/>
                  </a:lnTo>
                  <a:lnTo>
                    <a:pt x="526" y="0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59" name="Freeform 10">
              <a:extLst>
                <a:ext uri="{FF2B5EF4-FFF2-40B4-BE49-F238E27FC236}">
                  <a16:creationId xmlns:a16="http://schemas.microsoft.com/office/drawing/2014/main" id="{0BB5F72E-65D6-3E88-846B-8787CBFE8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9788" y="4422775"/>
              <a:ext cx="930275" cy="1146175"/>
            </a:xfrm>
            <a:custGeom>
              <a:avLst/>
              <a:gdLst>
                <a:gd name="T0" fmla="*/ 227 w 586"/>
                <a:gd name="T1" fmla="*/ 0 h 722"/>
                <a:gd name="T2" fmla="*/ 278 w 586"/>
                <a:gd name="T3" fmla="*/ 0 h 722"/>
                <a:gd name="T4" fmla="*/ 321 w 586"/>
                <a:gd name="T5" fmla="*/ 0 h 722"/>
                <a:gd name="T6" fmla="*/ 357 w 586"/>
                <a:gd name="T7" fmla="*/ 2 h 722"/>
                <a:gd name="T8" fmla="*/ 394 w 586"/>
                <a:gd name="T9" fmla="*/ 4 h 722"/>
                <a:gd name="T10" fmla="*/ 436 w 586"/>
                <a:gd name="T11" fmla="*/ 4 h 722"/>
                <a:gd name="T12" fmla="*/ 482 w 586"/>
                <a:gd name="T13" fmla="*/ 4 h 722"/>
                <a:gd name="T14" fmla="*/ 526 w 586"/>
                <a:gd name="T15" fmla="*/ 4 h 722"/>
                <a:gd name="T16" fmla="*/ 568 w 586"/>
                <a:gd name="T17" fmla="*/ 4 h 722"/>
                <a:gd name="T18" fmla="*/ 584 w 586"/>
                <a:gd name="T19" fmla="*/ 16 h 722"/>
                <a:gd name="T20" fmla="*/ 584 w 586"/>
                <a:gd name="T21" fmla="*/ 75 h 722"/>
                <a:gd name="T22" fmla="*/ 584 w 586"/>
                <a:gd name="T23" fmla="*/ 137 h 722"/>
                <a:gd name="T24" fmla="*/ 586 w 586"/>
                <a:gd name="T25" fmla="*/ 189 h 722"/>
                <a:gd name="T26" fmla="*/ 584 w 586"/>
                <a:gd name="T27" fmla="*/ 229 h 722"/>
                <a:gd name="T28" fmla="*/ 582 w 586"/>
                <a:gd name="T29" fmla="*/ 261 h 722"/>
                <a:gd name="T30" fmla="*/ 570 w 586"/>
                <a:gd name="T31" fmla="*/ 283 h 722"/>
                <a:gd name="T32" fmla="*/ 559 w 586"/>
                <a:gd name="T33" fmla="*/ 306 h 722"/>
                <a:gd name="T34" fmla="*/ 549 w 586"/>
                <a:gd name="T35" fmla="*/ 325 h 722"/>
                <a:gd name="T36" fmla="*/ 524 w 586"/>
                <a:gd name="T37" fmla="*/ 329 h 722"/>
                <a:gd name="T38" fmla="*/ 505 w 586"/>
                <a:gd name="T39" fmla="*/ 313 h 722"/>
                <a:gd name="T40" fmla="*/ 497 w 586"/>
                <a:gd name="T41" fmla="*/ 298 h 722"/>
                <a:gd name="T42" fmla="*/ 484 w 586"/>
                <a:gd name="T43" fmla="*/ 281 h 722"/>
                <a:gd name="T44" fmla="*/ 463 w 586"/>
                <a:gd name="T45" fmla="*/ 283 h 722"/>
                <a:gd name="T46" fmla="*/ 442 w 586"/>
                <a:gd name="T47" fmla="*/ 285 h 722"/>
                <a:gd name="T48" fmla="*/ 430 w 586"/>
                <a:gd name="T49" fmla="*/ 275 h 722"/>
                <a:gd name="T50" fmla="*/ 407 w 586"/>
                <a:gd name="T51" fmla="*/ 281 h 722"/>
                <a:gd name="T52" fmla="*/ 394 w 586"/>
                <a:gd name="T53" fmla="*/ 285 h 722"/>
                <a:gd name="T54" fmla="*/ 378 w 586"/>
                <a:gd name="T55" fmla="*/ 292 h 722"/>
                <a:gd name="T56" fmla="*/ 361 w 586"/>
                <a:gd name="T57" fmla="*/ 300 h 722"/>
                <a:gd name="T58" fmla="*/ 369 w 586"/>
                <a:gd name="T59" fmla="*/ 321 h 722"/>
                <a:gd name="T60" fmla="*/ 365 w 586"/>
                <a:gd name="T61" fmla="*/ 344 h 722"/>
                <a:gd name="T62" fmla="*/ 374 w 586"/>
                <a:gd name="T63" fmla="*/ 363 h 722"/>
                <a:gd name="T64" fmla="*/ 384 w 586"/>
                <a:gd name="T65" fmla="*/ 379 h 722"/>
                <a:gd name="T66" fmla="*/ 378 w 586"/>
                <a:gd name="T67" fmla="*/ 392 h 722"/>
                <a:gd name="T68" fmla="*/ 374 w 586"/>
                <a:gd name="T69" fmla="*/ 411 h 722"/>
                <a:gd name="T70" fmla="*/ 378 w 586"/>
                <a:gd name="T71" fmla="*/ 432 h 722"/>
                <a:gd name="T72" fmla="*/ 380 w 586"/>
                <a:gd name="T73" fmla="*/ 453 h 722"/>
                <a:gd name="T74" fmla="*/ 382 w 586"/>
                <a:gd name="T75" fmla="*/ 471 h 722"/>
                <a:gd name="T76" fmla="*/ 392 w 586"/>
                <a:gd name="T77" fmla="*/ 488 h 722"/>
                <a:gd name="T78" fmla="*/ 390 w 586"/>
                <a:gd name="T79" fmla="*/ 507 h 722"/>
                <a:gd name="T80" fmla="*/ 384 w 586"/>
                <a:gd name="T81" fmla="*/ 528 h 722"/>
                <a:gd name="T82" fmla="*/ 390 w 586"/>
                <a:gd name="T83" fmla="*/ 548 h 722"/>
                <a:gd name="T84" fmla="*/ 403 w 586"/>
                <a:gd name="T85" fmla="*/ 574 h 722"/>
                <a:gd name="T86" fmla="*/ 411 w 586"/>
                <a:gd name="T87" fmla="*/ 603 h 722"/>
                <a:gd name="T88" fmla="*/ 413 w 586"/>
                <a:gd name="T89" fmla="*/ 624 h 722"/>
                <a:gd name="T90" fmla="*/ 419 w 586"/>
                <a:gd name="T91" fmla="*/ 644 h 722"/>
                <a:gd name="T92" fmla="*/ 419 w 586"/>
                <a:gd name="T93" fmla="*/ 668 h 722"/>
                <a:gd name="T94" fmla="*/ 399 w 586"/>
                <a:gd name="T95" fmla="*/ 676 h 722"/>
                <a:gd name="T96" fmla="*/ 405 w 586"/>
                <a:gd name="T97" fmla="*/ 690 h 722"/>
                <a:gd name="T98" fmla="*/ 399 w 586"/>
                <a:gd name="T99" fmla="*/ 709 h 722"/>
                <a:gd name="T100" fmla="*/ 307 w 586"/>
                <a:gd name="T101" fmla="*/ 630 h 722"/>
                <a:gd name="T102" fmla="*/ 0 w 586"/>
                <a:gd name="T103" fmla="*/ 325 h 722"/>
                <a:gd name="T104" fmla="*/ 0 w 586"/>
                <a:gd name="T105" fmla="*/ 210 h 722"/>
                <a:gd name="T106" fmla="*/ 0 w 586"/>
                <a:gd name="T107" fmla="*/ 133 h 722"/>
                <a:gd name="T108" fmla="*/ 0 w 586"/>
                <a:gd name="T109" fmla="*/ 69 h 722"/>
                <a:gd name="T110" fmla="*/ 0 w 586"/>
                <a:gd name="T111" fmla="*/ 18 h 722"/>
                <a:gd name="T112" fmla="*/ 21 w 586"/>
                <a:gd name="T113" fmla="*/ 4 h 722"/>
                <a:gd name="T114" fmla="*/ 67 w 586"/>
                <a:gd name="T115" fmla="*/ 0 h 722"/>
                <a:gd name="T116" fmla="*/ 119 w 586"/>
                <a:gd name="T117" fmla="*/ 0 h 722"/>
                <a:gd name="T118" fmla="*/ 179 w 586"/>
                <a:gd name="T119" fmla="*/ 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86" h="722">
                  <a:moveTo>
                    <a:pt x="184" y="0"/>
                  </a:moveTo>
                  <a:lnTo>
                    <a:pt x="188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07" y="0"/>
                  </a:lnTo>
                  <a:lnTo>
                    <a:pt x="211" y="0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9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50" y="0"/>
                  </a:lnTo>
                  <a:lnTo>
                    <a:pt x="253" y="0"/>
                  </a:lnTo>
                  <a:lnTo>
                    <a:pt x="255" y="0"/>
                  </a:lnTo>
                  <a:lnTo>
                    <a:pt x="257" y="0"/>
                  </a:lnTo>
                  <a:lnTo>
                    <a:pt x="259" y="0"/>
                  </a:lnTo>
                  <a:lnTo>
                    <a:pt x="267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2" y="0"/>
                  </a:lnTo>
                  <a:lnTo>
                    <a:pt x="294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300" y="0"/>
                  </a:lnTo>
                  <a:lnTo>
                    <a:pt x="305" y="0"/>
                  </a:lnTo>
                  <a:lnTo>
                    <a:pt x="311" y="0"/>
                  </a:lnTo>
                  <a:lnTo>
                    <a:pt x="317" y="0"/>
                  </a:lnTo>
                  <a:lnTo>
                    <a:pt x="319" y="0"/>
                  </a:lnTo>
                  <a:lnTo>
                    <a:pt x="321" y="0"/>
                  </a:lnTo>
                  <a:lnTo>
                    <a:pt x="323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4" y="0"/>
                  </a:lnTo>
                  <a:lnTo>
                    <a:pt x="336" y="0"/>
                  </a:lnTo>
                  <a:lnTo>
                    <a:pt x="340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1" y="0"/>
                  </a:lnTo>
                  <a:lnTo>
                    <a:pt x="353" y="0"/>
                  </a:lnTo>
                  <a:lnTo>
                    <a:pt x="357" y="0"/>
                  </a:lnTo>
                  <a:lnTo>
                    <a:pt x="357" y="2"/>
                  </a:lnTo>
                  <a:lnTo>
                    <a:pt x="357" y="4"/>
                  </a:lnTo>
                  <a:lnTo>
                    <a:pt x="361" y="4"/>
                  </a:lnTo>
                  <a:lnTo>
                    <a:pt x="363" y="4"/>
                  </a:lnTo>
                  <a:lnTo>
                    <a:pt x="369" y="4"/>
                  </a:lnTo>
                  <a:lnTo>
                    <a:pt x="373" y="4"/>
                  </a:lnTo>
                  <a:lnTo>
                    <a:pt x="374" y="4"/>
                  </a:lnTo>
                  <a:lnTo>
                    <a:pt x="378" y="4"/>
                  </a:lnTo>
                  <a:lnTo>
                    <a:pt x="380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90" y="4"/>
                  </a:lnTo>
                  <a:lnTo>
                    <a:pt x="392" y="4"/>
                  </a:lnTo>
                  <a:lnTo>
                    <a:pt x="394" y="4"/>
                  </a:lnTo>
                  <a:lnTo>
                    <a:pt x="399" y="4"/>
                  </a:lnTo>
                  <a:lnTo>
                    <a:pt x="405" y="4"/>
                  </a:lnTo>
                  <a:lnTo>
                    <a:pt x="407" y="4"/>
                  </a:lnTo>
                  <a:lnTo>
                    <a:pt x="409" y="4"/>
                  </a:lnTo>
                  <a:lnTo>
                    <a:pt x="413" y="4"/>
                  </a:lnTo>
                  <a:lnTo>
                    <a:pt x="417" y="4"/>
                  </a:lnTo>
                  <a:lnTo>
                    <a:pt x="419" y="4"/>
                  </a:lnTo>
                  <a:lnTo>
                    <a:pt x="422" y="4"/>
                  </a:lnTo>
                  <a:lnTo>
                    <a:pt x="424" y="4"/>
                  </a:lnTo>
                  <a:lnTo>
                    <a:pt x="428" y="4"/>
                  </a:lnTo>
                  <a:lnTo>
                    <a:pt x="430" y="4"/>
                  </a:lnTo>
                  <a:lnTo>
                    <a:pt x="434" y="4"/>
                  </a:lnTo>
                  <a:lnTo>
                    <a:pt x="436" y="4"/>
                  </a:lnTo>
                  <a:lnTo>
                    <a:pt x="438" y="4"/>
                  </a:lnTo>
                  <a:lnTo>
                    <a:pt x="440" y="4"/>
                  </a:lnTo>
                  <a:lnTo>
                    <a:pt x="442" y="4"/>
                  </a:lnTo>
                  <a:lnTo>
                    <a:pt x="455" y="4"/>
                  </a:lnTo>
                  <a:lnTo>
                    <a:pt x="461" y="4"/>
                  </a:lnTo>
                  <a:lnTo>
                    <a:pt x="463" y="4"/>
                  </a:lnTo>
                  <a:lnTo>
                    <a:pt x="465" y="4"/>
                  </a:lnTo>
                  <a:lnTo>
                    <a:pt x="469" y="4"/>
                  </a:lnTo>
                  <a:lnTo>
                    <a:pt x="472" y="4"/>
                  </a:lnTo>
                  <a:lnTo>
                    <a:pt x="474" y="4"/>
                  </a:lnTo>
                  <a:lnTo>
                    <a:pt x="476" y="4"/>
                  </a:lnTo>
                  <a:lnTo>
                    <a:pt x="480" y="4"/>
                  </a:lnTo>
                  <a:lnTo>
                    <a:pt x="482" y="4"/>
                  </a:lnTo>
                  <a:lnTo>
                    <a:pt x="484" y="4"/>
                  </a:lnTo>
                  <a:lnTo>
                    <a:pt x="488" y="4"/>
                  </a:lnTo>
                  <a:lnTo>
                    <a:pt x="490" y="4"/>
                  </a:lnTo>
                  <a:lnTo>
                    <a:pt x="494" y="4"/>
                  </a:lnTo>
                  <a:lnTo>
                    <a:pt x="495" y="4"/>
                  </a:lnTo>
                  <a:lnTo>
                    <a:pt x="497" y="4"/>
                  </a:lnTo>
                  <a:lnTo>
                    <a:pt x="499" y="4"/>
                  </a:lnTo>
                  <a:lnTo>
                    <a:pt x="501" y="4"/>
                  </a:lnTo>
                  <a:lnTo>
                    <a:pt x="503" y="4"/>
                  </a:lnTo>
                  <a:lnTo>
                    <a:pt x="511" y="4"/>
                  </a:lnTo>
                  <a:lnTo>
                    <a:pt x="515" y="4"/>
                  </a:lnTo>
                  <a:lnTo>
                    <a:pt x="517" y="4"/>
                  </a:lnTo>
                  <a:lnTo>
                    <a:pt x="526" y="4"/>
                  </a:lnTo>
                  <a:lnTo>
                    <a:pt x="528" y="4"/>
                  </a:lnTo>
                  <a:lnTo>
                    <a:pt x="530" y="4"/>
                  </a:lnTo>
                  <a:lnTo>
                    <a:pt x="536" y="4"/>
                  </a:lnTo>
                  <a:lnTo>
                    <a:pt x="540" y="4"/>
                  </a:lnTo>
                  <a:lnTo>
                    <a:pt x="542" y="4"/>
                  </a:lnTo>
                  <a:lnTo>
                    <a:pt x="545" y="4"/>
                  </a:lnTo>
                  <a:lnTo>
                    <a:pt x="547" y="4"/>
                  </a:lnTo>
                  <a:lnTo>
                    <a:pt x="549" y="4"/>
                  </a:lnTo>
                  <a:lnTo>
                    <a:pt x="557" y="4"/>
                  </a:lnTo>
                  <a:lnTo>
                    <a:pt x="561" y="4"/>
                  </a:lnTo>
                  <a:lnTo>
                    <a:pt x="563" y="4"/>
                  </a:lnTo>
                  <a:lnTo>
                    <a:pt x="567" y="4"/>
                  </a:lnTo>
                  <a:lnTo>
                    <a:pt x="568" y="4"/>
                  </a:lnTo>
                  <a:lnTo>
                    <a:pt x="570" y="4"/>
                  </a:lnTo>
                  <a:lnTo>
                    <a:pt x="572" y="4"/>
                  </a:lnTo>
                  <a:lnTo>
                    <a:pt x="574" y="4"/>
                  </a:lnTo>
                  <a:lnTo>
                    <a:pt x="576" y="4"/>
                  </a:lnTo>
                  <a:lnTo>
                    <a:pt x="580" y="4"/>
                  </a:lnTo>
                  <a:lnTo>
                    <a:pt x="582" y="4"/>
                  </a:lnTo>
                  <a:lnTo>
                    <a:pt x="584" y="4"/>
                  </a:lnTo>
                  <a:lnTo>
                    <a:pt x="584" y="6"/>
                  </a:lnTo>
                  <a:lnTo>
                    <a:pt x="584" y="8"/>
                  </a:lnTo>
                  <a:lnTo>
                    <a:pt x="584" y="10"/>
                  </a:lnTo>
                  <a:lnTo>
                    <a:pt x="584" y="12"/>
                  </a:lnTo>
                  <a:lnTo>
                    <a:pt x="584" y="14"/>
                  </a:lnTo>
                  <a:lnTo>
                    <a:pt x="584" y="16"/>
                  </a:lnTo>
                  <a:lnTo>
                    <a:pt x="584" y="18"/>
                  </a:lnTo>
                  <a:lnTo>
                    <a:pt x="584" y="21"/>
                  </a:lnTo>
                  <a:lnTo>
                    <a:pt x="584" y="27"/>
                  </a:lnTo>
                  <a:lnTo>
                    <a:pt x="584" y="31"/>
                  </a:lnTo>
                  <a:lnTo>
                    <a:pt x="584" y="39"/>
                  </a:lnTo>
                  <a:lnTo>
                    <a:pt x="584" y="41"/>
                  </a:lnTo>
                  <a:lnTo>
                    <a:pt x="584" y="45"/>
                  </a:lnTo>
                  <a:lnTo>
                    <a:pt x="584" y="50"/>
                  </a:lnTo>
                  <a:lnTo>
                    <a:pt x="584" y="56"/>
                  </a:lnTo>
                  <a:lnTo>
                    <a:pt x="584" y="60"/>
                  </a:lnTo>
                  <a:lnTo>
                    <a:pt x="584" y="62"/>
                  </a:lnTo>
                  <a:lnTo>
                    <a:pt x="584" y="68"/>
                  </a:lnTo>
                  <a:lnTo>
                    <a:pt x="584" y="75"/>
                  </a:lnTo>
                  <a:lnTo>
                    <a:pt x="584" y="77"/>
                  </a:lnTo>
                  <a:lnTo>
                    <a:pt x="584" y="85"/>
                  </a:lnTo>
                  <a:lnTo>
                    <a:pt x="584" y="91"/>
                  </a:lnTo>
                  <a:lnTo>
                    <a:pt x="584" y="96"/>
                  </a:lnTo>
                  <a:lnTo>
                    <a:pt x="584" y="104"/>
                  </a:lnTo>
                  <a:lnTo>
                    <a:pt x="584" y="108"/>
                  </a:lnTo>
                  <a:lnTo>
                    <a:pt x="584" y="110"/>
                  </a:lnTo>
                  <a:lnTo>
                    <a:pt x="584" y="114"/>
                  </a:lnTo>
                  <a:lnTo>
                    <a:pt x="584" y="117"/>
                  </a:lnTo>
                  <a:lnTo>
                    <a:pt x="584" y="125"/>
                  </a:lnTo>
                  <a:lnTo>
                    <a:pt x="584" y="131"/>
                  </a:lnTo>
                  <a:lnTo>
                    <a:pt x="584" y="133"/>
                  </a:lnTo>
                  <a:lnTo>
                    <a:pt x="584" y="137"/>
                  </a:lnTo>
                  <a:lnTo>
                    <a:pt x="584" y="139"/>
                  </a:lnTo>
                  <a:lnTo>
                    <a:pt x="584" y="142"/>
                  </a:lnTo>
                  <a:lnTo>
                    <a:pt x="584" y="144"/>
                  </a:lnTo>
                  <a:lnTo>
                    <a:pt x="586" y="148"/>
                  </a:lnTo>
                  <a:lnTo>
                    <a:pt x="586" y="150"/>
                  </a:lnTo>
                  <a:lnTo>
                    <a:pt x="586" y="154"/>
                  </a:lnTo>
                  <a:lnTo>
                    <a:pt x="586" y="160"/>
                  </a:lnTo>
                  <a:lnTo>
                    <a:pt x="586" y="164"/>
                  </a:lnTo>
                  <a:lnTo>
                    <a:pt x="586" y="171"/>
                  </a:lnTo>
                  <a:lnTo>
                    <a:pt x="586" y="177"/>
                  </a:lnTo>
                  <a:lnTo>
                    <a:pt x="586" y="183"/>
                  </a:lnTo>
                  <a:lnTo>
                    <a:pt x="586" y="185"/>
                  </a:lnTo>
                  <a:lnTo>
                    <a:pt x="586" y="189"/>
                  </a:lnTo>
                  <a:lnTo>
                    <a:pt x="586" y="192"/>
                  </a:lnTo>
                  <a:lnTo>
                    <a:pt x="584" y="200"/>
                  </a:lnTo>
                  <a:lnTo>
                    <a:pt x="584" y="204"/>
                  </a:lnTo>
                  <a:lnTo>
                    <a:pt x="586" y="210"/>
                  </a:lnTo>
                  <a:lnTo>
                    <a:pt x="586" y="212"/>
                  </a:lnTo>
                  <a:lnTo>
                    <a:pt x="584" y="213"/>
                  </a:lnTo>
                  <a:lnTo>
                    <a:pt x="584" y="215"/>
                  </a:lnTo>
                  <a:lnTo>
                    <a:pt x="584" y="217"/>
                  </a:lnTo>
                  <a:lnTo>
                    <a:pt x="584" y="219"/>
                  </a:lnTo>
                  <a:lnTo>
                    <a:pt x="584" y="221"/>
                  </a:lnTo>
                  <a:lnTo>
                    <a:pt x="584" y="223"/>
                  </a:lnTo>
                  <a:lnTo>
                    <a:pt x="584" y="227"/>
                  </a:lnTo>
                  <a:lnTo>
                    <a:pt x="584" y="229"/>
                  </a:lnTo>
                  <a:lnTo>
                    <a:pt x="584" y="233"/>
                  </a:lnTo>
                  <a:lnTo>
                    <a:pt x="586" y="237"/>
                  </a:lnTo>
                  <a:lnTo>
                    <a:pt x="586" y="238"/>
                  </a:lnTo>
                  <a:lnTo>
                    <a:pt x="586" y="244"/>
                  </a:lnTo>
                  <a:lnTo>
                    <a:pt x="586" y="248"/>
                  </a:lnTo>
                  <a:lnTo>
                    <a:pt x="586" y="252"/>
                  </a:lnTo>
                  <a:lnTo>
                    <a:pt x="586" y="254"/>
                  </a:lnTo>
                  <a:lnTo>
                    <a:pt x="586" y="256"/>
                  </a:lnTo>
                  <a:lnTo>
                    <a:pt x="586" y="258"/>
                  </a:lnTo>
                  <a:lnTo>
                    <a:pt x="586" y="260"/>
                  </a:lnTo>
                  <a:lnTo>
                    <a:pt x="584" y="260"/>
                  </a:lnTo>
                  <a:lnTo>
                    <a:pt x="582" y="260"/>
                  </a:lnTo>
                  <a:lnTo>
                    <a:pt x="582" y="261"/>
                  </a:lnTo>
                  <a:lnTo>
                    <a:pt x="580" y="261"/>
                  </a:lnTo>
                  <a:lnTo>
                    <a:pt x="578" y="263"/>
                  </a:lnTo>
                  <a:lnTo>
                    <a:pt x="578" y="265"/>
                  </a:lnTo>
                  <a:lnTo>
                    <a:pt x="578" y="267"/>
                  </a:lnTo>
                  <a:lnTo>
                    <a:pt x="576" y="269"/>
                  </a:lnTo>
                  <a:lnTo>
                    <a:pt x="576" y="271"/>
                  </a:lnTo>
                  <a:lnTo>
                    <a:pt x="574" y="273"/>
                  </a:lnTo>
                  <a:lnTo>
                    <a:pt x="572" y="275"/>
                  </a:lnTo>
                  <a:lnTo>
                    <a:pt x="572" y="277"/>
                  </a:lnTo>
                  <a:lnTo>
                    <a:pt x="572" y="279"/>
                  </a:lnTo>
                  <a:lnTo>
                    <a:pt x="570" y="279"/>
                  </a:lnTo>
                  <a:lnTo>
                    <a:pt x="570" y="281"/>
                  </a:lnTo>
                  <a:lnTo>
                    <a:pt x="570" y="283"/>
                  </a:lnTo>
                  <a:lnTo>
                    <a:pt x="568" y="286"/>
                  </a:lnTo>
                  <a:lnTo>
                    <a:pt x="567" y="288"/>
                  </a:lnTo>
                  <a:lnTo>
                    <a:pt x="565" y="288"/>
                  </a:lnTo>
                  <a:lnTo>
                    <a:pt x="563" y="290"/>
                  </a:lnTo>
                  <a:lnTo>
                    <a:pt x="561" y="290"/>
                  </a:lnTo>
                  <a:lnTo>
                    <a:pt x="561" y="292"/>
                  </a:lnTo>
                  <a:lnTo>
                    <a:pt x="561" y="294"/>
                  </a:lnTo>
                  <a:lnTo>
                    <a:pt x="563" y="296"/>
                  </a:lnTo>
                  <a:lnTo>
                    <a:pt x="563" y="298"/>
                  </a:lnTo>
                  <a:lnTo>
                    <a:pt x="563" y="300"/>
                  </a:lnTo>
                  <a:lnTo>
                    <a:pt x="561" y="300"/>
                  </a:lnTo>
                  <a:lnTo>
                    <a:pt x="561" y="302"/>
                  </a:lnTo>
                  <a:lnTo>
                    <a:pt x="559" y="306"/>
                  </a:lnTo>
                  <a:lnTo>
                    <a:pt x="557" y="308"/>
                  </a:lnTo>
                  <a:lnTo>
                    <a:pt x="557" y="309"/>
                  </a:lnTo>
                  <a:lnTo>
                    <a:pt x="557" y="311"/>
                  </a:lnTo>
                  <a:lnTo>
                    <a:pt x="555" y="313"/>
                  </a:lnTo>
                  <a:lnTo>
                    <a:pt x="555" y="315"/>
                  </a:lnTo>
                  <a:lnTo>
                    <a:pt x="557" y="315"/>
                  </a:lnTo>
                  <a:lnTo>
                    <a:pt x="557" y="317"/>
                  </a:lnTo>
                  <a:lnTo>
                    <a:pt x="555" y="319"/>
                  </a:lnTo>
                  <a:lnTo>
                    <a:pt x="555" y="321"/>
                  </a:lnTo>
                  <a:lnTo>
                    <a:pt x="553" y="321"/>
                  </a:lnTo>
                  <a:lnTo>
                    <a:pt x="553" y="323"/>
                  </a:lnTo>
                  <a:lnTo>
                    <a:pt x="551" y="325"/>
                  </a:lnTo>
                  <a:lnTo>
                    <a:pt x="549" y="325"/>
                  </a:lnTo>
                  <a:lnTo>
                    <a:pt x="547" y="325"/>
                  </a:lnTo>
                  <a:lnTo>
                    <a:pt x="545" y="325"/>
                  </a:lnTo>
                  <a:lnTo>
                    <a:pt x="543" y="325"/>
                  </a:lnTo>
                  <a:lnTo>
                    <a:pt x="542" y="325"/>
                  </a:lnTo>
                  <a:lnTo>
                    <a:pt x="540" y="325"/>
                  </a:lnTo>
                  <a:lnTo>
                    <a:pt x="538" y="327"/>
                  </a:lnTo>
                  <a:lnTo>
                    <a:pt x="536" y="327"/>
                  </a:lnTo>
                  <a:lnTo>
                    <a:pt x="534" y="329"/>
                  </a:lnTo>
                  <a:lnTo>
                    <a:pt x="532" y="329"/>
                  </a:lnTo>
                  <a:lnTo>
                    <a:pt x="530" y="329"/>
                  </a:lnTo>
                  <a:lnTo>
                    <a:pt x="528" y="329"/>
                  </a:lnTo>
                  <a:lnTo>
                    <a:pt x="526" y="329"/>
                  </a:lnTo>
                  <a:lnTo>
                    <a:pt x="524" y="329"/>
                  </a:lnTo>
                  <a:lnTo>
                    <a:pt x="522" y="329"/>
                  </a:lnTo>
                  <a:lnTo>
                    <a:pt x="520" y="329"/>
                  </a:lnTo>
                  <a:lnTo>
                    <a:pt x="520" y="327"/>
                  </a:lnTo>
                  <a:lnTo>
                    <a:pt x="517" y="325"/>
                  </a:lnTo>
                  <a:lnTo>
                    <a:pt x="515" y="323"/>
                  </a:lnTo>
                  <a:lnTo>
                    <a:pt x="515" y="321"/>
                  </a:lnTo>
                  <a:lnTo>
                    <a:pt x="515" y="319"/>
                  </a:lnTo>
                  <a:lnTo>
                    <a:pt x="513" y="317"/>
                  </a:lnTo>
                  <a:lnTo>
                    <a:pt x="511" y="317"/>
                  </a:lnTo>
                  <a:lnTo>
                    <a:pt x="509" y="315"/>
                  </a:lnTo>
                  <a:lnTo>
                    <a:pt x="507" y="315"/>
                  </a:lnTo>
                  <a:lnTo>
                    <a:pt x="507" y="313"/>
                  </a:lnTo>
                  <a:lnTo>
                    <a:pt x="505" y="313"/>
                  </a:lnTo>
                  <a:lnTo>
                    <a:pt x="505" y="311"/>
                  </a:lnTo>
                  <a:lnTo>
                    <a:pt x="503" y="311"/>
                  </a:lnTo>
                  <a:lnTo>
                    <a:pt x="501" y="311"/>
                  </a:lnTo>
                  <a:lnTo>
                    <a:pt x="499" y="311"/>
                  </a:lnTo>
                  <a:lnTo>
                    <a:pt x="499" y="309"/>
                  </a:lnTo>
                  <a:lnTo>
                    <a:pt x="501" y="308"/>
                  </a:lnTo>
                  <a:lnTo>
                    <a:pt x="503" y="306"/>
                  </a:lnTo>
                  <a:lnTo>
                    <a:pt x="503" y="304"/>
                  </a:lnTo>
                  <a:lnTo>
                    <a:pt x="501" y="304"/>
                  </a:lnTo>
                  <a:lnTo>
                    <a:pt x="501" y="302"/>
                  </a:lnTo>
                  <a:lnTo>
                    <a:pt x="499" y="300"/>
                  </a:lnTo>
                  <a:lnTo>
                    <a:pt x="499" y="298"/>
                  </a:lnTo>
                  <a:lnTo>
                    <a:pt x="497" y="298"/>
                  </a:lnTo>
                  <a:lnTo>
                    <a:pt x="497" y="296"/>
                  </a:lnTo>
                  <a:lnTo>
                    <a:pt x="497" y="294"/>
                  </a:lnTo>
                  <a:lnTo>
                    <a:pt x="495" y="294"/>
                  </a:lnTo>
                  <a:lnTo>
                    <a:pt x="495" y="292"/>
                  </a:lnTo>
                  <a:lnTo>
                    <a:pt x="494" y="292"/>
                  </a:lnTo>
                  <a:lnTo>
                    <a:pt x="492" y="292"/>
                  </a:lnTo>
                  <a:lnTo>
                    <a:pt x="492" y="290"/>
                  </a:lnTo>
                  <a:lnTo>
                    <a:pt x="490" y="288"/>
                  </a:lnTo>
                  <a:lnTo>
                    <a:pt x="488" y="286"/>
                  </a:lnTo>
                  <a:lnTo>
                    <a:pt x="486" y="286"/>
                  </a:lnTo>
                  <a:lnTo>
                    <a:pt x="486" y="285"/>
                  </a:lnTo>
                  <a:lnTo>
                    <a:pt x="484" y="283"/>
                  </a:lnTo>
                  <a:lnTo>
                    <a:pt x="484" y="281"/>
                  </a:lnTo>
                  <a:lnTo>
                    <a:pt x="482" y="281"/>
                  </a:lnTo>
                  <a:lnTo>
                    <a:pt x="482" y="279"/>
                  </a:lnTo>
                  <a:lnTo>
                    <a:pt x="480" y="279"/>
                  </a:lnTo>
                  <a:lnTo>
                    <a:pt x="478" y="279"/>
                  </a:lnTo>
                  <a:lnTo>
                    <a:pt x="476" y="279"/>
                  </a:lnTo>
                  <a:lnTo>
                    <a:pt x="474" y="279"/>
                  </a:lnTo>
                  <a:lnTo>
                    <a:pt x="472" y="277"/>
                  </a:lnTo>
                  <a:lnTo>
                    <a:pt x="470" y="277"/>
                  </a:lnTo>
                  <a:lnTo>
                    <a:pt x="469" y="277"/>
                  </a:lnTo>
                  <a:lnTo>
                    <a:pt x="469" y="279"/>
                  </a:lnTo>
                  <a:lnTo>
                    <a:pt x="467" y="279"/>
                  </a:lnTo>
                  <a:lnTo>
                    <a:pt x="465" y="281"/>
                  </a:lnTo>
                  <a:lnTo>
                    <a:pt x="463" y="283"/>
                  </a:lnTo>
                  <a:lnTo>
                    <a:pt x="461" y="283"/>
                  </a:lnTo>
                  <a:lnTo>
                    <a:pt x="461" y="285"/>
                  </a:lnTo>
                  <a:lnTo>
                    <a:pt x="459" y="285"/>
                  </a:lnTo>
                  <a:lnTo>
                    <a:pt x="459" y="286"/>
                  </a:lnTo>
                  <a:lnTo>
                    <a:pt x="457" y="285"/>
                  </a:lnTo>
                  <a:lnTo>
                    <a:pt x="455" y="283"/>
                  </a:lnTo>
                  <a:lnTo>
                    <a:pt x="455" y="281"/>
                  </a:lnTo>
                  <a:lnTo>
                    <a:pt x="453" y="281"/>
                  </a:lnTo>
                  <a:lnTo>
                    <a:pt x="451" y="281"/>
                  </a:lnTo>
                  <a:lnTo>
                    <a:pt x="447" y="283"/>
                  </a:lnTo>
                  <a:lnTo>
                    <a:pt x="446" y="285"/>
                  </a:lnTo>
                  <a:lnTo>
                    <a:pt x="444" y="285"/>
                  </a:lnTo>
                  <a:lnTo>
                    <a:pt x="442" y="285"/>
                  </a:lnTo>
                  <a:lnTo>
                    <a:pt x="440" y="285"/>
                  </a:lnTo>
                  <a:lnTo>
                    <a:pt x="438" y="285"/>
                  </a:lnTo>
                  <a:lnTo>
                    <a:pt x="438" y="283"/>
                  </a:lnTo>
                  <a:lnTo>
                    <a:pt x="438" y="281"/>
                  </a:lnTo>
                  <a:lnTo>
                    <a:pt x="440" y="281"/>
                  </a:lnTo>
                  <a:lnTo>
                    <a:pt x="442" y="279"/>
                  </a:lnTo>
                  <a:lnTo>
                    <a:pt x="440" y="279"/>
                  </a:lnTo>
                  <a:lnTo>
                    <a:pt x="438" y="277"/>
                  </a:lnTo>
                  <a:lnTo>
                    <a:pt x="438" y="275"/>
                  </a:lnTo>
                  <a:lnTo>
                    <a:pt x="436" y="275"/>
                  </a:lnTo>
                  <a:lnTo>
                    <a:pt x="432" y="277"/>
                  </a:lnTo>
                  <a:lnTo>
                    <a:pt x="430" y="277"/>
                  </a:lnTo>
                  <a:lnTo>
                    <a:pt x="430" y="275"/>
                  </a:lnTo>
                  <a:lnTo>
                    <a:pt x="428" y="275"/>
                  </a:lnTo>
                  <a:lnTo>
                    <a:pt x="426" y="275"/>
                  </a:lnTo>
                  <a:lnTo>
                    <a:pt x="424" y="275"/>
                  </a:lnTo>
                  <a:lnTo>
                    <a:pt x="422" y="275"/>
                  </a:lnTo>
                  <a:lnTo>
                    <a:pt x="421" y="275"/>
                  </a:lnTo>
                  <a:lnTo>
                    <a:pt x="419" y="275"/>
                  </a:lnTo>
                  <a:lnTo>
                    <a:pt x="417" y="277"/>
                  </a:lnTo>
                  <a:lnTo>
                    <a:pt x="415" y="277"/>
                  </a:lnTo>
                  <a:lnTo>
                    <a:pt x="415" y="279"/>
                  </a:lnTo>
                  <a:lnTo>
                    <a:pt x="413" y="279"/>
                  </a:lnTo>
                  <a:lnTo>
                    <a:pt x="411" y="279"/>
                  </a:lnTo>
                  <a:lnTo>
                    <a:pt x="409" y="279"/>
                  </a:lnTo>
                  <a:lnTo>
                    <a:pt x="407" y="281"/>
                  </a:lnTo>
                  <a:lnTo>
                    <a:pt x="407" y="283"/>
                  </a:lnTo>
                  <a:lnTo>
                    <a:pt x="405" y="283"/>
                  </a:lnTo>
                  <a:lnTo>
                    <a:pt x="405" y="285"/>
                  </a:lnTo>
                  <a:lnTo>
                    <a:pt x="403" y="285"/>
                  </a:lnTo>
                  <a:lnTo>
                    <a:pt x="403" y="283"/>
                  </a:lnTo>
                  <a:lnTo>
                    <a:pt x="401" y="281"/>
                  </a:lnTo>
                  <a:lnTo>
                    <a:pt x="401" y="279"/>
                  </a:lnTo>
                  <a:lnTo>
                    <a:pt x="399" y="279"/>
                  </a:lnTo>
                  <a:lnTo>
                    <a:pt x="399" y="281"/>
                  </a:lnTo>
                  <a:lnTo>
                    <a:pt x="398" y="281"/>
                  </a:lnTo>
                  <a:lnTo>
                    <a:pt x="398" y="283"/>
                  </a:lnTo>
                  <a:lnTo>
                    <a:pt x="396" y="283"/>
                  </a:lnTo>
                  <a:lnTo>
                    <a:pt x="394" y="285"/>
                  </a:lnTo>
                  <a:lnTo>
                    <a:pt x="392" y="285"/>
                  </a:lnTo>
                  <a:lnTo>
                    <a:pt x="392" y="286"/>
                  </a:lnTo>
                  <a:lnTo>
                    <a:pt x="390" y="288"/>
                  </a:lnTo>
                  <a:lnTo>
                    <a:pt x="388" y="288"/>
                  </a:lnTo>
                  <a:lnTo>
                    <a:pt x="386" y="288"/>
                  </a:lnTo>
                  <a:lnTo>
                    <a:pt x="386" y="290"/>
                  </a:lnTo>
                  <a:lnTo>
                    <a:pt x="384" y="290"/>
                  </a:lnTo>
                  <a:lnTo>
                    <a:pt x="384" y="292"/>
                  </a:lnTo>
                  <a:lnTo>
                    <a:pt x="382" y="292"/>
                  </a:lnTo>
                  <a:lnTo>
                    <a:pt x="382" y="290"/>
                  </a:lnTo>
                  <a:lnTo>
                    <a:pt x="380" y="290"/>
                  </a:lnTo>
                  <a:lnTo>
                    <a:pt x="378" y="290"/>
                  </a:lnTo>
                  <a:lnTo>
                    <a:pt x="378" y="292"/>
                  </a:lnTo>
                  <a:lnTo>
                    <a:pt x="376" y="292"/>
                  </a:lnTo>
                  <a:lnTo>
                    <a:pt x="374" y="292"/>
                  </a:lnTo>
                  <a:lnTo>
                    <a:pt x="373" y="292"/>
                  </a:lnTo>
                  <a:lnTo>
                    <a:pt x="371" y="292"/>
                  </a:lnTo>
                  <a:lnTo>
                    <a:pt x="369" y="292"/>
                  </a:lnTo>
                  <a:lnTo>
                    <a:pt x="369" y="294"/>
                  </a:lnTo>
                  <a:lnTo>
                    <a:pt x="367" y="294"/>
                  </a:lnTo>
                  <a:lnTo>
                    <a:pt x="365" y="294"/>
                  </a:lnTo>
                  <a:lnTo>
                    <a:pt x="365" y="296"/>
                  </a:lnTo>
                  <a:lnTo>
                    <a:pt x="363" y="296"/>
                  </a:lnTo>
                  <a:lnTo>
                    <a:pt x="363" y="298"/>
                  </a:lnTo>
                  <a:lnTo>
                    <a:pt x="361" y="298"/>
                  </a:lnTo>
                  <a:lnTo>
                    <a:pt x="361" y="300"/>
                  </a:lnTo>
                  <a:lnTo>
                    <a:pt x="361" y="302"/>
                  </a:lnTo>
                  <a:lnTo>
                    <a:pt x="361" y="304"/>
                  </a:lnTo>
                  <a:lnTo>
                    <a:pt x="363" y="306"/>
                  </a:lnTo>
                  <a:lnTo>
                    <a:pt x="365" y="308"/>
                  </a:lnTo>
                  <a:lnTo>
                    <a:pt x="365" y="309"/>
                  </a:lnTo>
                  <a:lnTo>
                    <a:pt x="367" y="311"/>
                  </a:lnTo>
                  <a:lnTo>
                    <a:pt x="367" y="313"/>
                  </a:lnTo>
                  <a:lnTo>
                    <a:pt x="367" y="315"/>
                  </a:lnTo>
                  <a:lnTo>
                    <a:pt x="365" y="315"/>
                  </a:lnTo>
                  <a:lnTo>
                    <a:pt x="365" y="317"/>
                  </a:lnTo>
                  <a:lnTo>
                    <a:pt x="365" y="319"/>
                  </a:lnTo>
                  <a:lnTo>
                    <a:pt x="367" y="319"/>
                  </a:lnTo>
                  <a:lnTo>
                    <a:pt x="369" y="321"/>
                  </a:lnTo>
                  <a:lnTo>
                    <a:pt x="371" y="323"/>
                  </a:lnTo>
                  <a:lnTo>
                    <a:pt x="371" y="325"/>
                  </a:lnTo>
                  <a:lnTo>
                    <a:pt x="369" y="327"/>
                  </a:lnTo>
                  <a:lnTo>
                    <a:pt x="367" y="327"/>
                  </a:lnTo>
                  <a:lnTo>
                    <a:pt x="367" y="329"/>
                  </a:lnTo>
                  <a:lnTo>
                    <a:pt x="365" y="329"/>
                  </a:lnTo>
                  <a:lnTo>
                    <a:pt x="365" y="331"/>
                  </a:lnTo>
                  <a:lnTo>
                    <a:pt x="365" y="333"/>
                  </a:lnTo>
                  <a:lnTo>
                    <a:pt x="365" y="334"/>
                  </a:lnTo>
                  <a:lnTo>
                    <a:pt x="365" y="336"/>
                  </a:lnTo>
                  <a:lnTo>
                    <a:pt x="365" y="338"/>
                  </a:lnTo>
                  <a:lnTo>
                    <a:pt x="365" y="340"/>
                  </a:lnTo>
                  <a:lnTo>
                    <a:pt x="365" y="344"/>
                  </a:lnTo>
                  <a:lnTo>
                    <a:pt x="367" y="346"/>
                  </a:lnTo>
                  <a:lnTo>
                    <a:pt x="367" y="348"/>
                  </a:lnTo>
                  <a:lnTo>
                    <a:pt x="369" y="348"/>
                  </a:lnTo>
                  <a:lnTo>
                    <a:pt x="369" y="350"/>
                  </a:lnTo>
                  <a:lnTo>
                    <a:pt x="369" y="352"/>
                  </a:lnTo>
                  <a:lnTo>
                    <a:pt x="369" y="354"/>
                  </a:lnTo>
                  <a:lnTo>
                    <a:pt x="369" y="356"/>
                  </a:lnTo>
                  <a:lnTo>
                    <a:pt x="369" y="357"/>
                  </a:lnTo>
                  <a:lnTo>
                    <a:pt x="371" y="359"/>
                  </a:lnTo>
                  <a:lnTo>
                    <a:pt x="373" y="359"/>
                  </a:lnTo>
                  <a:lnTo>
                    <a:pt x="373" y="361"/>
                  </a:lnTo>
                  <a:lnTo>
                    <a:pt x="374" y="361"/>
                  </a:lnTo>
                  <a:lnTo>
                    <a:pt x="374" y="363"/>
                  </a:lnTo>
                  <a:lnTo>
                    <a:pt x="376" y="363"/>
                  </a:lnTo>
                  <a:lnTo>
                    <a:pt x="376" y="365"/>
                  </a:lnTo>
                  <a:lnTo>
                    <a:pt x="374" y="365"/>
                  </a:lnTo>
                  <a:lnTo>
                    <a:pt x="374" y="367"/>
                  </a:lnTo>
                  <a:lnTo>
                    <a:pt x="374" y="369"/>
                  </a:lnTo>
                  <a:lnTo>
                    <a:pt x="376" y="369"/>
                  </a:lnTo>
                  <a:lnTo>
                    <a:pt x="376" y="371"/>
                  </a:lnTo>
                  <a:lnTo>
                    <a:pt x="378" y="373"/>
                  </a:lnTo>
                  <a:lnTo>
                    <a:pt x="378" y="375"/>
                  </a:lnTo>
                  <a:lnTo>
                    <a:pt x="380" y="375"/>
                  </a:lnTo>
                  <a:lnTo>
                    <a:pt x="380" y="377"/>
                  </a:lnTo>
                  <a:lnTo>
                    <a:pt x="382" y="377"/>
                  </a:lnTo>
                  <a:lnTo>
                    <a:pt x="384" y="379"/>
                  </a:lnTo>
                  <a:lnTo>
                    <a:pt x="384" y="380"/>
                  </a:lnTo>
                  <a:lnTo>
                    <a:pt x="386" y="382"/>
                  </a:lnTo>
                  <a:lnTo>
                    <a:pt x="388" y="382"/>
                  </a:lnTo>
                  <a:lnTo>
                    <a:pt x="390" y="384"/>
                  </a:lnTo>
                  <a:lnTo>
                    <a:pt x="390" y="386"/>
                  </a:lnTo>
                  <a:lnTo>
                    <a:pt x="388" y="386"/>
                  </a:lnTo>
                  <a:lnTo>
                    <a:pt x="386" y="386"/>
                  </a:lnTo>
                  <a:lnTo>
                    <a:pt x="386" y="388"/>
                  </a:lnTo>
                  <a:lnTo>
                    <a:pt x="384" y="388"/>
                  </a:lnTo>
                  <a:lnTo>
                    <a:pt x="382" y="388"/>
                  </a:lnTo>
                  <a:lnTo>
                    <a:pt x="380" y="390"/>
                  </a:lnTo>
                  <a:lnTo>
                    <a:pt x="380" y="392"/>
                  </a:lnTo>
                  <a:lnTo>
                    <a:pt x="378" y="392"/>
                  </a:lnTo>
                  <a:lnTo>
                    <a:pt x="376" y="392"/>
                  </a:lnTo>
                  <a:lnTo>
                    <a:pt x="376" y="394"/>
                  </a:lnTo>
                  <a:lnTo>
                    <a:pt x="376" y="396"/>
                  </a:lnTo>
                  <a:lnTo>
                    <a:pt x="376" y="398"/>
                  </a:lnTo>
                  <a:lnTo>
                    <a:pt x="378" y="400"/>
                  </a:lnTo>
                  <a:lnTo>
                    <a:pt x="380" y="400"/>
                  </a:lnTo>
                  <a:lnTo>
                    <a:pt x="378" y="402"/>
                  </a:lnTo>
                  <a:lnTo>
                    <a:pt x="378" y="404"/>
                  </a:lnTo>
                  <a:lnTo>
                    <a:pt x="376" y="405"/>
                  </a:lnTo>
                  <a:lnTo>
                    <a:pt x="376" y="407"/>
                  </a:lnTo>
                  <a:lnTo>
                    <a:pt x="374" y="407"/>
                  </a:lnTo>
                  <a:lnTo>
                    <a:pt x="374" y="409"/>
                  </a:lnTo>
                  <a:lnTo>
                    <a:pt x="374" y="411"/>
                  </a:lnTo>
                  <a:lnTo>
                    <a:pt x="376" y="413"/>
                  </a:lnTo>
                  <a:lnTo>
                    <a:pt x="376" y="415"/>
                  </a:lnTo>
                  <a:lnTo>
                    <a:pt x="378" y="415"/>
                  </a:lnTo>
                  <a:lnTo>
                    <a:pt x="378" y="417"/>
                  </a:lnTo>
                  <a:lnTo>
                    <a:pt x="378" y="419"/>
                  </a:lnTo>
                  <a:lnTo>
                    <a:pt x="378" y="421"/>
                  </a:lnTo>
                  <a:lnTo>
                    <a:pt x="378" y="423"/>
                  </a:lnTo>
                  <a:lnTo>
                    <a:pt x="378" y="425"/>
                  </a:lnTo>
                  <a:lnTo>
                    <a:pt x="378" y="428"/>
                  </a:lnTo>
                  <a:lnTo>
                    <a:pt x="380" y="428"/>
                  </a:lnTo>
                  <a:lnTo>
                    <a:pt x="380" y="430"/>
                  </a:lnTo>
                  <a:lnTo>
                    <a:pt x="378" y="430"/>
                  </a:lnTo>
                  <a:lnTo>
                    <a:pt x="378" y="432"/>
                  </a:lnTo>
                  <a:lnTo>
                    <a:pt x="378" y="434"/>
                  </a:lnTo>
                  <a:lnTo>
                    <a:pt x="378" y="436"/>
                  </a:lnTo>
                  <a:lnTo>
                    <a:pt x="378" y="438"/>
                  </a:lnTo>
                  <a:lnTo>
                    <a:pt x="378" y="440"/>
                  </a:lnTo>
                  <a:lnTo>
                    <a:pt x="378" y="442"/>
                  </a:lnTo>
                  <a:lnTo>
                    <a:pt x="376" y="444"/>
                  </a:lnTo>
                  <a:lnTo>
                    <a:pt x="376" y="446"/>
                  </a:lnTo>
                  <a:lnTo>
                    <a:pt x="376" y="448"/>
                  </a:lnTo>
                  <a:lnTo>
                    <a:pt x="376" y="450"/>
                  </a:lnTo>
                  <a:lnTo>
                    <a:pt x="376" y="452"/>
                  </a:lnTo>
                  <a:lnTo>
                    <a:pt x="378" y="452"/>
                  </a:lnTo>
                  <a:lnTo>
                    <a:pt x="378" y="453"/>
                  </a:lnTo>
                  <a:lnTo>
                    <a:pt x="380" y="453"/>
                  </a:lnTo>
                  <a:lnTo>
                    <a:pt x="382" y="455"/>
                  </a:lnTo>
                  <a:lnTo>
                    <a:pt x="384" y="455"/>
                  </a:lnTo>
                  <a:lnTo>
                    <a:pt x="384" y="457"/>
                  </a:lnTo>
                  <a:lnTo>
                    <a:pt x="384" y="459"/>
                  </a:lnTo>
                  <a:lnTo>
                    <a:pt x="384" y="461"/>
                  </a:lnTo>
                  <a:lnTo>
                    <a:pt x="382" y="461"/>
                  </a:lnTo>
                  <a:lnTo>
                    <a:pt x="382" y="463"/>
                  </a:lnTo>
                  <a:lnTo>
                    <a:pt x="380" y="465"/>
                  </a:lnTo>
                  <a:lnTo>
                    <a:pt x="380" y="467"/>
                  </a:lnTo>
                  <a:lnTo>
                    <a:pt x="380" y="469"/>
                  </a:lnTo>
                  <a:lnTo>
                    <a:pt x="382" y="469"/>
                  </a:lnTo>
                  <a:lnTo>
                    <a:pt x="380" y="471"/>
                  </a:lnTo>
                  <a:lnTo>
                    <a:pt x="382" y="471"/>
                  </a:lnTo>
                  <a:lnTo>
                    <a:pt x="382" y="473"/>
                  </a:lnTo>
                  <a:lnTo>
                    <a:pt x="384" y="473"/>
                  </a:lnTo>
                  <a:lnTo>
                    <a:pt x="384" y="475"/>
                  </a:lnTo>
                  <a:lnTo>
                    <a:pt x="386" y="475"/>
                  </a:lnTo>
                  <a:lnTo>
                    <a:pt x="386" y="476"/>
                  </a:lnTo>
                  <a:lnTo>
                    <a:pt x="388" y="478"/>
                  </a:lnTo>
                  <a:lnTo>
                    <a:pt x="388" y="480"/>
                  </a:lnTo>
                  <a:lnTo>
                    <a:pt x="388" y="482"/>
                  </a:lnTo>
                  <a:lnTo>
                    <a:pt x="390" y="482"/>
                  </a:lnTo>
                  <a:lnTo>
                    <a:pt x="392" y="482"/>
                  </a:lnTo>
                  <a:lnTo>
                    <a:pt x="392" y="484"/>
                  </a:lnTo>
                  <a:lnTo>
                    <a:pt x="392" y="486"/>
                  </a:lnTo>
                  <a:lnTo>
                    <a:pt x="392" y="488"/>
                  </a:lnTo>
                  <a:lnTo>
                    <a:pt x="392" y="490"/>
                  </a:lnTo>
                  <a:lnTo>
                    <a:pt x="392" y="492"/>
                  </a:lnTo>
                  <a:lnTo>
                    <a:pt x="392" y="494"/>
                  </a:lnTo>
                  <a:lnTo>
                    <a:pt x="390" y="496"/>
                  </a:lnTo>
                  <a:lnTo>
                    <a:pt x="388" y="496"/>
                  </a:lnTo>
                  <a:lnTo>
                    <a:pt x="386" y="498"/>
                  </a:lnTo>
                  <a:lnTo>
                    <a:pt x="386" y="500"/>
                  </a:lnTo>
                  <a:lnTo>
                    <a:pt x="388" y="500"/>
                  </a:lnTo>
                  <a:lnTo>
                    <a:pt x="388" y="501"/>
                  </a:lnTo>
                  <a:lnTo>
                    <a:pt x="390" y="501"/>
                  </a:lnTo>
                  <a:lnTo>
                    <a:pt x="390" y="503"/>
                  </a:lnTo>
                  <a:lnTo>
                    <a:pt x="390" y="505"/>
                  </a:lnTo>
                  <a:lnTo>
                    <a:pt x="390" y="507"/>
                  </a:lnTo>
                  <a:lnTo>
                    <a:pt x="390" y="509"/>
                  </a:lnTo>
                  <a:lnTo>
                    <a:pt x="390" y="511"/>
                  </a:lnTo>
                  <a:lnTo>
                    <a:pt x="390" y="513"/>
                  </a:lnTo>
                  <a:lnTo>
                    <a:pt x="392" y="515"/>
                  </a:lnTo>
                  <a:lnTo>
                    <a:pt x="392" y="517"/>
                  </a:lnTo>
                  <a:lnTo>
                    <a:pt x="390" y="517"/>
                  </a:lnTo>
                  <a:lnTo>
                    <a:pt x="390" y="519"/>
                  </a:lnTo>
                  <a:lnTo>
                    <a:pt x="390" y="521"/>
                  </a:lnTo>
                  <a:lnTo>
                    <a:pt x="388" y="521"/>
                  </a:lnTo>
                  <a:lnTo>
                    <a:pt x="386" y="523"/>
                  </a:lnTo>
                  <a:lnTo>
                    <a:pt x="384" y="524"/>
                  </a:lnTo>
                  <a:lnTo>
                    <a:pt x="384" y="526"/>
                  </a:lnTo>
                  <a:lnTo>
                    <a:pt x="384" y="528"/>
                  </a:lnTo>
                  <a:lnTo>
                    <a:pt x="384" y="530"/>
                  </a:lnTo>
                  <a:lnTo>
                    <a:pt x="386" y="530"/>
                  </a:lnTo>
                  <a:lnTo>
                    <a:pt x="386" y="532"/>
                  </a:lnTo>
                  <a:lnTo>
                    <a:pt x="386" y="534"/>
                  </a:lnTo>
                  <a:lnTo>
                    <a:pt x="386" y="536"/>
                  </a:lnTo>
                  <a:lnTo>
                    <a:pt x="386" y="538"/>
                  </a:lnTo>
                  <a:lnTo>
                    <a:pt x="386" y="540"/>
                  </a:lnTo>
                  <a:lnTo>
                    <a:pt x="388" y="540"/>
                  </a:lnTo>
                  <a:lnTo>
                    <a:pt x="388" y="542"/>
                  </a:lnTo>
                  <a:lnTo>
                    <a:pt x="388" y="544"/>
                  </a:lnTo>
                  <a:lnTo>
                    <a:pt x="388" y="546"/>
                  </a:lnTo>
                  <a:lnTo>
                    <a:pt x="390" y="546"/>
                  </a:lnTo>
                  <a:lnTo>
                    <a:pt x="390" y="548"/>
                  </a:lnTo>
                  <a:lnTo>
                    <a:pt x="390" y="549"/>
                  </a:lnTo>
                  <a:lnTo>
                    <a:pt x="390" y="551"/>
                  </a:lnTo>
                  <a:lnTo>
                    <a:pt x="392" y="551"/>
                  </a:lnTo>
                  <a:lnTo>
                    <a:pt x="392" y="553"/>
                  </a:lnTo>
                  <a:lnTo>
                    <a:pt x="392" y="555"/>
                  </a:lnTo>
                  <a:lnTo>
                    <a:pt x="394" y="557"/>
                  </a:lnTo>
                  <a:lnTo>
                    <a:pt x="399" y="563"/>
                  </a:lnTo>
                  <a:lnTo>
                    <a:pt x="401" y="563"/>
                  </a:lnTo>
                  <a:lnTo>
                    <a:pt x="401" y="565"/>
                  </a:lnTo>
                  <a:lnTo>
                    <a:pt x="401" y="567"/>
                  </a:lnTo>
                  <a:lnTo>
                    <a:pt x="403" y="569"/>
                  </a:lnTo>
                  <a:lnTo>
                    <a:pt x="403" y="572"/>
                  </a:lnTo>
                  <a:lnTo>
                    <a:pt x="403" y="574"/>
                  </a:lnTo>
                  <a:lnTo>
                    <a:pt x="403" y="576"/>
                  </a:lnTo>
                  <a:lnTo>
                    <a:pt x="405" y="576"/>
                  </a:lnTo>
                  <a:lnTo>
                    <a:pt x="405" y="578"/>
                  </a:lnTo>
                  <a:lnTo>
                    <a:pt x="407" y="580"/>
                  </a:lnTo>
                  <a:lnTo>
                    <a:pt x="407" y="582"/>
                  </a:lnTo>
                  <a:lnTo>
                    <a:pt x="407" y="584"/>
                  </a:lnTo>
                  <a:lnTo>
                    <a:pt x="409" y="586"/>
                  </a:lnTo>
                  <a:lnTo>
                    <a:pt x="409" y="588"/>
                  </a:lnTo>
                  <a:lnTo>
                    <a:pt x="409" y="590"/>
                  </a:lnTo>
                  <a:lnTo>
                    <a:pt x="411" y="594"/>
                  </a:lnTo>
                  <a:lnTo>
                    <a:pt x="411" y="596"/>
                  </a:lnTo>
                  <a:lnTo>
                    <a:pt x="411" y="597"/>
                  </a:lnTo>
                  <a:lnTo>
                    <a:pt x="411" y="603"/>
                  </a:lnTo>
                  <a:lnTo>
                    <a:pt x="411" y="605"/>
                  </a:lnTo>
                  <a:lnTo>
                    <a:pt x="411" y="607"/>
                  </a:lnTo>
                  <a:lnTo>
                    <a:pt x="411" y="609"/>
                  </a:lnTo>
                  <a:lnTo>
                    <a:pt x="411" y="611"/>
                  </a:lnTo>
                  <a:lnTo>
                    <a:pt x="411" y="613"/>
                  </a:lnTo>
                  <a:lnTo>
                    <a:pt x="413" y="615"/>
                  </a:lnTo>
                  <a:lnTo>
                    <a:pt x="413" y="617"/>
                  </a:lnTo>
                  <a:lnTo>
                    <a:pt x="413" y="619"/>
                  </a:lnTo>
                  <a:lnTo>
                    <a:pt x="413" y="620"/>
                  </a:lnTo>
                  <a:lnTo>
                    <a:pt x="413" y="622"/>
                  </a:lnTo>
                  <a:lnTo>
                    <a:pt x="415" y="622"/>
                  </a:lnTo>
                  <a:lnTo>
                    <a:pt x="415" y="624"/>
                  </a:lnTo>
                  <a:lnTo>
                    <a:pt x="413" y="624"/>
                  </a:lnTo>
                  <a:lnTo>
                    <a:pt x="413" y="626"/>
                  </a:lnTo>
                  <a:lnTo>
                    <a:pt x="415" y="626"/>
                  </a:lnTo>
                  <a:lnTo>
                    <a:pt x="415" y="628"/>
                  </a:lnTo>
                  <a:lnTo>
                    <a:pt x="415" y="630"/>
                  </a:lnTo>
                  <a:lnTo>
                    <a:pt x="415" y="632"/>
                  </a:lnTo>
                  <a:lnTo>
                    <a:pt x="415" y="634"/>
                  </a:lnTo>
                  <a:lnTo>
                    <a:pt x="415" y="636"/>
                  </a:lnTo>
                  <a:lnTo>
                    <a:pt x="415" y="638"/>
                  </a:lnTo>
                  <a:lnTo>
                    <a:pt x="415" y="640"/>
                  </a:lnTo>
                  <a:lnTo>
                    <a:pt x="415" y="642"/>
                  </a:lnTo>
                  <a:lnTo>
                    <a:pt x="417" y="642"/>
                  </a:lnTo>
                  <a:lnTo>
                    <a:pt x="417" y="644"/>
                  </a:lnTo>
                  <a:lnTo>
                    <a:pt x="419" y="644"/>
                  </a:lnTo>
                  <a:lnTo>
                    <a:pt x="419" y="645"/>
                  </a:lnTo>
                  <a:lnTo>
                    <a:pt x="419" y="647"/>
                  </a:lnTo>
                  <a:lnTo>
                    <a:pt x="419" y="649"/>
                  </a:lnTo>
                  <a:lnTo>
                    <a:pt x="419" y="651"/>
                  </a:lnTo>
                  <a:lnTo>
                    <a:pt x="419" y="653"/>
                  </a:lnTo>
                  <a:lnTo>
                    <a:pt x="419" y="655"/>
                  </a:lnTo>
                  <a:lnTo>
                    <a:pt x="419" y="657"/>
                  </a:lnTo>
                  <a:lnTo>
                    <a:pt x="419" y="659"/>
                  </a:lnTo>
                  <a:lnTo>
                    <a:pt x="419" y="661"/>
                  </a:lnTo>
                  <a:lnTo>
                    <a:pt x="419" y="663"/>
                  </a:lnTo>
                  <a:lnTo>
                    <a:pt x="419" y="665"/>
                  </a:lnTo>
                  <a:lnTo>
                    <a:pt x="417" y="667"/>
                  </a:lnTo>
                  <a:lnTo>
                    <a:pt x="419" y="668"/>
                  </a:lnTo>
                  <a:lnTo>
                    <a:pt x="417" y="670"/>
                  </a:lnTo>
                  <a:lnTo>
                    <a:pt x="417" y="672"/>
                  </a:lnTo>
                  <a:lnTo>
                    <a:pt x="415" y="672"/>
                  </a:lnTo>
                  <a:lnTo>
                    <a:pt x="415" y="674"/>
                  </a:lnTo>
                  <a:lnTo>
                    <a:pt x="413" y="674"/>
                  </a:lnTo>
                  <a:lnTo>
                    <a:pt x="411" y="674"/>
                  </a:lnTo>
                  <a:lnTo>
                    <a:pt x="409" y="676"/>
                  </a:lnTo>
                  <a:lnTo>
                    <a:pt x="409" y="674"/>
                  </a:lnTo>
                  <a:lnTo>
                    <a:pt x="409" y="676"/>
                  </a:lnTo>
                  <a:lnTo>
                    <a:pt x="405" y="674"/>
                  </a:lnTo>
                  <a:lnTo>
                    <a:pt x="403" y="674"/>
                  </a:lnTo>
                  <a:lnTo>
                    <a:pt x="401" y="676"/>
                  </a:lnTo>
                  <a:lnTo>
                    <a:pt x="399" y="676"/>
                  </a:lnTo>
                  <a:lnTo>
                    <a:pt x="399" y="678"/>
                  </a:lnTo>
                  <a:lnTo>
                    <a:pt x="398" y="678"/>
                  </a:lnTo>
                  <a:lnTo>
                    <a:pt x="398" y="680"/>
                  </a:lnTo>
                  <a:lnTo>
                    <a:pt x="396" y="680"/>
                  </a:lnTo>
                  <a:lnTo>
                    <a:pt x="396" y="682"/>
                  </a:lnTo>
                  <a:lnTo>
                    <a:pt x="394" y="682"/>
                  </a:lnTo>
                  <a:lnTo>
                    <a:pt x="396" y="684"/>
                  </a:lnTo>
                  <a:lnTo>
                    <a:pt x="396" y="686"/>
                  </a:lnTo>
                  <a:lnTo>
                    <a:pt x="398" y="686"/>
                  </a:lnTo>
                  <a:lnTo>
                    <a:pt x="399" y="686"/>
                  </a:lnTo>
                  <a:lnTo>
                    <a:pt x="401" y="688"/>
                  </a:lnTo>
                  <a:lnTo>
                    <a:pt x="403" y="690"/>
                  </a:lnTo>
                  <a:lnTo>
                    <a:pt x="405" y="690"/>
                  </a:lnTo>
                  <a:lnTo>
                    <a:pt x="407" y="692"/>
                  </a:lnTo>
                  <a:lnTo>
                    <a:pt x="407" y="693"/>
                  </a:lnTo>
                  <a:lnTo>
                    <a:pt x="409" y="695"/>
                  </a:lnTo>
                  <a:lnTo>
                    <a:pt x="409" y="697"/>
                  </a:lnTo>
                  <a:lnTo>
                    <a:pt x="407" y="699"/>
                  </a:lnTo>
                  <a:lnTo>
                    <a:pt x="407" y="701"/>
                  </a:lnTo>
                  <a:lnTo>
                    <a:pt x="405" y="701"/>
                  </a:lnTo>
                  <a:lnTo>
                    <a:pt x="403" y="701"/>
                  </a:lnTo>
                  <a:lnTo>
                    <a:pt x="403" y="703"/>
                  </a:lnTo>
                  <a:lnTo>
                    <a:pt x="401" y="705"/>
                  </a:lnTo>
                  <a:lnTo>
                    <a:pt x="399" y="705"/>
                  </a:lnTo>
                  <a:lnTo>
                    <a:pt x="399" y="707"/>
                  </a:lnTo>
                  <a:lnTo>
                    <a:pt x="399" y="709"/>
                  </a:lnTo>
                  <a:lnTo>
                    <a:pt x="398" y="709"/>
                  </a:lnTo>
                  <a:lnTo>
                    <a:pt x="398" y="711"/>
                  </a:lnTo>
                  <a:lnTo>
                    <a:pt x="398" y="713"/>
                  </a:lnTo>
                  <a:lnTo>
                    <a:pt x="398" y="715"/>
                  </a:lnTo>
                  <a:lnTo>
                    <a:pt x="398" y="716"/>
                  </a:lnTo>
                  <a:lnTo>
                    <a:pt x="398" y="718"/>
                  </a:lnTo>
                  <a:lnTo>
                    <a:pt x="398" y="720"/>
                  </a:lnTo>
                  <a:lnTo>
                    <a:pt x="399" y="722"/>
                  </a:lnTo>
                  <a:lnTo>
                    <a:pt x="346" y="668"/>
                  </a:lnTo>
                  <a:lnTo>
                    <a:pt x="330" y="653"/>
                  </a:lnTo>
                  <a:lnTo>
                    <a:pt x="313" y="636"/>
                  </a:lnTo>
                  <a:lnTo>
                    <a:pt x="307" y="632"/>
                  </a:lnTo>
                  <a:lnTo>
                    <a:pt x="307" y="630"/>
                  </a:lnTo>
                  <a:lnTo>
                    <a:pt x="261" y="588"/>
                  </a:lnTo>
                  <a:lnTo>
                    <a:pt x="255" y="580"/>
                  </a:lnTo>
                  <a:lnTo>
                    <a:pt x="211" y="538"/>
                  </a:lnTo>
                  <a:lnTo>
                    <a:pt x="167" y="494"/>
                  </a:lnTo>
                  <a:lnTo>
                    <a:pt x="159" y="488"/>
                  </a:lnTo>
                  <a:lnTo>
                    <a:pt x="157" y="486"/>
                  </a:lnTo>
                  <a:lnTo>
                    <a:pt x="83" y="413"/>
                  </a:lnTo>
                  <a:lnTo>
                    <a:pt x="77" y="407"/>
                  </a:lnTo>
                  <a:lnTo>
                    <a:pt x="21" y="354"/>
                  </a:lnTo>
                  <a:lnTo>
                    <a:pt x="15" y="348"/>
                  </a:lnTo>
                  <a:lnTo>
                    <a:pt x="2" y="334"/>
                  </a:lnTo>
                  <a:lnTo>
                    <a:pt x="0" y="334"/>
                  </a:lnTo>
                  <a:lnTo>
                    <a:pt x="0" y="325"/>
                  </a:lnTo>
                  <a:lnTo>
                    <a:pt x="0" y="275"/>
                  </a:lnTo>
                  <a:lnTo>
                    <a:pt x="0" y="267"/>
                  </a:lnTo>
                  <a:lnTo>
                    <a:pt x="0" y="265"/>
                  </a:lnTo>
                  <a:lnTo>
                    <a:pt x="0" y="258"/>
                  </a:lnTo>
                  <a:lnTo>
                    <a:pt x="0" y="250"/>
                  </a:lnTo>
                  <a:lnTo>
                    <a:pt x="0" y="244"/>
                  </a:lnTo>
                  <a:lnTo>
                    <a:pt x="0" y="238"/>
                  </a:lnTo>
                  <a:lnTo>
                    <a:pt x="0" y="231"/>
                  </a:lnTo>
                  <a:lnTo>
                    <a:pt x="0" y="229"/>
                  </a:lnTo>
                  <a:lnTo>
                    <a:pt x="0" y="227"/>
                  </a:lnTo>
                  <a:lnTo>
                    <a:pt x="0" y="221"/>
                  </a:lnTo>
                  <a:lnTo>
                    <a:pt x="0" y="219"/>
                  </a:lnTo>
                  <a:lnTo>
                    <a:pt x="0" y="210"/>
                  </a:lnTo>
                  <a:lnTo>
                    <a:pt x="0" y="202"/>
                  </a:lnTo>
                  <a:lnTo>
                    <a:pt x="0" y="189"/>
                  </a:lnTo>
                  <a:lnTo>
                    <a:pt x="0" y="185"/>
                  </a:lnTo>
                  <a:lnTo>
                    <a:pt x="0" y="181"/>
                  </a:lnTo>
                  <a:lnTo>
                    <a:pt x="0" y="177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0" y="146"/>
                  </a:lnTo>
                  <a:lnTo>
                    <a:pt x="0" y="142"/>
                  </a:lnTo>
                  <a:lnTo>
                    <a:pt x="0" y="139"/>
                  </a:lnTo>
                  <a:lnTo>
                    <a:pt x="0" y="137"/>
                  </a:lnTo>
                  <a:lnTo>
                    <a:pt x="0" y="135"/>
                  </a:lnTo>
                  <a:lnTo>
                    <a:pt x="0" y="133"/>
                  </a:lnTo>
                  <a:lnTo>
                    <a:pt x="0" y="129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0" y="112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3"/>
                  </a:lnTo>
                  <a:lnTo>
                    <a:pt x="0" y="77"/>
                  </a:lnTo>
                  <a:lnTo>
                    <a:pt x="0" y="75"/>
                  </a:lnTo>
                  <a:lnTo>
                    <a:pt x="0" y="69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3" y="4"/>
                  </a:lnTo>
                  <a:lnTo>
                    <a:pt x="19" y="4"/>
                  </a:lnTo>
                  <a:lnTo>
                    <a:pt x="21" y="4"/>
                  </a:lnTo>
                  <a:lnTo>
                    <a:pt x="27" y="4"/>
                  </a:lnTo>
                  <a:lnTo>
                    <a:pt x="33" y="4"/>
                  </a:lnTo>
                  <a:lnTo>
                    <a:pt x="38" y="4"/>
                  </a:lnTo>
                  <a:lnTo>
                    <a:pt x="40" y="4"/>
                  </a:lnTo>
                  <a:lnTo>
                    <a:pt x="42" y="4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8" y="0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7" y="0"/>
                  </a:lnTo>
                  <a:lnTo>
                    <a:pt x="133" y="0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61" y="0"/>
                  </a:lnTo>
                  <a:lnTo>
                    <a:pt x="167" y="0"/>
                  </a:lnTo>
                  <a:lnTo>
                    <a:pt x="173" y="0"/>
                  </a:lnTo>
                  <a:lnTo>
                    <a:pt x="179" y="0"/>
                  </a:lnTo>
                  <a:lnTo>
                    <a:pt x="181" y="0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rgbClr val="F29C2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60" name="Freeform 12">
              <a:extLst>
                <a:ext uri="{FF2B5EF4-FFF2-40B4-BE49-F238E27FC236}">
                  <a16:creationId xmlns:a16="http://schemas.microsoft.com/office/drawing/2014/main" id="{E5D98690-A290-05C3-4C7C-4847865BB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6225" y="1082675"/>
              <a:ext cx="1493838" cy="1249363"/>
            </a:xfrm>
            <a:custGeom>
              <a:avLst/>
              <a:gdLst>
                <a:gd name="T0" fmla="*/ 941 w 941"/>
                <a:gd name="T1" fmla="*/ 12 h 787"/>
                <a:gd name="T2" fmla="*/ 941 w 941"/>
                <a:gd name="T3" fmla="*/ 52 h 787"/>
                <a:gd name="T4" fmla="*/ 941 w 941"/>
                <a:gd name="T5" fmla="*/ 113 h 787"/>
                <a:gd name="T6" fmla="*/ 941 w 941"/>
                <a:gd name="T7" fmla="*/ 167 h 787"/>
                <a:gd name="T8" fmla="*/ 941 w 941"/>
                <a:gd name="T9" fmla="*/ 219 h 787"/>
                <a:gd name="T10" fmla="*/ 941 w 941"/>
                <a:gd name="T11" fmla="*/ 267 h 787"/>
                <a:gd name="T12" fmla="*/ 941 w 941"/>
                <a:gd name="T13" fmla="*/ 304 h 787"/>
                <a:gd name="T14" fmla="*/ 941 w 941"/>
                <a:gd name="T15" fmla="*/ 334 h 787"/>
                <a:gd name="T16" fmla="*/ 941 w 941"/>
                <a:gd name="T17" fmla="*/ 373 h 787"/>
                <a:gd name="T18" fmla="*/ 941 w 941"/>
                <a:gd name="T19" fmla="*/ 440 h 787"/>
                <a:gd name="T20" fmla="*/ 941 w 941"/>
                <a:gd name="T21" fmla="*/ 486 h 787"/>
                <a:gd name="T22" fmla="*/ 941 w 941"/>
                <a:gd name="T23" fmla="*/ 530 h 787"/>
                <a:gd name="T24" fmla="*/ 941 w 941"/>
                <a:gd name="T25" fmla="*/ 574 h 787"/>
                <a:gd name="T26" fmla="*/ 939 w 941"/>
                <a:gd name="T27" fmla="*/ 647 h 787"/>
                <a:gd name="T28" fmla="*/ 939 w 941"/>
                <a:gd name="T29" fmla="*/ 689 h 787"/>
                <a:gd name="T30" fmla="*/ 939 w 941"/>
                <a:gd name="T31" fmla="*/ 734 h 787"/>
                <a:gd name="T32" fmla="*/ 939 w 941"/>
                <a:gd name="T33" fmla="*/ 780 h 787"/>
                <a:gd name="T34" fmla="*/ 920 w 941"/>
                <a:gd name="T35" fmla="*/ 787 h 787"/>
                <a:gd name="T36" fmla="*/ 885 w 941"/>
                <a:gd name="T37" fmla="*/ 787 h 787"/>
                <a:gd name="T38" fmla="*/ 837 w 941"/>
                <a:gd name="T39" fmla="*/ 787 h 787"/>
                <a:gd name="T40" fmla="*/ 795 w 941"/>
                <a:gd name="T41" fmla="*/ 787 h 787"/>
                <a:gd name="T42" fmla="*/ 754 w 941"/>
                <a:gd name="T43" fmla="*/ 787 h 787"/>
                <a:gd name="T44" fmla="*/ 716 w 941"/>
                <a:gd name="T45" fmla="*/ 785 h 787"/>
                <a:gd name="T46" fmla="*/ 680 w 941"/>
                <a:gd name="T47" fmla="*/ 785 h 787"/>
                <a:gd name="T48" fmla="*/ 643 w 941"/>
                <a:gd name="T49" fmla="*/ 785 h 787"/>
                <a:gd name="T50" fmla="*/ 608 w 941"/>
                <a:gd name="T51" fmla="*/ 785 h 787"/>
                <a:gd name="T52" fmla="*/ 582 w 941"/>
                <a:gd name="T53" fmla="*/ 785 h 787"/>
                <a:gd name="T54" fmla="*/ 541 w 941"/>
                <a:gd name="T55" fmla="*/ 785 h 787"/>
                <a:gd name="T56" fmla="*/ 488 w 941"/>
                <a:gd name="T57" fmla="*/ 784 h 787"/>
                <a:gd name="T58" fmla="*/ 459 w 941"/>
                <a:gd name="T59" fmla="*/ 784 h 787"/>
                <a:gd name="T60" fmla="*/ 416 w 941"/>
                <a:gd name="T61" fmla="*/ 784 h 787"/>
                <a:gd name="T62" fmla="*/ 380 w 941"/>
                <a:gd name="T63" fmla="*/ 784 h 787"/>
                <a:gd name="T64" fmla="*/ 322 w 941"/>
                <a:gd name="T65" fmla="*/ 784 h 787"/>
                <a:gd name="T66" fmla="*/ 311 w 941"/>
                <a:gd name="T67" fmla="*/ 734 h 787"/>
                <a:gd name="T68" fmla="*/ 303 w 941"/>
                <a:gd name="T69" fmla="*/ 695 h 787"/>
                <a:gd name="T70" fmla="*/ 292 w 941"/>
                <a:gd name="T71" fmla="*/ 647 h 787"/>
                <a:gd name="T72" fmla="*/ 280 w 941"/>
                <a:gd name="T73" fmla="*/ 599 h 787"/>
                <a:gd name="T74" fmla="*/ 272 w 941"/>
                <a:gd name="T75" fmla="*/ 549 h 787"/>
                <a:gd name="T76" fmla="*/ 272 w 941"/>
                <a:gd name="T77" fmla="*/ 517 h 787"/>
                <a:gd name="T78" fmla="*/ 272 w 941"/>
                <a:gd name="T79" fmla="*/ 486 h 787"/>
                <a:gd name="T80" fmla="*/ 272 w 941"/>
                <a:gd name="T81" fmla="*/ 438 h 787"/>
                <a:gd name="T82" fmla="*/ 249 w 941"/>
                <a:gd name="T83" fmla="*/ 421 h 787"/>
                <a:gd name="T84" fmla="*/ 211 w 941"/>
                <a:gd name="T85" fmla="*/ 421 h 787"/>
                <a:gd name="T86" fmla="*/ 173 w 941"/>
                <a:gd name="T87" fmla="*/ 421 h 787"/>
                <a:gd name="T88" fmla="*/ 132 w 941"/>
                <a:gd name="T89" fmla="*/ 421 h 787"/>
                <a:gd name="T90" fmla="*/ 96 w 941"/>
                <a:gd name="T91" fmla="*/ 421 h 787"/>
                <a:gd name="T92" fmla="*/ 67 w 941"/>
                <a:gd name="T93" fmla="*/ 421 h 787"/>
                <a:gd name="T94" fmla="*/ 9 w 941"/>
                <a:gd name="T95" fmla="*/ 421 h 787"/>
                <a:gd name="T96" fmla="*/ 2 w 941"/>
                <a:gd name="T97" fmla="*/ 398 h 787"/>
                <a:gd name="T98" fmla="*/ 2 w 941"/>
                <a:gd name="T99" fmla="*/ 338 h 787"/>
                <a:gd name="T100" fmla="*/ 2 w 941"/>
                <a:gd name="T101" fmla="*/ 263 h 787"/>
                <a:gd name="T102" fmla="*/ 2 w 941"/>
                <a:gd name="T103" fmla="*/ 215 h 787"/>
                <a:gd name="T104" fmla="*/ 2 w 941"/>
                <a:gd name="T105" fmla="*/ 154 h 787"/>
                <a:gd name="T106" fmla="*/ 2 w 941"/>
                <a:gd name="T107" fmla="*/ 119 h 787"/>
                <a:gd name="T108" fmla="*/ 2 w 941"/>
                <a:gd name="T109" fmla="*/ 73 h 787"/>
                <a:gd name="T110" fmla="*/ 2 w 941"/>
                <a:gd name="T111" fmla="*/ 27 h 787"/>
                <a:gd name="T112" fmla="*/ 123 w 941"/>
                <a:gd name="T113" fmla="*/ 0 h 787"/>
                <a:gd name="T114" fmla="*/ 386 w 941"/>
                <a:gd name="T115" fmla="*/ 0 h 787"/>
                <a:gd name="T116" fmla="*/ 593 w 941"/>
                <a:gd name="T117" fmla="*/ 2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41" h="787">
                  <a:moveTo>
                    <a:pt x="785" y="0"/>
                  </a:moveTo>
                  <a:lnTo>
                    <a:pt x="820" y="2"/>
                  </a:lnTo>
                  <a:lnTo>
                    <a:pt x="824" y="2"/>
                  </a:lnTo>
                  <a:lnTo>
                    <a:pt x="827" y="2"/>
                  </a:lnTo>
                  <a:lnTo>
                    <a:pt x="864" y="2"/>
                  </a:lnTo>
                  <a:lnTo>
                    <a:pt x="875" y="2"/>
                  </a:lnTo>
                  <a:lnTo>
                    <a:pt x="902" y="2"/>
                  </a:lnTo>
                  <a:lnTo>
                    <a:pt x="941" y="2"/>
                  </a:lnTo>
                  <a:lnTo>
                    <a:pt x="941" y="4"/>
                  </a:lnTo>
                  <a:lnTo>
                    <a:pt x="941" y="8"/>
                  </a:lnTo>
                  <a:lnTo>
                    <a:pt x="941" y="12"/>
                  </a:lnTo>
                  <a:lnTo>
                    <a:pt x="941" y="14"/>
                  </a:lnTo>
                  <a:lnTo>
                    <a:pt x="941" y="16"/>
                  </a:lnTo>
                  <a:lnTo>
                    <a:pt x="941" y="21"/>
                  </a:lnTo>
                  <a:lnTo>
                    <a:pt x="941" y="25"/>
                  </a:lnTo>
                  <a:lnTo>
                    <a:pt x="941" y="29"/>
                  </a:lnTo>
                  <a:lnTo>
                    <a:pt x="941" y="31"/>
                  </a:lnTo>
                  <a:lnTo>
                    <a:pt x="941" y="39"/>
                  </a:lnTo>
                  <a:lnTo>
                    <a:pt x="941" y="46"/>
                  </a:lnTo>
                  <a:lnTo>
                    <a:pt x="941" y="48"/>
                  </a:lnTo>
                  <a:lnTo>
                    <a:pt x="941" y="50"/>
                  </a:lnTo>
                  <a:lnTo>
                    <a:pt x="941" y="52"/>
                  </a:lnTo>
                  <a:lnTo>
                    <a:pt x="941" y="60"/>
                  </a:lnTo>
                  <a:lnTo>
                    <a:pt x="941" y="64"/>
                  </a:lnTo>
                  <a:lnTo>
                    <a:pt x="941" y="71"/>
                  </a:lnTo>
                  <a:lnTo>
                    <a:pt x="941" y="96"/>
                  </a:lnTo>
                  <a:lnTo>
                    <a:pt x="941" y="98"/>
                  </a:lnTo>
                  <a:lnTo>
                    <a:pt x="941" y="100"/>
                  </a:lnTo>
                  <a:lnTo>
                    <a:pt x="941" y="104"/>
                  </a:lnTo>
                  <a:lnTo>
                    <a:pt x="941" y="106"/>
                  </a:lnTo>
                  <a:lnTo>
                    <a:pt x="941" y="110"/>
                  </a:lnTo>
                  <a:lnTo>
                    <a:pt x="941" y="112"/>
                  </a:lnTo>
                  <a:lnTo>
                    <a:pt x="941" y="113"/>
                  </a:lnTo>
                  <a:lnTo>
                    <a:pt x="941" y="117"/>
                  </a:lnTo>
                  <a:lnTo>
                    <a:pt x="941" y="119"/>
                  </a:lnTo>
                  <a:lnTo>
                    <a:pt x="941" y="123"/>
                  </a:lnTo>
                  <a:lnTo>
                    <a:pt x="941" y="125"/>
                  </a:lnTo>
                  <a:lnTo>
                    <a:pt x="941" y="127"/>
                  </a:lnTo>
                  <a:lnTo>
                    <a:pt x="941" y="142"/>
                  </a:lnTo>
                  <a:lnTo>
                    <a:pt x="941" y="148"/>
                  </a:lnTo>
                  <a:lnTo>
                    <a:pt x="941" y="154"/>
                  </a:lnTo>
                  <a:lnTo>
                    <a:pt x="941" y="158"/>
                  </a:lnTo>
                  <a:lnTo>
                    <a:pt x="941" y="163"/>
                  </a:lnTo>
                  <a:lnTo>
                    <a:pt x="941" y="167"/>
                  </a:lnTo>
                  <a:lnTo>
                    <a:pt x="941" y="173"/>
                  </a:lnTo>
                  <a:lnTo>
                    <a:pt x="941" y="177"/>
                  </a:lnTo>
                  <a:lnTo>
                    <a:pt x="941" y="179"/>
                  </a:lnTo>
                  <a:lnTo>
                    <a:pt x="941" y="181"/>
                  </a:lnTo>
                  <a:lnTo>
                    <a:pt x="941" y="196"/>
                  </a:lnTo>
                  <a:lnTo>
                    <a:pt x="941" y="200"/>
                  </a:lnTo>
                  <a:lnTo>
                    <a:pt x="941" y="211"/>
                  </a:lnTo>
                  <a:lnTo>
                    <a:pt x="941" y="213"/>
                  </a:lnTo>
                  <a:lnTo>
                    <a:pt x="941" y="215"/>
                  </a:lnTo>
                  <a:lnTo>
                    <a:pt x="941" y="217"/>
                  </a:lnTo>
                  <a:lnTo>
                    <a:pt x="941" y="219"/>
                  </a:lnTo>
                  <a:lnTo>
                    <a:pt x="941" y="223"/>
                  </a:lnTo>
                  <a:lnTo>
                    <a:pt x="941" y="227"/>
                  </a:lnTo>
                  <a:lnTo>
                    <a:pt x="941" y="231"/>
                  </a:lnTo>
                  <a:lnTo>
                    <a:pt x="941" y="242"/>
                  </a:lnTo>
                  <a:lnTo>
                    <a:pt x="941" y="244"/>
                  </a:lnTo>
                  <a:lnTo>
                    <a:pt x="941" y="250"/>
                  </a:lnTo>
                  <a:lnTo>
                    <a:pt x="941" y="254"/>
                  </a:lnTo>
                  <a:lnTo>
                    <a:pt x="941" y="257"/>
                  </a:lnTo>
                  <a:lnTo>
                    <a:pt x="941" y="263"/>
                  </a:lnTo>
                  <a:lnTo>
                    <a:pt x="941" y="265"/>
                  </a:lnTo>
                  <a:lnTo>
                    <a:pt x="941" y="267"/>
                  </a:lnTo>
                  <a:lnTo>
                    <a:pt x="941" y="269"/>
                  </a:lnTo>
                  <a:lnTo>
                    <a:pt x="941" y="271"/>
                  </a:lnTo>
                  <a:lnTo>
                    <a:pt x="941" y="277"/>
                  </a:lnTo>
                  <a:lnTo>
                    <a:pt x="941" y="279"/>
                  </a:lnTo>
                  <a:lnTo>
                    <a:pt x="941" y="281"/>
                  </a:lnTo>
                  <a:lnTo>
                    <a:pt x="941" y="282"/>
                  </a:lnTo>
                  <a:lnTo>
                    <a:pt x="941" y="286"/>
                  </a:lnTo>
                  <a:lnTo>
                    <a:pt x="941" y="294"/>
                  </a:lnTo>
                  <a:lnTo>
                    <a:pt x="941" y="298"/>
                  </a:lnTo>
                  <a:lnTo>
                    <a:pt x="941" y="302"/>
                  </a:lnTo>
                  <a:lnTo>
                    <a:pt x="941" y="304"/>
                  </a:lnTo>
                  <a:lnTo>
                    <a:pt x="941" y="307"/>
                  </a:lnTo>
                  <a:lnTo>
                    <a:pt x="941" y="309"/>
                  </a:lnTo>
                  <a:lnTo>
                    <a:pt x="941" y="311"/>
                  </a:lnTo>
                  <a:lnTo>
                    <a:pt x="941" y="315"/>
                  </a:lnTo>
                  <a:lnTo>
                    <a:pt x="941" y="317"/>
                  </a:lnTo>
                  <a:lnTo>
                    <a:pt x="941" y="319"/>
                  </a:lnTo>
                  <a:lnTo>
                    <a:pt x="941" y="323"/>
                  </a:lnTo>
                  <a:lnTo>
                    <a:pt x="941" y="325"/>
                  </a:lnTo>
                  <a:lnTo>
                    <a:pt x="941" y="328"/>
                  </a:lnTo>
                  <a:lnTo>
                    <a:pt x="941" y="332"/>
                  </a:lnTo>
                  <a:lnTo>
                    <a:pt x="941" y="334"/>
                  </a:lnTo>
                  <a:lnTo>
                    <a:pt x="941" y="336"/>
                  </a:lnTo>
                  <a:lnTo>
                    <a:pt x="941" y="342"/>
                  </a:lnTo>
                  <a:lnTo>
                    <a:pt x="941" y="348"/>
                  </a:lnTo>
                  <a:lnTo>
                    <a:pt x="941" y="350"/>
                  </a:lnTo>
                  <a:lnTo>
                    <a:pt x="941" y="352"/>
                  </a:lnTo>
                  <a:lnTo>
                    <a:pt x="941" y="361"/>
                  </a:lnTo>
                  <a:lnTo>
                    <a:pt x="941" y="363"/>
                  </a:lnTo>
                  <a:lnTo>
                    <a:pt x="941" y="367"/>
                  </a:lnTo>
                  <a:lnTo>
                    <a:pt x="941" y="369"/>
                  </a:lnTo>
                  <a:lnTo>
                    <a:pt x="941" y="371"/>
                  </a:lnTo>
                  <a:lnTo>
                    <a:pt x="941" y="373"/>
                  </a:lnTo>
                  <a:lnTo>
                    <a:pt x="941" y="394"/>
                  </a:lnTo>
                  <a:lnTo>
                    <a:pt x="941" y="398"/>
                  </a:lnTo>
                  <a:lnTo>
                    <a:pt x="941" y="405"/>
                  </a:lnTo>
                  <a:lnTo>
                    <a:pt x="941" y="411"/>
                  </a:lnTo>
                  <a:lnTo>
                    <a:pt x="941" y="413"/>
                  </a:lnTo>
                  <a:lnTo>
                    <a:pt x="941" y="417"/>
                  </a:lnTo>
                  <a:lnTo>
                    <a:pt x="941" y="421"/>
                  </a:lnTo>
                  <a:lnTo>
                    <a:pt x="941" y="423"/>
                  </a:lnTo>
                  <a:lnTo>
                    <a:pt x="941" y="430"/>
                  </a:lnTo>
                  <a:lnTo>
                    <a:pt x="941" y="432"/>
                  </a:lnTo>
                  <a:lnTo>
                    <a:pt x="941" y="440"/>
                  </a:lnTo>
                  <a:lnTo>
                    <a:pt x="941" y="442"/>
                  </a:lnTo>
                  <a:lnTo>
                    <a:pt x="941" y="444"/>
                  </a:lnTo>
                  <a:lnTo>
                    <a:pt x="941" y="446"/>
                  </a:lnTo>
                  <a:lnTo>
                    <a:pt x="941" y="448"/>
                  </a:lnTo>
                  <a:lnTo>
                    <a:pt x="941" y="449"/>
                  </a:lnTo>
                  <a:lnTo>
                    <a:pt x="941" y="453"/>
                  </a:lnTo>
                  <a:lnTo>
                    <a:pt x="941" y="455"/>
                  </a:lnTo>
                  <a:lnTo>
                    <a:pt x="941" y="465"/>
                  </a:lnTo>
                  <a:lnTo>
                    <a:pt x="941" y="467"/>
                  </a:lnTo>
                  <a:lnTo>
                    <a:pt x="941" y="472"/>
                  </a:lnTo>
                  <a:lnTo>
                    <a:pt x="941" y="486"/>
                  </a:lnTo>
                  <a:lnTo>
                    <a:pt x="941" y="492"/>
                  </a:lnTo>
                  <a:lnTo>
                    <a:pt x="941" y="499"/>
                  </a:lnTo>
                  <a:lnTo>
                    <a:pt x="941" y="501"/>
                  </a:lnTo>
                  <a:lnTo>
                    <a:pt x="941" y="507"/>
                  </a:lnTo>
                  <a:lnTo>
                    <a:pt x="941" y="513"/>
                  </a:lnTo>
                  <a:lnTo>
                    <a:pt x="941" y="517"/>
                  </a:lnTo>
                  <a:lnTo>
                    <a:pt x="941" y="519"/>
                  </a:lnTo>
                  <a:lnTo>
                    <a:pt x="941" y="522"/>
                  </a:lnTo>
                  <a:lnTo>
                    <a:pt x="941" y="526"/>
                  </a:lnTo>
                  <a:lnTo>
                    <a:pt x="941" y="528"/>
                  </a:lnTo>
                  <a:lnTo>
                    <a:pt x="941" y="530"/>
                  </a:lnTo>
                  <a:lnTo>
                    <a:pt x="941" y="532"/>
                  </a:lnTo>
                  <a:lnTo>
                    <a:pt x="941" y="534"/>
                  </a:lnTo>
                  <a:lnTo>
                    <a:pt x="941" y="536"/>
                  </a:lnTo>
                  <a:lnTo>
                    <a:pt x="941" y="538"/>
                  </a:lnTo>
                  <a:lnTo>
                    <a:pt x="941" y="540"/>
                  </a:lnTo>
                  <a:lnTo>
                    <a:pt x="941" y="542"/>
                  </a:lnTo>
                  <a:lnTo>
                    <a:pt x="941" y="544"/>
                  </a:lnTo>
                  <a:lnTo>
                    <a:pt x="941" y="547"/>
                  </a:lnTo>
                  <a:lnTo>
                    <a:pt x="941" y="559"/>
                  </a:lnTo>
                  <a:lnTo>
                    <a:pt x="941" y="570"/>
                  </a:lnTo>
                  <a:lnTo>
                    <a:pt x="941" y="574"/>
                  </a:lnTo>
                  <a:lnTo>
                    <a:pt x="939" y="576"/>
                  </a:lnTo>
                  <a:lnTo>
                    <a:pt x="939" y="578"/>
                  </a:lnTo>
                  <a:lnTo>
                    <a:pt x="939" y="592"/>
                  </a:lnTo>
                  <a:lnTo>
                    <a:pt x="939" y="624"/>
                  </a:lnTo>
                  <a:lnTo>
                    <a:pt x="939" y="626"/>
                  </a:lnTo>
                  <a:lnTo>
                    <a:pt x="939" y="628"/>
                  </a:lnTo>
                  <a:lnTo>
                    <a:pt x="939" y="630"/>
                  </a:lnTo>
                  <a:lnTo>
                    <a:pt x="939" y="632"/>
                  </a:lnTo>
                  <a:lnTo>
                    <a:pt x="939" y="634"/>
                  </a:lnTo>
                  <a:lnTo>
                    <a:pt x="939" y="640"/>
                  </a:lnTo>
                  <a:lnTo>
                    <a:pt x="939" y="647"/>
                  </a:lnTo>
                  <a:lnTo>
                    <a:pt x="939" y="649"/>
                  </a:lnTo>
                  <a:lnTo>
                    <a:pt x="939" y="651"/>
                  </a:lnTo>
                  <a:lnTo>
                    <a:pt x="939" y="659"/>
                  </a:lnTo>
                  <a:lnTo>
                    <a:pt x="939" y="661"/>
                  </a:lnTo>
                  <a:lnTo>
                    <a:pt x="939" y="666"/>
                  </a:lnTo>
                  <a:lnTo>
                    <a:pt x="939" y="672"/>
                  </a:lnTo>
                  <a:lnTo>
                    <a:pt x="939" y="676"/>
                  </a:lnTo>
                  <a:lnTo>
                    <a:pt x="939" y="678"/>
                  </a:lnTo>
                  <a:lnTo>
                    <a:pt x="939" y="682"/>
                  </a:lnTo>
                  <a:lnTo>
                    <a:pt x="939" y="688"/>
                  </a:lnTo>
                  <a:lnTo>
                    <a:pt x="939" y="689"/>
                  </a:lnTo>
                  <a:lnTo>
                    <a:pt x="939" y="691"/>
                  </a:lnTo>
                  <a:lnTo>
                    <a:pt x="939" y="695"/>
                  </a:lnTo>
                  <a:lnTo>
                    <a:pt x="939" y="699"/>
                  </a:lnTo>
                  <a:lnTo>
                    <a:pt x="939" y="703"/>
                  </a:lnTo>
                  <a:lnTo>
                    <a:pt x="939" y="711"/>
                  </a:lnTo>
                  <a:lnTo>
                    <a:pt x="939" y="714"/>
                  </a:lnTo>
                  <a:lnTo>
                    <a:pt x="939" y="716"/>
                  </a:lnTo>
                  <a:lnTo>
                    <a:pt x="939" y="718"/>
                  </a:lnTo>
                  <a:lnTo>
                    <a:pt x="939" y="726"/>
                  </a:lnTo>
                  <a:lnTo>
                    <a:pt x="939" y="732"/>
                  </a:lnTo>
                  <a:lnTo>
                    <a:pt x="939" y="734"/>
                  </a:lnTo>
                  <a:lnTo>
                    <a:pt x="939" y="736"/>
                  </a:lnTo>
                  <a:lnTo>
                    <a:pt x="939" y="739"/>
                  </a:lnTo>
                  <a:lnTo>
                    <a:pt x="939" y="745"/>
                  </a:lnTo>
                  <a:lnTo>
                    <a:pt x="939" y="751"/>
                  </a:lnTo>
                  <a:lnTo>
                    <a:pt x="939" y="753"/>
                  </a:lnTo>
                  <a:lnTo>
                    <a:pt x="939" y="760"/>
                  </a:lnTo>
                  <a:lnTo>
                    <a:pt x="939" y="762"/>
                  </a:lnTo>
                  <a:lnTo>
                    <a:pt x="939" y="770"/>
                  </a:lnTo>
                  <a:lnTo>
                    <a:pt x="939" y="772"/>
                  </a:lnTo>
                  <a:lnTo>
                    <a:pt x="939" y="778"/>
                  </a:lnTo>
                  <a:lnTo>
                    <a:pt x="939" y="780"/>
                  </a:lnTo>
                  <a:lnTo>
                    <a:pt x="939" y="784"/>
                  </a:lnTo>
                  <a:lnTo>
                    <a:pt x="939" y="787"/>
                  </a:lnTo>
                  <a:lnTo>
                    <a:pt x="937" y="787"/>
                  </a:lnTo>
                  <a:lnTo>
                    <a:pt x="935" y="787"/>
                  </a:lnTo>
                  <a:lnTo>
                    <a:pt x="933" y="787"/>
                  </a:lnTo>
                  <a:lnTo>
                    <a:pt x="931" y="787"/>
                  </a:lnTo>
                  <a:lnTo>
                    <a:pt x="929" y="787"/>
                  </a:lnTo>
                  <a:lnTo>
                    <a:pt x="927" y="787"/>
                  </a:lnTo>
                  <a:lnTo>
                    <a:pt x="925" y="787"/>
                  </a:lnTo>
                  <a:lnTo>
                    <a:pt x="923" y="787"/>
                  </a:lnTo>
                  <a:lnTo>
                    <a:pt x="920" y="787"/>
                  </a:lnTo>
                  <a:lnTo>
                    <a:pt x="916" y="787"/>
                  </a:lnTo>
                  <a:lnTo>
                    <a:pt x="914" y="787"/>
                  </a:lnTo>
                  <a:lnTo>
                    <a:pt x="908" y="787"/>
                  </a:lnTo>
                  <a:lnTo>
                    <a:pt x="906" y="787"/>
                  </a:lnTo>
                  <a:lnTo>
                    <a:pt x="902" y="787"/>
                  </a:lnTo>
                  <a:lnTo>
                    <a:pt x="898" y="787"/>
                  </a:lnTo>
                  <a:lnTo>
                    <a:pt x="897" y="787"/>
                  </a:lnTo>
                  <a:lnTo>
                    <a:pt x="893" y="787"/>
                  </a:lnTo>
                  <a:lnTo>
                    <a:pt x="891" y="787"/>
                  </a:lnTo>
                  <a:lnTo>
                    <a:pt x="889" y="787"/>
                  </a:lnTo>
                  <a:lnTo>
                    <a:pt x="885" y="787"/>
                  </a:lnTo>
                  <a:lnTo>
                    <a:pt x="883" y="787"/>
                  </a:lnTo>
                  <a:lnTo>
                    <a:pt x="877" y="787"/>
                  </a:lnTo>
                  <a:lnTo>
                    <a:pt x="874" y="787"/>
                  </a:lnTo>
                  <a:lnTo>
                    <a:pt x="862" y="787"/>
                  </a:lnTo>
                  <a:lnTo>
                    <a:pt x="860" y="787"/>
                  </a:lnTo>
                  <a:lnTo>
                    <a:pt x="856" y="787"/>
                  </a:lnTo>
                  <a:lnTo>
                    <a:pt x="850" y="787"/>
                  </a:lnTo>
                  <a:lnTo>
                    <a:pt x="847" y="787"/>
                  </a:lnTo>
                  <a:lnTo>
                    <a:pt x="843" y="787"/>
                  </a:lnTo>
                  <a:lnTo>
                    <a:pt x="841" y="787"/>
                  </a:lnTo>
                  <a:lnTo>
                    <a:pt x="837" y="787"/>
                  </a:lnTo>
                  <a:lnTo>
                    <a:pt x="835" y="787"/>
                  </a:lnTo>
                  <a:lnTo>
                    <a:pt x="833" y="787"/>
                  </a:lnTo>
                  <a:lnTo>
                    <a:pt x="829" y="787"/>
                  </a:lnTo>
                  <a:lnTo>
                    <a:pt x="827" y="787"/>
                  </a:lnTo>
                  <a:lnTo>
                    <a:pt x="824" y="787"/>
                  </a:lnTo>
                  <a:lnTo>
                    <a:pt x="820" y="787"/>
                  </a:lnTo>
                  <a:lnTo>
                    <a:pt x="818" y="787"/>
                  </a:lnTo>
                  <a:lnTo>
                    <a:pt x="810" y="787"/>
                  </a:lnTo>
                  <a:lnTo>
                    <a:pt x="808" y="787"/>
                  </a:lnTo>
                  <a:lnTo>
                    <a:pt x="802" y="787"/>
                  </a:lnTo>
                  <a:lnTo>
                    <a:pt x="795" y="787"/>
                  </a:lnTo>
                  <a:lnTo>
                    <a:pt x="789" y="787"/>
                  </a:lnTo>
                  <a:lnTo>
                    <a:pt x="787" y="787"/>
                  </a:lnTo>
                  <a:lnTo>
                    <a:pt x="785" y="787"/>
                  </a:lnTo>
                  <a:lnTo>
                    <a:pt x="779" y="787"/>
                  </a:lnTo>
                  <a:lnTo>
                    <a:pt x="777" y="787"/>
                  </a:lnTo>
                  <a:lnTo>
                    <a:pt x="776" y="787"/>
                  </a:lnTo>
                  <a:lnTo>
                    <a:pt x="774" y="787"/>
                  </a:lnTo>
                  <a:lnTo>
                    <a:pt x="772" y="787"/>
                  </a:lnTo>
                  <a:lnTo>
                    <a:pt x="764" y="787"/>
                  </a:lnTo>
                  <a:lnTo>
                    <a:pt x="756" y="787"/>
                  </a:lnTo>
                  <a:lnTo>
                    <a:pt x="754" y="787"/>
                  </a:lnTo>
                  <a:lnTo>
                    <a:pt x="753" y="785"/>
                  </a:lnTo>
                  <a:lnTo>
                    <a:pt x="747" y="785"/>
                  </a:lnTo>
                  <a:lnTo>
                    <a:pt x="745" y="785"/>
                  </a:lnTo>
                  <a:lnTo>
                    <a:pt x="737" y="785"/>
                  </a:lnTo>
                  <a:lnTo>
                    <a:pt x="733" y="785"/>
                  </a:lnTo>
                  <a:lnTo>
                    <a:pt x="731" y="785"/>
                  </a:lnTo>
                  <a:lnTo>
                    <a:pt x="728" y="785"/>
                  </a:lnTo>
                  <a:lnTo>
                    <a:pt x="726" y="785"/>
                  </a:lnTo>
                  <a:lnTo>
                    <a:pt x="720" y="785"/>
                  </a:lnTo>
                  <a:lnTo>
                    <a:pt x="718" y="785"/>
                  </a:lnTo>
                  <a:lnTo>
                    <a:pt x="716" y="785"/>
                  </a:lnTo>
                  <a:lnTo>
                    <a:pt x="714" y="785"/>
                  </a:lnTo>
                  <a:lnTo>
                    <a:pt x="710" y="785"/>
                  </a:lnTo>
                  <a:lnTo>
                    <a:pt x="708" y="785"/>
                  </a:lnTo>
                  <a:lnTo>
                    <a:pt x="706" y="785"/>
                  </a:lnTo>
                  <a:lnTo>
                    <a:pt x="705" y="785"/>
                  </a:lnTo>
                  <a:lnTo>
                    <a:pt x="701" y="785"/>
                  </a:lnTo>
                  <a:lnTo>
                    <a:pt x="699" y="785"/>
                  </a:lnTo>
                  <a:lnTo>
                    <a:pt x="691" y="785"/>
                  </a:lnTo>
                  <a:lnTo>
                    <a:pt x="683" y="785"/>
                  </a:lnTo>
                  <a:lnTo>
                    <a:pt x="681" y="785"/>
                  </a:lnTo>
                  <a:lnTo>
                    <a:pt x="680" y="785"/>
                  </a:lnTo>
                  <a:lnTo>
                    <a:pt x="678" y="785"/>
                  </a:lnTo>
                  <a:lnTo>
                    <a:pt x="676" y="785"/>
                  </a:lnTo>
                  <a:lnTo>
                    <a:pt x="674" y="785"/>
                  </a:lnTo>
                  <a:lnTo>
                    <a:pt x="672" y="785"/>
                  </a:lnTo>
                  <a:lnTo>
                    <a:pt x="670" y="785"/>
                  </a:lnTo>
                  <a:lnTo>
                    <a:pt x="664" y="785"/>
                  </a:lnTo>
                  <a:lnTo>
                    <a:pt x="662" y="785"/>
                  </a:lnTo>
                  <a:lnTo>
                    <a:pt x="658" y="785"/>
                  </a:lnTo>
                  <a:lnTo>
                    <a:pt x="649" y="785"/>
                  </a:lnTo>
                  <a:lnTo>
                    <a:pt x="647" y="785"/>
                  </a:lnTo>
                  <a:lnTo>
                    <a:pt x="643" y="785"/>
                  </a:lnTo>
                  <a:lnTo>
                    <a:pt x="637" y="785"/>
                  </a:lnTo>
                  <a:lnTo>
                    <a:pt x="635" y="785"/>
                  </a:lnTo>
                  <a:lnTo>
                    <a:pt x="633" y="785"/>
                  </a:lnTo>
                  <a:lnTo>
                    <a:pt x="632" y="785"/>
                  </a:lnTo>
                  <a:lnTo>
                    <a:pt x="630" y="785"/>
                  </a:lnTo>
                  <a:lnTo>
                    <a:pt x="626" y="785"/>
                  </a:lnTo>
                  <a:lnTo>
                    <a:pt x="622" y="785"/>
                  </a:lnTo>
                  <a:lnTo>
                    <a:pt x="618" y="785"/>
                  </a:lnTo>
                  <a:lnTo>
                    <a:pt x="616" y="785"/>
                  </a:lnTo>
                  <a:lnTo>
                    <a:pt x="612" y="785"/>
                  </a:lnTo>
                  <a:lnTo>
                    <a:pt x="608" y="785"/>
                  </a:lnTo>
                  <a:lnTo>
                    <a:pt x="607" y="785"/>
                  </a:lnTo>
                  <a:lnTo>
                    <a:pt x="605" y="785"/>
                  </a:lnTo>
                  <a:lnTo>
                    <a:pt x="603" y="785"/>
                  </a:lnTo>
                  <a:lnTo>
                    <a:pt x="601" y="785"/>
                  </a:lnTo>
                  <a:lnTo>
                    <a:pt x="599" y="785"/>
                  </a:lnTo>
                  <a:lnTo>
                    <a:pt x="593" y="785"/>
                  </a:lnTo>
                  <a:lnTo>
                    <a:pt x="591" y="785"/>
                  </a:lnTo>
                  <a:lnTo>
                    <a:pt x="589" y="785"/>
                  </a:lnTo>
                  <a:lnTo>
                    <a:pt x="585" y="785"/>
                  </a:lnTo>
                  <a:lnTo>
                    <a:pt x="584" y="785"/>
                  </a:lnTo>
                  <a:lnTo>
                    <a:pt x="582" y="785"/>
                  </a:lnTo>
                  <a:lnTo>
                    <a:pt x="578" y="785"/>
                  </a:lnTo>
                  <a:lnTo>
                    <a:pt x="572" y="785"/>
                  </a:lnTo>
                  <a:lnTo>
                    <a:pt x="570" y="785"/>
                  </a:lnTo>
                  <a:lnTo>
                    <a:pt x="568" y="785"/>
                  </a:lnTo>
                  <a:lnTo>
                    <a:pt x="566" y="785"/>
                  </a:lnTo>
                  <a:lnTo>
                    <a:pt x="564" y="785"/>
                  </a:lnTo>
                  <a:lnTo>
                    <a:pt x="560" y="785"/>
                  </a:lnTo>
                  <a:lnTo>
                    <a:pt x="559" y="785"/>
                  </a:lnTo>
                  <a:lnTo>
                    <a:pt x="555" y="785"/>
                  </a:lnTo>
                  <a:lnTo>
                    <a:pt x="547" y="785"/>
                  </a:lnTo>
                  <a:lnTo>
                    <a:pt x="541" y="785"/>
                  </a:lnTo>
                  <a:lnTo>
                    <a:pt x="539" y="785"/>
                  </a:lnTo>
                  <a:lnTo>
                    <a:pt x="537" y="785"/>
                  </a:lnTo>
                  <a:lnTo>
                    <a:pt x="536" y="785"/>
                  </a:lnTo>
                  <a:lnTo>
                    <a:pt x="532" y="784"/>
                  </a:lnTo>
                  <a:lnTo>
                    <a:pt x="530" y="784"/>
                  </a:lnTo>
                  <a:lnTo>
                    <a:pt x="520" y="784"/>
                  </a:lnTo>
                  <a:lnTo>
                    <a:pt x="514" y="784"/>
                  </a:lnTo>
                  <a:lnTo>
                    <a:pt x="507" y="784"/>
                  </a:lnTo>
                  <a:lnTo>
                    <a:pt x="503" y="784"/>
                  </a:lnTo>
                  <a:lnTo>
                    <a:pt x="489" y="784"/>
                  </a:lnTo>
                  <a:lnTo>
                    <a:pt x="488" y="784"/>
                  </a:lnTo>
                  <a:lnTo>
                    <a:pt x="486" y="784"/>
                  </a:lnTo>
                  <a:lnTo>
                    <a:pt x="484" y="784"/>
                  </a:lnTo>
                  <a:lnTo>
                    <a:pt x="482" y="784"/>
                  </a:lnTo>
                  <a:lnTo>
                    <a:pt x="480" y="784"/>
                  </a:lnTo>
                  <a:lnTo>
                    <a:pt x="478" y="784"/>
                  </a:lnTo>
                  <a:lnTo>
                    <a:pt x="474" y="784"/>
                  </a:lnTo>
                  <a:lnTo>
                    <a:pt x="472" y="784"/>
                  </a:lnTo>
                  <a:lnTo>
                    <a:pt x="470" y="784"/>
                  </a:lnTo>
                  <a:lnTo>
                    <a:pt x="464" y="784"/>
                  </a:lnTo>
                  <a:lnTo>
                    <a:pt x="463" y="784"/>
                  </a:lnTo>
                  <a:lnTo>
                    <a:pt x="459" y="784"/>
                  </a:lnTo>
                  <a:lnTo>
                    <a:pt x="457" y="784"/>
                  </a:lnTo>
                  <a:lnTo>
                    <a:pt x="453" y="784"/>
                  </a:lnTo>
                  <a:lnTo>
                    <a:pt x="445" y="784"/>
                  </a:lnTo>
                  <a:lnTo>
                    <a:pt x="441" y="784"/>
                  </a:lnTo>
                  <a:lnTo>
                    <a:pt x="430" y="784"/>
                  </a:lnTo>
                  <a:lnTo>
                    <a:pt x="428" y="784"/>
                  </a:lnTo>
                  <a:lnTo>
                    <a:pt x="426" y="784"/>
                  </a:lnTo>
                  <a:lnTo>
                    <a:pt x="424" y="784"/>
                  </a:lnTo>
                  <a:lnTo>
                    <a:pt x="420" y="784"/>
                  </a:lnTo>
                  <a:lnTo>
                    <a:pt x="418" y="784"/>
                  </a:lnTo>
                  <a:lnTo>
                    <a:pt x="416" y="784"/>
                  </a:lnTo>
                  <a:lnTo>
                    <a:pt x="401" y="784"/>
                  </a:lnTo>
                  <a:lnTo>
                    <a:pt x="399" y="784"/>
                  </a:lnTo>
                  <a:lnTo>
                    <a:pt x="397" y="784"/>
                  </a:lnTo>
                  <a:lnTo>
                    <a:pt x="395" y="784"/>
                  </a:lnTo>
                  <a:lnTo>
                    <a:pt x="393" y="784"/>
                  </a:lnTo>
                  <a:lnTo>
                    <a:pt x="392" y="784"/>
                  </a:lnTo>
                  <a:lnTo>
                    <a:pt x="390" y="784"/>
                  </a:lnTo>
                  <a:lnTo>
                    <a:pt x="388" y="784"/>
                  </a:lnTo>
                  <a:lnTo>
                    <a:pt x="386" y="784"/>
                  </a:lnTo>
                  <a:lnTo>
                    <a:pt x="382" y="784"/>
                  </a:lnTo>
                  <a:lnTo>
                    <a:pt x="380" y="784"/>
                  </a:lnTo>
                  <a:lnTo>
                    <a:pt x="378" y="784"/>
                  </a:lnTo>
                  <a:lnTo>
                    <a:pt x="374" y="784"/>
                  </a:lnTo>
                  <a:lnTo>
                    <a:pt x="372" y="784"/>
                  </a:lnTo>
                  <a:lnTo>
                    <a:pt x="365" y="784"/>
                  </a:lnTo>
                  <a:lnTo>
                    <a:pt x="361" y="784"/>
                  </a:lnTo>
                  <a:lnTo>
                    <a:pt x="355" y="784"/>
                  </a:lnTo>
                  <a:lnTo>
                    <a:pt x="343" y="784"/>
                  </a:lnTo>
                  <a:lnTo>
                    <a:pt x="340" y="784"/>
                  </a:lnTo>
                  <a:lnTo>
                    <a:pt x="334" y="784"/>
                  </a:lnTo>
                  <a:lnTo>
                    <a:pt x="328" y="784"/>
                  </a:lnTo>
                  <a:lnTo>
                    <a:pt x="322" y="784"/>
                  </a:lnTo>
                  <a:lnTo>
                    <a:pt x="322" y="780"/>
                  </a:lnTo>
                  <a:lnTo>
                    <a:pt x="320" y="772"/>
                  </a:lnTo>
                  <a:lnTo>
                    <a:pt x="319" y="770"/>
                  </a:lnTo>
                  <a:lnTo>
                    <a:pt x="319" y="764"/>
                  </a:lnTo>
                  <a:lnTo>
                    <a:pt x="319" y="762"/>
                  </a:lnTo>
                  <a:lnTo>
                    <a:pt x="317" y="759"/>
                  </a:lnTo>
                  <a:lnTo>
                    <a:pt x="317" y="757"/>
                  </a:lnTo>
                  <a:lnTo>
                    <a:pt x="315" y="749"/>
                  </a:lnTo>
                  <a:lnTo>
                    <a:pt x="313" y="743"/>
                  </a:lnTo>
                  <a:lnTo>
                    <a:pt x="311" y="736"/>
                  </a:lnTo>
                  <a:lnTo>
                    <a:pt x="311" y="734"/>
                  </a:lnTo>
                  <a:lnTo>
                    <a:pt x="311" y="732"/>
                  </a:lnTo>
                  <a:lnTo>
                    <a:pt x="311" y="730"/>
                  </a:lnTo>
                  <a:lnTo>
                    <a:pt x="309" y="726"/>
                  </a:lnTo>
                  <a:lnTo>
                    <a:pt x="309" y="722"/>
                  </a:lnTo>
                  <a:lnTo>
                    <a:pt x="307" y="718"/>
                  </a:lnTo>
                  <a:lnTo>
                    <a:pt x="307" y="712"/>
                  </a:lnTo>
                  <a:lnTo>
                    <a:pt x="305" y="711"/>
                  </a:lnTo>
                  <a:lnTo>
                    <a:pt x="303" y="701"/>
                  </a:lnTo>
                  <a:lnTo>
                    <a:pt x="303" y="699"/>
                  </a:lnTo>
                  <a:lnTo>
                    <a:pt x="303" y="697"/>
                  </a:lnTo>
                  <a:lnTo>
                    <a:pt x="303" y="695"/>
                  </a:lnTo>
                  <a:lnTo>
                    <a:pt x="301" y="691"/>
                  </a:lnTo>
                  <a:lnTo>
                    <a:pt x="301" y="686"/>
                  </a:lnTo>
                  <a:lnTo>
                    <a:pt x="299" y="682"/>
                  </a:lnTo>
                  <a:lnTo>
                    <a:pt x="297" y="674"/>
                  </a:lnTo>
                  <a:lnTo>
                    <a:pt x="295" y="664"/>
                  </a:lnTo>
                  <a:lnTo>
                    <a:pt x="295" y="663"/>
                  </a:lnTo>
                  <a:lnTo>
                    <a:pt x="295" y="661"/>
                  </a:lnTo>
                  <a:lnTo>
                    <a:pt x="295" y="659"/>
                  </a:lnTo>
                  <a:lnTo>
                    <a:pt x="294" y="659"/>
                  </a:lnTo>
                  <a:lnTo>
                    <a:pt x="294" y="651"/>
                  </a:lnTo>
                  <a:lnTo>
                    <a:pt x="292" y="647"/>
                  </a:lnTo>
                  <a:lnTo>
                    <a:pt x="292" y="643"/>
                  </a:lnTo>
                  <a:lnTo>
                    <a:pt x="290" y="638"/>
                  </a:lnTo>
                  <a:lnTo>
                    <a:pt x="290" y="634"/>
                  </a:lnTo>
                  <a:lnTo>
                    <a:pt x="288" y="630"/>
                  </a:lnTo>
                  <a:lnTo>
                    <a:pt x="288" y="628"/>
                  </a:lnTo>
                  <a:lnTo>
                    <a:pt x="288" y="626"/>
                  </a:lnTo>
                  <a:lnTo>
                    <a:pt x="286" y="620"/>
                  </a:lnTo>
                  <a:lnTo>
                    <a:pt x="284" y="613"/>
                  </a:lnTo>
                  <a:lnTo>
                    <a:pt x="284" y="611"/>
                  </a:lnTo>
                  <a:lnTo>
                    <a:pt x="282" y="607"/>
                  </a:lnTo>
                  <a:lnTo>
                    <a:pt x="280" y="599"/>
                  </a:lnTo>
                  <a:lnTo>
                    <a:pt x="280" y="593"/>
                  </a:lnTo>
                  <a:lnTo>
                    <a:pt x="280" y="590"/>
                  </a:lnTo>
                  <a:lnTo>
                    <a:pt x="276" y="578"/>
                  </a:lnTo>
                  <a:lnTo>
                    <a:pt x="274" y="567"/>
                  </a:lnTo>
                  <a:lnTo>
                    <a:pt x="274" y="565"/>
                  </a:lnTo>
                  <a:lnTo>
                    <a:pt x="272" y="563"/>
                  </a:lnTo>
                  <a:lnTo>
                    <a:pt x="272" y="561"/>
                  </a:lnTo>
                  <a:lnTo>
                    <a:pt x="272" y="555"/>
                  </a:lnTo>
                  <a:lnTo>
                    <a:pt x="272" y="553"/>
                  </a:lnTo>
                  <a:lnTo>
                    <a:pt x="272" y="551"/>
                  </a:lnTo>
                  <a:lnTo>
                    <a:pt x="272" y="549"/>
                  </a:lnTo>
                  <a:lnTo>
                    <a:pt x="272" y="544"/>
                  </a:lnTo>
                  <a:lnTo>
                    <a:pt x="272" y="542"/>
                  </a:lnTo>
                  <a:lnTo>
                    <a:pt x="272" y="538"/>
                  </a:lnTo>
                  <a:lnTo>
                    <a:pt x="272" y="534"/>
                  </a:lnTo>
                  <a:lnTo>
                    <a:pt x="272" y="530"/>
                  </a:lnTo>
                  <a:lnTo>
                    <a:pt x="272" y="528"/>
                  </a:lnTo>
                  <a:lnTo>
                    <a:pt x="272" y="526"/>
                  </a:lnTo>
                  <a:lnTo>
                    <a:pt x="272" y="524"/>
                  </a:lnTo>
                  <a:lnTo>
                    <a:pt x="272" y="522"/>
                  </a:lnTo>
                  <a:lnTo>
                    <a:pt x="272" y="520"/>
                  </a:lnTo>
                  <a:lnTo>
                    <a:pt x="272" y="517"/>
                  </a:lnTo>
                  <a:lnTo>
                    <a:pt x="272" y="515"/>
                  </a:lnTo>
                  <a:lnTo>
                    <a:pt x="272" y="513"/>
                  </a:lnTo>
                  <a:lnTo>
                    <a:pt x="272" y="511"/>
                  </a:lnTo>
                  <a:lnTo>
                    <a:pt x="272" y="507"/>
                  </a:lnTo>
                  <a:lnTo>
                    <a:pt x="272" y="501"/>
                  </a:lnTo>
                  <a:lnTo>
                    <a:pt x="272" y="499"/>
                  </a:lnTo>
                  <a:lnTo>
                    <a:pt x="272" y="496"/>
                  </a:lnTo>
                  <a:lnTo>
                    <a:pt x="272" y="492"/>
                  </a:lnTo>
                  <a:lnTo>
                    <a:pt x="272" y="490"/>
                  </a:lnTo>
                  <a:lnTo>
                    <a:pt x="272" y="488"/>
                  </a:lnTo>
                  <a:lnTo>
                    <a:pt x="272" y="486"/>
                  </a:lnTo>
                  <a:lnTo>
                    <a:pt x="272" y="484"/>
                  </a:lnTo>
                  <a:lnTo>
                    <a:pt x="272" y="478"/>
                  </a:lnTo>
                  <a:lnTo>
                    <a:pt x="272" y="472"/>
                  </a:lnTo>
                  <a:lnTo>
                    <a:pt x="272" y="471"/>
                  </a:lnTo>
                  <a:lnTo>
                    <a:pt x="272" y="469"/>
                  </a:lnTo>
                  <a:lnTo>
                    <a:pt x="272" y="467"/>
                  </a:lnTo>
                  <a:lnTo>
                    <a:pt x="272" y="455"/>
                  </a:lnTo>
                  <a:lnTo>
                    <a:pt x="272" y="451"/>
                  </a:lnTo>
                  <a:lnTo>
                    <a:pt x="272" y="448"/>
                  </a:lnTo>
                  <a:lnTo>
                    <a:pt x="272" y="444"/>
                  </a:lnTo>
                  <a:lnTo>
                    <a:pt x="272" y="438"/>
                  </a:lnTo>
                  <a:lnTo>
                    <a:pt x="272" y="432"/>
                  </a:lnTo>
                  <a:lnTo>
                    <a:pt x="272" y="430"/>
                  </a:lnTo>
                  <a:lnTo>
                    <a:pt x="272" y="426"/>
                  </a:lnTo>
                  <a:lnTo>
                    <a:pt x="272" y="424"/>
                  </a:lnTo>
                  <a:lnTo>
                    <a:pt x="272" y="423"/>
                  </a:lnTo>
                  <a:lnTo>
                    <a:pt x="272" y="421"/>
                  </a:lnTo>
                  <a:lnTo>
                    <a:pt x="271" y="421"/>
                  </a:lnTo>
                  <a:lnTo>
                    <a:pt x="257" y="421"/>
                  </a:lnTo>
                  <a:lnTo>
                    <a:pt x="253" y="421"/>
                  </a:lnTo>
                  <a:lnTo>
                    <a:pt x="251" y="421"/>
                  </a:lnTo>
                  <a:lnTo>
                    <a:pt x="249" y="421"/>
                  </a:lnTo>
                  <a:lnTo>
                    <a:pt x="244" y="421"/>
                  </a:lnTo>
                  <a:lnTo>
                    <a:pt x="242" y="421"/>
                  </a:lnTo>
                  <a:lnTo>
                    <a:pt x="238" y="421"/>
                  </a:lnTo>
                  <a:lnTo>
                    <a:pt x="232" y="421"/>
                  </a:lnTo>
                  <a:lnTo>
                    <a:pt x="230" y="421"/>
                  </a:lnTo>
                  <a:lnTo>
                    <a:pt x="226" y="421"/>
                  </a:lnTo>
                  <a:lnTo>
                    <a:pt x="219" y="421"/>
                  </a:lnTo>
                  <a:lnTo>
                    <a:pt x="217" y="421"/>
                  </a:lnTo>
                  <a:lnTo>
                    <a:pt x="215" y="421"/>
                  </a:lnTo>
                  <a:lnTo>
                    <a:pt x="213" y="421"/>
                  </a:lnTo>
                  <a:lnTo>
                    <a:pt x="211" y="421"/>
                  </a:lnTo>
                  <a:lnTo>
                    <a:pt x="209" y="421"/>
                  </a:lnTo>
                  <a:lnTo>
                    <a:pt x="207" y="421"/>
                  </a:lnTo>
                  <a:lnTo>
                    <a:pt x="203" y="421"/>
                  </a:lnTo>
                  <a:lnTo>
                    <a:pt x="201" y="421"/>
                  </a:lnTo>
                  <a:lnTo>
                    <a:pt x="194" y="421"/>
                  </a:lnTo>
                  <a:lnTo>
                    <a:pt x="192" y="421"/>
                  </a:lnTo>
                  <a:lnTo>
                    <a:pt x="188" y="421"/>
                  </a:lnTo>
                  <a:lnTo>
                    <a:pt x="186" y="421"/>
                  </a:lnTo>
                  <a:lnTo>
                    <a:pt x="180" y="421"/>
                  </a:lnTo>
                  <a:lnTo>
                    <a:pt x="178" y="421"/>
                  </a:lnTo>
                  <a:lnTo>
                    <a:pt x="173" y="421"/>
                  </a:lnTo>
                  <a:lnTo>
                    <a:pt x="169" y="421"/>
                  </a:lnTo>
                  <a:lnTo>
                    <a:pt x="165" y="421"/>
                  </a:lnTo>
                  <a:lnTo>
                    <a:pt x="161" y="421"/>
                  </a:lnTo>
                  <a:lnTo>
                    <a:pt x="159" y="421"/>
                  </a:lnTo>
                  <a:lnTo>
                    <a:pt x="157" y="421"/>
                  </a:lnTo>
                  <a:lnTo>
                    <a:pt x="148" y="421"/>
                  </a:lnTo>
                  <a:lnTo>
                    <a:pt x="146" y="421"/>
                  </a:lnTo>
                  <a:lnTo>
                    <a:pt x="138" y="421"/>
                  </a:lnTo>
                  <a:lnTo>
                    <a:pt x="136" y="421"/>
                  </a:lnTo>
                  <a:lnTo>
                    <a:pt x="134" y="421"/>
                  </a:lnTo>
                  <a:lnTo>
                    <a:pt x="132" y="421"/>
                  </a:lnTo>
                  <a:lnTo>
                    <a:pt x="125" y="421"/>
                  </a:lnTo>
                  <a:lnTo>
                    <a:pt x="119" y="421"/>
                  </a:lnTo>
                  <a:lnTo>
                    <a:pt x="117" y="421"/>
                  </a:lnTo>
                  <a:lnTo>
                    <a:pt x="115" y="421"/>
                  </a:lnTo>
                  <a:lnTo>
                    <a:pt x="113" y="421"/>
                  </a:lnTo>
                  <a:lnTo>
                    <a:pt x="111" y="421"/>
                  </a:lnTo>
                  <a:lnTo>
                    <a:pt x="109" y="421"/>
                  </a:lnTo>
                  <a:lnTo>
                    <a:pt x="107" y="421"/>
                  </a:lnTo>
                  <a:lnTo>
                    <a:pt x="100" y="421"/>
                  </a:lnTo>
                  <a:lnTo>
                    <a:pt x="98" y="421"/>
                  </a:lnTo>
                  <a:lnTo>
                    <a:pt x="96" y="421"/>
                  </a:lnTo>
                  <a:lnTo>
                    <a:pt x="94" y="421"/>
                  </a:lnTo>
                  <a:lnTo>
                    <a:pt x="92" y="421"/>
                  </a:lnTo>
                  <a:lnTo>
                    <a:pt x="86" y="421"/>
                  </a:lnTo>
                  <a:lnTo>
                    <a:pt x="84" y="421"/>
                  </a:lnTo>
                  <a:lnTo>
                    <a:pt x="82" y="421"/>
                  </a:lnTo>
                  <a:lnTo>
                    <a:pt x="80" y="421"/>
                  </a:lnTo>
                  <a:lnTo>
                    <a:pt x="78" y="421"/>
                  </a:lnTo>
                  <a:lnTo>
                    <a:pt x="77" y="421"/>
                  </a:lnTo>
                  <a:lnTo>
                    <a:pt x="75" y="421"/>
                  </a:lnTo>
                  <a:lnTo>
                    <a:pt x="73" y="421"/>
                  </a:lnTo>
                  <a:lnTo>
                    <a:pt x="67" y="421"/>
                  </a:lnTo>
                  <a:lnTo>
                    <a:pt x="65" y="421"/>
                  </a:lnTo>
                  <a:lnTo>
                    <a:pt x="63" y="421"/>
                  </a:lnTo>
                  <a:lnTo>
                    <a:pt x="59" y="421"/>
                  </a:lnTo>
                  <a:lnTo>
                    <a:pt x="46" y="421"/>
                  </a:lnTo>
                  <a:lnTo>
                    <a:pt x="42" y="421"/>
                  </a:lnTo>
                  <a:lnTo>
                    <a:pt x="36" y="421"/>
                  </a:lnTo>
                  <a:lnTo>
                    <a:pt x="34" y="421"/>
                  </a:lnTo>
                  <a:lnTo>
                    <a:pt x="21" y="421"/>
                  </a:lnTo>
                  <a:lnTo>
                    <a:pt x="17" y="421"/>
                  </a:lnTo>
                  <a:lnTo>
                    <a:pt x="11" y="421"/>
                  </a:lnTo>
                  <a:lnTo>
                    <a:pt x="9" y="421"/>
                  </a:lnTo>
                  <a:lnTo>
                    <a:pt x="7" y="421"/>
                  </a:lnTo>
                  <a:lnTo>
                    <a:pt x="6" y="421"/>
                  </a:lnTo>
                  <a:lnTo>
                    <a:pt x="2" y="421"/>
                  </a:lnTo>
                  <a:lnTo>
                    <a:pt x="2" y="417"/>
                  </a:lnTo>
                  <a:lnTo>
                    <a:pt x="2" y="415"/>
                  </a:lnTo>
                  <a:lnTo>
                    <a:pt x="2" y="413"/>
                  </a:lnTo>
                  <a:lnTo>
                    <a:pt x="2" y="409"/>
                  </a:lnTo>
                  <a:lnTo>
                    <a:pt x="2" y="407"/>
                  </a:lnTo>
                  <a:lnTo>
                    <a:pt x="2" y="405"/>
                  </a:lnTo>
                  <a:lnTo>
                    <a:pt x="2" y="403"/>
                  </a:lnTo>
                  <a:lnTo>
                    <a:pt x="2" y="398"/>
                  </a:lnTo>
                  <a:lnTo>
                    <a:pt x="2" y="396"/>
                  </a:lnTo>
                  <a:lnTo>
                    <a:pt x="2" y="392"/>
                  </a:lnTo>
                  <a:lnTo>
                    <a:pt x="2" y="388"/>
                  </a:lnTo>
                  <a:lnTo>
                    <a:pt x="2" y="386"/>
                  </a:lnTo>
                  <a:lnTo>
                    <a:pt x="2" y="376"/>
                  </a:lnTo>
                  <a:lnTo>
                    <a:pt x="2" y="369"/>
                  </a:lnTo>
                  <a:lnTo>
                    <a:pt x="2" y="365"/>
                  </a:lnTo>
                  <a:lnTo>
                    <a:pt x="2" y="363"/>
                  </a:lnTo>
                  <a:lnTo>
                    <a:pt x="2" y="359"/>
                  </a:lnTo>
                  <a:lnTo>
                    <a:pt x="2" y="353"/>
                  </a:lnTo>
                  <a:lnTo>
                    <a:pt x="2" y="338"/>
                  </a:lnTo>
                  <a:lnTo>
                    <a:pt x="2" y="332"/>
                  </a:lnTo>
                  <a:lnTo>
                    <a:pt x="2" y="328"/>
                  </a:lnTo>
                  <a:lnTo>
                    <a:pt x="2" y="327"/>
                  </a:lnTo>
                  <a:lnTo>
                    <a:pt x="2" y="321"/>
                  </a:lnTo>
                  <a:lnTo>
                    <a:pt x="2" y="317"/>
                  </a:lnTo>
                  <a:lnTo>
                    <a:pt x="2" y="307"/>
                  </a:lnTo>
                  <a:lnTo>
                    <a:pt x="2" y="298"/>
                  </a:lnTo>
                  <a:lnTo>
                    <a:pt x="2" y="284"/>
                  </a:lnTo>
                  <a:lnTo>
                    <a:pt x="2" y="279"/>
                  </a:lnTo>
                  <a:lnTo>
                    <a:pt x="2" y="269"/>
                  </a:lnTo>
                  <a:lnTo>
                    <a:pt x="2" y="263"/>
                  </a:lnTo>
                  <a:lnTo>
                    <a:pt x="2" y="261"/>
                  </a:lnTo>
                  <a:lnTo>
                    <a:pt x="2" y="257"/>
                  </a:lnTo>
                  <a:lnTo>
                    <a:pt x="2" y="256"/>
                  </a:lnTo>
                  <a:lnTo>
                    <a:pt x="2" y="252"/>
                  </a:lnTo>
                  <a:lnTo>
                    <a:pt x="2" y="248"/>
                  </a:lnTo>
                  <a:lnTo>
                    <a:pt x="2" y="244"/>
                  </a:lnTo>
                  <a:lnTo>
                    <a:pt x="2" y="231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2" y="217"/>
                  </a:lnTo>
                  <a:lnTo>
                    <a:pt x="2" y="215"/>
                  </a:lnTo>
                  <a:lnTo>
                    <a:pt x="2" y="213"/>
                  </a:lnTo>
                  <a:lnTo>
                    <a:pt x="2" y="211"/>
                  </a:lnTo>
                  <a:lnTo>
                    <a:pt x="2" y="208"/>
                  </a:lnTo>
                  <a:lnTo>
                    <a:pt x="2" y="200"/>
                  </a:lnTo>
                  <a:lnTo>
                    <a:pt x="2" y="186"/>
                  </a:lnTo>
                  <a:lnTo>
                    <a:pt x="2" y="181"/>
                  </a:lnTo>
                  <a:lnTo>
                    <a:pt x="2" y="173"/>
                  </a:lnTo>
                  <a:lnTo>
                    <a:pt x="2" y="165"/>
                  </a:lnTo>
                  <a:lnTo>
                    <a:pt x="2" y="160"/>
                  </a:lnTo>
                  <a:lnTo>
                    <a:pt x="2" y="158"/>
                  </a:lnTo>
                  <a:lnTo>
                    <a:pt x="2" y="154"/>
                  </a:lnTo>
                  <a:lnTo>
                    <a:pt x="2" y="144"/>
                  </a:lnTo>
                  <a:lnTo>
                    <a:pt x="2" y="142"/>
                  </a:lnTo>
                  <a:lnTo>
                    <a:pt x="2" y="140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2" y="133"/>
                  </a:lnTo>
                  <a:lnTo>
                    <a:pt x="2" y="131"/>
                  </a:lnTo>
                  <a:lnTo>
                    <a:pt x="2" y="125"/>
                  </a:lnTo>
                  <a:lnTo>
                    <a:pt x="2" y="123"/>
                  </a:lnTo>
                  <a:lnTo>
                    <a:pt x="2" y="121"/>
                  </a:lnTo>
                  <a:lnTo>
                    <a:pt x="2" y="119"/>
                  </a:lnTo>
                  <a:lnTo>
                    <a:pt x="2" y="113"/>
                  </a:lnTo>
                  <a:lnTo>
                    <a:pt x="2" y="112"/>
                  </a:lnTo>
                  <a:lnTo>
                    <a:pt x="2" y="106"/>
                  </a:lnTo>
                  <a:lnTo>
                    <a:pt x="2" y="104"/>
                  </a:lnTo>
                  <a:lnTo>
                    <a:pt x="0" y="100"/>
                  </a:lnTo>
                  <a:lnTo>
                    <a:pt x="0" y="98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83"/>
                  </a:lnTo>
                  <a:lnTo>
                    <a:pt x="2" y="81"/>
                  </a:lnTo>
                  <a:lnTo>
                    <a:pt x="2" y="73"/>
                  </a:lnTo>
                  <a:lnTo>
                    <a:pt x="2" y="69"/>
                  </a:lnTo>
                  <a:lnTo>
                    <a:pt x="2" y="65"/>
                  </a:lnTo>
                  <a:lnTo>
                    <a:pt x="2" y="64"/>
                  </a:lnTo>
                  <a:lnTo>
                    <a:pt x="2" y="58"/>
                  </a:lnTo>
                  <a:lnTo>
                    <a:pt x="2" y="56"/>
                  </a:lnTo>
                  <a:lnTo>
                    <a:pt x="2" y="52"/>
                  </a:lnTo>
                  <a:lnTo>
                    <a:pt x="2" y="50"/>
                  </a:lnTo>
                  <a:lnTo>
                    <a:pt x="2" y="46"/>
                  </a:lnTo>
                  <a:lnTo>
                    <a:pt x="2" y="37"/>
                  </a:lnTo>
                  <a:lnTo>
                    <a:pt x="2" y="35"/>
                  </a:lnTo>
                  <a:lnTo>
                    <a:pt x="2" y="27"/>
                  </a:lnTo>
                  <a:lnTo>
                    <a:pt x="2" y="21"/>
                  </a:lnTo>
                  <a:lnTo>
                    <a:pt x="2" y="17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6"/>
                  </a:lnTo>
                  <a:lnTo>
                    <a:pt x="2" y="2"/>
                  </a:lnTo>
                  <a:lnTo>
                    <a:pt x="2" y="0"/>
                  </a:lnTo>
                  <a:lnTo>
                    <a:pt x="25" y="0"/>
                  </a:lnTo>
                  <a:lnTo>
                    <a:pt x="48" y="0"/>
                  </a:lnTo>
                  <a:lnTo>
                    <a:pt x="98" y="0"/>
                  </a:lnTo>
                  <a:lnTo>
                    <a:pt x="123" y="0"/>
                  </a:lnTo>
                  <a:lnTo>
                    <a:pt x="155" y="0"/>
                  </a:lnTo>
                  <a:lnTo>
                    <a:pt x="176" y="0"/>
                  </a:lnTo>
                  <a:lnTo>
                    <a:pt x="182" y="0"/>
                  </a:lnTo>
                  <a:lnTo>
                    <a:pt x="259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311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51" y="0"/>
                  </a:lnTo>
                  <a:lnTo>
                    <a:pt x="386" y="0"/>
                  </a:lnTo>
                  <a:lnTo>
                    <a:pt x="395" y="0"/>
                  </a:lnTo>
                  <a:lnTo>
                    <a:pt x="397" y="0"/>
                  </a:lnTo>
                  <a:lnTo>
                    <a:pt x="434" y="0"/>
                  </a:lnTo>
                  <a:lnTo>
                    <a:pt x="440" y="0"/>
                  </a:lnTo>
                  <a:lnTo>
                    <a:pt x="509" y="0"/>
                  </a:lnTo>
                  <a:lnTo>
                    <a:pt x="528" y="0"/>
                  </a:lnTo>
                  <a:lnTo>
                    <a:pt x="543" y="0"/>
                  </a:lnTo>
                  <a:lnTo>
                    <a:pt x="568" y="0"/>
                  </a:lnTo>
                  <a:lnTo>
                    <a:pt x="578" y="2"/>
                  </a:lnTo>
                  <a:lnTo>
                    <a:pt x="591" y="2"/>
                  </a:lnTo>
                  <a:lnTo>
                    <a:pt x="593" y="2"/>
                  </a:lnTo>
                  <a:lnTo>
                    <a:pt x="620" y="2"/>
                  </a:lnTo>
                  <a:lnTo>
                    <a:pt x="626" y="2"/>
                  </a:lnTo>
                  <a:lnTo>
                    <a:pt x="639" y="0"/>
                  </a:lnTo>
                  <a:lnTo>
                    <a:pt x="641" y="0"/>
                  </a:lnTo>
                  <a:lnTo>
                    <a:pt x="672" y="0"/>
                  </a:lnTo>
                  <a:lnTo>
                    <a:pt x="712" y="0"/>
                  </a:lnTo>
                  <a:lnTo>
                    <a:pt x="726" y="0"/>
                  </a:lnTo>
                  <a:lnTo>
                    <a:pt x="743" y="0"/>
                  </a:lnTo>
                  <a:lnTo>
                    <a:pt x="785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61" name="Freeform 14">
              <a:extLst>
                <a:ext uri="{FF2B5EF4-FFF2-40B4-BE49-F238E27FC236}">
                  <a16:creationId xmlns:a16="http://schemas.microsoft.com/office/drawing/2014/main" id="{8B1D8819-8FC0-0A24-5A06-9B8A1946D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5775" y="1751013"/>
              <a:ext cx="406400" cy="1203325"/>
            </a:xfrm>
            <a:custGeom>
              <a:avLst/>
              <a:gdLst>
                <a:gd name="T0" fmla="*/ 48 w 256"/>
                <a:gd name="T1" fmla="*/ 0 h 758"/>
                <a:gd name="T2" fmla="*/ 79 w 256"/>
                <a:gd name="T3" fmla="*/ 0 h 758"/>
                <a:gd name="T4" fmla="*/ 110 w 256"/>
                <a:gd name="T5" fmla="*/ 0 h 758"/>
                <a:gd name="T6" fmla="*/ 140 w 256"/>
                <a:gd name="T7" fmla="*/ 3 h 758"/>
                <a:gd name="T8" fmla="*/ 140 w 256"/>
                <a:gd name="T9" fmla="*/ 46 h 758"/>
                <a:gd name="T10" fmla="*/ 140 w 256"/>
                <a:gd name="T11" fmla="*/ 71 h 758"/>
                <a:gd name="T12" fmla="*/ 140 w 256"/>
                <a:gd name="T13" fmla="*/ 99 h 758"/>
                <a:gd name="T14" fmla="*/ 140 w 256"/>
                <a:gd name="T15" fmla="*/ 123 h 758"/>
                <a:gd name="T16" fmla="*/ 144 w 256"/>
                <a:gd name="T17" fmla="*/ 157 h 758"/>
                <a:gd name="T18" fmla="*/ 156 w 256"/>
                <a:gd name="T19" fmla="*/ 207 h 758"/>
                <a:gd name="T20" fmla="*/ 163 w 256"/>
                <a:gd name="T21" fmla="*/ 240 h 758"/>
                <a:gd name="T22" fmla="*/ 171 w 256"/>
                <a:gd name="T23" fmla="*/ 278 h 758"/>
                <a:gd name="T24" fmla="*/ 179 w 256"/>
                <a:gd name="T25" fmla="*/ 313 h 758"/>
                <a:gd name="T26" fmla="*/ 188 w 256"/>
                <a:gd name="T27" fmla="*/ 351 h 758"/>
                <a:gd name="T28" fmla="*/ 233 w 256"/>
                <a:gd name="T29" fmla="*/ 363 h 758"/>
                <a:gd name="T30" fmla="*/ 246 w 256"/>
                <a:gd name="T31" fmla="*/ 370 h 758"/>
                <a:gd name="T32" fmla="*/ 242 w 256"/>
                <a:gd name="T33" fmla="*/ 384 h 758"/>
                <a:gd name="T34" fmla="*/ 244 w 256"/>
                <a:gd name="T35" fmla="*/ 395 h 758"/>
                <a:gd name="T36" fmla="*/ 242 w 256"/>
                <a:gd name="T37" fmla="*/ 407 h 758"/>
                <a:gd name="T38" fmla="*/ 242 w 256"/>
                <a:gd name="T39" fmla="*/ 420 h 758"/>
                <a:gd name="T40" fmla="*/ 248 w 256"/>
                <a:gd name="T41" fmla="*/ 434 h 758"/>
                <a:gd name="T42" fmla="*/ 250 w 256"/>
                <a:gd name="T43" fmla="*/ 447 h 758"/>
                <a:gd name="T44" fmla="*/ 252 w 256"/>
                <a:gd name="T45" fmla="*/ 462 h 758"/>
                <a:gd name="T46" fmla="*/ 256 w 256"/>
                <a:gd name="T47" fmla="*/ 474 h 758"/>
                <a:gd name="T48" fmla="*/ 250 w 256"/>
                <a:gd name="T49" fmla="*/ 487 h 758"/>
                <a:gd name="T50" fmla="*/ 250 w 256"/>
                <a:gd name="T51" fmla="*/ 503 h 758"/>
                <a:gd name="T52" fmla="*/ 248 w 256"/>
                <a:gd name="T53" fmla="*/ 520 h 758"/>
                <a:gd name="T54" fmla="*/ 244 w 256"/>
                <a:gd name="T55" fmla="*/ 531 h 758"/>
                <a:gd name="T56" fmla="*/ 246 w 256"/>
                <a:gd name="T57" fmla="*/ 547 h 758"/>
                <a:gd name="T58" fmla="*/ 246 w 256"/>
                <a:gd name="T59" fmla="*/ 562 h 758"/>
                <a:gd name="T60" fmla="*/ 248 w 256"/>
                <a:gd name="T61" fmla="*/ 578 h 758"/>
                <a:gd name="T62" fmla="*/ 246 w 256"/>
                <a:gd name="T63" fmla="*/ 589 h 758"/>
                <a:gd name="T64" fmla="*/ 244 w 256"/>
                <a:gd name="T65" fmla="*/ 602 h 758"/>
                <a:gd name="T66" fmla="*/ 236 w 256"/>
                <a:gd name="T67" fmla="*/ 616 h 758"/>
                <a:gd name="T68" fmla="*/ 233 w 256"/>
                <a:gd name="T69" fmla="*/ 627 h 758"/>
                <a:gd name="T70" fmla="*/ 223 w 256"/>
                <a:gd name="T71" fmla="*/ 635 h 758"/>
                <a:gd name="T72" fmla="*/ 219 w 256"/>
                <a:gd name="T73" fmla="*/ 647 h 758"/>
                <a:gd name="T74" fmla="*/ 219 w 256"/>
                <a:gd name="T75" fmla="*/ 672 h 758"/>
                <a:gd name="T76" fmla="*/ 219 w 256"/>
                <a:gd name="T77" fmla="*/ 722 h 758"/>
                <a:gd name="T78" fmla="*/ 219 w 256"/>
                <a:gd name="T79" fmla="*/ 756 h 758"/>
                <a:gd name="T80" fmla="*/ 187 w 256"/>
                <a:gd name="T81" fmla="*/ 758 h 758"/>
                <a:gd name="T82" fmla="*/ 137 w 256"/>
                <a:gd name="T83" fmla="*/ 758 h 758"/>
                <a:gd name="T84" fmla="*/ 62 w 256"/>
                <a:gd name="T85" fmla="*/ 758 h 758"/>
                <a:gd name="T86" fmla="*/ 2 w 256"/>
                <a:gd name="T87" fmla="*/ 758 h 758"/>
                <a:gd name="T88" fmla="*/ 2 w 256"/>
                <a:gd name="T89" fmla="*/ 704 h 758"/>
                <a:gd name="T90" fmla="*/ 4 w 256"/>
                <a:gd name="T91" fmla="*/ 643 h 758"/>
                <a:gd name="T92" fmla="*/ 4 w 256"/>
                <a:gd name="T93" fmla="*/ 601 h 758"/>
                <a:gd name="T94" fmla="*/ 4 w 256"/>
                <a:gd name="T95" fmla="*/ 554 h 758"/>
                <a:gd name="T96" fmla="*/ 4 w 256"/>
                <a:gd name="T97" fmla="*/ 505 h 758"/>
                <a:gd name="T98" fmla="*/ 4 w 256"/>
                <a:gd name="T99" fmla="*/ 439 h 758"/>
                <a:gd name="T100" fmla="*/ 2 w 256"/>
                <a:gd name="T101" fmla="*/ 386 h 758"/>
                <a:gd name="T102" fmla="*/ 0 w 256"/>
                <a:gd name="T103" fmla="*/ 359 h 758"/>
                <a:gd name="T104" fmla="*/ 2 w 256"/>
                <a:gd name="T105" fmla="*/ 322 h 758"/>
                <a:gd name="T106" fmla="*/ 2 w 256"/>
                <a:gd name="T107" fmla="*/ 280 h 758"/>
                <a:gd name="T108" fmla="*/ 2 w 256"/>
                <a:gd name="T109" fmla="*/ 251 h 758"/>
                <a:gd name="T110" fmla="*/ 2 w 256"/>
                <a:gd name="T111" fmla="*/ 222 h 758"/>
                <a:gd name="T112" fmla="*/ 2 w 256"/>
                <a:gd name="T113" fmla="*/ 178 h 758"/>
                <a:gd name="T114" fmla="*/ 2 w 256"/>
                <a:gd name="T115" fmla="*/ 144 h 758"/>
                <a:gd name="T116" fmla="*/ 2 w 256"/>
                <a:gd name="T117" fmla="*/ 115 h 758"/>
                <a:gd name="T118" fmla="*/ 2 w 256"/>
                <a:gd name="T119" fmla="*/ 88 h 758"/>
                <a:gd name="T120" fmla="*/ 2 w 256"/>
                <a:gd name="T121" fmla="*/ 48 h 758"/>
                <a:gd name="T122" fmla="*/ 6 w 256"/>
                <a:gd name="T123" fmla="*/ 13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6" h="758">
                  <a:moveTo>
                    <a:pt x="16" y="0"/>
                  </a:moveTo>
                  <a:lnTo>
                    <a:pt x="25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81" y="0"/>
                  </a:lnTo>
                  <a:lnTo>
                    <a:pt x="83" y="0"/>
                  </a:lnTo>
                  <a:lnTo>
                    <a:pt x="85" y="0"/>
                  </a:lnTo>
                  <a:lnTo>
                    <a:pt x="87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39" y="0"/>
                  </a:lnTo>
                  <a:lnTo>
                    <a:pt x="140" y="0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0" y="5"/>
                  </a:lnTo>
                  <a:lnTo>
                    <a:pt x="140" y="9"/>
                  </a:lnTo>
                  <a:lnTo>
                    <a:pt x="140" y="11"/>
                  </a:lnTo>
                  <a:lnTo>
                    <a:pt x="140" y="17"/>
                  </a:lnTo>
                  <a:lnTo>
                    <a:pt x="140" y="23"/>
                  </a:lnTo>
                  <a:lnTo>
                    <a:pt x="140" y="27"/>
                  </a:lnTo>
                  <a:lnTo>
                    <a:pt x="140" y="30"/>
                  </a:lnTo>
                  <a:lnTo>
                    <a:pt x="140" y="34"/>
                  </a:lnTo>
                  <a:lnTo>
                    <a:pt x="140" y="46"/>
                  </a:lnTo>
                  <a:lnTo>
                    <a:pt x="140" y="48"/>
                  </a:lnTo>
                  <a:lnTo>
                    <a:pt x="140" y="50"/>
                  </a:lnTo>
                  <a:lnTo>
                    <a:pt x="140" y="51"/>
                  </a:lnTo>
                  <a:lnTo>
                    <a:pt x="140" y="57"/>
                  </a:lnTo>
                  <a:lnTo>
                    <a:pt x="140" y="63"/>
                  </a:lnTo>
                  <a:lnTo>
                    <a:pt x="140" y="65"/>
                  </a:lnTo>
                  <a:lnTo>
                    <a:pt x="140" y="67"/>
                  </a:lnTo>
                  <a:lnTo>
                    <a:pt x="140" y="69"/>
                  </a:lnTo>
                  <a:lnTo>
                    <a:pt x="140" y="71"/>
                  </a:lnTo>
                  <a:lnTo>
                    <a:pt x="140" y="75"/>
                  </a:lnTo>
                  <a:lnTo>
                    <a:pt x="140" y="78"/>
                  </a:lnTo>
                  <a:lnTo>
                    <a:pt x="140" y="80"/>
                  </a:lnTo>
                  <a:lnTo>
                    <a:pt x="140" y="86"/>
                  </a:lnTo>
                  <a:lnTo>
                    <a:pt x="140" y="90"/>
                  </a:lnTo>
                  <a:lnTo>
                    <a:pt x="140" y="92"/>
                  </a:lnTo>
                  <a:lnTo>
                    <a:pt x="140" y="94"/>
                  </a:lnTo>
                  <a:lnTo>
                    <a:pt x="140" y="96"/>
                  </a:lnTo>
                  <a:lnTo>
                    <a:pt x="140" y="99"/>
                  </a:lnTo>
                  <a:lnTo>
                    <a:pt x="140" y="101"/>
                  </a:lnTo>
                  <a:lnTo>
                    <a:pt x="140" y="103"/>
                  </a:lnTo>
                  <a:lnTo>
                    <a:pt x="140" y="105"/>
                  </a:lnTo>
                  <a:lnTo>
                    <a:pt x="140" y="107"/>
                  </a:lnTo>
                  <a:lnTo>
                    <a:pt x="140" y="109"/>
                  </a:lnTo>
                  <a:lnTo>
                    <a:pt x="140" y="113"/>
                  </a:lnTo>
                  <a:lnTo>
                    <a:pt x="140" y="117"/>
                  </a:lnTo>
                  <a:lnTo>
                    <a:pt x="140" y="121"/>
                  </a:lnTo>
                  <a:lnTo>
                    <a:pt x="140" y="123"/>
                  </a:lnTo>
                  <a:lnTo>
                    <a:pt x="140" y="128"/>
                  </a:lnTo>
                  <a:lnTo>
                    <a:pt x="140" y="130"/>
                  </a:lnTo>
                  <a:lnTo>
                    <a:pt x="140" y="132"/>
                  </a:lnTo>
                  <a:lnTo>
                    <a:pt x="140" y="134"/>
                  </a:lnTo>
                  <a:lnTo>
                    <a:pt x="140" y="140"/>
                  </a:lnTo>
                  <a:lnTo>
                    <a:pt x="140" y="142"/>
                  </a:lnTo>
                  <a:lnTo>
                    <a:pt x="142" y="144"/>
                  </a:lnTo>
                  <a:lnTo>
                    <a:pt x="142" y="146"/>
                  </a:lnTo>
                  <a:lnTo>
                    <a:pt x="144" y="157"/>
                  </a:lnTo>
                  <a:lnTo>
                    <a:pt x="148" y="169"/>
                  </a:lnTo>
                  <a:lnTo>
                    <a:pt x="148" y="172"/>
                  </a:lnTo>
                  <a:lnTo>
                    <a:pt x="148" y="178"/>
                  </a:lnTo>
                  <a:lnTo>
                    <a:pt x="150" y="186"/>
                  </a:lnTo>
                  <a:lnTo>
                    <a:pt x="152" y="190"/>
                  </a:lnTo>
                  <a:lnTo>
                    <a:pt x="152" y="192"/>
                  </a:lnTo>
                  <a:lnTo>
                    <a:pt x="154" y="199"/>
                  </a:lnTo>
                  <a:lnTo>
                    <a:pt x="156" y="205"/>
                  </a:lnTo>
                  <a:lnTo>
                    <a:pt x="156" y="207"/>
                  </a:lnTo>
                  <a:lnTo>
                    <a:pt x="156" y="209"/>
                  </a:lnTo>
                  <a:lnTo>
                    <a:pt x="158" y="213"/>
                  </a:lnTo>
                  <a:lnTo>
                    <a:pt x="158" y="217"/>
                  </a:lnTo>
                  <a:lnTo>
                    <a:pt x="160" y="222"/>
                  </a:lnTo>
                  <a:lnTo>
                    <a:pt x="160" y="226"/>
                  </a:lnTo>
                  <a:lnTo>
                    <a:pt x="162" y="230"/>
                  </a:lnTo>
                  <a:lnTo>
                    <a:pt x="162" y="238"/>
                  </a:lnTo>
                  <a:lnTo>
                    <a:pt x="163" y="238"/>
                  </a:lnTo>
                  <a:lnTo>
                    <a:pt x="163" y="240"/>
                  </a:lnTo>
                  <a:lnTo>
                    <a:pt x="163" y="242"/>
                  </a:lnTo>
                  <a:lnTo>
                    <a:pt x="163" y="243"/>
                  </a:lnTo>
                  <a:lnTo>
                    <a:pt x="165" y="253"/>
                  </a:lnTo>
                  <a:lnTo>
                    <a:pt x="167" y="261"/>
                  </a:lnTo>
                  <a:lnTo>
                    <a:pt x="169" y="265"/>
                  </a:lnTo>
                  <a:lnTo>
                    <a:pt x="169" y="270"/>
                  </a:lnTo>
                  <a:lnTo>
                    <a:pt x="171" y="274"/>
                  </a:lnTo>
                  <a:lnTo>
                    <a:pt x="171" y="276"/>
                  </a:lnTo>
                  <a:lnTo>
                    <a:pt x="171" y="278"/>
                  </a:lnTo>
                  <a:lnTo>
                    <a:pt x="171" y="280"/>
                  </a:lnTo>
                  <a:lnTo>
                    <a:pt x="173" y="290"/>
                  </a:lnTo>
                  <a:lnTo>
                    <a:pt x="175" y="291"/>
                  </a:lnTo>
                  <a:lnTo>
                    <a:pt x="175" y="297"/>
                  </a:lnTo>
                  <a:lnTo>
                    <a:pt x="177" y="301"/>
                  </a:lnTo>
                  <a:lnTo>
                    <a:pt x="177" y="305"/>
                  </a:lnTo>
                  <a:lnTo>
                    <a:pt x="179" y="309"/>
                  </a:lnTo>
                  <a:lnTo>
                    <a:pt x="179" y="311"/>
                  </a:lnTo>
                  <a:lnTo>
                    <a:pt x="179" y="313"/>
                  </a:lnTo>
                  <a:lnTo>
                    <a:pt x="179" y="315"/>
                  </a:lnTo>
                  <a:lnTo>
                    <a:pt x="181" y="322"/>
                  </a:lnTo>
                  <a:lnTo>
                    <a:pt x="183" y="328"/>
                  </a:lnTo>
                  <a:lnTo>
                    <a:pt x="185" y="336"/>
                  </a:lnTo>
                  <a:lnTo>
                    <a:pt x="185" y="338"/>
                  </a:lnTo>
                  <a:lnTo>
                    <a:pt x="187" y="341"/>
                  </a:lnTo>
                  <a:lnTo>
                    <a:pt x="187" y="343"/>
                  </a:lnTo>
                  <a:lnTo>
                    <a:pt x="187" y="349"/>
                  </a:lnTo>
                  <a:lnTo>
                    <a:pt x="188" y="351"/>
                  </a:lnTo>
                  <a:lnTo>
                    <a:pt x="190" y="359"/>
                  </a:lnTo>
                  <a:lnTo>
                    <a:pt x="190" y="363"/>
                  </a:lnTo>
                  <a:lnTo>
                    <a:pt x="196" y="363"/>
                  </a:lnTo>
                  <a:lnTo>
                    <a:pt x="202" y="363"/>
                  </a:lnTo>
                  <a:lnTo>
                    <a:pt x="208" y="363"/>
                  </a:lnTo>
                  <a:lnTo>
                    <a:pt x="211" y="363"/>
                  </a:lnTo>
                  <a:lnTo>
                    <a:pt x="223" y="363"/>
                  </a:lnTo>
                  <a:lnTo>
                    <a:pt x="229" y="363"/>
                  </a:lnTo>
                  <a:lnTo>
                    <a:pt x="233" y="363"/>
                  </a:lnTo>
                  <a:lnTo>
                    <a:pt x="240" y="363"/>
                  </a:lnTo>
                  <a:lnTo>
                    <a:pt x="242" y="363"/>
                  </a:lnTo>
                  <a:lnTo>
                    <a:pt x="244" y="363"/>
                  </a:lnTo>
                  <a:lnTo>
                    <a:pt x="244" y="364"/>
                  </a:lnTo>
                  <a:lnTo>
                    <a:pt x="246" y="364"/>
                  </a:lnTo>
                  <a:lnTo>
                    <a:pt x="246" y="366"/>
                  </a:lnTo>
                  <a:lnTo>
                    <a:pt x="244" y="366"/>
                  </a:lnTo>
                  <a:lnTo>
                    <a:pt x="244" y="368"/>
                  </a:lnTo>
                  <a:lnTo>
                    <a:pt x="246" y="370"/>
                  </a:lnTo>
                  <a:lnTo>
                    <a:pt x="246" y="372"/>
                  </a:lnTo>
                  <a:lnTo>
                    <a:pt x="244" y="372"/>
                  </a:lnTo>
                  <a:lnTo>
                    <a:pt x="242" y="374"/>
                  </a:lnTo>
                  <a:lnTo>
                    <a:pt x="240" y="374"/>
                  </a:lnTo>
                  <a:lnTo>
                    <a:pt x="242" y="376"/>
                  </a:lnTo>
                  <a:lnTo>
                    <a:pt x="242" y="378"/>
                  </a:lnTo>
                  <a:lnTo>
                    <a:pt x="242" y="380"/>
                  </a:lnTo>
                  <a:lnTo>
                    <a:pt x="242" y="382"/>
                  </a:lnTo>
                  <a:lnTo>
                    <a:pt x="242" y="384"/>
                  </a:lnTo>
                  <a:lnTo>
                    <a:pt x="244" y="384"/>
                  </a:lnTo>
                  <a:lnTo>
                    <a:pt x="244" y="386"/>
                  </a:lnTo>
                  <a:lnTo>
                    <a:pt x="244" y="387"/>
                  </a:lnTo>
                  <a:lnTo>
                    <a:pt x="244" y="389"/>
                  </a:lnTo>
                  <a:lnTo>
                    <a:pt x="244" y="391"/>
                  </a:lnTo>
                  <a:lnTo>
                    <a:pt x="244" y="393"/>
                  </a:lnTo>
                  <a:lnTo>
                    <a:pt x="246" y="393"/>
                  </a:lnTo>
                  <a:lnTo>
                    <a:pt x="244" y="393"/>
                  </a:lnTo>
                  <a:lnTo>
                    <a:pt x="244" y="395"/>
                  </a:lnTo>
                  <a:lnTo>
                    <a:pt x="242" y="397"/>
                  </a:lnTo>
                  <a:lnTo>
                    <a:pt x="244" y="397"/>
                  </a:lnTo>
                  <a:lnTo>
                    <a:pt x="244" y="399"/>
                  </a:lnTo>
                  <a:lnTo>
                    <a:pt x="244" y="401"/>
                  </a:lnTo>
                  <a:lnTo>
                    <a:pt x="244" y="403"/>
                  </a:lnTo>
                  <a:lnTo>
                    <a:pt x="246" y="405"/>
                  </a:lnTo>
                  <a:lnTo>
                    <a:pt x="244" y="405"/>
                  </a:lnTo>
                  <a:lnTo>
                    <a:pt x="244" y="407"/>
                  </a:lnTo>
                  <a:lnTo>
                    <a:pt x="242" y="407"/>
                  </a:lnTo>
                  <a:lnTo>
                    <a:pt x="242" y="409"/>
                  </a:lnTo>
                  <a:lnTo>
                    <a:pt x="242" y="411"/>
                  </a:lnTo>
                  <a:lnTo>
                    <a:pt x="244" y="411"/>
                  </a:lnTo>
                  <a:lnTo>
                    <a:pt x="244" y="412"/>
                  </a:lnTo>
                  <a:lnTo>
                    <a:pt x="244" y="414"/>
                  </a:lnTo>
                  <a:lnTo>
                    <a:pt x="244" y="416"/>
                  </a:lnTo>
                  <a:lnTo>
                    <a:pt x="242" y="416"/>
                  </a:lnTo>
                  <a:lnTo>
                    <a:pt x="242" y="418"/>
                  </a:lnTo>
                  <a:lnTo>
                    <a:pt x="242" y="420"/>
                  </a:lnTo>
                  <a:lnTo>
                    <a:pt x="242" y="422"/>
                  </a:lnTo>
                  <a:lnTo>
                    <a:pt x="244" y="422"/>
                  </a:lnTo>
                  <a:lnTo>
                    <a:pt x="246" y="424"/>
                  </a:lnTo>
                  <a:lnTo>
                    <a:pt x="246" y="426"/>
                  </a:lnTo>
                  <a:lnTo>
                    <a:pt x="246" y="428"/>
                  </a:lnTo>
                  <a:lnTo>
                    <a:pt x="246" y="430"/>
                  </a:lnTo>
                  <a:lnTo>
                    <a:pt x="248" y="430"/>
                  </a:lnTo>
                  <a:lnTo>
                    <a:pt x="248" y="432"/>
                  </a:lnTo>
                  <a:lnTo>
                    <a:pt x="248" y="434"/>
                  </a:lnTo>
                  <a:lnTo>
                    <a:pt x="248" y="435"/>
                  </a:lnTo>
                  <a:lnTo>
                    <a:pt x="250" y="435"/>
                  </a:lnTo>
                  <a:lnTo>
                    <a:pt x="248" y="437"/>
                  </a:lnTo>
                  <a:lnTo>
                    <a:pt x="248" y="439"/>
                  </a:lnTo>
                  <a:lnTo>
                    <a:pt x="248" y="441"/>
                  </a:lnTo>
                  <a:lnTo>
                    <a:pt x="248" y="443"/>
                  </a:lnTo>
                  <a:lnTo>
                    <a:pt x="248" y="445"/>
                  </a:lnTo>
                  <a:lnTo>
                    <a:pt x="250" y="445"/>
                  </a:lnTo>
                  <a:lnTo>
                    <a:pt x="250" y="447"/>
                  </a:lnTo>
                  <a:lnTo>
                    <a:pt x="252" y="449"/>
                  </a:lnTo>
                  <a:lnTo>
                    <a:pt x="252" y="451"/>
                  </a:lnTo>
                  <a:lnTo>
                    <a:pt x="254" y="451"/>
                  </a:lnTo>
                  <a:lnTo>
                    <a:pt x="254" y="453"/>
                  </a:lnTo>
                  <a:lnTo>
                    <a:pt x="252" y="455"/>
                  </a:lnTo>
                  <a:lnTo>
                    <a:pt x="252" y="457"/>
                  </a:lnTo>
                  <a:lnTo>
                    <a:pt x="252" y="458"/>
                  </a:lnTo>
                  <a:lnTo>
                    <a:pt x="252" y="460"/>
                  </a:lnTo>
                  <a:lnTo>
                    <a:pt x="252" y="462"/>
                  </a:lnTo>
                  <a:lnTo>
                    <a:pt x="252" y="464"/>
                  </a:lnTo>
                  <a:lnTo>
                    <a:pt x="254" y="464"/>
                  </a:lnTo>
                  <a:lnTo>
                    <a:pt x="254" y="466"/>
                  </a:lnTo>
                  <a:lnTo>
                    <a:pt x="252" y="468"/>
                  </a:lnTo>
                  <a:lnTo>
                    <a:pt x="252" y="470"/>
                  </a:lnTo>
                  <a:lnTo>
                    <a:pt x="254" y="470"/>
                  </a:lnTo>
                  <a:lnTo>
                    <a:pt x="254" y="472"/>
                  </a:lnTo>
                  <a:lnTo>
                    <a:pt x="254" y="474"/>
                  </a:lnTo>
                  <a:lnTo>
                    <a:pt x="256" y="474"/>
                  </a:lnTo>
                  <a:lnTo>
                    <a:pt x="256" y="476"/>
                  </a:lnTo>
                  <a:lnTo>
                    <a:pt x="254" y="476"/>
                  </a:lnTo>
                  <a:lnTo>
                    <a:pt x="254" y="478"/>
                  </a:lnTo>
                  <a:lnTo>
                    <a:pt x="254" y="480"/>
                  </a:lnTo>
                  <a:lnTo>
                    <a:pt x="254" y="482"/>
                  </a:lnTo>
                  <a:lnTo>
                    <a:pt x="254" y="483"/>
                  </a:lnTo>
                  <a:lnTo>
                    <a:pt x="252" y="483"/>
                  </a:lnTo>
                  <a:lnTo>
                    <a:pt x="252" y="485"/>
                  </a:lnTo>
                  <a:lnTo>
                    <a:pt x="250" y="487"/>
                  </a:lnTo>
                  <a:lnTo>
                    <a:pt x="250" y="489"/>
                  </a:lnTo>
                  <a:lnTo>
                    <a:pt x="250" y="491"/>
                  </a:lnTo>
                  <a:lnTo>
                    <a:pt x="248" y="491"/>
                  </a:lnTo>
                  <a:lnTo>
                    <a:pt x="250" y="493"/>
                  </a:lnTo>
                  <a:lnTo>
                    <a:pt x="250" y="495"/>
                  </a:lnTo>
                  <a:lnTo>
                    <a:pt x="250" y="497"/>
                  </a:lnTo>
                  <a:lnTo>
                    <a:pt x="250" y="499"/>
                  </a:lnTo>
                  <a:lnTo>
                    <a:pt x="250" y="501"/>
                  </a:lnTo>
                  <a:lnTo>
                    <a:pt x="250" y="503"/>
                  </a:lnTo>
                  <a:lnTo>
                    <a:pt x="250" y="505"/>
                  </a:lnTo>
                  <a:lnTo>
                    <a:pt x="250" y="506"/>
                  </a:lnTo>
                  <a:lnTo>
                    <a:pt x="250" y="508"/>
                  </a:lnTo>
                  <a:lnTo>
                    <a:pt x="250" y="510"/>
                  </a:lnTo>
                  <a:lnTo>
                    <a:pt x="250" y="512"/>
                  </a:lnTo>
                  <a:lnTo>
                    <a:pt x="250" y="514"/>
                  </a:lnTo>
                  <a:lnTo>
                    <a:pt x="250" y="516"/>
                  </a:lnTo>
                  <a:lnTo>
                    <a:pt x="248" y="518"/>
                  </a:lnTo>
                  <a:lnTo>
                    <a:pt x="248" y="520"/>
                  </a:lnTo>
                  <a:lnTo>
                    <a:pt x="246" y="520"/>
                  </a:lnTo>
                  <a:lnTo>
                    <a:pt x="246" y="522"/>
                  </a:lnTo>
                  <a:lnTo>
                    <a:pt x="244" y="522"/>
                  </a:lnTo>
                  <a:lnTo>
                    <a:pt x="244" y="524"/>
                  </a:lnTo>
                  <a:lnTo>
                    <a:pt x="244" y="526"/>
                  </a:lnTo>
                  <a:lnTo>
                    <a:pt x="242" y="526"/>
                  </a:lnTo>
                  <a:lnTo>
                    <a:pt x="242" y="528"/>
                  </a:lnTo>
                  <a:lnTo>
                    <a:pt x="242" y="531"/>
                  </a:lnTo>
                  <a:lnTo>
                    <a:pt x="244" y="531"/>
                  </a:lnTo>
                  <a:lnTo>
                    <a:pt x="244" y="533"/>
                  </a:lnTo>
                  <a:lnTo>
                    <a:pt x="244" y="535"/>
                  </a:lnTo>
                  <a:lnTo>
                    <a:pt x="244" y="537"/>
                  </a:lnTo>
                  <a:lnTo>
                    <a:pt x="244" y="539"/>
                  </a:lnTo>
                  <a:lnTo>
                    <a:pt x="244" y="541"/>
                  </a:lnTo>
                  <a:lnTo>
                    <a:pt x="246" y="541"/>
                  </a:lnTo>
                  <a:lnTo>
                    <a:pt x="246" y="543"/>
                  </a:lnTo>
                  <a:lnTo>
                    <a:pt x="246" y="545"/>
                  </a:lnTo>
                  <a:lnTo>
                    <a:pt x="246" y="547"/>
                  </a:lnTo>
                  <a:lnTo>
                    <a:pt x="246" y="549"/>
                  </a:lnTo>
                  <a:lnTo>
                    <a:pt x="246" y="551"/>
                  </a:lnTo>
                  <a:lnTo>
                    <a:pt x="246" y="553"/>
                  </a:lnTo>
                  <a:lnTo>
                    <a:pt x="246" y="554"/>
                  </a:lnTo>
                  <a:lnTo>
                    <a:pt x="246" y="556"/>
                  </a:lnTo>
                  <a:lnTo>
                    <a:pt x="246" y="558"/>
                  </a:lnTo>
                  <a:lnTo>
                    <a:pt x="246" y="560"/>
                  </a:lnTo>
                  <a:lnTo>
                    <a:pt x="244" y="560"/>
                  </a:lnTo>
                  <a:lnTo>
                    <a:pt x="246" y="562"/>
                  </a:lnTo>
                  <a:lnTo>
                    <a:pt x="246" y="564"/>
                  </a:lnTo>
                  <a:lnTo>
                    <a:pt x="246" y="566"/>
                  </a:lnTo>
                  <a:lnTo>
                    <a:pt x="246" y="568"/>
                  </a:lnTo>
                  <a:lnTo>
                    <a:pt x="246" y="570"/>
                  </a:lnTo>
                  <a:lnTo>
                    <a:pt x="248" y="570"/>
                  </a:lnTo>
                  <a:lnTo>
                    <a:pt x="248" y="572"/>
                  </a:lnTo>
                  <a:lnTo>
                    <a:pt x="248" y="574"/>
                  </a:lnTo>
                  <a:lnTo>
                    <a:pt x="248" y="576"/>
                  </a:lnTo>
                  <a:lnTo>
                    <a:pt x="248" y="578"/>
                  </a:lnTo>
                  <a:lnTo>
                    <a:pt x="248" y="579"/>
                  </a:lnTo>
                  <a:lnTo>
                    <a:pt x="250" y="579"/>
                  </a:lnTo>
                  <a:lnTo>
                    <a:pt x="250" y="581"/>
                  </a:lnTo>
                  <a:lnTo>
                    <a:pt x="250" y="583"/>
                  </a:lnTo>
                  <a:lnTo>
                    <a:pt x="248" y="583"/>
                  </a:lnTo>
                  <a:lnTo>
                    <a:pt x="248" y="585"/>
                  </a:lnTo>
                  <a:lnTo>
                    <a:pt x="248" y="587"/>
                  </a:lnTo>
                  <a:lnTo>
                    <a:pt x="246" y="587"/>
                  </a:lnTo>
                  <a:lnTo>
                    <a:pt x="246" y="589"/>
                  </a:lnTo>
                  <a:lnTo>
                    <a:pt x="244" y="591"/>
                  </a:lnTo>
                  <a:lnTo>
                    <a:pt x="242" y="593"/>
                  </a:lnTo>
                  <a:lnTo>
                    <a:pt x="242" y="595"/>
                  </a:lnTo>
                  <a:lnTo>
                    <a:pt x="242" y="597"/>
                  </a:lnTo>
                  <a:lnTo>
                    <a:pt x="242" y="599"/>
                  </a:lnTo>
                  <a:lnTo>
                    <a:pt x="244" y="601"/>
                  </a:lnTo>
                  <a:lnTo>
                    <a:pt x="242" y="601"/>
                  </a:lnTo>
                  <a:lnTo>
                    <a:pt x="244" y="601"/>
                  </a:lnTo>
                  <a:lnTo>
                    <a:pt x="244" y="602"/>
                  </a:lnTo>
                  <a:lnTo>
                    <a:pt x="244" y="604"/>
                  </a:lnTo>
                  <a:lnTo>
                    <a:pt x="244" y="606"/>
                  </a:lnTo>
                  <a:lnTo>
                    <a:pt x="242" y="606"/>
                  </a:lnTo>
                  <a:lnTo>
                    <a:pt x="242" y="610"/>
                  </a:lnTo>
                  <a:lnTo>
                    <a:pt x="240" y="610"/>
                  </a:lnTo>
                  <a:lnTo>
                    <a:pt x="240" y="612"/>
                  </a:lnTo>
                  <a:lnTo>
                    <a:pt x="240" y="614"/>
                  </a:lnTo>
                  <a:lnTo>
                    <a:pt x="240" y="616"/>
                  </a:lnTo>
                  <a:lnTo>
                    <a:pt x="236" y="616"/>
                  </a:lnTo>
                  <a:lnTo>
                    <a:pt x="236" y="618"/>
                  </a:lnTo>
                  <a:lnTo>
                    <a:pt x="236" y="620"/>
                  </a:lnTo>
                  <a:lnTo>
                    <a:pt x="236" y="622"/>
                  </a:lnTo>
                  <a:lnTo>
                    <a:pt x="235" y="622"/>
                  </a:lnTo>
                  <a:lnTo>
                    <a:pt x="233" y="624"/>
                  </a:lnTo>
                  <a:lnTo>
                    <a:pt x="233" y="626"/>
                  </a:lnTo>
                  <a:lnTo>
                    <a:pt x="231" y="626"/>
                  </a:lnTo>
                  <a:lnTo>
                    <a:pt x="233" y="626"/>
                  </a:lnTo>
                  <a:lnTo>
                    <a:pt x="233" y="627"/>
                  </a:lnTo>
                  <a:lnTo>
                    <a:pt x="233" y="629"/>
                  </a:lnTo>
                  <a:lnTo>
                    <a:pt x="233" y="631"/>
                  </a:lnTo>
                  <a:lnTo>
                    <a:pt x="231" y="631"/>
                  </a:lnTo>
                  <a:lnTo>
                    <a:pt x="231" y="633"/>
                  </a:lnTo>
                  <a:lnTo>
                    <a:pt x="229" y="635"/>
                  </a:lnTo>
                  <a:lnTo>
                    <a:pt x="229" y="633"/>
                  </a:lnTo>
                  <a:lnTo>
                    <a:pt x="227" y="635"/>
                  </a:lnTo>
                  <a:lnTo>
                    <a:pt x="225" y="635"/>
                  </a:lnTo>
                  <a:lnTo>
                    <a:pt x="223" y="635"/>
                  </a:lnTo>
                  <a:lnTo>
                    <a:pt x="223" y="637"/>
                  </a:lnTo>
                  <a:lnTo>
                    <a:pt x="223" y="639"/>
                  </a:lnTo>
                  <a:lnTo>
                    <a:pt x="221" y="639"/>
                  </a:lnTo>
                  <a:lnTo>
                    <a:pt x="221" y="637"/>
                  </a:lnTo>
                  <a:lnTo>
                    <a:pt x="221" y="635"/>
                  </a:lnTo>
                  <a:lnTo>
                    <a:pt x="219" y="635"/>
                  </a:lnTo>
                  <a:lnTo>
                    <a:pt x="219" y="637"/>
                  </a:lnTo>
                  <a:lnTo>
                    <a:pt x="219" y="645"/>
                  </a:lnTo>
                  <a:lnTo>
                    <a:pt x="219" y="647"/>
                  </a:lnTo>
                  <a:lnTo>
                    <a:pt x="219" y="650"/>
                  </a:lnTo>
                  <a:lnTo>
                    <a:pt x="219" y="652"/>
                  </a:lnTo>
                  <a:lnTo>
                    <a:pt x="219" y="654"/>
                  </a:lnTo>
                  <a:lnTo>
                    <a:pt x="219" y="658"/>
                  </a:lnTo>
                  <a:lnTo>
                    <a:pt x="219" y="662"/>
                  </a:lnTo>
                  <a:lnTo>
                    <a:pt x="219" y="664"/>
                  </a:lnTo>
                  <a:lnTo>
                    <a:pt x="219" y="668"/>
                  </a:lnTo>
                  <a:lnTo>
                    <a:pt x="219" y="670"/>
                  </a:lnTo>
                  <a:lnTo>
                    <a:pt x="219" y="672"/>
                  </a:lnTo>
                  <a:lnTo>
                    <a:pt x="219" y="674"/>
                  </a:lnTo>
                  <a:lnTo>
                    <a:pt x="219" y="675"/>
                  </a:lnTo>
                  <a:lnTo>
                    <a:pt x="219" y="677"/>
                  </a:lnTo>
                  <a:lnTo>
                    <a:pt x="219" y="683"/>
                  </a:lnTo>
                  <a:lnTo>
                    <a:pt x="219" y="687"/>
                  </a:lnTo>
                  <a:lnTo>
                    <a:pt x="219" y="693"/>
                  </a:lnTo>
                  <a:lnTo>
                    <a:pt x="219" y="700"/>
                  </a:lnTo>
                  <a:lnTo>
                    <a:pt x="219" y="712"/>
                  </a:lnTo>
                  <a:lnTo>
                    <a:pt x="219" y="722"/>
                  </a:lnTo>
                  <a:lnTo>
                    <a:pt x="219" y="723"/>
                  </a:lnTo>
                  <a:lnTo>
                    <a:pt x="219" y="725"/>
                  </a:lnTo>
                  <a:lnTo>
                    <a:pt x="219" y="729"/>
                  </a:lnTo>
                  <a:lnTo>
                    <a:pt x="219" y="735"/>
                  </a:lnTo>
                  <a:lnTo>
                    <a:pt x="219" y="745"/>
                  </a:lnTo>
                  <a:lnTo>
                    <a:pt x="219" y="746"/>
                  </a:lnTo>
                  <a:lnTo>
                    <a:pt x="219" y="748"/>
                  </a:lnTo>
                  <a:lnTo>
                    <a:pt x="219" y="750"/>
                  </a:lnTo>
                  <a:lnTo>
                    <a:pt x="219" y="756"/>
                  </a:lnTo>
                  <a:lnTo>
                    <a:pt x="219" y="758"/>
                  </a:lnTo>
                  <a:lnTo>
                    <a:pt x="217" y="758"/>
                  </a:lnTo>
                  <a:lnTo>
                    <a:pt x="210" y="758"/>
                  </a:lnTo>
                  <a:lnTo>
                    <a:pt x="206" y="758"/>
                  </a:lnTo>
                  <a:lnTo>
                    <a:pt x="200" y="758"/>
                  </a:lnTo>
                  <a:lnTo>
                    <a:pt x="196" y="758"/>
                  </a:lnTo>
                  <a:lnTo>
                    <a:pt x="192" y="758"/>
                  </a:lnTo>
                  <a:lnTo>
                    <a:pt x="190" y="758"/>
                  </a:lnTo>
                  <a:lnTo>
                    <a:pt x="187" y="758"/>
                  </a:lnTo>
                  <a:lnTo>
                    <a:pt x="181" y="758"/>
                  </a:lnTo>
                  <a:lnTo>
                    <a:pt x="179" y="758"/>
                  </a:lnTo>
                  <a:lnTo>
                    <a:pt x="173" y="758"/>
                  </a:lnTo>
                  <a:lnTo>
                    <a:pt x="165" y="758"/>
                  </a:lnTo>
                  <a:lnTo>
                    <a:pt x="156" y="758"/>
                  </a:lnTo>
                  <a:lnTo>
                    <a:pt x="152" y="758"/>
                  </a:lnTo>
                  <a:lnTo>
                    <a:pt x="150" y="758"/>
                  </a:lnTo>
                  <a:lnTo>
                    <a:pt x="146" y="758"/>
                  </a:lnTo>
                  <a:lnTo>
                    <a:pt x="137" y="758"/>
                  </a:lnTo>
                  <a:lnTo>
                    <a:pt x="117" y="758"/>
                  </a:lnTo>
                  <a:lnTo>
                    <a:pt x="115" y="758"/>
                  </a:lnTo>
                  <a:lnTo>
                    <a:pt x="112" y="758"/>
                  </a:lnTo>
                  <a:lnTo>
                    <a:pt x="102" y="758"/>
                  </a:lnTo>
                  <a:lnTo>
                    <a:pt x="98" y="758"/>
                  </a:lnTo>
                  <a:lnTo>
                    <a:pt x="85" y="758"/>
                  </a:lnTo>
                  <a:lnTo>
                    <a:pt x="79" y="758"/>
                  </a:lnTo>
                  <a:lnTo>
                    <a:pt x="71" y="758"/>
                  </a:lnTo>
                  <a:lnTo>
                    <a:pt x="62" y="758"/>
                  </a:lnTo>
                  <a:lnTo>
                    <a:pt x="56" y="758"/>
                  </a:lnTo>
                  <a:lnTo>
                    <a:pt x="48" y="758"/>
                  </a:lnTo>
                  <a:lnTo>
                    <a:pt x="44" y="758"/>
                  </a:lnTo>
                  <a:lnTo>
                    <a:pt x="39" y="758"/>
                  </a:lnTo>
                  <a:lnTo>
                    <a:pt x="23" y="758"/>
                  </a:lnTo>
                  <a:lnTo>
                    <a:pt x="18" y="758"/>
                  </a:lnTo>
                  <a:lnTo>
                    <a:pt x="10" y="758"/>
                  </a:lnTo>
                  <a:lnTo>
                    <a:pt x="6" y="758"/>
                  </a:lnTo>
                  <a:lnTo>
                    <a:pt x="2" y="758"/>
                  </a:lnTo>
                  <a:lnTo>
                    <a:pt x="0" y="758"/>
                  </a:lnTo>
                  <a:lnTo>
                    <a:pt x="0" y="752"/>
                  </a:lnTo>
                  <a:lnTo>
                    <a:pt x="2" y="752"/>
                  </a:lnTo>
                  <a:lnTo>
                    <a:pt x="2" y="748"/>
                  </a:lnTo>
                  <a:lnTo>
                    <a:pt x="2" y="737"/>
                  </a:lnTo>
                  <a:lnTo>
                    <a:pt x="2" y="722"/>
                  </a:lnTo>
                  <a:lnTo>
                    <a:pt x="2" y="720"/>
                  </a:lnTo>
                  <a:lnTo>
                    <a:pt x="2" y="712"/>
                  </a:lnTo>
                  <a:lnTo>
                    <a:pt x="2" y="704"/>
                  </a:lnTo>
                  <a:lnTo>
                    <a:pt x="2" y="700"/>
                  </a:lnTo>
                  <a:lnTo>
                    <a:pt x="2" y="695"/>
                  </a:lnTo>
                  <a:lnTo>
                    <a:pt x="2" y="677"/>
                  </a:lnTo>
                  <a:lnTo>
                    <a:pt x="2" y="672"/>
                  </a:lnTo>
                  <a:lnTo>
                    <a:pt x="4" y="672"/>
                  </a:lnTo>
                  <a:lnTo>
                    <a:pt x="4" y="662"/>
                  </a:lnTo>
                  <a:lnTo>
                    <a:pt x="4" y="654"/>
                  </a:lnTo>
                  <a:lnTo>
                    <a:pt x="4" y="650"/>
                  </a:lnTo>
                  <a:lnTo>
                    <a:pt x="4" y="643"/>
                  </a:lnTo>
                  <a:lnTo>
                    <a:pt x="4" y="641"/>
                  </a:lnTo>
                  <a:lnTo>
                    <a:pt x="4" y="631"/>
                  </a:lnTo>
                  <a:lnTo>
                    <a:pt x="4" y="627"/>
                  </a:lnTo>
                  <a:lnTo>
                    <a:pt x="4" y="626"/>
                  </a:lnTo>
                  <a:lnTo>
                    <a:pt x="4" y="620"/>
                  </a:lnTo>
                  <a:lnTo>
                    <a:pt x="4" y="616"/>
                  </a:lnTo>
                  <a:lnTo>
                    <a:pt x="4" y="614"/>
                  </a:lnTo>
                  <a:lnTo>
                    <a:pt x="4" y="602"/>
                  </a:lnTo>
                  <a:lnTo>
                    <a:pt x="4" y="601"/>
                  </a:lnTo>
                  <a:lnTo>
                    <a:pt x="4" y="599"/>
                  </a:lnTo>
                  <a:lnTo>
                    <a:pt x="4" y="591"/>
                  </a:lnTo>
                  <a:lnTo>
                    <a:pt x="4" y="581"/>
                  </a:lnTo>
                  <a:lnTo>
                    <a:pt x="4" y="572"/>
                  </a:lnTo>
                  <a:lnTo>
                    <a:pt x="4" y="570"/>
                  </a:lnTo>
                  <a:lnTo>
                    <a:pt x="4" y="568"/>
                  </a:lnTo>
                  <a:lnTo>
                    <a:pt x="4" y="566"/>
                  </a:lnTo>
                  <a:lnTo>
                    <a:pt x="4" y="564"/>
                  </a:lnTo>
                  <a:lnTo>
                    <a:pt x="4" y="554"/>
                  </a:lnTo>
                  <a:lnTo>
                    <a:pt x="4" y="547"/>
                  </a:lnTo>
                  <a:lnTo>
                    <a:pt x="4" y="543"/>
                  </a:lnTo>
                  <a:lnTo>
                    <a:pt x="4" y="535"/>
                  </a:lnTo>
                  <a:lnTo>
                    <a:pt x="4" y="533"/>
                  </a:lnTo>
                  <a:lnTo>
                    <a:pt x="4" y="528"/>
                  </a:lnTo>
                  <a:lnTo>
                    <a:pt x="4" y="526"/>
                  </a:lnTo>
                  <a:lnTo>
                    <a:pt x="4" y="524"/>
                  </a:lnTo>
                  <a:lnTo>
                    <a:pt x="4" y="510"/>
                  </a:lnTo>
                  <a:lnTo>
                    <a:pt x="4" y="505"/>
                  </a:lnTo>
                  <a:lnTo>
                    <a:pt x="4" y="499"/>
                  </a:lnTo>
                  <a:lnTo>
                    <a:pt x="4" y="493"/>
                  </a:lnTo>
                  <a:lnTo>
                    <a:pt x="4" y="485"/>
                  </a:lnTo>
                  <a:lnTo>
                    <a:pt x="4" y="478"/>
                  </a:lnTo>
                  <a:lnTo>
                    <a:pt x="4" y="472"/>
                  </a:lnTo>
                  <a:lnTo>
                    <a:pt x="4" y="470"/>
                  </a:lnTo>
                  <a:lnTo>
                    <a:pt x="4" y="464"/>
                  </a:lnTo>
                  <a:lnTo>
                    <a:pt x="4" y="460"/>
                  </a:lnTo>
                  <a:lnTo>
                    <a:pt x="4" y="439"/>
                  </a:lnTo>
                  <a:lnTo>
                    <a:pt x="4" y="435"/>
                  </a:lnTo>
                  <a:lnTo>
                    <a:pt x="4" y="434"/>
                  </a:lnTo>
                  <a:lnTo>
                    <a:pt x="4" y="418"/>
                  </a:lnTo>
                  <a:lnTo>
                    <a:pt x="4" y="414"/>
                  </a:lnTo>
                  <a:lnTo>
                    <a:pt x="4" y="411"/>
                  </a:lnTo>
                  <a:lnTo>
                    <a:pt x="4" y="409"/>
                  </a:lnTo>
                  <a:lnTo>
                    <a:pt x="4" y="407"/>
                  </a:lnTo>
                  <a:lnTo>
                    <a:pt x="4" y="386"/>
                  </a:lnTo>
                  <a:lnTo>
                    <a:pt x="2" y="386"/>
                  </a:lnTo>
                  <a:lnTo>
                    <a:pt x="0" y="386"/>
                  </a:lnTo>
                  <a:lnTo>
                    <a:pt x="0" y="384"/>
                  </a:lnTo>
                  <a:lnTo>
                    <a:pt x="0" y="374"/>
                  </a:lnTo>
                  <a:lnTo>
                    <a:pt x="0" y="372"/>
                  </a:lnTo>
                  <a:lnTo>
                    <a:pt x="0" y="366"/>
                  </a:lnTo>
                  <a:lnTo>
                    <a:pt x="0" y="364"/>
                  </a:lnTo>
                  <a:lnTo>
                    <a:pt x="0" y="363"/>
                  </a:lnTo>
                  <a:lnTo>
                    <a:pt x="0" y="361"/>
                  </a:lnTo>
                  <a:lnTo>
                    <a:pt x="0" y="359"/>
                  </a:lnTo>
                  <a:lnTo>
                    <a:pt x="0" y="357"/>
                  </a:lnTo>
                  <a:lnTo>
                    <a:pt x="2" y="357"/>
                  </a:lnTo>
                  <a:lnTo>
                    <a:pt x="2" y="353"/>
                  </a:lnTo>
                  <a:lnTo>
                    <a:pt x="2" y="351"/>
                  </a:lnTo>
                  <a:lnTo>
                    <a:pt x="2" y="349"/>
                  </a:lnTo>
                  <a:lnTo>
                    <a:pt x="2" y="347"/>
                  </a:lnTo>
                  <a:lnTo>
                    <a:pt x="2" y="345"/>
                  </a:lnTo>
                  <a:lnTo>
                    <a:pt x="2" y="330"/>
                  </a:lnTo>
                  <a:lnTo>
                    <a:pt x="2" y="322"/>
                  </a:lnTo>
                  <a:lnTo>
                    <a:pt x="2" y="311"/>
                  </a:lnTo>
                  <a:lnTo>
                    <a:pt x="2" y="309"/>
                  </a:lnTo>
                  <a:lnTo>
                    <a:pt x="2" y="305"/>
                  </a:lnTo>
                  <a:lnTo>
                    <a:pt x="2" y="299"/>
                  </a:lnTo>
                  <a:lnTo>
                    <a:pt x="2" y="295"/>
                  </a:lnTo>
                  <a:lnTo>
                    <a:pt x="2" y="290"/>
                  </a:lnTo>
                  <a:lnTo>
                    <a:pt x="2" y="288"/>
                  </a:lnTo>
                  <a:lnTo>
                    <a:pt x="2" y="282"/>
                  </a:lnTo>
                  <a:lnTo>
                    <a:pt x="2" y="280"/>
                  </a:lnTo>
                  <a:lnTo>
                    <a:pt x="2" y="278"/>
                  </a:lnTo>
                  <a:lnTo>
                    <a:pt x="2" y="276"/>
                  </a:lnTo>
                  <a:lnTo>
                    <a:pt x="2" y="272"/>
                  </a:lnTo>
                  <a:lnTo>
                    <a:pt x="2" y="268"/>
                  </a:lnTo>
                  <a:lnTo>
                    <a:pt x="2" y="265"/>
                  </a:lnTo>
                  <a:lnTo>
                    <a:pt x="2" y="261"/>
                  </a:lnTo>
                  <a:lnTo>
                    <a:pt x="2" y="257"/>
                  </a:lnTo>
                  <a:lnTo>
                    <a:pt x="2" y="253"/>
                  </a:lnTo>
                  <a:lnTo>
                    <a:pt x="2" y="251"/>
                  </a:lnTo>
                  <a:lnTo>
                    <a:pt x="2" y="249"/>
                  </a:lnTo>
                  <a:lnTo>
                    <a:pt x="2" y="247"/>
                  </a:lnTo>
                  <a:lnTo>
                    <a:pt x="2" y="242"/>
                  </a:lnTo>
                  <a:lnTo>
                    <a:pt x="2" y="240"/>
                  </a:lnTo>
                  <a:lnTo>
                    <a:pt x="2" y="238"/>
                  </a:lnTo>
                  <a:lnTo>
                    <a:pt x="2" y="234"/>
                  </a:lnTo>
                  <a:lnTo>
                    <a:pt x="2" y="230"/>
                  </a:lnTo>
                  <a:lnTo>
                    <a:pt x="2" y="226"/>
                  </a:lnTo>
                  <a:lnTo>
                    <a:pt x="2" y="222"/>
                  </a:lnTo>
                  <a:lnTo>
                    <a:pt x="2" y="217"/>
                  </a:lnTo>
                  <a:lnTo>
                    <a:pt x="2" y="211"/>
                  </a:lnTo>
                  <a:lnTo>
                    <a:pt x="2" y="209"/>
                  </a:lnTo>
                  <a:lnTo>
                    <a:pt x="2" y="207"/>
                  </a:lnTo>
                  <a:lnTo>
                    <a:pt x="2" y="205"/>
                  </a:lnTo>
                  <a:lnTo>
                    <a:pt x="2" y="197"/>
                  </a:lnTo>
                  <a:lnTo>
                    <a:pt x="2" y="184"/>
                  </a:lnTo>
                  <a:lnTo>
                    <a:pt x="2" y="182"/>
                  </a:lnTo>
                  <a:lnTo>
                    <a:pt x="2" y="178"/>
                  </a:lnTo>
                  <a:lnTo>
                    <a:pt x="2" y="176"/>
                  </a:lnTo>
                  <a:lnTo>
                    <a:pt x="2" y="174"/>
                  </a:lnTo>
                  <a:lnTo>
                    <a:pt x="2" y="172"/>
                  </a:lnTo>
                  <a:lnTo>
                    <a:pt x="2" y="171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2" y="163"/>
                  </a:lnTo>
                  <a:lnTo>
                    <a:pt x="2" y="157"/>
                  </a:lnTo>
                  <a:lnTo>
                    <a:pt x="2" y="144"/>
                  </a:lnTo>
                  <a:lnTo>
                    <a:pt x="2" y="142"/>
                  </a:lnTo>
                  <a:lnTo>
                    <a:pt x="2" y="132"/>
                  </a:lnTo>
                  <a:lnTo>
                    <a:pt x="2" y="130"/>
                  </a:lnTo>
                  <a:lnTo>
                    <a:pt x="2" y="128"/>
                  </a:lnTo>
                  <a:lnTo>
                    <a:pt x="2" y="124"/>
                  </a:lnTo>
                  <a:lnTo>
                    <a:pt x="2" y="123"/>
                  </a:lnTo>
                  <a:lnTo>
                    <a:pt x="2" y="119"/>
                  </a:lnTo>
                  <a:lnTo>
                    <a:pt x="2" y="117"/>
                  </a:lnTo>
                  <a:lnTo>
                    <a:pt x="2" y="115"/>
                  </a:lnTo>
                  <a:lnTo>
                    <a:pt x="2" y="113"/>
                  </a:lnTo>
                  <a:lnTo>
                    <a:pt x="2" y="109"/>
                  </a:lnTo>
                  <a:lnTo>
                    <a:pt x="2" y="107"/>
                  </a:lnTo>
                  <a:lnTo>
                    <a:pt x="2" y="105"/>
                  </a:lnTo>
                  <a:lnTo>
                    <a:pt x="2" y="98"/>
                  </a:lnTo>
                  <a:lnTo>
                    <a:pt x="2" y="96"/>
                  </a:lnTo>
                  <a:lnTo>
                    <a:pt x="2" y="92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2" y="82"/>
                  </a:lnTo>
                  <a:lnTo>
                    <a:pt x="2" y="78"/>
                  </a:lnTo>
                  <a:lnTo>
                    <a:pt x="2" y="73"/>
                  </a:lnTo>
                  <a:lnTo>
                    <a:pt x="2" y="71"/>
                  </a:lnTo>
                  <a:lnTo>
                    <a:pt x="2" y="69"/>
                  </a:lnTo>
                  <a:lnTo>
                    <a:pt x="2" y="65"/>
                  </a:lnTo>
                  <a:lnTo>
                    <a:pt x="2" y="57"/>
                  </a:lnTo>
                  <a:lnTo>
                    <a:pt x="2" y="51"/>
                  </a:lnTo>
                  <a:lnTo>
                    <a:pt x="2" y="48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2" y="36"/>
                  </a:lnTo>
                  <a:lnTo>
                    <a:pt x="2" y="32"/>
                  </a:lnTo>
                  <a:lnTo>
                    <a:pt x="2" y="27"/>
                  </a:lnTo>
                  <a:lnTo>
                    <a:pt x="2" y="23"/>
                  </a:lnTo>
                  <a:lnTo>
                    <a:pt x="6" y="23"/>
                  </a:lnTo>
                  <a:lnTo>
                    <a:pt x="6" y="21"/>
                  </a:lnTo>
                  <a:lnTo>
                    <a:pt x="6" y="13"/>
                  </a:lnTo>
                  <a:lnTo>
                    <a:pt x="6" y="7"/>
                  </a:lnTo>
                  <a:lnTo>
                    <a:pt x="6" y="3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1EA284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62" name="Freeform 15">
              <a:extLst>
                <a:ext uri="{FF2B5EF4-FFF2-40B4-BE49-F238E27FC236}">
                  <a16:creationId xmlns:a16="http://schemas.microsoft.com/office/drawing/2014/main" id="{BE2D881B-F566-CBA5-65F6-18B0DC606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350" y="1082675"/>
              <a:ext cx="1162050" cy="981075"/>
            </a:xfrm>
            <a:custGeom>
              <a:avLst/>
              <a:gdLst>
                <a:gd name="T0" fmla="*/ 732 w 732"/>
                <a:gd name="T1" fmla="*/ 35 h 618"/>
                <a:gd name="T2" fmla="*/ 732 w 732"/>
                <a:gd name="T3" fmla="*/ 69 h 618"/>
                <a:gd name="T4" fmla="*/ 732 w 732"/>
                <a:gd name="T5" fmla="*/ 106 h 618"/>
                <a:gd name="T6" fmla="*/ 732 w 732"/>
                <a:gd name="T7" fmla="*/ 137 h 618"/>
                <a:gd name="T8" fmla="*/ 732 w 732"/>
                <a:gd name="T9" fmla="*/ 173 h 618"/>
                <a:gd name="T10" fmla="*/ 732 w 732"/>
                <a:gd name="T11" fmla="*/ 223 h 618"/>
                <a:gd name="T12" fmla="*/ 732 w 732"/>
                <a:gd name="T13" fmla="*/ 263 h 618"/>
                <a:gd name="T14" fmla="*/ 732 w 732"/>
                <a:gd name="T15" fmla="*/ 328 h 618"/>
                <a:gd name="T16" fmla="*/ 732 w 732"/>
                <a:gd name="T17" fmla="*/ 386 h 618"/>
                <a:gd name="T18" fmla="*/ 732 w 732"/>
                <a:gd name="T19" fmla="*/ 413 h 618"/>
                <a:gd name="T20" fmla="*/ 732 w 732"/>
                <a:gd name="T21" fmla="*/ 440 h 618"/>
                <a:gd name="T22" fmla="*/ 732 w 732"/>
                <a:gd name="T23" fmla="*/ 471 h 618"/>
                <a:gd name="T24" fmla="*/ 732 w 732"/>
                <a:gd name="T25" fmla="*/ 511 h 618"/>
                <a:gd name="T26" fmla="*/ 732 w 732"/>
                <a:gd name="T27" fmla="*/ 534 h 618"/>
                <a:gd name="T28" fmla="*/ 732 w 732"/>
                <a:gd name="T29" fmla="*/ 555 h 618"/>
                <a:gd name="T30" fmla="*/ 716 w 732"/>
                <a:gd name="T31" fmla="*/ 570 h 618"/>
                <a:gd name="T32" fmla="*/ 657 w 732"/>
                <a:gd name="T33" fmla="*/ 576 h 618"/>
                <a:gd name="T34" fmla="*/ 645 w 732"/>
                <a:gd name="T35" fmla="*/ 607 h 618"/>
                <a:gd name="T36" fmla="*/ 641 w 732"/>
                <a:gd name="T37" fmla="*/ 601 h 618"/>
                <a:gd name="T38" fmla="*/ 641 w 732"/>
                <a:gd name="T39" fmla="*/ 565 h 618"/>
                <a:gd name="T40" fmla="*/ 630 w 732"/>
                <a:gd name="T41" fmla="*/ 553 h 618"/>
                <a:gd name="T42" fmla="*/ 613 w 732"/>
                <a:gd name="T43" fmla="*/ 553 h 618"/>
                <a:gd name="T44" fmla="*/ 582 w 732"/>
                <a:gd name="T45" fmla="*/ 553 h 618"/>
                <a:gd name="T46" fmla="*/ 540 w 732"/>
                <a:gd name="T47" fmla="*/ 553 h 618"/>
                <a:gd name="T48" fmla="*/ 534 w 732"/>
                <a:gd name="T49" fmla="*/ 488 h 618"/>
                <a:gd name="T50" fmla="*/ 484 w 732"/>
                <a:gd name="T51" fmla="*/ 480 h 618"/>
                <a:gd name="T52" fmla="*/ 467 w 732"/>
                <a:gd name="T53" fmla="*/ 480 h 618"/>
                <a:gd name="T54" fmla="*/ 447 w 732"/>
                <a:gd name="T55" fmla="*/ 480 h 618"/>
                <a:gd name="T56" fmla="*/ 415 w 732"/>
                <a:gd name="T57" fmla="*/ 480 h 618"/>
                <a:gd name="T58" fmla="*/ 365 w 732"/>
                <a:gd name="T59" fmla="*/ 480 h 618"/>
                <a:gd name="T60" fmla="*/ 323 w 732"/>
                <a:gd name="T61" fmla="*/ 480 h 618"/>
                <a:gd name="T62" fmla="*/ 280 w 732"/>
                <a:gd name="T63" fmla="*/ 482 h 618"/>
                <a:gd name="T64" fmla="*/ 252 w 732"/>
                <a:gd name="T65" fmla="*/ 482 h 618"/>
                <a:gd name="T66" fmla="*/ 223 w 732"/>
                <a:gd name="T67" fmla="*/ 480 h 618"/>
                <a:gd name="T68" fmla="*/ 194 w 732"/>
                <a:gd name="T69" fmla="*/ 480 h 618"/>
                <a:gd name="T70" fmla="*/ 173 w 732"/>
                <a:gd name="T71" fmla="*/ 480 h 618"/>
                <a:gd name="T72" fmla="*/ 173 w 732"/>
                <a:gd name="T73" fmla="*/ 438 h 618"/>
                <a:gd name="T74" fmla="*/ 140 w 732"/>
                <a:gd name="T75" fmla="*/ 438 h 618"/>
                <a:gd name="T76" fmla="*/ 65 w 732"/>
                <a:gd name="T77" fmla="*/ 438 h 618"/>
                <a:gd name="T78" fmla="*/ 27 w 732"/>
                <a:gd name="T79" fmla="*/ 438 h 618"/>
                <a:gd name="T80" fmla="*/ 2 w 732"/>
                <a:gd name="T81" fmla="*/ 432 h 618"/>
                <a:gd name="T82" fmla="*/ 2 w 732"/>
                <a:gd name="T83" fmla="*/ 407 h 618"/>
                <a:gd name="T84" fmla="*/ 2 w 732"/>
                <a:gd name="T85" fmla="*/ 371 h 618"/>
                <a:gd name="T86" fmla="*/ 2 w 732"/>
                <a:gd name="T87" fmla="*/ 350 h 618"/>
                <a:gd name="T88" fmla="*/ 4 w 732"/>
                <a:gd name="T89" fmla="*/ 323 h 618"/>
                <a:gd name="T90" fmla="*/ 10 w 732"/>
                <a:gd name="T91" fmla="*/ 305 h 618"/>
                <a:gd name="T92" fmla="*/ 10 w 732"/>
                <a:gd name="T93" fmla="*/ 281 h 618"/>
                <a:gd name="T94" fmla="*/ 4 w 732"/>
                <a:gd name="T95" fmla="*/ 248 h 618"/>
                <a:gd name="T96" fmla="*/ 4 w 732"/>
                <a:gd name="T97" fmla="*/ 211 h 618"/>
                <a:gd name="T98" fmla="*/ 4 w 732"/>
                <a:gd name="T99" fmla="*/ 181 h 618"/>
                <a:gd name="T100" fmla="*/ 2 w 732"/>
                <a:gd name="T101" fmla="*/ 138 h 618"/>
                <a:gd name="T102" fmla="*/ 2 w 732"/>
                <a:gd name="T103" fmla="*/ 98 h 618"/>
                <a:gd name="T104" fmla="*/ 2 w 732"/>
                <a:gd name="T105" fmla="*/ 73 h 618"/>
                <a:gd name="T106" fmla="*/ 4 w 732"/>
                <a:gd name="T107" fmla="*/ 50 h 618"/>
                <a:gd name="T108" fmla="*/ 4 w 732"/>
                <a:gd name="T109" fmla="*/ 14 h 618"/>
                <a:gd name="T110" fmla="*/ 230 w 732"/>
                <a:gd name="T111" fmla="*/ 2 h 618"/>
                <a:gd name="T112" fmla="*/ 359 w 732"/>
                <a:gd name="T113" fmla="*/ 0 h 618"/>
                <a:gd name="T114" fmla="*/ 570 w 732"/>
                <a:gd name="T115" fmla="*/ 0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32" h="618">
                  <a:moveTo>
                    <a:pt x="732" y="0"/>
                  </a:moveTo>
                  <a:lnTo>
                    <a:pt x="732" y="2"/>
                  </a:lnTo>
                  <a:lnTo>
                    <a:pt x="732" y="6"/>
                  </a:lnTo>
                  <a:lnTo>
                    <a:pt x="732" y="12"/>
                  </a:lnTo>
                  <a:lnTo>
                    <a:pt x="732" y="14"/>
                  </a:lnTo>
                  <a:lnTo>
                    <a:pt x="732" y="17"/>
                  </a:lnTo>
                  <a:lnTo>
                    <a:pt x="732" y="21"/>
                  </a:lnTo>
                  <a:lnTo>
                    <a:pt x="732" y="27"/>
                  </a:lnTo>
                  <a:lnTo>
                    <a:pt x="732" y="35"/>
                  </a:lnTo>
                  <a:lnTo>
                    <a:pt x="732" y="37"/>
                  </a:lnTo>
                  <a:lnTo>
                    <a:pt x="732" y="46"/>
                  </a:lnTo>
                  <a:lnTo>
                    <a:pt x="732" y="50"/>
                  </a:lnTo>
                  <a:lnTo>
                    <a:pt x="732" y="52"/>
                  </a:lnTo>
                  <a:lnTo>
                    <a:pt x="732" y="56"/>
                  </a:lnTo>
                  <a:lnTo>
                    <a:pt x="732" y="58"/>
                  </a:lnTo>
                  <a:lnTo>
                    <a:pt x="732" y="64"/>
                  </a:lnTo>
                  <a:lnTo>
                    <a:pt x="732" y="65"/>
                  </a:lnTo>
                  <a:lnTo>
                    <a:pt x="732" y="69"/>
                  </a:lnTo>
                  <a:lnTo>
                    <a:pt x="732" y="73"/>
                  </a:lnTo>
                  <a:lnTo>
                    <a:pt x="732" y="81"/>
                  </a:lnTo>
                  <a:lnTo>
                    <a:pt x="732" y="83"/>
                  </a:lnTo>
                  <a:lnTo>
                    <a:pt x="732" y="92"/>
                  </a:lnTo>
                  <a:lnTo>
                    <a:pt x="732" y="94"/>
                  </a:lnTo>
                  <a:lnTo>
                    <a:pt x="730" y="98"/>
                  </a:lnTo>
                  <a:lnTo>
                    <a:pt x="730" y="100"/>
                  </a:lnTo>
                  <a:lnTo>
                    <a:pt x="732" y="104"/>
                  </a:lnTo>
                  <a:lnTo>
                    <a:pt x="732" y="106"/>
                  </a:lnTo>
                  <a:lnTo>
                    <a:pt x="732" y="112"/>
                  </a:lnTo>
                  <a:lnTo>
                    <a:pt x="732" y="113"/>
                  </a:lnTo>
                  <a:lnTo>
                    <a:pt x="732" y="119"/>
                  </a:lnTo>
                  <a:lnTo>
                    <a:pt x="732" y="121"/>
                  </a:lnTo>
                  <a:lnTo>
                    <a:pt x="732" y="123"/>
                  </a:lnTo>
                  <a:lnTo>
                    <a:pt x="732" y="125"/>
                  </a:lnTo>
                  <a:lnTo>
                    <a:pt x="732" y="131"/>
                  </a:lnTo>
                  <a:lnTo>
                    <a:pt x="732" y="133"/>
                  </a:lnTo>
                  <a:lnTo>
                    <a:pt x="732" y="137"/>
                  </a:lnTo>
                  <a:lnTo>
                    <a:pt x="732" y="138"/>
                  </a:lnTo>
                  <a:lnTo>
                    <a:pt x="732" y="140"/>
                  </a:lnTo>
                  <a:lnTo>
                    <a:pt x="732" y="142"/>
                  </a:lnTo>
                  <a:lnTo>
                    <a:pt x="732" y="144"/>
                  </a:lnTo>
                  <a:lnTo>
                    <a:pt x="732" y="154"/>
                  </a:lnTo>
                  <a:lnTo>
                    <a:pt x="732" y="158"/>
                  </a:lnTo>
                  <a:lnTo>
                    <a:pt x="732" y="160"/>
                  </a:lnTo>
                  <a:lnTo>
                    <a:pt x="732" y="165"/>
                  </a:lnTo>
                  <a:lnTo>
                    <a:pt x="732" y="173"/>
                  </a:lnTo>
                  <a:lnTo>
                    <a:pt x="732" y="181"/>
                  </a:lnTo>
                  <a:lnTo>
                    <a:pt x="732" y="186"/>
                  </a:lnTo>
                  <a:lnTo>
                    <a:pt x="732" y="200"/>
                  </a:lnTo>
                  <a:lnTo>
                    <a:pt x="732" y="208"/>
                  </a:lnTo>
                  <a:lnTo>
                    <a:pt x="732" y="211"/>
                  </a:lnTo>
                  <a:lnTo>
                    <a:pt x="732" y="213"/>
                  </a:lnTo>
                  <a:lnTo>
                    <a:pt x="732" y="215"/>
                  </a:lnTo>
                  <a:lnTo>
                    <a:pt x="732" y="217"/>
                  </a:lnTo>
                  <a:lnTo>
                    <a:pt x="732" y="223"/>
                  </a:lnTo>
                  <a:lnTo>
                    <a:pt x="732" y="225"/>
                  </a:lnTo>
                  <a:lnTo>
                    <a:pt x="732" y="231"/>
                  </a:lnTo>
                  <a:lnTo>
                    <a:pt x="732" y="244"/>
                  </a:lnTo>
                  <a:lnTo>
                    <a:pt x="732" y="248"/>
                  </a:lnTo>
                  <a:lnTo>
                    <a:pt x="732" y="252"/>
                  </a:lnTo>
                  <a:lnTo>
                    <a:pt x="732" y="256"/>
                  </a:lnTo>
                  <a:lnTo>
                    <a:pt x="732" y="257"/>
                  </a:lnTo>
                  <a:lnTo>
                    <a:pt x="732" y="261"/>
                  </a:lnTo>
                  <a:lnTo>
                    <a:pt x="732" y="263"/>
                  </a:lnTo>
                  <a:lnTo>
                    <a:pt x="732" y="269"/>
                  </a:lnTo>
                  <a:lnTo>
                    <a:pt x="732" y="279"/>
                  </a:lnTo>
                  <a:lnTo>
                    <a:pt x="732" y="284"/>
                  </a:lnTo>
                  <a:lnTo>
                    <a:pt x="732" y="298"/>
                  </a:lnTo>
                  <a:lnTo>
                    <a:pt x="732" y="307"/>
                  </a:lnTo>
                  <a:lnTo>
                    <a:pt x="732" y="317"/>
                  </a:lnTo>
                  <a:lnTo>
                    <a:pt x="732" y="321"/>
                  </a:lnTo>
                  <a:lnTo>
                    <a:pt x="732" y="327"/>
                  </a:lnTo>
                  <a:lnTo>
                    <a:pt x="732" y="328"/>
                  </a:lnTo>
                  <a:lnTo>
                    <a:pt x="732" y="332"/>
                  </a:lnTo>
                  <a:lnTo>
                    <a:pt x="732" y="338"/>
                  </a:lnTo>
                  <a:lnTo>
                    <a:pt x="732" y="353"/>
                  </a:lnTo>
                  <a:lnTo>
                    <a:pt x="732" y="359"/>
                  </a:lnTo>
                  <a:lnTo>
                    <a:pt x="732" y="363"/>
                  </a:lnTo>
                  <a:lnTo>
                    <a:pt x="732" y="365"/>
                  </a:lnTo>
                  <a:lnTo>
                    <a:pt x="732" y="369"/>
                  </a:lnTo>
                  <a:lnTo>
                    <a:pt x="732" y="376"/>
                  </a:lnTo>
                  <a:lnTo>
                    <a:pt x="732" y="386"/>
                  </a:lnTo>
                  <a:lnTo>
                    <a:pt x="732" y="388"/>
                  </a:lnTo>
                  <a:lnTo>
                    <a:pt x="732" y="392"/>
                  </a:lnTo>
                  <a:lnTo>
                    <a:pt x="732" y="396"/>
                  </a:lnTo>
                  <a:lnTo>
                    <a:pt x="732" y="398"/>
                  </a:lnTo>
                  <a:lnTo>
                    <a:pt x="732" y="403"/>
                  </a:lnTo>
                  <a:lnTo>
                    <a:pt x="732" y="405"/>
                  </a:lnTo>
                  <a:lnTo>
                    <a:pt x="732" y="407"/>
                  </a:lnTo>
                  <a:lnTo>
                    <a:pt x="732" y="409"/>
                  </a:lnTo>
                  <a:lnTo>
                    <a:pt x="732" y="413"/>
                  </a:lnTo>
                  <a:lnTo>
                    <a:pt x="732" y="415"/>
                  </a:lnTo>
                  <a:lnTo>
                    <a:pt x="732" y="417"/>
                  </a:lnTo>
                  <a:lnTo>
                    <a:pt x="732" y="421"/>
                  </a:lnTo>
                  <a:lnTo>
                    <a:pt x="732" y="423"/>
                  </a:lnTo>
                  <a:lnTo>
                    <a:pt x="732" y="424"/>
                  </a:lnTo>
                  <a:lnTo>
                    <a:pt x="732" y="426"/>
                  </a:lnTo>
                  <a:lnTo>
                    <a:pt x="732" y="428"/>
                  </a:lnTo>
                  <a:lnTo>
                    <a:pt x="732" y="434"/>
                  </a:lnTo>
                  <a:lnTo>
                    <a:pt x="732" y="440"/>
                  </a:lnTo>
                  <a:lnTo>
                    <a:pt x="732" y="442"/>
                  </a:lnTo>
                  <a:lnTo>
                    <a:pt x="732" y="446"/>
                  </a:lnTo>
                  <a:lnTo>
                    <a:pt x="732" y="448"/>
                  </a:lnTo>
                  <a:lnTo>
                    <a:pt x="732" y="451"/>
                  </a:lnTo>
                  <a:lnTo>
                    <a:pt x="732" y="457"/>
                  </a:lnTo>
                  <a:lnTo>
                    <a:pt x="732" y="459"/>
                  </a:lnTo>
                  <a:lnTo>
                    <a:pt x="732" y="465"/>
                  </a:lnTo>
                  <a:lnTo>
                    <a:pt x="732" y="469"/>
                  </a:lnTo>
                  <a:lnTo>
                    <a:pt x="732" y="471"/>
                  </a:lnTo>
                  <a:lnTo>
                    <a:pt x="732" y="472"/>
                  </a:lnTo>
                  <a:lnTo>
                    <a:pt x="732" y="474"/>
                  </a:lnTo>
                  <a:lnTo>
                    <a:pt x="732" y="488"/>
                  </a:lnTo>
                  <a:lnTo>
                    <a:pt x="732" y="494"/>
                  </a:lnTo>
                  <a:lnTo>
                    <a:pt x="732" y="501"/>
                  </a:lnTo>
                  <a:lnTo>
                    <a:pt x="732" y="503"/>
                  </a:lnTo>
                  <a:lnTo>
                    <a:pt x="732" y="507"/>
                  </a:lnTo>
                  <a:lnTo>
                    <a:pt x="732" y="509"/>
                  </a:lnTo>
                  <a:lnTo>
                    <a:pt x="732" y="511"/>
                  </a:lnTo>
                  <a:lnTo>
                    <a:pt x="732" y="513"/>
                  </a:lnTo>
                  <a:lnTo>
                    <a:pt x="732" y="515"/>
                  </a:lnTo>
                  <a:lnTo>
                    <a:pt x="732" y="517"/>
                  </a:lnTo>
                  <a:lnTo>
                    <a:pt x="732" y="520"/>
                  </a:lnTo>
                  <a:lnTo>
                    <a:pt x="732" y="522"/>
                  </a:lnTo>
                  <a:lnTo>
                    <a:pt x="732" y="524"/>
                  </a:lnTo>
                  <a:lnTo>
                    <a:pt x="732" y="526"/>
                  </a:lnTo>
                  <a:lnTo>
                    <a:pt x="732" y="532"/>
                  </a:lnTo>
                  <a:lnTo>
                    <a:pt x="732" y="534"/>
                  </a:lnTo>
                  <a:lnTo>
                    <a:pt x="732" y="536"/>
                  </a:lnTo>
                  <a:lnTo>
                    <a:pt x="732" y="538"/>
                  </a:lnTo>
                  <a:lnTo>
                    <a:pt x="732" y="540"/>
                  </a:lnTo>
                  <a:lnTo>
                    <a:pt x="732" y="542"/>
                  </a:lnTo>
                  <a:lnTo>
                    <a:pt x="732" y="544"/>
                  </a:lnTo>
                  <a:lnTo>
                    <a:pt x="730" y="545"/>
                  </a:lnTo>
                  <a:lnTo>
                    <a:pt x="732" y="549"/>
                  </a:lnTo>
                  <a:lnTo>
                    <a:pt x="732" y="553"/>
                  </a:lnTo>
                  <a:lnTo>
                    <a:pt x="732" y="555"/>
                  </a:lnTo>
                  <a:lnTo>
                    <a:pt x="732" y="557"/>
                  </a:lnTo>
                  <a:lnTo>
                    <a:pt x="732" y="565"/>
                  </a:lnTo>
                  <a:lnTo>
                    <a:pt x="732" y="568"/>
                  </a:lnTo>
                  <a:lnTo>
                    <a:pt x="732" y="570"/>
                  </a:lnTo>
                  <a:lnTo>
                    <a:pt x="728" y="570"/>
                  </a:lnTo>
                  <a:lnTo>
                    <a:pt x="726" y="570"/>
                  </a:lnTo>
                  <a:lnTo>
                    <a:pt x="720" y="570"/>
                  </a:lnTo>
                  <a:lnTo>
                    <a:pt x="718" y="570"/>
                  </a:lnTo>
                  <a:lnTo>
                    <a:pt x="716" y="570"/>
                  </a:lnTo>
                  <a:lnTo>
                    <a:pt x="709" y="570"/>
                  </a:lnTo>
                  <a:lnTo>
                    <a:pt x="699" y="570"/>
                  </a:lnTo>
                  <a:lnTo>
                    <a:pt x="697" y="570"/>
                  </a:lnTo>
                  <a:lnTo>
                    <a:pt x="691" y="570"/>
                  </a:lnTo>
                  <a:lnTo>
                    <a:pt x="686" y="570"/>
                  </a:lnTo>
                  <a:lnTo>
                    <a:pt x="684" y="570"/>
                  </a:lnTo>
                  <a:lnTo>
                    <a:pt x="659" y="570"/>
                  </a:lnTo>
                  <a:lnTo>
                    <a:pt x="657" y="574"/>
                  </a:lnTo>
                  <a:lnTo>
                    <a:pt x="657" y="576"/>
                  </a:lnTo>
                  <a:lnTo>
                    <a:pt x="657" y="578"/>
                  </a:lnTo>
                  <a:lnTo>
                    <a:pt x="655" y="582"/>
                  </a:lnTo>
                  <a:lnTo>
                    <a:pt x="655" y="584"/>
                  </a:lnTo>
                  <a:lnTo>
                    <a:pt x="653" y="586"/>
                  </a:lnTo>
                  <a:lnTo>
                    <a:pt x="651" y="592"/>
                  </a:lnTo>
                  <a:lnTo>
                    <a:pt x="649" y="595"/>
                  </a:lnTo>
                  <a:lnTo>
                    <a:pt x="647" y="601"/>
                  </a:lnTo>
                  <a:lnTo>
                    <a:pt x="647" y="605"/>
                  </a:lnTo>
                  <a:lnTo>
                    <a:pt x="645" y="607"/>
                  </a:lnTo>
                  <a:lnTo>
                    <a:pt x="645" y="609"/>
                  </a:lnTo>
                  <a:lnTo>
                    <a:pt x="645" y="611"/>
                  </a:lnTo>
                  <a:lnTo>
                    <a:pt x="641" y="618"/>
                  </a:lnTo>
                  <a:lnTo>
                    <a:pt x="641" y="613"/>
                  </a:lnTo>
                  <a:lnTo>
                    <a:pt x="641" y="611"/>
                  </a:lnTo>
                  <a:lnTo>
                    <a:pt x="641" y="607"/>
                  </a:lnTo>
                  <a:lnTo>
                    <a:pt x="641" y="605"/>
                  </a:lnTo>
                  <a:lnTo>
                    <a:pt x="641" y="603"/>
                  </a:lnTo>
                  <a:lnTo>
                    <a:pt x="641" y="601"/>
                  </a:lnTo>
                  <a:lnTo>
                    <a:pt x="641" y="597"/>
                  </a:lnTo>
                  <a:lnTo>
                    <a:pt x="641" y="590"/>
                  </a:lnTo>
                  <a:lnTo>
                    <a:pt x="641" y="588"/>
                  </a:lnTo>
                  <a:lnTo>
                    <a:pt x="641" y="586"/>
                  </a:lnTo>
                  <a:lnTo>
                    <a:pt x="641" y="580"/>
                  </a:lnTo>
                  <a:lnTo>
                    <a:pt x="641" y="578"/>
                  </a:lnTo>
                  <a:lnTo>
                    <a:pt x="641" y="576"/>
                  </a:lnTo>
                  <a:lnTo>
                    <a:pt x="641" y="567"/>
                  </a:lnTo>
                  <a:lnTo>
                    <a:pt x="641" y="565"/>
                  </a:lnTo>
                  <a:lnTo>
                    <a:pt x="641" y="563"/>
                  </a:lnTo>
                  <a:lnTo>
                    <a:pt x="641" y="559"/>
                  </a:lnTo>
                  <a:lnTo>
                    <a:pt x="641" y="557"/>
                  </a:lnTo>
                  <a:lnTo>
                    <a:pt x="641" y="555"/>
                  </a:lnTo>
                  <a:lnTo>
                    <a:pt x="641" y="553"/>
                  </a:lnTo>
                  <a:lnTo>
                    <a:pt x="640" y="553"/>
                  </a:lnTo>
                  <a:lnTo>
                    <a:pt x="636" y="553"/>
                  </a:lnTo>
                  <a:lnTo>
                    <a:pt x="632" y="553"/>
                  </a:lnTo>
                  <a:lnTo>
                    <a:pt x="630" y="553"/>
                  </a:lnTo>
                  <a:lnTo>
                    <a:pt x="628" y="553"/>
                  </a:lnTo>
                  <a:lnTo>
                    <a:pt x="626" y="553"/>
                  </a:lnTo>
                  <a:lnTo>
                    <a:pt x="624" y="553"/>
                  </a:lnTo>
                  <a:lnTo>
                    <a:pt x="622" y="553"/>
                  </a:lnTo>
                  <a:lnTo>
                    <a:pt x="620" y="553"/>
                  </a:lnTo>
                  <a:lnTo>
                    <a:pt x="618" y="553"/>
                  </a:lnTo>
                  <a:lnTo>
                    <a:pt x="616" y="553"/>
                  </a:lnTo>
                  <a:lnTo>
                    <a:pt x="615" y="553"/>
                  </a:lnTo>
                  <a:lnTo>
                    <a:pt x="613" y="553"/>
                  </a:lnTo>
                  <a:lnTo>
                    <a:pt x="611" y="553"/>
                  </a:lnTo>
                  <a:lnTo>
                    <a:pt x="609" y="553"/>
                  </a:lnTo>
                  <a:lnTo>
                    <a:pt x="605" y="553"/>
                  </a:lnTo>
                  <a:lnTo>
                    <a:pt x="603" y="553"/>
                  </a:lnTo>
                  <a:lnTo>
                    <a:pt x="599" y="553"/>
                  </a:lnTo>
                  <a:lnTo>
                    <a:pt x="595" y="553"/>
                  </a:lnTo>
                  <a:lnTo>
                    <a:pt x="588" y="553"/>
                  </a:lnTo>
                  <a:lnTo>
                    <a:pt x="586" y="553"/>
                  </a:lnTo>
                  <a:lnTo>
                    <a:pt x="582" y="553"/>
                  </a:lnTo>
                  <a:lnTo>
                    <a:pt x="580" y="553"/>
                  </a:lnTo>
                  <a:lnTo>
                    <a:pt x="578" y="553"/>
                  </a:lnTo>
                  <a:lnTo>
                    <a:pt x="576" y="553"/>
                  </a:lnTo>
                  <a:lnTo>
                    <a:pt x="568" y="553"/>
                  </a:lnTo>
                  <a:lnTo>
                    <a:pt x="557" y="553"/>
                  </a:lnTo>
                  <a:lnTo>
                    <a:pt x="553" y="553"/>
                  </a:lnTo>
                  <a:lnTo>
                    <a:pt x="551" y="553"/>
                  </a:lnTo>
                  <a:lnTo>
                    <a:pt x="545" y="553"/>
                  </a:lnTo>
                  <a:lnTo>
                    <a:pt x="540" y="553"/>
                  </a:lnTo>
                  <a:lnTo>
                    <a:pt x="534" y="553"/>
                  </a:lnTo>
                  <a:lnTo>
                    <a:pt x="534" y="551"/>
                  </a:lnTo>
                  <a:lnTo>
                    <a:pt x="534" y="545"/>
                  </a:lnTo>
                  <a:lnTo>
                    <a:pt x="534" y="538"/>
                  </a:lnTo>
                  <a:lnTo>
                    <a:pt x="534" y="532"/>
                  </a:lnTo>
                  <a:lnTo>
                    <a:pt x="534" y="526"/>
                  </a:lnTo>
                  <a:lnTo>
                    <a:pt x="534" y="497"/>
                  </a:lnTo>
                  <a:lnTo>
                    <a:pt x="534" y="492"/>
                  </a:lnTo>
                  <a:lnTo>
                    <a:pt x="534" y="488"/>
                  </a:lnTo>
                  <a:lnTo>
                    <a:pt x="534" y="482"/>
                  </a:lnTo>
                  <a:lnTo>
                    <a:pt x="534" y="480"/>
                  </a:lnTo>
                  <a:lnTo>
                    <a:pt x="528" y="480"/>
                  </a:lnTo>
                  <a:lnTo>
                    <a:pt x="526" y="480"/>
                  </a:lnTo>
                  <a:lnTo>
                    <a:pt x="503" y="480"/>
                  </a:lnTo>
                  <a:lnTo>
                    <a:pt x="499" y="480"/>
                  </a:lnTo>
                  <a:lnTo>
                    <a:pt x="497" y="480"/>
                  </a:lnTo>
                  <a:lnTo>
                    <a:pt x="490" y="480"/>
                  </a:lnTo>
                  <a:lnTo>
                    <a:pt x="484" y="480"/>
                  </a:lnTo>
                  <a:lnTo>
                    <a:pt x="482" y="480"/>
                  </a:lnTo>
                  <a:lnTo>
                    <a:pt x="480" y="480"/>
                  </a:lnTo>
                  <a:lnTo>
                    <a:pt x="478" y="480"/>
                  </a:lnTo>
                  <a:lnTo>
                    <a:pt x="476" y="480"/>
                  </a:lnTo>
                  <a:lnTo>
                    <a:pt x="474" y="480"/>
                  </a:lnTo>
                  <a:lnTo>
                    <a:pt x="472" y="480"/>
                  </a:lnTo>
                  <a:lnTo>
                    <a:pt x="471" y="480"/>
                  </a:lnTo>
                  <a:lnTo>
                    <a:pt x="469" y="480"/>
                  </a:lnTo>
                  <a:lnTo>
                    <a:pt x="467" y="480"/>
                  </a:lnTo>
                  <a:lnTo>
                    <a:pt x="465" y="480"/>
                  </a:lnTo>
                  <a:lnTo>
                    <a:pt x="463" y="480"/>
                  </a:lnTo>
                  <a:lnTo>
                    <a:pt x="461" y="480"/>
                  </a:lnTo>
                  <a:lnTo>
                    <a:pt x="459" y="480"/>
                  </a:lnTo>
                  <a:lnTo>
                    <a:pt x="457" y="480"/>
                  </a:lnTo>
                  <a:lnTo>
                    <a:pt x="455" y="480"/>
                  </a:lnTo>
                  <a:lnTo>
                    <a:pt x="453" y="480"/>
                  </a:lnTo>
                  <a:lnTo>
                    <a:pt x="449" y="480"/>
                  </a:lnTo>
                  <a:lnTo>
                    <a:pt x="447" y="480"/>
                  </a:lnTo>
                  <a:lnTo>
                    <a:pt x="442" y="480"/>
                  </a:lnTo>
                  <a:lnTo>
                    <a:pt x="438" y="480"/>
                  </a:lnTo>
                  <a:lnTo>
                    <a:pt x="436" y="480"/>
                  </a:lnTo>
                  <a:lnTo>
                    <a:pt x="432" y="480"/>
                  </a:lnTo>
                  <a:lnTo>
                    <a:pt x="430" y="480"/>
                  </a:lnTo>
                  <a:lnTo>
                    <a:pt x="423" y="480"/>
                  </a:lnTo>
                  <a:lnTo>
                    <a:pt x="421" y="480"/>
                  </a:lnTo>
                  <a:lnTo>
                    <a:pt x="417" y="480"/>
                  </a:lnTo>
                  <a:lnTo>
                    <a:pt x="415" y="480"/>
                  </a:lnTo>
                  <a:lnTo>
                    <a:pt x="403" y="480"/>
                  </a:lnTo>
                  <a:lnTo>
                    <a:pt x="398" y="480"/>
                  </a:lnTo>
                  <a:lnTo>
                    <a:pt x="396" y="480"/>
                  </a:lnTo>
                  <a:lnTo>
                    <a:pt x="392" y="480"/>
                  </a:lnTo>
                  <a:lnTo>
                    <a:pt x="382" y="480"/>
                  </a:lnTo>
                  <a:lnTo>
                    <a:pt x="380" y="480"/>
                  </a:lnTo>
                  <a:lnTo>
                    <a:pt x="378" y="480"/>
                  </a:lnTo>
                  <a:lnTo>
                    <a:pt x="376" y="480"/>
                  </a:lnTo>
                  <a:lnTo>
                    <a:pt x="365" y="480"/>
                  </a:lnTo>
                  <a:lnTo>
                    <a:pt x="359" y="480"/>
                  </a:lnTo>
                  <a:lnTo>
                    <a:pt x="344" y="480"/>
                  </a:lnTo>
                  <a:lnTo>
                    <a:pt x="342" y="480"/>
                  </a:lnTo>
                  <a:lnTo>
                    <a:pt x="340" y="480"/>
                  </a:lnTo>
                  <a:lnTo>
                    <a:pt x="336" y="480"/>
                  </a:lnTo>
                  <a:lnTo>
                    <a:pt x="328" y="480"/>
                  </a:lnTo>
                  <a:lnTo>
                    <a:pt x="326" y="480"/>
                  </a:lnTo>
                  <a:lnTo>
                    <a:pt x="325" y="480"/>
                  </a:lnTo>
                  <a:lnTo>
                    <a:pt x="323" y="480"/>
                  </a:lnTo>
                  <a:lnTo>
                    <a:pt x="315" y="480"/>
                  </a:lnTo>
                  <a:lnTo>
                    <a:pt x="309" y="480"/>
                  </a:lnTo>
                  <a:lnTo>
                    <a:pt x="303" y="480"/>
                  </a:lnTo>
                  <a:lnTo>
                    <a:pt x="302" y="480"/>
                  </a:lnTo>
                  <a:lnTo>
                    <a:pt x="290" y="480"/>
                  </a:lnTo>
                  <a:lnTo>
                    <a:pt x="288" y="482"/>
                  </a:lnTo>
                  <a:lnTo>
                    <a:pt x="286" y="482"/>
                  </a:lnTo>
                  <a:lnTo>
                    <a:pt x="282" y="482"/>
                  </a:lnTo>
                  <a:lnTo>
                    <a:pt x="280" y="482"/>
                  </a:lnTo>
                  <a:lnTo>
                    <a:pt x="278" y="482"/>
                  </a:lnTo>
                  <a:lnTo>
                    <a:pt x="277" y="482"/>
                  </a:lnTo>
                  <a:lnTo>
                    <a:pt x="275" y="482"/>
                  </a:lnTo>
                  <a:lnTo>
                    <a:pt x="273" y="482"/>
                  </a:lnTo>
                  <a:lnTo>
                    <a:pt x="271" y="482"/>
                  </a:lnTo>
                  <a:lnTo>
                    <a:pt x="269" y="482"/>
                  </a:lnTo>
                  <a:lnTo>
                    <a:pt x="265" y="482"/>
                  </a:lnTo>
                  <a:lnTo>
                    <a:pt x="263" y="482"/>
                  </a:lnTo>
                  <a:lnTo>
                    <a:pt x="252" y="482"/>
                  </a:lnTo>
                  <a:lnTo>
                    <a:pt x="250" y="480"/>
                  </a:lnTo>
                  <a:lnTo>
                    <a:pt x="244" y="480"/>
                  </a:lnTo>
                  <a:lnTo>
                    <a:pt x="242" y="480"/>
                  </a:lnTo>
                  <a:lnTo>
                    <a:pt x="238" y="482"/>
                  </a:lnTo>
                  <a:lnTo>
                    <a:pt x="238" y="480"/>
                  </a:lnTo>
                  <a:lnTo>
                    <a:pt x="234" y="480"/>
                  </a:lnTo>
                  <a:lnTo>
                    <a:pt x="229" y="480"/>
                  </a:lnTo>
                  <a:lnTo>
                    <a:pt x="227" y="480"/>
                  </a:lnTo>
                  <a:lnTo>
                    <a:pt x="223" y="480"/>
                  </a:lnTo>
                  <a:lnTo>
                    <a:pt x="219" y="480"/>
                  </a:lnTo>
                  <a:lnTo>
                    <a:pt x="215" y="480"/>
                  </a:lnTo>
                  <a:lnTo>
                    <a:pt x="211" y="480"/>
                  </a:lnTo>
                  <a:lnTo>
                    <a:pt x="206" y="480"/>
                  </a:lnTo>
                  <a:lnTo>
                    <a:pt x="204" y="480"/>
                  </a:lnTo>
                  <a:lnTo>
                    <a:pt x="200" y="480"/>
                  </a:lnTo>
                  <a:lnTo>
                    <a:pt x="198" y="480"/>
                  </a:lnTo>
                  <a:lnTo>
                    <a:pt x="196" y="480"/>
                  </a:lnTo>
                  <a:lnTo>
                    <a:pt x="194" y="480"/>
                  </a:lnTo>
                  <a:lnTo>
                    <a:pt x="190" y="480"/>
                  </a:lnTo>
                  <a:lnTo>
                    <a:pt x="188" y="480"/>
                  </a:lnTo>
                  <a:lnTo>
                    <a:pt x="186" y="480"/>
                  </a:lnTo>
                  <a:lnTo>
                    <a:pt x="184" y="480"/>
                  </a:lnTo>
                  <a:lnTo>
                    <a:pt x="182" y="480"/>
                  </a:lnTo>
                  <a:lnTo>
                    <a:pt x="181" y="480"/>
                  </a:lnTo>
                  <a:lnTo>
                    <a:pt x="177" y="480"/>
                  </a:lnTo>
                  <a:lnTo>
                    <a:pt x="175" y="480"/>
                  </a:lnTo>
                  <a:lnTo>
                    <a:pt x="173" y="480"/>
                  </a:lnTo>
                  <a:lnTo>
                    <a:pt x="173" y="478"/>
                  </a:lnTo>
                  <a:lnTo>
                    <a:pt x="173" y="476"/>
                  </a:lnTo>
                  <a:lnTo>
                    <a:pt x="173" y="472"/>
                  </a:lnTo>
                  <a:lnTo>
                    <a:pt x="173" y="465"/>
                  </a:lnTo>
                  <a:lnTo>
                    <a:pt x="173" y="457"/>
                  </a:lnTo>
                  <a:lnTo>
                    <a:pt x="173" y="453"/>
                  </a:lnTo>
                  <a:lnTo>
                    <a:pt x="173" y="444"/>
                  </a:lnTo>
                  <a:lnTo>
                    <a:pt x="173" y="442"/>
                  </a:lnTo>
                  <a:lnTo>
                    <a:pt x="173" y="438"/>
                  </a:lnTo>
                  <a:lnTo>
                    <a:pt x="171" y="438"/>
                  </a:lnTo>
                  <a:lnTo>
                    <a:pt x="163" y="438"/>
                  </a:lnTo>
                  <a:lnTo>
                    <a:pt x="161" y="438"/>
                  </a:lnTo>
                  <a:lnTo>
                    <a:pt x="158" y="438"/>
                  </a:lnTo>
                  <a:lnTo>
                    <a:pt x="152" y="438"/>
                  </a:lnTo>
                  <a:lnTo>
                    <a:pt x="150" y="438"/>
                  </a:lnTo>
                  <a:lnTo>
                    <a:pt x="146" y="438"/>
                  </a:lnTo>
                  <a:lnTo>
                    <a:pt x="144" y="438"/>
                  </a:lnTo>
                  <a:lnTo>
                    <a:pt x="140" y="438"/>
                  </a:lnTo>
                  <a:lnTo>
                    <a:pt x="133" y="438"/>
                  </a:lnTo>
                  <a:lnTo>
                    <a:pt x="123" y="438"/>
                  </a:lnTo>
                  <a:lnTo>
                    <a:pt x="115" y="438"/>
                  </a:lnTo>
                  <a:lnTo>
                    <a:pt x="113" y="438"/>
                  </a:lnTo>
                  <a:lnTo>
                    <a:pt x="106" y="438"/>
                  </a:lnTo>
                  <a:lnTo>
                    <a:pt x="104" y="438"/>
                  </a:lnTo>
                  <a:lnTo>
                    <a:pt x="100" y="438"/>
                  </a:lnTo>
                  <a:lnTo>
                    <a:pt x="67" y="438"/>
                  </a:lnTo>
                  <a:lnTo>
                    <a:pt x="65" y="438"/>
                  </a:lnTo>
                  <a:lnTo>
                    <a:pt x="61" y="438"/>
                  </a:lnTo>
                  <a:lnTo>
                    <a:pt x="56" y="438"/>
                  </a:lnTo>
                  <a:lnTo>
                    <a:pt x="54" y="438"/>
                  </a:lnTo>
                  <a:lnTo>
                    <a:pt x="48" y="438"/>
                  </a:lnTo>
                  <a:lnTo>
                    <a:pt x="46" y="438"/>
                  </a:lnTo>
                  <a:lnTo>
                    <a:pt x="44" y="438"/>
                  </a:lnTo>
                  <a:lnTo>
                    <a:pt x="38" y="438"/>
                  </a:lnTo>
                  <a:lnTo>
                    <a:pt x="37" y="438"/>
                  </a:lnTo>
                  <a:lnTo>
                    <a:pt x="27" y="438"/>
                  </a:lnTo>
                  <a:lnTo>
                    <a:pt x="21" y="438"/>
                  </a:lnTo>
                  <a:lnTo>
                    <a:pt x="17" y="438"/>
                  </a:lnTo>
                  <a:lnTo>
                    <a:pt x="13" y="438"/>
                  </a:lnTo>
                  <a:lnTo>
                    <a:pt x="8" y="438"/>
                  </a:lnTo>
                  <a:lnTo>
                    <a:pt x="6" y="438"/>
                  </a:lnTo>
                  <a:lnTo>
                    <a:pt x="4" y="438"/>
                  </a:lnTo>
                  <a:lnTo>
                    <a:pt x="2" y="438"/>
                  </a:lnTo>
                  <a:lnTo>
                    <a:pt x="2" y="436"/>
                  </a:lnTo>
                  <a:lnTo>
                    <a:pt x="2" y="432"/>
                  </a:lnTo>
                  <a:lnTo>
                    <a:pt x="2" y="430"/>
                  </a:lnTo>
                  <a:lnTo>
                    <a:pt x="2" y="428"/>
                  </a:lnTo>
                  <a:lnTo>
                    <a:pt x="2" y="424"/>
                  </a:lnTo>
                  <a:lnTo>
                    <a:pt x="2" y="421"/>
                  </a:lnTo>
                  <a:lnTo>
                    <a:pt x="2" y="417"/>
                  </a:lnTo>
                  <a:lnTo>
                    <a:pt x="2" y="415"/>
                  </a:lnTo>
                  <a:lnTo>
                    <a:pt x="2" y="411"/>
                  </a:lnTo>
                  <a:lnTo>
                    <a:pt x="2" y="409"/>
                  </a:lnTo>
                  <a:lnTo>
                    <a:pt x="2" y="407"/>
                  </a:lnTo>
                  <a:lnTo>
                    <a:pt x="0" y="405"/>
                  </a:lnTo>
                  <a:lnTo>
                    <a:pt x="0" y="403"/>
                  </a:lnTo>
                  <a:lnTo>
                    <a:pt x="0" y="401"/>
                  </a:lnTo>
                  <a:lnTo>
                    <a:pt x="2" y="398"/>
                  </a:lnTo>
                  <a:lnTo>
                    <a:pt x="2" y="392"/>
                  </a:lnTo>
                  <a:lnTo>
                    <a:pt x="2" y="388"/>
                  </a:lnTo>
                  <a:lnTo>
                    <a:pt x="2" y="386"/>
                  </a:lnTo>
                  <a:lnTo>
                    <a:pt x="2" y="380"/>
                  </a:lnTo>
                  <a:lnTo>
                    <a:pt x="2" y="371"/>
                  </a:lnTo>
                  <a:lnTo>
                    <a:pt x="2" y="369"/>
                  </a:lnTo>
                  <a:lnTo>
                    <a:pt x="2" y="367"/>
                  </a:lnTo>
                  <a:lnTo>
                    <a:pt x="2" y="365"/>
                  </a:lnTo>
                  <a:lnTo>
                    <a:pt x="2" y="363"/>
                  </a:lnTo>
                  <a:lnTo>
                    <a:pt x="2" y="361"/>
                  </a:lnTo>
                  <a:lnTo>
                    <a:pt x="2" y="357"/>
                  </a:lnTo>
                  <a:lnTo>
                    <a:pt x="2" y="355"/>
                  </a:lnTo>
                  <a:lnTo>
                    <a:pt x="2" y="353"/>
                  </a:lnTo>
                  <a:lnTo>
                    <a:pt x="2" y="350"/>
                  </a:lnTo>
                  <a:lnTo>
                    <a:pt x="2" y="348"/>
                  </a:lnTo>
                  <a:lnTo>
                    <a:pt x="2" y="344"/>
                  </a:lnTo>
                  <a:lnTo>
                    <a:pt x="2" y="340"/>
                  </a:lnTo>
                  <a:lnTo>
                    <a:pt x="2" y="338"/>
                  </a:lnTo>
                  <a:lnTo>
                    <a:pt x="2" y="332"/>
                  </a:lnTo>
                  <a:lnTo>
                    <a:pt x="2" y="330"/>
                  </a:lnTo>
                  <a:lnTo>
                    <a:pt x="2" y="327"/>
                  </a:lnTo>
                  <a:lnTo>
                    <a:pt x="2" y="323"/>
                  </a:lnTo>
                  <a:lnTo>
                    <a:pt x="4" y="323"/>
                  </a:lnTo>
                  <a:lnTo>
                    <a:pt x="6" y="323"/>
                  </a:lnTo>
                  <a:lnTo>
                    <a:pt x="8" y="323"/>
                  </a:lnTo>
                  <a:lnTo>
                    <a:pt x="10" y="323"/>
                  </a:lnTo>
                  <a:lnTo>
                    <a:pt x="10" y="321"/>
                  </a:lnTo>
                  <a:lnTo>
                    <a:pt x="10" y="317"/>
                  </a:lnTo>
                  <a:lnTo>
                    <a:pt x="10" y="311"/>
                  </a:lnTo>
                  <a:lnTo>
                    <a:pt x="10" y="309"/>
                  </a:lnTo>
                  <a:lnTo>
                    <a:pt x="10" y="307"/>
                  </a:lnTo>
                  <a:lnTo>
                    <a:pt x="10" y="305"/>
                  </a:lnTo>
                  <a:lnTo>
                    <a:pt x="10" y="304"/>
                  </a:lnTo>
                  <a:lnTo>
                    <a:pt x="10" y="300"/>
                  </a:lnTo>
                  <a:lnTo>
                    <a:pt x="10" y="298"/>
                  </a:lnTo>
                  <a:lnTo>
                    <a:pt x="10" y="296"/>
                  </a:lnTo>
                  <a:lnTo>
                    <a:pt x="10" y="294"/>
                  </a:lnTo>
                  <a:lnTo>
                    <a:pt x="10" y="292"/>
                  </a:lnTo>
                  <a:lnTo>
                    <a:pt x="10" y="286"/>
                  </a:lnTo>
                  <a:lnTo>
                    <a:pt x="10" y="284"/>
                  </a:lnTo>
                  <a:lnTo>
                    <a:pt x="10" y="281"/>
                  </a:lnTo>
                  <a:lnTo>
                    <a:pt x="10" y="273"/>
                  </a:lnTo>
                  <a:lnTo>
                    <a:pt x="10" y="267"/>
                  </a:lnTo>
                  <a:lnTo>
                    <a:pt x="10" y="263"/>
                  </a:lnTo>
                  <a:lnTo>
                    <a:pt x="10" y="261"/>
                  </a:lnTo>
                  <a:lnTo>
                    <a:pt x="10" y="257"/>
                  </a:lnTo>
                  <a:lnTo>
                    <a:pt x="10" y="256"/>
                  </a:lnTo>
                  <a:lnTo>
                    <a:pt x="10" y="248"/>
                  </a:lnTo>
                  <a:lnTo>
                    <a:pt x="8" y="248"/>
                  </a:lnTo>
                  <a:lnTo>
                    <a:pt x="4" y="248"/>
                  </a:lnTo>
                  <a:lnTo>
                    <a:pt x="4" y="240"/>
                  </a:lnTo>
                  <a:lnTo>
                    <a:pt x="4" y="238"/>
                  </a:lnTo>
                  <a:lnTo>
                    <a:pt x="4" y="234"/>
                  </a:lnTo>
                  <a:lnTo>
                    <a:pt x="4" y="229"/>
                  </a:lnTo>
                  <a:lnTo>
                    <a:pt x="4" y="227"/>
                  </a:lnTo>
                  <a:lnTo>
                    <a:pt x="4" y="225"/>
                  </a:lnTo>
                  <a:lnTo>
                    <a:pt x="4" y="221"/>
                  </a:lnTo>
                  <a:lnTo>
                    <a:pt x="4" y="215"/>
                  </a:lnTo>
                  <a:lnTo>
                    <a:pt x="4" y="211"/>
                  </a:lnTo>
                  <a:lnTo>
                    <a:pt x="4" y="209"/>
                  </a:lnTo>
                  <a:lnTo>
                    <a:pt x="4" y="208"/>
                  </a:lnTo>
                  <a:lnTo>
                    <a:pt x="4" y="204"/>
                  </a:lnTo>
                  <a:lnTo>
                    <a:pt x="4" y="198"/>
                  </a:lnTo>
                  <a:lnTo>
                    <a:pt x="4" y="196"/>
                  </a:lnTo>
                  <a:lnTo>
                    <a:pt x="4" y="192"/>
                  </a:lnTo>
                  <a:lnTo>
                    <a:pt x="4" y="185"/>
                  </a:lnTo>
                  <a:lnTo>
                    <a:pt x="4" y="183"/>
                  </a:lnTo>
                  <a:lnTo>
                    <a:pt x="4" y="181"/>
                  </a:lnTo>
                  <a:lnTo>
                    <a:pt x="4" y="173"/>
                  </a:lnTo>
                  <a:lnTo>
                    <a:pt x="2" y="173"/>
                  </a:lnTo>
                  <a:lnTo>
                    <a:pt x="2" y="167"/>
                  </a:lnTo>
                  <a:lnTo>
                    <a:pt x="2" y="161"/>
                  </a:lnTo>
                  <a:lnTo>
                    <a:pt x="2" y="160"/>
                  </a:lnTo>
                  <a:lnTo>
                    <a:pt x="2" y="158"/>
                  </a:lnTo>
                  <a:lnTo>
                    <a:pt x="2" y="152"/>
                  </a:lnTo>
                  <a:lnTo>
                    <a:pt x="2" y="14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2" y="135"/>
                  </a:lnTo>
                  <a:lnTo>
                    <a:pt x="2" y="133"/>
                  </a:lnTo>
                  <a:lnTo>
                    <a:pt x="2" y="127"/>
                  </a:lnTo>
                  <a:lnTo>
                    <a:pt x="2" y="125"/>
                  </a:lnTo>
                  <a:lnTo>
                    <a:pt x="2" y="115"/>
                  </a:lnTo>
                  <a:lnTo>
                    <a:pt x="2" y="108"/>
                  </a:lnTo>
                  <a:lnTo>
                    <a:pt x="2" y="106"/>
                  </a:lnTo>
                  <a:lnTo>
                    <a:pt x="2" y="98"/>
                  </a:lnTo>
                  <a:lnTo>
                    <a:pt x="2" y="96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90"/>
                  </a:lnTo>
                  <a:lnTo>
                    <a:pt x="2" y="85"/>
                  </a:lnTo>
                  <a:lnTo>
                    <a:pt x="2" y="83"/>
                  </a:lnTo>
                  <a:lnTo>
                    <a:pt x="2" y="79"/>
                  </a:lnTo>
                  <a:lnTo>
                    <a:pt x="2" y="75"/>
                  </a:lnTo>
                  <a:lnTo>
                    <a:pt x="2" y="73"/>
                  </a:lnTo>
                  <a:lnTo>
                    <a:pt x="2" y="69"/>
                  </a:lnTo>
                  <a:lnTo>
                    <a:pt x="2" y="67"/>
                  </a:lnTo>
                  <a:lnTo>
                    <a:pt x="2" y="64"/>
                  </a:lnTo>
                  <a:lnTo>
                    <a:pt x="2" y="60"/>
                  </a:lnTo>
                  <a:lnTo>
                    <a:pt x="4" y="60"/>
                  </a:lnTo>
                  <a:lnTo>
                    <a:pt x="4" y="58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44"/>
                  </a:lnTo>
                  <a:lnTo>
                    <a:pt x="4" y="42"/>
                  </a:lnTo>
                  <a:lnTo>
                    <a:pt x="4" y="41"/>
                  </a:lnTo>
                  <a:lnTo>
                    <a:pt x="4" y="39"/>
                  </a:lnTo>
                  <a:lnTo>
                    <a:pt x="4" y="35"/>
                  </a:lnTo>
                  <a:lnTo>
                    <a:pt x="4" y="29"/>
                  </a:lnTo>
                  <a:lnTo>
                    <a:pt x="4" y="23"/>
                  </a:lnTo>
                  <a:lnTo>
                    <a:pt x="4" y="14"/>
                  </a:lnTo>
                  <a:lnTo>
                    <a:pt x="4" y="2"/>
                  </a:lnTo>
                  <a:lnTo>
                    <a:pt x="21" y="2"/>
                  </a:lnTo>
                  <a:lnTo>
                    <a:pt x="75" y="2"/>
                  </a:lnTo>
                  <a:lnTo>
                    <a:pt x="154" y="2"/>
                  </a:lnTo>
                  <a:lnTo>
                    <a:pt x="165" y="2"/>
                  </a:lnTo>
                  <a:lnTo>
                    <a:pt x="202" y="2"/>
                  </a:lnTo>
                  <a:lnTo>
                    <a:pt x="219" y="2"/>
                  </a:lnTo>
                  <a:lnTo>
                    <a:pt x="221" y="2"/>
                  </a:lnTo>
                  <a:lnTo>
                    <a:pt x="230" y="2"/>
                  </a:lnTo>
                  <a:lnTo>
                    <a:pt x="254" y="2"/>
                  </a:lnTo>
                  <a:lnTo>
                    <a:pt x="263" y="2"/>
                  </a:lnTo>
                  <a:lnTo>
                    <a:pt x="311" y="0"/>
                  </a:lnTo>
                  <a:lnTo>
                    <a:pt x="317" y="0"/>
                  </a:lnTo>
                  <a:lnTo>
                    <a:pt x="319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40" y="0"/>
                  </a:lnTo>
                  <a:lnTo>
                    <a:pt x="359" y="0"/>
                  </a:lnTo>
                  <a:lnTo>
                    <a:pt x="413" y="0"/>
                  </a:lnTo>
                  <a:lnTo>
                    <a:pt x="421" y="0"/>
                  </a:lnTo>
                  <a:lnTo>
                    <a:pt x="423" y="0"/>
                  </a:lnTo>
                  <a:lnTo>
                    <a:pt x="424" y="0"/>
                  </a:lnTo>
                  <a:lnTo>
                    <a:pt x="426" y="0"/>
                  </a:lnTo>
                  <a:lnTo>
                    <a:pt x="446" y="0"/>
                  </a:lnTo>
                  <a:lnTo>
                    <a:pt x="503" y="0"/>
                  </a:lnTo>
                  <a:lnTo>
                    <a:pt x="511" y="0"/>
                  </a:lnTo>
                  <a:lnTo>
                    <a:pt x="570" y="0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6" y="0"/>
                  </a:lnTo>
                  <a:lnTo>
                    <a:pt x="624" y="0"/>
                  </a:lnTo>
                  <a:lnTo>
                    <a:pt x="728" y="0"/>
                  </a:lnTo>
                  <a:lnTo>
                    <a:pt x="730" y="0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63" name="Freeform 17">
              <a:extLst>
                <a:ext uri="{FF2B5EF4-FFF2-40B4-BE49-F238E27FC236}">
                  <a16:creationId xmlns:a16="http://schemas.microsoft.com/office/drawing/2014/main" id="{8D85E6CC-5CB6-9187-8796-D9BA661CD8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9788" y="3265488"/>
              <a:ext cx="927100" cy="1163638"/>
            </a:xfrm>
            <a:custGeom>
              <a:avLst/>
              <a:gdLst>
                <a:gd name="T0" fmla="*/ 572 w 584"/>
                <a:gd name="T1" fmla="*/ 0 h 733"/>
                <a:gd name="T2" fmla="*/ 584 w 584"/>
                <a:gd name="T3" fmla="*/ 19 h 733"/>
                <a:gd name="T4" fmla="*/ 584 w 584"/>
                <a:gd name="T5" fmla="*/ 54 h 733"/>
                <a:gd name="T6" fmla="*/ 584 w 584"/>
                <a:gd name="T7" fmla="*/ 94 h 733"/>
                <a:gd name="T8" fmla="*/ 584 w 584"/>
                <a:gd name="T9" fmla="*/ 121 h 733"/>
                <a:gd name="T10" fmla="*/ 584 w 584"/>
                <a:gd name="T11" fmla="*/ 163 h 733"/>
                <a:gd name="T12" fmla="*/ 584 w 584"/>
                <a:gd name="T13" fmla="*/ 199 h 733"/>
                <a:gd name="T14" fmla="*/ 584 w 584"/>
                <a:gd name="T15" fmla="*/ 244 h 733"/>
                <a:gd name="T16" fmla="*/ 584 w 584"/>
                <a:gd name="T17" fmla="*/ 303 h 733"/>
                <a:gd name="T18" fmla="*/ 584 w 584"/>
                <a:gd name="T19" fmla="*/ 338 h 733"/>
                <a:gd name="T20" fmla="*/ 584 w 584"/>
                <a:gd name="T21" fmla="*/ 367 h 733"/>
                <a:gd name="T22" fmla="*/ 582 w 584"/>
                <a:gd name="T23" fmla="*/ 393 h 733"/>
                <a:gd name="T24" fmla="*/ 582 w 584"/>
                <a:gd name="T25" fmla="*/ 430 h 733"/>
                <a:gd name="T26" fmla="*/ 582 w 584"/>
                <a:gd name="T27" fmla="*/ 461 h 733"/>
                <a:gd name="T28" fmla="*/ 582 w 584"/>
                <a:gd name="T29" fmla="*/ 495 h 733"/>
                <a:gd name="T30" fmla="*/ 582 w 584"/>
                <a:gd name="T31" fmla="*/ 528 h 733"/>
                <a:gd name="T32" fmla="*/ 582 w 584"/>
                <a:gd name="T33" fmla="*/ 568 h 733"/>
                <a:gd name="T34" fmla="*/ 582 w 584"/>
                <a:gd name="T35" fmla="*/ 620 h 733"/>
                <a:gd name="T36" fmla="*/ 582 w 584"/>
                <a:gd name="T37" fmla="*/ 666 h 733"/>
                <a:gd name="T38" fmla="*/ 580 w 584"/>
                <a:gd name="T39" fmla="*/ 733 h 733"/>
                <a:gd name="T40" fmla="*/ 547 w 584"/>
                <a:gd name="T41" fmla="*/ 733 h 733"/>
                <a:gd name="T42" fmla="*/ 503 w 584"/>
                <a:gd name="T43" fmla="*/ 733 h 733"/>
                <a:gd name="T44" fmla="*/ 476 w 584"/>
                <a:gd name="T45" fmla="*/ 733 h 733"/>
                <a:gd name="T46" fmla="*/ 436 w 584"/>
                <a:gd name="T47" fmla="*/ 733 h 733"/>
                <a:gd name="T48" fmla="*/ 405 w 584"/>
                <a:gd name="T49" fmla="*/ 733 h 733"/>
                <a:gd name="T50" fmla="*/ 369 w 584"/>
                <a:gd name="T51" fmla="*/ 733 h 733"/>
                <a:gd name="T52" fmla="*/ 340 w 584"/>
                <a:gd name="T53" fmla="*/ 729 h 733"/>
                <a:gd name="T54" fmla="*/ 300 w 584"/>
                <a:gd name="T55" fmla="*/ 729 h 733"/>
                <a:gd name="T56" fmla="*/ 269 w 584"/>
                <a:gd name="T57" fmla="*/ 729 h 733"/>
                <a:gd name="T58" fmla="*/ 221 w 584"/>
                <a:gd name="T59" fmla="*/ 729 h 733"/>
                <a:gd name="T60" fmla="*/ 184 w 584"/>
                <a:gd name="T61" fmla="*/ 729 h 733"/>
                <a:gd name="T62" fmla="*/ 133 w 584"/>
                <a:gd name="T63" fmla="*/ 729 h 733"/>
                <a:gd name="T64" fmla="*/ 83 w 584"/>
                <a:gd name="T65" fmla="*/ 729 h 733"/>
                <a:gd name="T66" fmla="*/ 50 w 584"/>
                <a:gd name="T67" fmla="*/ 729 h 733"/>
                <a:gd name="T68" fmla="*/ 10 w 584"/>
                <a:gd name="T69" fmla="*/ 733 h 733"/>
                <a:gd name="T70" fmla="*/ 0 w 584"/>
                <a:gd name="T71" fmla="*/ 676 h 733"/>
                <a:gd name="T72" fmla="*/ 0 w 584"/>
                <a:gd name="T73" fmla="*/ 618 h 733"/>
                <a:gd name="T74" fmla="*/ 0 w 584"/>
                <a:gd name="T75" fmla="*/ 562 h 733"/>
                <a:gd name="T76" fmla="*/ 0 w 584"/>
                <a:gd name="T77" fmla="*/ 511 h 733"/>
                <a:gd name="T78" fmla="*/ 0 w 584"/>
                <a:gd name="T79" fmla="*/ 434 h 733"/>
                <a:gd name="T80" fmla="*/ 0 w 584"/>
                <a:gd name="T81" fmla="*/ 395 h 733"/>
                <a:gd name="T82" fmla="*/ 0 w 584"/>
                <a:gd name="T83" fmla="*/ 361 h 733"/>
                <a:gd name="T84" fmla="*/ 2 w 584"/>
                <a:gd name="T85" fmla="*/ 290 h 733"/>
                <a:gd name="T86" fmla="*/ 12 w 584"/>
                <a:gd name="T87" fmla="*/ 253 h 733"/>
                <a:gd name="T88" fmla="*/ 67 w 584"/>
                <a:gd name="T89" fmla="*/ 253 h 733"/>
                <a:gd name="T90" fmla="*/ 104 w 584"/>
                <a:gd name="T91" fmla="*/ 253 h 733"/>
                <a:gd name="T92" fmla="*/ 165 w 584"/>
                <a:gd name="T93" fmla="*/ 253 h 733"/>
                <a:gd name="T94" fmla="*/ 227 w 584"/>
                <a:gd name="T95" fmla="*/ 253 h 733"/>
                <a:gd name="T96" fmla="*/ 275 w 584"/>
                <a:gd name="T97" fmla="*/ 253 h 733"/>
                <a:gd name="T98" fmla="*/ 282 w 584"/>
                <a:gd name="T99" fmla="*/ 228 h 733"/>
                <a:gd name="T100" fmla="*/ 282 w 584"/>
                <a:gd name="T101" fmla="*/ 194 h 733"/>
                <a:gd name="T102" fmla="*/ 282 w 584"/>
                <a:gd name="T103" fmla="*/ 153 h 733"/>
                <a:gd name="T104" fmla="*/ 282 w 584"/>
                <a:gd name="T105" fmla="*/ 113 h 733"/>
                <a:gd name="T106" fmla="*/ 282 w 584"/>
                <a:gd name="T107" fmla="*/ 67 h 733"/>
                <a:gd name="T108" fmla="*/ 282 w 584"/>
                <a:gd name="T109" fmla="*/ 38 h 733"/>
                <a:gd name="T110" fmla="*/ 298 w 584"/>
                <a:gd name="T111" fmla="*/ 0 h 733"/>
                <a:gd name="T112" fmla="*/ 376 w 584"/>
                <a:gd name="T113" fmla="*/ 0 h 733"/>
                <a:gd name="T114" fmla="*/ 421 w 584"/>
                <a:gd name="T115" fmla="*/ 0 h 733"/>
                <a:gd name="T116" fmla="*/ 463 w 584"/>
                <a:gd name="T117" fmla="*/ 0 h 733"/>
                <a:gd name="T118" fmla="*/ 513 w 584"/>
                <a:gd name="T119" fmla="*/ 0 h 733"/>
                <a:gd name="T120" fmla="*/ 538 w 584"/>
                <a:gd name="T121" fmla="*/ 0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4" h="733">
                  <a:moveTo>
                    <a:pt x="547" y="0"/>
                  </a:moveTo>
                  <a:lnTo>
                    <a:pt x="549" y="0"/>
                  </a:lnTo>
                  <a:lnTo>
                    <a:pt x="551" y="0"/>
                  </a:lnTo>
                  <a:lnTo>
                    <a:pt x="557" y="0"/>
                  </a:lnTo>
                  <a:lnTo>
                    <a:pt x="559" y="0"/>
                  </a:lnTo>
                  <a:lnTo>
                    <a:pt x="561" y="0"/>
                  </a:lnTo>
                  <a:lnTo>
                    <a:pt x="563" y="0"/>
                  </a:lnTo>
                  <a:lnTo>
                    <a:pt x="565" y="0"/>
                  </a:lnTo>
                  <a:lnTo>
                    <a:pt x="567" y="0"/>
                  </a:lnTo>
                  <a:lnTo>
                    <a:pt x="570" y="0"/>
                  </a:lnTo>
                  <a:lnTo>
                    <a:pt x="572" y="0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0"/>
                  </a:lnTo>
                  <a:lnTo>
                    <a:pt x="584" y="0"/>
                  </a:lnTo>
                  <a:lnTo>
                    <a:pt x="584" y="2"/>
                  </a:lnTo>
                  <a:lnTo>
                    <a:pt x="584" y="4"/>
                  </a:lnTo>
                  <a:lnTo>
                    <a:pt x="584" y="8"/>
                  </a:lnTo>
                  <a:lnTo>
                    <a:pt x="584" y="11"/>
                  </a:lnTo>
                  <a:lnTo>
                    <a:pt x="584" y="13"/>
                  </a:lnTo>
                  <a:lnTo>
                    <a:pt x="584" y="17"/>
                  </a:lnTo>
                  <a:lnTo>
                    <a:pt x="584" y="19"/>
                  </a:lnTo>
                  <a:lnTo>
                    <a:pt x="584" y="21"/>
                  </a:lnTo>
                  <a:lnTo>
                    <a:pt x="584" y="23"/>
                  </a:lnTo>
                  <a:lnTo>
                    <a:pt x="584" y="25"/>
                  </a:lnTo>
                  <a:lnTo>
                    <a:pt x="584" y="27"/>
                  </a:lnTo>
                  <a:lnTo>
                    <a:pt x="584" y="29"/>
                  </a:lnTo>
                  <a:lnTo>
                    <a:pt x="584" y="34"/>
                  </a:lnTo>
                  <a:lnTo>
                    <a:pt x="584" y="38"/>
                  </a:lnTo>
                  <a:lnTo>
                    <a:pt x="584" y="42"/>
                  </a:lnTo>
                  <a:lnTo>
                    <a:pt x="584" y="46"/>
                  </a:lnTo>
                  <a:lnTo>
                    <a:pt x="584" y="52"/>
                  </a:lnTo>
                  <a:lnTo>
                    <a:pt x="584" y="54"/>
                  </a:lnTo>
                  <a:lnTo>
                    <a:pt x="584" y="55"/>
                  </a:lnTo>
                  <a:lnTo>
                    <a:pt x="584" y="57"/>
                  </a:lnTo>
                  <a:lnTo>
                    <a:pt x="584" y="61"/>
                  </a:lnTo>
                  <a:lnTo>
                    <a:pt x="584" y="63"/>
                  </a:lnTo>
                  <a:lnTo>
                    <a:pt x="584" y="65"/>
                  </a:lnTo>
                  <a:lnTo>
                    <a:pt x="582" y="67"/>
                  </a:lnTo>
                  <a:lnTo>
                    <a:pt x="582" y="73"/>
                  </a:lnTo>
                  <a:lnTo>
                    <a:pt x="584" y="77"/>
                  </a:lnTo>
                  <a:lnTo>
                    <a:pt x="582" y="88"/>
                  </a:lnTo>
                  <a:lnTo>
                    <a:pt x="582" y="90"/>
                  </a:lnTo>
                  <a:lnTo>
                    <a:pt x="584" y="94"/>
                  </a:lnTo>
                  <a:lnTo>
                    <a:pt x="582" y="94"/>
                  </a:lnTo>
                  <a:lnTo>
                    <a:pt x="582" y="96"/>
                  </a:lnTo>
                  <a:lnTo>
                    <a:pt x="584" y="96"/>
                  </a:lnTo>
                  <a:lnTo>
                    <a:pt x="584" y="98"/>
                  </a:lnTo>
                  <a:lnTo>
                    <a:pt x="584" y="102"/>
                  </a:lnTo>
                  <a:lnTo>
                    <a:pt x="584" y="103"/>
                  </a:lnTo>
                  <a:lnTo>
                    <a:pt x="584" y="107"/>
                  </a:lnTo>
                  <a:lnTo>
                    <a:pt x="584" y="111"/>
                  </a:lnTo>
                  <a:lnTo>
                    <a:pt x="584" y="115"/>
                  </a:lnTo>
                  <a:lnTo>
                    <a:pt x="584" y="119"/>
                  </a:lnTo>
                  <a:lnTo>
                    <a:pt x="584" y="121"/>
                  </a:lnTo>
                  <a:lnTo>
                    <a:pt x="584" y="123"/>
                  </a:lnTo>
                  <a:lnTo>
                    <a:pt x="584" y="127"/>
                  </a:lnTo>
                  <a:lnTo>
                    <a:pt x="584" y="130"/>
                  </a:lnTo>
                  <a:lnTo>
                    <a:pt x="584" y="132"/>
                  </a:lnTo>
                  <a:lnTo>
                    <a:pt x="584" y="138"/>
                  </a:lnTo>
                  <a:lnTo>
                    <a:pt x="584" y="144"/>
                  </a:lnTo>
                  <a:lnTo>
                    <a:pt x="584" y="146"/>
                  </a:lnTo>
                  <a:lnTo>
                    <a:pt x="584" y="151"/>
                  </a:lnTo>
                  <a:lnTo>
                    <a:pt x="584" y="157"/>
                  </a:lnTo>
                  <a:lnTo>
                    <a:pt x="584" y="161"/>
                  </a:lnTo>
                  <a:lnTo>
                    <a:pt x="584" y="163"/>
                  </a:lnTo>
                  <a:lnTo>
                    <a:pt x="584" y="165"/>
                  </a:lnTo>
                  <a:lnTo>
                    <a:pt x="584" y="167"/>
                  </a:lnTo>
                  <a:lnTo>
                    <a:pt x="584" y="169"/>
                  </a:lnTo>
                  <a:lnTo>
                    <a:pt x="584" y="171"/>
                  </a:lnTo>
                  <a:lnTo>
                    <a:pt x="584" y="173"/>
                  </a:lnTo>
                  <a:lnTo>
                    <a:pt x="584" y="178"/>
                  </a:lnTo>
                  <a:lnTo>
                    <a:pt x="584" y="180"/>
                  </a:lnTo>
                  <a:lnTo>
                    <a:pt x="584" y="182"/>
                  </a:lnTo>
                  <a:lnTo>
                    <a:pt x="584" y="192"/>
                  </a:lnTo>
                  <a:lnTo>
                    <a:pt x="584" y="196"/>
                  </a:lnTo>
                  <a:lnTo>
                    <a:pt x="584" y="199"/>
                  </a:lnTo>
                  <a:lnTo>
                    <a:pt x="584" y="203"/>
                  </a:lnTo>
                  <a:lnTo>
                    <a:pt x="584" y="209"/>
                  </a:lnTo>
                  <a:lnTo>
                    <a:pt x="584" y="213"/>
                  </a:lnTo>
                  <a:lnTo>
                    <a:pt x="584" y="219"/>
                  </a:lnTo>
                  <a:lnTo>
                    <a:pt x="584" y="223"/>
                  </a:lnTo>
                  <a:lnTo>
                    <a:pt x="584" y="226"/>
                  </a:lnTo>
                  <a:lnTo>
                    <a:pt x="584" y="228"/>
                  </a:lnTo>
                  <a:lnTo>
                    <a:pt x="584" y="232"/>
                  </a:lnTo>
                  <a:lnTo>
                    <a:pt x="584" y="238"/>
                  </a:lnTo>
                  <a:lnTo>
                    <a:pt x="584" y="240"/>
                  </a:lnTo>
                  <a:lnTo>
                    <a:pt x="584" y="244"/>
                  </a:lnTo>
                  <a:lnTo>
                    <a:pt x="584" y="249"/>
                  </a:lnTo>
                  <a:lnTo>
                    <a:pt x="584" y="253"/>
                  </a:lnTo>
                  <a:lnTo>
                    <a:pt x="584" y="255"/>
                  </a:lnTo>
                  <a:lnTo>
                    <a:pt x="584" y="269"/>
                  </a:lnTo>
                  <a:lnTo>
                    <a:pt x="584" y="272"/>
                  </a:lnTo>
                  <a:lnTo>
                    <a:pt x="584" y="274"/>
                  </a:lnTo>
                  <a:lnTo>
                    <a:pt x="584" y="282"/>
                  </a:lnTo>
                  <a:lnTo>
                    <a:pt x="584" y="290"/>
                  </a:lnTo>
                  <a:lnTo>
                    <a:pt x="584" y="292"/>
                  </a:lnTo>
                  <a:lnTo>
                    <a:pt x="584" y="295"/>
                  </a:lnTo>
                  <a:lnTo>
                    <a:pt x="584" y="303"/>
                  </a:lnTo>
                  <a:lnTo>
                    <a:pt x="584" y="305"/>
                  </a:lnTo>
                  <a:lnTo>
                    <a:pt x="584" y="309"/>
                  </a:lnTo>
                  <a:lnTo>
                    <a:pt x="584" y="313"/>
                  </a:lnTo>
                  <a:lnTo>
                    <a:pt x="584" y="315"/>
                  </a:lnTo>
                  <a:lnTo>
                    <a:pt x="584" y="317"/>
                  </a:lnTo>
                  <a:lnTo>
                    <a:pt x="584" y="320"/>
                  </a:lnTo>
                  <a:lnTo>
                    <a:pt x="584" y="322"/>
                  </a:lnTo>
                  <a:lnTo>
                    <a:pt x="584" y="326"/>
                  </a:lnTo>
                  <a:lnTo>
                    <a:pt x="584" y="332"/>
                  </a:lnTo>
                  <a:lnTo>
                    <a:pt x="584" y="334"/>
                  </a:lnTo>
                  <a:lnTo>
                    <a:pt x="584" y="338"/>
                  </a:lnTo>
                  <a:lnTo>
                    <a:pt x="584" y="342"/>
                  </a:lnTo>
                  <a:lnTo>
                    <a:pt x="584" y="343"/>
                  </a:lnTo>
                  <a:lnTo>
                    <a:pt x="584" y="345"/>
                  </a:lnTo>
                  <a:lnTo>
                    <a:pt x="584" y="349"/>
                  </a:lnTo>
                  <a:lnTo>
                    <a:pt x="584" y="351"/>
                  </a:lnTo>
                  <a:lnTo>
                    <a:pt x="584" y="353"/>
                  </a:lnTo>
                  <a:lnTo>
                    <a:pt x="584" y="355"/>
                  </a:lnTo>
                  <a:lnTo>
                    <a:pt x="584" y="357"/>
                  </a:lnTo>
                  <a:lnTo>
                    <a:pt x="584" y="361"/>
                  </a:lnTo>
                  <a:lnTo>
                    <a:pt x="584" y="365"/>
                  </a:lnTo>
                  <a:lnTo>
                    <a:pt x="584" y="367"/>
                  </a:lnTo>
                  <a:lnTo>
                    <a:pt x="582" y="370"/>
                  </a:lnTo>
                  <a:lnTo>
                    <a:pt x="582" y="372"/>
                  </a:lnTo>
                  <a:lnTo>
                    <a:pt x="582" y="374"/>
                  </a:lnTo>
                  <a:lnTo>
                    <a:pt x="582" y="376"/>
                  </a:lnTo>
                  <a:lnTo>
                    <a:pt x="582" y="378"/>
                  </a:lnTo>
                  <a:lnTo>
                    <a:pt x="582" y="380"/>
                  </a:lnTo>
                  <a:lnTo>
                    <a:pt x="582" y="382"/>
                  </a:lnTo>
                  <a:lnTo>
                    <a:pt x="582" y="384"/>
                  </a:lnTo>
                  <a:lnTo>
                    <a:pt x="582" y="388"/>
                  </a:lnTo>
                  <a:lnTo>
                    <a:pt x="582" y="390"/>
                  </a:lnTo>
                  <a:lnTo>
                    <a:pt x="582" y="393"/>
                  </a:lnTo>
                  <a:lnTo>
                    <a:pt x="582" y="395"/>
                  </a:lnTo>
                  <a:lnTo>
                    <a:pt x="582" y="401"/>
                  </a:lnTo>
                  <a:lnTo>
                    <a:pt x="582" y="403"/>
                  </a:lnTo>
                  <a:lnTo>
                    <a:pt x="582" y="407"/>
                  </a:lnTo>
                  <a:lnTo>
                    <a:pt x="582" y="411"/>
                  </a:lnTo>
                  <a:lnTo>
                    <a:pt x="582" y="413"/>
                  </a:lnTo>
                  <a:lnTo>
                    <a:pt x="582" y="415"/>
                  </a:lnTo>
                  <a:lnTo>
                    <a:pt x="582" y="418"/>
                  </a:lnTo>
                  <a:lnTo>
                    <a:pt x="582" y="420"/>
                  </a:lnTo>
                  <a:lnTo>
                    <a:pt x="582" y="422"/>
                  </a:lnTo>
                  <a:lnTo>
                    <a:pt x="582" y="430"/>
                  </a:lnTo>
                  <a:lnTo>
                    <a:pt x="582" y="432"/>
                  </a:lnTo>
                  <a:lnTo>
                    <a:pt x="582" y="436"/>
                  </a:lnTo>
                  <a:lnTo>
                    <a:pt x="582" y="438"/>
                  </a:lnTo>
                  <a:lnTo>
                    <a:pt x="582" y="439"/>
                  </a:lnTo>
                  <a:lnTo>
                    <a:pt x="582" y="443"/>
                  </a:lnTo>
                  <a:lnTo>
                    <a:pt x="582" y="447"/>
                  </a:lnTo>
                  <a:lnTo>
                    <a:pt x="582" y="451"/>
                  </a:lnTo>
                  <a:lnTo>
                    <a:pt x="582" y="453"/>
                  </a:lnTo>
                  <a:lnTo>
                    <a:pt x="582" y="457"/>
                  </a:lnTo>
                  <a:lnTo>
                    <a:pt x="582" y="459"/>
                  </a:lnTo>
                  <a:lnTo>
                    <a:pt x="582" y="461"/>
                  </a:lnTo>
                  <a:lnTo>
                    <a:pt x="582" y="466"/>
                  </a:lnTo>
                  <a:lnTo>
                    <a:pt x="582" y="468"/>
                  </a:lnTo>
                  <a:lnTo>
                    <a:pt x="582" y="472"/>
                  </a:lnTo>
                  <a:lnTo>
                    <a:pt x="582" y="476"/>
                  </a:lnTo>
                  <a:lnTo>
                    <a:pt x="582" y="480"/>
                  </a:lnTo>
                  <a:lnTo>
                    <a:pt x="582" y="482"/>
                  </a:lnTo>
                  <a:lnTo>
                    <a:pt x="582" y="484"/>
                  </a:lnTo>
                  <a:lnTo>
                    <a:pt x="582" y="487"/>
                  </a:lnTo>
                  <a:lnTo>
                    <a:pt x="582" y="489"/>
                  </a:lnTo>
                  <a:lnTo>
                    <a:pt x="582" y="493"/>
                  </a:lnTo>
                  <a:lnTo>
                    <a:pt x="582" y="495"/>
                  </a:lnTo>
                  <a:lnTo>
                    <a:pt x="582" y="499"/>
                  </a:lnTo>
                  <a:lnTo>
                    <a:pt x="582" y="501"/>
                  </a:lnTo>
                  <a:lnTo>
                    <a:pt x="582" y="503"/>
                  </a:lnTo>
                  <a:lnTo>
                    <a:pt x="582" y="505"/>
                  </a:lnTo>
                  <a:lnTo>
                    <a:pt x="582" y="509"/>
                  </a:lnTo>
                  <a:lnTo>
                    <a:pt x="582" y="511"/>
                  </a:lnTo>
                  <a:lnTo>
                    <a:pt x="582" y="516"/>
                  </a:lnTo>
                  <a:lnTo>
                    <a:pt x="582" y="518"/>
                  </a:lnTo>
                  <a:lnTo>
                    <a:pt x="582" y="522"/>
                  </a:lnTo>
                  <a:lnTo>
                    <a:pt x="582" y="524"/>
                  </a:lnTo>
                  <a:lnTo>
                    <a:pt x="582" y="528"/>
                  </a:lnTo>
                  <a:lnTo>
                    <a:pt x="582" y="530"/>
                  </a:lnTo>
                  <a:lnTo>
                    <a:pt x="582" y="534"/>
                  </a:lnTo>
                  <a:lnTo>
                    <a:pt x="582" y="539"/>
                  </a:lnTo>
                  <a:lnTo>
                    <a:pt x="582" y="543"/>
                  </a:lnTo>
                  <a:lnTo>
                    <a:pt x="582" y="545"/>
                  </a:lnTo>
                  <a:lnTo>
                    <a:pt x="582" y="551"/>
                  </a:lnTo>
                  <a:lnTo>
                    <a:pt x="582" y="555"/>
                  </a:lnTo>
                  <a:lnTo>
                    <a:pt x="582" y="557"/>
                  </a:lnTo>
                  <a:lnTo>
                    <a:pt x="582" y="558"/>
                  </a:lnTo>
                  <a:lnTo>
                    <a:pt x="582" y="562"/>
                  </a:lnTo>
                  <a:lnTo>
                    <a:pt x="582" y="568"/>
                  </a:lnTo>
                  <a:lnTo>
                    <a:pt x="582" y="572"/>
                  </a:lnTo>
                  <a:lnTo>
                    <a:pt x="582" y="578"/>
                  </a:lnTo>
                  <a:lnTo>
                    <a:pt x="582" y="580"/>
                  </a:lnTo>
                  <a:lnTo>
                    <a:pt x="582" y="593"/>
                  </a:lnTo>
                  <a:lnTo>
                    <a:pt x="582" y="599"/>
                  </a:lnTo>
                  <a:lnTo>
                    <a:pt x="582" y="603"/>
                  </a:lnTo>
                  <a:lnTo>
                    <a:pt x="582" y="606"/>
                  </a:lnTo>
                  <a:lnTo>
                    <a:pt x="582" y="612"/>
                  </a:lnTo>
                  <a:lnTo>
                    <a:pt x="582" y="614"/>
                  </a:lnTo>
                  <a:lnTo>
                    <a:pt x="582" y="618"/>
                  </a:lnTo>
                  <a:lnTo>
                    <a:pt x="582" y="620"/>
                  </a:lnTo>
                  <a:lnTo>
                    <a:pt x="582" y="622"/>
                  </a:lnTo>
                  <a:lnTo>
                    <a:pt x="582" y="626"/>
                  </a:lnTo>
                  <a:lnTo>
                    <a:pt x="582" y="630"/>
                  </a:lnTo>
                  <a:lnTo>
                    <a:pt x="582" y="633"/>
                  </a:lnTo>
                  <a:lnTo>
                    <a:pt x="582" y="635"/>
                  </a:lnTo>
                  <a:lnTo>
                    <a:pt x="582" y="639"/>
                  </a:lnTo>
                  <a:lnTo>
                    <a:pt x="582" y="645"/>
                  </a:lnTo>
                  <a:lnTo>
                    <a:pt x="582" y="653"/>
                  </a:lnTo>
                  <a:lnTo>
                    <a:pt x="582" y="658"/>
                  </a:lnTo>
                  <a:lnTo>
                    <a:pt x="582" y="662"/>
                  </a:lnTo>
                  <a:lnTo>
                    <a:pt x="582" y="666"/>
                  </a:lnTo>
                  <a:lnTo>
                    <a:pt x="582" y="670"/>
                  </a:lnTo>
                  <a:lnTo>
                    <a:pt x="584" y="687"/>
                  </a:lnTo>
                  <a:lnTo>
                    <a:pt x="584" y="689"/>
                  </a:lnTo>
                  <a:lnTo>
                    <a:pt x="584" y="691"/>
                  </a:lnTo>
                  <a:lnTo>
                    <a:pt x="584" y="695"/>
                  </a:lnTo>
                  <a:lnTo>
                    <a:pt x="584" y="708"/>
                  </a:lnTo>
                  <a:lnTo>
                    <a:pt x="582" y="712"/>
                  </a:lnTo>
                  <a:lnTo>
                    <a:pt x="584" y="720"/>
                  </a:lnTo>
                  <a:lnTo>
                    <a:pt x="584" y="733"/>
                  </a:lnTo>
                  <a:lnTo>
                    <a:pt x="582" y="733"/>
                  </a:lnTo>
                  <a:lnTo>
                    <a:pt x="580" y="733"/>
                  </a:lnTo>
                  <a:lnTo>
                    <a:pt x="576" y="733"/>
                  </a:lnTo>
                  <a:lnTo>
                    <a:pt x="574" y="733"/>
                  </a:lnTo>
                  <a:lnTo>
                    <a:pt x="572" y="733"/>
                  </a:lnTo>
                  <a:lnTo>
                    <a:pt x="570" y="733"/>
                  </a:lnTo>
                  <a:lnTo>
                    <a:pt x="568" y="733"/>
                  </a:lnTo>
                  <a:lnTo>
                    <a:pt x="567" y="733"/>
                  </a:lnTo>
                  <a:lnTo>
                    <a:pt x="563" y="733"/>
                  </a:lnTo>
                  <a:lnTo>
                    <a:pt x="561" y="733"/>
                  </a:lnTo>
                  <a:lnTo>
                    <a:pt x="557" y="733"/>
                  </a:lnTo>
                  <a:lnTo>
                    <a:pt x="549" y="733"/>
                  </a:lnTo>
                  <a:lnTo>
                    <a:pt x="547" y="733"/>
                  </a:lnTo>
                  <a:lnTo>
                    <a:pt x="545" y="733"/>
                  </a:lnTo>
                  <a:lnTo>
                    <a:pt x="542" y="733"/>
                  </a:lnTo>
                  <a:lnTo>
                    <a:pt x="540" y="733"/>
                  </a:lnTo>
                  <a:lnTo>
                    <a:pt x="536" y="733"/>
                  </a:lnTo>
                  <a:lnTo>
                    <a:pt x="530" y="733"/>
                  </a:lnTo>
                  <a:lnTo>
                    <a:pt x="528" y="733"/>
                  </a:lnTo>
                  <a:lnTo>
                    <a:pt x="526" y="733"/>
                  </a:lnTo>
                  <a:lnTo>
                    <a:pt x="517" y="733"/>
                  </a:lnTo>
                  <a:lnTo>
                    <a:pt x="515" y="733"/>
                  </a:lnTo>
                  <a:lnTo>
                    <a:pt x="511" y="733"/>
                  </a:lnTo>
                  <a:lnTo>
                    <a:pt x="503" y="733"/>
                  </a:lnTo>
                  <a:lnTo>
                    <a:pt x="501" y="733"/>
                  </a:lnTo>
                  <a:lnTo>
                    <a:pt x="499" y="733"/>
                  </a:lnTo>
                  <a:lnTo>
                    <a:pt x="497" y="733"/>
                  </a:lnTo>
                  <a:lnTo>
                    <a:pt x="495" y="733"/>
                  </a:lnTo>
                  <a:lnTo>
                    <a:pt x="494" y="733"/>
                  </a:lnTo>
                  <a:lnTo>
                    <a:pt x="490" y="733"/>
                  </a:lnTo>
                  <a:lnTo>
                    <a:pt x="488" y="733"/>
                  </a:lnTo>
                  <a:lnTo>
                    <a:pt x="484" y="733"/>
                  </a:lnTo>
                  <a:lnTo>
                    <a:pt x="482" y="733"/>
                  </a:lnTo>
                  <a:lnTo>
                    <a:pt x="480" y="733"/>
                  </a:lnTo>
                  <a:lnTo>
                    <a:pt x="476" y="733"/>
                  </a:lnTo>
                  <a:lnTo>
                    <a:pt x="474" y="733"/>
                  </a:lnTo>
                  <a:lnTo>
                    <a:pt x="472" y="733"/>
                  </a:lnTo>
                  <a:lnTo>
                    <a:pt x="469" y="733"/>
                  </a:lnTo>
                  <a:lnTo>
                    <a:pt x="465" y="733"/>
                  </a:lnTo>
                  <a:lnTo>
                    <a:pt x="463" y="733"/>
                  </a:lnTo>
                  <a:lnTo>
                    <a:pt x="461" y="733"/>
                  </a:lnTo>
                  <a:lnTo>
                    <a:pt x="455" y="733"/>
                  </a:lnTo>
                  <a:lnTo>
                    <a:pt x="442" y="733"/>
                  </a:lnTo>
                  <a:lnTo>
                    <a:pt x="440" y="733"/>
                  </a:lnTo>
                  <a:lnTo>
                    <a:pt x="438" y="733"/>
                  </a:lnTo>
                  <a:lnTo>
                    <a:pt x="436" y="733"/>
                  </a:lnTo>
                  <a:lnTo>
                    <a:pt x="434" y="733"/>
                  </a:lnTo>
                  <a:lnTo>
                    <a:pt x="430" y="733"/>
                  </a:lnTo>
                  <a:lnTo>
                    <a:pt x="428" y="733"/>
                  </a:lnTo>
                  <a:lnTo>
                    <a:pt x="424" y="733"/>
                  </a:lnTo>
                  <a:lnTo>
                    <a:pt x="422" y="733"/>
                  </a:lnTo>
                  <a:lnTo>
                    <a:pt x="419" y="733"/>
                  </a:lnTo>
                  <a:lnTo>
                    <a:pt x="417" y="733"/>
                  </a:lnTo>
                  <a:lnTo>
                    <a:pt x="413" y="733"/>
                  </a:lnTo>
                  <a:lnTo>
                    <a:pt x="409" y="733"/>
                  </a:lnTo>
                  <a:lnTo>
                    <a:pt x="407" y="733"/>
                  </a:lnTo>
                  <a:lnTo>
                    <a:pt x="405" y="733"/>
                  </a:lnTo>
                  <a:lnTo>
                    <a:pt x="399" y="733"/>
                  </a:lnTo>
                  <a:lnTo>
                    <a:pt x="394" y="733"/>
                  </a:lnTo>
                  <a:lnTo>
                    <a:pt x="392" y="733"/>
                  </a:lnTo>
                  <a:lnTo>
                    <a:pt x="390" y="733"/>
                  </a:lnTo>
                  <a:lnTo>
                    <a:pt x="386" y="733"/>
                  </a:lnTo>
                  <a:lnTo>
                    <a:pt x="384" y="733"/>
                  </a:lnTo>
                  <a:lnTo>
                    <a:pt x="380" y="733"/>
                  </a:lnTo>
                  <a:lnTo>
                    <a:pt x="378" y="733"/>
                  </a:lnTo>
                  <a:lnTo>
                    <a:pt x="374" y="733"/>
                  </a:lnTo>
                  <a:lnTo>
                    <a:pt x="373" y="733"/>
                  </a:lnTo>
                  <a:lnTo>
                    <a:pt x="369" y="733"/>
                  </a:lnTo>
                  <a:lnTo>
                    <a:pt x="363" y="733"/>
                  </a:lnTo>
                  <a:lnTo>
                    <a:pt x="361" y="733"/>
                  </a:lnTo>
                  <a:lnTo>
                    <a:pt x="357" y="733"/>
                  </a:lnTo>
                  <a:lnTo>
                    <a:pt x="357" y="731"/>
                  </a:lnTo>
                  <a:lnTo>
                    <a:pt x="357" y="729"/>
                  </a:lnTo>
                  <a:lnTo>
                    <a:pt x="353" y="729"/>
                  </a:lnTo>
                  <a:lnTo>
                    <a:pt x="351" y="729"/>
                  </a:lnTo>
                  <a:lnTo>
                    <a:pt x="350" y="729"/>
                  </a:lnTo>
                  <a:lnTo>
                    <a:pt x="346" y="729"/>
                  </a:lnTo>
                  <a:lnTo>
                    <a:pt x="342" y="729"/>
                  </a:lnTo>
                  <a:lnTo>
                    <a:pt x="340" y="729"/>
                  </a:lnTo>
                  <a:lnTo>
                    <a:pt x="336" y="729"/>
                  </a:lnTo>
                  <a:lnTo>
                    <a:pt x="334" y="729"/>
                  </a:lnTo>
                  <a:lnTo>
                    <a:pt x="328" y="729"/>
                  </a:lnTo>
                  <a:lnTo>
                    <a:pt x="325" y="729"/>
                  </a:lnTo>
                  <a:lnTo>
                    <a:pt x="323" y="729"/>
                  </a:lnTo>
                  <a:lnTo>
                    <a:pt x="321" y="729"/>
                  </a:lnTo>
                  <a:lnTo>
                    <a:pt x="319" y="729"/>
                  </a:lnTo>
                  <a:lnTo>
                    <a:pt x="317" y="729"/>
                  </a:lnTo>
                  <a:lnTo>
                    <a:pt x="311" y="729"/>
                  </a:lnTo>
                  <a:lnTo>
                    <a:pt x="305" y="729"/>
                  </a:lnTo>
                  <a:lnTo>
                    <a:pt x="300" y="729"/>
                  </a:lnTo>
                  <a:lnTo>
                    <a:pt x="298" y="729"/>
                  </a:lnTo>
                  <a:lnTo>
                    <a:pt x="296" y="729"/>
                  </a:lnTo>
                  <a:lnTo>
                    <a:pt x="294" y="729"/>
                  </a:lnTo>
                  <a:lnTo>
                    <a:pt x="292" y="729"/>
                  </a:lnTo>
                  <a:lnTo>
                    <a:pt x="290" y="729"/>
                  </a:lnTo>
                  <a:lnTo>
                    <a:pt x="288" y="729"/>
                  </a:lnTo>
                  <a:lnTo>
                    <a:pt x="284" y="729"/>
                  </a:lnTo>
                  <a:lnTo>
                    <a:pt x="278" y="729"/>
                  </a:lnTo>
                  <a:lnTo>
                    <a:pt x="275" y="729"/>
                  </a:lnTo>
                  <a:lnTo>
                    <a:pt x="273" y="729"/>
                  </a:lnTo>
                  <a:lnTo>
                    <a:pt x="269" y="729"/>
                  </a:lnTo>
                  <a:lnTo>
                    <a:pt x="267" y="729"/>
                  </a:lnTo>
                  <a:lnTo>
                    <a:pt x="259" y="729"/>
                  </a:lnTo>
                  <a:lnTo>
                    <a:pt x="257" y="729"/>
                  </a:lnTo>
                  <a:lnTo>
                    <a:pt x="255" y="729"/>
                  </a:lnTo>
                  <a:lnTo>
                    <a:pt x="253" y="729"/>
                  </a:lnTo>
                  <a:lnTo>
                    <a:pt x="250" y="729"/>
                  </a:lnTo>
                  <a:lnTo>
                    <a:pt x="236" y="729"/>
                  </a:lnTo>
                  <a:lnTo>
                    <a:pt x="232" y="729"/>
                  </a:lnTo>
                  <a:lnTo>
                    <a:pt x="229" y="729"/>
                  </a:lnTo>
                  <a:lnTo>
                    <a:pt x="227" y="729"/>
                  </a:lnTo>
                  <a:lnTo>
                    <a:pt x="221" y="729"/>
                  </a:lnTo>
                  <a:lnTo>
                    <a:pt x="219" y="729"/>
                  </a:lnTo>
                  <a:lnTo>
                    <a:pt x="215" y="729"/>
                  </a:lnTo>
                  <a:lnTo>
                    <a:pt x="213" y="729"/>
                  </a:lnTo>
                  <a:lnTo>
                    <a:pt x="211" y="729"/>
                  </a:lnTo>
                  <a:lnTo>
                    <a:pt x="207" y="729"/>
                  </a:lnTo>
                  <a:lnTo>
                    <a:pt x="204" y="729"/>
                  </a:lnTo>
                  <a:lnTo>
                    <a:pt x="198" y="729"/>
                  </a:lnTo>
                  <a:lnTo>
                    <a:pt x="192" y="729"/>
                  </a:lnTo>
                  <a:lnTo>
                    <a:pt x="190" y="729"/>
                  </a:lnTo>
                  <a:lnTo>
                    <a:pt x="188" y="729"/>
                  </a:lnTo>
                  <a:lnTo>
                    <a:pt x="184" y="729"/>
                  </a:lnTo>
                  <a:lnTo>
                    <a:pt x="181" y="729"/>
                  </a:lnTo>
                  <a:lnTo>
                    <a:pt x="179" y="729"/>
                  </a:lnTo>
                  <a:lnTo>
                    <a:pt x="173" y="729"/>
                  </a:lnTo>
                  <a:lnTo>
                    <a:pt x="167" y="729"/>
                  </a:lnTo>
                  <a:lnTo>
                    <a:pt x="161" y="729"/>
                  </a:lnTo>
                  <a:lnTo>
                    <a:pt x="150" y="729"/>
                  </a:lnTo>
                  <a:lnTo>
                    <a:pt x="144" y="729"/>
                  </a:lnTo>
                  <a:lnTo>
                    <a:pt x="140" y="729"/>
                  </a:lnTo>
                  <a:lnTo>
                    <a:pt x="138" y="729"/>
                  </a:lnTo>
                  <a:lnTo>
                    <a:pt x="134" y="729"/>
                  </a:lnTo>
                  <a:lnTo>
                    <a:pt x="133" y="729"/>
                  </a:lnTo>
                  <a:lnTo>
                    <a:pt x="127" y="729"/>
                  </a:lnTo>
                  <a:lnTo>
                    <a:pt x="125" y="729"/>
                  </a:lnTo>
                  <a:lnTo>
                    <a:pt x="121" y="729"/>
                  </a:lnTo>
                  <a:lnTo>
                    <a:pt x="119" y="729"/>
                  </a:lnTo>
                  <a:lnTo>
                    <a:pt x="109" y="729"/>
                  </a:lnTo>
                  <a:lnTo>
                    <a:pt x="104" y="729"/>
                  </a:lnTo>
                  <a:lnTo>
                    <a:pt x="98" y="729"/>
                  </a:lnTo>
                  <a:lnTo>
                    <a:pt x="92" y="729"/>
                  </a:lnTo>
                  <a:lnTo>
                    <a:pt x="88" y="729"/>
                  </a:lnTo>
                  <a:lnTo>
                    <a:pt x="86" y="729"/>
                  </a:lnTo>
                  <a:lnTo>
                    <a:pt x="83" y="729"/>
                  </a:lnTo>
                  <a:lnTo>
                    <a:pt x="81" y="729"/>
                  </a:lnTo>
                  <a:lnTo>
                    <a:pt x="77" y="729"/>
                  </a:lnTo>
                  <a:lnTo>
                    <a:pt x="75" y="729"/>
                  </a:lnTo>
                  <a:lnTo>
                    <a:pt x="71" y="729"/>
                  </a:lnTo>
                  <a:lnTo>
                    <a:pt x="69" y="729"/>
                  </a:lnTo>
                  <a:lnTo>
                    <a:pt x="67" y="729"/>
                  </a:lnTo>
                  <a:lnTo>
                    <a:pt x="65" y="729"/>
                  </a:lnTo>
                  <a:lnTo>
                    <a:pt x="60" y="729"/>
                  </a:lnTo>
                  <a:lnTo>
                    <a:pt x="58" y="729"/>
                  </a:lnTo>
                  <a:lnTo>
                    <a:pt x="54" y="729"/>
                  </a:lnTo>
                  <a:lnTo>
                    <a:pt x="50" y="729"/>
                  </a:lnTo>
                  <a:lnTo>
                    <a:pt x="50" y="731"/>
                  </a:lnTo>
                  <a:lnTo>
                    <a:pt x="50" y="733"/>
                  </a:lnTo>
                  <a:lnTo>
                    <a:pt x="42" y="733"/>
                  </a:lnTo>
                  <a:lnTo>
                    <a:pt x="40" y="733"/>
                  </a:lnTo>
                  <a:lnTo>
                    <a:pt x="38" y="733"/>
                  </a:lnTo>
                  <a:lnTo>
                    <a:pt x="33" y="733"/>
                  </a:lnTo>
                  <a:lnTo>
                    <a:pt x="27" y="733"/>
                  </a:lnTo>
                  <a:lnTo>
                    <a:pt x="21" y="733"/>
                  </a:lnTo>
                  <a:lnTo>
                    <a:pt x="19" y="733"/>
                  </a:lnTo>
                  <a:lnTo>
                    <a:pt x="13" y="733"/>
                  </a:lnTo>
                  <a:lnTo>
                    <a:pt x="10" y="733"/>
                  </a:lnTo>
                  <a:lnTo>
                    <a:pt x="8" y="733"/>
                  </a:lnTo>
                  <a:lnTo>
                    <a:pt x="4" y="733"/>
                  </a:lnTo>
                  <a:lnTo>
                    <a:pt x="2" y="733"/>
                  </a:lnTo>
                  <a:lnTo>
                    <a:pt x="0" y="733"/>
                  </a:lnTo>
                  <a:lnTo>
                    <a:pt x="0" y="726"/>
                  </a:lnTo>
                  <a:lnTo>
                    <a:pt x="0" y="720"/>
                  </a:lnTo>
                  <a:lnTo>
                    <a:pt x="0" y="712"/>
                  </a:lnTo>
                  <a:lnTo>
                    <a:pt x="0" y="702"/>
                  </a:lnTo>
                  <a:lnTo>
                    <a:pt x="0" y="687"/>
                  </a:lnTo>
                  <a:lnTo>
                    <a:pt x="0" y="681"/>
                  </a:lnTo>
                  <a:lnTo>
                    <a:pt x="0" y="676"/>
                  </a:lnTo>
                  <a:lnTo>
                    <a:pt x="0" y="672"/>
                  </a:lnTo>
                  <a:lnTo>
                    <a:pt x="0" y="666"/>
                  </a:lnTo>
                  <a:lnTo>
                    <a:pt x="0" y="664"/>
                  </a:lnTo>
                  <a:lnTo>
                    <a:pt x="0" y="654"/>
                  </a:lnTo>
                  <a:lnTo>
                    <a:pt x="0" y="651"/>
                  </a:lnTo>
                  <a:lnTo>
                    <a:pt x="0" y="635"/>
                  </a:lnTo>
                  <a:lnTo>
                    <a:pt x="0" y="633"/>
                  </a:lnTo>
                  <a:lnTo>
                    <a:pt x="0" y="631"/>
                  </a:lnTo>
                  <a:lnTo>
                    <a:pt x="0" y="622"/>
                  </a:lnTo>
                  <a:lnTo>
                    <a:pt x="0" y="620"/>
                  </a:lnTo>
                  <a:lnTo>
                    <a:pt x="0" y="618"/>
                  </a:lnTo>
                  <a:lnTo>
                    <a:pt x="0" y="608"/>
                  </a:lnTo>
                  <a:lnTo>
                    <a:pt x="0" y="606"/>
                  </a:lnTo>
                  <a:lnTo>
                    <a:pt x="0" y="603"/>
                  </a:lnTo>
                  <a:lnTo>
                    <a:pt x="0" y="601"/>
                  </a:lnTo>
                  <a:lnTo>
                    <a:pt x="0" y="595"/>
                  </a:lnTo>
                  <a:lnTo>
                    <a:pt x="0" y="587"/>
                  </a:lnTo>
                  <a:lnTo>
                    <a:pt x="0" y="582"/>
                  </a:lnTo>
                  <a:lnTo>
                    <a:pt x="0" y="578"/>
                  </a:lnTo>
                  <a:lnTo>
                    <a:pt x="0" y="572"/>
                  </a:lnTo>
                  <a:lnTo>
                    <a:pt x="0" y="568"/>
                  </a:lnTo>
                  <a:lnTo>
                    <a:pt x="0" y="562"/>
                  </a:lnTo>
                  <a:lnTo>
                    <a:pt x="0" y="560"/>
                  </a:lnTo>
                  <a:lnTo>
                    <a:pt x="0" y="558"/>
                  </a:lnTo>
                  <a:lnTo>
                    <a:pt x="0" y="534"/>
                  </a:lnTo>
                  <a:lnTo>
                    <a:pt x="0" y="532"/>
                  </a:lnTo>
                  <a:lnTo>
                    <a:pt x="0" y="530"/>
                  </a:lnTo>
                  <a:lnTo>
                    <a:pt x="0" y="526"/>
                  </a:lnTo>
                  <a:lnTo>
                    <a:pt x="0" y="524"/>
                  </a:lnTo>
                  <a:lnTo>
                    <a:pt x="0" y="522"/>
                  </a:lnTo>
                  <a:lnTo>
                    <a:pt x="0" y="516"/>
                  </a:lnTo>
                  <a:lnTo>
                    <a:pt x="0" y="514"/>
                  </a:lnTo>
                  <a:lnTo>
                    <a:pt x="0" y="511"/>
                  </a:lnTo>
                  <a:lnTo>
                    <a:pt x="0" y="507"/>
                  </a:lnTo>
                  <a:lnTo>
                    <a:pt x="0" y="503"/>
                  </a:lnTo>
                  <a:lnTo>
                    <a:pt x="0" y="495"/>
                  </a:lnTo>
                  <a:lnTo>
                    <a:pt x="0" y="493"/>
                  </a:lnTo>
                  <a:lnTo>
                    <a:pt x="0" y="491"/>
                  </a:lnTo>
                  <a:lnTo>
                    <a:pt x="0" y="472"/>
                  </a:lnTo>
                  <a:lnTo>
                    <a:pt x="0" y="453"/>
                  </a:lnTo>
                  <a:lnTo>
                    <a:pt x="0" y="449"/>
                  </a:lnTo>
                  <a:lnTo>
                    <a:pt x="0" y="447"/>
                  </a:lnTo>
                  <a:lnTo>
                    <a:pt x="0" y="438"/>
                  </a:lnTo>
                  <a:lnTo>
                    <a:pt x="0" y="434"/>
                  </a:lnTo>
                  <a:lnTo>
                    <a:pt x="0" y="432"/>
                  </a:lnTo>
                  <a:lnTo>
                    <a:pt x="0" y="430"/>
                  </a:lnTo>
                  <a:lnTo>
                    <a:pt x="0" y="428"/>
                  </a:lnTo>
                  <a:lnTo>
                    <a:pt x="0" y="422"/>
                  </a:lnTo>
                  <a:lnTo>
                    <a:pt x="0" y="418"/>
                  </a:lnTo>
                  <a:lnTo>
                    <a:pt x="0" y="416"/>
                  </a:lnTo>
                  <a:lnTo>
                    <a:pt x="0" y="413"/>
                  </a:lnTo>
                  <a:lnTo>
                    <a:pt x="0" y="411"/>
                  </a:lnTo>
                  <a:lnTo>
                    <a:pt x="0" y="407"/>
                  </a:lnTo>
                  <a:lnTo>
                    <a:pt x="0" y="397"/>
                  </a:lnTo>
                  <a:lnTo>
                    <a:pt x="0" y="395"/>
                  </a:lnTo>
                  <a:lnTo>
                    <a:pt x="0" y="393"/>
                  </a:lnTo>
                  <a:lnTo>
                    <a:pt x="0" y="390"/>
                  </a:lnTo>
                  <a:lnTo>
                    <a:pt x="0" y="388"/>
                  </a:lnTo>
                  <a:lnTo>
                    <a:pt x="0" y="384"/>
                  </a:lnTo>
                  <a:lnTo>
                    <a:pt x="0" y="380"/>
                  </a:lnTo>
                  <a:lnTo>
                    <a:pt x="0" y="376"/>
                  </a:lnTo>
                  <a:lnTo>
                    <a:pt x="0" y="374"/>
                  </a:lnTo>
                  <a:lnTo>
                    <a:pt x="0" y="372"/>
                  </a:lnTo>
                  <a:lnTo>
                    <a:pt x="0" y="368"/>
                  </a:lnTo>
                  <a:lnTo>
                    <a:pt x="0" y="367"/>
                  </a:lnTo>
                  <a:lnTo>
                    <a:pt x="0" y="361"/>
                  </a:lnTo>
                  <a:lnTo>
                    <a:pt x="0" y="351"/>
                  </a:lnTo>
                  <a:lnTo>
                    <a:pt x="0" y="345"/>
                  </a:lnTo>
                  <a:lnTo>
                    <a:pt x="0" y="340"/>
                  </a:lnTo>
                  <a:lnTo>
                    <a:pt x="0" y="338"/>
                  </a:lnTo>
                  <a:lnTo>
                    <a:pt x="0" y="336"/>
                  </a:lnTo>
                  <a:lnTo>
                    <a:pt x="0" y="326"/>
                  </a:lnTo>
                  <a:lnTo>
                    <a:pt x="0" y="322"/>
                  </a:lnTo>
                  <a:lnTo>
                    <a:pt x="2" y="317"/>
                  </a:lnTo>
                  <a:lnTo>
                    <a:pt x="2" y="299"/>
                  </a:lnTo>
                  <a:lnTo>
                    <a:pt x="2" y="294"/>
                  </a:lnTo>
                  <a:lnTo>
                    <a:pt x="2" y="290"/>
                  </a:lnTo>
                  <a:lnTo>
                    <a:pt x="2" y="288"/>
                  </a:lnTo>
                  <a:lnTo>
                    <a:pt x="2" y="282"/>
                  </a:lnTo>
                  <a:lnTo>
                    <a:pt x="0" y="280"/>
                  </a:lnTo>
                  <a:lnTo>
                    <a:pt x="0" y="274"/>
                  </a:lnTo>
                  <a:lnTo>
                    <a:pt x="0" y="272"/>
                  </a:lnTo>
                  <a:lnTo>
                    <a:pt x="0" y="271"/>
                  </a:lnTo>
                  <a:lnTo>
                    <a:pt x="0" y="265"/>
                  </a:lnTo>
                  <a:lnTo>
                    <a:pt x="0" y="259"/>
                  </a:lnTo>
                  <a:lnTo>
                    <a:pt x="2" y="253"/>
                  </a:lnTo>
                  <a:lnTo>
                    <a:pt x="6" y="253"/>
                  </a:lnTo>
                  <a:lnTo>
                    <a:pt x="12" y="253"/>
                  </a:lnTo>
                  <a:lnTo>
                    <a:pt x="13" y="253"/>
                  </a:lnTo>
                  <a:lnTo>
                    <a:pt x="17" y="253"/>
                  </a:lnTo>
                  <a:lnTo>
                    <a:pt x="27" y="253"/>
                  </a:lnTo>
                  <a:lnTo>
                    <a:pt x="31" y="253"/>
                  </a:lnTo>
                  <a:lnTo>
                    <a:pt x="33" y="253"/>
                  </a:lnTo>
                  <a:lnTo>
                    <a:pt x="42" y="253"/>
                  </a:lnTo>
                  <a:lnTo>
                    <a:pt x="46" y="253"/>
                  </a:lnTo>
                  <a:lnTo>
                    <a:pt x="60" y="253"/>
                  </a:lnTo>
                  <a:lnTo>
                    <a:pt x="61" y="253"/>
                  </a:lnTo>
                  <a:lnTo>
                    <a:pt x="63" y="253"/>
                  </a:lnTo>
                  <a:lnTo>
                    <a:pt x="67" y="253"/>
                  </a:lnTo>
                  <a:lnTo>
                    <a:pt x="75" y="253"/>
                  </a:lnTo>
                  <a:lnTo>
                    <a:pt x="77" y="253"/>
                  </a:lnTo>
                  <a:lnTo>
                    <a:pt x="83" y="253"/>
                  </a:lnTo>
                  <a:lnTo>
                    <a:pt x="85" y="253"/>
                  </a:lnTo>
                  <a:lnTo>
                    <a:pt x="86" y="253"/>
                  </a:lnTo>
                  <a:lnTo>
                    <a:pt x="90" y="253"/>
                  </a:lnTo>
                  <a:lnTo>
                    <a:pt x="92" y="253"/>
                  </a:lnTo>
                  <a:lnTo>
                    <a:pt x="94" y="253"/>
                  </a:lnTo>
                  <a:lnTo>
                    <a:pt x="96" y="253"/>
                  </a:lnTo>
                  <a:lnTo>
                    <a:pt x="102" y="253"/>
                  </a:lnTo>
                  <a:lnTo>
                    <a:pt x="104" y="253"/>
                  </a:lnTo>
                  <a:lnTo>
                    <a:pt x="106" y="253"/>
                  </a:lnTo>
                  <a:lnTo>
                    <a:pt x="108" y="253"/>
                  </a:lnTo>
                  <a:lnTo>
                    <a:pt x="125" y="253"/>
                  </a:lnTo>
                  <a:lnTo>
                    <a:pt x="129" y="253"/>
                  </a:lnTo>
                  <a:lnTo>
                    <a:pt x="133" y="253"/>
                  </a:lnTo>
                  <a:lnTo>
                    <a:pt x="138" y="253"/>
                  </a:lnTo>
                  <a:lnTo>
                    <a:pt x="150" y="253"/>
                  </a:lnTo>
                  <a:lnTo>
                    <a:pt x="152" y="253"/>
                  </a:lnTo>
                  <a:lnTo>
                    <a:pt x="157" y="253"/>
                  </a:lnTo>
                  <a:lnTo>
                    <a:pt x="159" y="253"/>
                  </a:lnTo>
                  <a:lnTo>
                    <a:pt x="165" y="253"/>
                  </a:lnTo>
                  <a:lnTo>
                    <a:pt x="169" y="253"/>
                  </a:lnTo>
                  <a:lnTo>
                    <a:pt x="173" y="253"/>
                  </a:lnTo>
                  <a:lnTo>
                    <a:pt x="179" y="253"/>
                  </a:lnTo>
                  <a:lnTo>
                    <a:pt x="200" y="253"/>
                  </a:lnTo>
                  <a:lnTo>
                    <a:pt x="202" y="253"/>
                  </a:lnTo>
                  <a:lnTo>
                    <a:pt x="204" y="253"/>
                  </a:lnTo>
                  <a:lnTo>
                    <a:pt x="205" y="253"/>
                  </a:lnTo>
                  <a:lnTo>
                    <a:pt x="209" y="253"/>
                  </a:lnTo>
                  <a:lnTo>
                    <a:pt x="217" y="253"/>
                  </a:lnTo>
                  <a:lnTo>
                    <a:pt x="219" y="253"/>
                  </a:lnTo>
                  <a:lnTo>
                    <a:pt x="227" y="253"/>
                  </a:lnTo>
                  <a:lnTo>
                    <a:pt x="229" y="253"/>
                  </a:lnTo>
                  <a:lnTo>
                    <a:pt x="234" y="253"/>
                  </a:lnTo>
                  <a:lnTo>
                    <a:pt x="236" y="253"/>
                  </a:lnTo>
                  <a:lnTo>
                    <a:pt x="240" y="253"/>
                  </a:lnTo>
                  <a:lnTo>
                    <a:pt x="244" y="253"/>
                  </a:lnTo>
                  <a:lnTo>
                    <a:pt x="250" y="253"/>
                  </a:lnTo>
                  <a:lnTo>
                    <a:pt x="261" y="253"/>
                  </a:lnTo>
                  <a:lnTo>
                    <a:pt x="263" y="253"/>
                  </a:lnTo>
                  <a:lnTo>
                    <a:pt x="267" y="253"/>
                  </a:lnTo>
                  <a:lnTo>
                    <a:pt x="273" y="253"/>
                  </a:lnTo>
                  <a:lnTo>
                    <a:pt x="275" y="253"/>
                  </a:lnTo>
                  <a:lnTo>
                    <a:pt x="280" y="253"/>
                  </a:lnTo>
                  <a:lnTo>
                    <a:pt x="282" y="253"/>
                  </a:lnTo>
                  <a:lnTo>
                    <a:pt x="282" y="251"/>
                  </a:lnTo>
                  <a:lnTo>
                    <a:pt x="282" y="249"/>
                  </a:lnTo>
                  <a:lnTo>
                    <a:pt x="282" y="246"/>
                  </a:lnTo>
                  <a:lnTo>
                    <a:pt x="282" y="242"/>
                  </a:lnTo>
                  <a:lnTo>
                    <a:pt x="282" y="238"/>
                  </a:lnTo>
                  <a:lnTo>
                    <a:pt x="282" y="236"/>
                  </a:lnTo>
                  <a:lnTo>
                    <a:pt x="282" y="234"/>
                  </a:lnTo>
                  <a:lnTo>
                    <a:pt x="282" y="232"/>
                  </a:lnTo>
                  <a:lnTo>
                    <a:pt x="282" y="228"/>
                  </a:lnTo>
                  <a:lnTo>
                    <a:pt x="282" y="223"/>
                  </a:lnTo>
                  <a:lnTo>
                    <a:pt x="282" y="221"/>
                  </a:lnTo>
                  <a:lnTo>
                    <a:pt x="282" y="217"/>
                  </a:lnTo>
                  <a:lnTo>
                    <a:pt x="282" y="213"/>
                  </a:lnTo>
                  <a:lnTo>
                    <a:pt x="282" y="211"/>
                  </a:lnTo>
                  <a:lnTo>
                    <a:pt x="282" y="209"/>
                  </a:lnTo>
                  <a:lnTo>
                    <a:pt x="282" y="207"/>
                  </a:lnTo>
                  <a:lnTo>
                    <a:pt x="282" y="205"/>
                  </a:lnTo>
                  <a:lnTo>
                    <a:pt x="282" y="201"/>
                  </a:lnTo>
                  <a:lnTo>
                    <a:pt x="282" y="199"/>
                  </a:lnTo>
                  <a:lnTo>
                    <a:pt x="282" y="194"/>
                  </a:lnTo>
                  <a:lnTo>
                    <a:pt x="282" y="190"/>
                  </a:lnTo>
                  <a:lnTo>
                    <a:pt x="282" y="188"/>
                  </a:lnTo>
                  <a:lnTo>
                    <a:pt x="282" y="186"/>
                  </a:lnTo>
                  <a:lnTo>
                    <a:pt x="282" y="180"/>
                  </a:lnTo>
                  <a:lnTo>
                    <a:pt x="282" y="173"/>
                  </a:lnTo>
                  <a:lnTo>
                    <a:pt x="282" y="169"/>
                  </a:lnTo>
                  <a:lnTo>
                    <a:pt x="282" y="167"/>
                  </a:lnTo>
                  <a:lnTo>
                    <a:pt x="282" y="165"/>
                  </a:lnTo>
                  <a:lnTo>
                    <a:pt x="282" y="161"/>
                  </a:lnTo>
                  <a:lnTo>
                    <a:pt x="282" y="157"/>
                  </a:lnTo>
                  <a:lnTo>
                    <a:pt x="282" y="153"/>
                  </a:lnTo>
                  <a:lnTo>
                    <a:pt x="282" y="151"/>
                  </a:lnTo>
                  <a:lnTo>
                    <a:pt x="282" y="150"/>
                  </a:lnTo>
                  <a:lnTo>
                    <a:pt x="282" y="144"/>
                  </a:lnTo>
                  <a:lnTo>
                    <a:pt x="282" y="142"/>
                  </a:lnTo>
                  <a:lnTo>
                    <a:pt x="282" y="138"/>
                  </a:lnTo>
                  <a:lnTo>
                    <a:pt x="282" y="130"/>
                  </a:lnTo>
                  <a:lnTo>
                    <a:pt x="282" y="127"/>
                  </a:lnTo>
                  <a:lnTo>
                    <a:pt x="282" y="125"/>
                  </a:lnTo>
                  <a:lnTo>
                    <a:pt x="282" y="123"/>
                  </a:lnTo>
                  <a:lnTo>
                    <a:pt x="282" y="119"/>
                  </a:lnTo>
                  <a:lnTo>
                    <a:pt x="282" y="113"/>
                  </a:lnTo>
                  <a:lnTo>
                    <a:pt x="282" y="111"/>
                  </a:lnTo>
                  <a:lnTo>
                    <a:pt x="282" y="103"/>
                  </a:lnTo>
                  <a:lnTo>
                    <a:pt x="282" y="94"/>
                  </a:lnTo>
                  <a:lnTo>
                    <a:pt x="282" y="92"/>
                  </a:lnTo>
                  <a:lnTo>
                    <a:pt x="282" y="90"/>
                  </a:lnTo>
                  <a:lnTo>
                    <a:pt x="282" y="84"/>
                  </a:lnTo>
                  <a:lnTo>
                    <a:pt x="282" y="80"/>
                  </a:lnTo>
                  <a:lnTo>
                    <a:pt x="282" y="75"/>
                  </a:lnTo>
                  <a:lnTo>
                    <a:pt x="282" y="73"/>
                  </a:lnTo>
                  <a:lnTo>
                    <a:pt x="282" y="71"/>
                  </a:lnTo>
                  <a:lnTo>
                    <a:pt x="282" y="67"/>
                  </a:lnTo>
                  <a:lnTo>
                    <a:pt x="282" y="65"/>
                  </a:lnTo>
                  <a:lnTo>
                    <a:pt x="282" y="61"/>
                  </a:lnTo>
                  <a:lnTo>
                    <a:pt x="282" y="57"/>
                  </a:lnTo>
                  <a:lnTo>
                    <a:pt x="282" y="54"/>
                  </a:lnTo>
                  <a:lnTo>
                    <a:pt x="282" y="52"/>
                  </a:lnTo>
                  <a:lnTo>
                    <a:pt x="282" y="48"/>
                  </a:lnTo>
                  <a:lnTo>
                    <a:pt x="282" y="46"/>
                  </a:lnTo>
                  <a:lnTo>
                    <a:pt x="282" y="44"/>
                  </a:lnTo>
                  <a:lnTo>
                    <a:pt x="282" y="42"/>
                  </a:lnTo>
                  <a:lnTo>
                    <a:pt x="282" y="40"/>
                  </a:lnTo>
                  <a:lnTo>
                    <a:pt x="282" y="38"/>
                  </a:lnTo>
                  <a:lnTo>
                    <a:pt x="282" y="34"/>
                  </a:lnTo>
                  <a:lnTo>
                    <a:pt x="282" y="27"/>
                  </a:lnTo>
                  <a:lnTo>
                    <a:pt x="282" y="25"/>
                  </a:lnTo>
                  <a:lnTo>
                    <a:pt x="282" y="23"/>
                  </a:lnTo>
                  <a:lnTo>
                    <a:pt x="282" y="21"/>
                  </a:lnTo>
                  <a:lnTo>
                    <a:pt x="282" y="15"/>
                  </a:lnTo>
                  <a:lnTo>
                    <a:pt x="282" y="11"/>
                  </a:lnTo>
                  <a:lnTo>
                    <a:pt x="282" y="4"/>
                  </a:lnTo>
                  <a:lnTo>
                    <a:pt x="282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307" y="0"/>
                  </a:lnTo>
                  <a:lnTo>
                    <a:pt x="313" y="0"/>
                  </a:lnTo>
                  <a:lnTo>
                    <a:pt x="323" y="0"/>
                  </a:lnTo>
                  <a:lnTo>
                    <a:pt x="332" y="0"/>
                  </a:lnTo>
                  <a:lnTo>
                    <a:pt x="334" y="0"/>
                  </a:lnTo>
                  <a:lnTo>
                    <a:pt x="338" y="0"/>
                  </a:lnTo>
                  <a:lnTo>
                    <a:pt x="340" y="0"/>
                  </a:lnTo>
                  <a:lnTo>
                    <a:pt x="348" y="0"/>
                  </a:lnTo>
                  <a:lnTo>
                    <a:pt x="361" y="0"/>
                  </a:lnTo>
                  <a:lnTo>
                    <a:pt x="367" y="0"/>
                  </a:lnTo>
                  <a:lnTo>
                    <a:pt x="376" y="0"/>
                  </a:lnTo>
                  <a:lnTo>
                    <a:pt x="382" y="0"/>
                  </a:lnTo>
                  <a:lnTo>
                    <a:pt x="388" y="0"/>
                  </a:lnTo>
                  <a:lnTo>
                    <a:pt x="390" y="0"/>
                  </a:lnTo>
                  <a:lnTo>
                    <a:pt x="392" y="0"/>
                  </a:lnTo>
                  <a:lnTo>
                    <a:pt x="394" y="0"/>
                  </a:lnTo>
                  <a:lnTo>
                    <a:pt x="396" y="0"/>
                  </a:lnTo>
                  <a:lnTo>
                    <a:pt x="398" y="0"/>
                  </a:lnTo>
                  <a:lnTo>
                    <a:pt x="399" y="0"/>
                  </a:lnTo>
                  <a:lnTo>
                    <a:pt x="401" y="0"/>
                  </a:lnTo>
                  <a:lnTo>
                    <a:pt x="407" y="0"/>
                  </a:lnTo>
                  <a:lnTo>
                    <a:pt x="421" y="0"/>
                  </a:lnTo>
                  <a:lnTo>
                    <a:pt x="422" y="0"/>
                  </a:lnTo>
                  <a:lnTo>
                    <a:pt x="426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9" y="0"/>
                  </a:lnTo>
                  <a:lnTo>
                    <a:pt x="451" y="0"/>
                  </a:lnTo>
                  <a:lnTo>
                    <a:pt x="457" y="0"/>
                  </a:lnTo>
                  <a:lnTo>
                    <a:pt x="459" y="0"/>
                  </a:lnTo>
                  <a:lnTo>
                    <a:pt x="461" y="0"/>
                  </a:lnTo>
                  <a:lnTo>
                    <a:pt x="463" y="0"/>
                  </a:lnTo>
                  <a:lnTo>
                    <a:pt x="469" y="0"/>
                  </a:lnTo>
                  <a:lnTo>
                    <a:pt x="472" y="0"/>
                  </a:lnTo>
                  <a:lnTo>
                    <a:pt x="476" y="0"/>
                  </a:lnTo>
                  <a:lnTo>
                    <a:pt x="480" y="0"/>
                  </a:lnTo>
                  <a:lnTo>
                    <a:pt x="488" y="0"/>
                  </a:lnTo>
                  <a:lnTo>
                    <a:pt x="490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1" y="0"/>
                  </a:lnTo>
                  <a:lnTo>
                    <a:pt x="513" y="0"/>
                  </a:lnTo>
                  <a:lnTo>
                    <a:pt x="515" y="0"/>
                  </a:lnTo>
                  <a:lnTo>
                    <a:pt x="519" y="0"/>
                  </a:lnTo>
                  <a:lnTo>
                    <a:pt x="520" y="0"/>
                  </a:lnTo>
                  <a:lnTo>
                    <a:pt x="522" y="0"/>
                  </a:lnTo>
                  <a:lnTo>
                    <a:pt x="524" y="0"/>
                  </a:lnTo>
                  <a:lnTo>
                    <a:pt x="526" y="0"/>
                  </a:lnTo>
                  <a:lnTo>
                    <a:pt x="528" y="0"/>
                  </a:lnTo>
                  <a:lnTo>
                    <a:pt x="530" y="0"/>
                  </a:lnTo>
                  <a:lnTo>
                    <a:pt x="532" y="0"/>
                  </a:lnTo>
                  <a:lnTo>
                    <a:pt x="534" y="0"/>
                  </a:lnTo>
                  <a:lnTo>
                    <a:pt x="538" y="0"/>
                  </a:lnTo>
                  <a:lnTo>
                    <a:pt x="545" y="0"/>
                  </a:lnTo>
                  <a:lnTo>
                    <a:pt x="54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64" name="Freeform 19">
              <a:extLst>
                <a:ext uri="{FF2B5EF4-FFF2-40B4-BE49-F238E27FC236}">
                  <a16:creationId xmlns:a16="http://schemas.microsoft.com/office/drawing/2014/main" id="{36723AF8-5D4E-5043-1B31-9A79F60F5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6250" y="3011488"/>
              <a:ext cx="735013" cy="757238"/>
            </a:xfrm>
            <a:custGeom>
              <a:avLst/>
              <a:gdLst>
                <a:gd name="T0" fmla="*/ 176 w 463"/>
                <a:gd name="T1" fmla="*/ 0 h 477"/>
                <a:gd name="T2" fmla="*/ 207 w 463"/>
                <a:gd name="T3" fmla="*/ 0 h 477"/>
                <a:gd name="T4" fmla="*/ 234 w 463"/>
                <a:gd name="T5" fmla="*/ 0 h 477"/>
                <a:gd name="T6" fmla="*/ 265 w 463"/>
                <a:gd name="T7" fmla="*/ 0 h 477"/>
                <a:gd name="T8" fmla="*/ 288 w 463"/>
                <a:gd name="T9" fmla="*/ 0 h 477"/>
                <a:gd name="T10" fmla="*/ 332 w 463"/>
                <a:gd name="T11" fmla="*/ 0 h 477"/>
                <a:gd name="T12" fmla="*/ 376 w 463"/>
                <a:gd name="T13" fmla="*/ 0 h 477"/>
                <a:gd name="T14" fmla="*/ 405 w 463"/>
                <a:gd name="T15" fmla="*/ 0 h 477"/>
                <a:gd name="T16" fmla="*/ 376 w 463"/>
                <a:gd name="T17" fmla="*/ 8 h 477"/>
                <a:gd name="T18" fmla="*/ 355 w 463"/>
                <a:gd name="T19" fmla="*/ 14 h 477"/>
                <a:gd name="T20" fmla="*/ 326 w 463"/>
                <a:gd name="T21" fmla="*/ 24 h 477"/>
                <a:gd name="T22" fmla="*/ 303 w 463"/>
                <a:gd name="T23" fmla="*/ 33 h 477"/>
                <a:gd name="T24" fmla="*/ 303 w 463"/>
                <a:gd name="T25" fmla="*/ 62 h 477"/>
                <a:gd name="T26" fmla="*/ 319 w 463"/>
                <a:gd name="T27" fmla="*/ 81 h 477"/>
                <a:gd name="T28" fmla="*/ 349 w 463"/>
                <a:gd name="T29" fmla="*/ 114 h 477"/>
                <a:gd name="T30" fmla="*/ 376 w 463"/>
                <a:gd name="T31" fmla="*/ 146 h 477"/>
                <a:gd name="T32" fmla="*/ 405 w 463"/>
                <a:gd name="T33" fmla="*/ 177 h 477"/>
                <a:gd name="T34" fmla="*/ 426 w 463"/>
                <a:gd name="T35" fmla="*/ 202 h 477"/>
                <a:gd name="T36" fmla="*/ 443 w 463"/>
                <a:gd name="T37" fmla="*/ 221 h 477"/>
                <a:gd name="T38" fmla="*/ 463 w 463"/>
                <a:gd name="T39" fmla="*/ 242 h 477"/>
                <a:gd name="T40" fmla="*/ 449 w 463"/>
                <a:gd name="T41" fmla="*/ 258 h 477"/>
                <a:gd name="T42" fmla="*/ 438 w 463"/>
                <a:gd name="T43" fmla="*/ 271 h 477"/>
                <a:gd name="T44" fmla="*/ 428 w 463"/>
                <a:gd name="T45" fmla="*/ 281 h 477"/>
                <a:gd name="T46" fmla="*/ 420 w 463"/>
                <a:gd name="T47" fmla="*/ 290 h 477"/>
                <a:gd name="T48" fmla="*/ 411 w 463"/>
                <a:gd name="T49" fmla="*/ 300 h 477"/>
                <a:gd name="T50" fmla="*/ 401 w 463"/>
                <a:gd name="T51" fmla="*/ 310 h 477"/>
                <a:gd name="T52" fmla="*/ 391 w 463"/>
                <a:gd name="T53" fmla="*/ 323 h 477"/>
                <a:gd name="T54" fmla="*/ 374 w 463"/>
                <a:gd name="T55" fmla="*/ 340 h 477"/>
                <a:gd name="T56" fmla="*/ 355 w 463"/>
                <a:gd name="T57" fmla="*/ 363 h 477"/>
                <a:gd name="T58" fmla="*/ 340 w 463"/>
                <a:gd name="T59" fmla="*/ 379 h 477"/>
                <a:gd name="T60" fmla="*/ 328 w 463"/>
                <a:gd name="T61" fmla="*/ 392 h 477"/>
                <a:gd name="T62" fmla="*/ 309 w 463"/>
                <a:gd name="T63" fmla="*/ 413 h 477"/>
                <a:gd name="T64" fmla="*/ 288 w 463"/>
                <a:gd name="T65" fmla="*/ 436 h 477"/>
                <a:gd name="T66" fmla="*/ 272 w 463"/>
                <a:gd name="T67" fmla="*/ 455 h 477"/>
                <a:gd name="T68" fmla="*/ 263 w 463"/>
                <a:gd name="T69" fmla="*/ 465 h 477"/>
                <a:gd name="T70" fmla="*/ 251 w 463"/>
                <a:gd name="T71" fmla="*/ 477 h 477"/>
                <a:gd name="T72" fmla="*/ 236 w 463"/>
                <a:gd name="T73" fmla="*/ 475 h 477"/>
                <a:gd name="T74" fmla="*/ 146 w 463"/>
                <a:gd name="T75" fmla="*/ 398 h 477"/>
                <a:gd name="T76" fmla="*/ 2 w 463"/>
                <a:gd name="T77" fmla="*/ 267 h 477"/>
                <a:gd name="T78" fmla="*/ 30 w 463"/>
                <a:gd name="T79" fmla="*/ 267 h 477"/>
                <a:gd name="T80" fmla="*/ 61 w 463"/>
                <a:gd name="T81" fmla="*/ 267 h 477"/>
                <a:gd name="T82" fmla="*/ 78 w 463"/>
                <a:gd name="T83" fmla="*/ 267 h 477"/>
                <a:gd name="T84" fmla="*/ 78 w 463"/>
                <a:gd name="T85" fmla="*/ 254 h 477"/>
                <a:gd name="T86" fmla="*/ 78 w 463"/>
                <a:gd name="T87" fmla="*/ 237 h 477"/>
                <a:gd name="T88" fmla="*/ 78 w 463"/>
                <a:gd name="T89" fmla="*/ 219 h 477"/>
                <a:gd name="T90" fmla="*/ 78 w 463"/>
                <a:gd name="T91" fmla="*/ 206 h 477"/>
                <a:gd name="T92" fmla="*/ 78 w 463"/>
                <a:gd name="T93" fmla="*/ 183 h 477"/>
                <a:gd name="T94" fmla="*/ 78 w 463"/>
                <a:gd name="T95" fmla="*/ 166 h 477"/>
                <a:gd name="T96" fmla="*/ 78 w 463"/>
                <a:gd name="T97" fmla="*/ 152 h 477"/>
                <a:gd name="T98" fmla="*/ 78 w 463"/>
                <a:gd name="T99" fmla="*/ 137 h 477"/>
                <a:gd name="T100" fmla="*/ 80 w 463"/>
                <a:gd name="T101" fmla="*/ 123 h 477"/>
                <a:gd name="T102" fmla="*/ 80 w 463"/>
                <a:gd name="T103" fmla="*/ 108 h 477"/>
                <a:gd name="T104" fmla="*/ 80 w 463"/>
                <a:gd name="T105" fmla="*/ 95 h 477"/>
                <a:gd name="T106" fmla="*/ 59 w 463"/>
                <a:gd name="T107" fmla="*/ 91 h 477"/>
                <a:gd name="T108" fmla="*/ 46 w 463"/>
                <a:gd name="T109" fmla="*/ 87 h 477"/>
                <a:gd name="T110" fmla="*/ 46 w 463"/>
                <a:gd name="T111" fmla="*/ 72 h 477"/>
                <a:gd name="T112" fmla="*/ 46 w 463"/>
                <a:gd name="T113" fmla="*/ 52 h 477"/>
                <a:gd name="T114" fmla="*/ 50 w 463"/>
                <a:gd name="T115" fmla="*/ 43 h 477"/>
                <a:gd name="T116" fmla="*/ 55 w 463"/>
                <a:gd name="T117" fmla="*/ 29 h 477"/>
                <a:gd name="T118" fmla="*/ 71 w 463"/>
                <a:gd name="T119" fmla="*/ 2 h 477"/>
                <a:gd name="T120" fmla="*/ 82 w 463"/>
                <a:gd name="T121" fmla="*/ 0 h 477"/>
                <a:gd name="T122" fmla="*/ 125 w 463"/>
                <a:gd name="T123" fmla="*/ 0 h 477"/>
                <a:gd name="T124" fmla="*/ 150 w 463"/>
                <a:gd name="T12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3" h="477">
                  <a:moveTo>
                    <a:pt x="159" y="0"/>
                  </a:moveTo>
                  <a:lnTo>
                    <a:pt x="163" y="0"/>
                  </a:lnTo>
                  <a:lnTo>
                    <a:pt x="165" y="0"/>
                  </a:lnTo>
                  <a:lnTo>
                    <a:pt x="167" y="0"/>
                  </a:lnTo>
                  <a:lnTo>
                    <a:pt x="169" y="0"/>
                  </a:lnTo>
                  <a:lnTo>
                    <a:pt x="171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6" y="0"/>
                  </a:lnTo>
                  <a:lnTo>
                    <a:pt x="198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1" y="0"/>
                  </a:lnTo>
                  <a:lnTo>
                    <a:pt x="215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2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6" y="0"/>
                  </a:lnTo>
                  <a:lnTo>
                    <a:pt x="247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0" y="0"/>
                  </a:lnTo>
                  <a:lnTo>
                    <a:pt x="272" y="0"/>
                  </a:lnTo>
                  <a:lnTo>
                    <a:pt x="278" y="0"/>
                  </a:lnTo>
                  <a:lnTo>
                    <a:pt x="282" y="0"/>
                  </a:lnTo>
                  <a:lnTo>
                    <a:pt x="286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2" y="0"/>
                  </a:lnTo>
                  <a:lnTo>
                    <a:pt x="334" y="0"/>
                  </a:lnTo>
                  <a:lnTo>
                    <a:pt x="349" y="0"/>
                  </a:lnTo>
                  <a:lnTo>
                    <a:pt x="351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7" y="0"/>
                  </a:lnTo>
                  <a:lnTo>
                    <a:pt x="376" y="0"/>
                  </a:lnTo>
                  <a:lnTo>
                    <a:pt x="382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5" y="0"/>
                  </a:lnTo>
                  <a:lnTo>
                    <a:pt x="397" y="0"/>
                  </a:lnTo>
                  <a:lnTo>
                    <a:pt x="399" y="0"/>
                  </a:lnTo>
                  <a:lnTo>
                    <a:pt x="405" y="0"/>
                  </a:lnTo>
                  <a:lnTo>
                    <a:pt x="407" y="0"/>
                  </a:lnTo>
                  <a:lnTo>
                    <a:pt x="405" y="0"/>
                  </a:lnTo>
                  <a:lnTo>
                    <a:pt x="397" y="2"/>
                  </a:lnTo>
                  <a:lnTo>
                    <a:pt x="395" y="4"/>
                  </a:lnTo>
                  <a:lnTo>
                    <a:pt x="386" y="6"/>
                  </a:lnTo>
                  <a:lnTo>
                    <a:pt x="382" y="8"/>
                  </a:lnTo>
                  <a:lnTo>
                    <a:pt x="376" y="8"/>
                  </a:lnTo>
                  <a:lnTo>
                    <a:pt x="376" y="10"/>
                  </a:lnTo>
                  <a:lnTo>
                    <a:pt x="372" y="10"/>
                  </a:lnTo>
                  <a:lnTo>
                    <a:pt x="367" y="12"/>
                  </a:lnTo>
                  <a:lnTo>
                    <a:pt x="365" y="12"/>
                  </a:lnTo>
                  <a:lnTo>
                    <a:pt x="359" y="14"/>
                  </a:lnTo>
                  <a:lnTo>
                    <a:pt x="357" y="14"/>
                  </a:lnTo>
                  <a:lnTo>
                    <a:pt x="355" y="14"/>
                  </a:lnTo>
                  <a:lnTo>
                    <a:pt x="355" y="16"/>
                  </a:lnTo>
                  <a:lnTo>
                    <a:pt x="349" y="16"/>
                  </a:lnTo>
                  <a:lnTo>
                    <a:pt x="345" y="18"/>
                  </a:lnTo>
                  <a:lnTo>
                    <a:pt x="342" y="20"/>
                  </a:lnTo>
                  <a:lnTo>
                    <a:pt x="334" y="22"/>
                  </a:lnTo>
                  <a:lnTo>
                    <a:pt x="330" y="22"/>
                  </a:lnTo>
                  <a:lnTo>
                    <a:pt x="326" y="24"/>
                  </a:lnTo>
                  <a:lnTo>
                    <a:pt x="324" y="24"/>
                  </a:lnTo>
                  <a:lnTo>
                    <a:pt x="317" y="25"/>
                  </a:lnTo>
                  <a:lnTo>
                    <a:pt x="313" y="27"/>
                  </a:lnTo>
                  <a:lnTo>
                    <a:pt x="309" y="27"/>
                  </a:lnTo>
                  <a:lnTo>
                    <a:pt x="305" y="29"/>
                  </a:lnTo>
                  <a:lnTo>
                    <a:pt x="303" y="29"/>
                  </a:lnTo>
                  <a:lnTo>
                    <a:pt x="303" y="33"/>
                  </a:lnTo>
                  <a:lnTo>
                    <a:pt x="303" y="39"/>
                  </a:lnTo>
                  <a:lnTo>
                    <a:pt x="303" y="47"/>
                  </a:lnTo>
                  <a:lnTo>
                    <a:pt x="303" y="50"/>
                  </a:lnTo>
                  <a:lnTo>
                    <a:pt x="303" y="54"/>
                  </a:lnTo>
                  <a:lnTo>
                    <a:pt x="303" y="58"/>
                  </a:lnTo>
                  <a:lnTo>
                    <a:pt x="303" y="60"/>
                  </a:lnTo>
                  <a:lnTo>
                    <a:pt x="303" y="62"/>
                  </a:lnTo>
                  <a:lnTo>
                    <a:pt x="303" y="64"/>
                  </a:lnTo>
                  <a:lnTo>
                    <a:pt x="305" y="64"/>
                  </a:lnTo>
                  <a:lnTo>
                    <a:pt x="305" y="66"/>
                  </a:lnTo>
                  <a:lnTo>
                    <a:pt x="311" y="72"/>
                  </a:lnTo>
                  <a:lnTo>
                    <a:pt x="315" y="75"/>
                  </a:lnTo>
                  <a:lnTo>
                    <a:pt x="317" y="79"/>
                  </a:lnTo>
                  <a:lnTo>
                    <a:pt x="319" y="81"/>
                  </a:lnTo>
                  <a:lnTo>
                    <a:pt x="320" y="83"/>
                  </a:lnTo>
                  <a:lnTo>
                    <a:pt x="326" y="87"/>
                  </a:lnTo>
                  <a:lnTo>
                    <a:pt x="328" y="91"/>
                  </a:lnTo>
                  <a:lnTo>
                    <a:pt x="334" y="96"/>
                  </a:lnTo>
                  <a:lnTo>
                    <a:pt x="340" y="102"/>
                  </a:lnTo>
                  <a:lnTo>
                    <a:pt x="347" y="114"/>
                  </a:lnTo>
                  <a:lnTo>
                    <a:pt x="349" y="114"/>
                  </a:lnTo>
                  <a:lnTo>
                    <a:pt x="353" y="118"/>
                  </a:lnTo>
                  <a:lnTo>
                    <a:pt x="359" y="125"/>
                  </a:lnTo>
                  <a:lnTo>
                    <a:pt x="365" y="131"/>
                  </a:lnTo>
                  <a:lnTo>
                    <a:pt x="365" y="133"/>
                  </a:lnTo>
                  <a:lnTo>
                    <a:pt x="367" y="135"/>
                  </a:lnTo>
                  <a:lnTo>
                    <a:pt x="368" y="137"/>
                  </a:lnTo>
                  <a:lnTo>
                    <a:pt x="376" y="146"/>
                  </a:lnTo>
                  <a:lnTo>
                    <a:pt x="378" y="146"/>
                  </a:lnTo>
                  <a:lnTo>
                    <a:pt x="380" y="150"/>
                  </a:lnTo>
                  <a:lnTo>
                    <a:pt x="382" y="152"/>
                  </a:lnTo>
                  <a:lnTo>
                    <a:pt x="384" y="152"/>
                  </a:lnTo>
                  <a:lnTo>
                    <a:pt x="388" y="158"/>
                  </a:lnTo>
                  <a:lnTo>
                    <a:pt x="395" y="166"/>
                  </a:lnTo>
                  <a:lnTo>
                    <a:pt x="405" y="177"/>
                  </a:lnTo>
                  <a:lnTo>
                    <a:pt x="405" y="179"/>
                  </a:lnTo>
                  <a:lnTo>
                    <a:pt x="409" y="181"/>
                  </a:lnTo>
                  <a:lnTo>
                    <a:pt x="409" y="183"/>
                  </a:lnTo>
                  <a:lnTo>
                    <a:pt x="415" y="189"/>
                  </a:lnTo>
                  <a:lnTo>
                    <a:pt x="420" y="194"/>
                  </a:lnTo>
                  <a:lnTo>
                    <a:pt x="422" y="198"/>
                  </a:lnTo>
                  <a:lnTo>
                    <a:pt x="426" y="202"/>
                  </a:lnTo>
                  <a:lnTo>
                    <a:pt x="428" y="204"/>
                  </a:lnTo>
                  <a:lnTo>
                    <a:pt x="430" y="204"/>
                  </a:lnTo>
                  <a:lnTo>
                    <a:pt x="430" y="206"/>
                  </a:lnTo>
                  <a:lnTo>
                    <a:pt x="434" y="210"/>
                  </a:lnTo>
                  <a:lnTo>
                    <a:pt x="436" y="214"/>
                  </a:lnTo>
                  <a:lnTo>
                    <a:pt x="439" y="217"/>
                  </a:lnTo>
                  <a:lnTo>
                    <a:pt x="443" y="221"/>
                  </a:lnTo>
                  <a:lnTo>
                    <a:pt x="447" y="225"/>
                  </a:lnTo>
                  <a:lnTo>
                    <a:pt x="449" y="227"/>
                  </a:lnTo>
                  <a:lnTo>
                    <a:pt x="449" y="229"/>
                  </a:lnTo>
                  <a:lnTo>
                    <a:pt x="453" y="231"/>
                  </a:lnTo>
                  <a:lnTo>
                    <a:pt x="453" y="233"/>
                  </a:lnTo>
                  <a:lnTo>
                    <a:pt x="457" y="237"/>
                  </a:lnTo>
                  <a:lnTo>
                    <a:pt x="463" y="242"/>
                  </a:lnTo>
                  <a:lnTo>
                    <a:pt x="461" y="246"/>
                  </a:lnTo>
                  <a:lnTo>
                    <a:pt x="459" y="248"/>
                  </a:lnTo>
                  <a:lnTo>
                    <a:pt x="457" y="250"/>
                  </a:lnTo>
                  <a:lnTo>
                    <a:pt x="455" y="252"/>
                  </a:lnTo>
                  <a:lnTo>
                    <a:pt x="453" y="252"/>
                  </a:lnTo>
                  <a:lnTo>
                    <a:pt x="453" y="254"/>
                  </a:lnTo>
                  <a:lnTo>
                    <a:pt x="449" y="258"/>
                  </a:lnTo>
                  <a:lnTo>
                    <a:pt x="445" y="262"/>
                  </a:lnTo>
                  <a:lnTo>
                    <a:pt x="443" y="263"/>
                  </a:lnTo>
                  <a:lnTo>
                    <a:pt x="443" y="265"/>
                  </a:lnTo>
                  <a:lnTo>
                    <a:pt x="441" y="267"/>
                  </a:lnTo>
                  <a:lnTo>
                    <a:pt x="439" y="267"/>
                  </a:lnTo>
                  <a:lnTo>
                    <a:pt x="439" y="269"/>
                  </a:lnTo>
                  <a:lnTo>
                    <a:pt x="438" y="271"/>
                  </a:lnTo>
                  <a:lnTo>
                    <a:pt x="436" y="271"/>
                  </a:lnTo>
                  <a:lnTo>
                    <a:pt x="436" y="273"/>
                  </a:lnTo>
                  <a:lnTo>
                    <a:pt x="434" y="275"/>
                  </a:lnTo>
                  <a:lnTo>
                    <a:pt x="432" y="277"/>
                  </a:lnTo>
                  <a:lnTo>
                    <a:pt x="430" y="279"/>
                  </a:lnTo>
                  <a:lnTo>
                    <a:pt x="430" y="281"/>
                  </a:lnTo>
                  <a:lnTo>
                    <a:pt x="428" y="281"/>
                  </a:lnTo>
                  <a:lnTo>
                    <a:pt x="426" y="283"/>
                  </a:lnTo>
                  <a:lnTo>
                    <a:pt x="424" y="285"/>
                  </a:lnTo>
                  <a:lnTo>
                    <a:pt x="424" y="287"/>
                  </a:lnTo>
                  <a:lnTo>
                    <a:pt x="422" y="287"/>
                  </a:lnTo>
                  <a:lnTo>
                    <a:pt x="422" y="288"/>
                  </a:lnTo>
                  <a:lnTo>
                    <a:pt x="420" y="288"/>
                  </a:lnTo>
                  <a:lnTo>
                    <a:pt x="420" y="290"/>
                  </a:lnTo>
                  <a:lnTo>
                    <a:pt x="418" y="290"/>
                  </a:lnTo>
                  <a:lnTo>
                    <a:pt x="418" y="292"/>
                  </a:lnTo>
                  <a:lnTo>
                    <a:pt x="416" y="294"/>
                  </a:lnTo>
                  <a:lnTo>
                    <a:pt x="415" y="296"/>
                  </a:lnTo>
                  <a:lnTo>
                    <a:pt x="413" y="298"/>
                  </a:lnTo>
                  <a:lnTo>
                    <a:pt x="413" y="300"/>
                  </a:lnTo>
                  <a:lnTo>
                    <a:pt x="411" y="300"/>
                  </a:lnTo>
                  <a:lnTo>
                    <a:pt x="409" y="302"/>
                  </a:lnTo>
                  <a:lnTo>
                    <a:pt x="409" y="304"/>
                  </a:lnTo>
                  <a:lnTo>
                    <a:pt x="407" y="306"/>
                  </a:lnTo>
                  <a:lnTo>
                    <a:pt x="405" y="308"/>
                  </a:lnTo>
                  <a:lnTo>
                    <a:pt x="403" y="308"/>
                  </a:lnTo>
                  <a:lnTo>
                    <a:pt x="403" y="310"/>
                  </a:lnTo>
                  <a:lnTo>
                    <a:pt x="401" y="310"/>
                  </a:lnTo>
                  <a:lnTo>
                    <a:pt x="401" y="311"/>
                  </a:lnTo>
                  <a:lnTo>
                    <a:pt x="399" y="313"/>
                  </a:lnTo>
                  <a:lnTo>
                    <a:pt x="397" y="315"/>
                  </a:lnTo>
                  <a:lnTo>
                    <a:pt x="395" y="317"/>
                  </a:lnTo>
                  <a:lnTo>
                    <a:pt x="393" y="321"/>
                  </a:lnTo>
                  <a:lnTo>
                    <a:pt x="391" y="321"/>
                  </a:lnTo>
                  <a:lnTo>
                    <a:pt x="391" y="323"/>
                  </a:lnTo>
                  <a:lnTo>
                    <a:pt x="390" y="323"/>
                  </a:lnTo>
                  <a:lnTo>
                    <a:pt x="390" y="325"/>
                  </a:lnTo>
                  <a:lnTo>
                    <a:pt x="388" y="327"/>
                  </a:lnTo>
                  <a:lnTo>
                    <a:pt x="386" y="329"/>
                  </a:lnTo>
                  <a:lnTo>
                    <a:pt x="384" y="329"/>
                  </a:lnTo>
                  <a:lnTo>
                    <a:pt x="384" y="331"/>
                  </a:lnTo>
                  <a:lnTo>
                    <a:pt x="374" y="340"/>
                  </a:lnTo>
                  <a:lnTo>
                    <a:pt x="370" y="346"/>
                  </a:lnTo>
                  <a:lnTo>
                    <a:pt x="368" y="346"/>
                  </a:lnTo>
                  <a:lnTo>
                    <a:pt x="368" y="348"/>
                  </a:lnTo>
                  <a:lnTo>
                    <a:pt x="367" y="350"/>
                  </a:lnTo>
                  <a:lnTo>
                    <a:pt x="365" y="352"/>
                  </a:lnTo>
                  <a:lnTo>
                    <a:pt x="359" y="358"/>
                  </a:lnTo>
                  <a:lnTo>
                    <a:pt x="355" y="363"/>
                  </a:lnTo>
                  <a:lnTo>
                    <a:pt x="353" y="365"/>
                  </a:lnTo>
                  <a:lnTo>
                    <a:pt x="349" y="369"/>
                  </a:lnTo>
                  <a:lnTo>
                    <a:pt x="347" y="371"/>
                  </a:lnTo>
                  <a:lnTo>
                    <a:pt x="345" y="373"/>
                  </a:lnTo>
                  <a:lnTo>
                    <a:pt x="343" y="375"/>
                  </a:lnTo>
                  <a:lnTo>
                    <a:pt x="342" y="379"/>
                  </a:lnTo>
                  <a:lnTo>
                    <a:pt x="340" y="379"/>
                  </a:lnTo>
                  <a:lnTo>
                    <a:pt x="340" y="381"/>
                  </a:lnTo>
                  <a:lnTo>
                    <a:pt x="338" y="381"/>
                  </a:lnTo>
                  <a:lnTo>
                    <a:pt x="338" y="383"/>
                  </a:lnTo>
                  <a:lnTo>
                    <a:pt x="336" y="383"/>
                  </a:lnTo>
                  <a:lnTo>
                    <a:pt x="334" y="386"/>
                  </a:lnTo>
                  <a:lnTo>
                    <a:pt x="330" y="390"/>
                  </a:lnTo>
                  <a:lnTo>
                    <a:pt x="328" y="392"/>
                  </a:lnTo>
                  <a:lnTo>
                    <a:pt x="326" y="394"/>
                  </a:lnTo>
                  <a:lnTo>
                    <a:pt x="326" y="396"/>
                  </a:lnTo>
                  <a:lnTo>
                    <a:pt x="320" y="402"/>
                  </a:lnTo>
                  <a:lnTo>
                    <a:pt x="319" y="404"/>
                  </a:lnTo>
                  <a:lnTo>
                    <a:pt x="317" y="406"/>
                  </a:lnTo>
                  <a:lnTo>
                    <a:pt x="313" y="409"/>
                  </a:lnTo>
                  <a:lnTo>
                    <a:pt x="309" y="413"/>
                  </a:lnTo>
                  <a:lnTo>
                    <a:pt x="307" y="417"/>
                  </a:lnTo>
                  <a:lnTo>
                    <a:pt x="303" y="419"/>
                  </a:lnTo>
                  <a:lnTo>
                    <a:pt x="299" y="425"/>
                  </a:lnTo>
                  <a:lnTo>
                    <a:pt x="295" y="429"/>
                  </a:lnTo>
                  <a:lnTo>
                    <a:pt x="294" y="431"/>
                  </a:lnTo>
                  <a:lnTo>
                    <a:pt x="292" y="432"/>
                  </a:lnTo>
                  <a:lnTo>
                    <a:pt x="288" y="436"/>
                  </a:lnTo>
                  <a:lnTo>
                    <a:pt x="286" y="440"/>
                  </a:lnTo>
                  <a:lnTo>
                    <a:pt x="286" y="442"/>
                  </a:lnTo>
                  <a:lnTo>
                    <a:pt x="284" y="442"/>
                  </a:lnTo>
                  <a:lnTo>
                    <a:pt x="282" y="444"/>
                  </a:lnTo>
                  <a:lnTo>
                    <a:pt x="278" y="448"/>
                  </a:lnTo>
                  <a:lnTo>
                    <a:pt x="274" y="454"/>
                  </a:lnTo>
                  <a:lnTo>
                    <a:pt x="272" y="455"/>
                  </a:lnTo>
                  <a:lnTo>
                    <a:pt x="270" y="457"/>
                  </a:lnTo>
                  <a:lnTo>
                    <a:pt x="269" y="459"/>
                  </a:lnTo>
                  <a:lnTo>
                    <a:pt x="267" y="461"/>
                  </a:lnTo>
                  <a:lnTo>
                    <a:pt x="267" y="463"/>
                  </a:lnTo>
                  <a:lnTo>
                    <a:pt x="265" y="463"/>
                  </a:lnTo>
                  <a:lnTo>
                    <a:pt x="265" y="465"/>
                  </a:lnTo>
                  <a:lnTo>
                    <a:pt x="263" y="465"/>
                  </a:lnTo>
                  <a:lnTo>
                    <a:pt x="261" y="469"/>
                  </a:lnTo>
                  <a:lnTo>
                    <a:pt x="259" y="469"/>
                  </a:lnTo>
                  <a:lnTo>
                    <a:pt x="259" y="471"/>
                  </a:lnTo>
                  <a:lnTo>
                    <a:pt x="257" y="473"/>
                  </a:lnTo>
                  <a:lnTo>
                    <a:pt x="255" y="475"/>
                  </a:lnTo>
                  <a:lnTo>
                    <a:pt x="255" y="477"/>
                  </a:lnTo>
                  <a:lnTo>
                    <a:pt x="251" y="477"/>
                  </a:lnTo>
                  <a:lnTo>
                    <a:pt x="247" y="477"/>
                  </a:lnTo>
                  <a:lnTo>
                    <a:pt x="246" y="477"/>
                  </a:lnTo>
                  <a:lnTo>
                    <a:pt x="244" y="477"/>
                  </a:lnTo>
                  <a:lnTo>
                    <a:pt x="242" y="477"/>
                  </a:lnTo>
                  <a:lnTo>
                    <a:pt x="240" y="475"/>
                  </a:lnTo>
                  <a:lnTo>
                    <a:pt x="238" y="475"/>
                  </a:lnTo>
                  <a:lnTo>
                    <a:pt x="236" y="475"/>
                  </a:lnTo>
                  <a:lnTo>
                    <a:pt x="234" y="475"/>
                  </a:lnTo>
                  <a:lnTo>
                    <a:pt x="232" y="475"/>
                  </a:lnTo>
                  <a:lnTo>
                    <a:pt x="230" y="475"/>
                  </a:lnTo>
                  <a:lnTo>
                    <a:pt x="228" y="473"/>
                  </a:lnTo>
                  <a:lnTo>
                    <a:pt x="222" y="469"/>
                  </a:lnTo>
                  <a:lnTo>
                    <a:pt x="194" y="440"/>
                  </a:lnTo>
                  <a:lnTo>
                    <a:pt x="146" y="398"/>
                  </a:lnTo>
                  <a:lnTo>
                    <a:pt x="113" y="369"/>
                  </a:lnTo>
                  <a:lnTo>
                    <a:pt x="65" y="327"/>
                  </a:lnTo>
                  <a:lnTo>
                    <a:pt x="65" y="325"/>
                  </a:lnTo>
                  <a:lnTo>
                    <a:pt x="48" y="310"/>
                  </a:lnTo>
                  <a:lnTo>
                    <a:pt x="36" y="298"/>
                  </a:lnTo>
                  <a:lnTo>
                    <a:pt x="0" y="267"/>
                  </a:lnTo>
                  <a:lnTo>
                    <a:pt x="2" y="267"/>
                  </a:lnTo>
                  <a:lnTo>
                    <a:pt x="7" y="267"/>
                  </a:lnTo>
                  <a:lnTo>
                    <a:pt x="9" y="267"/>
                  </a:lnTo>
                  <a:lnTo>
                    <a:pt x="13" y="267"/>
                  </a:lnTo>
                  <a:lnTo>
                    <a:pt x="15" y="267"/>
                  </a:lnTo>
                  <a:lnTo>
                    <a:pt x="21" y="267"/>
                  </a:lnTo>
                  <a:lnTo>
                    <a:pt x="29" y="267"/>
                  </a:lnTo>
                  <a:lnTo>
                    <a:pt x="30" y="267"/>
                  </a:lnTo>
                  <a:lnTo>
                    <a:pt x="38" y="267"/>
                  </a:lnTo>
                  <a:lnTo>
                    <a:pt x="42" y="267"/>
                  </a:lnTo>
                  <a:lnTo>
                    <a:pt x="44" y="267"/>
                  </a:lnTo>
                  <a:lnTo>
                    <a:pt x="48" y="267"/>
                  </a:lnTo>
                  <a:lnTo>
                    <a:pt x="57" y="267"/>
                  </a:lnTo>
                  <a:lnTo>
                    <a:pt x="59" y="267"/>
                  </a:lnTo>
                  <a:lnTo>
                    <a:pt x="61" y="267"/>
                  </a:lnTo>
                  <a:lnTo>
                    <a:pt x="63" y="267"/>
                  </a:lnTo>
                  <a:lnTo>
                    <a:pt x="65" y="267"/>
                  </a:lnTo>
                  <a:lnTo>
                    <a:pt x="69" y="267"/>
                  </a:lnTo>
                  <a:lnTo>
                    <a:pt x="71" y="267"/>
                  </a:lnTo>
                  <a:lnTo>
                    <a:pt x="75" y="267"/>
                  </a:lnTo>
                  <a:lnTo>
                    <a:pt x="77" y="267"/>
                  </a:lnTo>
                  <a:lnTo>
                    <a:pt x="78" y="267"/>
                  </a:lnTo>
                  <a:lnTo>
                    <a:pt x="78" y="265"/>
                  </a:lnTo>
                  <a:lnTo>
                    <a:pt x="78" y="263"/>
                  </a:lnTo>
                  <a:lnTo>
                    <a:pt x="78" y="262"/>
                  </a:lnTo>
                  <a:lnTo>
                    <a:pt x="78" y="260"/>
                  </a:lnTo>
                  <a:lnTo>
                    <a:pt x="78" y="258"/>
                  </a:lnTo>
                  <a:lnTo>
                    <a:pt x="78" y="256"/>
                  </a:lnTo>
                  <a:lnTo>
                    <a:pt x="78" y="254"/>
                  </a:lnTo>
                  <a:lnTo>
                    <a:pt x="78" y="252"/>
                  </a:lnTo>
                  <a:lnTo>
                    <a:pt x="78" y="250"/>
                  </a:lnTo>
                  <a:lnTo>
                    <a:pt x="78" y="248"/>
                  </a:lnTo>
                  <a:lnTo>
                    <a:pt x="78" y="246"/>
                  </a:lnTo>
                  <a:lnTo>
                    <a:pt x="78" y="240"/>
                  </a:lnTo>
                  <a:lnTo>
                    <a:pt x="78" y="239"/>
                  </a:lnTo>
                  <a:lnTo>
                    <a:pt x="78" y="237"/>
                  </a:lnTo>
                  <a:lnTo>
                    <a:pt x="78" y="233"/>
                  </a:lnTo>
                  <a:lnTo>
                    <a:pt x="78" y="229"/>
                  </a:lnTo>
                  <a:lnTo>
                    <a:pt x="78" y="227"/>
                  </a:lnTo>
                  <a:lnTo>
                    <a:pt x="78" y="225"/>
                  </a:lnTo>
                  <a:lnTo>
                    <a:pt x="78" y="223"/>
                  </a:lnTo>
                  <a:lnTo>
                    <a:pt x="78" y="221"/>
                  </a:lnTo>
                  <a:lnTo>
                    <a:pt x="78" y="219"/>
                  </a:lnTo>
                  <a:lnTo>
                    <a:pt x="78" y="217"/>
                  </a:lnTo>
                  <a:lnTo>
                    <a:pt x="78" y="215"/>
                  </a:lnTo>
                  <a:lnTo>
                    <a:pt x="78" y="214"/>
                  </a:lnTo>
                  <a:lnTo>
                    <a:pt x="78" y="212"/>
                  </a:lnTo>
                  <a:lnTo>
                    <a:pt x="78" y="210"/>
                  </a:lnTo>
                  <a:lnTo>
                    <a:pt x="78" y="208"/>
                  </a:lnTo>
                  <a:lnTo>
                    <a:pt x="78" y="206"/>
                  </a:lnTo>
                  <a:lnTo>
                    <a:pt x="78" y="20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8" y="189"/>
                  </a:lnTo>
                  <a:lnTo>
                    <a:pt x="78" y="187"/>
                  </a:lnTo>
                  <a:lnTo>
                    <a:pt x="78" y="185"/>
                  </a:lnTo>
                  <a:lnTo>
                    <a:pt x="78" y="183"/>
                  </a:lnTo>
                  <a:lnTo>
                    <a:pt x="78" y="181"/>
                  </a:lnTo>
                  <a:lnTo>
                    <a:pt x="78" y="179"/>
                  </a:lnTo>
                  <a:lnTo>
                    <a:pt x="78" y="177"/>
                  </a:lnTo>
                  <a:lnTo>
                    <a:pt x="78" y="173"/>
                  </a:lnTo>
                  <a:lnTo>
                    <a:pt x="78" y="169"/>
                  </a:lnTo>
                  <a:lnTo>
                    <a:pt x="78" y="168"/>
                  </a:lnTo>
                  <a:lnTo>
                    <a:pt x="78" y="166"/>
                  </a:lnTo>
                  <a:lnTo>
                    <a:pt x="78" y="164"/>
                  </a:lnTo>
                  <a:lnTo>
                    <a:pt x="78" y="162"/>
                  </a:lnTo>
                  <a:lnTo>
                    <a:pt x="78" y="160"/>
                  </a:lnTo>
                  <a:lnTo>
                    <a:pt x="78" y="158"/>
                  </a:lnTo>
                  <a:lnTo>
                    <a:pt x="78" y="156"/>
                  </a:lnTo>
                  <a:lnTo>
                    <a:pt x="78" y="154"/>
                  </a:lnTo>
                  <a:lnTo>
                    <a:pt x="78" y="152"/>
                  </a:lnTo>
                  <a:lnTo>
                    <a:pt x="78" y="150"/>
                  </a:lnTo>
                  <a:lnTo>
                    <a:pt x="78" y="148"/>
                  </a:lnTo>
                  <a:lnTo>
                    <a:pt x="78" y="146"/>
                  </a:lnTo>
                  <a:lnTo>
                    <a:pt x="78" y="144"/>
                  </a:lnTo>
                  <a:lnTo>
                    <a:pt x="78" y="141"/>
                  </a:lnTo>
                  <a:lnTo>
                    <a:pt x="78" y="139"/>
                  </a:lnTo>
                  <a:lnTo>
                    <a:pt x="78" y="137"/>
                  </a:lnTo>
                  <a:lnTo>
                    <a:pt x="78" y="135"/>
                  </a:lnTo>
                  <a:lnTo>
                    <a:pt x="78" y="133"/>
                  </a:lnTo>
                  <a:lnTo>
                    <a:pt x="78" y="131"/>
                  </a:lnTo>
                  <a:lnTo>
                    <a:pt x="78" y="127"/>
                  </a:lnTo>
                  <a:lnTo>
                    <a:pt x="78" y="125"/>
                  </a:lnTo>
                  <a:lnTo>
                    <a:pt x="80" y="125"/>
                  </a:lnTo>
                  <a:lnTo>
                    <a:pt x="80" y="123"/>
                  </a:lnTo>
                  <a:lnTo>
                    <a:pt x="80" y="121"/>
                  </a:lnTo>
                  <a:lnTo>
                    <a:pt x="80" y="120"/>
                  </a:lnTo>
                  <a:lnTo>
                    <a:pt x="80" y="118"/>
                  </a:lnTo>
                  <a:lnTo>
                    <a:pt x="80" y="116"/>
                  </a:lnTo>
                  <a:lnTo>
                    <a:pt x="80" y="114"/>
                  </a:lnTo>
                  <a:lnTo>
                    <a:pt x="80" y="110"/>
                  </a:lnTo>
                  <a:lnTo>
                    <a:pt x="80" y="108"/>
                  </a:lnTo>
                  <a:lnTo>
                    <a:pt x="80" y="106"/>
                  </a:lnTo>
                  <a:lnTo>
                    <a:pt x="80" y="104"/>
                  </a:lnTo>
                  <a:lnTo>
                    <a:pt x="80" y="102"/>
                  </a:lnTo>
                  <a:lnTo>
                    <a:pt x="80" y="100"/>
                  </a:lnTo>
                  <a:lnTo>
                    <a:pt x="80" y="98"/>
                  </a:lnTo>
                  <a:lnTo>
                    <a:pt x="80" y="96"/>
                  </a:lnTo>
                  <a:lnTo>
                    <a:pt x="80" y="95"/>
                  </a:lnTo>
                  <a:lnTo>
                    <a:pt x="80" y="93"/>
                  </a:lnTo>
                  <a:lnTo>
                    <a:pt x="80" y="91"/>
                  </a:lnTo>
                  <a:lnTo>
                    <a:pt x="75" y="91"/>
                  </a:lnTo>
                  <a:lnTo>
                    <a:pt x="73" y="91"/>
                  </a:lnTo>
                  <a:lnTo>
                    <a:pt x="65" y="91"/>
                  </a:lnTo>
                  <a:lnTo>
                    <a:pt x="63" y="91"/>
                  </a:lnTo>
                  <a:lnTo>
                    <a:pt x="59" y="91"/>
                  </a:lnTo>
                  <a:lnTo>
                    <a:pt x="57" y="91"/>
                  </a:lnTo>
                  <a:lnTo>
                    <a:pt x="55" y="91"/>
                  </a:lnTo>
                  <a:lnTo>
                    <a:pt x="54" y="91"/>
                  </a:lnTo>
                  <a:lnTo>
                    <a:pt x="50" y="91"/>
                  </a:lnTo>
                  <a:lnTo>
                    <a:pt x="48" y="91"/>
                  </a:lnTo>
                  <a:lnTo>
                    <a:pt x="46" y="91"/>
                  </a:lnTo>
                  <a:lnTo>
                    <a:pt x="46" y="87"/>
                  </a:lnTo>
                  <a:lnTo>
                    <a:pt x="46" y="85"/>
                  </a:lnTo>
                  <a:lnTo>
                    <a:pt x="46" y="83"/>
                  </a:lnTo>
                  <a:lnTo>
                    <a:pt x="46" y="81"/>
                  </a:lnTo>
                  <a:lnTo>
                    <a:pt x="46" y="79"/>
                  </a:lnTo>
                  <a:lnTo>
                    <a:pt x="46" y="75"/>
                  </a:lnTo>
                  <a:lnTo>
                    <a:pt x="46" y="73"/>
                  </a:lnTo>
                  <a:lnTo>
                    <a:pt x="46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2"/>
                  </a:lnTo>
                  <a:lnTo>
                    <a:pt x="46" y="60"/>
                  </a:lnTo>
                  <a:lnTo>
                    <a:pt x="46" y="56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48" y="47"/>
                  </a:lnTo>
                  <a:lnTo>
                    <a:pt x="48" y="45"/>
                  </a:lnTo>
                  <a:lnTo>
                    <a:pt x="50" y="45"/>
                  </a:lnTo>
                  <a:lnTo>
                    <a:pt x="50" y="43"/>
                  </a:lnTo>
                  <a:lnTo>
                    <a:pt x="52" y="41"/>
                  </a:lnTo>
                  <a:lnTo>
                    <a:pt x="54" y="37"/>
                  </a:lnTo>
                  <a:lnTo>
                    <a:pt x="54" y="35"/>
                  </a:lnTo>
                  <a:lnTo>
                    <a:pt x="54" y="33"/>
                  </a:lnTo>
                  <a:lnTo>
                    <a:pt x="55" y="33"/>
                  </a:lnTo>
                  <a:lnTo>
                    <a:pt x="55" y="31"/>
                  </a:lnTo>
                  <a:lnTo>
                    <a:pt x="55" y="29"/>
                  </a:lnTo>
                  <a:lnTo>
                    <a:pt x="57" y="29"/>
                  </a:lnTo>
                  <a:lnTo>
                    <a:pt x="57" y="27"/>
                  </a:lnTo>
                  <a:lnTo>
                    <a:pt x="59" y="25"/>
                  </a:lnTo>
                  <a:lnTo>
                    <a:pt x="59" y="24"/>
                  </a:lnTo>
                  <a:lnTo>
                    <a:pt x="65" y="12"/>
                  </a:lnTo>
                  <a:lnTo>
                    <a:pt x="67" y="8"/>
                  </a:lnTo>
                  <a:lnTo>
                    <a:pt x="71" y="2"/>
                  </a:lnTo>
                  <a:lnTo>
                    <a:pt x="71" y="0"/>
                  </a:lnTo>
                  <a:lnTo>
                    <a:pt x="73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103" y="0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0" y="0"/>
                  </a:lnTo>
                  <a:lnTo>
                    <a:pt x="132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50" y="0"/>
                  </a:lnTo>
                  <a:lnTo>
                    <a:pt x="153" y="0"/>
                  </a:lnTo>
                  <a:lnTo>
                    <a:pt x="155" y="0"/>
                  </a:lnTo>
                  <a:lnTo>
                    <a:pt x="15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65" name="Freeform 20">
              <a:extLst>
                <a:ext uri="{FF2B5EF4-FFF2-40B4-BE49-F238E27FC236}">
                  <a16:creationId xmlns:a16="http://schemas.microsoft.com/office/drawing/2014/main" id="{7FFF404C-2395-D9EA-18DE-8B6590E8F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7263" y="2954338"/>
              <a:ext cx="1600200" cy="1998663"/>
            </a:xfrm>
            <a:custGeom>
              <a:avLst/>
              <a:gdLst>
                <a:gd name="T0" fmla="*/ 359 w 1008"/>
                <a:gd name="T1" fmla="*/ 0 h 1259"/>
                <a:gd name="T2" fmla="*/ 430 w 1008"/>
                <a:gd name="T3" fmla="*/ 0 h 1259"/>
                <a:gd name="T4" fmla="*/ 480 w 1008"/>
                <a:gd name="T5" fmla="*/ 0 h 1259"/>
                <a:gd name="T6" fmla="*/ 551 w 1008"/>
                <a:gd name="T7" fmla="*/ 0 h 1259"/>
                <a:gd name="T8" fmla="*/ 649 w 1008"/>
                <a:gd name="T9" fmla="*/ 0 h 1259"/>
                <a:gd name="T10" fmla="*/ 703 w 1008"/>
                <a:gd name="T11" fmla="*/ 0 h 1259"/>
                <a:gd name="T12" fmla="*/ 751 w 1008"/>
                <a:gd name="T13" fmla="*/ 19 h 1259"/>
                <a:gd name="T14" fmla="*/ 789 w 1008"/>
                <a:gd name="T15" fmla="*/ 46 h 1259"/>
                <a:gd name="T16" fmla="*/ 832 w 1008"/>
                <a:gd name="T17" fmla="*/ 75 h 1259"/>
                <a:gd name="T18" fmla="*/ 893 w 1008"/>
                <a:gd name="T19" fmla="*/ 115 h 1259"/>
                <a:gd name="T20" fmla="*/ 955 w 1008"/>
                <a:gd name="T21" fmla="*/ 159 h 1259"/>
                <a:gd name="T22" fmla="*/ 981 w 1008"/>
                <a:gd name="T23" fmla="*/ 177 h 1259"/>
                <a:gd name="T24" fmla="*/ 1008 w 1008"/>
                <a:gd name="T25" fmla="*/ 207 h 1259"/>
                <a:gd name="T26" fmla="*/ 1008 w 1008"/>
                <a:gd name="T27" fmla="*/ 244 h 1259"/>
                <a:gd name="T28" fmla="*/ 1008 w 1008"/>
                <a:gd name="T29" fmla="*/ 286 h 1259"/>
                <a:gd name="T30" fmla="*/ 1008 w 1008"/>
                <a:gd name="T31" fmla="*/ 338 h 1259"/>
                <a:gd name="T32" fmla="*/ 1008 w 1008"/>
                <a:gd name="T33" fmla="*/ 382 h 1259"/>
                <a:gd name="T34" fmla="*/ 1008 w 1008"/>
                <a:gd name="T35" fmla="*/ 417 h 1259"/>
                <a:gd name="T36" fmla="*/ 1006 w 1008"/>
                <a:gd name="T37" fmla="*/ 449 h 1259"/>
                <a:gd name="T38" fmla="*/ 953 w 1008"/>
                <a:gd name="T39" fmla="*/ 449 h 1259"/>
                <a:gd name="T40" fmla="*/ 885 w 1008"/>
                <a:gd name="T41" fmla="*/ 449 h 1259"/>
                <a:gd name="T42" fmla="*/ 822 w 1008"/>
                <a:gd name="T43" fmla="*/ 449 h 1259"/>
                <a:gd name="T44" fmla="*/ 786 w 1008"/>
                <a:gd name="T45" fmla="*/ 449 h 1259"/>
                <a:gd name="T46" fmla="*/ 726 w 1008"/>
                <a:gd name="T47" fmla="*/ 461 h 1259"/>
                <a:gd name="T48" fmla="*/ 726 w 1008"/>
                <a:gd name="T49" fmla="*/ 522 h 1259"/>
                <a:gd name="T50" fmla="*/ 726 w 1008"/>
                <a:gd name="T51" fmla="*/ 576 h 1259"/>
                <a:gd name="T52" fmla="*/ 726 w 1008"/>
                <a:gd name="T53" fmla="*/ 618 h 1259"/>
                <a:gd name="T54" fmla="*/ 726 w 1008"/>
                <a:gd name="T55" fmla="*/ 691 h 1259"/>
                <a:gd name="T56" fmla="*/ 726 w 1008"/>
                <a:gd name="T57" fmla="*/ 754 h 1259"/>
                <a:gd name="T58" fmla="*/ 726 w 1008"/>
                <a:gd name="T59" fmla="*/ 804 h 1259"/>
                <a:gd name="T60" fmla="*/ 726 w 1008"/>
                <a:gd name="T61" fmla="*/ 872 h 1259"/>
                <a:gd name="T62" fmla="*/ 726 w 1008"/>
                <a:gd name="T63" fmla="*/ 939 h 1259"/>
                <a:gd name="T64" fmla="*/ 726 w 1008"/>
                <a:gd name="T65" fmla="*/ 991 h 1259"/>
                <a:gd name="T66" fmla="*/ 726 w 1008"/>
                <a:gd name="T67" fmla="*/ 1048 h 1259"/>
                <a:gd name="T68" fmla="*/ 726 w 1008"/>
                <a:gd name="T69" fmla="*/ 1106 h 1259"/>
                <a:gd name="T70" fmla="*/ 726 w 1008"/>
                <a:gd name="T71" fmla="*/ 1175 h 1259"/>
                <a:gd name="T72" fmla="*/ 640 w 1008"/>
                <a:gd name="T73" fmla="*/ 1177 h 1259"/>
                <a:gd name="T74" fmla="*/ 325 w 1008"/>
                <a:gd name="T75" fmla="*/ 872 h 1259"/>
                <a:gd name="T76" fmla="*/ 325 w 1008"/>
                <a:gd name="T77" fmla="*/ 804 h 1259"/>
                <a:gd name="T78" fmla="*/ 325 w 1008"/>
                <a:gd name="T79" fmla="*/ 760 h 1259"/>
                <a:gd name="T80" fmla="*/ 325 w 1008"/>
                <a:gd name="T81" fmla="*/ 708 h 1259"/>
                <a:gd name="T82" fmla="*/ 325 w 1008"/>
                <a:gd name="T83" fmla="*/ 668 h 1259"/>
                <a:gd name="T84" fmla="*/ 325 w 1008"/>
                <a:gd name="T85" fmla="*/ 628 h 1259"/>
                <a:gd name="T86" fmla="*/ 325 w 1008"/>
                <a:gd name="T87" fmla="*/ 578 h 1259"/>
                <a:gd name="T88" fmla="*/ 325 w 1008"/>
                <a:gd name="T89" fmla="*/ 532 h 1259"/>
                <a:gd name="T90" fmla="*/ 309 w 1008"/>
                <a:gd name="T91" fmla="*/ 451 h 1259"/>
                <a:gd name="T92" fmla="*/ 294 w 1008"/>
                <a:gd name="T93" fmla="*/ 432 h 1259"/>
                <a:gd name="T94" fmla="*/ 257 w 1008"/>
                <a:gd name="T95" fmla="*/ 392 h 1259"/>
                <a:gd name="T96" fmla="*/ 217 w 1008"/>
                <a:gd name="T97" fmla="*/ 346 h 1259"/>
                <a:gd name="T98" fmla="*/ 196 w 1008"/>
                <a:gd name="T99" fmla="*/ 321 h 1259"/>
                <a:gd name="T100" fmla="*/ 160 w 1008"/>
                <a:gd name="T101" fmla="*/ 278 h 1259"/>
                <a:gd name="T102" fmla="*/ 127 w 1008"/>
                <a:gd name="T103" fmla="*/ 240 h 1259"/>
                <a:gd name="T104" fmla="*/ 81 w 1008"/>
                <a:gd name="T105" fmla="*/ 188 h 1259"/>
                <a:gd name="T106" fmla="*/ 44 w 1008"/>
                <a:gd name="T107" fmla="*/ 150 h 1259"/>
                <a:gd name="T108" fmla="*/ 0 w 1008"/>
                <a:gd name="T109" fmla="*/ 100 h 1259"/>
                <a:gd name="T110" fmla="*/ 10 w 1008"/>
                <a:gd name="T111" fmla="*/ 63 h 1259"/>
                <a:gd name="T112" fmla="*/ 56 w 1008"/>
                <a:gd name="T113" fmla="*/ 50 h 1259"/>
                <a:gd name="T114" fmla="*/ 106 w 1008"/>
                <a:gd name="T115" fmla="*/ 36 h 1259"/>
                <a:gd name="T116" fmla="*/ 156 w 1008"/>
                <a:gd name="T117" fmla="*/ 23 h 1259"/>
                <a:gd name="T118" fmla="*/ 194 w 1008"/>
                <a:gd name="T119" fmla="*/ 15 h 1259"/>
                <a:gd name="T120" fmla="*/ 257 w 1008"/>
                <a:gd name="T121" fmla="*/ 2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08" h="1259">
                  <a:moveTo>
                    <a:pt x="290" y="0"/>
                  </a:moveTo>
                  <a:lnTo>
                    <a:pt x="298" y="0"/>
                  </a:lnTo>
                  <a:lnTo>
                    <a:pt x="302" y="0"/>
                  </a:lnTo>
                  <a:lnTo>
                    <a:pt x="304" y="0"/>
                  </a:lnTo>
                  <a:lnTo>
                    <a:pt x="305" y="0"/>
                  </a:lnTo>
                  <a:lnTo>
                    <a:pt x="307" y="0"/>
                  </a:lnTo>
                  <a:lnTo>
                    <a:pt x="315" y="0"/>
                  </a:lnTo>
                  <a:lnTo>
                    <a:pt x="323" y="0"/>
                  </a:lnTo>
                  <a:lnTo>
                    <a:pt x="338" y="0"/>
                  </a:lnTo>
                  <a:lnTo>
                    <a:pt x="348" y="0"/>
                  </a:lnTo>
                  <a:lnTo>
                    <a:pt x="355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73" y="0"/>
                  </a:lnTo>
                  <a:lnTo>
                    <a:pt x="378" y="0"/>
                  </a:lnTo>
                  <a:lnTo>
                    <a:pt x="386" y="0"/>
                  </a:lnTo>
                  <a:lnTo>
                    <a:pt x="388" y="0"/>
                  </a:lnTo>
                  <a:lnTo>
                    <a:pt x="390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3" y="0"/>
                  </a:lnTo>
                  <a:lnTo>
                    <a:pt x="417" y="0"/>
                  </a:lnTo>
                  <a:lnTo>
                    <a:pt x="426" y="0"/>
                  </a:lnTo>
                  <a:lnTo>
                    <a:pt x="430" y="0"/>
                  </a:lnTo>
                  <a:lnTo>
                    <a:pt x="432" y="0"/>
                  </a:lnTo>
                  <a:lnTo>
                    <a:pt x="434" y="0"/>
                  </a:lnTo>
                  <a:lnTo>
                    <a:pt x="453" y="0"/>
                  </a:lnTo>
                  <a:lnTo>
                    <a:pt x="455" y="0"/>
                  </a:lnTo>
                  <a:lnTo>
                    <a:pt x="457" y="0"/>
                  </a:lnTo>
                  <a:lnTo>
                    <a:pt x="461" y="0"/>
                  </a:lnTo>
                  <a:lnTo>
                    <a:pt x="463" y="0"/>
                  </a:lnTo>
                  <a:lnTo>
                    <a:pt x="469" y="0"/>
                  </a:lnTo>
                  <a:lnTo>
                    <a:pt x="474" y="0"/>
                  </a:lnTo>
                  <a:lnTo>
                    <a:pt x="476" y="0"/>
                  </a:lnTo>
                  <a:lnTo>
                    <a:pt x="478" y="0"/>
                  </a:lnTo>
                  <a:lnTo>
                    <a:pt x="480" y="0"/>
                  </a:lnTo>
                  <a:lnTo>
                    <a:pt x="488" y="0"/>
                  </a:lnTo>
                  <a:lnTo>
                    <a:pt x="492" y="0"/>
                  </a:lnTo>
                  <a:lnTo>
                    <a:pt x="496" y="0"/>
                  </a:lnTo>
                  <a:lnTo>
                    <a:pt x="503" y="0"/>
                  </a:lnTo>
                  <a:lnTo>
                    <a:pt x="505" y="0"/>
                  </a:lnTo>
                  <a:lnTo>
                    <a:pt x="509" y="0"/>
                  </a:lnTo>
                  <a:lnTo>
                    <a:pt x="513" y="0"/>
                  </a:lnTo>
                  <a:lnTo>
                    <a:pt x="521" y="0"/>
                  </a:lnTo>
                  <a:lnTo>
                    <a:pt x="526" y="0"/>
                  </a:lnTo>
                  <a:lnTo>
                    <a:pt x="542" y="0"/>
                  </a:lnTo>
                  <a:lnTo>
                    <a:pt x="547" y="0"/>
                  </a:lnTo>
                  <a:lnTo>
                    <a:pt x="551" y="0"/>
                  </a:lnTo>
                  <a:lnTo>
                    <a:pt x="559" y="0"/>
                  </a:lnTo>
                  <a:lnTo>
                    <a:pt x="565" y="0"/>
                  </a:lnTo>
                  <a:lnTo>
                    <a:pt x="574" y="0"/>
                  </a:lnTo>
                  <a:lnTo>
                    <a:pt x="582" y="0"/>
                  </a:lnTo>
                  <a:lnTo>
                    <a:pt x="588" y="0"/>
                  </a:lnTo>
                  <a:lnTo>
                    <a:pt x="601" y="0"/>
                  </a:lnTo>
                  <a:lnTo>
                    <a:pt x="605" y="0"/>
                  </a:lnTo>
                  <a:lnTo>
                    <a:pt x="615" y="0"/>
                  </a:lnTo>
                  <a:lnTo>
                    <a:pt x="618" y="0"/>
                  </a:lnTo>
                  <a:lnTo>
                    <a:pt x="620" y="0"/>
                  </a:lnTo>
                  <a:lnTo>
                    <a:pt x="640" y="0"/>
                  </a:lnTo>
                  <a:lnTo>
                    <a:pt x="649" y="0"/>
                  </a:lnTo>
                  <a:lnTo>
                    <a:pt x="653" y="0"/>
                  </a:lnTo>
                  <a:lnTo>
                    <a:pt x="655" y="0"/>
                  </a:lnTo>
                  <a:lnTo>
                    <a:pt x="659" y="0"/>
                  </a:lnTo>
                  <a:lnTo>
                    <a:pt x="668" y="0"/>
                  </a:lnTo>
                  <a:lnTo>
                    <a:pt x="676" y="0"/>
                  </a:lnTo>
                  <a:lnTo>
                    <a:pt x="682" y="0"/>
                  </a:lnTo>
                  <a:lnTo>
                    <a:pt x="684" y="0"/>
                  </a:lnTo>
                  <a:lnTo>
                    <a:pt x="690" y="0"/>
                  </a:lnTo>
                  <a:lnTo>
                    <a:pt x="693" y="0"/>
                  </a:lnTo>
                  <a:lnTo>
                    <a:pt x="695" y="0"/>
                  </a:lnTo>
                  <a:lnTo>
                    <a:pt x="699" y="0"/>
                  </a:lnTo>
                  <a:lnTo>
                    <a:pt x="703" y="0"/>
                  </a:lnTo>
                  <a:lnTo>
                    <a:pt x="709" y="0"/>
                  </a:lnTo>
                  <a:lnTo>
                    <a:pt x="713" y="0"/>
                  </a:lnTo>
                  <a:lnTo>
                    <a:pt x="720" y="0"/>
                  </a:lnTo>
                  <a:lnTo>
                    <a:pt x="722" y="0"/>
                  </a:lnTo>
                  <a:lnTo>
                    <a:pt x="724" y="0"/>
                  </a:lnTo>
                  <a:lnTo>
                    <a:pt x="730" y="6"/>
                  </a:lnTo>
                  <a:lnTo>
                    <a:pt x="732" y="8"/>
                  </a:lnTo>
                  <a:lnTo>
                    <a:pt x="734" y="8"/>
                  </a:lnTo>
                  <a:lnTo>
                    <a:pt x="739" y="12"/>
                  </a:lnTo>
                  <a:lnTo>
                    <a:pt x="743" y="13"/>
                  </a:lnTo>
                  <a:lnTo>
                    <a:pt x="745" y="15"/>
                  </a:lnTo>
                  <a:lnTo>
                    <a:pt x="751" y="19"/>
                  </a:lnTo>
                  <a:lnTo>
                    <a:pt x="757" y="23"/>
                  </a:lnTo>
                  <a:lnTo>
                    <a:pt x="759" y="25"/>
                  </a:lnTo>
                  <a:lnTo>
                    <a:pt x="763" y="27"/>
                  </a:lnTo>
                  <a:lnTo>
                    <a:pt x="766" y="31"/>
                  </a:lnTo>
                  <a:lnTo>
                    <a:pt x="768" y="31"/>
                  </a:lnTo>
                  <a:lnTo>
                    <a:pt x="772" y="33"/>
                  </a:lnTo>
                  <a:lnTo>
                    <a:pt x="774" y="36"/>
                  </a:lnTo>
                  <a:lnTo>
                    <a:pt x="780" y="38"/>
                  </a:lnTo>
                  <a:lnTo>
                    <a:pt x="780" y="40"/>
                  </a:lnTo>
                  <a:lnTo>
                    <a:pt x="786" y="42"/>
                  </a:lnTo>
                  <a:lnTo>
                    <a:pt x="787" y="44"/>
                  </a:lnTo>
                  <a:lnTo>
                    <a:pt x="789" y="46"/>
                  </a:lnTo>
                  <a:lnTo>
                    <a:pt x="801" y="54"/>
                  </a:lnTo>
                  <a:lnTo>
                    <a:pt x="805" y="56"/>
                  </a:lnTo>
                  <a:lnTo>
                    <a:pt x="811" y="60"/>
                  </a:lnTo>
                  <a:lnTo>
                    <a:pt x="812" y="61"/>
                  </a:lnTo>
                  <a:lnTo>
                    <a:pt x="814" y="61"/>
                  </a:lnTo>
                  <a:lnTo>
                    <a:pt x="818" y="65"/>
                  </a:lnTo>
                  <a:lnTo>
                    <a:pt x="820" y="65"/>
                  </a:lnTo>
                  <a:lnTo>
                    <a:pt x="822" y="67"/>
                  </a:lnTo>
                  <a:lnTo>
                    <a:pt x="826" y="69"/>
                  </a:lnTo>
                  <a:lnTo>
                    <a:pt x="830" y="73"/>
                  </a:lnTo>
                  <a:lnTo>
                    <a:pt x="832" y="73"/>
                  </a:lnTo>
                  <a:lnTo>
                    <a:pt x="832" y="75"/>
                  </a:lnTo>
                  <a:lnTo>
                    <a:pt x="835" y="77"/>
                  </a:lnTo>
                  <a:lnTo>
                    <a:pt x="837" y="77"/>
                  </a:lnTo>
                  <a:lnTo>
                    <a:pt x="837" y="79"/>
                  </a:lnTo>
                  <a:lnTo>
                    <a:pt x="839" y="79"/>
                  </a:lnTo>
                  <a:lnTo>
                    <a:pt x="845" y="83"/>
                  </a:lnTo>
                  <a:lnTo>
                    <a:pt x="849" y="86"/>
                  </a:lnTo>
                  <a:lnTo>
                    <a:pt x="851" y="88"/>
                  </a:lnTo>
                  <a:lnTo>
                    <a:pt x="853" y="88"/>
                  </a:lnTo>
                  <a:lnTo>
                    <a:pt x="862" y="96"/>
                  </a:lnTo>
                  <a:lnTo>
                    <a:pt x="870" y="100"/>
                  </a:lnTo>
                  <a:lnTo>
                    <a:pt x="891" y="115"/>
                  </a:lnTo>
                  <a:lnTo>
                    <a:pt x="893" y="115"/>
                  </a:lnTo>
                  <a:lnTo>
                    <a:pt x="893" y="117"/>
                  </a:lnTo>
                  <a:lnTo>
                    <a:pt x="901" y="121"/>
                  </a:lnTo>
                  <a:lnTo>
                    <a:pt x="914" y="131"/>
                  </a:lnTo>
                  <a:lnTo>
                    <a:pt x="916" y="132"/>
                  </a:lnTo>
                  <a:lnTo>
                    <a:pt x="920" y="136"/>
                  </a:lnTo>
                  <a:lnTo>
                    <a:pt x="922" y="136"/>
                  </a:lnTo>
                  <a:lnTo>
                    <a:pt x="926" y="138"/>
                  </a:lnTo>
                  <a:lnTo>
                    <a:pt x="930" y="142"/>
                  </a:lnTo>
                  <a:lnTo>
                    <a:pt x="933" y="144"/>
                  </a:lnTo>
                  <a:lnTo>
                    <a:pt x="939" y="148"/>
                  </a:lnTo>
                  <a:lnTo>
                    <a:pt x="951" y="157"/>
                  </a:lnTo>
                  <a:lnTo>
                    <a:pt x="955" y="159"/>
                  </a:lnTo>
                  <a:lnTo>
                    <a:pt x="956" y="161"/>
                  </a:lnTo>
                  <a:lnTo>
                    <a:pt x="958" y="161"/>
                  </a:lnTo>
                  <a:lnTo>
                    <a:pt x="960" y="163"/>
                  </a:lnTo>
                  <a:lnTo>
                    <a:pt x="962" y="163"/>
                  </a:lnTo>
                  <a:lnTo>
                    <a:pt x="966" y="167"/>
                  </a:lnTo>
                  <a:lnTo>
                    <a:pt x="970" y="169"/>
                  </a:lnTo>
                  <a:lnTo>
                    <a:pt x="970" y="171"/>
                  </a:lnTo>
                  <a:lnTo>
                    <a:pt x="974" y="173"/>
                  </a:lnTo>
                  <a:lnTo>
                    <a:pt x="976" y="173"/>
                  </a:lnTo>
                  <a:lnTo>
                    <a:pt x="976" y="175"/>
                  </a:lnTo>
                  <a:lnTo>
                    <a:pt x="979" y="177"/>
                  </a:lnTo>
                  <a:lnTo>
                    <a:pt x="981" y="177"/>
                  </a:lnTo>
                  <a:lnTo>
                    <a:pt x="981" y="179"/>
                  </a:lnTo>
                  <a:lnTo>
                    <a:pt x="985" y="180"/>
                  </a:lnTo>
                  <a:lnTo>
                    <a:pt x="987" y="180"/>
                  </a:lnTo>
                  <a:lnTo>
                    <a:pt x="989" y="184"/>
                  </a:lnTo>
                  <a:lnTo>
                    <a:pt x="991" y="184"/>
                  </a:lnTo>
                  <a:lnTo>
                    <a:pt x="993" y="184"/>
                  </a:lnTo>
                  <a:lnTo>
                    <a:pt x="993" y="186"/>
                  </a:lnTo>
                  <a:lnTo>
                    <a:pt x="995" y="186"/>
                  </a:lnTo>
                  <a:lnTo>
                    <a:pt x="1001" y="192"/>
                  </a:lnTo>
                  <a:lnTo>
                    <a:pt x="1008" y="196"/>
                  </a:lnTo>
                  <a:lnTo>
                    <a:pt x="1008" y="200"/>
                  </a:lnTo>
                  <a:lnTo>
                    <a:pt x="1008" y="207"/>
                  </a:lnTo>
                  <a:lnTo>
                    <a:pt x="1008" y="211"/>
                  </a:lnTo>
                  <a:lnTo>
                    <a:pt x="1008" y="217"/>
                  </a:lnTo>
                  <a:lnTo>
                    <a:pt x="1008" y="219"/>
                  </a:lnTo>
                  <a:lnTo>
                    <a:pt x="1008" y="221"/>
                  </a:lnTo>
                  <a:lnTo>
                    <a:pt x="1008" y="223"/>
                  </a:lnTo>
                  <a:lnTo>
                    <a:pt x="1008" y="230"/>
                  </a:lnTo>
                  <a:lnTo>
                    <a:pt x="1008" y="234"/>
                  </a:lnTo>
                  <a:lnTo>
                    <a:pt x="1008" y="236"/>
                  </a:lnTo>
                  <a:lnTo>
                    <a:pt x="1008" y="238"/>
                  </a:lnTo>
                  <a:lnTo>
                    <a:pt x="1008" y="240"/>
                  </a:lnTo>
                  <a:lnTo>
                    <a:pt x="1008" y="242"/>
                  </a:lnTo>
                  <a:lnTo>
                    <a:pt x="1008" y="244"/>
                  </a:lnTo>
                  <a:lnTo>
                    <a:pt x="1008" y="248"/>
                  </a:lnTo>
                  <a:lnTo>
                    <a:pt x="1008" y="250"/>
                  </a:lnTo>
                  <a:lnTo>
                    <a:pt x="1008" y="253"/>
                  </a:lnTo>
                  <a:lnTo>
                    <a:pt x="1008" y="257"/>
                  </a:lnTo>
                  <a:lnTo>
                    <a:pt x="1008" y="261"/>
                  </a:lnTo>
                  <a:lnTo>
                    <a:pt x="1008" y="263"/>
                  </a:lnTo>
                  <a:lnTo>
                    <a:pt x="1008" y="267"/>
                  </a:lnTo>
                  <a:lnTo>
                    <a:pt x="1008" y="269"/>
                  </a:lnTo>
                  <a:lnTo>
                    <a:pt x="1008" y="271"/>
                  </a:lnTo>
                  <a:lnTo>
                    <a:pt x="1008" y="276"/>
                  </a:lnTo>
                  <a:lnTo>
                    <a:pt x="1008" y="280"/>
                  </a:lnTo>
                  <a:lnTo>
                    <a:pt x="1008" y="286"/>
                  </a:lnTo>
                  <a:lnTo>
                    <a:pt x="1008" y="288"/>
                  </a:lnTo>
                  <a:lnTo>
                    <a:pt x="1008" y="290"/>
                  </a:lnTo>
                  <a:lnTo>
                    <a:pt x="1008" y="299"/>
                  </a:lnTo>
                  <a:lnTo>
                    <a:pt x="1008" y="307"/>
                  </a:lnTo>
                  <a:lnTo>
                    <a:pt x="1008" y="309"/>
                  </a:lnTo>
                  <a:lnTo>
                    <a:pt x="1008" y="315"/>
                  </a:lnTo>
                  <a:lnTo>
                    <a:pt x="1008" y="319"/>
                  </a:lnTo>
                  <a:lnTo>
                    <a:pt x="1008" y="321"/>
                  </a:lnTo>
                  <a:lnTo>
                    <a:pt x="1008" y="323"/>
                  </a:lnTo>
                  <a:lnTo>
                    <a:pt x="1008" y="326"/>
                  </a:lnTo>
                  <a:lnTo>
                    <a:pt x="1008" y="334"/>
                  </a:lnTo>
                  <a:lnTo>
                    <a:pt x="1008" y="338"/>
                  </a:lnTo>
                  <a:lnTo>
                    <a:pt x="1008" y="340"/>
                  </a:lnTo>
                  <a:lnTo>
                    <a:pt x="1008" y="346"/>
                  </a:lnTo>
                  <a:lnTo>
                    <a:pt x="1008" y="347"/>
                  </a:lnTo>
                  <a:lnTo>
                    <a:pt x="1008" y="349"/>
                  </a:lnTo>
                  <a:lnTo>
                    <a:pt x="1008" y="353"/>
                  </a:lnTo>
                  <a:lnTo>
                    <a:pt x="1008" y="357"/>
                  </a:lnTo>
                  <a:lnTo>
                    <a:pt x="1008" y="361"/>
                  </a:lnTo>
                  <a:lnTo>
                    <a:pt x="1008" y="363"/>
                  </a:lnTo>
                  <a:lnTo>
                    <a:pt x="1008" y="365"/>
                  </a:lnTo>
                  <a:lnTo>
                    <a:pt x="1008" y="369"/>
                  </a:lnTo>
                  <a:lnTo>
                    <a:pt x="1008" y="376"/>
                  </a:lnTo>
                  <a:lnTo>
                    <a:pt x="1008" y="382"/>
                  </a:lnTo>
                  <a:lnTo>
                    <a:pt x="1008" y="384"/>
                  </a:lnTo>
                  <a:lnTo>
                    <a:pt x="1008" y="386"/>
                  </a:lnTo>
                  <a:lnTo>
                    <a:pt x="1008" y="390"/>
                  </a:lnTo>
                  <a:lnTo>
                    <a:pt x="1008" y="395"/>
                  </a:lnTo>
                  <a:lnTo>
                    <a:pt x="1008" y="397"/>
                  </a:lnTo>
                  <a:lnTo>
                    <a:pt x="1008" y="401"/>
                  </a:lnTo>
                  <a:lnTo>
                    <a:pt x="1008" y="403"/>
                  </a:lnTo>
                  <a:lnTo>
                    <a:pt x="1008" y="405"/>
                  </a:lnTo>
                  <a:lnTo>
                    <a:pt x="1008" y="407"/>
                  </a:lnTo>
                  <a:lnTo>
                    <a:pt x="1008" y="409"/>
                  </a:lnTo>
                  <a:lnTo>
                    <a:pt x="1008" y="413"/>
                  </a:lnTo>
                  <a:lnTo>
                    <a:pt x="1008" y="417"/>
                  </a:lnTo>
                  <a:lnTo>
                    <a:pt x="1008" y="419"/>
                  </a:lnTo>
                  <a:lnTo>
                    <a:pt x="1008" y="424"/>
                  </a:lnTo>
                  <a:lnTo>
                    <a:pt x="1008" y="428"/>
                  </a:lnTo>
                  <a:lnTo>
                    <a:pt x="1008" y="430"/>
                  </a:lnTo>
                  <a:lnTo>
                    <a:pt x="1008" y="432"/>
                  </a:lnTo>
                  <a:lnTo>
                    <a:pt x="1008" y="434"/>
                  </a:lnTo>
                  <a:lnTo>
                    <a:pt x="1008" y="438"/>
                  </a:lnTo>
                  <a:lnTo>
                    <a:pt x="1008" y="442"/>
                  </a:lnTo>
                  <a:lnTo>
                    <a:pt x="1008" y="445"/>
                  </a:lnTo>
                  <a:lnTo>
                    <a:pt x="1008" y="447"/>
                  </a:lnTo>
                  <a:lnTo>
                    <a:pt x="1008" y="449"/>
                  </a:lnTo>
                  <a:lnTo>
                    <a:pt x="1006" y="449"/>
                  </a:lnTo>
                  <a:lnTo>
                    <a:pt x="1001" y="449"/>
                  </a:lnTo>
                  <a:lnTo>
                    <a:pt x="999" y="449"/>
                  </a:lnTo>
                  <a:lnTo>
                    <a:pt x="993" y="449"/>
                  </a:lnTo>
                  <a:lnTo>
                    <a:pt x="989" y="449"/>
                  </a:lnTo>
                  <a:lnTo>
                    <a:pt x="987" y="449"/>
                  </a:lnTo>
                  <a:lnTo>
                    <a:pt x="976" y="449"/>
                  </a:lnTo>
                  <a:lnTo>
                    <a:pt x="970" y="449"/>
                  </a:lnTo>
                  <a:lnTo>
                    <a:pt x="966" y="449"/>
                  </a:lnTo>
                  <a:lnTo>
                    <a:pt x="962" y="449"/>
                  </a:lnTo>
                  <a:lnTo>
                    <a:pt x="960" y="449"/>
                  </a:lnTo>
                  <a:lnTo>
                    <a:pt x="955" y="449"/>
                  </a:lnTo>
                  <a:lnTo>
                    <a:pt x="953" y="449"/>
                  </a:lnTo>
                  <a:lnTo>
                    <a:pt x="945" y="449"/>
                  </a:lnTo>
                  <a:lnTo>
                    <a:pt x="943" y="449"/>
                  </a:lnTo>
                  <a:lnTo>
                    <a:pt x="935" y="449"/>
                  </a:lnTo>
                  <a:lnTo>
                    <a:pt x="931" y="449"/>
                  </a:lnTo>
                  <a:lnTo>
                    <a:pt x="930" y="449"/>
                  </a:lnTo>
                  <a:lnTo>
                    <a:pt x="928" y="449"/>
                  </a:lnTo>
                  <a:lnTo>
                    <a:pt x="926" y="449"/>
                  </a:lnTo>
                  <a:lnTo>
                    <a:pt x="905" y="449"/>
                  </a:lnTo>
                  <a:lnTo>
                    <a:pt x="899" y="449"/>
                  </a:lnTo>
                  <a:lnTo>
                    <a:pt x="895" y="449"/>
                  </a:lnTo>
                  <a:lnTo>
                    <a:pt x="891" y="449"/>
                  </a:lnTo>
                  <a:lnTo>
                    <a:pt x="885" y="449"/>
                  </a:lnTo>
                  <a:lnTo>
                    <a:pt x="883" y="449"/>
                  </a:lnTo>
                  <a:lnTo>
                    <a:pt x="878" y="449"/>
                  </a:lnTo>
                  <a:lnTo>
                    <a:pt x="876" y="449"/>
                  </a:lnTo>
                  <a:lnTo>
                    <a:pt x="864" y="449"/>
                  </a:lnTo>
                  <a:lnTo>
                    <a:pt x="859" y="449"/>
                  </a:lnTo>
                  <a:lnTo>
                    <a:pt x="855" y="449"/>
                  </a:lnTo>
                  <a:lnTo>
                    <a:pt x="851" y="449"/>
                  </a:lnTo>
                  <a:lnTo>
                    <a:pt x="834" y="449"/>
                  </a:lnTo>
                  <a:lnTo>
                    <a:pt x="832" y="449"/>
                  </a:lnTo>
                  <a:lnTo>
                    <a:pt x="830" y="449"/>
                  </a:lnTo>
                  <a:lnTo>
                    <a:pt x="828" y="449"/>
                  </a:lnTo>
                  <a:lnTo>
                    <a:pt x="822" y="449"/>
                  </a:lnTo>
                  <a:lnTo>
                    <a:pt x="820" y="449"/>
                  </a:lnTo>
                  <a:lnTo>
                    <a:pt x="818" y="449"/>
                  </a:lnTo>
                  <a:lnTo>
                    <a:pt x="816" y="449"/>
                  </a:lnTo>
                  <a:lnTo>
                    <a:pt x="812" y="449"/>
                  </a:lnTo>
                  <a:lnTo>
                    <a:pt x="811" y="449"/>
                  </a:lnTo>
                  <a:lnTo>
                    <a:pt x="809" y="449"/>
                  </a:lnTo>
                  <a:lnTo>
                    <a:pt x="803" y="449"/>
                  </a:lnTo>
                  <a:lnTo>
                    <a:pt x="801" y="449"/>
                  </a:lnTo>
                  <a:lnTo>
                    <a:pt x="793" y="449"/>
                  </a:lnTo>
                  <a:lnTo>
                    <a:pt x="789" y="449"/>
                  </a:lnTo>
                  <a:lnTo>
                    <a:pt x="787" y="449"/>
                  </a:lnTo>
                  <a:lnTo>
                    <a:pt x="786" y="449"/>
                  </a:lnTo>
                  <a:lnTo>
                    <a:pt x="772" y="449"/>
                  </a:lnTo>
                  <a:lnTo>
                    <a:pt x="768" y="449"/>
                  </a:lnTo>
                  <a:lnTo>
                    <a:pt x="759" y="449"/>
                  </a:lnTo>
                  <a:lnTo>
                    <a:pt x="757" y="449"/>
                  </a:lnTo>
                  <a:lnTo>
                    <a:pt x="753" y="449"/>
                  </a:lnTo>
                  <a:lnTo>
                    <a:pt x="743" y="449"/>
                  </a:lnTo>
                  <a:lnTo>
                    <a:pt x="739" y="449"/>
                  </a:lnTo>
                  <a:lnTo>
                    <a:pt x="738" y="449"/>
                  </a:lnTo>
                  <a:lnTo>
                    <a:pt x="732" y="449"/>
                  </a:lnTo>
                  <a:lnTo>
                    <a:pt x="728" y="449"/>
                  </a:lnTo>
                  <a:lnTo>
                    <a:pt x="726" y="455"/>
                  </a:lnTo>
                  <a:lnTo>
                    <a:pt x="726" y="461"/>
                  </a:lnTo>
                  <a:lnTo>
                    <a:pt x="726" y="467"/>
                  </a:lnTo>
                  <a:lnTo>
                    <a:pt x="726" y="468"/>
                  </a:lnTo>
                  <a:lnTo>
                    <a:pt x="726" y="470"/>
                  </a:lnTo>
                  <a:lnTo>
                    <a:pt x="726" y="476"/>
                  </a:lnTo>
                  <a:lnTo>
                    <a:pt x="728" y="478"/>
                  </a:lnTo>
                  <a:lnTo>
                    <a:pt x="728" y="484"/>
                  </a:lnTo>
                  <a:lnTo>
                    <a:pt x="728" y="486"/>
                  </a:lnTo>
                  <a:lnTo>
                    <a:pt x="728" y="490"/>
                  </a:lnTo>
                  <a:lnTo>
                    <a:pt x="728" y="495"/>
                  </a:lnTo>
                  <a:lnTo>
                    <a:pt x="728" y="513"/>
                  </a:lnTo>
                  <a:lnTo>
                    <a:pt x="726" y="518"/>
                  </a:lnTo>
                  <a:lnTo>
                    <a:pt x="726" y="522"/>
                  </a:lnTo>
                  <a:lnTo>
                    <a:pt x="726" y="532"/>
                  </a:lnTo>
                  <a:lnTo>
                    <a:pt x="726" y="534"/>
                  </a:lnTo>
                  <a:lnTo>
                    <a:pt x="726" y="536"/>
                  </a:lnTo>
                  <a:lnTo>
                    <a:pt x="726" y="541"/>
                  </a:lnTo>
                  <a:lnTo>
                    <a:pt x="726" y="547"/>
                  </a:lnTo>
                  <a:lnTo>
                    <a:pt x="726" y="557"/>
                  </a:lnTo>
                  <a:lnTo>
                    <a:pt x="726" y="563"/>
                  </a:lnTo>
                  <a:lnTo>
                    <a:pt x="726" y="564"/>
                  </a:lnTo>
                  <a:lnTo>
                    <a:pt x="726" y="568"/>
                  </a:lnTo>
                  <a:lnTo>
                    <a:pt x="726" y="570"/>
                  </a:lnTo>
                  <a:lnTo>
                    <a:pt x="726" y="572"/>
                  </a:lnTo>
                  <a:lnTo>
                    <a:pt x="726" y="576"/>
                  </a:lnTo>
                  <a:lnTo>
                    <a:pt x="726" y="580"/>
                  </a:lnTo>
                  <a:lnTo>
                    <a:pt x="726" y="584"/>
                  </a:lnTo>
                  <a:lnTo>
                    <a:pt x="726" y="586"/>
                  </a:lnTo>
                  <a:lnTo>
                    <a:pt x="726" y="589"/>
                  </a:lnTo>
                  <a:lnTo>
                    <a:pt x="726" y="591"/>
                  </a:lnTo>
                  <a:lnTo>
                    <a:pt x="726" y="593"/>
                  </a:lnTo>
                  <a:lnTo>
                    <a:pt x="726" y="603"/>
                  </a:lnTo>
                  <a:lnTo>
                    <a:pt x="726" y="607"/>
                  </a:lnTo>
                  <a:lnTo>
                    <a:pt x="726" y="609"/>
                  </a:lnTo>
                  <a:lnTo>
                    <a:pt x="726" y="612"/>
                  </a:lnTo>
                  <a:lnTo>
                    <a:pt x="726" y="614"/>
                  </a:lnTo>
                  <a:lnTo>
                    <a:pt x="726" y="618"/>
                  </a:lnTo>
                  <a:lnTo>
                    <a:pt x="726" y="624"/>
                  </a:lnTo>
                  <a:lnTo>
                    <a:pt x="726" y="626"/>
                  </a:lnTo>
                  <a:lnTo>
                    <a:pt x="726" y="628"/>
                  </a:lnTo>
                  <a:lnTo>
                    <a:pt x="726" y="630"/>
                  </a:lnTo>
                  <a:lnTo>
                    <a:pt x="726" y="634"/>
                  </a:lnTo>
                  <a:lnTo>
                    <a:pt x="726" y="643"/>
                  </a:lnTo>
                  <a:lnTo>
                    <a:pt x="726" y="645"/>
                  </a:lnTo>
                  <a:lnTo>
                    <a:pt x="726" y="649"/>
                  </a:lnTo>
                  <a:lnTo>
                    <a:pt x="726" y="668"/>
                  </a:lnTo>
                  <a:lnTo>
                    <a:pt x="726" y="687"/>
                  </a:lnTo>
                  <a:lnTo>
                    <a:pt x="726" y="689"/>
                  </a:lnTo>
                  <a:lnTo>
                    <a:pt x="726" y="691"/>
                  </a:lnTo>
                  <a:lnTo>
                    <a:pt x="726" y="699"/>
                  </a:lnTo>
                  <a:lnTo>
                    <a:pt x="726" y="703"/>
                  </a:lnTo>
                  <a:lnTo>
                    <a:pt x="726" y="707"/>
                  </a:lnTo>
                  <a:lnTo>
                    <a:pt x="726" y="710"/>
                  </a:lnTo>
                  <a:lnTo>
                    <a:pt x="726" y="712"/>
                  </a:lnTo>
                  <a:lnTo>
                    <a:pt x="726" y="718"/>
                  </a:lnTo>
                  <a:lnTo>
                    <a:pt x="726" y="720"/>
                  </a:lnTo>
                  <a:lnTo>
                    <a:pt x="726" y="722"/>
                  </a:lnTo>
                  <a:lnTo>
                    <a:pt x="726" y="726"/>
                  </a:lnTo>
                  <a:lnTo>
                    <a:pt x="726" y="728"/>
                  </a:lnTo>
                  <a:lnTo>
                    <a:pt x="726" y="730"/>
                  </a:lnTo>
                  <a:lnTo>
                    <a:pt x="726" y="754"/>
                  </a:lnTo>
                  <a:lnTo>
                    <a:pt x="726" y="756"/>
                  </a:lnTo>
                  <a:lnTo>
                    <a:pt x="726" y="758"/>
                  </a:lnTo>
                  <a:lnTo>
                    <a:pt x="726" y="764"/>
                  </a:lnTo>
                  <a:lnTo>
                    <a:pt x="726" y="768"/>
                  </a:lnTo>
                  <a:lnTo>
                    <a:pt x="726" y="774"/>
                  </a:lnTo>
                  <a:lnTo>
                    <a:pt x="726" y="778"/>
                  </a:lnTo>
                  <a:lnTo>
                    <a:pt x="726" y="783"/>
                  </a:lnTo>
                  <a:lnTo>
                    <a:pt x="726" y="791"/>
                  </a:lnTo>
                  <a:lnTo>
                    <a:pt x="726" y="797"/>
                  </a:lnTo>
                  <a:lnTo>
                    <a:pt x="726" y="799"/>
                  </a:lnTo>
                  <a:lnTo>
                    <a:pt x="726" y="802"/>
                  </a:lnTo>
                  <a:lnTo>
                    <a:pt x="726" y="804"/>
                  </a:lnTo>
                  <a:lnTo>
                    <a:pt x="726" y="814"/>
                  </a:lnTo>
                  <a:lnTo>
                    <a:pt x="726" y="816"/>
                  </a:lnTo>
                  <a:lnTo>
                    <a:pt x="726" y="818"/>
                  </a:lnTo>
                  <a:lnTo>
                    <a:pt x="726" y="827"/>
                  </a:lnTo>
                  <a:lnTo>
                    <a:pt x="726" y="829"/>
                  </a:lnTo>
                  <a:lnTo>
                    <a:pt x="726" y="831"/>
                  </a:lnTo>
                  <a:lnTo>
                    <a:pt x="726" y="847"/>
                  </a:lnTo>
                  <a:lnTo>
                    <a:pt x="726" y="850"/>
                  </a:lnTo>
                  <a:lnTo>
                    <a:pt x="726" y="860"/>
                  </a:lnTo>
                  <a:lnTo>
                    <a:pt x="726" y="862"/>
                  </a:lnTo>
                  <a:lnTo>
                    <a:pt x="726" y="868"/>
                  </a:lnTo>
                  <a:lnTo>
                    <a:pt x="726" y="872"/>
                  </a:lnTo>
                  <a:lnTo>
                    <a:pt x="726" y="877"/>
                  </a:lnTo>
                  <a:lnTo>
                    <a:pt x="726" y="883"/>
                  </a:lnTo>
                  <a:lnTo>
                    <a:pt x="726" y="898"/>
                  </a:lnTo>
                  <a:lnTo>
                    <a:pt x="726" y="908"/>
                  </a:lnTo>
                  <a:lnTo>
                    <a:pt x="726" y="916"/>
                  </a:lnTo>
                  <a:lnTo>
                    <a:pt x="726" y="922"/>
                  </a:lnTo>
                  <a:lnTo>
                    <a:pt x="726" y="929"/>
                  </a:lnTo>
                  <a:lnTo>
                    <a:pt x="726" y="931"/>
                  </a:lnTo>
                  <a:lnTo>
                    <a:pt x="726" y="933"/>
                  </a:lnTo>
                  <a:lnTo>
                    <a:pt x="726" y="935"/>
                  </a:lnTo>
                  <a:lnTo>
                    <a:pt x="726" y="937"/>
                  </a:lnTo>
                  <a:lnTo>
                    <a:pt x="726" y="939"/>
                  </a:lnTo>
                  <a:lnTo>
                    <a:pt x="726" y="943"/>
                  </a:lnTo>
                  <a:lnTo>
                    <a:pt x="726" y="945"/>
                  </a:lnTo>
                  <a:lnTo>
                    <a:pt x="726" y="948"/>
                  </a:lnTo>
                  <a:lnTo>
                    <a:pt x="726" y="952"/>
                  </a:lnTo>
                  <a:lnTo>
                    <a:pt x="726" y="958"/>
                  </a:lnTo>
                  <a:lnTo>
                    <a:pt x="726" y="964"/>
                  </a:lnTo>
                  <a:lnTo>
                    <a:pt x="726" y="968"/>
                  </a:lnTo>
                  <a:lnTo>
                    <a:pt x="726" y="971"/>
                  </a:lnTo>
                  <a:lnTo>
                    <a:pt x="726" y="977"/>
                  </a:lnTo>
                  <a:lnTo>
                    <a:pt x="726" y="979"/>
                  </a:lnTo>
                  <a:lnTo>
                    <a:pt x="726" y="985"/>
                  </a:lnTo>
                  <a:lnTo>
                    <a:pt x="726" y="991"/>
                  </a:lnTo>
                  <a:lnTo>
                    <a:pt x="726" y="993"/>
                  </a:lnTo>
                  <a:lnTo>
                    <a:pt x="726" y="994"/>
                  </a:lnTo>
                  <a:lnTo>
                    <a:pt x="726" y="1000"/>
                  </a:lnTo>
                  <a:lnTo>
                    <a:pt x="726" y="1002"/>
                  </a:lnTo>
                  <a:lnTo>
                    <a:pt x="726" y="1008"/>
                  </a:lnTo>
                  <a:lnTo>
                    <a:pt x="726" y="1014"/>
                  </a:lnTo>
                  <a:lnTo>
                    <a:pt x="726" y="1016"/>
                  </a:lnTo>
                  <a:lnTo>
                    <a:pt x="726" y="1025"/>
                  </a:lnTo>
                  <a:lnTo>
                    <a:pt x="726" y="1031"/>
                  </a:lnTo>
                  <a:lnTo>
                    <a:pt x="726" y="1033"/>
                  </a:lnTo>
                  <a:lnTo>
                    <a:pt x="726" y="1037"/>
                  </a:lnTo>
                  <a:lnTo>
                    <a:pt x="726" y="1048"/>
                  </a:lnTo>
                  <a:lnTo>
                    <a:pt x="726" y="1052"/>
                  </a:lnTo>
                  <a:lnTo>
                    <a:pt x="726" y="1054"/>
                  </a:lnTo>
                  <a:lnTo>
                    <a:pt x="726" y="1058"/>
                  </a:lnTo>
                  <a:lnTo>
                    <a:pt x="726" y="1060"/>
                  </a:lnTo>
                  <a:lnTo>
                    <a:pt x="726" y="1062"/>
                  </a:lnTo>
                  <a:lnTo>
                    <a:pt x="726" y="1064"/>
                  </a:lnTo>
                  <a:lnTo>
                    <a:pt x="726" y="1067"/>
                  </a:lnTo>
                  <a:lnTo>
                    <a:pt x="726" y="1071"/>
                  </a:lnTo>
                  <a:lnTo>
                    <a:pt x="726" y="1092"/>
                  </a:lnTo>
                  <a:lnTo>
                    <a:pt x="726" y="1094"/>
                  </a:lnTo>
                  <a:lnTo>
                    <a:pt x="726" y="1102"/>
                  </a:lnTo>
                  <a:lnTo>
                    <a:pt x="726" y="1106"/>
                  </a:lnTo>
                  <a:lnTo>
                    <a:pt x="726" y="1110"/>
                  </a:lnTo>
                  <a:lnTo>
                    <a:pt x="726" y="1114"/>
                  </a:lnTo>
                  <a:lnTo>
                    <a:pt x="726" y="1127"/>
                  </a:lnTo>
                  <a:lnTo>
                    <a:pt x="726" y="1135"/>
                  </a:lnTo>
                  <a:lnTo>
                    <a:pt x="726" y="1144"/>
                  </a:lnTo>
                  <a:lnTo>
                    <a:pt x="726" y="1146"/>
                  </a:lnTo>
                  <a:lnTo>
                    <a:pt x="726" y="1152"/>
                  </a:lnTo>
                  <a:lnTo>
                    <a:pt x="726" y="1154"/>
                  </a:lnTo>
                  <a:lnTo>
                    <a:pt x="726" y="1156"/>
                  </a:lnTo>
                  <a:lnTo>
                    <a:pt x="726" y="1163"/>
                  </a:lnTo>
                  <a:lnTo>
                    <a:pt x="726" y="1169"/>
                  </a:lnTo>
                  <a:lnTo>
                    <a:pt x="726" y="1175"/>
                  </a:lnTo>
                  <a:lnTo>
                    <a:pt x="726" y="1183"/>
                  </a:lnTo>
                  <a:lnTo>
                    <a:pt x="726" y="1190"/>
                  </a:lnTo>
                  <a:lnTo>
                    <a:pt x="726" y="1192"/>
                  </a:lnTo>
                  <a:lnTo>
                    <a:pt x="726" y="1200"/>
                  </a:lnTo>
                  <a:lnTo>
                    <a:pt x="726" y="1250"/>
                  </a:lnTo>
                  <a:lnTo>
                    <a:pt x="726" y="1259"/>
                  </a:lnTo>
                  <a:lnTo>
                    <a:pt x="670" y="1206"/>
                  </a:lnTo>
                  <a:lnTo>
                    <a:pt x="665" y="1200"/>
                  </a:lnTo>
                  <a:lnTo>
                    <a:pt x="665" y="1198"/>
                  </a:lnTo>
                  <a:lnTo>
                    <a:pt x="659" y="1194"/>
                  </a:lnTo>
                  <a:lnTo>
                    <a:pt x="643" y="1179"/>
                  </a:lnTo>
                  <a:lnTo>
                    <a:pt x="640" y="1177"/>
                  </a:lnTo>
                  <a:lnTo>
                    <a:pt x="636" y="1171"/>
                  </a:lnTo>
                  <a:lnTo>
                    <a:pt x="582" y="1121"/>
                  </a:lnTo>
                  <a:lnTo>
                    <a:pt x="563" y="1102"/>
                  </a:lnTo>
                  <a:lnTo>
                    <a:pt x="561" y="1100"/>
                  </a:lnTo>
                  <a:lnTo>
                    <a:pt x="517" y="1058"/>
                  </a:lnTo>
                  <a:lnTo>
                    <a:pt x="505" y="1048"/>
                  </a:lnTo>
                  <a:lnTo>
                    <a:pt x="486" y="1029"/>
                  </a:lnTo>
                  <a:lnTo>
                    <a:pt x="400" y="948"/>
                  </a:lnTo>
                  <a:lnTo>
                    <a:pt x="325" y="877"/>
                  </a:lnTo>
                  <a:lnTo>
                    <a:pt x="325" y="875"/>
                  </a:lnTo>
                  <a:lnTo>
                    <a:pt x="325" y="874"/>
                  </a:lnTo>
                  <a:lnTo>
                    <a:pt x="325" y="872"/>
                  </a:lnTo>
                  <a:lnTo>
                    <a:pt x="325" y="868"/>
                  </a:lnTo>
                  <a:lnTo>
                    <a:pt x="325" y="864"/>
                  </a:lnTo>
                  <a:lnTo>
                    <a:pt x="325" y="860"/>
                  </a:lnTo>
                  <a:lnTo>
                    <a:pt x="325" y="856"/>
                  </a:lnTo>
                  <a:lnTo>
                    <a:pt x="325" y="852"/>
                  </a:lnTo>
                  <a:lnTo>
                    <a:pt x="325" y="839"/>
                  </a:lnTo>
                  <a:lnTo>
                    <a:pt x="325" y="831"/>
                  </a:lnTo>
                  <a:lnTo>
                    <a:pt x="325" y="824"/>
                  </a:lnTo>
                  <a:lnTo>
                    <a:pt x="325" y="818"/>
                  </a:lnTo>
                  <a:lnTo>
                    <a:pt x="325" y="816"/>
                  </a:lnTo>
                  <a:lnTo>
                    <a:pt x="325" y="806"/>
                  </a:lnTo>
                  <a:lnTo>
                    <a:pt x="325" y="804"/>
                  </a:lnTo>
                  <a:lnTo>
                    <a:pt x="325" y="802"/>
                  </a:lnTo>
                  <a:lnTo>
                    <a:pt x="325" y="799"/>
                  </a:lnTo>
                  <a:lnTo>
                    <a:pt x="325" y="793"/>
                  </a:lnTo>
                  <a:lnTo>
                    <a:pt x="325" y="791"/>
                  </a:lnTo>
                  <a:lnTo>
                    <a:pt x="325" y="789"/>
                  </a:lnTo>
                  <a:lnTo>
                    <a:pt x="325" y="787"/>
                  </a:lnTo>
                  <a:lnTo>
                    <a:pt x="325" y="785"/>
                  </a:lnTo>
                  <a:lnTo>
                    <a:pt x="325" y="783"/>
                  </a:lnTo>
                  <a:lnTo>
                    <a:pt x="325" y="778"/>
                  </a:lnTo>
                  <a:lnTo>
                    <a:pt x="325" y="770"/>
                  </a:lnTo>
                  <a:lnTo>
                    <a:pt x="325" y="768"/>
                  </a:lnTo>
                  <a:lnTo>
                    <a:pt x="325" y="760"/>
                  </a:lnTo>
                  <a:lnTo>
                    <a:pt x="325" y="753"/>
                  </a:lnTo>
                  <a:lnTo>
                    <a:pt x="325" y="749"/>
                  </a:lnTo>
                  <a:lnTo>
                    <a:pt x="325" y="745"/>
                  </a:lnTo>
                  <a:lnTo>
                    <a:pt x="325" y="743"/>
                  </a:lnTo>
                  <a:lnTo>
                    <a:pt x="325" y="741"/>
                  </a:lnTo>
                  <a:lnTo>
                    <a:pt x="325" y="735"/>
                  </a:lnTo>
                  <a:lnTo>
                    <a:pt x="325" y="731"/>
                  </a:lnTo>
                  <a:lnTo>
                    <a:pt x="325" y="728"/>
                  </a:lnTo>
                  <a:lnTo>
                    <a:pt x="325" y="726"/>
                  </a:lnTo>
                  <a:lnTo>
                    <a:pt x="325" y="720"/>
                  </a:lnTo>
                  <a:lnTo>
                    <a:pt x="325" y="718"/>
                  </a:lnTo>
                  <a:lnTo>
                    <a:pt x="325" y="708"/>
                  </a:lnTo>
                  <a:lnTo>
                    <a:pt x="325" y="707"/>
                  </a:lnTo>
                  <a:lnTo>
                    <a:pt x="325" y="699"/>
                  </a:lnTo>
                  <a:lnTo>
                    <a:pt x="325" y="697"/>
                  </a:lnTo>
                  <a:lnTo>
                    <a:pt x="327" y="691"/>
                  </a:lnTo>
                  <a:lnTo>
                    <a:pt x="325" y="691"/>
                  </a:lnTo>
                  <a:lnTo>
                    <a:pt x="325" y="689"/>
                  </a:lnTo>
                  <a:lnTo>
                    <a:pt x="325" y="687"/>
                  </a:lnTo>
                  <a:lnTo>
                    <a:pt x="325" y="685"/>
                  </a:lnTo>
                  <a:lnTo>
                    <a:pt x="325" y="683"/>
                  </a:lnTo>
                  <a:lnTo>
                    <a:pt x="325" y="680"/>
                  </a:lnTo>
                  <a:lnTo>
                    <a:pt x="325" y="670"/>
                  </a:lnTo>
                  <a:lnTo>
                    <a:pt x="325" y="668"/>
                  </a:lnTo>
                  <a:lnTo>
                    <a:pt x="325" y="664"/>
                  </a:lnTo>
                  <a:lnTo>
                    <a:pt x="325" y="660"/>
                  </a:lnTo>
                  <a:lnTo>
                    <a:pt x="325" y="659"/>
                  </a:lnTo>
                  <a:lnTo>
                    <a:pt x="325" y="657"/>
                  </a:lnTo>
                  <a:lnTo>
                    <a:pt x="325" y="655"/>
                  </a:lnTo>
                  <a:lnTo>
                    <a:pt x="325" y="653"/>
                  </a:lnTo>
                  <a:lnTo>
                    <a:pt x="325" y="651"/>
                  </a:lnTo>
                  <a:lnTo>
                    <a:pt x="325" y="649"/>
                  </a:lnTo>
                  <a:lnTo>
                    <a:pt x="325" y="647"/>
                  </a:lnTo>
                  <a:lnTo>
                    <a:pt x="325" y="645"/>
                  </a:lnTo>
                  <a:lnTo>
                    <a:pt x="325" y="643"/>
                  </a:lnTo>
                  <a:lnTo>
                    <a:pt x="325" y="628"/>
                  </a:lnTo>
                  <a:lnTo>
                    <a:pt x="325" y="620"/>
                  </a:lnTo>
                  <a:lnTo>
                    <a:pt x="325" y="618"/>
                  </a:lnTo>
                  <a:lnTo>
                    <a:pt x="325" y="614"/>
                  </a:lnTo>
                  <a:lnTo>
                    <a:pt x="325" y="609"/>
                  </a:lnTo>
                  <a:lnTo>
                    <a:pt x="325" y="605"/>
                  </a:lnTo>
                  <a:lnTo>
                    <a:pt x="325" y="603"/>
                  </a:lnTo>
                  <a:lnTo>
                    <a:pt x="325" y="601"/>
                  </a:lnTo>
                  <a:lnTo>
                    <a:pt x="325" y="595"/>
                  </a:lnTo>
                  <a:lnTo>
                    <a:pt x="325" y="591"/>
                  </a:lnTo>
                  <a:lnTo>
                    <a:pt x="325" y="589"/>
                  </a:lnTo>
                  <a:lnTo>
                    <a:pt x="325" y="582"/>
                  </a:lnTo>
                  <a:lnTo>
                    <a:pt x="325" y="578"/>
                  </a:lnTo>
                  <a:lnTo>
                    <a:pt x="325" y="576"/>
                  </a:lnTo>
                  <a:lnTo>
                    <a:pt x="325" y="574"/>
                  </a:lnTo>
                  <a:lnTo>
                    <a:pt x="325" y="570"/>
                  </a:lnTo>
                  <a:lnTo>
                    <a:pt x="327" y="568"/>
                  </a:lnTo>
                  <a:lnTo>
                    <a:pt x="325" y="568"/>
                  </a:lnTo>
                  <a:lnTo>
                    <a:pt x="325" y="564"/>
                  </a:lnTo>
                  <a:lnTo>
                    <a:pt x="325" y="553"/>
                  </a:lnTo>
                  <a:lnTo>
                    <a:pt x="327" y="545"/>
                  </a:lnTo>
                  <a:lnTo>
                    <a:pt x="325" y="539"/>
                  </a:lnTo>
                  <a:lnTo>
                    <a:pt x="325" y="538"/>
                  </a:lnTo>
                  <a:lnTo>
                    <a:pt x="325" y="536"/>
                  </a:lnTo>
                  <a:lnTo>
                    <a:pt x="325" y="532"/>
                  </a:lnTo>
                  <a:lnTo>
                    <a:pt x="325" y="518"/>
                  </a:lnTo>
                  <a:lnTo>
                    <a:pt x="327" y="509"/>
                  </a:lnTo>
                  <a:lnTo>
                    <a:pt x="327" y="484"/>
                  </a:lnTo>
                  <a:lnTo>
                    <a:pt x="327" y="474"/>
                  </a:lnTo>
                  <a:lnTo>
                    <a:pt x="327" y="468"/>
                  </a:lnTo>
                  <a:lnTo>
                    <a:pt x="325" y="468"/>
                  </a:lnTo>
                  <a:lnTo>
                    <a:pt x="325" y="467"/>
                  </a:lnTo>
                  <a:lnTo>
                    <a:pt x="319" y="461"/>
                  </a:lnTo>
                  <a:lnTo>
                    <a:pt x="315" y="457"/>
                  </a:lnTo>
                  <a:lnTo>
                    <a:pt x="313" y="453"/>
                  </a:lnTo>
                  <a:lnTo>
                    <a:pt x="311" y="453"/>
                  </a:lnTo>
                  <a:lnTo>
                    <a:pt x="309" y="451"/>
                  </a:lnTo>
                  <a:lnTo>
                    <a:pt x="309" y="449"/>
                  </a:lnTo>
                  <a:lnTo>
                    <a:pt x="307" y="449"/>
                  </a:lnTo>
                  <a:lnTo>
                    <a:pt x="302" y="449"/>
                  </a:lnTo>
                  <a:lnTo>
                    <a:pt x="302" y="445"/>
                  </a:lnTo>
                  <a:lnTo>
                    <a:pt x="302" y="443"/>
                  </a:lnTo>
                  <a:lnTo>
                    <a:pt x="302" y="442"/>
                  </a:lnTo>
                  <a:lnTo>
                    <a:pt x="300" y="440"/>
                  </a:lnTo>
                  <a:lnTo>
                    <a:pt x="300" y="438"/>
                  </a:lnTo>
                  <a:lnTo>
                    <a:pt x="298" y="438"/>
                  </a:lnTo>
                  <a:lnTo>
                    <a:pt x="298" y="436"/>
                  </a:lnTo>
                  <a:lnTo>
                    <a:pt x="296" y="434"/>
                  </a:lnTo>
                  <a:lnTo>
                    <a:pt x="294" y="432"/>
                  </a:lnTo>
                  <a:lnTo>
                    <a:pt x="290" y="428"/>
                  </a:lnTo>
                  <a:lnTo>
                    <a:pt x="290" y="426"/>
                  </a:lnTo>
                  <a:lnTo>
                    <a:pt x="284" y="422"/>
                  </a:lnTo>
                  <a:lnTo>
                    <a:pt x="282" y="419"/>
                  </a:lnTo>
                  <a:lnTo>
                    <a:pt x="279" y="415"/>
                  </a:lnTo>
                  <a:lnTo>
                    <a:pt x="275" y="411"/>
                  </a:lnTo>
                  <a:lnTo>
                    <a:pt x="275" y="409"/>
                  </a:lnTo>
                  <a:lnTo>
                    <a:pt x="271" y="405"/>
                  </a:lnTo>
                  <a:lnTo>
                    <a:pt x="265" y="401"/>
                  </a:lnTo>
                  <a:lnTo>
                    <a:pt x="259" y="394"/>
                  </a:lnTo>
                  <a:lnTo>
                    <a:pt x="259" y="392"/>
                  </a:lnTo>
                  <a:lnTo>
                    <a:pt x="257" y="392"/>
                  </a:lnTo>
                  <a:lnTo>
                    <a:pt x="252" y="384"/>
                  </a:lnTo>
                  <a:lnTo>
                    <a:pt x="250" y="382"/>
                  </a:lnTo>
                  <a:lnTo>
                    <a:pt x="240" y="371"/>
                  </a:lnTo>
                  <a:lnTo>
                    <a:pt x="238" y="369"/>
                  </a:lnTo>
                  <a:lnTo>
                    <a:pt x="236" y="367"/>
                  </a:lnTo>
                  <a:lnTo>
                    <a:pt x="231" y="361"/>
                  </a:lnTo>
                  <a:lnTo>
                    <a:pt x="229" y="359"/>
                  </a:lnTo>
                  <a:lnTo>
                    <a:pt x="229" y="357"/>
                  </a:lnTo>
                  <a:lnTo>
                    <a:pt x="227" y="355"/>
                  </a:lnTo>
                  <a:lnTo>
                    <a:pt x="225" y="353"/>
                  </a:lnTo>
                  <a:lnTo>
                    <a:pt x="219" y="347"/>
                  </a:lnTo>
                  <a:lnTo>
                    <a:pt x="217" y="346"/>
                  </a:lnTo>
                  <a:lnTo>
                    <a:pt x="217" y="344"/>
                  </a:lnTo>
                  <a:lnTo>
                    <a:pt x="215" y="344"/>
                  </a:lnTo>
                  <a:lnTo>
                    <a:pt x="215" y="342"/>
                  </a:lnTo>
                  <a:lnTo>
                    <a:pt x="213" y="342"/>
                  </a:lnTo>
                  <a:lnTo>
                    <a:pt x="213" y="340"/>
                  </a:lnTo>
                  <a:lnTo>
                    <a:pt x="211" y="338"/>
                  </a:lnTo>
                  <a:lnTo>
                    <a:pt x="209" y="336"/>
                  </a:lnTo>
                  <a:lnTo>
                    <a:pt x="208" y="334"/>
                  </a:lnTo>
                  <a:lnTo>
                    <a:pt x="206" y="332"/>
                  </a:lnTo>
                  <a:lnTo>
                    <a:pt x="204" y="330"/>
                  </a:lnTo>
                  <a:lnTo>
                    <a:pt x="198" y="323"/>
                  </a:lnTo>
                  <a:lnTo>
                    <a:pt x="196" y="321"/>
                  </a:lnTo>
                  <a:lnTo>
                    <a:pt x="194" y="319"/>
                  </a:lnTo>
                  <a:lnTo>
                    <a:pt x="192" y="317"/>
                  </a:lnTo>
                  <a:lnTo>
                    <a:pt x="188" y="313"/>
                  </a:lnTo>
                  <a:lnTo>
                    <a:pt x="186" y="309"/>
                  </a:lnTo>
                  <a:lnTo>
                    <a:pt x="181" y="301"/>
                  </a:lnTo>
                  <a:lnTo>
                    <a:pt x="179" y="301"/>
                  </a:lnTo>
                  <a:lnTo>
                    <a:pt x="175" y="296"/>
                  </a:lnTo>
                  <a:lnTo>
                    <a:pt x="173" y="294"/>
                  </a:lnTo>
                  <a:lnTo>
                    <a:pt x="169" y="290"/>
                  </a:lnTo>
                  <a:lnTo>
                    <a:pt x="163" y="284"/>
                  </a:lnTo>
                  <a:lnTo>
                    <a:pt x="161" y="280"/>
                  </a:lnTo>
                  <a:lnTo>
                    <a:pt x="160" y="278"/>
                  </a:lnTo>
                  <a:lnTo>
                    <a:pt x="154" y="273"/>
                  </a:lnTo>
                  <a:lnTo>
                    <a:pt x="150" y="269"/>
                  </a:lnTo>
                  <a:lnTo>
                    <a:pt x="150" y="267"/>
                  </a:lnTo>
                  <a:lnTo>
                    <a:pt x="146" y="265"/>
                  </a:lnTo>
                  <a:lnTo>
                    <a:pt x="146" y="263"/>
                  </a:lnTo>
                  <a:lnTo>
                    <a:pt x="144" y="261"/>
                  </a:lnTo>
                  <a:lnTo>
                    <a:pt x="140" y="257"/>
                  </a:lnTo>
                  <a:lnTo>
                    <a:pt x="136" y="253"/>
                  </a:lnTo>
                  <a:lnTo>
                    <a:pt x="133" y="250"/>
                  </a:lnTo>
                  <a:lnTo>
                    <a:pt x="131" y="246"/>
                  </a:lnTo>
                  <a:lnTo>
                    <a:pt x="127" y="242"/>
                  </a:lnTo>
                  <a:lnTo>
                    <a:pt x="127" y="240"/>
                  </a:lnTo>
                  <a:lnTo>
                    <a:pt x="125" y="240"/>
                  </a:lnTo>
                  <a:lnTo>
                    <a:pt x="123" y="238"/>
                  </a:lnTo>
                  <a:lnTo>
                    <a:pt x="119" y="234"/>
                  </a:lnTo>
                  <a:lnTo>
                    <a:pt x="117" y="230"/>
                  </a:lnTo>
                  <a:lnTo>
                    <a:pt x="112" y="225"/>
                  </a:lnTo>
                  <a:lnTo>
                    <a:pt x="106" y="219"/>
                  </a:lnTo>
                  <a:lnTo>
                    <a:pt x="106" y="217"/>
                  </a:lnTo>
                  <a:lnTo>
                    <a:pt x="102" y="215"/>
                  </a:lnTo>
                  <a:lnTo>
                    <a:pt x="102" y="213"/>
                  </a:lnTo>
                  <a:lnTo>
                    <a:pt x="92" y="202"/>
                  </a:lnTo>
                  <a:lnTo>
                    <a:pt x="85" y="194"/>
                  </a:lnTo>
                  <a:lnTo>
                    <a:pt x="81" y="188"/>
                  </a:lnTo>
                  <a:lnTo>
                    <a:pt x="79" y="188"/>
                  </a:lnTo>
                  <a:lnTo>
                    <a:pt x="77" y="186"/>
                  </a:lnTo>
                  <a:lnTo>
                    <a:pt x="75" y="182"/>
                  </a:lnTo>
                  <a:lnTo>
                    <a:pt x="73" y="182"/>
                  </a:lnTo>
                  <a:lnTo>
                    <a:pt x="65" y="173"/>
                  </a:lnTo>
                  <a:lnTo>
                    <a:pt x="64" y="171"/>
                  </a:lnTo>
                  <a:lnTo>
                    <a:pt x="62" y="169"/>
                  </a:lnTo>
                  <a:lnTo>
                    <a:pt x="62" y="167"/>
                  </a:lnTo>
                  <a:lnTo>
                    <a:pt x="56" y="161"/>
                  </a:lnTo>
                  <a:lnTo>
                    <a:pt x="50" y="154"/>
                  </a:lnTo>
                  <a:lnTo>
                    <a:pt x="46" y="150"/>
                  </a:lnTo>
                  <a:lnTo>
                    <a:pt x="44" y="150"/>
                  </a:lnTo>
                  <a:lnTo>
                    <a:pt x="37" y="138"/>
                  </a:lnTo>
                  <a:lnTo>
                    <a:pt x="31" y="132"/>
                  </a:lnTo>
                  <a:lnTo>
                    <a:pt x="25" y="127"/>
                  </a:lnTo>
                  <a:lnTo>
                    <a:pt x="23" y="123"/>
                  </a:lnTo>
                  <a:lnTo>
                    <a:pt x="17" y="119"/>
                  </a:lnTo>
                  <a:lnTo>
                    <a:pt x="16" y="117"/>
                  </a:lnTo>
                  <a:lnTo>
                    <a:pt x="14" y="115"/>
                  </a:lnTo>
                  <a:lnTo>
                    <a:pt x="12" y="111"/>
                  </a:lnTo>
                  <a:lnTo>
                    <a:pt x="8" y="108"/>
                  </a:lnTo>
                  <a:lnTo>
                    <a:pt x="2" y="102"/>
                  </a:lnTo>
                  <a:lnTo>
                    <a:pt x="2" y="100"/>
                  </a:lnTo>
                  <a:lnTo>
                    <a:pt x="0" y="100"/>
                  </a:lnTo>
                  <a:lnTo>
                    <a:pt x="0" y="98"/>
                  </a:lnTo>
                  <a:lnTo>
                    <a:pt x="0" y="96"/>
                  </a:lnTo>
                  <a:lnTo>
                    <a:pt x="0" y="94"/>
                  </a:lnTo>
                  <a:lnTo>
                    <a:pt x="0" y="90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9"/>
                  </a:lnTo>
                  <a:lnTo>
                    <a:pt x="0" y="65"/>
                  </a:lnTo>
                  <a:lnTo>
                    <a:pt x="2" y="65"/>
                  </a:lnTo>
                  <a:lnTo>
                    <a:pt x="6" y="63"/>
                  </a:lnTo>
                  <a:lnTo>
                    <a:pt x="10" y="63"/>
                  </a:lnTo>
                  <a:lnTo>
                    <a:pt x="14" y="61"/>
                  </a:lnTo>
                  <a:lnTo>
                    <a:pt x="21" y="60"/>
                  </a:lnTo>
                  <a:lnTo>
                    <a:pt x="23" y="60"/>
                  </a:lnTo>
                  <a:lnTo>
                    <a:pt x="27" y="58"/>
                  </a:lnTo>
                  <a:lnTo>
                    <a:pt x="31" y="58"/>
                  </a:lnTo>
                  <a:lnTo>
                    <a:pt x="39" y="56"/>
                  </a:lnTo>
                  <a:lnTo>
                    <a:pt x="42" y="54"/>
                  </a:lnTo>
                  <a:lnTo>
                    <a:pt x="46" y="52"/>
                  </a:lnTo>
                  <a:lnTo>
                    <a:pt x="52" y="52"/>
                  </a:lnTo>
                  <a:lnTo>
                    <a:pt x="52" y="50"/>
                  </a:lnTo>
                  <a:lnTo>
                    <a:pt x="54" y="50"/>
                  </a:lnTo>
                  <a:lnTo>
                    <a:pt x="56" y="50"/>
                  </a:lnTo>
                  <a:lnTo>
                    <a:pt x="62" y="48"/>
                  </a:lnTo>
                  <a:lnTo>
                    <a:pt x="64" y="48"/>
                  </a:lnTo>
                  <a:lnTo>
                    <a:pt x="69" y="46"/>
                  </a:lnTo>
                  <a:lnTo>
                    <a:pt x="73" y="46"/>
                  </a:lnTo>
                  <a:lnTo>
                    <a:pt x="73" y="44"/>
                  </a:lnTo>
                  <a:lnTo>
                    <a:pt x="79" y="44"/>
                  </a:lnTo>
                  <a:lnTo>
                    <a:pt x="83" y="42"/>
                  </a:lnTo>
                  <a:lnTo>
                    <a:pt x="92" y="40"/>
                  </a:lnTo>
                  <a:lnTo>
                    <a:pt x="94" y="38"/>
                  </a:lnTo>
                  <a:lnTo>
                    <a:pt x="102" y="36"/>
                  </a:lnTo>
                  <a:lnTo>
                    <a:pt x="104" y="36"/>
                  </a:lnTo>
                  <a:lnTo>
                    <a:pt x="106" y="36"/>
                  </a:lnTo>
                  <a:lnTo>
                    <a:pt x="113" y="33"/>
                  </a:lnTo>
                  <a:lnTo>
                    <a:pt x="115" y="33"/>
                  </a:lnTo>
                  <a:lnTo>
                    <a:pt x="117" y="33"/>
                  </a:lnTo>
                  <a:lnTo>
                    <a:pt x="119" y="33"/>
                  </a:lnTo>
                  <a:lnTo>
                    <a:pt x="121" y="31"/>
                  </a:lnTo>
                  <a:lnTo>
                    <a:pt x="123" y="31"/>
                  </a:lnTo>
                  <a:lnTo>
                    <a:pt x="125" y="31"/>
                  </a:lnTo>
                  <a:lnTo>
                    <a:pt x="133" y="29"/>
                  </a:lnTo>
                  <a:lnTo>
                    <a:pt x="136" y="27"/>
                  </a:lnTo>
                  <a:lnTo>
                    <a:pt x="140" y="27"/>
                  </a:lnTo>
                  <a:lnTo>
                    <a:pt x="152" y="23"/>
                  </a:lnTo>
                  <a:lnTo>
                    <a:pt x="156" y="23"/>
                  </a:lnTo>
                  <a:lnTo>
                    <a:pt x="160" y="23"/>
                  </a:lnTo>
                  <a:lnTo>
                    <a:pt x="161" y="21"/>
                  </a:lnTo>
                  <a:lnTo>
                    <a:pt x="163" y="21"/>
                  </a:lnTo>
                  <a:lnTo>
                    <a:pt x="173" y="19"/>
                  </a:lnTo>
                  <a:lnTo>
                    <a:pt x="179" y="17"/>
                  </a:lnTo>
                  <a:lnTo>
                    <a:pt x="181" y="17"/>
                  </a:lnTo>
                  <a:lnTo>
                    <a:pt x="183" y="17"/>
                  </a:lnTo>
                  <a:lnTo>
                    <a:pt x="184" y="17"/>
                  </a:lnTo>
                  <a:lnTo>
                    <a:pt x="188" y="15"/>
                  </a:lnTo>
                  <a:lnTo>
                    <a:pt x="190" y="15"/>
                  </a:lnTo>
                  <a:lnTo>
                    <a:pt x="192" y="15"/>
                  </a:lnTo>
                  <a:lnTo>
                    <a:pt x="194" y="15"/>
                  </a:lnTo>
                  <a:lnTo>
                    <a:pt x="200" y="13"/>
                  </a:lnTo>
                  <a:lnTo>
                    <a:pt x="202" y="13"/>
                  </a:lnTo>
                  <a:lnTo>
                    <a:pt x="204" y="13"/>
                  </a:lnTo>
                  <a:lnTo>
                    <a:pt x="208" y="12"/>
                  </a:lnTo>
                  <a:lnTo>
                    <a:pt x="209" y="12"/>
                  </a:lnTo>
                  <a:lnTo>
                    <a:pt x="217" y="10"/>
                  </a:lnTo>
                  <a:lnTo>
                    <a:pt x="219" y="10"/>
                  </a:lnTo>
                  <a:lnTo>
                    <a:pt x="229" y="8"/>
                  </a:lnTo>
                  <a:lnTo>
                    <a:pt x="236" y="6"/>
                  </a:lnTo>
                  <a:lnTo>
                    <a:pt x="240" y="6"/>
                  </a:lnTo>
                  <a:lnTo>
                    <a:pt x="246" y="4"/>
                  </a:lnTo>
                  <a:lnTo>
                    <a:pt x="257" y="2"/>
                  </a:lnTo>
                  <a:lnTo>
                    <a:pt x="259" y="2"/>
                  </a:lnTo>
                  <a:lnTo>
                    <a:pt x="265" y="2"/>
                  </a:lnTo>
                  <a:lnTo>
                    <a:pt x="265" y="0"/>
                  </a:lnTo>
                  <a:lnTo>
                    <a:pt x="267" y="0"/>
                  </a:lnTo>
                  <a:lnTo>
                    <a:pt x="273" y="0"/>
                  </a:lnTo>
                  <a:lnTo>
                    <a:pt x="282" y="0"/>
                  </a:lnTo>
                  <a:lnTo>
                    <a:pt x="284" y="0"/>
                  </a:lnTo>
                  <a:lnTo>
                    <a:pt x="29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66" name="Freeform 21">
              <a:extLst>
                <a:ext uri="{FF2B5EF4-FFF2-40B4-BE49-F238E27FC236}">
                  <a16:creationId xmlns:a16="http://schemas.microsoft.com/office/drawing/2014/main" id="{C21AFBCC-BC9D-BBD8-7332-393794F65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4175" y="1778000"/>
              <a:ext cx="1020763" cy="633413"/>
            </a:xfrm>
            <a:custGeom>
              <a:avLst/>
              <a:gdLst>
                <a:gd name="T0" fmla="*/ 165 w 643"/>
                <a:gd name="T1" fmla="*/ 0 h 399"/>
                <a:gd name="T2" fmla="*/ 175 w 643"/>
                <a:gd name="T3" fmla="*/ 27 h 399"/>
                <a:gd name="T4" fmla="*/ 183 w 643"/>
                <a:gd name="T5" fmla="*/ 42 h 399"/>
                <a:gd name="T6" fmla="*/ 198 w 643"/>
                <a:gd name="T7" fmla="*/ 42 h 399"/>
                <a:gd name="T8" fmla="*/ 221 w 643"/>
                <a:gd name="T9" fmla="*/ 42 h 399"/>
                <a:gd name="T10" fmla="*/ 244 w 643"/>
                <a:gd name="T11" fmla="*/ 42 h 399"/>
                <a:gd name="T12" fmla="*/ 273 w 643"/>
                <a:gd name="T13" fmla="*/ 44 h 399"/>
                <a:gd name="T14" fmla="*/ 288 w 643"/>
                <a:gd name="T15" fmla="*/ 44 h 399"/>
                <a:gd name="T16" fmla="*/ 325 w 643"/>
                <a:gd name="T17" fmla="*/ 42 h 399"/>
                <a:gd name="T18" fmla="*/ 346 w 643"/>
                <a:gd name="T19" fmla="*/ 42 h 399"/>
                <a:gd name="T20" fmla="*/ 394 w 643"/>
                <a:gd name="T21" fmla="*/ 42 h 399"/>
                <a:gd name="T22" fmla="*/ 425 w 643"/>
                <a:gd name="T23" fmla="*/ 42 h 399"/>
                <a:gd name="T24" fmla="*/ 451 w 643"/>
                <a:gd name="T25" fmla="*/ 42 h 399"/>
                <a:gd name="T26" fmla="*/ 467 w 643"/>
                <a:gd name="T27" fmla="*/ 42 h 399"/>
                <a:gd name="T28" fmla="*/ 480 w 643"/>
                <a:gd name="T29" fmla="*/ 42 h 399"/>
                <a:gd name="T30" fmla="*/ 505 w 643"/>
                <a:gd name="T31" fmla="*/ 42 h 399"/>
                <a:gd name="T32" fmla="*/ 536 w 643"/>
                <a:gd name="T33" fmla="*/ 59 h 399"/>
                <a:gd name="T34" fmla="*/ 542 w 643"/>
                <a:gd name="T35" fmla="*/ 115 h 399"/>
                <a:gd name="T36" fmla="*/ 580 w 643"/>
                <a:gd name="T37" fmla="*/ 115 h 399"/>
                <a:gd name="T38" fmla="*/ 605 w 643"/>
                <a:gd name="T39" fmla="*/ 115 h 399"/>
                <a:gd name="T40" fmla="*/ 620 w 643"/>
                <a:gd name="T41" fmla="*/ 115 h 399"/>
                <a:gd name="T42" fmla="*/ 634 w 643"/>
                <a:gd name="T43" fmla="*/ 115 h 399"/>
                <a:gd name="T44" fmla="*/ 643 w 643"/>
                <a:gd name="T45" fmla="*/ 125 h 399"/>
                <a:gd name="T46" fmla="*/ 643 w 643"/>
                <a:gd name="T47" fmla="*/ 150 h 399"/>
                <a:gd name="T48" fmla="*/ 643 w 643"/>
                <a:gd name="T49" fmla="*/ 173 h 399"/>
                <a:gd name="T50" fmla="*/ 640 w 643"/>
                <a:gd name="T51" fmla="*/ 190 h 399"/>
                <a:gd name="T52" fmla="*/ 634 w 643"/>
                <a:gd name="T53" fmla="*/ 209 h 399"/>
                <a:gd name="T54" fmla="*/ 615 w 643"/>
                <a:gd name="T55" fmla="*/ 263 h 399"/>
                <a:gd name="T56" fmla="*/ 609 w 643"/>
                <a:gd name="T57" fmla="*/ 282 h 399"/>
                <a:gd name="T58" fmla="*/ 595 w 643"/>
                <a:gd name="T59" fmla="*/ 317 h 399"/>
                <a:gd name="T60" fmla="*/ 580 w 643"/>
                <a:gd name="T61" fmla="*/ 361 h 399"/>
                <a:gd name="T62" fmla="*/ 551 w 643"/>
                <a:gd name="T63" fmla="*/ 397 h 399"/>
                <a:gd name="T64" fmla="*/ 538 w 643"/>
                <a:gd name="T65" fmla="*/ 397 h 399"/>
                <a:gd name="T66" fmla="*/ 499 w 643"/>
                <a:gd name="T67" fmla="*/ 397 h 399"/>
                <a:gd name="T68" fmla="*/ 463 w 643"/>
                <a:gd name="T69" fmla="*/ 397 h 399"/>
                <a:gd name="T70" fmla="*/ 440 w 643"/>
                <a:gd name="T71" fmla="*/ 397 h 399"/>
                <a:gd name="T72" fmla="*/ 365 w 643"/>
                <a:gd name="T73" fmla="*/ 397 h 399"/>
                <a:gd name="T74" fmla="*/ 321 w 643"/>
                <a:gd name="T75" fmla="*/ 397 h 399"/>
                <a:gd name="T76" fmla="*/ 275 w 643"/>
                <a:gd name="T77" fmla="*/ 397 h 399"/>
                <a:gd name="T78" fmla="*/ 225 w 643"/>
                <a:gd name="T79" fmla="*/ 399 h 399"/>
                <a:gd name="T80" fmla="*/ 200 w 643"/>
                <a:gd name="T81" fmla="*/ 399 h 399"/>
                <a:gd name="T82" fmla="*/ 167 w 643"/>
                <a:gd name="T83" fmla="*/ 399 h 399"/>
                <a:gd name="T84" fmla="*/ 140 w 643"/>
                <a:gd name="T85" fmla="*/ 399 h 399"/>
                <a:gd name="T86" fmla="*/ 106 w 643"/>
                <a:gd name="T87" fmla="*/ 397 h 399"/>
                <a:gd name="T88" fmla="*/ 71 w 643"/>
                <a:gd name="T89" fmla="*/ 397 h 399"/>
                <a:gd name="T90" fmla="*/ 37 w 643"/>
                <a:gd name="T91" fmla="*/ 397 h 399"/>
                <a:gd name="T92" fmla="*/ 0 w 643"/>
                <a:gd name="T93" fmla="*/ 397 h 399"/>
                <a:gd name="T94" fmla="*/ 0 w 643"/>
                <a:gd name="T95" fmla="*/ 269 h 399"/>
                <a:gd name="T96" fmla="*/ 0 w 643"/>
                <a:gd name="T97" fmla="*/ 238 h 399"/>
                <a:gd name="T98" fmla="*/ 0 w 643"/>
                <a:gd name="T99" fmla="*/ 200 h 399"/>
                <a:gd name="T100" fmla="*/ 6 w 643"/>
                <a:gd name="T101" fmla="*/ 184 h 399"/>
                <a:gd name="T102" fmla="*/ 10 w 643"/>
                <a:gd name="T103" fmla="*/ 161 h 399"/>
                <a:gd name="T104" fmla="*/ 10 w 643"/>
                <a:gd name="T105" fmla="*/ 142 h 399"/>
                <a:gd name="T106" fmla="*/ 10 w 643"/>
                <a:gd name="T107" fmla="*/ 102 h 399"/>
                <a:gd name="T108" fmla="*/ 10 w 643"/>
                <a:gd name="T109" fmla="*/ 75 h 399"/>
                <a:gd name="T110" fmla="*/ 10 w 643"/>
                <a:gd name="T111" fmla="*/ 38 h 399"/>
                <a:gd name="T112" fmla="*/ 10 w 643"/>
                <a:gd name="T113" fmla="*/ 23 h 399"/>
                <a:gd name="T114" fmla="*/ 10 w 643"/>
                <a:gd name="T115" fmla="*/ 8 h 399"/>
                <a:gd name="T116" fmla="*/ 23 w 643"/>
                <a:gd name="T117" fmla="*/ 0 h 399"/>
                <a:gd name="T118" fmla="*/ 56 w 643"/>
                <a:gd name="T119" fmla="*/ 0 h 399"/>
                <a:gd name="T120" fmla="*/ 108 w 643"/>
                <a:gd name="T12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43" h="399">
                  <a:moveTo>
                    <a:pt x="146" y="0"/>
                  </a:moveTo>
                  <a:lnTo>
                    <a:pt x="148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60" y="0"/>
                  </a:lnTo>
                  <a:lnTo>
                    <a:pt x="163" y="0"/>
                  </a:lnTo>
                  <a:lnTo>
                    <a:pt x="165" y="0"/>
                  </a:lnTo>
                  <a:lnTo>
                    <a:pt x="173" y="0"/>
                  </a:lnTo>
                  <a:lnTo>
                    <a:pt x="175" y="0"/>
                  </a:lnTo>
                  <a:lnTo>
                    <a:pt x="175" y="4"/>
                  </a:lnTo>
                  <a:lnTo>
                    <a:pt x="175" y="6"/>
                  </a:lnTo>
                  <a:lnTo>
                    <a:pt x="175" y="15"/>
                  </a:lnTo>
                  <a:lnTo>
                    <a:pt x="175" y="19"/>
                  </a:lnTo>
                  <a:lnTo>
                    <a:pt x="175" y="27"/>
                  </a:lnTo>
                  <a:lnTo>
                    <a:pt x="175" y="34"/>
                  </a:lnTo>
                  <a:lnTo>
                    <a:pt x="175" y="38"/>
                  </a:lnTo>
                  <a:lnTo>
                    <a:pt x="175" y="40"/>
                  </a:lnTo>
                  <a:lnTo>
                    <a:pt x="175" y="42"/>
                  </a:lnTo>
                  <a:lnTo>
                    <a:pt x="177" y="42"/>
                  </a:lnTo>
                  <a:lnTo>
                    <a:pt x="179" y="42"/>
                  </a:lnTo>
                  <a:lnTo>
                    <a:pt x="183" y="42"/>
                  </a:lnTo>
                  <a:lnTo>
                    <a:pt x="184" y="42"/>
                  </a:lnTo>
                  <a:lnTo>
                    <a:pt x="186" y="42"/>
                  </a:lnTo>
                  <a:lnTo>
                    <a:pt x="188" y="42"/>
                  </a:lnTo>
                  <a:lnTo>
                    <a:pt x="190" y="42"/>
                  </a:lnTo>
                  <a:lnTo>
                    <a:pt x="192" y="42"/>
                  </a:lnTo>
                  <a:lnTo>
                    <a:pt x="196" y="42"/>
                  </a:lnTo>
                  <a:lnTo>
                    <a:pt x="198" y="42"/>
                  </a:lnTo>
                  <a:lnTo>
                    <a:pt x="200" y="42"/>
                  </a:lnTo>
                  <a:lnTo>
                    <a:pt x="202" y="42"/>
                  </a:lnTo>
                  <a:lnTo>
                    <a:pt x="206" y="42"/>
                  </a:lnTo>
                  <a:lnTo>
                    <a:pt x="208" y="42"/>
                  </a:lnTo>
                  <a:lnTo>
                    <a:pt x="213" y="42"/>
                  </a:lnTo>
                  <a:lnTo>
                    <a:pt x="217" y="42"/>
                  </a:lnTo>
                  <a:lnTo>
                    <a:pt x="221" y="42"/>
                  </a:lnTo>
                  <a:lnTo>
                    <a:pt x="225" y="42"/>
                  </a:lnTo>
                  <a:lnTo>
                    <a:pt x="229" y="42"/>
                  </a:lnTo>
                  <a:lnTo>
                    <a:pt x="231" y="42"/>
                  </a:lnTo>
                  <a:lnTo>
                    <a:pt x="236" y="42"/>
                  </a:lnTo>
                  <a:lnTo>
                    <a:pt x="240" y="42"/>
                  </a:lnTo>
                  <a:lnTo>
                    <a:pt x="240" y="44"/>
                  </a:lnTo>
                  <a:lnTo>
                    <a:pt x="244" y="42"/>
                  </a:lnTo>
                  <a:lnTo>
                    <a:pt x="246" y="42"/>
                  </a:lnTo>
                  <a:lnTo>
                    <a:pt x="252" y="42"/>
                  </a:lnTo>
                  <a:lnTo>
                    <a:pt x="254" y="44"/>
                  </a:lnTo>
                  <a:lnTo>
                    <a:pt x="265" y="44"/>
                  </a:lnTo>
                  <a:lnTo>
                    <a:pt x="267" y="44"/>
                  </a:lnTo>
                  <a:lnTo>
                    <a:pt x="271" y="44"/>
                  </a:lnTo>
                  <a:lnTo>
                    <a:pt x="273" y="44"/>
                  </a:lnTo>
                  <a:lnTo>
                    <a:pt x="275" y="44"/>
                  </a:lnTo>
                  <a:lnTo>
                    <a:pt x="277" y="44"/>
                  </a:lnTo>
                  <a:lnTo>
                    <a:pt x="279" y="44"/>
                  </a:lnTo>
                  <a:lnTo>
                    <a:pt x="280" y="44"/>
                  </a:lnTo>
                  <a:lnTo>
                    <a:pt x="282" y="44"/>
                  </a:lnTo>
                  <a:lnTo>
                    <a:pt x="284" y="44"/>
                  </a:lnTo>
                  <a:lnTo>
                    <a:pt x="288" y="44"/>
                  </a:lnTo>
                  <a:lnTo>
                    <a:pt x="290" y="44"/>
                  </a:lnTo>
                  <a:lnTo>
                    <a:pt x="292" y="42"/>
                  </a:lnTo>
                  <a:lnTo>
                    <a:pt x="304" y="42"/>
                  </a:lnTo>
                  <a:lnTo>
                    <a:pt x="305" y="42"/>
                  </a:lnTo>
                  <a:lnTo>
                    <a:pt x="311" y="42"/>
                  </a:lnTo>
                  <a:lnTo>
                    <a:pt x="317" y="42"/>
                  </a:lnTo>
                  <a:lnTo>
                    <a:pt x="325" y="42"/>
                  </a:lnTo>
                  <a:lnTo>
                    <a:pt x="327" y="42"/>
                  </a:lnTo>
                  <a:lnTo>
                    <a:pt x="328" y="42"/>
                  </a:lnTo>
                  <a:lnTo>
                    <a:pt x="330" y="42"/>
                  </a:lnTo>
                  <a:lnTo>
                    <a:pt x="338" y="42"/>
                  </a:lnTo>
                  <a:lnTo>
                    <a:pt x="342" y="42"/>
                  </a:lnTo>
                  <a:lnTo>
                    <a:pt x="344" y="42"/>
                  </a:lnTo>
                  <a:lnTo>
                    <a:pt x="346" y="42"/>
                  </a:lnTo>
                  <a:lnTo>
                    <a:pt x="361" y="42"/>
                  </a:lnTo>
                  <a:lnTo>
                    <a:pt x="367" y="42"/>
                  </a:lnTo>
                  <a:lnTo>
                    <a:pt x="378" y="42"/>
                  </a:lnTo>
                  <a:lnTo>
                    <a:pt x="380" y="42"/>
                  </a:lnTo>
                  <a:lnTo>
                    <a:pt x="382" y="42"/>
                  </a:lnTo>
                  <a:lnTo>
                    <a:pt x="384" y="42"/>
                  </a:lnTo>
                  <a:lnTo>
                    <a:pt x="394" y="42"/>
                  </a:lnTo>
                  <a:lnTo>
                    <a:pt x="398" y="42"/>
                  </a:lnTo>
                  <a:lnTo>
                    <a:pt x="400" y="42"/>
                  </a:lnTo>
                  <a:lnTo>
                    <a:pt x="405" y="42"/>
                  </a:lnTo>
                  <a:lnTo>
                    <a:pt x="417" y="42"/>
                  </a:lnTo>
                  <a:lnTo>
                    <a:pt x="419" y="42"/>
                  </a:lnTo>
                  <a:lnTo>
                    <a:pt x="423" y="42"/>
                  </a:lnTo>
                  <a:lnTo>
                    <a:pt x="425" y="42"/>
                  </a:lnTo>
                  <a:lnTo>
                    <a:pt x="432" y="42"/>
                  </a:lnTo>
                  <a:lnTo>
                    <a:pt x="434" y="42"/>
                  </a:lnTo>
                  <a:lnTo>
                    <a:pt x="438" y="42"/>
                  </a:lnTo>
                  <a:lnTo>
                    <a:pt x="440" y="42"/>
                  </a:lnTo>
                  <a:lnTo>
                    <a:pt x="444" y="42"/>
                  </a:lnTo>
                  <a:lnTo>
                    <a:pt x="449" y="42"/>
                  </a:lnTo>
                  <a:lnTo>
                    <a:pt x="451" y="42"/>
                  </a:lnTo>
                  <a:lnTo>
                    <a:pt x="455" y="42"/>
                  </a:lnTo>
                  <a:lnTo>
                    <a:pt x="457" y="42"/>
                  </a:lnTo>
                  <a:lnTo>
                    <a:pt x="459" y="42"/>
                  </a:lnTo>
                  <a:lnTo>
                    <a:pt x="461" y="42"/>
                  </a:lnTo>
                  <a:lnTo>
                    <a:pt x="463" y="42"/>
                  </a:lnTo>
                  <a:lnTo>
                    <a:pt x="465" y="42"/>
                  </a:lnTo>
                  <a:lnTo>
                    <a:pt x="467" y="42"/>
                  </a:lnTo>
                  <a:lnTo>
                    <a:pt x="469" y="42"/>
                  </a:lnTo>
                  <a:lnTo>
                    <a:pt x="471" y="42"/>
                  </a:lnTo>
                  <a:lnTo>
                    <a:pt x="473" y="42"/>
                  </a:lnTo>
                  <a:lnTo>
                    <a:pt x="474" y="42"/>
                  </a:lnTo>
                  <a:lnTo>
                    <a:pt x="476" y="42"/>
                  </a:lnTo>
                  <a:lnTo>
                    <a:pt x="478" y="42"/>
                  </a:lnTo>
                  <a:lnTo>
                    <a:pt x="480" y="42"/>
                  </a:lnTo>
                  <a:lnTo>
                    <a:pt x="482" y="42"/>
                  </a:lnTo>
                  <a:lnTo>
                    <a:pt x="484" y="42"/>
                  </a:lnTo>
                  <a:lnTo>
                    <a:pt x="486" y="42"/>
                  </a:lnTo>
                  <a:lnTo>
                    <a:pt x="492" y="42"/>
                  </a:lnTo>
                  <a:lnTo>
                    <a:pt x="499" y="42"/>
                  </a:lnTo>
                  <a:lnTo>
                    <a:pt x="501" y="42"/>
                  </a:lnTo>
                  <a:lnTo>
                    <a:pt x="505" y="42"/>
                  </a:lnTo>
                  <a:lnTo>
                    <a:pt x="528" y="42"/>
                  </a:lnTo>
                  <a:lnTo>
                    <a:pt x="530" y="42"/>
                  </a:lnTo>
                  <a:lnTo>
                    <a:pt x="536" y="42"/>
                  </a:lnTo>
                  <a:lnTo>
                    <a:pt x="536" y="44"/>
                  </a:lnTo>
                  <a:lnTo>
                    <a:pt x="536" y="50"/>
                  </a:lnTo>
                  <a:lnTo>
                    <a:pt x="536" y="54"/>
                  </a:lnTo>
                  <a:lnTo>
                    <a:pt x="536" y="59"/>
                  </a:lnTo>
                  <a:lnTo>
                    <a:pt x="536" y="88"/>
                  </a:lnTo>
                  <a:lnTo>
                    <a:pt x="536" y="94"/>
                  </a:lnTo>
                  <a:lnTo>
                    <a:pt x="536" y="100"/>
                  </a:lnTo>
                  <a:lnTo>
                    <a:pt x="536" y="107"/>
                  </a:lnTo>
                  <a:lnTo>
                    <a:pt x="536" y="113"/>
                  </a:lnTo>
                  <a:lnTo>
                    <a:pt x="536" y="115"/>
                  </a:lnTo>
                  <a:lnTo>
                    <a:pt x="542" y="115"/>
                  </a:lnTo>
                  <a:lnTo>
                    <a:pt x="547" y="115"/>
                  </a:lnTo>
                  <a:lnTo>
                    <a:pt x="553" y="115"/>
                  </a:lnTo>
                  <a:lnTo>
                    <a:pt x="555" y="115"/>
                  </a:lnTo>
                  <a:lnTo>
                    <a:pt x="559" y="115"/>
                  </a:lnTo>
                  <a:lnTo>
                    <a:pt x="570" y="115"/>
                  </a:lnTo>
                  <a:lnTo>
                    <a:pt x="578" y="115"/>
                  </a:lnTo>
                  <a:lnTo>
                    <a:pt x="580" y="115"/>
                  </a:lnTo>
                  <a:lnTo>
                    <a:pt x="582" y="115"/>
                  </a:lnTo>
                  <a:lnTo>
                    <a:pt x="584" y="115"/>
                  </a:lnTo>
                  <a:lnTo>
                    <a:pt x="588" y="115"/>
                  </a:lnTo>
                  <a:lnTo>
                    <a:pt x="590" y="115"/>
                  </a:lnTo>
                  <a:lnTo>
                    <a:pt x="597" y="115"/>
                  </a:lnTo>
                  <a:lnTo>
                    <a:pt x="601" y="115"/>
                  </a:lnTo>
                  <a:lnTo>
                    <a:pt x="605" y="115"/>
                  </a:lnTo>
                  <a:lnTo>
                    <a:pt x="607" y="115"/>
                  </a:lnTo>
                  <a:lnTo>
                    <a:pt x="611" y="115"/>
                  </a:lnTo>
                  <a:lnTo>
                    <a:pt x="613" y="115"/>
                  </a:lnTo>
                  <a:lnTo>
                    <a:pt x="615" y="115"/>
                  </a:lnTo>
                  <a:lnTo>
                    <a:pt x="617" y="115"/>
                  </a:lnTo>
                  <a:lnTo>
                    <a:pt x="618" y="115"/>
                  </a:lnTo>
                  <a:lnTo>
                    <a:pt x="620" y="115"/>
                  </a:lnTo>
                  <a:lnTo>
                    <a:pt x="622" y="115"/>
                  </a:lnTo>
                  <a:lnTo>
                    <a:pt x="624" y="115"/>
                  </a:lnTo>
                  <a:lnTo>
                    <a:pt x="626" y="115"/>
                  </a:lnTo>
                  <a:lnTo>
                    <a:pt x="628" y="115"/>
                  </a:lnTo>
                  <a:lnTo>
                    <a:pt x="630" y="115"/>
                  </a:lnTo>
                  <a:lnTo>
                    <a:pt x="632" y="115"/>
                  </a:lnTo>
                  <a:lnTo>
                    <a:pt x="634" y="115"/>
                  </a:lnTo>
                  <a:lnTo>
                    <a:pt x="638" y="115"/>
                  </a:lnTo>
                  <a:lnTo>
                    <a:pt x="642" y="115"/>
                  </a:lnTo>
                  <a:lnTo>
                    <a:pt x="643" y="115"/>
                  </a:lnTo>
                  <a:lnTo>
                    <a:pt x="643" y="117"/>
                  </a:lnTo>
                  <a:lnTo>
                    <a:pt x="643" y="119"/>
                  </a:lnTo>
                  <a:lnTo>
                    <a:pt x="643" y="121"/>
                  </a:lnTo>
                  <a:lnTo>
                    <a:pt x="643" y="125"/>
                  </a:lnTo>
                  <a:lnTo>
                    <a:pt x="643" y="127"/>
                  </a:lnTo>
                  <a:lnTo>
                    <a:pt x="643" y="129"/>
                  </a:lnTo>
                  <a:lnTo>
                    <a:pt x="643" y="138"/>
                  </a:lnTo>
                  <a:lnTo>
                    <a:pt x="643" y="140"/>
                  </a:lnTo>
                  <a:lnTo>
                    <a:pt x="643" y="142"/>
                  </a:lnTo>
                  <a:lnTo>
                    <a:pt x="643" y="148"/>
                  </a:lnTo>
                  <a:lnTo>
                    <a:pt x="643" y="150"/>
                  </a:lnTo>
                  <a:lnTo>
                    <a:pt x="643" y="152"/>
                  </a:lnTo>
                  <a:lnTo>
                    <a:pt x="643" y="159"/>
                  </a:lnTo>
                  <a:lnTo>
                    <a:pt x="643" y="163"/>
                  </a:lnTo>
                  <a:lnTo>
                    <a:pt x="643" y="165"/>
                  </a:lnTo>
                  <a:lnTo>
                    <a:pt x="643" y="167"/>
                  </a:lnTo>
                  <a:lnTo>
                    <a:pt x="643" y="169"/>
                  </a:lnTo>
                  <a:lnTo>
                    <a:pt x="643" y="173"/>
                  </a:lnTo>
                  <a:lnTo>
                    <a:pt x="643" y="175"/>
                  </a:lnTo>
                  <a:lnTo>
                    <a:pt x="643" y="180"/>
                  </a:lnTo>
                  <a:lnTo>
                    <a:pt x="643" y="182"/>
                  </a:lnTo>
                  <a:lnTo>
                    <a:pt x="642" y="184"/>
                  </a:lnTo>
                  <a:lnTo>
                    <a:pt x="642" y="186"/>
                  </a:lnTo>
                  <a:lnTo>
                    <a:pt x="642" y="188"/>
                  </a:lnTo>
                  <a:lnTo>
                    <a:pt x="640" y="190"/>
                  </a:lnTo>
                  <a:lnTo>
                    <a:pt x="640" y="192"/>
                  </a:lnTo>
                  <a:lnTo>
                    <a:pt x="640" y="194"/>
                  </a:lnTo>
                  <a:lnTo>
                    <a:pt x="638" y="198"/>
                  </a:lnTo>
                  <a:lnTo>
                    <a:pt x="638" y="200"/>
                  </a:lnTo>
                  <a:lnTo>
                    <a:pt x="636" y="203"/>
                  </a:lnTo>
                  <a:lnTo>
                    <a:pt x="636" y="205"/>
                  </a:lnTo>
                  <a:lnTo>
                    <a:pt x="634" y="209"/>
                  </a:lnTo>
                  <a:lnTo>
                    <a:pt x="634" y="211"/>
                  </a:lnTo>
                  <a:lnTo>
                    <a:pt x="624" y="238"/>
                  </a:lnTo>
                  <a:lnTo>
                    <a:pt x="622" y="244"/>
                  </a:lnTo>
                  <a:lnTo>
                    <a:pt x="620" y="248"/>
                  </a:lnTo>
                  <a:lnTo>
                    <a:pt x="620" y="250"/>
                  </a:lnTo>
                  <a:lnTo>
                    <a:pt x="617" y="259"/>
                  </a:lnTo>
                  <a:lnTo>
                    <a:pt x="615" y="263"/>
                  </a:lnTo>
                  <a:lnTo>
                    <a:pt x="613" y="269"/>
                  </a:lnTo>
                  <a:lnTo>
                    <a:pt x="613" y="271"/>
                  </a:lnTo>
                  <a:lnTo>
                    <a:pt x="611" y="273"/>
                  </a:lnTo>
                  <a:lnTo>
                    <a:pt x="611" y="274"/>
                  </a:lnTo>
                  <a:lnTo>
                    <a:pt x="611" y="276"/>
                  </a:lnTo>
                  <a:lnTo>
                    <a:pt x="611" y="278"/>
                  </a:lnTo>
                  <a:lnTo>
                    <a:pt x="609" y="282"/>
                  </a:lnTo>
                  <a:lnTo>
                    <a:pt x="607" y="284"/>
                  </a:lnTo>
                  <a:lnTo>
                    <a:pt x="603" y="296"/>
                  </a:lnTo>
                  <a:lnTo>
                    <a:pt x="601" y="301"/>
                  </a:lnTo>
                  <a:lnTo>
                    <a:pt x="599" y="305"/>
                  </a:lnTo>
                  <a:lnTo>
                    <a:pt x="599" y="307"/>
                  </a:lnTo>
                  <a:lnTo>
                    <a:pt x="597" y="313"/>
                  </a:lnTo>
                  <a:lnTo>
                    <a:pt x="595" y="317"/>
                  </a:lnTo>
                  <a:lnTo>
                    <a:pt x="594" y="322"/>
                  </a:lnTo>
                  <a:lnTo>
                    <a:pt x="592" y="330"/>
                  </a:lnTo>
                  <a:lnTo>
                    <a:pt x="590" y="334"/>
                  </a:lnTo>
                  <a:lnTo>
                    <a:pt x="588" y="342"/>
                  </a:lnTo>
                  <a:lnTo>
                    <a:pt x="586" y="346"/>
                  </a:lnTo>
                  <a:lnTo>
                    <a:pt x="584" y="351"/>
                  </a:lnTo>
                  <a:lnTo>
                    <a:pt x="580" y="361"/>
                  </a:lnTo>
                  <a:lnTo>
                    <a:pt x="578" y="370"/>
                  </a:lnTo>
                  <a:lnTo>
                    <a:pt x="572" y="386"/>
                  </a:lnTo>
                  <a:lnTo>
                    <a:pt x="570" y="390"/>
                  </a:lnTo>
                  <a:lnTo>
                    <a:pt x="569" y="397"/>
                  </a:lnTo>
                  <a:lnTo>
                    <a:pt x="563" y="397"/>
                  </a:lnTo>
                  <a:lnTo>
                    <a:pt x="559" y="397"/>
                  </a:lnTo>
                  <a:lnTo>
                    <a:pt x="551" y="397"/>
                  </a:lnTo>
                  <a:lnTo>
                    <a:pt x="549" y="397"/>
                  </a:lnTo>
                  <a:lnTo>
                    <a:pt x="547" y="397"/>
                  </a:lnTo>
                  <a:lnTo>
                    <a:pt x="545" y="397"/>
                  </a:lnTo>
                  <a:lnTo>
                    <a:pt x="544" y="397"/>
                  </a:lnTo>
                  <a:lnTo>
                    <a:pt x="542" y="397"/>
                  </a:lnTo>
                  <a:lnTo>
                    <a:pt x="540" y="397"/>
                  </a:lnTo>
                  <a:lnTo>
                    <a:pt x="538" y="397"/>
                  </a:lnTo>
                  <a:lnTo>
                    <a:pt x="513" y="397"/>
                  </a:lnTo>
                  <a:lnTo>
                    <a:pt x="511" y="397"/>
                  </a:lnTo>
                  <a:lnTo>
                    <a:pt x="509" y="397"/>
                  </a:lnTo>
                  <a:lnTo>
                    <a:pt x="507" y="397"/>
                  </a:lnTo>
                  <a:lnTo>
                    <a:pt x="505" y="397"/>
                  </a:lnTo>
                  <a:lnTo>
                    <a:pt x="501" y="397"/>
                  </a:lnTo>
                  <a:lnTo>
                    <a:pt x="499" y="397"/>
                  </a:lnTo>
                  <a:lnTo>
                    <a:pt x="497" y="397"/>
                  </a:lnTo>
                  <a:lnTo>
                    <a:pt x="492" y="397"/>
                  </a:lnTo>
                  <a:lnTo>
                    <a:pt x="482" y="397"/>
                  </a:lnTo>
                  <a:lnTo>
                    <a:pt x="480" y="397"/>
                  </a:lnTo>
                  <a:lnTo>
                    <a:pt x="478" y="397"/>
                  </a:lnTo>
                  <a:lnTo>
                    <a:pt x="467" y="397"/>
                  </a:lnTo>
                  <a:lnTo>
                    <a:pt x="463" y="397"/>
                  </a:lnTo>
                  <a:lnTo>
                    <a:pt x="457" y="397"/>
                  </a:lnTo>
                  <a:lnTo>
                    <a:pt x="449" y="397"/>
                  </a:lnTo>
                  <a:lnTo>
                    <a:pt x="448" y="397"/>
                  </a:lnTo>
                  <a:lnTo>
                    <a:pt x="446" y="397"/>
                  </a:lnTo>
                  <a:lnTo>
                    <a:pt x="444" y="397"/>
                  </a:lnTo>
                  <a:lnTo>
                    <a:pt x="442" y="397"/>
                  </a:lnTo>
                  <a:lnTo>
                    <a:pt x="440" y="397"/>
                  </a:lnTo>
                  <a:lnTo>
                    <a:pt x="423" y="397"/>
                  </a:lnTo>
                  <a:lnTo>
                    <a:pt x="413" y="397"/>
                  </a:lnTo>
                  <a:lnTo>
                    <a:pt x="394" y="397"/>
                  </a:lnTo>
                  <a:lnTo>
                    <a:pt x="388" y="397"/>
                  </a:lnTo>
                  <a:lnTo>
                    <a:pt x="386" y="397"/>
                  </a:lnTo>
                  <a:lnTo>
                    <a:pt x="384" y="397"/>
                  </a:lnTo>
                  <a:lnTo>
                    <a:pt x="365" y="397"/>
                  </a:lnTo>
                  <a:lnTo>
                    <a:pt x="361" y="397"/>
                  </a:lnTo>
                  <a:lnTo>
                    <a:pt x="348" y="397"/>
                  </a:lnTo>
                  <a:lnTo>
                    <a:pt x="346" y="397"/>
                  </a:lnTo>
                  <a:lnTo>
                    <a:pt x="344" y="397"/>
                  </a:lnTo>
                  <a:lnTo>
                    <a:pt x="342" y="397"/>
                  </a:lnTo>
                  <a:lnTo>
                    <a:pt x="323" y="397"/>
                  </a:lnTo>
                  <a:lnTo>
                    <a:pt x="321" y="397"/>
                  </a:lnTo>
                  <a:lnTo>
                    <a:pt x="307" y="397"/>
                  </a:lnTo>
                  <a:lnTo>
                    <a:pt x="305" y="397"/>
                  </a:lnTo>
                  <a:lnTo>
                    <a:pt x="304" y="397"/>
                  </a:lnTo>
                  <a:lnTo>
                    <a:pt x="292" y="397"/>
                  </a:lnTo>
                  <a:lnTo>
                    <a:pt x="290" y="397"/>
                  </a:lnTo>
                  <a:lnTo>
                    <a:pt x="286" y="397"/>
                  </a:lnTo>
                  <a:lnTo>
                    <a:pt x="275" y="397"/>
                  </a:lnTo>
                  <a:lnTo>
                    <a:pt x="265" y="399"/>
                  </a:lnTo>
                  <a:lnTo>
                    <a:pt x="257" y="399"/>
                  </a:lnTo>
                  <a:lnTo>
                    <a:pt x="256" y="399"/>
                  </a:lnTo>
                  <a:lnTo>
                    <a:pt x="248" y="399"/>
                  </a:lnTo>
                  <a:lnTo>
                    <a:pt x="246" y="399"/>
                  </a:lnTo>
                  <a:lnTo>
                    <a:pt x="232" y="399"/>
                  </a:lnTo>
                  <a:lnTo>
                    <a:pt x="225" y="399"/>
                  </a:lnTo>
                  <a:lnTo>
                    <a:pt x="221" y="399"/>
                  </a:lnTo>
                  <a:lnTo>
                    <a:pt x="217" y="399"/>
                  </a:lnTo>
                  <a:lnTo>
                    <a:pt x="215" y="399"/>
                  </a:lnTo>
                  <a:lnTo>
                    <a:pt x="211" y="399"/>
                  </a:lnTo>
                  <a:lnTo>
                    <a:pt x="209" y="399"/>
                  </a:lnTo>
                  <a:lnTo>
                    <a:pt x="208" y="399"/>
                  </a:lnTo>
                  <a:lnTo>
                    <a:pt x="200" y="399"/>
                  </a:lnTo>
                  <a:lnTo>
                    <a:pt x="194" y="399"/>
                  </a:lnTo>
                  <a:lnTo>
                    <a:pt x="186" y="399"/>
                  </a:lnTo>
                  <a:lnTo>
                    <a:pt x="184" y="399"/>
                  </a:lnTo>
                  <a:lnTo>
                    <a:pt x="179" y="399"/>
                  </a:lnTo>
                  <a:lnTo>
                    <a:pt x="177" y="399"/>
                  </a:lnTo>
                  <a:lnTo>
                    <a:pt x="169" y="399"/>
                  </a:lnTo>
                  <a:lnTo>
                    <a:pt x="167" y="399"/>
                  </a:lnTo>
                  <a:lnTo>
                    <a:pt x="161" y="399"/>
                  </a:lnTo>
                  <a:lnTo>
                    <a:pt x="156" y="399"/>
                  </a:lnTo>
                  <a:lnTo>
                    <a:pt x="150" y="399"/>
                  </a:lnTo>
                  <a:lnTo>
                    <a:pt x="148" y="399"/>
                  </a:lnTo>
                  <a:lnTo>
                    <a:pt x="146" y="399"/>
                  </a:lnTo>
                  <a:lnTo>
                    <a:pt x="144" y="399"/>
                  </a:lnTo>
                  <a:lnTo>
                    <a:pt x="140" y="399"/>
                  </a:lnTo>
                  <a:lnTo>
                    <a:pt x="136" y="399"/>
                  </a:lnTo>
                  <a:lnTo>
                    <a:pt x="127" y="399"/>
                  </a:lnTo>
                  <a:lnTo>
                    <a:pt x="121" y="397"/>
                  </a:lnTo>
                  <a:lnTo>
                    <a:pt x="117" y="397"/>
                  </a:lnTo>
                  <a:lnTo>
                    <a:pt x="113" y="397"/>
                  </a:lnTo>
                  <a:lnTo>
                    <a:pt x="108" y="397"/>
                  </a:lnTo>
                  <a:lnTo>
                    <a:pt x="106" y="397"/>
                  </a:lnTo>
                  <a:lnTo>
                    <a:pt x="92" y="397"/>
                  </a:lnTo>
                  <a:lnTo>
                    <a:pt x="90" y="397"/>
                  </a:lnTo>
                  <a:lnTo>
                    <a:pt x="83" y="397"/>
                  </a:lnTo>
                  <a:lnTo>
                    <a:pt x="81" y="397"/>
                  </a:lnTo>
                  <a:lnTo>
                    <a:pt x="77" y="397"/>
                  </a:lnTo>
                  <a:lnTo>
                    <a:pt x="73" y="397"/>
                  </a:lnTo>
                  <a:lnTo>
                    <a:pt x="71" y="397"/>
                  </a:lnTo>
                  <a:lnTo>
                    <a:pt x="67" y="397"/>
                  </a:lnTo>
                  <a:lnTo>
                    <a:pt x="60" y="397"/>
                  </a:lnTo>
                  <a:lnTo>
                    <a:pt x="54" y="397"/>
                  </a:lnTo>
                  <a:lnTo>
                    <a:pt x="50" y="397"/>
                  </a:lnTo>
                  <a:lnTo>
                    <a:pt x="44" y="397"/>
                  </a:lnTo>
                  <a:lnTo>
                    <a:pt x="39" y="397"/>
                  </a:lnTo>
                  <a:lnTo>
                    <a:pt x="37" y="397"/>
                  </a:lnTo>
                  <a:lnTo>
                    <a:pt x="29" y="397"/>
                  </a:lnTo>
                  <a:lnTo>
                    <a:pt x="29" y="399"/>
                  </a:lnTo>
                  <a:lnTo>
                    <a:pt x="17" y="399"/>
                  </a:lnTo>
                  <a:lnTo>
                    <a:pt x="15" y="399"/>
                  </a:lnTo>
                  <a:lnTo>
                    <a:pt x="10" y="399"/>
                  </a:lnTo>
                  <a:lnTo>
                    <a:pt x="0" y="399"/>
                  </a:lnTo>
                  <a:lnTo>
                    <a:pt x="0" y="397"/>
                  </a:lnTo>
                  <a:lnTo>
                    <a:pt x="0" y="346"/>
                  </a:lnTo>
                  <a:lnTo>
                    <a:pt x="0" y="332"/>
                  </a:lnTo>
                  <a:lnTo>
                    <a:pt x="0" y="307"/>
                  </a:lnTo>
                  <a:lnTo>
                    <a:pt x="0" y="298"/>
                  </a:lnTo>
                  <a:lnTo>
                    <a:pt x="0" y="296"/>
                  </a:lnTo>
                  <a:lnTo>
                    <a:pt x="0" y="276"/>
                  </a:lnTo>
                  <a:lnTo>
                    <a:pt x="0" y="269"/>
                  </a:lnTo>
                  <a:lnTo>
                    <a:pt x="0" y="267"/>
                  </a:lnTo>
                  <a:lnTo>
                    <a:pt x="0" y="261"/>
                  </a:lnTo>
                  <a:lnTo>
                    <a:pt x="0" y="255"/>
                  </a:lnTo>
                  <a:lnTo>
                    <a:pt x="0" y="253"/>
                  </a:lnTo>
                  <a:lnTo>
                    <a:pt x="0" y="251"/>
                  </a:lnTo>
                  <a:lnTo>
                    <a:pt x="0" y="250"/>
                  </a:lnTo>
                  <a:lnTo>
                    <a:pt x="0" y="238"/>
                  </a:lnTo>
                  <a:lnTo>
                    <a:pt x="0" y="232"/>
                  </a:lnTo>
                  <a:lnTo>
                    <a:pt x="0" y="225"/>
                  </a:lnTo>
                  <a:lnTo>
                    <a:pt x="0" y="223"/>
                  </a:lnTo>
                  <a:lnTo>
                    <a:pt x="0" y="211"/>
                  </a:lnTo>
                  <a:lnTo>
                    <a:pt x="0" y="209"/>
                  </a:lnTo>
                  <a:lnTo>
                    <a:pt x="0" y="205"/>
                  </a:lnTo>
                  <a:lnTo>
                    <a:pt x="0" y="200"/>
                  </a:lnTo>
                  <a:lnTo>
                    <a:pt x="0" y="198"/>
                  </a:lnTo>
                  <a:lnTo>
                    <a:pt x="0" y="196"/>
                  </a:lnTo>
                  <a:lnTo>
                    <a:pt x="0" y="190"/>
                  </a:lnTo>
                  <a:lnTo>
                    <a:pt x="0" y="188"/>
                  </a:lnTo>
                  <a:lnTo>
                    <a:pt x="0" y="184"/>
                  </a:lnTo>
                  <a:lnTo>
                    <a:pt x="2" y="184"/>
                  </a:lnTo>
                  <a:lnTo>
                    <a:pt x="6" y="184"/>
                  </a:lnTo>
                  <a:lnTo>
                    <a:pt x="10" y="184"/>
                  </a:lnTo>
                  <a:lnTo>
                    <a:pt x="10" y="182"/>
                  </a:lnTo>
                  <a:lnTo>
                    <a:pt x="10" y="178"/>
                  </a:lnTo>
                  <a:lnTo>
                    <a:pt x="10" y="175"/>
                  </a:lnTo>
                  <a:lnTo>
                    <a:pt x="10" y="171"/>
                  </a:lnTo>
                  <a:lnTo>
                    <a:pt x="10" y="167"/>
                  </a:lnTo>
                  <a:lnTo>
                    <a:pt x="10" y="161"/>
                  </a:lnTo>
                  <a:lnTo>
                    <a:pt x="10" y="157"/>
                  </a:lnTo>
                  <a:lnTo>
                    <a:pt x="10" y="155"/>
                  </a:lnTo>
                  <a:lnTo>
                    <a:pt x="10" y="152"/>
                  </a:lnTo>
                  <a:lnTo>
                    <a:pt x="10" y="150"/>
                  </a:lnTo>
                  <a:lnTo>
                    <a:pt x="10" y="146"/>
                  </a:lnTo>
                  <a:lnTo>
                    <a:pt x="10" y="144"/>
                  </a:lnTo>
                  <a:lnTo>
                    <a:pt x="10" y="142"/>
                  </a:lnTo>
                  <a:lnTo>
                    <a:pt x="8" y="140"/>
                  </a:lnTo>
                  <a:lnTo>
                    <a:pt x="10" y="132"/>
                  </a:lnTo>
                  <a:lnTo>
                    <a:pt x="10" y="125"/>
                  </a:lnTo>
                  <a:lnTo>
                    <a:pt x="10" y="119"/>
                  </a:lnTo>
                  <a:lnTo>
                    <a:pt x="10" y="106"/>
                  </a:lnTo>
                  <a:lnTo>
                    <a:pt x="10" y="104"/>
                  </a:lnTo>
                  <a:lnTo>
                    <a:pt x="10" y="102"/>
                  </a:lnTo>
                  <a:lnTo>
                    <a:pt x="10" y="100"/>
                  </a:lnTo>
                  <a:lnTo>
                    <a:pt x="10" y="98"/>
                  </a:lnTo>
                  <a:lnTo>
                    <a:pt x="10" y="90"/>
                  </a:lnTo>
                  <a:lnTo>
                    <a:pt x="10" y="88"/>
                  </a:lnTo>
                  <a:lnTo>
                    <a:pt x="10" y="84"/>
                  </a:lnTo>
                  <a:lnTo>
                    <a:pt x="10" y="79"/>
                  </a:lnTo>
                  <a:lnTo>
                    <a:pt x="10" y="75"/>
                  </a:lnTo>
                  <a:lnTo>
                    <a:pt x="10" y="73"/>
                  </a:lnTo>
                  <a:lnTo>
                    <a:pt x="10" y="69"/>
                  </a:lnTo>
                  <a:lnTo>
                    <a:pt x="10" y="67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0" y="33"/>
                  </a:lnTo>
                  <a:lnTo>
                    <a:pt x="10" y="31"/>
                  </a:lnTo>
                  <a:lnTo>
                    <a:pt x="10" y="27"/>
                  </a:lnTo>
                  <a:lnTo>
                    <a:pt x="10" y="25"/>
                  </a:lnTo>
                  <a:lnTo>
                    <a:pt x="10" y="23"/>
                  </a:lnTo>
                  <a:lnTo>
                    <a:pt x="10" y="21"/>
                  </a:lnTo>
                  <a:lnTo>
                    <a:pt x="10" y="19"/>
                  </a:lnTo>
                  <a:lnTo>
                    <a:pt x="10" y="17"/>
                  </a:lnTo>
                  <a:lnTo>
                    <a:pt x="10" y="13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25" y="0"/>
                  </a:lnTo>
                  <a:lnTo>
                    <a:pt x="135" y="0"/>
                  </a:lnTo>
                  <a:lnTo>
                    <a:pt x="142" y="0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67" name="Freeform 23">
              <a:extLst>
                <a:ext uri="{FF2B5EF4-FFF2-40B4-BE49-F238E27FC236}">
                  <a16:creationId xmlns:a16="http://schemas.microsoft.com/office/drawing/2014/main" id="{4AE528A5-7C91-EB2F-189A-9A484E0FF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212" y="1085850"/>
              <a:ext cx="420688" cy="1865313"/>
            </a:xfrm>
            <a:custGeom>
              <a:avLst/>
              <a:gdLst>
                <a:gd name="T0" fmla="*/ 217 w 265"/>
                <a:gd name="T1" fmla="*/ 40 h 1175"/>
                <a:gd name="T2" fmla="*/ 215 w 265"/>
                <a:gd name="T3" fmla="*/ 62 h 1175"/>
                <a:gd name="T4" fmla="*/ 215 w 265"/>
                <a:gd name="T5" fmla="*/ 90 h 1175"/>
                <a:gd name="T6" fmla="*/ 215 w 265"/>
                <a:gd name="T7" fmla="*/ 131 h 1175"/>
                <a:gd name="T8" fmla="*/ 215 w 265"/>
                <a:gd name="T9" fmla="*/ 165 h 1175"/>
                <a:gd name="T10" fmla="*/ 217 w 265"/>
                <a:gd name="T11" fmla="*/ 202 h 1175"/>
                <a:gd name="T12" fmla="*/ 217 w 265"/>
                <a:gd name="T13" fmla="*/ 232 h 1175"/>
                <a:gd name="T14" fmla="*/ 223 w 265"/>
                <a:gd name="T15" fmla="*/ 261 h 1175"/>
                <a:gd name="T16" fmla="*/ 223 w 265"/>
                <a:gd name="T17" fmla="*/ 296 h 1175"/>
                <a:gd name="T18" fmla="*/ 223 w 265"/>
                <a:gd name="T19" fmla="*/ 321 h 1175"/>
                <a:gd name="T20" fmla="*/ 215 w 265"/>
                <a:gd name="T21" fmla="*/ 338 h 1175"/>
                <a:gd name="T22" fmla="*/ 215 w 265"/>
                <a:gd name="T23" fmla="*/ 363 h 1175"/>
                <a:gd name="T24" fmla="*/ 213 w 265"/>
                <a:gd name="T25" fmla="*/ 399 h 1175"/>
                <a:gd name="T26" fmla="*/ 215 w 265"/>
                <a:gd name="T27" fmla="*/ 422 h 1175"/>
                <a:gd name="T28" fmla="*/ 221 w 265"/>
                <a:gd name="T29" fmla="*/ 438 h 1175"/>
                <a:gd name="T30" fmla="*/ 221 w 265"/>
                <a:gd name="T31" fmla="*/ 457 h 1175"/>
                <a:gd name="T32" fmla="*/ 221 w 265"/>
                <a:gd name="T33" fmla="*/ 476 h 1175"/>
                <a:gd name="T34" fmla="*/ 221 w 265"/>
                <a:gd name="T35" fmla="*/ 524 h 1175"/>
                <a:gd name="T36" fmla="*/ 221 w 265"/>
                <a:gd name="T37" fmla="*/ 568 h 1175"/>
                <a:gd name="T38" fmla="*/ 221 w 265"/>
                <a:gd name="T39" fmla="*/ 597 h 1175"/>
                <a:gd name="T40" fmla="*/ 211 w 265"/>
                <a:gd name="T41" fmla="*/ 620 h 1175"/>
                <a:gd name="T42" fmla="*/ 211 w 265"/>
                <a:gd name="T43" fmla="*/ 659 h 1175"/>
                <a:gd name="T44" fmla="*/ 211 w 265"/>
                <a:gd name="T45" fmla="*/ 703 h 1175"/>
                <a:gd name="T46" fmla="*/ 211 w 265"/>
                <a:gd name="T47" fmla="*/ 835 h 1175"/>
                <a:gd name="T48" fmla="*/ 248 w 265"/>
                <a:gd name="T49" fmla="*/ 856 h 1175"/>
                <a:gd name="T50" fmla="*/ 253 w 265"/>
                <a:gd name="T51" fmla="*/ 883 h 1175"/>
                <a:gd name="T52" fmla="*/ 257 w 265"/>
                <a:gd name="T53" fmla="*/ 912 h 1175"/>
                <a:gd name="T54" fmla="*/ 265 w 265"/>
                <a:gd name="T55" fmla="*/ 929 h 1175"/>
                <a:gd name="T56" fmla="*/ 265 w 265"/>
                <a:gd name="T57" fmla="*/ 954 h 1175"/>
                <a:gd name="T58" fmla="*/ 259 w 265"/>
                <a:gd name="T59" fmla="*/ 977 h 1175"/>
                <a:gd name="T60" fmla="*/ 248 w 265"/>
                <a:gd name="T61" fmla="*/ 989 h 1175"/>
                <a:gd name="T62" fmla="*/ 230 w 265"/>
                <a:gd name="T63" fmla="*/ 989 h 1175"/>
                <a:gd name="T64" fmla="*/ 217 w 265"/>
                <a:gd name="T65" fmla="*/ 997 h 1175"/>
                <a:gd name="T66" fmla="*/ 200 w 265"/>
                <a:gd name="T67" fmla="*/ 1002 h 1175"/>
                <a:gd name="T68" fmla="*/ 180 w 265"/>
                <a:gd name="T69" fmla="*/ 1004 h 1175"/>
                <a:gd name="T70" fmla="*/ 171 w 265"/>
                <a:gd name="T71" fmla="*/ 1012 h 1175"/>
                <a:gd name="T72" fmla="*/ 154 w 265"/>
                <a:gd name="T73" fmla="*/ 1012 h 1175"/>
                <a:gd name="T74" fmla="*/ 140 w 265"/>
                <a:gd name="T75" fmla="*/ 1020 h 1175"/>
                <a:gd name="T76" fmla="*/ 125 w 265"/>
                <a:gd name="T77" fmla="*/ 1029 h 1175"/>
                <a:gd name="T78" fmla="*/ 113 w 265"/>
                <a:gd name="T79" fmla="*/ 1035 h 1175"/>
                <a:gd name="T80" fmla="*/ 100 w 265"/>
                <a:gd name="T81" fmla="*/ 1031 h 1175"/>
                <a:gd name="T82" fmla="*/ 107 w 265"/>
                <a:gd name="T83" fmla="*/ 1060 h 1175"/>
                <a:gd name="T84" fmla="*/ 111 w 265"/>
                <a:gd name="T85" fmla="*/ 1079 h 1175"/>
                <a:gd name="T86" fmla="*/ 106 w 265"/>
                <a:gd name="T87" fmla="*/ 1091 h 1175"/>
                <a:gd name="T88" fmla="*/ 111 w 265"/>
                <a:gd name="T89" fmla="*/ 1104 h 1175"/>
                <a:gd name="T90" fmla="*/ 106 w 265"/>
                <a:gd name="T91" fmla="*/ 1119 h 1175"/>
                <a:gd name="T92" fmla="*/ 94 w 265"/>
                <a:gd name="T93" fmla="*/ 1137 h 1175"/>
                <a:gd name="T94" fmla="*/ 82 w 265"/>
                <a:gd name="T95" fmla="*/ 1144 h 1175"/>
                <a:gd name="T96" fmla="*/ 73 w 265"/>
                <a:gd name="T97" fmla="*/ 1156 h 1175"/>
                <a:gd name="T98" fmla="*/ 58 w 265"/>
                <a:gd name="T99" fmla="*/ 1160 h 1175"/>
                <a:gd name="T100" fmla="*/ 48 w 265"/>
                <a:gd name="T101" fmla="*/ 1167 h 1175"/>
                <a:gd name="T102" fmla="*/ 36 w 265"/>
                <a:gd name="T103" fmla="*/ 1175 h 1175"/>
                <a:gd name="T104" fmla="*/ 4 w 265"/>
                <a:gd name="T105" fmla="*/ 1175 h 1175"/>
                <a:gd name="T106" fmla="*/ 2 w 265"/>
                <a:gd name="T107" fmla="*/ 1077 h 1175"/>
                <a:gd name="T108" fmla="*/ 4 w 265"/>
                <a:gd name="T109" fmla="*/ 904 h 1175"/>
                <a:gd name="T110" fmla="*/ 4 w 265"/>
                <a:gd name="T111" fmla="*/ 582 h 1175"/>
                <a:gd name="T112" fmla="*/ 4 w 265"/>
                <a:gd name="T113" fmla="*/ 37 h 1175"/>
                <a:gd name="T114" fmla="*/ 205 w 265"/>
                <a:gd name="T115" fmla="*/ 0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5" h="1175">
                  <a:moveTo>
                    <a:pt x="205" y="0"/>
                  </a:moveTo>
                  <a:lnTo>
                    <a:pt x="217" y="0"/>
                  </a:lnTo>
                  <a:lnTo>
                    <a:pt x="217" y="12"/>
                  </a:lnTo>
                  <a:lnTo>
                    <a:pt x="217" y="21"/>
                  </a:lnTo>
                  <a:lnTo>
                    <a:pt x="217" y="27"/>
                  </a:lnTo>
                  <a:lnTo>
                    <a:pt x="217" y="33"/>
                  </a:lnTo>
                  <a:lnTo>
                    <a:pt x="217" y="37"/>
                  </a:lnTo>
                  <a:lnTo>
                    <a:pt x="217" y="39"/>
                  </a:lnTo>
                  <a:lnTo>
                    <a:pt x="217" y="40"/>
                  </a:lnTo>
                  <a:lnTo>
                    <a:pt x="217" y="42"/>
                  </a:lnTo>
                  <a:lnTo>
                    <a:pt x="217" y="46"/>
                  </a:lnTo>
                  <a:lnTo>
                    <a:pt x="217" y="48"/>
                  </a:lnTo>
                  <a:lnTo>
                    <a:pt x="217" y="50"/>
                  </a:lnTo>
                  <a:lnTo>
                    <a:pt x="217" y="52"/>
                  </a:lnTo>
                  <a:lnTo>
                    <a:pt x="217" y="56"/>
                  </a:lnTo>
                  <a:lnTo>
                    <a:pt x="217" y="58"/>
                  </a:lnTo>
                  <a:lnTo>
                    <a:pt x="215" y="58"/>
                  </a:lnTo>
                  <a:lnTo>
                    <a:pt x="215" y="62"/>
                  </a:lnTo>
                  <a:lnTo>
                    <a:pt x="215" y="65"/>
                  </a:lnTo>
                  <a:lnTo>
                    <a:pt x="215" y="67"/>
                  </a:lnTo>
                  <a:lnTo>
                    <a:pt x="215" y="71"/>
                  </a:lnTo>
                  <a:lnTo>
                    <a:pt x="215" y="73"/>
                  </a:lnTo>
                  <a:lnTo>
                    <a:pt x="215" y="77"/>
                  </a:lnTo>
                  <a:lnTo>
                    <a:pt x="215" y="81"/>
                  </a:lnTo>
                  <a:lnTo>
                    <a:pt x="215" y="83"/>
                  </a:lnTo>
                  <a:lnTo>
                    <a:pt x="215" y="88"/>
                  </a:lnTo>
                  <a:lnTo>
                    <a:pt x="215" y="90"/>
                  </a:lnTo>
                  <a:lnTo>
                    <a:pt x="215" y="92"/>
                  </a:lnTo>
                  <a:lnTo>
                    <a:pt x="215" y="94"/>
                  </a:lnTo>
                  <a:lnTo>
                    <a:pt x="215" y="96"/>
                  </a:lnTo>
                  <a:lnTo>
                    <a:pt x="215" y="104"/>
                  </a:lnTo>
                  <a:lnTo>
                    <a:pt x="215" y="106"/>
                  </a:lnTo>
                  <a:lnTo>
                    <a:pt x="215" y="113"/>
                  </a:lnTo>
                  <a:lnTo>
                    <a:pt x="215" y="123"/>
                  </a:lnTo>
                  <a:lnTo>
                    <a:pt x="215" y="125"/>
                  </a:lnTo>
                  <a:lnTo>
                    <a:pt x="215" y="131"/>
                  </a:lnTo>
                  <a:lnTo>
                    <a:pt x="215" y="133"/>
                  </a:lnTo>
                  <a:lnTo>
                    <a:pt x="215" y="135"/>
                  </a:lnTo>
                  <a:lnTo>
                    <a:pt x="215" y="136"/>
                  </a:lnTo>
                  <a:lnTo>
                    <a:pt x="215" y="146"/>
                  </a:lnTo>
                  <a:lnTo>
                    <a:pt x="215" y="150"/>
                  </a:lnTo>
                  <a:lnTo>
                    <a:pt x="215" y="156"/>
                  </a:lnTo>
                  <a:lnTo>
                    <a:pt x="215" y="158"/>
                  </a:lnTo>
                  <a:lnTo>
                    <a:pt x="215" y="159"/>
                  </a:lnTo>
                  <a:lnTo>
                    <a:pt x="215" y="165"/>
                  </a:lnTo>
                  <a:lnTo>
                    <a:pt x="215" y="171"/>
                  </a:lnTo>
                  <a:lnTo>
                    <a:pt x="217" y="171"/>
                  </a:lnTo>
                  <a:lnTo>
                    <a:pt x="217" y="179"/>
                  </a:lnTo>
                  <a:lnTo>
                    <a:pt x="217" y="181"/>
                  </a:lnTo>
                  <a:lnTo>
                    <a:pt x="217" y="183"/>
                  </a:lnTo>
                  <a:lnTo>
                    <a:pt x="217" y="190"/>
                  </a:lnTo>
                  <a:lnTo>
                    <a:pt x="217" y="194"/>
                  </a:lnTo>
                  <a:lnTo>
                    <a:pt x="217" y="196"/>
                  </a:lnTo>
                  <a:lnTo>
                    <a:pt x="217" y="202"/>
                  </a:lnTo>
                  <a:lnTo>
                    <a:pt x="217" y="206"/>
                  </a:lnTo>
                  <a:lnTo>
                    <a:pt x="217" y="207"/>
                  </a:lnTo>
                  <a:lnTo>
                    <a:pt x="217" y="209"/>
                  </a:lnTo>
                  <a:lnTo>
                    <a:pt x="217" y="213"/>
                  </a:lnTo>
                  <a:lnTo>
                    <a:pt x="217" y="219"/>
                  </a:lnTo>
                  <a:lnTo>
                    <a:pt x="217" y="223"/>
                  </a:lnTo>
                  <a:lnTo>
                    <a:pt x="217" y="225"/>
                  </a:lnTo>
                  <a:lnTo>
                    <a:pt x="217" y="227"/>
                  </a:lnTo>
                  <a:lnTo>
                    <a:pt x="217" y="232"/>
                  </a:lnTo>
                  <a:lnTo>
                    <a:pt x="217" y="236"/>
                  </a:lnTo>
                  <a:lnTo>
                    <a:pt x="217" y="238"/>
                  </a:lnTo>
                  <a:lnTo>
                    <a:pt x="217" y="246"/>
                  </a:lnTo>
                  <a:lnTo>
                    <a:pt x="221" y="246"/>
                  </a:lnTo>
                  <a:lnTo>
                    <a:pt x="223" y="246"/>
                  </a:lnTo>
                  <a:lnTo>
                    <a:pt x="223" y="254"/>
                  </a:lnTo>
                  <a:lnTo>
                    <a:pt x="223" y="255"/>
                  </a:lnTo>
                  <a:lnTo>
                    <a:pt x="223" y="259"/>
                  </a:lnTo>
                  <a:lnTo>
                    <a:pt x="223" y="261"/>
                  </a:lnTo>
                  <a:lnTo>
                    <a:pt x="223" y="265"/>
                  </a:lnTo>
                  <a:lnTo>
                    <a:pt x="223" y="271"/>
                  </a:lnTo>
                  <a:lnTo>
                    <a:pt x="223" y="279"/>
                  </a:lnTo>
                  <a:lnTo>
                    <a:pt x="223" y="282"/>
                  </a:lnTo>
                  <a:lnTo>
                    <a:pt x="223" y="284"/>
                  </a:lnTo>
                  <a:lnTo>
                    <a:pt x="223" y="290"/>
                  </a:lnTo>
                  <a:lnTo>
                    <a:pt x="223" y="292"/>
                  </a:lnTo>
                  <a:lnTo>
                    <a:pt x="223" y="294"/>
                  </a:lnTo>
                  <a:lnTo>
                    <a:pt x="223" y="296"/>
                  </a:lnTo>
                  <a:lnTo>
                    <a:pt x="223" y="298"/>
                  </a:lnTo>
                  <a:lnTo>
                    <a:pt x="223" y="302"/>
                  </a:lnTo>
                  <a:lnTo>
                    <a:pt x="223" y="303"/>
                  </a:lnTo>
                  <a:lnTo>
                    <a:pt x="223" y="305"/>
                  </a:lnTo>
                  <a:lnTo>
                    <a:pt x="223" y="307"/>
                  </a:lnTo>
                  <a:lnTo>
                    <a:pt x="223" y="309"/>
                  </a:lnTo>
                  <a:lnTo>
                    <a:pt x="223" y="315"/>
                  </a:lnTo>
                  <a:lnTo>
                    <a:pt x="223" y="319"/>
                  </a:lnTo>
                  <a:lnTo>
                    <a:pt x="223" y="321"/>
                  </a:lnTo>
                  <a:lnTo>
                    <a:pt x="221" y="321"/>
                  </a:lnTo>
                  <a:lnTo>
                    <a:pt x="219" y="321"/>
                  </a:lnTo>
                  <a:lnTo>
                    <a:pt x="217" y="321"/>
                  </a:lnTo>
                  <a:lnTo>
                    <a:pt x="215" y="321"/>
                  </a:lnTo>
                  <a:lnTo>
                    <a:pt x="215" y="325"/>
                  </a:lnTo>
                  <a:lnTo>
                    <a:pt x="215" y="328"/>
                  </a:lnTo>
                  <a:lnTo>
                    <a:pt x="215" y="330"/>
                  </a:lnTo>
                  <a:lnTo>
                    <a:pt x="215" y="336"/>
                  </a:lnTo>
                  <a:lnTo>
                    <a:pt x="215" y="338"/>
                  </a:lnTo>
                  <a:lnTo>
                    <a:pt x="215" y="342"/>
                  </a:lnTo>
                  <a:lnTo>
                    <a:pt x="215" y="346"/>
                  </a:lnTo>
                  <a:lnTo>
                    <a:pt x="215" y="348"/>
                  </a:lnTo>
                  <a:lnTo>
                    <a:pt x="215" y="351"/>
                  </a:lnTo>
                  <a:lnTo>
                    <a:pt x="215" y="353"/>
                  </a:lnTo>
                  <a:lnTo>
                    <a:pt x="215" y="355"/>
                  </a:lnTo>
                  <a:lnTo>
                    <a:pt x="215" y="359"/>
                  </a:lnTo>
                  <a:lnTo>
                    <a:pt x="215" y="361"/>
                  </a:lnTo>
                  <a:lnTo>
                    <a:pt x="215" y="363"/>
                  </a:lnTo>
                  <a:lnTo>
                    <a:pt x="215" y="365"/>
                  </a:lnTo>
                  <a:lnTo>
                    <a:pt x="215" y="367"/>
                  </a:lnTo>
                  <a:lnTo>
                    <a:pt x="215" y="369"/>
                  </a:lnTo>
                  <a:lnTo>
                    <a:pt x="215" y="378"/>
                  </a:lnTo>
                  <a:lnTo>
                    <a:pt x="215" y="384"/>
                  </a:lnTo>
                  <a:lnTo>
                    <a:pt x="215" y="386"/>
                  </a:lnTo>
                  <a:lnTo>
                    <a:pt x="215" y="390"/>
                  </a:lnTo>
                  <a:lnTo>
                    <a:pt x="215" y="396"/>
                  </a:lnTo>
                  <a:lnTo>
                    <a:pt x="213" y="399"/>
                  </a:lnTo>
                  <a:lnTo>
                    <a:pt x="213" y="401"/>
                  </a:lnTo>
                  <a:lnTo>
                    <a:pt x="213" y="403"/>
                  </a:lnTo>
                  <a:lnTo>
                    <a:pt x="215" y="405"/>
                  </a:lnTo>
                  <a:lnTo>
                    <a:pt x="215" y="407"/>
                  </a:lnTo>
                  <a:lnTo>
                    <a:pt x="215" y="409"/>
                  </a:lnTo>
                  <a:lnTo>
                    <a:pt x="215" y="413"/>
                  </a:lnTo>
                  <a:lnTo>
                    <a:pt x="215" y="415"/>
                  </a:lnTo>
                  <a:lnTo>
                    <a:pt x="215" y="419"/>
                  </a:lnTo>
                  <a:lnTo>
                    <a:pt x="215" y="422"/>
                  </a:lnTo>
                  <a:lnTo>
                    <a:pt x="215" y="426"/>
                  </a:lnTo>
                  <a:lnTo>
                    <a:pt x="215" y="428"/>
                  </a:lnTo>
                  <a:lnTo>
                    <a:pt x="215" y="430"/>
                  </a:lnTo>
                  <a:lnTo>
                    <a:pt x="215" y="434"/>
                  </a:lnTo>
                  <a:lnTo>
                    <a:pt x="215" y="436"/>
                  </a:lnTo>
                  <a:lnTo>
                    <a:pt x="217" y="436"/>
                  </a:lnTo>
                  <a:lnTo>
                    <a:pt x="219" y="436"/>
                  </a:lnTo>
                  <a:lnTo>
                    <a:pt x="221" y="436"/>
                  </a:lnTo>
                  <a:lnTo>
                    <a:pt x="221" y="438"/>
                  </a:lnTo>
                  <a:lnTo>
                    <a:pt x="221" y="440"/>
                  </a:lnTo>
                  <a:lnTo>
                    <a:pt x="221" y="442"/>
                  </a:lnTo>
                  <a:lnTo>
                    <a:pt x="221" y="444"/>
                  </a:lnTo>
                  <a:lnTo>
                    <a:pt x="221" y="446"/>
                  </a:lnTo>
                  <a:lnTo>
                    <a:pt x="221" y="447"/>
                  </a:lnTo>
                  <a:lnTo>
                    <a:pt x="221" y="449"/>
                  </a:lnTo>
                  <a:lnTo>
                    <a:pt x="221" y="453"/>
                  </a:lnTo>
                  <a:lnTo>
                    <a:pt x="221" y="455"/>
                  </a:lnTo>
                  <a:lnTo>
                    <a:pt x="221" y="457"/>
                  </a:lnTo>
                  <a:lnTo>
                    <a:pt x="221" y="459"/>
                  </a:lnTo>
                  <a:lnTo>
                    <a:pt x="221" y="461"/>
                  </a:lnTo>
                  <a:lnTo>
                    <a:pt x="221" y="463"/>
                  </a:lnTo>
                  <a:lnTo>
                    <a:pt x="221" y="467"/>
                  </a:lnTo>
                  <a:lnTo>
                    <a:pt x="221" y="469"/>
                  </a:lnTo>
                  <a:lnTo>
                    <a:pt x="221" y="470"/>
                  </a:lnTo>
                  <a:lnTo>
                    <a:pt x="221" y="472"/>
                  </a:lnTo>
                  <a:lnTo>
                    <a:pt x="221" y="474"/>
                  </a:lnTo>
                  <a:lnTo>
                    <a:pt x="221" y="476"/>
                  </a:lnTo>
                  <a:lnTo>
                    <a:pt x="221" y="478"/>
                  </a:lnTo>
                  <a:lnTo>
                    <a:pt x="221" y="480"/>
                  </a:lnTo>
                  <a:lnTo>
                    <a:pt x="221" y="503"/>
                  </a:lnTo>
                  <a:lnTo>
                    <a:pt x="221" y="505"/>
                  </a:lnTo>
                  <a:lnTo>
                    <a:pt x="221" y="509"/>
                  </a:lnTo>
                  <a:lnTo>
                    <a:pt x="221" y="511"/>
                  </a:lnTo>
                  <a:lnTo>
                    <a:pt x="221" y="515"/>
                  </a:lnTo>
                  <a:lnTo>
                    <a:pt x="221" y="520"/>
                  </a:lnTo>
                  <a:lnTo>
                    <a:pt x="221" y="524"/>
                  </a:lnTo>
                  <a:lnTo>
                    <a:pt x="221" y="526"/>
                  </a:lnTo>
                  <a:lnTo>
                    <a:pt x="221" y="534"/>
                  </a:lnTo>
                  <a:lnTo>
                    <a:pt x="221" y="536"/>
                  </a:lnTo>
                  <a:lnTo>
                    <a:pt x="221" y="538"/>
                  </a:lnTo>
                  <a:lnTo>
                    <a:pt x="221" y="540"/>
                  </a:lnTo>
                  <a:lnTo>
                    <a:pt x="221" y="542"/>
                  </a:lnTo>
                  <a:lnTo>
                    <a:pt x="221" y="555"/>
                  </a:lnTo>
                  <a:lnTo>
                    <a:pt x="221" y="561"/>
                  </a:lnTo>
                  <a:lnTo>
                    <a:pt x="221" y="568"/>
                  </a:lnTo>
                  <a:lnTo>
                    <a:pt x="219" y="576"/>
                  </a:lnTo>
                  <a:lnTo>
                    <a:pt x="221" y="578"/>
                  </a:lnTo>
                  <a:lnTo>
                    <a:pt x="221" y="580"/>
                  </a:lnTo>
                  <a:lnTo>
                    <a:pt x="221" y="582"/>
                  </a:lnTo>
                  <a:lnTo>
                    <a:pt x="221" y="586"/>
                  </a:lnTo>
                  <a:lnTo>
                    <a:pt x="221" y="588"/>
                  </a:lnTo>
                  <a:lnTo>
                    <a:pt x="221" y="591"/>
                  </a:lnTo>
                  <a:lnTo>
                    <a:pt x="221" y="593"/>
                  </a:lnTo>
                  <a:lnTo>
                    <a:pt x="221" y="597"/>
                  </a:lnTo>
                  <a:lnTo>
                    <a:pt x="221" y="603"/>
                  </a:lnTo>
                  <a:lnTo>
                    <a:pt x="221" y="607"/>
                  </a:lnTo>
                  <a:lnTo>
                    <a:pt x="221" y="611"/>
                  </a:lnTo>
                  <a:lnTo>
                    <a:pt x="221" y="614"/>
                  </a:lnTo>
                  <a:lnTo>
                    <a:pt x="221" y="618"/>
                  </a:lnTo>
                  <a:lnTo>
                    <a:pt x="221" y="620"/>
                  </a:lnTo>
                  <a:lnTo>
                    <a:pt x="217" y="620"/>
                  </a:lnTo>
                  <a:lnTo>
                    <a:pt x="213" y="620"/>
                  </a:lnTo>
                  <a:lnTo>
                    <a:pt x="211" y="620"/>
                  </a:lnTo>
                  <a:lnTo>
                    <a:pt x="211" y="624"/>
                  </a:lnTo>
                  <a:lnTo>
                    <a:pt x="211" y="626"/>
                  </a:lnTo>
                  <a:lnTo>
                    <a:pt x="211" y="632"/>
                  </a:lnTo>
                  <a:lnTo>
                    <a:pt x="211" y="634"/>
                  </a:lnTo>
                  <a:lnTo>
                    <a:pt x="211" y="636"/>
                  </a:lnTo>
                  <a:lnTo>
                    <a:pt x="211" y="641"/>
                  </a:lnTo>
                  <a:lnTo>
                    <a:pt x="211" y="645"/>
                  </a:lnTo>
                  <a:lnTo>
                    <a:pt x="211" y="647"/>
                  </a:lnTo>
                  <a:lnTo>
                    <a:pt x="211" y="659"/>
                  </a:lnTo>
                  <a:lnTo>
                    <a:pt x="211" y="661"/>
                  </a:lnTo>
                  <a:lnTo>
                    <a:pt x="211" y="668"/>
                  </a:lnTo>
                  <a:lnTo>
                    <a:pt x="211" y="674"/>
                  </a:lnTo>
                  <a:lnTo>
                    <a:pt x="211" y="686"/>
                  </a:lnTo>
                  <a:lnTo>
                    <a:pt x="211" y="687"/>
                  </a:lnTo>
                  <a:lnTo>
                    <a:pt x="211" y="689"/>
                  </a:lnTo>
                  <a:lnTo>
                    <a:pt x="211" y="691"/>
                  </a:lnTo>
                  <a:lnTo>
                    <a:pt x="211" y="697"/>
                  </a:lnTo>
                  <a:lnTo>
                    <a:pt x="211" y="703"/>
                  </a:lnTo>
                  <a:lnTo>
                    <a:pt x="211" y="705"/>
                  </a:lnTo>
                  <a:lnTo>
                    <a:pt x="211" y="712"/>
                  </a:lnTo>
                  <a:lnTo>
                    <a:pt x="211" y="732"/>
                  </a:lnTo>
                  <a:lnTo>
                    <a:pt x="211" y="734"/>
                  </a:lnTo>
                  <a:lnTo>
                    <a:pt x="211" y="743"/>
                  </a:lnTo>
                  <a:lnTo>
                    <a:pt x="211" y="768"/>
                  </a:lnTo>
                  <a:lnTo>
                    <a:pt x="211" y="782"/>
                  </a:lnTo>
                  <a:lnTo>
                    <a:pt x="211" y="833"/>
                  </a:lnTo>
                  <a:lnTo>
                    <a:pt x="211" y="835"/>
                  </a:lnTo>
                  <a:lnTo>
                    <a:pt x="221" y="835"/>
                  </a:lnTo>
                  <a:lnTo>
                    <a:pt x="226" y="835"/>
                  </a:lnTo>
                  <a:lnTo>
                    <a:pt x="228" y="835"/>
                  </a:lnTo>
                  <a:lnTo>
                    <a:pt x="240" y="835"/>
                  </a:lnTo>
                  <a:lnTo>
                    <a:pt x="240" y="833"/>
                  </a:lnTo>
                  <a:lnTo>
                    <a:pt x="248" y="833"/>
                  </a:lnTo>
                  <a:lnTo>
                    <a:pt x="248" y="837"/>
                  </a:lnTo>
                  <a:lnTo>
                    <a:pt x="248" y="839"/>
                  </a:lnTo>
                  <a:lnTo>
                    <a:pt x="248" y="856"/>
                  </a:lnTo>
                  <a:lnTo>
                    <a:pt x="248" y="858"/>
                  </a:lnTo>
                  <a:lnTo>
                    <a:pt x="248" y="864"/>
                  </a:lnTo>
                  <a:lnTo>
                    <a:pt x="248" y="870"/>
                  </a:lnTo>
                  <a:lnTo>
                    <a:pt x="248" y="872"/>
                  </a:lnTo>
                  <a:lnTo>
                    <a:pt x="248" y="874"/>
                  </a:lnTo>
                  <a:lnTo>
                    <a:pt x="248" y="876"/>
                  </a:lnTo>
                  <a:lnTo>
                    <a:pt x="253" y="876"/>
                  </a:lnTo>
                  <a:lnTo>
                    <a:pt x="253" y="879"/>
                  </a:lnTo>
                  <a:lnTo>
                    <a:pt x="253" y="883"/>
                  </a:lnTo>
                  <a:lnTo>
                    <a:pt x="253" y="885"/>
                  </a:lnTo>
                  <a:lnTo>
                    <a:pt x="253" y="889"/>
                  </a:lnTo>
                  <a:lnTo>
                    <a:pt x="253" y="891"/>
                  </a:lnTo>
                  <a:lnTo>
                    <a:pt x="253" y="895"/>
                  </a:lnTo>
                  <a:lnTo>
                    <a:pt x="253" y="901"/>
                  </a:lnTo>
                  <a:lnTo>
                    <a:pt x="253" y="906"/>
                  </a:lnTo>
                  <a:lnTo>
                    <a:pt x="253" y="908"/>
                  </a:lnTo>
                  <a:lnTo>
                    <a:pt x="253" y="912"/>
                  </a:lnTo>
                  <a:lnTo>
                    <a:pt x="257" y="912"/>
                  </a:lnTo>
                  <a:lnTo>
                    <a:pt x="259" y="912"/>
                  </a:lnTo>
                  <a:lnTo>
                    <a:pt x="259" y="916"/>
                  </a:lnTo>
                  <a:lnTo>
                    <a:pt x="259" y="918"/>
                  </a:lnTo>
                  <a:lnTo>
                    <a:pt x="259" y="922"/>
                  </a:lnTo>
                  <a:lnTo>
                    <a:pt x="261" y="922"/>
                  </a:lnTo>
                  <a:lnTo>
                    <a:pt x="263" y="922"/>
                  </a:lnTo>
                  <a:lnTo>
                    <a:pt x="265" y="922"/>
                  </a:lnTo>
                  <a:lnTo>
                    <a:pt x="265" y="924"/>
                  </a:lnTo>
                  <a:lnTo>
                    <a:pt x="265" y="929"/>
                  </a:lnTo>
                  <a:lnTo>
                    <a:pt x="265" y="931"/>
                  </a:lnTo>
                  <a:lnTo>
                    <a:pt x="265" y="933"/>
                  </a:lnTo>
                  <a:lnTo>
                    <a:pt x="265" y="935"/>
                  </a:lnTo>
                  <a:lnTo>
                    <a:pt x="265" y="937"/>
                  </a:lnTo>
                  <a:lnTo>
                    <a:pt x="265" y="943"/>
                  </a:lnTo>
                  <a:lnTo>
                    <a:pt x="265" y="949"/>
                  </a:lnTo>
                  <a:lnTo>
                    <a:pt x="265" y="950"/>
                  </a:lnTo>
                  <a:lnTo>
                    <a:pt x="265" y="952"/>
                  </a:lnTo>
                  <a:lnTo>
                    <a:pt x="265" y="954"/>
                  </a:lnTo>
                  <a:lnTo>
                    <a:pt x="265" y="960"/>
                  </a:lnTo>
                  <a:lnTo>
                    <a:pt x="265" y="966"/>
                  </a:lnTo>
                  <a:lnTo>
                    <a:pt x="263" y="966"/>
                  </a:lnTo>
                  <a:lnTo>
                    <a:pt x="261" y="966"/>
                  </a:lnTo>
                  <a:lnTo>
                    <a:pt x="259" y="966"/>
                  </a:lnTo>
                  <a:lnTo>
                    <a:pt x="259" y="968"/>
                  </a:lnTo>
                  <a:lnTo>
                    <a:pt x="259" y="972"/>
                  </a:lnTo>
                  <a:lnTo>
                    <a:pt x="259" y="975"/>
                  </a:lnTo>
                  <a:lnTo>
                    <a:pt x="259" y="977"/>
                  </a:lnTo>
                  <a:lnTo>
                    <a:pt x="259" y="981"/>
                  </a:lnTo>
                  <a:lnTo>
                    <a:pt x="259" y="983"/>
                  </a:lnTo>
                  <a:lnTo>
                    <a:pt x="259" y="985"/>
                  </a:lnTo>
                  <a:lnTo>
                    <a:pt x="257" y="987"/>
                  </a:lnTo>
                  <a:lnTo>
                    <a:pt x="255" y="987"/>
                  </a:lnTo>
                  <a:lnTo>
                    <a:pt x="255" y="989"/>
                  </a:lnTo>
                  <a:lnTo>
                    <a:pt x="253" y="989"/>
                  </a:lnTo>
                  <a:lnTo>
                    <a:pt x="250" y="989"/>
                  </a:lnTo>
                  <a:lnTo>
                    <a:pt x="248" y="989"/>
                  </a:lnTo>
                  <a:lnTo>
                    <a:pt x="246" y="989"/>
                  </a:lnTo>
                  <a:lnTo>
                    <a:pt x="240" y="989"/>
                  </a:lnTo>
                  <a:lnTo>
                    <a:pt x="238" y="989"/>
                  </a:lnTo>
                  <a:lnTo>
                    <a:pt x="236" y="989"/>
                  </a:lnTo>
                  <a:lnTo>
                    <a:pt x="234" y="989"/>
                  </a:lnTo>
                  <a:lnTo>
                    <a:pt x="232" y="989"/>
                  </a:lnTo>
                  <a:lnTo>
                    <a:pt x="230" y="989"/>
                  </a:lnTo>
                  <a:lnTo>
                    <a:pt x="228" y="989"/>
                  </a:lnTo>
                  <a:lnTo>
                    <a:pt x="230" y="989"/>
                  </a:lnTo>
                  <a:lnTo>
                    <a:pt x="230" y="987"/>
                  </a:lnTo>
                  <a:lnTo>
                    <a:pt x="228" y="987"/>
                  </a:lnTo>
                  <a:lnTo>
                    <a:pt x="228" y="989"/>
                  </a:lnTo>
                  <a:lnTo>
                    <a:pt x="226" y="991"/>
                  </a:lnTo>
                  <a:lnTo>
                    <a:pt x="225" y="991"/>
                  </a:lnTo>
                  <a:lnTo>
                    <a:pt x="223" y="993"/>
                  </a:lnTo>
                  <a:lnTo>
                    <a:pt x="221" y="995"/>
                  </a:lnTo>
                  <a:lnTo>
                    <a:pt x="219" y="995"/>
                  </a:lnTo>
                  <a:lnTo>
                    <a:pt x="217" y="997"/>
                  </a:lnTo>
                  <a:lnTo>
                    <a:pt x="215" y="997"/>
                  </a:lnTo>
                  <a:lnTo>
                    <a:pt x="211" y="998"/>
                  </a:lnTo>
                  <a:lnTo>
                    <a:pt x="209" y="998"/>
                  </a:lnTo>
                  <a:lnTo>
                    <a:pt x="207" y="998"/>
                  </a:lnTo>
                  <a:lnTo>
                    <a:pt x="205" y="998"/>
                  </a:lnTo>
                  <a:lnTo>
                    <a:pt x="203" y="1000"/>
                  </a:lnTo>
                  <a:lnTo>
                    <a:pt x="203" y="1002"/>
                  </a:lnTo>
                  <a:lnTo>
                    <a:pt x="202" y="1002"/>
                  </a:lnTo>
                  <a:lnTo>
                    <a:pt x="200" y="1002"/>
                  </a:lnTo>
                  <a:lnTo>
                    <a:pt x="198" y="1004"/>
                  </a:lnTo>
                  <a:lnTo>
                    <a:pt x="196" y="1004"/>
                  </a:lnTo>
                  <a:lnTo>
                    <a:pt x="194" y="1004"/>
                  </a:lnTo>
                  <a:lnTo>
                    <a:pt x="190" y="1002"/>
                  </a:lnTo>
                  <a:lnTo>
                    <a:pt x="188" y="1002"/>
                  </a:lnTo>
                  <a:lnTo>
                    <a:pt x="186" y="1002"/>
                  </a:lnTo>
                  <a:lnTo>
                    <a:pt x="184" y="1004"/>
                  </a:lnTo>
                  <a:lnTo>
                    <a:pt x="182" y="1004"/>
                  </a:lnTo>
                  <a:lnTo>
                    <a:pt x="180" y="1004"/>
                  </a:lnTo>
                  <a:lnTo>
                    <a:pt x="178" y="1004"/>
                  </a:lnTo>
                  <a:lnTo>
                    <a:pt x="177" y="1004"/>
                  </a:lnTo>
                  <a:lnTo>
                    <a:pt x="177" y="1002"/>
                  </a:lnTo>
                  <a:lnTo>
                    <a:pt x="175" y="1002"/>
                  </a:lnTo>
                  <a:lnTo>
                    <a:pt x="173" y="1004"/>
                  </a:lnTo>
                  <a:lnTo>
                    <a:pt x="171" y="1006"/>
                  </a:lnTo>
                  <a:lnTo>
                    <a:pt x="171" y="1008"/>
                  </a:lnTo>
                  <a:lnTo>
                    <a:pt x="171" y="1010"/>
                  </a:lnTo>
                  <a:lnTo>
                    <a:pt x="171" y="1012"/>
                  </a:lnTo>
                  <a:lnTo>
                    <a:pt x="169" y="1012"/>
                  </a:lnTo>
                  <a:lnTo>
                    <a:pt x="167" y="1012"/>
                  </a:lnTo>
                  <a:lnTo>
                    <a:pt x="165" y="1012"/>
                  </a:lnTo>
                  <a:lnTo>
                    <a:pt x="163" y="1012"/>
                  </a:lnTo>
                  <a:lnTo>
                    <a:pt x="161" y="1012"/>
                  </a:lnTo>
                  <a:lnTo>
                    <a:pt x="159" y="1012"/>
                  </a:lnTo>
                  <a:lnTo>
                    <a:pt x="157" y="1012"/>
                  </a:lnTo>
                  <a:lnTo>
                    <a:pt x="155" y="1012"/>
                  </a:lnTo>
                  <a:lnTo>
                    <a:pt x="154" y="1012"/>
                  </a:lnTo>
                  <a:lnTo>
                    <a:pt x="152" y="1012"/>
                  </a:lnTo>
                  <a:lnTo>
                    <a:pt x="150" y="1014"/>
                  </a:lnTo>
                  <a:lnTo>
                    <a:pt x="148" y="1014"/>
                  </a:lnTo>
                  <a:lnTo>
                    <a:pt x="146" y="1014"/>
                  </a:lnTo>
                  <a:lnTo>
                    <a:pt x="146" y="1016"/>
                  </a:lnTo>
                  <a:lnTo>
                    <a:pt x="144" y="1016"/>
                  </a:lnTo>
                  <a:lnTo>
                    <a:pt x="144" y="1018"/>
                  </a:lnTo>
                  <a:lnTo>
                    <a:pt x="142" y="1020"/>
                  </a:lnTo>
                  <a:lnTo>
                    <a:pt x="140" y="1020"/>
                  </a:lnTo>
                  <a:lnTo>
                    <a:pt x="138" y="1020"/>
                  </a:lnTo>
                  <a:lnTo>
                    <a:pt x="136" y="1020"/>
                  </a:lnTo>
                  <a:lnTo>
                    <a:pt x="134" y="1021"/>
                  </a:lnTo>
                  <a:lnTo>
                    <a:pt x="132" y="1021"/>
                  </a:lnTo>
                  <a:lnTo>
                    <a:pt x="130" y="1025"/>
                  </a:lnTo>
                  <a:lnTo>
                    <a:pt x="129" y="1025"/>
                  </a:lnTo>
                  <a:lnTo>
                    <a:pt x="129" y="1027"/>
                  </a:lnTo>
                  <a:lnTo>
                    <a:pt x="127" y="1027"/>
                  </a:lnTo>
                  <a:lnTo>
                    <a:pt x="125" y="1029"/>
                  </a:lnTo>
                  <a:lnTo>
                    <a:pt x="125" y="1031"/>
                  </a:lnTo>
                  <a:lnTo>
                    <a:pt x="123" y="1031"/>
                  </a:lnTo>
                  <a:lnTo>
                    <a:pt x="123" y="1033"/>
                  </a:lnTo>
                  <a:lnTo>
                    <a:pt x="123" y="1035"/>
                  </a:lnTo>
                  <a:lnTo>
                    <a:pt x="121" y="1035"/>
                  </a:lnTo>
                  <a:lnTo>
                    <a:pt x="119" y="1035"/>
                  </a:lnTo>
                  <a:lnTo>
                    <a:pt x="117" y="1035"/>
                  </a:lnTo>
                  <a:lnTo>
                    <a:pt x="115" y="1035"/>
                  </a:lnTo>
                  <a:lnTo>
                    <a:pt x="113" y="1035"/>
                  </a:lnTo>
                  <a:lnTo>
                    <a:pt x="111" y="1035"/>
                  </a:lnTo>
                  <a:lnTo>
                    <a:pt x="111" y="1037"/>
                  </a:lnTo>
                  <a:lnTo>
                    <a:pt x="109" y="1037"/>
                  </a:lnTo>
                  <a:lnTo>
                    <a:pt x="107" y="1035"/>
                  </a:lnTo>
                  <a:lnTo>
                    <a:pt x="106" y="1035"/>
                  </a:lnTo>
                  <a:lnTo>
                    <a:pt x="104" y="1033"/>
                  </a:lnTo>
                  <a:lnTo>
                    <a:pt x="102" y="1033"/>
                  </a:lnTo>
                  <a:lnTo>
                    <a:pt x="102" y="1031"/>
                  </a:lnTo>
                  <a:lnTo>
                    <a:pt x="100" y="1031"/>
                  </a:lnTo>
                  <a:lnTo>
                    <a:pt x="100" y="1043"/>
                  </a:lnTo>
                  <a:lnTo>
                    <a:pt x="100" y="1054"/>
                  </a:lnTo>
                  <a:lnTo>
                    <a:pt x="100" y="1056"/>
                  </a:lnTo>
                  <a:lnTo>
                    <a:pt x="100" y="1058"/>
                  </a:lnTo>
                  <a:lnTo>
                    <a:pt x="100" y="1060"/>
                  </a:lnTo>
                  <a:lnTo>
                    <a:pt x="102" y="1060"/>
                  </a:lnTo>
                  <a:lnTo>
                    <a:pt x="104" y="1060"/>
                  </a:lnTo>
                  <a:lnTo>
                    <a:pt x="106" y="1060"/>
                  </a:lnTo>
                  <a:lnTo>
                    <a:pt x="107" y="1060"/>
                  </a:lnTo>
                  <a:lnTo>
                    <a:pt x="109" y="1060"/>
                  </a:lnTo>
                  <a:lnTo>
                    <a:pt x="111" y="1060"/>
                  </a:lnTo>
                  <a:lnTo>
                    <a:pt x="111" y="1062"/>
                  </a:lnTo>
                  <a:lnTo>
                    <a:pt x="111" y="1068"/>
                  </a:lnTo>
                  <a:lnTo>
                    <a:pt x="111" y="1069"/>
                  </a:lnTo>
                  <a:lnTo>
                    <a:pt x="111" y="1071"/>
                  </a:lnTo>
                  <a:lnTo>
                    <a:pt x="111" y="1073"/>
                  </a:lnTo>
                  <a:lnTo>
                    <a:pt x="111" y="1075"/>
                  </a:lnTo>
                  <a:lnTo>
                    <a:pt x="111" y="1079"/>
                  </a:lnTo>
                  <a:lnTo>
                    <a:pt x="109" y="1079"/>
                  </a:lnTo>
                  <a:lnTo>
                    <a:pt x="107" y="1079"/>
                  </a:lnTo>
                  <a:lnTo>
                    <a:pt x="106" y="1079"/>
                  </a:lnTo>
                  <a:lnTo>
                    <a:pt x="106" y="1083"/>
                  </a:lnTo>
                  <a:lnTo>
                    <a:pt x="106" y="1085"/>
                  </a:lnTo>
                  <a:lnTo>
                    <a:pt x="102" y="1085"/>
                  </a:lnTo>
                  <a:lnTo>
                    <a:pt x="102" y="1089"/>
                  </a:lnTo>
                  <a:lnTo>
                    <a:pt x="102" y="1091"/>
                  </a:lnTo>
                  <a:lnTo>
                    <a:pt x="106" y="1091"/>
                  </a:lnTo>
                  <a:lnTo>
                    <a:pt x="106" y="1093"/>
                  </a:lnTo>
                  <a:lnTo>
                    <a:pt x="106" y="1094"/>
                  </a:lnTo>
                  <a:lnTo>
                    <a:pt x="106" y="1096"/>
                  </a:lnTo>
                  <a:lnTo>
                    <a:pt x="107" y="1096"/>
                  </a:lnTo>
                  <a:lnTo>
                    <a:pt x="107" y="1098"/>
                  </a:lnTo>
                  <a:lnTo>
                    <a:pt x="107" y="1100"/>
                  </a:lnTo>
                  <a:lnTo>
                    <a:pt x="107" y="1102"/>
                  </a:lnTo>
                  <a:lnTo>
                    <a:pt x="111" y="1102"/>
                  </a:lnTo>
                  <a:lnTo>
                    <a:pt x="111" y="1104"/>
                  </a:lnTo>
                  <a:lnTo>
                    <a:pt x="111" y="1106"/>
                  </a:lnTo>
                  <a:lnTo>
                    <a:pt x="111" y="1108"/>
                  </a:lnTo>
                  <a:lnTo>
                    <a:pt x="107" y="1108"/>
                  </a:lnTo>
                  <a:lnTo>
                    <a:pt x="106" y="1108"/>
                  </a:lnTo>
                  <a:lnTo>
                    <a:pt x="106" y="1110"/>
                  </a:lnTo>
                  <a:lnTo>
                    <a:pt x="106" y="1112"/>
                  </a:lnTo>
                  <a:lnTo>
                    <a:pt x="106" y="1116"/>
                  </a:lnTo>
                  <a:lnTo>
                    <a:pt x="106" y="1117"/>
                  </a:lnTo>
                  <a:lnTo>
                    <a:pt x="106" y="1119"/>
                  </a:lnTo>
                  <a:lnTo>
                    <a:pt x="106" y="1123"/>
                  </a:lnTo>
                  <a:lnTo>
                    <a:pt x="106" y="1125"/>
                  </a:lnTo>
                  <a:lnTo>
                    <a:pt x="106" y="1129"/>
                  </a:lnTo>
                  <a:lnTo>
                    <a:pt x="104" y="1129"/>
                  </a:lnTo>
                  <a:lnTo>
                    <a:pt x="100" y="1129"/>
                  </a:lnTo>
                  <a:lnTo>
                    <a:pt x="100" y="1131"/>
                  </a:lnTo>
                  <a:lnTo>
                    <a:pt x="98" y="1137"/>
                  </a:lnTo>
                  <a:lnTo>
                    <a:pt x="96" y="1137"/>
                  </a:lnTo>
                  <a:lnTo>
                    <a:pt x="94" y="1137"/>
                  </a:lnTo>
                  <a:lnTo>
                    <a:pt x="94" y="1139"/>
                  </a:lnTo>
                  <a:lnTo>
                    <a:pt x="94" y="1141"/>
                  </a:lnTo>
                  <a:lnTo>
                    <a:pt x="94" y="1142"/>
                  </a:lnTo>
                  <a:lnTo>
                    <a:pt x="92" y="1144"/>
                  </a:lnTo>
                  <a:lnTo>
                    <a:pt x="90" y="1144"/>
                  </a:lnTo>
                  <a:lnTo>
                    <a:pt x="88" y="1144"/>
                  </a:lnTo>
                  <a:lnTo>
                    <a:pt x="86" y="1144"/>
                  </a:lnTo>
                  <a:lnTo>
                    <a:pt x="84" y="1144"/>
                  </a:lnTo>
                  <a:lnTo>
                    <a:pt x="82" y="1144"/>
                  </a:lnTo>
                  <a:lnTo>
                    <a:pt x="81" y="1144"/>
                  </a:lnTo>
                  <a:lnTo>
                    <a:pt x="81" y="1146"/>
                  </a:lnTo>
                  <a:lnTo>
                    <a:pt x="81" y="1148"/>
                  </a:lnTo>
                  <a:lnTo>
                    <a:pt x="81" y="1150"/>
                  </a:lnTo>
                  <a:lnTo>
                    <a:pt x="75" y="1150"/>
                  </a:lnTo>
                  <a:lnTo>
                    <a:pt x="75" y="1152"/>
                  </a:lnTo>
                  <a:lnTo>
                    <a:pt x="75" y="1154"/>
                  </a:lnTo>
                  <a:lnTo>
                    <a:pt x="75" y="1156"/>
                  </a:lnTo>
                  <a:lnTo>
                    <a:pt x="73" y="1156"/>
                  </a:lnTo>
                  <a:lnTo>
                    <a:pt x="69" y="1156"/>
                  </a:lnTo>
                  <a:lnTo>
                    <a:pt x="67" y="1156"/>
                  </a:lnTo>
                  <a:lnTo>
                    <a:pt x="67" y="1158"/>
                  </a:lnTo>
                  <a:lnTo>
                    <a:pt x="65" y="1158"/>
                  </a:lnTo>
                  <a:lnTo>
                    <a:pt x="63" y="1158"/>
                  </a:lnTo>
                  <a:lnTo>
                    <a:pt x="61" y="1158"/>
                  </a:lnTo>
                  <a:lnTo>
                    <a:pt x="59" y="1158"/>
                  </a:lnTo>
                  <a:lnTo>
                    <a:pt x="58" y="1158"/>
                  </a:lnTo>
                  <a:lnTo>
                    <a:pt x="58" y="1160"/>
                  </a:lnTo>
                  <a:lnTo>
                    <a:pt x="58" y="1162"/>
                  </a:lnTo>
                  <a:lnTo>
                    <a:pt x="56" y="1162"/>
                  </a:lnTo>
                  <a:lnTo>
                    <a:pt x="54" y="1162"/>
                  </a:lnTo>
                  <a:lnTo>
                    <a:pt x="52" y="1162"/>
                  </a:lnTo>
                  <a:lnTo>
                    <a:pt x="52" y="1164"/>
                  </a:lnTo>
                  <a:lnTo>
                    <a:pt x="50" y="1164"/>
                  </a:lnTo>
                  <a:lnTo>
                    <a:pt x="50" y="1165"/>
                  </a:lnTo>
                  <a:lnTo>
                    <a:pt x="50" y="1167"/>
                  </a:lnTo>
                  <a:lnTo>
                    <a:pt x="48" y="1167"/>
                  </a:lnTo>
                  <a:lnTo>
                    <a:pt x="46" y="1167"/>
                  </a:lnTo>
                  <a:lnTo>
                    <a:pt x="46" y="1169"/>
                  </a:lnTo>
                  <a:lnTo>
                    <a:pt x="46" y="1171"/>
                  </a:lnTo>
                  <a:lnTo>
                    <a:pt x="46" y="1173"/>
                  </a:lnTo>
                  <a:lnTo>
                    <a:pt x="44" y="1173"/>
                  </a:lnTo>
                  <a:lnTo>
                    <a:pt x="42" y="1173"/>
                  </a:lnTo>
                  <a:lnTo>
                    <a:pt x="40" y="1173"/>
                  </a:lnTo>
                  <a:lnTo>
                    <a:pt x="40" y="1175"/>
                  </a:lnTo>
                  <a:lnTo>
                    <a:pt x="36" y="1175"/>
                  </a:lnTo>
                  <a:lnTo>
                    <a:pt x="34" y="1175"/>
                  </a:lnTo>
                  <a:lnTo>
                    <a:pt x="31" y="1175"/>
                  </a:lnTo>
                  <a:lnTo>
                    <a:pt x="27" y="1175"/>
                  </a:lnTo>
                  <a:lnTo>
                    <a:pt x="25" y="1175"/>
                  </a:lnTo>
                  <a:lnTo>
                    <a:pt x="23" y="1175"/>
                  </a:lnTo>
                  <a:lnTo>
                    <a:pt x="13" y="1175"/>
                  </a:lnTo>
                  <a:lnTo>
                    <a:pt x="11" y="1175"/>
                  </a:lnTo>
                  <a:lnTo>
                    <a:pt x="9" y="1175"/>
                  </a:lnTo>
                  <a:lnTo>
                    <a:pt x="4" y="1175"/>
                  </a:lnTo>
                  <a:lnTo>
                    <a:pt x="2" y="1175"/>
                  </a:lnTo>
                  <a:lnTo>
                    <a:pt x="2" y="1152"/>
                  </a:lnTo>
                  <a:lnTo>
                    <a:pt x="2" y="1150"/>
                  </a:lnTo>
                  <a:lnTo>
                    <a:pt x="0" y="1129"/>
                  </a:lnTo>
                  <a:lnTo>
                    <a:pt x="0" y="1114"/>
                  </a:lnTo>
                  <a:lnTo>
                    <a:pt x="2" y="1102"/>
                  </a:lnTo>
                  <a:lnTo>
                    <a:pt x="2" y="1100"/>
                  </a:lnTo>
                  <a:lnTo>
                    <a:pt x="2" y="1087"/>
                  </a:lnTo>
                  <a:lnTo>
                    <a:pt x="2" y="1077"/>
                  </a:lnTo>
                  <a:lnTo>
                    <a:pt x="2" y="1060"/>
                  </a:lnTo>
                  <a:lnTo>
                    <a:pt x="2" y="1054"/>
                  </a:lnTo>
                  <a:lnTo>
                    <a:pt x="2" y="1052"/>
                  </a:lnTo>
                  <a:lnTo>
                    <a:pt x="2" y="989"/>
                  </a:lnTo>
                  <a:lnTo>
                    <a:pt x="2" y="987"/>
                  </a:lnTo>
                  <a:lnTo>
                    <a:pt x="2" y="968"/>
                  </a:lnTo>
                  <a:lnTo>
                    <a:pt x="2" y="966"/>
                  </a:lnTo>
                  <a:lnTo>
                    <a:pt x="2" y="949"/>
                  </a:lnTo>
                  <a:lnTo>
                    <a:pt x="4" y="904"/>
                  </a:lnTo>
                  <a:lnTo>
                    <a:pt x="4" y="874"/>
                  </a:lnTo>
                  <a:lnTo>
                    <a:pt x="4" y="851"/>
                  </a:lnTo>
                  <a:lnTo>
                    <a:pt x="4" y="833"/>
                  </a:lnTo>
                  <a:lnTo>
                    <a:pt x="4" y="793"/>
                  </a:lnTo>
                  <a:lnTo>
                    <a:pt x="4" y="770"/>
                  </a:lnTo>
                  <a:lnTo>
                    <a:pt x="4" y="743"/>
                  </a:lnTo>
                  <a:lnTo>
                    <a:pt x="4" y="605"/>
                  </a:lnTo>
                  <a:lnTo>
                    <a:pt x="4" y="603"/>
                  </a:lnTo>
                  <a:lnTo>
                    <a:pt x="4" y="582"/>
                  </a:lnTo>
                  <a:lnTo>
                    <a:pt x="4" y="351"/>
                  </a:lnTo>
                  <a:lnTo>
                    <a:pt x="4" y="342"/>
                  </a:lnTo>
                  <a:lnTo>
                    <a:pt x="4" y="332"/>
                  </a:lnTo>
                  <a:lnTo>
                    <a:pt x="4" y="321"/>
                  </a:lnTo>
                  <a:lnTo>
                    <a:pt x="4" y="190"/>
                  </a:lnTo>
                  <a:lnTo>
                    <a:pt x="4" y="184"/>
                  </a:lnTo>
                  <a:lnTo>
                    <a:pt x="4" y="138"/>
                  </a:lnTo>
                  <a:lnTo>
                    <a:pt x="4" y="39"/>
                  </a:lnTo>
                  <a:lnTo>
                    <a:pt x="4" y="37"/>
                  </a:lnTo>
                  <a:lnTo>
                    <a:pt x="4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25" y="0"/>
                  </a:lnTo>
                  <a:lnTo>
                    <a:pt x="67" y="0"/>
                  </a:lnTo>
                  <a:lnTo>
                    <a:pt x="73" y="0"/>
                  </a:lnTo>
                  <a:lnTo>
                    <a:pt x="159" y="0"/>
                  </a:lnTo>
                  <a:lnTo>
                    <a:pt x="200" y="0"/>
                  </a:lnTo>
                  <a:lnTo>
                    <a:pt x="205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68" name="Freeform 24">
              <a:extLst>
                <a:ext uri="{FF2B5EF4-FFF2-40B4-BE49-F238E27FC236}">
                  <a16:creationId xmlns:a16="http://schemas.microsoft.com/office/drawing/2014/main" id="{A50D791B-1296-9D70-7790-6BCFA3ECE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3438" y="2327275"/>
              <a:ext cx="933450" cy="938213"/>
            </a:xfrm>
            <a:custGeom>
              <a:avLst/>
              <a:gdLst>
                <a:gd name="T0" fmla="*/ 102 w 588"/>
                <a:gd name="T1" fmla="*/ 0 h 591"/>
                <a:gd name="T2" fmla="*/ 137 w 588"/>
                <a:gd name="T3" fmla="*/ 0 h 591"/>
                <a:gd name="T4" fmla="*/ 204 w 588"/>
                <a:gd name="T5" fmla="*/ 1 h 591"/>
                <a:gd name="T6" fmla="*/ 240 w 588"/>
                <a:gd name="T7" fmla="*/ 1 h 591"/>
                <a:gd name="T8" fmla="*/ 279 w 588"/>
                <a:gd name="T9" fmla="*/ 1 h 591"/>
                <a:gd name="T10" fmla="*/ 323 w 588"/>
                <a:gd name="T11" fmla="*/ 1 h 591"/>
                <a:gd name="T12" fmla="*/ 363 w 588"/>
                <a:gd name="T13" fmla="*/ 1 h 591"/>
                <a:gd name="T14" fmla="*/ 405 w 588"/>
                <a:gd name="T15" fmla="*/ 3 h 591"/>
                <a:gd name="T16" fmla="*/ 459 w 588"/>
                <a:gd name="T17" fmla="*/ 3 h 591"/>
                <a:gd name="T18" fmla="*/ 505 w 588"/>
                <a:gd name="T19" fmla="*/ 3 h 591"/>
                <a:gd name="T20" fmla="*/ 555 w 588"/>
                <a:gd name="T21" fmla="*/ 3 h 591"/>
                <a:gd name="T22" fmla="*/ 588 w 588"/>
                <a:gd name="T23" fmla="*/ 3 h 591"/>
                <a:gd name="T24" fmla="*/ 588 w 588"/>
                <a:gd name="T25" fmla="*/ 34 h 591"/>
                <a:gd name="T26" fmla="*/ 588 w 588"/>
                <a:gd name="T27" fmla="*/ 63 h 591"/>
                <a:gd name="T28" fmla="*/ 588 w 588"/>
                <a:gd name="T29" fmla="*/ 107 h 591"/>
                <a:gd name="T30" fmla="*/ 588 w 588"/>
                <a:gd name="T31" fmla="*/ 145 h 591"/>
                <a:gd name="T32" fmla="*/ 588 w 588"/>
                <a:gd name="T33" fmla="*/ 176 h 591"/>
                <a:gd name="T34" fmla="*/ 588 w 588"/>
                <a:gd name="T35" fmla="*/ 201 h 591"/>
                <a:gd name="T36" fmla="*/ 588 w 588"/>
                <a:gd name="T37" fmla="*/ 234 h 591"/>
                <a:gd name="T38" fmla="*/ 588 w 588"/>
                <a:gd name="T39" fmla="*/ 263 h 591"/>
                <a:gd name="T40" fmla="*/ 588 w 588"/>
                <a:gd name="T41" fmla="*/ 301 h 591"/>
                <a:gd name="T42" fmla="*/ 588 w 588"/>
                <a:gd name="T43" fmla="*/ 330 h 591"/>
                <a:gd name="T44" fmla="*/ 588 w 588"/>
                <a:gd name="T45" fmla="*/ 355 h 591"/>
                <a:gd name="T46" fmla="*/ 588 w 588"/>
                <a:gd name="T47" fmla="*/ 380 h 591"/>
                <a:gd name="T48" fmla="*/ 588 w 588"/>
                <a:gd name="T49" fmla="*/ 407 h 591"/>
                <a:gd name="T50" fmla="*/ 588 w 588"/>
                <a:gd name="T51" fmla="*/ 451 h 591"/>
                <a:gd name="T52" fmla="*/ 588 w 588"/>
                <a:gd name="T53" fmla="*/ 489 h 591"/>
                <a:gd name="T54" fmla="*/ 588 w 588"/>
                <a:gd name="T55" fmla="*/ 520 h 591"/>
                <a:gd name="T56" fmla="*/ 588 w 588"/>
                <a:gd name="T57" fmla="*/ 551 h 591"/>
                <a:gd name="T58" fmla="*/ 588 w 588"/>
                <a:gd name="T59" fmla="*/ 581 h 591"/>
                <a:gd name="T60" fmla="*/ 565 w 588"/>
                <a:gd name="T61" fmla="*/ 591 h 591"/>
                <a:gd name="T62" fmla="*/ 528 w 588"/>
                <a:gd name="T63" fmla="*/ 591 h 591"/>
                <a:gd name="T64" fmla="*/ 480 w 588"/>
                <a:gd name="T65" fmla="*/ 591 h 591"/>
                <a:gd name="T66" fmla="*/ 426 w 588"/>
                <a:gd name="T67" fmla="*/ 591 h 591"/>
                <a:gd name="T68" fmla="*/ 371 w 588"/>
                <a:gd name="T69" fmla="*/ 591 h 591"/>
                <a:gd name="T70" fmla="*/ 279 w 588"/>
                <a:gd name="T71" fmla="*/ 587 h 591"/>
                <a:gd name="T72" fmla="*/ 252 w 588"/>
                <a:gd name="T73" fmla="*/ 568 h 591"/>
                <a:gd name="T74" fmla="*/ 204 w 588"/>
                <a:gd name="T75" fmla="*/ 533 h 591"/>
                <a:gd name="T76" fmla="*/ 127 w 588"/>
                <a:gd name="T77" fmla="*/ 481 h 591"/>
                <a:gd name="T78" fmla="*/ 92 w 588"/>
                <a:gd name="T79" fmla="*/ 456 h 591"/>
                <a:gd name="T80" fmla="*/ 44 w 588"/>
                <a:gd name="T81" fmla="*/ 426 h 591"/>
                <a:gd name="T82" fmla="*/ 0 w 588"/>
                <a:gd name="T83" fmla="*/ 393 h 591"/>
                <a:gd name="T84" fmla="*/ 0 w 588"/>
                <a:gd name="T85" fmla="*/ 324 h 591"/>
                <a:gd name="T86" fmla="*/ 0 w 588"/>
                <a:gd name="T87" fmla="*/ 287 h 591"/>
                <a:gd name="T88" fmla="*/ 10 w 588"/>
                <a:gd name="T89" fmla="*/ 270 h 591"/>
                <a:gd name="T90" fmla="*/ 17 w 588"/>
                <a:gd name="T91" fmla="*/ 257 h 591"/>
                <a:gd name="T92" fmla="*/ 23 w 588"/>
                <a:gd name="T93" fmla="*/ 238 h 591"/>
                <a:gd name="T94" fmla="*/ 31 w 588"/>
                <a:gd name="T95" fmla="*/ 218 h 591"/>
                <a:gd name="T96" fmla="*/ 25 w 588"/>
                <a:gd name="T97" fmla="*/ 197 h 591"/>
                <a:gd name="T98" fmla="*/ 25 w 588"/>
                <a:gd name="T99" fmla="*/ 176 h 591"/>
                <a:gd name="T100" fmla="*/ 29 w 588"/>
                <a:gd name="T101" fmla="*/ 157 h 591"/>
                <a:gd name="T102" fmla="*/ 31 w 588"/>
                <a:gd name="T103" fmla="*/ 132 h 591"/>
                <a:gd name="T104" fmla="*/ 37 w 588"/>
                <a:gd name="T105" fmla="*/ 113 h 591"/>
                <a:gd name="T106" fmla="*/ 33 w 588"/>
                <a:gd name="T107" fmla="*/ 94 h 591"/>
                <a:gd name="T108" fmla="*/ 31 w 588"/>
                <a:gd name="T109" fmla="*/ 72 h 591"/>
                <a:gd name="T110" fmla="*/ 23 w 588"/>
                <a:gd name="T111" fmla="*/ 53 h 591"/>
                <a:gd name="T112" fmla="*/ 25 w 588"/>
                <a:gd name="T113" fmla="*/ 36 h 591"/>
                <a:gd name="T114" fmla="*/ 23 w 588"/>
                <a:gd name="T115" fmla="*/ 19 h 591"/>
                <a:gd name="T116" fmla="*/ 25 w 588"/>
                <a:gd name="T117" fmla="*/ 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8" h="591">
                  <a:moveTo>
                    <a:pt x="46" y="0"/>
                  </a:moveTo>
                  <a:lnTo>
                    <a:pt x="48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3" y="0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3" y="0"/>
                  </a:lnTo>
                  <a:lnTo>
                    <a:pt x="127" y="0"/>
                  </a:lnTo>
                  <a:lnTo>
                    <a:pt x="129" y="0"/>
                  </a:lnTo>
                  <a:lnTo>
                    <a:pt x="131" y="0"/>
                  </a:lnTo>
                  <a:lnTo>
                    <a:pt x="133" y="0"/>
                  </a:lnTo>
                  <a:lnTo>
                    <a:pt x="135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63" y="0"/>
                  </a:lnTo>
                  <a:lnTo>
                    <a:pt x="169" y="0"/>
                  </a:lnTo>
                  <a:lnTo>
                    <a:pt x="179" y="0"/>
                  </a:lnTo>
                  <a:lnTo>
                    <a:pt x="181" y="0"/>
                  </a:lnTo>
                  <a:lnTo>
                    <a:pt x="185" y="1"/>
                  </a:lnTo>
                  <a:lnTo>
                    <a:pt x="186" y="1"/>
                  </a:lnTo>
                  <a:lnTo>
                    <a:pt x="188" y="1"/>
                  </a:lnTo>
                  <a:lnTo>
                    <a:pt x="190" y="1"/>
                  </a:lnTo>
                  <a:lnTo>
                    <a:pt x="196" y="1"/>
                  </a:lnTo>
                  <a:lnTo>
                    <a:pt x="204" y="1"/>
                  </a:lnTo>
                  <a:lnTo>
                    <a:pt x="208" y="1"/>
                  </a:lnTo>
                  <a:lnTo>
                    <a:pt x="209" y="1"/>
                  </a:lnTo>
                  <a:lnTo>
                    <a:pt x="213" y="1"/>
                  </a:lnTo>
                  <a:lnTo>
                    <a:pt x="215" y="1"/>
                  </a:lnTo>
                  <a:lnTo>
                    <a:pt x="217" y="1"/>
                  </a:lnTo>
                  <a:lnTo>
                    <a:pt x="219" y="1"/>
                  </a:lnTo>
                  <a:lnTo>
                    <a:pt x="221" y="1"/>
                  </a:lnTo>
                  <a:lnTo>
                    <a:pt x="227" y="1"/>
                  </a:lnTo>
                  <a:lnTo>
                    <a:pt x="231" y="1"/>
                  </a:lnTo>
                  <a:lnTo>
                    <a:pt x="233" y="1"/>
                  </a:lnTo>
                  <a:lnTo>
                    <a:pt x="234" y="1"/>
                  </a:lnTo>
                  <a:lnTo>
                    <a:pt x="238" y="1"/>
                  </a:lnTo>
                  <a:lnTo>
                    <a:pt x="240" y="1"/>
                  </a:lnTo>
                  <a:lnTo>
                    <a:pt x="242" y="1"/>
                  </a:lnTo>
                  <a:lnTo>
                    <a:pt x="248" y="1"/>
                  </a:lnTo>
                  <a:lnTo>
                    <a:pt x="250" y="1"/>
                  </a:lnTo>
                  <a:lnTo>
                    <a:pt x="252" y="1"/>
                  </a:lnTo>
                  <a:lnTo>
                    <a:pt x="254" y="1"/>
                  </a:lnTo>
                  <a:lnTo>
                    <a:pt x="256" y="1"/>
                  </a:lnTo>
                  <a:lnTo>
                    <a:pt x="257" y="1"/>
                  </a:lnTo>
                  <a:lnTo>
                    <a:pt x="261" y="1"/>
                  </a:lnTo>
                  <a:lnTo>
                    <a:pt x="265" y="1"/>
                  </a:lnTo>
                  <a:lnTo>
                    <a:pt x="267" y="1"/>
                  </a:lnTo>
                  <a:lnTo>
                    <a:pt x="271" y="1"/>
                  </a:lnTo>
                  <a:lnTo>
                    <a:pt x="275" y="1"/>
                  </a:lnTo>
                  <a:lnTo>
                    <a:pt x="279" y="1"/>
                  </a:lnTo>
                  <a:lnTo>
                    <a:pt x="281" y="1"/>
                  </a:lnTo>
                  <a:lnTo>
                    <a:pt x="282" y="1"/>
                  </a:lnTo>
                  <a:lnTo>
                    <a:pt x="284" y="1"/>
                  </a:lnTo>
                  <a:lnTo>
                    <a:pt x="286" y="1"/>
                  </a:lnTo>
                  <a:lnTo>
                    <a:pt x="292" y="1"/>
                  </a:lnTo>
                  <a:lnTo>
                    <a:pt x="296" y="1"/>
                  </a:lnTo>
                  <a:lnTo>
                    <a:pt x="298" y="1"/>
                  </a:lnTo>
                  <a:lnTo>
                    <a:pt x="307" y="1"/>
                  </a:lnTo>
                  <a:lnTo>
                    <a:pt x="311" y="1"/>
                  </a:lnTo>
                  <a:lnTo>
                    <a:pt x="313" y="1"/>
                  </a:lnTo>
                  <a:lnTo>
                    <a:pt x="319" y="1"/>
                  </a:lnTo>
                  <a:lnTo>
                    <a:pt x="321" y="1"/>
                  </a:lnTo>
                  <a:lnTo>
                    <a:pt x="323" y="1"/>
                  </a:lnTo>
                  <a:lnTo>
                    <a:pt x="325" y="1"/>
                  </a:lnTo>
                  <a:lnTo>
                    <a:pt x="327" y="1"/>
                  </a:lnTo>
                  <a:lnTo>
                    <a:pt x="329" y="1"/>
                  </a:lnTo>
                  <a:lnTo>
                    <a:pt x="330" y="1"/>
                  </a:lnTo>
                  <a:lnTo>
                    <a:pt x="332" y="1"/>
                  </a:lnTo>
                  <a:lnTo>
                    <a:pt x="340" y="1"/>
                  </a:lnTo>
                  <a:lnTo>
                    <a:pt x="348" y="1"/>
                  </a:lnTo>
                  <a:lnTo>
                    <a:pt x="350" y="1"/>
                  </a:lnTo>
                  <a:lnTo>
                    <a:pt x="354" y="1"/>
                  </a:lnTo>
                  <a:lnTo>
                    <a:pt x="355" y="1"/>
                  </a:lnTo>
                  <a:lnTo>
                    <a:pt x="357" y="1"/>
                  </a:lnTo>
                  <a:lnTo>
                    <a:pt x="359" y="1"/>
                  </a:lnTo>
                  <a:lnTo>
                    <a:pt x="363" y="1"/>
                  </a:lnTo>
                  <a:lnTo>
                    <a:pt x="365" y="1"/>
                  </a:lnTo>
                  <a:lnTo>
                    <a:pt x="367" y="1"/>
                  </a:lnTo>
                  <a:lnTo>
                    <a:pt x="369" y="1"/>
                  </a:lnTo>
                  <a:lnTo>
                    <a:pt x="375" y="1"/>
                  </a:lnTo>
                  <a:lnTo>
                    <a:pt x="377" y="1"/>
                  </a:lnTo>
                  <a:lnTo>
                    <a:pt x="380" y="1"/>
                  </a:lnTo>
                  <a:lnTo>
                    <a:pt x="382" y="1"/>
                  </a:lnTo>
                  <a:lnTo>
                    <a:pt x="386" y="1"/>
                  </a:lnTo>
                  <a:lnTo>
                    <a:pt x="394" y="1"/>
                  </a:lnTo>
                  <a:lnTo>
                    <a:pt x="396" y="1"/>
                  </a:lnTo>
                  <a:lnTo>
                    <a:pt x="402" y="1"/>
                  </a:lnTo>
                  <a:lnTo>
                    <a:pt x="403" y="3"/>
                  </a:lnTo>
                  <a:lnTo>
                    <a:pt x="405" y="3"/>
                  </a:lnTo>
                  <a:lnTo>
                    <a:pt x="413" y="3"/>
                  </a:lnTo>
                  <a:lnTo>
                    <a:pt x="421" y="3"/>
                  </a:lnTo>
                  <a:lnTo>
                    <a:pt x="423" y="3"/>
                  </a:lnTo>
                  <a:lnTo>
                    <a:pt x="425" y="3"/>
                  </a:lnTo>
                  <a:lnTo>
                    <a:pt x="426" y="3"/>
                  </a:lnTo>
                  <a:lnTo>
                    <a:pt x="428" y="3"/>
                  </a:lnTo>
                  <a:lnTo>
                    <a:pt x="434" y="3"/>
                  </a:lnTo>
                  <a:lnTo>
                    <a:pt x="436" y="3"/>
                  </a:lnTo>
                  <a:lnTo>
                    <a:pt x="438" y="3"/>
                  </a:lnTo>
                  <a:lnTo>
                    <a:pt x="444" y="3"/>
                  </a:lnTo>
                  <a:lnTo>
                    <a:pt x="451" y="3"/>
                  </a:lnTo>
                  <a:lnTo>
                    <a:pt x="457" y="3"/>
                  </a:lnTo>
                  <a:lnTo>
                    <a:pt x="459" y="3"/>
                  </a:lnTo>
                  <a:lnTo>
                    <a:pt x="467" y="3"/>
                  </a:lnTo>
                  <a:lnTo>
                    <a:pt x="469" y="3"/>
                  </a:lnTo>
                  <a:lnTo>
                    <a:pt x="473" y="3"/>
                  </a:lnTo>
                  <a:lnTo>
                    <a:pt x="476" y="3"/>
                  </a:lnTo>
                  <a:lnTo>
                    <a:pt x="478" y="3"/>
                  </a:lnTo>
                  <a:lnTo>
                    <a:pt x="482" y="3"/>
                  </a:lnTo>
                  <a:lnTo>
                    <a:pt x="484" y="3"/>
                  </a:lnTo>
                  <a:lnTo>
                    <a:pt x="486" y="3"/>
                  </a:lnTo>
                  <a:lnTo>
                    <a:pt x="490" y="3"/>
                  </a:lnTo>
                  <a:lnTo>
                    <a:pt x="492" y="3"/>
                  </a:lnTo>
                  <a:lnTo>
                    <a:pt x="496" y="3"/>
                  </a:lnTo>
                  <a:lnTo>
                    <a:pt x="499" y="3"/>
                  </a:lnTo>
                  <a:lnTo>
                    <a:pt x="505" y="3"/>
                  </a:lnTo>
                  <a:lnTo>
                    <a:pt x="509" y="3"/>
                  </a:lnTo>
                  <a:lnTo>
                    <a:pt x="511" y="3"/>
                  </a:lnTo>
                  <a:lnTo>
                    <a:pt x="523" y="3"/>
                  </a:lnTo>
                  <a:lnTo>
                    <a:pt x="526" y="3"/>
                  </a:lnTo>
                  <a:lnTo>
                    <a:pt x="532" y="3"/>
                  </a:lnTo>
                  <a:lnTo>
                    <a:pt x="534" y="3"/>
                  </a:lnTo>
                  <a:lnTo>
                    <a:pt x="538" y="3"/>
                  </a:lnTo>
                  <a:lnTo>
                    <a:pt x="540" y="3"/>
                  </a:lnTo>
                  <a:lnTo>
                    <a:pt x="542" y="3"/>
                  </a:lnTo>
                  <a:lnTo>
                    <a:pt x="546" y="3"/>
                  </a:lnTo>
                  <a:lnTo>
                    <a:pt x="547" y="3"/>
                  </a:lnTo>
                  <a:lnTo>
                    <a:pt x="551" y="3"/>
                  </a:lnTo>
                  <a:lnTo>
                    <a:pt x="555" y="3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5" y="3"/>
                  </a:lnTo>
                  <a:lnTo>
                    <a:pt x="569" y="3"/>
                  </a:lnTo>
                  <a:lnTo>
                    <a:pt x="572" y="3"/>
                  </a:lnTo>
                  <a:lnTo>
                    <a:pt x="574" y="3"/>
                  </a:lnTo>
                  <a:lnTo>
                    <a:pt x="576" y="3"/>
                  </a:lnTo>
                  <a:lnTo>
                    <a:pt x="578" y="3"/>
                  </a:lnTo>
                  <a:lnTo>
                    <a:pt x="580" y="3"/>
                  </a:lnTo>
                  <a:lnTo>
                    <a:pt x="582" y="3"/>
                  </a:lnTo>
                  <a:lnTo>
                    <a:pt x="584" y="3"/>
                  </a:lnTo>
                  <a:lnTo>
                    <a:pt x="586" y="3"/>
                  </a:lnTo>
                  <a:lnTo>
                    <a:pt x="588" y="3"/>
                  </a:lnTo>
                  <a:lnTo>
                    <a:pt x="588" y="7"/>
                  </a:lnTo>
                  <a:lnTo>
                    <a:pt x="588" y="9"/>
                  </a:lnTo>
                  <a:lnTo>
                    <a:pt x="588" y="11"/>
                  </a:lnTo>
                  <a:lnTo>
                    <a:pt x="588" y="13"/>
                  </a:lnTo>
                  <a:lnTo>
                    <a:pt x="588" y="15"/>
                  </a:lnTo>
                  <a:lnTo>
                    <a:pt x="588" y="19"/>
                  </a:lnTo>
                  <a:lnTo>
                    <a:pt x="588" y="21"/>
                  </a:lnTo>
                  <a:lnTo>
                    <a:pt x="588" y="23"/>
                  </a:lnTo>
                  <a:lnTo>
                    <a:pt x="588" y="26"/>
                  </a:lnTo>
                  <a:lnTo>
                    <a:pt x="588" y="28"/>
                  </a:lnTo>
                  <a:lnTo>
                    <a:pt x="588" y="30"/>
                  </a:lnTo>
                  <a:lnTo>
                    <a:pt x="588" y="32"/>
                  </a:lnTo>
                  <a:lnTo>
                    <a:pt x="588" y="34"/>
                  </a:lnTo>
                  <a:lnTo>
                    <a:pt x="588" y="36"/>
                  </a:lnTo>
                  <a:lnTo>
                    <a:pt x="588" y="38"/>
                  </a:lnTo>
                  <a:lnTo>
                    <a:pt x="588" y="40"/>
                  </a:lnTo>
                  <a:lnTo>
                    <a:pt x="588" y="42"/>
                  </a:lnTo>
                  <a:lnTo>
                    <a:pt x="588" y="44"/>
                  </a:lnTo>
                  <a:lnTo>
                    <a:pt x="588" y="46"/>
                  </a:lnTo>
                  <a:lnTo>
                    <a:pt x="588" y="48"/>
                  </a:lnTo>
                  <a:lnTo>
                    <a:pt x="588" y="49"/>
                  </a:lnTo>
                  <a:lnTo>
                    <a:pt x="588" y="51"/>
                  </a:lnTo>
                  <a:lnTo>
                    <a:pt x="588" y="53"/>
                  </a:lnTo>
                  <a:lnTo>
                    <a:pt x="588" y="55"/>
                  </a:lnTo>
                  <a:lnTo>
                    <a:pt x="588" y="59"/>
                  </a:lnTo>
                  <a:lnTo>
                    <a:pt x="588" y="63"/>
                  </a:lnTo>
                  <a:lnTo>
                    <a:pt x="588" y="67"/>
                  </a:lnTo>
                  <a:lnTo>
                    <a:pt x="588" y="74"/>
                  </a:lnTo>
                  <a:lnTo>
                    <a:pt x="588" y="76"/>
                  </a:lnTo>
                  <a:lnTo>
                    <a:pt x="588" y="84"/>
                  </a:lnTo>
                  <a:lnTo>
                    <a:pt x="588" y="88"/>
                  </a:lnTo>
                  <a:lnTo>
                    <a:pt x="588" y="90"/>
                  </a:lnTo>
                  <a:lnTo>
                    <a:pt x="588" y="95"/>
                  </a:lnTo>
                  <a:lnTo>
                    <a:pt x="588" y="97"/>
                  </a:lnTo>
                  <a:lnTo>
                    <a:pt x="588" y="99"/>
                  </a:lnTo>
                  <a:lnTo>
                    <a:pt x="588" y="101"/>
                  </a:lnTo>
                  <a:lnTo>
                    <a:pt x="588" y="103"/>
                  </a:lnTo>
                  <a:lnTo>
                    <a:pt x="588" y="105"/>
                  </a:lnTo>
                  <a:lnTo>
                    <a:pt x="588" y="107"/>
                  </a:lnTo>
                  <a:lnTo>
                    <a:pt x="588" y="111"/>
                  </a:lnTo>
                  <a:lnTo>
                    <a:pt x="588" y="113"/>
                  </a:lnTo>
                  <a:lnTo>
                    <a:pt x="588" y="115"/>
                  </a:lnTo>
                  <a:lnTo>
                    <a:pt x="588" y="120"/>
                  </a:lnTo>
                  <a:lnTo>
                    <a:pt x="588" y="126"/>
                  </a:lnTo>
                  <a:lnTo>
                    <a:pt x="588" y="128"/>
                  </a:lnTo>
                  <a:lnTo>
                    <a:pt x="588" y="130"/>
                  </a:lnTo>
                  <a:lnTo>
                    <a:pt x="588" y="132"/>
                  </a:lnTo>
                  <a:lnTo>
                    <a:pt x="588" y="136"/>
                  </a:lnTo>
                  <a:lnTo>
                    <a:pt x="588" y="138"/>
                  </a:lnTo>
                  <a:lnTo>
                    <a:pt x="588" y="140"/>
                  </a:lnTo>
                  <a:lnTo>
                    <a:pt x="588" y="143"/>
                  </a:lnTo>
                  <a:lnTo>
                    <a:pt x="588" y="145"/>
                  </a:lnTo>
                  <a:lnTo>
                    <a:pt x="588" y="147"/>
                  </a:lnTo>
                  <a:lnTo>
                    <a:pt x="588" y="151"/>
                  </a:lnTo>
                  <a:lnTo>
                    <a:pt x="588" y="153"/>
                  </a:lnTo>
                  <a:lnTo>
                    <a:pt x="588" y="155"/>
                  </a:lnTo>
                  <a:lnTo>
                    <a:pt x="588" y="157"/>
                  </a:lnTo>
                  <a:lnTo>
                    <a:pt x="588" y="159"/>
                  </a:lnTo>
                  <a:lnTo>
                    <a:pt x="588" y="161"/>
                  </a:lnTo>
                  <a:lnTo>
                    <a:pt x="588" y="163"/>
                  </a:lnTo>
                  <a:lnTo>
                    <a:pt x="588" y="165"/>
                  </a:lnTo>
                  <a:lnTo>
                    <a:pt x="588" y="168"/>
                  </a:lnTo>
                  <a:lnTo>
                    <a:pt x="588" y="170"/>
                  </a:lnTo>
                  <a:lnTo>
                    <a:pt x="588" y="174"/>
                  </a:lnTo>
                  <a:lnTo>
                    <a:pt x="588" y="176"/>
                  </a:lnTo>
                  <a:lnTo>
                    <a:pt x="588" y="178"/>
                  </a:lnTo>
                  <a:lnTo>
                    <a:pt x="588" y="180"/>
                  </a:lnTo>
                  <a:lnTo>
                    <a:pt x="588" y="182"/>
                  </a:lnTo>
                  <a:lnTo>
                    <a:pt x="588" y="184"/>
                  </a:lnTo>
                  <a:lnTo>
                    <a:pt x="588" y="186"/>
                  </a:lnTo>
                  <a:lnTo>
                    <a:pt x="588" y="188"/>
                  </a:lnTo>
                  <a:lnTo>
                    <a:pt x="588" y="190"/>
                  </a:lnTo>
                  <a:lnTo>
                    <a:pt x="588" y="191"/>
                  </a:lnTo>
                  <a:lnTo>
                    <a:pt x="588" y="193"/>
                  </a:lnTo>
                  <a:lnTo>
                    <a:pt x="588" y="195"/>
                  </a:lnTo>
                  <a:lnTo>
                    <a:pt x="588" y="197"/>
                  </a:lnTo>
                  <a:lnTo>
                    <a:pt x="588" y="199"/>
                  </a:lnTo>
                  <a:lnTo>
                    <a:pt x="588" y="201"/>
                  </a:lnTo>
                  <a:lnTo>
                    <a:pt x="588" y="203"/>
                  </a:lnTo>
                  <a:lnTo>
                    <a:pt x="588" y="205"/>
                  </a:lnTo>
                  <a:lnTo>
                    <a:pt x="588" y="207"/>
                  </a:lnTo>
                  <a:lnTo>
                    <a:pt x="588" y="209"/>
                  </a:lnTo>
                  <a:lnTo>
                    <a:pt x="588" y="211"/>
                  </a:lnTo>
                  <a:lnTo>
                    <a:pt x="588" y="215"/>
                  </a:lnTo>
                  <a:lnTo>
                    <a:pt x="588" y="220"/>
                  </a:lnTo>
                  <a:lnTo>
                    <a:pt x="588" y="222"/>
                  </a:lnTo>
                  <a:lnTo>
                    <a:pt x="588" y="226"/>
                  </a:lnTo>
                  <a:lnTo>
                    <a:pt x="588" y="228"/>
                  </a:lnTo>
                  <a:lnTo>
                    <a:pt x="588" y="230"/>
                  </a:lnTo>
                  <a:lnTo>
                    <a:pt x="588" y="232"/>
                  </a:lnTo>
                  <a:lnTo>
                    <a:pt x="588" y="234"/>
                  </a:lnTo>
                  <a:lnTo>
                    <a:pt x="588" y="236"/>
                  </a:lnTo>
                  <a:lnTo>
                    <a:pt x="588" y="238"/>
                  </a:lnTo>
                  <a:lnTo>
                    <a:pt x="588" y="239"/>
                  </a:lnTo>
                  <a:lnTo>
                    <a:pt x="588" y="241"/>
                  </a:lnTo>
                  <a:lnTo>
                    <a:pt x="588" y="243"/>
                  </a:lnTo>
                  <a:lnTo>
                    <a:pt x="588" y="245"/>
                  </a:lnTo>
                  <a:lnTo>
                    <a:pt x="588" y="251"/>
                  </a:lnTo>
                  <a:lnTo>
                    <a:pt x="588" y="253"/>
                  </a:lnTo>
                  <a:lnTo>
                    <a:pt x="588" y="255"/>
                  </a:lnTo>
                  <a:lnTo>
                    <a:pt x="588" y="257"/>
                  </a:lnTo>
                  <a:lnTo>
                    <a:pt x="588" y="259"/>
                  </a:lnTo>
                  <a:lnTo>
                    <a:pt x="588" y="261"/>
                  </a:lnTo>
                  <a:lnTo>
                    <a:pt x="588" y="263"/>
                  </a:lnTo>
                  <a:lnTo>
                    <a:pt x="588" y="272"/>
                  </a:lnTo>
                  <a:lnTo>
                    <a:pt x="588" y="274"/>
                  </a:lnTo>
                  <a:lnTo>
                    <a:pt x="588" y="276"/>
                  </a:lnTo>
                  <a:lnTo>
                    <a:pt x="588" y="278"/>
                  </a:lnTo>
                  <a:lnTo>
                    <a:pt x="588" y="280"/>
                  </a:lnTo>
                  <a:lnTo>
                    <a:pt x="588" y="286"/>
                  </a:lnTo>
                  <a:lnTo>
                    <a:pt x="588" y="287"/>
                  </a:lnTo>
                  <a:lnTo>
                    <a:pt x="588" y="289"/>
                  </a:lnTo>
                  <a:lnTo>
                    <a:pt x="588" y="293"/>
                  </a:lnTo>
                  <a:lnTo>
                    <a:pt x="588" y="295"/>
                  </a:lnTo>
                  <a:lnTo>
                    <a:pt x="588" y="297"/>
                  </a:lnTo>
                  <a:lnTo>
                    <a:pt x="588" y="299"/>
                  </a:lnTo>
                  <a:lnTo>
                    <a:pt x="588" y="301"/>
                  </a:lnTo>
                  <a:lnTo>
                    <a:pt x="588" y="303"/>
                  </a:lnTo>
                  <a:lnTo>
                    <a:pt x="588" y="305"/>
                  </a:lnTo>
                  <a:lnTo>
                    <a:pt x="588" y="307"/>
                  </a:lnTo>
                  <a:lnTo>
                    <a:pt x="588" y="309"/>
                  </a:lnTo>
                  <a:lnTo>
                    <a:pt x="588" y="311"/>
                  </a:lnTo>
                  <a:lnTo>
                    <a:pt x="588" y="312"/>
                  </a:lnTo>
                  <a:lnTo>
                    <a:pt x="588" y="314"/>
                  </a:lnTo>
                  <a:lnTo>
                    <a:pt x="588" y="316"/>
                  </a:lnTo>
                  <a:lnTo>
                    <a:pt x="588" y="318"/>
                  </a:lnTo>
                  <a:lnTo>
                    <a:pt x="588" y="320"/>
                  </a:lnTo>
                  <a:lnTo>
                    <a:pt x="588" y="322"/>
                  </a:lnTo>
                  <a:lnTo>
                    <a:pt x="588" y="326"/>
                  </a:lnTo>
                  <a:lnTo>
                    <a:pt x="588" y="330"/>
                  </a:lnTo>
                  <a:lnTo>
                    <a:pt x="588" y="332"/>
                  </a:lnTo>
                  <a:lnTo>
                    <a:pt x="588" y="334"/>
                  </a:lnTo>
                  <a:lnTo>
                    <a:pt x="588" y="335"/>
                  </a:lnTo>
                  <a:lnTo>
                    <a:pt x="588" y="337"/>
                  </a:lnTo>
                  <a:lnTo>
                    <a:pt x="588" y="339"/>
                  </a:lnTo>
                  <a:lnTo>
                    <a:pt x="588" y="341"/>
                  </a:lnTo>
                  <a:lnTo>
                    <a:pt x="588" y="343"/>
                  </a:lnTo>
                  <a:lnTo>
                    <a:pt x="588" y="345"/>
                  </a:lnTo>
                  <a:lnTo>
                    <a:pt x="588" y="347"/>
                  </a:lnTo>
                  <a:lnTo>
                    <a:pt x="588" y="349"/>
                  </a:lnTo>
                  <a:lnTo>
                    <a:pt x="588" y="351"/>
                  </a:lnTo>
                  <a:lnTo>
                    <a:pt x="588" y="353"/>
                  </a:lnTo>
                  <a:lnTo>
                    <a:pt x="588" y="355"/>
                  </a:lnTo>
                  <a:lnTo>
                    <a:pt x="588" y="357"/>
                  </a:lnTo>
                  <a:lnTo>
                    <a:pt x="588" y="359"/>
                  </a:lnTo>
                  <a:lnTo>
                    <a:pt x="588" y="360"/>
                  </a:lnTo>
                  <a:lnTo>
                    <a:pt x="588" y="362"/>
                  </a:lnTo>
                  <a:lnTo>
                    <a:pt x="588" y="364"/>
                  </a:lnTo>
                  <a:lnTo>
                    <a:pt x="588" y="366"/>
                  </a:lnTo>
                  <a:lnTo>
                    <a:pt x="588" y="368"/>
                  </a:lnTo>
                  <a:lnTo>
                    <a:pt x="588" y="370"/>
                  </a:lnTo>
                  <a:lnTo>
                    <a:pt x="588" y="372"/>
                  </a:lnTo>
                  <a:lnTo>
                    <a:pt x="588" y="374"/>
                  </a:lnTo>
                  <a:lnTo>
                    <a:pt x="588" y="376"/>
                  </a:lnTo>
                  <a:lnTo>
                    <a:pt x="588" y="378"/>
                  </a:lnTo>
                  <a:lnTo>
                    <a:pt x="588" y="380"/>
                  </a:lnTo>
                  <a:lnTo>
                    <a:pt x="588" y="382"/>
                  </a:lnTo>
                  <a:lnTo>
                    <a:pt x="588" y="383"/>
                  </a:lnTo>
                  <a:lnTo>
                    <a:pt x="588" y="385"/>
                  </a:lnTo>
                  <a:lnTo>
                    <a:pt x="588" y="387"/>
                  </a:lnTo>
                  <a:lnTo>
                    <a:pt x="588" y="391"/>
                  </a:lnTo>
                  <a:lnTo>
                    <a:pt x="588" y="393"/>
                  </a:lnTo>
                  <a:lnTo>
                    <a:pt x="588" y="395"/>
                  </a:lnTo>
                  <a:lnTo>
                    <a:pt x="588" y="397"/>
                  </a:lnTo>
                  <a:lnTo>
                    <a:pt x="588" y="399"/>
                  </a:lnTo>
                  <a:lnTo>
                    <a:pt x="588" y="401"/>
                  </a:lnTo>
                  <a:lnTo>
                    <a:pt x="588" y="403"/>
                  </a:lnTo>
                  <a:lnTo>
                    <a:pt x="588" y="405"/>
                  </a:lnTo>
                  <a:lnTo>
                    <a:pt x="588" y="407"/>
                  </a:lnTo>
                  <a:lnTo>
                    <a:pt x="588" y="408"/>
                  </a:lnTo>
                  <a:lnTo>
                    <a:pt x="588" y="410"/>
                  </a:lnTo>
                  <a:lnTo>
                    <a:pt x="588" y="416"/>
                  </a:lnTo>
                  <a:lnTo>
                    <a:pt x="588" y="420"/>
                  </a:lnTo>
                  <a:lnTo>
                    <a:pt x="588" y="422"/>
                  </a:lnTo>
                  <a:lnTo>
                    <a:pt x="588" y="430"/>
                  </a:lnTo>
                  <a:lnTo>
                    <a:pt x="588" y="431"/>
                  </a:lnTo>
                  <a:lnTo>
                    <a:pt x="588" y="435"/>
                  </a:lnTo>
                  <a:lnTo>
                    <a:pt x="588" y="437"/>
                  </a:lnTo>
                  <a:lnTo>
                    <a:pt x="588" y="441"/>
                  </a:lnTo>
                  <a:lnTo>
                    <a:pt x="588" y="443"/>
                  </a:lnTo>
                  <a:lnTo>
                    <a:pt x="588" y="449"/>
                  </a:lnTo>
                  <a:lnTo>
                    <a:pt x="588" y="451"/>
                  </a:lnTo>
                  <a:lnTo>
                    <a:pt x="588" y="453"/>
                  </a:lnTo>
                  <a:lnTo>
                    <a:pt x="588" y="455"/>
                  </a:lnTo>
                  <a:lnTo>
                    <a:pt x="588" y="456"/>
                  </a:lnTo>
                  <a:lnTo>
                    <a:pt x="588" y="458"/>
                  </a:lnTo>
                  <a:lnTo>
                    <a:pt x="588" y="460"/>
                  </a:lnTo>
                  <a:lnTo>
                    <a:pt x="588" y="466"/>
                  </a:lnTo>
                  <a:lnTo>
                    <a:pt x="588" y="474"/>
                  </a:lnTo>
                  <a:lnTo>
                    <a:pt x="588" y="478"/>
                  </a:lnTo>
                  <a:lnTo>
                    <a:pt x="588" y="481"/>
                  </a:lnTo>
                  <a:lnTo>
                    <a:pt x="588" y="483"/>
                  </a:lnTo>
                  <a:lnTo>
                    <a:pt x="588" y="485"/>
                  </a:lnTo>
                  <a:lnTo>
                    <a:pt x="588" y="487"/>
                  </a:lnTo>
                  <a:lnTo>
                    <a:pt x="588" y="489"/>
                  </a:lnTo>
                  <a:lnTo>
                    <a:pt x="588" y="493"/>
                  </a:lnTo>
                  <a:lnTo>
                    <a:pt x="588" y="495"/>
                  </a:lnTo>
                  <a:lnTo>
                    <a:pt x="588" y="499"/>
                  </a:lnTo>
                  <a:lnTo>
                    <a:pt x="588" y="501"/>
                  </a:lnTo>
                  <a:lnTo>
                    <a:pt x="588" y="503"/>
                  </a:lnTo>
                  <a:lnTo>
                    <a:pt x="588" y="504"/>
                  </a:lnTo>
                  <a:lnTo>
                    <a:pt x="588" y="508"/>
                  </a:lnTo>
                  <a:lnTo>
                    <a:pt x="588" y="510"/>
                  </a:lnTo>
                  <a:lnTo>
                    <a:pt x="588" y="512"/>
                  </a:lnTo>
                  <a:lnTo>
                    <a:pt x="588" y="514"/>
                  </a:lnTo>
                  <a:lnTo>
                    <a:pt x="588" y="516"/>
                  </a:lnTo>
                  <a:lnTo>
                    <a:pt x="588" y="518"/>
                  </a:lnTo>
                  <a:lnTo>
                    <a:pt x="588" y="520"/>
                  </a:lnTo>
                  <a:lnTo>
                    <a:pt x="588" y="522"/>
                  </a:lnTo>
                  <a:lnTo>
                    <a:pt x="588" y="526"/>
                  </a:lnTo>
                  <a:lnTo>
                    <a:pt x="588" y="527"/>
                  </a:lnTo>
                  <a:lnTo>
                    <a:pt x="588" y="529"/>
                  </a:lnTo>
                  <a:lnTo>
                    <a:pt x="588" y="531"/>
                  </a:lnTo>
                  <a:lnTo>
                    <a:pt x="588" y="533"/>
                  </a:lnTo>
                  <a:lnTo>
                    <a:pt x="588" y="537"/>
                  </a:lnTo>
                  <a:lnTo>
                    <a:pt x="588" y="539"/>
                  </a:lnTo>
                  <a:lnTo>
                    <a:pt x="588" y="541"/>
                  </a:lnTo>
                  <a:lnTo>
                    <a:pt x="588" y="543"/>
                  </a:lnTo>
                  <a:lnTo>
                    <a:pt x="588" y="545"/>
                  </a:lnTo>
                  <a:lnTo>
                    <a:pt x="588" y="547"/>
                  </a:lnTo>
                  <a:lnTo>
                    <a:pt x="588" y="551"/>
                  </a:lnTo>
                  <a:lnTo>
                    <a:pt x="588" y="552"/>
                  </a:lnTo>
                  <a:lnTo>
                    <a:pt x="588" y="554"/>
                  </a:lnTo>
                  <a:lnTo>
                    <a:pt x="588" y="556"/>
                  </a:lnTo>
                  <a:lnTo>
                    <a:pt x="588" y="560"/>
                  </a:lnTo>
                  <a:lnTo>
                    <a:pt x="588" y="562"/>
                  </a:lnTo>
                  <a:lnTo>
                    <a:pt x="588" y="564"/>
                  </a:lnTo>
                  <a:lnTo>
                    <a:pt x="588" y="568"/>
                  </a:lnTo>
                  <a:lnTo>
                    <a:pt x="588" y="570"/>
                  </a:lnTo>
                  <a:lnTo>
                    <a:pt x="588" y="572"/>
                  </a:lnTo>
                  <a:lnTo>
                    <a:pt x="588" y="574"/>
                  </a:lnTo>
                  <a:lnTo>
                    <a:pt x="588" y="575"/>
                  </a:lnTo>
                  <a:lnTo>
                    <a:pt x="588" y="579"/>
                  </a:lnTo>
                  <a:lnTo>
                    <a:pt x="588" y="581"/>
                  </a:lnTo>
                  <a:lnTo>
                    <a:pt x="588" y="583"/>
                  </a:lnTo>
                  <a:lnTo>
                    <a:pt x="588" y="587"/>
                  </a:lnTo>
                  <a:lnTo>
                    <a:pt x="588" y="589"/>
                  </a:lnTo>
                  <a:lnTo>
                    <a:pt x="588" y="591"/>
                  </a:lnTo>
                  <a:lnTo>
                    <a:pt x="584" y="591"/>
                  </a:lnTo>
                  <a:lnTo>
                    <a:pt x="580" y="591"/>
                  </a:lnTo>
                  <a:lnTo>
                    <a:pt x="578" y="591"/>
                  </a:lnTo>
                  <a:lnTo>
                    <a:pt x="576" y="591"/>
                  </a:lnTo>
                  <a:lnTo>
                    <a:pt x="574" y="591"/>
                  </a:lnTo>
                  <a:lnTo>
                    <a:pt x="571" y="591"/>
                  </a:lnTo>
                  <a:lnTo>
                    <a:pt x="569" y="591"/>
                  </a:lnTo>
                  <a:lnTo>
                    <a:pt x="567" y="591"/>
                  </a:lnTo>
                  <a:lnTo>
                    <a:pt x="565" y="591"/>
                  </a:lnTo>
                  <a:lnTo>
                    <a:pt x="563" y="591"/>
                  </a:lnTo>
                  <a:lnTo>
                    <a:pt x="561" y="591"/>
                  </a:lnTo>
                  <a:lnTo>
                    <a:pt x="555" y="591"/>
                  </a:lnTo>
                  <a:lnTo>
                    <a:pt x="553" y="591"/>
                  </a:lnTo>
                  <a:lnTo>
                    <a:pt x="551" y="591"/>
                  </a:lnTo>
                  <a:lnTo>
                    <a:pt x="549" y="591"/>
                  </a:lnTo>
                  <a:lnTo>
                    <a:pt x="542" y="591"/>
                  </a:lnTo>
                  <a:lnTo>
                    <a:pt x="538" y="591"/>
                  </a:lnTo>
                  <a:lnTo>
                    <a:pt x="536" y="591"/>
                  </a:lnTo>
                  <a:lnTo>
                    <a:pt x="534" y="591"/>
                  </a:lnTo>
                  <a:lnTo>
                    <a:pt x="532" y="591"/>
                  </a:lnTo>
                  <a:lnTo>
                    <a:pt x="530" y="591"/>
                  </a:lnTo>
                  <a:lnTo>
                    <a:pt x="528" y="591"/>
                  </a:lnTo>
                  <a:lnTo>
                    <a:pt x="526" y="591"/>
                  </a:lnTo>
                  <a:lnTo>
                    <a:pt x="524" y="591"/>
                  </a:lnTo>
                  <a:lnTo>
                    <a:pt x="523" y="591"/>
                  </a:lnTo>
                  <a:lnTo>
                    <a:pt x="519" y="591"/>
                  </a:lnTo>
                  <a:lnTo>
                    <a:pt x="517" y="591"/>
                  </a:lnTo>
                  <a:lnTo>
                    <a:pt x="515" y="591"/>
                  </a:lnTo>
                  <a:lnTo>
                    <a:pt x="511" y="591"/>
                  </a:lnTo>
                  <a:lnTo>
                    <a:pt x="507" y="591"/>
                  </a:lnTo>
                  <a:lnTo>
                    <a:pt x="501" y="591"/>
                  </a:lnTo>
                  <a:lnTo>
                    <a:pt x="494" y="591"/>
                  </a:lnTo>
                  <a:lnTo>
                    <a:pt x="492" y="591"/>
                  </a:lnTo>
                  <a:lnTo>
                    <a:pt x="484" y="591"/>
                  </a:lnTo>
                  <a:lnTo>
                    <a:pt x="480" y="591"/>
                  </a:lnTo>
                  <a:lnTo>
                    <a:pt x="476" y="591"/>
                  </a:lnTo>
                  <a:lnTo>
                    <a:pt x="473" y="591"/>
                  </a:lnTo>
                  <a:lnTo>
                    <a:pt x="467" y="591"/>
                  </a:lnTo>
                  <a:lnTo>
                    <a:pt x="465" y="591"/>
                  </a:lnTo>
                  <a:lnTo>
                    <a:pt x="463" y="591"/>
                  </a:lnTo>
                  <a:lnTo>
                    <a:pt x="461" y="591"/>
                  </a:lnTo>
                  <a:lnTo>
                    <a:pt x="455" y="591"/>
                  </a:lnTo>
                  <a:lnTo>
                    <a:pt x="453" y="591"/>
                  </a:lnTo>
                  <a:lnTo>
                    <a:pt x="444" y="591"/>
                  </a:lnTo>
                  <a:lnTo>
                    <a:pt x="440" y="591"/>
                  </a:lnTo>
                  <a:lnTo>
                    <a:pt x="436" y="591"/>
                  </a:lnTo>
                  <a:lnTo>
                    <a:pt x="430" y="591"/>
                  </a:lnTo>
                  <a:lnTo>
                    <a:pt x="426" y="591"/>
                  </a:lnTo>
                  <a:lnTo>
                    <a:pt x="425" y="591"/>
                  </a:lnTo>
                  <a:lnTo>
                    <a:pt x="411" y="591"/>
                  </a:lnTo>
                  <a:lnTo>
                    <a:pt x="405" y="591"/>
                  </a:lnTo>
                  <a:lnTo>
                    <a:pt x="403" y="591"/>
                  </a:lnTo>
                  <a:lnTo>
                    <a:pt x="402" y="591"/>
                  </a:lnTo>
                  <a:lnTo>
                    <a:pt x="400" y="591"/>
                  </a:lnTo>
                  <a:lnTo>
                    <a:pt x="398" y="591"/>
                  </a:lnTo>
                  <a:lnTo>
                    <a:pt x="396" y="591"/>
                  </a:lnTo>
                  <a:lnTo>
                    <a:pt x="394" y="591"/>
                  </a:lnTo>
                  <a:lnTo>
                    <a:pt x="392" y="591"/>
                  </a:lnTo>
                  <a:lnTo>
                    <a:pt x="386" y="591"/>
                  </a:lnTo>
                  <a:lnTo>
                    <a:pt x="380" y="591"/>
                  </a:lnTo>
                  <a:lnTo>
                    <a:pt x="371" y="591"/>
                  </a:lnTo>
                  <a:lnTo>
                    <a:pt x="365" y="591"/>
                  </a:lnTo>
                  <a:lnTo>
                    <a:pt x="352" y="591"/>
                  </a:lnTo>
                  <a:lnTo>
                    <a:pt x="344" y="591"/>
                  </a:lnTo>
                  <a:lnTo>
                    <a:pt x="342" y="591"/>
                  </a:lnTo>
                  <a:lnTo>
                    <a:pt x="338" y="591"/>
                  </a:lnTo>
                  <a:lnTo>
                    <a:pt x="336" y="591"/>
                  </a:lnTo>
                  <a:lnTo>
                    <a:pt x="327" y="591"/>
                  </a:lnTo>
                  <a:lnTo>
                    <a:pt x="317" y="591"/>
                  </a:lnTo>
                  <a:lnTo>
                    <a:pt x="311" y="591"/>
                  </a:lnTo>
                  <a:lnTo>
                    <a:pt x="302" y="591"/>
                  </a:lnTo>
                  <a:lnTo>
                    <a:pt x="300" y="591"/>
                  </a:lnTo>
                  <a:lnTo>
                    <a:pt x="286" y="591"/>
                  </a:lnTo>
                  <a:lnTo>
                    <a:pt x="279" y="587"/>
                  </a:lnTo>
                  <a:lnTo>
                    <a:pt x="273" y="581"/>
                  </a:lnTo>
                  <a:lnTo>
                    <a:pt x="271" y="581"/>
                  </a:lnTo>
                  <a:lnTo>
                    <a:pt x="271" y="579"/>
                  </a:lnTo>
                  <a:lnTo>
                    <a:pt x="269" y="579"/>
                  </a:lnTo>
                  <a:lnTo>
                    <a:pt x="267" y="579"/>
                  </a:lnTo>
                  <a:lnTo>
                    <a:pt x="265" y="575"/>
                  </a:lnTo>
                  <a:lnTo>
                    <a:pt x="263" y="575"/>
                  </a:lnTo>
                  <a:lnTo>
                    <a:pt x="259" y="574"/>
                  </a:lnTo>
                  <a:lnTo>
                    <a:pt x="259" y="572"/>
                  </a:lnTo>
                  <a:lnTo>
                    <a:pt x="257" y="572"/>
                  </a:lnTo>
                  <a:lnTo>
                    <a:pt x="254" y="570"/>
                  </a:lnTo>
                  <a:lnTo>
                    <a:pt x="254" y="568"/>
                  </a:lnTo>
                  <a:lnTo>
                    <a:pt x="252" y="568"/>
                  </a:lnTo>
                  <a:lnTo>
                    <a:pt x="248" y="566"/>
                  </a:lnTo>
                  <a:lnTo>
                    <a:pt x="248" y="564"/>
                  </a:lnTo>
                  <a:lnTo>
                    <a:pt x="244" y="562"/>
                  </a:lnTo>
                  <a:lnTo>
                    <a:pt x="240" y="558"/>
                  </a:lnTo>
                  <a:lnTo>
                    <a:pt x="238" y="558"/>
                  </a:lnTo>
                  <a:lnTo>
                    <a:pt x="236" y="556"/>
                  </a:lnTo>
                  <a:lnTo>
                    <a:pt x="234" y="556"/>
                  </a:lnTo>
                  <a:lnTo>
                    <a:pt x="233" y="554"/>
                  </a:lnTo>
                  <a:lnTo>
                    <a:pt x="229" y="552"/>
                  </a:lnTo>
                  <a:lnTo>
                    <a:pt x="217" y="543"/>
                  </a:lnTo>
                  <a:lnTo>
                    <a:pt x="211" y="539"/>
                  </a:lnTo>
                  <a:lnTo>
                    <a:pt x="208" y="537"/>
                  </a:lnTo>
                  <a:lnTo>
                    <a:pt x="204" y="533"/>
                  </a:lnTo>
                  <a:lnTo>
                    <a:pt x="200" y="531"/>
                  </a:lnTo>
                  <a:lnTo>
                    <a:pt x="198" y="531"/>
                  </a:lnTo>
                  <a:lnTo>
                    <a:pt x="194" y="527"/>
                  </a:lnTo>
                  <a:lnTo>
                    <a:pt x="192" y="526"/>
                  </a:lnTo>
                  <a:lnTo>
                    <a:pt x="179" y="516"/>
                  </a:lnTo>
                  <a:lnTo>
                    <a:pt x="171" y="512"/>
                  </a:lnTo>
                  <a:lnTo>
                    <a:pt x="171" y="510"/>
                  </a:lnTo>
                  <a:lnTo>
                    <a:pt x="169" y="510"/>
                  </a:lnTo>
                  <a:lnTo>
                    <a:pt x="148" y="495"/>
                  </a:lnTo>
                  <a:lnTo>
                    <a:pt x="140" y="491"/>
                  </a:lnTo>
                  <a:lnTo>
                    <a:pt x="131" y="483"/>
                  </a:lnTo>
                  <a:lnTo>
                    <a:pt x="129" y="483"/>
                  </a:lnTo>
                  <a:lnTo>
                    <a:pt x="127" y="481"/>
                  </a:lnTo>
                  <a:lnTo>
                    <a:pt x="123" y="478"/>
                  </a:lnTo>
                  <a:lnTo>
                    <a:pt x="117" y="474"/>
                  </a:lnTo>
                  <a:lnTo>
                    <a:pt x="115" y="474"/>
                  </a:lnTo>
                  <a:lnTo>
                    <a:pt x="115" y="472"/>
                  </a:lnTo>
                  <a:lnTo>
                    <a:pt x="113" y="472"/>
                  </a:lnTo>
                  <a:lnTo>
                    <a:pt x="110" y="470"/>
                  </a:lnTo>
                  <a:lnTo>
                    <a:pt x="110" y="468"/>
                  </a:lnTo>
                  <a:lnTo>
                    <a:pt x="108" y="468"/>
                  </a:lnTo>
                  <a:lnTo>
                    <a:pt x="104" y="464"/>
                  </a:lnTo>
                  <a:lnTo>
                    <a:pt x="100" y="462"/>
                  </a:lnTo>
                  <a:lnTo>
                    <a:pt x="98" y="460"/>
                  </a:lnTo>
                  <a:lnTo>
                    <a:pt x="96" y="460"/>
                  </a:lnTo>
                  <a:lnTo>
                    <a:pt x="92" y="456"/>
                  </a:lnTo>
                  <a:lnTo>
                    <a:pt x="90" y="456"/>
                  </a:lnTo>
                  <a:lnTo>
                    <a:pt x="89" y="455"/>
                  </a:lnTo>
                  <a:lnTo>
                    <a:pt x="83" y="451"/>
                  </a:lnTo>
                  <a:lnTo>
                    <a:pt x="79" y="449"/>
                  </a:lnTo>
                  <a:lnTo>
                    <a:pt x="67" y="441"/>
                  </a:lnTo>
                  <a:lnTo>
                    <a:pt x="65" y="439"/>
                  </a:lnTo>
                  <a:lnTo>
                    <a:pt x="64" y="437"/>
                  </a:lnTo>
                  <a:lnTo>
                    <a:pt x="58" y="435"/>
                  </a:lnTo>
                  <a:lnTo>
                    <a:pt x="58" y="433"/>
                  </a:lnTo>
                  <a:lnTo>
                    <a:pt x="52" y="431"/>
                  </a:lnTo>
                  <a:lnTo>
                    <a:pt x="50" y="428"/>
                  </a:lnTo>
                  <a:lnTo>
                    <a:pt x="46" y="426"/>
                  </a:lnTo>
                  <a:lnTo>
                    <a:pt x="44" y="426"/>
                  </a:lnTo>
                  <a:lnTo>
                    <a:pt x="41" y="422"/>
                  </a:lnTo>
                  <a:lnTo>
                    <a:pt x="37" y="420"/>
                  </a:lnTo>
                  <a:lnTo>
                    <a:pt x="35" y="418"/>
                  </a:lnTo>
                  <a:lnTo>
                    <a:pt x="29" y="414"/>
                  </a:lnTo>
                  <a:lnTo>
                    <a:pt x="23" y="410"/>
                  </a:lnTo>
                  <a:lnTo>
                    <a:pt x="21" y="408"/>
                  </a:lnTo>
                  <a:lnTo>
                    <a:pt x="17" y="407"/>
                  </a:lnTo>
                  <a:lnTo>
                    <a:pt x="12" y="403"/>
                  </a:lnTo>
                  <a:lnTo>
                    <a:pt x="10" y="403"/>
                  </a:lnTo>
                  <a:lnTo>
                    <a:pt x="8" y="401"/>
                  </a:lnTo>
                  <a:lnTo>
                    <a:pt x="2" y="395"/>
                  </a:lnTo>
                  <a:lnTo>
                    <a:pt x="0" y="395"/>
                  </a:lnTo>
                  <a:lnTo>
                    <a:pt x="0" y="393"/>
                  </a:lnTo>
                  <a:lnTo>
                    <a:pt x="0" y="387"/>
                  </a:lnTo>
                  <a:lnTo>
                    <a:pt x="0" y="385"/>
                  </a:lnTo>
                  <a:lnTo>
                    <a:pt x="0" y="383"/>
                  </a:lnTo>
                  <a:lnTo>
                    <a:pt x="0" y="382"/>
                  </a:lnTo>
                  <a:lnTo>
                    <a:pt x="0" y="372"/>
                  </a:lnTo>
                  <a:lnTo>
                    <a:pt x="0" y="366"/>
                  </a:lnTo>
                  <a:lnTo>
                    <a:pt x="0" y="362"/>
                  </a:lnTo>
                  <a:lnTo>
                    <a:pt x="0" y="360"/>
                  </a:lnTo>
                  <a:lnTo>
                    <a:pt x="0" y="359"/>
                  </a:lnTo>
                  <a:lnTo>
                    <a:pt x="0" y="349"/>
                  </a:lnTo>
                  <a:lnTo>
                    <a:pt x="0" y="337"/>
                  </a:lnTo>
                  <a:lnTo>
                    <a:pt x="0" y="330"/>
                  </a:lnTo>
                  <a:lnTo>
                    <a:pt x="0" y="324"/>
                  </a:lnTo>
                  <a:lnTo>
                    <a:pt x="0" y="320"/>
                  </a:lnTo>
                  <a:lnTo>
                    <a:pt x="0" y="314"/>
                  </a:lnTo>
                  <a:lnTo>
                    <a:pt x="0" y="312"/>
                  </a:lnTo>
                  <a:lnTo>
                    <a:pt x="0" y="311"/>
                  </a:lnTo>
                  <a:lnTo>
                    <a:pt x="0" y="309"/>
                  </a:lnTo>
                  <a:lnTo>
                    <a:pt x="0" y="307"/>
                  </a:lnTo>
                  <a:lnTo>
                    <a:pt x="0" y="305"/>
                  </a:lnTo>
                  <a:lnTo>
                    <a:pt x="0" y="301"/>
                  </a:lnTo>
                  <a:lnTo>
                    <a:pt x="0" y="299"/>
                  </a:lnTo>
                  <a:lnTo>
                    <a:pt x="0" y="295"/>
                  </a:lnTo>
                  <a:lnTo>
                    <a:pt x="0" y="291"/>
                  </a:lnTo>
                  <a:lnTo>
                    <a:pt x="0" y="289"/>
                  </a:lnTo>
                  <a:lnTo>
                    <a:pt x="0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4"/>
                  </a:lnTo>
                  <a:lnTo>
                    <a:pt x="0" y="272"/>
                  </a:lnTo>
                  <a:lnTo>
                    <a:pt x="2" y="272"/>
                  </a:lnTo>
                  <a:lnTo>
                    <a:pt x="2" y="274"/>
                  </a:lnTo>
                  <a:lnTo>
                    <a:pt x="2" y="276"/>
                  </a:lnTo>
                  <a:lnTo>
                    <a:pt x="4" y="276"/>
                  </a:lnTo>
                  <a:lnTo>
                    <a:pt x="4" y="274"/>
                  </a:lnTo>
                  <a:lnTo>
                    <a:pt x="4" y="272"/>
                  </a:lnTo>
                  <a:lnTo>
                    <a:pt x="6" y="272"/>
                  </a:lnTo>
                  <a:lnTo>
                    <a:pt x="8" y="272"/>
                  </a:lnTo>
                  <a:lnTo>
                    <a:pt x="10" y="270"/>
                  </a:lnTo>
                  <a:lnTo>
                    <a:pt x="10" y="272"/>
                  </a:lnTo>
                  <a:lnTo>
                    <a:pt x="12" y="270"/>
                  </a:lnTo>
                  <a:lnTo>
                    <a:pt x="12" y="268"/>
                  </a:lnTo>
                  <a:lnTo>
                    <a:pt x="14" y="268"/>
                  </a:lnTo>
                  <a:lnTo>
                    <a:pt x="14" y="266"/>
                  </a:lnTo>
                  <a:lnTo>
                    <a:pt x="14" y="264"/>
                  </a:lnTo>
                  <a:lnTo>
                    <a:pt x="14" y="263"/>
                  </a:lnTo>
                  <a:lnTo>
                    <a:pt x="12" y="263"/>
                  </a:lnTo>
                  <a:lnTo>
                    <a:pt x="14" y="263"/>
                  </a:lnTo>
                  <a:lnTo>
                    <a:pt x="14" y="261"/>
                  </a:lnTo>
                  <a:lnTo>
                    <a:pt x="16" y="259"/>
                  </a:lnTo>
                  <a:lnTo>
                    <a:pt x="17" y="259"/>
                  </a:lnTo>
                  <a:lnTo>
                    <a:pt x="17" y="257"/>
                  </a:lnTo>
                  <a:lnTo>
                    <a:pt x="17" y="255"/>
                  </a:lnTo>
                  <a:lnTo>
                    <a:pt x="17" y="253"/>
                  </a:lnTo>
                  <a:lnTo>
                    <a:pt x="21" y="253"/>
                  </a:lnTo>
                  <a:lnTo>
                    <a:pt x="21" y="251"/>
                  </a:lnTo>
                  <a:lnTo>
                    <a:pt x="21" y="249"/>
                  </a:lnTo>
                  <a:lnTo>
                    <a:pt x="21" y="247"/>
                  </a:lnTo>
                  <a:lnTo>
                    <a:pt x="23" y="247"/>
                  </a:lnTo>
                  <a:lnTo>
                    <a:pt x="23" y="243"/>
                  </a:lnTo>
                  <a:lnTo>
                    <a:pt x="25" y="243"/>
                  </a:lnTo>
                  <a:lnTo>
                    <a:pt x="25" y="241"/>
                  </a:lnTo>
                  <a:lnTo>
                    <a:pt x="25" y="239"/>
                  </a:lnTo>
                  <a:lnTo>
                    <a:pt x="25" y="238"/>
                  </a:lnTo>
                  <a:lnTo>
                    <a:pt x="23" y="238"/>
                  </a:lnTo>
                  <a:lnTo>
                    <a:pt x="25" y="238"/>
                  </a:lnTo>
                  <a:lnTo>
                    <a:pt x="23" y="236"/>
                  </a:lnTo>
                  <a:lnTo>
                    <a:pt x="23" y="234"/>
                  </a:lnTo>
                  <a:lnTo>
                    <a:pt x="23" y="232"/>
                  </a:lnTo>
                  <a:lnTo>
                    <a:pt x="23" y="230"/>
                  </a:lnTo>
                  <a:lnTo>
                    <a:pt x="25" y="228"/>
                  </a:lnTo>
                  <a:lnTo>
                    <a:pt x="27" y="226"/>
                  </a:lnTo>
                  <a:lnTo>
                    <a:pt x="27" y="224"/>
                  </a:lnTo>
                  <a:lnTo>
                    <a:pt x="29" y="224"/>
                  </a:lnTo>
                  <a:lnTo>
                    <a:pt x="29" y="222"/>
                  </a:lnTo>
                  <a:lnTo>
                    <a:pt x="29" y="220"/>
                  </a:lnTo>
                  <a:lnTo>
                    <a:pt x="31" y="220"/>
                  </a:lnTo>
                  <a:lnTo>
                    <a:pt x="31" y="218"/>
                  </a:lnTo>
                  <a:lnTo>
                    <a:pt x="31" y="216"/>
                  </a:lnTo>
                  <a:lnTo>
                    <a:pt x="29" y="216"/>
                  </a:lnTo>
                  <a:lnTo>
                    <a:pt x="29" y="215"/>
                  </a:lnTo>
                  <a:lnTo>
                    <a:pt x="29" y="213"/>
                  </a:lnTo>
                  <a:lnTo>
                    <a:pt x="29" y="211"/>
                  </a:lnTo>
                  <a:lnTo>
                    <a:pt x="29" y="209"/>
                  </a:lnTo>
                  <a:lnTo>
                    <a:pt x="29" y="207"/>
                  </a:lnTo>
                  <a:lnTo>
                    <a:pt x="27" y="207"/>
                  </a:lnTo>
                  <a:lnTo>
                    <a:pt x="27" y="205"/>
                  </a:lnTo>
                  <a:lnTo>
                    <a:pt x="27" y="203"/>
                  </a:lnTo>
                  <a:lnTo>
                    <a:pt x="27" y="201"/>
                  </a:lnTo>
                  <a:lnTo>
                    <a:pt x="27" y="199"/>
                  </a:lnTo>
                  <a:lnTo>
                    <a:pt x="25" y="197"/>
                  </a:lnTo>
                  <a:lnTo>
                    <a:pt x="27" y="197"/>
                  </a:lnTo>
                  <a:lnTo>
                    <a:pt x="27" y="195"/>
                  </a:lnTo>
                  <a:lnTo>
                    <a:pt x="27" y="193"/>
                  </a:lnTo>
                  <a:lnTo>
                    <a:pt x="27" y="191"/>
                  </a:lnTo>
                  <a:lnTo>
                    <a:pt x="27" y="190"/>
                  </a:lnTo>
                  <a:lnTo>
                    <a:pt x="27" y="188"/>
                  </a:lnTo>
                  <a:lnTo>
                    <a:pt x="27" y="186"/>
                  </a:lnTo>
                  <a:lnTo>
                    <a:pt x="27" y="184"/>
                  </a:lnTo>
                  <a:lnTo>
                    <a:pt x="27" y="182"/>
                  </a:lnTo>
                  <a:lnTo>
                    <a:pt x="27" y="180"/>
                  </a:lnTo>
                  <a:lnTo>
                    <a:pt x="27" y="178"/>
                  </a:lnTo>
                  <a:lnTo>
                    <a:pt x="25" y="178"/>
                  </a:lnTo>
                  <a:lnTo>
                    <a:pt x="25" y="176"/>
                  </a:lnTo>
                  <a:lnTo>
                    <a:pt x="25" y="174"/>
                  </a:lnTo>
                  <a:lnTo>
                    <a:pt x="25" y="172"/>
                  </a:lnTo>
                  <a:lnTo>
                    <a:pt x="25" y="170"/>
                  </a:lnTo>
                  <a:lnTo>
                    <a:pt x="25" y="168"/>
                  </a:lnTo>
                  <a:lnTo>
                    <a:pt x="23" y="168"/>
                  </a:lnTo>
                  <a:lnTo>
                    <a:pt x="23" y="165"/>
                  </a:lnTo>
                  <a:lnTo>
                    <a:pt x="23" y="163"/>
                  </a:lnTo>
                  <a:lnTo>
                    <a:pt x="25" y="163"/>
                  </a:lnTo>
                  <a:lnTo>
                    <a:pt x="25" y="161"/>
                  </a:lnTo>
                  <a:lnTo>
                    <a:pt x="25" y="159"/>
                  </a:lnTo>
                  <a:lnTo>
                    <a:pt x="27" y="159"/>
                  </a:lnTo>
                  <a:lnTo>
                    <a:pt x="27" y="157"/>
                  </a:lnTo>
                  <a:lnTo>
                    <a:pt x="29" y="157"/>
                  </a:lnTo>
                  <a:lnTo>
                    <a:pt x="29" y="155"/>
                  </a:lnTo>
                  <a:lnTo>
                    <a:pt x="31" y="153"/>
                  </a:lnTo>
                  <a:lnTo>
                    <a:pt x="31" y="151"/>
                  </a:lnTo>
                  <a:lnTo>
                    <a:pt x="31" y="149"/>
                  </a:lnTo>
                  <a:lnTo>
                    <a:pt x="31" y="147"/>
                  </a:lnTo>
                  <a:lnTo>
                    <a:pt x="31" y="145"/>
                  </a:lnTo>
                  <a:lnTo>
                    <a:pt x="31" y="143"/>
                  </a:lnTo>
                  <a:lnTo>
                    <a:pt x="31" y="142"/>
                  </a:lnTo>
                  <a:lnTo>
                    <a:pt x="31" y="140"/>
                  </a:lnTo>
                  <a:lnTo>
                    <a:pt x="31" y="138"/>
                  </a:lnTo>
                  <a:lnTo>
                    <a:pt x="31" y="136"/>
                  </a:lnTo>
                  <a:lnTo>
                    <a:pt x="31" y="134"/>
                  </a:lnTo>
                  <a:lnTo>
                    <a:pt x="31" y="132"/>
                  </a:lnTo>
                  <a:lnTo>
                    <a:pt x="31" y="130"/>
                  </a:lnTo>
                  <a:lnTo>
                    <a:pt x="29" y="128"/>
                  </a:lnTo>
                  <a:lnTo>
                    <a:pt x="31" y="128"/>
                  </a:lnTo>
                  <a:lnTo>
                    <a:pt x="31" y="126"/>
                  </a:lnTo>
                  <a:lnTo>
                    <a:pt x="31" y="124"/>
                  </a:lnTo>
                  <a:lnTo>
                    <a:pt x="33" y="122"/>
                  </a:lnTo>
                  <a:lnTo>
                    <a:pt x="33" y="120"/>
                  </a:lnTo>
                  <a:lnTo>
                    <a:pt x="35" y="120"/>
                  </a:lnTo>
                  <a:lnTo>
                    <a:pt x="35" y="119"/>
                  </a:lnTo>
                  <a:lnTo>
                    <a:pt x="35" y="117"/>
                  </a:lnTo>
                  <a:lnTo>
                    <a:pt x="35" y="115"/>
                  </a:lnTo>
                  <a:lnTo>
                    <a:pt x="35" y="113"/>
                  </a:lnTo>
                  <a:lnTo>
                    <a:pt x="37" y="113"/>
                  </a:lnTo>
                  <a:lnTo>
                    <a:pt x="37" y="111"/>
                  </a:lnTo>
                  <a:lnTo>
                    <a:pt x="35" y="111"/>
                  </a:lnTo>
                  <a:lnTo>
                    <a:pt x="35" y="109"/>
                  </a:lnTo>
                  <a:lnTo>
                    <a:pt x="35" y="107"/>
                  </a:lnTo>
                  <a:lnTo>
                    <a:pt x="33" y="107"/>
                  </a:lnTo>
                  <a:lnTo>
                    <a:pt x="33" y="105"/>
                  </a:lnTo>
                  <a:lnTo>
                    <a:pt x="35" y="103"/>
                  </a:lnTo>
                  <a:lnTo>
                    <a:pt x="35" y="101"/>
                  </a:lnTo>
                  <a:lnTo>
                    <a:pt x="33" y="101"/>
                  </a:lnTo>
                  <a:lnTo>
                    <a:pt x="33" y="99"/>
                  </a:lnTo>
                  <a:lnTo>
                    <a:pt x="33" y="97"/>
                  </a:lnTo>
                  <a:lnTo>
                    <a:pt x="33" y="95"/>
                  </a:lnTo>
                  <a:lnTo>
                    <a:pt x="33" y="94"/>
                  </a:lnTo>
                  <a:lnTo>
                    <a:pt x="33" y="92"/>
                  </a:lnTo>
                  <a:lnTo>
                    <a:pt x="35" y="90"/>
                  </a:lnTo>
                  <a:lnTo>
                    <a:pt x="35" y="88"/>
                  </a:lnTo>
                  <a:lnTo>
                    <a:pt x="33" y="88"/>
                  </a:lnTo>
                  <a:lnTo>
                    <a:pt x="33" y="86"/>
                  </a:lnTo>
                  <a:lnTo>
                    <a:pt x="31" y="84"/>
                  </a:lnTo>
                  <a:lnTo>
                    <a:pt x="31" y="82"/>
                  </a:lnTo>
                  <a:lnTo>
                    <a:pt x="29" y="82"/>
                  </a:lnTo>
                  <a:lnTo>
                    <a:pt x="29" y="80"/>
                  </a:lnTo>
                  <a:lnTo>
                    <a:pt x="29" y="78"/>
                  </a:lnTo>
                  <a:lnTo>
                    <a:pt x="29" y="76"/>
                  </a:lnTo>
                  <a:lnTo>
                    <a:pt x="29" y="74"/>
                  </a:lnTo>
                  <a:lnTo>
                    <a:pt x="31" y="72"/>
                  </a:lnTo>
                  <a:lnTo>
                    <a:pt x="29" y="72"/>
                  </a:lnTo>
                  <a:lnTo>
                    <a:pt x="29" y="71"/>
                  </a:lnTo>
                  <a:lnTo>
                    <a:pt x="29" y="69"/>
                  </a:lnTo>
                  <a:lnTo>
                    <a:pt x="29" y="67"/>
                  </a:lnTo>
                  <a:lnTo>
                    <a:pt x="27" y="67"/>
                  </a:lnTo>
                  <a:lnTo>
                    <a:pt x="27" y="65"/>
                  </a:lnTo>
                  <a:lnTo>
                    <a:pt x="27" y="63"/>
                  </a:lnTo>
                  <a:lnTo>
                    <a:pt x="27" y="61"/>
                  </a:lnTo>
                  <a:lnTo>
                    <a:pt x="25" y="59"/>
                  </a:lnTo>
                  <a:lnTo>
                    <a:pt x="23" y="59"/>
                  </a:lnTo>
                  <a:lnTo>
                    <a:pt x="23" y="57"/>
                  </a:lnTo>
                  <a:lnTo>
                    <a:pt x="23" y="55"/>
                  </a:lnTo>
                  <a:lnTo>
                    <a:pt x="23" y="53"/>
                  </a:lnTo>
                  <a:lnTo>
                    <a:pt x="25" y="53"/>
                  </a:lnTo>
                  <a:lnTo>
                    <a:pt x="25" y="51"/>
                  </a:lnTo>
                  <a:lnTo>
                    <a:pt x="25" y="49"/>
                  </a:lnTo>
                  <a:lnTo>
                    <a:pt x="25" y="48"/>
                  </a:lnTo>
                  <a:lnTo>
                    <a:pt x="23" y="48"/>
                  </a:lnTo>
                  <a:lnTo>
                    <a:pt x="23" y="46"/>
                  </a:lnTo>
                  <a:lnTo>
                    <a:pt x="23" y="44"/>
                  </a:lnTo>
                  <a:lnTo>
                    <a:pt x="25" y="44"/>
                  </a:lnTo>
                  <a:lnTo>
                    <a:pt x="25" y="42"/>
                  </a:lnTo>
                  <a:lnTo>
                    <a:pt x="27" y="42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5" y="36"/>
                  </a:lnTo>
                  <a:lnTo>
                    <a:pt x="25" y="34"/>
                  </a:lnTo>
                  <a:lnTo>
                    <a:pt x="23" y="34"/>
                  </a:lnTo>
                  <a:lnTo>
                    <a:pt x="25" y="32"/>
                  </a:lnTo>
                  <a:lnTo>
                    <a:pt x="25" y="30"/>
                  </a:lnTo>
                  <a:lnTo>
                    <a:pt x="27" y="30"/>
                  </a:lnTo>
                  <a:lnTo>
                    <a:pt x="25" y="30"/>
                  </a:lnTo>
                  <a:lnTo>
                    <a:pt x="25" y="28"/>
                  </a:lnTo>
                  <a:lnTo>
                    <a:pt x="25" y="26"/>
                  </a:lnTo>
                  <a:lnTo>
                    <a:pt x="25" y="24"/>
                  </a:lnTo>
                  <a:lnTo>
                    <a:pt x="25" y="23"/>
                  </a:lnTo>
                  <a:lnTo>
                    <a:pt x="25" y="21"/>
                  </a:lnTo>
                  <a:lnTo>
                    <a:pt x="23" y="21"/>
                  </a:lnTo>
                  <a:lnTo>
                    <a:pt x="23" y="19"/>
                  </a:lnTo>
                  <a:lnTo>
                    <a:pt x="23" y="17"/>
                  </a:lnTo>
                  <a:lnTo>
                    <a:pt x="23" y="15"/>
                  </a:lnTo>
                  <a:lnTo>
                    <a:pt x="23" y="13"/>
                  </a:lnTo>
                  <a:lnTo>
                    <a:pt x="21" y="11"/>
                  </a:lnTo>
                  <a:lnTo>
                    <a:pt x="23" y="11"/>
                  </a:lnTo>
                  <a:lnTo>
                    <a:pt x="25" y="9"/>
                  </a:lnTo>
                  <a:lnTo>
                    <a:pt x="27" y="9"/>
                  </a:lnTo>
                  <a:lnTo>
                    <a:pt x="27" y="7"/>
                  </a:lnTo>
                  <a:lnTo>
                    <a:pt x="25" y="5"/>
                  </a:lnTo>
                  <a:lnTo>
                    <a:pt x="25" y="3"/>
                  </a:lnTo>
                  <a:lnTo>
                    <a:pt x="27" y="3"/>
                  </a:lnTo>
                  <a:lnTo>
                    <a:pt x="27" y="1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69" name="Freeform 13">
              <a:extLst>
                <a:ext uri="{FF2B5EF4-FFF2-40B4-BE49-F238E27FC236}">
                  <a16:creationId xmlns:a16="http://schemas.microsoft.com/office/drawing/2014/main" id="{CC2833FB-B770-BEE6-543A-7E2999A61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75" y="3395663"/>
              <a:ext cx="635000" cy="950913"/>
            </a:xfrm>
            <a:custGeom>
              <a:avLst/>
              <a:gdLst>
                <a:gd name="T0" fmla="*/ 348 w 400"/>
                <a:gd name="T1" fmla="*/ 133 h 599"/>
                <a:gd name="T2" fmla="*/ 367 w 400"/>
                <a:gd name="T3" fmla="*/ 154 h 599"/>
                <a:gd name="T4" fmla="*/ 373 w 400"/>
                <a:gd name="T5" fmla="*/ 160 h 599"/>
                <a:gd name="T6" fmla="*/ 375 w 400"/>
                <a:gd name="T7" fmla="*/ 164 h 599"/>
                <a:gd name="T8" fmla="*/ 382 w 400"/>
                <a:gd name="T9" fmla="*/ 171 h 599"/>
                <a:gd name="T10" fmla="*/ 392 w 400"/>
                <a:gd name="T11" fmla="*/ 183 h 599"/>
                <a:gd name="T12" fmla="*/ 400 w 400"/>
                <a:gd name="T13" fmla="*/ 231 h 599"/>
                <a:gd name="T14" fmla="*/ 398 w 400"/>
                <a:gd name="T15" fmla="*/ 275 h 599"/>
                <a:gd name="T16" fmla="*/ 398 w 400"/>
                <a:gd name="T17" fmla="*/ 292 h 599"/>
                <a:gd name="T18" fmla="*/ 398 w 400"/>
                <a:gd name="T19" fmla="*/ 313 h 599"/>
                <a:gd name="T20" fmla="*/ 398 w 400"/>
                <a:gd name="T21" fmla="*/ 331 h 599"/>
                <a:gd name="T22" fmla="*/ 398 w 400"/>
                <a:gd name="T23" fmla="*/ 367 h 599"/>
                <a:gd name="T24" fmla="*/ 398 w 400"/>
                <a:gd name="T25" fmla="*/ 377 h 599"/>
                <a:gd name="T26" fmla="*/ 398 w 400"/>
                <a:gd name="T27" fmla="*/ 390 h 599"/>
                <a:gd name="T28" fmla="*/ 398 w 400"/>
                <a:gd name="T29" fmla="*/ 409 h 599"/>
                <a:gd name="T30" fmla="*/ 400 w 400"/>
                <a:gd name="T31" fmla="*/ 413 h 599"/>
                <a:gd name="T32" fmla="*/ 398 w 400"/>
                <a:gd name="T33" fmla="*/ 448 h 599"/>
                <a:gd name="T34" fmla="*/ 398 w 400"/>
                <a:gd name="T35" fmla="*/ 465 h 599"/>
                <a:gd name="T36" fmla="*/ 398 w 400"/>
                <a:gd name="T37" fmla="*/ 500 h 599"/>
                <a:gd name="T38" fmla="*/ 398 w 400"/>
                <a:gd name="T39" fmla="*/ 515 h 599"/>
                <a:gd name="T40" fmla="*/ 398 w 400"/>
                <a:gd name="T41" fmla="*/ 528 h 599"/>
                <a:gd name="T42" fmla="*/ 398 w 400"/>
                <a:gd name="T43" fmla="*/ 561 h 599"/>
                <a:gd name="T44" fmla="*/ 398 w 400"/>
                <a:gd name="T45" fmla="*/ 596 h 599"/>
                <a:gd name="T46" fmla="*/ 334 w 400"/>
                <a:gd name="T47" fmla="*/ 540 h 599"/>
                <a:gd name="T48" fmla="*/ 163 w 400"/>
                <a:gd name="T49" fmla="*/ 382 h 599"/>
                <a:gd name="T50" fmla="*/ 75 w 400"/>
                <a:gd name="T51" fmla="*/ 300 h 599"/>
                <a:gd name="T52" fmla="*/ 4 w 400"/>
                <a:gd name="T53" fmla="*/ 233 h 599"/>
                <a:gd name="T54" fmla="*/ 10 w 400"/>
                <a:gd name="T55" fmla="*/ 233 h 599"/>
                <a:gd name="T56" fmla="*/ 21 w 400"/>
                <a:gd name="T57" fmla="*/ 235 h 599"/>
                <a:gd name="T58" fmla="*/ 29 w 400"/>
                <a:gd name="T59" fmla="*/ 229 h 599"/>
                <a:gd name="T60" fmla="*/ 37 w 400"/>
                <a:gd name="T61" fmla="*/ 219 h 599"/>
                <a:gd name="T62" fmla="*/ 48 w 400"/>
                <a:gd name="T63" fmla="*/ 206 h 599"/>
                <a:gd name="T64" fmla="*/ 56 w 400"/>
                <a:gd name="T65" fmla="*/ 198 h 599"/>
                <a:gd name="T66" fmla="*/ 64 w 400"/>
                <a:gd name="T67" fmla="*/ 189 h 599"/>
                <a:gd name="T68" fmla="*/ 69 w 400"/>
                <a:gd name="T69" fmla="*/ 183 h 599"/>
                <a:gd name="T70" fmla="*/ 89 w 400"/>
                <a:gd name="T71" fmla="*/ 162 h 599"/>
                <a:gd name="T72" fmla="*/ 100 w 400"/>
                <a:gd name="T73" fmla="*/ 148 h 599"/>
                <a:gd name="T74" fmla="*/ 110 w 400"/>
                <a:gd name="T75" fmla="*/ 137 h 599"/>
                <a:gd name="T76" fmla="*/ 125 w 400"/>
                <a:gd name="T77" fmla="*/ 121 h 599"/>
                <a:gd name="T78" fmla="*/ 138 w 400"/>
                <a:gd name="T79" fmla="*/ 106 h 599"/>
                <a:gd name="T80" fmla="*/ 154 w 400"/>
                <a:gd name="T81" fmla="*/ 89 h 599"/>
                <a:gd name="T82" fmla="*/ 160 w 400"/>
                <a:gd name="T83" fmla="*/ 81 h 599"/>
                <a:gd name="T84" fmla="*/ 169 w 400"/>
                <a:gd name="T85" fmla="*/ 71 h 599"/>
                <a:gd name="T86" fmla="*/ 175 w 400"/>
                <a:gd name="T87" fmla="*/ 66 h 599"/>
                <a:gd name="T88" fmla="*/ 183 w 400"/>
                <a:gd name="T89" fmla="*/ 58 h 599"/>
                <a:gd name="T90" fmla="*/ 185 w 400"/>
                <a:gd name="T91" fmla="*/ 54 h 599"/>
                <a:gd name="T92" fmla="*/ 188 w 400"/>
                <a:gd name="T93" fmla="*/ 48 h 599"/>
                <a:gd name="T94" fmla="*/ 192 w 400"/>
                <a:gd name="T95" fmla="*/ 46 h 599"/>
                <a:gd name="T96" fmla="*/ 194 w 400"/>
                <a:gd name="T97" fmla="*/ 43 h 599"/>
                <a:gd name="T98" fmla="*/ 200 w 400"/>
                <a:gd name="T99" fmla="*/ 39 h 599"/>
                <a:gd name="T100" fmla="*/ 202 w 400"/>
                <a:gd name="T101" fmla="*/ 35 h 599"/>
                <a:gd name="T102" fmla="*/ 206 w 400"/>
                <a:gd name="T103" fmla="*/ 29 h 599"/>
                <a:gd name="T104" fmla="*/ 213 w 400"/>
                <a:gd name="T105" fmla="*/ 23 h 599"/>
                <a:gd name="T106" fmla="*/ 225 w 400"/>
                <a:gd name="T107" fmla="*/ 10 h 599"/>
                <a:gd name="T108" fmla="*/ 236 w 400"/>
                <a:gd name="T109" fmla="*/ 6 h 599"/>
                <a:gd name="T110" fmla="*/ 261 w 400"/>
                <a:gd name="T111" fmla="*/ 35 h 599"/>
                <a:gd name="T112" fmla="*/ 279 w 400"/>
                <a:gd name="T113" fmla="*/ 54 h 599"/>
                <a:gd name="T114" fmla="*/ 288 w 400"/>
                <a:gd name="T115" fmla="*/ 66 h 599"/>
                <a:gd name="T116" fmla="*/ 300 w 400"/>
                <a:gd name="T117" fmla="*/ 77 h 599"/>
                <a:gd name="T118" fmla="*/ 309 w 400"/>
                <a:gd name="T119" fmla="*/ 89 h 599"/>
                <a:gd name="T120" fmla="*/ 330 w 400"/>
                <a:gd name="T121" fmla="*/ 11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0" h="599">
                  <a:moveTo>
                    <a:pt x="332" y="116"/>
                  </a:moveTo>
                  <a:lnTo>
                    <a:pt x="338" y="123"/>
                  </a:lnTo>
                  <a:lnTo>
                    <a:pt x="344" y="127"/>
                  </a:lnTo>
                  <a:lnTo>
                    <a:pt x="348" y="131"/>
                  </a:lnTo>
                  <a:lnTo>
                    <a:pt x="348" y="131"/>
                  </a:lnTo>
                  <a:lnTo>
                    <a:pt x="348" y="131"/>
                  </a:lnTo>
                  <a:lnTo>
                    <a:pt x="348" y="133"/>
                  </a:lnTo>
                  <a:lnTo>
                    <a:pt x="352" y="137"/>
                  </a:lnTo>
                  <a:lnTo>
                    <a:pt x="352" y="137"/>
                  </a:lnTo>
                  <a:lnTo>
                    <a:pt x="355" y="141"/>
                  </a:lnTo>
                  <a:lnTo>
                    <a:pt x="357" y="144"/>
                  </a:lnTo>
                  <a:lnTo>
                    <a:pt x="363" y="148"/>
                  </a:lnTo>
                  <a:lnTo>
                    <a:pt x="363" y="150"/>
                  </a:lnTo>
                  <a:lnTo>
                    <a:pt x="367" y="154"/>
                  </a:lnTo>
                  <a:lnTo>
                    <a:pt x="369" y="156"/>
                  </a:lnTo>
                  <a:lnTo>
                    <a:pt x="371" y="158"/>
                  </a:lnTo>
                  <a:lnTo>
                    <a:pt x="371" y="158"/>
                  </a:lnTo>
                  <a:lnTo>
                    <a:pt x="371" y="160"/>
                  </a:lnTo>
                  <a:lnTo>
                    <a:pt x="371" y="160"/>
                  </a:lnTo>
                  <a:lnTo>
                    <a:pt x="373" y="160"/>
                  </a:lnTo>
                  <a:lnTo>
                    <a:pt x="373" y="160"/>
                  </a:lnTo>
                  <a:lnTo>
                    <a:pt x="373" y="160"/>
                  </a:lnTo>
                  <a:lnTo>
                    <a:pt x="373" y="162"/>
                  </a:lnTo>
                  <a:lnTo>
                    <a:pt x="373" y="162"/>
                  </a:lnTo>
                  <a:lnTo>
                    <a:pt x="373" y="162"/>
                  </a:lnTo>
                  <a:lnTo>
                    <a:pt x="375" y="164"/>
                  </a:lnTo>
                  <a:lnTo>
                    <a:pt x="375" y="164"/>
                  </a:lnTo>
                  <a:lnTo>
                    <a:pt x="375" y="164"/>
                  </a:lnTo>
                  <a:lnTo>
                    <a:pt x="375" y="165"/>
                  </a:lnTo>
                  <a:lnTo>
                    <a:pt x="375" y="167"/>
                  </a:lnTo>
                  <a:lnTo>
                    <a:pt x="375" y="171"/>
                  </a:lnTo>
                  <a:lnTo>
                    <a:pt x="380" y="171"/>
                  </a:lnTo>
                  <a:lnTo>
                    <a:pt x="382" y="171"/>
                  </a:lnTo>
                  <a:lnTo>
                    <a:pt x="382" y="171"/>
                  </a:lnTo>
                  <a:lnTo>
                    <a:pt x="382" y="171"/>
                  </a:lnTo>
                  <a:lnTo>
                    <a:pt x="382" y="171"/>
                  </a:lnTo>
                  <a:lnTo>
                    <a:pt x="382" y="171"/>
                  </a:lnTo>
                  <a:lnTo>
                    <a:pt x="382" y="173"/>
                  </a:lnTo>
                  <a:lnTo>
                    <a:pt x="384" y="175"/>
                  </a:lnTo>
                  <a:lnTo>
                    <a:pt x="386" y="175"/>
                  </a:lnTo>
                  <a:lnTo>
                    <a:pt x="388" y="179"/>
                  </a:lnTo>
                  <a:lnTo>
                    <a:pt x="392" y="183"/>
                  </a:lnTo>
                  <a:lnTo>
                    <a:pt x="398" y="189"/>
                  </a:lnTo>
                  <a:lnTo>
                    <a:pt x="398" y="190"/>
                  </a:lnTo>
                  <a:lnTo>
                    <a:pt x="400" y="190"/>
                  </a:lnTo>
                  <a:lnTo>
                    <a:pt x="400" y="196"/>
                  </a:lnTo>
                  <a:lnTo>
                    <a:pt x="400" y="196"/>
                  </a:lnTo>
                  <a:lnTo>
                    <a:pt x="400" y="206"/>
                  </a:lnTo>
                  <a:lnTo>
                    <a:pt x="400" y="231"/>
                  </a:lnTo>
                  <a:lnTo>
                    <a:pt x="398" y="240"/>
                  </a:lnTo>
                  <a:lnTo>
                    <a:pt x="398" y="254"/>
                  </a:lnTo>
                  <a:lnTo>
                    <a:pt x="398" y="258"/>
                  </a:lnTo>
                  <a:lnTo>
                    <a:pt x="398" y="260"/>
                  </a:lnTo>
                  <a:lnTo>
                    <a:pt x="398" y="261"/>
                  </a:lnTo>
                  <a:lnTo>
                    <a:pt x="400" y="267"/>
                  </a:lnTo>
                  <a:lnTo>
                    <a:pt x="398" y="275"/>
                  </a:lnTo>
                  <a:lnTo>
                    <a:pt x="398" y="286"/>
                  </a:lnTo>
                  <a:lnTo>
                    <a:pt x="398" y="290"/>
                  </a:lnTo>
                  <a:lnTo>
                    <a:pt x="398" y="290"/>
                  </a:lnTo>
                  <a:lnTo>
                    <a:pt x="400" y="290"/>
                  </a:lnTo>
                  <a:lnTo>
                    <a:pt x="398" y="292"/>
                  </a:lnTo>
                  <a:lnTo>
                    <a:pt x="398" y="292"/>
                  </a:lnTo>
                  <a:lnTo>
                    <a:pt x="398" y="292"/>
                  </a:lnTo>
                  <a:lnTo>
                    <a:pt x="398" y="296"/>
                  </a:lnTo>
                  <a:lnTo>
                    <a:pt x="398" y="298"/>
                  </a:lnTo>
                  <a:lnTo>
                    <a:pt x="398" y="300"/>
                  </a:lnTo>
                  <a:lnTo>
                    <a:pt x="398" y="300"/>
                  </a:lnTo>
                  <a:lnTo>
                    <a:pt x="398" y="304"/>
                  </a:lnTo>
                  <a:lnTo>
                    <a:pt x="398" y="311"/>
                  </a:lnTo>
                  <a:lnTo>
                    <a:pt x="398" y="313"/>
                  </a:lnTo>
                  <a:lnTo>
                    <a:pt x="398" y="313"/>
                  </a:lnTo>
                  <a:lnTo>
                    <a:pt x="398" y="317"/>
                  </a:lnTo>
                  <a:lnTo>
                    <a:pt x="398" y="323"/>
                  </a:lnTo>
                  <a:lnTo>
                    <a:pt x="398" y="323"/>
                  </a:lnTo>
                  <a:lnTo>
                    <a:pt x="398" y="325"/>
                  </a:lnTo>
                  <a:lnTo>
                    <a:pt x="398" y="327"/>
                  </a:lnTo>
                  <a:lnTo>
                    <a:pt x="398" y="331"/>
                  </a:lnTo>
                  <a:lnTo>
                    <a:pt x="398" y="336"/>
                  </a:lnTo>
                  <a:lnTo>
                    <a:pt x="398" y="340"/>
                  </a:lnTo>
                  <a:lnTo>
                    <a:pt x="398" y="340"/>
                  </a:lnTo>
                  <a:lnTo>
                    <a:pt x="398" y="342"/>
                  </a:lnTo>
                  <a:lnTo>
                    <a:pt x="398" y="350"/>
                  </a:lnTo>
                  <a:lnTo>
                    <a:pt x="398" y="365"/>
                  </a:lnTo>
                  <a:lnTo>
                    <a:pt x="398" y="367"/>
                  </a:lnTo>
                  <a:lnTo>
                    <a:pt x="398" y="367"/>
                  </a:lnTo>
                  <a:lnTo>
                    <a:pt x="398" y="369"/>
                  </a:lnTo>
                  <a:lnTo>
                    <a:pt x="398" y="371"/>
                  </a:lnTo>
                  <a:lnTo>
                    <a:pt x="398" y="371"/>
                  </a:lnTo>
                  <a:lnTo>
                    <a:pt x="398" y="373"/>
                  </a:lnTo>
                  <a:lnTo>
                    <a:pt x="398" y="375"/>
                  </a:lnTo>
                  <a:lnTo>
                    <a:pt x="398" y="377"/>
                  </a:lnTo>
                  <a:lnTo>
                    <a:pt x="398" y="379"/>
                  </a:lnTo>
                  <a:lnTo>
                    <a:pt x="398" y="379"/>
                  </a:lnTo>
                  <a:lnTo>
                    <a:pt x="398" y="381"/>
                  </a:lnTo>
                  <a:lnTo>
                    <a:pt x="398" y="382"/>
                  </a:lnTo>
                  <a:lnTo>
                    <a:pt x="398" y="386"/>
                  </a:lnTo>
                  <a:lnTo>
                    <a:pt x="398" y="390"/>
                  </a:lnTo>
                  <a:lnTo>
                    <a:pt x="398" y="390"/>
                  </a:lnTo>
                  <a:lnTo>
                    <a:pt x="398" y="392"/>
                  </a:lnTo>
                  <a:lnTo>
                    <a:pt x="398" y="402"/>
                  </a:lnTo>
                  <a:lnTo>
                    <a:pt x="398" y="405"/>
                  </a:lnTo>
                  <a:lnTo>
                    <a:pt x="398" y="407"/>
                  </a:lnTo>
                  <a:lnTo>
                    <a:pt x="398" y="407"/>
                  </a:lnTo>
                  <a:lnTo>
                    <a:pt x="398" y="409"/>
                  </a:lnTo>
                  <a:lnTo>
                    <a:pt x="398" y="409"/>
                  </a:lnTo>
                  <a:lnTo>
                    <a:pt x="398" y="411"/>
                  </a:lnTo>
                  <a:lnTo>
                    <a:pt x="398" y="411"/>
                  </a:lnTo>
                  <a:lnTo>
                    <a:pt x="398" y="413"/>
                  </a:lnTo>
                  <a:lnTo>
                    <a:pt x="398" y="413"/>
                  </a:lnTo>
                  <a:lnTo>
                    <a:pt x="398" y="413"/>
                  </a:lnTo>
                  <a:lnTo>
                    <a:pt x="398" y="413"/>
                  </a:lnTo>
                  <a:lnTo>
                    <a:pt x="400" y="413"/>
                  </a:lnTo>
                  <a:lnTo>
                    <a:pt x="398" y="419"/>
                  </a:lnTo>
                  <a:lnTo>
                    <a:pt x="398" y="421"/>
                  </a:lnTo>
                  <a:lnTo>
                    <a:pt x="398" y="429"/>
                  </a:lnTo>
                  <a:lnTo>
                    <a:pt x="398" y="430"/>
                  </a:lnTo>
                  <a:lnTo>
                    <a:pt x="398" y="440"/>
                  </a:lnTo>
                  <a:lnTo>
                    <a:pt x="398" y="442"/>
                  </a:lnTo>
                  <a:lnTo>
                    <a:pt x="398" y="448"/>
                  </a:lnTo>
                  <a:lnTo>
                    <a:pt x="398" y="450"/>
                  </a:lnTo>
                  <a:lnTo>
                    <a:pt x="398" y="453"/>
                  </a:lnTo>
                  <a:lnTo>
                    <a:pt x="398" y="457"/>
                  </a:lnTo>
                  <a:lnTo>
                    <a:pt x="398" y="457"/>
                  </a:lnTo>
                  <a:lnTo>
                    <a:pt x="398" y="463"/>
                  </a:lnTo>
                  <a:lnTo>
                    <a:pt x="398" y="465"/>
                  </a:lnTo>
                  <a:lnTo>
                    <a:pt x="398" y="465"/>
                  </a:lnTo>
                  <a:lnTo>
                    <a:pt x="398" y="467"/>
                  </a:lnTo>
                  <a:lnTo>
                    <a:pt x="398" y="471"/>
                  </a:lnTo>
                  <a:lnTo>
                    <a:pt x="398" y="475"/>
                  </a:lnTo>
                  <a:lnTo>
                    <a:pt x="398" y="482"/>
                  </a:lnTo>
                  <a:lnTo>
                    <a:pt x="398" y="490"/>
                  </a:lnTo>
                  <a:lnTo>
                    <a:pt x="398" y="492"/>
                  </a:lnTo>
                  <a:lnTo>
                    <a:pt x="398" y="500"/>
                  </a:lnTo>
                  <a:lnTo>
                    <a:pt x="398" y="505"/>
                  </a:lnTo>
                  <a:lnTo>
                    <a:pt x="398" y="505"/>
                  </a:lnTo>
                  <a:lnTo>
                    <a:pt x="398" y="507"/>
                  </a:lnTo>
                  <a:lnTo>
                    <a:pt x="398" y="509"/>
                  </a:lnTo>
                  <a:lnTo>
                    <a:pt x="398" y="511"/>
                  </a:lnTo>
                  <a:lnTo>
                    <a:pt x="398" y="513"/>
                  </a:lnTo>
                  <a:lnTo>
                    <a:pt x="398" y="515"/>
                  </a:lnTo>
                  <a:lnTo>
                    <a:pt x="398" y="521"/>
                  </a:lnTo>
                  <a:lnTo>
                    <a:pt x="398" y="521"/>
                  </a:lnTo>
                  <a:lnTo>
                    <a:pt x="398" y="524"/>
                  </a:lnTo>
                  <a:lnTo>
                    <a:pt x="398" y="524"/>
                  </a:lnTo>
                  <a:lnTo>
                    <a:pt x="398" y="526"/>
                  </a:lnTo>
                  <a:lnTo>
                    <a:pt x="398" y="528"/>
                  </a:lnTo>
                  <a:lnTo>
                    <a:pt x="398" y="528"/>
                  </a:lnTo>
                  <a:lnTo>
                    <a:pt x="398" y="528"/>
                  </a:lnTo>
                  <a:lnTo>
                    <a:pt x="398" y="528"/>
                  </a:lnTo>
                  <a:lnTo>
                    <a:pt x="398" y="538"/>
                  </a:lnTo>
                  <a:lnTo>
                    <a:pt x="398" y="540"/>
                  </a:lnTo>
                  <a:lnTo>
                    <a:pt x="398" y="546"/>
                  </a:lnTo>
                  <a:lnTo>
                    <a:pt x="398" y="553"/>
                  </a:lnTo>
                  <a:lnTo>
                    <a:pt x="398" y="561"/>
                  </a:lnTo>
                  <a:lnTo>
                    <a:pt x="398" y="574"/>
                  </a:lnTo>
                  <a:lnTo>
                    <a:pt x="398" y="578"/>
                  </a:lnTo>
                  <a:lnTo>
                    <a:pt x="398" y="582"/>
                  </a:lnTo>
                  <a:lnTo>
                    <a:pt x="398" y="586"/>
                  </a:lnTo>
                  <a:lnTo>
                    <a:pt x="398" y="590"/>
                  </a:lnTo>
                  <a:lnTo>
                    <a:pt x="398" y="594"/>
                  </a:lnTo>
                  <a:lnTo>
                    <a:pt x="398" y="596"/>
                  </a:lnTo>
                  <a:lnTo>
                    <a:pt x="398" y="597"/>
                  </a:lnTo>
                  <a:lnTo>
                    <a:pt x="398" y="599"/>
                  </a:lnTo>
                  <a:lnTo>
                    <a:pt x="361" y="565"/>
                  </a:lnTo>
                  <a:lnTo>
                    <a:pt x="361" y="565"/>
                  </a:lnTo>
                  <a:lnTo>
                    <a:pt x="361" y="565"/>
                  </a:lnTo>
                  <a:lnTo>
                    <a:pt x="342" y="548"/>
                  </a:lnTo>
                  <a:lnTo>
                    <a:pt x="334" y="540"/>
                  </a:lnTo>
                  <a:lnTo>
                    <a:pt x="288" y="498"/>
                  </a:lnTo>
                  <a:lnTo>
                    <a:pt x="188" y="405"/>
                  </a:lnTo>
                  <a:lnTo>
                    <a:pt x="186" y="402"/>
                  </a:lnTo>
                  <a:lnTo>
                    <a:pt x="186" y="402"/>
                  </a:lnTo>
                  <a:lnTo>
                    <a:pt x="186" y="402"/>
                  </a:lnTo>
                  <a:lnTo>
                    <a:pt x="165" y="384"/>
                  </a:lnTo>
                  <a:lnTo>
                    <a:pt x="163" y="382"/>
                  </a:lnTo>
                  <a:lnTo>
                    <a:pt x="154" y="375"/>
                  </a:lnTo>
                  <a:lnTo>
                    <a:pt x="142" y="361"/>
                  </a:lnTo>
                  <a:lnTo>
                    <a:pt x="142" y="361"/>
                  </a:lnTo>
                  <a:lnTo>
                    <a:pt x="113" y="336"/>
                  </a:lnTo>
                  <a:lnTo>
                    <a:pt x="102" y="327"/>
                  </a:lnTo>
                  <a:lnTo>
                    <a:pt x="100" y="325"/>
                  </a:lnTo>
                  <a:lnTo>
                    <a:pt x="75" y="300"/>
                  </a:lnTo>
                  <a:lnTo>
                    <a:pt x="42" y="271"/>
                  </a:lnTo>
                  <a:lnTo>
                    <a:pt x="40" y="269"/>
                  </a:lnTo>
                  <a:lnTo>
                    <a:pt x="8" y="240"/>
                  </a:lnTo>
                  <a:lnTo>
                    <a:pt x="0" y="233"/>
                  </a:lnTo>
                  <a:lnTo>
                    <a:pt x="2" y="233"/>
                  </a:lnTo>
                  <a:lnTo>
                    <a:pt x="4" y="233"/>
                  </a:lnTo>
                  <a:lnTo>
                    <a:pt x="4" y="233"/>
                  </a:lnTo>
                  <a:lnTo>
                    <a:pt x="4" y="233"/>
                  </a:lnTo>
                  <a:lnTo>
                    <a:pt x="6" y="233"/>
                  </a:lnTo>
                  <a:lnTo>
                    <a:pt x="6" y="233"/>
                  </a:lnTo>
                  <a:lnTo>
                    <a:pt x="6" y="233"/>
                  </a:lnTo>
                  <a:lnTo>
                    <a:pt x="8" y="233"/>
                  </a:lnTo>
                  <a:lnTo>
                    <a:pt x="8" y="233"/>
                  </a:lnTo>
                  <a:lnTo>
                    <a:pt x="10" y="233"/>
                  </a:lnTo>
                  <a:lnTo>
                    <a:pt x="12" y="235"/>
                  </a:lnTo>
                  <a:lnTo>
                    <a:pt x="12" y="235"/>
                  </a:lnTo>
                  <a:lnTo>
                    <a:pt x="14" y="235"/>
                  </a:lnTo>
                  <a:lnTo>
                    <a:pt x="16" y="235"/>
                  </a:lnTo>
                  <a:lnTo>
                    <a:pt x="17" y="235"/>
                  </a:lnTo>
                  <a:lnTo>
                    <a:pt x="17" y="235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25" y="235"/>
                  </a:lnTo>
                  <a:lnTo>
                    <a:pt x="25" y="233"/>
                  </a:lnTo>
                  <a:lnTo>
                    <a:pt x="27" y="231"/>
                  </a:lnTo>
                  <a:lnTo>
                    <a:pt x="27" y="231"/>
                  </a:lnTo>
                  <a:lnTo>
                    <a:pt x="29" y="229"/>
                  </a:lnTo>
                  <a:lnTo>
                    <a:pt x="29" y="229"/>
                  </a:lnTo>
                  <a:lnTo>
                    <a:pt x="29" y="227"/>
                  </a:lnTo>
                  <a:lnTo>
                    <a:pt x="31" y="227"/>
                  </a:lnTo>
                  <a:lnTo>
                    <a:pt x="33" y="223"/>
                  </a:lnTo>
                  <a:lnTo>
                    <a:pt x="35" y="223"/>
                  </a:lnTo>
                  <a:lnTo>
                    <a:pt x="35" y="221"/>
                  </a:lnTo>
                  <a:lnTo>
                    <a:pt x="37" y="221"/>
                  </a:lnTo>
                  <a:lnTo>
                    <a:pt x="37" y="219"/>
                  </a:lnTo>
                  <a:lnTo>
                    <a:pt x="39" y="217"/>
                  </a:lnTo>
                  <a:lnTo>
                    <a:pt x="39" y="217"/>
                  </a:lnTo>
                  <a:lnTo>
                    <a:pt x="40" y="215"/>
                  </a:lnTo>
                  <a:lnTo>
                    <a:pt x="40" y="215"/>
                  </a:lnTo>
                  <a:lnTo>
                    <a:pt x="42" y="213"/>
                  </a:lnTo>
                  <a:lnTo>
                    <a:pt x="44" y="212"/>
                  </a:lnTo>
                  <a:lnTo>
                    <a:pt x="48" y="206"/>
                  </a:lnTo>
                  <a:lnTo>
                    <a:pt x="48" y="206"/>
                  </a:lnTo>
                  <a:lnTo>
                    <a:pt x="52" y="202"/>
                  </a:lnTo>
                  <a:lnTo>
                    <a:pt x="54" y="200"/>
                  </a:lnTo>
                  <a:lnTo>
                    <a:pt x="56" y="200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8" y="194"/>
                  </a:lnTo>
                  <a:lnTo>
                    <a:pt x="58" y="194"/>
                  </a:lnTo>
                  <a:lnTo>
                    <a:pt x="62" y="190"/>
                  </a:lnTo>
                  <a:lnTo>
                    <a:pt x="62" y="190"/>
                  </a:lnTo>
                  <a:lnTo>
                    <a:pt x="62" y="190"/>
                  </a:lnTo>
                  <a:lnTo>
                    <a:pt x="64" y="189"/>
                  </a:lnTo>
                  <a:lnTo>
                    <a:pt x="64" y="189"/>
                  </a:lnTo>
                  <a:lnTo>
                    <a:pt x="65" y="187"/>
                  </a:lnTo>
                  <a:lnTo>
                    <a:pt x="65" y="187"/>
                  </a:lnTo>
                  <a:lnTo>
                    <a:pt x="65" y="187"/>
                  </a:lnTo>
                  <a:lnTo>
                    <a:pt x="65" y="187"/>
                  </a:lnTo>
                  <a:lnTo>
                    <a:pt x="69" y="183"/>
                  </a:lnTo>
                  <a:lnTo>
                    <a:pt x="69" y="183"/>
                  </a:lnTo>
                  <a:lnTo>
                    <a:pt x="73" y="177"/>
                  </a:lnTo>
                  <a:lnTo>
                    <a:pt x="77" y="175"/>
                  </a:lnTo>
                  <a:lnTo>
                    <a:pt x="79" y="171"/>
                  </a:lnTo>
                  <a:lnTo>
                    <a:pt x="83" y="167"/>
                  </a:lnTo>
                  <a:lnTo>
                    <a:pt x="87" y="164"/>
                  </a:lnTo>
                  <a:lnTo>
                    <a:pt x="89" y="162"/>
                  </a:lnTo>
                  <a:lnTo>
                    <a:pt x="89" y="162"/>
                  </a:lnTo>
                  <a:lnTo>
                    <a:pt x="90" y="160"/>
                  </a:lnTo>
                  <a:lnTo>
                    <a:pt x="96" y="154"/>
                  </a:lnTo>
                  <a:lnTo>
                    <a:pt x="96" y="152"/>
                  </a:lnTo>
                  <a:lnTo>
                    <a:pt x="98" y="150"/>
                  </a:lnTo>
                  <a:lnTo>
                    <a:pt x="100" y="148"/>
                  </a:lnTo>
                  <a:lnTo>
                    <a:pt x="100" y="148"/>
                  </a:lnTo>
                  <a:lnTo>
                    <a:pt x="100" y="148"/>
                  </a:lnTo>
                  <a:lnTo>
                    <a:pt x="104" y="144"/>
                  </a:lnTo>
                  <a:lnTo>
                    <a:pt x="104" y="144"/>
                  </a:lnTo>
                  <a:lnTo>
                    <a:pt x="106" y="141"/>
                  </a:lnTo>
                  <a:lnTo>
                    <a:pt x="108" y="141"/>
                  </a:lnTo>
                  <a:lnTo>
                    <a:pt x="108" y="139"/>
                  </a:lnTo>
                  <a:lnTo>
                    <a:pt x="110" y="139"/>
                  </a:lnTo>
                  <a:lnTo>
                    <a:pt x="110" y="137"/>
                  </a:lnTo>
                  <a:lnTo>
                    <a:pt x="112" y="137"/>
                  </a:lnTo>
                  <a:lnTo>
                    <a:pt x="113" y="133"/>
                  </a:lnTo>
                  <a:lnTo>
                    <a:pt x="115" y="131"/>
                  </a:lnTo>
                  <a:lnTo>
                    <a:pt x="117" y="129"/>
                  </a:lnTo>
                  <a:lnTo>
                    <a:pt x="119" y="127"/>
                  </a:lnTo>
                  <a:lnTo>
                    <a:pt x="123" y="123"/>
                  </a:lnTo>
                  <a:lnTo>
                    <a:pt x="125" y="121"/>
                  </a:lnTo>
                  <a:lnTo>
                    <a:pt x="129" y="116"/>
                  </a:lnTo>
                  <a:lnTo>
                    <a:pt x="135" y="110"/>
                  </a:lnTo>
                  <a:lnTo>
                    <a:pt x="135" y="110"/>
                  </a:lnTo>
                  <a:lnTo>
                    <a:pt x="137" y="108"/>
                  </a:lnTo>
                  <a:lnTo>
                    <a:pt x="137" y="108"/>
                  </a:lnTo>
                  <a:lnTo>
                    <a:pt x="137" y="108"/>
                  </a:lnTo>
                  <a:lnTo>
                    <a:pt x="138" y="106"/>
                  </a:lnTo>
                  <a:lnTo>
                    <a:pt x="138" y="104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4" y="98"/>
                  </a:lnTo>
                  <a:lnTo>
                    <a:pt x="154" y="89"/>
                  </a:lnTo>
                  <a:lnTo>
                    <a:pt x="154" y="89"/>
                  </a:lnTo>
                  <a:lnTo>
                    <a:pt x="154" y="89"/>
                  </a:lnTo>
                  <a:lnTo>
                    <a:pt x="154" y="87"/>
                  </a:lnTo>
                  <a:lnTo>
                    <a:pt x="154" y="87"/>
                  </a:lnTo>
                  <a:lnTo>
                    <a:pt x="156" y="87"/>
                  </a:lnTo>
                  <a:lnTo>
                    <a:pt x="158" y="85"/>
                  </a:lnTo>
                  <a:lnTo>
                    <a:pt x="158" y="85"/>
                  </a:lnTo>
                  <a:lnTo>
                    <a:pt x="160" y="83"/>
                  </a:lnTo>
                  <a:lnTo>
                    <a:pt x="160" y="81"/>
                  </a:lnTo>
                  <a:lnTo>
                    <a:pt x="161" y="81"/>
                  </a:lnTo>
                  <a:lnTo>
                    <a:pt x="161" y="79"/>
                  </a:lnTo>
                  <a:lnTo>
                    <a:pt x="163" y="79"/>
                  </a:lnTo>
                  <a:lnTo>
                    <a:pt x="165" y="75"/>
                  </a:lnTo>
                  <a:lnTo>
                    <a:pt x="167" y="73"/>
                  </a:lnTo>
                  <a:lnTo>
                    <a:pt x="167" y="73"/>
                  </a:lnTo>
                  <a:lnTo>
                    <a:pt x="169" y="71"/>
                  </a:lnTo>
                  <a:lnTo>
                    <a:pt x="169" y="71"/>
                  </a:lnTo>
                  <a:lnTo>
                    <a:pt x="171" y="69"/>
                  </a:lnTo>
                  <a:lnTo>
                    <a:pt x="171" y="68"/>
                  </a:lnTo>
                  <a:lnTo>
                    <a:pt x="171" y="68"/>
                  </a:lnTo>
                  <a:lnTo>
                    <a:pt x="173" y="68"/>
                  </a:lnTo>
                  <a:lnTo>
                    <a:pt x="173" y="66"/>
                  </a:lnTo>
                  <a:lnTo>
                    <a:pt x="175" y="66"/>
                  </a:lnTo>
                  <a:lnTo>
                    <a:pt x="175" y="66"/>
                  </a:lnTo>
                  <a:lnTo>
                    <a:pt x="177" y="64"/>
                  </a:lnTo>
                  <a:lnTo>
                    <a:pt x="179" y="62"/>
                  </a:lnTo>
                  <a:lnTo>
                    <a:pt x="179" y="60"/>
                  </a:lnTo>
                  <a:lnTo>
                    <a:pt x="181" y="58"/>
                  </a:lnTo>
                  <a:lnTo>
                    <a:pt x="181" y="58"/>
                  </a:lnTo>
                  <a:lnTo>
                    <a:pt x="183" y="58"/>
                  </a:lnTo>
                  <a:lnTo>
                    <a:pt x="183" y="56"/>
                  </a:lnTo>
                  <a:lnTo>
                    <a:pt x="183" y="56"/>
                  </a:lnTo>
                  <a:lnTo>
                    <a:pt x="183" y="56"/>
                  </a:lnTo>
                  <a:lnTo>
                    <a:pt x="183" y="56"/>
                  </a:lnTo>
                  <a:lnTo>
                    <a:pt x="185" y="54"/>
                  </a:lnTo>
                  <a:lnTo>
                    <a:pt x="185" y="54"/>
                  </a:lnTo>
                  <a:lnTo>
                    <a:pt x="185" y="54"/>
                  </a:lnTo>
                  <a:lnTo>
                    <a:pt x="186" y="52"/>
                  </a:lnTo>
                  <a:lnTo>
                    <a:pt x="186" y="52"/>
                  </a:lnTo>
                  <a:lnTo>
                    <a:pt x="186" y="52"/>
                  </a:lnTo>
                  <a:lnTo>
                    <a:pt x="188" y="50"/>
                  </a:lnTo>
                  <a:lnTo>
                    <a:pt x="188" y="50"/>
                  </a:lnTo>
                  <a:lnTo>
                    <a:pt x="188" y="48"/>
                  </a:lnTo>
                  <a:lnTo>
                    <a:pt x="188" y="48"/>
                  </a:lnTo>
                  <a:lnTo>
                    <a:pt x="190" y="48"/>
                  </a:lnTo>
                  <a:lnTo>
                    <a:pt x="190" y="48"/>
                  </a:lnTo>
                  <a:lnTo>
                    <a:pt x="190" y="48"/>
                  </a:lnTo>
                  <a:lnTo>
                    <a:pt x="190" y="48"/>
                  </a:lnTo>
                  <a:lnTo>
                    <a:pt x="190" y="46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2" y="45"/>
                  </a:lnTo>
                  <a:lnTo>
                    <a:pt x="194" y="45"/>
                  </a:lnTo>
                  <a:lnTo>
                    <a:pt x="194" y="43"/>
                  </a:lnTo>
                  <a:lnTo>
                    <a:pt x="194" y="43"/>
                  </a:lnTo>
                  <a:lnTo>
                    <a:pt x="194" y="43"/>
                  </a:lnTo>
                  <a:lnTo>
                    <a:pt x="194" y="43"/>
                  </a:lnTo>
                  <a:lnTo>
                    <a:pt x="196" y="41"/>
                  </a:lnTo>
                  <a:lnTo>
                    <a:pt x="196" y="41"/>
                  </a:lnTo>
                  <a:lnTo>
                    <a:pt x="196" y="41"/>
                  </a:lnTo>
                  <a:lnTo>
                    <a:pt x="198" y="39"/>
                  </a:lnTo>
                  <a:lnTo>
                    <a:pt x="198" y="39"/>
                  </a:lnTo>
                  <a:lnTo>
                    <a:pt x="198" y="39"/>
                  </a:lnTo>
                  <a:lnTo>
                    <a:pt x="200" y="39"/>
                  </a:lnTo>
                  <a:lnTo>
                    <a:pt x="200" y="37"/>
                  </a:lnTo>
                  <a:lnTo>
                    <a:pt x="200" y="37"/>
                  </a:lnTo>
                  <a:lnTo>
                    <a:pt x="200" y="37"/>
                  </a:lnTo>
                  <a:lnTo>
                    <a:pt x="202" y="35"/>
                  </a:lnTo>
                  <a:lnTo>
                    <a:pt x="202" y="35"/>
                  </a:lnTo>
                  <a:lnTo>
                    <a:pt x="202" y="35"/>
                  </a:lnTo>
                  <a:lnTo>
                    <a:pt x="202" y="35"/>
                  </a:lnTo>
                  <a:lnTo>
                    <a:pt x="202" y="35"/>
                  </a:lnTo>
                  <a:lnTo>
                    <a:pt x="204" y="33"/>
                  </a:lnTo>
                  <a:lnTo>
                    <a:pt x="204" y="33"/>
                  </a:lnTo>
                  <a:lnTo>
                    <a:pt x="204" y="33"/>
                  </a:lnTo>
                  <a:lnTo>
                    <a:pt x="206" y="31"/>
                  </a:lnTo>
                  <a:lnTo>
                    <a:pt x="206" y="31"/>
                  </a:lnTo>
                  <a:lnTo>
                    <a:pt x="206" y="29"/>
                  </a:lnTo>
                  <a:lnTo>
                    <a:pt x="208" y="29"/>
                  </a:lnTo>
                  <a:lnTo>
                    <a:pt x="208" y="29"/>
                  </a:lnTo>
                  <a:lnTo>
                    <a:pt x="209" y="27"/>
                  </a:lnTo>
                  <a:lnTo>
                    <a:pt x="209" y="25"/>
                  </a:lnTo>
                  <a:lnTo>
                    <a:pt x="211" y="25"/>
                  </a:lnTo>
                  <a:lnTo>
                    <a:pt x="211" y="25"/>
                  </a:lnTo>
                  <a:lnTo>
                    <a:pt x="213" y="23"/>
                  </a:lnTo>
                  <a:lnTo>
                    <a:pt x="213" y="21"/>
                  </a:lnTo>
                  <a:lnTo>
                    <a:pt x="215" y="20"/>
                  </a:lnTo>
                  <a:lnTo>
                    <a:pt x="219" y="16"/>
                  </a:lnTo>
                  <a:lnTo>
                    <a:pt x="219" y="16"/>
                  </a:lnTo>
                  <a:lnTo>
                    <a:pt x="223" y="12"/>
                  </a:lnTo>
                  <a:lnTo>
                    <a:pt x="223" y="10"/>
                  </a:lnTo>
                  <a:lnTo>
                    <a:pt x="225" y="10"/>
                  </a:lnTo>
                  <a:lnTo>
                    <a:pt x="227" y="8"/>
                  </a:lnTo>
                  <a:lnTo>
                    <a:pt x="229" y="6"/>
                  </a:lnTo>
                  <a:lnTo>
                    <a:pt x="231" y="4"/>
                  </a:lnTo>
                  <a:lnTo>
                    <a:pt x="233" y="0"/>
                  </a:lnTo>
                  <a:lnTo>
                    <a:pt x="234" y="2"/>
                  </a:lnTo>
                  <a:lnTo>
                    <a:pt x="234" y="2"/>
                  </a:lnTo>
                  <a:lnTo>
                    <a:pt x="236" y="6"/>
                  </a:lnTo>
                  <a:lnTo>
                    <a:pt x="242" y="12"/>
                  </a:lnTo>
                  <a:lnTo>
                    <a:pt x="246" y="16"/>
                  </a:lnTo>
                  <a:lnTo>
                    <a:pt x="248" y="18"/>
                  </a:lnTo>
                  <a:lnTo>
                    <a:pt x="252" y="23"/>
                  </a:lnTo>
                  <a:lnTo>
                    <a:pt x="254" y="23"/>
                  </a:lnTo>
                  <a:lnTo>
                    <a:pt x="259" y="31"/>
                  </a:lnTo>
                  <a:lnTo>
                    <a:pt x="261" y="35"/>
                  </a:lnTo>
                  <a:lnTo>
                    <a:pt x="265" y="39"/>
                  </a:lnTo>
                  <a:lnTo>
                    <a:pt x="267" y="41"/>
                  </a:lnTo>
                  <a:lnTo>
                    <a:pt x="267" y="41"/>
                  </a:lnTo>
                  <a:lnTo>
                    <a:pt x="269" y="43"/>
                  </a:lnTo>
                  <a:lnTo>
                    <a:pt x="271" y="45"/>
                  </a:lnTo>
                  <a:lnTo>
                    <a:pt x="277" y="52"/>
                  </a:lnTo>
                  <a:lnTo>
                    <a:pt x="279" y="54"/>
                  </a:lnTo>
                  <a:lnTo>
                    <a:pt x="281" y="56"/>
                  </a:lnTo>
                  <a:lnTo>
                    <a:pt x="282" y="58"/>
                  </a:lnTo>
                  <a:lnTo>
                    <a:pt x="284" y="60"/>
                  </a:lnTo>
                  <a:lnTo>
                    <a:pt x="286" y="62"/>
                  </a:lnTo>
                  <a:lnTo>
                    <a:pt x="286" y="64"/>
                  </a:lnTo>
                  <a:lnTo>
                    <a:pt x="288" y="64"/>
                  </a:lnTo>
                  <a:lnTo>
                    <a:pt x="288" y="66"/>
                  </a:lnTo>
                  <a:lnTo>
                    <a:pt x="288" y="66"/>
                  </a:lnTo>
                  <a:lnTo>
                    <a:pt x="290" y="66"/>
                  </a:lnTo>
                  <a:lnTo>
                    <a:pt x="290" y="66"/>
                  </a:lnTo>
                  <a:lnTo>
                    <a:pt x="290" y="68"/>
                  </a:lnTo>
                  <a:lnTo>
                    <a:pt x="292" y="69"/>
                  </a:lnTo>
                  <a:lnTo>
                    <a:pt x="298" y="75"/>
                  </a:lnTo>
                  <a:lnTo>
                    <a:pt x="300" y="77"/>
                  </a:lnTo>
                  <a:lnTo>
                    <a:pt x="302" y="79"/>
                  </a:lnTo>
                  <a:lnTo>
                    <a:pt x="302" y="79"/>
                  </a:lnTo>
                  <a:lnTo>
                    <a:pt x="302" y="81"/>
                  </a:lnTo>
                  <a:lnTo>
                    <a:pt x="302" y="81"/>
                  </a:lnTo>
                  <a:lnTo>
                    <a:pt x="304" y="83"/>
                  </a:lnTo>
                  <a:lnTo>
                    <a:pt x="309" y="89"/>
                  </a:lnTo>
                  <a:lnTo>
                    <a:pt x="309" y="89"/>
                  </a:lnTo>
                  <a:lnTo>
                    <a:pt x="311" y="91"/>
                  </a:lnTo>
                  <a:lnTo>
                    <a:pt x="313" y="93"/>
                  </a:lnTo>
                  <a:lnTo>
                    <a:pt x="323" y="104"/>
                  </a:lnTo>
                  <a:lnTo>
                    <a:pt x="323" y="104"/>
                  </a:lnTo>
                  <a:lnTo>
                    <a:pt x="323" y="104"/>
                  </a:lnTo>
                  <a:lnTo>
                    <a:pt x="325" y="106"/>
                  </a:lnTo>
                  <a:lnTo>
                    <a:pt x="330" y="114"/>
                  </a:lnTo>
                  <a:lnTo>
                    <a:pt x="332" y="114"/>
                  </a:lnTo>
                  <a:lnTo>
                    <a:pt x="332" y="11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70" name="Freeform 16">
              <a:extLst>
                <a:ext uri="{FF2B5EF4-FFF2-40B4-BE49-F238E27FC236}">
                  <a16:creationId xmlns:a16="http://schemas.microsoft.com/office/drawing/2014/main" id="{23DEBA6C-2C54-3B9F-C54A-605827A88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525" y="1751013"/>
              <a:ext cx="612775" cy="1249363"/>
            </a:xfrm>
            <a:custGeom>
              <a:avLst/>
              <a:gdLst>
                <a:gd name="T0" fmla="*/ 346 w 386"/>
                <a:gd name="T1" fmla="*/ 0 h 787"/>
                <a:gd name="T2" fmla="*/ 384 w 386"/>
                <a:gd name="T3" fmla="*/ 0 h 787"/>
                <a:gd name="T4" fmla="*/ 382 w 386"/>
                <a:gd name="T5" fmla="*/ 42 h 787"/>
                <a:gd name="T6" fmla="*/ 382 w 386"/>
                <a:gd name="T7" fmla="*/ 92 h 787"/>
                <a:gd name="T8" fmla="*/ 382 w 386"/>
                <a:gd name="T9" fmla="*/ 128 h 787"/>
                <a:gd name="T10" fmla="*/ 382 w 386"/>
                <a:gd name="T11" fmla="*/ 176 h 787"/>
                <a:gd name="T12" fmla="*/ 382 w 386"/>
                <a:gd name="T13" fmla="*/ 230 h 787"/>
                <a:gd name="T14" fmla="*/ 382 w 386"/>
                <a:gd name="T15" fmla="*/ 268 h 787"/>
                <a:gd name="T16" fmla="*/ 382 w 386"/>
                <a:gd name="T17" fmla="*/ 311 h 787"/>
                <a:gd name="T18" fmla="*/ 380 w 386"/>
                <a:gd name="T19" fmla="*/ 363 h 787"/>
                <a:gd name="T20" fmla="*/ 384 w 386"/>
                <a:gd name="T21" fmla="*/ 414 h 787"/>
                <a:gd name="T22" fmla="*/ 384 w 386"/>
                <a:gd name="T23" fmla="*/ 499 h 787"/>
                <a:gd name="T24" fmla="*/ 384 w 386"/>
                <a:gd name="T25" fmla="*/ 566 h 787"/>
                <a:gd name="T26" fmla="*/ 384 w 386"/>
                <a:gd name="T27" fmla="*/ 626 h 787"/>
                <a:gd name="T28" fmla="*/ 382 w 386"/>
                <a:gd name="T29" fmla="*/ 700 h 787"/>
                <a:gd name="T30" fmla="*/ 365 w 386"/>
                <a:gd name="T31" fmla="*/ 758 h 787"/>
                <a:gd name="T32" fmla="*/ 309 w 386"/>
                <a:gd name="T33" fmla="*/ 758 h 787"/>
                <a:gd name="T34" fmla="*/ 240 w 386"/>
                <a:gd name="T35" fmla="*/ 758 h 787"/>
                <a:gd name="T36" fmla="*/ 167 w 386"/>
                <a:gd name="T37" fmla="*/ 758 h 787"/>
                <a:gd name="T38" fmla="*/ 106 w 386"/>
                <a:gd name="T39" fmla="*/ 766 h 787"/>
                <a:gd name="T40" fmla="*/ 61 w 386"/>
                <a:gd name="T41" fmla="*/ 775 h 787"/>
                <a:gd name="T42" fmla="*/ 10 w 386"/>
                <a:gd name="T43" fmla="*/ 787 h 787"/>
                <a:gd name="T44" fmla="*/ 4 w 386"/>
                <a:gd name="T45" fmla="*/ 777 h 787"/>
                <a:gd name="T46" fmla="*/ 4 w 386"/>
                <a:gd name="T47" fmla="*/ 766 h 787"/>
                <a:gd name="T48" fmla="*/ 6 w 386"/>
                <a:gd name="T49" fmla="*/ 756 h 787"/>
                <a:gd name="T50" fmla="*/ 17 w 386"/>
                <a:gd name="T51" fmla="*/ 746 h 787"/>
                <a:gd name="T52" fmla="*/ 27 w 386"/>
                <a:gd name="T53" fmla="*/ 733 h 787"/>
                <a:gd name="T54" fmla="*/ 23 w 386"/>
                <a:gd name="T55" fmla="*/ 716 h 787"/>
                <a:gd name="T56" fmla="*/ 19 w 386"/>
                <a:gd name="T57" fmla="*/ 698 h 787"/>
                <a:gd name="T58" fmla="*/ 13 w 386"/>
                <a:gd name="T59" fmla="*/ 679 h 787"/>
                <a:gd name="T60" fmla="*/ 25 w 386"/>
                <a:gd name="T61" fmla="*/ 670 h 787"/>
                <a:gd name="T62" fmla="*/ 38 w 386"/>
                <a:gd name="T63" fmla="*/ 658 h 787"/>
                <a:gd name="T64" fmla="*/ 52 w 386"/>
                <a:gd name="T65" fmla="*/ 650 h 787"/>
                <a:gd name="T66" fmla="*/ 50 w 386"/>
                <a:gd name="T67" fmla="*/ 637 h 787"/>
                <a:gd name="T68" fmla="*/ 58 w 386"/>
                <a:gd name="T69" fmla="*/ 629 h 787"/>
                <a:gd name="T70" fmla="*/ 69 w 386"/>
                <a:gd name="T71" fmla="*/ 614 h 787"/>
                <a:gd name="T72" fmla="*/ 85 w 386"/>
                <a:gd name="T73" fmla="*/ 608 h 787"/>
                <a:gd name="T74" fmla="*/ 100 w 386"/>
                <a:gd name="T75" fmla="*/ 604 h 787"/>
                <a:gd name="T76" fmla="*/ 102 w 386"/>
                <a:gd name="T77" fmla="*/ 591 h 787"/>
                <a:gd name="T78" fmla="*/ 106 w 386"/>
                <a:gd name="T79" fmla="*/ 574 h 787"/>
                <a:gd name="T80" fmla="*/ 106 w 386"/>
                <a:gd name="T81" fmla="*/ 564 h 787"/>
                <a:gd name="T82" fmla="*/ 106 w 386"/>
                <a:gd name="T83" fmla="*/ 549 h 787"/>
                <a:gd name="T84" fmla="*/ 102 w 386"/>
                <a:gd name="T85" fmla="*/ 533 h 787"/>
                <a:gd name="T86" fmla="*/ 102 w 386"/>
                <a:gd name="T87" fmla="*/ 522 h 787"/>
                <a:gd name="T88" fmla="*/ 100 w 386"/>
                <a:gd name="T89" fmla="*/ 508 h 787"/>
                <a:gd name="T90" fmla="*/ 102 w 386"/>
                <a:gd name="T91" fmla="*/ 495 h 787"/>
                <a:gd name="T92" fmla="*/ 106 w 386"/>
                <a:gd name="T93" fmla="*/ 478 h 787"/>
                <a:gd name="T94" fmla="*/ 110 w 386"/>
                <a:gd name="T95" fmla="*/ 460 h 787"/>
                <a:gd name="T96" fmla="*/ 106 w 386"/>
                <a:gd name="T97" fmla="*/ 445 h 787"/>
                <a:gd name="T98" fmla="*/ 96 w 386"/>
                <a:gd name="T99" fmla="*/ 432 h 787"/>
                <a:gd name="T100" fmla="*/ 86 w 386"/>
                <a:gd name="T101" fmla="*/ 416 h 787"/>
                <a:gd name="T102" fmla="*/ 110 w 386"/>
                <a:gd name="T103" fmla="*/ 339 h 787"/>
                <a:gd name="T104" fmla="*/ 127 w 386"/>
                <a:gd name="T105" fmla="*/ 290 h 787"/>
                <a:gd name="T106" fmla="*/ 152 w 386"/>
                <a:gd name="T107" fmla="*/ 220 h 787"/>
                <a:gd name="T108" fmla="*/ 163 w 386"/>
                <a:gd name="T109" fmla="*/ 188 h 787"/>
                <a:gd name="T110" fmla="*/ 177 w 386"/>
                <a:gd name="T111" fmla="*/ 149 h 787"/>
                <a:gd name="T112" fmla="*/ 250 w 386"/>
                <a:gd name="T113" fmla="*/ 149 h 787"/>
                <a:gd name="T114" fmla="*/ 250 w 386"/>
                <a:gd name="T115" fmla="*/ 115 h 787"/>
                <a:gd name="T116" fmla="*/ 250 w 386"/>
                <a:gd name="T117" fmla="*/ 86 h 787"/>
                <a:gd name="T118" fmla="*/ 250 w 386"/>
                <a:gd name="T119" fmla="*/ 30 h 787"/>
                <a:gd name="T120" fmla="*/ 255 w 386"/>
                <a:gd name="T121" fmla="*/ 0 h 787"/>
                <a:gd name="T122" fmla="*/ 315 w 386"/>
                <a:gd name="T123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6" h="787">
                  <a:moveTo>
                    <a:pt x="321" y="0"/>
                  </a:moveTo>
                  <a:lnTo>
                    <a:pt x="323" y="0"/>
                  </a:lnTo>
                  <a:lnTo>
                    <a:pt x="325" y="0"/>
                  </a:lnTo>
                  <a:lnTo>
                    <a:pt x="326" y="0"/>
                  </a:lnTo>
                  <a:lnTo>
                    <a:pt x="328" y="0"/>
                  </a:lnTo>
                  <a:lnTo>
                    <a:pt x="330" y="0"/>
                  </a:lnTo>
                  <a:lnTo>
                    <a:pt x="332" y="0"/>
                  </a:lnTo>
                  <a:lnTo>
                    <a:pt x="334" y="0"/>
                  </a:lnTo>
                  <a:lnTo>
                    <a:pt x="340" y="0"/>
                  </a:lnTo>
                  <a:lnTo>
                    <a:pt x="342" y="0"/>
                  </a:lnTo>
                  <a:lnTo>
                    <a:pt x="344" y="0"/>
                  </a:lnTo>
                  <a:lnTo>
                    <a:pt x="346" y="0"/>
                  </a:lnTo>
                  <a:lnTo>
                    <a:pt x="348" y="0"/>
                  </a:lnTo>
                  <a:lnTo>
                    <a:pt x="355" y="0"/>
                  </a:lnTo>
                  <a:lnTo>
                    <a:pt x="357" y="0"/>
                  </a:lnTo>
                  <a:lnTo>
                    <a:pt x="359" y="0"/>
                  </a:lnTo>
                  <a:lnTo>
                    <a:pt x="361" y="0"/>
                  </a:lnTo>
                  <a:lnTo>
                    <a:pt x="363" y="0"/>
                  </a:lnTo>
                  <a:lnTo>
                    <a:pt x="365" y="0"/>
                  </a:lnTo>
                  <a:lnTo>
                    <a:pt x="367" y="0"/>
                  </a:lnTo>
                  <a:lnTo>
                    <a:pt x="373" y="0"/>
                  </a:lnTo>
                  <a:lnTo>
                    <a:pt x="380" y="0"/>
                  </a:lnTo>
                  <a:lnTo>
                    <a:pt x="382" y="0"/>
                  </a:lnTo>
                  <a:lnTo>
                    <a:pt x="384" y="0"/>
                  </a:lnTo>
                  <a:lnTo>
                    <a:pt x="386" y="0"/>
                  </a:lnTo>
                  <a:lnTo>
                    <a:pt x="386" y="3"/>
                  </a:lnTo>
                  <a:lnTo>
                    <a:pt x="386" y="7"/>
                  </a:lnTo>
                  <a:lnTo>
                    <a:pt x="386" y="13"/>
                  </a:lnTo>
                  <a:lnTo>
                    <a:pt x="386" y="21"/>
                  </a:lnTo>
                  <a:lnTo>
                    <a:pt x="386" y="23"/>
                  </a:lnTo>
                  <a:lnTo>
                    <a:pt x="382" y="23"/>
                  </a:lnTo>
                  <a:lnTo>
                    <a:pt x="382" y="27"/>
                  </a:lnTo>
                  <a:lnTo>
                    <a:pt x="382" y="32"/>
                  </a:lnTo>
                  <a:lnTo>
                    <a:pt x="382" y="36"/>
                  </a:lnTo>
                  <a:lnTo>
                    <a:pt x="382" y="40"/>
                  </a:lnTo>
                  <a:lnTo>
                    <a:pt x="382" y="42"/>
                  </a:lnTo>
                  <a:lnTo>
                    <a:pt x="382" y="48"/>
                  </a:lnTo>
                  <a:lnTo>
                    <a:pt x="382" y="51"/>
                  </a:lnTo>
                  <a:lnTo>
                    <a:pt x="382" y="57"/>
                  </a:lnTo>
                  <a:lnTo>
                    <a:pt x="382" y="65"/>
                  </a:lnTo>
                  <a:lnTo>
                    <a:pt x="382" y="69"/>
                  </a:lnTo>
                  <a:lnTo>
                    <a:pt x="382" y="71"/>
                  </a:lnTo>
                  <a:lnTo>
                    <a:pt x="382" y="73"/>
                  </a:lnTo>
                  <a:lnTo>
                    <a:pt x="382" y="78"/>
                  </a:lnTo>
                  <a:lnTo>
                    <a:pt x="382" y="82"/>
                  </a:lnTo>
                  <a:lnTo>
                    <a:pt x="382" y="88"/>
                  </a:lnTo>
                  <a:lnTo>
                    <a:pt x="382" y="90"/>
                  </a:lnTo>
                  <a:lnTo>
                    <a:pt x="382" y="92"/>
                  </a:lnTo>
                  <a:lnTo>
                    <a:pt x="382" y="96"/>
                  </a:lnTo>
                  <a:lnTo>
                    <a:pt x="382" y="98"/>
                  </a:lnTo>
                  <a:lnTo>
                    <a:pt x="382" y="105"/>
                  </a:lnTo>
                  <a:lnTo>
                    <a:pt x="382" y="107"/>
                  </a:lnTo>
                  <a:lnTo>
                    <a:pt x="382" y="109"/>
                  </a:lnTo>
                  <a:lnTo>
                    <a:pt x="382" y="113"/>
                  </a:lnTo>
                  <a:lnTo>
                    <a:pt x="382" y="115"/>
                  </a:lnTo>
                  <a:lnTo>
                    <a:pt x="382" y="117"/>
                  </a:lnTo>
                  <a:lnTo>
                    <a:pt x="382" y="119"/>
                  </a:lnTo>
                  <a:lnTo>
                    <a:pt x="382" y="123"/>
                  </a:lnTo>
                  <a:lnTo>
                    <a:pt x="382" y="124"/>
                  </a:lnTo>
                  <a:lnTo>
                    <a:pt x="382" y="128"/>
                  </a:lnTo>
                  <a:lnTo>
                    <a:pt x="382" y="130"/>
                  </a:lnTo>
                  <a:lnTo>
                    <a:pt x="382" y="132"/>
                  </a:lnTo>
                  <a:lnTo>
                    <a:pt x="382" y="142"/>
                  </a:lnTo>
                  <a:lnTo>
                    <a:pt x="382" y="144"/>
                  </a:lnTo>
                  <a:lnTo>
                    <a:pt x="382" y="157"/>
                  </a:lnTo>
                  <a:lnTo>
                    <a:pt x="382" y="163"/>
                  </a:lnTo>
                  <a:lnTo>
                    <a:pt x="382" y="167"/>
                  </a:lnTo>
                  <a:lnTo>
                    <a:pt x="382" y="169"/>
                  </a:lnTo>
                  <a:lnTo>
                    <a:pt x="382" y="171"/>
                  </a:lnTo>
                  <a:lnTo>
                    <a:pt x="382" y="172"/>
                  </a:lnTo>
                  <a:lnTo>
                    <a:pt x="382" y="174"/>
                  </a:lnTo>
                  <a:lnTo>
                    <a:pt x="382" y="176"/>
                  </a:lnTo>
                  <a:lnTo>
                    <a:pt x="382" y="178"/>
                  </a:lnTo>
                  <a:lnTo>
                    <a:pt x="382" y="182"/>
                  </a:lnTo>
                  <a:lnTo>
                    <a:pt x="382" y="184"/>
                  </a:lnTo>
                  <a:lnTo>
                    <a:pt x="382" y="197"/>
                  </a:lnTo>
                  <a:lnTo>
                    <a:pt x="382" y="205"/>
                  </a:lnTo>
                  <a:lnTo>
                    <a:pt x="382" y="207"/>
                  </a:lnTo>
                  <a:lnTo>
                    <a:pt x="382" y="209"/>
                  </a:lnTo>
                  <a:lnTo>
                    <a:pt x="382" y="211"/>
                  </a:lnTo>
                  <a:lnTo>
                    <a:pt x="382" y="217"/>
                  </a:lnTo>
                  <a:lnTo>
                    <a:pt x="382" y="222"/>
                  </a:lnTo>
                  <a:lnTo>
                    <a:pt x="382" y="226"/>
                  </a:lnTo>
                  <a:lnTo>
                    <a:pt x="382" y="230"/>
                  </a:lnTo>
                  <a:lnTo>
                    <a:pt x="382" y="234"/>
                  </a:lnTo>
                  <a:lnTo>
                    <a:pt x="382" y="238"/>
                  </a:lnTo>
                  <a:lnTo>
                    <a:pt x="382" y="240"/>
                  </a:lnTo>
                  <a:lnTo>
                    <a:pt x="382" y="242"/>
                  </a:lnTo>
                  <a:lnTo>
                    <a:pt x="382" y="247"/>
                  </a:lnTo>
                  <a:lnTo>
                    <a:pt x="382" y="249"/>
                  </a:lnTo>
                  <a:lnTo>
                    <a:pt x="382" y="251"/>
                  </a:lnTo>
                  <a:lnTo>
                    <a:pt x="382" y="253"/>
                  </a:lnTo>
                  <a:lnTo>
                    <a:pt x="382" y="257"/>
                  </a:lnTo>
                  <a:lnTo>
                    <a:pt x="382" y="261"/>
                  </a:lnTo>
                  <a:lnTo>
                    <a:pt x="382" y="265"/>
                  </a:lnTo>
                  <a:lnTo>
                    <a:pt x="382" y="268"/>
                  </a:lnTo>
                  <a:lnTo>
                    <a:pt x="382" y="272"/>
                  </a:lnTo>
                  <a:lnTo>
                    <a:pt x="382" y="276"/>
                  </a:lnTo>
                  <a:lnTo>
                    <a:pt x="382" y="278"/>
                  </a:lnTo>
                  <a:lnTo>
                    <a:pt x="382" y="280"/>
                  </a:lnTo>
                  <a:lnTo>
                    <a:pt x="382" y="282"/>
                  </a:lnTo>
                  <a:lnTo>
                    <a:pt x="382" y="288"/>
                  </a:lnTo>
                  <a:lnTo>
                    <a:pt x="382" y="290"/>
                  </a:lnTo>
                  <a:lnTo>
                    <a:pt x="382" y="295"/>
                  </a:lnTo>
                  <a:lnTo>
                    <a:pt x="382" y="299"/>
                  </a:lnTo>
                  <a:lnTo>
                    <a:pt x="382" y="305"/>
                  </a:lnTo>
                  <a:lnTo>
                    <a:pt x="382" y="309"/>
                  </a:lnTo>
                  <a:lnTo>
                    <a:pt x="382" y="311"/>
                  </a:lnTo>
                  <a:lnTo>
                    <a:pt x="382" y="322"/>
                  </a:lnTo>
                  <a:lnTo>
                    <a:pt x="382" y="330"/>
                  </a:lnTo>
                  <a:lnTo>
                    <a:pt x="382" y="345"/>
                  </a:lnTo>
                  <a:lnTo>
                    <a:pt x="382" y="347"/>
                  </a:lnTo>
                  <a:lnTo>
                    <a:pt x="382" y="349"/>
                  </a:lnTo>
                  <a:lnTo>
                    <a:pt x="382" y="351"/>
                  </a:lnTo>
                  <a:lnTo>
                    <a:pt x="382" y="353"/>
                  </a:lnTo>
                  <a:lnTo>
                    <a:pt x="382" y="357"/>
                  </a:lnTo>
                  <a:lnTo>
                    <a:pt x="380" y="357"/>
                  </a:lnTo>
                  <a:lnTo>
                    <a:pt x="380" y="359"/>
                  </a:lnTo>
                  <a:lnTo>
                    <a:pt x="380" y="361"/>
                  </a:lnTo>
                  <a:lnTo>
                    <a:pt x="380" y="363"/>
                  </a:lnTo>
                  <a:lnTo>
                    <a:pt x="380" y="364"/>
                  </a:lnTo>
                  <a:lnTo>
                    <a:pt x="380" y="366"/>
                  </a:lnTo>
                  <a:lnTo>
                    <a:pt x="380" y="372"/>
                  </a:lnTo>
                  <a:lnTo>
                    <a:pt x="380" y="374"/>
                  </a:lnTo>
                  <a:lnTo>
                    <a:pt x="380" y="384"/>
                  </a:lnTo>
                  <a:lnTo>
                    <a:pt x="380" y="386"/>
                  </a:lnTo>
                  <a:lnTo>
                    <a:pt x="382" y="386"/>
                  </a:lnTo>
                  <a:lnTo>
                    <a:pt x="384" y="386"/>
                  </a:lnTo>
                  <a:lnTo>
                    <a:pt x="384" y="407"/>
                  </a:lnTo>
                  <a:lnTo>
                    <a:pt x="384" y="409"/>
                  </a:lnTo>
                  <a:lnTo>
                    <a:pt x="384" y="411"/>
                  </a:lnTo>
                  <a:lnTo>
                    <a:pt x="384" y="414"/>
                  </a:lnTo>
                  <a:lnTo>
                    <a:pt x="384" y="418"/>
                  </a:lnTo>
                  <a:lnTo>
                    <a:pt x="384" y="434"/>
                  </a:lnTo>
                  <a:lnTo>
                    <a:pt x="384" y="435"/>
                  </a:lnTo>
                  <a:lnTo>
                    <a:pt x="384" y="439"/>
                  </a:lnTo>
                  <a:lnTo>
                    <a:pt x="384" y="460"/>
                  </a:lnTo>
                  <a:lnTo>
                    <a:pt x="384" y="464"/>
                  </a:lnTo>
                  <a:lnTo>
                    <a:pt x="384" y="470"/>
                  </a:lnTo>
                  <a:lnTo>
                    <a:pt x="384" y="472"/>
                  </a:lnTo>
                  <a:lnTo>
                    <a:pt x="384" y="478"/>
                  </a:lnTo>
                  <a:lnTo>
                    <a:pt x="384" y="485"/>
                  </a:lnTo>
                  <a:lnTo>
                    <a:pt x="384" y="493"/>
                  </a:lnTo>
                  <a:lnTo>
                    <a:pt x="384" y="499"/>
                  </a:lnTo>
                  <a:lnTo>
                    <a:pt x="384" y="505"/>
                  </a:lnTo>
                  <a:lnTo>
                    <a:pt x="384" y="510"/>
                  </a:lnTo>
                  <a:lnTo>
                    <a:pt x="384" y="524"/>
                  </a:lnTo>
                  <a:lnTo>
                    <a:pt x="384" y="526"/>
                  </a:lnTo>
                  <a:lnTo>
                    <a:pt x="384" y="528"/>
                  </a:lnTo>
                  <a:lnTo>
                    <a:pt x="384" y="533"/>
                  </a:lnTo>
                  <a:lnTo>
                    <a:pt x="384" y="535"/>
                  </a:lnTo>
                  <a:lnTo>
                    <a:pt x="384" y="543"/>
                  </a:lnTo>
                  <a:lnTo>
                    <a:pt x="384" y="547"/>
                  </a:lnTo>
                  <a:lnTo>
                    <a:pt x="384" y="554"/>
                  </a:lnTo>
                  <a:lnTo>
                    <a:pt x="384" y="564"/>
                  </a:lnTo>
                  <a:lnTo>
                    <a:pt x="384" y="566"/>
                  </a:lnTo>
                  <a:lnTo>
                    <a:pt x="384" y="568"/>
                  </a:lnTo>
                  <a:lnTo>
                    <a:pt x="384" y="570"/>
                  </a:lnTo>
                  <a:lnTo>
                    <a:pt x="384" y="572"/>
                  </a:lnTo>
                  <a:lnTo>
                    <a:pt x="384" y="581"/>
                  </a:lnTo>
                  <a:lnTo>
                    <a:pt x="384" y="591"/>
                  </a:lnTo>
                  <a:lnTo>
                    <a:pt x="384" y="599"/>
                  </a:lnTo>
                  <a:lnTo>
                    <a:pt x="384" y="601"/>
                  </a:lnTo>
                  <a:lnTo>
                    <a:pt x="384" y="602"/>
                  </a:lnTo>
                  <a:lnTo>
                    <a:pt x="384" y="614"/>
                  </a:lnTo>
                  <a:lnTo>
                    <a:pt x="384" y="616"/>
                  </a:lnTo>
                  <a:lnTo>
                    <a:pt x="384" y="620"/>
                  </a:lnTo>
                  <a:lnTo>
                    <a:pt x="384" y="626"/>
                  </a:lnTo>
                  <a:lnTo>
                    <a:pt x="384" y="627"/>
                  </a:lnTo>
                  <a:lnTo>
                    <a:pt x="384" y="631"/>
                  </a:lnTo>
                  <a:lnTo>
                    <a:pt x="384" y="641"/>
                  </a:lnTo>
                  <a:lnTo>
                    <a:pt x="384" y="643"/>
                  </a:lnTo>
                  <a:lnTo>
                    <a:pt x="384" y="650"/>
                  </a:lnTo>
                  <a:lnTo>
                    <a:pt x="384" y="654"/>
                  </a:lnTo>
                  <a:lnTo>
                    <a:pt x="384" y="662"/>
                  </a:lnTo>
                  <a:lnTo>
                    <a:pt x="384" y="672"/>
                  </a:lnTo>
                  <a:lnTo>
                    <a:pt x="382" y="672"/>
                  </a:lnTo>
                  <a:lnTo>
                    <a:pt x="382" y="677"/>
                  </a:lnTo>
                  <a:lnTo>
                    <a:pt x="382" y="695"/>
                  </a:lnTo>
                  <a:lnTo>
                    <a:pt x="382" y="700"/>
                  </a:lnTo>
                  <a:lnTo>
                    <a:pt x="382" y="704"/>
                  </a:lnTo>
                  <a:lnTo>
                    <a:pt x="382" y="712"/>
                  </a:lnTo>
                  <a:lnTo>
                    <a:pt x="382" y="720"/>
                  </a:lnTo>
                  <a:lnTo>
                    <a:pt x="382" y="722"/>
                  </a:lnTo>
                  <a:lnTo>
                    <a:pt x="382" y="737"/>
                  </a:lnTo>
                  <a:lnTo>
                    <a:pt x="382" y="748"/>
                  </a:lnTo>
                  <a:lnTo>
                    <a:pt x="382" y="752"/>
                  </a:lnTo>
                  <a:lnTo>
                    <a:pt x="380" y="752"/>
                  </a:lnTo>
                  <a:lnTo>
                    <a:pt x="380" y="758"/>
                  </a:lnTo>
                  <a:lnTo>
                    <a:pt x="373" y="758"/>
                  </a:lnTo>
                  <a:lnTo>
                    <a:pt x="369" y="758"/>
                  </a:lnTo>
                  <a:lnTo>
                    <a:pt x="365" y="758"/>
                  </a:lnTo>
                  <a:lnTo>
                    <a:pt x="357" y="758"/>
                  </a:lnTo>
                  <a:lnTo>
                    <a:pt x="355" y="758"/>
                  </a:lnTo>
                  <a:lnTo>
                    <a:pt x="353" y="758"/>
                  </a:lnTo>
                  <a:lnTo>
                    <a:pt x="351" y="758"/>
                  </a:lnTo>
                  <a:lnTo>
                    <a:pt x="346" y="758"/>
                  </a:lnTo>
                  <a:lnTo>
                    <a:pt x="340" y="758"/>
                  </a:lnTo>
                  <a:lnTo>
                    <a:pt x="338" y="758"/>
                  </a:lnTo>
                  <a:lnTo>
                    <a:pt x="334" y="758"/>
                  </a:lnTo>
                  <a:lnTo>
                    <a:pt x="332" y="758"/>
                  </a:lnTo>
                  <a:lnTo>
                    <a:pt x="330" y="758"/>
                  </a:lnTo>
                  <a:lnTo>
                    <a:pt x="311" y="758"/>
                  </a:lnTo>
                  <a:lnTo>
                    <a:pt x="309" y="758"/>
                  </a:lnTo>
                  <a:lnTo>
                    <a:pt x="307" y="758"/>
                  </a:lnTo>
                  <a:lnTo>
                    <a:pt x="303" y="758"/>
                  </a:lnTo>
                  <a:lnTo>
                    <a:pt x="294" y="758"/>
                  </a:lnTo>
                  <a:lnTo>
                    <a:pt x="280" y="758"/>
                  </a:lnTo>
                  <a:lnTo>
                    <a:pt x="278" y="758"/>
                  </a:lnTo>
                  <a:lnTo>
                    <a:pt x="275" y="758"/>
                  </a:lnTo>
                  <a:lnTo>
                    <a:pt x="267" y="758"/>
                  </a:lnTo>
                  <a:lnTo>
                    <a:pt x="265" y="758"/>
                  </a:lnTo>
                  <a:lnTo>
                    <a:pt x="263" y="758"/>
                  </a:lnTo>
                  <a:lnTo>
                    <a:pt x="255" y="758"/>
                  </a:lnTo>
                  <a:lnTo>
                    <a:pt x="250" y="758"/>
                  </a:lnTo>
                  <a:lnTo>
                    <a:pt x="240" y="758"/>
                  </a:lnTo>
                  <a:lnTo>
                    <a:pt x="236" y="758"/>
                  </a:lnTo>
                  <a:lnTo>
                    <a:pt x="232" y="758"/>
                  </a:lnTo>
                  <a:lnTo>
                    <a:pt x="225" y="758"/>
                  </a:lnTo>
                  <a:lnTo>
                    <a:pt x="215" y="758"/>
                  </a:lnTo>
                  <a:lnTo>
                    <a:pt x="200" y="758"/>
                  </a:lnTo>
                  <a:lnTo>
                    <a:pt x="192" y="758"/>
                  </a:lnTo>
                  <a:lnTo>
                    <a:pt x="184" y="758"/>
                  </a:lnTo>
                  <a:lnTo>
                    <a:pt x="182" y="758"/>
                  </a:lnTo>
                  <a:lnTo>
                    <a:pt x="181" y="758"/>
                  </a:lnTo>
                  <a:lnTo>
                    <a:pt x="179" y="758"/>
                  </a:lnTo>
                  <a:lnTo>
                    <a:pt x="175" y="758"/>
                  </a:lnTo>
                  <a:lnTo>
                    <a:pt x="167" y="758"/>
                  </a:lnTo>
                  <a:lnTo>
                    <a:pt x="161" y="758"/>
                  </a:lnTo>
                  <a:lnTo>
                    <a:pt x="159" y="758"/>
                  </a:lnTo>
                  <a:lnTo>
                    <a:pt x="150" y="758"/>
                  </a:lnTo>
                  <a:lnTo>
                    <a:pt x="144" y="758"/>
                  </a:lnTo>
                  <a:lnTo>
                    <a:pt x="142" y="758"/>
                  </a:lnTo>
                  <a:lnTo>
                    <a:pt x="142" y="760"/>
                  </a:lnTo>
                  <a:lnTo>
                    <a:pt x="136" y="760"/>
                  </a:lnTo>
                  <a:lnTo>
                    <a:pt x="134" y="760"/>
                  </a:lnTo>
                  <a:lnTo>
                    <a:pt x="123" y="762"/>
                  </a:lnTo>
                  <a:lnTo>
                    <a:pt x="117" y="764"/>
                  </a:lnTo>
                  <a:lnTo>
                    <a:pt x="113" y="764"/>
                  </a:lnTo>
                  <a:lnTo>
                    <a:pt x="106" y="766"/>
                  </a:lnTo>
                  <a:lnTo>
                    <a:pt x="96" y="768"/>
                  </a:lnTo>
                  <a:lnTo>
                    <a:pt x="94" y="768"/>
                  </a:lnTo>
                  <a:lnTo>
                    <a:pt x="86" y="770"/>
                  </a:lnTo>
                  <a:lnTo>
                    <a:pt x="85" y="770"/>
                  </a:lnTo>
                  <a:lnTo>
                    <a:pt x="81" y="771"/>
                  </a:lnTo>
                  <a:lnTo>
                    <a:pt x="79" y="771"/>
                  </a:lnTo>
                  <a:lnTo>
                    <a:pt x="77" y="771"/>
                  </a:lnTo>
                  <a:lnTo>
                    <a:pt x="71" y="773"/>
                  </a:lnTo>
                  <a:lnTo>
                    <a:pt x="69" y="773"/>
                  </a:lnTo>
                  <a:lnTo>
                    <a:pt x="67" y="773"/>
                  </a:lnTo>
                  <a:lnTo>
                    <a:pt x="65" y="773"/>
                  </a:lnTo>
                  <a:lnTo>
                    <a:pt x="61" y="775"/>
                  </a:lnTo>
                  <a:lnTo>
                    <a:pt x="60" y="775"/>
                  </a:lnTo>
                  <a:lnTo>
                    <a:pt x="58" y="775"/>
                  </a:lnTo>
                  <a:lnTo>
                    <a:pt x="56" y="775"/>
                  </a:lnTo>
                  <a:lnTo>
                    <a:pt x="50" y="777"/>
                  </a:lnTo>
                  <a:lnTo>
                    <a:pt x="40" y="779"/>
                  </a:lnTo>
                  <a:lnTo>
                    <a:pt x="38" y="779"/>
                  </a:lnTo>
                  <a:lnTo>
                    <a:pt x="37" y="781"/>
                  </a:lnTo>
                  <a:lnTo>
                    <a:pt x="33" y="781"/>
                  </a:lnTo>
                  <a:lnTo>
                    <a:pt x="29" y="781"/>
                  </a:lnTo>
                  <a:lnTo>
                    <a:pt x="17" y="785"/>
                  </a:lnTo>
                  <a:lnTo>
                    <a:pt x="13" y="785"/>
                  </a:lnTo>
                  <a:lnTo>
                    <a:pt x="10" y="787"/>
                  </a:lnTo>
                  <a:lnTo>
                    <a:pt x="10" y="785"/>
                  </a:lnTo>
                  <a:lnTo>
                    <a:pt x="10" y="783"/>
                  </a:lnTo>
                  <a:lnTo>
                    <a:pt x="10" y="781"/>
                  </a:lnTo>
                  <a:lnTo>
                    <a:pt x="8" y="781"/>
                  </a:lnTo>
                  <a:lnTo>
                    <a:pt x="6" y="781"/>
                  </a:lnTo>
                  <a:lnTo>
                    <a:pt x="6" y="779"/>
                  </a:lnTo>
                  <a:lnTo>
                    <a:pt x="4" y="779"/>
                  </a:lnTo>
                  <a:lnTo>
                    <a:pt x="2" y="779"/>
                  </a:lnTo>
                  <a:lnTo>
                    <a:pt x="2" y="777"/>
                  </a:lnTo>
                  <a:lnTo>
                    <a:pt x="2" y="775"/>
                  </a:lnTo>
                  <a:lnTo>
                    <a:pt x="4" y="775"/>
                  </a:lnTo>
                  <a:lnTo>
                    <a:pt x="4" y="777"/>
                  </a:lnTo>
                  <a:lnTo>
                    <a:pt x="4" y="775"/>
                  </a:lnTo>
                  <a:lnTo>
                    <a:pt x="4" y="773"/>
                  </a:lnTo>
                  <a:lnTo>
                    <a:pt x="4" y="771"/>
                  </a:lnTo>
                  <a:lnTo>
                    <a:pt x="6" y="771"/>
                  </a:lnTo>
                  <a:lnTo>
                    <a:pt x="4" y="770"/>
                  </a:lnTo>
                  <a:lnTo>
                    <a:pt x="4" y="768"/>
                  </a:lnTo>
                  <a:lnTo>
                    <a:pt x="2" y="768"/>
                  </a:lnTo>
                  <a:lnTo>
                    <a:pt x="0" y="766"/>
                  </a:lnTo>
                  <a:lnTo>
                    <a:pt x="0" y="764"/>
                  </a:lnTo>
                  <a:lnTo>
                    <a:pt x="2" y="764"/>
                  </a:lnTo>
                  <a:lnTo>
                    <a:pt x="2" y="766"/>
                  </a:lnTo>
                  <a:lnTo>
                    <a:pt x="4" y="766"/>
                  </a:lnTo>
                  <a:lnTo>
                    <a:pt x="4" y="764"/>
                  </a:lnTo>
                  <a:lnTo>
                    <a:pt x="6" y="764"/>
                  </a:lnTo>
                  <a:lnTo>
                    <a:pt x="6" y="762"/>
                  </a:lnTo>
                  <a:lnTo>
                    <a:pt x="8" y="762"/>
                  </a:lnTo>
                  <a:lnTo>
                    <a:pt x="6" y="762"/>
                  </a:lnTo>
                  <a:lnTo>
                    <a:pt x="6" y="760"/>
                  </a:lnTo>
                  <a:lnTo>
                    <a:pt x="4" y="760"/>
                  </a:lnTo>
                  <a:lnTo>
                    <a:pt x="4" y="758"/>
                  </a:lnTo>
                  <a:lnTo>
                    <a:pt x="6" y="758"/>
                  </a:lnTo>
                  <a:lnTo>
                    <a:pt x="6" y="756"/>
                  </a:lnTo>
                  <a:lnTo>
                    <a:pt x="6" y="754"/>
                  </a:lnTo>
                  <a:lnTo>
                    <a:pt x="6" y="756"/>
                  </a:lnTo>
                  <a:lnTo>
                    <a:pt x="6" y="754"/>
                  </a:lnTo>
                  <a:lnTo>
                    <a:pt x="8" y="754"/>
                  </a:lnTo>
                  <a:lnTo>
                    <a:pt x="8" y="752"/>
                  </a:lnTo>
                  <a:lnTo>
                    <a:pt x="10" y="752"/>
                  </a:lnTo>
                  <a:lnTo>
                    <a:pt x="10" y="754"/>
                  </a:lnTo>
                  <a:lnTo>
                    <a:pt x="12" y="752"/>
                  </a:lnTo>
                  <a:lnTo>
                    <a:pt x="13" y="752"/>
                  </a:lnTo>
                  <a:lnTo>
                    <a:pt x="13" y="750"/>
                  </a:lnTo>
                  <a:lnTo>
                    <a:pt x="13" y="748"/>
                  </a:lnTo>
                  <a:lnTo>
                    <a:pt x="15" y="748"/>
                  </a:lnTo>
                  <a:lnTo>
                    <a:pt x="17" y="748"/>
                  </a:lnTo>
                  <a:lnTo>
                    <a:pt x="17" y="746"/>
                  </a:lnTo>
                  <a:lnTo>
                    <a:pt x="19" y="746"/>
                  </a:lnTo>
                  <a:lnTo>
                    <a:pt x="19" y="745"/>
                  </a:lnTo>
                  <a:lnTo>
                    <a:pt x="19" y="743"/>
                  </a:lnTo>
                  <a:lnTo>
                    <a:pt x="21" y="743"/>
                  </a:lnTo>
                  <a:lnTo>
                    <a:pt x="21" y="741"/>
                  </a:lnTo>
                  <a:lnTo>
                    <a:pt x="23" y="741"/>
                  </a:lnTo>
                  <a:lnTo>
                    <a:pt x="23" y="739"/>
                  </a:lnTo>
                  <a:lnTo>
                    <a:pt x="25" y="739"/>
                  </a:lnTo>
                  <a:lnTo>
                    <a:pt x="25" y="737"/>
                  </a:lnTo>
                  <a:lnTo>
                    <a:pt x="27" y="737"/>
                  </a:lnTo>
                  <a:lnTo>
                    <a:pt x="27" y="735"/>
                  </a:lnTo>
                  <a:lnTo>
                    <a:pt x="27" y="733"/>
                  </a:lnTo>
                  <a:lnTo>
                    <a:pt x="27" y="731"/>
                  </a:lnTo>
                  <a:lnTo>
                    <a:pt x="27" y="729"/>
                  </a:lnTo>
                  <a:lnTo>
                    <a:pt x="27" y="727"/>
                  </a:lnTo>
                  <a:lnTo>
                    <a:pt x="29" y="727"/>
                  </a:lnTo>
                  <a:lnTo>
                    <a:pt x="29" y="725"/>
                  </a:lnTo>
                  <a:lnTo>
                    <a:pt x="29" y="723"/>
                  </a:lnTo>
                  <a:lnTo>
                    <a:pt x="27" y="722"/>
                  </a:lnTo>
                  <a:lnTo>
                    <a:pt x="27" y="720"/>
                  </a:lnTo>
                  <a:lnTo>
                    <a:pt x="25" y="720"/>
                  </a:lnTo>
                  <a:lnTo>
                    <a:pt x="25" y="718"/>
                  </a:lnTo>
                  <a:lnTo>
                    <a:pt x="25" y="716"/>
                  </a:lnTo>
                  <a:lnTo>
                    <a:pt x="23" y="716"/>
                  </a:lnTo>
                  <a:lnTo>
                    <a:pt x="23" y="714"/>
                  </a:lnTo>
                  <a:lnTo>
                    <a:pt x="25" y="714"/>
                  </a:lnTo>
                  <a:lnTo>
                    <a:pt x="25" y="712"/>
                  </a:lnTo>
                  <a:lnTo>
                    <a:pt x="23" y="712"/>
                  </a:lnTo>
                  <a:lnTo>
                    <a:pt x="23" y="710"/>
                  </a:lnTo>
                  <a:lnTo>
                    <a:pt x="21" y="708"/>
                  </a:lnTo>
                  <a:lnTo>
                    <a:pt x="21" y="706"/>
                  </a:lnTo>
                  <a:lnTo>
                    <a:pt x="21" y="704"/>
                  </a:lnTo>
                  <a:lnTo>
                    <a:pt x="21" y="702"/>
                  </a:lnTo>
                  <a:lnTo>
                    <a:pt x="21" y="700"/>
                  </a:lnTo>
                  <a:lnTo>
                    <a:pt x="19" y="700"/>
                  </a:lnTo>
                  <a:lnTo>
                    <a:pt x="19" y="698"/>
                  </a:lnTo>
                  <a:lnTo>
                    <a:pt x="17" y="698"/>
                  </a:lnTo>
                  <a:lnTo>
                    <a:pt x="17" y="697"/>
                  </a:lnTo>
                  <a:lnTo>
                    <a:pt x="17" y="695"/>
                  </a:lnTo>
                  <a:lnTo>
                    <a:pt x="17" y="693"/>
                  </a:lnTo>
                  <a:lnTo>
                    <a:pt x="17" y="691"/>
                  </a:lnTo>
                  <a:lnTo>
                    <a:pt x="15" y="689"/>
                  </a:lnTo>
                  <a:lnTo>
                    <a:pt x="15" y="687"/>
                  </a:lnTo>
                  <a:lnTo>
                    <a:pt x="15" y="685"/>
                  </a:lnTo>
                  <a:lnTo>
                    <a:pt x="15" y="683"/>
                  </a:lnTo>
                  <a:lnTo>
                    <a:pt x="15" y="681"/>
                  </a:lnTo>
                  <a:lnTo>
                    <a:pt x="13" y="681"/>
                  </a:lnTo>
                  <a:lnTo>
                    <a:pt x="13" y="679"/>
                  </a:lnTo>
                  <a:lnTo>
                    <a:pt x="15" y="679"/>
                  </a:lnTo>
                  <a:lnTo>
                    <a:pt x="13" y="677"/>
                  </a:lnTo>
                  <a:lnTo>
                    <a:pt x="15" y="675"/>
                  </a:lnTo>
                  <a:lnTo>
                    <a:pt x="15" y="674"/>
                  </a:lnTo>
                  <a:lnTo>
                    <a:pt x="15" y="672"/>
                  </a:lnTo>
                  <a:lnTo>
                    <a:pt x="17" y="670"/>
                  </a:lnTo>
                  <a:lnTo>
                    <a:pt x="17" y="668"/>
                  </a:lnTo>
                  <a:lnTo>
                    <a:pt x="19" y="668"/>
                  </a:lnTo>
                  <a:lnTo>
                    <a:pt x="21" y="668"/>
                  </a:lnTo>
                  <a:lnTo>
                    <a:pt x="21" y="670"/>
                  </a:lnTo>
                  <a:lnTo>
                    <a:pt x="23" y="670"/>
                  </a:lnTo>
                  <a:lnTo>
                    <a:pt x="25" y="670"/>
                  </a:lnTo>
                  <a:lnTo>
                    <a:pt x="27" y="668"/>
                  </a:lnTo>
                  <a:lnTo>
                    <a:pt x="29" y="668"/>
                  </a:lnTo>
                  <a:lnTo>
                    <a:pt x="31" y="668"/>
                  </a:lnTo>
                  <a:lnTo>
                    <a:pt x="33" y="668"/>
                  </a:lnTo>
                  <a:lnTo>
                    <a:pt x="35" y="668"/>
                  </a:lnTo>
                  <a:lnTo>
                    <a:pt x="35" y="666"/>
                  </a:lnTo>
                  <a:lnTo>
                    <a:pt x="37" y="666"/>
                  </a:lnTo>
                  <a:lnTo>
                    <a:pt x="37" y="664"/>
                  </a:lnTo>
                  <a:lnTo>
                    <a:pt x="38" y="664"/>
                  </a:lnTo>
                  <a:lnTo>
                    <a:pt x="38" y="662"/>
                  </a:lnTo>
                  <a:lnTo>
                    <a:pt x="38" y="660"/>
                  </a:lnTo>
                  <a:lnTo>
                    <a:pt x="38" y="658"/>
                  </a:lnTo>
                  <a:lnTo>
                    <a:pt x="40" y="658"/>
                  </a:lnTo>
                  <a:lnTo>
                    <a:pt x="40" y="656"/>
                  </a:lnTo>
                  <a:lnTo>
                    <a:pt x="42" y="656"/>
                  </a:lnTo>
                  <a:lnTo>
                    <a:pt x="42" y="654"/>
                  </a:lnTo>
                  <a:lnTo>
                    <a:pt x="40" y="654"/>
                  </a:lnTo>
                  <a:lnTo>
                    <a:pt x="42" y="652"/>
                  </a:lnTo>
                  <a:lnTo>
                    <a:pt x="42" y="650"/>
                  </a:lnTo>
                  <a:lnTo>
                    <a:pt x="44" y="650"/>
                  </a:lnTo>
                  <a:lnTo>
                    <a:pt x="46" y="650"/>
                  </a:lnTo>
                  <a:lnTo>
                    <a:pt x="48" y="650"/>
                  </a:lnTo>
                  <a:lnTo>
                    <a:pt x="50" y="650"/>
                  </a:lnTo>
                  <a:lnTo>
                    <a:pt x="52" y="650"/>
                  </a:lnTo>
                  <a:lnTo>
                    <a:pt x="52" y="649"/>
                  </a:lnTo>
                  <a:lnTo>
                    <a:pt x="52" y="647"/>
                  </a:lnTo>
                  <a:lnTo>
                    <a:pt x="52" y="645"/>
                  </a:lnTo>
                  <a:lnTo>
                    <a:pt x="54" y="645"/>
                  </a:lnTo>
                  <a:lnTo>
                    <a:pt x="54" y="643"/>
                  </a:lnTo>
                  <a:lnTo>
                    <a:pt x="52" y="643"/>
                  </a:lnTo>
                  <a:lnTo>
                    <a:pt x="52" y="641"/>
                  </a:lnTo>
                  <a:lnTo>
                    <a:pt x="54" y="641"/>
                  </a:lnTo>
                  <a:lnTo>
                    <a:pt x="54" y="639"/>
                  </a:lnTo>
                  <a:lnTo>
                    <a:pt x="52" y="639"/>
                  </a:lnTo>
                  <a:lnTo>
                    <a:pt x="52" y="637"/>
                  </a:lnTo>
                  <a:lnTo>
                    <a:pt x="50" y="637"/>
                  </a:lnTo>
                  <a:lnTo>
                    <a:pt x="48" y="637"/>
                  </a:lnTo>
                  <a:lnTo>
                    <a:pt x="48" y="635"/>
                  </a:lnTo>
                  <a:lnTo>
                    <a:pt x="48" y="633"/>
                  </a:lnTo>
                  <a:lnTo>
                    <a:pt x="50" y="633"/>
                  </a:lnTo>
                  <a:lnTo>
                    <a:pt x="50" y="631"/>
                  </a:lnTo>
                  <a:lnTo>
                    <a:pt x="52" y="631"/>
                  </a:lnTo>
                  <a:lnTo>
                    <a:pt x="52" y="633"/>
                  </a:lnTo>
                  <a:lnTo>
                    <a:pt x="52" y="631"/>
                  </a:lnTo>
                  <a:lnTo>
                    <a:pt x="54" y="631"/>
                  </a:lnTo>
                  <a:lnTo>
                    <a:pt x="54" y="629"/>
                  </a:lnTo>
                  <a:lnTo>
                    <a:pt x="56" y="629"/>
                  </a:lnTo>
                  <a:lnTo>
                    <a:pt x="58" y="629"/>
                  </a:lnTo>
                  <a:lnTo>
                    <a:pt x="60" y="629"/>
                  </a:lnTo>
                  <a:lnTo>
                    <a:pt x="60" y="627"/>
                  </a:lnTo>
                  <a:lnTo>
                    <a:pt x="60" y="626"/>
                  </a:lnTo>
                  <a:lnTo>
                    <a:pt x="61" y="624"/>
                  </a:lnTo>
                  <a:lnTo>
                    <a:pt x="63" y="624"/>
                  </a:lnTo>
                  <a:lnTo>
                    <a:pt x="65" y="624"/>
                  </a:lnTo>
                  <a:lnTo>
                    <a:pt x="65" y="622"/>
                  </a:lnTo>
                  <a:lnTo>
                    <a:pt x="67" y="620"/>
                  </a:lnTo>
                  <a:lnTo>
                    <a:pt x="69" y="620"/>
                  </a:lnTo>
                  <a:lnTo>
                    <a:pt x="69" y="618"/>
                  </a:lnTo>
                  <a:lnTo>
                    <a:pt x="69" y="616"/>
                  </a:lnTo>
                  <a:lnTo>
                    <a:pt x="69" y="614"/>
                  </a:lnTo>
                  <a:lnTo>
                    <a:pt x="69" y="612"/>
                  </a:lnTo>
                  <a:lnTo>
                    <a:pt x="71" y="612"/>
                  </a:lnTo>
                  <a:lnTo>
                    <a:pt x="73" y="612"/>
                  </a:lnTo>
                  <a:lnTo>
                    <a:pt x="75" y="612"/>
                  </a:lnTo>
                  <a:lnTo>
                    <a:pt x="77" y="612"/>
                  </a:lnTo>
                  <a:lnTo>
                    <a:pt x="77" y="610"/>
                  </a:lnTo>
                  <a:lnTo>
                    <a:pt x="79" y="610"/>
                  </a:lnTo>
                  <a:lnTo>
                    <a:pt x="81" y="608"/>
                  </a:lnTo>
                  <a:lnTo>
                    <a:pt x="81" y="610"/>
                  </a:lnTo>
                  <a:lnTo>
                    <a:pt x="83" y="610"/>
                  </a:lnTo>
                  <a:lnTo>
                    <a:pt x="83" y="608"/>
                  </a:lnTo>
                  <a:lnTo>
                    <a:pt x="85" y="608"/>
                  </a:lnTo>
                  <a:lnTo>
                    <a:pt x="86" y="608"/>
                  </a:lnTo>
                  <a:lnTo>
                    <a:pt x="88" y="606"/>
                  </a:lnTo>
                  <a:lnTo>
                    <a:pt x="90" y="606"/>
                  </a:lnTo>
                  <a:lnTo>
                    <a:pt x="90" y="604"/>
                  </a:lnTo>
                  <a:lnTo>
                    <a:pt x="92" y="604"/>
                  </a:lnTo>
                  <a:lnTo>
                    <a:pt x="92" y="606"/>
                  </a:lnTo>
                  <a:lnTo>
                    <a:pt x="94" y="606"/>
                  </a:lnTo>
                  <a:lnTo>
                    <a:pt x="94" y="608"/>
                  </a:lnTo>
                  <a:lnTo>
                    <a:pt x="96" y="608"/>
                  </a:lnTo>
                  <a:lnTo>
                    <a:pt x="98" y="606"/>
                  </a:lnTo>
                  <a:lnTo>
                    <a:pt x="100" y="606"/>
                  </a:lnTo>
                  <a:lnTo>
                    <a:pt x="100" y="604"/>
                  </a:lnTo>
                  <a:lnTo>
                    <a:pt x="100" y="602"/>
                  </a:lnTo>
                  <a:lnTo>
                    <a:pt x="102" y="602"/>
                  </a:lnTo>
                  <a:lnTo>
                    <a:pt x="102" y="601"/>
                  </a:lnTo>
                  <a:lnTo>
                    <a:pt x="102" y="599"/>
                  </a:lnTo>
                  <a:lnTo>
                    <a:pt x="102" y="597"/>
                  </a:lnTo>
                  <a:lnTo>
                    <a:pt x="102" y="595"/>
                  </a:lnTo>
                  <a:lnTo>
                    <a:pt x="104" y="595"/>
                  </a:lnTo>
                  <a:lnTo>
                    <a:pt x="104" y="593"/>
                  </a:lnTo>
                  <a:lnTo>
                    <a:pt x="102" y="593"/>
                  </a:lnTo>
                  <a:lnTo>
                    <a:pt x="102" y="591"/>
                  </a:lnTo>
                  <a:lnTo>
                    <a:pt x="104" y="591"/>
                  </a:lnTo>
                  <a:lnTo>
                    <a:pt x="102" y="591"/>
                  </a:lnTo>
                  <a:lnTo>
                    <a:pt x="102" y="589"/>
                  </a:lnTo>
                  <a:lnTo>
                    <a:pt x="104" y="589"/>
                  </a:lnTo>
                  <a:lnTo>
                    <a:pt x="104" y="587"/>
                  </a:lnTo>
                  <a:lnTo>
                    <a:pt x="104" y="585"/>
                  </a:lnTo>
                  <a:lnTo>
                    <a:pt x="104" y="583"/>
                  </a:lnTo>
                  <a:lnTo>
                    <a:pt x="104" y="581"/>
                  </a:lnTo>
                  <a:lnTo>
                    <a:pt x="104" y="579"/>
                  </a:lnTo>
                  <a:lnTo>
                    <a:pt x="102" y="579"/>
                  </a:lnTo>
                  <a:lnTo>
                    <a:pt x="104" y="579"/>
                  </a:lnTo>
                  <a:lnTo>
                    <a:pt x="104" y="578"/>
                  </a:lnTo>
                  <a:lnTo>
                    <a:pt x="106" y="576"/>
                  </a:lnTo>
                  <a:lnTo>
                    <a:pt x="106" y="574"/>
                  </a:lnTo>
                  <a:lnTo>
                    <a:pt x="108" y="574"/>
                  </a:lnTo>
                  <a:lnTo>
                    <a:pt x="108" y="572"/>
                  </a:lnTo>
                  <a:lnTo>
                    <a:pt x="108" y="570"/>
                  </a:lnTo>
                  <a:lnTo>
                    <a:pt x="110" y="570"/>
                  </a:lnTo>
                  <a:lnTo>
                    <a:pt x="110" y="568"/>
                  </a:lnTo>
                  <a:lnTo>
                    <a:pt x="108" y="566"/>
                  </a:lnTo>
                  <a:lnTo>
                    <a:pt x="110" y="566"/>
                  </a:lnTo>
                  <a:lnTo>
                    <a:pt x="108" y="566"/>
                  </a:lnTo>
                  <a:lnTo>
                    <a:pt x="108" y="564"/>
                  </a:lnTo>
                  <a:lnTo>
                    <a:pt x="108" y="566"/>
                  </a:lnTo>
                  <a:lnTo>
                    <a:pt x="106" y="566"/>
                  </a:lnTo>
                  <a:lnTo>
                    <a:pt x="106" y="564"/>
                  </a:lnTo>
                  <a:lnTo>
                    <a:pt x="104" y="564"/>
                  </a:lnTo>
                  <a:lnTo>
                    <a:pt x="104" y="562"/>
                  </a:lnTo>
                  <a:lnTo>
                    <a:pt x="102" y="562"/>
                  </a:lnTo>
                  <a:lnTo>
                    <a:pt x="102" y="560"/>
                  </a:lnTo>
                  <a:lnTo>
                    <a:pt x="104" y="560"/>
                  </a:lnTo>
                  <a:lnTo>
                    <a:pt x="104" y="558"/>
                  </a:lnTo>
                  <a:lnTo>
                    <a:pt x="104" y="556"/>
                  </a:lnTo>
                  <a:lnTo>
                    <a:pt x="104" y="554"/>
                  </a:lnTo>
                  <a:lnTo>
                    <a:pt x="106" y="554"/>
                  </a:lnTo>
                  <a:lnTo>
                    <a:pt x="106" y="553"/>
                  </a:lnTo>
                  <a:lnTo>
                    <a:pt x="106" y="551"/>
                  </a:lnTo>
                  <a:lnTo>
                    <a:pt x="106" y="549"/>
                  </a:lnTo>
                  <a:lnTo>
                    <a:pt x="108" y="549"/>
                  </a:lnTo>
                  <a:lnTo>
                    <a:pt x="108" y="547"/>
                  </a:lnTo>
                  <a:lnTo>
                    <a:pt x="108" y="545"/>
                  </a:lnTo>
                  <a:lnTo>
                    <a:pt x="106" y="545"/>
                  </a:lnTo>
                  <a:lnTo>
                    <a:pt x="106" y="543"/>
                  </a:lnTo>
                  <a:lnTo>
                    <a:pt x="104" y="543"/>
                  </a:lnTo>
                  <a:lnTo>
                    <a:pt x="104" y="541"/>
                  </a:lnTo>
                  <a:lnTo>
                    <a:pt x="104" y="539"/>
                  </a:lnTo>
                  <a:lnTo>
                    <a:pt x="102" y="539"/>
                  </a:lnTo>
                  <a:lnTo>
                    <a:pt x="102" y="537"/>
                  </a:lnTo>
                  <a:lnTo>
                    <a:pt x="102" y="535"/>
                  </a:lnTo>
                  <a:lnTo>
                    <a:pt x="102" y="533"/>
                  </a:lnTo>
                  <a:lnTo>
                    <a:pt x="102" y="531"/>
                  </a:lnTo>
                  <a:lnTo>
                    <a:pt x="102" y="530"/>
                  </a:lnTo>
                  <a:lnTo>
                    <a:pt x="104" y="530"/>
                  </a:lnTo>
                  <a:lnTo>
                    <a:pt x="104" y="528"/>
                  </a:lnTo>
                  <a:lnTo>
                    <a:pt x="104" y="526"/>
                  </a:lnTo>
                  <a:lnTo>
                    <a:pt x="104" y="524"/>
                  </a:lnTo>
                  <a:lnTo>
                    <a:pt x="106" y="524"/>
                  </a:lnTo>
                  <a:lnTo>
                    <a:pt x="104" y="524"/>
                  </a:lnTo>
                  <a:lnTo>
                    <a:pt x="104" y="522"/>
                  </a:lnTo>
                  <a:lnTo>
                    <a:pt x="104" y="520"/>
                  </a:lnTo>
                  <a:lnTo>
                    <a:pt x="104" y="522"/>
                  </a:lnTo>
                  <a:lnTo>
                    <a:pt x="102" y="522"/>
                  </a:lnTo>
                  <a:lnTo>
                    <a:pt x="102" y="520"/>
                  </a:lnTo>
                  <a:lnTo>
                    <a:pt x="102" y="522"/>
                  </a:lnTo>
                  <a:lnTo>
                    <a:pt x="102" y="520"/>
                  </a:lnTo>
                  <a:lnTo>
                    <a:pt x="100" y="520"/>
                  </a:lnTo>
                  <a:lnTo>
                    <a:pt x="100" y="518"/>
                  </a:lnTo>
                  <a:lnTo>
                    <a:pt x="98" y="518"/>
                  </a:lnTo>
                  <a:lnTo>
                    <a:pt x="98" y="516"/>
                  </a:lnTo>
                  <a:lnTo>
                    <a:pt x="98" y="514"/>
                  </a:lnTo>
                  <a:lnTo>
                    <a:pt x="98" y="512"/>
                  </a:lnTo>
                  <a:lnTo>
                    <a:pt x="98" y="510"/>
                  </a:lnTo>
                  <a:lnTo>
                    <a:pt x="98" y="508"/>
                  </a:lnTo>
                  <a:lnTo>
                    <a:pt x="100" y="508"/>
                  </a:lnTo>
                  <a:lnTo>
                    <a:pt x="100" y="506"/>
                  </a:lnTo>
                  <a:lnTo>
                    <a:pt x="100" y="505"/>
                  </a:lnTo>
                  <a:lnTo>
                    <a:pt x="102" y="505"/>
                  </a:lnTo>
                  <a:lnTo>
                    <a:pt x="100" y="505"/>
                  </a:lnTo>
                  <a:lnTo>
                    <a:pt x="102" y="503"/>
                  </a:lnTo>
                  <a:lnTo>
                    <a:pt x="102" y="501"/>
                  </a:lnTo>
                  <a:lnTo>
                    <a:pt x="100" y="501"/>
                  </a:lnTo>
                  <a:lnTo>
                    <a:pt x="100" y="499"/>
                  </a:lnTo>
                  <a:lnTo>
                    <a:pt x="102" y="499"/>
                  </a:lnTo>
                  <a:lnTo>
                    <a:pt x="102" y="497"/>
                  </a:lnTo>
                  <a:lnTo>
                    <a:pt x="100" y="495"/>
                  </a:lnTo>
                  <a:lnTo>
                    <a:pt x="102" y="495"/>
                  </a:lnTo>
                  <a:lnTo>
                    <a:pt x="102" y="493"/>
                  </a:lnTo>
                  <a:lnTo>
                    <a:pt x="102" y="491"/>
                  </a:lnTo>
                  <a:lnTo>
                    <a:pt x="102" y="489"/>
                  </a:lnTo>
                  <a:lnTo>
                    <a:pt x="102" y="487"/>
                  </a:lnTo>
                  <a:lnTo>
                    <a:pt x="100" y="485"/>
                  </a:lnTo>
                  <a:lnTo>
                    <a:pt x="102" y="485"/>
                  </a:lnTo>
                  <a:lnTo>
                    <a:pt x="102" y="483"/>
                  </a:lnTo>
                  <a:lnTo>
                    <a:pt x="104" y="483"/>
                  </a:lnTo>
                  <a:lnTo>
                    <a:pt x="104" y="482"/>
                  </a:lnTo>
                  <a:lnTo>
                    <a:pt x="106" y="482"/>
                  </a:lnTo>
                  <a:lnTo>
                    <a:pt x="106" y="480"/>
                  </a:lnTo>
                  <a:lnTo>
                    <a:pt x="106" y="478"/>
                  </a:lnTo>
                  <a:lnTo>
                    <a:pt x="108" y="478"/>
                  </a:lnTo>
                  <a:lnTo>
                    <a:pt x="108" y="476"/>
                  </a:lnTo>
                  <a:lnTo>
                    <a:pt x="106" y="476"/>
                  </a:lnTo>
                  <a:lnTo>
                    <a:pt x="108" y="474"/>
                  </a:lnTo>
                  <a:lnTo>
                    <a:pt x="108" y="472"/>
                  </a:lnTo>
                  <a:lnTo>
                    <a:pt x="108" y="470"/>
                  </a:lnTo>
                  <a:lnTo>
                    <a:pt x="110" y="470"/>
                  </a:lnTo>
                  <a:lnTo>
                    <a:pt x="110" y="468"/>
                  </a:lnTo>
                  <a:lnTo>
                    <a:pt x="110" y="466"/>
                  </a:lnTo>
                  <a:lnTo>
                    <a:pt x="110" y="464"/>
                  </a:lnTo>
                  <a:lnTo>
                    <a:pt x="110" y="462"/>
                  </a:lnTo>
                  <a:lnTo>
                    <a:pt x="110" y="460"/>
                  </a:lnTo>
                  <a:lnTo>
                    <a:pt x="108" y="460"/>
                  </a:lnTo>
                  <a:lnTo>
                    <a:pt x="108" y="458"/>
                  </a:lnTo>
                  <a:lnTo>
                    <a:pt x="108" y="457"/>
                  </a:lnTo>
                  <a:lnTo>
                    <a:pt x="108" y="455"/>
                  </a:lnTo>
                  <a:lnTo>
                    <a:pt x="108" y="453"/>
                  </a:lnTo>
                  <a:lnTo>
                    <a:pt x="108" y="451"/>
                  </a:lnTo>
                  <a:lnTo>
                    <a:pt x="108" y="449"/>
                  </a:lnTo>
                  <a:lnTo>
                    <a:pt x="106" y="449"/>
                  </a:lnTo>
                  <a:lnTo>
                    <a:pt x="108" y="449"/>
                  </a:lnTo>
                  <a:lnTo>
                    <a:pt x="108" y="447"/>
                  </a:lnTo>
                  <a:lnTo>
                    <a:pt x="106" y="447"/>
                  </a:lnTo>
                  <a:lnTo>
                    <a:pt x="106" y="445"/>
                  </a:lnTo>
                  <a:lnTo>
                    <a:pt x="106" y="443"/>
                  </a:lnTo>
                  <a:lnTo>
                    <a:pt x="104" y="443"/>
                  </a:lnTo>
                  <a:lnTo>
                    <a:pt x="104" y="441"/>
                  </a:lnTo>
                  <a:lnTo>
                    <a:pt x="104" y="439"/>
                  </a:lnTo>
                  <a:lnTo>
                    <a:pt x="102" y="437"/>
                  </a:lnTo>
                  <a:lnTo>
                    <a:pt x="102" y="439"/>
                  </a:lnTo>
                  <a:lnTo>
                    <a:pt x="100" y="437"/>
                  </a:lnTo>
                  <a:lnTo>
                    <a:pt x="100" y="435"/>
                  </a:lnTo>
                  <a:lnTo>
                    <a:pt x="98" y="435"/>
                  </a:lnTo>
                  <a:lnTo>
                    <a:pt x="96" y="435"/>
                  </a:lnTo>
                  <a:lnTo>
                    <a:pt x="96" y="434"/>
                  </a:lnTo>
                  <a:lnTo>
                    <a:pt x="96" y="432"/>
                  </a:lnTo>
                  <a:lnTo>
                    <a:pt x="94" y="432"/>
                  </a:lnTo>
                  <a:lnTo>
                    <a:pt x="94" y="430"/>
                  </a:lnTo>
                  <a:lnTo>
                    <a:pt x="94" y="428"/>
                  </a:lnTo>
                  <a:lnTo>
                    <a:pt x="92" y="426"/>
                  </a:lnTo>
                  <a:lnTo>
                    <a:pt x="90" y="426"/>
                  </a:lnTo>
                  <a:lnTo>
                    <a:pt x="90" y="424"/>
                  </a:lnTo>
                  <a:lnTo>
                    <a:pt x="90" y="422"/>
                  </a:lnTo>
                  <a:lnTo>
                    <a:pt x="88" y="422"/>
                  </a:lnTo>
                  <a:lnTo>
                    <a:pt x="88" y="420"/>
                  </a:lnTo>
                  <a:lnTo>
                    <a:pt x="86" y="420"/>
                  </a:lnTo>
                  <a:lnTo>
                    <a:pt x="86" y="418"/>
                  </a:lnTo>
                  <a:lnTo>
                    <a:pt x="86" y="416"/>
                  </a:lnTo>
                  <a:lnTo>
                    <a:pt x="85" y="416"/>
                  </a:lnTo>
                  <a:lnTo>
                    <a:pt x="85" y="414"/>
                  </a:lnTo>
                  <a:lnTo>
                    <a:pt x="86" y="407"/>
                  </a:lnTo>
                  <a:lnTo>
                    <a:pt x="88" y="403"/>
                  </a:lnTo>
                  <a:lnTo>
                    <a:pt x="94" y="387"/>
                  </a:lnTo>
                  <a:lnTo>
                    <a:pt x="96" y="378"/>
                  </a:lnTo>
                  <a:lnTo>
                    <a:pt x="100" y="368"/>
                  </a:lnTo>
                  <a:lnTo>
                    <a:pt x="102" y="363"/>
                  </a:lnTo>
                  <a:lnTo>
                    <a:pt x="104" y="359"/>
                  </a:lnTo>
                  <a:lnTo>
                    <a:pt x="106" y="351"/>
                  </a:lnTo>
                  <a:lnTo>
                    <a:pt x="108" y="347"/>
                  </a:lnTo>
                  <a:lnTo>
                    <a:pt x="110" y="339"/>
                  </a:lnTo>
                  <a:lnTo>
                    <a:pt x="111" y="334"/>
                  </a:lnTo>
                  <a:lnTo>
                    <a:pt x="113" y="330"/>
                  </a:lnTo>
                  <a:lnTo>
                    <a:pt x="115" y="324"/>
                  </a:lnTo>
                  <a:lnTo>
                    <a:pt x="115" y="322"/>
                  </a:lnTo>
                  <a:lnTo>
                    <a:pt x="117" y="318"/>
                  </a:lnTo>
                  <a:lnTo>
                    <a:pt x="119" y="313"/>
                  </a:lnTo>
                  <a:lnTo>
                    <a:pt x="123" y="301"/>
                  </a:lnTo>
                  <a:lnTo>
                    <a:pt x="125" y="299"/>
                  </a:lnTo>
                  <a:lnTo>
                    <a:pt x="127" y="295"/>
                  </a:lnTo>
                  <a:lnTo>
                    <a:pt x="127" y="293"/>
                  </a:lnTo>
                  <a:lnTo>
                    <a:pt x="127" y="291"/>
                  </a:lnTo>
                  <a:lnTo>
                    <a:pt x="127" y="290"/>
                  </a:lnTo>
                  <a:lnTo>
                    <a:pt x="129" y="288"/>
                  </a:lnTo>
                  <a:lnTo>
                    <a:pt x="129" y="286"/>
                  </a:lnTo>
                  <a:lnTo>
                    <a:pt x="131" y="280"/>
                  </a:lnTo>
                  <a:lnTo>
                    <a:pt x="133" y="276"/>
                  </a:lnTo>
                  <a:lnTo>
                    <a:pt x="136" y="267"/>
                  </a:lnTo>
                  <a:lnTo>
                    <a:pt x="136" y="265"/>
                  </a:lnTo>
                  <a:lnTo>
                    <a:pt x="138" y="261"/>
                  </a:lnTo>
                  <a:lnTo>
                    <a:pt x="140" y="255"/>
                  </a:lnTo>
                  <a:lnTo>
                    <a:pt x="150" y="228"/>
                  </a:lnTo>
                  <a:lnTo>
                    <a:pt x="150" y="226"/>
                  </a:lnTo>
                  <a:lnTo>
                    <a:pt x="152" y="222"/>
                  </a:lnTo>
                  <a:lnTo>
                    <a:pt x="152" y="220"/>
                  </a:lnTo>
                  <a:lnTo>
                    <a:pt x="154" y="217"/>
                  </a:lnTo>
                  <a:lnTo>
                    <a:pt x="154" y="215"/>
                  </a:lnTo>
                  <a:lnTo>
                    <a:pt x="156" y="211"/>
                  </a:lnTo>
                  <a:lnTo>
                    <a:pt x="156" y="209"/>
                  </a:lnTo>
                  <a:lnTo>
                    <a:pt x="156" y="207"/>
                  </a:lnTo>
                  <a:lnTo>
                    <a:pt x="158" y="205"/>
                  </a:lnTo>
                  <a:lnTo>
                    <a:pt x="158" y="203"/>
                  </a:lnTo>
                  <a:lnTo>
                    <a:pt x="158" y="201"/>
                  </a:lnTo>
                  <a:lnTo>
                    <a:pt x="159" y="199"/>
                  </a:lnTo>
                  <a:lnTo>
                    <a:pt x="159" y="197"/>
                  </a:lnTo>
                  <a:lnTo>
                    <a:pt x="163" y="190"/>
                  </a:lnTo>
                  <a:lnTo>
                    <a:pt x="163" y="188"/>
                  </a:lnTo>
                  <a:lnTo>
                    <a:pt x="163" y="186"/>
                  </a:lnTo>
                  <a:lnTo>
                    <a:pt x="165" y="184"/>
                  </a:lnTo>
                  <a:lnTo>
                    <a:pt x="165" y="180"/>
                  </a:lnTo>
                  <a:lnTo>
                    <a:pt x="167" y="174"/>
                  </a:lnTo>
                  <a:lnTo>
                    <a:pt x="169" y="171"/>
                  </a:lnTo>
                  <a:lnTo>
                    <a:pt x="171" y="165"/>
                  </a:lnTo>
                  <a:lnTo>
                    <a:pt x="173" y="163"/>
                  </a:lnTo>
                  <a:lnTo>
                    <a:pt x="173" y="161"/>
                  </a:lnTo>
                  <a:lnTo>
                    <a:pt x="175" y="157"/>
                  </a:lnTo>
                  <a:lnTo>
                    <a:pt x="175" y="155"/>
                  </a:lnTo>
                  <a:lnTo>
                    <a:pt x="175" y="153"/>
                  </a:lnTo>
                  <a:lnTo>
                    <a:pt x="177" y="149"/>
                  </a:lnTo>
                  <a:lnTo>
                    <a:pt x="202" y="149"/>
                  </a:lnTo>
                  <a:lnTo>
                    <a:pt x="204" y="149"/>
                  </a:lnTo>
                  <a:lnTo>
                    <a:pt x="209" y="149"/>
                  </a:lnTo>
                  <a:lnTo>
                    <a:pt x="215" y="149"/>
                  </a:lnTo>
                  <a:lnTo>
                    <a:pt x="217" y="149"/>
                  </a:lnTo>
                  <a:lnTo>
                    <a:pt x="227" y="149"/>
                  </a:lnTo>
                  <a:lnTo>
                    <a:pt x="234" y="149"/>
                  </a:lnTo>
                  <a:lnTo>
                    <a:pt x="236" y="149"/>
                  </a:lnTo>
                  <a:lnTo>
                    <a:pt x="238" y="149"/>
                  </a:lnTo>
                  <a:lnTo>
                    <a:pt x="244" y="149"/>
                  </a:lnTo>
                  <a:lnTo>
                    <a:pt x="246" y="149"/>
                  </a:lnTo>
                  <a:lnTo>
                    <a:pt x="250" y="149"/>
                  </a:lnTo>
                  <a:lnTo>
                    <a:pt x="250" y="147"/>
                  </a:lnTo>
                  <a:lnTo>
                    <a:pt x="250" y="144"/>
                  </a:lnTo>
                  <a:lnTo>
                    <a:pt x="250" y="136"/>
                  </a:lnTo>
                  <a:lnTo>
                    <a:pt x="250" y="134"/>
                  </a:lnTo>
                  <a:lnTo>
                    <a:pt x="250" y="132"/>
                  </a:lnTo>
                  <a:lnTo>
                    <a:pt x="250" y="128"/>
                  </a:lnTo>
                  <a:lnTo>
                    <a:pt x="248" y="124"/>
                  </a:lnTo>
                  <a:lnTo>
                    <a:pt x="250" y="123"/>
                  </a:lnTo>
                  <a:lnTo>
                    <a:pt x="250" y="121"/>
                  </a:lnTo>
                  <a:lnTo>
                    <a:pt x="250" y="119"/>
                  </a:lnTo>
                  <a:lnTo>
                    <a:pt x="250" y="117"/>
                  </a:lnTo>
                  <a:lnTo>
                    <a:pt x="250" y="115"/>
                  </a:lnTo>
                  <a:lnTo>
                    <a:pt x="250" y="113"/>
                  </a:lnTo>
                  <a:lnTo>
                    <a:pt x="250" y="111"/>
                  </a:lnTo>
                  <a:lnTo>
                    <a:pt x="250" y="105"/>
                  </a:lnTo>
                  <a:lnTo>
                    <a:pt x="250" y="103"/>
                  </a:lnTo>
                  <a:lnTo>
                    <a:pt x="250" y="101"/>
                  </a:lnTo>
                  <a:lnTo>
                    <a:pt x="250" y="99"/>
                  </a:lnTo>
                  <a:lnTo>
                    <a:pt x="250" y="96"/>
                  </a:lnTo>
                  <a:lnTo>
                    <a:pt x="250" y="94"/>
                  </a:lnTo>
                  <a:lnTo>
                    <a:pt x="250" y="92"/>
                  </a:lnTo>
                  <a:lnTo>
                    <a:pt x="250" y="90"/>
                  </a:lnTo>
                  <a:lnTo>
                    <a:pt x="250" y="88"/>
                  </a:lnTo>
                  <a:lnTo>
                    <a:pt x="250" y="86"/>
                  </a:lnTo>
                  <a:lnTo>
                    <a:pt x="250" y="82"/>
                  </a:lnTo>
                  <a:lnTo>
                    <a:pt x="250" y="80"/>
                  </a:lnTo>
                  <a:lnTo>
                    <a:pt x="250" y="73"/>
                  </a:lnTo>
                  <a:lnTo>
                    <a:pt x="250" y="67"/>
                  </a:lnTo>
                  <a:lnTo>
                    <a:pt x="250" y="53"/>
                  </a:lnTo>
                  <a:lnTo>
                    <a:pt x="250" y="51"/>
                  </a:lnTo>
                  <a:lnTo>
                    <a:pt x="250" y="50"/>
                  </a:lnTo>
                  <a:lnTo>
                    <a:pt x="250" y="48"/>
                  </a:lnTo>
                  <a:lnTo>
                    <a:pt x="250" y="44"/>
                  </a:lnTo>
                  <a:lnTo>
                    <a:pt x="250" y="38"/>
                  </a:lnTo>
                  <a:lnTo>
                    <a:pt x="250" y="36"/>
                  </a:lnTo>
                  <a:lnTo>
                    <a:pt x="250" y="30"/>
                  </a:lnTo>
                  <a:lnTo>
                    <a:pt x="250" y="27"/>
                  </a:lnTo>
                  <a:lnTo>
                    <a:pt x="250" y="25"/>
                  </a:lnTo>
                  <a:lnTo>
                    <a:pt x="250" y="21"/>
                  </a:lnTo>
                  <a:lnTo>
                    <a:pt x="250" y="19"/>
                  </a:lnTo>
                  <a:lnTo>
                    <a:pt x="250" y="13"/>
                  </a:lnTo>
                  <a:lnTo>
                    <a:pt x="250" y="7"/>
                  </a:lnTo>
                  <a:lnTo>
                    <a:pt x="250" y="5"/>
                  </a:lnTo>
                  <a:lnTo>
                    <a:pt x="250" y="3"/>
                  </a:lnTo>
                  <a:lnTo>
                    <a:pt x="250" y="2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5" y="0"/>
                  </a:lnTo>
                  <a:lnTo>
                    <a:pt x="257" y="0"/>
                  </a:lnTo>
                  <a:lnTo>
                    <a:pt x="259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82" y="0"/>
                  </a:lnTo>
                  <a:lnTo>
                    <a:pt x="284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3" y="0"/>
                  </a:lnTo>
                  <a:lnTo>
                    <a:pt x="315" y="0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71" name="Freeform 18">
              <a:extLst>
                <a:ext uri="{FF2B5EF4-FFF2-40B4-BE49-F238E27FC236}">
                  <a16:creationId xmlns:a16="http://schemas.microsoft.com/office/drawing/2014/main" id="{65CB3E14-8F8E-751E-60E7-8CC9656D8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8437" y="2579688"/>
              <a:ext cx="477838" cy="855663"/>
            </a:xfrm>
            <a:custGeom>
              <a:avLst/>
              <a:gdLst>
                <a:gd name="T0" fmla="*/ 196 w 301"/>
                <a:gd name="T1" fmla="*/ 54 h 539"/>
                <a:gd name="T2" fmla="*/ 196 w 301"/>
                <a:gd name="T3" fmla="*/ 79 h 539"/>
                <a:gd name="T4" fmla="*/ 188 w 301"/>
                <a:gd name="T5" fmla="*/ 92 h 539"/>
                <a:gd name="T6" fmla="*/ 188 w 301"/>
                <a:gd name="T7" fmla="*/ 115 h 539"/>
                <a:gd name="T8" fmla="*/ 194 w 301"/>
                <a:gd name="T9" fmla="*/ 148 h 539"/>
                <a:gd name="T10" fmla="*/ 205 w 301"/>
                <a:gd name="T11" fmla="*/ 159 h 539"/>
                <a:gd name="T12" fmla="*/ 219 w 301"/>
                <a:gd name="T13" fmla="*/ 173 h 539"/>
                <a:gd name="T14" fmla="*/ 240 w 301"/>
                <a:gd name="T15" fmla="*/ 192 h 539"/>
                <a:gd name="T16" fmla="*/ 253 w 301"/>
                <a:gd name="T17" fmla="*/ 207 h 539"/>
                <a:gd name="T18" fmla="*/ 267 w 301"/>
                <a:gd name="T19" fmla="*/ 226 h 539"/>
                <a:gd name="T20" fmla="*/ 290 w 301"/>
                <a:gd name="T21" fmla="*/ 248 h 539"/>
                <a:gd name="T22" fmla="*/ 301 w 301"/>
                <a:gd name="T23" fmla="*/ 269 h 539"/>
                <a:gd name="T24" fmla="*/ 257 w 301"/>
                <a:gd name="T25" fmla="*/ 272 h 539"/>
                <a:gd name="T26" fmla="*/ 240 w 301"/>
                <a:gd name="T27" fmla="*/ 284 h 539"/>
                <a:gd name="T28" fmla="*/ 229 w 301"/>
                <a:gd name="T29" fmla="*/ 307 h 539"/>
                <a:gd name="T30" fmla="*/ 221 w 301"/>
                <a:gd name="T31" fmla="*/ 322 h 539"/>
                <a:gd name="T32" fmla="*/ 221 w 301"/>
                <a:gd name="T33" fmla="*/ 345 h 539"/>
                <a:gd name="T34" fmla="*/ 225 w 301"/>
                <a:gd name="T35" fmla="*/ 363 h 539"/>
                <a:gd name="T36" fmla="*/ 255 w 301"/>
                <a:gd name="T37" fmla="*/ 363 h 539"/>
                <a:gd name="T38" fmla="*/ 255 w 301"/>
                <a:gd name="T39" fmla="*/ 380 h 539"/>
                <a:gd name="T40" fmla="*/ 253 w 301"/>
                <a:gd name="T41" fmla="*/ 397 h 539"/>
                <a:gd name="T42" fmla="*/ 253 w 301"/>
                <a:gd name="T43" fmla="*/ 418 h 539"/>
                <a:gd name="T44" fmla="*/ 253 w 301"/>
                <a:gd name="T45" fmla="*/ 436 h 539"/>
                <a:gd name="T46" fmla="*/ 253 w 301"/>
                <a:gd name="T47" fmla="*/ 457 h 539"/>
                <a:gd name="T48" fmla="*/ 253 w 301"/>
                <a:gd name="T49" fmla="*/ 484 h 539"/>
                <a:gd name="T50" fmla="*/ 253 w 301"/>
                <a:gd name="T51" fmla="*/ 501 h 539"/>
                <a:gd name="T52" fmla="*/ 253 w 301"/>
                <a:gd name="T53" fmla="*/ 526 h 539"/>
                <a:gd name="T54" fmla="*/ 250 w 301"/>
                <a:gd name="T55" fmla="*/ 539 h 539"/>
                <a:gd name="T56" fmla="*/ 219 w 301"/>
                <a:gd name="T57" fmla="*/ 539 h 539"/>
                <a:gd name="T58" fmla="*/ 182 w 301"/>
                <a:gd name="T59" fmla="*/ 539 h 539"/>
                <a:gd name="T60" fmla="*/ 121 w 301"/>
                <a:gd name="T61" fmla="*/ 476 h 539"/>
                <a:gd name="T62" fmla="*/ 115 w 301"/>
                <a:gd name="T63" fmla="*/ 434 h 539"/>
                <a:gd name="T64" fmla="*/ 102 w 301"/>
                <a:gd name="T65" fmla="*/ 411 h 539"/>
                <a:gd name="T66" fmla="*/ 98 w 301"/>
                <a:gd name="T67" fmla="*/ 390 h 539"/>
                <a:gd name="T68" fmla="*/ 90 w 301"/>
                <a:gd name="T69" fmla="*/ 361 h 539"/>
                <a:gd name="T70" fmla="*/ 92 w 301"/>
                <a:gd name="T71" fmla="*/ 332 h 539"/>
                <a:gd name="T72" fmla="*/ 102 w 301"/>
                <a:gd name="T73" fmla="*/ 309 h 539"/>
                <a:gd name="T74" fmla="*/ 127 w 301"/>
                <a:gd name="T75" fmla="*/ 305 h 539"/>
                <a:gd name="T76" fmla="*/ 127 w 301"/>
                <a:gd name="T77" fmla="*/ 274 h 539"/>
                <a:gd name="T78" fmla="*/ 100 w 301"/>
                <a:gd name="T79" fmla="*/ 267 h 539"/>
                <a:gd name="T80" fmla="*/ 69 w 301"/>
                <a:gd name="T81" fmla="*/ 267 h 539"/>
                <a:gd name="T82" fmla="*/ 50 w 301"/>
                <a:gd name="T83" fmla="*/ 267 h 539"/>
                <a:gd name="T84" fmla="*/ 48 w 301"/>
                <a:gd name="T85" fmla="*/ 253 h 539"/>
                <a:gd name="T86" fmla="*/ 44 w 301"/>
                <a:gd name="T87" fmla="*/ 238 h 539"/>
                <a:gd name="T88" fmla="*/ 48 w 301"/>
                <a:gd name="T89" fmla="*/ 224 h 539"/>
                <a:gd name="T90" fmla="*/ 23 w 301"/>
                <a:gd name="T91" fmla="*/ 223 h 539"/>
                <a:gd name="T92" fmla="*/ 2 w 301"/>
                <a:gd name="T93" fmla="*/ 203 h 539"/>
                <a:gd name="T94" fmla="*/ 21 w 301"/>
                <a:gd name="T95" fmla="*/ 194 h 539"/>
                <a:gd name="T96" fmla="*/ 48 w 301"/>
                <a:gd name="T97" fmla="*/ 178 h 539"/>
                <a:gd name="T98" fmla="*/ 63 w 301"/>
                <a:gd name="T99" fmla="*/ 171 h 539"/>
                <a:gd name="T100" fmla="*/ 79 w 301"/>
                <a:gd name="T101" fmla="*/ 155 h 539"/>
                <a:gd name="T102" fmla="*/ 86 w 301"/>
                <a:gd name="T103" fmla="*/ 140 h 539"/>
                <a:gd name="T104" fmla="*/ 108 w 301"/>
                <a:gd name="T105" fmla="*/ 100 h 539"/>
                <a:gd name="T106" fmla="*/ 131 w 301"/>
                <a:gd name="T107" fmla="*/ 57 h 539"/>
                <a:gd name="T108" fmla="*/ 142 w 301"/>
                <a:gd name="T109" fmla="*/ 48 h 539"/>
                <a:gd name="T110" fmla="*/ 163 w 301"/>
                <a:gd name="T111" fmla="*/ 46 h 539"/>
                <a:gd name="T112" fmla="*/ 171 w 301"/>
                <a:gd name="T113" fmla="*/ 34 h 539"/>
                <a:gd name="T114" fmla="*/ 190 w 301"/>
                <a:gd name="T115" fmla="*/ 21 h 539"/>
                <a:gd name="T116" fmla="*/ 198 w 301"/>
                <a:gd name="T117" fmla="*/ 8 h 539"/>
                <a:gd name="T118" fmla="*/ 204 w 301"/>
                <a:gd name="T119" fmla="*/ 6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1" h="539">
                  <a:moveTo>
                    <a:pt x="200" y="31"/>
                  </a:moveTo>
                  <a:lnTo>
                    <a:pt x="200" y="36"/>
                  </a:lnTo>
                  <a:lnTo>
                    <a:pt x="200" y="42"/>
                  </a:lnTo>
                  <a:lnTo>
                    <a:pt x="198" y="42"/>
                  </a:lnTo>
                  <a:lnTo>
                    <a:pt x="196" y="42"/>
                  </a:lnTo>
                  <a:lnTo>
                    <a:pt x="196" y="46"/>
                  </a:lnTo>
                  <a:lnTo>
                    <a:pt x="196" y="48"/>
                  </a:lnTo>
                  <a:lnTo>
                    <a:pt x="196" y="50"/>
                  </a:lnTo>
                  <a:lnTo>
                    <a:pt x="196" y="54"/>
                  </a:lnTo>
                  <a:lnTo>
                    <a:pt x="196" y="56"/>
                  </a:lnTo>
                  <a:lnTo>
                    <a:pt x="196" y="61"/>
                  </a:lnTo>
                  <a:lnTo>
                    <a:pt x="196" y="65"/>
                  </a:lnTo>
                  <a:lnTo>
                    <a:pt x="196" y="67"/>
                  </a:lnTo>
                  <a:lnTo>
                    <a:pt x="196" y="69"/>
                  </a:lnTo>
                  <a:lnTo>
                    <a:pt x="196" y="73"/>
                  </a:lnTo>
                  <a:lnTo>
                    <a:pt x="196" y="75"/>
                  </a:lnTo>
                  <a:lnTo>
                    <a:pt x="196" y="77"/>
                  </a:lnTo>
                  <a:lnTo>
                    <a:pt x="196" y="79"/>
                  </a:lnTo>
                  <a:lnTo>
                    <a:pt x="196" y="80"/>
                  </a:lnTo>
                  <a:lnTo>
                    <a:pt x="196" y="82"/>
                  </a:lnTo>
                  <a:lnTo>
                    <a:pt x="196" y="86"/>
                  </a:lnTo>
                  <a:lnTo>
                    <a:pt x="196" y="88"/>
                  </a:lnTo>
                  <a:lnTo>
                    <a:pt x="196" y="90"/>
                  </a:lnTo>
                  <a:lnTo>
                    <a:pt x="194" y="90"/>
                  </a:lnTo>
                  <a:lnTo>
                    <a:pt x="190" y="90"/>
                  </a:lnTo>
                  <a:lnTo>
                    <a:pt x="188" y="90"/>
                  </a:lnTo>
                  <a:lnTo>
                    <a:pt x="188" y="92"/>
                  </a:lnTo>
                  <a:lnTo>
                    <a:pt x="188" y="94"/>
                  </a:lnTo>
                  <a:lnTo>
                    <a:pt x="188" y="96"/>
                  </a:lnTo>
                  <a:lnTo>
                    <a:pt x="188" y="98"/>
                  </a:lnTo>
                  <a:lnTo>
                    <a:pt x="188" y="100"/>
                  </a:lnTo>
                  <a:lnTo>
                    <a:pt x="188" y="105"/>
                  </a:lnTo>
                  <a:lnTo>
                    <a:pt x="188" y="107"/>
                  </a:lnTo>
                  <a:lnTo>
                    <a:pt x="188" y="109"/>
                  </a:lnTo>
                  <a:lnTo>
                    <a:pt x="188" y="113"/>
                  </a:lnTo>
                  <a:lnTo>
                    <a:pt x="188" y="115"/>
                  </a:lnTo>
                  <a:lnTo>
                    <a:pt x="188" y="119"/>
                  </a:lnTo>
                  <a:lnTo>
                    <a:pt x="188" y="123"/>
                  </a:lnTo>
                  <a:lnTo>
                    <a:pt x="188" y="125"/>
                  </a:lnTo>
                  <a:lnTo>
                    <a:pt x="188" y="136"/>
                  </a:lnTo>
                  <a:lnTo>
                    <a:pt x="188" y="138"/>
                  </a:lnTo>
                  <a:lnTo>
                    <a:pt x="188" y="144"/>
                  </a:lnTo>
                  <a:lnTo>
                    <a:pt x="194" y="144"/>
                  </a:lnTo>
                  <a:lnTo>
                    <a:pt x="194" y="146"/>
                  </a:lnTo>
                  <a:lnTo>
                    <a:pt x="194" y="148"/>
                  </a:lnTo>
                  <a:lnTo>
                    <a:pt x="192" y="150"/>
                  </a:lnTo>
                  <a:lnTo>
                    <a:pt x="194" y="150"/>
                  </a:lnTo>
                  <a:lnTo>
                    <a:pt x="196" y="150"/>
                  </a:lnTo>
                  <a:lnTo>
                    <a:pt x="200" y="150"/>
                  </a:lnTo>
                  <a:lnTo>
                    <a:pt x="200" y="152"/>
                  </a:lnTo>
                  <a:lnTo>
                    <a:pt x="200" y="153"/>
                  </a:lnTo>
                  <a:lnTo>
                    <a:pt x="200" y="155"/>
                  </a:lnTo>
                  <a:lnTo>
                    <a:pt x="205" y="155"/>
                  </a:lnTo>
                  <a:lnTo>
                    <a:pt x="205" y="159"/>
                  </a:lnTo>
                  <a:lnTo>
                    <a:pt x="205" y="161"/>
                  </a:lnTo>
                  <a:lnTo>
                    <a:pt x="211" y="161"/>
                  </a:lnTo>
                  <a:lnTo>
                    <a:pt x="211" y="163"/>
                  </a:lnTo>
                  <a:lnTo>
                    <a:pt x="211" y="167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17" y="169"/>
                  </a:lnTo>
                  <a:lnTo>
                    <a:pt x="217" y="173"/>
                  </a:lnTo>
                  <a:lnTo>
                    <a:pt x="219" y="173"/>
                  </a:lnTo>
                  <a:lnTo>
                    <a:pt x="223" y="173"/>
                  </a:lnTo>
                  <a:lnTo>
                    <a:pt x="223" y="180"/>
                  </a:lnTo>
                  <a:lnTo>
                    <a:pt x="225" y="180"/>
                  </a:lnTo>
                  <a:lnTo>
                    <a:pt x="229" y="180"/>
                  </a:lnTo>
                  <a:lnTo>
                    <a:pt x="229" y="184"/>
                  </a:lnTo>
                  <a:lnTo>
                    <a:pt x="229" y="186"/>
                  </a:lnTo>
                  <a:lnTo>
                    <a:pt x="236" y="186"/>
                  </a:lnTo>
                  <a:lnTo>
                    <a:pt x="236" y="192"/>
                  </a:lnTo>
                  <a:lnTo>
                    <a:pt x="240" y="192"/>
                  </a:lnTo>
                  <a:lnTo>
                    <a:pt x="242" y="192"/>
                  </a:lnTo>
                  <a:lnTo>
                    <a:pt x="242" y="194"/>
                  </a:lnTo>
                  <a:lnTo>
                    <a:pt x="242" y="198"/>
                  </a:lnTo>
                  <a:lnTo>
                    <a:pt x="248" y="198"/>
                  </a:lnTo>
                  <a:lnTo>
                    <a:pt x="248" y="200"/>
                  </a:lnTo>
                  <a:lnTo>
                    <a:pt x="248" y="203"/>
                  </a:lnTo>
                  <a:lnTo>
                    <a:pt x="253" y="203"/>
                  </a:lnTo>
                  <a:lnTo>
                    <a:pt x="253" y="205"/>
                  </a:lnTo>
                  <a:lnTo>
                    <a:pt x="253" y="207"/>
                  </a:lnTo>
                  <a:lnTo>
                    <a:pt x="253" y="209"/>
                  </a:lnTo>
                  <a:lnTo>
                    <a:pt x="259" y="209"/>
                  </a:lnTo>
                  <a:lnTo>
                    <a:pt x="259" y="211"/>
                  </a:lnTo>
                  <a:lnTo>
                    <a:pt x="259" y="217"/>
                  </a:lnTo>
                  <a:lnTo>
                    <a:pt x="259" y="221"/>
                  </a:lnTo>
                  <a:lnTo>
                    <a:pt x="263" y="221"/>
                  </a:lnTo>
                  <a:lnTo>
                    <a:pt x="265" y="221"/>
                  </a:lnTo>
                  <a:lnTo>
                    <a:pt x="267" y="221"/>
                  </a:lnTo>
                  <a:lnTo>
                    <a:pt x="267" y="226"/>
                  </a:lnTo>
                  <a:lnTo>
                    <a:pt x="273" y="226"/>
                  </a:lnTo>
                  <a:lnTo>
                    <a:pt x="273" y="232"/>
                  </a:lnTo>
                  <a:lnTo>
                    <a:pt x="278" y="232"/>
                  </a:lnTo>
                  <a:lnTo>
                    <a:pt x="278" y="238"/>
                  </a:lnTo>
                  <a:lnTo>
                    <a:pt x="282" y="238"/>
                  </a:lnTo>
                  <a:lnTo>
                    <a:pt x="284" y="238"/>
                  </a:lnTo>
                  <a:lnTo>
                    <a:pt x="284" y="244"/>
                  </a:lnTo>
                  <a:lnTo>
                    <a:pt x="290" y="244"/>
                  </a:lnTo>
                  <a:lnTo>
                    <a:pt x="290" y="248"/>
                  </a:lnTo>
                  <a:lnTo>
                    <a:pt x="290" y="251"/>
                  </a:lnTo>
                  <a:lnTo>
                    <a:pt x="290" y="253"/>
                  </a:lnTo>
                  <a:lnTo>
                    <a:pt x="290" y="257"/>
                  </a:lnTo>
                  <a:lnTo>
                    <a:pt x="292" y="257"/>
                  </a:lnTo>
                  <a:lnTo>
                    <a:pt x="294" y="257"/>
                  </a:lnTo>
                  <a:lnTo>
                    <a:pt x="296" y="257"/>
                  </a:lnTo>
                  <a:lnTo>
                    <a:pt x="301" y="257"/>
                  </a:lnTo>
                  <a:lnTo>
                    <a:pt x="301" y="265"/>
                  </a:lnTo>
                  <a:lnTo>
                    <a:pt x="301" y="269"/>
                  </a:lnTo>
                  <a:lnTo>
                    <a:pt x="301" y="272"/>
                  </a:lnTo>
                  <a:lnTo>
                    <a:pt x="300" y="272"/>
                  </a:lnTo>
                  <a:lnTo>
                    <a:pt x="296" y="272"/>
                  </a:lnTo>
                  <a:lnTo>
                    <a:pt x="294" y="272"/>
                  </a:lnTo>
                  <a:lnTo>
                    <a:pt x="278" y="272"/>
                  </a:lnTo>
                  <a:lnTo>
                    <a:pt x="271" y="272"/>
                  </a:lnTo>
                  <a:lnTo>
                    <a:pt x="263" y="272"/>
                  </a:lnTo>
                  <a:lnTo>
                    <a:pt x="261" y="272"/>
                  </a:lnTo>
                  <a:lnTo>
                    <a:pt x="257" y="272"/>
                  </a:lnTo>
                  <a:lnTo>
                    <a:pt x="255" y="272"/>
                  </a:lnTo>
                  <a:lnTo>
                    <a:pt x="253" y="272"/>
                  </a:lnTo>
                  <a:lnTo>
                    <a:pt x="252" y="272"/>
                  </a:lnTo>
                  <a:lnTo>
                    <a:pt x="250" y="272"/>
                  </a:lnTo>
                  <a:lnTo>
                    <a:pt x="248" y="272"/>
                  </a:lnTo>
                  <a:lnTo>
                    <a:pt x="246" y="272"/>
                  </a:lnTo>
                  <a:lnTo>
                    <a:pt x="246" y="274"/>
                  </a:lnTo>
                  <a:lnTo>
                    <a:pt x="242" y="280"/>
                  </a:lnTo>
                  <a:lnTo>
                    <a:pt x="240" y="284"/>
                  </a:lnTo>
                  <a:lnTo>
                    <a:pt x="234" y="296"/>
                  </a:lnTo>
                  <a:lnTo>
                    <a:pt x="234" y="297"/>
                  </a:lnTo>
                  <a:lnTo>
                    <a:pt x="232" y="299"/>
                  </a:lnTo>
                  <a:lnTo>
                    <a:pt x="232" y="301"/>
                  </a:lnTo>
                  <a:lnTo>
                    <a:pt x="230" y="301"/>
                  </a:lnTo>
                  <a:lnTo>
                    <a:pt x="230" y="303"/>
                  </a:lnTo>
                  <a:lnTo>
                    <a:pt x="230" y="305"/>
                  </a:lnTo>
                  <a:lnTo>
                    <a:pt x="229" y="305"/>
                  </a:lnTo>
                  <a:lnTo>
                    <a:pt x="229" y="307"/>
                  </a:lnTo>
                  <a:lnTo>
                    <a:pt x="229" y="309"/>
                  </a:lnTo>
                  <a:lnTo>
                    <a:pt x="227" y="313"/>
                  </a:lnTo>
                  <a:lnTo>
                    <a:pt x="225" y="315"/>
                  </a:lnTo>
                  <a:lnTo>
                    <a:pt x="225" y="317"/>
                  </a:lnTo>
                  <a:lnTo>
                    <a:pt x="223" y="317"/>
                  </a:lnTo>
                  <a:lnTo>
                    <a:pt x="223" y="319"/>
                  </a:lnTo>
                  <a:lnTo>
                    <a:pt x="223" y="320"/>
                  </a:lnTo>
                  <a:lnTo>
                    <a:pt x="221" y="320"/>
                  </a:lnTo>
                  <a:lnTo>
                    <a:pt x="221" y="322"/>
                  </a:lnTo>
                  <a:lnTo>
                    <a:pt x="221" y="324"/>
                  </a:lnTo>
                  <a:lnTo>
                    <a:pt x="221" y="328"/>
                  </a:lnTo>
                  <a:lnTo>
                    <a:pt x="221" y="332"/>
                  </a:lnTo>
                  <a:lnTo>
                    <a:pt x="221" y="334"/>
                  </a:lnTo>
                  <a:lnTo>
                    <a:pt x="221" y="336"/>
                  </a:lnTo>
                  <a:lnTo>
                    <a:pt x="221" y="340"/>
                  </a:lnTo>
                  <a:lnTo>
                    <a:pt x="221" y="342"/>
                  </a:lnTo>
                  <a:lnTo>
                    <a:pt x="221" y="344"/>
                  </a:lnTo>
                  <a:lnTo>
                    <a:pt x="221" y="345"/>
                  </a:lnTo>
                  <a:lnTo>
                    <a:pt x="221" y="347"/>
                  </a:lnTo>
                  <a:lnTo>
                    <a:pt x="221" y="351"/>
                  </a:lnTo>
                  <a:lnTo>
                    <a:pt x="221" y="353"/>
                  </a:lnTo>
                  <a:lnTo>
                    <a:pt x="221" y="355"/>
                  </a:lnTo>
                  <a:lnTo>
                    <a:pt x="221" y="357"/>
                  </a:lnTo>
                  <a:lnTo>
                    <a:pt x="221" y="359"/>
                  </a:lnTo>
                  <a:lnTo>
                    <a:pt x="221" y="363"/>
                  </a:lnTo>
                  <a:lnTo>
                    <a:pt x="223" y="363"/>
                  </a:lnTo>
                  <a:lnTo>
                    <a:pt x="225" y="363"/>
                  </a:lnTo>
                  <a:lnTo>
                    <a:pt x="229" y="363"/>
                  </a:lnTo>
                  <a:lnTo>
                    <a:pt x="230" y="363"/>
                  </a:lnTo>
                  <a:lnTo>
                    <a:pt x="232" y="363"/>
                  </a:lnTo>
                  <a:lnTo>
                    <a:pt x="234" y="363"/>
                  </a:lnTo>
                  <a:lnTo>
                    <a:pt x="238" y="363"/>
                  </a:lnTo>
                  <a:lnTo>
                    <a:pt x="240" y="363"/>
                  </a:lnTo>
                  <a:lnTo>
                    <a:pt x="248" y="363"/>
                  </a:lnTo>
                  <a:lnTo>
                    <a:pt x="250" y="363"/>
                  </a:lnTo>
                  <a:lnTo>
                    <a:pt x="255" y="363"/>
                  </a:lnTo>
                  <a:lnTo>
                    <a:pt x="255" y="365"/>
                  </a:lnTo>
                  <a:lnTo>
                    <a:pt x="255" y="367"/>
                  </a:lnTo>
                  <a:lnTo>
                    <a:pt x="255" y="368"/>
                  </a:lnTo>
                  <a:lnTo>
                    <a:pt x="255" y="370"/>
                  </a:lnTo>
                  <a:lnTo>
                    <a:pt x="255" y="372"/>
                  </a:lnTo>
                  <a:lnTo>
                    <a:pt x="255" y="374"/>
                  </a:lnTo>
                  <a:lnTo>
                    <a:pt x="255" y="376"/>
                  </a:lnTo>
                  <a:lnTo>
                    <a:pt x="255" y="378"/>
                  </a:lnTo>
                  <a:lnTo>
                    <a:pt x="255" y="380"/>
                  </a:lnTo>
                  <a:lnTo>
                    <a:pt x="255" y="382"/>
                  </a:lnTo>
                  <a:lnTo>
                    <a:pt x="255" y="386"/>
                  </a:lnTo>
                  <a:lnTo>
                    <a:pt x="255" y="388"/>
                  </a:lnTo>
                  <a:lnTo>
                    <a:pt x="255" y="390"/>
                  </a:lnTo>
                  <a:lnTo>
                    <a:pt x="255" y="392"/>
                  </a:lnTo>
                  <a:lnTo>
                    <a:pt x="255" y="393"/>
                  </a:lnTo>
                  <a:lnTo>
                    <a:pt x="255" y="395"/>
                  </a:lnTo>
                  <a:lnTo>
                    <a:pt x="255" y="397"/>
                  </a:lnTo>
                  <a:lnTo>
                    <a:pt x="253" y="397"/>
                  </a:lnTo>
                  <a:lnTo>
                    <a:pt x="253" y="399"/>
                  </a:lnTo>
                  <a:lnTo>
                    <a:pt x="253" y="403"/>
                  </a:lnTo>
                  <a:lnTo>
                    <a:pt x="253" y="405"/>
                  </a:lnTo>
                  <a:lnTo>
                    <a:pt x="253" y="407"/>
                  </a:lnTo>
                  <a:lnTo>
                    <a:pt x="253" y="409"/>
                  </a:lnTo>
                  <a:lnTo>
                    <a:pt x="253" y="411"/>
                  </a:lnTo>
                  <a:lnTo>
                    <a:pt x="253" y="413"/>
                  </a:lnTo>
                  <a:lnTo>
                    <a:pt x="253" y="416"/>
                  </a:lnTo>
                  <a:lnTo>
                    <a:pt x="253" y="418"/>
                  </a:lnTo>
                  <a:lnTo>
                    <a:pt x="253" y="420"/>
                  </a:lnTo>
                  <a:lnTo>
                    <a:pt x="253" y="422"/>
                  </a:lnTo>
                  <a:lnTo>
                    <a:pt x="253" y="424"/>
                  </a:lnTo>
                  <a:lnTo>
                    <a:pt x="253" y="426"/>
                  </a:lnTo>
                  <a:lnTo>
                    <a:pt x="253" y="428"/>
                  </a:lnTo>
                  <a:lnTo>
                    <a:pt x="253" y="430"/>
                  </a:lnTo>
                  <a:lnTo>
                    <a:pt x="253" y="432"/>
                  </a:lnTo>
                  <a:lnTo>
                    <a:pt x="253" y="434"/>
                  </a:lnTo>
                  <a:lnTo>
                    <a:pt x="253" y="436"/>
                  </a:lnTo>
                  <a:lnTo>
                    <a:pt x="253" y="438"/>
                  </a:lnTo>
                  <a:lnTo>
                    <a:pt x="253" y="440"/>
                  </a:lnTo>
                  <a:lnTo>
                    <a:pt x="253" y="441"/>
                  </a:lnTo>
                  <a:lnTo>
                    <a:pt x="253" y="445"/>
                  </a:lnTo>
                  <a:lnTo>
                    <a:pt x="253" y="449"/>
                  </a:lnTo>
                  <a:lnTo>
                    <a:pt x="253" y="451"/>
                  </a:lnTo>
                  <a:lnTo>
                    <a:pt x="253" y="453"/>
                  </a:lnTo>
                  <a:lnTo>
                    <a:pt x="253" y="455"/>
                  </a:lnTo>
                  <a:lnTo>
                    <a:pt x="253" y="457"/>
                  </a:lnTo>
                  <a:lnTo>
                    <a:pt x="253" y="459"/>
                  </a:lnTo>
                  <a:lnTo>
                    <a:pt x="253" y="461"/>
                  </a:lnTo>
                  <a:lnTo>
                    <a:pt x="253" y="463"/>
                  </a:lnTo>
                  <a:lnTo>
                    <a:pt x="253" y="474"/>
                  </a:lnTo>
                  <a:lnTo>
                    <a:pt x="253" y="476"/>
                  </a:lnTo>
                  <a:lnTo>
                    <a:pt x="253" y="478"/>
                  </a:lnTo>
                  <a:lnTo>
                    <a:pt x="253" y="480"/>
                  </a:lnTo>
                  <a:lnTo>
                    <a:pt x="253" y="482"/>
                  </a:lnTo>
                  <a:lnTo>
                    <a:pt x="253" y="484"/>
                  </a:lnTo>
                  <a:lnTo>
                    <a:pt x="253" y="486"/>
                  </a:lnTo>
                  <a:lnTo>
                    <a:pt x="253" y="487"/>
                  </a:lnTo>
                  <a:lnTo>
                    <a:pt x="253" y="489"/>
                  </a:lnTo>
                  <a:lnTo>
                    <a:pt x="253" y="491"/>
                  </a:lnTo>
                  <a:lnTo>
                    <a:pt x="253" y="493"/>
                  </a:lnTo>
                  <a:lnTo>
                    <a:pt x="253" y="495"/>
                  </a:lnTo>
                  <a:lnTo>
                    <a:pt x="253" y="497"/>
                  </a:lnTo>
                  <a:lnTo>
                    <a:pt x="253" y="499"/>
                  </a:lnTo>
                  <a:lnTo>
                    <a:pt x="253" y="501"/>
                  </a:lnTo>
                  <a:lnTo>
                    <a:pt x="253" y="505"/>
                  </a:lnTo>
                  <a:lnTo>
                    <a:pt x="253" y="509"/>
                  </a:lnTo>
                  <a:lnTo>
                    <a:pt x="253" y="511"/>
                  </a:lnTo>
                  <a:lnTo>
                    <a:pt x="253" y="512"/>
                  </a:lnTo>
                  <a:lnTo>
                    <a:pt x="253" y="518"/>
                  </a:lnTo>
                  <a:lnTo>
                    <a:pt x="253" y="520"/>
                  </a:lnTo>
                  <a:lnTo>
                    <a:pt x="253" y="522"/>
                  </a:lnTo>
                  <a:lnTo>
                    <a:pt x="253" y="524"/>
                  </a:lnTo>
                  <a:lnTo>
                    <a:pt x="253" y="526"/>
                  </a:lnTo>
                  <a:lnTo>
                    <a:pt x="253" y="528"/>
                  </a:lnTo>
                  <a:lnTo>
                    <a:pt x="253" y="530"/>
                  </a:lnTo>
                  <a:lnTo>
                    <a:pt x="253" y="532"/>
                  </a:lnTo>
                  <a:lnTo>
                    <a:pt x="253" y="534"/>
                  </a:lnTo>
                  <a:lnTo>
                    <a:pt x="253" y="535"/>
                  </a:lnTo>
                  <a:lnTo>
                    <a:pt x="253" y="537"/>
                  </a:lnTo>
                  <a:lnTo>
                    <a:pt x="253" y="539"/>
                  </a:lnTo>
                  <a:lnTo>
                    <a:pt x="252" y="539"/>
                  </a:lnTo>
                  <a:lnTo>
                    <a:pt x="250" y="539"/>
                  </a:lnTo>
                  <a:lnTo>
                    <a:pt x="246" y="539"/>
                  </a:lnTo>
                  <a:lnTo>
                    <a:pt x="244" y="539"/>
                  </a:lnTo>
                  <a:lnTo>
                    <a:pt x="240" y="539"/>
                  </a:lnTo>
                  <a:lnTo>
                    <a:pt x="238" y="539"/>
                  </a:lnTo>
                  <a:lnTo>
                    <a:pt x="236" y="539"/>
                  </a:lnTo>
                  <a:lnTo>
                    <a:pt x="234" y="539"/>
                  </a:lnTo>
                  <a:lnTo>
                    <a:pt x="232" y="539"/>
                  </a:lnTo>
                  <a:lnTo>
                    <a:pt x="223" y="539"/>
                  </a:lnTo>
                  <a:lnTo>
                    <a:pt x="219" y="539"/>
                  </a:lnTo>
                  <a:lnTo>
                    <a:pt x="217" y="539"/>
                  </a:lnTo>
                  <a:lnTo>
                    <a:pt x="213" y="539"/>
                  </a:lnTo>
                  <a:lnTo>
                    <a:pt x="205" y="539"/>
                  </a:lnTo>
                  <a:lnTo>
                    <a:pt x="204" y="539"/>
                  </a:lnTo>
                  <a:lnTo>
                    <a:pt x="196" y="539"/>
                  </a:lnTo>
                  <a:lnTo>
                    <a:pt x="190" y="539"/>
                  </a:lnTo>
                  <a:lnTo>
                    <a:pt x="188" y="539"/>
                  </a:lnTo>
                  <a:lnTo>
                    <a:pt x="184" y="539"/>
                  </a:lnTo>
                  <a:lnTo>
                    <a:pt x="182" y="539"/>
                  </a:lnTo>
                  <a:lnTo>
                    <a:pt x="177" y="539"/>
                  </a:lnTo>
                  <a:lnTo>
                    <a:pt x="175" y="539"/>
                  </a:lnTo>
                  <a:lnTo>
                    <a:pt x="175" y="537"/>
                  </a:lnTo>
                  <a:lnTo>
                    <a:pt x="173" y="537"/>
                  </a:lnTo>
                  <a:lnTo>
                    <a:pt x="121" y="489"/>
                  </a:lnTo>
                  <a:lnTo>
                    <a:pt x="121" y="487"/>
                  </a:lnTo>
                  <a:lnTo>
                    <a:pt x="121" y="486"/>
                  </a:lnTo>
                  <a:lnTo>
                    <a:pt x="121" y="478"/>
                  </a:lnTo>
                  <a:lnTo>
                    <a:pt x="121" y="476"/>
                  </a:lnTo>
                  <a:lnTo>
                    <a:pt x="121" y="474"/>
                  </a:lnTo>
                  <a:lnTo>
                    <a:pt x="121" y="468"/>
                  </a:lnTo>
                  <a:lnTo>
                    <a:pt x="121" y="453"/>
                  </a:lnTo>
                  <a:lnTo>
                    <a:pt x="121" y="449"/>
                  </a:lnTo>
                  <a:lnTo>
                    <a:pt x="121" y="445"/>
                  </a:lnTo>
                  <a:lnTo>
                    <a:pt x="121" y="443"/>
                  </a:lnTo>
                  <a:lnTo>
                    <a:pt x="115" y="443"/>
                  </a:lnTo>
                  <a:lnTo>
                    <a:pt x="115" y="440"/>
                  </a:lnTo>
                  <a:lnTo>
                    <a:pt x="115" y="434"/>
                  </a:lnTo>
                  <a:lnTo>
                    <a:pt x="115" y="430"/>
                  </a:lnTo>
                  <a:lnTo>
                    <a:pt x="115" y="422"/>
                  </a:lnTo>
                  <a:lnTo>
                    <a:pt x="113" y="413"/>
                  </a:lnTo>
                  <a:lnTo>
                    <a:pt x="113" y="411"/>
                  </a:lnTo>
                  <a:lnTo>
                    <a:pt x="113" y="409"/>
                  </a:lnTo>
                  <a:lnTo>
                    <a:pt x="111" y="409"/>
                  </a:lnTo>
                  <a:lnTo>
                    <a:pt x="106" y="409"/>
                  </a:lnTo>
                  <a:lnTo>
                    <a:pt x="102" y="409"/>
                  </a:lnTo>
                  <a:lnTo>
                    <a:pt x="102" y="411"/>
                  </a:lnTo>
                  <a:lnTo>
                    <a:pt x="100" y="411"/>
                  </a:lnTo>
                  <a:lnTo>
                    <a:pt x="96" y="411"/>
                  </a:lnTo>
                  <a:lnTo>
                    <a:pt x="96" y="409"/>
                  </a:lnTo>
                  <a:lnTo>
                    <a:pt x="96" y="403"/>
                  </a:lnTo>
                  <a:lnTo>
                    <a:pt x="96" y="399"/>
                  </a:lnTo>
                  <a:lnTo>
                    <a:pt x="96" y="397"/>
                  </a:lnTo>
                  <a:lnTo>
                    <a:pt x="98" y="397"/>
                  </a:lnTo>
                  <a:lnTo>
                    <a:pt x="98" y="395"/>
                  </a:lnTo>
                  <a:lnTo>
                    <a:pt x="98" y="390"/>
                  </a:lnTo>
                  <a:lnTo>
                    <a:pt x="98" y="382"/>
                  </a:lnTo>
                  <a:lnTo>
                    <a:pt x="98" y="380"/>
                  </a:lnTo>
                  <a:lnTo>
                    <a:pt x="94" y="380"/>
                  </a:lnTo>
                  <a:lnTo>
                    <a:pt x="94" y="374"/>
                  </a:lnTo>
                  <a:lnTo>
                    <a:pt x="92" y="374"/>
                  </a:lnTo>
                  <a:lnTo>
                    <a:pt x="92" y="370"/>
                  </a:lnTo>
                  <a:lnTo>
                    <a:pt x="92" y="365"/>
                  </a:lnTo>
                  <a:lnTo>
                    <a:pt x="92" y="361"/>
                  </a:lnTo>
                  <a:lnTo>
                    <a:pt x="90" y="361"/>
                  </a:lnTo>
                  <a:lnTo>
                    <a:pt x="86" y="361"/>
                  </a:lnTo>
                  <a:lnTo>
                    <a:pt x="86" y="359"/>
                  </a:lnTo>
                  <a:lnTo>
                    <a:pt x="86" y="353"/>
                  </a:lnTo>
                  <a:lnTo>
                    <a:pt x="86" y="351"/>
                  </a:lnTo>
                  <a:lnTo>
                    <a:pt x="86" y="349"/>
                  </a:lnTo>
                  <a:lnTo>
                    <a:pt x="92" y="349"/>
                  </a:lnTo>
                  <a:lnTo>
                    <a:pt x="92" y="345"/>
                  </a:lnTo>
                  <a:lnTo>
                    <a:pt x="92" y="336"/>
                  </a:lnTo>
                  <a:lnTo>
                    <a:pt x="92" y="332"/>
                  </a:lnTo>
                  <a:lnTo>
                    <a:pt x="92" y="328"/>
                  </a:lnTo>
                  <a:lnTo>
                    <a:pt x="92" y="326"/>
                  </a:lnTo>
                  <a:lnTo>
                    <a:pt x="92" y="320"/>
                  </a:lnTo>
                  <a:lnTo>
                    <a:pt x="98" y="320"/>
                  </a:lnTo>
                  <a:lnTo>
                    <a:pt x="98" y="317"/>
                  </a:lnTo>
                  <a:lnTo>
                    <a:pt x="98" y="313"/>
                  </a:lnTo>
                  <a:lnTo>
                    <a:pt x="98" y="311"/>
                  </a:lnTo>
                  <a:lnTo>
                    <a:pt x="98" y="309"/>
                  </a:lnTo>
                  <a:lnTo>
                    <a:pt x="102" y="309"/>
                  </a:lnTo>
                  <a:lnTo>
                    <a:pt x="104" y="309"/>
                  </a:lnTo>
                  <a:lnTo>
                    <a:pt x="106" y="309"/>
                  </a:lnTo>
                  <a:lnTo>
                    <a:pt x="115" y="309"/>
                  </a:lnTo>
                  <a:lnTo>
                    <a:pt x="115" y="307"/>
                  </a:lnTo>
                  <a:lnTo>
                    <a:pt x="115" y="305"/>
                  </a:lnTo>
                  <a:lnTo>
                    <a:pt x="119" y="305"/>
                  </a:lnTo>
                  <a:lnTo>
                    <a:pt x="121" y="305"/>
                  </a:lnTo>
                  <a:lnTo>
                    <a:pt x="125" y="305"/>
                  </a:lnTo>
                  <a:lnTo>
                    <a:pt x="127" y="305"/>
                  </a:lnTo>
                  <a:lnTo>
                    <a:pt x="127" y="301"/>
                  </a:lnTo>
                  <a:lnTo>
                    <a:pt x="127" y="296"/>
                  </a:lnTo>
                  <a:lnTo>
                    <a:pt x="127" y="294"/>
                  </a:lnTo>
                  <a:lnTo>
                    <a:pt x="127" y="292"/>
                  </a:lnTo>
                  <a:lnTo>
                    <a:pt x="127" y="288"/>
                  </a:lnTo>
                  <a:lnTo>
                    <a:pt x="127" y="284"/>
                  </a:lnTo>
                  <a:lnTo>
                    <a:pt x="127" y="278"/>
                  </a:lnTo>
                  <a:lnTo>
                    <a:pt x="127" y="276"/>
                  </a:lnTo>
                  <a:lnTo>
                    <a:pt x="127" y="274"/>
                  </a:lnTo>
                  <a:lnTo>
                    <a:pt x="127" y="269"/>
                  </a:lnTo>
                  <a:lnTo>
                    <a:pt x="125" y="269"/>
                  </a:lnTo>
                  <a:lnTo>
                    <a:pt x="123" y="269"/>
                  </a:lnTo>
                  <a:lnTo>
                    <a:pt x="119" y="269"/>
                  </a:lnTo>
                  <a:lnTo>
                    <a:pt x="115" y="269"/>
                  </a:lnTo>
                  <a:lnTo>
                    <a:pt x="115" y="267"/>
                  </a:lnTo>
                  <a:lnTo>
                    <a:pt x="106" y="267"/>
                  </a:lnTo>
                  <a:lnTo>
                    <a:pt x="104" y="267"/>
                  </a:lnTo>
                  <a:lnTo>
                    <a:pt x="100" y="267"/>
                  </a:lnTo>
                  <a:lnTo>
                    <a:pt x="94" y="267"/>
                  </a:lnTo>
                  <a:lnTo>
                    <a:pt x="92" y="267"/>
                  </a:lnTo>
                  <a:lnTo>
                    <a:pt x="86" y="267"/>
                  </a:lnTo>
                  <a:lnTo>
                    <a:pt x="84" y="267"/>
                  </a:lnTo>
                  <a:lnTo>
                    <a:pt x="83" y="267"/>
                  </a:lnTo>
                  <a:lnTo>
                    <a:pt x="81" y="267"/>
                  </a:lnTo>
                  <a:lnTo>
                    <a:pt x="79" y="267"/>
                  </a:lnTo>
                  <a:lnTo>
                    <a:pt x="73" y="267"/>
                  </a:lnTo>
                  <a:lnTo>
                    <a:pt x="69" y="267"/>
                  </a:lnTo>
                  <a:lnTo>
                    <a:pt x="67" y="267"/>
                  </a:lnTo>
                  <a:lnTo>
                    <a:pt x="65" y="267"/>
                  </a:lnTo>
                  <a:lnTo>
                    <a:pt x="61" y="267"/>
                  </a:lnTo>
                  <a:lnTo>
                    <a:pt x="60" y="267"/>
                  </a:lnTo>
                  <a:lnTo>
                    <a:pt x="58" y="267"/>
                  </a:lnTo>
                  <a:lnTo>
                    <a:pt x="56" y="267"/>
                  </a:lnTo>
                  <a:lnTo>
                    <a:pt x="54" y="267"/>
                  </a:lnTo>
                  <a:lnTo>
                    <a:pt x="52" y="267"/>
                  </a:lnTo>
                  <a:lnTo>
                    <a:pt x="50" y="267"/>
                  </a:lnTo>
                  <a:lnTo>
                    <a:pt x="52" y="267"/>
                  </a:lnTo>
                  <a:lnTo>
                    <a:pt x="52" y="265"/>
                  </a:lnTo>
                  <a:lnTo>
                    <a:pt x="50" y="265"/>
                  </a:lnTo>
                  <a:lnTo>
                    <a:pt x="50" y="263"/>
                  </a:lnTo>
                  <a:lnTo>
                    <a:pt x="50" y="261"/>
                  </a:lnTo>
                  <a:lnTo>
                    <a:pt x="48" y="259"/>
                  </a:lnTo>
                  <a:lnTo>
                    <a:pt x="48" y="257"/>
                  </a:lnTo>
                  <a:lnTo>
                    <a:pt x="48" y="255"/>
                  </a:lnTo>
                  <a:lnTo>
                    <a:pt x="48" y="253"/>
                  </a:lnTo>
                  <a:lnTo>
                    <a:pt x="48" y="251"/>
                  </a:lnTo>
                  <a:lnTo>
                    <a:pt x="48" y="249"/>
                  </a:lnTo>
                  <a:lnTo>
                    <a:pt x="48" y="248"/>
                  </a:lnTo>
                  <a:lnTo>
                    <a:pt x="48" y="246"/>
                  </a:lnTo>
                  <a:lnTo>
                    <a:pt x="46" y="246"/>
                  </a:lnTo>
                  <a:lnTo>
                    <a:pt x="44" y="244"/>
                  </a:lnTo>
                  <a:lnTo>
                    <a:pt x="44" y="242"/>
                  </a:lnTo>
                  <a:lnTo>
                    <a:pt x="44" y="240"/>
                  </a:lnTo>
                  <a:lnTo>
                    <a:pt x="44" y="238"/>
                  </a:lnTo>
                  <a:lnTo>
                    <a:pt x="44" y="236"/>
                  </a:lnTo>
                  <a:lnTo>
                    <a:pt x="46" y="236"/>
                  </a:lnTo>
                  <a:lnTo>
                    <a:pt x="46" y="234"/>
                  </a:lnTo>
                  <a:lnTo>
                    <a:pt x="46" y="232"/>
                  </a:lnTo>
                  <a:lnTo>
                    <a:pt x="46" y="230"/>
                  </a:lnTo>
                  <a:lnTo>
                    <a:pt x="48" y="230"/>
                  </a:lnTo>
                  <a:lnTo>
                    <a:pt x="48" y="228"/>
                  </a:lnTo>
                  <a:lnTo>
                    <a:pt x="48" y="226"/>
                  </a:lnTo>
                  <a:lnTo>
                    <a:pt x="48" y="224"/>
                  </a:lnTo>
                  <a:lnTo>
                    <a:pt x="48" y="223"/>
                  </a:lnTo>
                  <a:lnTo>
                    <a:pt x="46" y="223"/>
                  </a:lnTo>
                  <a:lnTo>
                    <a:pt x="42" y="223"/>
                  </a:lnTo>
                  <a:lnTo>
                    <a:pt x="40" y="223"/>
                  </a:lnTo>
                  <a:lnTo>
                    <a:pt x="33" y="223"/>
                  </a:lnTo>
                  <a:lnTo>
                    <a:pt x="29" y="223"/>
                  </a:lnTo>
                  <a:lnTo>
                    <a:pt x="27" y="223"/>
                  </a:lnTo>
                  <a:lnTo>
                    <a:pt x="25" y="223"/>
                  </a:lnTo>
                  <a:lnTo>
                    <a:pt x="23" y="223"/>
                  </a:lnTo>
                  <a:lnTo>
                    <a:pt x="19" y="223"/>
                  </a:lnTo>
                  <a:lnTo>
                    <a:pt x="17" y="221"/>
                  </a:lnTo>
                  <a:lnTo>
                    <a:pt x="15" y="221"/>
                  </a:lnTo>
                  <a:lnTo>
                    <a:pt x="13" y="219"/>
                  </a:lnTo>
                  <a:lnTo>
                    <a:pt x="10" y="217"/>
                  </a:lnTo>
                  <a:lnTo>
                    <a:pt x="8" y="215"/>
                  </a:lnTo>
                  <a:lnTo>
                    <a:pt x="8" y="213"/>
                  </a:lnTo>
                  <a:lnTo>
                    <a:pt x="2" y="205"/>
                  </a:lnTo>
                  <a:lnTo>
                    <a:pt x="2" y="203"/>
                  </a:lnTo>
                  <a:lnTo>
                    <a:pt x="2" y="201"/>
                  </a:lnTo>
                  <a:lnTo>
                    <a:pt x="0" y="200"/>
                  </a:lnTo>
                  <a:lnTo>
                    <a:pt x="2" y="200"/>
                  </a:lnTo>
                  <a:lnTo>
                    <a:pt x="12" y="196"/>
                  </a:lnTo>
                  <a:lnTo>
                    <a:pt x="13" y="196"/>
                  </a:lnTo>
                  <a:lnTo>
                    <a:pt x="15" y="196"/>
                  </a:lnTo>
                  <a:lnTo>
                    <a:pt x="17" y="194"/>
                  </a:lnTo>
                  <a:lnTo>
                    <a:pt x="19" y="194"/>
                  </a:lnTo>
                  <a:lnTo>
                    <a:pt x="21" y="194"/>
                  </a:lnTo>
                  <a:lnTo>
                    <a:pt x="23" y="192"/>
                  </a:lnTo>
                  <a:lnTo>
                    <a:pt x="25" y="192"/>
                  </a:lnTo>
                  <a:lnTo>
                    <a:pt x="27" y="190"/>
                  </a:lnTo>
                  <a:lnTo>
                    <a:pt x="31" y="188"/>
                  </a:lnTo>
                  <a:lnTo>
                    <a:pt x="35" y="186"/>
                  </a:lnTo>
                  <a:lnTo>
                    <a:pt x="36" y="184"/>
                  </a:lnTo>
                  <a:lnTo>
                    <a:pt x="40" y="182"/>
                  </a:lnTo>
                  <a:lnTo>
                    <a:pt x="44" y="180"/>
                  </a:lnTo>
                  <a:lnTo>
                    <a:pt x="48" y="178"/>
                  </a:lnTo>
                  <a:lnTo>
                    <a:pt x="50" y="178"/>
                  </a:lnTo>
                  <a:lnTo>
                    <a:pt x="50" y="176"/>
                  </a:lnTo>
                  <a:lnTo>
                    <a:pt x="52" y="176"/>
                  </a:lnTo>
                  <a:lnTo>
                    <a:pt x="54" y="176"/>
                  </a:lnTo>
                  <a:lnTo>
                    <a:pt x="54" y="175"/>
                  </a:lnTo>
                  <a:lnTo>
                    <a:pt x="56" y="175"/>
                  </a:lnTo>
                  <a:lnTo>
                    <a:pt x="58" y="173"/>
                  </a:lnTo>
                  <a:lnTo>
                    <a:pt x="61" y="171"/>
                  </a:lnTo>
                  <a:lnTo>
                    <a:pt x="63" y="171"/>
                  </a:lnTo>
                  <a:lnTo>
                    <a:pt x="65" y="169"/>
                  </a:lnTo>
                  <a:lnTo>
                    <a:pt x="67" y="169"/>
                  </a:lnTo>
                  <a:lnTo>
                    <a:pt x="67" y="167"/>
                  </a:lnTo>
                  <a:lnTo>
                    <a:pt x="71" y="165"/>
                  </a:lnTo>
                  <a:lnTo>
                    <a:pt x="73" y="165"/>
                  </a:lnTo>
                  <a:lnTo>
                    <a:pt x="75" y="161"/>
                  </a:lnTo>
                  <a:lnTo>
                    <a:pt x="77" y="159"/>
                  </a:lnTo>
                  <a:lnTo>
                    <a:pt x="77" y="157"/>
                  </a:lnTo>
                  <a:lnTo>
                    <a:pt x="79" y="155"/>
                  </a:lnTo>
                  <a:lnTo>
                    <a:pt x="79" y="153"/>
                  </a:lnTo>
                  <a:lnTo>
                    <a:pt x="81" y="153"/>
                  </a:lnTo>
                  <a:lnTo>
                    <a:pt x="81" y="152"/>
                  </a:lnTo>
                  <a:lnTo>
                    <a:pt x="81" y="150"/>
                  </a:lnTo>
                  <a:lnTo>
                    <a:pt x="83" y="150"/>
                  </a:lnTo>
                  <a:lnTo>
                    <a:pt x="84" y="146"/>
                  </a:lnTo>
                  <a:lnTo>
                    <a:pt x="84" y="142"/>
                  </a:lnTo>
                  <a:lnTo>
                    <a:pt x="86" y="142"/>
                  </a:lnTo>
                  <a:lnTo>
                    <a:pt x="86" y="140"/>
                  </a:lnTo>
                  <a:lnTo>
                    <a:pt x="90" y="132"/>
                  </a:lnTo>
                  <a:lnTo>
                    <a:pt x="98" y="119"/>
                  </a:lnTo>
                  <a:lnTo>
                    <a:pt x="98" y="117"/>
                  </a:lnTo>
                  <a:lnTo>
                    <a:pt x="100" y="115"/>
                  </a:lnTo>
                  <a:lnTo>
                    <a:pt x="100" y="113"/>
                  </a:lnTo>
                  <a:lnTo>
                    <a:pt x="102" y="111"/>
                  </a:lnTo>
                  <a:lnTo>
                    <a:pt x="106" y="105"/>
                  </a:lnTo>
                  <a:lnTo>
                    <a:pt x="106" y="104"/>
                  </a:lnTo>
                  <a:lnTo>
                    <a:pt x="108" y="100"/>
                  </a:lnTo>
                  <a:lnTo>
                    <a:pt x="109" y="98"/>
                  </a:lnTo>
                  <a:lnTo>
                    <a:pt x="111" y="92"/>
                  </a:lnTo>
                  <a:lnTo>
                    <a:pt x="117" y="82"/>
                  </a:lnTo>
                  <a:lnTo>
                    <a:pt x="123" y="73"/>
                  </a:lnTo>
                  <a:lnTo>
                    <a:pt x="125" y="67"/>
                  </a:lnTo>
                  <a:lnTo>
                    <a:pt x="127" y="65"/>
                  </a:lnTo>
                  <a:lnTo>
                    <a:pt x="129" y="61"/>
                  </a:lnTo>
                  <a:lnTo>
                    <a:pt x="129" y="59"/>
                  </a:lnTo>
                  <a:lnTo>
                    <a:pt x="131" y="57"/>
                  </a:lnTo>
                  <a:lnTo>
                    <a:pt x="132" y="54"/>
                  </a:lnTo>
                  <a:lnTo>
                    <a:pt x="132" y="52"/>
                  </a:lnTo>
                  <a:lnTo>
                    <a:pt x="134" y="52"/>
                  </a:lnTo>
                  <a:lnTo>
                    <a:pt x="134" y="50"/>
                  </a:lnTo>
                  <a:lnTo>
                    <a:pt x="134" y="48"/>
                  </a:lnTo>
                  <a:lnTo>
                    <a:pt x="136" y="48"/>
                  </a:lnTo>
                  <a:lnTo>
                    <a:pt x="138" y="48"/>
                  </a:lnTo>
                  <a:lnTo>
                    <a:pt x="140" y="48"/>
                  </a:lnTo>
                  <a:lnTo>
                    <a:pt x="142" y="48"/>
                  </a:lnTo>
                  <a:lnTo>
                    <a:pt x="144" y="48"/>
                  </a:lnTo>
                  <a:lnTo>
                    <a:pt x="146" y="48"/>
                  </a:lnTo>
                  <a:lnTo>
                    <a:pt x="152" y="48"/>
                  </a:lnTo>
                  <a:lnTo>
                    <a:pt x="154" y="48"/>
                  </a:lnTo>
                  <a:lnTo>
                    <a:pt x="156" y="48"/>
                  </a:lnTo>
                  <a:lnTo>
                    <a:pt x="159" y="48"/>
                  </a:lnTo>
                  <a:lnTo>
                    <a:pt x="161" y="48"/>
                  </a:lnTo>
                  <a:lnTo>
                    <a:pt x="161" y="46"/>
                  </a:lnTo>
                  <a:lnTo>
                    <a:pt x="163" y="46"/>
                  </a:lnTo>
                  <a:lnTo>
                    <a:pt x="165" y="44"/>
                  </a:lnTo>
                  <a:lnTo>
                    <a:pt x="165" y="42"/>
                  </a:lnTo>
                  <a:lnTo>
                    <a:pt x="167" y="42"/>
                  </a:lnTo>
                  <a:lnTo>
                    <a:pt x="167" y="40"/>
                  </a:lnTo>
                  <a:lnTo>
                    <a:pt x="167" y="38"/>
                  </a:lnTo>
                  <a:lnTo>
                    <a:pt x="167" y="36"/>
                  </a:lnTo>
                  <a:lnTo>
                    <a:pt x="169" y="36"/>
                  </a:lnTo>
                  <a:lnTo>
                    <a:pt x="169" y="34"/>
                  </a:lnTo>
                  <a:lnTo>
                    <a:pt x="171" y="34"/>
                  </a:lnTo>
                  <a:lnTo>
                    <a:pt x="173" y="34"/>
                  </a:lnTo>
                  <a:lnTo>
                    <a:pt x="175" y="34"/>
                  </a:lnTo>
                  <a:lnTo>
                    <a:pt x="175" y="32"/>
                  </a:lnTo>
                  <a:lnTo>
                    <a:pt x="179" y="29"/>
                  </a:lnTo>
                  <a:lnTo>
                    <a:pt x="184" y="25"/>
                  </a:lnTo>
                  <a:lnTo>
                    <a:pt x="186" y="23"/>
                  </a:lnTo>
                  <a:lnTo>
                    <a:pt x="188" y="23"/>
                  </a:lnTo>
                  <a:lnTo>
                    <a:pt x="188" y="21"/>
                  </a:lnTo>
                  <a:lnTo>
                    <a:pt x="190" y="21"/>
                  </a:lnTo>
                  <a:lnTo>
                    <a:pt x="190" y="19"/>
                  </a:lnTo>
                  <a:lnTo>
                    <a:pt x="190" y="17"/>
                  </a:lnTo>
                  <a:lnTo>
                    <a:pt x="192" y="17"/>
                  </a:lnTo>
                  <a:lnTo>
                    <a:pt x="192" y="15"/>
                  </a:lnTo>
                  <a:lnTo>
                    <a:pt x="194" y="15"/>
                  </a:lnTo>
                  <a:lnTo>
                    <a:pt x="194" y="13"/>
                  </a:lnTo>
                  <a:lnTo>
                    <a:pt x="196" y="11"/>
                  </a:lnTo>
                  <a:lnTo>
                    <a:pt x="198" y="9"/>
                  </a:lnTo>
                  <a:lnTo>
                    <a:pt x="198" y="8"/>
                  </a:lnTo>
                  <a:lnTo>
                    <a:pt x="202" y="6"/>
                  </a:lnTo>
                  <a:lnTo>
                    <a:pt x="204" y="4"/>
                  </a:lnTo>
                  <a:lnTo>
                    <a:pt x="204" y="2"/>
                  </a:lnTo>
                  <a:lnTo>
                    <a:pt x="205" y="2"/>
                  </a:lnTo>
                  <a:lnTo>
                    <a:pt x="205" y="0"/>
                  </a:lnTo>
                  <a:lnTo>
                    <a:pt x="205" y="2"/>
                  </a:lnTo>
                  <a:lnTo>
                    <a:pt x="205" y="4"/>
                  </a:lnTo>
                  <a:lnTo>
                    <a:pt x="204" y="4"/>
                  </a:lnTo>
                  <a:lnTo>
                    <a:pt x="204" y="6"/>
                  </a:lnTo>
                  <a:lnTo>
                    <a:pt x="204" y="8"/>
                  </a:lnTo>
                  <a:lnTo>
                    <a:pt x="200" y="8"/>
                  </a:lnTo>
                  <a:lnTo>
                    <a:pt x="200" y="9"/>
                  </a:lnTo>
                  <a:lnTo>
                    <a:pt x="200" y="13"/>
                  </a:lnTo>
                  <a:lnTo>
                    <a:pt x="200" y="21"/>
                  </a:lnTo>
                  <a:lnTo>
                    <a:pt x="200" y="31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72" name="Freeform 11">
              <a:extLst>
                <a:ext uri="{FF2B5EF4-FFF2-40B4-BE49-F238E27FC236}">
                  <a16:creationId xmlns:a16="http://schemas.microsoft.com/office/drawing/2014/main" id="{63FA16E4-A63E-F8BE-146A-211DDDEE5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387" y="2984500"/>
              <a:ext cx="347663" cy="371475"/>
            </a:xfrm>
            <a:custGeom>
              <a:avLst/>
              <a:gdLst>
                <a:gd name="T0" fmla="*/ 77 w 219"/>
                <a:gd name="T1" fmla="*/ 4 h 234"/>
                <a:gd name="T2" fmla="*/ 77 w 219"/>
                <a:gd name="T3" fmla="*/ 6 h 234"/>
                <a:gd name="T4" fmla="*/ 79 w 219"/>
                <a:gd name="T5" fmla="*/ 6 h 234"/>
                <a:gd name="T6" fmla="*/ 79 w 219"/>
                <a:gd name="T7" fmla="*/ 12 h 234"/>
                <a:gd name="T8" fmla="*/ 80 w 219"/>
                <a:gd name="T9" fmla="*/ 12 h 234"/>
                <a:gd name="T10" fmla="*/ 82 w 219"/>
                <a:gd name="T11" fmla="*/ 12 h 234"/>
                <a:gd name="T12" fmla="*/ 98 w 219"/>
                <a:gd name="T13" fmla="*/ 12 h 234"/>
                <a:gd name="T14" fmla="*/ 104 w 219"/>
                <a:gd name="T15" fmla="*/ 12 h 234"/>
                <a:gd name="T16" fmla="*/ 113 w 219"/>
                <a:gd name="T17" fmla="*/ 12 h 234"/>
                <a:gd name="T18" fmla="*/ 121 w 219"/>
                <a:gd name="T19" fmla="*/ 12 h 234"/>
                <a:gd name="T20" fmla="*/ 144 w 219"/>
                <a:gd name="T21" fmla="*/ 12 h 234"/>
                <a:gd name="T22" fmla="*/ 153 w 219"/>
                <a:gd name="T23" fmla="*/ 12 h 234"/>
                <a:gd name="T24" fmla="*/ 165 w 219"/>
                <a:gd name="T25" fmla="*/ 12 h 234"/>
                <a:gd name="T26" fmla="*/ 175 w 219"/>
                <a:gd name="T27" fmla="*/ 12 h 234"/>
                <a:gd name="T28" fmla="*/ 184 w 219"/>
                <a:gd name="T29" fmla="*/ 12 h 234"/>
                <a:gd name="T30" fmla="*/ 192 w 219"/>
                <a:gd name="T31" fmla="*/ 12 h 234"/>
                <a:gd name="T32" fmla="*/ 207 w 219"/>
                <a:gd name="T33" fmla="*/ 14 h 234"/>
                <a:gd name="T34" fmla="*/ 217 w 219"/>
                <a:gd name="T35" fmla="*/ 14 h 234"/>
                <a:gd name="T36" fmla="*/ 219 w 219"/>
                <a:gd name="T37" fmla="*/ 29 h 234"/>
                <a:gd name="T38" fmla="*/ 219 w 219"/>
                <a:gd name="T39" fmla="*/ 37 h 234"/>
                <a:gd name="T40" fmla="*/ 219 w 219"/>
                <a:gd name="T41" fmla="*/ 50 h 234"/>
                <a:gd name="T42" fmla="*/ 207 w 219"/>
                <a:gd name="T43" fmla="*/ 50 h 234"/>
                <a:gd name="T44" fmla="*/ 198 w 219"/>
                <a:gd name="T45" fmla="*/ 54 h 234"/>
                <a:gd name="T46" fmla="*/ 194 w 219"/>
                <a:gd name="T47" fmla="*/ 54 h 234"/>
                <a:gd name="T48" fmla="*/ 190 w 219"/>
                <a:gd name="T49" fmla="*/ 58 h 234"/>
                <a:gd name="T50" fmla="*/ 184 w 219"/>
                <a:gd name="T51" fmla="*/ 71 h 234"/>
                <a:gd name="T52" fmla="*/ 184 w 219"/>
                <a:gd name="T53" fmla="*/ 94 h 234"/>
                <a:gd name="T54" fmla="*/ 178 w 219"/>
                <a:gd name="T55" fmla="*/ 106 h 234"/>
                <a:gd name="T56" fmla="*/ 184 w 219"/>
                <a:gd name="T57" fmla="*/ 119 h 234"/>
                <a:gd name="T58" fmla="*/ 190 w 219"/>
                <a:gd name="T59" fmla="*/ 125 h 234"/>
                <a:gd name="T60" fmla="*/ 188 w 219"/>
                <a:gd name="T61" fmla="*/ 142 h 234"/>
                <a:gd name="T62" fmla="*/ 188 w 219"/>
                <a:gd name="T63" fmla="*/ 148 h 234"/>
                <a:gd name="T64" fmla="*/ 188 w 219"/>
                <a:gd name="T65" fmla="*/ 156 h 234"/>
                <a:gd name="T66" fmla="*/ 198 w 219"/>
                <a:gd name="T67" fmla="*/ 154 h 234"/>
                <a:gd name="T68" fmla="*/ 207 w 219"/>
                <a:gd name="T69" fmla="*/ 167 h 234"/>
                <a:gd name="T70" fmla="*/ 213 w 219"/>
                <a:gd name="T71" fmla="*/ 188 h 234"/>
                <a:gd name="T72" fmla="*/ 213 w 219"/>
                <a:gd name="T73" fmla="*/ 198 h 234"/>
                <a:gd name="T74" fmla="*/ 213 w 219"/>
                <a:gd name="T75" fmla="*/ 223 h 234"/>
                <a:gd name="T76" fmla="*/ 213 w 219"/>
                <a:gd name="T77" fmla="*/ 234 h 234"/>
                <a:gd name="T78" fmla="*/ 144 w 219"/>
                <a:gd name="T79" fmla="*/ 173 h 234"/>
                <a:gd name="T80" fmla="*/ 105 w 219"/>
                <a:gd name="T81" fmla="*/ 140 h 234"/>
                <a:gd name="T82" fmla="*/ 71 w 219"/>
                <a:gd name="T83" fmla="*/ 110 h 234"/>
                <a:gd name="T84" fmla="*/ 19 w 219"/>
                <a:gd name="T85" fmla="*/ 64 h 234"/>
                <a:gd name="T86" fmla="*/ 17 w 219"/>
                <a:gd name="T87" fmla="*/ 62 h 234"/>
                <a:gd name="T88" fmla="*/ 0 w 219"/>
                <a:gd name="T89" fmla="*/ 0 h 234"/>
                <a:gd name="T90" fmla="*/ 15 w 219"/>
                <a:gd name="T91" fmla="*/ 0 h 234"/>
                <a:gd name="T92" fmla="*/ 25 w 219"/>
                <a:gd name="T93" fmla="*/ 0 h 234"/>
                <a:gd name="T94" fmla="*/ 38 w 219"/>
                <a:gd name="T95" fmla="*/ 0 h 234"/>
                <a:gd name="T96" fmla="*/ 42 w 219"/>
                <a:gd name="T97" fmla="*/ 0 h 234"/>
                <a:gd name="T98" fmla="*/ 48 w 219"/>
                <a:gd name="T99" fmla="*/ 0 h 234"/>
                <a:gd name="T100" fmla="*/ 52 w 219"/>
                <a:gd name="T101" fmla="*/ 0 h 234"/>
                <a:gd name="T102" fmla="*/ 56 w 219"/>
                <a:gd name="T103" fmla="*/ 0 h 234"/>
                <a:gd name="T104" fmla="*/ 61 w 219"/>
                <a:gd name="T105" fmla="*/ 0 h 234"/>
                <a:gd name="T106" fmla="*/ 65 w 219"/>
                <a:gd name="T107" fmla="*/ 0 h 234"/>
                <a:gd name="T108" fmla="*/ 69 w 219"/>
                <a:gd name="T109" fmla="*/ 0 h 234"/>
                <a:gd name="T110" fmla="*/ 71 w 219"/>
                <a:gd name="T111" fmla="*/ 0 h 234"/>
                <a:gd name="T112" fmla="*/ 73 w 219"/>
                <a:gd name="T113" fmla="*/ 0 h 234"/>
                <a:gd name="T114" fmla="*/ 73 w 219"/>
                <a:gd name="T115" fmla="*/ 0 h 234"/>
                <a:gd name="T116" fmla="*/ 77 w 219"/>
                <a:gd name="T11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9" h="234">
                  <a:moveTo>
                    <a:pt x="77" y="0"/>
                  </a:moveTo>
                  <a:lnTo>
                    <a:pt x="77" y="0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7" y="6"/>
                  </a:lnTo>
                  <a:lnTo>
                    <a:pt x="77" y="6"/>
                  </a:lnTo>
                  <a:lnTo>
                    <a:pt x="77" y="6"/>
                  </a:lnTo>
                  <a:lnTo>
                    <a:pt x="77" y="6"/>
                  </a:lnTo>
                  <a:lnTo>
                    <a:pt x="77" y="6"/>
                  </a:lnTo>
                  <a:lnTo>
                    <a:pt x="77" y="6"/>
                  </a:lnTo>
                  <a:lnTo>
                    <a:pt x="79" y="6"/>
                  </a:lnTo>
                  <a:lnTo>
                    <a:pt x="79" y="6"/>
                  </a:lnTo>
                  <a:lnTo>
                    <a:pt x="79" y="6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2"/>
                  </a:lnTo>
                  <a:lnTo>
                    <a:pt x="79" y="12"/>
                  </a:lnTo>
                  <a:lnTo>
                    <a:pt x="79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4" y="12"/>
                  </a:lnTo>
                  <a:lnTo>
                    <a:pt x="90" y="12"/>
                  </a:lnTo>
                  <a:lnTo>
                    <a:pt x="92" y="12"/>
                  </a:lnTo>
                  <a:lnTo>
                    <a:pt x="94" y="12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100" y="12"/>
                  </a:lnTo>
                  <a:lnTo>
                    <a:pt x="100" y="12"/>
                  </a:lnTo>
                  <a:lnTo>
                    <a:pt x="100" y="12"/>
                  </a:lnTo>
                  <a:lnTo>
                    <a:pt x="104" y="12"/>
                  </a:lnTo>
                  <a:lnTo>
                    <a:pt x="104" y="12"/>
                  </a:lnTo>
                  <a:lnTo>
                    <a:pt x="105" y="12"/>
                  </a:lnTo>
                  <a:lnTo>
                    <a:pt x="109" y="12"/>
                  </a:lnTo>
                  <a:lnTo>
                    <a:pt x="111" y="12"/>
                  </a:lnTo>
                  <a:lnTo>
                    <a:pt x="113" y="12"/>
                  </a:lnTo>
                  <a:lnTo>
                    <a:pt x="117" y="12"/>
                  </a:lnTo>
                  <a:lnTo>
                    <a:pt x="117" y="12"/>
                  </a:lnTo>
                  <a:lnTo>
                    <a:pt x="119" y="12"/>
                  </a:lnTo>
                  <a:lnTo>
                    <a:pt x="119" y="12"/>
                  </a:lnTo>
                  <a:lnTo>
                    <a:pt x="121" y="12"/>
                  </a:lnTo>
                  <a:lnTo>
                    <a:pt x="121" y="12"/>
                  </a:lnTo>
                  <a:lnTo>
                    <a:pt x="130" y="12"/>
                  </a:lnTo>
                  <a:lnTo>
                    <a:pt x="134" y="12"/>
                  </a:lnTo>
                  <a:lnTo>
                    <a:pt x="142" y="12"/>
                  </a:lnTo>
                  <a:lnTo>
                    <a:pt x="144" y="12"/>
                  </a:lnTo>
                  <a:lnTo>
                    <a:pt x="146" y="12"/>
                  </a:lnTo>
                  <a:lnTo>
                    <a:pt x="148" y="12"/>
                  </a:lnTo>
                  <a:lnTo>
                    <a:pt x="150" y="12"/>
                  </a:lnTo>
                  <a:lnTo>
                    <a:pt x="152" y="12"/>
                  </a:lnTo>
                  <a:lnTo>
                    <a:pt x="153" y="12"/>
                  </a:lnTo>
                  <a:lnTo>
                    <a:pt x="153" y="12"/>
                  </a:lnTo>
                  <a:lnTo>
                    <a:pt x="157" y="12"/>
                  </a:lnTo>
                  <a:lnTo>
                    <a:pt x="159" y="12"/>
                  </a:lnTo>
                  <a:lnTo>
                    <a:pt x="161" y="12"/>
                  </a:lnTo>
                  <a:lnTo>
                    <a:pt x="165" y="12"/>
                  </a:lnTo>
                  <a:lnTo>
                    <a:pt x="165" y="12"/>
                  </a:lnTo>
                  <a:lnTo>
                    <a:pt x="171" y="12"/>
                  </a:lnTo>
                  <a:lnTo>
                    <a:pt x="173" y="12"/>
                  </a:lnTo>
                  <a:lnTo>
                    <a:pt x="175" y="12"/>
                  </a:lnTo>
                  <a:lnTo>
                    <a:pt x="175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8" y="12"/>
                  </a:lnTo>
                  <a:lnTo>
                    <a:pt x="184" y="12"/>
                  </a:lnTo>
                  <a:lnTo>
                    <a:pt x="184" y="12"/>
                  </a:lnTo>
                  <a:lnTo>
                    <a:pt x="186" y="12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8" y="12"/>
                  </a:lnTo>
                  <a:lnTo>
                    <a:pt x="207" y="12"/>
                  </a:lnTo>
                  <a:lnTo>
                    <a:pt x="207" y="14"/>
                  </a:lnTo>
                  <a:lnTo>
                    <a:pt x="211" y="14"/>
                  </a:lnTo>
                  <a:lnTo>
                    <a:pt x="211" y="14"/>
                  </a:lnTo>
                  <a:lnTo>
                    <a:pt x="215" y="14"/>
                  </a:lnTo>
                  <a:lnTo>
                    <a:pt x="215" y="14"/>
                  </a:lnTo>
                  <a:lnTo>
                    <a:pt x="217" y="14"/>
                  </a:lnTo>
                  <a:lnTo>
                    <a:pt x="219" y="14"/>
                  </a:lnTo>
                  <a:lnTo>
                    <a:pt x="219" y="19"/>
                  </a:lnTo>
                  <a:lnTo>
                    <a:pt x="219" y="21"/>
                  </a:lnTo>
                  <a:lnTo>
                    <a:pt x="219" y="23"/>
                  </a:lnTo>
                  <a:lnTo>
                    <a:pt x="219" y="29"/>
                  </a:lnTo>
                  <a:lnTo>
                    <a:pt x="219" y="29"/>
                  </a:lnTo>
                  <a:lnTo>
                    <a:pt x="219" y="29"/>
                  </a:lnTo>
                  <a:lnTo>
                    <a:pt x="219" y="33"/>
                  </a:lnTo>
                  <a:lnTo>
                    <a:pt x="219" y="37"/>
                  </a:lnTo>
                  <a:lnTo>
                    <a:pt x="219" y="37"/>
                  </a:lnTo>
                  <a:lnTo>
                    <a:pt x="219" y="39"/>
                  </a:lnTo>
                  <a:lnTo>
                    <a:pt x="219" y="39"/>
                  </a:lnTo>
                  <a:lnTo>
                    <a:pt x="219" y="41"/>
                  </a:lnTo>
                  <a:lnTo>
                    <a:pt x="219" y="46"/>
                  </a:lnTo>
                  <a:lnTo>
                    <a:pt x="219" y="50"/>
                  </a:lnTo>
                  <a:lnTo>
                    <a:pt x="217" y="50"/>
                  </a:lnTo>
                  <a:lnTo>
                    <a:pt x="213" y="50"/>
                  </a:lnTo>
                  <a:lnTo>
                    <a:pt x="211" y="50"/>
                  </a:lnTo>
                  <a:lnTo>
                    <a:pt x="211" y="50"/>
                  </a:lnTo>
                  <a:lnTo>
                    <a:pt x="207" y="50"/>
                  </a:lnTo>
                  <a:lnTo>
                    <a:pt x="207" y="52"/>
                  </a:lnTo>
                  <a:lnTo>
                    <a:pt x="207" y="52"/>
                  </a:lnTo>
                  <a:lnTo>
                    <a:pt x="207" y="52"/>
                  </a:lnTo>
                  <a:lnTo>
                    <a:pt x="207" y="54"/>
                  </a:lnTo>
                  <a:lnTo>
                    <a:pt x="198" y="54"/>
                  </a:lnTo>
                  <a:lnTo>
                    <a:pt x="198" y="54"/>
                  </a:lnTo>
                  <a:lnTo>
                    <a:pt x="196" y="54"/>
                  </a:lnTo>
                  <a:lnTo>
                    <a:pt x="196" y="54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190" y="54"/>
                  </a:lnTo>
                  <a:lnTo>
                    <a:pt x="190" y="56"/>
                  </a:lnTo>
                  <a:lnTo>
                    <a:pt x="190" y="58"/>
                  </a:lnTo>
                  <a:lnTo>
                    <a:pt x="190" y="62"/>
                  </a:lnTo>
                  <a:lnTo>
                    <a:pt x="190" y="65"/>
                  </a:lnTo>
                  <a:lnTo>
                    <a:pt x="184" y="65"/>
                  </a:lnTo>
                  <a:lnTo>
                    <a:pt x="184" y="65"/>
                  </a:lnTo>
                  <a:lnTo>
                    <a:pt x="184" y="71"/>
                  </a:lnTo>
                  <a:lnTo>
                    <a:pt x="184" y="73"/>
                  </a:lnTo>
                  <a:lnTo>
                    <a:pt x="184" y="77"/>
                  </a:lnTo>
                  <a:lnTo>
                    <a:pt x="184" y="81"/>
                  </a:lnTo>
                  <a:lnTo>
                    <a:pt x="184" y="90"/>
                  </a:lnTo>
                  <a:lnTo>
                    <a:pt x="184" y="94"/>
                  </a:lnTo>
                  <a:lnTo>
                    <a:pt x="178" y="94"/>
                  </a:lnTo>
                  <a:lnTo>
                    <a:pt x="178" y="96"/>
                  </a:lnTo>
                  <a:lnTo>
                    <a:pt x="178" y="98"/>
                  </a:lnTo>
                  <a:lnTo>
                    <a:pt x="178" y="104"/>
                  </a:lnTo>
                  <a:lnTo>
                    <a:pt x="178" y="106"/>
                  </a:lnTo>
                  <a:lnTo>
                    <a:pt x="182" y="106"/>
                  </a:lnTo>
                  <a:lnTo>
                    <a:pt x="184" y="106"/>
                  </a:lnTo>
                  <a:lnTo>
                    <a:pt x="184" y="110"/>
                  </a:lnTo>
                  <a:lnTo>
                    <a:pt x="184" y="115"/>
                  </a:lnTo>
                  <a:lnTo>
                    <a:pt x="184" y="119"/>
                  </a:lnTo>
                  <a:lnTo>
                    <a:pt x="184" y="119"/>
                  </a:lnTo>
                  <a:lnTo>
                    <a:pt x="186" y="119"/>
                  </a:lnTo>
                  <a:lnTo>
                    <a:pt x="186" y="119"/>
                  </a:lnTo>
                  <a:lnTo>
                    <a:pt x="186" y="125"/>
                  </a:lnTo>
                  <a:lnTo>
                    <a:pt x="190" y="125"/>
                  </a:lnTo>
                  <a:lnTo>
                    <a:pt x="190" y="127"/>
                  </a:lnTo>
                  <a:lnTo>
                    <a:pt x="190" y="135"/>
                  </a:lnTo>
                  <a:lnTo>
                    <a:pt x="190" y="140"/>
                  </a:lnTo>
                  <a:lnTo>
                    <a:pt x="190" y="142"/>
                  </a:lnTo>
                  <a:lnTo>
                    <a:pt x="188" y="142"/>
                  </a:lnTo>
                  <a:lnTo>
                    <a:pt x="188" y="144"/>
                  </a:lnTo>
                  <a:lnTo>
                    <a:pt x="188" y="144"/>
                  </a:lnTo>
                  <a:lnTo>
                    <a:pt x="188" y="144"/>
                  </a:lnTo>
                  <a:lnTo>
                    <a:pt x="188" y="144"/>
                  </a:lnTo>
                  <a:lnTo>
                    <a:pt x="188" y="148"/>
                  </a:lnTo>
                  <a:lnTo>
                    <a:pt x="188" y="148"/>
                  </a:lnTo>
                  <a:lnTo>
                    <a:pt x="188" y="154"/>
                  </a:lnTo>
                  <a:lnTo>
                    <a:pt x="188" y="154"/>
                  </a:lnTo>
                  <a:lnTo>
                    <a:pt x="188" y="154"/>
                  </a:lnTo>
                  <a:lnTo>
                    <a:pt x="188" y="156"/>
                  </a:lnTo>
                  <a:lnTo>
                    <a:pt x="192" y="156"/>
                  </a:lnTo>
                  <a:lnTo>
                    <a:pt x="192" y="156"/>
                  </a:lnTo>
                  <a:lnTo>
                    <a:pt x="194" y="156"/>
                  </a:lnTo>
                  <a:lnTo>
                    <a:pt x="194" y="154"/>
                  </a:lnTo>
                  <a:lnTo>
                    <a:pt x="198" y="154"/>
                  </a:lnTo>
                  <a:lnTo>
                    <a:pt x="203" y="154"/>
                  </a:lnTo>
                  <a:lnTo>
                    <a:pt x="205" y="154"/>
                  </a:lnTo>
                  <a:lnTo>
                    <a:pt x="205" y="156"/>
                  </a:lnTo>
                  <a:lnTo>
                    <a:pt x="205" y="158"/>
                  </a:lnTo>
                  <a:lnTo>
                    <a:pt x="207" y="167"/>
                  </a:lnTo>
                  <a:lnTo>
                    <a:pt x="207" y="175"/>
                  </a:lnTo>
                  <a:lnTo>
                    <a:pt x="207" y="179"/>
                  </a:lnTo>
                  <a:lnTo>
                    <a:pt x="207" y="185"/>
                  </a:lnTo>
                  <a:lnTo>
                    <a:pt x="207" y="188"/>
                  </a:lnTo>
                  <a:lnTo>
                    <a:pt x="213" y="188"/>
                  </a:lnTo>
                  <a:lnTo>
                    <a:pt x="213" y="190"/>
                  </a:lnTo>
                  <a:lnTo>
                    <a:pt x="213" y="190"/>
                  </a:lnTo>
                  <a:lnTo>
                    <a:pt x="213" y="190"/>
                  </a:lnTo>
                  <a:lnTo>
                    <a:pt x="213" y="194"/>
                  </a:lnTo>
                  <a:lnTo>
                    <a:pt x="213" y="198"/>
                  </a:lnTo>
                  <a:lnTo>
                    <a:pt x="213" y="213"/>
                  </a:lnTo>
                  <a:lnTo>
                    <a:pt x="213" y="213"/>
                  </a:lnTo>
                  <a:lnTo>
                    <a:pt x="213" y="219"/>
                  </a:lnTo>
                  <a:lnTo>
                    <a:pt x="213" y="221"/>
                  </a:lnTo>
                  <a:lnTo>
                    <a:pt x="213" y="223"/>
                  </a:lnTo>
                  <a:lnTo>
                    <a:pt x="213" y="231"/>
                  </a:lnTo>
                  <a:lnTo>
                    <a:pt x="213" y="232"/>
                  </a:lnTo>
                  <a:lnTo>
                    <a:pt x="213" y="234"/>
                  </a:lnTo>
                  <a:lnTo>
                    <a:pt x="213" y="234"/>
                  </a:lnTo>
                  <a:lnTo>
                    <a:pt x="213" y="234"/>
                  </a:lnTo>
                  <a:lnTo>
                    <a:pt x="213" y="234"/>
                  </a:lnTo>
                  <a:lnTo>
                    <a:pt x="161" y="188"/>
                  </a:lnTo>
                  <a:lnTo>
                    <a:pt x="150" y="179"/>
                  </a:lnTo>
                  <a:lnTo>
                    <a:pt x="144" y="175"/>
                  </a:lnTo>
                  <a:lnTo>
                    <a:pt x="144" y="173"/>
                  </a:lnTo>
                  <a:lnTo>
                    <a:pt x="144" y="173"/>
                  </a:lnTo>
                  <a:lnTo>
                    <a:pt x="144" y="173"/>
                  </a:lnTo>
                  <a:lnTo>
                    <a:pt x="134" y="165"/>
                  </a:lnTo>
                  <a:lnTo>
                    <a:pt x="132" y="163"/>
                  </a:lnTo>
                  <a:lnTo>
                    <a:pt x="105" y="140"/>
                  </a:lnTo>
                  <a:lnTo>
                    <a:pt x="98" y="133"/>
                  </a:lnTo>
                  <a:lnTo>
                    <a:pt x="75" y="113"/>
                  </a:lnTo>
                  <a:lnTo>
                    <a:pt x="71" y="110"/>
                  </a:lnTo>
                  <a:lnTo>
                    <a:pt x="71" y="110"/>
                  </a:lnTo>
                  <a:lnTo>
                    <a:pt x="71" y="110"/>
                  </a:lnTo>
                  <a:lnTo>
                    <a:pt x="36" y="79"/>
                  </a:lnTo>
                  <a:lnTo>
                    <a:pt x="31" y="73"/>
                  </a:lnTo>
                  <a:lnTo>
                    <a:pt x="25" y="69"/>
                  </a:lnTo>
                  <a:lnTo>
                    <a:pt x="21" y="64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17" y="62"/>
                  </a:lnTo>
                  <a:lnTo>
                    <a:pt x="17" y="62"/>
                  </a:lnTo>
                  <a:lnTo>
                    <a:pt x="17" y="62"/>
                  </a:lnTo>
                  <a:lnTo>
                    <a:pt x="2" y="46"/>
                  </a:lnTo>
                  <a:lnTo>
                    <a:pt x="0" y="46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73" name="Freeform 22">
              <a:extLst>
                <a:ext uri="{FF2B5EF4-FFF2-40B4-BE49-F238E27FC236}">
                  <a16:creationId xmlns:a16="http://schemas.microsoft.com/office/drawing/2014/main" id="{A9ABC432-15E2-C888-AD32-22DBB156E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8437" y="2652713"/>
              <a:ext cx="215900" cy="244475"/>
            </a:xfrm>
            <a:custGeom>
              <a:avLst/>
              <a:gdLst>
                <a:gd name="T0" fmla="*/ 134 w 136"/>
                <a:gd name="T1" fmla="*/ 6 h 154"/>
                <a:gd name="T2" fmla="*/ 129 w 136"/>
                <a:gd name="T3" fmla="*/ 13 h 154"/>
                <a:gd name="T4" fmla="*/ 117 w 136"/>
                <a:gd name="T5" fmla="*/ 36 h 154"/>
                <a:gd name="T6" fmla="*/ 106 w 136"/>
                <a:gd name="T7" fmla="*/ 59 h 154"/>
                <a:gd name="T8" fmla="*/ 90 w 136"/>
                <a:gd name="T9" fmla="*/ 86 h 154"/>
                <a:gd name="T10" fmla="*/ 81 w 136"/>
                <a:gd name="T11" fmla="*/ 104 h 154"/>
                <a:gd name="T12" fmla="*/ 77 w 136"/>
                <a:gd name="T13" fmla="*/ 113 h 154"/>
                <a:gd name="T14" fmla="*/ 67 w 136"/>
                <a:gd name="T15" fmla="*/ 123 h 154"/>
                <a:gd name="T16" fmla="*/ 54 w 136"/>
                <a:gd name="T17" fmla="*/ 129 h 154"/>
                <a:gd name="T18" fmla="*/ 50 w 136"/>
                <a:gd name="T19" fmla="*/ 132 h 154"/>
                <a:gd name="T20" fmla="*/ 40 w 136"/>
                <a:gd name="T21" fmla="*/ 136 h 154"/>
                <a:gd name="T22" fmla="*/ 27 w 136"/>
                <a:gd name="T23" fmla="*/ 144 h 154"/>
                <a:gd name="T24" fmla="*/ 21 w 136"/>
                <a:gd name="T25" fmla="*/ 148 h 154"/>
                <a:gd name="T26" fmla="*/ 15 w 136"/>
                <a:gd name="T27" fmla="*/ 150 h 154"/>
                <a:gd name="T28" fmla="*/ 0 w 136"/>
                <a:gd name="T29" fmla="*/ 150 h 154"/>
                <a:gd name="T30" fmla="*/ 6 w 136"/>
                <a:gd name="T31" fmla="*/ 144 h 154"/>
                <a:gd name="T32" fmla="*/ 12 w 136"/>
                <a:gd name="T33" fmla="*/ 138 h 154"/>
                <a:gd name="T34" fmla="*/ 12 w 136"/>
                <a:gd name="T35" fmla="*/ 130 h 154"/>
                <a:gd name="T36" fmla="*/ 17 w 136"/>
                <a:gd name="T37" fmla="*/ 121 h 154"/>
                <a:gd name="T38" fmla="*/ 13 w 136"/>
                <a:gd name="T39" fmla="*/ 111 h 154"/>
                <a:gd name="T40" fmla="*/ 12 w 136"/>
                <a:gd name="T41" fmla="*/ 106 h 154"/>
                <a:gd name="T42" fmla="*/ 8 w 136"/>
                <a:gd name="T43" fmla="*/ 102 h 154"/>
                <a:gd name="T44" fmla="*/ 12 w 136"/>
                <a:gd name="T45" fmla="*/ 92 h 154"/>
                <a:gd name="T46" fmla="*/ 17 w 136"/>
                <a:gd name="T47" fmla="*/ 88 h 154"/>
                <a:gd name="T48" fmla="*/ 17 w 136"/>
                <a:gd name="T49" fmla="*/ 75 h 154"/>
                <a:gd name="T50" fmla="*/ 8 w 136"/>
                <a:gd name="T51" fmla="*/ 73 h 154"/>
                <a:gd name="T52" fmla="*/ 6 w 136"/>
                <a:gd name="T53" fmla="*/ 69 h 154"/>
                <a:gd name="T54" fmla="*/ 6 w 136"/>
                <a:gd name="T55" fmla="*/ 44 h 154"/>
                <a:gd name="T56" fmla="*/ 10 w 136"/>
                <a:gd name="T57" fmla="*/ 46 h 154"/>
                <a:gd name="T58" fmla="*/ 13 w 136"/>
                <a:gd name="T59" fmla="*/ 48 h 154"/>
                <a:gd name="T60" fmla="*/ 19 w 136"/>
                <a:gd name="T61" fmla="*/ 48 h 154"/>
                <a:gd name="T62" fmla="*/ 25 w 136"/>
                <a:gd name="T63" fmla="*/ 48 h 154"/>
                <a:gd name="T64" fmla="*/ 29 w 136"/>
                <a:gd name="T65" fmla="*/ 48 h 154"/>
                <a:gd name="T66" fmla="*/ 31 w 136"/>
                <a:gd name="T67" fmla="*/ 42 h 154"/>
                <a:gd name="T68" fmla="*/ 35 w 136"/>
                <a:gd name="T69" fmla="*/ 38 h 154"/>
                <a:gd name="T70" fmla="*/ 44 w 136"/>
                <a:gd name="T71" fmla="*/ 33 h 154"/>
                <a:gd name="T72" fmla="*/ 44 w 136"/>
                <a:gd name="T73" fmla="*/ 33 h 154"/>
                <a:gd name="T74" fmla="*/ 50 w 136"/>
                <a:gd name="T75" fmla="*/ 31 h 154"/>
                <a:gd name="T76" fmla="*/ 52 w 136"/>
                <a:gd name="T77" fmla="*/ 27 h 154"/>
                <a:gd name="T78" fmla="*/ 58 w 136"/>
                <a:gd name="T79" fmla="*/ 25 h 154"/>
                <a:gd name="T80" fmla="*/ 63 w 136"/>
                <a:gd name="T81" fmla="*/ 25 h 154"/>
                <a:gd name="T82" fmla="*/ 71 w 136"/>
                <a:gd name="T83" fmla="*/ 25 h 154"/>
                <a:gd name="T84" fmla="*/ 75 w 136"/>
                <a:gd name="T85" fmla="*/ 25 h 154"/>
                <a:gd name="T86" fmla="*/ 77 w 136"/>
                <a:gd name="T87" fmla="*/ 23 h 154"/>
                <a:gd name="T88" fmla="*/ 79 w 136"/>
                <a:gd name="T89" fmla="*/ 17 h 154"/>
                <a:gd name="T90" fmla="*/ 83 w 136"/>
                <a:gd name="T91" fmla="*/ 15 h 154"/>
                <a:gd name="T92" fmla="*/ 86 w 136"/>
                <a:gd name="T93" fmla="*/ 17 h 154"/>
                <a:gd name="T94" fmla="*/ 100 w 136"/>
                <a:gd name="T95" fmla="*/ 17 h 154"/>
                <a:gd name="T96" fmla="*/ 109 w 136"/>
                <a:gd name="T97" fmla="*/ 15 h 154"/>
                <a:gd name="T98" fmla="*/ 111 w 136"/>
                <a:gd name="T99" fmla="*/ 11 h 154"/>
                <a:gd name="T100" fmla="*/ 123 w 136"/>
                <a:gd name="T101" fmla="*/ 10 h 154"/>
                <a:gd name="T102" fmla="*/ 127 w 136"/>
                <a:gd name="T103" fmla="*/ 8 h 154"/>
                <a:gd name="T104" fmla="*/ 131 w 136"/>
                <a:gd name="T105" fmla="*/ 4 h 154"/>
                <a:gd name="T106" fmla="*/ 132 w 136"/>
                <a:gd name="T107" fmla="*/ 4 h 154"/>
                <a:gd name="T108" fmla="*/ 136 w 136"/>
                <a:gd name="T10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6" h="154">
                  <a:moveTo>
                    <a:pt x="134" y="2"/>
                  </a:moveTo>
                  <a:lnTo>
                    <a:pt x="134" y="4"/>
                  </a:lnTo>
                  <a:lnTo>
                    <a:pt x="134" y="4"/>
                  </a:lnTo>
                  <a:lnTo>
                    <a:pt x="134" y="4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2" y="6"/>
                  </a:lnTo>
                  <a:lnTo>
                    <a:pt x="132" y="8"/>
                  </a:lnTo>
                  <a:lnTo>
                    <a:pt x="132" y="8"/>
                  </a:lnTo>
                  <a:lnTo>
                    <a:pt x="131" y="11"/>
                  </a:lnTo>
                  <a:lnTo>
                    <a:pt x="131" y="11"/>
                  </a:lnTo>
                  <a:lnTo>
                    <a:pt x="131" y="11"/>
                  </a:lnTo>
                  <a:lnTo>
                    <a:pt x="129" y="13"/>
                  </a:lnTo>
                  <a:lnTo>
                    <a:pt x="129" y="15"/>
                  </a:lnTo>
                  <a:lnTo>
                    <a:pt x="129" y="15"/>
                  </a:lnTo>
                  <a:lnTo>
                    <a:pt x="129" y="15"/>
                  </a:lnTo>
                  <a:lnTo>
                    <a:pt x="127" y="19"/>
                  </a:lnTo>
                  <a:lnTo>
                    <a:pt x="125" y="21"/>
                  </a:lnTo>
                  <a:lnTo>
                    <a:pt x="123" y="27"/>
                  </a:lnTo>
                  <a:lnTo>
                    <a:pt x="117" y="36"/>
                  </a:lnTo>
                  <a:lnTo>
                    <a:pt x="111" y="46"/>
                  </a:lnTo>
                  <a:lnTo>
                    <a:pt x="109" y="52"/>
                  </a:lnTo>
                  <a:lnTo>
                    <a:pt x="109" y="52"/>
                  </a:lnTo>
                  <a:lnTo>
                    <a:pt x="108" y="54"/>
                  </a:lnTo>
                  <a:lnTo>
                    <a:pt x="106" y="58"/>
                  </a:lnTo>
                  <a:lnTo>
                    <a:pt x="106" y="58"/>
                  </a:lnTo>
                  <a:lnTo>
                    <a:pt x="106" y="59"/>
                  </a:lnTo>
                  <a:lnTo>
                    <a:pt x="102" y="65"/>
                  </a:lnTo>
                  <a:lnTo>
                    <a:pt x="100" y="67"/>
                  </a:lnTo>
                  <a:lnTo>
                    <a:pt x="100" y="69"/>
                  </a:lnTo>
                  <a:lnTo>
                    <a:pt x="100" y="69"/>
                  </a:lnTo>
                  <a:lnTo>
                    <a:pt x="98" y="71"/>
                  </a:lnTo>
                  <a:lnTo>
                    <a:pt x="98" y="73"/>
                  </a:lnTo>
                  <a:lnTo>
                    <a:pt x="90" y="86"/>
                  </a:lnTo>
                  <a:lnTo>
                    <a:pt x="86" y="94"/>
                  </a:lnTo>
                  <a:lnTo>
                    <a:pt x="86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4" y="100"/>
                  </a:lnTo>
                  <a:lnTo>
                    <a:pt x="83" y="104"/>
                  </a:lnTo>
                  <a:lnTo>
                    <a:pt x="81" y="104"/>
                  </a:lnTo>
                  <a:lnTo>
                    <a:pt x="81" y="106"/>
                  </a:lnTo>
                  <a:lnTo>
                    <a:pt x="81" y="107"/>
                  </a:lnTo>
                  <a:lnTo>
                    <a:pt x="79" y="107"/>
                  </a:lnTo>
                  <a:lnTo>
                    <a:pt x="79" y="109"/>
                  </a:lnTo>
                  <a:lnTo>
                    <a:pt x="77" y="111"/>
                  </a:lnTo>
                  <a:lnTo>
                    <a:pt x="77" y="111"/>
                  </a:lnTo>
                  <a:lnTo>
                    <a:pt x="77" y="113"/>
                  </a:lnTo>
                  <a:lnTo>
                    <a:pt x="75" y="115"/>
                  </a:lnTo>
                  <a:lnTo>
                    <a:pt x="75" y="115"/>
                  </a:lnTo>
                  <a:lnTo>
                    <a:pt x="73" y="119"/>
                  </a:lnTo>
                  <a:lnTo>
                    <a:pt x="73" y="119"/>
                  </a:lnTo>
                  <a:lnTo>
                    <a:pt x="71" y="119"/>
                  </a:lnTo>
                  <a:lnTo>
                    <a:pt x="67" y="121"/>
                  </a:lnTo>
                  <a:lnTo>
                    <a:pt x="67" y="123"/>
                  </a:lnTo>
                  <a:lnTo>
                    <a:pt x="65" y="123"/>
                  </a:lnTo>
                  <a:lnTo>
                    <a:pt x="63" y="125"/>
                  </a:lnTo>
                  <a:lnTo>
                    <a:pt x="61" y="125"/>
                  </a:lnTo>
                  <a:lnTo>
                    <a:pt x="58" y="127"/>
                  </a:lnTo>
                  <a:lnTo>
                    <a:pt x="58" y="127"/>
                  </a:lnTo>
                  <a:lnTo>
                    <a:pt x="56" y="129"/>
                  </a:lnTo>
                  <a:lnTo>
                    <a:pt x="54" y="129"/>
                  </a:lnTo>
                  <a:lnTo>
                    <a:pt x="54" y="130"/>
                  </a:lnTo>
                  <a:lnTo>
                    <a:pt x="52" y="130"/>
                  </a:lnTo>
                  <a:lnTo>
                    <a:pt x="52" y="130"/>
                  </a:lnTo>
                  <a:lnTo>
                    <a:pt x="52" y="130"/>
                  </a:lnTo>
                  <a:lnTo>
                    <a:pt x="50" y="130"/>
                  </a:lnTo>
                  <a:lnTo>
                    <a:pt x="50" y="132"/>
                  </a:lnTo>
                  <a:lnTo>
                    <a:pt x="50" y="132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44" y="134"/>
                  </a:lnTo>
                  <a:lnTo>
                    <a:pt x="44" y="134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36" y="138"/>
                  </a:lnTo>
                  <a:lnTo>
                    <a:pt x="36" y="138"/>
                  </a:lnTo>
                  <a:lnTo>
                    <a:pt x="35" y="140"/>
                  </a:lnTo>
                  <a:lnTo>
                    <a:pt x="31" y="142"/>
                  </a:lnTo>
                  <a:lnTo>
                    <a:pt x="27" y="144"/>
                  </a:lnTo>
                  <a:lnTo>
                    <a:pt x="27" y="144"/>
                  </a:lnTo>
                  <a:lnTo>
                    <a:pt x="27" y="144"/>
                  </a:lnTo>
                  <a:lnTo>
                    <a:pt x="27" y="144"/>
                  </a:lnTo>
                  <a:lnTo>
                    <a:pt x="25" y="146"/>
                  </a:lnTo>
                  <a:lnTo>
                    <a:pt x="23" y="146"/>
                  </a:lnTo>
                  <a:lnTo>
                    <a:pt x="23" y="146"/>
                  </a:lnTo>
                  <a:lnTo>
                    <a:pt x="23" y="146"/>
                  </a:lnTo>
                  <a:lnTo>
                    <a:pt x="21" y="148"/>
                  </a:lnTo>
                  <a:lnTo>
                    <a:pt x="21" y="148"/>
                  </a:lnTo>
                  <a:lnTo>
                    <a:pt x="21" y="148"/>
                  </a:lnTo>
                  <a:lnTo>
                    <a:pt x="21" y="148"/>
                  </a:lnTo>
                  <a:lnTo>
                    <a:pt x="19" y="148"/>
                  </a:lnTo>
                  <a:lnTo>
                    <a:pt x="17" y="148"/>
                  </a:lnTo>
                  <a:lnTo>
                    <a:pt x="17" y="148"/>
                  </a:lnTo>
                  <a:lnTo>
                    <a:pt x="15" y="150"/>
                  </a:lnTo>
                  <a:lnTo>
                    <a:pt x="13" y="150"/>
                  </a:lnTo>
                  <a:lnTo>
                    <a:pt x="12" y="150"/>
                  </a:lnTo>
                  <a:lnTo>
                    <a:pt x="2" y="154"/>
                  </a:lnTo>
                  <a:lnTo>
                    <a:pt x="0" y="154"/>
                  </a:lnTo>
                  <a:lnTo>
                    <a:pt x="0" y="152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0"/>
                  </a:lnTo>
                  <a:lnTo>
                    <a:pt x="2" y="150"/>
                  </a:lnTo>
                  <a:lnTo>
                    <a:pt x="4" y="150"/>
                  </a:lnTo>
                  <a:lnTo>
                    <a:pt x="4" y="150"/>
                  </a:lnTo>
                  <a:lnTo>
                    <a:pt x="4" y="150"/>
                  </a:lnTo>
                  <a:lnTo>
                    <a:pt x="6" y="144"/>
                  </a:lnTo>
                  <a:lnTo>
                    <a:pt x="6" y="144"/>
                  </a:lnTo>
                  <a:lnTo>
                    <a:pt x="6" y="144"/>
                  </a:lnTo>
                  <a:lnTo>
                    <a:pt x="6" y="142"/>
                  </a:lnTo>
                  <a:lnTo>
                    <a:pt x="10" y="142"/>
                  </a:lnTo>
                  <a:lnTo>
                    <a:pt x="12" y="142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2" y="136"/>
                  </a:lnTo>
                  <a:lnTo>
                    <a:pt x="12" y="132"/>
                  </a:lnTo>
                  <a:lnTo>
                    <a:pt x="12" y="132"/>
                  </a:lnTo>
                  <a:lnTo>
                    <a:pt x="12" y="130"/>
                  </a:lnTo>
                  <a:lnTo>
                    <a:pt x="12" y="130"/>
                  </a:lnTo>
                  <a:lnTo>
                    <a:pt x="12" y="130"/>
                  </a:lnTo>
                  <a:lnTo>
                    <a:pt x="12" y="130"/>
                  </a:lnTo>
                  <a:lnTo>
                    <a:pt x="12" y="129"/>
                  </a:lnTo>
                  <a:lnTo>
                    <a:pt x="12" y="125"/>
                  </a:lnTo>
                  <a:lnTo>
                    <a:pt x="12" y="123"/>
                  </a:lnTo>
                  <a:lnTo>
                    <a:pt x="12" y="121"/>
                  </a:lnTo>
                  <a:lnTo>
                    <a:pt x="13" y="121"/>
                  </a:lnTo>
                  <a:lnTo>
                    <a:pt x="13" y="121"/>
                  </a:lnTo>
                  <a:lnTo>
                    <a:pt x="17" y="121"/>
                  </a:lnTo>
                  <a:lnTo>
                    <a:pt x="17" y="119"/>
                  </a:lnTo>
                  <a:lnTo>
                    <a:pt x="17" y="119"/>
                  </a:lnTo>
                  <a:lnTo>
                    <a:pt x="17" y="117"/>
                  </a:lnTo>
                  <a:lnTo>
                    <a:pt x="17" y="115"/>
                  </a:lnTo>
                  <a:lnTo>
                    <a:pt x="13" y="115"/>
                  </a:lnTo>
                  <a:lnTo>
                    <a:pt x="13" y="113"/>
                  </a:lnTo>
                  <a:lnTo>
                    <a:pt x="13" y="111"/>
                  </a:lnTo>
                  <a:lnTo>
                    <a:pt x="13" y="109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12" y="107"/>
                  </a:lnTo>
                  <a:lnTo>
                    <a:pt x="12" y="107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12" y="104"/>
                  </a:lnTo>
                  <a:lnTo>
                    <a:pt x="12" y="104"/>
                  </a:lnTo>
                  <a:lnTo>
                    <a:pt x="12" y="104"/>
                  </a:lnTo>
                  <a:lnTo>
                    <a:pt x="8" y="104"/>
                  </a:lnTo>
                  <a:lnTo>
                    <a:pt x="8" y="102"/>
                  </a:lnTo>
                  <a:lnTo>
                    <a:pt x="8" y="102"/>
                  </a:lnTo>
                  <a:lnTo>
                    <a:pt x="8" y="102"/>
                  </a:lnTo>
                  <a:lnTo>
                    <a:pt x="8" y="98"/>
                  </a:lnTo>
                  <a:lnTo>
                    <a:pt x="8" y="98"/>
                  </a:lnTo>
                  <a:lnTo>
                    <a:pt x="8" y="98"/>
                  </a:lnTo>
                  <a:lnTo>
                    <a:pt x="12" y="98"/>
                  </a:lnTo>
                  <a:lnTo>
                    <a:pt x="12" y="96"/>
                  </a:lnTo>
                  <a:lnTo>
                    <a:pt x="12" y="96"/>
                  </a:lnTo>
                  <a:lnTo>
                    <a:pt x="12" y="92"/>
                  </a:lnTo>
                  <a:lnTo>
                    <a:pt x="12" y="92"/>
                  </a:lnTo>
                  <a:lnTo>
                    <a:pt x="12" y="92"/>
                  </a:lnTo>
                  <a:lnTo>
                    <a:pt x="12" y="92"/>
                  </a:lnTo>
                  <a:lnTo>
                    <a:pt x="13" y="92"/>
                  </a:lnTo>
                  <a:lnTo>
                    <a:pt x="15" y="92"/>
                  </a:lnTo>
                  <a:lnTo>
                    <a:pt x="17" y="92"/>
                  </a:lnTo>
                  <a:lnTo>
                    <a:pt x="17" y="88"/>
                  </a:lnTo>
                  <a:lnTo>
                    <a:pt x="17" y="86"/>
                  </a:lnTo>
                  <a:lnTo>
                    <a:pt x="17" y="84"/>
                  </a:lnTo>
                  <a:lnTo>
                    <a:pt x="17" y="84"/>
                  </a:lnTo>
                  <a:lnTo>
                    <a:pt x="17" y="82"/>
                  </a:lnTo>
                  <a:lnTo>
                    <a:pt x="17" y="81"/>
                  </a:lnTo>
                  <a:lnTo>
                    <a:pt x="17" y="81"/>
                  </a:lnTo>
                  <a:lnTo>
                    <a:pt x="17" y="75"/>
                  </a:lnTo>
                  <a:lnTo>
                    <a:pt x="17" y="73"/>
                  </a:lnTo>
                  <a:lnTo>
                    <a:pt x="17" y="73"/>
                  </a:lnTo>
                  <a:lnTo>
                    <a:pt x="15" y="73"/>
                  </a:lnTo>
                  <a:lnTo>
                    <a:pt x="13" y="73"/>
                  </a:lnTo>
                  <a:lnTo>
                    <a:pt x="12" y="73"/>
                  </a:lnTo>
                  <a:lnTo>
                    <a:pt x="10" y="73"/>
                  </a:lnTo>
                  <a:lnTo>
                    <a:pt x="8" y="73"/>
                  </a:lnTo>
                  <a:lnTo>
                    <a:pt x="8" y="73"/>
                  </a:lnTo>
                  <a:lnTo>
                    <a:pt x="8" y="73"/>
                  </a:lnTo>
                  <a:lnTo>
                    <a:pt x="6" y="73"/>
                  </a:lnTo>
                  <a:lnTo>
                    <a:pt x="6" y="73"/>
                  </a:lnTo>
                  <a:lnTo>
                    <a:pt x="6" y="73"/>
                  </a:lnTo>
                  <a:lnTo>
                    <a:pt x="6" y="71"/>
                  </a:lnTo>
                  <a:lnTo>
                    <a:pt x="6" y="69"/>
                  </a:lnTo>
                  <a:lnTo>
                    <a:pt x="6" y="69"/>
                  </a:lnTo>
                  <a:lnTo>
                    <a:pt x="6" y="67"/>
                  </a:lnTo>
                  <a:lnTo>
                    <a:pt x="6" y="56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2" y="48"/>
                  </a:lnTo>
                  <a:lnTo>
                    <a:pt x="12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5" y="50"/>
                  </a:lnTo>
                  <a:lnTo>
                    <a:pt x="17" y="50"/>
                  </a:lnTo>
                  <a:lnTo>
                    <a:pt x="17" y="48"/>
                  </a:lnTo>
                  <a:lnTo>
                    <a:pt x="17" y="48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21" y="48"/>
                  </a:lnTo>
                  <a:lnTo>
                    <a:pt x="21" y="48"/>
                  </a:lnTo>
                  <a:lnTo>
                    <a:pt x="21" y="48"/>
                  </a:lnTo>
                  <a:lnTo>
                    <a:pt x="21" y="48"/>
                  </a:lnTo>
                  <a:lnTo>
                    <a:pt x="23" y="48"/>
                  </a:lnTo>
                  <a:lnTo>
                    <a:pt x="25" y="48"/>
                  </a:lnTo>
                  <a:lnTo>
                    <a:pt x="25" y="48"/>
                  </a:lnTo>
                  <a:lnTo>
                    <a:pt x="25" y="48"/>
                  </a:lnTo>
                  <a:lnTo>
                    <a:pt x="25" y="48"/>
                  </a:lnTo>
                  <a:lnTo>
                    <a:pt x="27" y="48"/>
                  </a:lnTo>
                  <a:lnTo>
                    <a:pt x="27" y="48"/>
                  </a:lnTo>
                  <a:lnTo>
                    <a:pt x="27" y="48"/>
                  </a:lnTo>
                  <a:lnTo>
                    <a:pt x="29" y="48"/>
                  </a:lnTo>
                  <a:lnTo>
                    <a:pt x="29" y="48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29" y="44"/>
                  </a:lnTo>
                  <a:lnTo>
                    <a:pt x="29" y="44"/>
                  </a:lnTo>
                  <a:lnTo>
                    <a:pt x="31" y="44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5" y="40"/>
                  </a:lnTo>
                  <a:lnTo>
                    <a:pt x="35" y="38"/>
                  </a:lnTo>
                  <a:lnTo>
                    <a:pt x="35" y="38"/>
                  </a:lnTo>
                  <a:lnTo>
                    <a:pt x="35" y="38"/>
                  </a:lnTo>
                  <a:lnTo>
                    <a:pt x="35" y="38"/>
                  </a:lnTo>
                  <a:lnTo>
                    <a:pt x="36" y="38"/>
                  </a:lnTo>
                  <a:lnTo>
                    <a:pt x="38" y="34"/>
                  </a:lnTo>
                  <a:lnTo>
                    <a:pt x="40" y="34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29"/>
                  </a:lnTo>
                  <a:lnTo>
                    <a:pt x="50" y="29"/>
                  </a:lnTo>
                  <a:lnTo>
                    <a:pt x="50" y="29"/>
                  </a:lnTo>
                  <a:lnTo>
                    <a:pt x="52" y="29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6" y="27"/>
                  </a:lnTo>
                  <a:lnTo>
                    <a:pt x="58" y="25"/>
                  </a:lnTo>
                  <a:lnTo>
                    <a:pt x="58" y="25"/>
                  </a:lnTo>
                  <a:lnTo>
                    <a:pt x="58" y="25"/>
                  </a:lnTo>
                  <a:lnTo>
                    <a:pt x="58" y="25"/>
                  </a:lnTo>
                  <a:lnTo>
                    <a:pt x="60" y="25"/>
                  </a:lnTo>
                  <a:lnTo>
                    <a:pt x="61" y="25"/>
                  </a:lnTo>
                  <a:lnTo>
                    <a:pt x="61" y="25"/>
                  </a:lnTo>
                  <a:lnTo>
                    <a:pt x="63" y="25"/>
                  </a:lnTo>
                  <a:lnTo>
                    <a:pt x="65" y="25"/>
                  </a:lnTo>
                  <a:lnTo>
                    <a:pt x="67" y="25"/>
                  </a:lnTo>
                  <a:lnTo>
                    <a:pt x="69" y="25"/>
                  </a:lnTo>
                  <a:lnTo>
                    <a:pt x="69" y="25"/>
                  </a:lnTo>
                  <a:lnTo>
                    <a:pt x="71" y="25"/>
                  </a:lnTo>
                  <a:lnTo>
                    <a:pt x="71" y="25"/>
                  </a:lnTo>
                  <a:lnTo>
                    <a:pt x="71" y="25"/>
                  </a:lnTo>
                  <a:lnTo>
                    <a:pt x="71" y="25"/>
                  </a:lnTo>
                  <a:lnTo>
                    <a:pt x="73" y="25"/>
                  </a:lnTo>
                  <a:lnTo>
                    <a:pt x="73" y="25"/>
                  </a:lnTo>
                  <a:lnTo>
                    <a:pt x="75" y="25"/>
                  </a:lnTo>
                  <a:lnTo>
                    <a:pt x="75" y="25"/>
                  </a:lnTo>
                  <a:lnTo>
                    <a:pt x="75" y="25"/>
                  </a:lnTo>
                  <a:lnTo>
                    <a:pt x="75" y="25"/>
                  </a:lnTo>
                  <a:lnTo>
                    <a:pt x="75" y="25"/>
                  </a:lnTo>
                  <a:lnTo>
                    <a:pt x="77" y="25"/>
                  </a:lnTo>
                  <a:lnTo>
                    <a:pt x="77" y="25"/>
                  </a:lnTo>
                  <a:lnTo>
                    <a:pt x="77" y="25"/>
                  </a:lnTo>
                  <a:lnTo>
                    <a:pt x="77" y="25"/>
                  </a:lnTo>
                  <a:lnTo>
                    <a:pt x="77" y="25"/>
                  </a:lnTo>
                  <a:lnTo>
                    <a:pt x="77" y="23"/>
                  </a:lnTo>
                  <a:lnTo>
                    <a:pt x="77" y="23"/>
                  </a:lnTo>
                  <a:lnTo>
                    <a:pt x="77" y="23"/>
                  </a:lnTo>
                  <a:lnTo>
                    <a:pt x="77" y="21"/>
                  </a:lnTo>
                  <a:lnTo>
                    <a:pt x="77" y="19"/>
                  </a:lnTo>
                  <a:lnTo>
                    <a:pt x="77" y="19"/>
                  </a:lnTo>
                  <a:lnTo>
                    <a:pt x="79" y="17"/>
                  </a:lnTo>
                  <a:lnTo>
                    <a:pt x="79" y="17"/>
                  </a:lnTo>
                  <a:lnTo>
                    <a:pt x="79" y="17"/>
                  </a:lnTo>
                  <a:lnTo>
                    <a:pt x="79" y="17"/>
                  </a:lnTo>
                  <a:lnTo>
                    <a:pt x="79" y="17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3" y="15"/>
                  </a:lnTo>
                  <a:lnTo>
                    <a:pt x="83" y="17"/>
                  </a:lnTo>
                  <a:lnTo>
                    <a:pt x="83" y="17"/>
                  </a:lnTo>
                  <a:lnTo>
                    <a:pt x="83" y="17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8" y="17"/>
                  </a:lnTo>
                  <a:lnTo>
                    <a:pt x="90" y="17"/>
                  </a:lnTo>
                  <a:lnTo>
                    <a:pt x="92" y="15"/>
                  </a:lnTo>
                  <a:lnTo>
                    <a:pt x="94" y="15"/>
                  </a:lnTo>
                  <a:lnTo>
                    <a:pt x="96" y="15"/>
                  </a:lnTo>
                  <a:lnTo>
                    <a:pt x="100" y="17"/>
                  </a:lnTo>
                  <a:lnTo>
                    <a:pt x="100" y="17"/>
                  </a:lnTo>
                  <a:lnTo>
                    <a:pt x="102" y="17"/>
                  </a:lnTo>
                  <a:lnTo>
                    <a:pt x="104" y="17"/>
                  </a:lnTo>
                  <a:lnTo>
                    <a:pt x="106" y="15"/>
                  </a:lnTo>
                  <a:lnTo>
                    <a:pt x="106" y="15"/>
                  </a:lnTo>
                  <a:lnTo>
                    <a:pt x="108" y="15"/>
                  </a:lnTo>
                  <a:lnTo>
                    <a:pt x="109" y="15"/>
                  </a:lnTo>
                  <a:lnTo>
                    <a:pt x="109" y="15"/>
                  </a:lnTo>
                  <a:lnTo>
                    <a:pt x="109" y="15"/>
                  </a:lnTo>
                  <a:lnTo>
                    <a:pt x="109" y="15"/>
                  </a:lnTo>
                  <a:lnTo>
                    <a:pt x="109" y="13"/>
                  </a:lnTo>
                  <a:lnTo>
                    <a:pt x="109" y="13"/>
                  </a:lnTo>
                  <a:lnTo>
                    <a:pt x="109" y="13"/>
                  </a:lnTo>
                  <a:lnTo>
                    <a:pt x="111" y="11"/>
                  </a:lnTo>
                  <a:lnTo>
                    <a:pt x="111" y="11"/>
                  </a:lnTo>
                  <a:lnTo>
                    <a:pt x="111" y="11"/>
                  </a:lnTo>
                  <a:lnTo>
                    <a:pt x="113" y="11"/>
                  </a:lnTo>
                  <a:lnTo>
                    <a:pt x="115" y="11"/>
                  </a:lnTo>
                  <a:lnTo>
                    <a:pt x="117" y="11"/>
                  </a:lnTo>
                  <a:lnTo>
                    <a:pt x="121" y="10"/>
                  </a:lnTo>
                  <a:lnTo>
                    <a:pt x="123" y="10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7" y="8"/>
                  </a:lnTo>
                  <a:lnTo>
                    <a:pt x="129" y="6"/>
                  </a:lnTo>
                  <a:lnTo>
                    <a:pt x="129" y="6"/>
                  </a:lnTo>
                  <a:lnTo>
                    <a:pt x="129" y="6"/>
                  </a:lnTo>
                  <a:lnTo>
                    <a:pt x="129" y="6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2" y="4"/>
                  </a:lnTo>
                  <a:lnTo>
                    <a:pt x="132" y="4"/>
                  </a:lnTo>
                  <a:lnTo>
                    <a:pt x="132" y="4"/>
                  </a:lnTo>
                  <a:lnTo>
                    <a:pt x="134" y="2"/>
                  </a:lnTo>
                  <a:lnTo>
                    <a:pt x="134" y="2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6" y="2"/>
                  </a:lnTo>
                  <a:lnTo>
                    <a:pt x="134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74" name="Freeform 25">
              <a:extLst>
                <a:ext uri="{FF2B5EF4-FFF2-40B4-BE49-F238E27FC236}">
                  <a16:creationId xmlns:a16="http://schemas.microsoft.com/office/drawing/2014/main" id="{D207BBBE-800F-0398-1A86-3A66E9BDB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387" y="2897188"/>
              <a:ext cx="228600" cy="106363"/>
            </a:xfrm>
            <a:custGeom>
              <a:avLst/>
              <a:gdLst>
                <a:gd name="T0" fmla="*/ 102 w 144"/>
                <a:gd name="T1" fmla="*/ 17 h 67"/>
                <a:gd name="T2" fmla="*/ 107 w 144"/>
                <a:gd name="T3" fmla="*/ 21 h 67"/>
                <a:gd name="T4" fmla="*/ 117 w 144"/>
                <a:gd name="T5" fmla="*/ 23 h 67"/>
                <a:gd name="T6" fmla="*/ 138 w 144"/>
                <a:gd name="T7" fmla="*/ 23 h 67"/>
                <a:gd name="T8" fmla="*/ 140 w 144"/>
                <a:gd name="T9" fmla="*/ 24 h 67"/>
                <a:gd name="T10" fmla="*/ 140 w 144"/>
                <a:gd name="T11" fmla="*/ 28 h 67"/>
                <a:gd name="T12" fmla="*/ 138 w 144"/>
                <a:gd name="T13" fmla="*/ 30 h 67"/>
                <a:gd name="T14" fmla="*/ 138 w 144"/>
                <a:gd name="T15" fmla="*/ 34 h 67"/>
                <a:gd name="T16" fmla="*/ 136 w 144"/>
                <a:gd name="T17" fmla="*/ 38 h 67"/>
                <a:gd name="T18" fmla="*/ 136 w 144"/>
                <a:gd name="T19" fmla="*/ 42 h 67"/>
                <a:gd name="T20" fmla="*/ 136 w 144"/>
                <a:gd name="T21" fmla="*/ 44 h 67"/>
                <a:gd name="T22" fmla="*/ 140 w 144"/>
                <a:gd name="T23" fmla="*/ 46 h 67"/>
                <a:gd name="T24" fmla="*/ 140 w 144"/>
                <a:gd name="T25" fmla="*/ 49 h 67"/>
                <a:gd name="T26" fmla="*/ 140 w 144"/>
                <a:gd name="T27" fmla="*/ 53 h 67"/>
                <a:gd name="T28" fmla="*/ 140 w 144"/>
                <a:gd name="T29" fmla="*/ 55 h 67"/>
                <a:gd name="T30" fmla="*/ 140 w 144"/>
                <a:gd name="T31" fmla="*/ 59 h 67"/>
                <a:gd name="T32" fmla="*/ 142 w 144"/>
                <a:gd name="T33" fmla="*/ 61 h 67"/>
                <a:gd name="T34" fmla="*/ 144 w 144"/>
                <a:gd name="T35" fmla="*/ 65 h 67"/>
                <a:gd name="T36" fmla="*/ 121 w 144"/>
                <a:gd name="T37" fmla="*/ 67 h 67"/>
                <a:gd name="T38" fmla="*/ 113 w 144"/>
                <a:gd name="T39" fmla="*/ 67 h 67"/>
                <a:gd name="T40" fmla="*/ 100 w 144"/>
                <a:gd name="T41" fmla="*/ 67 h 67"/>
                <a:gd name="T42" fmla="*/ 92 w 144"/>
                <a:gd name="T43" fmla="*/ 67 h 67"/>
                <a:gd name="T44" fmla="*/ 80 w 144"/>
                <a:gd name="T45" fmla="*/ 67 h 67"/>
                <a:gd name="T46" fmla="*/ 79 w 144"/>
                <a:gd name="T47" fmla="*/ 67 h 67"/>
                <a:gd name="T48" fmla="*/ 79 w 144"/>
                <a:gd name="T49" fmla="*/ 61 h 67"/>
                <a:gd name="T50" fmla="*/ 77 w 144"/>
                <a:gd name="T51" fmla="*/ 61 h 67"/>
                <a:gd name="T52" fmla="*/ 77 w 144"/>
                <a:gd name="T53" fmla="*/ 57 h 67"/>
                <a:gd name="T54" fmla="*/ 75 w 144"/>
                <a:gd name="T55" fmla="*/ 55 h 67"/>
                <a:gd name="T56" fmla="*/ 73 w 144"/>
                <a:gd name="T57" fmla="*/ 55 h 67"/>
                <a:gd name="T58" fmla="*/ 71 w 144"/>
                <a:gd name="T59" fmla="*/ 55 h 67"/>
                <a:gd name="T60" fmla="*/ 69 w 144"/>
                <a:gd name="T61" fmla="*/ 55 h 67"/>
                <a:gd name="T62" fmla="*/ 65 w 144"/>
                <a:gd name="T63" fmla="*/ 55 h 67"/>
                <a:gd name="T64" fmla="*/ 57 w 144"/>
                <a:gd name="T65" fmla="*/ 55 h 67"/>
                <a:gd name="T66" fmla="*/ 54 w 144"/>
                <a:gd name="T67" fmla="*/ 55 h 67"/>
                <a:gd name="T68" fmla="*/ 48 w 144"/>
                <a:gd name="T69" fmla="*/ 55 h 67"/>
                <a:gd name="T70" fmla="*/ 42 w 144"/>
                <a:gd name="T71" fmla="*/ 55 h 67"/>
                <a:gd name="T72" fmla="*/ 34 w 144"/>
                <a:gd name="T73" fmla="*/ 55 h 67"/>
                <a:gd name="T74" fmla="*/ 25 w 144"/>
                <a:gd name="T75" fmla="*/ 55 h 67"/>
                <a:gd name="T76" fmla="*/ 2 w 144"/>
                <a:gd name="T77" fmla="*/ 55 h 67"/>
                <a:gd name="T78" fmla="*/ 7 w 144"/>
                <a:gd name="T79" fmla="*/ 34 h 67"/>
                <a:gd name="T80" fmla="*/ 21 w 144"/>
                <a:gd name="T81" fmla="*/ 34 h 67"/>
                <a:gd name="T82" fmla="*/ 25 w 144"/>
                <a:gd name="T83" fmla="*/ 34 h 67"/>
                <a:gd name="T84" fmla="*/ 32 w 144"/>
                <a:gd name="T85" fmla="*/ 34 h 67"/>
                <a:gd name="T86" fmla="*/ 38 w 144"/>
                <a:gd name="T87" fmla="*/ 34 h 67"/>
                <a:gd name="T88" fmla="*/ 44 w 144"/>
                <a:gd name="T89" fmla="*/ 32 h 67"/>
                <a:gd name="T90" fmla="*/ 46 w 144"/>
                <a:gd name="T91" fmla="*/ 26 h 67"/>
                <a:gd name="T92" fmla="*/ 50 w 144"/>
                <a:gd name="T93" fmla="*/ 21 h 67"/>
                <a:gd name="T94" fmla="*/ 54 w 144"/>
                <a:gd name="T95" fmla="*/ 21 h 67"/>
                <a:gd name="T96" fmla="*/ 57 w 144"/>
                <a:gd name="T97" fmla="*/ 17 h 67"/>
                <a:gd name="T98" fmla="*/ 61 w 144"/>
                <a:gd name="T99" fmla="*/ 17 h 67"/>
                <a:gd name="T100" fmla="*/ 63 w 144"/>
                <a:gd name="T101" fmla="*/ 17 h 67"/>
                <a:gd name="T102" fmla="*/ 63 w 144"/>
                <a:gd name="T103" fmla="*/ 17 h 67"/>
                <a:gd name="T104" fmla="*/ 65 w 144"/>
                <a:gd name="T105" fmla="*/ 15 h 67"/>
                <a:gd name="T106" fmla="*/ 73 w 144"/>
                <a:gd name="T107" fmla="*/ 15 h 67"/>
                <a:gd name="T108" fmla="*/ 73 w 144"/>
                <a:gd name="T109" fmla="*/ 9 h 67"/>
                <a:gd name="T110" fmla="*/ 79 w 144"/>
                <a:gd name="T111" fmla="*/ 7 h 67"/>
                <a:gd name="T112" fmla="*/ 82 w 144"/>
                <a:gd name="T113" fmla="*/ 3 h 67"/>
                <a:gd name="T114" fmla="*/ 86 w 144"/>
                <a:gd name="T115" fmla="*/ 3 h 67"/>
                <a:gd name="T116" fmla="*/ 90 w 144"/>
                <a:gd name="T117" fmla="*/ 3 h 67"/>
                <a:gd name="T118" fmla="*/ 92 w 144"/>
                <a:gd name="T11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4" h="67">
                  <a:moveTo>
                    <a:pt x="94" y="1"/>
                  </a:moveTo>
                  <a:lnTo>
                    <a:pt x="94" y="3"/>
                  </a:lnTo>
                  <a:lnTo>
                    <a:pt x="94" y="5"/>
                  </a:lnTo>
                  <a:lnTo>
                    <a:pt x="100" y="13"/>
                  </a:lnTo>
                  <a:lnTo>
                    <a:pt x="100" y="15"/>
                  </a:lnTo>
                  <a:lnTo>
                    <a:pt x="102" y="17"/>
                  </a:lnTo>
                  <a:lnTo>
                    <a:pt x="102" y="17"/>
                  </a:lnTo>
                  <a:lnTo>
                    <a:pt x="102" y="17"/>
                  </a:lnTo>
                  <a:lnTo>
                    <a:pt x="102" y="17"/>
                  </a:lnTo>
                  <a:lnTo>
                    <a:pt x="105" y="19"/>
                  </a:lnTo>
                  <a:lnTo>
                    <a:pt x="105" y="19"/>
                  </a:lnTo>
                  <a:lnTo>
                    <a:pt x="107" y="21"/>
                  </a:lnTo>
                  <a:lnTo>
                    <a:pt x="107" y="21"/>
                  </a:lnTo>
                  <a:lnTo>
                    <a:pt x="109" y="21"/>
                  </a:lnTo>
                  <a:lnTo>
                    <a:pt x="111" y="23"/>
                  </a:lnTo>
                  <a:lnTo>
                    <a:pt x="111" y="23"/>
                  </a:lnTo>
                  <a:lnTo>
                    <a:pt x="115" y="23"/>
                  </a:lnTo>
                  <a:lnTo>
                    <a:pt x="117" y="23"/>
                  </a:lnTo>
                  <a:lnTo>
                    <a:pt x="119" y="23"/>
                  </a:lnTo>
                  <a:lnTo>
                    <a:pt x="121" y="23"/>
                  </a:lnTo>
                  <a:lnTo>
                    <a:pt x="125" y="23"/>
                  </a:lnTo>
                  <a:lnTo>
                    <a:pt x="132" y="23"/>
                  </a:lnTo>
                  <a:lnTo>
                    <a:pt x="134" y="23"/>
                  </a:lnTo>
                  <a:lnTo>
                    <a:pt x="138" y="23"/>
                  </a:lnTo>
                  <a:lnTo>
                    <a:pt x="138" y="23"/>
                  </a:lnTo>
                  <a:lnTo>
                    <a:pt x="140" y="23"/>
                  </a:lnTo>
                  <a:lnTo>
                    <a:pt x="140" y="23"/>
                  </a:lnTo>
                  <a:lnTo>
                    <a:pt x="140" y="23"/>
                  </a:lnTo>
                  <a:lnTo>
                    <a:pt x="140" y="24"/>
                  </a:lnTo>
                  <a:lnTo>
                    <a:pt x="140" y="24"/>
                  </a:lnTo>
                  <a:lnTo>
                    <a:pt x="140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40" y="26"/>
                  </a:lnTo>
                  <a:lnTo>
                    <a:pt x="140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40" y="30"/>
                  </a:lnTo>
                  <a:lnTo>
                    <a:pt x="140" y="30"/>
                  </a:lnTo>
                  <a:lnTo>
                    <a:pt x="140" y="30"/>
                  </a:lnTo>
                  <a:lnTo>
                    <a:pt x="138" y="30"/>
                  </a:lnTo>
                  <a:lnTo>
                    <a:pt x="138" y="32"/>
                  </a:lnTo>
                  <a:lnTo>
                    <a:pt x="138" y="32"/>
                  </a:lnTo>
                  <a:lnTo>
                    <a:pt x="138" y="32"/>
                  </a:lnTo>
                  <a:lnTo>
                    <a:pt x="138" y="34"/>
                  </a:lnTo>
                  <a:lnTo>
                    <a:pt x="138" y="34"/>
                  </a:lnTo>
                  <a:lnTo>
                    <a:pt x="138" y="34"/>
                  </a:lnTo>
                  <a:lnTo>
                    <a:pt x="138" y="36"/>
                  </a:lnTo>
                  <a:lnTo>
                    <a:pt x="136" y="36"/>
                  </a:lnTo>
                  <a:lnTo>
                    <a:pt x="136" y="36"/>
                  </a:lnTo>
                  <a:lnTo>
                    <a:pt x="136" y="36"/>
                  </a:lnTo>
                  <a:lnTo>
                    <a:pt x="136" y="38"/>
                  </a:lnTo>
                  <a:lnTo>
                    <a:pt x="136" y="38"/>
                  </a:lnTo>
                  <a:lnTo>
                    <a:pt x="136" y="38"/>
                  </a:lnTo>
                  <a:lnTo>
                    <a:pt x="136" y="38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42"/>
                  </a:lnTo>
                  <a:lnTo>
                    <a:pt x="136" y="42"/>
                  </a:lnTo>
                  <a:lnTo>
                    <a:pt x="136" y="42"/>
                  </a:lnTo>
                  <a:lnTo>
                    <a:pt x="136" y="42"/>
                  </a:lnTo>
                  <a:lnTo>
                    <a:pt x="136" y="44"/>
                  </a:lnTo>
                  <a:lnTo>
                    <a:pt x="136" y="44"/>
                  </a:lnTo>
                  <a:lnTo>
                    <a:pt x="136" y="44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40" y="46"/>
                  </a:lnTo>
                  <a:lnTo>
                    <a:pt x="140" y="46"/>
                  </a:lnTo>
                  <a:lnTo>
                    <a:pt x="140" y="48"/>
                  </a:lnTo>
                  <a:lnTo>
                    <a:pt x="140" y="48"/>
                  </a:lnTo>
                  <a:lnTo>
                    <a:pt x="140" y="48"/>
                  </a:lnTo>
                  <a:lnTo>
                    <a:pt x="140" y="49"/>
                  </a:lnTo>
                  <a:lnTo>
                    <a:pt x="140" y="49"/>
                  </a:lnTo>
                  <a:lnTo>
                    <a:pt x="140" y="49"/>
                  </a:lnTo>
                  <a:lnTo>
                    <a:pt x="140" y="51"/>
                  </a:lnTo>
                  <a:lnTo>
                    <a:pt x="140" y="51"/>
                  </a:lnTo>
                  <a:lnTo>
                    <a:pt x="140" y="51"/>
                  </a:lnTo>
                  <a:lnTo>
                    <a:pt x="140" y="51"/>
                  </a:lnTo>
                  <a:lnTo>
                    <a:pt x="140" y="53"/>
                  </a:lnTo>
                  <a:lnTo>
                    <a:pt x="140" y="53"/>
                  </a:lnTo>
                  <a:lnTo>
                    <a:pt x="140" y="53"/>
                  </a:lnTo>
                  <a:lnTo>
                    <a:pt x="140" y="53"/>
                  </a:lnTo>
                  <a:lnTo>
                    <a:pt x="140" y="55"/>
                  </a:lnTo>
                  <a:lnTo>
                    <a:pt x="140" y="55"/>
                  </a:lnTo>
                  <a:lnTo>
                    <a:pt x="140" y="55"/>
                  </a:lnTo>
                  <a:lnTo>
                    <a:pt x="140" y="55"/>
                  </a:lnTo>
                  <a:lnTo>
                    <a:pt x="140" y="57"/>
                  </a:lnTo>
                  <a:lnTo>
                    <a:pt x="140" y="57"/>
                  </a:lnTo>
                  <a:lnTo>
                    <a:pt x="140" y="57"/>
                  </a:lnTo>
                  <a:lnTo>
                    <a:pt x="140" y="59"/>
                  </a:lnTo>
                  <a:lnTo>
                    <a:pt x="140" y="59"/>
                  </a:lnTo>
                  <a:lnTo>
                    <a:pt x="140" y="59"/>
                  </a:lnTo>
                  <a:lnTo>
                    <a:pt x="140" y="59"/>
                  </a:lnTo>
                  <a:lnTo>
                    <a:pt x="142" y="61"/>
                  </a:lnTo>
                  <a:lnTo>
                    <a:pt x="142" y="61"/>
                  </a:lnTo>
                  <a:lnTo>
                    <a:pt x="142" y="61"/>
                  </a:lnTo>
                  <a:lnTo>
                    <a:pt x="142" y="61"/>
                  </a:lnTo>
                  <a:lnTo>
                    <a:pt x="142" y="61"/>
                  </a:lnTo>
                  <a:lnTo>
                    <a:pt x="142" y="63"/>
                  </a:lnTo>
                  <a:lnTo>
                    <a:pt x="142" y="63"/>
                  </a:lnTo>
                  <a:lnTo>
                    <a:pt x="142" y="63"/>
                  </a:lnTo>
                  <a:lnTo>
                    <a:pt x="142" y="65"/>
                  </a:lnTo>
                  <a:lnTo>
                    <a:pt x="144" y="65"/>
                  </a:lnTo>
                  <a:lnTo>
                    <a:pt x="144" y="65"/>
                  </a:lnTo>
                  <a:lnTo>
                    <a:pt x="144" y="65"/>
                  </a:lnTo>
                  <a:lnTo>
                    <a:pt x="144" y="67"/>
                  </a:lnTo>
                  <a:lnTo>
                    <a:pt x="142" y="67"/>
                  </a:lnTo>
                  <a:lnTo>
                    <a:pt x="134" y="67"/>
                  </a:lnTo>
                  <a:lnTo>
                    <a:pt x="130" y="67"/>
                  </a:lnTo>
                  <a:lnTo>
                    <a:pt x="121" y="67"/>
                  </a:lnTo>
                  <a:lnTo>
                    <a:pt x="121" y="67"/>
                  </a:lnTo>
                  <a:lnTo>
                    <a:pt x="119" y="67"/>
                  </a:lnTo>
                  <a:lnTo>
                    <a:pt x="119" y="67"/>
                  </a:lnTo>
                  <a:lnTo>
                    <a:pt x="117" y="67"/>
                  </a:lnTo>
                  <a:lnTo>
                    <a:pt x="117" y="67"/>
                  </a:lnTo>
                  <a:lnTo>
                    <a:pt x="113" y="67"/>
                  </a:lnTo>
                  <a:lnTo>
                    <a:pt x="111" y="67"/>
                  </a:lnTo>
                  <a:lnTo>
                    <a:pt x="109" y="67"/>
                  </a:lnTo>
                  <a:lnTo>
                    <a:pt x="105" y="67"/>
                  </a:lnTo>
                  <a:lnTo>
                    <a:pt x="104" y="67"/>
                  </a:lnTo>
                  <a:lnTo>
                    <a:pt x="104" y="67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98" y="67"/>
                  </a:lnTo>
                  <a:lnTo>
                    <a:pt x="98" y="67"/>
                  </a:lnTo>
                  <a:lnTo>
                    <a:pt x="94" y="67"/>
                  </a:lnTo>
                  <a:lnTo>
                    <a:pt x="92" y="67"/>
                  </a:lnTo>
                  <a:lnTo>
                    <a:pt x="90" y="67"/>
                  </a:lnTo>
                  <a:lnTo>
                    <a:pt x="84" y="67"/>
                  </a:lnTo>
                  <a:lnTo>
                    <a:pt x="82" y="67"/>
                  </a:lnTo>
                  <a:lnTo>
                    <a:pt x="82" y="67"/>
                  </a:lnTo>
                  <a:lnTo>
                    <a:pt x="80" y="67"/>
                  </a:lnTo>
                  <a:lnTo>
                    <a:pt x="80" y="67"/>
                  </a:lnTo>
                  <a:lnTo>
                    <a:pt x="80" y="67"/>
                  </a:lnTo>
                  <a:lnTo>
                    <a:pt x="80" y="67"/>
                  </a:lnTo>
                  <a:lnTo>
                    <a:pt x="80" y="67"/>
                  </a:lnTo>
                  <a:lnTo>
                    <a:pt x="80" y="67"/>
                  </a:lnTo>
                  <a:lnTo>
                    <a:pt x="79" y="67"/>
                  </a:lnTo>
                  <a:lnTo>
                    <a:pt x="79" y="67"/>
                  </a:lnTo>
                  <a:lnTo>
                    <a:pt x="79" y="67"/>
                  </a:lnTo>
                  <a:lnTo>
                    <a:pt x="79" y="65"/>
                  </a:lnTo>
                  <a:lnTo>
                    <a:pt x="79" y="65"/>
                  </a:lnTo>
                  <a:lnTo>
                    <a:pt x="79" y="65"/>
                  </a:lnTo>
                  <a:lnTo>
                    <a:pt x="79" y="61"/>
                  </a:lnTo>
                  <a:lnTo>
                    <a:pt x="79" y="61"/>
                  </a:lnTo>
                  <a:lnTo>
                    <a:pt x="79" y="61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77" y="59"/>
                  </a:lnTo>
                  <a:lnTo>
                    <a:pt x="77" y="59"/>
                  </a:lnTo>
                  <a:lnTo>
                    <a:pt x="77" y="59"/>
                  </a:lnTo>
                  <a:lnTo>
                    <a:pt x="77" y="57"/>
                  </a:lnTo>
                  <a:lnTo>
                    <a:pt x="77" y="57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5" y="55"/>
                  </a:lnTo>
                  <a:lnTo>
                    <a:pt x="75" y="55"/>
                  </a:lnTo>
                  <a:lnTo>
                    <a:pt x="75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69" y="55"/>
                  </a:lnTo>
                  <a:lnTo>
                    <a:pt x="69" y="55"/>
                  </a:lnTo>
                  <a:lnTo>
                    <a:pt x="69" y="55"/>
                  </a:lnTo>
                  <a:lnTo>
                    <a:pt x="69" y="55"/>
                  </a:lnTo>
                  <a:lnTo>
                    <a:pt x="65" y="55"/>
                  </a:lnTo>
                  <a:lnTo>
                    <a:pt x="65" y="55"/>
                  </a:lnTo>
                  <a:lnTo>
                    <a:pt x="65" y="55"/>
                  </a:lnTo>
                  <a:lnTo>
                    <a:pt x="65" y="55"/>
                  </a:lnTo>
                  <a:lnTo>
                    <a:pt x="65" y="55"/>
                  </a:lnTo>
                  <a:lnTo>
                    <a:pt x="63" y="55"/>
                  </a:lnTo>
                  <a:lnTo>
                    <a:pt x="63" y="55"/>
                  </a:lnTo>
                  <a:lnTo>
                    <a:pt x="63" y="55"/>
                  </a:lnTo>
                  <a:lnTo>
                    <a:pt x="61" y="55"/>
                  </a:lnTo>
                  <a:lnTo>
                    <a:pt x="59" y="55"/>
                  </a:lnTo>
                  <a:lnTo>
                    <a:pt x="57" y="55"/>
                  </a:lnTo>
                  <a:lnTo>
                    <a:pt x="56" y="55"/>
                  </a:lnTo>
                  <a:lnTo>
                    <a:pt x="56" y="55"/>
                  </a:lnTo>
                  <a:lnTo>
                    <a:pt x="56" y="55"/>
                  </a:lnTo>
                  <a:lnTo>
                    <a:pt x="56" y="55"/>
                  </a:lnTo>
                  <a:lnTo>
                    <a:pt x="56" y="55"/>
                  </a:lnTo>
                  <a:lnTo>
                    <a:pt x="54" y="55"/>
                  </a:lnTo>
                  <a:lnTo>
                    <a:pt x="52" y="55"/>
                  </a:lnTo>
                  <a:lnTo>
                    <a:pt x="52" y="55"/>
                  </a:lnTo>
                  <a:lnTo>
                    <a:pt x="50" y="55"/>
                  </a:lnTo>
                  <a:lnTo>
                    <a:pt x="50" y="55"/>
                  </a:lnTo>
                  <a:lnTo>
                    <a:pt x="50" y="55"/>
                  </a:lnTo>
                  <a:lnTo>
                    <a:pt x="48" y="55"/>
                  </a:lnTo>
                  <a:lnTo>
                    <a:pt x="48" y="55"/>
                  </a:lnTo>
                  <a:lnTo>
                    <a:pt x="48" y="55"/>
                  </a:lnTo>
                  <a:lnTo>
                    <a:pt x="46" y="55"/>
                  </a:lnTo>
                  <a:lnTo>
                    <a:pt x="44" y="55"/>
                  </a:lnTo>
                  <a:lnTo>
                    <a:pt x="42" y="55"/>
                  </a:lnTo>
                  <a:lnTo>
                    <a:pt x="42" y="55"/>
                  </a:lnTo>
                  <a:lnTo>
                    <a:pt x="40" y="55"/>
                  </a:lnTo>
                  <a:lnTo>
                    <a:pt x="38" y="55"/>
                  </a:lnTo>
                  <a:lnTo>
                    <a:pt x="38" y="55"/>
                  </a:lnTo>
                  <a:lnTo>
                    <a:pt x="38" y="55"/>
                  </a:lnTo>
                  <a:lnTo>
                    <a:pt x="38" y="55"/>
                  </a:lnTo>
                  <a:lnTo>
                    <a:pt x="34" y="55"/>
                  </a:lnTo>
                  <a:lnTo>
                    <a:pt x="32" y="55"/>
                  </a:lnTo>
                  <a:lnTo>
                    <a:pt x="29" y="55"/>
                  </a:lnTo>
                  <a:lnTo>
                    <a:pt x="27" y="55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21" y="55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15" y="55"/>
                  </a:lnTo>
                  <a:lnTo>
                    <a:pt x="15" y="55"/>
                  </a:lnTo>
                  <a:lnTo>
                    <a:pt x="2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7" y="34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9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8" y="32"/>
                  </a:lnTo>
                  <a:lnTo>
                    <a:pt x="40" y="32"/>
                  </a:lnTo>
                  <a:lnTo>
                    <a:pt x="40" y="32"/>
                  </a:lnTo>
                  <a:lnTo>
                    <a:pt x="42" y="32"/>
                  </a:lnTo>
                  <a:lnTo>
                    <a:pt x="42" y="32"/>
                  </a:lnTo>
                  <a:lnTo>
                    <a:pt x="44" y="32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44" y="26"/>
                  </a:lnTo>
                  <a:lnTo>
                    <a:pt x="46" y="26"/>
                  </a:lnTo>
                  <a:lnTo>
                    <a:pt x="48" y="26"/>
                  </a:lnTo>
                  <a:lnTo>
                    <a:pt x="48" y="24"/>
                  </a:lnTo>
                  <a:lnTo>
                    <a:pt x="48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1"/>
                  </a:lnTo>
                  <a:lnTo>
                    <a:pt x="50" y="21"/>
                  </a:lnTo>
                  <a:lnTo>
                    <a:pt x="52" y="21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6" y="21"/>
                  </a:lnTo>
                  <a:lnTo>
                    <a:pt x="56" y="21"/>
                  </a:lnTo>
                  <a:lnTo>
                    <a:pt x="56" y="21"/>
                  </a:lnTo>
                  <a:lnTo>
                    <a:pt x="56" y="19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1" y="17"/>
                  </a:lnTo>
                  <a:lnTo>
                    <a:pt x="61" y="17"/>
                  </a:lnTo>
                  <a:lnTo>
                    <a:pt x="61" y="17"/>
                  </a:lnTo>
                  <a:lnTo>
                    <a:pt x="61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5" y="17"/>
                  </a:lnTo>
                  <a:lnTo>
                    <a:pt x="65" y="15"/>
                  </a:lnTo>
                  <a:lnTo>
                    <a:pt x="65" y="15"/>
                  </a:lnTo>
                  <a:lnTo>
                    <a:pt x="65" y="15"/>
                  </a:lnTo>
                  <a:lnTo>
                    <a:pt x="65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3" y="15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73" y="11"/>
                  </a:lnTo>
                  <a:lnTo>
                    <a:pt x="73" y="11"/>
                  </a:lnTo>
                  <a:lnTo>
                    <a:pt x="73" y="11"/>
                  </a:lnTo>
                  <a:lnTo>
                    <a:pt x="73" y="9"/>
                  </a:lnTo>
                  <a:lnTo>
                    <a:pt x="73" y="9"/>
                  </a:lnTo>
                  <a:lnTo>
                    <a:pt x="79" y="9"/>
                  </a:lnTo>
                  <a:lnTo>
                    <a:pt x="79" y="9"/>
                  </a:lnTo>
                  <a:lnTo>
                    <a:pt x="79" y="9"/>
                  </a:lnTo>
                  <a:lnTo>
                    <a:pt x="79" y="7"/>
                  </a:lnTo>
                  <a:lnTo>
                    <a:pt x="79" y="7"/>
                  </a:lnTo>
                  <a:lnTo>
                    <a:pt x="79" y="7"/>
                  </a:lnTo>
                  <a:lnTo>
                    <a:pt x="79" y="5"/>
                  </a:lnTo>
                  <a:lnTo>
                    <a:pt x="79" y="3"/>
                  </a:lnTo>
                  <a:lnTo>
                    <a:pt x="80" y="3"/>
                  </a:lnTo>
                  <a:lnTo>
                    <a:pt x="82" y="3"/>
                  </a:lnTo>
                  <a:lnTo>
                    <a:pt x="82" y="3"/>
                  </a:lnTo>
                  <a:lnTo>
                    <a:pt x="84" y="3"/>
                  </a:lnTo>
                  <a:lnTo>
                    <a:pt x="84" y="3"/>
                  </a:lnTo>
                  <a:lnTo>
                    <a:pt x="84" y="3"/>
                  </a:lnTo>
                  <a:lnTo>
                    <a:pt x="84" y="3"/>
                  </a:lnTo>
                  <a:lnTo>
                    <a:pt x="86" y="3"/>
                  </a:lnTo>
                  <a:lnTo>
                    <a:pt x="86" y="3"/>
                  </a:lnTo>
                  <a:lnTo>
                    <a:pt x="86" y="3"/>
                  </a:lnTo>
                  <a:lnTo>
                    <a:pt x="88" y="3"/>
                  </a:lnTo>
                  <a:lnTo>
                    <a:pt x="88" y="3"/>
                  </a:lnTo>
                  <a:lnTo>
                    <a:pt x="88" y="3"/>
                  </a:lnTo>
                  <a:lnTo>
                    <a:pt x="90" y="3"/>
                  </a:lnTo>
                  <a:lnTo>
                    <a:pt x="90" y="3"/>
                  </a:lnTo>
                  <a:lnTo>
                    <a:pt x="90" y="3"/>
                  </a:lnTo>
                  <a:lnTo>
                    <a:pt x="92" y="1"/>
                  </a:lnTo>
                  <a:lnTo>
                    <a:pt x="92" y="1"/>
                  </a:lnTo>
                  <a:lnTo>
                    <a:pt x="92" y="1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94" y="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sp>
        <p:nvSpPr>
          <p:cNvPr id="423" name="Freeform 127"/>
          <p:cNvSpPr>
            <a:spLocks noChangeArrowheads="1"/>
          </p:cNvSpPr>
          <p:nvPr/>
        </p:nvSpPr>
        <p:spPr bwMode="auto">
          <a:xfrm>
            <a:off x="2678412" y="2052661"/>
            <a:ext cx="276482" cy="370431"/>
          </a:xfrm>
          <a:custGeom>
            <a:avLst/>
            <a:gdLst>
              <a:gd name="T0" fmla="*/ 2147483646 w 453"/>
              <a:gd name="T1" fmla="*/ 2147483646 h 609"/>
              <a:gd name="T2" fmla="*/ 2147483646 w 453"/>
              <a:gd name="T3" fmla="*/ 2147483646 h 609"/>
              <a:gd name="T4" fmla="*/ 0 w 453"/>
              <a:gd name="T5" fmla="*/ 2147483646 h 609"/>
              <a:gd name="T6" fmla="*/ 2147483646 w 453"/>
              <a:gd name="T7" fmla="*/ 0 h 609"/>
              <a:gd name="T8" fmla="*/ 2147483646 w 453"/>
              <a:gd name="T9" fmla="*/ 2147483646 h 609"/>
              <a:gd name="T10" fmla="*/ 2147483646 w 453"/>
              <a:gd name="T11" fmla="*/ 2147483646 h 609"/>
              <a:gd name="T12" fmla="*/ 2147483646 w 453"/>
              <a:gd name="T13" fmla="*/ 2147483646 h 609"/>
              <a:gd name="T14" fmla="*/ 2147483646 w 453"/>
              <a:gd name="T15" fmla="*/ 2147483646 h 609"/>
              <a:gd name="T16" fmla="*/ 2147483646 w 453"/>
              <a:gd name="T17" fmla="*/ 2147483646 h 609"/>
              <a:gd name="T18" fmla="*/ 2147483646 w 453"/>
              <a:gd name="T19" fmla="*/ 2147483646 h 609"/>
              <a:gd name="T20" fmla="*/ 2147483646 w 453"/>
              <a:gd name="T21" fmla="*/ 2147483646 h 609"/>
              <a:gd name="T22" fmla="*/ 2147483646 w 453"/>
              <a:gd name="T23" fmla="*/ 2147483646 h 60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53" h="609">
                <a:moveTo>
                  <a:pt x="226" y="608"/>
                </a:moveTo>
                <a:lnTo>
                  <a:pt x="226" y="608"/>
                </a:lnTo>
                <a:cubicBezTo>
                  <a:pt x="226" y="608"/>
                  <a:pt x="0" y="354"/>
                  <a:pt x="0" y="226"/>
                </a:cubicBezTo>
                <a:cubicBezTo>
                  <a:pt x="0" y="106"/>
                  <a:pt x="106" y="0"/>
                  <a:pt x="226" y="0"/>
                </a:cubicBezTo>
                <a:cubicBezTo>
                  <a:pt x="354" y="0"/>
                  <a:pt x="452" y="106"/>
                  <a:pt x="452" y="226"/>
                </a:cubicBezTo>
                <a:cubicBezTo>
                  <a:pt x="452" y="354"/>
                  <a:pt x="226" y="608"/>
                  <a:pt x="226" y="608"/>
                </a:cubicBezTo>
                <a:close/>
                <a:moveTo>
                  <a:pt x="226" y="78"/>
                </a:moveTo>
                <a:lnTo>
                  <a:pt x="226" y="78"/>
                </a:lnTo>
                <a:cubicBezTo>
                  <a:pt x="149" y="78"/>
                  <a:pt x="78" y="149"/>
                  <a:pt x="78" y="226"/>
                </a:cubicBezTo>
                <a:cubicBezTo>
                  <a:pt x="78" y="311"/>
                  <a:pt x="149" y="382"/>
                  <a:pt x="226" y="382"/>
                </a:cubicBezTo>
                <a:cubicBezTo>
                  <a:pt x="311" y="382"/>
                  <a:pt x="382" y="311"/>
                  <a:pt x="382" y="226"/>
                </a:cubicBezTo>
                <a:cubicBezTo>
                  <a:pt x="382" y="149"/>
                  <a:pt x="311" y="78"/>
                  <a:pt x="226" y="7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3" name="Freeform 127">
            <a:extLst>
              <a:ext uri="{FF2B5EF4-FFF2-40B4-BE49-F238E27FC236}">
                <a16:creationId xmlns:a16="http://schemas.microsoft.com/office/drawing/2014/main" id="{B72A1602-1B96-6CFE-1F4B-07D52792F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152" y="2502241"/>
            <a:ext cx="276482" cy="370431"/>
          </a:xfrm>
          <a:custGeom>
            <a:avLst/>
            <a:gdLst>
              <a:gd name="T0" fmla="*/ 2147483646 w 453"/>
              <a:gd name="T1" fmla="*/ 2147483646 h 609"/>
              <a:gd name="T2" fmla="*/ 2147483646 w 453"/>
              <a:gd name="T3" fmla="*/ 2147483646 h 609"/>
              <a:gd name="T4" fmla="*/ 0 w 453"/>
              <a:gd name="T5" fmla="*/ 2147483646 h 609"/>
              <a:gd name="T6" fmla="*/ 2147483646 w 453"/>
              <a:gd name="T7" fmla="*/ 0 h 609"/>
              <a:gd name="T8" fmla="*/ 2147483646 w 453"/>
              <a:gd name="T9" fmla="*/ 2147483646 h 609"/>
              <a:gd name="T10" fmla="*/ 2147483646 w 453"/>
              <a:gd name="T11" fmla="*/ 2147483646 h 609"/>
              <a:gd name="T12" fmla="*/ 2147483646 w 453"/>
              <a:gd name="T13" fmla="*/ 2147483646 h 609"/>
              <a:gd name="T14" fmla="*/ 2147483646 w 453"/>
              <a:gd name="T15" fmla="*/ 2147483646 h 609"/>
              <a:gd name="T16" fmla="*/ 2147483646 w 453"/>
              <a:gd name="T17" fmla="*/ 2147483646 h 609"/>
              <a:gd name="T18" fmla="*/ 2147483646 w 453"/>
              <a:gd name="T19" fmla="*/ 2147483646 h 609"/>
              <a:gd name="T20" fmla="*/ 2147483646 w 453"/>
              <a:gd name="T21" fmla="*/ 2147483646 h 609"/>
              <a:gd name="T22" fmla="*/ 2147483646 w 453"/>
              <a:gd name="T23" fmla="*/ 2147483646 h 60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53" h="609">
                <a:moveTo>
                  <a:pt x="226" y="608"/>
                </a:moveTo>
                <a:lnTo>
                  <a:pt x="226" y="608"/>
                </a:lnTo>
                <a:cubicBezTo>
                  <a:pt x="226" y="608"/>
                  <a:pt x="0" y="354"/>
                  <a:pt x="0" y="226"/>
                </a:cubicBezTo>
                <a:cubicBezTo>
                  <a:pt x="0" y="106"/>
                  <a:pt x="106" y="0"/>
                  <a:pt x="226" y="0"/>
                </a:cubicBezTo>
                <a:cubicBezTo>
                  <a:pt x="354" y="0"/>
                  <a:pt x="452" y="106"/>
                  <a:pt x="452" y="226"/>
                </a:cubicBezTo>
                <a:cubicBezTo>
                  <a:pt x="452" y="354"/>
                  <a:pt x="226" y="608"/>
                  <a:pt x="226" y="608"/>
                </a:cubicBezTo>
                <a:close/>
                <a:moveTo>
                  <a:pt x="226" y="78"/>
                </a:moveTo>
                <a:lnTo>
                  <a:pt x="226" y="78"/>
                </a:lnTo>
                <a:cubicBezTo>
                  <a:pt x="149" y="78"/>
                  <a:pt x="78" y="149"/>
                  <a:pt x="78" y="226"/>
                </a:cubicBezTo>
                <a:cubicBezTo>
                  <a:pt x="78" y="311"/>
                  <a:pt x="149" y="382"/>
                  <a:pt x="226" y="382"/>
                </a:cubicBezTo>
                <a:cubicBezTo>
                  <a:pt x="311" y="382"/>
                  <a:pt x="382" y="311"/>
                  <a:pt x="382" y="226"/>
                </a:cubicBezTo>
                <a:cubicBezTo>
                  <a:pt x="382" y="149"/>
                  <a:pt x="311" y="78"/>
                  <a:pt x="226" y="7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" name="Freeform 127">
            <a:extLst>
              <a:ext uri="{FF2B5EF4-FFF2-40B4-BE49-F238E27FC236}">
                <a16:creationId xmlns:a16="http://schemas.microsoft.com/office/drawing/2014/main" id="{E39B87B2-7DB3-8195-502C-736B2FD41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32" y="4285321"/>
            <a:ext cx="276482" cy="370431"/>
          </a:xfrm>
          <a:custGeom>
            <a:avLst/>
            <a:gdLst>
              <a:gd name="T0" fmla="*/ 2147483646 w 453"/>
              <a:gd name="T1" fmla="*/ 2147483646 h 609"/>
              <a:gd name="T2" fmla="*/ 2147483646 w 453"/>
              <a:gd name="T3" fmla="*/ 2147483646 h 609"/>
              <a:gd name="T4" fmla="*/ 0 w 453"/>
              <a:gd name="T5" fmla="*/ 2147483646 h 609"/>
              <a:gd name="T6" fmla="*/ 2147483646 w 453"/>
              <a:gd name="T7" fmla="*/ 0 h 609"/>
              <a:gd name="T8" fmla="*/ 2147483646 w 453"/>
              <a:gd name="T9" fmla="*/ 2147483646 h 609"/>
              <a:gd name="T10" fmla="*/ 2147483646 w 453"/>
              <a:gd name="T11" fmla="*/ 2147483646 h 609"/>
              <a:gd name="T12" fmla="*/ 2147483646 w 453"/>
              <a:gd name="T13" fmla="*/ 2147483646 h 609"/>
              <a:gd name="T14" fmla="*/ 2147483646 w 453"/>
              <a:gd name="T15" fmla="*/ 2147483646 h 609"/>
              <a:gd name="T16" fmla="*/ 2147483646 w 453"/>
              <a:gd name="T17" fmla="*/ 2147483646 h 609"/>
              <a:gd name="T18" fmla="*/ 2147483646 w 453"/>
              <a:gd name="T19" fmla="*/ 2147483646 h 609"/>
              <a:gd name="T20" fmla="*/ 2147483646 w 453"/>
              <a:gd name="T21" fmla="*/ 2147483646 h 609"/>
              <a:gd name="T22" fmla="*/ 2147483646 w 453"/>
              <a:gd name="T23" fmla="*/ 2147483646 h 60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53" h="609">
                <a:moveTo>
                  <a:pt x="226" y="608"/>
                </a:moveTo>
                <a:lnTo>
                  <a:pt x="226" y="608"/>
                </a:lnTo>
                <a:cubicBezTo>
                  <a:pt x="226" y="608"/>
                  <a:pt x="0" y="354"/>
                  <a:pt x="0" y="226"/>
                </a:cubicBezTo>
                <a:cubicBezTo>
                  <a:pt x="0" y="106"/>
                  <a:pt x="106" y="0"/>
                  <a:pt x="226" y="0"/>
                </a:cubicBezTo>
                <a:cubicBezTo>
                  <a:pt x="354" y="0"/>
                  <a:pt x="452" y="106"/>
                  <a:pt x="452" y="226"/>
                </a:cubicBezTo>
                <a:cubicBezTo>
                  <a:pt x="452" y="354"/>
                  <a:pt x="226" y="608"/>
                  <a:pt x="226" y="608"/>
                </a:cubicBezTo>
                <a:close/>
                <a:moveTo>
                  <a:pt x="226" y="78"/>
                </a:moveTo>
                <a:lnTo>
                  <a:pt x="226" y="78"/>
                </a:lnTo>
                <a:cubicBezTo>
                  <a:pt x="149" y="78"/>
                  <a:pt x="78" y="149"/>
                  <a:pt x="78" y="226"/>
                </a:cubicBezTo>
                <a:cubicBezTo>
                  <a:pt x="78" y="311"/>
                  <a:pt x="149" y="382"/>
                  <a:pt x="226" y="382"/>
                </a:cubicBezTo>
                <a:cubicBezTo>
                  <a:pt x="311" y="382"/>
                  <a:pt x="382" y="311"/>
                  <a:pt x="382" y="226"/>
                </a:cubicBezTo>
                <a:cubicBezTo>
                  <a:pt x="382" y="149"/>
                  <a:pt x="311" y="78"/>
                  <a:pt x="226" y="7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98" name="组合 197">
            <a:extLst>
              <a:ext uri="{FF2B5EF4-FFF2-40B4-BE49-F238E27FC236}">
                <a16:creationId xmlns:a16="http://schemas.microsoft.com/office/drawing/2014/main" id="{D616AA8D-D698-55E3-A514-E7A96157533F}"/>
              </a:ext>
            </a:extLst>
          </p:cNvPr>
          <p:cNvGrpSpPr/>
          <p:nvPr/>
        </p:nvGrpSpPr>
        <p:grpSpPr>
          <a:xfrm>
            <a:off x="4932040" y="1399437"/>
            <a:ext cx="3022835" cy="2641081"/>
            <a:chOff x="4932040" y="1399437"/>
            <a:chExt cx="3022835" cy="2641081"/>
          </a:xfrm>
        </p:grpSpPr>
        <p:sp>
          <p:nvSpPr>
            <p:cNvPr id="285" name="Rectangle 35"/>
            <p:cNvSpPr/>
            <p:nvPr/>
          </p:nvSpPr>
          <p:spPr>
            <a:xfrm>
              <a:off x="5527622" y="1399437"/>
              <a:ext cx="682310" cy="236960"/>
            </a:xfrm>
            <a:prstGeom prst="rect">
              <a:avLst/>
            </a:prstGeom>
          </p:spPr>
          <p:txBody>
            <a:bodyPr wrap="none" lIns="82268" tIns="41134" rIns="82268" bIns="41134">
              <a:spAutoFit/>
            </a:bodyPr>
            <a:lstStyle/>
            <a:p>
              <a:pPr marL="0" marR="0" lvl="0" indent="0" defTabSz="68554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ea typeface="Open Sans Light" panose="020B0306030504020204" pitchFamily="34" charset="0"/>
                  <a:cs typeface="Lato Regular"/>
                </a:rPr>
                <a:t>Your Title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5538334" y="1601735"/>
              <a:ext cx="2416541" cy="499931"/>
            </a:xfrm>
            <a:prstGeom prst="rect">
              <a:avLst/>
            </a:prstGeom>
            <a:noFill/>
          </p:spPr>
          <p:txBody>
            <a:bodyPr wrap="square" lIns="82268" tIns="41134" rIns="82268" bIns="41134" rtlCol="0">
              <a:spAutoFit/>
            </a:bodyPr>
            <a:lstStyle/>
            <a:p>
              <a:pPr marL="0" marR="0" lvl="0" indent="0" defTabSz="685543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Lorem 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ipsum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dolor sit amet, 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consectetur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adipiscing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elit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, 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sed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do 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eiusmod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tempor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incididunt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ut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labore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et 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dolore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magna </a:t>
              </a:r>
              <a:r>
                <a:rPr kumimoji="0" lang="en-US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aliqua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.</a:t>
              </a:r>
            </a:p>
          </p:txBody>
        </p:sp>
        <p:sp>
          <p:nvSpPr>
            <p:cNvPr id="287" name="Rectangle 99"/>
            <p:cNvSpPr/>
            <p:nvPr/>
          </p:nvSpPr>
          <p:spPr>
            <a:xfrm>
              <a:off x="5519726" y="2383193"/>
              <a:ext cx="682310" cy="236960"/>
            </a:xfrm>
            <a:prstGeom prst="rect">
              <a:avLst/>
            </a:prstGeom>
          </p:spPr>
          <p:txBody>
            <a:bodyPr wrap="none" lIns="82268" tIns="41134" rIns="82268" bIns="41134">
              <a:spAutoFit/>
            </a:bodyPr>
            <a:lstStyle/>
            <a:p>
              <a:pPr marL="0" marR="0" lvl="0" indent="0" defTabSz="68554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ea typeface="Open Sans Light" panose="020B0306030504020204" pitchFamily="34" charset="0"/>
                  <a:cs typeface="Lato Regular"/>
                </a:rPr>
                <a:t>Your Title</a:t>
              </a: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5530439" y="2556832"/>
              <a:ext cx="2416541" cy="499931"/>
            </a:xfrm>
            <a:prstGeom prst="rect">
              <a:avLst/>
            </a:prstGeom>
            <a:noFill/>
          </p:spPr>
          <p:txBody>
            <a:bodyPr wrap="square" lIns="82268" tIns="41134" rIns="82268" bIns="41134" rtlCol="0">
              <a:spAutoFit/>
            </a:bodyPr>
            <a:lstStyle/>
            <a:p>
              <a:pPr marL="0" marR="0" lvl="0" indent="0" defTabSz="685543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Lorem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ipsum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dolor sit amet,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consectetur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adipiscing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elit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,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sed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do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eiusmod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tempor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incididunt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ut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labore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et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dolore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magna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aliqua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.</a:t>
              </a:r>
            </a:p>
          </p:txBody>
        </p:sp>
        <p:sp>
          <p:nvSpPr>
            <p:cNvPr id="289" name="Rectangle 101"/>
            <p:cNvSpPr/>
            <p:nvPr/>
          </p:nvSpPr>
          <p:spPr>
            <a:xfrm>
              <a:off x="5523141" y="3338291"/>
              <a:ext cx="682310" cy="236960"/>
            </a:xfrm>
            <a:prstGeom prst="rect">
              <a:avLst/>
            </a:prstGeom>
          </p:spPr>
          <p:txBody>
            <a:bodyPr wrap="none" lIns="82268" tIns="41134" rIns="82268" bIns="41134">
              <a:spAutoFit/>
            </a:bodyPr>
            <a:lstStyle/>
            <a:p>
              <a:pPr marL="0" marR="0" lvl="0" indent="0" defTabSz="68554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ea typeface="Open Sans Light" panose="020B0306030504020204" pitchFamily="34" charset="0"/>
                  <a:cs typeface="Lato Regular"/>
                </a:rPr>
                <a:t>Your Title</a:t>
              </a:r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5533853" y="3540587"/>
              <a:ext cx="2416541" cy="499931"/>
            </a:xfrm>
            <a:prstGeom prst="rect">
              <a:avLst/>
            </a:prstGeom>
            <a:noFill/>
          </p:spPr>
          <p:txBody>
            <a:bodyPr wrap="square" lIns="82268" tIns="41134" rIns="82268" bIns="41134" rtlCol="0">
              <a:spAutoFit/>
            </a:bodyPr>
            <a:lstStyle/>
            <a:p>
              <a:pPr marL="0" marR="0" lvl="0" indent="0" defTabSz="685543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Lorem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ipsum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dolor sit amet,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consectetur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adipiscing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elit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,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sed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do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eiusmod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tempor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incididunt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ut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labore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et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dolore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 magna </a:t>
              </a:r>
              <a:r>
                <a:rPr kumimoji="0" lang="en-US" altLang="zh-CN" sz="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aliqua</a:t>
              </a:r>
              <a:r>
                <a:rPr kumimoji="0" lang="en-US" altLang="zh-CN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445469"/>
                  </a:solidFill>
                  <a:effectLst/>
                  <a:uLnTx/>
                  <a:uFillTx/>
                  <a:cs typeface="Lato Light"/>
                </a:rPr>
                <a:t>.</a:t>
              </a:r>
            </a:p>
          </p:txBody>
        </p:sp>
        <p:sp>
          <p:nvSpPr>
            <p:cNvPr id="291" name="Oval 84"/>
            <p:cNvSpPr/>
            <p:nvPr/>
          </p:nvSpPr>
          <p:spPr bwMode="auto">
            <a:xfrm>
              <a:off x="4932040" y="1482861"/>
              <a:ext cx="573794" cy="573795"/>
            </a:xfrm>
            <a:prstGeom prst="ellipse">
              <a:avLst/>
            </a:prstGeom>
            <a:solidFill>
              <a:srgbClr val="1EA284"/>
            </a:solidFill>
            <a:ln w="9525" cap="flat" cmpd="sng" algn="ctr">
              <a:noFill/>
              <a:prstDash val="solid"/>
            </a:ln>
            <a:effectLst/>
          </p:spPr>
          <p:txBody>
            <a:bodyPr lIns="34284" tIns="17142" rIns="34284" bIns="17142" anchor="ctr"/>
            <a:lstStyle/>
            <a:p>
              <a:pPr marL="0" marR="0" lvl="0" indent="0" algn="ctr" defTabSz="45703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</a:endParaRPr>
            </a:p>
          </p:txBody>
        </p:sp>
        <p:sp>
          <p:nvSpPr>
            <p:cNvPr id="292" name="Oval 87"/>
            <p:cNvSpPr/>
            <p:nvPr/>
          </p:nvSpPr>
          <p:spPr bwMode="auto">
            <a:xfrm>
              <a:off x="4932040" y="2446813"/>
              <a:ext cx="573794" cy="573795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</a:ln>
            <a:effectLst/>
          </p:spPr>
          <p:txBody>
            <a:bodyPr lIns="34284" tIns="17142" rIns="34284" bIns="17142" anchor="ctr"/>
            <a:lstStyle/>
            <a:p>
              <a:pPr marL="0" marR="0" lvl="0" indent="0" algn="ctr" defTabSz="45703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</a:endParaRPr>
            </a:p>
          </p:txBody>
        </p:sp>
        <p:sp>
          <p:nvSpPr>
            <p:cNvPr id="293" name="Oval 91"/>
            <p:cNvSpPr/>
            <p:nvPr/>
          </p:nvSpPr>
          <p:spPr bwMode="auto">
            <a:xfrm>
              <a:off x="4932040" y="3423107"/>
              <a:ext cx="573794" cy="573795"/>
            </a:xfrm>
            <a:prstGeom prst="ellipse">
              <a:avLst/>
            </a:prstGeom>
            <a:solidFill>
              <a:srgbClr val="F29C26"/>
            </a:solidFill>
            <a:ln w="9525" cap="flat" cmpd="sng" algn="ctr">
              <a:noFill/>
              <a:prstDash val="solid"/>
            </a:ln>
            <a:effectLst/>
          </p:spPr>
          <p:txBody>
            <a:bodyPr lIns="34284" tIns="17142" rIns="34284" bIns="17142" anchor="ctr"/>
            <a:lstStyle/>
            <a:p>
              <a:pPr marL="0" marR="0" lvl="0" indent="0" algn="ctr" defTabSz="45703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/>
                <a:cs typeface="+mn-cs"/>
              </a:endParaRPr>
            </a:p>
          </p:txBody>
        </p:sp>
        <p:sp>
          <p:nvSpPr>
            <p:cNvPr id="195" name="Freeform 14">
              <a:extLst>
                <a:ext uri="{FF2B5EF4-FFF2-40B4-BE49-F238E27FC236}">
                  <a16:creationId xmlns:a16="http://schemas.microsoft.com/office/drawing/2014/main" id="{81744A70-B979-9E22-F170-0F777D439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8064" y="1529171"/>
              <a:ext cx="155150" cy="459388"/>
            </a:xfrm>
            <a:custGeom>
              <a:avLst/>
              <a:gdLst>
                <a:gd name="T0" fmla="*/ 48 w 256"/>
                <a:gd name="T1" fmla="*/ 0 h 758"/>
                <a:gd name="T2" fmla="*/ 79 w 256"/>
                <a:gd name="T3" fmla="*/ 0 h 758"/>
                <a:gd name="T4" fmla="*/ 110 w 256"/>
                <a:gd name="T5" fmla="*/ 0 h 758"/>
                <a:gd name="T6" fmla="*/ 140 w 256"/>
                <a:gd name="T7" fmla="*/ 3 h 758"/>
                <a:gd name="T8" fmla="*/ 140 w 256"/>
                <a:gd name="T9" fmla="*/ 46 h 758"/>
                <a:gd name="T10" fmla="*/ 140 w 256"/>
                <a:gd name="T11" fmla="*/ 71 h 758"/>
                <a:gd name="T12" fmla="*/ 140 w 256"/>
                <a:gd name="T13" fmla="*/ 99 h 758"/>
                <a:gd name="T14" fmla="*/ 140 w 256"/>
                <a:gd name="T15" fmla="*/ 123 h 758"/>
                <a:gd name="T16" fmla="*/ 144 w 256"/>
                <a:gd name="T17" fmla="*/ 157 h 758"/>
                <a:gd name="T18" fmla="*/ 156 w 256"/>
                <a:gd name="T19" fmla="*/ 207 h 758"/>
                <a:gd name="T20" fmla="*/ 163 w 256"/>
                <a:gd name="T21" fmla="*/ 240 h 758"/>
                <a:gd name="T22" fmla="*/ 171 w 256"/>
                <a:gd name="T23" fmla="*/ 278 h 758"/>
                <a:gd name="T24" fmla="*/ 179 w 256"/>
                <a:gd name="T25" fmla="*/ 313 h 758"/>
                <a:gd name="T26" fmla="*/ 188 w 256"/>
                <a:gd name="T27" fmla="*/ 351 h 758"/>
                <a:gd name="T28" fmla="*/ 233 w 256"/>
                <a:gd name="T29" fmla="*/ 363 h 758"/>
                <a:gd name="T30" fmla="*/ 246 w 256"/>
                <a:gd name="T31" fmla="*/ 370 h 758"/>
                <a:gd name="T32" fmla="*/ 242 w 256"/>
                <a:gd name="T33" fmla="*/ 384 h 758"/>
                <a:gd name="T34" fmla="*/ 244 w 256"/>
                <a:gd name="T35" fmla="*/ 395 h 758"/>
                <a:gd name="T36" fmla="*/ 242 w 256"/>
                <a:gd name="T37" fmla="*/ 407 h 758"/>
                <a:gd name="T38" fmla="*/ 242 w 256"/>
                <a:gd name="T39" fmla="*/ 420 h 758"/>
                <a:gd name="T40" fmla="*/ 248 w 256"/>
                <a:gd name="T41" fmla="*/ 434 h 758"/>
                <a:gd name="T42" fmla="*/ 250 w 256"/>
                <a:gd name="T43" fmla="*/ 447 h 758"/>
                <a:gd name="T44" fmla="*/ 252 w 256"/>
                <a:gd name="T45" fmla="*/ 462 h 758"/>
                <a:gd name="T46" fmla="*/ 256 w 256"/>
                <a:gd name="T47" fmla="*/ 474 h 758"/>
                <a:gd name="T48" fmla="*/ 250 w 256"/>
                <a:gd name="T49" fmla="*/ 487 h 758"/>
                <a:gd name="T50" fmla="*/ 250 w 256"/>
                <a:gd name="T51" fmla="*/ 503 h 758"/>
                <a:gd name="T52" fmla="*/ 248 w 256"/>
                <a:gd name="T53" fmla="*/ 520 h 758"/>
                <a:gd name="T54" fmla="*/ 244 w 256"/>
                <a:gd name="T55" fmla="*/ 531 h 758"/>
                <a:gd name="T56" fmla="*/ 246 w 256"/>
                <a:gd name="T57" fmla="*/ 547 h 758"/>
                <a:gd name="T58" fmla="*/ 246 w 256"/>
                <a:gd name="T59" fmla="*/ 562 h 758"/>
                <a:gd name="T60" fmla="*/ 248 w 256"/>
                <a:gd name="T61" fmla="*/ 578 h 758"/>
                <a:gd name="T62" fmla="*/ 246 w 256"/>
                <a:gd name="T63" fmla="*/ 589 h 758"/>
                <a:gd name="T64" fmla="*/ 244 w 256"/>
                <a:gd name="T65" fmla="*/ 602 h 758"/>
                <a:gd name="T66" fmla="*/ 236 w 256"/>
                <a:gd name="T67" fmla="*/ 616 h 758"/>
                <a:gd name="T68" fmla="*/ 233 w 256"/>
                <a:gd name="T69" fmla="*/ 627 h 758"/>
                <a:gd name="T70" fmla="*/ 223 w 256"/>
                <a:gd name="T71" fmla="*/ 635 h 758"/>
                <a:gd name="T72" fmla="*/ 219 w 256"/>
                <a:gd name="T73" fmla="*/ 647 h 758"/>
                <a:gd name="T74" fmla="*/ 219 w 256"/>
                <a:gd name="T75" fmla="*/ 672 h 758"/>
                <a:gd name="T76" fmla="*/ 219 w 256"/>
                <a:gd name="T77" fmla="*/ 722 h 758"/>
                <a:gd name="T78" fmla="*/ 219 w 256"/>
                <a:gd name="T79" fmla="*/ 756 h 758"/>
                <a:gd name="T80" fmla="*/ 187 w 256"/>
                <a:gd name="T81" fmla="*/ 758 h 758"/>
                <a:gd name="T82" fmla="*/ 137 w 256"/>
                <a:gd name="T83" fmla="*/ 758 h 758"/>
                <a:gd name="T84" fmla="*/ 62 w 256"/>
                <a:gd name="T85" fmla="*/ 758 h 758"/>
                <a:gd name="T86" fmla="*/ 2 w 256"/>
                <a:gd name="T87" fmla="*/ 758 h 758"/>
                <a:gd name="T88" fmla="*/ 2 w 256"/>
                <a:gd name="T89" fmla="*/ 704 h 758"/>
                <a:gd name="T90" fmla="*/ 4 w 256"/>
                <a:gd name="T91" fmla="*/ 643 h 758"/>
                <a:gd name="T92" fmla="*/ 4 w 256"/>
                <a:gd name="T93" fmla="*/ 601 h 758"/>
                <a:gd name="T94" fmla="*/ 4 w 256"/>
                <a:gd name="T95" fmla="*/ 554 h 758"/>
                <a:gd name="T96" fmla="*/ 4 w 256"/>
                <a:gd name="T97" fmla="*/ 505 h 758"/>
                <a:gd name="T98" fmla="*/ 4 w 256"/>
                <a:gd name="T99" fmla="*/ 439 h 758"/>
                <a:gd name="T100" fmla="*/ 2 w 256"/>
                <a:gd name="T101" fmla="*/ 386 h 758"/>
                <a:gd name="T102" fmla="*/ 0 w 256"/>
                <a:gd name="T103" fmla="*/ 359 h 758"/>
                <a:gd name="T104" fmla="*/ 2 w 256"/>
                <a:gd name="T105" fmla="*/ 322 h 758"/>
                <a:gd name="T106" fmla="*/ 2 w 256"/>
                <a:gd name="T107" fmla="*/ 280 h 758"/>
                <a:gd name="T108" fmla="*/ 2 w 256"/>
                <a:gd name="T109" fmla="*/ 251 h 758"/>
                <a:gd name="T110" fmla="*/ 2 w 256"/>
                <a:gd name="T111" fmla="*/ 222 h 758"/>
                <a:gd name="T112" fmla="*/ 2 w 256"/>
                <a:gd name="T113" fmla="*/ 178 h 758"/>
                <a:gd name="T114" fmla="*/ 2 w 256"/>
                <a:gd name="T115" fmla="*/ 144 h 758"/>
                <a:gd name="T116" fmla="*/ 2 w 256"/>
                <a:gd name="T117" fmla="*/ 115 h 758"/>
                <a:gd name="T118" fmla="*/ 2 w 256"/>
                <a:gd name="T119" fmla="*/ 88 h 758"/>
                <a:gd name="T120" fmla="*/ 2 w 256"/>
                <a:gd name="T121" fmla="*/ 48 h 758"/>
                <a:gd name="T122" fmla="*/ 6 w 256"/>
                <a:gd name="T123" fmla="*/ 13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6" h="758">
                  <a:moveTo>
                    <a:pt x="16" y="0"/>
                  </a:moveTo>
                  <a:lnTo>
                    <a:pt x="25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81" y="0"/>
                  </a:lnTo>
                  <a:lnTo>
                    <a:pt x="83" y="0"/>
                  </a:lnTo>
                  <a:lnTo>
                    <a:pt x="85" y="0"/>
                  </a:lnTo>
                  <a:lnTo>
                    <a:pt x="87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39" y="0"/>
                  </a:lnTo>
                  <a:lnTo>
                    <a:pt x="140" y="0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0" y="5"/>
                  </a:lnTo>
                  <a:lnTo>
                    <a:pt x="140" y="9"/>
                  </a:lnTo>
                  <a:lnTo>
                    <a:pt x="140" y="11"/>
                  </a:lnTo>
                  <a:lnTo>
                    <a:pt x="140" y="17"/>
                  </a:lnTo>
                  <a:lnTo>
                    <a:pt x="140" y="23"/>
                  </a:lnTo>
                  <a:lnTo>
                    <a:pt x="140" y="27"/>
                  </a:lnTo>
                  <a:lnTo>
                    <a:pt x="140" y="30"/>
                  </a:lnTo>
                  <a:lnTo>
                    <a:pt x="140" y="34"/>
                  </a:lnTo>
                  <a:lnTo>
                    <a:pt x="140" y="46"/>
                  </a:lnTo>
                  <a:lnTo>
                    <a:pt x="140" y="48"/>
                  </a:lnTo>
                  <a:lnTo>
                    <a:pt x="140" y="50"/>
                  </a:lnTo>
                  <a:lnTo>
                    <a:pt x="140" y="51"/>
                  </a:lnTo>
                  <a:lnTo>
                    <a:pt x="140" y="57"/>
                  </a:lnTo>
                  <a:lnTo>
                    <a:pt x="140" y="63"/>
                  </a:lnTo>
                  <a:lnTo>
                    <a:pt x="140" y="65"/>
                  </a:lnTo>
                  <a:lnTo>
                    <a:pt x="140" y="67"/>
                  </a:lnTo>
                  <a:lnTo>
                    <a:pt x="140" y="69"/>
                  </a:lnTo>
                  <a:lnTo>
                    <a:pt x="140" y="71"/>
                  </a:lnTo>
                  <a:lnTo>
                    <a:pt x="140" y="75"/>
                  </a:lnTo>
                  <a:lnTo>
                    <a:pt x="140" y="78"/>
                  </a:lnTo>
                  <a:lnTo>
                    <a:pt x="140" y="80"/>
                  </a:lnTo>
                  <a:lnTo>
                    <a:pt x="140" y="86"/>
                  </a:lnTo>
                  <a:lnTo>
                    <a:pt x="140" y="90"/>
                  </a:lnTo>
                  <a:lnTo>
                    <a:pt x="140" y="92"/>
                  </a:lnTo>
                  <a:lnTo>
                    <a:pt x="140" y="94"/>
                  </a:lnTo>
                  <a:lnTo>
                    <a:pt x="140" y="96"/>
                  </a:lnTo>
                  <a:lnTo>
                    <a:pt x="140" y="99"/>
                  </a:lnTo>
                  <a:lnTo>
                    <a:pt x="140" y="101"/>
                  </a:lnTo>
                  <a:lnTo>
                    <a:pt x="140" y="103"/>
                  </a:lnTo>
                  <a:lnTo>
                    <a:pt x="140" y="105"/>
                  </a:lnTo>
                  <a:lnTo>
                    <a:pt x="140" y="107"/>
                  </a:lnTo>
                  <a:lnTo>
                    <a:pt x="140" y="109"/>
                  </a:lnTo>
                  <a:lnTo>
                    <a:pt x="140" y="113"/>
                  </a:lnTo>
                  <a:lnTo>
                    <a:pt x="140" y="117"/>
                  </a:lnTo>
                  <a:lnTo>
                    <a:pt x="140" y="121"/>
                  </a:lnTo>
                  <a:lnTo>
                    <a:pt x="140" y="123"/>
                  </a:lnTo>
                  <a:lnTo>
                    <a:pt x="140" y="128"/>
                  </a:lnTo>
                  <a:lnTo>
                    <a:pt x="140" y="130"/>
                  </a:lnTo>
                  <a:lnTo>
                    <a:pt x="140" y="132"/>
                  </a:lnTo>
                  <a:lnTo>
                    <a:pt x="140" y="134"/>
                  </a:lnTo>
                  <a:lnTo>
                    <a:pt x="140" y="140"/>
                  </a:lnTo>
                  <a:lnTo>
                    <a:pt x="140" y="142"/>
                  </a:lnTo>
                  <a:lnTo>
                    <a:pt x="142" y="144"/>
                  </a:lnTo>
                  <a:lnTo>
                    <a:pt x="142" y="146"/>
                  </a:lnTo>
                  <a:lnTo>
                    <a:pt x="144" y="157"/>
                  </a:lnTo>
                  <a:lnTo>
                    <a:pt x="148" y="169"/>
                  </a:lnTo>
                  <a:lnTo>
                    <a:pt x="148" y="172"/>
                  </a:lnTo>
                  <a:lnTo>
                    <a:pt x="148" y="178"/>
                  </a:lnTo>
                  <a:lnTo>
                    <a:pt x="150" y="186"/>
                  </a:lnTo>
                  <a:lnTo>
                    <a:pt x="152" y="190"/>
                  </a:lnTo>
                  <a:lnTo>
                    <a:pt x="152" y="192"/>
                  </a:lnTo>
                  <a:lnTo>
                    <a:pt x="154" y="199"/>
                  </a:lnTo>
                  <a:lnTo>
                    <a:pt x="156" y="205"/>
                  </a:lnTo>
                  <a:lnTo>
                    <a:pt x="156" y="207"/>
                  </a:lnTo>
                  <a:lnTo>
                    <a:pt x="156" y="209"/>
                  </a:lnTo>
                  <a:lnTo>
                    <a:pt x="158" y="213"/>
                  </a:lnTo>
                  <a:lnTo>
                    <a:pt x="158" y="217"/>
                  </a:lnTo>
                  <a:lnTo>
                    <a:pt x="160" y="222"/>
                  </a:lnTo>
                  <a:lnTo>
                    <a:pt x="160" y="226"/>
                  </a:lnTo>
                  <a:lnTo>
                    <a:pt x="162" y="230"/>
                  </a:lnTo>
                  <a:lnTo>
                    <a:pt x="162" y="238"/>
                  </a:lnTo>
                  <a:lnTo>
                    <a:pt x="163" y="238"/>
                  </a:lnTo>
                  <a:lnTo>
                    <a:pt x="163" y="240"/>
                  </a:lnTo>
                  <a:lnTo>
                    <a:pt x="163" y="242"/>
                  </a:lnTo>
                  <a:lnTo>
                    <a:pt x="163" y="243"/>
                  </a:lnTo>
                  <a:lnTo>
                    <a:pt x="165" y="253"/>
                  </a:lnTo>
                  <a:lnTo>
                    <a:pt x="167" y="261"/>
                  </a:lnTo>
                  <a:lnTo>
                    <a:pt x="169" y="265"/>
                  </a:lnTo>
                  <a:lnTo>
                    <a:pt x="169" y="270"/>
                  </a:lnTo>
                  <a:lnTo>
                    <a:pt x="171" y="274"/>
                  </a:lnTo>
                  <a:lnTo>
                    <a:pt x="171" y="276"/>
                  </a:lnTo>
                  <a:lnTo>
                    <a:pt x="171" y="278"/>
                  </a:lnTo>
                  <a:lnTo>
                    <a:pt x="171" y="280"/>
                  </a:lnTo>
                  <a:lnTo>
                    <a:pt x="173" y="290"/>
                  </a:lnTo>
                  <a:lnTo>
                    <a:pt x="175" y="291"/>
                  </a:lnTo>
                  <a:lnTo>
                    <a:pt x="175" y="297"/>
                  </a:lnTo>
                  <a:lnTo>
                    <a:pt x="177" y="301"/>
                  </a:lnTo>
                  <a:lnTo>
                    <a:pt x="177" y="305"/>
                  </a:lnTo>
                  <a:lnTo>
                    <a:pt x="179" y="309"/>
                  </a:lnTo>
                  <a:lnTo>
                    <a:pt x="179" y="311"/>
                  </a:lnTo>
                  <a:lnTo>
                    <a:pt x="179" y="313"/>
                  </a:lnTo>
                  <a:lnTo>
                    <a:pt x="179" y="315"/>
                  </a:lnTo>
                  <a:lnTo>
                    <a:pt x="181" y="322"/>
                  </a:lnTo>
                  <a:lnTo>
                    <a:pt x="183" y="328"/>
                  </a:lnTo>
                  <a:lnTo>
                    <a:pt x="185" y="336"/>
                  </a:lnTo>
                  <a:lnTo>
                    <a:pt x="185" y="338"/>
                  </a:lnTo>
                  <a:lnTo>
                    <a:pt x="187" y="341"/>
                  </a:lnTo>
                  <a:lnTo>
                    <a:pt x="187" y="343"/>
                  </a:lnTo>
                  <a:lnTo>
                    <a:pt x="187" y="349"/>
                  </a:lnTo>
                  <a:lnTo>
                    <a:pt x="188" y="351"/>
                  </a:lnTo>
                  <a:lnTo>
                    <a:pt x="190" y="359"/>
                  </a:lnTo>
                  <a:lnTo>
                    <a:pt x="190" y="363"/>
                  </a:lnTo>
                  <a:lnTo>
                    <a:pt x="196" y="363"/>
                  </a:lnTo>
                  <a:lnTo>
                    <a:pt x="202" y="363"/>
                  </a:lnTo>
                  <a:lnTo>
                    <a:pt x="208" y="363"/>
                  </a:lnTo>
                  <a:lnTo>
                    <a:pt x="211" y="363"/>
                  </a:lnTo>
                  <a:lnTo>
                    <a:pt x="223" y="363"/>
                  </a:lnTo>
                  <a:lnTo>
                    <a:pt x="229" y="363"/>
                  </a:lnTo>
                  <a:lnTo>
                    <a:pt x="233" y="363"/>
                  </a:lnTo>
                  <a:lnTo>
                    <a:pt x="240" y="363"/>
                  </a:lnTo>
                  <a:lnTo>
                    <a:pt x="242" y="363"/>
                  </a:lnTo>
                  <a:lnTo>
                    <a:pt x="244" y="363"/>
                  </a:lnTo>
                  <a:lnTo>
                    <a:pt x="244" y="364"/>
                  </a:lnTo>
                  <a:lnTo>
                    <a:pt x="246" y="364"/>
                  </a:lnTo>
                  <a:lnTo>
                    <a:pt x="246" y="366"/>
                  </a:lnTo>
                  <a:lnTo>
                    <a:pt x="244" y="366"/>
                  </a:lnTo>
                  <a:lnTo>
                    <a:pt x="244" y="368"/>
                  </a:lnTo>
                  <a:lnTo>
                    <a:pt x="246" y="370"/>
                  </a:lnTo>
                  <a:lnTo>
                    <a:pt x="246" y="372"/>
                  </a:lnTo>
                  <a:lnTo>
                    <a:pt x="244" y="372"/>
                  </a:lnTo>
                  <a:lnTo>
                    <a:pt x="242" y="374"/>
                  </a:lnTo>
                  <a:lnTo>
                    <a:pt x="240" y="374"/>
                  </a:lnTo>
                  <a:lnTo>
                    <a:pt x="242" y="376"/>
                  </a:lnTo>
                  <a:lnTo>
                    <a:pt x="242" y="378"/>
                  </a:lnTo>
                  <a:lnTo>
                    <a:pt x="242" y="380"/>
                  </a:lnTo>
                  <a:lnTo>
                    <a:pt x="242" y="382"/>
                  </a:lnTo>
                  <a:lnTo>
                    <a:pt x="242" y="384"/>
                  </a:lnTo>
                  <a:lnTo>
                    <a:pt x="244" y="384"/>
                  </a:lnTo>
                  <a:lnTo>
                    <a:pt x="244" y="386"/>
                  </a:lnTo>
                  <a:lnTo>
                    <a:pt x="244" y="387"/>
                  </a:lnTo>
                  <a:lnTo>
                    <a:pt x="244" y="389"/>
                  </a:lnTo>
                  <a:lnTo>
                    <a:pt x="244" y="391"/>
                  </a:lnTo>
                  <a:lnTo>
                    <a:pt x="244" y="393"/>
                  </a:lnTo>
                  <a:lnTo>
                    <a:pt x="246" y="393"/>
                  </a:lnTo>
                  <a:lnTo>
                    <a:pt x="244" y="393"/>
                  </a:lnTo>
                  <a:lnTo>
                    <a:pt x="244" y="395"/>
                  </a:lnTo>
                  <a:lnTo>
                    <a:pt x="242" y="397"/>
                  </a:lnTo>
                  <a:lnTo>
                    <a:pt x="244" y="397"/>
                  </a:lnTo>
                  <a:lnTo>
                    <a:pt x="244" y="399"/>
                  </a:lnTo>
                  <a:lnTo>
                    <a:pt x="244" y="401"/>
                  </a:lnTo>
                  <a:lnTo>
                    <a:pt x="244" y="403"/>
                  </a:lnTo>
                  <a:lnTo>
                    <a:pt x="246" y="405"/>
                  </a:lnTo>
                  <a:lnTo>
                    <a:pt x="244" y="405"/>
                  </a:lnTo>
                  <a:lnTo>
                    <a:pt x="244" y="407"/>
                  </a:lnTo>
                  <a:lnTo>
                    <a:pt x="242" y="407"/>
                  </a:lnTo>
                  <a:lnTo>
                    <a:pt x="242" y="409"/>
                  </a:lnTo>
                  <a:lnTo>
                    <a:pt x="242" y="411"/>
                  </a:lnTo>
                  <a:lnTo>
                    <a:pt x="244" y="411"/>
                  </a:lnTo>
                  <a:lnTo>
                    <a:pt x="244" y="412"/>
                  </a:lnTo>
                  <a:lnTo>
                    <a:pt x="244" y="414"/>
                  </a:lnTo>
                  <a:lnTo>
                    <a:pt x="244" y="416"/>
                  </a:lnTo>
                  <a:lnTo>
                    <a:pt x="242" y="416"/>
                  </a:lnTo>
                  <a:lnTo>
                    <a:pt x="242" y="418"/>
                  </a:lnTo>
                  <a:lnTo>
                    <a:pt x="242" y="420"/>
                  </a:lnTo>
                  <a:lnTo>
                    <a:pt x="242" y="422"/>
                  </a:lnTo>
                  <a:lnTo>
                    <a:pt x="244" y="422"/>
                  </a:lnTo>
                  <a:lnTo>
                    <a:pt x="246" y="424"/>
                  </a:lnTo>
                  <a:lnTo>
                    <a:pt x="246" y="426"/>
                  </a:lnTo>
                  <a:lnTo>
                    <a:pt x="246" y="428"/>
                  </a:lnTo>
                  <a:lnTo>
                    <a:pt x="246" y="430"/>
                  </a:lnTo>
                  <a:lnTo>
                    <a:pt x="248" y="430"/>
                  </a:lnTo>
                  <a:lnTo>
                    <a:pt x="248" y="432"/>
                  </a:lnTo>
                  <a:lnTo>
                    <a:pt x="248" y="434"/>
                  </a:lnTo>
                  <a:lnTo>
                    <a:pt x="248" y="435"/>
                  </a:lnTo>
                  <a:lnTo>
                    <a:pt x="250" y="435"/>
                  </a:lnTo>
                  <a:lnTo>
                    <a:pt x="248" y="437"/>
                  </a:lnTo>
                  <a:lnTo>
                    <a:pt x="248" y="439"/>
                  </a:lnTo>
                  <a:lnTo>
                    <a:pt x="248" y="441"/>
                  </a:lnTo>
                  <a:lnTo>
                    <a:pt x="248" y="443"/>
                  </a:lnTo>
                  <a:lnTo>
                    <a:pt x="248" y="445"/>
                  </a:lnTo>
                  <a:lnTo>
                    <a:pt x="250" y="445"/>
                  </a:lnTo>
                  <a:lnTo>
                    <a:pt x="250" y="447"/>
                  </a:lnTo>
                  <a:lnTo>
                    <a:pt x="252" y="449"/>
                  </a:lnTo>
                  <a:lnTo>
                    <a:pt x="252" y="451"/>
                  </a:lnTo>
                  <a:lnTo>
                    <a:pt x="254" y="451"/>
                  </a:lnTo>
                  <a:lnTo>
                    <a:pt x="254" y="453"/>
                  </a:lnTo>
                  <a:lnTo>
                    <a:pt x="252" y="455"/>
                  </a:lnTo>
                  <a:lnTo>
                    <a:pt x="252" y="457"/>
                  </a:lnTo>
                  <a:lnTo>
                    <a:pt x="252" y="458"/>
                  </a:lnTo>
                  <a:lnTo>
                    <a:pt x="252" y="460"/>
                  </a:lnTo>
                  <a:lnTo>
                    <a:pt x="252" y="462"/>
                  </a:lnTo>
                  <a:lnTo>
                    <a:pt x="252" y="464"/>
                  </a:lnTo>
                  <a:lnTo>
                    <a:pt x="254" y="464"/>
                  </a:lnTo>
                  <a:lnTo>
                    <a:pt x="254" y="466"/>
                  </a:lnTo>
                  <a:lnTo>
                    <a:pt x="252" y="468"/>
                  </a:lnTo>
                  <a:lnTo>
                    <a:pt x="252" y="470"/>
                  </a:lnTo>
                  <a:lnTo>
                    <a:pt x="254" y="470"/>
                  </a:lnTo>
                  <a:lnTo>
                    <a:pt x="254" y="472"/>
                  </a:lnTo>
                  <a:lnTo>
                    <a:pt x="254" y="474"/>
                  </a:lnTo>
                  <a:lnTo>
                    <a:pt x="256" y="474"/>
                  </a:lnTo>
                  <a:lnTo>
                    <a:pt x="256" y="476"/>
                  </a:lnTo>
                  <a:lnTo>
                    <a:pt x="254" y="476"/>
                  </a:lnTo>
                  <a:lnTo>
                    <a:pt x="254" y="478"/>
                  </a:lnTo>
                  <a:lnTo>
                    <a:pt x="254" y="480"/>
                  </a:lnTo>
                  <a:lnTo>
                    <a:pt x="254" y="482"/>
                  </a:lnTo>
                  <a:lnTo>
                    <a:pt x="254" y="483"/>
                  </a:lnTo>
                  <a:lnTo>
                    <a:pt x="252" y="483"/>
                  </a:lnTo>
                  <a:lnTo>
                    <a:pt x="252" y="485"/>
                  </a:lnTo>
                  <a:lnTo>
                    <a:pt x="250" y="487"/>
                  </a:lnTo>
                  <a:lnTo>
                    <a:pt x="250" y="489"/>
                  </a:lnTo>
                  <a:lnTo>
                    <a:pt x="250" y="491"/>
                  </a:lnTo>
                  <a:lnTo>
                    <a:pt x="248" y="491"/>
                  </a:lnTo>
                  <a:lnTo>
                    <a:pt x="250" y="493"/>
                  </a:lnTo>
                  <a:lnTo>
                    <a:pt x="250" y="495"/>
                  </a:lnTo>
                  <a:lnTo>
                    <a:pt x="250" y="497"/>
                  </a:lnTo>
                  <a:lnTo>
                    <a:pt x="250" y="499"/>
                  </a:lnTo>
                  <a:lnTo>
                    <a:pt x="250" y="501"/>
                  </a:lnTo>
                  <a:lnTo>
                    <a:pt x="250" y="503"/>
                  </a:lnTo>
                  <a:lnTo>
                    <a:pt x="250" y="505"/>
                  </a:lnTo>
                  <a:lnTo>
                    <a:pt x="250" y="506"/>
                  </a:lnTo>
                  <a:lnTo>
                    <a:pt x="250" y="508"/>
                  </a:lnTo>
                  <a:lnTo>
                    <a:pt x="250" y="510"/>
                  </a:lnTo>
                  <a:lnTo>
                    <a:pt x="250" y="512"/>
                  </a:lnTo>
                  <a:lnTo>
                    <a:pt x="250" y="514"/>
                  </a:lnTo>
                  <a:lnTo>
                    <a:pt x="250" y="516"/>
                  </a:lnTo>
                  <a:lnTo>
                    <a:pt x="248" y="518"/>
                  </a:lnTo>
                  <a:lnTo>
                    <a:pt x="248" y="520"/>
                  </a:lnTo>
                  <a:lnTo>
                    <a:pt x="246" y="520"/>
                  </a:lnTo>
                  <a:lnTo>
                    <a:pt x="246" y="522"/>
                  </a:lnTo>
                  <a:lnTo>
                    <a:pt x="244" y="522"/>
                  </a:lnTo>
                  <a:lnTo>
                    <a:pt x="244" y="524"/>
                  </a:lnTo>
                  <a:lnTo>
                    <a:pt x="244" y="526"/>
                  </a:lnTo>
                  <a:lnTo>
                    <a:pt x="242" y="526"/>
                  </a:lnTo>
                  <a:lnTo>
                    <a:pt x="242" y="528"/>
                  </a:lnTo>
                  <a:lnTo>
                    <a:pt x="242" y="531"/>
                  </a:lnTo>
                  <a:lnTo>
                    <a:pt x="244" y="531"/>
                  </a:lnTo>
                  <a:lnTo>
                    <a:pt x="244" y="533"/>
                  </a:lnTo>
                  <a:lnTo>
                    <a:pt x="244" y="535"/>
                  </a:lnTo>
                  <a:lnTo>
                    <a:pt x="244" y="537"/>
                  </a:lnTo>
                  <a:lnTo>
                    <a:pt x="244" y="539"/>
                  </a:lnTo>
                  <a:lnTo>
                    <a:pt x="244" y="541"/>
                  </a:lnTo>
                  <a:lnTo>
                    <a:pt x="246" y="541"/>
                  </a:lnTo>
                  <a:lnTo>
                    <a:pt x="246" y="543"/>
                  </a:lnTo>
                  <a:lnTo>
                    <a:pt x="246" y="545"/>
                  </a:lnTo>
                  <a:lnTo>
                    <a:pt x="246" y="547"/>
                  </a:lnTo>
                  <a:lnTo>
                    <a:pt x="246" y="549"/>
                  </a:lnTo>
                  <a:lnTo>
                    <a:pt x="246" y="551"/>
                  </a:lnTo>
                  <a:lnTo>
                    <a:pt x="246" y="553"/>
                  </a:lnTo>
                  <a:lnTo>
                    <a:pt x="246" y="554"/>
                  </a:lnTo>
                  <a:lnTo>
                    <a:pt x="246" y="556"/>
                  </a:lnTo>
                  <a:lnTo>
                    <a:pt x="246" y="558"/>
                  </a:lnTo>
                  <a:lnTo>
                    <a:pt x="246" y="560"/>
                  </a:lnTo>
                  <a:lnTo>
                    <a:pt x="244" y="560"/>
                  </a:lnTo>
                  <a:lnTo>
                    <a:pt x="246" y="562"/>
                  </a:lnTo>
                  <a:lnTo>
                    <a:pt x="246" y="564"/>
                  </a:lnTo>
                  <a:lnTo>
                    <a:pt x="246" y="566"/>
                  </a:lnTo>
                  <a:lnTo>
                    <a:pt x="246" y="568"/>
                  </a:lnTo>
                  <a:lnTo>
                    <a:pt x="246" y="570"/>
                  </a:lnTo>
                  <a:lnTo>
                    <a:pt x="248" y="570"/>
                  </a:lnTo>
                  <a:lnTo>
                    <a:pt x="248" y="572"/>
                  </a:lnTo>
                  <a:lnTo>
                    <a:pt x="248" y="574"/>
                  </a:lnTo>
                  <a:lnTo>
                    <a:pt x="248" y="576"/>
                  </a:lnTo>
                  <a:lnTo>
                    <a:pt x="248" y="578"/>
                  </a:lnTo>
                  <a:lnTo>
                    <a:pt x="248" y="579"/>
                  </a:lnTo>
                  <a:lnTo>
                    <a:pt x="250" y="579"/>
                  </a:lnTo>
                  <a:lnTo>
                    <a:pt x="250" y="581"/>
                  </a:lnTo>
                  <a:lnTo>
                    <a:pt x="250" y="583"/>
                  </a:lnTo>
                  <a:lnTo>
                    <a:pt x="248" y="583"/>
                  </a:lnTo>
                  <a:lnTo>
                    <a:pt x="248" y="585"/>
                  </a:lnTo>
                  <a:lnTo>
                    <a:pt x="248" y="587"/>
                  </a:lnTo>
                  <a:lnTo>
                    <a:pt x="246" y="587"/>
                  </a:lnTo>
                  <a:lnTo>
                    <a:pt x="246" y="589"/>
                  </a:lnTo>
                  <a:lnTo>
                    <a:pt x="244" y="591"/>
                  </a:lnTo>
                  <a:lnTo>
                    <a:pt x="242" y="593"/>
                  </a:lnTo>
                  <a:lnTo>
                    <a:pt x="242" y="595"/>
                  </a:lnTo>
                  <a:lnTo>
                    <a:pt x="242" y="597"/>
                  </a:lnTo>
                  <a:lnTo>
                    <a:pt x="242" y="599"/>
                  </a:lnTo>
                  <a:lnTo>
                    <a:pt x="244" y="601"/>
                  </a:lnTo>
                  <a:lnTo>
                    <a:pt x="242" y="601"/>
                  </a:lnTo>
                  <a:lnTo>
                    <a:pt x="244" y="601"/>
                  </a:lnTo>
                  <a:lnTo>
                    <a:pt x="244" y="602"/>
                  </a:lnTo>
                  <a:lnTo>
                    <a:pt x="244" y="604"/>
                  </a:lnTo>
                  <a:lnTo>
                    <a:pt x="244" y="606"/>
                  </a:lnTo>
                  <a:lnTo>
                    <a:pt x="242" y="606"/>
                  </a:lnTo>
                  <a:lnTo>
                    <a:pt x="242" y="610"/>
                  </a:lnTo>
                  <a:lnTo>
                    <a:pt x="240" y="610"/>
                  </a:lnTo>
                  <a:lnTo>
                    <a:pt x="240" y="612"/>
                  </a:lnTo>
                  <a:lnTo>
                    <a:pt x="240" y="614"/>
                  </a:lnTo>
                  <a:lnTo>
                    <a:pt x="240" y="616"/>
                  </a:lnTo>
                  <a:lnTo>
                    <a:pt x="236" y="616"/>
                  </a:lnTo>
                  <a:lnTo>
                    <a:pt x="236" y="618"/>
                  </a:lnTo>
                  <a:lnTo>
                    <a:pt x="236" y="620"/>
                  </a:lnTo>
                  <a:lnTo>
                    <a:pt x="236" y="622"/>
                  </a:lnTo>
                  <a:lnTo>
                    <a:pt x="235" y="622"/>
                  </a:lnTo>
                  <a:lnTo>
                    <a:pt x="233" y="624"/>
                  </a:lnTo>
                  <a:lnTo>
                    <a:pt x="233" y="626"/>
                  </a:lnTo>
                  <a:lnTo>
                    <a:pt x="231" y="626"/>
                  </a:lnTo>
                  <a:lnTo>
                    <a:pt x="233" y="626"/>
                  </a:lnTo>
                  <a:lnTo>
                    <a:pt x="233" y="627"/>
                  </a:lnTo>
                  <a:lnTo>
                    <a:pt x="233" y="629"/>
                  </a:lnTo>
                  <a:lnTo>
                    <a:pt x="233" y="631"/>
                  </a:lnTo>
                  <a:lnTo>
                    <a:pt x="231" y="631"/>
                  </a:lnTo>
                  <a:lnTo>
                    <a:pt x="231" y="633"/>
                  </a:lnTo>
                  <a:lnTo>
                    <a:pt x="229" y="635"/>
                  </a:lnTo>
                  <a:lnTo>
                    <a:pt x="229" y="633"/>
                  </a:lnTo>
                  <a:lnTo>
                    <a:pt x="227" y="635"/>
                  </a:lnTo>
                  <a:lnTo>
                    <a:pt x="225" y="635"/>
                  </a:lnTo>
                  <a:lnTo>
                    <a:pt x="223" y="635"/>
                  </a:lnTo>
                  <a:lnTo>
                    <a:pt x="223" y="637"/>
                  </a:lnTo>
                  <a:lnTo>
                    <a:pt x="223" y="639"/>
                  </a:lnTo>
                  <a:lnTo>
                    <a:pt x="221" y="639"/>
                  </a:lnTo>
                  <a:lnTo>
                    <a:pt x="221" y="637"/>
                  </a:lnTo>
                  <a:lnTo>
                    <a:pt x="221" y="635"/>
                  </a:lnTo>
                  <a:lnTo>
                    <a:pt x="219" y="635"/>
                  </a:lnTo>
                  <a:lnTo>
                    <a:pt x="219" y="637"/>
                  </a:lnTo>
                  <a:lnTo>
                    <a:pt x="219" y="645"/>
                  </a:lnTo>
                  <a:lnTo>
                    <a:pt x="219" y="647"/>
                  </a:lnTo>
                  <a:lnTo>
                    <a:pt x="219" y="650"/>
                  </a:lnTo>
                  <a:lnTo>
                    <a:pt x="219" y="652"/>
                  </a:lnTo>
                  <a:lnTo>
                    <a:pt x="219" y="654"/>
                  </a:lnTo>
                  <a:lnTo>
                    <a:pt x="219" y="658"/>
                  </a:lnTo>
                  <a:lnTo>
                    <a:pt x="219" y="662"/>
                  </a:lnTo>
                  <a:lnTo>
                    <a:pt x="219" y="664"/>
                  </a:lnTo>
                  <a:lnTo>
                    <a:pt x="219" y="668"/>
                  </a:lnTo>
                  <a:lnTo>
                    <a:pt x="219" y="670"/>
                  </a:lnTo>
                  <a:lnTo>
                    <a:pt x="219" y="672"/>
                  </a:lnTo>
                  <a:lnTo>
                    <a:pt x="219" y="674"/>
                  </a:lnTo>
                  <a:lnTo>
                    <a:pt x="219" y="675"/>
                  </a:lnTo>
                  <a:lnTo>
                    <a:pt x="219" y="677"/>
                  </a:lnTo>
                  <a:lnTo>
                    <a:pt x="219" y="683"/>
                  </a:lnTo>
                  <a:lnTo>
                    <a:pt x="219" y="687"/>
                  </a:lnTo>
                  <a:lnTo>
                    <a:pt x="219" y="693"/>
                  </a:lnTo>
                  <a:lnTo>
                    <a:pt x="219" y="700"/>
                  </a:lnTo>
                  <a:lnTo>
                    <a:pt x="219" y="712"/>
                  </a:lnTo>
                  <a:lnTo>
                    <a:pt x="219" y="722"/>
                  </a:lnTo>
                  <a:lnTo>
                    <a:pt x="219" y="723"/>
                  </a:lnTo>
                  <a:lnTo>
                    <a:pt x="219" y="725"/>
                  </a:lnTo>
                  <a:lnTo>
                    <a:pt x="219" y="729"/>
                  </a:lnTo>
                  <a:lnTo>
                    <a:pt x="219" y="735"/>
                  </a:lnTo>
                  <a:lnTo>
                    <a:pt x="219" y="745"/>
                  </a:lnTo>
                  <a:lnTo>
                    <a:pt x="219" y="746"/>
                  </a:lnTo>
                  <a:lnTo>
                    <a:pt x="219" y="748"/>
                  </a:lnTo>
                  <a:lnTo>
                    <a:pt x="219" y="750"/>
                  </a:lnTo>
                  <a:lnTo>
                    <a:pt x="219" y="756"/>
                  </a:lnTo>
                  <a:lnTo>
                    <a:pt x="219" y="758"/>
                  </a:lnTo>
                  <a:lnTo>
                    <a:pt x="217" y="758"/>
                  </a:lnTo>
                  <a:lnTo>
                    <a:pt x="210" y="758"/>
                  </a:lnTo>
                  <a:lnTo>
                    <a:pt x="206" y="758"/>
                  </a:lnTo>
                  <a:lnTo>
                    <a:pt x="200" y="758"/>
                  </a:lnTo>
                  <a:lnTo>
                    <a:pt x="196" y="758"/>
                  </a:lnTo>
                  <a:lnTo>
                    <a:pt x="192" y="758"/>
                  </a:lnTo>
                  <a:lnTo>
                    <a:pt x="190" y="758"/>
                  </a:lnTo>
                  <a:lnTo>
                    <a:pt x="187" y="758"/>
                  </a:lnTo>
                  <a:lnTo>
                    <a:pt x="181" y="758"/>
                  </a:lnTo>
                  <a:lnTo>
                    <a:pt x="179" y="758"/>
                  </a:lnTo>
                  <a:lnTo>
                    <a:pt x="173" y="758"/>
                  </a:lnTo>
                  <a:lnTo>
                    <a:pt x="165" y="758"/>
                  </a:lnTo>
                  <a:lnTo>
                    <a:pt x="156" y="758"/>
                  </a:lnTo>
                  <a:lnTo>
                    <a:pt x="152" y="758"/>
                  </a:lnTo>
                  <a:lnTo>
                    <a:pt x="150" y="758"/>
                  </a:lnTo>
                  <a:lnTo>
                    <a:pt x="146" y="758"/>
                  </a:lnTo>
                  <a:lnTo>
                    <a:pt x="137" y="758"/>
                  </a:lnTo>
                  <a:lnTo>
                    <a:pt x="117" y="758"/>
                  </a:lnTo>
                  <a:lnTo>
                    <a:pt x="115" y="758"/>
                  </a:lnTo>
                  <a:lnTo>
                    <a:pt x="112" y="758"/>
                  </a:lnTo>
                  <a:lnTo>
                    <a:pt x="102" y="758"/>
                  </a:lnTo>
                  <a:lnTo>
                    <a:pt x="98" y="758"/>
                  </a:lnTo>
                  <a:lnTo>
                    <a:pt x="85" y="758"/>
                  </a:lnTo>
                  <a:lnTo>
                    <a:pt x="79" y="758"/>
                  </a:lnTo>
                  <a:lnTo>
                    <a:pt x="71" y="758"/>
                  </a:lnTo>
                  <a:lnTo>
                    <a:pt x="62" y="758"/>
                  </a:lnTo>
                  <a:lnTo>
                    <a:pt x="56" y="758"/>
                  </a:lnTo>
                  <a:lnTo>
                    <a:pt x="48" y="758"/>
                  </a:lnTo>
                  <a:lnTo>
                    <a:pt x="44" y="758"/>
                  </a:lnTo>
                  <a:lnTo>
                    <a:pt x="39" y="758"/>
                  </a:lnTo>
                  <a:lnTo>
                    <a:pt x="23" y="758"/>
                  </a:lnTo>
                  <a:lnTo>
                    <a:pt x="18" y="758"/>
                  </a:lnTo>
                  <a:lnTo>
                    <a:pt x="10" y="758"/>
                  </a:lnTo>
                  <a:lnTo>
                    <a:pt x="6" y="758"/>
                  </a:lnTo>
                  <a:lnTo>
                    <a:pt x="2" y="758"/>
                  </a:lnTo>
                  <a:lnTo>
                    <a:pt x="0" y="758"/>
                  </a:lnTo>
                  <a:lnTo>
                    <a:pt x="0" y="752"/>
                  </a:lnTo>
                  <a:lnTo>
                    <a:pt x="2" y="752"/>
                  </a:lnTo>
                  <a:lnTo>
                    <a:pt x="2" y="748"/>
                  </a:lnTo>
                  <a:lnTo>
                    <a:pt x="2" y="737"/>
                  </a:lnTo>
                  <a:lnTo>
                    <a:pt x="2" y="722"/>
                  </a:lnTo>
                  <a:lnTo>
                    <a:pt x="2" y="720"/>
                  </a:lnTo>
                  <a:lnTo>
                    <a:pt x="2" y="712"/>
                  </a:lnTo>
                  <a:lnTo>
                    <a:pt x="2" y="704"/>
                  </a:lnTo>
                  <a:lnTo>
                    <a:pt x="2" y="700"/>
                  </a:lnTo>
                  <a:lnTo>
                    <a:pt x="2" y="695"/>
                  </a:lnTo>
                  <a:lnTo>
                    <a:pt x="2" y="677"/>
                  </a:lnTo>
                  <a:lnTo>
                    <a:pt x="2" y="672"/>
                  </a:lnTo>
                  <a:lnTo>
                    <a:pt x="4" y="672"/>
                  </a:lnTo>
                  <a:lnTo>
                    <a:pt x="4" y="662"/>
                  </a:lnTo>
                  <a:lnTo>
                    <a:pt x="4" y="654"/>
                  </a:lnTo>
                  <a:lnTo>
                    <a:pt x="4" y="650"/>
                  </a:lnTo>
                  <a:lnTo>
                    <a:pt x="4" y="643"/>
                  </a:lnTo>
                  <a:lnTo>
                    <a:pt x="4" y="641"/>
                  </a:lnTo>
                  <a:lnTo>
                    <a:pt x="4" y="631"/>
                  </a:lnTo>
                  <a:lnTo>
                    <a:pt x="4" y="627"/>
                  </a:lnTo>
                  <a:lnTo>
                    <a:pt x="4" y="626"/>
                  </a:lnTo>
                  <a:lnTo>
                    <a:pt x="4" y="620"/>
                  </a:lnTo>
                  <a:lnTo>
                    <a:pt x="4" y="616"/>
                  </a:lnTo>
                  <a:lnTo>
                    <a:pt x="4" y="614"/>
                  </a:lnTo>
                  <a:lnTo>
                    <a:pt x="4" y="602"/>
                  </a:lnTo>
                  <a:lnTo>
                    <a:pt x="4" y="601"/>
                  </a:lnTo>
                  <a:lnTo>
                    <a:pt x="4" y="599"/>
                  </a:lnTo>
                  <a:lnTo>
                    <a:pt x="4" y="591"/>
                  </a:lnTo>
                  <a:lnTo>
                    <a:pt x="4" y="581"/>
                  </a:lnTo>
                  <a:lnTo>
                    <a:pt x="4" y="572"/>
                  </a:lnTo>
                  <a:lnTo>
                    <a:pt x="4" y="570"/>
                  </a:lnTo>
                  <a:lnTo>
                    <a:pt x="4" y="568"/>
                  </a:lnTo>
                  <a:lnTo>
                    <a:pt x="4" y="566"/>
                  </a:lnTo>
                  <a:lnTo>
                    <a:pt x="4" y="564"/>
                  </a:lnTo>
                  <a:lnTo>
                    <a:pt x="4" y="554"/>
                  </a:lnTo>
                  <a:lnTo>
                    <a:pt x="4" y="547"/>
                  </a:lnTo>
                  <a:lnTo>
                    <a:pt x="4" y="543"/>
                  </a:lnTo>
                  <a:lnTo>
                    <a:pt x="4" y="535"/>
                  </a:lnTo>
                  <a:lnTo>
                    <a:pt x="4" y="533"/>
                  </a:lnTo>
                  <a:lnTo>
                    <a:pt x="4" y="528"/>
                  </a:lnTo>
                  <a:lnTo>
                    <a:pt x="4" y="526"/>
                  </a:lnTo>
                  <a:lnTo>
                    <a:pt x="4" y="524"/>
                  </a:lnTo>
                  <a:lnTo>
                    <a:pt x="4" y="510"/>
                  </a:lnTo>
                  <a:lnTo>
                    <a:pt x="4" y="505"/>
                  </a:lnTo>
                  <a:lnTo>
                    <a:pt x="4" y="499"/>
                  </a:lnTo>
                  <a:lnTo>
                    <a:pt x="4" y="493"/>
                  </a:lnTo>
                  <a:lnTo>
                    <a:pt x="4" y="485"/>
                  </a:lnTo>
                  <a:lnTo>
                    <a:pt x="4" y="478"/>
                  </a:lnTo>
                  <a:lnTo>
                    <a:pt x="4" y="472"/>
                  </a:lnTo>
                  <a:lnTo>
                    <a:pt x="4" y="470"/>
                  </a:lnTo>
                  <a:lnTo>
                    <a:pt x="4" y="464"/>
                  </a:lnTo>
                  <a:lnTo>
                    <a:pt x="4" y="460"/>
                  </a:lnTo>
                  <a:lnTo>
                    <a:pt x="4" y="439"/>
                  </a:lnTo>
                  <a:lnTo>
                    <a:pt x="4" y="435"/>
                  </a:lnTo>
                  <a:lnTo>
                    <a:pt x="4" y="434"/>
                  </a:lnTo>
                  <a:lnTo>
                    <a:pt x="4" y="418"/>
                  </a:lnTo>
                  <a:lnTo>
                    <a:pt x="4" y="414"/>
                  </a:lnTo>
                  <a:lnTo>
                    <a:pt x="4" y="411"/>
                  </a:lnTo>
                  <a:lnTo>
                    <a:pt x="4" y="409"/>
                  </a:lnTo>
                  <a:lnTo>
                    <a:pt x="4" y="407"/>
                  </a:lnTo>
                  <a:lnTo>
                    <a:pt x="4" y="386"/>
                  </a:lnTo>
                  <a:lnTo>
                    <a:pt x="2" y="386"/>
                  </a:lnTo>
                  <a:lnTo>
                    <a:pt x="0" y="386"/>
                  </a:lnTo>
                  <a:lnTo>
                    <a:pt x="0" y="384"/>
                  </a:lnTo>
                  <a:lnTo>
                    <a:pt x="0" y="374"/>
                  </a:lnTo>
                  <a:lnTo>
                    <a:pt x="0" y="372"/>
                  </a:lnTo>
                  <a:lnTo>
                    <a:pt x="0" y="366"/>
                  </a:lnTo>
                  <a:lnTo>
                    <a:pt x="0" y="364"/>
                  </a:lnTo>
                  <a:lnTo>
                    <a:pt x="0" y="363"/>
                  </a:lnTo>
                  <a:lnTo>
                    <a:pt x="0" y="361"/>
                  </a:lnTo>
                  <a:lnTo>
                    <a:pt x="0" y="359"/>
                  </a:lnTo>
                  <a:lnTo>
                    <a:pt x="0" y="357"/>
                  </a:lnTo>
                  <a:lnTo>
                    <a:pt x="2" y="357"/>
                  </a:lnTo>
                  <a:lnTo>
                    <a:pt x="2" y="353"/>
                  </a:lnTo>
                  <a:lnTo>
                    <a:pt x="2" y="351"/>
                  </a:lnTo>
                  <a:lnTo>
                    <a:pt x="2" y="349"/>
                  </a:lnTo>
                  <a:lnTo>
                    <a:pt x="2" y="347"/>
                  </a:lnTo>
                  <a:lnTo>
                    <a:pt x="2" y="345"/>
                  </a:lnTo>
                  <a:lnTo>
                    <a:pt x="2" y="330"/>
                  </a:lnTo>
                  <a:lnTo>
                    <a:pt x="2" y="322"/>
                  </a:lnTo>
                  <a:lnTo>
                    <a:pt x="2" y="311"/>
                  </a:lnTo>
                  <a:lnTo>
                    <a:pt x="2" y="309"/>
                  </a:lnTo>
                  <a:lnTo>
                    <a:pt x="2" y="305"/>
                  </a:lnTo>
                  <a:lnTo>
                    <a:pt x="2" y="299"/>
                  </a:lnTo>
                  <a:lnTo>
                    <a:pt x="2" y="295"/>
                  </a:lnTo>
                  <a:lnTo>
                    <a:pt x="2" y="290"/>
                  </a:lnTo>
                  <a:lnTo>
                    <a:pt x="2" y="288"/>
                  </a:lnTo>
                  <a:lnTo>
                    <a:pt x="2" y="282"/>
                  </a:lnTo>
                  <a:lnTo>
                    <a:pt x="2" y="280"/>
                  </a:lnTo>
                  <a:lnTo>
                    <a:pt x="2" y="278"/>
                  </a:lnTo>
                  <a:lnTo>
                    <a:pt x="2" y="276"/>
                  </a:lnTo>
                  <a:lnTo>
                    <a:pt x="2" y="272"/>
                  </a:lnTo>
                  <a:lnTo>
                    <a:pt x="2" y="268"/>
                  </a:lnTo>
                  <a:lnTo>
                    <a:pt x="2" y="265"/>
                  </a:lnTo>
                  <a:lnTo>
                    <a:pt x="2" y="261"/>
                  </a:lnTo>
                  <a:lnTo>
                    <a:pt x="2" y="257"/>
                  </a:lnTo>
                  <a:lnTo>
                    <a:pt x="2" y="253"/>
                  </a:lnTo>
                  <a:lnTo>
                    <a:pt x="2" y="251"/>
                  </a:lnTo>
                  <a:lnTo>
                    <a:pt x="2" y="249"/>
                  </a:lnTo>
                  <a:lnTo>
                    <a:pt x="2" y="247"/>
                  </a:lnTo>
                  <a:lnTo>
                    <a:pt x="2" y="242"/>
                  </a:lnTo>
                  <a:lnTo>
                    <a:pt x="2" y="240"/>
                  </a:lnTo>
                  <a:lnTo>
                    <a:pt x="2" y="238"/>
                  </a:lnTo>
                  <a:lnTo>
                    <a:pt x="2" y="234"/>
                  </a:lnTo>
                  <a:lnTo>
                    <a:pt x="2" y="230"/>
                  </a:lnTo>
                  <a:lnTo>
                    <a:pt x="2" y="226"/>
                  </a:lnTo>
                  <a:lnTo>
                    <a:pt x="2" y="222"/>
                  </a:lnTo>
                  <a:lnTo>
                    <a:pt x="2" y="217"/>
                  </a:lnTo>
                  <a:lnTo>
                    <a:pt x="2" y="211"/>
                  </a:lnTo>
                  <a:lnTo>
                    <a:pt x="2" y="209"/>
                  </a:lnTo>
                  <a:lnTo>
                    <a:pt x="2" y="207"/>
                  </a:lnTo>
                  <a:lnTo>
                    <a:pt x="2" y="205"/>
                  </a:lnTo>
                  <a:lnTo>
                    <a:pt x="2" y="197"/>
                  </a:lnTo>
                  <a:lnTo>
                    <a:pt x="2" y="184"/>
                  </a:lnTo>
                  <a:lnTo>
                    <a:pt x="2" y="182"/>
                  </a:lnTo>
                  <a:lnTo>
                    <a:pt x="2" y="178"/>
                  </a:lnTo>
                  <a:lnTo>
                    <a:pt x="2" y="176"/>
                  </a:lnTo>
                  <a:lnTo>
                    <a:pt x="2" y="174"/>
                  </a:lnTo>
                  <a:lnTo>
                    <a:pt x="2" y="172"/>
                  </a:lnTo>
                  <a:lnTo>
                    <a:pt x="2" y="171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2" y="163"/>
                  </a:lnTo>
                  <a:lnTo>
                    <a:pt x="2" y="157"/>
                  </a:lnTo>
                  <a:lnTo>
                    <a:pt x="2" y="144"/>
                  </a:lnTo>
                  <a:lnTo>
                    <a:pt x="2" y="142"/>
                  </a:lnTo>
                  <a:lnTo>
                    <a:pt x="2" y="132"/>
                  </a:lnTo>
                  <a:lnTo>
                    <a:pt x="2" y="130"/>
                  </a:lnTo>
                  <a:lnTo>
                    <a:pt x="2" y="128"/>
                  </a:lnTo>
                  <a:lnTo>
                    <a:pt x="2" y="124"/>
                  </a:lnTo>
                  <a:lnTo>
                    <a:pt x="2" y="123"/>
                  </a:lnTo>
                  <a:lnTo>
                    <a:pt x="2" y="119"/>
                  </a:lnTo>
                  <a:lnTo>
                    <a:pt x="2" y="117"/>
                  </a:lnTo>
                  <a:lnTo>
                    <a:pt x="2" y="115"/>
                  </a:lnTo>
                  <a:lnTo>
                    <a:pt x="2" y="113"/>
                  </a:lnTo>
                  <a:lnTo>
                    <a:pt x="2" y="109"/>
                  </a:lnTo>
                  <a:lnTo>
                    <a:pt x="2" y="107"/>
                  </a:lnTo>
                  <a:lnTo>
                    <a:pt x="2" y="105"/>
                  </a:lnTo>
                  <a:lnTo>
                    <a:pt x="2" y="98"/>
                  </a:lnTo>
                  <a:lnTo>
                    <a:pt x="2" y="96"/>
                  </a:lnTo>
                  <a:lnTo>
                    <a:pt x="2" y="92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2" y="82"/>
                  </a:lnTo>
                  <a:lnTo>
                    <a:pt x="2" y="78"/>
                  </a:lnTo>
                  <a:lnTo>
                    <a:pt x="2" y="73"/>
                  </a:lnTo>
                  <a:lnTo>
                    <a:pt x="2" y="71"/>
                  </a:lnTo>
                  <a:lnTo>
                    <a:pt x="2" y="69"/>
                  </a:lnTo>
                  <a:lnTo>
                    <a:pt x="2" y="65"/>
                  </a:lnTo>
                  <a:lnTo>
                    <a:pt x="2" y="57"/>
                  </a:lnTo>
                  <a:lnTo>
                    <a:pt x="2" y="51"/>
                  </a:lnTo>
                  <a:lnTo>
                    <a:pt x="2" y="48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2" y="36"/>
                  </a:lnTo>
                  <a:lnTo>
                    <a:pt x="2" y="32"/>
                  </a:lnTo>
                  <a:lnTo>
                    <a:pt x="2" y="27"/>
                  </a:lnTo>
                  <a:lnTo>
                    <a:pt x="2" y="23"/>
                  </a:lnTo>
                  <a:lnTo>
                    <a:pt x="6" y="23"/>
                  </a:lnTo>
                  <a:lnTo>
                    <a:pt x="6" y="21"/>
                  </a:lnTo>
                  <a:lnTo>
                    <a:pt x="6" y="13"/>
                  </a:lnTo>
                  <a:lnTo>
                    <a:pt x="6" y="7"/>
                  </a:lnTo>
                  <a:lnTo>
                    <a:pt x="6" y="3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/>
              <a:endParaRPr lang="zh-CN" altLang="en-US" sz="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6" name="Freeform 10">
              <a:extLst>
                <a:ext uri="{FF2B5EF4-FFF2-40B4-BE49-F238E27FC236}">
                  <a16:creationId xmlns:a16="http://schemas.microsoft.com/office/drawing/2014/main" id="{B6778B72-172C-1016-3C1B-F98EDA400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359" y="3575251"/>
              <a:ext cx="308759" cy="380416"/>
            </a:xfrm>
            <a:custGeom>
              <a:avLst/>
              <a:gdLst>
                <a:gd name="T0" fmla="*/ 227 w 586"/>
                <a:gd name="T1" fmla="*/ 0 h 722"/>
                <a:gd name="T2" fmla="*/ 278 w 586"/>
                <a:gd name="T3" fmla="*/ 0 h 722"/>
                <a:gd name="T4" fmla="*/ 321 w 586"/>
                <a:gd name="T5" fmla="*/ 0 h 722"/>
                <a:gd name="T6" fmla="*/ 357 w 586"/>
                <a:gd name="T7" fmla="*/ 2 h 722"/>
                <a:gd name="T8" fmla="*/ 394 w 586"/>
                <a:gd name="T9" fmla="*/ 4 h 722"/>
                <a:gd name="T10" fmla="*/ 436 w 586"/>
                <a:gd name="T11" fmla="*/ 4 h 722"/>
                <a:gd name="T12" fmla="*/ 482 w 586"/>
                <a:gd name="T13" fmla="*/ 4 h 722"/>
                <a:gd name="T14" fmla="*/ 526 w 586"/>
                <a:gd name="T15" fmla="*/ 4 h 722"/>
                <a:gd name="T16" fmla="*/ 568 w 586"/>
                <a:gd name="T17" fmla="*/ 4 h 722"/>
                <a:gd name="T18" fmla="*/ 584 w 586"/>
                <a:gd name="T19" fmla="*/ 16 h 722"/>
                <a:gd name="T20" fmla="*/ 584 w 586"/>
                <a:gd name="T21" fmla="*/ 75 h 722"/>
                <a:gd name="T22" fmla="*/ 584 w 586"/>
                <a:gd name="T23" fmla="*/ 137 h 722"/>
                <a:gd name="T24" fmla="*/ 586 w 586"/>
                <a:gd name="T25" fmla="*/ 189 h 722"/>
                <a:gd name="T26" fmla="*/ 584 w 586"/>
                <a:gd name="T27" fmla="*/ 229 h 722"/>
                <a:gd name="T28" fmla="*/ 582 w 586"/>
                <a:gd name="T29" fmla="*/ 261 h 722"/>
                <a:gd name="T30" fmla="*/ 570 w 586"/>
                <a:gd name="T31" fmla="*/ 283 h 722"/>
                <a:gd name="T32" fmla="*/ 559 w 586"/>
                <a:gd name="T33" fmla="*/ 306 h 722"/>
                <a:gd name="T34" fmla="*/ 549 w 586"/>
                <a:gd name="T35" fmla="*/ 325 h 722"/>
                <a:gd name="T36" fmla="*/ 524 w 586"/>
                <a:gd name="T37" fmla="*/ 329 h 722"/>
                <a:gd name="T38" fmla="*/ 505 w 586"/>
                <a:gd name="T39" fmla="*/ 313 h 722"/>
                <a:gd name="T40" fmla="*/ 497 w 586"/>
                <a:gd name="T41" fmla="*/ 298 h 722"/>
                <a:gd name="T42" fmla="*/ 484 w 586"/>
                <a:gd name="T43" fmla="*/ 281 h 722"/>
                <a:gd name="T44" fmla="*/ 463 w 586"/>
                <a:gd name="T45" fmla="*/ 283 h 722"/>
                <a:gd name="T46" fmla="*/ 442 w 586"/>
                <a:gd name="T47" fmla="*/ 285 h 722"/>
                <a:gd name="T48" fmla="*/ 430 w 586"/>
                <a:gd name="T49" fmla="*/ 275 h 722"/>
                <a:gd name="T50" fmla="*/ 407 w 586"/>
                <a:gd name="T51" fmla="*/ 281 h 722"/>
                <a:gd name="T52" fmla="*/ 394 w 586"/>
                <a:gd name="T53" fmla="*/ 285 h 722"/>
                <a:gd name="T54" fmla="*/ 378 w 586"/>
                <a:gd name="T55" fmla="*/ 292 h 722"/>
                <a:gd name="T56" fmla="*/ 361 w 586"/>
                <a:gd name="T57" fmla="*/ 300 h 722"/>
                <a:gd name="T58" fmla="*/ 369 w 586"/>
                <a:gd name="T59" fmla="*/ 321 h 722"/>
                <a:gd name="T60" fmla="*/ 365 w 586"/>
                <a:gd name="T61" fmla="*/ 344 h 722"/>
                <a:gd name="T62" fmla="*/ 374 w 586"/>
                <a:gd name="T63" fmla="*/ 363 h 722"/>
                <a:gd name="T64" fmla="*/ 384 w 586"/>
                <a:gd name="T65" fmla="*/ 379 h 722"/>
                <a:gd name="T66" fmla="*/ 378 w 586"/>
                <a:gd name="T67" fmla="*/ 392 h 722"/>
                <a:gd name="T68" fmla="*/ 374 w 586"/>
                <a:gd name="T69" fmla="*/ 411 h 722"/>
                <a:gd name="T70" fmla="*/ 378 w 586"/>
                <a:gd name="T71" fmla="*/ 432 h 722"/>
                <a:gd name="T72" fmla="*/ 380 w 586"/>
                <a:gd name="T73" fmla="*/ 453 h 722"/>
                <a:gd name="T74" fmla="*/ 382 w 586"/>
                <a:gd name="T75" fmla="*/ 471 h 722"/>
                <a:gd name="T76" fmla="*/ 392 w 586"/>
                <a:gd name="T77" fmla="*/ 488 h 722"/>
                <a:gd name="T78" fmla="*/ 390 w 586"/>
                <a:gd name="T79" fmla="*/ 507 h 722"/>
                <a:gd name="T80" fmla="*/ 384 w 586"/>
                <a:gd name="T81" fmla="*/ 528 h 722"/>
                <a:gd name="T82" fmla="*/ 390 w 586"/>
                <a:gd name="T83" fmla="*/ 548 h 722"/>
                <a:gd name="T84" fmla="*/ 403 w 586"/>
                <a:gd name="T85" fmla="*/ 574 h 722"/>
                <a:gd name="T86" fmla="*/ 411 w 586"/>
                <a:gd name="T87" fmla="*/ 603 h 722"/>
                <a:gd name="T88" fmla="*/ 413 w 586"/>
                <a:gd name="T89" fmla="*/ 624 h 722"/>
                <a:gd name="T90" fmla="*/ 419 w 586"/>
                <a:gd name="T91" fmla="*/ 644 h 722"/>
                <a:gd name="T92" fmla="*/ 419 w 586"/>
                <a:gd name="T93" fmla="*/ 668 h 722"/>
                <a:gd name="T94" fmla="*/ 399 w 586"/>
                <a:gd name="T95" fmla="*/ 676 h 722"/>
                <a:gd name="T96" fmla="*/ 405 w 586"/>
                <a:gd name="T97" fmla="*/ 690 h 722"/>
                <a:gd name="T98" fmla="*/ 399 w 586"/>
                <a:gd name="T99" fmla="*/ 709 h 722"/>
                <a:gd name="T100" fmla="*/ 307 w 586"/>
                <a:gd name="T101" fmla="*/ 630 h 722"/>
                <a:gd name="T102" fmla="*/ 0 w 586"/>
                <a:gd name="T103" fmla="*/ 325 h 722"/>
                <a:gd name="T104" fmla="*/ 0 w 586"/>
                <a:gd name="T105" fmla="*/ 210 h 722"/>
                <a:gd name="T106" fmla="*/ 0 w 586"/>
                <a:gd name="T107" fmla="*/ 133 h 722"/>
                <a:gd name="T108" fmla="*/ 0 w 586"/>
                <a:gd name="T109" fmla="*/ 69 h 722"/>
                <a:gd name="T110" fmla="*/ 0 w 586"/>
                <a:gd name="T111" fmla="*/ 18 h 722"/>
                <a:gd name="T112" fmla="*/ 21 w 586"/>
                <a:gd name="T113" fmla="*/ 4 h 722"/>
                <a:gd name="T114" fmla="*/ 67 w 586"/>
                <a:gd name="T115" fmla="*/ 0 h 722"/>
                <a:gd name="T116" fmla="*/ 119 w 586"/>
                <a:gd name="T117" fmla="*/ 0 h 722"/>
                <a:gd name="T118" fmla="*/ 179 w 586"/>
                <a:gd name="T119" fmla="*/ 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86" h="722">
                  <a:moveTo>
                    <a:pt x="184" y="0"/>
                  </a:moveTo>
                  <a:lnTo>
                    <a:pt x="188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07" y="0"/>
                  </a:lnTo>
                  <a:lnTo>
                    <a:pt x="211" y="0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9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50" y="0"/>
                  </a:lnTo>
                  <a:lnTo>
                    <a:pt x="253" y="0"/>
                  </a:lnTo>
                  <a:lnTo>
                    <a:pt x="255" y="0"/>
                  </a:lnTo>
                  <a:lnTo>
                    <a:pt x="257" y="0"/>
                  </a:lnTo>
                  <a:lnTo>
                    <a:pt x="259" y="0"/>
                  </a:lnTo>
                  <a:lnTo>
                    <a:pt x="267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2" y="0"/>
                  </a:lnTo>
                  <a:lnTo>
                    <a:pt x="294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300" y="0"/>
                  </a:lnTo>
                  <a:lnTo>
                    <a:pt x="305" y="0"/>
                  </a:lnTo>
                  <a:lnTo>
                    <a:pt x="311" y="0"/>
                  </a:lnTo>
                  <a:lnTo>
                    <a:pt x="317" y="0"/>
                  </a:lnTo>
                  <a:lnTo>
                    <a:pt x="319" y="0"/>
                  </a:lnTo>
                  <a:lnTo>
                    <a:pt x="321" y="0"/>
                  </a:lnTo>
                  <a:lnTo>
                    <a:pt x="323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4" y="0"/>
                  </a:lnTo>
                  <a:lnTo>
                    <a:pt x="336" y="0"/>
                  </a:lnTo>
                  <a:lnTo>
                    <a:pt x="340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1" y="0"/>
                  </a:lnTo>
                  <a:lnTo>
                    <a:pt x="353" y="0"/>
                  </a:lnTo>
                  <a:lnTo>
                    <a:pt x="357" y="0"/>
                  </a:lnTo>
                  <a:lnTo>
                    <a:pt x="357" y="2"/>
                  </a:lnTo>
                  <a:lnTo>
                    <a:pt x="357" y="4"/>
                  </a:lnTo>
                  <a:lnTo>
                    <a:pt x="361" y="4"/>
                  </a:lnTo>
                  <a:lnTo>
                    <a:pt x="363" y="4"/>
                  </a:lnTo>
                  <a:lnTo>
                    <a:pt x="369" y="4"/>
                  </a:lnTo>
                  <a:lnTo>
                    <a:pt x="373" y="4"/>
                  </a:lnTo>
                  <a:lnTo>
                    <a:pt x="374" y="4"/>
                  </a:lnTo>
                  <a:lnTo>
                    <a:pt x="378" y="4"/>
                  </a:lnTo>
                  <a:lnTo>
                    <a:pt x="380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90" y="4"/>
                  </a:lnTo>
                  <a:lnTo>
                    <a:pt x="392" y="4"/>
                  </a:lnTo>
                  <a:lnTo>
                    <a:pt x="394" y="4"/>
                  </a:lnTo>
                  <a:lnTo>
                    <a:pt x="399" y="4"/>
                  </a:lnTo>
                  <a:lnTo>
                    <a:pt x="405" y="4"/>
                  </a:lnTo>
                  <a:lnTo>
                    <a:pt x="407" y="4"/>
                  </a:lnTo>
                  <a:lnTo>
                    <a:pt x="409" y="4"/>
                  </a:lnTo>
                  <a:lnTo>
                    <a:pt x="413" y="4"/>
                  </a:lnTo>
                  <a:lnTo>
                    <a:pt x="417" y="4"/>
                  </a:lnTo>
                  <a:lnTo>
                    <a:pt x="419" y="4"/>
                  </a:lnTo>
                  <a:lnTo>
                    <a:pt x="422" y="4"/>
                  </a:lnTo>
                  <a:lnTo>
                    <a:pt x="424" y="4"/>
                  </a:lnTo>
                  <a:lnTo>
                    <a:pt x="428" y="4"/>
                  </a:lnTo>
                  <a:lnTo>
                    <a:pt x="430" y="4"/>
                  </a:lnTo>
                  <a:lnTo>
                    <a:pt x="434" y="4"/>
                  </a:lnTo>
                  <a:lnTo>
                    <a:pt x="436" y="4"/>
                  </a:lnTo>
                  <a:lnTo>
                    <a:pt x="438" y="4"/>
                  </a:lnTo>
                  <a:lnTo>
                    <a:pt x="440" y="4"/>
                  </a:lnTo>
                  <a:lnTo>
                    <a:pt x="442" y="4"/>
                  </a:lnTo>
                  <a:lnTo>
                    <a:pt x="455" y="4"/>
                  </a:lnTo>
                  <a:lnTo>
                    <a:pt x="461" y="4"/>
                  </a:lnTo>
                  <a:lnTo>
                    <a:pt x="463" y="4"/>
                  </a:lnTo>
                  <a:lnTo>
                    <a:pt x="465" y="4"/>
                  </a:lnTo>
                  <a:lnTo>
                    <a:pt x="469" y="4"/>
                  </a:lnTo>
                  <a:lnTo>
                    <a:pt x="472" y="4"/>
                  </a:lnTo>
                  <a:lnTo>
                    <a:pt x="474" y="4"/>
                  </a:lnTo>
                  <a:lnTo>
                    <a:pt x="476" y="4"/>
                  </a:lnTo>
                  <a:lnTo>
                    <a:pt x="480" y="4"/>
                  </a:lnTo>
                  <a:lnTo>
                    <a:pt x="482" y="4"/>
                  </a:lnTo>
                  <a:lnTo>
                    <a:pt x="484" y="4"/>
                  </a:lnTo>
                  <a:lnTo>
                    <a:pt x="488" y="4"/>
                  </a:lnTo>
                  <a:lnTo>
                    <a:pt x="490" y="4"/>
                  </a:lnTo>
                  <a:lnTo>
                    <a:pt x="494" y="4"/>
                  </a:lnTo>
                  <a:lnTo>
                    <a:pt x="495" y="4"/>
                  </a:lnTo>
                  <a:lnTo>
                    <a:pt x="497" y="4"/>
                  </a:lnTo>
                  <a:lnTo>
                    <a:pt x="499" y="4"/>
                  </a:lnTo>
                  <a:lnTo>
                    <a:pt x="501" y="4"/>
                  </a:lnTo>
                  <a:lnTo>
                    <a:pt x="503" y="4"/>
                  </a:lnTo>
                  <a:lnTo>
                    <a:pt x="511" y="4"/>
                  </a:lnTo>
                  <a:lnTo>
                    <a:pt x="515" y="4"/>
                  </a:lnTo>
                  <a:lnTo>
                    <a:pt x="517" y="4"/>
                  </a:lnTo>
                  <a:lnTo>
                    <a:pt x="526" y="4"/>
                  </a:lnTo>
                  <a:lnTo>
                    <a:pt x="528" y="4"/>
                  </a:lnTo>
                  <a:lnTo>
                    <a:pt x="530" y="4"/>
                  </a:lnTo>
                  <a:lnTo>
                    <a:pt x="536" y="4"/>
                  </a:lnTo>
                  <a:lnTo>
                    <a:pt x="540" y="4"/>
                  </a:lnTo>
                  <a:lnTo>
                    <a:pt x="542" y="4"/>
                  </a:lnTo>
                  <a:lnTo>
                    <a:pt x="545" y="4"/>
                  </a:lnTo>
                  <a:lnTo>
                    <a:pt x="547" y="4"/>
                  </a:lnTo>
                  <a:lnTo>
                    <a:pt x="549" y="4"/>
                  </a:lnTo>
                  <a:lnTo>
                    <a:pt x="557" y="4"/>
                  </a:lnTo>
                  <a:lnTo>
                    <a:pt x="561" y="4"/>
                  </a:lnTo>
                  <a:lnTo>
                    <a:pt x="563" y="4"/>
                  </a:lnTo>
                  <a:lnTo>
                    <a:pt x="567" y="4"/>
                  </a:lnTo>
                  <a:lnTo>
                    <a:pt x="568" y="4"/>
                  </a:lnTo>
                  <a:lnTo>
                    <a:pt x="570" y="4"/>
                  </a:lnTo>
                  <a:lnTo>
                    <a:pt x="572" y="4"/>
                  </a:lnTo>
                  <a:lnTo>
                    <a:pt x="574" y="4"/>
                  </a:lnTo>
                  <a:lnTo>
                    <a:pt x="576" y="4"/>
                  </a:lnTo>
                  <a:lnTo>
                    <a:pt x="580" y="4"/>
                  </a:lnTo>
                  <a:lnTo>
                    <a:pt x="582" y="4"/>
                  </a:lnTo>
                  <a:lnTo>
                    <a:pt x="584" y="4"/>
                  </a:lnTo>
                  <a:lnTo>
                    <a:pt x="584" y="6"/>
                  </a:lnTo>
                  <a:lnTo>
                    <a:pt x="584" y="8"/>
                  </a:lnTo>
                  <a:lnTo>
                    <a:pt x="584" y="10"/>
                  </a:lnTo>
                  <a:lnTo>
                    <a:pt x="584" y="12"/>
                  </a:lnTo>
                  <a:lnTo>
                    <a:pt x="584" y="14"/>
                  </a:lnTo>
                  <a:lnTo>
                    <a:pt x="584" y="16"/>
                  </a:lnTo>
                  <a:lnTo>
                    <a:pt x="584" y="18"/>
                  </a:lnTo>
                  <a:lnTo>
                    <a:pt x="584" y="21"/>
                  </a:lnTo>
                  <a:lnTo>
                    <a:pt x="584" y="27"/>
                  </a:lnTo>
                  <a:lnTo>
                    <a:pt x="584" y="31"/>
                  </a:lnTo>
                  <a:lnTo>
                    <a:pt x="584" y="39"/>
                  </a:lnTo>
                  <a:lnTo>
                    <a:pt x="584" y="41"/>
                  </a:lnTo>
                  <a:lnTo>
                    <a:pt x="584" y="45"/>
                  </a:lnTo>
                  <a:lnTo>
                    <a:pt x="584" y="50"/>
                  </a:lnTo>
                  <a:lnTo>
                    <a:pt x="584" y="56"/>
                  </a:lnTo>
                  <a:lnTo>
                    <a:pt x="584" y="60"/>
                  </a:lnTo>
                  <a:lnTo>
                    <a:pt x="584" y="62"/>
                  </a:lnTo>
                  <a:lnTo>
                    <a:pt x="584" y="68"/>
                  </a:lnTo>
                  <a:lnTo>
                    <a:pt x="584" y="75"/>
                  </a:lnTo>
                  <a:lnTo>
                    <a:pt x="584" y="77"/>
                  </a:lnTo>
                  <a:lnTo>
                    <a:pt x="584" y="85"/>
                  </a:lnTo>
                  <a:lnTo>
                    <a:pt x="584" y="91"/>
                  </a:lnTo>
                  <a:lnTo>
                    <a:pt x="584" y="96"/>
                  </a:lnTo>
                  <a:lnTo>
                    <a:pt x="584" y="104"/>
                  </a:lnTo>
                  <a:lnTo>
                    <a:pt x="584" y="108"/>
                  </a:lnTo>
                  <a:lnTo>
                    <a:pt x="584" y="110"/>
                  </a:lnTo>
                  <a:lnTo>
                    <a:pt x="584" y="114"/>
                  </a:lnTo>
                  <a:lnTo>
                    <a:pt x="584" y="117"/>
                  </a:lnTo>
                  <a:lnTo>
                    <a:pt x="584" y="125"/>
                  </a:lnTo>
                  <a:lnTo>
                    <a:pt x="584" y="131"/>
                  </a:lnTo>
                  <a:lnTo>
                    <a:pt x="584" y="133"/>
                  </a:lnTo>
                  <a:lnTo>
                    <a:pt x="584" y="137"/>
                  </a:lnTo>
                  <a:lnTo>
                    <a:pt x="584" y="139"/>
                  </a:lnTo>
                  <a:lnTo>
                    <a:pt x="584" y="142"/>
                  </a:lnTo>
                  <a:lnTo>
                    <a:pt x="584" y="144"/>
                  </a:lnTo>
                  <a:lnTo>
                    <a:pt x="586" y="148"/>
                  </a:lnTo>
                  <a:lnTo>
                    <a:pt x="586" y="150"/>
                  </a:lnTo>
                  <a:lnTo>
                    <a:pt x="586" y="154"/>
                  </a:lnTo>
                  <a:lnTo>
                    <a:pt x="586" y="160"/>
                  </a:lnTo>
                  <a:lnTo>
                    <a:pt x="586" y="164"/>
                  </a:lnTo>
                  <a:lnTo>
                    <a:pt x="586" y="171"/>
                  </a:lnTo>
                  <a:lnTo>
                    <a:pt x="586" y="177"/>
                  </a:lnTo>
                  <a:lnTo>
                    <a:pt x="586" y="183"/>
                  </a:lnTo>
                  <a:lnTo>
                    <a:pt x="586" y="185"/>
                  </a:lnTo>
                  <a:lnTo>
                    <a:pt x="586" y="189"/>
                  </a:lnTo>
                  <a:lnTo>
                    <a:pt x="586" y="192"/>
                  </a:lnTo>
                  <a:lnTo>
                    <a:pt x="584" y="200"/>
                  </a:lnTo>
                  <a:lnTo>
                    <a:pt x="584" y="204"/>
                  </a:lnTo>
                  <a:lnTo>
                    <a:pt x="586" y="210"/>
                  </a:lnTo>
                  <a:lnTo>
                    <a:pt x="586" y="212"/>
                  </a:lnTo>
                  <a:lnTo>
                    <a:pt x="584" y="213"/>
                  </a:lnTo>
                  <a:lnTo>
                    <a:pt x="584" y="215"/>
                  </a:lnTo>
                  <a:lnTo>
                    <a:pt x="584" y="217"/>
                  </a:lnTo>
                  <a:lnTo>
                    <a:pt x="584" y="219"/>
                  </a:lnTo>
                  <a:lnTo>
                    <a:pt x="584" y="221"/>
                  </a:lnTo>
                  <a:lnTo>
                    <a:pt x="584" y="223"/>
                  </a:lnTo>
                  <a:lnTo>
                    <a:pt x="584" y="227"/>
                  </a:lnTo>
                  <a:lnTo>
                    <a:pt x="584" y="229"/>
                  </a:lnTo>
                  <a:lnTo>
                    <a:pt x="584" y="233"/>
                  </a:lnTo>
                  <a:lnTo>
                    <a:pt x="586" y="237"/>
                  </a:lnTo>
                  <a:lnTo>
                    <a:pt x="586" y="238"/>
                  </a:lnTo>
                  <a:lnTo>
                    <a:pt x="586" y="244"/>
                  </a:lnTo>
                  <a:lnTo>
                    <a:pt x="586" y="248"/>
                  </a:lnTo>
                  <a:lnTo>
                    <a:pt x="586" y="252"/>
                  </a:lnTo>
                  <a:lnTo>
                    <a:pt x="586" y="254"/>
                  </a:lnTo>
                  <a:lnTo>
                    <a:pt x="586" y="256"/>
                  </a:lnTo>
                  <a:lnTo>
                    <a:pt x="586" y="258"/>
                  </a:lnTo>
                  <a:lnTo>
                    <a:pt x="586" y="260"/>
                  </a:lnTo>
                  <a:lnTo>
                    <a:pt x="584" y="260"/>
                  </a:lnTo>
                  <a:lnTo>
                    <a:pt x="582" y="260"/>
                  </a:lnTo>
                  <a:lnTo>
                    <a:pt x="582" y="261"/>
                  </a:lnTo>
                  <a:lnTo>
                    <a:pt x="580" y="261"/>
                  </a:lnTo>
                  <a:lnTo>
                    <a:pt x="578" y="263"/>
                  </a:lnTo>
                  <a:lnTo>
                    <a:pt x="578" y="265"/>
                  </a:lnTo>
                  <a:lnTo>
                    <a:pt x="578" y="267"/>
                  </a:lnTo>
                  <a:lnTo>
                    <a:pt x="576" y="269"/>
                  </a:lnTo>
                  <a:lnTo>
                    <a:pt x="576" y="271"/>
                  </a:lnTo>
                  <a:lnTo>
                    <a:pt x="574" y="273"/>
                  </a:lnTo>
                  <a:lnTo>
                    <a:pt x="572" y="275"/>
                  </a:lnTo>
                  <a:lnTo>
                    <a:pt x="572" y="277"/>
                  </a:lnTo>
                  <a:lnTo>
                    <a:pt x="572" y="279"/>
                  </a:lnTo>
                  <a:lnTo>
                    <a:pt x="570" y="279"/>
                  </a:lnTo>
                  <a:lnTo>
                    <a:pt x="570" y="281"/>
                  </a:lnTo>
                  <a:lnTo>
                    <a:pt x="570" y="283"/>
                  </a:lnTo>
                  <a:lnTo>
                    <a:pt x="568" y="286"/>
                  </a:lnTo>
                  <a:lnTo>
                    <a:pt x="567" y="288"/>
                  </a:lnTo>
                  <a:lnTo>
                    <a:pt x="565" y="288"/>
                  </a:lnTo>
                  <a:lnTo>
                    <a:pt x="563" y="290"/>
                  </a:lnTo>
                  <a:lnTo>
                    <a:pt x="561" y="290"/>
                  </a:lnTo>
                  <a:lnTo>
                    <a:pt x="561" y="292"/>
                  </a:lnTo>
                  <a:lnTo>
                    <a:pt x="561" y="294"/>
                  </a:lnTo>
                  <a:lnTo>
                    <a:pt x="563" y="296"/>
                  </a:lnTo>
                  <a:lnTo>
                    <a:pt x="563" y="298"/>
                  </a:lnTo>
                  <a:lnTo>
                    <a:pt x="563" y="300"/>
                  </a:lnTo>
                  <a:lnTo>
                    <a:pt x="561" y="300"/>
                  </a:lnTo>
                  <a:lnTo>
                    <a:pt x="561" y="302"/>
                  </a:lnTo>
                  <a:lnTo>
                    <a:pt x="559" y="306"/>
                  </a:lnTo>
                  <a:lnTo>
                    <a:pt x="557" y="308"/>
                  </a:lnTo>
                  <a:lnTo>
                    <a:pt x="557" y="309"/>
                  </a:lnTo>
                  <a:lnTo>
                    <a:pt x="557" y="311"/>
                  </a:lnTo>
                  <a:lnTo>
                    <a:pt x="555" y="313"/>
                  </a:lnTo>
                  <a:lnTo>
                    <a:pt x="555" y="315"/>
                  </a:lnTo>
                  <a:lnTo>
                    <a:pt x="557" y="315"/>
                  </a:lnTo>
                  <a:lnTo>
                    <a:pt x="557" y="317"/>
                  </a:lnTo>
                  <a:lnTo>
                    <a:pt x="555" y="319"/>
                  </a:lnTo>
                  <a:lnTo>
                    <a:pt x="555" y="321"/>
                  </a:lnTo>
                  <a:lnTo>
                    <a:pt x="553" y="321"/>
                  </a:lnTo>
                  <a:lnTo>
                    <a:pt x="553" y="323"/>
                  </a:lnTo>
                  <a:lnTo>
                    <a:pt x="551" y="325"/>
                  </a:lnTo>
                  <a:lnTo>
                    <a:pt x="549" y="325"/>
                  </a:lnTo>
                  <a:lnTo>
                    <a:pt x="547" y="325"/>
                  </a:lnTo>
                  <a:lnTo>
                    <a:pt x="545" y="325"/>
                  </a:lnTo>
                  <a:lnTo>
                    <a:pt x="543" y="325"/>
                  </a:lnTo>
                  <a:lnTo>
                    <a:pt x="542" y="325"/>
                  </a:lnTo>
                  <a:lnTo>
                    <a:pt x="540" y="325"/>
                  </a:lnTo>
                  <a:lnTo>
                    <a:pt x="538" y="327"/>
                  </a:lnTo>
                  <a:lnTo>
                    <a:pt x="536" y="327"/>
                  </a:lnTo>
                  <a:lnTo>
                    <a:pt x="534" y="329"/>
                  </a:lnTo>
                  <a:lnTo>
                    <a:pt x="532" y="329"/>
                  </a:lnTo>
                  <a:lnTo>
                    <a:pt x="530" y="329"/>
                  </a:lnTo>
                  <a:lnTo>
                    <a:pt x="528" y="329"/>
                  </a:lnTo>
                  <a:lnTo>
                    <a:pt x="526" y="329"/>
                  </a:lnTo>
                  <a:lnTo>
                    <a:pt x="524" y="329"/>
                  </a:lnTo>
                  <a:lnTo>
                    <a:pt x="522" y="329"/>
                  </a:lnTo>
                  <a:lnTo>
                    <a:pt x="520" y="329"/>
                  </a:lnTo>
                  <a:lnTo>
                    <a:pt x="520" y="327"/>
                  </a:lnTo>
                  <a:lnTo>
                    <a:pt x="517" y="325"/>
                  </a:lnTo>
                  <a:lnTo>
                    <a:pt x="515" y="323"/>
                  </a:lnTo>
                  <a:lnTo>
                    <a:pt x="515" y="321"/>
                  </a:lnTo>
                  <a:lnTo>
                    <a:pt x="515" y="319"/>
                  </a:lnTo>
                  <a:lnTo>
                    <a:pt x="513" y="317"/>
                  </a:lnTo>
                  <a:lnTo>
                    <a:pt x="511" y="317"/>
                  </a:lnTo>
                  <a:lnTo>
                    <a:pt x="509" y="315"/>
                  </a:lnTo>
                  <a:lnTo>
                    <a:pt x="507" y="315"/>
                  </a:lnTo>
                  <a:lnTo>
                    <a:pt x="507" y="313"/>
                  </a:lnTo>
                  <a:lnTo>
                    <a:pt x="505" y="313"/>
                  </a:lnTo>
                  <a:lnTo>
                    <a:pt x="505" y="311"/>
                  </a:lnTo>
                  <a:lnTo>
                    <a:pt x="503" y="311"/>
                  </a:lnTo>
                  <a:lnTo>
                    <a:pt x="501" y="311"/>
                  </a:lnTo>
                  <a:lnTo>
                    <a:pt x="499" y="311"/>
                  </a:lnTo>
                  <a:lnTo>
                    <a:pt x="499" y="309"/>
                  </a:lnTo>
                  <a:lnTo>
                    <a:pt x="501" y="308"/>
                  </a:lnTo>
                  <a:lnTo>
                    <a:pt x="503" y="306"/>
                  </a:lnTo>
                  <a:lnTo>
                    <a:pt x="503" y="304"/>
                  </a:lnTo>
                  <a:lnTo>
                    <a:pt x="501" y="304"/>
                  </a:lnTo>
                  <a:lnTo>
                    <a:pt x="501" y="302"/>
                  </a:lnTo>
                  <a:lnTo>
                    <a:pt x="499" y="300"/>
                  </a:lnTo>
                  <a:lnTo>
                    <a:pt x="499" y="298"/>
                  </a:lnTo>
                  <a:lnTo>
                    <a:pt x="497" y="298"/>
                  </a:lnTo>
                  <a:lnTo>
                    <a:pt x="497" y="296"/>
                  </a:lnTo>
                  <a:lnTo>
                    <a:pt x="497" y="294"/>
                  </a:lnTo>
                  <a:lnTo>
                    <a:pt x="495" y="294"/>
                  </a:lnTo>
                  <a:lnTo>
                    <a:pt x="495" y="292"/>
                  </a:lnTo>
                  <a:lnTo>
                    <a:pt x="494" y="292"/>
                  </a:lnTo>
                  <a:lnTo>
                    <a:pt x="492" y="292"/>
                  </a:lnTo>
                  <a:lnTo>
                    <a:pt x="492" y="290"/>
                  </a:lnTo>
                  <a:lnTo>
                    <a:pt x="490" y="288"/>
                  </a:lnTo>
                  <a:lnTo>
                    <a:pt x="488" y="286"/>
                  </a:lnTo>
                  <a:lnTo>
                    <a:pt x="486" y="286"/>
                  </a:lnTo>
                  <a:lnTo>
                    <a:pt x="486" y="285"/>
                  </a:lnTo>
                  <a:lnTo>
                    <a:pt x="484" y="283"/>
                  </a:lnTo>
                  <a:lnTo>
                    <a:pt x="484" y="281"/>
                  </a:lnTo>
                  <a:lnTo>
                    <a:pt x="482" y="281"/>
                  </a:lnTo>
                  <a:lnTo>
                    <a:pt x="482" y="279"/>
                  </a:lnTo>
                  <a:lnTo>
                    <a:pt x="480" y="279"/>
                  </a:lnTo>
                  <a:lnTo>
                    <a:pt x="478" y="279"/>
                  </a:lnTo>
                  <a:lnTo>
                    <a:pt x="476" y="279"/>
                  </a:lnTo>
                  <a:lnTo>
                    <a:pt x="474" y="279"/>
                  </a:lnTo>
                  <a:lnTo>
                    <a:pt x="472" y="277"/>
                  </a:lnTo>
                  <a:lnTo>
                    <a:pt x="470" y="277"/>
                  </a:lnTo>
                  <a:lnTo>
                    <a:pt x="469" y="277"/>
                  </a:lnTo>
                  <a:lnTo>
                    <a:pt x="469" y="279"/>
                  </a:lnTo>
                  <a:lnTo>
                    <a:pt x="467" y="279"/>
                  </a:lnTo>
                  <a:lnTo>
                    <a:pt x="465" y="281"/>
                  </a:lnTo>
                  <a:lnTo>
                    <a:pt x="463" y="283"/>
                  </a:lnTo>
                  <a:lnTo>
                    <a:pt x="461" y="283"/>
                  </a:lnTo>
                  <a:lnTo>
                    <a:pt x="461" y="285"/>
                  </a:lnTo>
                  <a:lnTo>
                    <a:pt x="459" y="285"/>
                  </a:lnTo>
                  <a:lnTo>
                    <a:pt x="459" y="286"/>
                  </a:lnTo>
                  <a:lnTo>
                    <a:pt x="457" y="285"/>
                  </a:lnTo>
                  <a:lnTo>
                    <a:pt x="455" y="283"/>
                  </a:lnTo>
                  <a:lnTo>
                    <a:pt x="455" y="281"/>
                  </a:lnTo>
                  <a:lnTo>
                    <a:pt x="453" y="281"/>
                  </a:lnTo>
                  <a:lnTo>
                    <a:pt x="451" y="281"/>
                  </a:lnTo>
                  <a:lnTo>
                    <a:pt x="447" y="283"/>
                  </a:lnTo>
                  <a:lnTo>
                    <a:pt x="446" y="285"/>
                  </a:lnTo>
                  <a:lnTo>
                    <a:pt x="444" y="285"/>
                  </a:lnTo>
                  <a:lnTo>
                    <a:pt x="442" y="285"/>
                  </a:lnTo>
                  <a:lnTo>
                    <a:pt x="440" y="285"/>
                  </a:lnTo>
                  <a:lnTo>
                    <a:pt x="438" y="285"/>
                  </a:lnTo>
                  <a:lnTo>
                    <a:pt x="438" y="283"/>
                  </a:lnTo>
                  <a:lnTo>
                    <a:pt x="438" y="281"/>
                  </a:lnTo>
                  <a:lnTo>
                    <a:pt x="440" y="281"/>
                  </a:lnTo>
                  <a:lnTo>
                    <a:pt x="442" y="279"/>
                  </a:lnTo>
                  <a:lnTo>
                    <a:pt x="440" y="279"/>
                  </a:lnTo>
                  <a:lnTo>
                    <a:pt x="438" y="277"/>
                  </a:lnTo>
                  <a:lnTo>
                    <a:pt x="438" y="275"/>
                  </a:lnTo>
                  <a:lnTo>
                    <a:pt x="436" y="275"/>
                  </a:lnTo>
                  <a:lnTo>
                    <a:pt x="432" y="277"/>
                  </a:lnTo>
                  <a:lnTo>
                    <a:pt x="430" y="277"/>
                  </a:lnTo>
                  <a:lnTo>
                    <a:pt x="430" y="275"/>
                  </a:lnTo>
                  <a:lnTo>
                    <a:pt x="428" y="275"/>
                  </a:lnTo>
                  <a:lnTo>
                    <a:pt x="426" y="275"/>
                  </a:lnTo>
                  <a:lnTo>
                    <a:pt x="424" y="275"/>
                  </a:lnTo>
                  <a:lnTo>
                    <a:pt x="422" y="275"/>
                  </a:lnTo>
                  <a:lnTo>
                    <a:pt x="421" y="275"/>
                  </a:lnTo>
                  <a:lnTo>
                    <a:pt x="419" y="275"/>
                  </a:lnTo>
                  <a:lnTo>
                    <a:pt x="417" y="277"/>
                  </a:lnTo>
                  <a:lnTo>
                    <a:pt x="415" y="277"/>
                  </a:lnTo>
                  <a:lnTo>
                    <a:pt x="415" y="279"/>
                  </a:lnTo>
                  <a:lnTo>
                    <a:pt x="413" y="279"/>
                  </a:lnTo>
                  <a:lnTo>
                    <a:pt x="411" y="279"/>
                  </a:lnTo>
                  <a:lnTo>
                    <a:pt x="409" y="279"/>
                  </a:lnTo>
                  <a:lnTo>
                    <a:pt x="407" y="281"/>
                  </a:lnTo>
                  <a:lnTo>
                    <a:pt x="407" y="283"/>
                  </a:lnTo>
                  <a:lnTo>
                    <a:pt x="405" y="283"/>
                  </a:lnTo>
                  <a:lnTo>
                    <a:pt x="405" y="285"/>
                  </a:lnTo>
                  <a:lnTo>
                    <a:pt x="403" y="285"/>
                  </a:lnTo>
                  <a:lnTo>
                    <a:pt x="403" y="283"/>
                  </a:lnTo>
                  <a:lnTo>
                    <a:pt x="401" y="281"/>
                  </a:lnTo>
                  <a:lnTo>
                    <a:pt x="401" y="279"/>
                  </a:lnTo>
                  <a:lnTo>
                    <a:pt x="399" y="279"/>
                  </a:lnTo>
                  <a:lnTo>
                    <a:pt x="399" y="281"/>
                  </a:lnTo>
                  <a:lnTo>
                    <a:pt x="398" y="281"/>
                  </a:lnTo>
                  <a:lnTo>
                    <a:pt x="398" y="283"/>
                  </a:lnTo>
                  <a:lnTo>
                    <a:pt x="396" y="283"/>
                  </a:lnTo>
                  <a:lnTo>
                    <a:pt x="394" y="285"/>
                  </a:lnTo>
                  <a:lnTo>
                    <a:pt x="392" y="285"/>
                  </a:lnTo>
                  <a:lnTo>
                    <a:pt x="392" y="286"/>
                  </a:lnTo>
                  <a:lnTo>
                    <a:pt x="390" y="288"/>
                  </a:lnTo>
                  <a:lnTo>
                    <a:pt x="388" y="288"/>
                  </a:lnTo>
                  <a:lnTo>
                    <a:pt x="386" y="288"/>
                  </a:lnTo>
                  <a:lnTo>
                    <a:pt x="386" y="290"/>
                  </a:lnTo>
                  <a:lnTo>
                    <a:pt x="384" y="290"/>
                  </a:lnTo>
                  <a:lnTo>
                    <a:pt x="384" y="292"/>
                  </a:lnTo>
                  <a:lnTo>
                    <a:pt x="382" y="292"/>
                  </a:lnTo>
                  <a:lnTo>
                    <a:pt x="382" y="290"/>
                  </a:lnTo>
                  <a:lnTo>
                    <a:pt x="380" y="290"/>
                  </a:lnTo>
                  <a:lnTo>
                    <a:pt x="378" y="290"/>
                  </a:lnTo>
                  <a:lnTo>
                    <a:pt x="378" y="292"/>
                  </a:lnTo>
                  <a:lnTo>
                    <a:pt x="376" y="292"/>
                  </a:lnTo>
                  <a:lnTo>
                    <a:pt x="374" y="292"/>
                  </a:lnTo>
                  <a:lnTo>
                    <a:pt x="373" y="292"/>
                  </a:lnTo>
                  <a:lnTo>
                    <a:pt x="371" y="292"/>
                  </a:lnTo>
                  <a:lnTo>
                    <a:pt x="369" y="292"/>
                  </a:lnTo>
                  <a:lnTo>
                    <a:pt x="369" y="294"/>
                  </a:lnTo>
                  <a:lnTo>
                    <a:pt x="367" y="294"/>
                  </a:lnTo>
                  <a:lnTo>
                    <a:pt x="365" y="294"/>
                  </a:lnTo>
                  <a:lnTo>
                    <a:pt x="365" y="296"/>
                  </a:lnTo>
                  <a:lnTo>
                    <a:pt x="363" y="296"/>
                  </a:lnTo>
                  <a:lnTo>
                    <a:pt x="363" y="298"/>
                  </a:lnTo>
                  <a:lnTo>
                    <a:pt x="361" y="298"/>
                  </a:lnTo>
                  <a:lnTo>
                    <a:pt x="361" y="300"/>
                  </a:lnTo>
                  <a:lnTo>
                    <a:pt x="361" y="302"/>
                  </a:lnTo>
                  <a:lnTo>
                    <a:pt x="361" y="304"/>
                  </a:lnTo>
                  <a:lnTo>
                    <a:pt x="363" y="306"/>
                  </a:lnTo>
                  <a:lnTo>
                    <a:pt x="365" y="308"/>
                  </a:lnTo>
                  <a:lnTo>
                    <a:pt x="365" y="309"/>
                  </a:lnTo>
                  <a:lnTo>
                    <a:pt x="367" y="311"/>
                  </a:lnTo>
                  <a:lnTo>
                    <a:pt x="367" y="313"/>
                  </a:lnTo>
                  <a:lnTo>
                    <a:pt x="367" y="315"/>
                  </a:lnTo>
                  <a:lnTo>
                    <a:pt x="365" y="315"/>
                  </a:lnTo>
                  <a:lnTo>
                    <a:pt x="365" y="317"/>
                  </a:lnTo>
                  <a:lnTo>
                    <a:pt x="365" y="319"/>
                  </a:lnTo>
                  <a:lnTo>
                    <a:pt x="367" y="319"/>
                  </a:lnTo>
                  <a:lnTo>
                    <a:pt x="369" y="321"/>
                  </a:lnTo>
                  <a:lnTo>
                    <a:pt x="371" y="323"/>
                  </a:lnTo>
                  <a:lnTo>
                    <a:pt x="371" y="325"/>
                  </a:lnTo>
                  <a:lnTo>
                    <a:pt x="369" y="327"/>
                  </a:lnTo>
                  <a:lnTo>
                    <a:pt x="367" y="327"/>
                  </a:lnTo>
                  <a:lnTo>
                    <a:pt x="367" y="329"/>
                  </a:lnTo>
                  <a:lnTo>
                    <a:pt x="365" y="329"/>
                  </a:lnTo>
                  <a:lnTo>
                    <a:pt x="365" y="331"/>
                  </a:lnTo>
                  <a:lnTo>
                    <a:pt x="365" y="333"/>
                  </a:lnTo>
                  <a:lnTo>
                    <a:pt x="365" y="334"/>
                  </a:lnTo>
                  <a:lnTo>
                    <a:pt x="365" y="336"/>
                  </a:lnTo>
                  <a:lnTo>
                    <a:pt x="365" y="338"/>
                  </a:lnTo>
                  <a:lnTo>
                    <a:pt x="365" y="340"/>
                  </a:lnTo>
                  <a:lnTo>
                    <a:pt x="365" y="344"/>
                  </a:lnTo>
                  <a:lnTo>
                    <a:pt x="367" y="346"/>
                  </a:lnTo>
                  <a:lnTo>
                    <a:pt x="367" y="348"/>
                  </a:lnTo>
                  <a:lnTo>
                    <a:pt x="369" y="348"/>
                  </a:lnTo>
                  <a:lnTo>
                    <a:pt x="369" y="350"/>
                  </a:lnTo>
                  <a:lnTo>
                    <a:pt x="369" y="352"/>
                  </a:lnTo>
                  <a:lnTo>
                    <a:pt x="369" y="354"/>
                  </a:lnTo>
                  <a:lnTo>
                    <a:pt x="369" y="356"/>
                  </a:lnTo>
                  <a:lnTo>
                    <a:pt x="369" y="357"/>
                  </a:lnTo>
                  <a:lnTo>
                    <a:pt x="371" y="359"/>
                  </a:lnTo>
                  <a:lnTo>
                    <a:pt x="373" y="359"/>
                  </a:lnTo>
                  <a:lnTo>
                    <a:pt x="373" y="361"/>
                  </a:lnTo>
                  <a:lnTo>
                    <a:pt x="374" y="361"/>
                  </a:lnTo>
                  <a:lnTo>
                    <a:pt x="374" y="363"/>
                  </a:lnTo>
                  <a:lnTo>
                    <a:pt x="376" y="363"/>
                  </a:lnTo>
                  <a:lnTo>
                    <a:pt x="376" y="365"/>
                  </a:lnTo>
                  <a:lnTo>
                    <a:pt x="374" y="365"/>
                  </a:lnTo>
                  <a:lnTo>
                    <a:pt x="374" y="367"/>
                  </a:lnTo>
                  <a:lnTo>
                    <a:pt x="374" y="369"/>
                  </a:lnTo>
                  <a:lnTo>
                    <a:pt x="376" y="369"/>
                  </a:lnTo>
                  <a:lnTo>
                    <a:pt x="376" y="371"/>
                  </a:lnTo>
                  <a:lnTo>
                    <a:pt x="378" y="373"/>
                  </a:lnTo>
                  <a:lnTo>
                    <a:pt x="378" y="375"/>
                  </a:lnTo>
                  <a:lnTo>
                    <a:pt x="380" y="375"/>
                  </a:lnTo>
                  <a:lnTo>
                    <a:pt x="380" y="377"/>
                  </a:lnTo>
                  <a:lnTo>
                    <a:pt x="382" y="377"/>
                  </a:lnTo>
                  <a:lnTo>
                    <a:pt x="384" y="379"/>
                  </a:lnTo>
                  <a:lnTo>
                    <a:pt x="384" y="380"/>
                  </a:lnTo>
                  <a:lnTo>
                    <a:pt x="386" y="382"/>
                  </a:lnTo>
                  <a:lnTo>
                    <a:pt x="388" y="382"/>
                  </a:lnTo>
                  <a:lnTo>
                    <a:pt x="390" y="384"/>
                  </a:lnTo>
                  <a:lnTo>
                    <a:pt x="390" y="386"/>
                  </a:lnTo>
                  <a:lnTo>
                    <a:pt x="388" y="386"/>
                  </a:lnTo>
                  <a:lnTo>
                    <a:pt x="386" y="386"/>
                  </a:lnTo>
                  <a:lnTo>
                    <a:pt x="386" y="388"/>
                  </a:lnTo>
                  <a:lnTo>
                    <a:pt x="384" y="388"/>
                  </a:lnTo>
                  <a:lnTo>
                    <a:pt x="382" y="388"/>
                  </a:lnTo>
                  <a:lnTo>
                    <a:pt x="380" y="390"/>
                  </a:lnTo>
                  <a:lnTo>
                    <a:pt x="380" y="392"/>
                  </a:lnTo>
                  <a:lnTo>
                    <a:pt x="378" y="392"/>
                  </a:lnTo>
                  <a:lnTo>
                    <a:pt x="376" y="392"/>
                  </a:lnTo>
                  <a:lnTo>
                    <a:pt x="376" y="394"/>
                  </a:lnTo>
                  <a:lnTo>
                    <a:pt x="376" y="396"/>
                  </a:lnTo>
                  <a:lnTo>
                    <a:pt x="376" y="398"/>
                  </a:lnTo>
                  <a:lnTo>
                    <a:pt x="378" y="400"/>
                  </a:lnTo>
                  <a:lnTo>
                    <a:pt x="380" y="400"/>
                  </a:lnTo>
                  <a:lnTo>
                    <a:pt x="378" y="402"/>
                  </a:lnTo>
                  <a:lnTo>
                    <a:pt x="378" y="404"/>
                  </a:lnTo>
                  <a:lnTo>
                    <a:pt x="376" y="405"/>
                  </a:lnTo>
                  <a:lnTo>
                    <a:pt x="376" y="407"/>
                  </a:lnTo>
                  <a:lnTo>
                    <a:pt x="374" y="407"/>
                  </a:lnTo>
                  <a:lnTo>
                    <a:pt x="374" y="409"/>
                  </a:lnTo>
                  <a:lnTo>
                    <a:pt x="374" y="411"/>
                  </a:lnTo>
                  <a:lnTo>
                    <a:pt x="376" y="413"/>
                  </a:lnTo>
                  <a:lnTo>
                    <a:pt x="376" y="415"/>
                  </a:lnTo>
                  <a:lnTo>
                    <a:pt x="378" y="415"/>
                  </a:lnTo>
                  <a:lnTo>
                    <a:pt x="378" y="417"/>
                  </a:lnTo>
                  <a:lnTo>
                    <a:pt x="378" y="419"/>
                  </a:lnTo>
                  <a:lnTo>
                    <a:pt x="378" y="421"/>
                  </a:lnTo>
                  <a:lnTo>
                    <a:pt x="378" y="423"/>
                  </a:lnTo>
                  <a:lnTo>
                    <a:pt x="378" y="425"/>
                  </a:lnTo>
                  <a:lnTo>
                    <a:pt x="378" y="428"/>
                  </a:lnTo>
                  <a:lnTo>
                    <a:pt x="380" y="428"/>
                  </a:lnTo>
                  <a:lnTo>
                    <a:pt x="380" y="430"/>
                  </a:lnTo>
                  <a:lnTo>
                    <a:pt x="378" y="430"/>
                  </a:lnTo>
                  <a:lnTo>
                    <a:pt x="378" y="432"/>
                  </a:lnTo>
                  <a:lnTo>
                    <a:pt x="378" y="434"/>
                  </a:lnTo>
                  <a:lnTo>
                    <a:pt x="378" y="436"/>
                  </a:lnTo>
                  <a:lnTo>
                    <a:pt x="378" y="438"/>
                  </a:lnTo>
                  <a:lnTo>
                    <a:pt x="378" y="440"/>
                  </a:lnTo>
                  <a:lnTo>
                    <a:pt x="378" y="442"/>
                  </a:lnTo>
                  <a:lnTo>
                    <a:pt x="376" y="444"/>
                  </a:lnTo>
                  <a:lnTo>
                    <a:pt x="376" y="446"/>
                  </a:lnTo>
                  <a:lnTo>
                    <a:pt x="376" y="448"/>
                  </a:lnTo>
                  <a:lnTo>
                    <a:pt x="376" y="450"/>
                  </a:lnTo>
                  <a:lnTo>
                    <a:pt x="376" y="452"/>
                  </a:lnTo>
                  <a:lnTo>
                    <a:pt x="378" y="452"/>
                  </a:lnTo>
                  <a:lnTo>
                    <a:pt x="378" y="453"/>
                  </a:lnTo>
                  <a:lnTo>
                    <a:pt x="380" y="453"/>
                  </a:lnTo>
                  <a:lnTo>
                    <a:pt x="382" y="455"/>
                  </a:lnTo>
                  <a:lnTo>
                    <a:pt x="384" y="455"/>
                  </a:lnTo>
                  <a:lnTo>
                    <a:pt x="384" y="457"/>
                  </a:lnTo>
                  <a:lnTo>
                    <a:pt x="384" y="459"/>
                  </a:lnTo>
                  <a:lnTo>
                    <a:pt x="384" y="461"/>
                  </a:lnTo>
                  <a:lnTo>
                    <a:pt x="382" y="461"/>
                  </a:lnTo>
                  <a:lnTo>
                    <a:pt x="382" y="463"/>
                  </a:lnTo>
                  <a:lnTo>
                    <a:pt x="380" y="465"/>
                  </a:lnTo>
                  <a:lnTo>
                    <a:pt x="380" y="467"/>
                  </a:lnTo>
                  <a:lnTo>
                    <a:pt x="380" y="469"/>
                  </a:lnTo>
                  <a:lnTo>
                    <a:pt x="382" y="469"/>
                  </a:lnTo>
                  <a:lnTo>
                    <a:pt x="380" y="471"/>
                  </a:lnTo>
                  <a:lnTo>
                    <a:pt x="382" y="471"/>
                  </a:lnTo>
                  <a:lnTo>
                    <a:pt x="382" y="473"/>
                  </a:lnTo>
                  <a:lnTo>
                    <a:pt x="384" y="473"/>
                  </a:lnTo>
                  <a:lnTo>
                    <a:pt x="384" y="475"/>
                  </a:lnTo>
                  <a:lnTo>
                    <a:pt x="386" y="475"/>
                  </a:lnTo>
                  <a:lnTo>
                    <a:pt x="386" y="476"/>
                  </a:lnTo>
                  <a:lnTo>
                    <a:pt x="388" y="478"/>
                  </a:lnTo>
                  <a:lnTo>
                    <a:pt x="388" y="480"/>
                  </a:lnTo>
                  <a:lnTo>
                    <a:pt x="388" y="482"/>
                  </a:lnTo>
                  <a:lnTo>
                    <a:pt x="390" y="482"/>
                  </a:lnTo>
                  <a:lnTo>
                    <a:pt x="392" y="482"/>
                  </a:lnTo>
                  <a:lnTo>
                    <a:pt x="392" y="484"/>
                  </a:lnTo>
                  <a:lnTo>
                    <a:pt x="392" y="486"/>
                  </a:lnTo>
                  <a:lnTo>
                    <a:pt x="392" y="488"/>
                  </a:lnTo>
                  <a:lnTo>
                    <a:pt x="392" y="490"/>
                  </a:lnTo>
                  <a:lnTo>
                    <a:pt x="392" y="492"/>
                  </a:lnTo>
                  <a:lnTo>
                    <a:pt x="392" y="494"/>
                  </a:lnTo>
                  <a:lnTo>
                    <a:pt x="390" y="496"/>
                  </a:lnTo>
                  <a:lnTo>
                    <a:pt x="388" y="496"/>
                  </a:lnTo>
                  <a:lnTo>
                    <a:pt x="386" y="498"/>
                  </a:lnTo>
                  <a:lnTo>
                    <a:pt x="386" y="500"/>
                  </a:lnTo>
                  <a:lnTo>
                    <a:pt x="388" y="500"/>
                  </a:lnTo>
                  <a:lnTo>
                    <a:pt x="388" y="501"/>
                  </a:lnTo>
                  <a:lnTo>
                    <a:pt x="390" y="501"/>
                  </a:lnTo>
                  <a:lnTo>
                    <a:pt x="390" y="503"/>
                  </a:lnTo>
                  <a:lnTo>
                    <a:pt x="390" y="505"/>
                  </a:lnTo>
                  <a:lnTo>
                    <a:pt x="390" y="507"/>
                  </a:lnTo>
                  <a:lnTo>
                    <a:pt x="390" y="509"/>
                  </a:lnTo>
                  <a:lnTo>
                    <a:pt x="390" y="511"/>
                  </a:lnTo>
                  <a:lnTo>
                    <a:pt x="390" y="513"/>
                  </a:lnTo>
                  <a:lnTo>
                    <a:pt x="392" y="515"/>
                  </a:lnTo>
                  <a:lnTo>
                    <a:pt x="392" y="517"/>
                  </a:lnTo>
                  <a:lnTo>
                    <a:pt x="390" y="517"/>
                  </a:lnTo>
                  <a:lnTo>
                    <a:pt x="390" y="519"/>
                  </a:lnTo>
                  <a:lnTo>
                    <a:pt x="390" y="521"/>
                  </a:lnTo>
                  <a:lnTo>
                    <a:pt x="388" y="521"/>
                  </a:lnTo>
                  <a:lnTo>
                    <a:pt x="386" y="523"/>
                  </a:lnTo>
                  <a:lnTo>
                    <a:pt x="384" y="524"/>
                  </a:lnTo>
                  <a:lnTo>
                    <a:pt x="384" y="526"/>
                  </a:lnTo>
                  <a:lnTo>
                    <a:pt x="384" y="528"/>
                  </a:lnTo>
                  <a:lnTo>
                    <a:pt x="384" y="530"/>
                  </a:lnTo>
                  <a:lnTo>
                    <a:pt x="386" y="530"/>
                  </a:lnTo>
                  <a:lnTo>
                    <a:pt x="386" y="532"/>
                  </a:lnTo>
                  <a:lnTo>
                    <a:pt x="386" y="534"/>
                  </a:lnTo>
                  <a:lnTo>
                    <a:pt x="386" y="536"/>
                  </a:lnTo>
                  <a:lnTo>
                    <a:pt x="386" y="538"/>
                  </a:lnTo>
                  <a:lnTo>
                    <a:pt x="386" y="540"/>
                  </a:lnTo>
                  <a:lnTo>
                    <a:pt x="388" y="540"/>
                  </a:lnTo>
                  <a:lnTo>
                    <a:pt x="388" y="542"/>
                  </a:lnTo>
                  <a:lnTo>
                    <a:pt x="388" y="544"/>
                  </a:lnTo>
                  <a:lnTo>
                    <a:pt x="388" y="546"/>
                  </a:lnTo>
                  <a:lnTo>
                    <a:pt x="390" y="546"/>
                  </a:lnTo>
                  <a:lnTo>
                    <a:pt x="390" y="548"/>
                  </a:lnTo>
                  <a:lnTo>
                    <a:pt x="390" y="549"/>
                  </a:lnTo>
                  <a:lnTo>
                    <a:pt x="390" y="551"/>
                  </a:lnTo>
                  <a:lnTo>
                    <a:pt x="392" y="551"/>
                  </a:lnTo>
                  <a:lnTo>
                    <a:pt x="392" y="553"/>
                  </a:lnTo>
                  <a:lnTo>
                    <a:pt x="392" y="555"/>
                  </a:lnTo>
                  <a:lnTo>
                    <a:pt x="394" y="557"/>
                  </a:lnTo>
                  <a:lnTo>
                    <a:pt x="399" y="563"/>
                  </a:lnTo>
                  <a:lnTo>
                    <a:pt x="401" y="563"/>
                  </a:lnTo>
                  <a:lnTo>
                    <a:pt x="401" y="565"/>
                  </a:lnTo>
                  <a:lnTo>
                    <a:pt x="401" y="567"/>
                  </a:lnTo>
                  <a:lnTo>
                    <a:pt x="403" y="569"/>
                  </a:lnTo>
                  <a:lnTo>
                    <a:pt x="403" y="572"/>
                  </a:lnTo>
                  <a:lnTo>
                    <a:pt x="403" y="574"/>
                  </a:lnTo>
                  <a:lnTo>
                    <a:pt x="403" y="576"/>
                  </a:lnTo>
                  <a:lnTo>
                    <a:pt x="405" y="576"/>
                  </a:lnTo>
                  <a:lnTo>
                    <a:pt x="405" y="578"/>
                  </a:lnTo>
                  <a:lnTo>
                    <a:pt x="407" y="580"/>
                  </a:lnTo>
                  <a:lnTo>
                    <a:pt x="407" y="582"/>
                  </a:lnTo>
                  <a:lnTo>
                    <a:pt x="407" y="584"/>
                  </a:lnTo>
                  <a:lnTo>
                    <a:pt x="409" y="586"/>
                  </a:lnTo>
                  <a:lnTo>
                    <a:pt x="409" y="588"/>
                  </a:lnTo>
                  <a:lnTo>
                    <a:pt x="409" y="590"/>
                  </a:lnTo>
                  <a:lnTo>
                    <a:pt x="411" y="594"/>
                  </a:lnTo>
                  <a:lnTo>
                    <a:pt x="411" y="596"/>
                  </a:lnTo>
                  <a:lnTo>
                    <a:pt x="411" y="597"/>
                  </a:lnTo>
                  <a:lnTo>
                    <a:pt x="411" y="603"/>
                  </a:lnTo>
                  <a:lnTo>
                    <a:pt x="411" y="605"/>
                  </a:lnTo>
                  <a:lnTo>
                    <a:pt x="411" y="607"/>
                  </a:lnTo>
                  <a:lnTo>
                    <a:pt x="411" y="609"/>
                  </a:lnTo>
                  <a:lnTo>
                    <a:pt x="411" y="611"/>
                  </a:lnTo>
                  <a:lnTo>
                    <a:pt x="411" y="613"/>
                  </a:lnTo>
                  <a:lnTo>
                    <a:pt x="413" y="615"/>
                  </a:lnTo>
                  <a:lnTo>
                    <a:pt x="413" y="617"/>
                  </a:lnTo>
                  <a:lnTo>
                    <a:pt x="413" y="619"/>
                  </a:lnTo>
                  <a:lnTo>
                    <a:pt x="413" y="620"/>
                  </a:lnTo>
                  <a:lnTo>
                    <a:pt x="413" y="622"/>
                  </a:lnTo>
                  <a:lnTo>
                    <a:pt x="415" y="622"/>
                  </a:lnTo>
                  <a:lnTo>
                    <a:pt x="415" y="624"/>
                  </a:lnTo>
                  <a:lnTo>
                    <a:pt x="413" y="624"/>
                  </a:lnTo>
                  <a:lnTo>
                    <a:pt x="413" y="626"/>
                  </a:lnTo>
                  <a:lnTo>
                    <a:pt x="415" y="626"/>
                  </a:lnTo>
                  <a:lnTo>
                    <a:pt x="415" y="628"/>
                  </a:lnTo>
                  <a:lnTo>
                    <a:pt x="415" y="630"/>
                  </a:lnTo>
                  <a:lnTo>
                    <a:pt x="415" y="632"/>
                  </a:lnTo>
                  <a:lnTo>
                    <a:pt x="415" y="634"/>
                  </a:lnTo>
                  <a:lnTo>
                    <a:pt x="415" y="636"/>
                  </a:lnTo>
                  <a:lnTo>
                    <a:pt x="415" y="638"/>
                  </a:lnTo>
                  <a:lnTo>
                    <a:pt x="415" y="640"/>
                  </a:lnTo>
                  <a:lnTo>
                    <a:pt x="415" y="642"/>
                  </a:lnTo>
                  <a:lnTo>
                    <a:pt x="417" y="642"/>
                  </a:lnTo>
                  <a:lnTo>
                    <a:pt x="417" y="644"/>
                  </a:lnTo>
                  <a:lnTo>
                    <a:pt x="419" y="644"/>
                  </a:lnTo>
                  <a:lnTo>
                    <a:pt x="419" y="645"/>
                  </a:lnTo>
                  <a:lnTo>
                    <a:pt x="419" y="647"/>
                  </a:lnTo>
                  <a:lnTo>
                    <a:pt x="419" y="649"/>
                  </a:lnTo>
                  <a:lnTo>
                    <a:pt x="419" y="651"/>
                  </a:lnTo>
                  <a:lnTo>
                    <a:pt x="419" y="653"/>
                  </a:lnTo>
                  <a:lnTo>
                    <a:pt x="419" y="655"/>
                  </a:lnTo>
                  <a:lnTo>
                    <a:pt x="419" y="657"/>
                  </a:lnTo>
                  <a:lnTo>
                    <a:pt x="419" y="659"/>
                  </a:lnTo>
                  <a:lnTo>
                    <a:pt x="419" y="661"/>
                  </a:lnTo>
                  <a:lnTo>
                    <a:pt x="419" y="663"/>
                  </a:lnTo>
                  <a:lnTo>
                    <a:pt x="419" y="665"/>
                  </a:lnTo>
                  <a:lnTo>
                    <a:pt x="417" y="667"/>
                  </a:lnTo>
                  <a:lnTo>
                    <a:pt x="419" y="668"/>
                  </a:lnTo>
                  <a:lnTo>
                    <a:pt x="417" y="670"/>
                  </a:lnTo>
                  <a:lnTo>
                    <a:pt x="417" y="672"/>
                  </a:lnTo>
                  <a:lnTo>
                    <a:pt x="415" y="672"/>
                  </a:lnTo>
                  <a:lnTo>
                    <a:pt x="415" y="674"/>
                  </a:lnTo>
                  <a:lnTo>
                    <a:pt x="413" y="674"/>
                  </a:lnTo>
                  <a:lnTo>
                    <a:pt x="411" y="674"/>
                  </a:lnTo>
                  <a:lnTo>
                    <a:pt x="409" y="676"/>
                  </a:lnTo>
                  <a:lnTo>
                    <a:pt x="409" y="674"/>
                  </a:lnTo>
                  <a:lnTo>
                    <a:pt x="409" y="676"/>
                  </a:lnTo>
                  <a:lnTo>
                    <a:pt x="405" y="674"/>
                  </a:lnTo>
                  <a:lnTo>
                    <a:pt x="403" y="674"/>
                  </a:lnTo>
                  <a:lnTo>
                    <a:pt x="401" y="676"/>
                  </a:lnTo>
                  <a:lnTo>
                    <a:pt x="399" y="676"/>
                  </a:lnTo>
                  <a:lnTo>
                    <a:pt x="399" y="678"/>
                  </a:lnTo>
                  <a:lnTo>
                    <a:pt x="398" y="678"/>
                  </a:lnTo>
                  <a:lnTo>
                    <a:pt x="398" y="680"/>
                  </a:lnTo>
                  <a:lnTo>
                    <a:pt x="396" y="680"/>
                  </a:lnTo>
                  <a:lnTo>
                    <a:pt x="396" y="682"/>
                  </a:lnTo>
                  <a:lnTo>
                    <a:pt x="394" y="682"/>
                  </a:lnTo>
                  <a:lnTo>
                    <a:pt x="396" y="684"/>
                  </a:lnTo>
                  <a:lnTo>
                    <a:pt x="396" y="686"/>
                  </a:lnTo>
                  <a:lnTo>
                    <a:pt x="398" y="686"/>
                  </a:lnTo>
                  <a:lnTo>
                    <a:pt x="399" y="686"/>
                  </a:lnTo>
                  <a:lnTo>
                    <a:pt x="401" y="688"/>
                  </a:lnTo>
                  <a:lnTo>
                    <a:pt x="403" y="690"/>
                  </a:lnTo>
                  <a:lnTo>
                    <a:pt x="405" y="690"/>
                  </a:lnTo>
                  <a:lnTo>
                    <a:pt x="407" y="692"/>
                  </a:lnTo>
                  <a:lnTo>
                    <a:pt x="407" y="693"/>
                  </a:lnTo>
                  <a:lnTo>
                    <a:pt x="409" y="695"/>
                  </a:lnTo>
                  <a:lnTo>
                    <a:pt x="409" y="697"/>
                  </a:lnTo>
                  <a:lnTo>
                    <a:pt x="407" y="699"/>
                  </a:lnTo>
                  <a:lnTo>
                    <a:pt x="407" y="701"/>
                  </a:lnTo>
                  <a:lnTo>
                    <a:pt x="405" y="701"/>
                  </a:lnTo>
                  <a:lnTo>
                    <a:pt x="403" y="701"/>
                  </a:lnTo>
                  <a:lnTo>
                    <a:pt x="403" y="703"/>
                  </a:lnTo>
                  <a:lnTo>
                    <a:pt x="401" y="705"/>
                  </a:lnTo>
                  <a:lnTo>
                    <a:pt x="399" y="705"/>
                  </a:lnTo>
                  <a:lnTo>
                    <a:pt x="399" y="707"/>
                  </a:lnTo>
                  <a:lnTo>
                    <a:pt x="399" y="709"/>
                  </a:lnTo>
                  <a:lnTo>
                    <a:pt x="398" y="709"/>
                  </a:lnTo>
                  <a:lnTo>
                    <a:pt x="398" y="711"/>
                  </a:lnTo>
                  <a:lnTo>
                    <a:pt x="398" y="713"/>
                  </a:lnTo>
                  <a:lnTo>
                    <a:pt x="398" y="715"/>
                  </a:lnTo>
                  <a:lnTo>
                    <a:pt x="398" y="716"/>
                  </a:lnTo>
                  <a:lnTo>
                    <a:pt x="398" y="718"/>
                  </a:lnTo>
                  <a:lnTo>
                    <a:pt x="398" y="720"/>
                  </a:lnTo>
                  <a:lnTo>
                    <a:pt x="399" y="722"/>
                  </a:lnTo>
                  <a:lnTo>
                    <a:pt x="346" y="668"/>
                  </a:lnTo>
                  <a:lnTo>
                    <a:pt x="330" y="653"/>
                  </a:lnTo>
                  <a:lnTo>
                    <a:pt x="313" y="636"/>
                  </a:lnTo>
                  <a:lnTo>
                    <a:pt x="307" y="632"/>
                  </a:lnTo>
                  <a:lnTo>
                    <a:pt x="307" y="630"/>
                  </a:lnTo>
                  <a:lnTo>
                    <a:pt x="261" y="588"/>
                  </a:lnTo>
                  <a:lnTo>
                    <a:pt x="255" y="580"/>
                  </a:lnTo>
                  <a:lnTo>
                    <a:pt x="211" y="538"/>
                  </a:lnTo>
                  <a:lnTo>
                    <a:pt x="167" y="494"/>
                  </a:lnTo>
                  <a:lnTo>
                    <a:pt x="159" y="488"/>
                  </a:lnTo>
                  <a:lnTo>
                    <a:pt x="157" y="486"/>
                  </a:lnTo>
                  <a:lnTo>
                    <a:pt x="83" y="413"/>
                  </a:lnTo>
                  <a:lnTo>
                    <a:pt x="77" y="407"/>
                  </a:lnTo>
                  <a:lnTo>
                    <a:pt x="21" y="354"/>
                  </a:lnTo>
                  <a:lnTo>
                    <a:pt x="15" y="348"/>
                  </a:lnTo>
                  <a:lnTo>
                    <a:pt x="2" y="334"/>
                  </a:lnTo>
                  <a:lnTo>
                    <a:pt x="0" y="334"/>
                  </a:lnTo>
                  <a:lnTo>
                    <a:pt x="0" y="325"/>
                  </a:lnTo>
                  <a:lnTo>
                    <a:pt x="0" y="275"/>
                  </a:lnTo>
                  <a:lnTo>
                    <a:pt x="0" y="267"/>
                  </a:lnTo>
                  <a:lnTo>
                    <a:pt x="0" y="265"/>
                  </a:lnTo>
                  <a:lnTo>
                    <a:pt x="0" y="258"/>
                  </a:lnTo>
                  <a:lnTo>
                    <a:pt x="0" y="250"/>
                  </a:lnTo>
                  <a:lnTo>
                    <a:pt x="0" y="244"/>
                  </a:lnTo>
                  <a:lnTo>
                    <a:pt x="0" y="238"/>
                  </a:lnTo>
                  <a:lnTo>
                    <a:pt x="0" y="231"/>
                  </a:lnTo>
                  <a:lnTo>
                    <a:pt x="0" y="229"/>
                  </a:lnTo>
                  <a:lnTo>
                    <a:pt x="0" y="227"/>
                  </a:lnTo>
                  <a:lnTo>
                    <a:pt x="0" y="221"/>
                  </a:lnTo>
                  <a:lnTo>
                    <a:pt x="0" y="219"/>
                  </a:lnTo>
                  <a:lnTo>
                    <a:pt x="0" y="210"/>
                  </a:lnTo>
                  <a:lnTo>
                    <a:pt x="0" y="202"/>
                  </a:lnTo>
                  <a:lnTo>
                    <a:pt x="0" y="189"/>
                  </a:lnTo>
                  <a:lnTo>
                    <a:pt x="0" y="185"/>
                  </a:lnTo>
                  <a:lnTo>
                    <a:pt x="0" y="181"/>
                  </a:lnTo>
                  <a:lnTo>
                    <a:pt x="0" y="177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0" y="146"/>
                  </a:lnTo>
                  <a:lnTo>
                    <a:pt x="0" y="142"/>
                  </a:lnTo>
                  <a:lnTo>
                    <a:pt x="0" y="139"/>
                  </a:lnTo>
                  <a:lnTo>
                    <a:pt x="0" y="137"/>
                  </a:lnTo>
                  <a:lnTo>
                    <a:pt x="0" y="135"/>
                  </a:lnTo>
                  <a:lnTo>
                    <a:pt x="0" y="133"/>
                  </a:lnTo>
                  <a:lnTo>
                    <a:pt x="0" y="129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0" y="112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3"/>
                  </a:lnTo>
                  <a:lnTo>
                    <a:pt x="0" y="77"/>
                  </a:lnTo>
                  <a:lnTo>
                    <a:pt x="0" y="75"/>
                  </a:lnTo>
                  <a:lnTo>
                    <a:pt x="0" y="69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3" y="4"/>
                  </a:lnTo>
                  <a:lnTo>
                    <a:pt x="19" y="4"/>
                  </a:lnTo>
                  <a:lnTo>
                    <a:pt x="21" y="4"/>
                  </a:lnTo>
                  <a:lnTo>
                    <a:pt x="27" y="4"/>
                  </a:lnTo>
                  <a:lnTo>
                    <a:pt x="33" y="4"/>
                  </a:lnTo>
                  <a:lnTo>
                    <a:pt x="38" y="4"/>
                  </a:lnTo>
                  <a:lnTo>
                    <a:pt x="40" y="4"/>
                  </a:lnTo>
                  <a:lnTo>
                    <a:pt x="42" y="4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8" y="0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7" y="0"/>
                  </a:lnTo>
                  <a:lnTo>
                    <a:pt x="133" y="0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61" y="0"/>
                  </a:lnTo>
                  <a:lnTo>
                    <a:pt x="167" y="0"/>
                  </a:lnTo>
                  <a:lnTo>
                    <a:pt x="173" y="0"/>
                  </a:lnTo>
                  <a:lnTo>
                    <a:pt x="179" y="0"/>
                  </a:lnTo>
                  <a:lnTo>
                    <a:pt x="181" y="0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rgbClr val="FFFFF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/>
              <a:endParaRPr lang="zh-CN" altLang="en-US" sz="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7" name="Freeform 18">
              <a:extLst>
                <a:ext uri="{FF2B5EF4-FFF2-40B4-BE49-F238E27FC236}">
                  <a16:creationId xmlns:a16="http://schemas.microsoft.com/office/drawing/2014/main" id="{34C50007-628F-06AC-8834-3AAC0C598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7915" y="2530256"/>
              <a:ext cx="225681" cy="404126"/>
            </a:xfrm>
            <a:custGeom>
              <a:avLst/>
              <a:gdLst>
                <a:gd name="T0" fmla="*/ 196 w 301"/>
                <a:gd name="T1" fmla="*/ 54 h 539"/>
                <a:gd name="T2" fmla="*/ 196 w 301"/>
                <a:gd name="T3" fmla="*/ 79 h 539"/>
                <a:gd name="T4" fmla="*/ 188 w 301"/>
                <a:gd name="T5" fmla="*/ 92 h 539"/>
                <a:gd name="T6" fmla="*/ 188 w 301"/>
                <a:gd name="T7" fmla="*/ 115 h 539"/>
                <a:gd name="T8" fmla="*/ 194 w 301"/>
                <a:gd name="T9" fmla="*/ 148 h 539"/>
                <a:gd name="T10" fmla="*/ 205 w 301"/>
                <a:gd name="T11" fmla="*/ 159 h 539"/>
                <a:gd name="T12" fmla="*/ 219 w 301"/>
                <a:gd name="T13" fmla="*/ 173 h 539"/>
                <a:gd name="T14" fmla="*/ 240 w 301"/>
                <a:gd name="T15" fmla="*/ 192 h 539"/>
                <a:gd name="T16" fmla="*/ 253 w 301"/>
                <a:gd name="T17" fmla="*/ 207 h 539"/>
                <a:gd name="T18" fmla="*/ 267 w 301"/>
                <a:gd name="T19" fmla="*/ 226 h 539"/>
                <a:gd name="T20" fmla="*/ 290 w 301"/>
                <a:gd name="T21" fmla="*/ 248 h 539"/>
                <a:gd name="T22" fmla="*/ 301 w 301"/>
                <a:gd name="T23" fmla="*/ 269 h 539"/>
                <a:gd name="T24" fmla="*/ 257 w 301"/>
                <a:gd name="T25" fmla="*/ 272 h 539"/>
                <a:gd name="T26" fmla="*/ 240 w 301"/>
                <a:gd name="T27" fmla="*/ 284 h 539"/>
                <a:gd name="T28" fmla="*/ 229 w 301"/>
                <a:gd name="T29" fmla="*/ 307 h 539"/>
                <a:gd name="T30" fmla="*/ 221 w 301"/>
                <a:gd name="T31" fmla="*/ 322 h 539"/>
                <a:gd name="T32" fmla="*/ 221 w 301"/>
                <a:gd name="T33" fmla="*/ 345 h 539"/>
                <a:gd name="T34" fmla="*/ 225 w 301"/>
                <a:gd name="T35" fmla="*/ 363 h 539"/>
                <a:gd name="T36" fmla="*/ 255 w 301"/>
                <a:gd name="T37" fmla="*/ 363 h 539"/>
                <a:gd name="T38" fmla="*/ 255 w 301"/>
                <a:gd name="T39" fmla="*/ 380 h 539"/>
                <a:gd name="T40" fmla="*/ 253 w 301"/>
                <a:gd name="T41" fmla="*/ 397 h 539"/>
                <a:gd name="T42" fmla="*/ 253 w 301"/>
                <a:gd name="T43" fmla="*/ 418 h 539"/>
                <a:gd name="T44" fmla="*/ 253 w 301"/>
                <a:gd name="T45" fmla="*/ 436 h 539"/>
                <a:gd name="T46" fmla="*/ 253 w 301"/>
                <a:gd name="T47" fmla="*/ 457 h 539"/>
                <a:gd name="T48" fmla="*/ 253 w 301"/>
                <a:gd name="T49" fmla="*/ 484 h 539"/>
                <a:gd name="T50" fmla="*/ 253 w 301"/>
                <a:gd name="T51" fmla="*/ 501 h 539"/>
                <a:gd name="T52" fmla="*/ 253 w 301"/>
                <a:gd name="T53" fmla="*/ 526 h 539"/>
                <a:gd name="T54" fmla="*/ 250 w 301"/>
                <a:gd name="T55" fmla="*/ 539 h 539"/>
                <a:gd name="T56" fmla="*/ 219 w 301"/>
                <a:gd name="T57" fmla="*/ 539 h 539"/>
                <a:gd name="T58" fmla="*/ 182 w 301"/>
                <a:gd name="T59" fmla="*/ 539 h 539"/>
                <a:gd name="T60" fmla="*/ 121 w 301"/>
                <a:gd name="T61" fmla="*/ 476 h 539"/>
                <a:gd name="T62" fmla="*/ 115 w 301"/>
                <a:gd name="T63" fmla="*/ 434 h 539"/>
                <a:gd name="T64" fmla="*/ 102 w 301"/>
                <a:gd name="T65" fmla="*/ 411 h 539"/>
                <a:gd name="T66" fmla="*/ 98 w 301"/>
                <a:gd name="T67" fmla="*/ 390 h 539"/>
                <a:gd name="T68" fmla="*/ 90 w 301"/>
                <a:gd name="T69" fmla="*/ 361 h 539"/>
                <a:gd name="T70" fmla="*/ 92 w 301"/>
                <a:gd name="T71" fmla="*/ 332 h 539"/>
                <a:gd name="T72" fmla="*/ 102 w 301"/>
                <a:gd name="T73" fmla="*/ 309 h 539"/>
                <a:gd name="T74" fmla="*/ 127 w 301"/>
                <a:gd name="T75" fmla="*/ 305 h 539"/>
                <a:gd name="T76" fmla="*/ 127 w 301"/>
                <a:gd name="T77" fmla="*/ 274 h 539"/>
                <a:gd name="T78" fmla="*/ 100 w 301"/>
                <a:gd name="T79" fmla="*/ 267 h 539"/>
                <a:gd name="T80" fmla="*/ 69 w 301"/>
                <a:gd name="T81" fmla="*/ 267 h 539"/>
                <a:gd name="T82" fmla="*/ 50 w 301"/>
                <a:gd name="T83" fmla="*/ 267 h 539"/>
                <a:gd name="T84" fmla="*/ 48 w 301"/>
                <a:gd name="T85" fmla="*/ 253 h 539"/>
                <a:gd name="T86" fmla="*/ 44 w 301"/>
                <a:gd name="T87" fmla="*/ 238 h 539"/>
                <a:gd name="T88" fmla="*/ 48 w 301"/>
                <a:gd name="T89" fmla="*/ 224 h 539"/>
                <a:gd name="T90" fmla="*/ 23 w 301"/>
                <a:gd name="T91" fmla="*/ 223 h 539"/>
                <a:gd name="T92" fmla="*/ 2 w 301"/>
                <a:gd name="T93" fmla="*/ 203 h 539"/>
                <a:gd name="T94" fmla="*/ 21 w 301"/>
                <a:gd name="T95" fmla="*/ 194 h 539"/>
                <a:gd name="T96" fmla="*/ 48 w 301"/>
                <a:gd name="T97" fmla="*/ 178 h 539"/>
                <a:gd name="T98" fmla="*/ 63 w 301"/>
                <a:gd name="T99" fmla="*/ 171 h 539"/>
                <a:gd name="T100" fmla="*/ 79 w 301"/>
                <a:gd name="T101" fmla="*/ 155 h 539"/>
                <a:gd name="T102" fmla="*/ 86 w 301"/>
                <a:gd name="T103" fmla="*/ 140 h 539"/>
                <a:gd name="T104" fmla="*/ 108 w 301"/>
                <a:gd name="T105" fmla="*/ 100 h 539"/>
                <a:gd name="T106" fmla="*/ 131 w 301"/>
                <a:gd name="T107" fmla="*/ 57 h 539"/>
                <a:gd name="T108" fmla="*/ 142 w 301"/>
                <a:gd name="T109" fmla="*/ 48 h 539"/>
                <a:gd name="T110" fmla="*/ 163 w 301"/>
                <a:gd name="T111" fmla="*/ 46 h 539"/>
                <a:gd name="T112" fmla="*/ 171 w 301"/>
                <a:gd name="T113" fmla="*/ 34 h 539"/>
                <a:gd name="T114" fmla="*/ 190 w 301"/>
                <a:gd name="T115" fmla="*/ 21 h 539"/>
                <a:gd name="T116" fmla="*/ 198 w 301"/>
                <a:gd name="T117" fmla="*/ 8 h 539"/>
                <a:gd name="T118" fmla="*/ 204 w 301"/>
                <a:gd name="T119" fmla="*/ 6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1" h="539">
                  <a:moveTo>
                    <a:pt x="200" y="31"/>
                  </a:moveTo>
                  <a:lnTo>
                    <a:pt x="200" y="36"/>
                  </a:lnTo>
                  <a:lnTo>
                    <a:pt x="200" y="42"/>
                  </a:lnTo>
                  <a:lnTo>
                    <a:pt x="198" y="42"/>
                  </a:lnTo>
                  <a:lnTo>
                    <a:pt x="196" y="42"/>
                  </a:lnTo>
                  <a:lnTo>
                    <a:pt x="196" y="46"/>
                  </a:lnTo>
                  <a:lnTo>
                    <a:pt x="196" y="48"/>
                  </a:lnTo>
                  <a:lnTo>
                    <a:pt x="196" y="50"/>
                  </a:lnTo>
                  <a:lnTo>
                    <a:pt x="196" y="54"/>
                  </a:lnTo>
                  <a:lnTo>
                    <a:pt x="196" y="56"/>
                  </a:lnTo>
                  <a:lnTo>
                    <a:pt x="196" y="61"/>
                  </a:lnTo>
                  <a:lnTo>
                    <a:pt x="196" y="65"/>
                  </a:lnTo>
                  <a:lnTo>
                    <a:pt x="196" y="67"/>
                  </a:lnTo>
                  <a:lnTo>
                    <a:pt x="196" y="69"/>
                  </a:lnTo>
                  <a:lnTo>
                    <a:pt x="196" y="73"/>
                  </a:lnTo>
                  <a:lnTo>
                    <a:pt x="196" y="75"/>
                  </a:lnTo>
                  <a:lnTo>
                    <a:pt x="196" y="77"/>
                  </a:lnTo>
                  <a:lnTo>
                    <a:pt x="196" y="79"/>
                  </a:lnTo>
                  <a:lnTo>
                    <a:pt x="196" y="80"/>
                  </a:lnTo>
                  <a:lnTo>
                    <a:pt x="196" y="82"/>
                  </a:lnTo>
                  <a:lnTo>
                    <a:pt x="196" y="86"/>
                  </a:lnTo>
                  <a:lnTo>
                    <a:pt x="196" y="88"/>
                  </a:lnTo>
                  <a:lnTo>
                    <a:pt x="196" y="90"/>
                  </a:lnTo>
                  <a:lnTo>
                    <a:pt x="194" y="90"/>
                  </a:lnTo>
                  <a:lnTo>
                    <a:pt x="190" y="90"/>
                  </a:lnTo>
                  <a:lnTo>
                    <a:pt x="188" y="90"/>
                  </a:lnTo>
                  <a:lnTo>
                    <a:pt x="188" y="92"/>
                  </a:lnTo>
                  <a:lnTo>
                    <a:pt x="188" y="94"/>
                  </a:lnTo>
                  <a:lnTo>
                    <a:pt x="188" y="96"/>
                  </a:lnTo>
                  <a:lnTo>
                    <a:pt x="188" y="98"/>
                  </a:lnTo>
                  <a:lnTo>
                    <a:pt x="188" y="100"/>
                  </a:lnTo>
                  <a:lnTo>
                    <a:pt x="188" y="105"/>
                  </a:lnTo>
                  <a:lnTo>
                    <a:pt x="188" y="107"/>
                  </a:lnTo>
                  <a:lnTo>
                    <a:pt x="188" y="109"/>
                  </a:lnTo>
                  <a:lnTo>
                    <a:pt x="188" y="113"/>
                  </a:lnTo>
                  <a:lnTo>
                    <a:pt x="188" y="115"/>
                  </a:lnTo>
                  <a:lnTo>
                    <a:pt x="188" y="119"/>
                  </a:lnTo>
                  <a:lnTo>
                    <a:pt x="188" y="123"/>
                  </a:lnTo>
                  <a:lnTo>
                    <a:pt x="188" y="125"/>
                  </a:lnTo>
                  <a:lnTo>
                    <a:pt x="188" y="136"/>
                  </a:lnTo>
                  <a:lnTo>
                    <a:pt x="188" y="138"/>
                  </a:lnTo>
                  <a:lnTo>
                    <a:pt x="188" y="144"/>
                  </a:lnTo>
                  <a:lnTo>
                    <a:pt x="194" y="144"/>
                  </a:lnTo>
                  <a:lnTo>
                    <a:pt x="194" y="146"/>
                  </a:lnTo>
                  <a:lnTo>
                    <a:pt x="194" y="148"/>
                  </a:lnTo>
                  <a:lnTo>
                    <a:pt x="192" y="150"/>
                  </a:lnTo>
                  <a:lnTo>
                    <a:pt x="194" y="150"/>
                  </a:lnTo>
                  <a:lnTo>
                    <a:pt x="196" y="150"/>
                  </a:lnTo>
                  <a:lnTo>
                    <a:pt x="200" y="150"/>
                  </a:lnTo>
                  <a:lnTo>
                    <a:pt x="200" y="152"/>
                  </a:lnTo>
                  <a:lnTo>
                    <a:pt x="200" y="153"/>
                  </a:lnTo>
                  <a:lnTo>
                    <a:pt x="200" y="155"/>
                  </a:lnTo>
                  <a:lnTo>
                    <a:pt x="205" y="155"/>
                  </a:lnTo>
                  <a:lnTo>
                    <a:pt x="205" y="159"/>
                  </a:lnTo>
                  <a:lnTo>
                    <a:pt x="205" y="161"/>
                  </a:lnTo>
                  <a:lnTo>
                    <a:pt x="211" y="161"/>
                  </a:lnTo>
                  <a:lnTo>
                    <a:pt x="211" y="163"/>
                  </a:lnTo>
                  <a:lnTo>
                    <a:pt x="211" y="167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17" y="169"/>
                  </a:lnTo>
                  <a:lnTo>
                    <a:pt x="217" y="173"/>
                  </a:lnTo>
                  <a:lnTo>
                    <a:pt x="219" y="173"/>
                  </a:lnTo>
                  <a:lnTo>
                    <a:pt x="223" y="173"/>
                  </a:lnTo>
                  <a:lnTo>
                    <a:pt x="223" y="180"/>
                  </a:lnTo>
                  <a:lnTo>
                    <a:pt x="225" y="180"/>
                  </a:lnTo>
                  <a:lnTo>
                    <a:pt x="229" y="180"/>
                  </a:lnTo>
                  <a:lnTo>
                    <a:pt x="229" y="184"/>
                  </a:lnTo>
                  <a:lnTo>
                    <a:pt x="229" y="186"/>
                  </a:lnTo>
                  <a:lnTo>
                    <a:pt x="236" y="186"/>
                  </a:lnTo>
                  <a:lnTo>
                    <a:pt x="236" y="192"/>
                  </a:lnTo>
                  <a:lnTo>
                    <a:pt x="240" y="192"/>
                  </a:lnTo>
                  <a:lnTo>
                    <a:pt x="242" y="192"/>
                  </a:lnTo>
                  <a:lnTo>
                    <a:pt x="242" y="194"/>
                  </a:lnTo>
                  <a:lnTo>
                    <a:pt x="242" y="198"/>
                  </a:lnTo>
                  <a:lnTo>
                    <a:pt x="248" y="198"/>
                  </a:lnTo>
                  <a:lnTo>
                    <a:pt x="248" y="200"/>
                  </a:lnTo>
                  <a:lnTo>
                    <a:pt x="248" y="203"/>
                  </a:lnTo>
                  <a:lnTo>
                    <a:pt x="253" y="203"/>
                  </a:lnTo>
                  <a:lnTo>
                    <a:pt x="253" y="205"/>
                  </a:lnTo>
                  <a:lnTo>
                    <a:pt x="253" y="207"/>
                  </a:lnTo>
                  <a:lnTo>
                    <a:pt x="253" y="209"/>
                  </a:lnTo>
                  <a:lnTo>
                    <a:pt x="259" y="209"/>
                  </a:lnTo>
                  <a:lnTo>
                    <a:pt x="259" y="211"/>
                  </a:lnTo>
                  <a:lnTo>
                    <a:pt x="259" y="217"/>
                  </a:lnTo>
                  <a:lnTo>
                    <a:pt x="259" y="221"/>
                  </a:lnTo>
                  <a:lnTo>
                    <a:pt x="263" y="221"/>
                  </a:lnTo>
                  <a:lnTo>
                    <a:pt x="265" y="221"/>
                  </a:lnTo>
                  <a:lnTo>
                    <a:pt x="267" y="221"/>
                  </a:lnTo>
                  <a:lnTo>
                    <a:pt x="267" y="226"/>
                  </a:lnTo>
                  <a:lnTo>
                    <a:pt x="273" y="226"/>
                  </a:lnTo>
                  <a:lnTo>
                    <a:pt x="273" y="232"/>
                  </a:lnTo>
                  <a:lnTo>
                    <a:pt x="278" y="232"/>
                  </a:lnTo>
                  <a:lnTo>
                    <a:pt x="278" y="238"/>
                  </a:lnTo>
                  <a:lnTo>
                    <a:pt x="282" y="238"/>
                  </a:lnTo>
                  <a:lnTo>
                    <a:pt x="284" y="238"/>
                  </a:lnTo>
                  <a:lnTo>
                    <a:pt x="284" y="244"/>
                  </a:lnTo>
                  <a:lnTo>
                    <a:pt x="290" y="244"/>
                  </a:lnTo>
                  <a:lnTo>
                    <a:pt x="290" y="248"/>
                  </a:lnTo>
                  <a:lnTo>
                    <a:pt x="290" y="251"/>
                  </a:lnTo>
                  <a:lnTo>
                    <a:pt x="290" y="253"/>
                  </a:lnTo>
                  <a:lnTo>
                    <a:pt x="290" y="257"/>
                  </a:lnTo>
                  <a:lnTo>
                    <a:pt x="292" y="257"/>
                  </a:lnTo>
                  <a:lnTo>
                    <a:pt x="294" y="257"/>
                  </a:lnTo>
                  <a:lnTo>
                    <a:pt x="296" y="257"/>
                  </a:lnTo>
                  <a:lnTo>
                    <a:pt x="301" y="257"/>
                  </a:lnTo>
                  <a:lnTo>
                    <a:pt x="301" y="265"/>
                  </a:lnTo>
                  <a:lnTo>
                    <a:pt x="301" y="269"/>
                  </a:lnTo>
                  <a:lnTo>
                    <a:pt x="301" y="272"/>
                  </a:lnTo>
                  <a:lnTo>
                    <a:pt x="300" y="272"/>
                  </a:lnTo>
                  <a:lnTo>
                    <a:pt x="296" y="272"/>
                  </a:lnTo>
                  <a:lnTo>
                    <a:pt x="294" y="272"/>
                  </a:lnTo>
                  <a:lnTo>
                    <a:pt x="278" y="272"/>
                  </a:lnTo>
                  <a:lnTo>
                    <a:pt x="271" y="272"/>
                  </a:lnTo>
                  <a:lnTo>
                    <a:pt x="263" y="272"/>
                  </a:lnTo>
                  <a:lnTo>
                    <a:pt x="261" y="272"/>
                  </a:lnTo>
                  <a:lnTo>
                    <a:pt x="257" y="272"/>
                  </a:lnTo>
                  <a:lnTo>
                    <a:pt x="255" y="272"/>
                  </a:lnTo>
                  <a:lnTo>
                    <a:pt x="253" y="272"/>
                  </a:lnTo>
                  <a:lnTo>
                    <a:pt x="252" y="272"/>
                  </a:lnTo>
                  <a:lnTo>
                    <a:pt x="250" y="272"/>
                  </a:lnTo>
                  <a:lnTo>
                    <a:pt x="248" y="272"/>
                  </a:lnTo>
                  <a:lnTo>
                    <a:pt x="246" y="272"/>
                  </a:lnTo>
                  <a:lnTo>
                    <a:pt x="246" y="274"/>
                  </a:lnTo>
                  <a:lnTo>
                    <a:pt x="242" y="280"/>
                  </a:lnTo>
                  <a:lnTo>
                    <a:pt x="240" y="284"/>
                  </a:lnTo>
                  <a:lnTo>
                    <a:pt x="234" y="296"/>
                  </a:lnTo>
                  <a:lnTo>
                    <a:pt x="234" y="297"/>
                  </a:lnTo>
                  <a:lnTo>
                    <a:pt x="232" y="299"/>
                  </a:lnTo>
                  <a:lnTo>
                    <a:pt x="232" y="301"/>
                  </a:lnTo>
                  <a:lnTo>
                    <a:pt x="230" y="301"/>
                  </a:lnTo>
                  <a:lnTo>
                    <a:pt x="230" y="303"/>
                  </a:lnTo>
                  <a:lnTo>
                    <a:pt x="230" y="305"/>
                  </a:lnTo>
                  <a:lnTo>
                    <a:pt x="229" y="305"/>
                  </a:lnTo>
                  <a:lnTo>
                    <a:pt x="229" y="307"/>
                  </a:lnTo>
                  <a:lnTo>
                    <a:pt x="229" y="309"/>
                  </a:lnTo>
                  <a:lnTo>
                    <a:pt x="227" y="313"/>
                  </a:lnTo>
                  <a:lnTo>
                    <a:pt x="225" y="315"/>
                  </a:lnTo>
                  <a:lnTo>
                    <a:pt x="225" y="317"/>
                  </a:lnTo>
                  <a:lnTo>
                    <a:pt x="223" y="317"/>
                  </a:lnTo>
                  <a:lnTo>
                    <a:pt x="223" y="319"/>
                  </a:lnTo>
                  <a:lnTo>
                    <a:pt x="223" y="320"/>
                  </a:lnTo>
                  <a:lnTo>
                    <a:pt x="221" y="320"/>
                  </a:lnTo>
                  <a:lnTo>
                    <a:pt x="221" y="322"/>
                  </a:lnTo>
                  <a:lnTo>
                    <a:pt x="221" y="324"/>
                  </a:lnTo>
                  <a:lnTo>
                    <a:pt x="221" y="328"/>
                  </a:lnTo>
                  <a:lnTo>
                    <a:pt x="221" y="332"/>
                  </a:lnTo>
                  <a:lnTo>
                    <a:pt x="221" y="334"/>
                  </a:lnTo>
                  <a:lnTo>
                    <a:pt x="221" y="336"/>
                  </a:lnTo>
                  <a:lnTo>
                    <a:pt x="221" y="340"/>
                  </a:lnTo>
                  <a:lnTo>
                    <a:pt x="221" y="342"/>
                  </a:lnTo>
                  <a:lnTo>
                    <a:pt x="221" y="344"/>
                  </a:lnTo>
                  <a:lnTo>
                    <a:pt x="221" y="345"/>
                  </a:lnTo>
                  <a:lnTo>
                    <a:pt x="221" y="347"/>
                  </a:lnTo>
                  <a:lnTo>
                    <a:pt x="221" y="351"/>
                  </a:lnTo>
                  <a:lnTo>
                    <a:pt x="221" y="353"/>
                  </a:lnTo>
                  <a:lnTo>
                    <a:pt x="221" y="355"/>
                  </a:lnTo>
                  <a:lnTo>
                    <a:pt x="221" y="357"/>
                  </a:lnTo>
                  <a:lnTo>
                    <a:pt x="221" y="359"/>
                  </a:lnTo>
                  <a:lnTo>
                    <a:pt x="221" y="363"/>
                  </a:lnTo>
                  <a:lnTo>
                    <a:pt x="223" y="363"/>
                  </a:lnTo>
                  <a:lnTo>
                    <a:pt x="225" y="363"/>
                  </a:lnTo>
                  <a:lnTo>
                    <a:pt x="229" y="363"/>
                  </a:lnTo>
                  <a:lnTo>
                    <a:pt x="230" y="363"/>
                  </a:lnTo>
                  <a:lnTo>
                    <a:pt x="232" y="363"/>
                  </a:lnTo>
                  <a:lnTo>
                    <a:pt x="234" y="363"/>
                  </a:lnTo>
                  <a:lnTo>
                    <a:pt x="238" y="363"/>
                  </a:lnTo>
                  <a:lnTo>
                    <a:pt x="240" y="363"/>
                  </a:lnTo>
                  <a:lnTo>
                    <a:pt x="248" y="363"/>
                  </a:lnTo>
                  <a:lnTo>
                    <a:pt x="250" y="363"/>
                  </a:lnTo>
                  <a:lnTo>
                    <a:pt x="255" y="363"/>
                  </a:lnTo>
                  <a:lnTo>
                    <a:pt x="255" y="365"/>
                  </a:lnTo>
                  <a:lnTo>
                    <a:pt x="255" y="367"/>
                  </a:lnTo>
                  <a:lnTo>
                    <a:pt x="255" y="368"/>
                  </a:lnTo>
                  <a:lnTo>
                    <a:pt x="255" y="370"/>
                  </a:lnTo>
                  <a:lnTo>
                    <a:pt x="255" y="372"/>
                  </a:lnTo>
                  <a:lnTo>
                    <a:pt x="255" y="374"/>
                  </a:lnTo>
                  <a:lnTo>
                    <a:pt x="255" y="376"/>
                  </a:lnTo>
                  <a:lnTo>
                    <a:pt x="255" y="378"/>
                  </a:lnTo>
                  <a:lnTo>
                    <a:pt x="255" y="380"/>
                  </a:lnTo>
                  <a:lnTo>
                    <a:pt x="255" y="382"/>
                  </a:lnTo>
                  <a:lnTo>
                    <a:pt x="255" y="386"/>
                  </a:lnTo>
                  <a:lnTo>
                    <a:pt x="255" y="388"/>
                  </a:lnTo>
                  <a:lnTo>
                    <a:pt x="255" y="390"/>
                  </a:lnTo>
                  <a:lnTo>
                    <a:pt x="255" y="392"/>
                  </a:lnTo>
                  <a:lnTo>
                    <a:pt x="255" y="393"/>
                  </a:lnTo>
                  <a:lnTo>
                    <a:pt x="255" y="395"/>
                  </a:lnTo>
                  <a:lnTo>
                    <a:pt x="255" y="397"/>
                  </a:lnTo>
                  <a:lnTo>
                    <a:pt x="253" y="397"/>
                  </a:lnTo>
                  <a:lnTo>
                    <a:pt x="253" y="399"/>
                  </a:lnTo>
                  <a:lnTo>
                    <a:pt x="253" y="403"/>
                  </a:lnTo>
                  <a:lnTo>
                    <a:pt x="253" y="405"/>
                  </a:lnTo>
                  <a:lnTo>
                    <a:pt x="253" y="407"/>
                  </a:lnTo>
                  <a:lnTo>
                    <a:pt x="253" y="409"/>
                  </a:lnTo>
                  <a:lnTo>
                    <a:pt x="253" y="411"/>
                  </a:lnTo>
                  <a:lnTo>
                    <a:pt x="253" y="413"/>
                  </a:lnTo>
                  <a:lnTo>
                    <a:pt x="253" y="416"/>
                  </a:lnTo>
                  <a:lnTo>
                    <a:pt x="253" y="418"/>
                  </a:lnTo>
                  <a:lnTo>
                    <a:pt x="253" y="420"/>
                  </a:lnTo>
                  <a:lnTo>
                    <a:pt x="253" y="422"/>
                  </a:lnTo>
                  <a:lnTo>
                    <a:pt x="253" y="424"/>
                  </a:lnTo>
                  <a:lnTo>
                    <a:pt x="253" y="426"/>
                  </a:lnTo>
                  <a:lnTo>
                    <a:pt x="253" y="428"/>
                  </a:lnTo>
                  <a:lnTo>
                    <a:pt x="253" y="430"/>
                  </a:lnTo>
                  <a:lnTo>
                    <a:pt x="253" y="432"/>
                  </a:lnTo>
                  <a:lnTo>
                    <a:pt x="253" y="434"/>
                  </a:lnTo>
                  <a:lnTo>
                    <a:pt x="253" y="436"/>
                  </a:lnTo>
                  <a:lnTo>
                    <a:pt x="253" y="438"/>
                  </a:lnTo>
                  <a:lnTo>
                    <a:pt x="253" y="440"/>
                  </a:lnTo>
                  <a:lnTo>
                    <a:pt x="253" y="441"/>
                  </a:lnTo>
                  <a:lnTo>
                    <a:pt x="253" y="445"/>
                  </a:lnTo>
                  <a:lnTo>
                    <a:pt x="253" y="449"/>
                  </a:lnTo>
                  <a:lnTo>
                    <a:pt x="253" y="451"/>
                  </a:lnTo>
                  <a:lnTo>
                    <a:pt x="253" y="453"/>
                  </a:lnTo>
                  <a:lnTo>
                    <a:pt x="253" y="455"/>
                  </a:lnTo>
                  <a:lnTo>
                    <a:pt x="253" y="457"/>
                  </a:lnTo>
                  <a:lnTo>
                    <a:pt x="253" y="459"/>
                  </a:lnTo>
                  <a:lnTo>
                    <a:pt x="253" y="461"/>
                  </a:lnTo>
                  <a:lnTo>
                    <a:pt x="253" y="463"/>
                  </a:lnTo>
                  <a:lnTo>
                    <a:pt x="253" y="474"/>
                  </a:lnTo>
                  <a:lnTo>
                    <a:pt x="253" y="476"/>
                  </a:lnTo>
                  <a:lnTo>
                    <a:pt x="253" y="478"/>
                  </a:lnTo>
                  <a:lnTo>
                    <a:pt x="253" y="480"/>
                  </a:lnTo>
                  <a:lnTo>
                    <a:pt x="253" y="482"/>
                  </a:lnTo>
                  <a:lnTo>
                    <a:pt x="253" y="484"/>
                  </a:lnTo>
                  <a:lnTo>
                    <a:pt x="253" y="486"/>
                  </a:lnTo>
                  <a:lnTo>
                    <a:pt x="253" y="487"/>
                  </a:lnTo>
                  <a:lnTo>
                    <a:pt x="253" y="489"/>
                  </a:lnTo>
                  <a:lnTo>
                    <a:pt x="253" y="491"/>
                  </a:lnTo>
                  <a:lnTo>
                    <a:pt x="253" y="493"/>
                  </a:lnTo>
                  <a:lnTo>
                    <a:pt x="253" y="495"/>
                  </a:lnTo>
                  <a:lnTo>
                    <a:pt x="253" y="497"/>
                  </a:lnTo>
                  <a:lnTo>
                    <a:pt x="253" y="499"/>
                  </a:lnTo>
                  <a:lnTo>
                    <a:pt x="253" y="501"/>
                  </a:lnTo>
                  <a:lnTo>
                    <a:pt x="253" y="505"/>
                  </a:lnTo>
                  <a:lnTo>
                    <a:pt x="253" y="509"/>
                  </a:lnTo>
                  <a:lnTo>
                    <a:pt x="253" y="511"/>
                  </a:lnTo>
                  <a:lnTo>
                    <a:pt x="253" y="512"/>
                  </a:lnTo>
                  <a:lnTo>
                    <a:pt x="253" y="518"/>
                  </a:lnTo>
                  <a:lnTo>
                    <a:pt x="253" y="520"/>
                  </a:lnTo>
                  <a:lnTo>
                    <a:pt x="253" y="522"/>
                  </a:lnTo>
                  <a:lnTo>
                    <a:pt x="253" y="524"/>
                  </a:lnTo>
                  <a:lnTo>
                    <a:pt x="253" y="526"/>
                  </a:lnTo>
                  <a:lnTo>
                    <a:pt x="253" y="528"/>
                  </a:lnTo>
                  <a:lnTo>
                    <a:pt x="253" y="530"/>
                  </a:lnTo>
                  <a:lnTo>
                    <a:pt x="253" y="532"/>
                  </a:lnTo>
                  <a:lnTo>
                    <a:pt x="253" y="534"/>
                  </a:lnTo>
                  <a:lnTo>
                    <a:pt x="253" y="535"/>
                  </a:lnTo>
                  <a:lnTo>
                    <a:pt x="253" y="537"/>
                  </a:lnTo>
                  <a:lnTo>
                    <a:pt x="253" y="539"/>
                  </a:lnTo>
                  <a:lnTo>
                    <a:pt x="252" y="539"/>
                  </a:lnTo>
                  <a:lnTo>
                    <a:pt x="250" y="539"/>
                  </a:lnTo>
                  <a:lnTo>
                    <a:pt x="246" y="539"/>
                  </a:lnTo>
                  <a:lnTo>
                    <a:pt x="244" y="539"/>
                  </a:lnTo>
                  <a:lnTo>
                    <a:pt x="240" y="539"/>
                  </a:lnTo>
                  <a:lnTo>
                    <a:pt x="238" y="539"/>
                  </a:lnTo>
                  <a:lnTo>
                    <a:pt x="236" y="539"/>
                  </a:lnTo>
                  <a:lnTo>
                    <a:pt x="234" y="539"/>
                  </a:lnTo>
                  <a:lnTo>
                    <a:pt x="232" y="539"/>
                  </a:lnTo>
                  <a:lnTo>
                    <a:pt x="223" y="539"/>
                  </a:lnTo>
                  <a:lnTo>
                    <a:pt x="219" y="539"/>
                  </a:lnTo>
                  <a:lnTo>
                    <a:pt x="217" y="539"/>
                  </a:lnTo>
                  <a:lnTo>
                    <a:pt x="213" y="539"/>
                  </a:lnTo>
                  <a:lnTo>
                    <a:pt x="205" y="539"/>
                  </a:lnTo>
                  <a:lnTo>
                    <a:pt x="204" y="539"/>
                  </a:lnTo>
                  <a:lnTo>
                    <a:pt x="196" y="539"/>
                  </a:lnTo>
                  <a:lnTo>
                    <a:pt x="190" y="539"/>
                  </a:lnTo>
                  <a:lnTo>
                    <a:pt x="188" y="539"/>
                  </a:lnTo>
                  <a:lnTo>
                    <a:pt x="184" y="539"/>
                  </a:lnTo>
                  <a:lnTo>
                    <a:pt x="182" y="539"/>
                  </a:lnTo>
                  <a:lnTo>
                    <a:pt x="177" y="539"/>
                  </a:lnTo>
                  <a:lnTo>
                    <a:pt x="175" y="539"/>
                  </a:lnTo>
                  <a:lnTo>
                    <a:pt x="175" y="537"/>
                  </a:lnTo>
                  <a:lnTo>
                    <a:pt x="173" y="537"/>
                  </a:lnTo>
                  <a:lnTo>
                    <a:pt x="121" y="489"/>
                  </a:lnTo>
                  <a:lnTo>
                    <a:pt x="121" y="487"/>
                  </a:lnTo>
                  <a:lnTo>
                    <a:pt x="121" y="486"/>
                  </a:lnTo>
                  <a:lnTo>
                    <a:pt x="121" y="478"/>
                  </a:lnTo>
                  <a:lnTo>
                    <a:pt x="121" y="476"/>
                  </a:lnTo>
                  <a:lnTo>
                    <a:pt x="121" y="474"/>
                  </a:lnTo>
                  <a:lnTo>
                    <a:pt x="121" y="468"/>
                  </a:lnTo>
                  <a:lnTo>
                    <a:pt x="121" y="453"/>
                  </a:lnTo>
                  <a:lnTo>
                    <a:pt x="121" y="449"/>
                  </a:lnTo>
                  <a:lnTo>
                    <a:pt x="121" y="445"/>
                  </a:lnTo>
                  <a:lnTo>
                    <a:pt x="121" y="443"/>
                  </a:lnTo>
                  <a:lnTo>
                    <a:pt x="115" y="443"/>
                  </a:lnTo>
                  <a:lnTo>
                    <a:pt x="115" y="440"/>
                  </a:lnTo>
                  <a:lnTo>
                    <a:pt x="115" y="434"/>
                  </a:lnTo>
                  <a:lnTo>
                    <a:pt x="115" y="430"/>
                  </a:lnTo>
                  <a:lnTo>
                    <a:pt x="115" y="422"/>
                  </a:lnTo>
                  <a:lnTo>
                    <a:pt x="113" y="413"/>
                  </a:lnTo>
                  <a:lnTo>
                    <a:pt x="113" y="411"/>
                  </a:lnTo>
                  <a:lnTo>
                    <a:pt x="113" y="409"/>
                  </a:lnTo>
                  <a:lnTo>
                    <a:pt x="111" y="409"/>
                  </a:lnTo>
                  <a:lnTo>
                    <a:pt x="106" y="409"/>
                  </a:lnTo>
                  <a:lnTo>
                    <a:pt x="102" y="409"/>
                  </a:lnTo>
                  <a:lnTo>
                    <a:pt x="102" y="411"/>
                  </a:lnTo>
                  <a:lnTo>
                    <a:pt x="100" y="411"/>
                  </a:lnTo>
                  <a:lnTo>
                    <a:pt x="96" y="411"/>
                  </a:lnTo>
                  <a:lnTo>
                    <a:pt x="96" y="409"/>
                  </a:lnTo>
                  <a:lnTo>
                    <a:pt x="96" y="403"/>
                  </a:lnTo>
                  <a:lnTo>
                    <a:pt x="96" y="399"/>
                  </a:lnTo>
                  <a:lnTo>
                    <a:pt x="96" y="397"/>
                  </a:lnTo>
                  <a:lnTo>
                    <a:pt x="98" y="397"/>
                  </a:lnTo>
                  <a:lnTo>
                    <a:pt x="98" y="395"/>
                  </a:lnTo>
                  <a:lnTo>
                    <a:pt x="98" y="390"/>
                  </a:lnTo>
                  <a:lnTo>
                    <a:pt x="98" y="382"/>
                  </a:lnTo>
                  <a:lnTo>
                    <a:pt x="98" y="380"/>
                  </a:lnTo>
                  <a:lnTo>
                    <a:pt x="94" y="380"/>
                  </a:lnTo>
                  <a:lnTo>
                    <a:pt x="94" y="374"/>
                  </a:lnTo>
                  <a:lnTo>
                    <a:pt x="92" y="374"/>
                  </a:lnTo>
                  <a:lnTo>
                    <a:pt x="92" y="370"/>
                  </a:lnTo>
                  <a:lnTo>
                    <a:pt x="92" y="365"/>
                  </a:lnTo>
                  <a:lnTo>
                    <a:pt x="92" y="361"/>
                  </a:lnTo>
                  <a:lnTo>
                    <a:pt x="90" y="361"/>
                  </a:lnTo>
                  <a:lnTo>
                    <a:pt x="86" y="361"/>
                  </a:lnTo>
                  <a:lnTo>
                    <a:pt x="86" y="359"/>
                  </a:lnTo>
                  <a:lnTo>
                    <a:pt x="86" y="353"/>
                  </a:lnTo>
                  <a:lnTo>
                    <a:pt x="86" y="351"/>
                  </a:lnTo>
                  <a:lnTo>
                    <a:pt x="86" y="349"/>
                  </a:lnTo>
                  <a:lnTo>
                    <a:pt x="92" y="349"/>
                  </a:lnTo>
                  <a:lnTo>
                    <a:pt x="92" y="345"/>
                  </a:lnTo>
                  <a:lnTo>
                    <a:pt x="92" y="336"/>
                  </a:lnTo>
                  <a:lnTo>
                    <a:pt x="92" y="332"/>
                  </a:lnTo>
                  <a:lnTo>
                    <a:pt x="92" y="328"/>
                  </a:lnTo>
                  <a:lnTo>
                    <a:pt x="92" y="326"/>
                  </a:lnTo>
                  <a:lnTo>
                    <a:pt x="92" y="320"/>
                  </a:lnTo>
                  <a:lnTo>
                    <a:pt x="98" y="320"/>
                  </a:lnTo>
                  <a:lnTo>
                    <a:pt x="98" y="317"/>
                  </a:lnTo>
                  <a:lnTo>
                    <a:pt x="98" y="313"/>
                  </a:lnTo>
                  <a:lnTo>
                    <a:pt x="98" y="311"/>
                  </a:lnTo>
                  <a:lnTo>
                    <a:pt x="98" y="309"/>
                  </a:lnTo>
                  <a:lnTo>
                    <a:pt x="102" y="309"/>
                  </a:lnTo>
                  <a:lnTo>
                    <a:pt x="104" y="309"/>
                  </a:lnTo>
                  <a:lnTo>
                    <a:pt x="106" y="309"/>
                  </a:lnTo>
                  <a:lnTo>
                    <a:pt x="115" y="309"/>
                  </a:lnTo>
                  <a:lnTo>
                    <a:pt x="115" y="307"/>
                  </a:lnTo>
                  <a:lnTo>
                    <a:pt x="115" y="305"/>
                  </a:lnTo>
                  <a:lnTo>
                    <a:pt x="119" y="305"/>
                  </a:lnTo>
                  <a:lnTo>
                    <a:pt x="121" y="305"/>
                  </a:lnTo>
                  <a:lnTo>
                    <a:pt x="125" y="305"/>
                  </a:lnTo>
                  <a:lnTo>
                    <a:pt x="127" y="305"/>
                  </a:lnTo>
                  <a:lnTo>
                    <a:pt x="127" y="301"/>
                  </a:lnTo>
                  <a:lnTo>
                    <a:pt x="127" y="296"/>
                  </a:lnTo>
                  <a:lnTo>
                    <a:pt x="127" y="294"/>
                  </a:lnTo>
                  <a:lnTo>
                    <a:pt x="127" y="292"/>
                  </a:lnTo>
                  <a:lnTo>
                    <a:pt x="127" y="288"/>
                  </a:lnTo>
                  <a:lnTo>
                    <a:pt x="127" y="284"/>
                  </a:lnTo>
                  <a:lnTo>
                    <a:pt x="127" y="278"/>
                  </a:lnTo>
                  <a:lnTo>
                    <a:pt x="127" y="276"/>
                  </a:lnTo>
                  <a:lnTo>
                    <a:pt x="127" y="274"/>
                  </a:lnTo>
                  <a:lnTo>
                    <a:pt x="127" y="269"/>
                  </a:lnTo>
                  <a:lnTo>
                    <a:pt x="125" y="269"/>
                  </a:lnTo>
                  <a:lnTo>
                    <a:pt x="123" y="269"/>
                  </a:lnTo>
                  <a:lnTo>
                    <a:pt x="119" y="269"/>
                  </a:lnTo>
                  <a:lnTo>
                    <a:pt x="115" y="269"/>
                  </a:lnTo>
                  <a:lnTo>
                    <a:pt x="115" y="267"/>
                  </a:lnTo>
                  <a:lnTo>
                    <a:pt x="106" y="267"/>
                  </a:lnTo>
                  <a:lnTo>
                    <a:pt x="104" y="267"/>
                  </a:lnTo>
                  <a:lnTo>
                    <a:pt x="100" y="267"/>
                  </a:lnTo>
                  <a:lnTo>
                    <a:pt x="94" y="267"/>
                  </a:lnTo>
                  <a:lnTo>
                    <a:pt x="92" y="267"/>
                  </a:lnTo>
                  <a:lnTo>
                    <a:pt x="86" y="267"/>
                  </a:lnTo>
                  <a:lnTo>
                    <a:pt x="84" y="267"/>
                  </a:lnTo>
                  <a:lnTo>
                    <a:pt x="83" y="267"/>
                  </a:lnTo>
                  <a:lnTo>
                    <a:pt x="81" y="267"/>
                  </a:lnTo>
                  <a:lnTo>
                    <a:pt x="79" y="267"/>
                  </a:lnTo>
                  <a:lnTo>
                    <a:pt x="73" y="267"/>
                  </a:lnTo>
                  <a:lnTo>
                    <a:pt x="69" y="267"/>
                  </a:lnTo>
                  <a:lnTo>
                    <a:pt x="67" y="267"/>
                  </a:lnTo>
                  <a:lnTo>
                    <a:pt x="65" y="267"/>
                  </a:lnTo>
                  <a:lnTo>
                    <a:pt x="61" y="267"/>
                  </a:lnTo>
                  <a:lnTo>
                    <a:pt x="60" y="267"/>
                  </a:lnTo>
                  <a:lnTo>
                    <a:pt x="58" y="267"/>
                  </a:lnTo>
                  <a:lnTo>
                    <a:pt x="56" y="267"/>
                  </a:lnTo>
                  <a:lnTo>
                    <a:pt x="54" y="267"/>
                  </a:lnTo>
                  <a:lnTo>
                    <a:pt x="52" y="267"/>
                  </a:lnTo>
                  <a:lnTo>
                    <a:pt x="50" y="267"/>
                  </a:lnTo>
                  <a:lnTo>
                    <a:pt x="52" y="267"/>
                  </a:lnTo>
                  <a:lnTo>
                    <a:pt x="52" y="265"/>
                  </a:lnTo>
                  <a:lnTo>
                    <a:pt x="50" y="265"/>
                  </a:lnTo>
                  <a:lnTo>
                    <a:pt x="50" y="263"/>
                  </a:lnTo>
                  <a:lnTo>
                    <a:pt x="50" y="261"/>
                  </a:lnTo>
                  <a:lnTo>
                    <a:pt x="48" y="259"/>
                  </a:lnTo>
                  <a:lnTo>
                    <a:pt x="48" y="257"/>
                  </a:lnTo>
                  <a:lnTo>
                    <a:pt x="48" y="255"/>
                  </a:lnTo>
                  <a:lnTo>
                    <a:pt x="48" y="253"/>
                  </a:lnTo>
                  <a:lnTo>
                    <a:pt x="48" y="251"/>
                  </a:lnTo>
                  <a:lnTo>
                    <a:pt x="48" y="249"/>
                  </a:lnTo>
                  <a:lnTo>
                    <a:pt x="48" y="248"/>
                  </a:lnTo>
                  <a:lnTo>
                    <a:pt x="48" y="246"/>
                  </a:lnTo>
                  <a:lnTo>
                    <a:pt x="46" y="246"/>
                  </a:lnTo>
                  <a:lnTo>
                    <a:pt x="44" y="244"/>
                  </a:lnTo>
                  <a:lnTo>
                    <a:pt x="44" y="242"/>
                  </a:lnTo>
                  <a:lnTo>
                    <a:pt x="44" y="240"/>
                  </a:lnTo>
                  <a:lnTo>
                    <a:pt x="44" y="238"/>
                  </a:lnTo>
                  <a:lnTo>
                    <a:pt x="44" y="236"/>
                  </a:lnTo>
                  <a:lnTo>
                    <a:pt x="46" y="236"/>
                  </a:lnTo>
                  <a:lnTo>
                    <a:pt x="46" y="234"/>
                  </a:lnTo>
                  <a:lnTo>
                    <a:pt x="46" y="232"/>
                  </a:lnTo>
                  <a:lnTo>
                    <a:pt x="46" y="230"/>
                  </a:lnTo>
                  <a:lnTo>
                    <a:pt x="48" y="230"/>
                  </a:lnTo>
                  <a:lnTo>
                    <a:pt x="48" y="228"/>
                  </a:lnTo>
                  <a:lnTo>
                    <a:pt x="48" y="226"/>
                  </a:lnTo>
                  <a:lnTo>
                    <a:pt x="48" y="224"/>
                  </a:lnTo>
                  <a:lnTo>
                    <a:pt x="48" y="223"/>
                  </a:lnTo>
                  <a:lnTo>
                    <a:pt x="46" y="223"/>
                  </a:lnTo>
                  <a:lnTo>
                    <a:pt x="42" y="223"/>
                  </a:lnTo>
                  <a:lnTo>
                    <a:pt x="40" y="223"/>
                  </a:lnTo>
                  <a:lnTo>
                    <a:pt x="33" y="223"/>
                  </a:lnTo>
                  <a:lnTo>
                    <a:pt x="29" y="223"/>
                  </a:lnTo>
                  <a:lnTo>
                    <a:pt x="27" y="223"/>
                  </a:lnTo>
                  <a:lnTo>
                    <a:pt x="25" y="223"/>
                  </a:lnTo>
                  <a:lnTo>
                    <a:pt x="23" y="223"/>
                  </a:lnTo>
                  <a:lnTo>
                    <a:pt x="19" y="223"/>
                  </a:lnTo>
                  <a:lnTo>
                    <a:pt x="17" y="221"/>
                  </a:lnTo>
                  <a:lnTo>
                    <a:pt x="15" y="221"/>
                  </a:lnTo>
                  <a:lnTo>
                    <a:pt x="13" y="219"/>
                  </a:lnTo>
                  <a:lnTo>
                    <a:pt x="10" y="217"/>
                  </a:lnTo>
                  <a:lnTo>
                    <a:pt x="8" y="215"/>
                  </a:lnTo>
                  <a:lnTo>
                    <a:pt x="8" y="213"/>
                  </a:lnTo>
                  <a:lnTo>
                    <a:pt x="2" y="205"/>
                  </a:lnTo>
                  <a:lnTo>
                    <a:pt x="2" y="203"/>
                  </a:lnTo>
                  <a:lnTo>
                    <a:pt x="2" y="201"/>
                  </a:lnTo>
                  <a:lnTo>
                    <a:pt x="0" y="200"/>
                  </a:lnTo>
                  <a:lnTo>
                    <a:pt x="2" y="200"/>
                  </a:lnTo>
                  <a:lnTo>
                    <a:pt x="12" y="196"/>
                  </a:lnTo>
                  <a:lnTo>
                    <a:pt x="13" y="196"/>
                  </a:lnTo>
                  <a:lnTo>
                    <a:pt x="15" y="196"/>
                  </a:lnTo>
                  <a:lnTo>
                    <a:pt x="17" y="194"/>
                  </a:lnTo>
                  <a:lnTo>
                    <a:pt x="19" y="194"/>
                  </a:lnTo>
                  <a:lnTo>
                    <a:pt x="21" y="194"/>
                  </a:lnTo>
                  <a:lnTo>
                    <a:pt x="23" y="192"/>
                  </a:lnTo>
                  <a:lnTo>
                    <a:pt x="25" y="192"/>
                  </a:lnTo>
                  <a:lnTo>
                    <a:pt x="27" y="190"/>
                  </a:lnTo>
                  <a:lnTo>
                    <a:pt x="31" y="188"/>
                  </a:lnTo>
                  <a:lnTo>
                    <a:pt x="35" y="186"/>
                  </a:lnTo>
                  <a:lnTo>
                    <a:pt x="36" y="184"/>
                  </a:lnTo>
                  <a:lnTo>
                    <a:pt x="40" y="182"/>
                  </a:lnTo>
                  <a:lnTo>
                    <a:pt x="44" y="180"/>
                  </a:lnTo>
                  <a:lnTo>
                    <a:pt x="48" y="178"/>
                  </a:lnTo>
                  <a:lnTo>
                    <a:pt x="50" y="178"/>
                  </a:lnTo>
                  <a:lnTo>
                    <a:pt x="50" y="176"/>
                  </a:lnTo>
                  <a:lnTo>
                    <a:pt x="52" y="176"/>
                  </a:lnTo>
                  <a:lnTo>
                    <a:pt x="54" y="176"/>
                  </a:lnTo>
                  <a:lnTo>
                    <a:pt x="54" y="175"/>
                  </a:lnTo>
                  <a:lnTo>
                    <a:pt x="56" y="175"/>
                  </a:lnTo>
                  <a:lnTo>
                    <a:pt x="58" y="173"/>
                  </a:lnTo>
                  <a:lnTo>
                    <a:pt x="61" y="171"/>
                  </a:lnTo>
                  <a:lnTo>
                    <a:pt x="63" y="171"/>
                  </a:lnTo>
                  <a:lnTo>
                    <a:pt x="65" y="169"/>
                  </a:lnTo>
                  <a:lnTo>
                    <a:pt x="67" y="169"/>
                  </a:lnTo>
                  <a:lnTo>
                    <a:pt x="67" y="167"/>
                  </a:lnTo>
                  <a:lnTo>
                    <a:pt x="71" y="165"/>
                  </a:lnTo>
                  <a:lnTo>
                    <a:pt x="73" y="165"/>
                  </a:lnTo>
                  <a:lnTo>
                    <a:pt x="75" y="161"/>
                  </a:lnTo>
                  <a:lnTo>
                    <a:pt x="77" y="159"/>
                  </a:lnTo>
                  <a:lnTo>
                    <a:pt x="77" y="157"/>
                  </a:lnTo>
                  <a:lnTo>
                    <a:pt x="79" y="155"/>
                  </a:lnTo>
                  <a:lnTo>
                    <a:pt x="79" y="153"/>
                  </a:lnTo>
                  <a:lnTo>
                    <a:pt x="81" y="153"/>
                  </a:lnTo>
                  <a:lnTo>
                    <a:pt x="81" y="152"/>
                  </a:lnTo>
                  <a:lnTo>
                    <a:pt x="81" y="150"/>
                  </a:lnTo>
                  <a:lnTo>
                    <a:pt x="83" y="150"/>
                  </a:lnTo>
                  <a:lnTo>
                    <a:pt x="84" y="146"/>
                  </a:lnTo>
                  <a:lnTo>
                    <a:pt x="84" y="142"/>
                  </a:lnTo>
                  <a:lnTo>
                    <a:pt x="86" y="142"/>
                  </a:lnTo>
                  <a:lnTo>
                    <a:pt x="86" y="140"/>
                  </a:lnTo>
                  <a:lnTo>
                    <a:pt x="90" y="132"/>
                  </a:lnTo>
                  <a:lnTo>
                    <a:pt x="98" y="119"/>
                  </a:lnTo>
                  <a:lnTo>
                    <a:pt x="98" y="117"/>
                  </a:lnTo>
                  <a:lnTo>
                    <a:pt x="100" y="115"/>
                  </a:lnTo>
                  <a:lnTo>
                    <a:pt x="100" y="113"/>
                  </a:lnTo>
                  <a:lnTo>
                    <a:pt x="102" y="111"/>
                  </a:lnTo>
                  <a:lnTo>
                    <a:pt x="106" y="105"/>
                  </a:lnTo>
                  <a:lnTo>
                    <a:pt x="106" y="104"/>
                  </a:lnTo>
                  <a:lnTo>
                    <a:pt x="108" y="100"/>
                  </a:lnTo>
                  <a:lnTo>
                    <a:pt x="109" y="98"/>
                  </a:lnTo>
                  <a:lnTo>
                    <a:pt x="111" y="92"/>
                  </a:lnTo>
                  <a:lnTo>
                    <a:pt x="117" y="82"/>
                  </a:lnTo>
                  <a:lnTo>
                    <a:pt x="123" y="73"/>
                  </a:lnTo>
                  <a:lnTo>
                    <a:pt x="125" y="67"/>
                  </a:lnTo>
                  <a:lnTo>
                    <a:pt x="127" y="65"/>
                  </a:lnTo>
                  <a:lnTo>
                    <a:pt x="129" y="61"/>
                  </a:lnTo>
                  <a:lnTo>
                    <a:pt x="129" y="59"/>
                  </a:lnTo>
                  <a:lnTo>
                    <a:pt x="131" y="57"/>
                  </a:lnTo>
                  <a:lnTo>
                    <a:pt x="132" y="54"/>
                  </a:lnTo>
                  <a:lnTo>
                    <a:pt x="132" y="52"/>
                  </a:lnTo>
                  <a:lnTo>
                    <a:pt x="134" y="52"/>
                  </a:lnTo>
                  <a:lnTo>
                    <a:pt x="134" y="50"/>
                  </a:lnTo>
                  <a:lnTo>
                    <a:pt x="134" y="48"/>
                  </a:lnTo>
                  <a:lnTo>
                    <a:pt x="136" y="48"/>
                  </a:lnTo>
                  <a:lnTo>
                    <a:pt x="138" y="48"/>
                  </a:lnTo>
                  <a:lnTo>
                    <a:pt x="140" y="48"/>
                  </a:lnTo>
                  <a:lnTo>
                    <a:pt x="142" y="48"/>
                  </a:lnTo>
                  <a:lnTo>
                    <a:pt x="144" y="48"/>
                  </a:lnTo>
                  <a:lnTo>
                    <a:pt x="146" y="48"/>
                  </a:lnTo>
                  <a:lnTo>
                    <a:pt x="152" y="48"/>
                  </a:lnTo>
                  <a:lnTo>
                    <a:pt x="154" y="48"/>
                  </a:lnTo>
                  <a:lnTo>
                    <a:pt x="156" y="48"/>
                  </a:lnTo>
                  <a:lnTo>
                    <a:pt x="159" y="48"/>
                  </a:lnTo>
                  <a:lnTo>
                    <a:pt x="161" y="48"/>
                  </a:lnTo>
                  <a:lnTo>
                    <a:pt x="161" y="46"/>
                  </a:lnTo>
                  <a:lnTo>
                    <a:pt x="163" y="46"/>
                  </a:lnTo>
                  <a:lnTo>
                    <a:pt x="165" y="44"/>
                  </a:lnTo>
                  <a:lnTo>
                    <a:pt x="165" y="42"/>
                  </a:lnTo>
                  <a:lnTo>
                    <a:pt x="167" y="42"/>
                  </a:lnTo>
                  <a:lnTo>
                    <a:pt x="167" y="40"/>
                  </a:lnTo>
                  <a:lnTo>
                    <a:pt x="167" y="38"/>
                  </a:lnTo>
                  <a:lnTo>
                    <a:pt x="167" y="36"/>
                  </a:lnTo>
                  <a:lnTo>
                    <a:pt x="169" y="36"/>
                  </a:lnTo>
                  <a:lnTo>
                    <a:pt x="169" y="34"/>
                  </a:lnTo>
                  <a:lnTo>
                    <a:pt x="171" y="34"/>
                  </a:lnTo>
                  <a:lnTo>
                    <a:pt x="173" y="34"/>
                  </a:lnTo>
                  <a:lnTo>
                    <a:pt x="175" y="34"/>
                  </a:lnTo>
                  <a:lnTo>
                    <a:pt x="175" y="32"/>
                  </a:lnTo>
                  <a:lnTo>
                    <a:pt x="179" y="29"/>
                  </a:lnTo>
                  <a:lnTo>
                    <a:pt x="184" y="25"/>
                  </a:lnTo>
                  <a:lnTo>
                    <a:pt x="186" y="23"/>
                  </a:lnTo>
                  <a:lnTo>
                    <a:pt x="188" y="23"/>
                  </a:lnTo>
                  <a:lnTo>
                    <a:pt x="188" y="21"/>
                  </a:lnTo>
                  <a:lnTo>
                    <a:pt x="190" y="21"/>
                  </a:lnTo>
                  <a:lnTo>
                    <a:pt x="190" y="19"/>
                  </a:lnTo>
                  <a:lnTo>
                    <a:pt x="190" y="17"/>
                  </a:lnTo>
                  <a:lnTo>
                    <a:pt x="192" y="17"/>
                  </a:lnTo>
                  <a:lnTo>
                    <a:pt x="192" y="15"/>
                  </a:lnTo>
                  <a:lnTo>
                    <a:pt x="194" y="15"/>
                  </a:lnTo>
                  <a:lnTo>
                    <a:pt x="194" y="13"/>
                  </a:lnTo>
                  <a:lnTo>
                    <a:pt x="196" y="11"/>
                  </a:lnTo>
                  <a:lnTo>
                    <a:pt x="198" y="9"/>
                  </a:lnTo>
                  <a:lnTo>
                    <a:pt x="198" y="8"/>
                  </a:lnTo>
                  <a:lnTo>
                    <a:pt x="202" y="6"/>
                  </a:lnTo>
                  <a:lnTo>
                    <a:pt x="204" y="4"/>
                  </a:lnTo>
                  <a:lnTo>
                    <a:pt x="204" y="2"/>
                  </a:lnTo>
                  <a:lnTo>
                    <a:pt x="205" y="2"/>
                  </a:lnTo>
                  <a:lnTo>
                    <a:pt x="205" y="0"/>
                  </a:lnTo>
                  <a:lnTo>
                    <a:pt x="205" y="2"/>
                  </a:lnTo>
                  <a:lnTo>
                    <a:pt x="205" y="4"/>
                  </a:lnTo>
                  <a:lnTo>
                    <a:pt x="204" y="4"/>
                  </a:lnTo>
                  <a:lnTo>
                    <a:pt x="204" y="6"/>
                  </a:lnTo>
                  <a:lnTo>
                    <a:pt x="204" y="8"/>
                  </a:lnTo>
                  <a:lnTo>
                    <a:pt x="200" y="8"/>
                  </a:lnTo>
                  <a:lnTo>
                    <a:pt x="200" y="9"/>
                  </a:lnTo>
                  <a:lnTo>
                    <a:pt x="200" y="13"/>
                  </a:lnTo>
                  <a:lnTo>
                    <a:pt x="200" y="21"/>
                  </a:lnTo>
                  <a:lnTo>
                    <a:pt x="200" y="31"/>
                  </a:lnTo>
                  <a:close/>
                </a:path>
              </a:pathLst>
            </a:custGeom>
            <a:solidFill>
              <a:srgbClr val="FFFFFF"/>
            </a:solidFill>
            <a:ln w="63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/>
              <a:endParaRPr lang="zh-CN" altLang="en-US" sz="800" kern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263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Labeled Nevada County Map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4980177" y="3048480"/>
            <a:ext cx="3543073" cy="1099420"/>
            <a:chOff x="4980177" y="1560305"/>
            <a:chExt cx="3543073" cy="1099420"/>
          </a:xfrm>
        </p:grpSpPr>
        <p:grpSp>
          <p:nvGrpSpPr>
            <p:cNvPr id="412" name="组合 411"/>
            <p:cNvGrpSpPr/>
            <p:nvPr/>
          </p:nvGrpSpPr>
          <p:grpSpPr>
            <a:xfrm>
              <a:off x="4980177" y="1560305"/>
              <a:ext cx="1526849" cy="1099420"/>
              <a:chOff x="5709447" y="1245807"/>
              <a:chExt cx="1809571" cy="1360070"/>
            </a:xfrm>
          </p:grpSpPr>
          <p:sp>
            <p:nvSpPr>
              <p:cNvPr id="413" name="Rectangle 1"/>
              <p:cNvSpPr>
                <a:spLocks/>
              </p:cNvSpPr>
              <p:nvPr/>
            </p:nvSpPr>
            <p:spPr bwMode="auto">
              <a:xfrm>
                <a:off x="5709447" y="1245807"/>
                <a:ext cx="1809571" cy="333435"/>
              </a:xfrm>
              <a:prstGeom prst="round2SameRect">
                <a:avLst>
                  <a:gd name="adj1" fmla="val 27747"/>
                  <a:gd name="adj2" fmla="val 0"/>
                </a:avLst>
              </a:prstGeom>
              <a:solidFill>
                <a:srgbClr val="BC3830"/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4" name="Rectangle 1"/>
              <p:cNvSpPr>
                <a:spLocks/>
              </p:cNvSpPr>
              <p:nvPr/>
            </p:nvSpPr>
            <p:spPr bwMode="auto">
              <a:xfrm flipV="1">
                <a:off x="5709447" y="1579242"/>
                <a:ext cx="1809571" cy="1026635"/>
              </a:xfrm>
              <a:prstGeom prst="round2SameRect">
                <a:avLst/>
              </a:prstGeom>
              <a:solidFill>
                <a:srgbClr val="FFFFFF">
                  <a:lumMod val="85000"/>
                </a:srgbClr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00" b="0" i="0" u="none" strike="noStrike" kern="0" cap="none" spc="0" normalizeH="0" baseline="0" noProof="0">
                  <a:ln>
                    <a:noFill/>
                  </a:ln>
                  <a:solidFill>
                    <a:srgbClr val="42526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5" name="TextBox 414"/>
              <p:cNvSpPr txBox="1"/>
              <p:nvPr/>
            </p:nvSpPr>
            <p:spPr>
              <a:xfrm>
                <a:off x="6258773" y="1268285"/>
                <a:ext cx="710915" cy="309354"/>
              </a:xfrm>
              <a:prstGeom prst="rect">
                <a:avLst/>
              </a:prstGeom>
              <a:noFill/>
            </p:spPr>
            <p:txBody>
              <a:bodyPr wrap="none" lIns="34290" tIns="17145" rIns="34290" bIns="17145" rtlCol="0">
                <a:spAutoFit/>
              </a:bodyPr>
              <a:lstStyle/>
              <a:p>
                <a:pPr lvl="0" algn="ctr" defTabSz="914400"/>
                <a:r>
                  <a:rPr lang="id-ID" sz="1400" b="1" kern="0" dirty="0">
                    <a:solidFill>
                      <a:srgbClr val="FFFFFF"/>
                    </a:solidFill>
                    <a:cs typeface="Lato Regular"/>
                  </a:rPr>
                  <a:t>Carson</a:t>
                </a:r>
              </a:p>
            </p:txBody>
          </p:sp>
          <p:sp>
            <p:nvSpPr>
              <p:cNvPr id="416" name="TextBox 415"/>
              <p:cNvSpPr txBox="1"/>
              <p:nvPr/>
            </p:nvSpPr>
            <p:spPr>
              <a:xfrm>
                <a:off x="5731109" y="1594294"/>
                <a:ext cx="1762836" cy="940421"/>
              </a:xfrm>
              <a:prstGeom prst="rect">
                <a:avLst/>
              </a:prstGeom>
              <a:noFill/>
            </p:spPr>
            <p:txBody>
              <a:bodyPr wrap="square" lIns="82282" tIns="41141" rIns="82282" bIns="41141" rtlCol="0">
                <a:spAutoFit/>
              </a:bodyPr>
              <a:lstStyle/>
              <a:p>
                <a:pPr marL="0" marR="0" lvl="0" indent="0" defTabSz="685543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Lorem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ipsum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dolor sit amet,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consectetur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adipiscing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elit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,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sed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do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eiusmod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tempor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incididunt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ut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labore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et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dolore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magna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aliqua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. </a:t>
                </a:r>
              </a:p>
            </p:txBody>
          </p:sp>
        </p:grpSp>
        <p:grpSp>
          <p:nvGrpSpPr>
            <p:cNvPr id="422" name="组合 421"/>
            <p:cNvGrpSpPr/>
            <p:nvPr/>
          </p:nvGrpSpPr>
          <p:grpSpPr>
            <a:xfrm>
              <a:off x="6996401" y="1560305"/>
              <a:ext cx="1526849" cy="1099420"/>
              <a:chOff x="5709447" y="1245807"/>
              <a:chExt cx="1809571" cy="1360070"/>
            </a:xfrm>
          </p:grpSpPr>
          <p:sp>
            <p:nvSpPr>
              <p:cNvPr id="423" name="Rectangle 1"/>
              <p:cNvSpPr>
                <a:spLocks/>
              </p:cNvSpPr>
              <p:nvPr/>
            </p:nvSpPr>
            <p:spPr bwMode="auto">
              <a:xfrm>
                <a:off x="5709447" y="1245807"/>
                <a:ext cx="1809571" cy="333435"/>
              </a:xfrm>
              <a:prstGeom prst="round2SameRect">
                <a:avLst>
                  <a:gd name="adj1" fmla="val 27747"/>
                  <a:gd name="adj2" fmla="val 0"/>
                </a:avLst>
              </a:prstGeom>
              <a:solidFill>
                <a:srgbClr val="F29C26"/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4" name="Rectangle 1"/>
              <p:cNvSpPr>
                <a:spLocks/>
              </p:cNvSpPr>
              <p:nvPr/>
            </p:nvSpPr>
            <p:spPr bwMode="auto">
              <a:xfrm flipV="1">
                <a:off x="5709447" y="1579242"/>
                <a:ext cx="1809571" cy="1026635"/>
              </a:xfrm>
              <a:prstGeom prst="round2SameRect">
                <a:avLst/>
              </a:prstGeom>
              <a:solidFill>
                <a:srgbClr val="FFFFFF">
                  <a:lumMod val="85000"/>
                </a:srgbClr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00" b="0" i="0" u="none" strike="noStrike" kern="0" cap="none" spc="0" normalizeH="0" baseline="0" noProof="0">
                  <a:ln>
                    <a:noFill/>
                  </a:ln>
                  <a:solidFill>
                    <a:srgbClr val="42526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5" name="TextBox 424"/>
              <p:cNvSpPr txBox="1"/>
              <p:nvPr/>
            </p:nvSpPr>
            <p:spPr>
              <a:xfrm>
                <a:off x="6369946" y="1268285"/>
                <a:ext cx="536130" cy="309354"/>
              </a:xfrm>
              <a:prstGeom prst="rect">
                <a:avLst/>
              </a:prstGeom>
              <a:noFill/>
            </p:spPr>
            <p:txBody>
              <a:bodyPr wrap="none" lIns="34290" tIns="17145" rIns="34290" bIns="17145" rtlCol="0">
                <a:spAutoFit/>
              </a:bodyPr>
              <a:lstStyle/>
              <a:p>
                <a:pPr lvl="0" algn="ctr" defTabSz="914400"/>
                <a:r>
                  <a:rPr lang="id-ID" altLang="zh-CN" sz="1400" b="1" kern="0" dirty="0">
                    <a:solidFill>
                      <a:srgbClr val="FFFFFF"/>
                    </a:solidFill>
                    <a:cs typeface="Lato Regular"/>
                  </a:rPr>
                  <a:t>Clark</a:t>
                </a:r>
              </a:p>
            </p:txBody>
          </p:sp>
          <p:sp>
            <p:nvSpPr>
              <p:cNvPr id="426" name="TextBox 425"/>
              <p:cNvSpPr txBox="1"/>
              <p:nvPr/>
            </p:nvSpPr>
            <p:spPr>
              <a:xfrm>
                <a:off x="5731109" y="1594294"/>
                <a:ext cx="1762836" cy="940421"/>
              </a:xfrm>
              <a:prstGeom prst="rect">
                <a:avLst/>
              </a:prstGeom>
              <a:noFill/>
            </p:spPr>
            <p:txBody>
              <a:bodyPr wrap="square" lIns="82282" tIns="41141" rIns="82282" bIns="41141" rtlCol="0">
                <a:spAutoFit/>
              </a:bodyPr>
              <a:lstStyle/>
              <a:p>
                <a:pPr marL="0" marR="0" lvl="0" indent="0" defTabSz="685543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Lorem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ipsum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dolor sit amet,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consectetur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adipiscing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elit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,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sed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do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eiusmod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tempor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incididunt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ut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labore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et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dolore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magna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aliqua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. </a:t>
                </a: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4980177" y="1612265"/>
            <a:ext cx="3543076" cy="1099420"/>
            <a:chOff x="4980177" y="3195226"/>
            <a:chExt cx="3543076" cy="1099420"/>
          </a:xfrm>
        </p:grpSpPr>
        <p:grpSp>
          <p:nvGrpSpPr>
            <p:cNvPr id="417" name="组合 416"/>
            <p:cNvGrpSpPr/>
            <p:nvPr/>
          </p:nvGrpSpPr>
          <p:grpSpPr>
            <a:xfrm>
              <a:off x="4980177" y="3195226"/>
              <a:ext cx="1526849" cy="1099420"/>
              <a:chOff x="5709447" y="1245807"/>
              <a:chExt cx="1809571" cy="1360070"/>
            </a:xfrm>
          </p:grpSpPr>
          <p:sp>
            <p:nvSpPr>
              <p:cNvPr id="418" name="Rectangle 1"/>
              <p:cNvSpPr>
                <a:spLocks/>
              </p:cNvSpPr>
              <p:nvPr/>
            </p:nvSpPr>
            <p:spPr bwMode="auto">
              <a:xfrm>
                <a:off x="5709447" y="1245807"/>
                <a:ext cx="1809571" cy="333435"/>
              </a:xfrm>
              <a:prstGeom prst="round2SameRect">
                <a:avLst>
                  <a:gd name="adj1" fmla="val 27747"/>
                  <a:gd name="adj2" fmla="val 0"/>
                </a:avLst>
              </a:prstGeom>
              <a:solidFill>
                <a:srgbClr val="73BC44"/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9" name="Rectangle 1"/>
              <p:cNvSpPr>
                <a:spLocks/>
              </p:cNvSpPr>
              <p:nvPr/>
            </p:nvSpPr>
            <p:spPr bwMode="auto">
              <a:xfrm flipV="1">
                <a:off x="5709447" y="1579242"/>
                <a:ext cx="1809571" cy="1026635"/>
              </a:xfrm>
              <a:prstGeom prst="round2SameRect">
                <a:avLst/>
              </a:prstGeom>
              <a:solidFill>
                <a:srgbClr val="FFFFFF">
                  <a:lumMod val="85000"/>
                </a:srgbClr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00" b="0" i="0" u="none" strike="noStrike" kern="0" cap="none" spc="0" normalizeH="0" baseline="0" noProof="0">
                  <a:ln>
                    <a:noFill/>
                  </a:ln>
                  <a:solidFill>
                    <a:srgbClr val="42526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0" name="TextBox 419"/>
              <p:cNvSpPr txBox="1"/>
              <p:nvPr/>
            </p:nvSpPr>
            <p:spPr>
              <a:xfrm>
                <a:off x="6269224" y="1268285"/>
                <a:ext cx="690018" cy="309354"/>
              </a:xfrm>
              <a:prstGeom prst="rect">
                <a:avLst/>
              </a:prstGeom>
              <a:noFill/>
            </p:spPr>
            <p:txBody>
              <a:bodyPr wrap="none" lIns="34290" tIns="17145" rIns="34290" bIns="17145" rtlCol="0">
                <a:spAutoFit/>
              </a:bodyPr>
              <a:lstStyle/>
              <a:p>
                <a:pPr lvl="0" algn="ctr" defTabSz="914400"/>
                <a:r>
                  <a:rPr lang="id-ID" sz="1400" b="1" kern="0" dirty="0">
                    <a:solidFill>
                      <a:srgbClr val="FFFFFF"/>
                    </a:solidFill>
                    <a:cs typeface="Lato Regular"/>
                  </a:rPr>
                  <a:t>Eureka</a:t>
                </a:r>
              </a:p>
            </p:txBody>
          </p:sp>
          <p:sp>
            <p:nvSpPr>
              <p:cNvPr id="421" name="TextBox 420"/>
              <p:cNvSpPr txBox="1"/>
              <p:nvPr/>
            </p:nvSpPr>
            <p:spPr>
              <a:xfrm>
                <a:off x="5731109" y="1594294"/>
                <a:ext cx="1762836" cy="940421"/>
              </a:xfrm>
              <a:prstGeom prst="rect">
                <a:avLst/>
              </a:prstGeom>
              <a:noFill/>
            </p:spPr>
            <p:txBody>
              <a:bodyPr wrap="square" lIns="82282" tIns="41141" rIns="82282" bIns="41141" rtlCol="0">
                <a:spAutoFit/>
              </a:bodyPr>
              <a:lstStyle/>
              <a:p>
                <a:pPr marL="0" marR="0" lvl="0" indent="0" defTabSz="685543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Lorem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ipsum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dolor sit amet,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consectetur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adipiscing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elit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,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sed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do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eiusmod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tempor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incididunt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ut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labore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et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dolore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magna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aliqua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. </a:t>
                </a:r>
              </a:p>
            </p:txBody>
          </p:sp>
        </p:grpSp>
        <p:grpSp>
          <p:nvGrpSpPr>
            <p:cNvPr id="427" name="组合 426"/>
            <p:cNvGrpSpPr/>
            <p:nvPr/>
          </p:nvGrpSpPr>
          <p:grpSpPr>
            <a:xfrm>
              <a:off x="6996403" y="3195226"/>
              <a:ext cx="1526850" cy="1099420"/>
              <a:chOff x="5709447" y="1245807"/>
              <a:chExt cx="1809571" cy="1360070"/>
            </a:xfrm>
          </p:grpSpPr>
          <p:sp>
            <p:nvSpPr>
              <p:cNvPr id="428" name="Rectangle 1"/>
              <p:cNvSpPr>
                <a:spLocks/>
              </p:cNvSpPr>
              <p:nvPr/>
            </p:nvSpPr>
            <p:spPr bwMode="auto">
              <a:xfrm>
                <a:off x="5709447" y="1245807"/>
                <a:ext cx="1809571" cy="333435"/>
              </a:xfrm>
              <a:prstGeom prst="round2SameRect">
                <a:avLst>
                  <a:gd name="adj1" fmla="val 27747"/>
                  <a:gd name="adj2" fmla="val 0"/>
                </a:avLst>
              </a:prstGeom>
              <a:solidFill>
                <a:srgbClr val="42526A"/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9" name="Rectangle 1"/>
              <p:cNvSpPr>
                <a:spLocks/>
              </p:cNvSpPr>
              <p:nvPr/>
            </p:nvSpPr>
            <p:spPr bwMode="auto">
              <a:xfrm flipV="1">
                <a:off x="5709447" y="1579242"/>
                <a:ext cx="1809571" cy="1026635"/>
              </a:xfrm>
              <a:prstGeom prst="round2SameRect">
                <a:avLst/>
              </a:prstGeom>
              <a:solidFill>
                <a:srgbClr val="FFFFFF">
                  <a:lumMod val="85000"/>
                </a:srgbClr>
              </a:solid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00" b="0" i="0" u="none" strike="noStrike" kern="0" cap="none" spc="0" normalizeH="0" baseline="0" noProof="0">
                  <a:ln>
                    <a:noFill/>
                  </a:ln>
                  <a:solidFill>
                    <a:srgbClr val="42526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0" name="TextBox 429"/>
              <p:cNvSpPr txBox="1"/>
              <p:nvPr/>
            </p:nvSpPr>
            <p:spPr>
              <a:xfrm>
                <a:off x="6250254" y="1268285"/>
                <a:ext cx="775509" cy="309354"/>
              </a:xfrm>
              <a:prstGeom prst="rect">
                <a:avLst/>
              </a:prstGeom>
              <a:noFill/>
            </p:spPr>
            <p:txBody>
              <a:bodyPr wrap="none" lIns="34290" tIns="17145" rIns="34290" bIns="17145" rtlCol="0">
                <a:spAutoFit/>
              </a:bodyPr>
              <a:lstStyle/>
              <a:p>
                <a:pPr lvl="0" algn="ctr" defTabSz="914400"/>
                <a:r>
                  <a:rPr lang="id-ID" altLang="zh-CN" sz="1400" b="1" kern="0" dirty="0">
                    <a:solidFill>
                      <a:srgbClr val="FFFFFF"/>
                    </a:solidFill>
                    <a:cs typeface="Lato Regular"/>
                  </a:rPr>
                  <a:t>Mineral</a:t>
                </a:r>
              </a:p>
            </p:txBody>
          </p:sp>
          <p:sp>
            <p:nvSpPr>
              <p:cNvPr id="431" name="TextBox 430"/>
              <p:cNvSpPr txBox="1"/>
              <p:nvPr/>
            </p:nvSpPr>
            <p:spPr>
              <a:xfrm>
                <a:off x="5731109" y="1594294"/>
                <a:ext cx="1762836" cy="940421"/>
              </a:xfrm>
              <a:prstGeom prst="rect">
                <a:avLst/>
              </a:prstGeom>
              <a:noFill/>
            </p:spPr>
            <p:txBody>
              <a:bodyPr wrap="square" lIns="82282" tIns="41141" rIns="82282" bIns="41141" rtlCol="0">
                <a:spAutoFit/>
              </a:bodyPr>
              <a:lstStyle/>
              <a:p>
                <a:pPr marL="0" marR="0" lvl="0" indent="0" defTabSz="685543" eaLnBrk="1" fontAlgn="auto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Lorem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ipsum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dolor sit amet,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consectetur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adipiscing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elit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,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sed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do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eiusmod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tempor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incididunt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ut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labore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et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dolore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 magna </a:t>
                </a:r>
                <a:r>
                  <a:rPr kumimoji="0" lang="en-US" altLang="zh-CN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aliqua</a:t>
                </a:r>
                <a:r>
                  <a:rPr kumimoji="0" lang="en-US" altLang="zh-CN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45469"/>
                    </a:solidFill>
                    <a:effectLst/>
                    <a:uLnTx/>
                    <a:uFillTx/>
                    <a:cs typeface="Lato Light"/>
                  </a:rPr>
                  <a:t>. </a:t>
                </a:r>
              </a:p>
            </p:txBody>
          </p:sp>
        </p:grpSp>
      </p:grpSp>
      <p:grpSp>
        <p:nvGrpSpPr>
          <p:cNvPr id="530" name="组合 529">
            <a:extLst>
              <a:ext uri="{FF2B5EF4-FFF2-40B4-BE49-F238E27FC236}">
                <a16:creationId xmlns:a16="http://schemas.microsoft.com/office/drawing/2014/main" id="{FD06A3C9-5EF3-7217-B6AF-A657C396C1AE}"/>
              </a:ext>
            </a:extLst>
          </p:cNvPr>
          <p:cNvGrpSpPr/>
          <p:nvPr/>
        </p:nvGrpSpPr>
        <p:grpSpPr>
          <a:xfrm>
            <a:off x="904815" y="950005"/>
            <a:ext cx="2760644" cy="4140964"/>
            <a:chOff x="3859212" y="1082675"/>
            <a:chExt cx="2990851" cy="4486275"/>
          </a:xfrm>
          <a:solidFill>
            <a:srgbClr val="4BAFC8"/>
          </a:solidFill>
        </p:grpSpPr>
        <p:sp>
          <p:nvSpPr>
            <p:cNvPr id="531" name="Freeform 9">
              <a:extLst>
                <a:ext uri="{FF2B5EF4-FFF2-40B4-BE49-F238E27FC236}">
                  <a16:creationId xmlns:a16="http://schemas.microsoft.com/office/drawing/2014/main" id="{1AA7D5E5-9C56-CDA8-5262-CE30B8FFA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2912" y="2408238"/>
              <a:ext cx="884238" cy="603250"/>
            </a:xfrm>
            <a:custGeom>
              <a:avLst/>
              <a:gdLst>
                <a:gd name="T0" fmla="*/ 541 w 557"/>
                <a:gd name="T1" fmla="*/ 14 h 380"/>
                <a:gd name="T2" fmla="*/ 551 w 557"/>
                <a:gd name="T3" fmla="*/ 27 h 380"/>
                <a:gd name="T4" fmla="*/ 555 w 557"/>
                <a:gd name="T5" fmla="*/ 43 h 380"/>
                <a:gd name="T6" fmla="*/ 553 w 557"/>
                <a:gd name="T7" fmla="*/ 62 h 380"/>
                <a:gd name="T8" fmla="*/ 549 w 557"/>
                <a:gd name="T9" fmla="*/ 75 h 380"/>
                <a:gd name="T10" fmla="*/ 549 w 557"/>
                <a:gd name="T11" fmla="*/ 91 h 380"/>
                <a:gd name="T12" fmla="*/ 549 w 557"/>
                <a:gd name="T13" fmla="*/ 106 h 380"/>
                <a:gd name="T14" fmla="*/ 551 w 557"/>
                <a:gd name="T15" fmla="*/ 116 h 380"/>
                <a:gd name="T16" fmla="*/ 555 w 557"/>
                <a:gd name="T17" fmla="*/ 131 h 380"/>
                <a:gd name="T18" fmla="*/ 549 w 557"/>
                <a:gd name="T19" fmla="*/ 148 h 380"/>
                <a:gd name="T20" fmla="*/ 555 w 557"/>
                <a:gd name="T21" fmla="*/ 156 h 380"/>
                <a:gd name="T22" fmla="*/ 551 w 557"/>
                <a:gd name="T23" fmla="*/ 173 h 380"/>
                <a:gd name="T24" fmla="*/ 549 w 557"/>
                <a:gd name="T25" fmla="*/ 187 h 380"/>
                <a:gd name="T26" fmla="*/ 537 w 557"/>
                <a:gd name="T27" fmla="*/ 192 h 380"/>
                <a:gd name="T28" fmla="*/ 520 w 557"/>
                <a:gd name="T29" fmla="*/ 198 h 380"/>
                <a:gd name="T30" fmla="*/ 507 w 557"/>
                <a:gd name="T31" fmla="*/ 212 h 380"/>
                <a:gd name="T32" fmla="*/ 495 w 557"/>
                <a:gd name="T33" fmla="*/ 219 h 380"/>
                <a:gd name="T34" fmla="*/ 499 w 557"/>
                <a:gd name="T35" fmla="*/ 231 h 380"/>
                <a:gd name="T36" fmla="*/ 489 w 557"/>
                <a:gd name="T37" fmla="*/ 242 h 380"/>
                <a:gd name="T38" fmla="*/ 478 w 557"/>
                <a:gd name="T39" fmla="*/ 254 h 380"/>
                <a:gd name="T40" fmla="*/ 462 w 557"/>
                <a:gd name="T41" fmla="*/ 261 h 380"/>
                <a:gd name="T42" fmla="*/ 464 w 557"/>
                <a:gd name="T43" fmla="*/ 281 h 380"/>
                <a:gd name="T44" fmla="*/ 472 w 557"/>
                <a:gd name="T45" fmla="*/ 298 h 380"/>
                <a:gd name="T46" fmla="*/ 474 w 557"/>
                <a:gd name="T47" fmla="*/ 313 h 380"/>
                <a:gd name="T48" fmla="*/ 466 w 557"/>
                <a:gd name="T49" fmla="*/ 329 h 380"/>
                <a:gd name="T50" fmla="*/ 455 w 557"/>
                <a:gd name="T51" fmla="*/ 338 h 380"/>
                <a:gd name="T52" fmla="*/ 453 w 557"/>
                <a:gd name="T53" fmla="*/ 348 h 380"/>
                <a:gd name="T54" fmla="*/ 451 w 557"/>
                <a:gd name="T55" fmla="*/ 357 h 380"/>
                <a:gd name="T56" fmla="*/ 457 w 557"/>
                <a:gd name="T57" fmla="*/ 367 h 380"/>
                <a:gd name="T58" fmla="*/ 428 w 557"/>
                <a:gd name="T59" fmla="*/ 380 h 380"/>
                <a:gd name="T60" fmla="*/ 372 w 557"/>
                <a:gd name="T61" fmla="*/ 380 h 380"/>
                <a:gd name="T62" fmla="*/ 303 w 557"/>
                <a:gd name="T63" fmla="*/ 380 h 380"/>
                <a:gd name="T64" fmla="*/ 255 w 557"/>
                <a:gd name="T65" fmla="*/ 380 h 380"/>
                <a:gd name="T66" fmla="*/ 205 w 557"/>
                <a:gd name="T67" fmla="*/ 380 h 380"/>
                <a:gd name="T68" fmla="*/ 163 w 557"/>
                <a:gd name="T69" fmla="*/ 380 h 380"/>
                <a:gd name="T70" fmla="*/ 136 w 557"/>
                <a:gd name="T71" fmla="*/ 365 h 380"/>
                <a:gd name="T72" fmla="*/ 113 w 557"/>
                <a:gd name="T73" fmla="*/ 334 h 380"/>
                <a:gd name="T74" fmla="*/ 94 w 557"/>
                <a:gd name="T75" fmla="*/ 311 h 380"/>
                <a:gd name="T76" fmla="*/ 71 w 557"/>
                <a:gd name="T77" fmla="*/ 288 h 380"/>
                <a:gd name="T78" fmla="*/ 51 w 557"/>
                <a:gd name="T79" fmla="*/ 267 h 380"/>
                <a:gd name="T80" fmla="*/ 34 w 557"/>
                <a:gd name="T81" fmla="*/ 252 h 380"/>
                <a:gd name="T82" fmla="*/ 34 w 557"/>
                <a:gd name="T83" fmla="*/ 206 h 380"/>
                <a:gd name="T84" fmla="*/ 42 w 557"/>
                <a:gd name="T85" fmla="*/ 187 h 380"/>
                <a:gd name="T86" fmla="*/ 42 w 557"/>
                <a:gd name="T87" fmla="*/ 154 h 380"/>
                <a:gd name="T88" fmla="*/ 50 w 557"/>
                <a:gd name="T89" fmla="*/ 112 h 380"/>
                <a:gd name="T90" fmla="*/ 40 w 557"/>
                <a:gd name="T91" fmla="*/ 123 h 380"/>
                <a:gd name="T92" fmla="*/ 21 w 557"/>
                <a:gd name="T93" fmla="*/ 142 h 380"/>
                <a:gd name="T94" fmla="*/ 11 w 557"/>
                <a:gd name="T95" fmla="*/ 148 h 380"/>
                <a:gd name="T96" fmla="*/ 17 w 557"/>
                <a:gd name="T97" fmla="*/ 117 h 380"/>
                <a:gd name="T98" fmla="*/ 11 w 557"/>
                <a:gd name="T99" fmla="*/ 89 h 380"/>
                <a:gd name="T100" fmla="*/ 5 w 557"/>
                <a:gd name="T101" fmla="*/ 52 h 380"/>
                <a:gd name="T102" fmla="*/ 0 w 557"/>
                <a:gd name="T103" fmla="*/ 4 h 380"/>
                <a:gd name="T104" fmla="*/ 46 w 557"/>
                <a:gd name="T105" fmla="*/ 0 h 380"/>
                <a:gd name="T106" fmla="*/ 109 w 557"/>
                <a:gd name="T107" fmla="*/ 2 h 380"/>
                <a:gd name="T108" fmla="*/ 163 w 557"/>
                <a:gd name="T109" fmla="*/ 2 h 380"/>
                <a:gd name="T110" fmla="*/ 220 w 557"/>
                <a:gd name="T111" fmla="*/ 2 h 380"/>
                <a:gd name="T112" fmla="*/ 307 w 557"/>
                <a:gd name="T113" fmla="*/ 0 h 380"/>
                <a:gd name="T114" fmla="*/ 405 w 557"/>
                <a:gd name="T115" fmla="*/ 0 h 380"/>
                <a:gd name="T116" fmla="*/ 460 w 557"/>
                <a:gd name="T117" fmla="*/ 0 h 380"/>
                <a:gd name="T118" fmla="*/ 508 w 557"/>
                <a:gd name="T119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57" h="380">
                  <a:moveTo>
                    <a:pt x="532" y="0"/>
                  </a:moveTo>
                  <a:lnTo>
                    <a:pt x="532" y="2"/>
                  </a:lnTo>
                  <a:lnTo>
                    <a:pt x="533" y="2"/>
                  </a:lnTo>
                  <a:lnTo>
                    <a:pt x="533" y="4"/>
                  </a:lnTo>
                  <a:lnTo>
                    <a:pt x="533" y="6"/>
                  </a:lnTo>
                  <a:lnTo>
                    <a:pt x="535" y="6"/>
                  </a:lnTo>
                  <a:lnTo>
                    <a:pt x="535" y="8"/>
                  </a:lnTo>
                  <a:lnTo>
                    <a:pt x="537" y="8"/>
                  </a:lnTo>
                  <a:lnTo>
                    <a:pt x="537" y="10"/>
                  </a:lnTo>
                  <a:lnTo>
                    <a:pt x="537" y="12"/>
                  </a:lnTo>
                  <a:lnTo>
                    <a:pt x="539" y="12"/>
                  </a:lnTo>
                  <a:lnTo>
                    <a:pt x="541" y="14"/>
                  </a:lnTo>
                  <a:lnTo>
                    <a:pt x="541" y="16"/>
                  </a:lnTo>
                  <a:lnTo>
                    <a:pt x="541" y="18"/>
                  </a:lnTo>
                  <a:lnTo>
                    <a:pt x="543" y="18"/>
                  </a:lnTo>
                  <a:lnTo>
                    <a:pt x="543" y="20"/>
                  </a:lnTo>
                  <a:lnTo>
                    <a:pt x="543" y="21"/>
                  </a:lnTo>
                  <a:lnTo>
                    <a:pt x="545" y="21"/>
                  </a:lnTo>
                  <a:lnTo>
                    <a:pt x="547" y="21"/>
                  </a:lnTo>
                  <a:lnTo>
                    <a:pt x="547" y="23"/>
                  </a:lnTo>
                  <a:lnTo>
                    <a:pt x="549" y="25"/>
                  </a:lnTo>
                  <a:lnTo>
                    <a:pt x="549" y="23"/>
                  </a:lnTo>
                  <a:lnTo>
                    <a:pt x="551" y="25"/>
                  </a:lnTo>
                  <a:lnTo>
                    <a:pt x="551" y="27"/>
                  </a:lnTo>
                  <a:lnTo>
                    <a:pt x="551" y="29"/>
                  </a:lnTo>
                  <a:lnTo>
                    <a:pt x="553" y="29"/>
                  </a:lnTo>
                  <a:lnTo>
                    <a:pt x="553" y="31"/>
                  </a:lnTo>
                  <a:lnTo>
                    <a:pt x="553" y="33"/>
                  </a:lnTo>
                  <a:lnTo>
                    <a:pt x="555" y="33"/>
                  </a:lnTo>
                  <a:lnTo>
                    <a:pt x="555" y="35"/>
                  </a:lnTo>
                  <a:lnTo>
                    <a:pt x="553" y="35"/>
                  </a:lnTo>
                  <a:lnTo>
                    <a:pt x="555" y="35"/>
                  </a:lnTo>
                  <a:lnTo>
                    <a:pt x="555" y="37"/>
                  </a:lnTo>
                  <a:lnTo>
                    <a:pt x="555" y="39"/>
                  </a:lnTo>
                  <a:lnTo>
                    <a:pt x="555" y="41"/>
                  </a:lnTo>
                  <a:lnTo>
                    <a:pt x="555" y="43"/>
                  </a:lnTo>
                  <a:lnTo>
                    <a:pt x="555" y="44"/>
                  </a:lnTo>
                  <a:lnTo>
                    <a:pt x="555" y="46"/>
                  </a:lnTo>
                  <a:lnTo>
                    <a:pt x="557" y="46"/>
                  </a:lnTo>
                  <a:lnTo>
                    <a:pt x="557" y="48"/>
                  </a:lnTo>
                  <a:lnTo>
                    <a:pt x="557" y="50"/>
                  </a:lnTo>
                  <a:lnTo>
                    <a:pt x="557" y="52"/>
                  </a:lnTo>
                  <a:lnTo>
                    <a:pt x="557" y="54"/>
                  </a:lnTo>
                  <a:lnTo>
                    <a:pt x="557" y="56"/>
                  </a:lnTo>
                  <a:lnTo>
                    <a:pt x="555" y="56"/>
                  </a:lnTo>
                  <a:lnTo>
                    <a:pt x="555" y="58"/>
                  </a:lnTo>
                  <a:lnTo>
                    <a:pt x="555" y="60"/>
                  </a:lnTo>
                  <a:lnTo>
                    <a:pt x="553" y="62"/>
                  </a:lnTo>
                  <a:lnTo>
                    <a:pt x="555" y="62"/>
                  </a:lnTo>
                  <a:lnTo>
                    <a:pt x="555" y="64"/>
                  </a:lnTo>
                  <a:lnTo>
                    <a:pt x="553" y="64"/>
                  </a:lnTo>
                  <a:lnTo>
                    <a:pt x="553" y="66"/>
                  </a:lnTo>
                  <a:lnTo>
                    <a:pt x="553" y="68"/>
                  </a:lnTo>
                  <a:lnTo>
                    <a:pt x="551" y="68"/>
                  </a:lnTo>
                  <a:lnTo>
                    <a:pt x="551" y="69"/>
                  </a:lnTo>
                  <a:lnTo>
                    <a:pt x="549" y="69"/>
                  </a:lnTo>
                  <a:lnTo>
                    <a:pt x="549" y="71"/>
                  </a:lnTo>
                  <a:lnTo>
                    <a:pt x="547" y="71"/>
                  </a:lnTo>
                  <a:lnTo>
                    <a:pt x="549" y="73"/>
                  </a:lnTo>
                  <a:lnTo>
                    <a:pt x="549" y="75"/>
                  </a:lnTo>
                  <a:lnTo>
                    <a:pt x="549" y="77"/>
                  </a:lnTo>
                  <a:lnTo>
                    <a:pt x="549" y="79"/>
                  </a:lnTo>
                  <a:lnTo>
                    <a:pt x="549" y="81"/>
                  </a:lnTo>
                  <a:lnTo>
                    <a:pt x="547" y="81"/>
                  </a:lnTo>
                  <a:lnTo>
                    <a:pt x="549" y="83"/>
                  </a:lnTo>
                  <a:lnTo>
                    <a:pt x="549" y="85"/>
                  </a:lnTo>
                  <a:lnTo>
                    <a:pt x="547" y="85"/>
                  </a:lnTo>
                  <a:lnTo>
                    <a:pt x="547" y="87"/>
                  </a:lnTo>
                  <a:lnTo>
                    <a:pt x="549" y="87"/>
                  </a:lnTo>
                  <a:lnTo>
                    <a:pt x="549" y="89"/>
                  </a:lnTo>
                  <a:lnTo>
                    <a:pt x="547" y="91"/>
                  </a:lnTo>
                  <a:lnTo>
                    <a:pt x="549" y="91"/>
                  </a:lnTo>
                  <a:lnTo>
                    <a:pt x="547" y="91"/>
                  </a:lnTo>
                  <a:lnTo>
                    <a:pt x="547" y="92"/>
                  </a:lnTo>
                  <a:lnTo>
                    <a:pt x="547" y="94"/>
                  </a:lnTo>
                  <a:lnTo>
                    <a:pt x="545" y="94"/>
                  </a:lnTo>
                  <a:lnTo>
                    <a:pt x="545" y="96"/>
                  </a:lnTo>
                  <a:lnTo>
                    <a:pt x="545" y="98"/>
                  </a:lnTo>
                  <a:lnTo>
                    <a:pt x="545" y="100"/>
                  </a:lnTo>
                  <a:lnTo>
                    <a:pt x="545" y="102"/>
                  </a:lnTo>
                  <a:lnTo>
                    <a:pt x="545" y="104"/>
                  </a:lnTo>
                  <a:lnTo>
                    <a:pt x="547" y="104"/>
                  </a:lnTo>
                  <a:lnTo>
                    <a:pt x="547" y="106"/>
                  </a:lnTo>
                  <a:lnTo>
                    <a:pt x="549" y="106"/>
                  </a:lnTo>
                  <a:lnTo>
                    <a:pt x="549" y="108"/>
                  </a:lnTo>
                  <a:lnTo>
                    <a:pt x="549" y="106"/>
                  </a:lnTo>
                  <a:lnTo>
                    <a:pt x="549" y="108"/>
                  </a:lnTo>
                  <a:lnTo>
                    <a:pt x="551" y="108"/>
                  </a:lnTo>
                  <a:lnTo>
                    <a:pt x="551" y="106"/>
                  </a:lnTo>
                  <a:lnTo>
                    <a:pt x="551" y="108"/>
                  </a:lnTo>
                  <a:lnTo>
                    <a:pt x="551" y="110"/>
                  </a:lnTo>
                  <a:lnTo>
                    <a:pt x="553" y="110"/>
                  </a:lnTo>
                  <a:lnTo>
                    <a:pt x="551" y="110"/>
                  </a:lnTo>
                  <a:lnTo>
                    <a:pt x="551" y="112"/>
                  </a:lnTo>
                  <a:lnTo>
                    <a:pt x="551" y="114"/>
                  </a:lnTo>
                  <a:lnTo>
                    <a:pt x="551" y="116"/>
                  </a:lnTo>
                  <a:lnTo>
                    <a:pt x="549" y="116"/>
                  </a:lnTo>
                  <a:lnTo>
                    <a:pt x="549" y="117"/>
                  </a:lnTo>
                  <a:lnTo>
                    <a:pt x="549" y="119"/>
                  </a:lnTo>
                  <a:lnTo>
                    <a:pt x="549" y="121"/>
                  </a:lnTo>
                  <a:lnTo>
                    <a:pt x="549" y="123"/>
                  </a:lnTo>
                  <a:lnTo>
                    <a:pt x="549" y="125"/>
                  </a:lnTo>
                  <a:lnTo>
                    <a:pt x="551" y="125"/>
                  </a:lnTo>
                  <a:lnTo>
                    <a:pt x="551" y="127"/>
                  </a:lnTo>
                  <a:lnTo>
                    <a:pt x="551" y="129"/>
                  </a:lnTo>
                  <a:lnTo>
                    <a:pt x="553" y="129"/>
                  </a:lnTo>
                  <a:lnTo>
                    <a:pt x="553" y="131"/>
                  </a:lnTo>
                  <a:lnTo>
                    <a:pt x="555" y="131"/>
                  </a:lnTo>
                  <a:lnTo>
                    <a:pt x="555" y="133"/>
                  </a:lnTo>
                  <a:lnTo>
                    <a:pt x="555" y="135"/>
                  </a:lnTo>
                  <a:lnTo>
                    <a:pt x="553" y="135"/>
                  </a:lnTo>
                  <a:lnTo>
                    <a:pt x="553" y="137"/>
                  </a:lnTo>
                  <a:lnTo>
                    <a:pt x="553" y="139"/>
                  </a:lnTo>
                  <a:lnTo>
                    <a:pt x="553" y="140"/>
                  </a:lnTo>
                  <a:lnTo>
                    <a:pt x="551" y="140"/>
                  </a:lnTo>
                  <a:lnTo>
                    <a:pt x="551" y="142"/>
                  </a:lnTo>
                  <a:lnTo>
                    <a:pt x="551" y="144"/>
                  </a:lnTo>
                  <a:lnTo>
                    <a:pt x="551" y="146"/>
                  </a:lnTo>
                  <a:lnTo>
                    <a:pt x="549" y="146"/>
                  </a:lnTo>
                  <a:lnTo>
                    <a:pt x="549" y="148"/>
                  </a:lnTo>
                  <a:lnTo>
                    <a:pt x="551" y="148"/>
                  </a:lnTo>
                  <a:lnTo>
                    <a:pt x="551" y="150"/>
                  </a:lnTo>
                  <a:lnTo>
                    <a:pt x="553" y="150"/>
                  </a:lnTo>
                  <a:lnTo>
                    <a:pt x="553" y="152"/>
                  </a:lnTo>
                  <a:lnTo>
                    <a:pt x="555" y="152"/>
                  </a:lnTo>
                  <a:lnTo>
                    <a:pt x="555" y="150"/>
                  </a:lnTo>
                  <a:lnTo>
                    <a:pt x="555" y="152"/>
                  </a:lnTo>
                  <a:lnTo>
                    <a:pt x="557" y="152"/>
                  </a:lnTo>
                  <a:lnTo>
                    <a:pt x="555" y="152"/>
                  </a:lnTo>
                  <a:lnTo>
                    <a:pt x="557" y="154"/>
                  </a:lnTo>
                  <a:lnTo>
                    <a:pt x="557" y="156"/>
                  </a:lnTo>
                  <a:lnTo>
                    <a:pt x="555" y="156"/>
                  </a:lnTo>
                  <a:lnTo>
                    <a:pt x="555" y="158"/>
                  </a:lnTo>
                  <a:lnTo>
                    <a:pt x="555" y="160"/>
                  </a:lnTo>
                  <a:lnTo>
                    <a:pt x="553" y="160"/>
                  </a:lnTo>
                  <a:lnTo>
                    <a:pt x="553" y="162"/>
                  </a:lnTo>
                  <a:lnTo>
                    <a:pt x="551" y="164"/>
                  </a:lnTo>
                  <a:lnTo>
                    <a:pt x="551" y="165"/>
                  </a:lnTo>
                  <a:lnTo>
                    <a:pt x="549" y="165"/>
                  </a:lnTo>
                  <a:lnTo>
                    <a:pt x="551" y="165"/>
                  </a:lnTo>
                  <a:lnTo>
                    <a:pt x="551" y="167"/>
                  </a:lnTo>
                  <a:lnTo>
                    <a:pt x="551" y="169"/>
                  </a:lnTo>
                  <a:lnTo>
                    <a:pt x="551" y="171"/>
                  </a:lnTo>
                  <a:lnTo>
                    <a:pt x="551" y="173"/>
                  </a:lnTo>
                  <a:lnTo>
                    <a:pt x="551" y="175"/>
                  </a:lnTo>
                  <a:lnTo>
                    <a:pt x="549" y="175"/>
                  </a:lnTo>
                  <a:lnTo>
                    <a:pt x="549" y="177"/>
                  </a:lnTo>
                  <a:lnTo>
                    <a:pt x="551" y="177"/>
                  </a:lnTo>
                  <a:lnTo>
                    <a:pt x="549" y="177"/>
                  </a:lnTo>
                  <a:lnTo>
                    <a:pt x="549" y="179"/>
                  </a:lnTo>
                  <a:lnTo>
                    <a:pt x="551" y="179"/>
                  </a:lnTo>
                  <a:lnTo>
                    <a:pt x="551" y="181"/>
                  </a:lnTo>
                  <a:lnTo>
                    <a:pt x="549" y="181"/>
                  </a:lnTo>
                  <a:lnTo>
                    <a:pt x="549" y="183"/>
                  </a:lnTo>
                  <a:lnTo>
                    <a:pt x="549" y="185"/>
                  </a:lnTo>
                  <a:lnTo>
                    <a:pt x="549" y="187"/>
                  </a:lnTo>
                  <a:lnTo>
                    <a:pt x="549" y="188"/>
                  </a:lnTo>
                  <a:lnTo>
                    <a:pt x="547" y="188"/>
                  </a:lnTo>
                  <a:lnTo>
                    <a:pt x="547" y="190"/>
                  </a:lnTo>
                  <a:lnTo>
                    <a:pt x="547" y="192"/>
                  </a:lnTo>
                  <a:lnTo>
                    <a:pt x="545" y="192"/>
                  </a:lnTo>
                  <a:lnTo>
                    <a:pt x="543" y="194"/>
                  </a:lnTo>
                  <a:lnTo>
                    <a:pt x="541" y="194"/>
                  </a:lnTo>
                  <a:lnTo>
                    <a:pt x="541" y="192"/>
                  </a:lnTo>
                  <a:lnTo>
                    <a:pt x="539" y="192"/>
                  </a:lnTo>
                  <a:lnTo>
                    <a:pt x="539" y="190"/>
                  </a:lnTo>
                  <a:lnTo>
                    <a:pt x="537" y="190"/>
                  </a:lnTo>
                  <a:lnTo>
                    <a:pt x="537" y="192"/>
                  </a:lnTo>
                  <a:lnTo>
                    <a:pt x="535" y="192"/>
                  </a:lnTo>
                  <a:lnTo>
                    <a:pt x="533" y="194"/>
                  </a:lnTo>
                  <a:lnTo>
                    <a:pt x="532" y="194"/>
                  </a:lnTo>
                  <a:lnTo>
                    <a:pt x="530" y="194"/>
                  </a:lnTo>
                  <a:lnTo>
                    <a:pt x="530" y="196"/>
                  </a:lnTo>
                  <a:lnTo>
                    <a:pt x="528" y="196"/>
                  </a:lnTo>
                  <a:lnTo>
                    <a:pt x="528" y="194"/>
                  </a:lnTo>
                  <a:lnTo>
                    <a:pt x="526" y="196"/>
                  </a:lnTo>
                  <a:lnTo>
                    <a:pt x="524" y="196"/>
                  </a:lnTo>
                  <a:lnTo>
                    <a:pt x="524" y="198"/>
                  </a:lnTo>
                  <a:lnTo>
                    <a:pt x="522" y="198"/>
                  </a:lnTo>
                  <a:lnTo>
                    <a:pt x="520" y="198"/>
                  </a:lnTo>
                  <a:lnTo>
                    <a:pt x="518" y="198"/>
                  </a:lnTo>
                  <a:lnTo>
                    <a:pt x="516" y="198"/>
                  </a:lnTo>
                  <a:lnTo>
                    <a:pt x="516" y="200"/>
                  </a:lnTo>
                  <a:lnTo>
                    <a:pt x="516" y="202"/>
                  </a:lnTo>
                  <a:lnTo>
                    <a:pt x="516" y="204"/>
                  </a:lnTo>
                  <a:lnTo>
                    <a:pt x="516" y="206"/>
                  </a:lnTo>
                  <a:lnTo>
                    <a:pt x="514" y="206"/>
                  </a:lnTo>
                  <a:lnTo>
                    <a:pt x="512" y="208"/>
                  </a:lnTo>
                  <a:lnTo>
                    <a:pt x="512" y="210"/>
                  </a:lnTo>
                  <a:lnTo>
                    <a:pt x="510" y="210"/>
                  </a:lnTo>
                  <a:lnTo>
                    <a:pt x="508" y="210"/>
                  </a:lnTo>
                  <a:lnTo>
                    <a:pt x="507" y="212"/>
                  </a:lnTo>
                  <a:lnTo>
                    <a:pt x="507" y="213"/>
                  </a:lnTo>
                  <a:lnTo>
                    <a:pt x="507" y="215"/>
                  </a:lnTo>
                  <a:lnTo>
                    <a:pt x="505" y="215"/>
                  </a:lnTo>
                  <a:lnTo>
                    <a:pt x="503" y="215"/>
                  </a:lnTo>
                  <a:lnTo>
                    <a:pt x="501" y="215"/>
                  </a:lnTo>
                  <a:lnTo>
                    <a:pt x="501" y="217"/>
                  </a:lnTo>
                  <a:lnTo>
                    <a:pt x="499" y="217"/>
                  </a:lnTo>
                  <a:lnTo>
                    <a:pt x="499" y="219"/>
                  </a:lnTo>
                  <a:lnTo>
                    <a:pt x="499" y="217"/>
                  </a:lnTo>
                  <a:lnTo>
                    <a:pt x="497" y="217"/>
                  </a:lnTo>
                  <a:lnTo>
                    <a:pt x="497" y="219"/>
                  </a:lnTo>
                  <a:lnTo>
                    <a:pt x="495" y="219"/>
                  </a:lnTo>
                  <a:lnTo>
                    <a:pt x="495" y="221"/>
                  </a:lnTo>
                  <a:lnTo>
                    <a:pt x="495" y="223"/>
                  </a:lnTo>
                  <a:lnTo>
                    <a:pt x="497" y="223"/>
                  </a:lnTo>
                  <a:lnTo>
                    <a:pt x="499" y="223"/>
                  </a:lnTo>
                  <a:lnTo>
                    <a:pt x="499" y="225"/>
                  </a:lnTo>
                  <a:lnTo>
                    <a:pt x="501" y="225"/>
                  </a:lnTo>
                  <a:lnTo>
                    <a:pt x="501" y="227"/>
                  </a:lnTo>
                  <a:lnTo>
                    <a:pt x="499" y="227"/>
                  </a:lnTo>
                  <a:lnTo>
                    <a:pt x="499" y="229"/>
                  </a:lnTo>
                  <a:lnTo>
                    <a:pt x="501" y="229"/>
                  </a:lnTo>
                  <a:lnTo>
                    <a:pt x="501" y="231"/>
                  </a:lnTo>
                  <a:lnTo>
                    <a:pt x="499" y="231"/>
                  </a:lnTo>
                  <a:lnTo>
                    <a:pt x="499" y="233"/>
                  </a:lnTo>
                  <a:lnTo>
                    <a:pt x="499" y="235"/>
                  </a:lnTo>
                  <a:lnTo>
                    <a:pt x="499" y="236"/>
                  </a:lnTo>
                  <a:lnTo>
                    <a:pt x="497" y="236"/>
                  </a:lnTo>
                  <a:lnTo>
                    <a:pt x="495" y="236"/>
                  </a:lnTo>
                  <a:lnTo>
                    <a:pt x="493" y="236"/>
                  </a:lnTo>
                  <a:lnTo>
                    <a:pt x="491" y="236"/>
                  </a:lnTo>
                  <a:lnTo>
                    <a:pt x="489" y="236"/>
                  </a:lnTo>
                  <a:lnTo>
                    <a:pt x="489" y="238"/>
                  </a:lnTo>
                  <a:lnTo>
                    <a:pt x="487" y="240"/>
                  </a:lnTo>
                  <a:lnTo>
                    <a:pt x="489" y="240"/>
                  </a:lnTo>
                  <a:lnTo>
                    <a:pt x="489" y="242"/>
                  </a:lnTo>
                  <a:lnTo>
                    <a:pt x="487" y="242"/>
                  </a:lnTo>
                  <a:lnTo>
                    <a:pt x="487" y="244"/>
                  </a:lnTo>
                  <a:lnTo>
                    <a:pt x="485" y="244"/>
                  </a:lnTo>
                  <a:lnTo>
                    <a:pt x="485" y="246"/>
                  </a:lnTo>
                  <a:lnTo>
                    <a:pt x="485" y="248"/>
                  </a:lnTo>
                  <a:lnTo>
                    <a:pt x="485" y="250"/>
                  </a:lnTo>
                  <a:lnTo>
                    <a:pt x="484" y="250"/>
                  </a:lnTo>
                  <a:lnTo>
                    <a:pt x="484" y="252"/>
                  </a:lnTo>
                  <a:lnTo>
                    <a:pt x="482" y="252"/>
                  </a:lnTo>
                  <a:lnTo>
                    <a:pt x="482" y="254"/>
                  </a:lnTo>
                  <a:lnTo>
                    <a:pt x="480" y="254"/>
                  </a:lnTo>
                  <a:lnTo>
                    <a:pt x="478" y="254"/>
                  </a:lnTo>
                  <a:lnTo>
                    <a:pt x="476" y="254"/>
                  </a:lnTo>
                  <a:lnTo>
                    <a:pt x="474" y="254"/>
                  </a:lnTo>
                  <a:lnTo>
                    <a:pt x="472" y="256"/>
                  </a:lnTo>
                  <a:lnTo>
                    <a:pt x="470" y="256"/>
                  </a:lnTo>
                  <a:lnTo>
                    <a:pt x="468" y="256"/>
                  </a:lnTo>
                  <a:lnTo>
                    <a:pt x="468" y="254"/>
                  </a:lnTo>
                  <a:lnTo>
                    <a:pt x="466" y="254"/>
                  </a:lnTo>
                  <a:lnTo>
                    <a:pt x="464" y="254"/>
                  </a:lnTo>
                  <a:lnTo>
                    <a:pt x="464" y="256"/>
                  </a:lnTo>
                  <a:lnTo>
                    <a:pt x="462" y="258"/>
                  </a:lnTo>
                  <a:lnTo>
                    <a:pt x="462" y="260"/>
                  </a:lnTo>
                  <a:lnTo>
                    <a:pt x="462" y="261"/>
                  </a:lnTo>
                  <a:lnTo>
                    <a:pt x="460" y="263"/>
                  </a:lnTo>
                  <a:lnTo>
                    <a:pt x="462" y="265"/>
                  </a:lnTo>
                  <a:lnTo>
                    <a:pt x="460" y="265"/>
                  </a:lnTo>
                  <a:lnTo>
                    <a:pt x="460" y="267"/>
                  </a:lnTo>
                  <a:lnTo>
                    <a:pt x="462" y="267"/>
                  </a:lnTo>
                  <a:lnTo>
                    <a:pt x="462" y="269"/>
                  </a:lnTo>
                  <a:lnTo>
                    <a:pt x="462" y="271"/>
                  </a:lnTo>
                  <a:lnTo>
                    <a:pt x="462" y="273"/>
                  </a:lnTo>
                  <a:lnTo>
                    <a:pt x="462" y="275"/>
                  </a:lnTo>
                  <a:lnTo>
                    <a:pt x="464" y="277"/>
                  </a:lnTo>
                  <a:lnTo>
                    <a:pt x="464" y="279"/>
                  </a:lnTo>
                  <a:lnTo>
                    <a:pt x="464" y="281"/>
                  </a:lnTo>
                  <a:lnTo>
                    <a:pt x="464" y="283"/>
                  </a:lnTo>
                  <a:lnTo>
                    <a:pt x="464" y="284"/>
                  </a:lnTo>
                  <a:lnTo>
                    <a:pt x="466" y="284"/>
                  </a:lnTo>
                  <a:lnTo>
                    <a:pt x="466" y="286"/>
                  </a:lnTo>
                  <a:lnTo>
                    <a:pt x="468" y="286"/>
                  </a:lnTo>
                  <a:lnTo>
                    <a:pt x="468" y="288"/>
                  </a:lnTo>
                  <a:lnTo>
                    <a:pt x="468" y="290"/>
                  </a:lnTo>
                  <a:lnTo>
                    <a:pt x="468" y="292"/>
                  </a:lnTo>
                  <a:lnTo>
                    <a:pt x="468" y="294"/>
                  </a:lnTo>
                  <a:lnTo>
                    <a:pt x="470" y="296"/>
                  </a:lnTo>
                  <a:lnTo>
                    <a:pt x="470" y="298"/>
                  </a:lnTo>
                  <a:lnTo>
                    <a:pt x="472" y="298"/>
                  </a:lnTo>
                  <a:lnTo>
                    <a:pt x="472" y="300"/>
                  </a:lnTo>
                  <a:lnTo>
                    <a:pt x="470" y="300"/>
                  </a:lnTo>
                  <a:lnTo>
                    <a:pt x="470" y="302"/>
                  </a:lnTo>
                  <a:lnTo>
                    <a:pt x="472" y="302"/>
                  </a:lnTo>
                  <a:lnTo>
                    <a:pt x="472" y="304"/>
                  </a:lnTo>
                  <a:lnTo>
                    <a:pt x="472" y="306"/>
                  </a:lnTo>
                  <a:lnTo>
                    <a:pt x="474" y="306"/>
                  </a:lnTo>
                  <a:lnTo>
                    <a:pt x="474" y="308"/>
                  </a:lnTo>
                  <a:lnTo>
                    <a:pt x="476" y="309"/>
                  </a:lnTo>
                  <a:lnTo>
                    <a:pt x="476" y="311"/>
                  </a:lnTo>
                  <a:lnTo>
                    <a:pt x="476" y="313"/>
                  </a:lnTo>
                  <a:lnTo>
                    <a:pt x="474" y="313"/>
                  </a:lnTo>
                  <a:lnTo>
                    <a:pt x="474" y="315"/>
                  </a:lnTo>
                  <a:lnTo>
                    <a:pt x="474" y="317"/>
                  </a:lnTo>
                  <a:lnTo>
                    <a:pt x="474" y="319"/>
                  </a:lnTo>
                  <a:lnTo>
                    <a:pt x="474" y="321"/>
                  </a:lnTo>
                  <a:lnTo>
                    <a:pt x="474" y="323"/>
                  </a:lnTo>
                  <a:lnTo>
                    <a:pt x="472" y="323"/>
                  </a:lnTo>
                  <a:lnTo>
                    <a:pt x="472" y="325"/>
                  </a:lnTo>
                  <a:lnTo>
                    <a:pt x="470" y="325"/>
                  </a:lnTo>
                  <a:lnTo>
                    <a:pt x="470" y="327"/>
                  </a:lnTo>
                  <a:lnTo>
                    <a:pt x="468" y="327"/>
                  </a:lnTo>
                  <a:lnTo>
                    <a:pt x="468" y="329"/>
                  </a:lnTo>
                  <a:lnTo>
                    <a:pt x="466" y="329"/>
                  </a:lnTo>
                  <a:lnTo>
                    <a:pt x="466" y="331"/>
                  </a:lnTo>
                  <a:lnTo>
                    <a:pt x="466" y="332"/>
                  </a:lnTo>
                  <a:lnTo>
                    <a:pt x="464" y="332"/>
                  </a:lnTo>
                  <a:lnTo>
                    <a:pt x="464" y="334"/>
                  </a:lnTo>
                  <a:lnTo>
                    <a:pt x="462" y="334"/>
                  </a:lnTo>
                  <a:lnTo>
                    <a:pt x="460" y="334"/>
                  </a:lnTo>
                  <a:lnTo>
                    <a:pt x="460" y="336"/>
                  </a:lnTo>
                  <a:lnTo>
                    <a:pt x="460" y="338"/>
                  </a:lnTo>
                  <a:lnTo>
                    <a:pt x="459" y="338"/>
                  </a:lnTo>
                  <a:lnTo>
                    <a:pt x="457" y="340"/>
                  </a:lnTo>
                  <a:lnTo>
                    <a:pt x="457" y="338"/>
                  </a:lnTo>
                  <a:lnTo>
                    <a:pt x="455" y="338"/>
                  </a:lnTo>
                  <a:lnTo>
                    <a:pt x="455" y="340"/>
                  </a:lnTo>
                  <a:lnTo>
                    <a:pt x="453" y="340"/>
                  </a:lnTo>
                  <a:lnTo>
                    <a:pt x="453" y="342"/>
                  </a:lnTo>
                  <a:lnTo>
                    <a:pt x="453" y="340"/>
                  </a:lnTo>
                  <a:lnTo>
                    <a:pt x="453" y="342"/>
                  </a:lnTo>
                  <a:lnTo>
                    <a:pt x="453" y="344"/>
                  </a:lnTo>
                  <a:lnTo>
                    <a:pt x="451" y="344"/>
                  </a:lnTo>
                  <a:lnTo>
                    <a:pt x="451" y="346"/>
                  </a:lnTo>
                  <a:lnTo>
                    <a:pt x="453" y="346"/>
                  </a:lnTo>
                  <a:lnTo>
                    <a:pt x="453" y="348"/>
                  </a:lnTo>
                  <a:lnTo>
                    <a:pt x="455" y="348"/>
                  </a:lnTo>
                  <a:lnTo>
                    <a:pt x="453" y="348"/>
                  </a:lnTo>
                  <a:lnTo>
                    <a:pt x="453" y="350"/>
                  </a:lnTo>
                  <a:lnTo>
                    <a:pt x="451" y="350"/>
                  </a:lnTo>
                  <a:lnTo>
                    <a:pt x="451" y="352"/>
                  </a:lnTo>
                  <a:lnTo>
                    <a:pt x="449" y="352"/>
                  </a:lnTo>
                  <a:lnTo>
                    <a:pt x="449" y="350"/>
                  </a:lnTo>
                  <a:lnTo>
                    <a:pt x="447" y="350"/>
                  </a:lnTo>
                  <a:lnTo>
                    <a:pt x="447" y="352"/>
                  </a:lnTo>
                  <a:lnTo>
                    <a:pt x="449" y="354"/>
                  </a:lnTo>
                  <a:lnTo>
                    <a:pt x="451" y="354"/>
                  </a:lnTo>
                  <a:lnTo>
                    <a:pt x="451" y="356"/>
                  </a:lnTo>
                  <a:lnTo>
                    <a:pt x="453" y="357"/>
                  </a:lnTo>
                  <a:lnTo>
                    <a:pt x="451" y="357"/>
                  </a:lnTo>
                  <a:lnTo>
                    <a:pt x="451" y="359"/>
                  </a:lnTo>
                  <a:lnTo>
                    <a:pt x="451" y="361"/>
                  </a:lnTo>
                  <a:lnTo>
                    <a:pt x="451" y="363"/>
                  </a:lnTo>
                  <a:lnTo>
                    <a:pt x="451" y="361"/>
                  </a:lnTo>
                  <a:lnTo>
                    <a:pt x="449" y="361"/>
                  </a:lnTo>
                  <a:lnTo>
                    <a:pt x="449" y="363"/>
                  </a:lnTo>
                  <a:lnTo>
                    <a:pt x="449" y="365"/>
                  </a:lnTo>
                  <a:lnTo>
                    <a:pt x="451" y="365"/>
                  </a:lnTo>
                  <a:lnTo>
                    <a:pt x="453" y="365"/>
                  </a:lnTo>
                  <a:lnTo>
                    <a:pt x="453" y="367"/>
                  </a:lnTo>
                  <a:lnTo>
                    <a:pt x="455" y="367"/>
                  </a:lnTo>
                  <a:lnTo>
                    <a:pt x="457" y="367"/>
                  </a:lnTo>
                  <a:lnTo>
                    <a:pt x="457" y="369"/>
                  </a:lnTo>
                  <a:lnTo>
                    <a:pt x="457" y="371"/>
                  </a:lnTo>
                  <a:lnTo>
                    <a:pt x="457" y="373"/>
                  </a:lnTo>
                  <a:lnTo>
                    <a:pt x="449" y="375"/>
                  </a:lnTo>
                  <a:lnTo>
                    <a:pt x="447" y="375"/>
                  </a:lnTo>
                  <a:lnTo>
                    <a:pt x="445" y="375"/>
                  </a:lnTo>
                  <a:lnTo>
                    <a:pt x="443" y="377"/>
                  </a:lnTo>
                  <a:lnTo>
                    <a:pt x="441" y="377"/>
                  </a:lnTo>
                  <a:lnTo>
                    <a:pt x="439" y="377"/>
                  </a:lnTo>
                  <a:lnTo>
                    <a:pt x="437" y="377"/>
                  </a:lnTo>
                  <a:lnTo>
                    <a:pt x="430" y="380"/>
                  </a:lnTo>
                  <a:lnTo>
                    <a:pt x="428" y="380"/>
                  </a:lnTo>
                  <a:lnTo>
                    <a:pt x="426" y="380"/>
                  </a:lnTo>
                  <a:lnTo>
                    <a:pt x="420" y="380"/>
                  </a:lnTo>
                  <a:lnTo>
                    <a:pt x="418" y="380"/>
                  </a:lnTo>
                  <a:lnTo>
                    <a:pt x="416" y="380"/>
                  </a:lnTo>
                  <a:lnTo>
                    <a:pt x="409" y="380"/>
                  </a:lnTo>
                  <a:lnTo>
                    <a:pt x="405" y="380"/>
                  </a:lnTo>
                  <a:lnTo>
                    <a:pt x="403" y="380"/>
                  </a:lnTo>
                  <a:lnTo>
                    <a:pt x="397" y="380"/>
                  </a:lnTo>
                  <a:lnTo>
                    <a:pt x="388" y="380"/>
                  </a:lnTo>
                  <a:lnTo>
                    <a:pt x="386" y="380"/>
                  </a:lnTo>
                  <a:lnTo>
                    <a:pt x="382" y="380"/>
                  </a:lnTo>
                  <a:lnTo>
                    <a:pt x="372" y="380"/>
                  </a:lnTo>
                  <a:lnTo>
                    <a:pt x="370" y="380"/>
                  </a:lnTo>
                  <a:lnTo>
                    <a:pt x="355" y="380"/>
                  </a:lnTo>
                  <a:lnTo>
                    <a:pt x="353" y="380"/>
                  </a:lnTo>
                  <a:lnTo>
                    <a:pt x="351" y="380"/>
                  </a:lnTo>
                  <a:lnTo>
                    <a:pt x="347" y="380"/>
                  </a:lnTo>
                  <a:lnTo>
                    <a:pt x="328" y="380"/>
                  </a:lnTo>
                  <a:lnTo>
                    <a:pt x="324" y="380"/>
                  </a:lnTo>
                  <a:lnTo>
                    <a:pt x="320" y="380"/>
                  </a:lnTo>
                  <a:lnTo>
                    <a:pt x="313" y="380"/>
                  </a:lnTo>
                  <a:lnTo>
                    <a:pt x="309" y="380"/>
                  </a:lnTo>
                  <a:lnTo>
                    <a:pt x="307" y="380"/>
                  </a:lnTo>
                  <a:lnTo>
                    <a:pt x="303" y="380"/>
                  </a:lnTo>
                  <a:lnTo>
                    <a:pt x="299" y="380"/>
                  </a:lnTo>
                  <a:lnTo>
                    <a:pt x="293" y="380"/>
                  </a:lnTo>
                  <a:lnTo>
                    <a:pt x="291" y="380"/>
                  </a:lnTo>
                  <a:lnTo>
                    <a:pt x="290" y="380"/>
                  </a:lnTo>
                  <a:lnTo>
                    <a:pt x="286" y="380"/>
                  </a:lnTo>
                  <a:lnTo>
                    <a:pt x="282" y="380"/>
                  </a:lnTo>
                  <a:lnTo>
                    <a:pt x="268" y="380"/>
                  </a:lnTo>
                  <a:lnTo>
                    <a:pt x="267" y="380"/>
                  </a:lnTo>
                  <a:lnTo>
                    <a:pt x="265" y="380"/>
                  </a:lnTo>
                  <a:lnTo>
                    <a:pt x="263" y="380"/>
                  </a:lnTo>
                  <a:lnTo>
                    <a:pt x="259" y="380"/>
                  </a:lnTo>
                  <a:lnTo>
                    <a:pt x="255" y="380"/>
                  </a:lnTo>
                  <a:lnTo>
                    <a:pt x="251" y="380"/>
                  </a:lnTo>
                  <a:lnTo>
                    <a:pt x="243" y="380"/>
                  </a:lnTo>
                  <a:lnTo>
                    <a:pt x="242" y="380"/>
                  </a:lnTo>
                  <a:lnTo>
                    <a:pt x="238" y="380"/>
                  </a:lnTo>
                  <a:lnTo>
                    <a:pt x="236" y="380"/>
                  </a:lnTo>
                  <a:lnTo>
                    <a:pt x="232" y="380"/>
                  </a:lnTo>
                  <a:lnTo>
                    <a:pt x="228" y="380"/>
                  </a:lnTo>
                  <a:lnTo>
                    <a:pt x="224" y="380"/>
                  </a:lnTo>
                  <a:lnTo>
                    <a:pt x="220" y="380"/>
                  </a:lnTo>
                  <a:lnTo>
                    <a:pt x="219" y="380"/>
                  </a:lnTo>
                  <a:lnTo>
                    <a:pt x="207" y="380"/>
                  </a:lnTo>
                  <a:lnTo>
                    <a:pt x="205" y="380"/>
                  </a:lnTo>
                  <a:lnTo>
                    <a:pt x="201" y="380"/>
                  </a:lnTo>
                  <a:lnTo>
                    <a:pt x="197" y="380"/>
                  </a:lnTo>
                  <a:lnTo>
                    <a:pt x="192" y="380"/>
                  </a:lnTo>
                  <a:lnTo>
                    <a:pt x="190" y="380"/>
                  </a:lnTo>
                  <a:lnTo>
                    <a:pt x="188" y="380"/>
                  </a:lnTo>
                  <a:lnTo>
                    <a:pt x="186" y="380"/>
                  </a:lnTo>
                  <a:lnTo>
                    <a:pt x="184" y="380"/>
                  </a:lnTo>
                  <a:lnTo>
                    <a:pt x="180" y="380"/>
                  </a:lnTo>
                  <a:lnTo>
                    <a:pt x="176" y="380"/>
                  </a:lnTo>
                  <a:lnTo>
                    <a:pt x="174" y="380"/>
                  </a:lnTo>
                  <a:lnTo>
                    <a:pt x="171" y="380"/>
                  </a:lnTo>
                  <a:lnTo>
                    <a:pt x="163" y="380"/>
                  </a:lnTo>
                  <a:lnTo>
                    <a:pt x="161" y="380"/>
                  </a:lnTo>
                  <a:lnTo>
                    <a:pt x="153" y="380"/>
                  </a:lnTo>
                  <a:lnTo>
                    <a:pt x="151" y="380"/>
                  </a:lnTo>
                  <a:lnTo>
                    <a:pt x="149" y="380"/>
                  </a:lnTo>
                  <a:lnTo>
                    <a:pt x="147" y="380"/>
                  </a:lnTo>
                  <a:lnTo>
                    <a:pt x="147" y="377"/>
                  </a:lnTo>
                  <a:lnTo>
                    <a:pt x="147" y="373"/>
                  </a:lnTo>
                  <a:lnTo>
                    <a:pt x="147" y="365"/>
                  </a:lnTo>
                  <a:lnTo>
                    <a:pt x="142" y="365"/>
                  </a:lnTo>
                  <a:lnTo>
                    <a:pt x="140" y="365"/>
                  </a:lnTo>
                  <a:lnTo>
                    <a:pt x="138" y="365"/>
                  </a:lnTo>
                  <a:lnTo>
                    <a:pt x="136" y="365"/>
                  </a:lnTo>
                  <a:lnTo>
                    <a:pt x="136" y="361"/>
                  </a:lnTo>
                  <a:lnTo>
                    <a:pt x="136" y="359"/>
                  </a:lnTo>
                  <a:lnTo>
                    <a:pt x="136" y="356"/>
                  </a:lnTo>
                  <a:lnTo>
                    <a:pt x="136" y="352"/>
                  </a:lnTo>
                  <a:lnTo>
                    <a:pt x="130" y="352"/>
                  </a:lnTo>
                  <a:lnTo>
                    <a:pt x="130" y="346"/>
                  </a:lnTo>
                  <a:lnTo>
                    <a:pt x="128" y="346"/>
                  </a:lnTo>
                  <a:lnTo>
                    <a:pt x="124" y="346"/>
                  </a:lnTo>
                  <a:lnTo>
                    <a:pt x="124" y="340"/>
                  </a:lnTo>
                  <a:lnTo>
                    <a:pt x="119" y="340"/>
                  </a:lnTo>
                  <a:lnTo>
                    <a:pt x="119" y="334"/>
                  </a:lnTo>
                  <a:lnTo>
                    <a:pt x="113" y="334"/>
                  </a:lnTo>
                  <a:lnTo>
                    <a:pt x="113" y="329"/>
                  </a:lnTo>
                  <a:lnTo>
                    <a:pt x="111" y="329"/>
                  </a:lnTo>
                  <a:lnTo>
                    <a:pt x="109" y="329"/>
                  </a:lnTo>
                  <a:lnTo>
                    <a:pt x="105" y="329"/>
                  </a:lnTo>
                  <a:lnTo>
                    <a:pt x="105" y="325"/>
                  </a:lnTo>
                  <a:lnTo>
                    <a:pt x="105" y="319"/>
                  </a:lnTo>
                  <a:lnTo>
                    <a:pt x="105" y="317"/>
                  </a:lnTo>
                  <a:lnTo>
                    <a:pt x="99" y="317"/>
                  </a:lnTo>
                  <a:lnTo>
                    <a:pt x="99" y="315"/>
                  </a:lnTo>
                  <a:lnTo>
                    <a:pt x="99" y="313"/>
                  </a:lnTo>
                  <a:lnTo>
                    <a:pt x="99" y="311"/>
                  </a:lnTo>
                  <a:lnTo>
                    <a:pt x="94" y="311"/>
                  </a:lnTo>
                  <a:lnTo>
                    <a:pt x="94" y="308"/>
                  </a:lnTo>
                  <a:lnTo>
                    <a:pt x="94" y="306"/>
                  </a:lnTo>
                  <a:lnTo>
                    <a:pt x="88" y="306"/>
                  </a:lnTo>
                  <a:lnTo>
                    <a:pt x="88" y="302"/>
                  </a:lnTo>
                  <a:lnTo>
                    <a:pt x="88" y="300"/>
                  </a:lnTo>
                  <a:lnTo>
                    <a:pt x="86" y="300"/>
                  </a:lnTo>
                  <a:lnTo>
                    <a:pt x="82" y="300"/>
                  </a:lnTo>
                  <a:lnTo>
                    <a:pt x="82" y="294"/>
                  </a:lnTo>
                  <a:lnTo>
                    <a:pt x="75" y="294"/>
                  </a:lnTo>
                  <a:lnTo>
                    <a:pt x="75" y="292"/>
                  </a:lnTo>
                  <a:lnTo>
                    <a:pt x="75" y="288"/>
                  </a:lnTo>
                  <a:lnTo>
                    <a:pt x="71" y="288"/>
                  </a:lnTo>
                  <a:lnTo>
                    <a:pt x="69" y="288"/>
                  </a:lnTo>
                  <a:lnTo>
                    <a:pt x="69" y="281"/>
                  </a:lnTo>
                  <a:lnTo>
                    <a:pt x="65" y="281"/>
                  </a:lnTo>
                  <a:lnTo>
                    <a:pt x="63" y="281"/>
                  </a:lnTo>
                  <a:lnTo>
                    <a:pt x="63" y="277"/>
                  </a:lnTo>
                  <a:lnTo>
                    <a:pt x="63" y="275"/>
                  </a:lnTo>
                  <a:lnTo>
                    <a:pt x="59" y="275"/>
                  </a:lnTo>
                  <a:lnTo>
                    <a:pt x="57" y="275"/>
                  </a:lnTo>
                  <a:lnTo>
                    <a:pt x="57" y="271"/>
                  </a:lnTo>
                  <a:lnTo>
                    <a:pt x="57" y="269"/>
                  </a:lnTo>
                  <a:lnTo>
                    <a:pt x="51" y="269"/>
                  </a:lnTo>
                  <a:lnTo>
                    <a:pt x="51" y="267"/>
                  </a:lnTo>
                  <a:lnTo>
                    <a:pt x="51" y="263"/>
                  </a:lnTo>
                  <a:lnTo>
                    <a:pt x="46" y="263"/>
                  </a:lnTo>
                  <a:lnTo>
                    <a:pt x="46" y="261"/>
                  </a:lnTo>
                  <a:lnTo>
                    <a:pt x="46" y="260"/>
                  </a:lnTo>
                  <a:lnTo>
                    <a:pt x="46" y="258"/>
                  </a:lnTo>
                  <a:lnTo>
                    <a:pt x="42" y="258"/>
                  </a:lnTo>
                  <a:lnTo>
                    <a:pt x="40" y="258"/>
                  </a:lnTo>
                  <a:lnTo>
                    <a:pt x="38" y="258"/>
                  </a:lnTo>
                  <a:lnTo>
                    <a:pt x="40" y="256"/>
                  </a:lnTo>
                  <a:lnTo>
                    <a:pt x="40" y="254"/>
                  </a:lnTo>
                  <a:lnTo>
                    <a:pt x="40" y="252"/>
                  </a:lnTo>
                  <a:lnTo>
                    <a:pt x="34" y="252"/>
                  </a:lnTo>
                  <a:lnTo>
                    <a:pt x="34" y="246"/>
                  </a:lnTo>
                  <a:lnTo>
                    <a:pt x="34" y="244"/>
                  </a:lnTo>
                  <a:lnTo>
                    <a:pt x="34" y="233"/>
                  </a:lnTo>
                  <a:lnTo>
                    <a:pt x="34" y="231"/>
                  </a:lnTo>
                  <a:lnTo>
                    <a:pt x="34" y="227"/>
                  </a:lnTo>
                  <a:lnTo>
                    <a:pt x="34" y="223"/>
                  </a:lnTo>
                  <a:lnTo>
                    <a:pt x="34" y="221"/>
                  </a:lnTo>
                  <a:lnTo>
                    <a:pt x="34" y="217"/>
                  </a:lnTo>
                  <a:lnTo>
                    <a:pt x="34" y="215"/>
                  </a:lnTo>
                  <a:lnTo>
                    <a:pt x="34" y="213"/>
                  </a:lnTo>
                  <a:lnTo>
                    <a:pt x="34" y="208"/>
                  </a:lnTo>
                  <a:lnTo>
                    <a:pt x="34" y="206"/>
                  </a:lnTo>
                  <a:lnTo>
                    <a:pt x="34" y="204"/>
                  </a:lnTo>
                  <a:lnTo>
                    <a:pt x="34" y="202"/>
                  </a:lnTo>
                  <a:lnTo>
                    <a:pt x="34" y="200"/>
                  </a:lnTo>
                  <a:lnTo>
                    <a:pt x="34" y="198"/>
                  </a:lnTo>
                  <a:lnTo>
                    <a:pt x="36" y="198"/>
                  </a:lnTo>
                  <a:lnTo>
                    <a:pt x="40" y="198"/>
                  </a:lnTo>
                  <a:lnTo>
                    <a:pt x="42" y="198"/>
                  </a:lnTo>
                  <a:lnTo>
                    <a:pt x="42" y="196"/>
                  </a:lnTo>
                  <a:lnTo>
                    <a:pt x="42" y="194"/>
                  </a:lnTo>
                  <a:lnTo>
                    <a:pt x="42" y="190"/>
                  </a:lnTo>
                  <a:lnTo>
                    <a:pt x="42" y="188"/>
                  </a:lnTo>
                  <a:lnTo>
                    <a:pt x="42" y="187"/>
                  </a:lnTo>
                  <a:lnTo>
                    <a:pt x="42" y="185"/>
                  </a:lnTo>
                  <a:lnTo>
                    <a:pt x="42" y="183"/>
                  </a:lnTo>
                  <a:lnTo>
                    <a:pt x="42" y="181"/>
                  </a:lnTo>
                  <a:lnTo>
                    <a:pt x="42" y="177"/>
                  </a:lnTo>
                  <a:lnTo>
                    <a:pt x="42" y="175"/>
                  </a:lnTo>
                  <a:lnTo>
                    <a:pt x="42" y="173"/>
                  </a:lnTo>
                  <a:lnTo>
                    <a:pt x="42" y="169"/>
                  </a:lnTo>
                  <a:lnTo>
                    <a:pt x="42" y="164"/>
                  </a:lnTo>
                  <a:lnTo>
                    <a:pt x="42" y="162"/>
                  </a:lnTo>
                  <a:lnTo>
                    <a:pt x="42" y="158"/>
                  </a:lnTo>
                  <a:lnTo>
                    <a:pt x="42" y="156"/>
                  </a:lnTo>
                  <a:lnTo>
                    <a:pt x="42" y="154"/>
                  </a:lnTo>
                  <a:lnTo>
                    <a:pt x="42" y="150"/>
                  </a:lnTo>
                  <a:lnTo>
                    <a:pt x="44" y="150"/>
                  </a:lnTo>
                  <a:lnTo>
                    <a:pt x="46" y="150"/>
                  </a:lnTo>
                  <a:lnTo>
                    <a:pt x="46" y="144"/>
                  </a:lnTo>
                  <a:lnTo>
                    <a:pt x="46" y="139"/>
                  </a:lnTo>
                  <a:lnTo>
                    <a:pt x="46" y="129"/>
                  </a:lnTo>
                  <a:lnTo>
                    <a:pt x="46" y="121"/>
                  </a:lnTo>
                  <a:lnTo>
                    <a:pt x="46" y="117"/>
                  </a:lnTo>
                  <a:lnTo>
                    <a:pt x="46" y="116"/>
                  </a:lnTo>
                  <a:lnTo>
                    <a:pt x="50" y="116"/>
                  </a:lnTo>
                  <a:lnTo>
                    <a:pt x="50" y="114"/>
                  </a:lnTo>
                  <a:lnTo>
                    <a:pt x="50" y="112"/>
                  </a:lnTo>
                  <a:lnTo>
                    <a:pt x="51" y="112"/>
                  </a:lnTo>
                  <a:lnTo>
                    <a:pt x="51" y="110"/>
                  </a:lnTo>
                  <a:lnTo>
                    <a:pt x="51" y="108"/>
                  </a:lnTo>
                  <a:lnTo>
                    <a:pt x="51" y="110"/>
                  </a:lnTo>
                  <a:lnTo>
                    <a:pt x="50" y="110"/>
                  </a:lnTo>
                  <a:lnTo>
                    <a:pt x="50" y="112"/>
                  </a:lnTo>
                  <a:lnTo>
                    <a:pt x="48" y="114"/>
                  </a:lnTo>
                  <a:lnTo>
                    <a:pt x="44" y="116"/>
                  </a:lnTo>
                  <a:lnTo>
                    <a:pt x="44" y="117"/>
                  </a:lnTo>
                  <a:lnTo>
                    <a:pt x="42" y="119"/>
                  </a:lnTo>
                  <a:lnTo>
                    <a:pt x="40" y="121"/>
                  </a:lnTo>
                  <a:lnTo>
                    <a:pt x="40" y="123"/>
                  </a:lnTo>
                  <a:lnTo>
                    <a:pt x="38" y="123"/>
                  </a:lnTo>
                  <a:lnTo>
                    <a:pt x="38" y="125"/>
                  </a:lnTo>
                  <a:lnTo>
                    <a:pt x="36" y="125"/>
                  </a:lnTo>
                  <a:lnTo>
                    <a:pt x="36" y="127"/>
                  </a:lnTo>
                  <a:lnTo>
                    <a:pt x="36" y="129"/>
                  </a:lnTo>
                  <a:lnTo>
                    <a:pt x="34" y="129"/>
                  </a:lnTo>
                  <a:lnTo>
                    <a:pt x="34" y="131"/>
                  </a:lnTo>
                  <a:lnTo>
                    <a:pt x="32" y="131"/>
                  </a:lnTo>
                  <a:lnTo>
                    <a:pt x="30" y="133"/>
                  </a:lnTo>
                  <a:lnTo>
                    <a:pt x="25" y="137"/>
                  </a:lnTo>
                  <a:lnTo>
                    <a:pt x="21" y="140"/>
                  </a:lnTo>
                  <a:lnTo>
                    <a:pt x="21" y="142"/>
                  </a:lnTo>
                  <a:lnTo>
                    <a:pt x="19" y="142"/>
                  </a:lnTo>
                  <a:lnTo>
                    <a:pt x="17" y="142"/>
                  </a:lnTo>
                  <a:lnTo>
                    <a:pt x="15" y="142"/>
                  </a:lnTo>
                  <a:lnTo>
                    <a:pt x="15" y="144"/>
                  </a:lnTo>
                  <a:lnTo>
                    <a:pt x="13" y="144"/>
                  </a:lnTo>
                  <a:lnTo>
                    <a:pt x="13" y="146"/>
                  </a:lnTo>
                  <a:lnTo>
                    <a:pt x="13" y="148"/>
                  </a:lnTo>
                  <a:lnTo>
                    <a:pt x="13" y="150"/>
                  </a:lnTo>
                  <a:lnTo>
                    <a:pt x="11" y="150"/>
                  </a:lnTo>
                  <a:lnTo>
                    <a:pt x="11" y="152"/>
                  </a:lnTo>
                  <a:lnTo>
                    <a:pt x="11" y="150"/>
                  </a:lnTo>
                  <a:lnTo>
                    <a:pt x="11" y="148"/>
                  </a:lnTo>
                  <a:lnTo>
                    <a:pt x="11" y="144"/>
                  </a:lnTo>
                  <a:lnTo>
                    <a:pt x="11" y="142"/>
                  </a:lnTo>
                  <a:lnTo>
                    <a:pt x="11" y="139"/>
                  </a:lnTo>
                  <a:lnTo>
                    <a:pt x="11" y="135"/>
                  </a:lnTo>
                  <a:lnTo>
                    <a:pt x="11" y="133"/>
                  </a:lnTo>
                  <a:lnTo>
                    <a:pt x="13" y="133"/>
                  </a:lnTo>
                  <a:lnTo>
                    <a:pt x="15" y="133"/>
                  </a:lnTo>
                  <a:lnTo>
                    <a:pt x="17" y="133"/>
                  </a:lnTo>
                  <a:lnTo>
                    <a:pt x="17" y="127"/>
                  </a:lnTo>
                  <a:lnTo>
                    <a:pt x="17" y="121"/>
                  </a:lnTo>
                  <a:lnTo>
                    <a:pt x="17" y="119"/>
                  </a:lnTo>
                  <a:lnTo>
                    <a:pt x="17" y="117"/>
                  </a:lnTo>
                  <a:lnTo>
                    <a:pt x="17" y="116"/>
                  </a:lnTo>
                  <a:lnTo>
                    <a:pt x="17" y="110"/>
                  </a:lnTo>
                  <a:lnTo>
                    <a:pt x="17" y="104"/>
                  </a:lnTo>
                  <a:lnTo>
                    <a:pt x="17" y="102"/>
                  </a:lnTo>
                  <a:lnTo>
                    <a:pt x="17" y="100"/>
                  </a:lnTo>
                  <a:lnTo>
                    <a:pt x="17" y="98"/>
                  </a:lnTo>
                  <a:lnTo>
                    <a:pt x="17" y="96"/>
                  </a:lnTo>
                  <a:lnTo>
                    <a:pt x="17" y="91"/>
                  </a:lnTo>
                  <a:lnTo>
                    <a:pt x="17" y="89"/>
                  </a:lnTo>
                  <a:lnTo>
                    <a:pt x="15" y="89"/>
                  </a:lnTo>
                  <a:lnTo>
                    <a:pt x="13" y="89"/>
                  </a:lnTo>
                  <a:lnTo>
                    <a:pt x="11" y="89"/>
                  </a:lnTo>
                  <a:lnTo>
                    <a:pt x="11" y="85"/>
                  </a:lnTo>
                  <a:lnTo>
                    <a:pt x="11" y="83"/>
                  </a:lnTo>
                  <a:lnTo>
                    <a:pt x="11" y="79"/>
                  </a:lnTo>
                  <a:lnTo>
                    <a:pt x="9" y="79"/>
                  </a:lnTo>
                  <a:lnTo>
                    <a:pt x="5" y="79"/>
                  </a:lnTo>
                  <a:lnTo>
                    <a:pt x="5" y="75"/>
                  </a:lnTo>
                  <a:lnTo>
                    <a:pt x="5" y="73"/>
                  </a:lnTo>
                  <a:lnTo>
                    <a:pt x="5" y="68"/>
                  </a:lnTo>
                  <a:lnTo>
                    <a:pt x="5" y="62"/>
                  </a:lnTo>
                  <a:lnTo>
                    <a:pt x="5" y="58"/>
                  </a:lnTo>
                  <a:lnTo>
                    <a:pt x="5" y="56"/>
                  </a:lnTo>
                  <a:lnTo>
                    <a:pt x="5" y="52"/>
                  </a:lnTo>
                  <a:lnTo>
                    <a:pt x="5" y="50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39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90" y="2"/>
                  </a:lnTo>
                  <a:lnTo>
                    <a:pt x="99" y="2"/>
                  </a:lnTo>
                  <a:lnTo>
                    <a:pt x="103" y="2"/>
                  </a:lnTo>
                  <a:lnTo>
                    <a:pt x="107" y="2"/>
                  </a:lnTo>
                  <a:lnTo>
                    <a:pt x="109" y="2"/>
                  </a:lnTo>
                  <a:lnTo>
                    <a:pt x="111" y="2"/>
                  </a:lnTo>
                  <a:lnTo>
                    <a:pt x="113" y="2"/>
                  </a:lnTo>
                  <a:lnTo>
                    <a:pt x="119" y="2"/>
                  </a:lnTo>
                  <a:lnTo>
                    <a:pt x="124" y="2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47" y="2"/>
                  </a:lnTo>
                  <a:lnTo>
                    <a:pt x="149" y="2"/>
                  </a:lnTo>
                  <a:lnTo>
                    <a:pt x="157" y="2"/>
                  </a:lnTo>
                  <a:lnTo>
                    <a:pt x="163" y="2"/>
                  </a:lnTo>
                  <a:lnTo>
                    <a:pt x="171" y="2"/>
                  </a:lnTo>
                  <a:lnTo>
                    <a:pt x="172" y="2"/>
                  </a:lnTo>
                  <a:lnTo>
                    <a:pt x="174" y="2"/>
                  </a:lnTo>
                  <a:lnTo>
                    <a:pt x="178" y="2"/>
                  </a:lnTo>
                  <a:lnTo>
                    <a:pt x="180" y="2"/>
                  </a:lnTo>
                  <a:lnTo>
                    <a:pt x="184" y="2"/>
                  </a:lnTo>
                  <a:lnTo>
                    <a:pt x="188" y="2"/>
                  </a:lnTo>
                  <a:lnTo>
                    <a:pt x="195" y="2"/>
                  </a:lnTo>
                  <a:lnTo>
                    <a:pt x="209" y="2"/>
                  </a:lnTo>
                  <a:lnTo>
                    <a:pt x="211" y="2"/>
                  </a:lnTo>
                  <a:lnTo>
                    <a:pt x="219" y="2"/>
                  </a:lnTo>
                  <a:lnTo>
                    <a:pt x="220" y="2"/>
                  </a:lnTo>
                  <a:lnTo>
                    <a:pt x="228" y="2"/>
                  </a:lnTo>
                  <a:lnTo>
                    <a:pt x="238" y="0"/>
                  </a:lnTo>
                  <a:lnTo>
                    <a:pt x="249" y="0"/>
                  </a:lnTo>
                  <a:lnTo>
                    <a:pt x="253" y="0"/>
                  </a:lnTo>
                  <a:lnTo>
                    <a:pt x="255" y="0"/>
                  </a:lnTo>
                  <a:lnTo>
                    <a:pt x="267" y="0"/>
                  </a:lnTo>
                  <a:lnTo>
                    <a:pt x="268" y="0"/>
                  </a:lnTo>
                  <a:lnTo>
                    <a:pt x="270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305" y="0"/>
                  </a:lnTo>
                  <a:lnTo>
                    <a:pt x="307" y="0"/>
                  </a:lnTo>
                  <a:lnTo>
                    <a:pt x="309" y="0"/>
                  </a:lnTo>
                  <a:lnTo>
                    <a:pt x="311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47" y="0"/>
                  </a:lnTo>
                  <a:lnTo>
                    <a:pt x="349" y="0"/>
                  </a:lnTo>
                  <a:lnTo>
                    <a:pt x="351" y="0"/>
                  </a:lnTo>
                  <a:lnTo>
                    <a:pt x="357" y="0"/>
                  </a:lnTo>
                  <a:lnTo>
                    <a:pt x="376" y="0"/>
                  </a:lnTo>
                  <a:lnTo>
                    <a:pt x="386" y="0"/>
                  </a:lnTo>
                  <a:lnTo>
                    <a:pt x="403" y="0"/>
                  </a:lnTo>
                  <a:lnTo>
                    <a:pt x="405" y="0"/>
                  </a:lnTo>
                  <a:lnTo>
                    <a:pt x="407" y="0"/>
                  </a:lnTo>
                  <a:lnTo>
                    <a:pt x="409" y="0"/>
                  </a:lnTo>
                  <a:lnTo>
                    <a:pt x="411" y="0"/>
                  </a:lnTo>
                  <a:lnTo>
                    <a:pt x="412" y="0"/>
                  </a:lnTo>
                  <a:lnTo>
                    <a:pt x="420" y="0"/>
                  </a:lnTo>
                  <a:lnTo>
                    <a:pt x="426" y="0"/>
                  </a:lnTo>
                  <a:lnTo>
                    <a:pt x="430" y="0"/>
                  </a:lnTo>
                  <a:lnTo>
                    <a:pt x="441" y="0"/>
                  </a:lnTo>
                  <a:lnTo>
                    <a:pt x="443" y="0"/>
                  </a:lnTo>
                  <a:lnTo>
                    <a:pt x="445" y="0"/>
                  </a:lnTo>
                  <a:lnTo>
                    <a:pt x="455" y="0"/>
                  </a:lnTo>
                  <a:lnTo>
                    <a:pt x="460" y="0"/>
                  </a:lnTo>
                  <a:lnTo>
                    <a:pt x="462" y="0"/>
                  </a:lnTo>
                  <a:lnTo>
                    <a:pt x="464" y="0"/>
                  </a:lnTo>
                  <a:lnTo>
                    <a:pt x="468" y="0"/>
                  </a:lnTo>
                  <a:lnTo>
                    <a:pt x="470" y="0"/>
                  </a:lnTo>
                  <a:lnTo>
                    <a:pt x="472" y="0"/>
                  </a:lnTo>
                  <a:lnTo>
                    <a:pt x="474" y="0"/>
                  </a:lnTo>
                  <a:lnTo>
                    <a:pt x="476" y="0"/>
                  </a:lnTo>
                  <a:lnTo>
                    <a:pt x="501" y="0"/>
                  </a:lnTo>
                  <a:lnTo>
                    <a:pt x="503" y="0"/>
                  </a:lnTo>
                  <a:lnTo>
                    <a:pt x="505" y="0"/>
                  </a:lnTo>
                  <a:lnTo>
                    <a:pt x="507" y="0"/>
                  </a:lnTo>
                  <a:lnTo>
                    <a:pt x="508" y="0"/>
                  </a:lnTo>
                  <a:lnTo>
                    <a:pt x="510" y="0"/>
                  </a:lnTo>
                  <a:lnTo>
                    <a:pt x="512" y="0"/>
                  </a:lnTo>
                  <a:lnTo>
                    <a:pt x="514" y="0"/>
                  </a:lnTo>
                  <a:lnTo>
                    <a:pt x="522" y="0"/>
                  </a:lnTo>
                  <a:lnTo>
                    <a:pt x="526" y="0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32" name="Freeform 10">
              <a:extLst>
                <a:ext uri="{FF2B5EF4-FFF2-40B4-BE49-F238E27FC236}">
                  <a16:creationId xmlns:a16="http://schemas.microsoft.com/office/drawing/2014/main" id="{C0FD5B30-F6E4-2BF2-F950-CF4CA0FE2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9788" y="4422775"/>
              <a:ext cx="930275" cy="1146175"/>
            </a:xfrm>
            <a:custGeom>
              <a:avLst/>
              <a:gdLst>
                <a:gd name="T0" fmla="*/ 227 w 586"/>
                <a:gd name="T1" fmla="*/ 0 h 722"/>
                <a:gd name="T2" fmla="*/ 278 w 586"/>
                <a:gd name="T3" fmla="*/ 0 h 722"/>
                <a:gd name="T4" fmla="*/ 321 w 586"/>
                <a:gd name="T5" fmla="*/ 0 h 722"/>
                <a:gd name="T6" fmla="*/ 357 w 586"/>
                <a:gd name="T7" fmla="*/ 2 h 722"/>
                <a:gd name="T8" fmla="*/ 394 w 586"/>
                <a:gd name="T9" fmla="*/ 4 h 722"/>
                <a:gd name="T10" fmla="*/ 436 w 586"/>
                <a:gd name="T11" fmla="*/ 4 h 722"/>
                <a:gd name="T12" fmla="*/ 482 w 586"/>
                <a:gd name="T13" fmla="*/ 4 h 722"/>
                <a:gd name="T14" fmla="*/ 526 w 586"/>
                <a:gd name="T15" fmla="*/ 4 h 722"/>
                <a:gd name="T16" fmla="*/ 568 w 586"/>
                <a:gd name="T17" fmla="*/ 4 h 722"/>
                <a:gd name="T18" fmla="*/ 584 w 586"/>
                <a:gd name="T19" fmla="*/ 16 h 722"/>
                <a:gd name="T20" fmla="*/ 584 w 586"/>
                <a:gd name="T21" fmla="*/ 75 h 722"/>
                <a:gd name="T22" fmla="*/ 584 w 586"/>
                <a:gd name="T23" fmla="*/ 137 h 722"/>
                <a:gd name="T24" fmla="*/ 586 w 586"/>
                <a:gd name="T25" fmla="*/ 189 h 722"/>
                <a:gd name="T26" fmla="*/ 584 w 586"/>
                <a:gd name="T27" fmla="*/ 229 h 722"/>
                <a:gd name="T28" fmla="*/ 582 w 586"/>
                <a:gd name="T29" fmla="*/ 261 h 722"/>
                <a:gd name="T30" fmla="*/ 570 w 586"/>
                <a:gd name="T31" fmla="*/ 283 h 722"/>
                <a:gd name="T32" fmla="*/ 559 w 586"/>
                <a:gd name="T33" fmla="*/ 306 h 722"/>
                <a:gd name="T34" fmla="*/ 549 w 586"/>
                <a:gd name="T35" fmla="*/ 325 h 722"/>
                <a:gd name="T36" fmla="*/ 524 w 586"/>
                <a:gd name="T37" fmla="*/ 329 h 722"/>
                <a:gd name="T38" fmla="*/ 505 w 586"/>
                <a:gd name="T39" fmla="*/ 313 h 722"/>
                <a:gd name="T40" fmla="*/ 497 w 586"/>
                <a:gd name="T41" fmla="*/ 298 h 722"/>
                <a:gd name="T42" fmla="*/ 484 w 586"/>
                <a:gd name="T43" fmla="*/ 281 h 722"/>
                <a:gd name="T44" fmla="*/ 463 w 586"/>
                <a:gd name="T45" fmla="*/ 283 h 722"/>
                <a:gd name="T46" fmla="*/ 442 w 586"/>
                <a:gd name="T47" fmla="*/ 285 h 722"/>
                <a:gd name="T48" fmla="*/ 430 w 586"/>
                <a:gd name="T49" fmla="*/ 275 h 722"/>
                <a:gd name="T50" fmla="*/ 407 w 586"/>
                <a:gd name="T51" fmla="*/ 281 h 722"/>
                <a:gd name="T52" fmla="*/ 394 w 586"/>
                <a:gd name="T53" fmla="*/ 285 h 722"/>
                <a:gd name="T54" fmla="*/ 378 w 586"/>
                <a:gd name="T55" fmla="*/ 292 h 722"/>
                <a:gd name="T56" fmla="*/ 361 w 586"/>
                <a:gd name="T57" fmla="*/ 300 h 722"/>
                <a:gd name="T58" fmla="*/ 369 w 586"/>
                <a:gd name="T59" fmla="*/ 321 h 722"/>
                <a:gd name="T60" fmla="*/ 365 w 586"/>
                <a:gd name="T61" fmla="*/ 344 h 722"/>
                <a:gd name="T62" fmla="*/ 374 w 586"/>
                <a:gd name="T63" fmla="*/ 363 h 722"/>
                <a:gd name="T64" fmla="*/ 384 w 586"/>
                <a:gd name="T65" fmla="*/ 379 h 722"/>
                <a:gd name="T66" fmla="*/ 378 w 586"/>
                <a:gd name="T67" fmla="*/ 392 h 722"/>
                <a:gd name="T68" fmla="*/ 374 w 586"/>
                <a:gd name="T69" fmla="*/ 411 h 722"/>
                <a:gd name="T70" fmla="*/ 378 w 586"/>
                <a:gd name="T71" fmla="*/ 432 h 722"/>
                <a:gd name="T72" fmla="*/ 380 w 586"/>
                <a:gd name="T73" fmla="*/ 453 h 722"/>
                <a:gd name="T74" fmla="*/ 382 w 586"/>
                <a:gd name="T75" fmla="*/ 471 h 722"/>
                <a:gd name="T76" fmla="*/ 392 w 586"/>
                <a:gd name="T77" fmla="*/ 488 h 722"/>
                <a:gd name="T78" fmla="*/ 390 w 586"/>
                <a:gd name="T79" fmla="*/ 507 h 722"/>
                <a:gd name="T80" fmla="*/ 384 w 586"/>
                <a:gd name="T81" fmla="*/ 528 h 722"/>
                <a:gd name="T82" fmla="*/ 390 w 586"/>
                <a:gd name="T83" fmla="*/ 548 h 722"/>
                <a:gd name="T84" fmla="*/ 403 w 586"/>
                <a:gd name="T85" fmla="*/ 574 h 722"/>
                <a:gd name="T86" fmla="*/ 411 w 586"/>
                <a:gd name="T87" fmla="*/ 603 h 722"/>
                <a:gd name="T88" fmla="*/ 413 w 586"/>
                <a:gd name="T89" fmla="*/ 624 h 722"/>
                <a:gd name="T90" fmla="*/ 419 w 586"/>
                <a:gd name="T91" fmla="*/ 644 h 722"/>
                <a:gd name="T92" fmla="*/ 419 w 586"/>
                <a:gd name="T93" fmla="*/ 668 h 722"/>
                <a:gd name="T94" fmla="*/ 399 w 586"/>
                <a:gd name="T95" fmla="*/ 676 h 722"/>
                <a:gd name="T96" fmla="*/ 405 w 586"/>
                <a:gd name="T97" fmla="*/ 690 h 722"/>
                <a:gd name="T98" fmla="*/ 399 w 586"/>
                <a:gd name="T99" fmla="*/ 709 h 722"/>
                <a:gd name="T100" fmla="*/ 307 w 586"/>
                <a:gd name="T101" fmla="*/ 630 h 722"/>
                <a:gd name="T102" fmla="*/ 0 w 586"/>
                <a:gd name="T103" fmla="*/ 325 h 722"/>
                <a:gd name="T104" fmla="*/ 0 w 586"/>
                <a:gd name="T105" fmla="*/ 210 h 722"/>
                <a:gd name="T106" fmla="*/ 0 w 586"/>
                <a:gd name="T107" fmla="*/ 133 h 722"/>
                <a:gd name="T108" fmla="*/ 0 w 586"/>
                <a:gd name="T109" fmla="*/ 69 h 722"/>
                <a:gd name="T110" fmla="*/ 0 w 586"/>
                <a:gd name="T111" fmla="*/ 18 h 722"/>
                <a:gd name="T112" fmla="*/ 21 w 586"/>
                <a:gd name="T113" fmla="*/ 4 h 722"/>
                <a:gd name="T114" fmla="*/ 67 w 586"/>
                <a:gd name="T115" fmla="*/ 0 h 722"/>
                <a:gd name="T116" fmla="*/ 119 w 586"/>
                <a:gd name="T117" fmla="*/ 0 h 722"/>
                <a:gd name="T118" fmla="*/ 179 w 586"/>
                <a:gd name="T119" fmla="*/ 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86" h="722">
                  <a:moveTo>
                    <a:pt x="184" y="0"/>
                  </a:moveTo>
                  <a:lnTo>
                    <a:pt x="188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07" y="0"/>
                  </a:lnTo>
                  <a:lnTo>
                    <a:pt x="211" y="0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9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29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50" y="0"/>
                  </a:lnTo>
                  <a:lnTo>
                    <a:pt x="253" y="0"/>
                  </a:lnTo>
                  <a:lnTo>
                    <a:pt x="255" y="0"/>
                  </a:lnTo>
                  <a:lnTo>
                    <a:pt x="257" y="0"/>
                  </a:lnTo>
                  <a:lnTo>
                    <a:pt x="259" y="0"/>
                  </a:lnTo>
                  <a:lnTo>
                    <a:pt x="267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2" y="0"/>
                  </a:lnTo>
                  <a:lnTo>
                    <a:pt x="294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300" y="0"/>
                  </a:lnTo>
                  <a:lnTo>
                    <a:pt x="305" y="0"/>
                  </a:lnTo>
                  <a:lnTo>
                    <a:pt x="311" y="0"/>
                  </a:lnTo>
                  <a:lnTo>
                    <a:pt x="317" y="0"/>
                  </a:lnTo>
                  <a:lnTo>
                    <a:pt x="319" y="0"/>
                  </a:lnTo>
                  <a:lnTo>
                    <a:pt x="321" y="0"/>
                  </a:lnTo>
                  <a:lnTo>
                    <a:pt x="323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4" y="0"/>
                  </a:lnTo>
                  <a:lnTo>
                    <a:pt x="336" y="0"/>
                  </a:lnTo>
                  <a:lnTo>
                    <a:pt x="340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1" y="0"/>
                  </a:lnTo>
                  <a:lnTo>
                    <a:pt x="353" y="0"/>
                  </a:lnTo>
                  <a:lnTo>
                    <a:pt x="357" y="0"/>
                  </a:lnTo>
                  <a:lnTo>
                    <a:pt x="357" y="2"/>
                  </a:lnTo>
                  <a:lnTo>
                    <a:pt x="357" y="4"/>
                  </a:lnTo>
                  <a:lnTo>
                    <a:pt x="361" y="4"/>
                  </a:lnTo>
                  <a:lnTo>
                    <a:pt x="363" y="4"/>
                  </a:lnTo>
                  <a:lnTo>
                    <a:pt x="369" y="4"/>
                  </a:lnTo>
                  <a:lnTo>
                    <a:pt x="373" y="4"/>
                  </a:lnTo>
                  <a:lnTo>
                    <a:pt x="374" y="4"/>
                  </a:lnTo>
                  <a:lnTo>
                    <a:pt x="378" y="4"/>
                  </a:lnTo>
                  <a:lnTo>
                    <a:pt x="380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90" y="4"/>
                  </a:lnTo>
                  <a:lnTo>
                    <a:pt x="392" y="4"/>
                  </a:lnTo>
                  <a:lnTo>
                    <a:pt x="394" y="4"/>
                  </a:lnTo>
                  <a:lnTo>
                    <a:pt x="399" y="4"/>
                  </a:lnTo>
                  <a:lnTo>
                    <a:pt x="405" y="4"/>
                  </a:lnTo>
                  <a:lnTo>
                    <a:pt x="407" y="4"/>
                  </a:lnTo>
                  <a:lnTo>
                    <a:pt x="409" y="4"/>
                  </a:lnTo>
                  <a:lnTo>
                    <a:pt x="413" y="4"/>
                  </a:lnTo>
                  <a:lnTo>
                    <a:pt x="417" y="4"/>
                  </a:lnTo>
                  <a:lnTo>
                    <a:pt x="419" y="4"/>
                  </a:lnTo>
                  <a:lnTo>
                    <a:pt x="422" y="4"/>
                  </a:lnTo>
                  <a:lnTo>
                    <a:pt x="424" y="4"/>
                  </a:lnTo>
                  <a:lnTo>
                    <a:pt x="428" y="4"/>
                  </a:lnTo>
                  <a:lnTo>
                    <a:pt x="430" y="4"/>
                  </a:lnTo>
                  <a:lnTo>
                    <a:pt x="434" y="4"/>
                  </a:lnTo>
                  <a:lnTo>
                    <a:pt x="436" y="4"/>
                  </a:lnTo>
                  <a:lnTo>
                    <a:pt x="438" y="4"/>
                  </a:lnTo>
                  <a:lnTo>
                    <a:pt x="440" y="4"/>
                  </a:lnTo>
                  <a:lnTo>
                    <a:pt x="442" y="4"/>
                  </a:lnTo>
                  <a:lnTo>
                    <a:pt x="455" y="4"/>
                  </a:lnTo>
                  <a:lnTo>
                    <a:pt x="461" y="4"/>
                  </a:lnTo>
                  <a:lnTo>
                    <a:pt x="463" y="4"/>
                  </a:lnTo>
                  <a:lnTo>
                    <a:pt x="465" y="4"/>
                  </a:lnTo>
                  <a:lnTo>
                    <a:pt x="469" y="4"/>
                  </a:lnTo>
                  <a:lnTo>
                    <a:pt x="472" y="4"/>
                  </a:lnTo>
                  <a:lnTo>
                    <a:pt x="474" y="4"/>
                  </a:lnTo>
                  <a:lnTo>
                    <a:pt x="476" y="4"/>
                  </a:lnTo>
                  <a:lnTo>
                    <a:pt x="480" y="4"/>
                  </a:lnTo>
                  <a:lnTo>
                    <a:pt x="482" y="4"/>
                  </a:lnTo>
                  <a:lnTo>
                    <a:pt x="484" y="4"/>
                  </a:lnTo>
                  <a:lnTo>
                    <a:pt x="488" y="4"/>
                  </a:lnTo>
                  <a:lnTo>
                    <a:pt x="490" y="4"/>
                  </a:lnTo>
                  <a:lnTo>
                    <a:pt x="494" y="4"/>
                  </a:lnTo>
                  <a:lnTo>
                    <a:pt x="495" y="4"/>
                  </a:lnTo>
                  <a:lnTo>
                    <a:pt x="497" y="4"/>
                  </a:lnTo>
                  <a:lnTo>
                    <a:pt x="499" y="4"/>
                  </a:lnTo>
                  <a:lnTo>
                    <a:pt x="501" y="4"/>
                  </a:lnTo>
                  <a:lnTo>
                    <a:pt x="503" y="4"/>
                  </a:lnTo>
                  <a:lnTo>
                    <a:pt x="511" y="4"/>
                  </a:lnTo>
                  <a:lnTo>
                    <a:pt x="515" y="4"/>
                  </a:lnTo>
                  <a:lnTo>
                    <a:pt x="517" y="4"/>
                  </a:lnTo>
                  <a:lnTo>
                    <a:pt x="526" y="4"/>
                  </a:lnTo>
                  <a:lnTo>
                    <a:pt x="528" y="4"/>
                  </a:lnTo>
                  <a:lnTo>
                    <a:pt x="530" y="4"/>
                  </a:lnTo>
                  <a:lnTo>
                    <a:pt x="536" y="4"/>
                  </a:lnTo>
                  <a:lnTo>
                    <a:pt x="540" y="4"/>
                  </a:lnTo>
                  <a:lnTo>
                    <a:pt x="542" y="4"/>
                  </a:lnTo>
                  <a:lnTo>
                    <a:pt x="545" y="4"/>
                  </a:lnTo>
                  <a:lnTo>
                    <a:pt x="547" y="4"/>
                  </a:lnTo>
                  <a:lnTo>
                    <a:pt x="549" y="4"/>
                  </a:lnTo>
                  <a:lnTo>
                    <a:pt x="557" y="4"/>
                  </a:lnTo>
                  <a:lnTo>
                    <a:pt x="561" y="4"/>
                  </a:lnTo>
                  <a:lnTo>
                    <a:pt x="563" y="4"/>
                  </a:lnTo>
                  <a:lnTo>
                    <a:pt x="567" y="4"/>
                  </a:lnTo>
                  <a:lnTo>
                    <a:pt x="568" y="4"/>
                  </a:lnTo>
                  <a:lnTo>
                    <a:pt x="570" y="4"/>
                  </a:lnTo>
                  <a:lnTo>
                    <a:pt x="572" y="4"/>
                  </a:lnTo>
                  <a:lnTo>
                    <a:pt x="574" y="4"/>
                  </a:lnTo>
                  <a:lnTo>
                    <a:pt x="576" y="4"/>
                  </a:lnTo>
                  <a:lnTo>
                    <a:pt x="580" y="4"/>
                  </a:lnTo>
                  <a:lnTo>
                    <a:pt x="582" y="4"/>
                  </a:lnTo>
                  <a:lnTo>
                    <a:pt x="584" y="4"/>
                  </a:lnTo>
                  <a:lnTo>
                    <a:pt x="584" y="6"/>
                  </a:lnTo>
                  <a:lnTo>
                    <a:pt x="584" y="8"/>
                  </a:lnTo>
                  <a:lnTo>
                    <a:pt x="584" y="10"/>
                  </a:lnTo>
                  <a:lnTo>
                    <a:pt x="584" y="12"/>
                  </a:lnTo>
                  <a:lnTo>
                    <a:pt x="584" y="14"/>
                  </a:lnTo>
                  <a:lnTo>
                    <a:pt x="584" y="16"/>
                  </a:lnTo>
                  <a:lnTo>
                    <a:pt x="584" y="18"/>
                  </a:lnTo>
                  <a:lnTo>
                    <a:pt x="584" y="21"/>
                  </a:lnTo>
                  <a:lnTo>
                    <a:pt x="584" y="27"/>
                  </a:lnTo>
                  <a:lnTo>
                    <a:pt x="584" y="31"/>
                  </a:lnTo>
                  <a:lnTo>
                    <a:pt x="584" y="39"/>
                  </a:lnTo>
                  <a:lnTo>
                    <a:pt x="584" y="41"/>
                  </a:lnTo>
                  <a:lnTo>
                    <a:pt x="584" y="45"/>
                  </a:lnTo>
                  <a:lnTo>
                    <a:pt x="584" y="50"/>
                  </a:lnTo>
                  <a:lnTo>
                    <a:pt x="584" y="56"/>
                  </a:lnTo>
                  <a:lnTo>
                    <a:pt x="584" y="60"/>
                  </a:lnTo>
                  <a:lnTo>
                    <a:pt x="584" y="62"/>
                  </a:lnTo>
                  <a:lnTo>
                    <a:pt x="584" y="68"/>
                  </a:lnTo>
                  <a:lnTo>
                    <a:pt x="584" y="75"/>
                  </a:lnTo>
                  <a:lnTo>
                    <a:pt x="584" y="77"/>
                  </a:lnTo>
                  <a:lnTo>
                    <a:pt x="584" y="85"/>
                  </a:lnTo>
                  <a:lnTo>
                    <a:pt x="584" y="91"/>
                  </a:lnTo>
                  <a:lnTo>
                    <a:pt x="584" y="96"/>
                  </a:lnTo>
                  <a:lnTo>
                    <a:pt x="584" y="104"/>
                  </a:lnTo>
                  <a:lnTo>
                    <a:pt x="584" y="108"/>
                  </a:lnTo>
                  <a:lnTo>
                    <a:pt x="584" y="110"/>
                  </a:lnTo>
                  <a:lnTo>
                    <a:pt x="584" y="114"/>
                  </a:lnTo>
                  <a:lnTo>
                    <a:pt x="584" y="117"/>
                  </a:lnTo>
                  <a:lnTo>
                    <a:pt x="584" y="125"/>
                  </a:lnTo>
                  <a:lnTo>
                    <a:pt x="584" y="131"/>
                  </a:lnTo>
                  <a:lnTo>
                    <a:pt x="584" y="133"/>
                  </a:lnTo>
                  <a:lnTo>
                    <a:pt x="584" y="137"/>
                  </a:lnTo>
                  <a:lnTo>
                    <a:pt x="584" y="139"/>
                  </a:lnTo>
                  <a:lnTo>
                    <a:pt x="584" y="142"/>
                  </a:lnTo>
                  <a:lnTo>
                    <a:pt x="584" y="144"/>
                  </a:lnTo>
                  <a:lnTo>
                    <a:pt x="586" y="148"/>
                  </a:lnTo>
                  <a:lnTo>
                    <a:pt x="586" y="150"/>
                  </a:lnTo>
                  <a:lnTo>
                    <a:pt x="586" y="154"/>
                  </a:lnTo>
                  <a:lnTo>
                    <a:pt x="586" y="160"/>
                  </a:lnTo>
                  <a:lnTo>
                    <a:pt x="586" y="164"/>
                  </a:lnTo>
                  <a:lnTo>
                    <a:pt x="586" y="171"/>
                  </a:lnTo>
                  <a:lnTo>
                    <a:pt x="586" y="177"/>
                  </a:lnTo>
                  <a:lnTo>
                    <a:pt x="586" y="183"/>
                  </a:lnTo>
                  <a:lnTo>
                    <a:pt x="586" y="185"/>
                  </a:lnTo>
                  <a:lnTo>
                    <a:pt x="586" y="189"/>
                  </a:lnTo>
                  <a:lnTo>
                    <a:pt x="586" y="192"/>
                  </a:lnTo>
                  <a:lnTo>
                    <a:pt x="584" y="200"/>
                  </a:lnTo>
                  <a:lnTo>
                    <a:pt x="584" y="204"/>
                  </a:lnTo>
                  <a:lnTo>
                    <a:pt x="586" y="210"/>
                  </a:lnTo>
                  <a:lnTo>
                    <a:pt x="586" y="212"/>
                  </a:lnTo>
                  <a:lnTo>
                    <a:pt x="584" y="213"/>
                  </a:lnTo>
                  <a:lnTo>
                    <a:pt x="584" y="215"/>
                  </a:lnTo>
                  <a:lnTo>
                    <a:pt x="584" y="217"/>
                  </a:lnTo>
                  <a:lnTo>
                    <a:pt x="584" y="219"/>
                  </a:lnTo>
                  <a:lnTo>
                    <a:pt x="584" y="221"/>
                  </a:lnTo>
                  <a:lnTo>
                    <a:pt x="584" y="223"/>
                  </a:lnTo>
                  <a:lnTo>
                    <a:pt x="584" y="227"/>
                  </a:lnTo>
                  <a:lnTo>
                    <a:pt x="584" y="229"/>
                  </a:lnTo>
                  <a:lnTo>
                    <a:pt x="584" y="233"/>
                  </a:lnTo>
                  <a:lnTo>
                    <a:pt x="586" y="237"/>
                  </a:lnTo>
                  <a:lnTo>
                    <a:pt x="586" y="238"/>
                  </a:lnTo>
                  <a:lnTo>
                    <a:pt x="586" y="244"/>
                  </a:lnTo>
                  <a:lnTo>
                    <a:pt x="586" y="248"/>
                  </a:lnTo>
                  <a:lnTo>
                    <a:pt x="586" y="252"/>
                  </a:lnTo>
                  <a:lnTo>
                    <a:pt x="586" y="254"/>
                  </a:lnTo>
                  <a:lnTo>
                    <a:pt x="586" y="256"/>
                  </a:lnTo>
                  <a:lnTo>
                    <a:pt x="586" y="258"/>
                  </a:lnTo>
                  <a:lnTo>
                    <a:pt x="586" y="260"/>
                  </a:lnTo>
                  <a:lnTo>
                    <a:pt x="584" y="260"/>
                  </a:lnTo>
                  <a:lnTo>
                    <a:pt x="582" y="260"/>
                  </a:lnTo>
                  <a:lnTo>
                    <a:pt x="582" y="261"/>
                  </a:lnTo>
                  <a:lnTo>
                    <a:pt x="580" y="261"/>
                  </a:lnTo>
                  <a:lnTo>
                    <a:pt x="578" y="263"/>
                  </a:lnTo>
                  <a:lnTo>
                    <a:pt x="578" y="265"/>
                  </a:lnTo>
                  <a:lnTo>
                    <a:pt x="578" y="267"/>
                  </a:lnTo>
                  <a:lnTo>
                    <a:pt x="576" y="269"/>
                  </a:lnTo>
                  <a:lnTo>
                    <a:pt x="576" y="271"/>
                  </a:lnTo>
                  <a:lnTo>
                    <a:pt x="574" y="273"/>
                  </a:lnTo>
                  <a:lnTo>
                    <a:pt x="572" y="275"/>
                  </a:lnTo>
                  <a:lnTo>
                    <a:pt x="572" y="277"/>
                  </a:lnTo>
                  <a:lnTo>
                    <a:pt x="572" y="279"/>
                  </a:lnTo>
                  <a:lnTo>
                    <a:pt x="570" y="279"/>
                  </a:lnTo>
                  <a:lnTo>
                    <a:pt x="570" y="281"/>
                  </a:lnTo>
                  <a:lnTo>
                    <a:pt x="570" y="283"/>
                  </a:lnTo>
                  <a:lnTo>
                    <a:pt x="568" y="286"/>
                  </a:lnTo>
                  <a:lnTo>
                    <a:pt x="567" y="288"/>
                  </a:lnTo>
                  <a:lnTo>
                    <a:pt x="565" y="288"/>
                  </a:lnTo>
                  <a:lnTo>
                    <a:pt x="563" y="290"/>
                  </a:lnTo>
                  <a:lnTo>
                    <a:pt x="561" y="290"/>
                  </a:lnTo>
                  <a:lnTo>
                    <a:pt x="561" y="292"/>
                  </a:lnTo>
                  <a:lnTo>
                    <a:pt x="561" y="294"/>
                  </a:lnTo>
                  <a:lnTo>
                    <a:pt x="563" y="296"/>
                  </a:lnTo>
                  <a:lnTo>
                    <a:pt x="563" y="298"/>
                  </a:lnTo>
                  <a:lnTo>
                    <a:pt x="563" y="300"/>
                  </a:lnTo>
                  <a:lnTo>
                    <a:pt x="561" y="300"/>
                  </a:lnTo>
                  <a:lnTo>
                    <a:pt x="561" y="302"/>
                  </a:lnTo>
                  <a:lnTo>
                    <a:pt x="559" y="306"/>
                  </a:lnTo>
                  <a:lnTo>
                    <a:pt x="557" y="308"/>
                  </a:lnTo>
                  <a:lnTo>
                    <a:pt x="557" y="309"/>
                  </a:lnTo>
                  <a:lnTo>
                    <a:pt x="557" y="311"/>
                  </a:lnTo>
                  <a:lnTo>
                    <a:pt x="555" y="313"/>
                  </a:lnTo>
                  <a:lnTo>
                    <a:pt x="555" y="315"/>
                  </a:lnTo>
                  <a:lnTo>
                    <a:pt x="557" y="315"/>
                  </a:lnTo>
                  <a:lnTo>
                    <a:pt x="557" y="317"/>
                  </a:lnTo>
                  <a:lnTo>
                    <a:pt x="555" y="319"/>
                  </a:lnTo>
                  <a:lnTo>
                    <a:pt x="555" y="321"/>
                  </a:lnTo>
                  <a:lnTo>
                    <a:pt x="553" y="321"/>
                  </a:lnTo>
                  <a:lnTo>
                    <a:pt x="553" y="323"/>
                  </a:lnTo>
                  <a:lnTo>
                    <a:pt x="551" y="325"/>
                  </a:lnTo>
                  <a:lnTo>
                    <a:pt x="549" y="325"/>
                  </a:lnTo>
                  <a:lnTo>
                    <a:pt x="547" y="325"/>
                  </a:lnTo>
                  <a:lnTo>
                    <a:pt x="545" y="325"/>
                  </a:lnTo>
                  <a:lnTo>
                    <a:pt x="543" y="325"/>
                  </a:lnTo>
                  <a:lnTo>
                    <a:pt x="542" y="325"/>
                  </a:lnTo>
                  <a:lnTo>
                    <a:pt x="540" y="325"/>
                  </a:lnTo>
                  <a:lnTo>
                    <a:pt x="538" y="327"/>
                  </a:lnTo>
                  <a:lnTo>
                    <a:pt x="536" y="327"/>
                  </a:lnTo>
                  <a:lnTo>
                    <a:pt x="534" y="329"/>
                  </a:lnTo>
                  <a:lnTo>
                    <a:pt x="532" y="329"/>
                  </a:lnTo>
                  <a:lnTo>
                    <a:pt x="530" y="329"/>
                  </a:lnTo>
                  <a:lnTo>
                    <a:pt x="528" y="329"/>
                  </a:lnTo>
                  <a:lnTo>
                    <a:pt x="526" y="329"/>
                  </a:lnTo>
                  <a:lnTo>
                    <a:pt x="524" y="329"/>
                  </a:lnTo>
                  <a:lnTo>
                    <a:pt x="522" y="329"/>
                  </a:lnTo>
                  <a:lnTo>
                    <a:pt x="520" y="329"/>
                  </a:lnTo>
                  <a:lnTo>
                    <a:pt x="520" y="327"/>
                  </a:lnTo>
                  <a:lnTo>
                    <a:pt x="517" y="325"/>
                  </a:lnTo>
                  <a:lnTo>
                    <a:pt x="515" y="323"/>
                  </a:lnTo>
                  <a:lnTo>
                    <a:pt x="515" y="321"/>
                  </a:lnTo>
                  <a:lnTo>
                    <a:pt x="515" y="319"/>
                  </a:lnTo>
                  <a:lnTo>
                    <a:pt x="513" y="317"/>
                  </a:lnTo>
                  <a:lnTo>
                    <a:pt x="511" y="317"/>
                  </a:lnTo>
                  <a:lnTo>
                    <a:pt x="509" y="315"/>
                  </a:lnTo>
                  <a:lnTo>
                    <a:pt x="507" y="315"/>
                  </a:lnTo>
                  <a:lnTo>
                    <a:pt x="507" y="313"/>
                  </a:lnTo>
                  <a:lnTo>
                    <a:pt x="505" y="313"/>
                  </a:lnTo>
                  <a:lnTo>
                    <a:pt x="505" y="311"/>
                  </a:lnTo>
                  <a:lnTo>
                    <a:pt x="503" y="311"/>
                  </a:lnTo>
                  <a:lnTo>
                    <a:pt x="501" y="311"/>
                  </a:lnTo>
                  <a:lnTo>
                    <a:pt x="499" y="311"/>
                  </a:lnTo>
                  <a:lnTo>
                    <a:pt x="499" y="309"/>
                  </a:lnTo>
                  <a:lnTo>
                    <a:pt x="501" y="308"/>
                  </a:lnTo>
                  <a:lnTo>
                    <a:pt x="503" y="306"/>
                  </a:lnTo>
                  <a:lnTo>
                    <a:pt x="503" y="304"/>
                  </a:lnTo>
                  <a:lnTo>
                    <a:pt x="501" y="304"/>
                  </a:lnTo>
                  <a:lnTo>
                    <a:pt x="501" y="302"/>
                  </a:lnTo>
                  <a:lnTo>
                    <a:pt x="499" y="300"/>
                  </a:lnTo>
                  <a:lnTo>
                    <a:pt x="499" y="298"/>
                  </a:lnTo>
                  <a:lnTo>
                    <a:pt x="497" y="298"/>
                  </a:lnTo>
                  <a:lnTo>
                    <a:pt x="497" y="296"/>
                  </a:lnTo>
                  <a:lnTo>
                    <a:pt x="497" y="294"/>
                  </a:lnTo>
                  <a:lnTo>
                    <a:pt x="495" y="294"/>
                  </a:lnTo>
                  <a:lnTo>
                    <a:pt x="495" y="292"/>
                  </a:lnTo>
                  <a:lnTo>
                    <a:pt x="494" y="292"/>
                  </a:lnTo>
                  <a:lnTo>
                    <a:pt x="492" y="292"/>
                  </a:lnTo>
                  <a:lnTo>
                    <a:pt x="492" y="290"/>
                  </a:lnTo>
                  <a:lnTo>
                    <a:pt x="490" y="288"/>
                  </a:lnTo>
                  <a:lnTo>
                    <a:pt x="488" y="286"/>
                  </a:lnTo>
                  <a:lnTo>
                    <a:pt x="486" y="286"/>
                  </a:lnTo>
                  <a:lnTo>
                    <a:pt x="486" y="285"/>
                  </a:lnTo>
                  <a:lnTo>
                    <a:pt x="484" y="283"/>
                  </a:lnTo>
                  <a:lnTo>
                    <a:pt x="484" y="281"/>
                  </a:lnTo>
                  <a:lnTo>
                    <a:pt x="482" y="281"/>
                  </a:lnTo>
                  <a:lnTo>
                    <a:pt x="482" y="279"/>
                  </a:lnTo>
                  <a:lnTo>
                    <a:pt x="480" y="279"/>
                  </a:lnTo>
                  <a:lnTo>
                    <a:pt x="478" y="279"/>
                  </a:lnTo>
                  <a:lnTo>
                    <a:pt x="476" y="279"/>
                  </a:lnTo>
                  <a:lnTo>
                    <a:pt x="474" y="279"/>
                  </a:lnTo>
                  <a:lnTo>
                    <a:pt x="472" y="277"/>
                  </a:lnTo>
                  <a:lnTo>
                    <a:pt x="470" y="277"/>
                  </a:lnTo>
                  <a:lnTo>
                    <a:pt x="469" y="277"/>
                  </a:lnTo>
                  <a:lnTo>
                    <a:pt x="469" y="279"/>
                  </a:lnTo>
                  <a:lnTo>
                    <a:pt x="467" y="279"/>
                  </a:lnTo>
                  <a:lnTo>
                    <a:pt x="465" y="281"/>
                  </a:lnTo>
                  <a:lnTo>
                    <a:pt x="463" y="283"/>
                  </a:lnTo>
                  <a:lnTo>
                    <a:pt x="461" y="283"/>
                  </a:lnTo>
                  <a:lnTo>
                    <a:pt x="461" y="285"/>
                  </a:lnTo>
                  <a:lnTo>
                    <a:pt x="459" y="285"/>
                  </a:lnTo>
                  <a:lnTo>
                    <a:pt x="459" y="286"/>
                  </a:lnTo>
                  <a:lnTo>
                    <a:pt x="457" y="285"/>
                  </a:lnTo>
                  <a:lnTo>
                    <a:pt x="455" y="283"/>
                  </a:lnTo>
                  <a:lnTo>
                    <a:pt x="455" y="281"/>
                  </a:lnTo>
                  <a:lnTo>
                    <a:pt x="453" y="281"/>
                  </a:lnTo>
                  <a:lnTo>
                    <a:pt x="451" y="281"/>
                  </a:lnTo>
                  <a:lnTo>
                    <a:pt x="447" y="283"/>
                  </a:lnTo>
                  <a:lnTo>
                    <a:pt x="446" y="285"/>
                  </a:lnTo>
                  <a:lnTo>
                    <a:pt x="444" y="285"/>
                  </a:lnTo>
                  <a:lnTo>
                    <a:pt x="442" y="285"/>
                  </a:lnTo>
                  <a:lnTo>
                    <a:pt x="440" y="285"/>
                  </a:lnTo>
                  <a:lnTo>
                    <a:pt x="438" y="285"/>
                  </a:lnTo>
                  <a:lnTo>
                    <a:pt x="438" y="283"/>
                  </a:lnTo>
                  <a:lnTo>
                    <a:pt x="438" y="281"/>
                  </a:lnTo>
                  <a:lnTo>
                    <a:pt x="440" y="281"/>
                  </a:lnTo>
                  <a:lnTo>
                    <a:pt x="442" y="279"/>
                  </a:lnTo>
                  <a:lnTo>
                    <a:pt x="440" y="279"/>
                  </a:lnTo>
                  <a:lnTo>
                    <a:pt x="438" y="277"/>
                  </a:lnTo>
                  <a:lnTo>
                    <a:pt x="438" y="275"/>
                  </a:lnTo>
                  <a:lnTo>
                    <a:pt x="436" y="275"/>
                  </a:lnTo>
                  <a:lnTo>
                    <a:pt x="432" y="277"/>
                  </a:lnTo>
                  <a:lnTo>
                    <a:pt x="430" y="277"/>
                  </a:lnTo>
                  <a:lnTo>
                    <a:pt x="430" y="275"/>
                  </a:lnTo>
                  <a:lnTo>
                    <a:pt x="428" y="275"/>
                  </a:lnTo>
                  <a:lnTo>
                    <a:pt x="426" y="275"/>
                  </a:lnTo>
                  <a:lnTo>
                    <a:pt x="424" y="275"/>
                  </a:lnTo>
                  <a:lnTo>
                    <a:pt x="422" y="275"/>
                  </a:lnTo>
                  <a:lnTo>
                    <a:pt x="421" y="275"/>
                  </a:lnTo>
                  <a:lnTo>
                    <a:pt x="419" y="275"/>
                  </a:lnTo>
                  <a:lnTo>
                    <a:pt x="417" y="277"/>
                  </a:lnTo>
                  <a:lnTo>
                    <a:pt x="415" y="277"/>
                  </a:lnTo>
                  <a:lnTo>
                    <a:pt x="415" y="279"/>
                  </a:lnTo>
                  <a:lnTo>
                    <a:pt x="413" y="279"/>
                  </a:lnTo>
                  <a:lnTo>
                    <a:pt x="411" y="279"/>
                  </a:lnTo>
                  <a:lnTo>
                    <a:pt x="409" y="279"/>
                  </a:lnTo>
                  <a:lnTo>
                    <a:pt x="407" y="281"/>
                  </a:lnTo>
                  <a:lnTo>
                    <a:pt x="407" y="283"/>
                  </a:lnTo>
                  <a:lnTo>
                    <a:pt x="405" y="283"/>
                  </a:lnTo>
                  <a:lnTo>
                    <a:pt x="405" y="285"/>
                  </a:lnTo>
                  <a:lnTo>
                    <a:pt x="403" y="285"/>
                  </a:lnTo>
                  <a:lnTo>
                    <a:pt x="403" y="283"/>
                  </a:lnTo>
                  <a:lnTo>
                    <a:pt x="401" y="281"/>
                  </a:lnTo>
                  <a:lnTo>
                    <a:pt x="401" y="279"/>
                  </a:lnTo>
                  <a:lnTo>
                    <a:pt x="399" y="279"/>
                  </a:lnTo>
                  <a:lnTo>
                    <a:pt x="399" y="281"/>
                  </a:lnTo>
                  <a:lnTo>
                    <a:pt x="398" y="281"/>
                  </a:lnTo>
                  <a:lnTo>
                    <a:pt x="398" y="283"/>
                  </a:lnTo>
                  <a:lnTo>
                    <a:pt x="396" y="283"/>
                  </a:lnTo>
                  <a:lnTo>
                    <a:pt x="394" y="285"/>
                  </a:lnTo>
                  <a:lnTo>
                    <a:pt x="392" y="285"/>
                  </a:lnTo>
                  <a:lnTo>
                    <a:pt x="392" y="286"/>
                  </a:lnTo>
                  <a:lnTo>
                    <a:pt x="390" y="288"/>
                  </a:lnTo>
                  <a:lnTo>
                    <a:pt x="388" y="288"/>
                  </a:lnTo>
                  <a:lnTo>
                    <a:pt x="386" y="288"/>
                  </a:lnTo>
                  <a:lnTo>
                    <a:pt x="386" y="290"/>
                  </a:lnTo>
                  <a:lnTo>
                    <a:pt x="384" y="290"/>
                  </a:lnTo>
                  <a:lnTo>
                    <a:pt x="384" y="292"/>
                  </a:lnTo>
                  <a:lnTo>
                    <a:pt x="382" y="292"/>
                  </a:lnTo>
                  <a:lnTo>
                    <a:pt x="382" y="290"/>
                  </a:lnTo>
                  <a:lnTo>
                    <a:pt x="380" y="290"/>
                  </a:lnTo>
                  <a:lnTo>
                    <a:pt x="378" y="290"/>
                  </a:lnTo>
                  <a:lnTo>
                    <a:pt x="378" y="292"/>
                  </a:lnTo>
                  <a:lnTo>
                    <a:pt x="376" y="292"/>
                  </a:lnTo>
                  <a:lnTo>
                    <a:pt x="374" y="292"/>
                  </a:lnTo>
                  <a:lnTo>
                    <a:pt x="373" y="292"/>
                  </a:lnTo>
                  <a:lnTo>
                    <a:pt x="371" y="292"/>
                  </a:lnTo>
                  <a:lnTo>
                    <a:pt x="369" y="292"/>
                  </a:lnTo>
                  <a:lnTo>
                    <a:pt x="369" y="294"/>
                  </a:lnTo>
                  <a:lnTo>
                    <a:pt x="367" y="294"/>
                  </a:lnTo>
                  <a:lnTo>
                    <a:pt x="365" y="294"/>
                  </a:lnTo>
                  <a:lnTo>
                    <a:pt x="365" y="296"/>
                  </a:lnTo>
                  <a:lnTo>
                    <a:pt x="363" y="296"/>
                  </a:lnTo>
                  <a:lnTo>
                    <a:pt x="363" y="298"/>
                  </a:lnTo>
                  <a:lnTo>
                    <a:pt x="361" y="298"/>
                  </a:lnTo>
                  <a:lnTo>
                    <a:pt x="361" y="300"/>
                  </a:lnTo>
                  <a:lnTo>
                    <a:pt x="361" y="302"/>
                  </a:lnTo>
                  <a:lnTo>
                    <a:pt x="361" y="304"/>
                  </a:lnTo>
                  <a:lnTo>
                    <a:pt x="363" y="306"/>
                  </a:lnTo>
                  <a:lnTo>
                    <a:pt x="365" y="308"/>
                  </a:lnTo>
                  <a:lnTo>
                    <a:pt x="365" y="309"/>
                  </a:lnTo>
                  <a:lnTo>
                    <a:pt x="367" y="311"/>
                  </a:lnTo>
                  <a:lnTo>
                    <a:pt x="367" y="313"/>
                  </a:lnTo>
                  <a:lnTo>
                    <a:pt x="367" y="315"/>
                  </a:lnTo>
                  <a:lnTo>
                    <a:pt x="365" y="315"/>
                  </a:lnTo>
                  <a:lnTo>
                    <a:pt x="365" y="317"/>
                  </a:lnTo>
                  <a:lnTo>
                    <a:pt x="365" y="319"/>
                  </a:lnTo>
                  <a:lnTo>
                    <a:pt x="367" y="319"/>
                  </a:lnTo>
                  <a:lnTo>
                    <a:pt x="369" y="321"/>
                  </a:lnTo>
                  <a:lnTo>
                    <a:pt x="371" y="323"/>
                  </a:lnTo>
                  <a:lnTo>
                    <a:pt x="371" y="325"/>
                  </a:lnTo>
                  <a:lnTo>
                    <a:pt x="369" y="327"/>
                  </a:lnTo>
                  <a:lnTo>
                    <a:pt x="367" y="327"/>
                  </a:lnTo>
                  <a:lnTo>
                    <a:pt x="367" y="329"/>
                  </a:lnTo>
                  <a:lnTo>
                    <a:pt x="365" y="329"/>
                  </a:lnTo>
                  <a:lnTo>
                    <a:pt x="365" y="331"/>
                  </a:lnTo>
                  <a:lnTo>
                    <a:pt x="365" y="333"/>
                  </a:lnTo>
                  <a:lnTo>
                    <a:pt x="365" y="334"/>
                  </a:lnTo>
                  <a:lnTo>
                    <a:pt x="365" y="336"/>
                  </a:lnTo>
                  <a:lnTo>
                    <a:pt x="365" y="338"/>
                  </a:lnTo>
                  <a:lnTo>
                    <a:pt x="365" y="340"/>
                  </a:lnTo>
                  <a:lnTo>
                    <a:pt x="365" y="344"/>
                  </a:lnTo>
                  <a:lnTo>
                    <a:pt x="367" y="346"/>
                  </a:lnTo>
                  <a:lnTo>
                    <a:pt x="367" y="348"/>
                  </a:lnTo>
                  <a:lnTo>
                    <a:pt x="369" y="348"/>
                  </a:lnTo>
                  <a:lnTo>
                    <a:pt x="369" y="350"/>
                  </a:lnTo>
                  <a:lnTo>
                    <a:pt x="369" y="352"/>
                  </a:lnTo>
                  <a:lnTo>
                    <a:pt x="369" y="354"/>
                  </a:lnTo>
                  <a:lnTo>
                    <a:pt x="369" y="356"/>
                  </a:lnTo>
                  <a:lnTo>
                    <a:pt x="369" y="357"/>
                  </a:lnTo>
                  <a:lnTo>
                    <a:pt x="371" y="359"/>
                  </a:lnTo>
                  <a:lnTo>
                    <a:pt x="373" y="359"/>
                  </a:lnTo>
                  <a:lnTo>
                    <a:pt x="373" y="361"/>
                  </a:lnTo>
                  <a:lnTo>
                    <a:pt x="374" y="361"/>
                  </a:lnTo>
                  <a:lnTo>
                    <a:pt x="374" y="363"/>
                  </a:lnTo>
                  <a:lnTo>
                    <a:pt x="376" y="363"/>
                  </a:lnTo>
                  <a:lnTo>
                    <a:pt x="376" y="365"/>
                  </a:lnTo>
                  <a:lnTo>
                    <a:pt x="374" y="365"/>
                  </a:lnTo>
                  <a:lnTo>
                    <a:pt x="374" y="367"/>
                  </a:lnTo>
                  <a:lnTo>
                    <a:pt x="374" y="369"/>
                  </a:lnTo>
                  <a:lnTo>
                    <a:pt x="376" y="369"/>
                  </a:lnTo>
                  <a:lnTo>
                    <a:pt x="376" y="371"/>
                  </a:lnTo>
                  <a:lnTo>
                    <a:pt x="378" y="373"/>
                  </a:lnTo>
                  <a:lnTo>
                    <a:pt x="378" y="375"/>
                  </a:lnTo>
                  <a:lnTo>
                    <a:pt x="380" y="375"/>
                  </a:lnTo>
                  <a:lnTo>
                    <a:pt x="380" y="377"/>
                  </a:lnTo>
                  <a:lnTo>
                    <a:pt x="382" y="377"/>
                  </a:lnTo>
                  <a:lnTo>
                    <a:pt x="384" y="379"/>
                  </a:lnTo>
                  <a:lnTo>
                    <a:pt x="384" y="380"/>
                  </a:lnTo>
                  <a:lnTo>
                    <a:pt x="386" y="382"/>
                  </a:lnTo>
                  <a:lnTo>
                    <a:pt x="388" y="382"/>
                  </a:lnTo>
                  <a:lnTo>
                    <a:pt x="390" y="384"/>
                  </a:lnTo>
                  <a:lnTo>
                    <a:pt x="390" y="386"/>
                  </a:lnTo>
                  <a:lnTo>
                    <a:pt x="388" y="386"/>
                  </a:lnTo>
                  <a:lnTo>
                    <a:pt x="386" y="386"/>
                  </a:lnTo>
                  <a:lnTo>
                    <a:pt x="386" y="388"/>
                  </a:lnTo>
                  <a:lnTo>
                    <a:pt x="384" y="388"/>
                  </a:lnTo>
                  <a:lnTo>
                    <a:pt x="382" y="388"/>
                  </a:lnTo>
                  <a:lnTo>
                    <a:pt x="380" y="390"/>
                  </a:lnTo>
                  <a:lnTo>
                    <a:pt x="380" y="392"/>
                  </a:lnTo>
                  <a:lnTo>
                    <a:pt x="378" y="392"/>
                  </a:lnTo>
                  <a:lnTo>
                    <a:pt x="376" y="392"/>
                  </a:lnTo>
                  <a:lnTo>
                    <a:pt x="376" y="394"/>
                  </a:lnTo>
                  <a:lnTo>
                    <a:pt x="376" y="396"/>
                  </a:lnTo>
                  <a:lnTo>
                    <a:pt x="376" y="398"/>
                  </a:lnTo>
                  <a:lnTo>
                    <a:pt x="378" y="400"/>
                  </a:lnTo>
                  <a:lnTo>
                    <a:pt x="380" y="400"/>
                  </a:lnTo>
                  <a:lnTo>
                    <a:pt x="378" y="402"/>
                  </a:lnTo>
                  <a:lnTo>
                    <a:pt x="378" y="404"/>
                  </a:lnTo>
                  <a:lnTo>
                    <a:pt x="376" y="405"/>
                  </a:lnTo>
                  <a:lnTo>
                    <a:pt x="376" y="407"/>
                  </a:lnTo>
                  <a:lnTo>
                    <a:pt x="374" y="407"/>
                  </a:lnTo>
                  <a:lnTo>
                    <a:pt x="374" y="409"/>
                  </a:lnTo>
                  <a:lnTo>
                    <a:pt x="374" y="411"/>
                  </a:lnTo>
                  <a:lnTo>
                    <a:pt x="376" y="413"/>
                  </a:lnTo>
                  <a:lnTo>
                    <a:pt x="376" y="415"/>
                  </a:lnTo>
                  <a:lnTo>
                    <a:pt x="378" y="415"/>
                  </a:lnTo>
                  <a:lnTo>
                    <a:pt x="378" y="417"/>
                  </a:lnTo>
                  <a:lnTo>
                    <a:pt x="378" y="419"/>
                  </a:lnTo>
                  <a:lnTo>
                    <a:pt x="378" y="421"/>
                  </a:lnTo>
                  <a:lnTo>
                    <a:pt x="378" y="423"/>
                  </a:lnTo>
                  <a:lnTo>
                    <a:pt x="378" y="425"/>
                  </a:lnTo>
                  <a:lnTo>
                    <a:pt x="378" y="428"/>
                  </a:lnTo>
                  <a:lnTo>
                    <a:pt x="380" y="428"/>
                  </a:lnTo>
                  <a:lnTo>
                    <a:pt x="380" y="430"/>
                  </a:lnTo>
                  <a:lnTo>
                    <a:pt x="378" y="430"/>
                  </a:lnTo>
                  <a:lnTo>
                    <a:pt x="378" y="432"/>
                  </a:lnTo>
                  <a:lnTo>
                    <a:pt x="378" y="434"/>
                  </a:lnTo>
                  <a:lnTo>
                    <a:pt x="378" y="436"/>
                  </a:lnTo>
                  <a:lnTo>
                    <a:pt x="378" y="438"/>
                  </a:lnTo>
                  <a:lnTo>
                    <a:pt x="378" y="440"/>
                  </a:lnTo>
                  <a:lnTo>
                    <a:pt x="378" y="442"/>
                  </a:lnTo>
                  <a:lnTo>
                    <a:pt x="376" y="444"/>
                  </a:lnTo>
                  <a:lnTo>
                    <a:pt x="376" y="446"/>
                  </a:lnTo>
                  <a:lnTo>
                    <a:pt x="376" y="448"/>
                  </a:lnTo>
                  <a:lnTo>
                    <a:pt x="376" y="450"/>
                  </a:lnTo>
                  <a:lnTo>
                    <a:pt x="376" y="452"/>
                  </a:lnTo>
                  <a:lnTo>
                    <a:pt x="378" y="452"/>
                  </a:lnTo>
                  <a:lnTo>
                    <a:pt x="378" y="453"/>
                  </a:lnTo>
                  <a:lnTo>
                    <a:pt x="380" y="453"/>
                  </a:lnTo>
                  <a:lnTo>
                    <a:pt x="382" y="455"/>
                  </a:lnTo>
                  <a:lnTo>
                    <a:pt x="384" y="455"/>
                  </a:lnTo>
                  <a:lnTo>
                    <a:pt x="384" y="457"/>
                  </a:lnTo>
                  <a:lnTo>
                    <a:pt x="384" y="459"/>
                  </a:lnTo>
                  <a:lnTo>
                    <a:pt x="384" y="461"/>
                  </a:lnTo>
                  <a:lnTo>
                    <a:pt x="382" y="461"/>
                  </a:lnTo>
                  <a:lnTo>
                    <a:pt x="382" y="463"/>
                  </a:lnTo>
                  <a:lnTo>
                    <a:pt x="380" y="465"/>
                  </a:lnTo>
                  <a:lnTo>
                    <a:pt x="380" y="467"/>
                  </a:lnTo>
                  <a:lnTo>
                    <a:pt x="380" y="469"/>
                  </a:lnTo>
                  <a:lnTo>
                    <a:pt x="382" y="469"/>
                  </a:lnTo>
                  <a:lnTo>
                    <a:pt x="380" y="471"/>
                  </a:lnTo>
                  <a:lnTo>
                    <a:pt x="382" y="471"/>
                  </a:lnTo>
                  <a:lnTo>
                    <a:pt x="382" y="473"/>
                  </a:lnTo>
                  <a:lnTo>
                    <a:pt x="384" y="473"/>
                  </a:lnTo>
                  <a:lnTo>
                    <a:pt x="384" y="475"/>
                  </a:lnTo>
                  <a:lnTo>
                    <a:pt x="386" y="475"/>
                  </a:lnTo>
                  <a:lnTo>
                    <a:pt x="386" y="476"/>
                  </a:lnTo>
                  <a:lnTo>
                    <a:pt x="388" y="478"/>
                  </a:lnTo>
                  <a:lnTo>
                    <a:pt x="388" y="480"/>
                  </a:lnTo>
                  <a:lnTo>
                    <a:pt x="388" y="482"/>
                  </a:lnTo>
                  <a:lnTo>
                    <a:pt x="390" y="482"/>
                  </a:lnTo>
                  <a:lnTo>
                    <a:pt x="392" y="482"/>
                  </a:lnTo>
                  <a:lnTo>
                    <a:pt x="392" y="484"/>
                  </a:lnTo>
                  <a:lnTo>
                    <a:pt x="392" y="486"/>
                  </a:lnTo>
                  <a:lnTo>
                    <a:pt x="392" y="488"/>
                  </a:lnTo>
                  <a:lnTo>
                    <a:pt x="392" y="490"/>
                  </a:lnTo>
                  <a:lnTo>
                    <a:pt x="392" y="492"/>
                  </a:lnTo>
                  <a:lnTo>
                    <a:pt x="392" y="494"/>
                  </a:lnTo>
                  <a:lnTo>
                    <a:pt x="390" y="496"/>
                  </a:lnTo>
                  <a:lnTo>
                    <a:pt x="388" y="496"/>
                  </a:lnTo>
                  <a:lnTo>
                    <a:pt x="386" y="498"/>
                  </a:lnTo>
                  <a:lnTo>
                    <a:pt x="386" y="500"/>
                  </a:lnTo>
                  <a:lnTo>
                    <a:pt x="388" y="500"/>
                  </a:lnTo>
                  <a:lnTo>
                    <a:pt x="388" y="501"/>
                  </a:lnTo>
                  <a:lnTo>
                    <a:pt x="390" y="501"/>
                  </a:lnTo>
                  <a:lnTo>
                    <a:pt x="390" y="503"/>
                  </a:lnTo>
                  <a:lnTo>
                    <a:pt x="390" y="505"/>
                  </a:lnTo>
                  <a:lnTo>
                    <a:pt x="390" y="507"/>
                  </a:lnTo>
                  <a:lnTo>
                    <a:pt x="390" y="509"/>
                  </a:lnTo>
                  <a:lnTo>
                    <a:pt x="390" y="511"/>
                  </a:lnTo>
                  <a:lnTo>
                    <a:pt x="390" y="513"/>
                  </a:lnTo>
                  <a:lnTo>
                    <a:pt x="392" y="515"/>
                  </a:lnTo>
                  <a:lnTo>
                    <a:pt x="392" y="517"/>
                  </a:lnTo>
                  <a:lnTo>
                    <a:pt x="390" y="517"/>
                  </a:lnTo>
                  <a:lnTo>
                    <a:pt x="390" y="519"/>
                  </a:lnTo>
                  <a:lnTo>
                    <a:pt x="390" y="521"/>
                  </a:lnTo>
                  <a:lnTo>
                    <a:pt x="388" y="521"/>
                  </a:lnTo>
                  <a:lnTo>
                    <a:pt x="386" y="523"/>
                  </a:lnTo>
                  <a:lnTo>
                    <a:pt x="384" y="524"/>
                  </a:lnTo>
                  <a:lnTo>
                    <a:pt x="384" y="526"/>
                  </a:lnTo>
                  <a:lnTo>
                    <a:pt x="384" y="528"/>
                  </a:lnTo>
                  <a:lnTo>
                    <a:pt x="384" y="530"/>
                  </a:lnTo>
                  <a:lnTo>
                    <a:pt x="386" y="530"/>
                  </a:lnTo>
                  <a:lnTo>
                    <a:pt x="386" y="532"/>
                  </a:lnTo>
                  <a:lnTo>
                    <a:pt x="386" y="534"/>
                  </a:lnTo>
                  <a:lnTo>
                    <a:pt x="386" y="536"/>
                  </a:lnTo>
                  <a:lnTo>
                    <a:pt x="386" y="538"/>
                  </a:lnTo>
                  <a:lnTo>
                    <a:pt x="386" y="540"/>
                  </a:lnTo>
                  <a:lnTo>
                    <a:pt x="388" y="540"/>
                  </a:lnTo>
                  <a:lnTo>
                    <a:pt x="388" y="542"/>
                  </a:lnTo>
                  <a:lnTo>
                    <a:pt x="388" y="544"/>
                  </a:lnTo>
                  <a:lnTo>
                    <a:pt x="388" y="546"/>
                  </a:lnTo>
                  <a:lnTo>
                    <a:pt x="390" y="546"/>
                  </a:lnTo>
                  <a:lnTo>
                    <a:pt x="390" y="548"/>
                  </a:lnTo>
                  <a:lnTo>
                    <a:pt x="390" y="549"/>
                  </a:lnTo>
                  <a:lnTo>
                    <a:pt x="390" y="551"/>
                  </a:lnTo>
                  <a:lnTo>
                    <a:pt x="392" y="551"/>
                  </a:lnTo>
                  <a:lnTo>
                    <a:pt x="392" y="553"/>
                  </a:lnTo>
                  <a:lnTo>
                    <a:pt x="392" y="555"/>
                  </a:lnTo>
                  <a:lnTo>
                    <a:pt x="394" y="557"/>
                  </a:lnTo>
                  <a:lnTo>
                    <a:pt x="399" y="563"/>
                  </a:lnTo>
                  <a:lnTo>
                    <a:pt x="401" y="563"/>
                  </a:lnTo>
                  <a:lnTo>
                    <a:pt x="401" y="565"/>
                  </a:lnTo>
                  <a:lnTo>
                    <a:pt x="401" y="567"/>
                  </a:lnTo>
                  <a:lnTo>
                    <a:pt x="403" y="569"/>
                  </a:lnTo>
                  <a:lnTo>
                    <a:pt x="403" y="572"/>
                  </a:lnTo>
                  <a:lnTo>
                    <a:pt x="403" y="574"/>
                  </a:lnTo>
                  <a:lnTo>
                    <a:pt x="403" y="576"/>
                  </a:lnTo>
                  <a:lnTo>
                    <a:pt x="405" y="576"/>
                  </a:lnTo>
                  <a:lnTo>
                    <a:pt x="405" y="578"/>
                  </a:lnTo>
                  <a:lnTo>
                    <a:pt x="407" y="580"/>
                  </a:lnTo>
                  <a:lnTo>
                    <a:pt x="407" y="582"/>
                  </a:lnTo>
                  <a:lnTo>
                    <a:pt x="407" y="584"/>
                  </a:lnTo>
                  <a:lnTo>
                    <a:pt x="409" y="586"/>
                  </a:lnTo>
                  <a:lnTo>
                    <a:pt x="409" y="588"/>
                  </a:lnTo>
                  <a:lnTo>
                    <a:pt x="409" y="590"/>
                  </a:lnTo>
                  <a:lnTo>
                    <a:pt x="411" y="594"/>
                  </a:lnTo>
                  <a:lnTo>
                    <a:pt x="411" y="596"/>
                  </a:lnTo>
                  <a:lnTo>
                    <a:pt x="411" y="597"/>
                  </a:lnTo>
                  <a:lnTo>
                    <a:pt x="411" y="603"/>
                  </a:lnTo>
                  <a:lnTo>
                    <a:pt x="411" y="605"/>
                  </a:lnTo>
                  <a:lnTo>
                    <a:pt x="411" y="607"/>
                  </a:lnTo>
                  <a:lnTo>
                    <a:pt x="411" y="609"/>
                  </a:lnTo>
                  <a:lnTo>
                    <a:pt x="411" y="611"/>
                  </a:lnTo>
                  <a:lnTo>
                    <a:pt x="411" y="613"/>
                  </a:lnTo>
                  <a:lnTo>
                    <a:pt x="413" y="615"/>
                  </a:lnTo>
                  <a:lnTo>
                    <a:pt x="413" y="617"/>
                  </a:lnTo>
                  <a:lnTo>
                    <a:pt x="413" y="619"/>
                  </a:lnTo>
                  <a:lnTo>
                    <a:pt x="413" y="620"/>
                  </a:lnTo>
                  <a:lnTo>
                    <a:pt x="413" y="622"/>
                  </a:lnTo>
                  <a:lnTo>
                    <a:pt x="415" y="622"/>
                  </a:lnTo>
                  <a:lnTo>
                    <a:pt x="415" y="624"/>
                  </a:lnTo>
                  <a:lnTo>
                    <a:pt x="413" y="624"/>
                  </a:lnTo>
                  <a:lnTo>
                    <a:pt x="413" y="626"/>
                  </a:lnTo>
                  <a:lnTo>
                    <a:pt x="415" y="626"/>
                  </a:lnTo>
                  <a:lnTo>
                    <a:pt x="415" y="628"/>
                  </a:lnTo>
                  <a:lnTo>
                    <a:pt x="415" y="630"/>
                  </a:lnTo>
                  <a:lnTo>
                    <a:pt x="415" y="632"/>
                  </a:lnTo>
                  <a:lnTo>
                    <a:pt x="415" y="634"/>
                  </a:lnTo>
                  <a:lnTo>
                    <a:pt x="415" y="636"/>
                  </a:lnTo>
                  <a:lnTo>
                    <a:pt x="415" y="638"/>
                  </a:lnTo>
                  <a:lnTo>
                    <a:pt x="415" y="640"/>
                  </a:lnTo>
                  <a:lnTo>
                    <a:pt x="415" y="642"/>
                  </a:lnTo>
                  <a:lnTo>
                    <a:pt x="417" y="642"/>
                  </a:lnTo>
                  <a:lnTo>
                    <a:pt x="417" y="644"/>
                  </a:lnTo>
                  <a:lnTo>
                    <a:pt x="419" y="644"/>
                  </a:lnTo>
                  <a:lnTo>
                    <a:pt x="419" y="645"/>
                  </a:lnTo>
                  <a:lnTo>
                    <a:pt x="419" y="647"/>
                  </a:lnTo>
                  <a:lnTo>
                    <a:pt x="419" y="649"/>
                  </a:lnTo>
                  <a:lnTo>
                    <a:pt x="419" y="651"/>
                  </a:lnTo>
                  <a:lnTo>
                    <a:pt x="419" y="653"/>
                  </a:lnTo>
                  <a:lnTo>
                    <a:pt x="419" y="655"/>
                  </a:lnTo>
                  <a:lnTo>
                    <a:pt x="419" y="657"/>
                  </a:lnTo>
                  <a:lnTo>
                    <a:pt x="419" y="659"/>
                  </a:lnTo>
                  <a:lnTo>
                    <a:pt x="419" y="661"/>
                  </a:lnTo>
                  <a:lnTo>
                    <a:pt x="419" y="663"/>
                  </a:lnTo>
                  <a:lnTo>
                    <a:pt x="419" y="665"/>
                  </a:lnTo>
                  <a:lnTo>
                    <a:pt x="417" y="667"/>
                  </a:lnTo>
                  <a:lnTo>
                    <a:pt x="419" y="668"/>
                  </a:lnTo>
                  <a:lnTo>
                    <a:pt x="417" y="670"/>
                  </a:lnTo>
                  <a:lnTo>
                    <a:pt x="417" y="672"/>
                  </a:lnTo>
                  <a:lnTo>
                    <a:pt x="415" y="672"/>
                  </a:lnTo>
                  <a:lnTo>
                    <a:pt x="415" y="674"/>
                  </a:lnTo>
                  <a:lnTo>
                    <a:pt x="413" y="674"/>
                  </a:lnTo>
                  <a:lnTo>
                    <a:pt x="411" y="674"/>
                  </a:lnTo>
                  <a:lnTo>
                    <a:pt x="409" y="676"/>
                  </a:lnTo>
                  <a:lnTo>
                    <a:pt x="409" y="674"/>
                  </a:lnTo>
                  <a:lnTo>
                    <a:pt x="409" y="676"/>
                  </a:lnTo>
                  <a:lnTo>
                    <a:pt x="405" y="674"/>
                  </a:lnTo>
                  <a:lnTo>
                    <a:pt x="403" y="674"/>
                  </a:lnTo>
                  <a:lnTo>
                    <a:pt x="401" y="676"/>
                  </a:lnTo>
                  <a:lnTo>
                    <a:pt x="399" y="676"/>
                  </a:lnTo>
                  <a:lnTo>
                    <a:pt x="399" y="678"/>
                  </a:lnTo>
                  <a:lnTo>
                    <a:pt x="398" y="678"/>
                  </a:lnTo>
                  <a:lnTo>
                    <a:pt x="398" y="680"/>
                  </a:lnTo>
                  <a:lnTo>
                    <a:pt x="396" y="680"/>
                  </a:lnTo>
                  <a:lnTo>
                    <a:pt x="396" y="682"/>
                  </a:lnTo>
                  <a:lnTo>
                    <a:pt x="394" y="682"/>
                  </a:lnTo>
                  <a:lnTo>
                    <a:pt x="396" y="684"/>
                  </a:lnTo>
                  <a:lnTo>
                    <a:pt x="396" y="686"/>
                  </a:lnTo>
                  <a:lnTo>
                    <a:pt x="398" y="686"/>
                  </a:lnTo>
                  <a:lnTo>
                    <a:pt x="399" y="686"/>
                  </a:lnTo>
                  <a:lnTo>
                    <a:pt x="401" y="688"/>
                  </a:lnTo>
                  <a:lnTo>
                    <a:pt x="403" y="690"/>
                  </a:lnTo>
                  <a:lnTo>
                    <a:pt x="405" y="690"/>
                  </a:lnTo>
                  <a:lnTo>
                    <a:pt x="407" y="692"/>
                  </a:lnTo>
                  <a:lnTo>
                    <a:pt x="407" y="693"/>
                  </a:lnTo>
                  <a:lnTo>
                    <a:pt x="409" y="695"/>
                  </a:lnTo>
                  <a:lnTo>
                    <a:pt x="409" y="697"/>
                  </a:lnTo>
                  <a:lnTo>
                    <a:pt x="407" y="699"/>
                  </a:lnTo>
                  <a:lnTo>
                    <a:pt x="407" y="701"/>
                  </a:lnTo>
                  <a:lnTo>
                    <a:pt x="405" y="701"/>
                  </a:lnTo>
                  <a:lnTo>
                    <a:pt x="403" y="701"/>
                  </a:lnTo>
                  <a:lnTo>
                    <a:pt x="403" y="703"/>
                  </a:lnTo>
                  <a:lnTo>
                    <a:pt x="401" y="705"/>
                  </a:lnTo>
                  <a:lnTo>
                    <a:pt x="399" y="705"/>
                  </a:lnTo>
                  <a:lnTo>
                    <a:pt x="399" y="707"/>
                  </a:lnTo>
                  <a:lnTo>
                    <a:pt x="399" y="709"/>
                  </a:lnTo>
                  <a:lnTo>
                    <a:pt x="398" y="709"/>
                  </a:lnTo>
                  <a:lnTo>
                    <a:pt x="398" y="711"/>
                  </a:lnTo>
                  <a:lnTo>
                    <a:pt x="398" y="713"/>
                  </a:lnTo>
                  <a:lnTo>
                    <a:pt x="398" y="715"/>
                  </a:lnTo>
                  <a:lnTo>
                    <a:pt x="398" y="716"/>
                  </a:lnTo>
                  <a:lnTo>
                    <a:pt x="398" y="718"/>
                  </a:lnTo>
                  <a:lnTo>
                    <a:pt x="398" y="720"/>
                  </a:lnTo>
                  <a:lnTo>
                    <a:pt x="399" y="722"/>
                  </a:lnTo>
                  <a:lnTo>
                    <a:pt x="346" y="668"/>
                  </a:lnTo>
                  <a:lnTo>
                    <a:pt x="330" y="653"/>
                  </a:lnTo>
                  <a:lnTo>
                    <a:pt x="313" y="636"/>
                  </a:lnTo>
                  <a:lnTo>
                    <a:pt x="307" y="632"/>
                  </a:lnTo>
                  <a:lnTo>
                    <a:pt x="307" y="630"/>
                  </a:lnTo>
                  <a:lnTo>
                    <a:pt x="261" y="588"/>
                  </a:lnTo>
                  <a:lnTo>
                    <a:pt x="255" y="580"/>
                  </a:lnTo>
                  <a:lnTo>
                    <a:pt x="211" y="538"/>
                  </a:lnTo>
                  <a:lnTo>
                    <a:pt x="167" y="494"/>
                  </a:lnTo>
                  <a:lnTo>
                    <a:pt x="159" y="488"/>
                  </a:lnTo>
                  <a:lnTo>
                    <a:pt x="157" y="486"/>
                  </a:lnTo>
                  <a:lnTo>
                    <a:pt x="83" y="413"/>
                  </a:lnTo>
                  <a:lnTo>
                    <a:pt x="77" y="407"/>
                  </a:lnTo>
                  <a:lnTo>
                    <a:pt x="21" y="354"/>
                  </a:lnTo>
                  <a:lnTo>
                    <a:pt x="15" y="348"/>
                  </a:lnTo>
                  <a:lnTo>
                    <a:pt x="2" y="334"/>
                  </a:lnTo>
                  <a:lnTo>
                    <a:pt x="0" y="334"/>
                  </a:lnTo>
                  <a:lnTo>
                    <a:pt x="0" y="325"/>
                  </a:lnTo>
                  <a:lnTo>
                    <a:pt x="0" y="275"/>
                  </a:lnTo>
                  <a:lnTo>
                    <a:pt x="0" y="267"/>
                  </a:lnTo>
                  <a:lnTo>
                    <a:pt x="0" y="265"/>
                  </a:lnTo>
                  <a:lnTo>
                    <a:pt x="0" y="258"/>
                  </a:lnTo>
                  <a:lnTo>
                    <a:pt x="0" y="250"/>
                  </a:lnTo>
                  <a:lnTo>
                    <a:pt x="0" y="244"/>
                  </a:lnTo>
                  <a:lnTo>
                    <a:pt x="0" y="238"/>
                  </a:lnTo>
                  <a:lnTo>
                    <a:pt x="0" y="231"/>
                  </a:lnTo>
                  <a:lnTo>
                    <a:pt x="0" y="229"/>
                  </a:lnTo>
                  <a:lnTo>
                    <a:pt x="0" y="227"/>
                  </a:lnTo>
                  <a:lnTo>
                    <a:pt x="0" y="221"/>
                  </a:lnTo>
                  <a:lnTo>
                    <a:pt x="0" y="219"/>
                  </a:lnTo>
                  <a:lnTo>
                    <a:pt x="0" y="210"/>
                  </a:lnTo>
                  <a:lnTo>
                    <a:pt x="0" y="202"/>
                  </a:lnTo>
                  <a:lnTo>
                    <a:pt x="0" y="189"/>
                  </a:lnTo>
                  <a:lnTo>
                    <a:pt x="0" y="185"/>
                  </a:lnTo>
                  <a:lnTo>
                    <a:pt x="0" y="181"/>
                  </a:lnTo>
                  <a:lnTo>
                    <a:pt x="0" y="177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0" y="146"/>
                  </a:lnTo>
                  <a:lnTo>
                    <a:pt x="0" y="142"/>
                  </a:lnTo>
                  <a:lnTo>
                    <a:pt x="0" y="139"/>
                  </a:lnTo>
                  <a:lnTo>
                    <a:pt x="0" y="137"/>
                  </a:lnTo>
                  <a:lnTo>
                    <a:pt x="0" y="135"/>
                  </a:lnTo>
                  <a:lnTo>
                    <a:pt x="0" y="133"/>
                  </a:lnTo>
                  <a:lnTo>
                    <a:pt x="0" y="129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0" y="112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3"/>
                  </a:lnTo>
                  <a:lnTo>
                    <a:pt x="0" y="77"/>
                  </a:lnTo>
                  <a:lnTo>
                    <a:pt x="0" y="75"/>
                  </a:lnTo>
                  <a:lnTo>
                    <a:pt x="0" y="69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3" y="4"/>
                  </a:lnTo>
                  <a:lnTo>
                    <a:pt x="19" y="4"/>
                  </a:lnTo>
                  <a:lnTo>
                    <a:pt x="21" y="4"/>
                  </a:lnTo>
                  <a:lnTo>
                    <a:pt x="27" y="4"/>
                  </a:lnTo>
                  <a:lnTo>
                    <a:pt x="33" y="4"/>
                  </a:lnTo>
                  <a:lnTo>
                    <a:pt x="38" y="4"/>
                  </a:lnTo>
                  <a:lnTo>
                    <a:pt x="40" y="4"/>
                  </a:lnTo>
                  <a:lnTo>
                    <a:pt x="42" y="4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8" y="0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7" y="0"/>
                  </a:lnTo>
                  <a:lnTo>
                    <a:pt x="133" y="0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61" y="0"/>
                  </a:lnTo>
                  <a:lnTo>
                    <a:pt x="167" y="0"/>
                  </a:lnTo>
                  <a:lnTo>
                    <a:pt x="173" y="0"/>
                  </a:lnTo>
                  <a:lnTo>
                    <a:pt x="179" y="0"/>
                  </a:lnTo>
                  <a:lnTo>
                    <a:pt x="181" y="0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rgbClr val="F29C26"/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33" name="Freeform 12">
              <a:extLst>
                <a:ext uri="{FF2B5EF4-FFF2-40B4-BE49-F238E27FC236}">
                  <a16:creationId xmlns:a16="http://schemas.microsoft.com/office/drawing/2014/main" id="{93CF278B-45BD-D0BE-DEAA-0A11B08B5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6225" y="1082675"/>
              <a:ext cx="1493838" cy="1249363"/>
            </a:xfrm>
            <a:custGeom>
              <a:avLst/>
              <a:gdLst>
                <a:gd name="T0" fmla="*/ 941 w 941"/>
                <a:gd name="T1" fmla="*/ 12 h 787"/>
                <a:gd name="T2" fmla="*/ 941 w 941"/>
                <a:gd name="T3" fmla="*/ 52 h 787"/>
                <a:gd name="T4" fmla="*/ 941 w 941"/>
                <a:gd name="T5" fmla="*/ 113 h 787"/>
                <a:gd name="T6" fmla="*/ 941 w 941"/>
                <a:gd name="T7" fmla="*/ 167 h 787"/>
                <a:gd name="T8" fmla="*/ 941 w 941"/>
                <a:gd name="T9" fmla="*/ 219 h 787"/>
                <a:gd name="T10" fmla="*/ 941 w 941"/>
                <a:gd name="T11" fmla="*/ 267 h 787"/>
                <a:gd name="T12" fmla="*/ 941 w 941"/>
                <a:gd name="T13" fmla="*/ 304 h 787"/>
                <a:gd name="T14" fmla="*/ 941 w 941"/>
                <a:gd name="T15" fmla="*/ 334 h 787"/>
                <a:gd name="T16" fmla="*/ 941 w 941"/>
                <a:gd name="T17" fmla="*/ 373 h 787"/>
                <a:gd name="T18" fmla="*/ 941 w 941"/>
                <a:gd name="T19" fmla="*/ 440 h 787"/>
                <a:gd name="T20" fmla="*/ 941 w 941"/>
                <a:gd name="T21" fmla="*/ 486 h 787"/>
                <a:gd name="T22" fmla="*/ 941 w 941"/>
                <a:gd name="T23" fmla="*/ 530 h 787"/>
                <a:gd name="T24" fmla="*/ 941 w 941"/>
                <a:gd name="T25" fmla="*/ 574 h 787"/>
                <a:gd name="T26" fmla="*/ 939 w 941"/>
                <a:gd name="T27" fmla="*/ 647 h 787"/>
                <a:gd name="T28" fmla="*/ 939 w 941"/>
                <a:gd name="T29" fmla="*/ 689 h 787"/>
                <a:gd name="T30" fmla="*/ 939 w 941"/>
                <a:gd name="T31" fmla="*/ 734 h 787"/>
                <a:gd name="T32" fmla="*/ 939 w 941"/>
                <a:gd name="T33" fmla="*/ 780 h 787"/>
                <a:gd name="T34" fmla="*/ 920 w 941"/>
                <a:gd name="T35" fmla="*/ 787 h 787"/>
                <a:gd name="T36" fmla="*/ 885 w 941"/>
                <a:gd name="T37" fmla="*/ 787 h 787"/>
                <a:gd name="T38" fmla="*/ 837 w 941"/>
                <a:gd name="T39" fmla="*/ 787 h 787"/>
                <a:gd name="T40" fmla="*/ 795 w 941"/>
                <a:gd name="T41" fmla="*/ 787 h 787"/>
                <a:gd name="T42" fmla="*/ 754 w 941"/>
                <a:gd name="T43" fmla="*/ 787 h 787"/>
                <a:gd name="T44" fmla="*/ 716 w 941"/>
                <a:gd name="T45" fmla="*/ 785 h 787"/>
                <a:gd name="T46" fmla="*/ 680 w 941"/>
                <a:gd name="T47" fmla="*/ 785 h 787"/>
                <a:gd name="T48" fmla="*/ 643 w 941"/>
                <a:gd name="T49" fmla="*/ 785 h 787"/>
                <a:gd name="T50" fmla="*/ 608 w 941"/>
                <a:gd name="T51" fmla="*/ 785 h 787"/>
                <a:gd name="T52" fmla="*/ 582 w 941"/>
                <a:gd name="T53" fmla="*/ 785 h 787"/>
                <a:gd name="T54" fmla="*/ 541 w 941"/>
                <a:gd name="T55" fmla="*/ 785 h 787"/>
                <a:gd name="T56" fmla="*/ 488 w 941"/>
                <a:gd name="T57" fmla="*/ 784 h 787"/>
                <a:gd name="T58" fmla="*/ 459 w 941"/>
                <a:gd name="T59" fmla="*/ 784 h 787"/>
                <a:gd name="T60" fmla="*/ 416 w 941"/>
                <a:gd name="T61" fmla="*/ 784 h 787"/>
                <a:gd name="T62" fmla="*/ 380 w 941"/>
                <a:gd name="T63" fmla="*/ 784 h 787"/>
                <a:gd name="T64" fmla="*/ 322 w 941"/>
                <a:gd name="T65" fmla="*/ 784 h 787"/>
                <a:gd name="T66" fmla="*/ 311 w 941"/>
                <a:gd name="T67" fmla="*/ 734 h 787"/>
                <a:gd name="T68" fmla="*/ 303 w 941"/>
                <a:gd name="T69" fmla="*/ 695 h 787"/>
                <a:gd name="T70" fmla="*/ 292 w 941"/>
                <a:gd name="T71" fmla="*/ 647 h 787"/>
                <a:gd name="T72" fmla="*/ 280 w 941"/>
                <a:gd name="T73" fmla="*/ 599 h 787"/>
                <a:gd name="T74" fmla="*/ 272 w 941"/>
                <a:gd name="T75" fmla="*/ 549 h 787"/>
                <a:gd name="T76" fmla="*/ 272 w 941"/>
                <a:gd name="T77" fmla="*/ 517 h 787"/>
                <a:gd name="T78" fmla="*/ 272 w 941"/>
                <a:gd name="T79" fmla="*/ 486 h 787"/>
                <a:gd name="T80" fmla="*/ 272 w 941"/>
                <a:gd name="T81" fmla="*/ 438 h 787"/>
                <a:gd name="T82" fmla="*/ 249 w 941"/>
                <a:gd name="T83" fmla="*/ 421 h 787"/>
                <a:gd name="T84" fmla="*/ 211 w 941"/>
                <a:gd name="T85" fmla="*/ 421 h 787"/>
                <a:gd name="T86" fmla="*/ 173 w 941"/>
                <a:gd name="T87" fmla="*/ 421 h 787"/>
                <a:gd name="T88" fmla="*/ 132 w 941"/>
                <a:gd name="T89" fmla="*/ 421 h 787"/>
                <a:gd name="T90" fmla="*/ 96 w 941"/>
                <a:gd name="T91" fmla="*/ 421 h 787"/>
                <a:gd name="T92" fmla="*/ 67 w 941"/>
                <a:gd name="T93" fmla="*/ 421 h 787"/>
                <a:gd name="T94" fmla="*/ 9 w 941"/>
                <a:gd name="T95" fmla="*/ 421 h 787"/>
                <a:gd name="T96" fmla="*/ 2 w 941"/>
                <a:gd name="T97" fmla="*/ 398 h 787"/>
                <a:gd name="T98" fmla="*/ 2 w 941"/>
                <a:gd name="T99" fmla="*/ 338 h 787"/>
                <a:gd name="T100" fmla="*/ 2 w 941"/>
                <a:gd name="T101" fmla="*/ 263 h 787"/>
                <a:gd name="T102" fmla="*/ 2 w 941"/>
                <a:gd name="T103" fmla="*/ 215 h 787"/>
                <a:gd name="T104" fmla="*/ 2 w 941"/>
                <a:gd name="T105" fmla="*/ 154 h 787"/>
                <a:gd name="T106" fmla="*/ 2 w 941"/>
                <a:gd name="T107" fmla="*/ 119 h 787"/>
                <a:gd name="T108" fmla="*/ 2 w 941"/>
                <a:gd name="T109" fmla="*/ 73 h 787"/>
                <a:gd name="T110" fmla="*/ 2 w 941"/>
                <a:gd name="T111" fmla="*/ 27 h 787"/>
                <a:gd name="T112" fmla="*/ 123 w 941"/>
                <a:gd name="T113" fmla="*/ 0 h 787"/>
                <a:gd name="T114" fmla="*/ 386 w 941"/>
                <a:gd name="T115" fmla="*/ 0 h 787"/>
                <a:gd name="T116" fmla="*/ 593 w 941"/>
                <a:gd name="T117" fmla="*/ 2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41" h="787">
                  <a:moveTo>
                    <a:pt x="785" y="0"/>
                  </a:moveTo>
                  <a:lnTo>
                    <a:pt x="820" y="2"/>
                  </a:lnTo>
                  <a:lnTo>
                    <a:pt x="824" y="2"/>
                  </a:lnTo>
                  <a:lnTo>
                    <a:pt x="827" y="2"/>
                  </a:lnTo>
                  <a:lnTo>
                    <a:pt x="864" y="2"/>
                  </a:lnTo>
                  <a:lnTo>
                    <a:pt x="875" y="2"/>
                  </a:lnTo>
                  <a:lnTo>
                    <a:pt x="902" y="2"/>
                  </a:lnTo>
                  <a:lnTo>
                    <a:pt x="941" y="2"/>
                  </a:lnTo>
                  <a:lnTo>
                    <a:pt x="941" y="4"/>
                  </a:lnTo>
                  <a:lnTo>
                    <a:pt x="941" y="8"/>
                  </a:lnTo>
                  <a:lnTo>
                    <a:pt x="941" y="12"/>
                  </a:lnTo>
                  <a:lnTo>
                    <a:pt x="941" y="14"/>
                  </a:lnTo>
                  <a:lnTo>
                    <a:pt x="941" y="16"/>
                  </a:lnTo>
                  <a:lnTo>
                    <a:pt x="941" y="21"/>
                  </a:lnTo>
                  <a:lnTo>
                    <a:pt x="941" y="25"/>
                  </a:lnTo>
                  <a:lnTo>
                    <a:pt x="941" y="29"/>
                  </a:lnTo>
                  <a:lnTo>
                    <a:pt x="941" y="31"/>
                  </a:lnTo>
                  <a:lnTo>
                    <a:pt x="941" y="39"/>
                  </a:lnTo>
                  <a:lnTo>
                    <a:pt x="941" y="46"/>
                  </a:lnTo>
                  <a:lnTo>
                    <a:pt x="941" y="48"/>
                  </a:lnTo>
                  <a:lnTo>
                    <a:pt x="941" y="50"/>
                  </a:lnTo>
                  <a:lnTo>
                    <a:pt x="941" y="52"/>
                  </a:lnTo>
                  <a:lnTo>
                    <a:pt x="941" y="60"/>
                  </a:lnTo>
                  <a:lnTo>
                    <a:pt x="941" y="64"/>
                  </a:lnTo>
                  <a:lnTo>
                    <a:pt x="941" y="71"/>
                  </a:lnTo>
                  <a:lnTo>
                    <a:pt x="941" y="96"/>
                  </a:lnTo>
                  <a:lnTo>
                    <a:pt x="941" y="98"/>
                  </a:lnTo>
                  <a:lnTo>
                    <a:pt x="941" y="100"/>
                  </a:lnTo>
                  <a:lnTo>
                    <a:pt x="941" y="104"/>
                  </a:lnTo>
                  <a:lnTo>
                    <a:pt x="941" y="106"/>
                  </a:lnTo>
                  <a:lnTo>
                    <a:pt x="941" y="110"/>
                  </a:lnTo>
                  <a:lnTo>
                    <a:pt x="941" y="112"/>
                  </a:lnTo>
                  <a:lnTo>
                    <a:pt x="941" y="113"/>
                  </a:lnTo>
                  <a:lnTo>
                    <a:pt x="941" y="117"/>
                  </a:lnTo>
                  <a:lnTo>
                    <a:pt x="941" y="119"/>
                  </a:lnTo>
                  <a:lnTo>
                    <a:pt x="941" y="123"/>
                  </a:lnTo>
                  <a:lnTo>
                    <a:pt x="941" y="125"/>
                  </a:lnTo>
                  <a:lnTo>
                    <a:pt x="941" y="127"/>
                  </a:lnTo>
                  <a:lnTo>
                    <a:pt x="941" y="142"/>
                  </a:lnTo>
                  <a:lnTo>
                    <a:pt x="941" y="148"/>
                  </a:lnTo>
                  <a:lnTo>
                    <a:pt x="941" y="154"/>
                  </a:lnTo>
                  <a:lnTo>
                    <a:pt x="941" y="158"/>
                  </a:lnTo>
                  <a:lnTo>
                    <a:pt x="941" y="163"/>
                  </a:lnTo>
                  <a:lnTo>
                    <a:pt x="941" y="167"/>
                  </a:lnTo>
                  <a:lnTo>
                    <a:pt x="941" y="173"/>
                  </a:lnTo>
                  <a:lnTo>
                    <a:pt x="941" y="177"/>
                  </a:lnTo>
                  <a:lnTo>
                    <a:pt x="941" y="179"/>
                  </a:lnTo>
                  <a:lnTo>
                    <a:pt x="941" y="181"/>
                  </a:lnTo>
                  <a:lnTo>
                    <a:pt x="941" y="196"/>
                  </a:lnTo>
                  <a:lnTo>
                    <a:pt x="941" y="200"/>
                  </a:lnTo>
                  <a:lnTo>
                    <a:pt x="941" y="211"/>
                  </a:lnTo>
                  <a:lnTo>
                    <a:pt x="941" y="213"/>
                  </a:lnTo>
                  <a:lnTo>
                    <a:pt x="941" y="215"/>
                  </a:lnTo>
                  <a:lnTo>
                    <a:pt x="941" y="217"/>
                  </a:lnTo>
                  <a:lnTo>
                    <a:pt x="941" y="219"/>
                  </a:lnTo>
                  <a:lnTo>
                    <a:pt x="941" y="223"/>
                  </a:lnTo>
                  <a:lnTo>
                    <a:pt x="941" y="227"/>
                  </a:lnTo>
                  <a:lnTo>
                    <a:pt x="941" y="231"/>
                  </a:lnTo>
                  <a:lnTo>
                    <a:pt x="941" y="242"/>
                  </a:lnTo>
                  <a:lnTo>
                    <a:pt x="941" y="244"/>
                  </a:lnTo>
                  <a:lnTo>
                    <a:pt x="941" y="250"/>
                  </a:lnTo>
                  <a:lnTo>
                    <a:pt x="941" y="254"/>
                  </a:lnTo>
                  <a:lnTo>
                    <a:pt x="941" y="257"/>
                  </a:lnTo>
                  <a:lnTo>
                    <a:pt x="941" y="263"/>
                  </a:lnTo>
                  <a:lnTo>
                    <a:pt x="941" y="265"/>
                  </a:lnTo>
                  <a:lnTo>
                    <a:pt x="941" y="267"/>
                  </a:lnTo>
                  <a:lnTo>
                    <a:pt x="941" y="269"/>
                  </a:lnTo>
                  <a:lnTo>
                    <a:pt x="941" y="271"/>
                  </a:lnTo>
                  <a:lnTo>
                    <a:pt x="941" y="277"/>
                  </a:lnTo>
                  <a:lnTo>
                    <a:pt x="941" y="279"/>
                  </a:lnTo>
                  <a:lnTo>
                    <a:pt x="941" y="281"/>
                  </a:lnTo>
                  <a:lnTo>
                    <a:pt x="941" y="282"/>
                  </a:lnTo>
                  <a:lnTo>
                    <a:pt x="941" y="286"/>
                  </a:lnTo>
                  <a:lnTo>
                    <a:pt x="941" y="294"/>
                  </a:lnTo>
                  <a:lnTo>
                    <a:pt x="941" y="298"/>
                  </a:lnTo>
                  <a:lnTo>
                    <a:pt x="941" y="302"/>
                  </a:lnTo>
                  <a:lnTo>
                    <a:pt x="941" y="304"/>
                  </a:lnTo>
                  <a:lnTo>
                    <a:pt x="941" y="307"/>
                  </a:lnTo>
                  <a:lnTo>
                    <a:pt x="941" y="309"/>
                  </a:lnTo>
                  <a:lnTo>
                    <a:pt x="941" y="311"/>
                  </a:lnTo>
                  <a:lnTo>
                    <a:pt x="941" y="315"/>
                  </a:lnTo>
                  <a:lnTo>
                    <a:pt x="941" y="317"/>
                  </a:lnTo>
                  <a:lnTo>
                    <a:pt x="941" y="319"/>
                  </a:lnTo>
                  <a:lnTo>
                    <a:pt x="941" y="323"/>
                  </a:lnTo>
                  <a:lnTo>
                    <a:pt x="941" y="325"/>
                  </a:lnTo>
                  <a:lnTo>
                    <a:pt x="941" y="328"/>
                  </a:lnTo>
                  <a:lnTo>
                    <a:pt x="941" y="332"/>
                  </a:lnTo>
                  <a:lnTo>
                    <a:pt x="941" y="334"/>
                  </a:lnTo>
                  <a:lnTo>
                    <a:pt x="941" y="336"/>
                  </a:lnTo>
                  <a:lnTo>
                    <a:pt x="941" y="342"/>
                  </a:lnTo>
                  <a:lnTo>
                    <a:pt x="941" y="348"/>
                  </a:lnTo>
                  <a:lnTo>
                    <a:pt x="941" y="350"/>
                  </a:lnTo>
                  <a:lnTo>
                    <a:pt x="941" y="352"/>
                  </a:lnTo>
                  <a:lnTo>
                    <a:pt x="941" y="361"/>
                  </a:lnTo>
                  <a:lnTo>
                    <a:pt x="941" y="363"/>
                  </a:lnTo>
                  <a:lnTo>
                    <a:pt x="941" y="367"/>
                  </a:lnTo>
                  <a:lnTo>
                    <a:pt x="941" y="369"/>
                  </a:lnTo>
                  <a:lnTo>
                    <a:pt x="941" y="371"/>
                  </a:lnTo>
                  <a:lnTo>
                    <a:pt x="941" y="373"/>
                  </a:lnTo>
                  <a:lnTo>
                    <a:pt x="941" y="394"/>
                  </a:lnTo>
                  <a:lnTo>
                    <a:pt x="941" y="398"/>
                  </a:lnTo>
                  <a:lnTo>
                    <a:pt x="941" y="405"/>
                  </a:lnTo>
                  <a:lnTo>
                    <a:pt x="941" y="411"/>
                  </a:lnTo>
                  <a:lnTo>
                    <a:pt x="941" y="413"/>
                  </a:lnTo>
                  <a:lnTo>
                    <a:pt x="941" y="417"/>
                  </a:lnTo>
                  <a:lnTo>
                    <a:pt x="941" y="421"/>
                  </a:lnTo>
                  <a:lnTo>
                    <a:pt x="941" y="423"/>
                  </a:lnTo>
                  <a:lnTo>
                    <a:pt x="941" y="430"/>
                  </a:lnTo>
                  <a:lnTo>
                    <a:pt x="941" y="432"/>
                  </a:lnTo>
                  <a:lnTo>
                    <a:pt x="941" y="440"/>
                  </a:lnTo>
                  <a:lnTo>
                    <a:pt x="941" y="442"/>
                  </a:lnTo>
                  <a:lnTo>
                    <a:pt x="941" y="444"/>
                  </a:lnTo>
                  <a:lnTo>
                    <a:pt x="941" y="446"/>
                  </a:lnTo>
                  <a:lnTo>
                    <a:pt x="941" y="448"/>
                  </a:lnTo>
                  <a:lnTo>
                    <a:pt x="941" y="449"/>
                  </a:lnTo>
                  <a:lnTo>
                    <a:pt x="941" y="453"/>
                  </a:lnTo>
                  <a:lnTo>
                    <a:pt x="941" y="455"/>
                  </a:lnTo>
                  <a:lnTo>
                    <a:pt x="941" y="465"/>
                  </a:lnTo>
                  <a:lnTo>
                    <a:pt x="941" y="467"/>
                  </a:lnTo>
                  <a:lnTo>
                    <a:pt x="941" y="472"/>
                  </a:lnTo>
                  <a:lnTo>
                    <a:pt x="941" y="486"/>
                  </a:lnTo>
                  <a:lnTo>
                    <a:pt x="941" y="492"/>
                  </a:lnTo>
                  <a:lnTo>
                    <a:pt x="941" y="499"/>
                  </a:lnTo>
                  <a:lnTo>
                    <a:pt x="941" y="501"/>
                  </a:lnTo>
                  <a:lnTo>
                    <a:pt x="941" y="507"/>
                  </a:lnTo>
                  <a:lnTo>
                    <a:pt x="941" y="513"/>
                  </a:lnTo>
                  <a:lnTo>
                    <a:pt x="941" y="517"/>
                  </a:lnTo>
                  <a:lnTo>
                    <a:pt x="941" y="519"/>
                  </a:lnTo>
                  <a:lnTo>
                    <a:pt x="941" y="522"/>
                  </a:lnTo>
                  <a:lnTo>
                    <a:pt x="941" y="526"/>
                  </a:lnTo>
                  <a:lnTo>
                    <a:pt x="941" y="528"/>
                  </a:lnTo>
                  <a:lnTo>
                    <a:pt x="941" y="530"/>
                  </a:lnTo>
                  <a:lnTo>
                    <a:pt x="941" y="532"/>
                  </a:lnTo>
                  <a:lnTo>
                    <a:pt x="941" y="534"/>
                  </a:lnTo>
                  <a:lnTo>
                    <a:pt x="941" y="536"/>
                  </a:lnTo>
                  <a:lnTo>
                    <a:pt x="941" y="538"/>
                  </a:lnTo>
                  <a:lnTo>
                    <a:pt x="941" y="540"/>
                  </a:lnTo>
                  <a:lnTo>
                    <a:pt x="941" y="542"/>
                  </a:lnTo>
                  <a:lnTo>
                    <a:pt x="941" y="544"/>
                  </a:lnTo>
                  <a:lnTo>
                    <a:pt x="941" y="547"/>
                  </a:lnTo>
                  <a:lnTo>
                    <a:pt x="941" y="559"/>
                  </a:lnTo>
                  <a:lnTo>
                    <a:pt x="941" y="570"/>
                  </a:lnTo>
                  <a:lnTo>
                    <a:pt x="941" y="574"/>
                  </a:lnTo>
                  <a:lnTo>
                    <a:pt x="939" y="576"/>
                  </a:lnTo>
                  <a:lnTo>
                    <a:pt x="939" y="578"/>
                  </a:lnTo>
                  <a:lnTo>
                    <a:pt x="939" y="592"/>
                  </a:lnTo>
                  <a:lnTo>
                    <a:pt x="939" y="624"/>
                  </a:lnTo>
                  <a:lnTo>
                    <a:pt x="939" y="626"/>
                  </a:lnTo>
                  <a:lnTo>
                    <a:pt x="939" y="628"/>
                  </a:lnTo>
                  <a:lnTo>
                    <a:pt x="939" y="630"/>
                  </a:lnTo>
                  <a:lnTo>
                    <a:pt x="939" y="632"/>
                  </a:lnTo>
                  <a:lnTo>
                    <a:pt x="939" y="634"/>
                  </a:lnTo>
                  <a:lnTo>
                    <a:pt x="939" y="640"/>
                  </a:lnTo>
                  <a:lnTo>
                    <a:pt x="939" y="647"/>
                  </a:lnTo>
                  <a:lnTo>
                    <a:pt x="939" y="649"/>
                  </a:lnTo>
                  <a:lnTo>
                    <a:pt x="939" y="651"/>
                  </a:lnTo>
                  <a:lnTo>
                    <a:pt x="939" y="659"/>
                  </a:lnTo>
                  <a:lnTo>
                    <a:pt x="939" y="661"/>
                  </a:lnTo>
                  <a:lnTo>
                    <a:pt x="939" y="666"/>
                  </a:lnTo>
                  <a:lnTo>
                    <a:pt x="939" y="672"/>
                  </a:lnTo>
                  <a:lnTo>
                    <a:pt x="939" y="676"/>
                  </a:lnTo>
                  <a:lnTo>
                    <a:pt x="939" y="678"/>
                  </a:lnTo>
                  <a:lnTo>
                    <a:pt x="939" y="682"/>
                  </a:lnTo>
                  <a:lnTo>
                    <a:pt x="939" y="688"/>
                  </a:lnTo>
                  <a:lnTo>
                    <a:pt x="939" y="689"/>
                  </a:lnTo>
                  <a:lnTo>
                    <a:pt x="939" y="691"/>
                  </a:lnTo>
                  <a:lnTo>
                    <a:pt x="939" y="695"/>
                  </a:lnTo>
                  <a:lnTo>
                    <a:pt x="939" y="699"/>
                  </a:lnTo>
                  <a:lnTo>
                    <a:pt x="939" y="703"/>
                  </a:lnTo>
                  <a:lnTo>
                    <a:pt x="939" y="711"/>
                  </a:lnTo>
                  <a:lnTo>
                    <a:pt x="939" y="714"/>
                  </a:lnTo>
                  <a:lnTo>
                    <a:pt x="939" y="716"/>
                  </a:lnTo>
                  <a:lnTo>
                    <a:pt x="939" y="718"/>
                  </a:lnTo>
                  <a:lnTo>
                    <a:pt x="939" y="726"/>
                  </a:lnTo>
                  <a:lnTo>
                    <a:pt x="939" y="732"/>
                  </a:lnTo>
                  <a:lnTo>
                    <a:pt x="939" y="734"/>
                  </a:lnTo>
                  <a:lnTo>
                    <a:pt x="939" y="736"/>
                  </a:lnTo>
                  <a:lnTo>
                    <a:pt x="939" y="739"/>
                  </a:lnTo>
                  <a:lnTo>
                    <a:pt x="939" y="745"/>
                  </a:lnTo>
                  <a:lnTo>
                    <a:pt x="939" y="751"/>
                  </a:lnTo>
                  <a:lnTo>
                    <a:pt x="939" y="753"/>
                  </a:lnTo>
                  <a:lnTo>
                    <a:pt x="939" y="760"/>
                  </a:lnTo>
                  <a:lnTo>
                    <a:pt x="939" y="762"/>
                  </a:lnTo>
                  <a:lnTo>
                    <a:pt x="939" y="770"/>
                  </a:lnTo>
                  <a:lnTo>
                    <a:pt x="939" y="772"/>
                  </a:lnTo>
                  <a:lnTo>
                    <a:pt x="939" y="778"/>
                  </a:lnTo>
                  <a:lnTo>
                    <a:pt x="939" y="780"/>
                  </a:lnTo>
                  <a:lnTo>
                    <a:pt x="939" y="784"/>
                  </a:lnTo>
                  <a:lnTo>
                    <a:pt x="939" y="787"/>
                  </a:lnTo>
                  <a:lnTo>
                    <a:pt x="937" y="787"/>
                  </a:lnTo>
                  <a:lnTo>
                    <a:pt x="935" y="787"/>
                  </a:lnTo>
                  <a:lnTo>
                    <a:pt x="933" y="787"/>
                  </a:lnTo>
                  <a:lnTo>
                    <a:pt x="931" y="787"/>
                  </a:lnTo>
                  <a:lnTo>
                    <a:pt x="929" y="787"/>
                  </a:lnTo>
                  <a:lnTo>
                    <a:pt x="927" y="787"/>
                  </a:lnTo>
                  <a:lnTo>
                    <a:pt x="925" y="787"/>
                  </a:lnTo>
                  <a:lnTo>
                    <a:pt x="923" y="787"/>
                  </a:lnTo>
                  <a:lnTo>
                    <a:pt x="920" y="787"/>
                  </a:lnTo>
                  <a:lnTo>
                    <a:pt x="916" y="787"/>
                  </a:lnTo>
                  <a:lnTo>
                    <a:pt x="914" y="787"/>
                  </a:lnTo>
                  <a:lnTo>
                    <a:pt x="908" y="787"/>
                  </a:lnTo>
                  <a:lnTo>
                    <a:pt x="906" y="787"/>
                  </a:lnTo>
                  <a:lnTo>
                    <a:pt x="902" y="787"/>
                  </a:lnTo>
                  <a:lnTo>
                    <a:pt x="898" y="787"/>
                  </a:lnTo>
                  <a:lnTo>
                    <a:pt x="897" y="787"/>
                  </a:lnTo>
                  <a:lnTo>
                    <a:pt x="893" y="787"/>
                  </a:lnTo>
                  <a:lnTo>
                    <a:pt x="891" y="787"/>
                  </a:lnTo>
                  <a:lnTo>
                    <a:pt x="889" y="787"/>
                  </a:lnTo>
                  <a:lnTo>
                    <a:pt x="885" y="787"/>
                  </a:lnTo>
                  <a:lnTo>
                    <a:pt x="883" y="787"/>
                  </a:lnTo>
                  <a:lnTo>
                    <a:pt x="877" y="787"/>
                  </a:lnTo>
                  <a:lnTo>
                    <a:pt x="874" y="787"/>
                  </a:lnTo>
                  <a:lnTo>
                    <a:pt x="862" y="787"/>
                  </a:lnTo>
                  <a:lnTo>
                    <a:pt x="860" y="787"/>
                  </a:lnTo>
                  <a:lnTo>
                    <a:pt x="856" y="787"/>
                  </a:lnTo>
                  <a:lnTo>
                    <a:pt x="850" y="787"/>
                  </a:lnTo>
                  <a:lnTo>
                    <a:pt x="847" y="787"/>
                  </a:lnTo>
                  <a:lnTo>
                    <a:pt x="843" y="787"/>
                  </a:lnTo>
                  <a:lnTo>
                    <a:pt x="841" y="787"/>
                  </a:lnTo>
                  <a:lnTo>
                    <a:pt x="837" y="787"/>
                  </a:lnTo>
                  <a:lnTo>
                    <a:pt x="835" y="787"/>
                  </a:lnTo>
                  <a:lnTo>
                    <a:pt x="833" y="787"/>
                  </a:lnTo>
                  <a:lnTo>
                    <a:pt x="829" y="787"/>
                  </a:lnTo>
                  <a:lnTo>
                    <a:pt x="827" y="787"/>
                  </a:lnTo>
                  <a:lnTo>
                    <a:pt x="824" y="787"/>
                  </a:lnTo>
                  <a:lnTo>
                    <a:pt x="820" y="787"/>
                  </a:lnTo>
                  <a:lnTo>
                    <a:pt x="818" y="787"/>
                  </a:lnTo>
                  <a:lnTo>
                    <a:pt x="810" y="787"/>
                  </a:lnTo>
                  <a:lnTo>
                    <a:pt x="808" y="787"/>
                  </a:lnTo>
                  <a:lnTo>
                    <a:pt x="802" y="787"/>
                  </a:lnTo>
                  <a:lnTo>
                    <a:pt x="795" y="787"/>
                  </a:lnTo>
                  <a:lnTo>
                    <a:pt x="789" y="787"/>
                  </a:lnTo>
                  <a:lnTo>
                    <a:pt x="787" y="787"/>
                  </a:lnTo>
                  <a:lnTo>
                    <a:pt x="785" y="787"/>
                  </a:lnTo>
                  <a:lnTo>
                    <a:pt x="779" y="787"/>
                  </a:lnTo>
                  <a:lnTo>
                    <a:pt x="777" y="787"/>
                  </a:lnTo>
                  <a:lnTo>
                    <a:pt x="776" y="787"/>
                  </a:lnTo>
                  <a:lnTo>
                    <a:pt x="774" y="787"/>
                  </a:lnTo>
                  <a:lnTo>
                    <a:pt x="772" y="787"/>
                  </a:lnTo>
                  <a:lnTo>
                    <a:pt x="764" y="787"/>
                  </a:lnTo>
                  <a:lnTo>
                    <a:pt x="756" y="787"/>
                  </a:lnTo>
                  <a:lnTo>
                    <a:pt x="754" y="787"/>
                  </a:lnTo>
                  <a:lnTo>
                    <a:pt x="753" y="785"/>
                  </a:lnTo>
                  <a:lnTo>
                    <a:pt x="747" y="785"/>
                  </a:lnTo>
                  <a:lnTo>
                    <a:pt x="745" y="785"/>
                  </a:lnTo>
                  <a:lnTo>
                    <a:pt x="737" y="785"/>
                  </a:lnTo>
                  <a:lnTo>
                    <a:pt x="733" y="785"/>
                  </a:lnTo>
                  <a:lnTo>
                    <a:pt x="731" y="785"/>
                  </a:lnTo>
                  <a:lnTo>
                    <a:pt x="728" y="785"/>
                  </a:lnTo>
                  <a:lnTo>
                    <a:pt x="726" y="785"/>
                  </a:lnTo>
                  <a:lnTo>
                    <a:pt x="720" y="785"/>
                  </a:lnTo>
                  <a:lnTo>
                    <a:pt x="718" y="785"/>
                  </a:lnTo>
                  <a:lnTo>
                    <a:pt x="716" y="785"/>
                  </a:lnTo>
                  <a:lnTo>
                    <a:pt x="714" y="785"/>
                  </a:lnTo>
                  <a:lnTo>
                    <a:pt x="710" y="785"/>
                  </a:lnTo>
                  <a:lnTo>
                    <a:pt x="708" y="785"/>
                  </a:lnTo>
                  <a:lnTo>
                    <a:pt x="706" y="785"/>
                  </a:lnTo>
                  <a:lnTo>
                    <a:pt x="705" y="785"/>
                  </a:lnTo>
                  <a:lnTo>
                    <a:pt x="701" y="785"/>
                  </a:lnTo>
                  <a:lnTo>
                    <a:pt x="699" y="785"/>
                  </a:lnTo>
                  <a:lnTo>
                    <a:pt x="691" y="785"/>
                  </a:lnTo>
                  <a:lnTo>
                    <a:pt x="683" y="785"/>
                  </a:lnTo>
                  <a:lnTo>
                    <a:pt x="681" y="785"/>
                  </a:lnTo>
                  <a:lnTo>
                    <a:pt x="680" y="785"/>
                  </a:lnTo>
                  <a:lnTo>
                    <a:pt x="678" y="785"/>
                  </a:lnTo>
                  <a:lnTo>
                    <a:pt x="676" y="785"/>
                  </a:lnTo>
                  <a:lnTo>
                    <a:pt x="674" y="785"/>
                  </a:lnTo>
                  <a:lnTo>
                    <a:pt x="672" y="785"/>
                  </a:lnTo>
                  <a:lnTo>
                    <a:pt x="670" y="785"/>
                  </a:lnTo>
                  <a:lnTo>
                    <a:pt x="664" y="785"/>
                  </a:lnTo>
                  <a:lnTo>
                    <a:pt x="662" y="785"/>
                  </a:lnTo>
                  <a:lnTo>
                    <a:pt x="658" y="785"/>
                  </a:lnTo>
                  <a:lnTo>
                    <a:pt x="649" y="785"/>
                  </a:lnTo>
                  <a:lnTo>
                    <a:pt x="647" y="785"/>
                  </a:lnTo>
                  <a:lnTo>
                    <a:pt x="643" y="785"/>
                  </a:lnTo>
                  <a:lnTo>
                    <a:pt x="637" y="785"/>
                  </a:lnTo>
                  <a:lnTo>
                    <a:pt x="635" y="785"/>
                  </a:lnTo>
                  <a:lnTo>
                    <a:pt x="633" y="785"/>
                  </a:lnTo>
                  <a:lnTo>
                    <a:pt x="632" y="785"/>
                  </a:lnTo>
                  <a:lnTo>
                    <a:pt x="630" y="785"/>
                  </a:lnTo>
                  <a:lnTo>
                    <a:pt x="626" y="785"/>
                  </a:lnTo>
                  <a:lnTo>
                    <a:pt x="622" y="785"/>
                  </a:lnTo>
                  <a:lnTo>
                    <a:pt x="618" y="785"/>
                  </a:lnTo>
                  <a:lnTo>
                    <a:pt x="616" y="785"/>
                  </a:lnTo>
                  <a:lnTo>
                    <a:pt x="612" y="785"/>
                  </a:lnTo>
                  <a:lnTo>
                    <a:pt x="608" y="785"/>
                  </a:lnTo>
                  <a:lnTo>
                    <a:pt x="607" y="785"/>
                  </a:lnTo>
                  <a:lnTo>
                    <a:pt x="605" y="785"/>
                  </a:lnTo>
                  <a:lnTo>
                    <a:pt x="603" y="785"/>
                  </a:lnTo>
                  <a:lnTo>
                    <a:pt x="601" y="785"/>
                  </a:lnTo>
                  <a:lnTo>
                    <a:pt x="599" y="785"/>
                  </a:lnTo>
                  <a:lnTo>
                    <a:pt x="593" y="785"/>
                  </a:lnTo>
                  <a:lnTo>
                    <a:pt x="591" y="785"/>
                  </a:lnTo>
                  <a:lnTo>
                    <a:pt x="589" y="785"/>
                  </a:lnTo>
                  <a:lnTo>
                    <a:pt x="585" y="785"/>
                  </a:lnTo>
                  <a:lnTo>
                    <a:pt x="584" y="785"/>
                  </a:lnTo>
                  <a:lnTo>
                    <a:pt x="582" y="785"/>
                  </a:lnTo>
                  <a:lnTo>
                    <a:pt x="578" y="785"/>
                  </a:lnTo>
                  <a:lnTo>
                    <a:pt x="572" y="785"/>
                  </a:lnTo>
                  <a:lnTo>
                    <a:pt x="570" y="785"/>
                  </a:lnTo>
                  <a:lnTo>
                    <a:pt x="568" y="785"/>
                  </a:lnTo>
                  <a:lnTo>
                    <a:pt x="566" y="785"/>
                  </a:lnTo>
                  <a:lnTo>
                    <a:pt x="564" y="785"/>
                  </a:lnTo>
                  <a:lnTo>
                    <a:pt x="560" y="785"/>
                  </a:lnTo>
                  <a:lnTo>
                    <a:pt x="559" y="785"/>
                  </a:lnTo>
                  <a:lnTo>
                    <a:pt x="555" y="785"/>
                  </a:lnTo>
                  <a:lnTo>
                    <a:pt x="547" y="785"/>
                  </a:lnTo>
                  <a:lnTo>
                    <a:pt x="541" y="785"/>
                  </a:lnTo>
                  <a:lnTo>
                    <a:pt x="539" y="785"/>
                  </a:lnTo>
                  <a:lnTo>
                    <a:pt x="537" y="785"/>
                  </a:lnTo>
                  <a:lnTo>
                    <a:pt x="536" y="785"/>
                  </a:lnTo>
                  <a:lnTo>
                    <a:pt x="532" y="784"/>
                  </a:lnTo>
                  <a:lnTo>
                    <a:pt x="530" y="784"/>
                  </a:lnTo>
                  <a:lnTo>
                    <a:pt x="520" y="784"/>
                  </a:lnTo>
                  <a:lnTo>
                    <a:pt x="514" y="784"/>
                  </a:lnTo>
                  <a:lnTo>
                    <a:pt x="507" y="784"/>
                  </a:lnTo>
                  <a:lnTo>
                    <a:pt x="503" y="784"/>
                  </a:lnTo>
                  <a:lnTo>
                    <a:pt x="489" y="784"/>
                  </a:lnTo>
                  <a:lnTo>
                    <a:pt x="488" y="784"/>
                  </a:lnTo>
                  <a:lnTo>
                    <a:pt x="486" y="784"/>
                  </a:lnTo>
                  <a:lnTo>
                    <a:pt x="484" y="784"/>
                  </a:lnTo>
                  <a:lnTo>
                    <a:pt x="482" y="784"/>
                  </a:lnTo>
                  <a:lnTo>
                    <a:pt x="480" y="784"/>
                  </a:lnTo>
                  <a:lnTo>
                    <a:pt x="478" y="784"/>
                  </a:lnTo>
                  <a:lnTo>
                    <a:pt x="474" y="784"/>
                  </a:lnTo>
                  <a:lnTo>
                    <a:pt x="472" y="784"/>
                  </a:lnTo>
                  <a:lnTo>
                    <a:pt x="470" y="784"/>
                  </a:lnTo>
                  <a:lnTo>
                    <a:pt x="464" y="784"/>
                  </a:lnTo>
                  <a:lnTo>
                    <a:pt x="463" y="784"/>
                  </a:lnTo>
                  <a:lnTo>
                    <a:pt x="459" y="784"/>
                  </a:lnTo>
                  <a:lnTo>
                    <a:pt x="457" y="784"/>
                  </a:lnTo>
                  <a:lnTo>
                    <a:pt x="453" y="784"/>
                  </a:lnTo>
                  <a:lnTo>
                    <a:pt x="445" y="784"/>
                  </a:lnTo>
                  <a:lnTo>
                    <a:pt x="441" y="784"/>
                  </a:lnTo>
                  <a:lnTo>
                    <a:pt x="430" y="784"/>
                  </a:lnTo>
                  <a:lnTo>
                    <a:pt x="428" y="784"/>
                  </a:lnTo>
                  <a:lnTo>
                    <a:pt x="426" y="784"/>
                  </a:lnTo>
                  <a:lnTo>
                    <a:pt x="424" y="784"/>
                  </a:lnTo>
                  <a:lnTo>
                    <a:pt x="420" y="784"/>
                  </a:lnTo>
                  <a:lnTo>
                    <a:pt x="418" y="784"/>
                  </a:lnTo>
                  <a:lnTo>
                    <a:pt x="416" y="784"/>
                  </a:lnTo>
                  <a:lnTo>
                    <a:pt x="401" y="784"/>
                  </a:lnTo>
                  <a:lnTo>
                    <a:pt x="399" y="784"/>
                  </a:lnTo>
                  <a:lnTo>
                    <a:pt x="397" y="784"/>
                  </a:lnTo>
                  <a:lnTo>
                    <a:pt x="395" y="784"/>
                  </a:lnTo>
                  <a:lnTo>
                    <a:pt x="393" y="784"/>
                  </a:lnTo>
                  <a:lnTo>
                    <a:pt x="392" y="784"/>
                  </a:lnTo>
                  <a:lnTo>
                    <a:pt x="390" y="784"/>
                  </a:lnTo>
                  <a:lnTo>
                    <a:pt x="388" y="784"/>
                  </a:lnTo>
                  <a:lnTo>
                    <a:pt x="386" y="784"/>
                  </a:lnTo>
                  <a:lnTo>
                    <a:pt x="382" y="784"/>
                  </a:lnTo>
                  <a:lnTo>
                    <a:pt x="380" y="784"/>
                  </a:lnTo>
                  <a:lnTo>
                    <a:pt x="378" y="784"/>
                  </a:lnTo>
                  <a:lnTo>
                    <a:pt x="374" y="784"/>
                  </a:lnTo>
                  <a:lnTo>
                    <a:pt x="372" y="784"/>
                  </a:lnTo>
                  <a:lnTo>
                    <a:pt x="365" y="784"/>
                  </a:lnTo>
                  <a:lnTo>
                    <a:pt x="361" y="784"/>
                  </a:lnTo>
                  <a:lnTo>
                    <a:pt x="355" y="784"/>
                  </a:lnTo>
                  <a:lnTo>
                    <a:pt x="343" y="784"/>
                  </a:lnTo>
                  <a:lnTo>
                    <a:pt x="340" y="784"/>
                  </a:lnTo>
                  <a:lnTo>
                    <a:pt x="334" y="784"/>
                  </a:lnTo>
                  <a:lnTo>
                    <a:pt x="328" y="784"/>
                  </a:lnTo>
                  <a:lnTo>
                    <a:pt x="322" y="784"/>
                  </a:lnTo>
                  <a:lnTo>
                    <a:pt x="322" y="780"/>
                  </a:lnTo>
                  <a:lnTo>
                    <a:pt x="320" y="772"/>
                  </a:lnTo>
                  <a:lnTo>
                    <a:pt x="319" y="770"/>
                  </a:lnTo>
                  <a:lnTo>
                    <a:pt x="319" y="764"/>
                  </a:lnTo>
                  <a:lnTo>
                    <a:pt x="319" y="762"/>
                  </a:lnTo>
                  <a:lnTo>
                    <a:pt x="317" y="759"/>
                  </a:lnTo>
                  <a:lnTo>
                    <a:pt x="317" y="757"/>
                  </a:lnTo>
                  <a:lnTo>
                    <a:pt x="315" y="749"/>
                  </a:lnTo>
                  <a:lnTo>
                    <a:pt x="313" y="743"/>
                  </a:lnTo>
                  <a:lnTo>
                    <a:pt x="311" y="736"/>
                  </a:lnTo>
                  <a:lnTo>
                    <a:pt x="311" y="734"/>
                  </a:lnTo>
                  <a:lnTo>
                    <a:pt x="311" y="732"/>
                  </a:lnTo>
                  <a:lnTo>
                    <a:pt x="311" y="730"/>
                  </a:lnTo>
                  <a:lnTo>
                    <a:pt x="309" y="726"/>
                  </a:lnTo>
                  <a:lnTo>
                    <a:pt x="309" y="722"/>
                  </a:lnTo>
                  <a:lnTo>
                    <a:pt x="307" y="718"/>
                  </a:lnTo>
                  <a:lnTo>
                    <a:pt x="307" y="712"/>
                  </a:lnTo>
                  <a:lnTo>
                    <a:pt x="305" y="711"/>
                  </a:lnTo>
                  <a:lnTo>
                    <a:pt x="303" y="701"/>
                  </a:lnTo>
                  <a:lnTo>
                    <a:pt x="303" y="699"/>
                  </a:lnTo>
                  <a:lnTo>
                    <a:pt x="303" y="697"/>
                  </a:lnTo>
                  <a:lnTo>
                    <a:pt x="303" y="695"/>
                  </a:lnTo>
                  <a:lnTo>
                    <a:pt x="301" y="691"/>
                  </a:lnTo>
                  <a:lnTo>
                    <a:pt x="301" y="686"/>
                  </a:lnTo>
                  <a:lnTo>
                    <a:pt x="299" y="682"/>
                  </a:lnTo>
                  <a:lnTo>
                    <a:pt x="297" y="674"/>
                  </a:lnTo>
                  <a:lnTo>
                    <a:pt x="295" y="664"/>
                  </a:lnTo>
                  <a:lnTo>
                    <a:pt x="295" y="663"/>
                  </a:lnTo>
                  <a:lnTo>
                    <a:pt x="295" y="661"/>
                  </a:lnTo>
                  <a:lnTo>
                    <a:pt x="295" y="659"/>
                  </a:lnTo>
                  <a:lnTo>
                    <a:pt x="294" y="659"/>
                  </a:lnTo>
                  <a:lnTo>
                    <a:pt x="294" y="651"/>
                  </a:lnTo>
                  <a:lnTo>
                    <a:pt x="292" y="647"/>
                  </a:lnTo>
                  <a:lnTo>
                    <a:pt x="292" y="643"/>
                  </a:lnTo>
                  <a:lnTo>
                    <a:pt x="290" y="638"/>
                  </a:lnTo>
                  <a:lnTo>
                    <a:pt x="290" y="634"/>
                  </a:lnTo>
                  <a:lnTo>
                    <a:pt x="288" y="630"/>
                  </a:lnTo>
                  <a:lnTo>
                    <a:pt x="288" y="628"/>
                  </a:lnTo>
                  <a:lnTo>
                    <a:pt x="288" y="626"/>
                  </a:lnTo>
                  <a:lnTo>
                    <a:pt x="286" y="620"/>
                  </a:lnTo>
                  <a:lnTo>
                    <a:pt x="284" y="613"/>
                  </a:lnTo>
                  <a:lnTo>
                    <a:pt x="284" y="611"/>
                  </a:lnTo>
                  <a:lnTo>
                    <a:pt x="282" y="607"/>
                  </a:lnTo>
                  <a:lnTo>
                    <a:pt x="280" y="599"/>
                  </a:lnTo>
                  <a:lnTo>
                    <a:pt x="280" y="593"/>
                  </a:lnTo>
                  <a:lnTo>
                    <a:pt x="280" y="590"/>
                  </a:lnTo>
                  <a:lnTo>
                    <a:pt x="276" y="578"/>
                  </a:lnTo>
                  <a:lnTo>
                    <a:pt x="274" y="567"/>
                  </a:lnTo>
                  <a:lnTo>
                    <a:pt x="274" y="565"/>
                  </a:lnTo>
                  <a:lnTo>
                    <a:pt x="272" y="563"/>
                  </a:lnTo>
                  <a:lnTo>
                    <a:pt x="272" y="561"/>
                  </a:lnTo>
                  <a:lnTo>
                    <a:pt x="272" y="555"/>
                  </a:lnTo>
                  <a:lnTo>
                    <a:pt x="272" y="553"/>
                  </a:lnTo>
                  <a:lnTo>
                    <a:pt x="272" y="551"/>
                  </a:lnTo>
                  <a:lnTo>
                    <a:pt x="272" y="549"/>
                  </a:lnTo>
                  <a:lnTo>
                    <a:pt x="272" y="544"/>
                  </a:lnTo>
                  <a:lnTo>
                    <a:pt x="272" y="542"/>
                  </a:lnTo>
                  <a:lnTo>
                    <a:pt x="272" y="538"/>
                  </a:lnTo>
                  <a:lnTo>
                    <a:pt x="272" y="534"/>
                  </a:lnTo>
                  <a:lnTo>
                    <a:pt x="272" y="530"/>
                  </a:lnTo>
                  <a:lnTo>
                    <a:pt x="272" y="528"/>
                  </a:lnTo>
                  <a:lnTo>
                    <a:pt x="272" y="526"/>
                  </a:lnTo>
                  <a:lnTo>
                    <a:pt x="272" y="524"/>
                  </a:lnTo>
                  <a:lnTo>
                    <a:pt x="272" y="522"/>
                  </a:lnTo>
                  <a:lnTo>
                    <a:pt x="272" y="520"/>
                  </a:lnTo>
                  <a:lnTo>
                    <a:pt x="272" y="517"/>
                  </a:lnTo>
                  <a:lnTo>
                    <a:pt x="272" y="515"/>
                  </a:lnTo>
                  <a:lnTo>
                    <a:pt x="272" y="513"/>
                  </a:lnTo>
                  <a:lnTo>
                    <a:pt x="272" y="511"/>
                  </a:lnTo>
                  <a:lnTo>
                    <a:pt x="272" y="507"/>
                  </a:lnTo>
                  <a:lnTo>
                    <a:pt x="272" y="501"/>
                  </a:lnTo>
                  <a:lnTo>
                    <a:pt x="272" y="499"/>
                  </a:lnTo>
                  <a:lnTo>
                    <a:pt x="272" y="496"/>
                  </a:lnTo>
                  <a:lnTo>
                    <a:pt x="272" y="492"/>
                  </a:lnTo>
                  <a:lnTo>
                    <a:pt x="272" y="490"/>
                  </a:lnTo>
                  <a:lnTo>
                    <a:pt x="272" y="488"/>
                  </a:lnTo>
                  <a:lnTo>
                    <a:pt x="272" y="486"/>
                  </a:lnTo>
                  <a:lnTo>
                    <a:pt x="272" y="484"/>
                  </a:lnTo>
                  <a:lnTo>
                    <a:pt x="272" y="478"/>
                  </a:lnTo>
                  <a:lnTo>
                    <a:pt x="272" y="472"/>
                  </a:lnTo>
                  <a:lnTo>
                    <a:pt x="272" y="471"/>
                  </a:lnTo>
                  <a:lnTo>
                    <a:pt x="272" y="469"/>
                  </a:lnTo>
                  <a:lnTo>
                    <a:pt x="272" y="467"/>
                  </a:lnTo>
                  <a:lnTo>
                    <a:pt x="272" y="455"/>
                  </a:lnTo>
                  <a:lnTo>
                    <a:pt x="272" y="451"/>
                  </a:lnTo>
                  <a:lnTo>
                    <a:pt x="272" y="448"/>
                  </a:lnTo>
                  <a:lnTo>
                    <a:pt x="272" y="444"/>
                  </a:lnTo>
                  <a:lnTo>
                    <a:pt x="272" y="438"/>
                  </a:lnTo>
                  <a:lnTo>
                    <a:pt x="272" y="432"/>
                  </a:lnTo>
                  <a:lnTo>
                    <a:pt x="272" y="430"/>
                  </a:lnTo>
                  <a:lnTo>
                    <a:pt x="272" y="426"/>
                  </a:lnTo>
                  <a:lnTo>
                    <a:pt x="272" y="424"/>
                  </a:lnTo>
                  <a:lnTo>
                    <a:pt x="272" y="423"/>
                  </a:lnTo>
                  <a:lnTo>
                    <a:pt x="272" y="421"/>
                  </a:lnTo>
                  <a:lnTo>
                    <a:pt x="271" y="421"/>
                  </a:lnTo>
                  <a:lnTo>
                    <a:pt x="257" y="421"/>
                  </a:lnTo>
                  <a:lnTo>
                    <a:pt x="253" y="421"/>
                  </a:lnTo>
                  <a:lnTo>
                    <a:pt x="251" y="421"/>
                  </a:lnTo>
                  <a:lnTo>
                    <a:pt x="249" y="421"/>
                  </a:lnTo>
                  <a:lnTo>
                    <a:pt x="244" y="421"/>
                  </a:lnTo>
                  <a:lnTo>
                    <a:pt x="242" y="421"/>
                  </a:lnTo>
                  <a:lnTo>
                    <a:pt x="238" y="421"/>
                  </a:lnTo>
                  <a:lnTo>
                    <a:pt x="232" y="421"/>
                  </a:lnTo>
                  <a:lnTo>
                    <a:pt x="230" y="421"/>
                  </a:lnTo>
                  <a:lnTo>
                    <a:pt x="226" y="421"/>
                  </a:lnTo>
                  <a:lnTo>
                    <a:pt x="219" y="421"/>
                  </a:lnTo>
                  <a:lnTo>
                    <a:pt x="217" y="421"/>
                  </a:lnTo>
                  <a:lnTo>
                    <a:pt x="215" y="421"/>
                  </a:lnTo>
                  <a:lnTo>
                    <a:pt x="213" y="421"/>
                  </a:lnTo>
                  <a:lnTo>
                    <a:pt x="211" y="421"/>
                  </a:lnTo>
                  <a:lnTo>
                    <a:pt x="209" y="421"/>
                  </a:lnTo>
                  <a:lnTo>
                    <a:pt x="207" y="421"/>
                  </a:lnTo>
                  <a:lnTo>
                    <a:pt x="203" y="421"/>
                  </a:lnTo>
                  <a:lnTo>
                    <a:pt x="201" y="421"/>
                  </a:lnTo>
                  <a:lnTo>
                    <a:pt x="194" y="421"/>
                  </a:lnTo>
                  <a:lnTo>
                    <a:pt x="192" y="421"/>
                  </a:lnTo>
                  <a:lnTo>
                    <a:pt x="188" y="421"/>
                  </a:lnTo>
                  <a:lnTo>
                    <a:pt x="186" y="421"/>
                  </a:lnTo>
                  <a:lnTo>
                    <a:pt x="180" y="421"/>
                  </a:lnTo>
                  <a:lnTo>
                    <a:pt x="178" y="421"/>
                  </a:lnTo>
                  <a:lnTo>
                    <a:pt x="173" y="421"/>
                  </a:lnTo>
                  <a:lnTo>
                    <a:pt x="169" y="421"/>
                  </a:lnTo>
                  <a:lnTo>
                    <a:pt x="165" y="421"/>
                  </a:lnTo>
                  <a:lnTo>
                    <a:pt x="161" y="421"/>
                  </a:lnTo>
                  <a:lnTo>
                    <a:pt x="159" y="421"/>
                  </a:lnTo>
                  <a:lnTo>
                    <a:pt x="157" y="421"/>
                  </a:lnTo>
                  <a:lnTo>
                    <a:pt x="148" y="421"/>
                  </a:lnTo>
                  <a:lnTo>
                    <a:pt x="146" y="421"/>
                  </a:lnTo>
                  <a:lnTo>
                    <a:pt x="138" y="421"/>
                  </a:lnTo>
                  <a:lnTo>
                    <a:pt x="136" y="421"/>
                  </a:lnTo>
                  <a:lnTo>
                    <a:pt x="134" y="421"/>
                  </a:lnTo>
                  <a:lnTo>
                    <a:pt x="132" y="421"/>
                  </a:lnTo>
                  <a:lnTo>
                    <a:pt x="125" y="421"/>
                  </a:lnTo>
                  <a:lnTo>
                    <a:pt x="119" y="421"/>
                  </a:lnTo>
                  <a:lnTo>
                    <a:pt x="117" y="421"/>
                  </a:lnTo>
                  <a:lnTo>
                    <a:pt x="115" y="421"/>
                  </a:lnTo>
                  <a:lnTo>
                    <a:pt x="113" y="421"/>
                  </a:lnTo>
                  <a:lnTo>
                    <a:pt x="111" y="421"/>
                  </a:lnTo>
                  <a:lnTo>
                    <a:pt x="109" y="421"/>
                  </a:lnTo>
                  <a:lnTo>
                    <a:pt x="107" y="421"/>
                  </a:lnTo>
                  <a:lnTo>
                    <a:pt x="100" y="421"/>
                  </a:lnTo>
                  <a:lnTo>
                    <a:pt x="98" y="421"/>
                  </a:lnTo>
                  <a:lnTo>
                    <a:pt x="96" y="421"/>
                  </a:lnTo>
                  <a:lnTo>
                    <a:pt x="94" y="421"/>
                  </a:lnTo>
                  <a:lnTo>
                    <a:pt x="92" y="421"/>
                  </a:lnTo>
                  <a:lnTo>
                    <a:pt x="86" y="421"/>
                  </a:lnTo>
                  <a:lnTo>
                    <a:pt x="84" y="421"/>
                  </a:lnTo>
                  <a:lnTo>
                    <a:pt x="82" y="421"/>
                  </a:lnTo>
                  <a:lnTo>
                    <a:pt x="80" y="421"/>
                  </a:lnTo>
                  <a:lnTo>
                    <a:pt x="78" y="421"/>
                  </a:lnTo>
                  <a:lnTo>
                    <a:pt x="77" y="421"/>
                  </a:lnTo>
                  <a:lnTo>
                    <a:pt x="75" y="421"/>
                  </a:lnTo>
                  <a:lnTo>
                    <a:pt x="73" y="421"/>
                  </a:lnTo>
                  <a:lnTo>
                    <a:pt x="67" y="421"/>
                  </a:lnTo>
                  <a:lnTo>
                    <a:pt x="65" y="421"/>
                  </a:lnTo>
                  <a:lnTo>
                    <a:pt x="63" y="421"/>
                  </a:lnTo>
                  <a:lnTo>
                    <a:pt x="59" y="421"/>
                  </a:lnTo>
                  <a:lnTo>
                    <a:pt x="46" y="421"/>
                  </a:lnTo>
                  <a:lnTo>
                    <a:pt x="42" y="421"/>
                  </a:lnTo>
                  <a:lnTo>
                    <a:pt x="36" y="421"/>
                  </a:lnTo>
                  <a:lnTo>
                    <a:pt x="34" y="421"/>
                  </a:lnTo>
                  <a:lnTo>
                    <a:pt x="21" y="421"/>
                  </a:lnTo>
                  <a:lnTo>
                    <a:pt x="17" y="421"/>
                  </a:lnTo>
                  <a:lnTo>
                    <a:pt x="11" y="421"/>
                  </a:lnTo>
                  <a:lnTo>
                    <a:pt x="9" y="421"/>
                  </a:lnTo>
                  <a:lnTo>
                    <a:pt x="7" y="421"/>
                  </a:lnTo>
                  <a:lnTo>
                    <a:pt x="6" y="421"/>
                  </a:lnTo>
                  <a:lnTo>
                    <a:pt x="2" y="421"/>
                  </a:lnTo>
                  <a:lnTo>
                    <a:pt x="2" y="417"/>
                  </a:lnTo>
                  <a:lnTo>
                    <a:pt x="2" y="415"/>
                  </a:lnTo>
                  <a:lnTo>
                    <a:pt x="2" y="413"/>
                  </a:lnTo>
                  <a:lnTo>
                    <a:pt x="2" y="409"/>
                  </a:lnTo>
                  <a:lnTo>
                    <a:pt x="2" y="407"/>
                  </a:lnTo>
                  <a:lnTo>
                    <a:pt x="2" y="405"/>
                  </a:lnTo>
                  <a:lnTo>
                    <a:pt x="2" y="403"/>
                  </a:lnTo>
                  <a:lnTo>
                    <a:pt x="2" y="398"/>
                  </a:lnTo>
                  <a:lnTo>
                    <a:pt x="2" y="396"/>
                  </a:lnTo>
                  <a:lnTo>
                    <a:pt x="2" y="392"/>
                  </a:lnTo>
                  <a:lnTo>
                    <a:pt x="2" y="388"/>
                  </a:lnTo>
                  <a:lnTo>
                    <a:pt x="2" y="386"/>
                  </a:lnTo>
                  <a:lnTo>
                    <a:pt x="2" y="376"/>
                  </a:lnTo>
                  <a:lnTo>
                    <a:pt x="2" y="369"/>
                  </a:lnTo>
                  <a:lnTo>
                    <a:pt x="2" y="365"/>
                  </a:lnTo>
                  <a:lnTo>
                    <a:pt x="2" y="363"/>
                  </a:lnTo>
                  <a:lnTo>
                    <a:pt x="2" y="359"/>
                  </a:lnTo>
                  <a:lnTo>
                    <a:pt x="2" y="353"/>
                  </a:lnTo>
                  <a:lnTo>
                    <a:pt x="2" y="338"/>
                  </a:lnTo>
                  <a:lnTo>
                    <a:pt x="2" y="332"/>
                  </a:lnTo>
                  <a:lnTo>
                    <a:pt x="2" y="328"/>
                  </a:lnTo>
                  <a:lnTo>
                    <a:pt x="2" y="327"/>
                  </a:lnTo>
                  <a:lnTo>
                    <a:pt x="2" y="321"/>
                  </a:lnTo>
                  <a:lnTo>
                    <a:pt x="2" y="317"/>
                  </a:lnTo>
                  <a:lnTo>
                    <a:pt x="2" y="307"/>
                  </a:lnTo>
                  <a:lnTo>
                    <a:pt x="2" y="298"/>
                  </a:lnTo>
                  <a:lnTo>
                    <a:pt x="2" y="284"/>
                  </a:lnTo>
                  <a:lnTo>
                    <a:pt x="2" y="279"/>
                  </a:lnTo>
                  <a:lnTo>
                    <a:pt x="2" y="269"/>
                  </a:lnTo>
                  <a:lnTo>
                    <a:pt x="2" y="263"/>
                  </a:lnTo>
                  <a:lnTo>
                    <a:pt x="2" y="261"/>
                  </a:lnTo>
                  <a:lnTo>
                    <a:pt x="2" y="257"/>
                  </a:lnTo>
                  <a:lnTo>
                    <a:pt x="2" y="256"/>
                  </a:lnTo>
                  <a:lnTo>
                    <a:pt x="2" y="252"/>
                  </a:lnTo>
                  <a:lnTo>
                    <a:pt x="2" y="248"/>
                  </a:lnTo>
                  <a:lnTo>
                    <a:pt x="2" y="244"/>
                  </a:lnTo>
                  <a:lnTo>
                    <a:pt x="2" y="231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2" y="217"/>
                  </a:lnTo>
                  <a:lnTo>
                    <a:pt x="2" y="215"/>
                  </a:lnTo>
                  <a:lnTo>
                    <a:pt x="2" y="213"/>
                  </a:lnTo>
                  <a:lnTo>
                    <a:pt x="2" y="211"/>
                  </a:lnTo>
                  <a:lnTo>
                    <a:pt x="2" y="208"/>
                  </a:lnTo>
                  <a:lnTo>
                    <a:pt x="2" y="200"/>
                  </a:lnTo>
                  <a:lnTo>
                    <a:pt x="2" y="186"/>
                  </a:lnTo>
                  <a:lnTo>
                    <a:pt x="2" y="181"/>
                  </a:lnTo>
                  <a:lnTo>
                    <a:pt x="2" y="173"/>
                  </a:lnTo>
                  <a:lnTo>
                    <a:pt x="2" y="165"/>
                  </a:lnTo>
                  <a:lnTo>
                    <a:pt x="2" y="160"/>
                  </a:lnTo>
                  <a:lnTo>
                    <a:pt x="2" y="158"/>
                  </a:lnTo>
                  <a:lnTo>
                    <a:pt x="2" y="154"/>
                  </a:lnTo>
                  <a:lnTo>
                    <a:pt x="2" y="144"/>
                  </a:lnTo>
                  <a:lnTo>
                    <a:pt x="2" y="142"/>
                  </a:lnTo>
                  <a:lnTo>
                    <a:pt x="2" y="140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2" y="133"/>
                  </a:lnTo>
                  <a:lnTo>
                    <a:pt x="2" y="131"/>
                  </a:lnTo>
                  <a:lnTo>
                    <a:pt x="2" y="125"/>
                  </a:lnTo>
                  <a:lnTo>
                    <a:pt x="2" y="123"/>
                  </a:lnTo>
                  <a:lnTo>
                    <a:pt x="2" y="121"/>
                  </a:lnTo>
                  <a:lnTo>
                    <a:pt x="2" y="119"/>
                  </a:lnTo>
                  <a:lnTo>
                    <a:pt x="2" y="113"/>
                  </a:lnTo>
                  <a:lnTo>
                    <a:pt x="2" y="112"/>
                  </a:lnTo>
                  <a:lnTo>
                    <a:pt x="2" y="106"/>
                  </a:lnTo>
                  <a:lnTo>
                    <a:pt x="2" y="104"/>
                  </a:lnTo>
                  <a:lnTo>
                    <a:pt x="0" y="100"/>
                  </a:lnTo>
                  <a:lnTo>
                    <a:pt x="0" y="98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83"/>
                  </a:lnTo>
                  <a:lnTo>
                    <a:pt x="2" y="81"/>
                  </a:lnTo>
                  <a:lnTo>
                    <a:pt x="2" y="73"/>
                  </a:lnTo>
                  <a:lnTo>
                    <a:pt x="2" y="69"/>
                  </a:lnTo>
                  <a:lnTo>
                    <a:pt x="2" y="65"/>
                  </a:lnTo>
                  <a:lnTo>
                    <a:pt x="2" y="64"/>
                  </a:lnTo>
                  <a:lnTo>
                    <a:pt x="2" y="58"/>
                  </a:lnTo>
                  <a:lnTo>
                    <a:pt x="2" y="56"/>
                  </a:lnTo>
                  <a:lnTo>
                    <a:pt x="2" y="52"/>
                  </a:lnTo>
                  <a:lnTo>
                    <a:pt x="2" y="50"/>
                  </a:lnTo>
                  <a:lnTo>
                    <a:pt x="2" y="46"/>
                  </a:lnTo>
                  <a:lnTo>
                    <a:pt x="2" y="37"/>
                  </a:lnTo>
                  <a:lnTo>
                    <a:pt x="2" y="35"/>
                  </a:lnTo>
                  <a:lnTo>
                    <a:pt x="2" y="27"/>
                  </a:lnTo>
                  <a:lnTo>
                    <a:pt x="2" y="21"/>
                  </a:lnTo>
                  <a:lnTo>
                    <a:pt x="2" y="17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6"/>
                  </a:lnTo>
                  <a:lnTo>
                    <a:pt x="2" y="2"/>
                  </a:lnTo>
                  <a:lnTo>
                    <a:pt x="2" y="0"/>
                  </a:lnTo>
                  <a:lnTo>
                    <a:pt x="25" y="0"/>
                  </a:lnTo>
                  <a:lnTo>
                    <a:pt x="48" y="0"/>
                  </a:lnTo>
                  <a:lnTo>
                    <a:pt x="98" y="0"/>
                  </a:lnTo>
                  <a:lnTo>
                    <a:pt x="123" y="0"/>
                  </a:lnTo>
                  <a:lnTo>
                    <a:pt x="155" y="0"/>
                  </a:lnTo>
                  <a:lnTo>
                    <a:pt x="176" y="0"/>
                  </a:lnTo>
                  <a:lnTo>
                    <a:pt x="182" y="0"/>
                  </a:lnTo>
                  <a:lnTo>
                    <a:pt x="259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311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51" y="0"/>
                  </a:lnTo>
                  <a:lnTo>
                    <a:pt x="386" y="0"/>
                  </a:lnTo>
                  <a:lnTo>
                    <a:pt x="395" y="0"/>
                  </a:lnTo>
                  <a:lnTo>
                    <a:pt x="397" y="0"/>
                  </a:lnTo>
                  <a:lnTo>
                    <a:pt x="434" y="0"/>
                  </a:lnTo>
                  <a:lnTo>
                    <a:pt x="440" y="0"/>
                  </a:lnTo>
                  <a:lnTo>
                    <a:pt x="509" y="0"/>
                  </a:lnTo>
                  <a:lnTo>
                    <a:pt x="528" y="0"/>
                  </a:lnTo>
                  <a:lnTo>
                    <a:pt x="543" y="0"/>
                  </a:lnTo>
                  <a:lnTo>
                    <a:pt x="568" y="0"/>
                  </a:lnTo>
                  <a:lnTo>
                    <a:pt x="578" y="2"/>
                  </a:lnTo>
                  <a:lnTo>
                    <a:pt x="591" y="2"/>
                  </a:lnTo>
                  <a:lnTo>
                    <a:pt x="593" y="2"/>
                  </a:lnTo>
                  <a:lnTo>
                    <a:pt x="620" y="2"/>
                  </a:lnTo>
                  <a:lnTo>
                    <a:pt x="626" y="2"/>
                  </a:lnTo>
                  <a:lnTo>
                    <a:pt x="639" y="0"/>
                  </a:lnTo>
                  <a:lnTo>
                    <a:pt x="641" y="0"/>
                  </a:lnTo>
                  <a:lnTo>
                    <a:pt x="672" y="0"/>
                  </a:lnTo>
                  <a:lnTo>
                    <a:pt x="712" y="0"/>
                  </a:lnTo>
                  <a:lnTo>
                    <a:pt x="726" y="0"/>
                  </a:lnTo>
                  <a:lnTo>
                    <a:pt x="743" y="0"/>
                  </a:lnTo>
                  <a:lnTo>
                    <a:pt x="78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34" name="Freeform 14">
              <a:extLst>
                <a:ext uri="{FF2B5EF4-FFF2-40B4-BE49-F238E27FC236}">
                  <a16:creationId xmlns:a16="http://schemas.microsoft.com/office/drawing/2014/main" id="{9482C866-E833-4FD1-D593-692B2875C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5775" y="1751013"/>
              <a:ext cx="406400" cy="1203325"/>
            </a:xfrm>
            <a:custGeom>
              <a:avLst/>
              <a:gdLst>
                <a:gd name="T0" fmla="*/ 48 w 256"/>
                <a:gd name="T1" fmla="*/ 0 h 758"/>
                <a:gd name="T2" fmla="*/ 79 w 256"/>
                <a:gd name="T3" fmla="*/ 0 h 758"/>
                <a:gd name="T4" fmla="*/ 110 w 256"/>
                <a:gd name="T5" fmla="*/ 0 h 758"/>
                <a:gd name="T6" fmla="*/ 140 w 256"/>
                <a:gd name="T7" fmla="*/ 3 h 758"/>
                <a:gd name="T8" fmla="*/ 140 w 256"/>
                <a:gd name="T9" fmla="*/ 46 h 758"/>
                <a:gd name="T10" fmla="*/ 140 w 256"/>
                <a:gd name="T11" fmla="*/ 71 h 758"/>
                <a:gd name="T12" fmla="*/ 140 w 256"/>
                <a:gd name="T13" fmla="*/ 99 h 758"/>
                <a:gd name="T14" fmla="*/ 140 w 256"/>
                <a:gd name="T15" fmla="*/ 123 h 758"/>
                <a:gd name="T16" fmla="*/ 144 w 256"/>
                <a:gd name="T17" fmla="*/ 157 h 758"/>
                <a:gd name="T18" fmla="*/ 156 w 256"/>
                <a:gd name="T19" fmla="*/ 207 h 758"/>
                <a:gd name="T20" fmla="*/ 163 w 256"/>
                <a:gd name="T21" fmla="*/ 240 h 758"/>
                <a:gd name="T22" fmla="*/ 171 w 256"/>
                <a:gd name="T23" fmla="*/ 278 h 758"/>
                <a:gd name="T24" fmla="*/ 179 w 256"/>
                <a:gd name="T25" fmla="*/ 313 h 758"/>
                <a:gd name="T26" fmla="*/ 188 w 256"/>
                <a:gd name="T27" fmla="*/ 351 h 758"/>
                <a:gd name="T28" fmla="*/ 233 w 256"/>
                <a:gd name="T29" fmla="*/ 363 h 758"/>
                <a:gd name="T30" fmla="*/ 246 w 256"/>
                <a:gd name="T31" fmla="*/ 370 h 758"/>
                <a:gd name="T32" fmla="*/ 242 w 256"/>
                <a:gd name="T33" fmla="*/ 384 h 758"/>
                <a:gd name="T34" fmla="*/ 244 w 256"/>
                <a:gd name="T35" fmla="*/ 395 h 758"/>
                <a:gd name="T36" fmla="*/ 242 w 256"/>
                <a:gd name="T37" fmla="*/ 407 h 758"/>
                <a:gd name="T38" fmla="*/ 242 w 256"/>
                <a:gd name="T39" fmla="*/ 420 h 758"/>
                <a:gd name="T40" fmla="*/ 248 w 256"/>
                <a:gd name="T41" fmla="*/ 434 h 758"/>
                <a:gd name="T42" fmla="*/ 250 w 256"/>
                <a:gd name="T43" fmla="*/ 447 h 758"/>
                <a:gd name="T44" fmla="*/ 252 w 256"/>
                <a:gd name="T45" fmla="*/ 462 h 758"/>
                <a:gd name="T46" fmla="*/ 256 w 256"/>
                <a:gd name="T47" fmla="*/ 474 h 758"/>
                <a:gd name="T48" fmla="*/ 250 w 256"/>
                <a:gd name="T49" fmla="*/ 487 h 758"/>
                <a:gd name="T50" fmla="*/ 250 w 256"/>
                <a:gd name="T51" fmla="*/ 503 h 758"/>
                <a:gd name="T52" fmla="*/ 248 w 256"/>
                <a:gd name="T53" fmla="*/ 520 h 758"/>
                <a:gd name="T54" fmla="*/ 244 w 256"/>
                <a:gd name="T55" fmla="*/ 531 h 758"/>
                <a:gd name="T56" fmla="*/ 246 w 256"/>
                <a:gd name="T57" fmla="*/ 547 h 758"/>
                <a:gd name="T58" fmla="*/ 246 w 256"/>
                <a:gd name="T59" fmla="*/ 562 h 758"/>
                <a:gd name="T60" fmla="*/ 248 w 256"/>
                <a:gd name="T61" fmla="*/ 578 h 758"/>
                <a:gd name="T62" fmla="*/ 246 w 256"/>
                <a:gd name="T63" fmla="*/ 589 h 758"/>
                <a:gd name="T64" fmla="*/ 244 w 256"/>
                <a:gd name="T65" fmla="*/ 602 h 758"/>
                <a:gd name="T66" fmla="*/ 236 w 256"/>
                <a:gd name="T67" fmla="*/ 616 h 758"/>
                <a:gd name="T68" fmla="*/ 233 w 256"/>
                <a:gd name="T69" fmla="*/ 627 h 758"/>
                <a:gd name="T70" fmla="*/ 223 w 256"/>
                <a:gd name="T71" fmla="*/ 635 h 758"/>
                <a:gd name="T72" fmla="*/ 219 w 256"/>
                <a:gd name="T73" fmla="*/ 647 h 758"/>
                <a:gd name="T74" fmla="*/ 219 w 256"/>
                <a:gd name="T75" fmla="*/ 672 h 758"/>
                <a:gd name="T76" fmla="*/ 219 w 256"/>
                <a:gd name="T77" fmla="*/ 722 h 758"/>
                <a:gd name="T78" fmla="*/ 219 w 256"/>
                <a:gd name="T79" fmla="*/ 756 h 758"/>
                <a:gd name="T80" fmla="*/ 187 w 256"/>
                <a:gd name="T81" fmla="*/ 758 h 758"/>
                <a:gd name="T82" fmla="*/ 137 w 256"/>
                <a:gd name="T83" fmla="*/ 758 h 758"/>
                <a:gd name="T84" fmla="*/ 62 w 256"/>
                <a:gd name="T85" fmla="*/ 758 h 758"/>
                <a:gd name="T86" fmla="*/ 2 w 256"/>
                <a:gd name="T87" fmla="*/ 758 h 758"/>
                <a:gd name="T88" fmla="*/ 2 w 256"/>
                <a:gd name="T89" fmla="*/ 704 h 758"/>
                <a:gd name="T90" fmla="*/ 4 w 256"/>
                <a:gd name="T91" fmla="*/ 643 h 758"/>
                <a:gd name="T92" fmla="*/ 4 w 256"/>
                <a:gd name="T93" fmla="*/ 601 h 758"/>
                <a:gd name="T94" fmla="*/ 4 w 256"/>
                <a:gd name="T95" fmla="*/ 554 h 758"/>
                <a:gd name="T96" fmla="*/ 4 w 256"/>
                <a:gd name="T97" fmla="*/ 505 h 758"/>
                <a:gd name="T98" fmla="*/ 4 w 256"/>
                <a:gd name="T99" fmla="*/ 439 h 758"/>
                <a:gd name="T100" fmla="*/ 2 w 256"/>
                <a:gd name="T101" fmla="*/ 386 h 758"/>
                <a:gd name="T102" fmla="*/ 0 w 256"/>
                <a:gd name="T103" fmla="*/ 359 h 758"/>
                <a:gd name="T104" fmla="*/ 2 w 256"/>
                <a:gd name="T105" fmla="*/ 322 h 758"/>
                <a:gd name="T106" fmla="*/ 2 w 256"/>
                <a:gd name="T107" fmla="*/ 280 h 758"/>
                <a:gd name="T108" fmla="*/ 2 w 256"/>
                <a:gd name="T109" fmla="*/ 251 h 758"/>
                <a:gd name="T110" fmla="*/ 2 w 256"/>
                <a:gd name="T111" fmla="*/ 222 h 758"/>
                <a:gd name="T112" fmla="*/ 2 w 256"/>
                <a:gd name="T113" fmla="*/ 178 h 758"/>
                <a:gd name="T114" fmla="*/ 2 w 256"/>
                <a:gd name="T115" fmla="*/ 144 h 758"/>
                <a:gd name="T116" fmla="*/ 2 w 256"/>
                <a:gd name="T117" fmla="*/ 115 h 758"/>
                <a:gd name="T118" fmla="*/ 2 w 256"/>
                <a:gd name="T119" fmla="*/ 88 h 758"/>
                <a:gd name="T120" fmla="*/ 2 w 256"/>
                <a:gd name="T121" fmla="*/ 48 h 758"/>
                <a:gd name="T122" fmla="*/ 6 w 256"/>
                <a:gd name="T123" fmla="*/ 13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6" h="758">
                  <a:moveTo>
                    <a:pt x="16" y="0"/>
                  </a:moveTo>
                  <a:lnTo>
                    <a:pt x="25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81" y="0"/>
                  </a:lnTo>
                  <a:lnTo>
                    <a:pt x="83" y="0"/>
                  </a:lnTo>
                  <a:lnTo>
                    <a:pt x="85" y="0"/>
                  </a:lnTo>
                  <a:lnTo>
                    <a:pt x="87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39" y="0"/>
                  </a:lnTo>
                  <a:lnTo>
                    <a:pt x="140" y="0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0" y="5"/>
                  </a:lnTo>
                  <a:lnTo>
                    <a:pt x="140" y="9"/>
                  </a:lnTo>
                  <a:lnTo>
                    <a:pt x="140" y="11"/>
                  </a:lnTo>
                  <a:lnTo>
                    <a:pt x="140" y="17"/>
                  </a:lnTo>
                  <a:lnTo>
                    <a:pt x="140" y="23"/>
                  </a:lnTo>
                  <a:lnTo>
                    <a:pt x="140" y="27"/>
                  </a:lnTo>
                  <a:lnTo>
                    <a:pt x="140" y="30"/>
                  </a:lnTo>
                  <a:lnTo>
                    <a:pt x="140" y="34"/>
                  </a:lnTo>
                  <a:lnTo>
                    <a:pt x="140" y="46"/>
                  </a:lnTo>
                  <a:lnTo>
                    <a:pt x="140" y="48"/>
                  </a:lnTo>
                  <a:lnTo>
                    <a:pt x="140" y="50"/>
                  </a:lnTo>
                  <a:lnTo>
                    <a:pt x="140" y="51"/>
                  </a:lnTo>
                  <a:lnTo>
                    <a:pt x="140" y="57"/>
                  </a:lnTo>
                  <a:lnTo>
                    <a:pt x="140" y="63"/>
                  </a:lnTo>
                  <a:lnTo>
                    <a:pt x="140" y="65"/>
                  </a:lnTo>
                  <a:lnTo>
                    <a:pt x="140" y="67"/>
                  </a:lnTo>
                  <a:lnTo>
                    <a:pt x="140" y="69"/>
                  </a:lnTo>
                  <a:lnTo>
                    <a:pt x="140" y="71"/>
                  </a:lnTo>
                  <a:lnTo>
                    <a:pt x="140" y="75"/>
                  </a:lnTo>
                  <a:lnTo>
                    <a:pt x="140" y="78"/>
                  </a:lnTo>
                  <a:lnTo>
                    <a:pt x="140" y="80"/>
                  </a:lnTo>
                  <a:lnTo>
                    <a:pt x="140" y="86"/>
                  </a:lnTo>
                  <a:lnTo>
                    <a:pt x="140" y="90"/>
                  </a:lnTo>
                  <a:lnTo>
                    <a:pt x="140" y="92"/>
                  </a:lnTo>
                  <a:lnTo>
                    <a:pt x="140" y="94"/>
                  </a:lnTo>
                  <a:lnTo>
                    <a:pt x="140" y="96"/>
                  </a:lnTo>
                  <a:lnTo>
                    <a:pt x="140" y="99"/>
                  </a:lnTo>
                  <a:lnTo>
                    <a:pt x="140" y="101"/>
                  </a:lnTo>
                  <a:lnTo>
                    <a:pt x="140" y="103"/>
                  </a:lnTo>
                  <a:lnTo>
                    <a:pt x="140" y="105"/>
                  </a:lnTo>
                  <a:lnTo>
                    <a:pt x="140" y="107"/>
                  </a:lnTo>
                  <a:lnTo>
                    <a:pt x="140" y="109"/>
                  </a:lnTo>
                  <a:lnTo>
                    <a:pt x="140" y="113"/>
                  </a:lnTo>
                  <a:lnTo>
                    <a:pt x="140" y="117"/>
                  </a:lnTo>
                  <a:lnTo>
                    <a:pt x="140" y="121"/>
                  </a:lnTo>
                  <a:lnTo>
                    <a:pt x="140" y="123"/>
                  </a:lnTo>
                  <a:lnTo>
                    <a:pt x="140" y="128"/>
                  </a:lnTo>
                  <a:lnTo>
                    <a:pt x="140" y="130"/>
                  </a:lnTo>
                  <a:lnTo>
                    <a:pt x="140" y="132"/>
                  </a:lnTo>
                  <a:lnTo>
                    <a:pt x="140" y="134"/>
                  </a:lnTo>
                  <a:lnTo>
                    <a:pt x="140" y="140"/>
                  </a:lnTo>
                  <a:lnTo>
                    <a:pt x="140" y="142"/>
                  </a:lnTo>
                  <a:lnTo>
                    <a:pt x="142" y="144"/>
                  </a:lnTo>
                  <a:lnTo>
                    <a:pt x="142" y="146"/>
                  </a:lnTo>
                  <a:lnTo>
                    <a:pt x="144" y="157"/>
                  </a:lnTo>
                  <a:lnTo>
                    <a:pt x="148" y="169"/>
                  </a:lnTo>
                  <a:lnTo>
                    <a:pt x="148" y="172"/>
                  </a:lnTo>
                  <a:lnTo>
                    <a:pt x="148" y="178"/>
                  </a:lnTo>
                  <a:lnTo>
                    <a:pt x="150" y="186"/>
                  </a:lnTo>
                  <a:lnTo>
                    <a:pt x="152" y="190"/>
                  </a:lnTo>
                  <a:lnTo>
                    <a:pt x="152" y="192"/>
                  </a:lnTo>
                  <a:lnTo>
                    <a:pt x="154" y="199"/>
                  </a:lnTo>
                  <a:lnTo>
                    <a:pt x="156" y="205"/>
                  </a:lnTo>
                  <a:lnTo>
                    <a:pt x="156" y="207"/>
                  </a:lnTo>
                  <a:lnTo>
                    <a:pt x="156" y="209"/>
                  </a:lnTo>
                  <a:lnTo>
                    <a:pt x="158" y="213"/>
                  </a:lnTo>
                  <a:lnTo>
                    <a:pt x="158" y="217"/>
                  </a:lnTo>
                  <a:lnTo>
                    <a:pt x="160" y="222"/>
                  </a:lnTo>
                  <a:lnTo>
                    <a:pt x="160" y="226"/>
                  </a:lnTo>
                  <a:lnTo>
                    <a:pt x="162" y="230"/>
                  </a:lnTo>
                  <a:lnTo>
                    <a:pt x="162" y="238"/>
                  </a:lnTo>
                  <a:lnTo>
                    <a:pt x="163" y="238"/>
                  </a:lnTo>
                  <a:lnTo>
                    <a:pt x="163" y="240"/>
                  </a:lnTo>
                  <a:lnTo>
                    <a:pt x="163" y="242"/>
                  </a:lnTo>
                  <a:lnTo>
                    <a:pt x="163" y="243"/>
                  </a:lnTo>
                  <a:lnTo>
                    <a:pt x="165" y="253"/>
                  </a:lnTo>
                  <a:lnTo>
                    <a:pt x="167" y="261"/>
                  </a:lnTo>
                  <a:lnTo>
                    <a:pt x="169" y="265"/>
                  </a:lnTo>
                  <a:lnTo>
                    <a:pt x="169" y="270"/>
                  </a:lnTo>
                  <a:lnTo>
                    <a:pt x="171" y="274"/>
                  </a:lnTo>
                  <a:lnTo>
                    <a:pt x="171" y="276"/>
                  </a:lnTo>
                  <a:lnTo>
                    <a:pt x="171" y="278"/>
                  </a:lnTo>
                  <a:lnTo>
                    <a:pt x="171" y="280"/>
                  </a:lnTo>
                  <a:lnTo>
                    <a:pt x="173" y="290"/>
                  </a:lnTo>
                  <a:lnTo>
                    <a:pt x="175" y="291"/>
                  </a:lnTo>
                  <a:lnTo>
                    <a:pt x="175" y="297"/>
                  </a:lnTo>
                  <a:lnTo>
                    <a:pt x="177" y="301"/>
                  </a:lnTo>
                  <a:lnTo>
                    <a:pt x="177" y="305"/>
                  </a:lnTo>
                  <a:lnTo>
                    <a:pt x="179" y="309"/>
                  </a:lnTo>
                  <a:lnTo>
                    <a:pt x="179" y="311"/>
                  </a:lnTo>
                  <a:lnTo>
                    <a:pt x="179" y="313"/>
                  </a:lnTo>
                  <a:lnTo>
                    <a:pt x="179" y="315"/>
                  </a:lnTo>
                  <a:lnTo>
                    <a:pt x="181" y="322"/>
                  </a:lnTo>
                  <a:lnTo>
                    <a:pt x="183" y="328"/>
                  </a:lnTo>
                  <a:lnTo>
                    <a:pt x="185" y="336"/>
                  </a:lnTo>
                  <a:lnTo>
                    <a:pt x="185" y="338"/>
                  </a:lnTo>
                  <a:lnTo>
                    <a:pt x="187" y="341"/>
                  </a:lnTo>
                  <a:lnTo>
                    <a:pt x="187" y="343"/>
                  </a:lnTo>
                  <a:lnTo>
                    <a:pt x="187" y="349"/>
                  </a:lnTo>
                  <a:lnTo>
                    <a:pt x="188" y="351"/>
                  </a:lnTo>
                  <a:lnTo>
                    <a:pt x="190" y="359"/>
                  </a:lnTo>
                  <a:lnTo>
                    <a:pt x="190" y="363"/>
                  </a:lnTo>
                  <a:lnTo>
                    <a:pt x="196" y="363"/>
                  </a:lnTo>
                  <a:lnTo>
                    <a:pt x="202" y="363"/>
                  </a:lnTo>
                  <a:lnTo>
                    <a:pt x="208" y="363"/>
                  </a:lnTo>
                  <a:lnTo>
                    <a:pt x="211" y="363"/>
                  </a:lnTo>
                  <a:lnTo>
                    <a:pt x="223" y="363"/>
                  </a:lnTo>
                  <a:lnTo>
                    <a:pt x="229" y="363"/>
                  </a:lnTo>
                  <a:lnTo>
                    <a:pt x="233" y="363"/>
                  </a:lnTo>
                  <a:lnTo>
                    <a:pt x="240" y="363"/>
                  </a:lnTo>
                  <a:lnTo>
                    <a:pt x="242" y="363"/>
                  </a:lnTo>
                  <a:lnTo>
                    <a:pt x="244" y="363"/>
                  </a:lnTo>
                  <a:lnTo>
                    <a:pt x="244" y="364"/>
                  </a:lnTo>
                  <a:lnTo>
                    <a:pt x="246" y="364"/>
                  </a:lnTo>
                  <a:lnTo>
                    <a:pt x="246" y="366"/>
                  </a:lnTo>
                  <a:lnTo>
                    <a:pt x="244" y="366"/>
                  </a:lnTo>
                  <a:lnTo>
                    <a:pt x="244" y="368"/>
                  </a:lnTo>
                  <a:lnTo>
                    <a:pt x="246" y="370"/>
                  </a:lnTo>
                  <a:lnTo>
                    <a:pt x="246" y="372"/>
                  </a:lnTo>
                  <a:lnTo>
                    <a:pt x="244" y="372"/>
                  </a:lnTo>
                  <a:lnTo>
                    <a:pt x="242" y="374"/>
                  </a:lnTo>
                  <a:lnTo>
                    <a:pt x="240" y="374"/>
                  </a:lnTo>
                  <a:lnTo>
                    <a:pt x="242" y="376"/>
                  </a:lnTo>
                  <a:lnTo>
                    <a:pt x="242" y="378"/>
                  </a:lnTo>
                  <a:lnTo>
                    <a:pt x="242" y="380"/>
                  </a:lnTo>
                  <a:lnTo>
                    <a:pt x="242" y="382"/>
                  </a:lnTo>
                  <a:lnTo>
                    <a:pt x="242" y="384"/>
                  </a:lnTo>
                  <a:lnTo>
                    <a:pt x="244" y="384"/>
                  </a:lnTo>
                  <a:lnTo>
                    <a:pt x="244" y="386"/>
                  </a:lnTo>
                  <a:lnTo>
                    <a:pt x="244" y="387"/>
                  </a:lnTo>
                  <a:lnTo>
                    <a:pt x="244" y="389"/>
                  </a:lnTo>
                  <a:lnTo>
                    <a:pt x="244" y="391"/>
                  </a:lnTo>
                  <a:lnTo>
                    <a:pt x="244" y="393"/>
                  </a:lnTo>
                  <a:lnTo>
                    <a:pt x="246" y="393"/>
                  </a:lnTo>
                  <a:lnTo>
                    <a:pt x="244" y="393"/>
                  </a:lnTo>
                  <a:lnTo>
                    <a:pt x="244" y="395"/>
                  </a:lnTo>
                  <a:lnTo>
                    <a:pt x="242" y="397"/>
                  </a:lnTo>
                  <a:lnTo>
                    <a:pt x="244" y="397"/>
                  </a:lnTo>
                  <a:lnTo>
                    <a:pt x="244" y="399"/>
                  </a:lnTo>
                  <a:lnTo>
                    <a:pt x="244" y="401"/>
                  </a:lnTo>
                  <a:lnTo>
                    <a:pt x="244" y="403"/>
                  </a:lnTo>
                  <a:lnTo>
                    <a:pt x="246" y="405"/>
                  </a:lnTo>
                  <a:lnTo>
                    <a:pt x="244" y="405"/>
                  </a:lnTo>
                  <a:lnTo>
                    <a:pt x="244" y="407"/>
                  </a:lnTo>
                  <a:lnTo>
                    <a:pt x="242" y="407"/>
                  </a:lnTo>
                  <a:lnTo>
                    <a:pt x="242" y="409"/>
                  </a:lnTo>
                  <a:lnTo>
                    <a:pt x="242" y="411"/>
                  </a:lnTo>
                  <a:lnTo>
                    <a:pt x="244" y="411"/>
                  </a:lnTo>
                  <a:lnTo>
                    <a:pt x="244" y="412"/>
                  </a:lnTo>
                  <a:lnTo>
                    <a:pt x="244" y="414"/>
                  </a:lnTo>
                  <a:lnTo>
                    <a:pt x="244" y="416"/>
                  </a:lnTo>
                  <a:lnTo>
                    <a:pt x="242" y="416"/>
                  </a:lnTo>
                  <a:lnTo>
                    <a:pt x="242" y="418"/>
                  </a:lnTo>
                  <a:lnTo>
                    <a:pt x="242" y="420"/>
                  </a:lnTo>
                  <a:lnTo>
                    <a:pt x="242" y="422"/>
                  </a:lnTo>
                  <a:lnTo>
                    <a:pt x="244" y="422"/>
                  </a:lnTo>
                  <a:lnTo>
                    <a:pt x="246" y="424"/>
                  </a:lnTo>
                  <a:lnTo>
                    <a:pt x="246" y="426"/>
                  </a:lnTo>
                  <a:lnTo>
                    <a:pt x="246" y="428"/>
                  </a:lnTo>
                  <a:lnTo>
                    <a:pt x="246" y="430"/>
                  </a:lnTo>
                  <a:lnTo>
                    <a:pt x="248" y="430"/>
                  </a:lnTo>
                  <a:lnTo>
                    <a:pt x="248" y="432"/>
                  </a:lnTo>
                  <a:lnTo>
                    <a:pt x="248" y="434"/>
                  </a:lnTo>
                  <a:lnTo>
                    <a:pt x="248" y="435"/>
                  </a:lnTo>
                  <a:lnTo>
                    <a:pt x="250" y="435"/>
                  </a:lnTo>
                  <a:lnTo>
                    <a:pt x="248" y="437"/>
                  </a:lnTo>
                  <a:lnTo>
                    <a:pt x="248" y="439"/>
                  </a:lnTo>
                  <a:lnTo>
                    <a:pt x="248" y="441"/>
                  </a:lnTo>
                  <a:lnTo>
                    <a:pt x="248" y="443"/>
                  </a:lnTo>
                  <a:lnTo>
                    <a:pt x="248" y="445"/>
                  </a:lnTo>
                  <a:lnTo>
                    <a:pt x="250" y="445"/>
                  </a:lnTo>
                  <a:lnTo>
                    <a:pt x="250" y="447"/>
                  </a:lnTo>
                  <a:lnTo>
                    <a:pt x="252" y="449"/>
                  </a:lnTo>
                  <a:lnTo>
                    <a:pt x="252" y="451"/>
                  </a:lnTo>
                  <a:lnTo>
                    <a:pt x="254" y="451"/>
                  </a:lnTo>
                  <a:lnTo>
                    <a:pt x="254" y="453"/>
                  </a:lnTo>
                  <a:lnTo>
                    <a:pt x="252" y="455"/>
                  </a:lnTo>
                  <a:lnTo>
                    <a:pt x="252" y="457"/>
                  </a:lnTo>
                  <a:lnTo>
                    <a:pt x="252" y="458"/>
                  </a:lnTo>
                  <a:lnTo>
                    <a:pt x="252" y="460"/>
                  </a:lnTo>
                  <a:lnTo>
                    <a:pt x="252" y="462"/>
                  </a:lnTo>
                  <a:lnTo>
                    <a:pt x="252" y="464"/>
                  </a:lnTo>
                  <a:lnTo>
                    <a:pt x="254" y="464"/>
                  </a:lnTo>
                  <a:lnTo>
                    <a:pt x="254" y="466"/>
                  </a:lnTo>
                  <a:lnTo>
                    <a:pt x="252" y="468"/>
                  </a:lnTo>
                  <a:lnTo>
                    <a:pt x="252" y="470"/>
                  </a:lnTo>
                  <a:lnTo>
                    <a:pt x="254" y="470"/>
                  </a:lnTo>
                  <a:lnTo>
                    <a:pt x="254" y="472"/>
                  </a:lnTo>
                  <a:lnTo>
                    <a:pt x="254" y="474"/>
                  </a:lnTo>
                  <a:lnTo>
                    <a:pt x="256" y="474"/>
                  </a:lnTo>
                  <a:lnTo>
                    <a:pt x="256" y="476"/>
                  </a:lnTo>
                  <a:lnTo>
                    <a:pt x="254" y="476"/>
                  </a:lnTo>
                  <a:lnTo>
                    <a:pt x="254" y="478"/>
                  </a:lnTo>
                  <a:lnTo>
                    <a:pt x="254" y="480"/>
                  </a:lnTo>
                  <a:lnTo>
                    <a:pt x="254" y="482"/>
                  </a:lnTo>
                  <a:lnTo>
                    <a:pt x="254" y="483"/>
                  </a:lnTo>
                  <a:lnTo>
                    <a:pt x="252" y="483"/>
                  </a:lnTo>
                  <a:lnTo>
                    <a:pt x="252" y="485"/>
                  </a:lnTo>
                  <a:lnTo>
                    <a:pt x="250" y="487"/>
                  </a:lnTo>
                  <a:lnTo>
                    <a:pt x="250" y="489"/>
                  </a:lnTo>
                  <a:lnTo>
                    <a:pt x="250" y="491"/>
                  </a:lnTo>
                  <a:lnTo>
                    <a:pt x="248" y="491"/>
                  </a:lnTo>
                  <a:lnTo>
                    <a:pt x="250" y="493"/>
                  </a:lnTo>
                  <a:lnTo>
                    <a:pt x="250" y="495"/>
                  </a:lnTo>
                  <a:lnTo>
                    <a:pt x="250" y="497"/>
                  </a:lnTo>
                  <a:lnTo>
                    <a:pt x="250" y="499"/>
                  </a:lnTo>
                  <a:lnTo>
                    <a:pt x="250" y="501"/>
                  </a:lnTo>
                  <a:lnTo>
                    <a:pt x="250" y="503"/>
                  </a:lnTo>
                  <a:lnTo>
                    <a:pt x="250" y="505"/>
                  </a:lnTo>
                  <a:lnTo>
                    <a:pt x="250" y="506"/>
                  </a:lnTo>
                  <a:lnTo>
                    <a:pt x="250" y="508"/>
                  </a:lnTo>
                  <a:lnTo>
                    <a:pt x="250" y="510"/>
                  </a:lnTo>
                  <a:lnTo>
                    <a:pt x="250" y="512"/>
                  </a:lnTo>
                  <a:lnTo>
                    <a:pt x="250" y="514"/>
                  </a:lnTo>
                  <a:lnTo>
                    <a:pt x="250" y="516"/>
                  </a:lnTo>
                  <a:lnTo>
                    <a:pt x="248" y="518"/>
                  </a:lnTo>
                  <a:lnTo>
                    <a:pt x="248" y="520"/>
                  </a:lnTo>
                  <a:lnTo>
                    <a:pt x="246" y="520"/>
                  </a:lnTo>
                  <a:lnTo>
                    <a:pt x="246" y="522"/>
                  </a:lnTo>
                  <a:lnTo>
                    <a:pt x="244" y="522"/>
                  </a:lnTo>
                  <a:lnTo>
                    <a:pt x="244" y="524"/>
                  </a:lnTo>
                  <a:lnTo>
                    <a:pt x="244" y="526"/>
                  </a:lnTo>
                  <a:lnTo>
                    <a:pt x="242" y="526"/>
                  </a:lnTo>
                  <a:lnTo>
                    <a:pt x="242" y="528"/>
                  </a:lnTo>
                  <a:lnTo>
                    <a:pt x="242" y="531"/>
                  </a:lnTo>
                  <a:lnTo>
                    <a:pt x="244" y="531"/>
                  </a:lnTo>
                  <a:lnTo>
                    <a:pt x="244" y="533"/>
                  </a:lnTo>
                  <a:lnTo>
                    <a:pt x="244" y="535"/>
                  </a:lnTo>
                  <a:lnTo>
                    <a:pt x="244" y="537"/>
                  </a:lnTo>
                  <a:lnTo>
                    <a:pt x="244" y="539"/>
                  </a:lnTo>
                  <a:lnTo>
                    <a:pt x="244" y="541"/>
                  </a:lnTo>
                  <a:lnTo>
                    <a:pt x="246" y="541"/>
                  </a:lnTo>
                  <a:lnTo>
                    <a:pt x="246" y="543"/>
                  </a:lnTo>
                  <a:lnTo>
                    <a:pt x="246" y="545"/>
                  </a:lnTo>
                  <a:lnTo>
                    <a:pt x="246" y="547"/>
                  </a:lnTo>
                  <a:lnTo>
                    <a:pt x="246" y="549"/>
                  </a:lnTo>
                  <a:lnTo>
                    <a:pt x="246" y="551"/>
                  </a:lnTo>
                  <a:lnTo>
                    <a:pt x="246" y="553"/>
                  </a:lnTo>
                  <a:lnTo>
                    <a:pt x="246" y="554"/>
                  </a:lnTo>
                  <a:lnTo>
                    <a:pt x="246" y="556"/>
                  </a:lnTo>
                  <a:lnTo>
                    <a:pt x="246" y="558"/>
                  </a:lnTo>
                  <a:lnTo>
                    <a:pt x="246" y="560"/>
                  </a:lnTo>
                  <a:lnTo>
                    <a:pt x="244" y="560"/>
                  </a:lnTo>
                  <a:lnTo>
                    <a:pt x="246" y="562"/>
                  </a:lnTo>
                  <a:lnTo>
                    <a:pt x="246" y="564"/>
                  </a:lnTo>
                  <a:lnTo>
                    <a:pt x="246" y="566"/>
                  </a:lnTo>
                  <a:lnTo>
                    <a:pt x="246" y="568"/>
                  </a:lnTo>
                  <a:lnTo>
                    <a:pt x="246" y="570"/>
                  </a:lnTo>
                  <a:lnTo>
                    <a:pt x="248" y="570"/>
                  </a:lnTo>
                  <a:lnTo>
                    <a:pt x="248" y="572"/>
                  </a:lnTo>
                  <a:lnTo>
                    <a:pt x="248" y="574"/>
                  </a:lnTo>
                  <a:lnTo>
                    <a:pt x="248" y="576"/>
                  </a:lnTo>
                  <a:lnTo>
                    <a:pt x="248" y="578"/>
                  </a:lnTo>
                  <a:lnTo>
                    <a:pt x="248" y="579"/>
                  </a:lnTo>
                  <a:lnTo>
                    <a:pt x="250" y="579"/>
                  </a:lnTo>
                  <a:lnTo>
                    <a:pt x="250" y="581"/>
                  </a:lnTo>
                  <a:lnTo>
                    <a:pt x="250" y="583"/>
                  </a:lnTo>
                  <a:lnTo>
                    <a:pt x="248" y="583"/>
                  </a:lnTo>
                  <a:lnTo>
                    <a:pt x="248" y="585"/>
                  </a:lnTo>
                  <a:lnTo>
                    <a:pt x="248" y="587"/>
                  </a:lnTo>
                  <a:lnTo>
                    <a:pt x="246" y="587"/>
                  </a:lnTo>
                  <a:lnTo>
                    <a:pt x="246" y="589"/>
                  </a:lnTo>
                  <a:lnTo>
                    <a:pt x="244" y="591"/>
                  </a:lnTo>
                  <a:lnTo>
                    <a:pt x="242" y="593"/>
                  </a:lnTo>
                  <a:lnTo>
                    <a:pt x="242" y="595"/>
                  </a:lnTo>
                  <a:lnTo>
                    <a:pt x="242" y="597"/>
                  </a:lnTo>
                  <a:lnTo>
                    <a:pt x="242" y="599"/>
                  </a:lnTo>
                  <a:lnTo>
                    <a:pt x="244" y="601"/>
                  </a:lnTo>
                  <a:lnTo>
                    <a:pt x="242" y="601"/>
                  </a:lnTo>
                  <a:lnTo>
                    <a:pt x="244" y="601"/>
                  </a:lnTo>
                  <a:lnTo>
                    <a:pt x="244" y="602"/>
                  </a:lnTo>
                  <a:lnTo>
                    <a:pt x="244" y="604"/>
                  </a:lnTo>
                  <a:lnTo>
                    <a:pt x="244" y="606"/>
                  </a:lnTo>
                  <a:lnTo>
                    <a:pt x="242" y="606"/>
                  </a:lnTo>
                  <a:lnTo>
                    <a:pt x="242" y="610"/>
                  </a:lnTo>
                  <a:lnTo>
                    <a:pt x="240" y="610"/>
                  </a:lnTo>
                  <a:lnTo>
                    <a:pt x="240" y="612"/>
                  </a:lnTo>
                  <a:lnTo>
                    <a:pt x="240" y="614"/>
                  </a:lnTo>
                  <a:lnTo>
                    <a:pt x="240" y="616"/>
                  </a:lnTo>
                  <a:lnTo>
                    <a:pt x="236" y="616"/>
                  </a:lnTo>
                  <a:lnTo>
                    <a:pt x="236" y="618"/>
                  </a:lnTo>
                  <a:lnTo>
                    <a:pt x="236" y="620"/>
                  </a:lnTo>
                  <a:lnTo>
                    <a:pt x="236" y="622"/>
                  </a:lnTo>
                  <a:lnTo>
                    <a:pt x="235" y="622"/>
                  </a:lnTo>
                  <a:lnTo>
                    <a:pt x="233" y="624"/>
                  </a:lnTo>
                  <a:lnTo>
                    <a:pt x="233" y="626"/>
                  </a:lnTo>
                  <a:lnTo>
                    <a:pt x="231" y="626"/>
                  </a:lnTo>
                  <a:lnTo>
                    <a:pt x="233" y="626"/>
                  </a:lnTo>
                  <a:lnTo>
                    <a:pt x="233" y="627"/>
                  </a:lnTo>
                  <a:lnTo>
                    <a:pt x="233" y="629"/>
                  </a:lnTo>
                  <a:lnTo>
                    <a:pt x="233" y="631"/>
                  </a:lnTo>
                  <a:lnTo>
                    <a:pt x="231" y="631"/>
                  </a:lnTo>
                  <a:lnTo>
                    <a:pt x="231" y="633"/>
                  </a:lnTo>
                  <a:lnTo>
                    <a:pt x="229" y="635"/>
                  </a:lnTo>
                  <a:lnTo>
                    <a:pt x="229" y="633"/>
                  </a:lnTo>
                  <a:lnTo>
                    <a:pt x="227" y="635"/>
                  </a:lnTo>
                  <a:lnTo>
                    <a:pt x="225" y="635"/>
                  </a:lnTo>
                  <a:lnTo>
                    <a:pt x="223" y="635"/>
                  </a:lnTo>
                  <a:lnTo>
                    <a:pt x="223" y="637"/>
                  </a:lnTo>
                  <a:lnTo>
                    <a:pt x="223" y="639"/>
                  </a:lnTo>
                  <a:lnTo>
                    <a:pt x="221" y="639"/>
                  </a:lnTo>
                  <a:lnTo>
                    <a:pt x="221" y="637"/>
                  </a:lnTo>
                  <a:lnTo>
                    <a:pt x="221" y="635"/>
                  </a:lnTo>
                  <a:lnTo>
                    <a:pt x="219" y="635"/>
                  </a:lnTo>
                  <a:lnTo>
                    <a:pt x="219" y="637"/>
                  </a:lnTo>
                  <a:lnTo>
                    <a:pt x="219" y="645"/>
                  </a:lnTo>
                  <a:lnTo>
                    <a:pt x="219" y="647"/>
                  </a:lnTo>
                  <a:lnTo>
                    <a:pt x="219" y="650"/>
                  </a:lnTo>
                  <a:lnTo>
                    <a:pt x="219" y="652"/>
                  </a:lnTo>
                  <a:lnTo>
                    <a:pt x="219" y="654"/>
                  </a:lnTo>
                  <a:lnTo>
                    <a:pt x="219" y="658"/>
                  </a:lnTo>
                  <a:lnTo>
                    <a:pt x="219" y="662"/>
                  </a:lnTo>
                  <a:lnTo>
                    <a:pt x="219" y="664"/>
                  </a:lnTo>
                  <a:lnTo>
                    <a:pt x="219" y="668"/>
                  </a:lnTo>
                  <a:lnTo>
                    <a:pt x="219" y="670"/>
                  </a:lnTo>
                  <a:lnTo>
                    <a:pt x="219" y="672"/>
                  </a:lnTo>
                  <a:lnTo>
                    <a:pt x="219" y="674"/>
                  </a:lnTo>
                  <a:lnTo>
                    <a:pt x="219" y="675"/>
                  </a:lnTo>
                  <a:lnTo>
                    <a:pt x="219" y="677"/>
                  </a:lnTo>
                  <a:lnTo>
                    <a:pt x="219" y="683"/>
                  </a:lnTo>
                  <a:lnTo>
                    <a:pt x="219" y="687"/>
                  </a:lnTo>
                  <a:lnTo>
                    <a:pt x="219" y="693"/>
                  </a:lnTo>
                  <a:lnTo>
                    <a:pt x="219" y="700"/>
                  </a:lnTo>
                  <a:lnTo>
                    <a:pt x="219" y="712"/>
                  </a:lnTo>
                  <a:lnTo>
                    <a:pt x="219" y="722"/>
                  </a:lnTo>
                  <a:lnTo>
                    <a:pt x="219" y="723"/>
                  </a:lnTo>
                  <a:lnTo>
                    <a:pt x="219" y="725"/>
                  </a:lnTo>
                  <a:lnTo>
                    <a:pt x="219" y="729"/>
                  </a:lnTo>
                  <a:lnTo>
                    <a:pt x="219" y="735"/>
                  </a:lnTo>
                  <a:lnTo>
                    <a:pt x="219" y="745"/>
                  </a:lnTo>
                  <a:lnTo>
                    <a:pt x="219" y="746"/>
                  </a:lnTo>
                  <a:lnTo>
                    <a:pt x="219" y="748"/>
                  </a:lnTo>
                  <a:lnTo>
                    <a:pt x="219" y="750"/>
                  </a:lnTo>
                  <a:lnTo>
                    <a:pt x="219" y="756"/>
                  </a:lnTo>
                  <a:lnTo>
                    <a:pt x="219" y="758"/>
                  </a:lnTo>
                  <a:lnTo>
                    <a:pt x="217" y="758"/>
                  </a:lnTo>
                  <a:lnTo>
                    <a:pt x="210" y="758"/>
                  </a:lnTo>
                  <a:lnTo>
                    <a:pt x="206" y="758"/>
                  </a:lnTo>
                  <a:lnTo>
                    <a:pt x="200" y="758"/>
                  </a:lnTo>
                  <a:lnTo>
                    <a:pt x="196" y="758"/>
                  </a:lnTo>
                  <a:lnTo>
                    <a:pt x="192" y="758"/>
                  </a:lnTo>
                  <a:lnTo>
                    <a:pt x="190" y="758"/>
                  </a:lnTo>
                  <a:lnTo>
                    <a:pt x="187" y="758"/>
                  </a:lnTo>
                  <a:lnTo>
                    <a:pt x="181" y="758"/>
                  </a:lnTo>
                  <a:lnTo>
                    <a:pt x="179" y="758"/>
                  </a:lnTo>
                  <a:lnTo>
                    <a:pt x="173" y="758"/>
                  </a:lnTo>
                  <a:lnTo>
                    <a:pt x="165" y="758"/>
                  </a:lnTo>
                  <a:lnTo>
                    <a:pt x="156" y="758"/>
                  </a:lnTo>
                  <a:lnTo>
                    <a:pt x="152" y="758"/>
                  </a:lnTo>
                  <a:lnTo>
                    <a:pt x="150" y="758"/>
                  </a:lnTo>
                  <a:lnTo>
                    <a:pt x="146" y="758"/>
                  </a:lnTo>
                  <a:lnTo>
                    <a:pt x="137" y="758"/>
                  </a:lnTo>
                  <a:lnTo>
                    <a:pt x="117" y="758"/>
                  </a:lnTo>
                  <a:lnTo>
                    <a:pt x="115" y="758"/>
                  </a:lnTo>
                  <a:lnTo>
                    <a:pt x="112" y="758"/>
                  </a:lnTo>
                  <a:lnTo>
                    <a:pt x="102" y="758"/>
                  </a:lnTo>
                  <a:lnTo>
                    <a:pt x="98" y="758"/>
                  </a:lnTo>
                  <a:lnTo>
                    <a:pt x="85" y="758"/>
                  </a:lnTo>
                  <a:lnTo>
                    <a:pt x="79" y="758"/>
                  </a:lnTo>
                  <a:lnTo>
                    <a:pt x="71" y="758"/>
                  </a:lnTo>
                  <a:lnTo>
                    <a:pt x="62" y="758"/>
                  </a:lnTo>
                  <a:lnTo>
                    <a:pt x="56" y="758"/>
                  </a:lnTo>
                  <a:lnTo>
                    <a:pt x="48" y="758"/>
                  </a:lnTo>
                  <a:lnTo>
                    <a:pt x="44" y="758"/>
                  </a:lnTo>
                  <a:lnTo>
                    <a:pt x="39" y="758"/>
                  </a:lnTo>
                  <a:lnTo>
                    <a:pt x="23" y="758"/>
                  </a:lnTo>
                  <a:lnTo>
                    <a:pt x="18" y="758"/>
                  </a:lnTo>
                  <a:lnTo>
                    <a:pt x="10" y="758"/>
                  </a:lnTo>
                  <a:lnTo>
                    <a:pt x="6" y="758"/>
                  </a:lnTo>
                  <a:lnTo>
                    <a:pt x="2" y="758"/>
                  </a:lnTo>
                  <a:lnTo>
                    <a:pt x="0" y="758"/>
                  </a:lnTo>
                  <a:lnTo>
                    <a:pt x="0" y="752"/>
                  </a:lnTo>
                  <a:lnTo>
                    <a:pt x="2" y="752"/>
                  </a:lnTo>
                  <a:lnTo>
                    <a:pt x="2" y="748"/>
                  </a:lnTo>
                  <a:lnTo>
                    <a:pt x="2" y="737"/>
                  </a:lnTo>
                  <a:lnTo>
                    <a:pt x="2" y="722"/>
                  </a:lnTo>
                  <a:lnTo>
                    <a:pt x="2" y="720"/>
                  </a:lnTo>
                  <a:lnTo>
                    <a:pt x="2" y="712"/>
                  </a:lnTo>
                  <a:lnTo>
                    <a:pt x="2" y="704"/>
                  </a:lnTo>
                  <a:lnTo>
                    <a:pt x="2" y="700"/>
                  </a:lnTo>
                  <a:lnTo>
                    <a:pt x="2" y="695"/>
                  </a:lnTo>
                  <a:lnTo>
                    <a:pt x="2" y="677"/>
                  </a:lnTo>
                  <a:lnTo>
                    <a:pt x="2" y="672"/>
                  </a:lnTo>
                  <a:lnTo>
                    <a:pt x="4" y="672"/>
                  </a:lnTo>
                  <a:lnTo>
                    <a:pt x="4" y="662"/>
                  </a:lnTo>
                  <a:lnTo>
                    <a:pt x="4" y="654"/>
                  </a:lnTo>
                  <a:lnTo>
                    <a:pt x="4" y="650"/>
                  </a:lnTo>
                  <a:lnTo>
                    <a:pt x="4" y="643"/>
                  </a:lnTo>
                  <a:lnTo>
                    <a:pt x="4" y="641"/>
                  </a:lnTo>
                  <a:lnTo>
                    <a:pt x="4" y="631"/>
                  </a:lnTo>
                  <a:lnTo>
                    <a:pt x="4" y="627"/>
                  </a:lnTo>
                  <a:lnTo>
                    <a:pt x="4" y="626"/>
                  </a:lnTo>
                  <a:lnTo>
                    <a:pt x="4" y="620"/>
                  </a:lnTo>
                  <a:lnTo>
                    <a:pt x="4" y="616"/>
                  </a:lnTo>
                  <a:lnTo>
                    <a:pt x="4" y="614"/>
                  </a:lnTo>
                  <a:lnTo>
                    <a:pt x="4" y="602"/>
                  </a:lnTo>
                  <a:lnTo>
                    <a:pt x="4" y="601"/>
                  </a:lnTo>
                  <a:lnTo>
                    <a:pt x="4" y="599"/>
                  </a:lnTo>
                  <a:lnTo>
                    <a:pt x="4" y="591"/>
                  </a:lnTo>
                  <a:lnTo>
                    <a:pt x="4" y="581"/>
                  </a:lnTo>
                  <a:lnTo>
                    <a:pt x="4" y="572"/>
                  </a:lnTo>
                  <a:lnTo>
                    <a:pt x="4" y="570"/>
                  </a:lnTo>
                  <a:lnTo>
                    <a:pt x="4" y="568"/>
                  </a:lnTo>
                  <a:lnTo>
                    <a:pt x="4" y="566"/>
                  </a:lnTo>
                  <a:lnTo>
                    <a:pt x="4" y="564"/>
                  </a:lnTo>
                  <a:lnTo>
                    <a:pt x="4" y="554"/>
                  </a:lnTo>
                  <a:lnTo>
                    <a:pt x="4" y="547"/>
                  </a:lnTo>
                  <a:lnTo>
                    <a:pt x="4" y="543"/>
                  </a:lnTo>
                  <a:lnTo>
                    <a:pt x="4" y="535"/>
                  </a:lnTo>
                  <a:lnTo>
                    <a:pt x="4" y="533"/>
                  </a:lnTo>
                  <a:lnTo>
                    <a:pt x="4" y="528"/>
                  </a:lnTo>
                  <a:lnTo>
                    <a:pt x="4" y="526"/>
                  </a:lnTo>
                  <a:lnTo>
                    <a:pt x="4" y="524"/>
                  </a:lnTo>
                  <a:lnTo>
                    <a:pt x="4" y="510"/>
                  </a:lnTo>
                  <a:lnTo>
                    <a:pt x="4" y="505"/>
                  </a:lnTo>
                  <a:lnTo>
                    <a:pt x="4" y="499"/>
                  </a:lnTo>
                  <a:lnTo>
                    <a:pt x="4" y="493"/>
                  </a:lnTo>
                  <a:lnTo>
                    <a:pt x="4" y="485"/>
                  </a:lnTo>
                  <a:lnTo>
                    <a:pt x="4" y="478"/>
                  </a:lnTo>
                  <a:lnTo>
                    <a:pt x="4" y="472"/>
                  </a:lnTo>
                  <a:lnTo>
                    <a:pt x="4" y="470"/>
                  </a:lnTo>
                  <a:lnTo>
                    <a:pt x="4" y="464"/>
                  </a:lnTo>
                  <a:lnTo>
                    <a:pt x="4" y="460"/>
                  </a:lnTo>
                  <a:lnTo>
                    <a:pt x="4" y="439"/>
                  </a:lnTo>
                  <a:lnTo>
                    <a:pt x="4" y="435"/>
                  </a:lnTo>
                  <a:lnTo>
                    <a:pt x="4" y="434"/>
                  </a:lnTo>
                  <a:lnTo>
                    <a:pt x="4" y="418"/>
                  </a:lnTo>
                  <a:lnTo>
                    <a:pt x="4" y="414"/>
                  </a:lnTo>
                  <a:lnTo>
                    <a:pt x="4" y="411"/>
                  </a:lnTo>
                  <a:lnTo>
                    <a:pt x="4" y="409"/>
                  </a:lnTo>
                  <a:lnTo>
                    <a:pt x="4" y="407"/>
                  </a:lnTo>
                  <a:lnTo>
                    <a:pt x="4" y="386"/>
                  </a:lnTo>
                  <a:lnTo>
                    <a:pt x="2" y="386"/>
                  </a:lnTo>
                  <a:lnTo>
                    <a:pt x="0" y="386"/>
                  </a:lnTo>
                  <a:lnTo>
                    <a:pt x="0" y="384"/>
                  </a:lnTo>
                  <a:lnTo>
                    <a:pt x="0" y="374"/>
                  </a:lnTo>
                  <a:lnTo>
                    <a:pt x="0" y="372"/>
                  </a:lnTo>
                  <a:lnTo>
                    <a:pt x="0" y="366"/>
                  </a:lnTo>
                  <a:lnTo>
                    <a:pt x="0" y="364"/>
                  </a:lnTo>
                  <a:lnTo>
                    <a:pt x="0" y="363"/>
                  </a:lnTo>
                  <a:lnTo>
                    <a:pt x="0" y="361"/>
                  </a:lnTo>
                  <a:lnTo>
                    <a:pt x="0" y="359"/>
                  </a:lnTo>
                  <a:lnTo>
                    <a:pt x="0" y="357"/>
                  </a:lnTo>
                  <a:lnTo>
                    <a:pt x="2" y="357"/>
                  </a:lnTo>
                  <a:lnTo>
                    <a:pt x="2" y="353"/>
                  </a:lnTo>
                  <a:lnTo>
                    <a:pt x="2" y="351"/>
                  </a:lnTo>
                  <a:lnTo>
                    <a:pt x="2" y="349"/>
                  </a:lnTo>
                  <a:lnTo>
                    <a:pt x="2" y="347"/>
                  </a:lnTo>
                  <a:lnTo>
                    <a:pt x="2" y="345"/>
                  </a:lnTo>
                  <a:lnTo>
                    <a:pt x="2" y="330"/>
                  </a:lnTo>
                  <a:lnTo>
                    <a:pt x="2" y="322"/>
                  </a:lnTo>
                  <a:lnTo>
                    <a:pt x="2" y="311"/>
                  </a:lnTo>
                  <a:lnTo>
                    <a:pt x="2" y="309"/>
                  </a:lnTo>
                  <a:lnTo>
                    <a:pt x="2" y="305"/>
                  </a:lnTo>
                  <a:lnTo>
                    <a:pt x="2" y="299"/>
                  </a:lnTo>
                  <a:lnTo>
                    <a:pt x="2" y="295"/>
                  </a:lnTo>
                  <a:lnTo>
                    <a:pt x="2" y="290"/>
                  </a:lnTo>
                  <a:lnTo>
                    <a:pt x="2" y="288"/>
                  </a:lnTo>
                  <a:lnTo>
                    <a:pt x="2" y="282"/>
                  </a:lnTo>
                  <a:lnTo>
                    <a:pt x="2" y="280"/>
                  </a:lnTo>
                  <a:lnTo>
                    <a:pt x="2" y="278"/>
                  </a:lnTo>
                  <a:lnTo>
                    <a:pt x="2" y="276"/>
                  </a:lnTo>
                  <a:lnTo>
                    <a:pt x="2" y="272"/>
                  </a:lnTo>
                  <a:lnTo>
                    <a:pt x="2" y="268"/>
                  </a:lnTo>
                  <a:lnTo>
                    <a:pt x="2" y="265"/>
                  </a:lnTo>
                  <a:lnTo>
                    <a:pt x="2" y="261"/>
                  </a:lnTo>
                  <a:lnTo>
                    <a:pt x="2" y="257"/>
                  </a:lnTo>
                  <a:lnTo>
                    <a:pt x="2" y="253"/>
                  </a:lnTo>
                  <a:lnTo>
                    <a:pt x="2" y="251"/>
                  </a:lnTo>
                  <a:lnTo>
                    <a:pt x="2" y="249"/>
                  </a:lnTo>
                  <a:lnTo>
                    <a:pt x="2" y="247"/>
                  </a:lnTo>
                  <a:lnTo>
                    <a:pt x="2" y="242"/>
                  </a:lnTo>
                  <a:lnTo>
                    <a:pt x="2" y="240"/>
                  </a:lnTo>
                  <a:lnTo>
                    <a:pt x="2" y="238"/>
                  </a:lnTo>
                  <a:lnTo>
                    <a:pt x="2" y="234"/>
                  </a:lnTo>
                  <a:lnTo>
                    <a:pt x="2" y="230"/>
                  </a:lnTo>
                  <a:lnTo>
                    <a:pt x="2" y="226"/>
                  </a:lnTo>
                  <a:lnTo>
                    <a:pt x="2" y="222"/>
                  </a:lnTo>
                  <a:lnTo>
                    <a:pt x="2" y="217"/>
                  </a:lnTo>
                  <a:lnTo>
                    <a:pt x="2" y="211"/>
                  </a:lnTo>
                  <a:lnTo>
                    <a:pt x="2" y="209"/>
                  </a:lnTo>
                  <a:lnTo>
                    <a:pt x="2" y="207"/>
                  </a:lnTo>
                  <a:lnTo>
                    <a:pt x="2" y="205"/>
                  </a:lnTo>
                  <a:lnTo>
                    <a:pt x="2" y="197"/>
                  </a:lnTo>
                  <a:lnTo>
                    <a:pt x="2" y="184"/>
                  </a:lnTo>
                  <a:lnTo>
                    <a:pt x="2" y="182"/>
                  </a:lnTo>
                  <a:lnTo>
                    <a:pt x="2" y="178"/>
                  </a:lnTo>
                  <a:lnTo>
                    <a:pt x="2" y="176"/>
                  </a:lnTo>
                  <a:lnTo>
                    <a:pt x="2" y="174"/>
                  </a:lnTo>
                  <a:lnTo>
                    <a:pt x="2" y="172"/>
                  </a:lnTo>
                  <a:lnTo>
                    <a:pt x="2" y="171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2" y="163"/>
                  </a:lnTo>
                  <a:lnTo>
                    <a:pt x="2" y="157"/>
                  </a:lnTo>
                  <a:lnTo>
                    <a:pt x="2" y="144"/>
                  </a:lnTo>
                  <a:lnTo>
                    <a:pt x="2" y="142"/>
                  </a:lnTo>
                  <a:lnTo>
                    <a:pt x="2" y="132"/>
                  </a:lnTo>
                  <a:lnTo>
                    <a:pt x="2" y="130"/>
                  </a:lnTo>
                  <a:lnTo>
                    <a:pt x="2" y="128"/>
                  </a:lnTo>
                  <a:lnTo>
                    <a:pt x="2" y="124"/>
                  </a:lnTo>
                  <a:lnTo>
                    <a:pt x="2" y="123"/>
                  </a:lnTo>
                  <a:lnTo>
                    <a:pt x="2" y="119"/>
                  </a:lnTo>
                  <a:lnTo>
                    <a:pt x="2" y="117"/>
                  </a:lnTo>
                  <a:lnTo>
                    <a:pt x="2" y="115"/>
                  </a:lnTo>
                  <a:lnTo>
                    <a:pt x="2" y="113"/>
                  </a:lnTo>
                  <a:lnTo>
                    <a:pt x="2" y="109"/>
                  </a:lnTo>
                  <a:lnTo>
                    <a:pt x="2" y="107"/>
                  </a:lnTo>
                  <a:lnTo>
                    <a:pt x="2" y="105"/>
                  </a:lnTo>
                  <a:lnTo>
                    <a:pt x="2" y="98"/>
                  </a:lnTo>
                  <a:lnTo>
                    <a:pt x="2" y="96"/>
                  </a:lnTo>
                  <a:lnTo>
                    <a:pt x="2" y="92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2" y="82"/>
                  </a:lnTo>
                  <a:lnTo>
                    <a:pt x="2" y="78"/>
                  </a:lnTo>
                  <a:lnTo>
                    <a:pt x="2" y="73"/>
                  </a:lnTo>
                  <a:lnTo>
                    <a:pt x="2" y="71"/>
                  </a:lnTo>
                  <a:lnTo>
                    <a:pt x="2" y="69"/>
                  </a:lnTo>
                  <a:lnTo>
                    <a:pt x="2" y="65"/>
                  </a:lnTo>
                  <a:lnTo>
                    <a:pt x="2" y="57"/>
                  </a:lnTo>
                  <a:lnTo>
                    <a:pt x="2" y="51"/>
                  </a:lnTo>
                  <a:lnTo>
                    <a:pt x="2" y="48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2" y="36"/>
                  </a:lnTo>
                  <a:lnTo>
                    <a:pt x="2" y="32"/>
                  </a:lnTo>
                  <a:lnTo>
                    <a:pt x="2" y="27"/>
                  </a:lnTo>
                  <a:lnTo>
                    <a:pt x="2" y="23"/>
                  </a:lnTo>
                  <a:lnTo>
                    <a:pt x="6" y="23"/>
                  </a:lnTo>
                  <a:lnTo>
                    <a:pt x="6" y="21"/>
                  </a:lnTo>
                  <a:lnTo>
                    <a:pt x="6" y="13"/>
                  </a:lnTo>
                  <a:lnTo>
                    <a:pt x="6" y="7"/>
                  </a:lnTo>
                  <a:lnTo>
                    <a:pt x="6" y="3"/>
                  </a:lnTo>
                  <a:lnTo>
                    <a:pt x="6" y="0"/>
                  </a:lnTo>
                  <a:lnTo>
                    <a:pt x="14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73BC44"/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35" name="Freeform 15">
              <a:extLst>
                <a:ext uri="{FF2B5EF4-FFF2-40B4-BE49-F238E27FC236}">
                  <a16:creationId xmlns:a16="http://schemas.microsoft.com/office/drawing/2014/main" id="{B7274008-4C45-4798-E960-6B77FBE84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350" y="1082675"/>
              <a:ext cx="1162050" cy="981075"/>
            </a:xfrm>
            <a:custGeom>
              <a:avLst/>
              <a:gdLst>
                <a:gd name="T0" fmla="*/ 732 w 732"/>
                <a:gd name="T1" fmla="*/ 35 h 618"/>
                <a:gd name="T2" fmla="*/ 732 w 732"/>
                <a:gd name="T3" fmla="*/ 69 h 618"/>
                <a:gd name="T4" fmla="*/ 732 w 732"/>
                <a:gd name="T5" fmla="*/ 106 h 618"/>
                <a:gd name="T6" fmla="*/ 732 w 732"/>
                <a:gd name="T7" fmla="*/ 137 h 618"/>
                <a:gd name="T8" fmla="*/ 732 w 732"/>
                <a:gd name="T9" fmla="*/ 173 h 618"/>
                <a:gd name="T10" fmla="*/ 732 w 732"/>
                <a:gd name="T11" fmla="*/ 223 h 618"/>
                <a:gd name="T12" fmla="*/ 732 w 732"/>
                <a:gd name="T13" fmla="*/ 263 h 618"/>
                <a:gd name="T14" fmla="*/ 732 w 732"/>
                <a:gd name="T15" fmla="*/ 328 h 618"/>
                <a:gd name="T16" fmla="*/ 732 w 732"/>
                <a:gd name="T17" fmla="*/ 386 h 618"/>
                <a:gd name="T18" fmla="*/ 732 w 732"/>
                <a:gd name="T19" fmla="*/ 413 h 618"/>
                <a:gd name="T20" fmla="*/ 732 w 732"/>
                <a:gd name="T21" fmla="*/ 440 h 618"/>
                <a:gd name="T22" fmla="*/ 732 w 732"/>
                <a:gd name="T23" fmla="*/ 471 h 618"/>
                <a:gd name="T24" fmla="*/ 732 w 732"/>
                <a:gd name="T25" fmla="*/ 511 h 618"/>
                <a:gd name="T26" fmla="*/ 732 w 732"/>
                <a:gd name="T27" fmla="*/ 534 h 618"/>
                <a:gd name="T28" fmla="*/ 732 w 732"/>
                <a:gd name="T29" fmla="*/ 555 h 618"/>
                <a:gd name="T30" fmla="*/ 716 w 732"/>
                <a:gd name="T31" fmla="*/ 570 h 618"/>
                <a:gd name="T32" fmla="*/ 657 w 732"/>
                <a:gd name="T33" fmla="*/ 576 h 618"/>
                <a:gd name="T34" fmla="*/ 645 w 732"/>
                <a:gd name="T35" fmla="*/ 607 h 618"/>
                <a:gd name="T36" fmla="*/ 641 w 732"/>
                <a:gd name="T37" fmla="*/ 601 h 618"/>
                <a:gd name="T38" fmla="*/ 641 w 732"/>
                <a:gd name="T39" fmla="*/ 565 h 618"/>
                <a:gd name="T40" fmla="*/ 630 w 732"/>
                <a:gd name="T41" fmla="*/ 553 h 618"/>
                <a:gd name="T42" fmla="*/ 613 w 732"/>
                <a:gd name="T43" fmla="*/ 553 h 618"/>
                <a:gd name="T44" fmla="*/ 582 w 732"/>
                <a:gd name="T45" fmla="*/ 553 h 618"/>
                <a:gd name="T46" fmla="*/ 540 w 732"/>
                <a:gd name="T47" fmla="*/ 553 h 618"/>
                <a:gd name="T48" fmla="*/ 534 w 732"/>
                <a:gd name="T49" fmla="*/ 488 h 618"/>
                <a:gd name="T50" fmla="*/ 484 w 732"/>
                <a:gd name="T51" fmla="*/ 480 h 618"/>
                <a:gd name="T52" fmla="*/ 467 w 732"/>
                <a:gd name="T53" fmla="*/ 480 h 618"/>
                <a:gd name="T54" fmla="*/ 447 w 732"/>
                <a:gd name="T55" fmla="*/ 480 h 618"/>
                <a:gd name="T56" fmla="*/ 415 w 732"/>
                <a:gd name="T57" fmla="*/ 480 h 618"/>
                <a:gd name="T58" fmla="*/ 365 w 732"/>
                <a:gd name="T59" fmla="*/ 480 h 618"/>
                <a:gd name="T60" fmla="*/ 323 w 732"/>
                <a:gd name="T61" fmla="*/ 480 h 618"/>
                <a:gd name="T62" fmla="*/ 280 w 732"/>
                <a:gd name="T63" fmla="*/ 482 h 618"/>
                <a:gd name="T64" fmla="*/ 252 w 732"/>
                <a:gd name="T65" fmla="*/ 482 h 618"/>
                <a:gd name="T66" fmla="*/ 223 w 732"/>
                <a:gd name="T67" fmla="*/ 480 h 618"/>
                <a:gd name="T68" fmla="*/ 194 w 732"/>
                <a:gd name="T69" fmla="*/ 480 h 618"/>
                <a:gd name="T70" fmla="*/ 173 w 732"/>
                <a:gd name="T71" fmla="*/ 480 h 618"/>
                <a:gd name="T72" fmla="*/ 173 w 732"/>
                <a:gd name="T73" fmla="*/ 438 h 618"/>
                <a:gd name="T74" fmla="*/ 140 w 732"/>
                <a:gd name="T75" fmla="*/ 438 h 618"/>
                <a:gd name="T76" fmla="*/ 65 w 732"/>
                <a:gd name="T77" fmla="*/ 438 h 618"/>
                <a:gd name="T78" fmla="*/ 27 w 732"/>
                <a:gd name="T79" fmla="*/ 438 h 618"/>
                <a:gd name="T80" fmla="*/ 2 w 732"/>
                <a:gd name="T81" fmla="*/ 432 h 618"/>
                <a:gd name="T82" fmla="*/ 2 w 732"/>
                <a:gd name="T83" fmla="*/ 407 h 618"/>
                <a:gd name="T84" fmla="*/ 2 w 732"/>
                <a:gd name="T85" fmla="*/ 371 h 618"/>
                <a:gd name="T86" fmla="*/ 2 w 732"/>
                <a:gd name="T87" fmla="*/ 350 h 618"/>
                <a:gd name="T88" fmla="*/ 4 w 732"/>
                <a:gd name="T89" fmla="*/ 323 h 618"/>
                <a:gd name="T90" fmla="*/ 10 w 732"/>
                <a:gd name="T91" fmla="*/ 305 h 618"/>
                <a:gd name="T92" fmla="*/ 10 w 732"/>
                <a:gd name="T93" fmla="*/ 281 h 618"/>
                <a:gd name="T94" fmla="*/ 4 w 732"/>
                <a:gd name="T95" fmla="*/ 248 h 618"/>
                <a:gd name="T96" fmla="*/ 4 w 732"/>
                <a:gd name="T97" fmla="*/ 211 h 618"/>
                <a:gd name="T98" fmla="*/ 4 w 732"/>
                <a:gd name="T99" fmla="*/ 181 h 618"/>
                <a:gd name="T100" fmla="*/ 2 w 732"/>
                <a:gd name="T101" fmla="*/ 138 h 618"/>
                <a:gd name="T102" fmla="*/ 2 w 732"/>
                <a:gd name="T103" fmla="*/ 98 h 618"/>
                <a:gd name="T104" fmla="*/ 2 w 732"/>
                <a:gd name="T105" fmla="*/ 73 h 618"/>
                <a:gd name="T106" fmla="*/ 4 w 732"/>
                <a:gd name="T107" fmla="*/ 50 h 618"/>
                <a:gd name="T108" fmla="*/ 4 w 732"/>
                <a:gd name="T109" fmla="*/ 14 h 618"/>
                <a:gd name="T110" fmla="*/ 230 w 732"/>
                <a:gd name="T111" fmla="*/ 2 h 618"/>
                <a:gd name="T112" fmla="*/ 359 w 732"/>
                <a:gd name="T113" fmla="*/ 0 h 618"/>
                <a:gd name="T114" fmla="*/ 570 w 732"/>
                <a:gd name="T115" fmla="*/ 0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32" h="618">
                  <a:moveTo>
                    <a:pt x="732" y="0"/>
                  </a:moveTo>
                  <a:lnTo>
                    <a:pt x="732" y="2"/>
                  </a:lnTo>
                  <a:lnTo>
                    <a:pt x="732" y="6"/>
                  </a:lnTo>
                  <a:lnTo>
                    <a:pt x="732" y="12"/>
                  </a:lnTo>
                  <a:lnTo>
                    <a:pt x="732" y="14"/>
                  </a:lnTo>
                  <a:lnTo>
                    <a:pt x="732" y="17"/>
                  </a:lnTo>
                  <a:lnTo>
                    <a:pt x="732" y="21"/>
                  </a:lnTo>
                  <a:lnTo>
                    <a:pt x="732" y="27"/>
                  </a:lnTo>
                  <a:lnTo>
                    <a:pt x="732" y="35"/>
                  </a:lnTo>
                  <a:lnTo>
                    <a:pt x="732" y="37"/>
                  </a:lnTo>
                  <a:lnTo>
                    <a:pt x="732" y="46"/>
                  </a:lnTo>
                  <a:lnTo>
                    <a:pt x="732" y="50"/>
                  </a:lnTo>
                  <a:lnTo>
                    <a:pt x="732" y="52"/>
                  </a:lnTo>
                  <a:lnTo>
                    <a:pt x="732" y="56"/>
                  </a:lnTo>
                  <a:lnTo>
                    <a:pt x="732" y="58"/>
                  </a:lnTo>
                  <a:lnTo>
                    <a:pt x="732" y="64"/>
                  </a:lnTo>
                  <a:lnTo>
                    <a:pt x="732" y="65"/>
                  </a:lnTo>
                  <a:lnTo>
                    <a:pt x="732" y="69"/>
                  </a:lnTo>
                  <a:lnTo>
                    <a:pt x="732" y="73"/>
                  </a:lnTo>
                  <a:lnTo>
                    <a:pt x="732" y="81"/>
                  </a:lnTo>
                  <a:lnTo>
                    <a:pt x="732" y="83"/>
                  </a:lnTo>
                  <a:lnTo>
                    <a:pt x="732" y="92"/>
                  </a:lnTo>
                  <a:lnTo>
                    <a:pt x="732" y="94"/>
                  </a:lnTo>
                  <a:lnTo>
                    <a:pt x="730" y="98"/>
                  </a:lnTo>
                  <a:lnTo>
                    <a:pt x="730" y="100"/>
                  </a:lnTo>
                  <a:lnTo>
                    <a:pt x="732" y="104"/>
                  </a:lnTo>
                  <a:lnTo>
                    <a:pt x="732" y="106"/>
                  </a:lnTo>
                  <a:lnTo>
                    <a:pt x="732" y="112"/>
                  </a:lnTo>
                  <a:lnTo>
                    <a:pt x="732" y="113"/>
                  </a:lnTo>
                  <a:lnTo>
                    <a:pt x="732" y="119"/>
                  </a:lnTo>
                  <a:lnTo>
                    <a:pt x="732" y="121"/>
                  </a:lnTo>
                  <a:lnTo>
                    <a:pt x="732" y="123"/>
                  </a:lnTo>
                  <a:lnTo>
                    <a:pt x="732" y="125"/>
                  </a:lnTo>
                  <a:lnTo>
                    <a:pt x="732" y="131"/>
                  </a:lnTo>
                  <a:lnTo>
                    <a:pt x="732" y="133"/>
                  </a:lnTo>
                  <a:lnTo>
                    <a:pt x="732" y="137"/>
                  </a:lnTo>
                  <a:lnTo>
                    <a:pt x="732" y="138"/>
                  </a:lnTo>
                  <a:lnTo>
                    <a:pt x="732" y="140"/>
                  </a:lnTo>
                  <a:lnTo>
                    <a:pt x="732" y="142"/>
                  </a:lnTo>
                  <a:lnTo>
                    <a:pt x="732" y="144"/>
                  </a:lnTo>
                  <a:lnTo>
                    <a:pt x="732" y="154"/>
                  </a:lnTo>
                  <a:lnTo>
                    <a:pt x="732" y="158"/>
                  </a:lnTo>
                  <a:lnTo>
                    <a:pt x="732" y="160"/>
                  </a:lnTo>
                  <a:lnTo>
                    <a:pt x="732" y="165"/>
                  </a:lnTo>
                  <a:lnTo>
                    <a:pt x="732" y="173"/>
                  </a:lnTo>
                  <a:lnTo>
                    <a:pt x="732" y="181"/>
                  </a:lnTo>
                  <a:lnTo>
                    <a:pt x="732" y="186"/>
                  </a:lnTo>
                  <a:lnTo>
                    <a:pt x="732" y="200"/>
                  </a:lnTo>
                  <a:lnTo>
                    <a:pt x="732" y="208"/>
                  </a:lnTo>
                  <a:lnTo>
                    <a:pt x="732" y="211"/>
                  </a:lnTo>
                  <a:lnTo>
                    <a:pt x="732" y="213"/>
                  </a:lnTo>
                  <a:lnTo>
                    <a:pt x="732" y="215"/>
                  </a:lnTo>
                  <a:lnTo>
                    <a:pt x="732" y="217"/>
                  </a:lnTo>
                  <a:lnTo>
                    <a:pt x="732" y="223"/>
                  </a:lnTo>
                  <a:lnTo>
                    <a:pt x="732" y="225"/>
                  </a:lnTo>
                  <a:lnTo>
                    <a:pt x="732" y="231"/>
                  </a:lnTo>
                  <a:lnTo>
                    <a:pt x="732" y="244"/>
                  </a:lnTo>
                  <a:lnTo>
                    <a:pt x="732" y="248"/>
                  </a:lnTo>
                  <a:lnTo>
                    <a:pt x="732" y="252"/>
                  </a:lnTo>
                  <a:lnTo>
                    <a:pt x="732" y="256"/>
                  </a:lnTo>
                  <a:lnTo>
                    <a:pt x="732" y="257"/>
                  </a:lnTo>
                  <a:lnTo>
                    <a:pt x="732" y="261"/>
                  </a:lnTo>
                  <a:lnTo>
                    <a:pt x="732" y="263"/>
                  </a:lnTo>
                  <a:lnTo>
                    <a:pt x="732" y="269"/>
                  </a:lnTo>
                  <a:lnTo>
                    <a:pt x="732" y="279"/>
                  </a:lnTo>
                  <a:lnTo>
                    <a:pt x="732" y="284"/>
                  </a:lnTo>
                  <a:lnTo>
                    <a:pt x="732" y="298"/>
                  </a:lnTo>
                  <a:lnTo>
                    <a:pt x="732" y="307"/>
                  </a:lnTo>
                  <a:lnTo>
                    <a:pt x="732" y="317"/>
                  </a:lnTo>
                  <a:lnTo>
                    <a:pt x="732" y="321"/>
                  </a:lnTo>
                  <a:lnTo>
                    <a:pt x="732" y="327"/>
                  </a:lnTo>
                  <a:lnTo>
                    <a:pt x="732" y="328"/>
                  </a:lnTo>
                  <a:lnTo>
                    <a:pt x="732" y="332"/>
                  </a:lnTo>
                  <a:lnTo>
                    <a:pt x="732" y="338"/>
                  </a:lnTo>
                  <a:lnTo>
                    <a:pt x="732" y="353"/>
                  </a:lnTo>
                  <a:lnTo>
                    <a:pt x="732" y="359"/>
                  </a:lnTo>
                  <a:lnTo>
                    <a:pt x="732" y="363"/>
                  </a:lnTo>
                  <a:lnTo>
                    <a:pt x="732" y="365"/>
                  </a:lnTo>
                  <a:lnTo>
                    <a:pt x="732" y="369"/>
                  </a:lnTo>
                  <a:lnTo>
                    <a:pt x="732" y="376"/>
                  </a:lnTo>
                  <a:lnTo>
                    <a:pt x="732" y="386"/>
                  </a:lnTo>
                  <a:lnTo>
                    <a:pt x="732" y="388"/>
                  </a:lnTo>
                  <a:lnTo>
                    <a:pt x="732" y="392"/>
                  </a:lnTo>
                  <a:lnTo>
                    <a:pt x="732" y="396"/>
                  </a:lnTo>
                  <a:lnTo>
                    <a:pt x="732" y="398"/>
                  </a:lnTo>
                  <a:lnTo>
                    <a:pt x="732" y="403"/>
                  </a:lnTo>
                  <a:lnTo>
                    <a:pt x="732" y="405"/>
                  </a:lnTo>
                  <a:lnTo>
                    <a:pt x="732" y="407"/>
                  </a:lnTo>
                  <a:lnTo>
                    <a:pt x="732" y="409"/>
                  </a:lnTo>
                  <a:lnTo>
                    <a:pt x="732" y="413"/>
                  </a:lnTo>
                  <a:lnTo>
                    <a:pt x="732" y="415"/>
                  </a:lnTo>
                  <a:lnTo>
                    <a:pt x="732" y="417"/>
                  </a:lnTo>
                  <a:lnTo>
                    <a:pt x="732" y="421"/>
                  </a:lnTo>
                  <a:lnTo>
                    <a:pt x="732" y="423"/>
                  </a:lnTo>
                  <a:lnTo>
                    <a:pt x="732" y="424"/>
                  </a:lnTo>
                  <a:lnTo>
                    <a:pt x="732" y="426"/>
                  </a:lnTo>
                  <a:lnTo>
                    <a:pt x="732" y="428"/>
                  </a:lnTo>
                  <a:lnTo>
                    <a:pt x="732" y="434"/>
                  </a:lnTo>
                  <a:lnTo>
                    <a:pt x="732" y="440"/>
                  </a:lnTo>
                  <a:lnTo>
                    <a:pt x="732" y="442"/>
                  </a:lnTo>
                  <a:lnTo>
                    <a:pt x="732" y="446"/>
                  </a:lnTo>
                  <a:lnTo>
                    <a:pt x="732" y="448"/>
                  </a:lnTo>
                  <a:lnTo>
                    <a:pt x="732" y="451"/>
                  </a:lnTo>
                  <a:lnTo>
                    <a:pt x="732" y="457"/>
                  </a:lnTo>
                  <a:lnTo>
                    <a:pt x="732" y="459"/>
                  </a:lnTo>
                  <a:lnTo>
                    <a:pt x="732" y="465"/>
                  </a:lnTo>
                  <a:lnTo>
                    <a:pt x="732" y="469"/>
                  </a:lnTo>
                  <a:lnTo>
                    <a:pt x="732" y="471"/>
                  </a:lnTo>
                  <a:lnTo>
                    <a:pt x="732" y="472"/>
                  </a:lnTo>
                  <a:lnTo>
                    <a:pt x="732" y="474"/>
                  </a:lnTo>
                  <a:lnTo>
                    <a:pt x="732" y="488"/>
                  </a:lnTo>
                  <a:lnTo>
                    <a:pt x="732" y="494"/>
                  </a:lnTo>
                  <a:lnTo>
                    <a:pt x="732" y="501"/>
                  </a:lnTo>
                  <a:lnTo>
                    <a:pt x="732" y="503"/>
                  </a:lnTo>
                  <a:lnTo>
                    <a:pt x="732" y="507"/>
                  </a:lnTo>
                  <a:lnTo>
                    <a:pt x="732" y="509"/>
                  </a:lnTo>
                  <a:lnTo>
                    <a:pt x="732" y="511"/>
                  </a:lnTo>
                  <a:lnTo>
                    <a:pt x="732" y="513"/>
                  </a:lnTo>
                  <a:lnTo>
                    <a:pt x="732" y="515"/>
                  </a:lnTo>
                  <a:lnTo>
                    <a:pt x="732" y="517"/>
                  </a:lnTo>
                  <a:lnTo>
                    <a:pt x="732" y="520"/>
                  </a:lnTo>
                  <a:lnTo>
                    <a:pt x="732" y="522"/>
                  </a:lnTo>
                  <a:lnTo>
                    <a:pt x="732" y="524"/>
                  </a:lnTo>
                  <a:lnTo>
                    <a:pt x="732" y="526"/>
                  </a:lnTo>
                  <a:lnTo>
                    <a:pt x="732" y="532"/>
                  </a:lnTo>
                  <a:lnTo>
                    <a:pt x="732" y="534"/>
                  </a:lnTo>
                  <a:lnTo>
                    <a:pt x="732" y="536"/>
                  </a:lnTo>
                  <a:lnTo>
                    <a:pt x="732" y="538"/>
                  </a:lnTo>
                  <a:lnTo>
                    <a:pt x="732" y="540"/>
                  </a:lnTo>
                  <a:lnTo>
                    <a:pt x="732" y="542"/>
                  </a:lnTo>
                  <a:lnTo>
                    <a:pt x="732" y="544"/>
                  </a:lnTo>
                  <a:lnTo>
                    <a:pt x="730" y="545"/>
                  </a:lnTo>
                  <a:lnTo>
                    <a:pt x="732" y="549"/>
                  </a:lnTo>
                  <a:lnTo>
                    <a:pt x="732" y="553"/>
                  </a:lnTo>
                  <a:lnTo>
                    <a:pt x="732" y="555"/>
                  </a:lnTo>
                  <a:lnTo>
                    <a:pt x="732" y="557"/>
                  </a:lnTo>
                  <a:lnTo>
                    <a:pt x="732" y="565"/>
                  </a:lnTo>
                  <a:lnTo>
                    <a:pt x="732" y="568"/>
                  </a:lnTo>
                  <a:lnTo>
                    <a:pt x="732" y="570"/>
                  </a:lnTo>
                  <a:lnTo>
                    <a:pt x="728" y="570"/>
                  </a:lnTo>
                  <a:lnTo>
                    <a:pt x="726" y="570"/>
                  </a:lnTo>
                  <a:lnTo>
                    <a:pt x="720" y="570"/>
                  </a:lnTo>
                  <a:lnTo>
                    <a:pt x="718" y="570"/>
                  </a:lnTo>
                  <a:lnTo>
                    <a:pt x="716" y="570"/>
                  </a:lnTo>
                  <a:lnTo>
                    <a:pt x="709" y="570"/>
                  </a:lnTo>
                  <a:lnTo>
                    <a:pt x="699" y="570"/>
                  </a:lnTo>
                  <a:lnTo>
                    <a:pt x="697" y="570"/>
                  </a:lnTo>
                  <a:lnTo>
                    <a:pt x="691" y="570"/>
                  </a:lnTo>
                  <a:lnTo>
                    <a:pt x="686" y="570"/>
                  </a:lnTo>
                  <a:lnTo>
                    <a:pt x="684" y="570"/>
                  </a:lnTo>
                  <a:lnTo>
                    <a:pt x="659" y="570"/>
                  </a:lnTo>
                  <a:lnTo>
                    <a:pt x="657" y="574"/>
                  </a:lnTo>
                  <a:lnTo>
                    <a:pt x="657" y="576"/>
                  </a:lnTo>
                  <a:lnTo>
                    <a:pt x="657" y="578"/>
                  </a:lnTo>
                  <a:lnTo>
                    <a:pt x="655" y="582"/>
                  </a:lnTo>
                  <a:lnTo>
                    <a:pt x="655" y="584"/>
                  </a:lnTo>
                  <a:lnTo>
                    <a:pt x="653" y="586"/>
                  </a:lnTo>
                  <a:lnTo>
                    <a:pt x="651" y="592"/>
                  </a:lnTo>
                  <a:lnTo>
                    <a:pt x="649" y="595"/>
                  </a:lnTo>
                  <a:lnTo>
                    <a:pt x="647" y="601"/>
                  </a:lnTo>
                  <a:lnTo>
                    <a:pt x="647" y="605"/>
                  </a:lnTo>
                  <a:lnTo>
                    <a:pt x="645" y="607"/>
                  </a:lnTo>
                  <a:lnTo>
                    <a:pt x="645" y="609"/>
                  </a:lnTo>
                  <a:lnTo>
                    <a:pt x="645" y="611"/>
                  </a:lnTo>
                  <a:lnTo>
                    <a:pt x="641" y="618"/>
                  </a:lnTo>
                  <a:lnTo>
                    <a:pt x="641" y="613"/>
                  </a:lnTo>
                  <a:lnTo>
                    <a:pt x="641" y="611"/>
                  </a:lnTo>
                  <a:lnTo>
                    <a:pt x="641" y="607"/>
                  </a:lnTo>
                  <a:lnTo>
                    <a:pt x="641" y="605"/>
                  </a:lnTo>
                  <a:lnTo>
                    <a:pt x="641" y="603"/>
                  </a:lnTo>
                  <a:lnTo>
                    <a:pt x="641" y="601"/>
                  </a:lnTo>
                  <a:lnTo>
                    <a:pt x="641" y="597"/>
                  </a:lnTo>
                  <a:lnTo>
                    <a:pt x="641" y="590"/>
                  </a:lnTo>
                  <a:lnTo>
                    <a:pt x="641" y="588"/>
                  </a:lnTo>
                  <a:lnTo>
                    <a:pt x="641" y="586"/>
                  </a:lnTo>
                  <a:lnTo>
                    <a:pt x="641" y="580"/>
                  </a:lnTo>
                  <a:lnTo>
                    <a:pt x="641" y="578"/>
                  </a:lnTo>
                  <a:lnTo>
                    <a:pt x="641" y="576"/>
                  </a:lnTo>
                  <a:lnTo>
                    <a:pt x="641" y="567"/>
                  </a:lnTo>
                  <a:lnTo>
                    <a:pt x="641" y="565"/>
                  </a:lnTo>
                  <a:lnTo>
                    <a:pt x="641" y="563"/>
                  </a:lnTo>
                  <a:lnTo>
                    <a:pt x="641" y="559"/>
                  </a:lnTo>
                  <a:lnTo>
                    <a:pt x="641" y="557"/>
                  </a:lnTo>
                  <a:lnTo>
                    <a:pt x="641" y="555"/>
                  </a:lnTo>
                  <a:lnTo>
                    <a:pt x="641" y="553"/>
                  </a:lnTo>
                  <a:lnTo>
                    <a:pt x="640" y="553"/>
                  </a:lnTo>
                  <a:lnTo>
                    <a:pt x="636" y="553"/>
                  </a:lnTo>
                  <a:lnTo>
                    <a:pt x="632" y="553"/>
                  </a:lnTo>
                  <a:lnTo>
                    <a:pt x="630" y="553"/>
                  </a:lnTo>
                  <a:lnTo>
                    <a:pt x="628" y="553"/>
                  </a:lnTo>
                  <a:lnTo>
                    <a:pt x="626" y="553"/>
                  </a:lnTo>
                  <a:lnTo>
                    <a:pt x="624" y="553"/>
                  </a:lnTo>
                  <a:lnTo>
                    <a:pt x="622" y="553"/>
                  </a:lnTo>
                  <a:lnTo>
                    <a:pt x="620" y="553"/>
                  </a:lnTo>
                  <a:lnTo>
                    <a:pt x="618" y="553"/>
                  </a:lnTo>
                  <a:lnTo>
                    <a:pt x="616" y="553"/>
                  </a:lnTo>
                  <a:lnTo>
                    <a:pt x="615" y="553"/>
                  </a:lnTo>
                  <a:lnTo>
                    <a:pt x="613" y="553"/>
                  </a:lnTo>
                  <a:lnTo>
                    <a:pt x="611" y="553"/>
                  </a:lnTo>
                  <a:lnTo>
                    <a:pt x="609" y="553"/>
                  </a:lnTo>
                  <a:lnTo>
                    <a:pt x="605" y="553"/>
                  </a:lnTo>
                  <a:lnTo>
                    <a:pt x="603" y="553"/>
                  </a:lnTo>
                  <a:lnTo>
                    <a:pt x="599" y="553"/>
                  </a:lnTo>
                  <a:lnTo>
                    <a:pt x="595" y="553"/>
                  </a:lnTo>
                  <a:lnTo>
                    <a:pt x="588" y="553"/>
                  </a:lnTo>
                  <a:lnTo>
                    <a:pt x="586" y="553"/>
                  </a:lnTo>
                  <a:lnTo>
                    <a:pt x="582" y="553"/>
                  </a:lnTo>
                  <a:lnTo>
                    <a:pt x="580" y="553"/>
                  </a:lnTo>
                  <a:lnTo>
                    <a:pt x="578" y="553"/>
                  </a:lnTo>
                  <a:lnTo>
                    <a:pt x="576" y="553"/>
                  </a:lnTo>
                  <a:lnTo>
                    <a:pt x="568" y="553"/>
                  </a:lnTo>
                  <a:lnTo>
                    <a:pt x="557" y="553"/>
                  </a:lnTo>
                  <a:lnTo>
                    <a:pt x="553" y="553"/>
                  </a:lnTo>
                  <a:lnTo>
                    <a:pt x="551" y="553"/>
                  </a:lnTo>
                  <a:lnTo>
                    <a:pt x="545" y="553"/>
                  </a:lnTo>
                  <a:lnTo>
                    <a:pt x="540" y="553"/>
                  </a:lnTo>
                  <a:lnTo>
                    <a:pt x="534" y="553"/>
                  </a:lnTo>
                  <a:lnTo>
                    <a:pt x="534" y="551"/>
                  </a:lnTo>
                  <a:lnTo>
                    <a:pt x="534" y="545"/>
                  </a:lnTo>
                  <a:lnTo>
                    <a:pt x="534" y="538"/>
                  </a:lnTo>
                  <a:lnTo>
                    <a:pt x="534" y="532"/>
                  </a:lnTo>
                  <a:lnTo>
                    <a:pt x="534" y="526"/>
                  </a:lnTo>
                  <a:lnTo>
                    <a:pt x="534" y="497"/>
                  </a:lnTo>
                  <a:lnTo>
                    <a:pt x="534" y="492"/>
                  </a:lnTo>
                  <a:lnTo>
                    <a:pt x="534" y="488"/>
                  </a:lnTo>
                  <a:lnTo>
                    <a:pt x="534" y="482"/>
                  </a:lnTo>
                  <a:lnTo>
                    <a:pt x="534" y="480"/>
                  </a:lnTo>
                  <a:lnTo>
                    <a:pt x="528" y="480"/>
                  </a:lnTo>
                  <a:lnTo>
                    <a:pt x="526" y="480"/>
                  </a:lnTo>
                  <a:lnTo>
                    <a:pt x="503" y="480"/>
                  </a:lnTo>
                  <a:lnTo>
                    <a:pt x="499" y="480"/>
                  </a:lnTo>
                  <a:lnTo>
                    <a:pt x="497" y="480"/>
                  </a:lnTo>
                  <a:lnTo>
                    <a:pt x="490" y="480"/>
                  </a:lnTo>
                  <a:lnTo>
                    <a:pt x="484" y="480"/>
                  </a:lnTo>
                  <a:lnTo>
                    <a:pt x="482" y="480"/>
                  </a:lnTo>
                  <a:lnTo>
                    <a:pt x="480" y="480"/>
                  </a:lnTo>
                  <a:lnTo>
                    <a:pt x="478" y="480"/>
                  </a:lnTo>
                  <a:lnTo>
                    <a:pt x="476" y="480"/>
                  </a:lnTo>
                  <a:lnTo>
                    <a:pt x="474" y="480"/>
                  </a:lnTo>
                  <a:lnTo>
                    <a:pt x="472" y="480"/>
                  </a:lnTo>
                  <a:lnTo>
                    <a:pt x="471" y="480"/>
                  </a:lnTo>
                  <a:lnTo>
                    <a:pt x="469" y="480"/>
                  </a:lnTo>
                  <a:lnTo>
                    <a:pt x="467" y="480"/>
                  </a:lnTo>
                  <a:lnTo>
                    <a:pt x="465" y="480"/>
                  </a:lnTo>
                  <a:lnTo>
                    <a:pt x="463" y="480"/>
                  </a:lnTo>
                  <a:lnTo>
                    <a:pt x="461" y="480"/>
                  </a:lnTo>
                  <a:lnTo>
                    <a:pt x="459" y="480"/>
                  </a:lnTo>
                  <a:lnTo>
                    <a:pt x="457" y="480"/>
                  </a:lnTo>
                  <a:lnTo>
                    <a:pt x="455" y="480"/>
                  </a:lnTo>
                  <a:lnTo>
                    <a:pt x="453" y="480"/>
                  </a:lnTo>
                  <a:lnTo>
                    <a:pt x="449" y="480"/>
                  </a:lnTo>
                  <a:lnTo>
                    <a:pt x="447" y="480"/>
                  </a:lnTo>
                  <a:lnTo>
                    <a:pt x="442" y="480"/>
                  </a:lnTo>
                  <a:lnTo>
                    <a:pt x="438" y="480"/>
                  </a:lnTo>
                  <a:lnTo>
                    <a:pt x="436" y="480"/>
                  </a:lnTo>
                  <a:lnTo>
                    <a:pt x="432" y="480"/>
                  </a:lnTo>
                  <a:lnTo>
                    <a:pt x="430" y="480"/>
                  </a:lnTo>
                  <a:lnTo>
                    <a:pt x="423" y="480"/>
                  </a:lnTo>
                  <a:lnTo>
                    <a:pt x="421" y="480"/>
                  </a:lnTo>
                  <a:lnTo>
                    <a:pt x="417" y="480"/>
                  </a:lnTo>
                  <a:lnTo>
                    <a:pt x="415" y="480"/>
                  </a:lnTo>
                  <a:lnTo>
                    <a:pt x="403" y="480"/>
                  </a:lnTo>
                  <a:lnTo>
                    <a:pt x="398" y="480"/>
                  </a:lnTo>
                  <a:lnTo>
                    <a:pt x="396" y="480"/>
                  </a:lnTo>
                  <a:lnTo>
                    <a:pt x="392" y="480"/>
                  </a:lnTo>
                  <a:lnTo>
                    <a:pt x="382" y="480"/>
                  </a:lnTo>
                  <a:lnTo>
                    <a:pt x="380" y="480"/>
                  </a:lnTo>
                  <a:lnTo>
                    <a:pt x="378" y="480"/>
                  </a:lnTo>
                  <a:lnTo>
                    <a:pt x="376" y="480"/>
                  </a:lnTo>
                  <a:lnTo>
                    <a:pt x="365" y="480"/>
                  </a:lnTo>
                  <a:lnTo>
                    <a:pt x="359" y="480"/>
                  </a:lnTo>
                  <a:lnTo>
                    <a:pt x="344" y="480"/>
                  </a:lnTo>
                  <a:lnTo>
                    <a:pt x="342" y="480"/>
                  </a:lnTo>
                  <a:lnTo>
                    <a:pt x="340" y="480"/>
                  </a:lnTo>
                  <a:lnTo>
                    <a:pt x="336" y="480"/>
                  </a:lnTo>
                  <a:lnTo>
                    <a:pt x="328" y="480"/>
                  </a:lnTo>
                  <a:lnTo>
                    <a:pt x="326" y="480"/>
                  </a:lnTo>
                  <a:lnTo>
                    <a:pt x="325" y="480"/>
                  </a:lnTo>
                  <a:lnTo>
                    <a:pt x="323" y="480"/>
                  </a:lnTo>
                  <a:lnTo>
                    <a:pt x="315" y="480"/>
                  </a:lnTo>
                  <a:lnTo>
                    <a:pt x="309" y="480"/>
                  </a:lnTo>
                  <a:lnTo>
                    <a:pt x="303" y="480"/>
                  </a:lnTo>
                  <a:lnTo>
                    <a:pt x="302" y="480"/>
                  </a:lnTo>
                  <a:lnTo>
                    <a:pt x="290" y="480"/>
                  </a:lnTo>
                  <a:lnTo>
                    <a:pt x="288" y="482"/>
                  </a:lnTo>
                  <a:lnTo>
                    <a:pt x="286" y="482"/>
                  </a:lnTo>
                  <a:lnTo>
                    <a:pt x="282" y="482"/>
                  </a:lnTo>
                  <a:lnTo>
                    <a:pt x="280" y="482"/>
                  </a:lnTo>
                  <a:lnTo>
                    <a:pt x="278" y="482"/>
                  </a:lnTo>
                  <a:lnTo>
                    <a:pt x="277" y="482"/>
                  </a:lnTo>
                  <a:lnTo>
                    <a:pt x="275" y="482"/>
                  </a:lnTo>
                  <a:lnTo>
                    <a:pt x="273" y="482"/>
                  </a:lnTo>
                  <a:lnTo>
                    <a:pt x="271" y="482"/>
                  </a:lnTo>
                  <a:lnTo>
                    <a:pt x="269" y="482"/>
                  </a:lnTo>
                  <a:lnTo>
                    <a:pt x="265" y="482"/>
                  </a:lnTo>
                  <a:lnTo>
                    <a:pt x="263" y="482"/>
                  </a:lnTo>
                  <a:lnTo>
                    <a:pt x="252" y="482"/>
                  </a:lnTo>
                  <a:lnTo>
                    <a:pt x="250" y="480"/>
                  </a:lnTo>
                  <a:lnTo>
                    <a:pt x="244" y="480"/>
                  </a:lnTo>
                  <a:lnTo>
                    <a:pt x="242" y="480"/>
                  </a:lnTo>
                  <a:lnTo>
                    <a:pt x="238" y="482"/>
                  </a:lnTo>
                  <a:lnTo>
                    <a:pt x="238" y="480"/>
                  </a:lnTo>
                  <a:lnTo>
                    <a:pt x="234" y="480"/>
                  </a:lnTo>
                  <a:lnTo>
                    <a:pt x="229" y="480"/>
                  </a:lnTo>
                  <a:lnTo>
                    <a:pt x="227" y="480"/>
                  </a:lnTo>
                  <a:lnTo>
                    <a:pt x="223" y="480"/>
                  </a:lnTo>
                  <a:lnTo>
                    <a:pt x="219" y="480"/>
                  </a:lnTo>
                  <a:lnTo>
                    <a:pt x="215" y="480"/>
                  </a:lnTo>
                  <a:lnTo>
                    <a:pt x="211" y="480"/>
                  </a:lnTo>
                  <a:lnTo>
                    <a:pt x="206" y="480"/>
                  </a:lnTo>
                  <a:lnTo>
                    <a:pt x="204" y="480"/>
                  </a:lnTo>
                  <a:lnTo>
                    <a:pt x="200" y="480"/>
                  </a:lnTo>
                  <a:lnTo>
                    <a:pt x="198" y="480"/>
                  </a:lnTo>
                  <a:lnTo>
                    <a:pt x="196" y="480"/>
                  </a:lnTo>
                  <a:lnTo>
                    <a:pt x="194" y="480"/>
                  </a:lnTo>
                  <a:lnTo>
                    <a:pt x="190" y="480"/>
                  </a:lnTo>
                  <a:lnTo>
                    <a:pt x="188" y="480"/>
                  </a:lnTo>
                  <a:lnTo>
                    <a:pt x="186" y="480"/>
                  </a:lnTo>
                  <a:lnTo>
                    <a:pt x="184" y="480"/>
                  </a:lnTo>
                  <a:lnTo>
                    <a:pt x="182" y="480"/>
                  </a:lnTo>
                  <a:lnTo>
                    <a:pt x="181" y="480"/>
                  </a:lnTo>
                  <a:lnTo>
                    <a:pt x="177" y="480"/>
                  </a:lnTo>
                  <a:lnTo>
                    <a:pt x="175" y="480"/>
                  </a:lnTo>
                  <a:lnTo>
                    <a:pt x="173" y="480"/>
                  </a:lnTo>
                  <a:lnTo>
                    <a:pt x="173" y="478"/>
                  </a:lnTo>
                  <a:lnTo>
                    <a:pt x="173" y="476"/>
                  </a:lnTo>
                  <a:lnTo>
                    <a:pt x="173" y="472"/>
                  </a:lnTo>
                  <a:lnTo>
                    <a:pt x="173" y="465"/>
                  </a:lnTo>
                  <a:lnTo>
                    <a:pt x="173" y="457"/>
                  </a:lnTo>
                  <a:lnTo>
                    <a:pt x="173" y="453"/>
                  </a:lnTo>
                  <a:lnTo>
                    <a:pt x="173" y="444"/>
                  </a:lnTo>
                  <a:lnTo>
                    <a:pt x="173" y="442"/>
                  </a:lnTo>
                  <a:lnTo>
                    <a:pt x="173" y="438"/>
                  </a:lnTo>
                  <a:lnTo>
                    <a:pt x="171" y="438"/>
                  </a:lnTo>
                  <a:lnTo>
                    <a:pt x="163" y="438"/>
                  </a:lnTo>
                  <a:lnTo>
                    <a:pt x="161" y="438"/>
                  </a:lnTo>
                  <a:lnTo>
                    <a:pt x="158" y="438"/>
                  </a:lnTo>
                  <a:lnTo>
                    <a:pt x="152" y="438"/>
                  </a:lnTo>
                  <a:lnTo>
                    <a:pt x="150" y="438"/>
                  </a:lnTo>
                  <a:lnTo>
                    <a:pt x="146" y="438"/>
                  </a:lnTo>
                  <a:lnTo>
                    <a:pt x="144" y="438"/>
                  </a:lnTo>
                  <a:lnTo>
                    <a:pt x="140" y="438"/>
                  </a:lnTo>
                  <a:lnTo>
                    <a:pt x="133" y="438"/>
                  </a:lnTo>
                  <a:lnTo>
                    <a:pt x="123" y="438"/>
                  </a:lnTo>
                  <a:lnTo>
                    <a:pt x="115" y="438"/>
                  </a:lnTo>
                  <a:lnTo>
                    <a:pt x="113" y="438"/>
                  </a:lnTo>
                  <a:lnTo>
                    <a:pt x="106" y="438"/>
                  </a:lnTo>
                  <a:lnTo>
                    <a:pt x="104" y="438"/>
                  </a:lnTo>
                  <a:lnTo>
                    <a:pt x="100" y="438"/>
                  </a:lnTo>
                  <a:lnTo>
                    <a:pt x="67" y="438"/>
                  </a:lnTo>
                  <a:lnTo>
                    <a:pt x="65" y="438"/>
                  </a:lnTo>
                  <a:lnTo>
                    <a:pt x="61" y="438"/>
                  </a:lnTo>
                  <a:lnTo>
                    <a:pt x="56" y="438"/>
                  </a:lnTo>
                  <a:lnTo>
                    <a:pt x="54" y="438"/>
                  </a:lnTo>
                  <a:lnTo>
                    <a:pt x="48" y="438"/>
                  </a:lnTo>
                  <a:lnTo>
                    <a:pt x="46" y="438"/>
                  </a:lnTo>
                  <a:lnTo>
                    <a:pt x="44" y="438"/>
                  </a:lnTo>
                  <a:lnTo>
                    <a:pt x="38" y="438"/>
                  </a:lnTo>
                  <a:lnTo>
                    <a:pt x="37" y="438"/>
                  </a:lnTo>
                  <a:lnTo>
                    <a:pt x="27" y="438"/>
                  </a:lnTo>
                  <a:lnTo>
                    <a:pt x="21" y="438"/>
                  </a:lnTo>
                  <a:lnTo>
                    <a:pt x="17" y="438"/>
                  </a:lnTo>
                  <a:lnTo>
                    <a:pt x="13" y="438"/>
                  </a:lnTo>
                  <a:lnTo>
                    <a:pt x="8" y="438"/>
                  </a:lnTo>
                  <a:lnTo>
                    <a:pt x="6" y="438"/>
                  </a:lnTo>
                  <a:lnTo>
                    <a:pt x="4" y="438"/>
                  </a:lnTo>
                  <a:lnTo>
                    <a:pt x="2" y="438"/>
                  </a:lnTo>
                  <a:lnTo>
                    <a:pt x="2" y="436"/>
                  </a:lnTo>
                  <a:lnTo>
                    <a:pt x="2" y="432"/>
                  </a:lnTo>
                  <a:lnTo>
                    <a:pt x="2" y="430"/>
                  </a:lnTo>
                  <a:lnTo>
                    <a:pt x="2" y="428"/>
                  </a:lnTo>
                  <a:lnTo>
                    <a:pt x="2" y="424"/>
                  </a:lnTo>
                  <a:lnTo>
                    <a:pt x="2" y="421"/>
                  </a:lnTo>
                  <a:lnTo>
                    <a:pt x="2" y="417"/>
                  </a:lnTo>
                  <a:lnTo>
                    <a:pt x="2" y="415"/>
                  </a:lnTo>
                  <a:lnTo>
                    <a:pt x="2" y="411"/>
                  </a:lnTo>
                  <a:lnTo>
                    <a:pt x="2" y="409"/>
                  </a:lnTo>
                  <a:lnTo>
                    <a:pt x="2" y="407"/>
                  </a:lnTo>
                  <a:lnTo>
                    <a:pt x="0" y="405"/>
                  </a:lnTo>
                  <a:lnTo>
                    <a:pt x="0" y="403"/>
                  </a:lnTo>
                  <a:lnTo>
                    <a:pt x="0" y="401"/>
                  </a:lnTo>
                  <a:lnTo>
                    <a:pt x="2" y="398"/>
                  </a:lnTo>
                  <a:lnTo>
                    <a:pt x="2" y="392"/>
                  </a:lnTo>
                  <a:lnTo>
                    <a:pt x="2" y="388"/>
                  </a:lnTo>
                  <a:lnTo>
                    <a:pt x="2" y="386"/>
                  </a:lnTo>
                  <a:lnTo>
                    <a:pt x="2" y="380"/>
                  </a:lnTo>
                  <a:lnTo>
                    <a:pt x="2" y="371"/>
                  </a:lnTo>
                  <a:lnTo>
                    <a:pt x="2" y="369"/>
                  </a:lnTo>
                  <a:lnTo>
                    <a:pt x="2" y="367"/>
                  </a:lnTo>
                  <a:lnTo>
                    <a:pt x="2" y="365"/>
                  </a:lnTo>
                  <a:lnTo>
                    <a:pt x="2" y="363"/>
                  </a:lnTo>
                  <a:lnTo>
                    <a:pt x="2" y="361"/>
                  </a:lnTo>
                  <a:lnTo>
                    <a:pt x="2" y="357"/>
                  </a:lnTo>
                  <a:lnTo>
                    <a:pt x="2" y="355"/>
                  </a:lnTo>
                  <a:lnTo>
                    <a:pt x="2" y="353"/>
                  </a:lnTo>
                  <a:lnTo>
                    <a:pt x="2" y="350"/>
                  </a:lnTo>
                  <a:lnTo>
                    <a:pt x="2" y="348"/>
                  </a:lnTo>
                  <a:lnTo>
                    <a:pt x="2" y="344"/>
                  </a:lnTo>
                  <a:lnTo>
                    <a:pt x="2" y="340"/>
                  </a:lnTo>
                  <a:lnTo>
                    <a:pt x="2" y="338"/>
                  </a:lnTo>
                  <a:lnTo>
                    <a:pt x="2" y="332"/>
                  </a:lnTo>
                  <a:lnTo>
                    <a:pt x="2" y="330"/>
                  </a:lnTo>
                  <a:lnTo>
                    <a:pt x="2" y="327"/>
                  </a:lnTo>
                  <a:lnTo>
                    <a:pt x="2" y="323"/>
                  </a:lnTo>
                  <a:lnTo>
                    <a:pt x="4" y="323"/>
                  </a:lnTo>
                  <a:lnTo>
                    <a:pt x="6" y="323"/>
                  </a:lnTo>
                  <a:lnTo>
                    <a:pt x="8" y="323"/>
                  </a:lnTo>
                  <a:lnTo>
                    <a:pt x="10" y="323"/>
                  </a:lnTo>
                  <a:lnTo>
                    <a:pt x="10" y="321"/>
                  </a:lnTo>
                  <a:lnTo>
                    <a:pt x="10" y="317"/>
                  </a:lnTo>
                  <a:lnTo>
                    <a:pt x="10" y="311"/>
                  </a:lnTo>
                  <a:lnTo>
                    <a:pt x="10" y="309"/>
                  </a:lnTo>
                  <a:lnTo>
                    <a:pt x="10" y="307"/>
                  </a:lnTo>
                  <a:lnTo>
                    <a:pt x="10" y="305"/>
                  </a:lnTo>
                  <a:lnTo>
                    <a:pt x="10" y="304"/>
                  </a:lnTo>
                  <a:lnTo>
                    <a:pt x="10" y="300"/>
                  </a:lnTo>
                  <a:lnTo>
                    <a:pt x="10" y="298"/>
                  </a:lnTo>
                  <a:lnTo>
                    <a:pt x="10" y="296"/>
                  </a:lnTo>
                  <a:lnTo>
                    <a:pt x="10" y="294"/>
                  </a:lnTo>
                  <a:lnTo>
                    <a:pt x="10" y="292"/>
                  </a:lnTo>
                  <a:lnTo>
                    <a:pt x="10" y="286"/>
                  </a:lnTo>
                  <a:lnTo>
                    <a:pt x="10" y="284"/>
                  </a:lnTo>
                  <a:lnTo>
                    <a:pt x="10" y="281"/>
                  </a:lnTo>
                  <a:lnTo>
                    <a:pt x="10" y="273"/>
                  </a:lnTo>
                  <a:lnTo>
                    <a:pt x="10" y="267"/>
                  </a:lnTo>
                  <a:lnTo>
                    <a:pt x="10" y="263"/>
                  </a:lnTo>
                  <a:lnTo>
                    <a:pt x="10" y="261"/>
                  </a:lnTo>
                  <a:lnTo>
                    <a:pt x="10" y="257"/>
                  </a:lnTo>
                  <a:lnTo>
                    <a:pt x="10" y="256"/>
                  </a:lnTo>
                  <a:lnTo>
                    <a:pt x="10" y="248"/>
                  </a:lnTo>
                  <a:lnTo>
                    <a:pt x="8" y="248"/>
                  </a:lnTo>
                  <a:lnTo>
                    <a:pt x="4" y="248"/>
                  </a:lnTo>
                  <a:lnTo>
                    <a:pt x="4" y="240"/>
                  </a:lnTo>
                  <a:lnTo>
                    <a:pt x="4" y="238"/>
                  </a:lnTo>
                  <a:lnTo>
                    <a:pt x="4" y="234"/>
                  </a:lnTo>
                  <a:lnTo>
                    <a:pt x="4" y="229"/>
                  </a:lnTo>
                  <a:lnTo>
                    <a:pt x="4" y="227"/>
                  </a:lnTo>
                  <a:lnTo>
                    <a:pt x="4" y="225"/>
                  </a:lnTo>
                  <a:lnTo>
                    <a:pt x="4" y="221"/>
                  </a:lnTo>
                  <a:lnTo>
                    <a:pt x="4" y="215"/>
                  </a:lnTo>
                  <a:lnTo>
                    <a:pt x="4" y="211"/>
                  </a:lnTo>
                  <a:lnTo>
                    <a:pt x="4" y="209"/>
                  </a:lnTo>
                  <a:lnTo>
                    <a:pt x="4" y="208"/>
                  </a:lnTo>
                  <a:lnTo>
                    <a:pt x="4" y="204"/>
                  </a:lnTo>
                  <a:lnTo>
                    <a:pt x="4" y="198"/>
                  </a:lnTo>
                  <a:lnTo>
                    <a:pt x="4" y="196"/>
                  </a:lnTo>
                  <a:lnTo>
                    <a:pt x="4" y="192"/>
                  </a:lnTo>
                  <a:lnTo>
                    <a:pt x="4" y="185"/>
                  </a:lnTo>
                  <a:lnTo>
                    <a:pt x="4" y="183"/>
                  </a:lnTo>
                  <a:lnTo>
                    <a:pt x="4" y="181"/>
                  </a:lnTo>
                  <a:lnTo>
                    <a:pt x="4" y="173"/>
                  </a:lnTo>
                  <a:lnTo>
                    <a:pt x="2" y="173"/>
                  </a:lnTo>
                  <a:lnTo>
                    <a:pt x="2" y="167"/>
                  </a:lnTo>
                  <a:lnTo>
                    <a:pt x="2" y="161"/>
                  </a:lnTo>
                  <a:lnTo>
                    <a:pt x="2" y="160"/>
                  </a:lnTo>
                  <a:lnTo>
                    <a:pt x="2" y="158"/>
                  </a:lnTo>
                  <a:lnTo>
                    <a:pt x="2" y="152"/>
                  </a:lnTo>
                  <a:lnTo>
                    <a:pt x="2" y="14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2" y="135"/>
                  </a:lnTo>
                  <a:lnTo>
                    <a:pt x="2" y="133"/>
                  </a:lnTo>
                  <a:lnTo>
                    <a:pt x="2" y="127"/>
                  </a:lnTo>
                  <a:lnTo>
                    <a:pt x="2" y="125"/>
                  </a:lnTo>
                  <a:lnTo>
                    <a:pt x="2" y="115"/>
                  </a:lnTo>
                  <a:lnTo>
                    <a:pt x="2" y="108"/>
                  </a:lnTo>
                  <a:lnTo>
                    <a:pt x="2" y="106"/>
                  </a:lnTo>
                  <a:lnTo>
                    <a:pt x="2" y="98"/>
                  </a:lnTo>
                  <a:lnTo>
                    <a:pt x="2" y="96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90"/>
                  </a:lnTo>
                  <a:lnTo>
                    <a:pt x="2" y="85"/>
                  </a:lnTo>
                  <a:lnTo>
                    <a:pt x="2" y="83"/>
                  </a:lnTo>
                  <a:lnTo>
                    <a:pt x="2" y="79"/>
                  </a:lnTo>
                  <a:lnTo>
                    <a:pt x="2" y="75"/>
                  </a:lnTo>
                  <a:lnTo>
                    <a:pt x="2" y="73"/>
                  </a:lnTo>
                  <a:lnTo>
                    <a:pt x="2" y="69"/>
                  </a:lnTo>
                  <a:lnTo>
                    <a:pt x="2" y="67"/>
                  </a:lnTo>
                  <a:lnTo>
                    <a:pt x="2" y="64"/>
                  </a:lnTo>
                  <a:lnTo>
                    <a:pt x="2" y="60"/>
                  </a:lnTo>
                  <a:lnTo>
                    <a:pt x="4" y="60"/>
                  </a:lnTo>
                  <a:lnTo>
                    <a:pt x="4" y="58"/>
                  </a:lnTo>
                  <a:lnTo>
                    <a:pt x="4" y="54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8"/>
                  </a:lnTo>
                  <a:lnTo>
                    <a:pt x="4" y="44"/>
                  </a:lnTo>
                  <a:lnTo>
                    <a:pt x="4" y="42"/>
                  </a:lnTo>
                  <a:lnTo>
                    <a:pt x="4" y="41"/>
                  </a:lnTo>
                  <a:lnTo>
                    <a:pt x="4" y="39"/>
                  </a:lnTo>
                  <a:lnTo>
                    <a:pt x="4" y="35"/>
                  </a:lnTo>
                  <a:lnTo>
                    <a:pt x="4" y="29"/>
                  </a:lnTo>
                  <a:lnTo>
                    <a:pt x="4" y="23"/>
                  </a:lnTo>
                  <a:lnTo>
                    <a:pt x="4" y="14"/>
                  </a:lnTo>
                  <a:lnTo>
                    <a:pt x="4" y="2"/>
                  </a:lnTo>
                  <a:lnTo>
                    <a:pt x="21" y="2"/>
                  </a:lnTo>
                  <a:lnTo>
                    <a:pt x="75" y="2"/>
                  </a:lnTo>
                  <a:lnTo>
                    <a:pt x="154" y="2"/>
                  </a:lnTo>
                  <a:lnTo>
                    <a:pt x="165" y="2"/>
                  </a:lnTo>
                  <a:lnTo>
                    <a:pt x="202" y="2"/>
                  </a:lnTo>
                  <a:lnTo>
                    <a:pt x="219" y="2"/>
                  </a:lnTo>
                  <a:lnTo>
                    <a:pt x="221" y="2"/>
                  </a:lnTo>
                  <a:lnTo>
                    <a:pt x="230" y="2"/>
                  </a:lnTo>
                  <a:lnTo>
                    <a:pt x="254" y="2"/>
                  </a:lnTo>
                  <a:lnTo>
                    <a:pt x="263" y="2"/>
                  </a:lnTo>
                  <a:lnTo>
                    <a:pt x="311" y="0"/>
                  </a:lnTo>
                  <a:lnTo>
                    <a:pt x="317" y="0"/>
                  </a:lnTo>
                  <a:lnTo>
                    <a:pt x="319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40" y="0"/>
                  </a:lnTo>
                  <a:lnTo>
                    <a:pt x="359" y="0"/>
                  </a:lnTo>
                  <a:lnTo>
                    <a:pt x="413" y="0"/>
                  </a:lnTo>
                  <a:lnTo>
                    <a:pt x="421" y="0"/>
                  </a:lnTo>
                  <a:lnTo>
                    <a:pt x="423" y="0"/>
                  </a:lnTo>
                  <a:lnTo>
                    <a:pt x="424" y="0"/>
                  </a:lnTo>
                  <a:lnTo>
                    <a:pt x="426" y="0"/>
                  </a:lnTo>
                  <a:lnTo>
                    <a:pt x="446" y="0"/>
                  </a:lnTo>
                  <a:lnTo>
                    <a:pt x="503" y="0"/>
                  </a:lnTo>
                  <a:lnTo>
                    <a:pt x="511" y="0"/>
                  </a:lnTo>
                  <a:lnTo>
                    <a:pt x="570" y="0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6" y="0"/>
                  </a:lnTo>
                  <a:lnTo>
                    <a:pt x="624" y="0"/>
                  </a:lnTo>
                  <a:lnTo>
                    <a:pt x="728" y="0"/>
                  </a:lnTo>
                  <a:lnTo>
                    <a:pt x="730" y="0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36" name="Freeform 17">
              <a:extLst>
                <a:ext uri="{FF2B5EF4-FFF2-40B4-BE49-F238E27FC236}">
                  <a16:creationId xmlns:a16="http://schemas.microsoft.com/office/drawing/2014/main" id="{E5E086B6-77B6-7030-9D2B-F4AAA0957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9788" y="3265488"/>
              <a:ext cx="927100" cy="1163638"/>
            </a:xfrm>
            <a:custGeom>
              <a:avLst/>
              <a:gdLst>
                <a:gd name="T0" fmla="*/ 572 w 584"/>
                <a:gd name="T1" fmla="*/ 0 h 733"/>
                <a:gd name="T2" fmla="*/ 584 w 584"/>
                <a:gd name="T3" fmla="*/ 19 h 733"/>
                <a:gd name="T4" fmla="*/ 584 w 584"/>
                <a:gd name="T5" fmla="*/ 54 h 733"/>
                <a:gd name="T6" fmla="*/ 584 w 584"/>
                <a:gd name="T7" fmla="*/ 94 h 733"/>
                <a:gd name="T8" fmla="*/ 584 w 584"/>
                <a:gd name="T9" fmla="*/ 121 h 733"/>
                <a:gd name="T10" fmla="*/ 584 w 584"/>
                <a:gd name="T11" fmla="*/ 163 h 733"/>
                <a:gd name="T12" fmla="*/ 584 w 584"/>
                <a:gd name="T13" fmla="*/ 199 h 733"/>
                <a:gd name="T14" fmla="*/ 584 w 584"/>
                <a:gd name="T15" fmla="*/ 244 h 733"/>
                <a:gd name="T16" fmla="*/ 584 w 584"/>
                <a:gd name="T17" fmla="*/ 303 h 733"/>
                <a:gd name="T18" fmla="*/ 584 w 584"/>
                <a:gd name="T19" fmla="*/ 338 h 733"/>
                <a:gd name="T20" fmla="*/ 584 w 584"/>
                <a:gd name="T21" fmla="*/ 367 h 733"/>
                <a:gd name="T22" fmla="*/ 582 w 584"/>
                <a:gd name="T23" fmla="*/ 393 h 733"/>
                <a:gd name="T24" fmla="*/ 582 w 584"/>
                <a:gd name="T25" fmla="*/ 430 h 733"/>
                <a:gd name="T26" fmla="*/ 582 w 584"/>
                <a:gd name="T27" fmla="*/ 461 h 733"/>
                <a:gd name="T28" fmla="*/ 582 w 584"/>
                <a:gd name="T29" fmla="*/ 495 h 733"/>
                <a:gd name="T30" fmla="*/ 582 w 584"/>
                <a:gd name="T31" fmla="*/ 528 h 733"/>
                <a:gd name="T32" fmla="*/ 582 w 584"/>
                <a:gd name="T33" fmla="*/ 568 h 733"/>
                <a:gd name="T34" fmla="*/ 582 w 584"/>
                <a:gd name="T35" fmla="*/ 620 h 733"/>
                <a:gd name="T36" fmla="*/ 582 w 584"/>
                <a:gd name="T37" fmla="*/ 666 h 733"/>
                <a:gd name="T38" fmla="*/ 580 w 584"/>
                <a:gd name="T39" fmla="*/ 733 h 733"/>
                <a:gd name="T40" fmla="*/ 547 w 584"/>
                <a:gd name="T41" fmla="*/ 733 h 733"/>
                <a:gd name="T42" fmla="*/ 503 w 584"/>
                <a:gd name="T43" fmla="*/ 733 h 733"/>
                <a:gd name="T44" fmla="*/ 476 w 584"/>
                <a:gd name="T45" fmla="*/ 733 h 733"/>
                <a:gd name="T46" fmla="*/ 436 w 584"/>
                <a:gd name="T47" fmla="*/ 733 h 733"/>
                <a:gd name="T48" fmla="*/ 405 w 584"/>
                <a:gd name="T49" fmla="*/ 733 h 733"/>
                <a:gd name="T50" fmla="*/ 369 w 584"/>
                <a:gd name="T51" fmla="*/ 733 h 733"/>
                <a:gd name="T52" fmla="*/ 340 w 584"/>
                <a:gd name="T53" fmla="*/ 729 h 733"/>
                <a:gd name="T54" fmla="*/ 300 w 584"/>
                <a:gd name="T55" fmla="*/ 729 h 733"/>
                <a:gd name="T56" fmla="*/ 269 w 584"/>
                <a:gd name="T57" fmla="*/ 729 h 733"/>
                <a:gd name="T58" fmla="*/ 221 w 584"/>
                <a:gd name="T59" fmla="*/ 729 h 733"/>
                <a:gd name="T60" fmla="*/ 184 w 584"/>
                <a:gd name="T61" fmla="*/ 729 h 733"/>
                <a:gd name="T62" fmla="*/ 133 w 584"/>
                <a:gd name="T63" fmla="*/ 729 h 733"/>
                <a:gd name="T64" fmla="*/ 83 w 584"/>
                <a:gd name="T65" fmla="*/ 729 h 733"/>
                <a:gd name="T66" fmla="*/ 50 w 584"/>
                <a:gd name="T67" fmla="*/ 729 h 733"/>
                <a:gd name="T68" fmla="*/ 10 w 584"/>
                <a:gd name="T69" fmla="*/ 733 h 733"/>
                <a:gd name="T70" fmla="*/ 0 w 584"/>
                <a:gd name="T71" fmla="*/ 676 h 733"/>
                <a:gd name="T72" fmla="*/ 0 w 584"/>
                <a:gd name="T73" fmla="*/ 618 h 733"/>
                <a:gd name="T74" fmla="*/ 0 w 584"/>
                <a:gd name="T75" fmla="*/ 562 h 733"/>
                <a:gd name="T76" fmla="*/ 0 w 584"/>
                <a:gd name="T77" fmla="*/ 511 h 733"/>
                <a:gd name="T78" fmla="*/ 0 w 584"/>
                <a:gd name="T79" fmla="*/ 434 h 733"/>
                <a:gd name="T80" fmla="*/ 0 w 584"/>
                <a:gd name="T81" fmla="*/ 395 h 733"/>
                <a:gd name="T82" fmla="*/ 0 w 584"/>
                <a:gd name="T83" fmla="*/ 361 h 733"/>
                <a:gd name="T84" fmla="*/ 2 w 584"/>
                <a:gd name="T85" fmla="*/ 290 h 733"/>
                <a:gd name="T86" fmla="*/ 12 w 584"/>
                <a:gd name="T87" fmla="*/ 253 h 733"/>
                <a:gd name="T88" fmla="*/ 67 w 584"/>
                <a:gd name="T89" fmla="*/ 253 h 733"/>
                <a:gd name="T90" fmla="*/ 104 w 584"/>
                <a:gd name="T91" fmla="*/ 253 h 733"/>
                <a:gd name="T92" fmla="*/ 165 w 584"/>
                <a:gd name="T93" fmla="*/ 253 h 733"/>
                <a:gd name="T94" fmla="*/ 227 w 584"/>
                <a:gd name="T95" fmla="*/ 253 h 733"/>
                <a:gd name="T96" fmla="*/ 275 w 584"/>
                <a:gd name="T97" fmla="*/ 253 h 733"/>
                <a:gd name="T98" fmla="*/ 282 w 584"/>
                <a:gd name="T99" fmla="*/ 228 h 733"/>
                <a:gd name="T100" fmla="*/ 282 w 584"/>
                <a:gd name="T101" fmla="*/ 194 h 733"/>
                <a:gd name="T102" fmla="*/ 282 w 584"/>
                <a:gd name="T103" fmla="*/ 153 h 733"/>
                <a:gd name="T104" fmla="*/ 282 w 584"/>
                <a:gd name="T105" fmla="*/ 113 h 733"/>
                <a:gd name="T106" fmla="*/ 282 w 584"/>
                <a:gd name="T107" fmla="*/ 67 h 733"/>
                <a:gd name="T108" fmla="*/ 282 w 584"/>
                <a:gd name="T109" fmla="*/ 38 h 733"/>
                <a:gd name="T110" fmla="*/ 298 w 584"/>
                <a:gd name="T111" fmla="*/ 0 h 733"/>
                <a:gd name="T112" fmla="*/ 376 w 584"/>
                <a:gd name="T113" fmla="*/ 0 h 733"/>
                <a:gd name="T114" fmla="*/ 421 w 584"/>
                <a:gd name="T115" fmla="*/ 0 h 733"/>
                <a:gd name="T116" fmla="*/ 463 w 584"/>
                <a:gd name="T117" fmla="*/ 0 h 733"/>
                <a:gd name="T118" fmla="*/ 513 w 584"/>
                <a:gd name="T119" fmla="*/ 0 h 733"/>
                <a:gd name="T120" fmla="*/ 538 w 584"/>
                <a:gd name="T121" fmla="*/ 0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4" h="733">
                  <a:moveTo>
                    <a:pt x="547" y="0"/>
                  </a:moveTo>
                  <a:lnTo>
                    <a:pt x="549" y="0"/>
                  </a:lnTo>
                  <a:lnTo>
                    <a:pt x="551" y="0"/>
                  </a:lnTo>
                  <a:lnTo>
                    <a:pt x="557" y="0"/>
                  </a:lnTo>
                  <a:lnTo>
                    <a:pt x="559" y="0"/>
                  </a:lnTo>
                  <a:lnTo>
                    <a:pt x="561" y="0"/>
                  </a:lnTo>
                  <a:lnTo>
                    <a:pt x="563" y="0"/>
                  </a:lnTo>
                  <a:lnTo>
                    <a:pt x="565" y="0"/>
                  </a:lnTo>
                  <a:lnTo>
                    <a:pt x="567" y="0"/>
                  </a:lnTo>
                  <a:lnTo>
                    <a:pt x="570" y="0"/>
                  </a:lnTo>
                  <a:lnTo>
                    <a:pt x="572" y="0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0"/>
                  </a:lnTo>
                  <a:lnTo>
                    <a:pt x="584" y="0"/>
                  </a:lnTo>
                  <a:lnTo>
                    <a:pt x="584" y="2"/>
                  </a:lnTo>
                  <a:lnTo>
                    <a:pt x="584" y="4"/>
                  </a:lnTo>
                  <a:lnTo>
                    <a:pt x="584" y="8"/>
                  </a:lnTo>
                  <a:lnTo>
                    <a:pt x="584" y="11"/>
                  </a:lnTo>
                  <a:lnTo>
                    <a:pt x="584" y="13"/>
                  </a:lnTo>
                  <a:lnTo>
                    <a:pt x="584" y="17"/>
                  </a:lnTo>
                  <a:lnTo>
                    <a:pt x="584" y="19"/>
                  </a:lnTo>
                  <a:lnTo>
                    <a:pt x="584" y="21"/>
                  </a:lnTo>
                  <a:lnTo>
                    <a:pt x="584" y="23"/>
                  </a:lnTo>
                  <a:lnTo>
                    <a:pt x="584" y="25"/>
                  </a:lnTo>
                  <a:lnTo>
                    <a:pt x="584" y="27"/>
                  </a:lnTo>
                  <a:lnTo>
                    <a:pt x="584" y="29"/>
                  </a:lnTo>
                  <a:lnTo>
                    <a:pt x="584" y="34"/>
                  </a:lnTo>
                  <a:lnTo>
                    <a:pt x="584" y="38"/>
                  </a:lnTo>
                  <a:lnTo>
                    <a:pt x="584" y="42"/>
                  </a:lnTo>
                  <a:lnTo>
                    <a:pt x="584" y="46"/>
                  </a:lnTo>
                  <a:lnTo>
                    <a:pt x="584" y="52"/>
                  </a:lnTo>
                  <a:lnTo>
                    <a:pt x="584" y="54"/>
                  </a:lnTo>
                  <a:lnTo>
                    <a:pt x="584" y="55"/>
                  </a:lnTo>
                  <a:lnTo>
                    <a:pt x="584" y="57"/>
                  </a:lnTo>
                  <a:lnTo>
                    <a:pt x="584" y="61"/>
                  </a:lnTo>
                  <a:lnTo>
                    <a:pt x="584" y="63"/>
                  </a:lnTo>
                  <a:lnTo>
                    <a:pt x="584" y="65"/>
                  </a:lnTo>
                  <a:lnTo>
                    <a:pt x="582" y="67"/>
                  </a:lnTo>
                  <a:lnTo>
                    <a:pt x="582" y="73"/>
                  </a:lnTo>
                  <a:lnTo>
                    <a:pt x="584" y="77"/>
                  </a:lnTo>
                  <a:lnTo>
                    <a:pt x="582" y="88"/>
                  </a:lnTo>
                  <a:lnTo>
                    <a:pt x="582" y="90"/>
                  </a:lnTo>
                  <a:lnTo>
                    <a:pt x="584" y="94"/>
                  </a:lnTo>
                  <a:lnTo>
                    <a:pt x="582" y="94"/>
                  </a:lnTo>
                  <a:lnTo>
                    <a:pt x="582" y="96"/>
                  </a:lnTo>
                  <a:lnTo>
                    <a:pt x="584" y="96"/>
                  </a:lnTo>
                  <a:lnTo>
                    <a:pt x="584" y="98"/>
                  </a:lnTo>
                  <a:lnTo>
                    <a:pt x="584" y="102"/>
                  </a:lnTo>
                  <a:lnTo>
                    <a:pt x="584" y="103"/>
                  </a:lnTo>
                  <a:lnTo>
                    <a:pt x="584" y="107"/>
                  </a:lnTo>
                  <a:lnTo>
                    <a:pt x="584" y="111"/>
                  </a:lnTo>
                  <a:lnTo>
                    <a:pt x="584" y="115"/>
                  </a:lnTo>
                  <a:lnTo>
                    <a:pt x="584" y="119"/>
                  </a:lnTo>
                  <a:lnTo>
                    <a:pt x="584" y="121"/>
                  </a:lnTo>
                  <a:lnTo>
                    <a:pt x="584" y="123"/>
                  </a:lnTo>
                  <a:lnTo>
                    <a:pt x="584" y="127"/>
                  </a:lnTo>
                  <a:lnTo>
                    <a:pt x="584" y="130"/>
                  </a:lnTo>
                  <a:lnTo>
                    <a:pt x="584" y="132"/>
                  </a:lnTo>
                  <a:lnTo>
                    <a:pt x="584" y="138"/>
                  </a:lnTo>
                  <a:lnTo>
                    <a:pt x="584" y="144"/>
                  </a:lnTo>
                  <a:lnTo>
                    <a:pt x="584" y="146"/>
                  </a:lnTo>
                  <a:lnTo>
                    <a:pt x="584" y="151"/>
                  </a:lnTo>
                  <a:lnTo>
                    <a:pt x="584" y="157"/>
                  </a:lnTo>
                  <a:lnTo>
                    <a:pt x="584" y="161"/>
                  </a:lnTo>
                  <a:lnTo>
                    <a:pt x="584" y="163"/>
                  </a:lnTo>
                  <a:lnTo>
                    <a:pt x="584" y="165"/>
                  </a:lnTo>
                  <a:lnTo>
                    <a:pt x="584" y="167"/>
                  </a:lnTo>
                  <a:lnTo>
                    <a:pt x="584" y="169"/>
                  </a:lnTo>
                  <a:lnTo>
                    <a:pt x="584" y="171"/>
                  </a:lnTo>
                  <a:lnTo>
                    <a:pt x="584" y="173"/>
                  </a:lnTo>
                  <a:lnTo>
                    <a:pt x="584" y="178"/>
                  </a:lnTo>
                  <a:lnTo>
                    <a:pt x="584" y="180"/>
                  </a:lnTo>
                  <a:lnTo>
                    <a:pt x="584" y="182"/>
                  </a:lnTo>
                  <a:lnTo>
                    <a:pt x="584" y="192"/>
                  </a:lnTo>
                  <a:lnTo>
                    <a:pt x="584" y="196"/>
                  </a:lnTo>
                  <a:lnTo>
                    <a:pt x="584" y="199"/>
                  </a:lnTo>
                  <a:lnTo>
                    <a:pt x="584" y="203"/>
                  </a:lnTo>
                  <a:lnTo>
                    <a:pt x="584" y="209"/>
                  </a:lnTo>
                  <a:lnTo>
                    <a:pt x="584" y="213"/>
                  </a:lnTo>
                  <a:lnTo>
                    <a:pt x="584" y="219"/>
                  </a:lnTo>
                  <a:lnTo>
                    <a:pt x="584" y="223"/>
                  </a:lnTo>
                  <a:lnTo>
                    <a:pt x="584" y="226"/>
                  </a:lnTo>
                  <a:lnTo>
                    <a:pt x="584" y="228"/>
                  </a:lnTo>
                  <a:lnTo>
                    <a:pt x="584" y="232"/>
                  </a:lnTo>
                  <a:lnTo>
                    <a:pt x="584" y="238"/>
                  </a:lnTo>
                  <a:lnTo>
                    <a:pt x="584" y="240"/>
                  </a:lnTo>
                  <a:lnTo>
                    <a:pt x="584" y="244"/>
                  </a:lnTo>
                  <a:lnTo>
                    <a:pt x="584" y="249"/>
                  </a:lnTo>
                  <a:lnTo>
                    <a:pt x="584" y="253"/>
                  </a:lnTo>
                  <a:lnTo>
                    <a:pt x="584" y="255"/>
                  </a:lnTo>
                  <a:lnTo>
                    <a:pt x="584" y="269"/>
                  </a:lnTo>
                  <a:lnTo>
                    <a:pt x="584" y="272"/>
                  </a:lnTo>
                  <a:lnTo>
                    <a:pt x="584" y="274"/>
                  </a:lnTo>
                  <a:lnTo>
                    <a:pt x="584" y="282"/>
                  </a:lnTo>
                  <a:lnTo>
                    <a:pt x="584" y="290"/>
                  </a:lnTo>
                  <a:lnTo>
                    <a:pt x="584" y="292"/>
                  </a:lnTo>
                  <a:lnTo>
                    <a:pt x="584" y="295"/>
                  </a:lnTo>
                  <a:lnTo>
                    <a:pt x="584" y="303"/>
                  </a:lnTo>
                  <a:lnTo>
                    <a:pt x="584" y="305"/>
                  </a:lnTo>
                  <a:lnTo>
                    <a:pt x="584" y="309"/>
                  </a:lnTo>
                  <a:lnTo>
                    <a:pt x="584" y="313"/>
                  </a:lnTo>
                  <a:lnTo>
                    <a:pt x="584" y="315"/>
                  </a:lnTo>
                  <a:lnTo>
                    <a:pt x="584" y="317"/>
                  </a:lnTo>
                  <a:lnTo>
                    <a:pt x="584" y="320"/>
                  </a:lnTo>
                  <a:lnTo>
                    <a:pt x="584" y="322"/>
                  </a:lnTo>
                  <a:lnTo>
                    <a:pt x="584" y="326"/>
                  </a:lnTo>
                  <a:lnTo>
                    <a:pt x="584" y="332"/>
                  </a:lnTo>
                  <a:lnTo>
                    <a:pt x="584" y="334"/>
                  </a:lnTo>
                  <a:lnTo>
                    <a:pt x="584" y="338"/>
                  </a:lnTo>
                  <a:lnTo>
                    <a:pt x="584" y="342"/>
                  </a:lnTo>
                  <a:lnTo>
                    <a:pt x="584" y="343"/>
                  </a:lnTo>
                  <a:lnTo>
                    <a:pt x="584" y="345"/>
                  </a:lnTo>
                  <a:lnTo>
                    <a:pt x="584" y="349"/>
                  </a:lnTo>
                  <a:lnTo>
                    <a:pt x="584" y="351"/>
                  </a:lnTo>
                  <a:lnTo>
                    <a:pt x="584" y="353"/>
                  </a:lnTo>
                  <a:lnTo>
                    <a:pt x="584" y="355"/>
                  </a:lnTo>
                  <a:lnTo>
                    <a:pt x="584" y="357"/>
                  </a:lnTo>
                  <a:lnTo>
                    <a:pt x="584" y="361"/>
                  </a:lnTo>
                  <a:lnTo>
                    <a:pt x="584" y="365"/>
                  </a:lnTo>
                  <a:lnTo>
                    <a:pt x="584" y="367"/>
                  </a:lnTo>
                  <a:lnTo>
                    <a:pt x="582" y="370"/>
                  </a:lnTo>
                  <a:lnTo>
                    <a:pt x="582" y="372"/>
                  </a:lnTo>
                  <a:lnTo>
                    <a:pt x="582" y="374"/>
                  </a:lnTo>
                  <a:lnTo>
                    <a:pt x="582" y="376"/>
                  </a:lnTo>
                  <a:lnTo>
                    <a:pt x="582" y="378"/>
                  </a:lnTo>
                  <a:lnTo>
                    <a:pt x="582" y="380"/>
                  </a:lnTo>
                  <a:lnTo>
                    <a:pt x="582" y="382"/>
                  </a:lnTo>
                  <a:lnTo>
                    <a:pt x="582" y="384"/>
                  </a:lnTo>
                  <a:lnTo>
                    <a:pt x="582" y="388"/>
                  </a:lnTo>
                  <a:lnTo>
                    <a:pt x="582" y="390"/>
                  </a:lnTo>
                  <a:lnTo>
                    <a:pt x="582" y="393"/>
                  </a:lnTo>
                  <a:lnTo>
                    <a:pt x="582" y="395"/>
                  </a:lnTo>
                  <a:lnTo>
                    <a:pt x="582" y="401"/>
                  </a:lnTo>
                  <a:lnTo>
                    <a:pt x="582" y="403"/>
                  </a:lnTo>
                  <a:lnTo>
                    <a:pt x="582" y="407"/>
                  </a:lnTo>
                  <a:lnTo>
                    <a:pt x="582" y="411"/>
                  </a:lnTo>
                  <a:lnTo>
                    <a:pt x="582" y="413"/>
                  </a:lnTo>
                  <a:lnTo>
                    <a:pt x="582" y="415"/>
                  </a:lnTo>
                  <a:lnTo>
                    <a:pt x="582" y="418"/>
                  </a:lnTo>
                  <a:lnTo>
                    <a:pt x="582" y="420"/>
                  </a:lnTo>
                  <a:lnTo>
                    <a:pt x="582" y="422"/>
                  </a:lnTo>
                  <a:lnTo>
                    <a:pt x="582" y="430"/>
                  </a:lnTo>
                  <a:lnTo>
                    <a:pt x="582" y="432"/>
                  </a:lnTo>
                  <a:lnTo>
                    <a:pt x="582" y="436"/>
                  </a:lnTo>
                  <a:lnTo>
                    <a:pt x="582" y="438"/>
                  </a:lnTo>
                  <a:lnTo>
                    <a:pt x="582" y="439"/>
                  </a:lnTo>
                  <a:lnTo>
                    <a:pt x="582" y="443"/>
                  </a:lnTo>
                  <a:lnTo>
                    <a:pt x="582" y="447"/>
                  </a:lnTo>
                  <a:lnTo>
                    <a:pt x="582" y="451"/>
                  </a:lnTo>
                  <a:lnTo>
                    <a:pt x="582" y="453"/>
                  </a:lnTo>
                  <a:lnTo>
                    <a:pt x="582" y="457"/>
                  </a:lnTo>
                  <a:lnTo>
                    <a:pt x="582" y="459"/>
                  </a:lnTo>
                  <a:lnTo>
                    <a:pt x="582" y="461"/>
                  </a:lnTo>
                  <a:lnTo>
                    <a:pt x="582" y="466"/>
                  </a:lnTo>
                  <a:lnTo>
                    <a:pt x="582" y="468"/>
                  </a:lnTo>
                  <a:lnTo>
                    <a:pt x="582" y="472"/>
                  </a:lnTo>
                  <a:lnTo>
                    <a:pt x="582" y="476"/>
                  </a:lnTo>
                  <a:lnTo>
                    <a:pt x="582" y="480"/>
                  </a:lnTo>
                  <a:lnTo>
                    <a:pt x="582" y="482"/>
                  </a:lnTo>
                  <a:lnTo>
                    <a:pt x="582" y="484"/>
                  </a:lnTo>
                  <a:lnTo>
                    <a:pt x="582" y="487"/>
                  </a:lnTo>
                  <a:lnTo>
                    <a:pt x="582" y="489"/>
                  </a:lnTo>
                  <a:lnTo>
                    <a:pt x="582" y="493"/>
                  </a:lnTo>
                  <a:lnTo>
                    <a:pt x="582" y="495"/>
                  </a:lnTo>
                  <a:lnTo>
                    <a:pt x="582" y="499"/>
                  </a:lnTo>
                  <a:lnTo>
                    <a:pt x="582" y="501"/>
                  </a:lnTo>
                  <a:lnTo>
                    <a:pt x="582" y="503"/>
                  </a:lnTo>
                  <a:lnTo>
                    <a:pt x="582" y="505"/>
                  </a:lnTo>
                  <a:lnTo>
                    <a:pt x="582" y="509"/>
                  </a:lnTo>
                  <a:lnTo>
                    <a:pt x="582" y="511"/>
                  </a:lnTo>
                  <a:lnTo>
                    <a:pt x="582" y="516"/>
                  </a:lnTo>
                  <a:lnTo>
                    <a:pt x="582" y="518"/>
                  </a:lnTo>
                  <a:lnTo>
                    <a:pt x="582" y="522"/>
                  </a:lnTo>
                  <a:lnTo>
                    <a:pt x="582" y="524"/>
                  </a:lnTo>
                  <a:lnTo>
                    <a:pt x="582" y="528"/>
                  </a:lnTo>
                  <a:lnTo>
                    <a:pt x="582" y="530"/>
                  </a:lnTo>
                  <a:lnTo>
                    <a:pt x="582" y="534"/>
                  </a:lnTo>
                  <a:lnTo>
                    <a:pt x="582" y="539"/>
                  </a:lnTo>
                  <a:lnTo>
                    <a:pt x="582" y="543"/>
                  </a:lnTo>
                  <a:lnTo>
                    <a:pt x="582" y="545"/>
                  </a:lnTo>
                  <a:lnTo>
                    <a:pt x="582" y="551"/>
                  </a:lnTo>
                  <a:lnTo>
                    <a:pt x="582" y="555"/>
                  </a:lnTo>
                  <a:lnTo>
                    <a:pt x="582" y="557"/>
                  </a:lnTo>
                  <a:lnTo>
                    <a:pt x="582" y="558"/>
                  </a:lnTo>
                  <a:lnTo>
                    <a:pt x="582" y="562"/>
                  </a:lnTo>
                  <a:lnTo>
                    <a:pt x="582" y="568"/>
                  </a:lnTo>
                  <a:lnTo>
                    <a:pt x="582" y="572"/>
                  </a:lnTo>
                  <a:lnTo>
                    <a:pt x="582" y="578"/>
                  </a:lnTo>
                  <a:lnTo>
                    <a:pt x="582" y="580"/>
                  </a:lnTo>
                  <a:lnTo>
                    <a:pt x="582" y="593"/>
                  </a:lnTo>
                  <a:lnTo>
                    <a:pt x="582" y="599"/>
                  </a:lnTo>
                  <a:lnTo>
                    <a:pt x="582" y="603"/>
                  </a:lnTo>
                  <a:lnTo>
                    <a:pt x="582" y="606"/>
                  </a:lnTo>
                  <a:lnTo>
                    <a:pt x="582" y="612"/>
                  </a:lnTo>
                  <a:lnTo>
                    <a:pt x="582" y="614"/>
                  </a:lnTo>
                  <a:lnTo>
                    <a:pt x="582" y="618"/>
                  </a:lnTo>
                  <a:lnTo>
                    <a:pt x="582" y="620"/>
                  </a:lnTo>
                  <a:lnTo>
                    <a:pt x="582" y="622"/>
                  </a:lnTo>
                  <a:lnTo>
                    <a:pt x="582" y="626"/>
                  </a:lnTo>
                  <a:lnTo>
                    <a:pt x="582" y="630"/>
                  </a:lnTo>
                  <a:lnTo>
                    <a:pt x="582" y="633"/>
                  </a:lnTo>
                  <a:lnTo>
                    <a:pt x="582" y="635"/>
                  </a:lnTo>
                  <a:lnTo>
                    <a:pt x="582" y="639"/>
                  </a:lnTo>
                  <a:lnTo>
                    <a:pt x="582" y="645"/>
                  </a:lnTo>
                  <a:lnTo>
                    <a:pt x="582" y="653"/>
                  </a:lnTo>
                  <a:lnTo>
                    <a:pt x="582" y="658"/>
                  </a:lnTo>
                  <a:lnTo>
                    <a:pt x="582" y="662"/>
                  </a:lnTo>
                  <a:lnTo>
                    <a:pt x="582" y="666"/>
                  </a:lnTo>
                  <a:lnTo>
                    <a:pt x="582" y="670"/>
                  </a:lnTo>
                  <a:lnTo>
                    <a:pt x="584" y="687"/>
                  </a:lnTo>
                  <a:lnTo>
                    <a:pt x="584" y="689"/>
                  </a:lnTo>
                  <a:lnTo>
                    <a:pt x="584" y="691"/>
                  </a:lnTo>
                  <a:lnTo>
                    <a:pt x="584" y="695"/>
                  </a:lnTo>
                  <a:lnTo>
                    <a:pt x="584" y="708"/>
                  </a:lnTo>
                  <a:lnTo>
                    <a:pt x="582" y="712"/>
                  </a:lnTo>
                  <a:lnTo>
                    <a:pt x="584" y="720"/>
                  </a:lnTo>
                  <a:lnTo>
                    <a:pt x="584" y="733"/>
                  </a:lnTo>
                  <a:lnTo>
                    <a:pt x="582" y="733"/>
                  </a:lnTo>
                  <a:lnTo>
                    <a:pt x="580" y="733"/>
                  </a:lnTo>
                  <a:lnTo>
                    <a:pt x="576" y="733"/>
                  </a:lnTo>
                  <a:lnTo>
                    <a:pt x="574" y="733"/>
                  </a:lnTo>
                  <a:lnTo>
                    <a:pt x="572" y="733"/>
                  </a:lnTo>
                  <a:lnTo>
                    <a:pt x="570" y="733"/>
                  </a:lnTo>
                  <a:lnTo>
                    <a:pt x="568" y="733"/>
                  </a:lnTo>
                  <a:lnTo>
                    <a:pt x="567" y="733"/>
                  </a:lnTo>
                  <a:lnTo>
                    <a:pt x="563" y="733"/>
                  </a:lnTo>
                  <a:lnTo>
                    <a:pt x="561" y="733"/>
                  </a:lnTo>
                  <a:lnTo>
                    <a:pt x="557" y="733"/>
                  </a:lnTo>
                  <a:lnTo>
                    <a:pt x="549" y="733"/>
                  </a:lnTo>
                  <a:lnTo>
                    <a:pt x="547" y="733"/>
                  </a:lnTo>
                  <a:lnTo>
                    <a:pt x="545" y="733"/>
                  </a:lnTo>
                  <a:lnTo>
                    <a:pt x="542" y="733"/>
                  </a:lnTo>
                  <a:lnTo>
                    <a:pt x="540" y="733"/>
                  </a:lnTo>
                  <a:lnTo>
                    <a:pt x="536" y="733"/>
                  </a:lnTo>
                  <a:lnTo>
                    <a:pt x="530" y="733"/>
                  </a:lnTo>
                  <a:lnTo>
                    <a:pt x="528" y="733"/>
                  </a:lnTo>
                  <a:lnTo>
                    <a:pt x="526" y="733"/>
                  </a:lnTo>
                  <a:lnTo>
                    <a:pt x="517" y="733"/>
                  </a:lnTo>
                  <a:lnTo>
                    <a:pt x="515" y="733"/>
                  </a:lnTo>
                  <a:lnTo>
                    <a:pt x="511" y="733"/>
                  </a:lnTo>
                  <a:lnTo>
                    <a:pt x="503" y="733"/>
                  </a:lnTo>
                  <a:lnTo>
                    <a:pt x="501" y="733"/>
                  </a:lnTo>
                  <a:lnTo>
                    <a:pt x="499" y="733"/>
                  </a:lnTo>
                  <a:lnTo>
                    <a:pt x="497" y="733"/>
                  </a:lnTo>
                  <a:lnTo>
                    <a:pt x="495" y="733"/>
                  </a:lnTo>
                  <a:lnTo>
                    <a:pt x="494" y="733"/>
                  </a:lnTo>
                  <a:lnTo>
                    <a:pt x="490" y="733"/>
                  </a:lnTo>
                  <a:lnTo>
                    <a:pt x="488" y="733"/>
                  </a:lnTo>
                  <a:lnTo>
                    <a:pt x="484" y="733"/>
                  </a:lnTo>
                  <a:lnTo>
                    <a:pt x="482" y="733"/>
                  </a:lnTo>
                  <a:lnTo>
                    <a:pt x="480" y="733"/>
                  </a:lnTo>
                  <a:lnTo>
                    <a:pt x="476" y="733"/>
                  </a:lnTo>
                  <a:lnTo>
                    <a:pt x="474" y="733"/>
                  </a:lnTo>
                  <a:lnTo>
                    <a:pt x="472" y="733"/>
                  </a:lnTo>
                  <a:lnTo>
                    <a:pt x="469" y="733"/>
                  </a:lnTo>
                  <a:lnTo>
                    <a:pt x="465" y="733"/>
                  </a:lnTo>
                  <a:lnTo>
                    <a:pt x="463" y="733"/>
                  </a:lnTo>
                  <a:lnTo>
                    <a:pt x="461" y="733"/>
                  </a:lnTo>
                  <a:lnTo>
                    <a:pt x="455" y="733"/>
                  </a:lnTo>
                  <a:lnTo>
                    <a:pt x="442" y="733"/>
                  </a:lnTo>
                  <a:lnTo>
                    <a:pt x="440" y="733"/>
                  </a:lnTo>
                  <a:lnTo>
                    <a:pt x="438" y="733"/>
                  </a:lnTo>
                  <a:lnTo>
                    <a:pt x="436" y="733"/>
                  </a:lnTo>
                  <a:lnTo>
                    <a:pt x="434" y="733"/>
                  </a:lnTo>
                  <a:lnTo>
                    <a:pt x="430" y="733"/>
                  </a:lnTo>
                  <a:lnTo>
                    <a:pt x="428" y="733"/>
                  </a:lnTo>
                  <a:lnTo>
                    <a:pt x="424" y="733"/>
                  </a:lnTo>
                  <a:lnTo>
                    <a:pt x="422" y="733"/>
                  </a:lnTo>
                  <a:lnTo>
                    <a:pt x="419" y="733"/>
                  </a:lnTo>
                  <a:lnTo>
                    <a:pt x="417" y="733"/>
                  </a:lnTo>
                  <a:lnTo>
                    <a:pt x="413" y="733"/>
                  </a:lnTo>
                  <a:lnTo>
                    <a:pt x="409" y="733"/>
                  </a:lnTo>
                  <a:lnTo>
                    <a:pt x="407" y="733"/>
                  </a:lnTo>
                  <a:lnTo>
                    <a:pt x="405" y="733"/>
                  </a:lnTo>
                  <a:lnTo>
                    <a:pt x="399" y="733"/>
                  </a:lnTo>
                  <a:lnTo>
                    <a:pt x="394" y="733"/>
                  </a:lnTo>
                  <a:lnTo>
                    <a:pt x="392" y="733"/>
                  </a:lnTo>
                  <a:lnTo>
                    <a:pt x="390" y="733"/>
                  </a:lnTo>
                  <a:lnTo>
                    <a:pt x="386" y="733"/>
                  </a:lnTo>
                  <a:lnTo>
                    <a:pt x="384" y="733"/>
                  </a:lnTo>
                  <a:lnTo>
                    <a:pt x="380" y="733"/>
                  </a:lnTo>
                  <a:lnTo>
                    <a:pt x="378" y="733"/>
                  </a:lnTo>
                  <a:lnTo>
                    <a:pt x="374" y="733"/>
                  </a:lnTo>
                  <a:lnTo>
                    <a:pt x="373" y="733"/>
                  </a:lnTo>
                  <a:lnTo>
                    <a:pt x="369" y="733"/>
                  </a:lnTo>
                  <a:lnTo>
                    <a:pt x="363" y="733"/>
                  </a:lnTo>
                  <a:lnTo>
                    <a:pt x="361" y="733"/>
                  </a:lnTo>
                  <a:lnTo>
                    <a:pt x="357" y="733"/>
                  </a:lnTo>
                  <a:lnTo>
                    <a:pt x="357" y="731"/>
                  </a:lnTo>
                  <a:lnTo>
                    <a:pt x="357" y="729"/>
                  </a:lnTo>
                  <a:lnTo>
                    <a:pt x="353" y="729"/>
                  </a:lnTo>
                  <a:lnTo>
                    <a:pt x="351" y="729"/>
                  </a:lnTo>
                  <a:lnTo>
                    <a:pt x="350" y="729"/>
                  </a:lnTo>
                  <a:lnTo>
                    <a:pt x="346" y="729"/>
                  </a:lnTo>
                  <a:lnTo>
                    <a:pt x="342" y="729"/>
                  </a:lnTo>
                  <a:lnTo>
                    <a:pt x="340" y="729"/>
                  </a:lnTo>
                  <a:lnTo>
                    <a:pt x="336" y="729"/>
                  </a:lnTo>
                  <a:lnTo>
                    <a:pt x="334" y="729"/>
                  </a:lnTo>
                  <a:lnTo>
                    <a:pt x="328" y="729"/>
                  </a:lnTo>
                  <a:lnTo>
                    <a:pt x="325" y="729"/>
                  </a:lnTo>
                  <a:lnTo>
                    <a:pt x="323" y="729"/>
                  </a:lnTo>
                  <a:lnTo>
                    <a:pt x="321" y="729"/>
                  </a:lnTo>
                  <a:lnTo>
                    <a:pt x="319" y="729"/>
                  </a:lnTo>
                  <a:lnTo>
                    <a:pt x="317" y="729"/>
                  </a:lnTo>
                  <a:lnTo>
                    <a:pt x="311" y="729"/>
                  </a:lnTo>
                  <a:lnTo>
                    <a:pt x="305" y="729"/>
                  </a:lnTo>
                  <a:lnTo>
                    <a:pt x="300" y="729"/>
                  </a:lnTo>
                  <a:lnTo>
                    <a:pt x="298" y="729"/>
                  </a:lnTo>
                  <a:lnTo>
                    <a:pt x="296" y="729"/>
                  </a:lnTo>
                  <a:lnTo>
                    <a:pt x="294" y="729"/>
                  </a:lnTo>
                  <a:lnTo>
                    <a:pt x="292" y="729"/>
                  </a:lnTo>
                  <a:lnTo>
                    <a:pt x="290" y="729"/>
                  </a:lnTo>
                  <a:lnTo>
                    <a:pt x="288" y="729"/>
                  </a:lnTo>
                  <a:lnTo>
                    <a:pt x="284" y="729"/>
                  </a:lnTo>
                  <a:lnTo>
                    <a:pt x="278" y="729"/>
                  </a:lnTo>
                  <a:lnTo>
                    <a:pt x="275" y="729"/>
                  </a:lnTo>
                  <a:lnTo>
                    <a:pt x="273" y="729"/>
                  </a:lnTo>
                  <a:lnTo>
                    <a:pt x="269" y="729"/>
                  </a:lnTo>
                  <a:lnTo>
                    <a:pt x="267" y="729"/>
                  </a:lnTo>
                  <a:lnTo>
                    <a:pt x="259" y="729"/>
                  </a:lnTo>
                  <a:lnTo>
                    <a:pt x="257" y="729"/>
                  </a:lnTo>
                  <a:lnTo>
                    <a:pt x="255" y="729"/>
                  </a:lnTo>
                  <a:lnTo>
                    <a:pt x="253" y="729"/>
                  </a:lnTo>
                  <a:lnTo>
                    <a:pt x="250" y="729"/>
                  </a:lnTo>
                  <a:lnTo>
                    <a:pt x="236" y="729"/>
                  </a:lnTo>
                  <a:lnTo>
                    <a:pt x="232" y="729"/>
                  </a:lnTo>
                  <a:lnTo>
                    <a:pt x="229" y="729"/>
                  </a:lnTo>
                  <a:lnTo>
                    <a:pt x="227" y="729"/>
                  </a:lnTo>
                  <a:lnTo>
                    <a:pt x="221" y="729"/>
                  </a:lnTo>
                  <a:lnTo>
                    <a:pt x="219" y="729"/>
                  </a:lnTo>
                  <a:lnTo>
                    <a:pt x="215" y="729"/>
                  </a:lnTo>
                  <a:lnTo>
                    <a:pt x="213" y="729"/>
                  </a:lnTo>
                  <a:lnTo>
                    <a:pt x="211" y="729"/>
                  </a:lnTo>
                  <a:lnTo>
                    <a:pt x="207" y="729"/>
                  </a:lnTo>
                  <a:lnTo>
                    <a:pt x="204" y="729"/>
                  </a:lnTo>
                  <a:lnTo>
                    <a:pt x="198" y="729"/>
                  </a:lnTo>
                  <a:lnTo>
                    <a:pt x="192" y="729"/>
                  </a:lnTo>
                  <a:lnTo>
                    <a:pt x="190" y="729"/>
                  </a:lnTo>
                  <a:lnTo>
                    <a:pt x="188" y="729"/>
                  </a:lnTo>
                  <a:lnTo>
                    <a:pt x="184" y="729"/>
                  </a:lnTo>
                  <a:lnTo>
                    <a:pt x="181" y="729"/>
                  </a:lnTo>
                  <a:lnTo>
                    <a:pt x="179" y="729"/>
                  </a:lnTo>
                  <a:lnTo>
                    <a:pt x="173" y="729"/>
                  </a:lnTo>
                  <a:lnTo>
                    <a:pt x="167" y="729"/>
                  </a:lnTo>
                  <a:lnTo>
                    <a:pt x="161" y="729"/>
                  </a:lnTo>
                  <a:lnTo>
                    <a:pt x="150" y="729"/>
                  </a:lnTo>
                  <a:lnTo>
                    <a:pt x="144" y="729"/>
                  </a:lnTo>
                  <a:lnTo>
                    <a:pt x="140" y="729"/>
                  </a:lnTo>
                  <a:lnTo>
                    <a:pt x="138" y="729"/>
                  </a:lnTo>
                  <a:lnTo>
                    <a:pt x="134" y="729"/>
                  </a:lnTo>
                  <a:lnTo>
                    <a:pt x="133" y="729"/>
                  </a:lnTo>
                  <a:lnTo>
                    <a:pt x="127" y="729"/>
                  </a:lnTo>
                  <a:lnTo>
                    <a:pt x="125" y="729"/>
                  </a:lnTo>
                  <a:lnTo>
                    <a:pt x="121" y="729"/>
                  </a:lnTo>
                  <a:lnTo>
                    <a:pt x="119" y="729"/>
                  </a:lnTo>
                  <a:lnTo>
                    <a:pt x="109" y="729"/>
                  </a:lnTo>
                  <a:lnTo>
                    <a:pt x="104" y="729"/>
                  </a:lnTo>
                  <a:lnTo>
                    <a:pt x="98" y="729"/>
                  </a:lnTo>
                  <a:lnTo>
                    <a:pt x="92" y="729"/>
                  </a:lnTo>
                  <a:lnTo>
                    <a:pt x="88" y="729"/>
                  </a:lnTo>
                  <a:lnTo>
                    <a:pt x="86" y="729"/>
                  </a:lnTo>
                  <a:lnTo>
                    <a:pt x="83" y="729"/>
                  </a:lnTo>
                  <a:lnTo>
                    <a:pt x="81" y="729"/>
                  </a:lnTo>
                  <a:lnTo>
                    <a:pt x="77" y="729"/>
                  </a:lnTo>
                  <a:lnTo>
                    <a:pt x="75" y="729"/>
                  </a:lnTo>
                  <a:lnTo>
                    <a:pt x="71" y="729"/>
                  </a:lnTo>
                  <a:lnTo>
                    <a:pt x="69" y="729"/>
                  </a:lnTo>
                  <a:lnTo>
                    <a:pt x="67" y="729"/>
                  </a:lnTo>
                  <a:lnTo>
                    <a:pt x="65" y="729"/>
                  </a:lnTo>
                  <a:lnTo>
                    <a:pt x="60" y="729"/>
                  </a:lnTo>
                  <a:lnTo>
                    <a:pt x="58" y="729"/>
                  </a:lnTo>
                  <a:lnTo>
                    <a:pt x="54" y="729"/>
                  </a:lnTo>
                  <a:lnTo>
                    <a:pt x="50" y="729"/>
                  </a:lnTo>
                  <a:lnTo>
                    <a:pt x="50" y="731"/>
                  </a:lnTo>
                  <a:lnTo>
                    <a:pt x="50" y="733"/>
                  </a:lnTo>
                  <a:lnTo>
                    <a:pt x="42" y="733"/>
                  </a:lnTo>
                  <a:lnTo>
                    <a:pt x="40" y="733"/>
                  </a:lnTo>
                  <a:lnTo>
                    <a:pt x="38" y="733"/>
                  </a:lnTo>
                  <a:lnTo>
                    <a:pt x="33" y="733"/>
                  </a:lnTo>
                  <a:lnTo>
                    <a:pt x="27" y="733"/>
                  </a:lnTo>
                  <a:lnTo>
                    <a:pt x="21" y="733"/>
                  </a:lnTo>
                  <a:lnTo>
                    <a:pt x="19" y="733"/>
                  </a:lnTo>
                  <a:lnTo>
                    <a:pt x="13" y="733"/>
                  </a:lnTo>
                  <a:lnTo>
                    <a:pt x="10" y="733"/>
                  </a:lnTo>
                  <a:lnTo>
                    <a:pt x="8" y="733"/>
                  </a:lnTo>
                  <a:lnTo>
                    <a:pt x="4" y="733"/>
                  </a:lnTo>
                  <a:lnTo>
                    <a:pt x="2" y="733"/>
                  </a:lnTo>
                  <a:lnTo>
                    <a:pt x="0" y="733"/>
                  </a:lnTo>
                  <a:lnTo>
                    <a:pt x="0" y="726"/>
                  </a:lnTo>
                  <a:lnTo>
                    <a:pt x="0" y="720"/>
                  </a:lnTo>
                  <a:lnTo>
                    <a:pt x="0" y="712"/>
                  </a:lnTo>
                  <a:lnTo>
                    <a:pt x="0" y="702"/>
                  </a:lnTo>
                  <a:lnTo>
                    <a:pt x="0" y="687"/>
                  </a:lnTo>
                  <a:lnTo>
                    <a:pt x="0" y="681"/>
                  </a:lnTo>
                  <a:lnTo>
                    <a:pt x="0" y="676"/>
                  </a:lnTo>
                  <a:lnTo>
                    <a:pt x="0" y="672"/>
                  </a:lnTo>
                  <a:lnTo>
                    <a:pt x="0" y="666"/>
                  </a:lnTo>
                  <a:lnTo>
                    <a:pt x="0" y="664"/>
                  </a:lnTo>
                  <a:lnTo>
                    <a:pt x="0" y="654"/>
                  </a:lnTo>
                  <a:lnTo>
                    <a:pt x="0" y="651"/>
                  </a:lnTo>
                  <a:lnTo>
                    <a:pt x="0" y="635"/>
                  </a:lnTo>
                  <a:lnTo>
                    <a:pt x="0" y="633"/>
                  </a:lnTo>
                  <a:lnTo>
                    <a:pt x="0" y="631"/>
                  </a:lnTo>
                  <a:lnTo>
                    <a:pt x="0" y="622"/>
                  </a:lnTo>
                  <a:lnTo>
                    <a:pt x="0" y="620"/>
                  </a:lnTo>
                  <a:lnTo>
                    <a:pt x="0" y="618"/>
                  </a:lnTo>
                  <a:lnTo>
                    <a:pt x="0" y="608"/>
                  </a:lnTo>
                  <a:lnTo>
                    <a:pt x="0" y="606"/>
                  </a:lnTo>
                  <a:lnTo>
                    <a:pt x="0" y="603"/>
                  </a:lnTo>
                  <a:lnTo>
                    <a:pt x="0" y="601"/>
                  </a:lnTo>
                  <a:lnTo>
                    <a:pt x="0" y="595"/>
                  </a:lnTo>
                  <a:lnTo>
                    <a:pt x="0" y="587"/>
                  </a:lnTo>
                  <a:lnTo>
                    <a:pt x="0" y="582"/>
                  </a:lnTo>
                  <a:lnTo>
                    <a:pt x="0" y="578"/>
                  </a:lnTo>
                  <a:lnTo>
                    <a:pt x="0" y="572"/>
                  </a:lnTo>
                  <a:lnTo>
                    <a:pt x="0" y="568"/>
                  </a:lnTo>
                  <a:lnTo>
                    <a:pt x="0" y="562"/>
                  </a:lnTo>
                  <a:lnTo>
                    <a:pt x="0" y="560"/>
                  </a:lnTo>
                  <a:lnTo>
                    <a:pt x="0" y="558"/>
                  </a:lnTo>
                  <a:lnTo>
                    <a:pt x="0" y="534"/>
                  </a:lnTo>
                  <a:lnTo>
                    <a:pt x="0" y="532"/>
                  </a:lnTo>
                  <a:lnTo>
                    <a:pt x="0" y="530"/>
                  </a:lnTo>
                  <a:lnTo>
                    <a:pt x="0" y="526"/>
                  </a:lnTo>
                  <a:lnTo>
                    <a:pt x="0" y="524"/>
                  </a:lnTo>
                  <a:lnTo>
                    <a:pt x="0" y="522"/>
                  </a:lnTo>
                  <a:lnTo>
                    <a:pt x="0" y="516"/>
                  </a:lnTo>
                  <a:lnTo>
                    <a:pt x="0" y="514"/>
                  </a:lnTo>
                  <a:lnTo>
                    <a:pt x="0" y="511"/>
                  </a:lnTo>
                  <a:lnTo>
                    <a:pt x="0" y="507"/>
                  </a:lnTo>
                  <a:lnTo>
                    <a:pt x="0" y="503"/>
                  </a:lnTo>
                  <a:lnTo>
                    <a:pt x="0" y="495"/>
                  </a:lnTo>
                  <a:lnTo>
                    <a:pt x="0" y="493"/>
                  </a:lnTo>
                  <a:lnTo>
                    <a:pt x="0" y="491"/>
                  </a:lnTo>
                  <a:lnTo>
                    <a:pt x="0" y="472"/>
                  </a:lnTo>
                  <a:lnTo>
                    <a:pt x="0" y="453"/>
                  </a:lnTo>
                  <a:lnTo>
                    <a:pt x="0" y="449"/>
                  </a:lnTo>
                  <a:lnTo>
                    <a:pt x="0" y="447"/>
                  </a:lnTo>
                  <a:lnTo>
                    <a:pt x="0" y="438"/>
                  </a:lnTo>
                  <a:lnTo>
                    <a:pt x="0" y="434"/>
                  </a:lnTo>
                  <a:lnTo>
                    <a:pt x="0" y="432"/>
                  </a:lnTo>
                  <a:lnTo>
                    <a:pt x="0" y="430"/>
                  </a:lnTo>
                  <a:lnTo>
                    <a:pt x="0" y="428"/>
                  </a:lnTo>
                  <a:lnTo>
                    <a:pt x="0" y="422"/>
                  </a:lnTo>
                  <a:lnTo>
                    <a:pt x="0" y="418"/>
                  </a:lnTo>
                  <a:lnTo>
                    <a:pt x="0" y="416"/>
                  </a:lnTo>
                  <a:lnTo>
                    <a:pt x="0" y="413"/>
                  </a:lnTo>
                  <a:lnTo>
                    <a:pt x="0" y="411"/>
                  </a:lnTo>
                  <a:lnTo>
                    <a:pt x="0" y="407"/>
                  </a:lnTo>
                  <a:lnTo>
                    <a:pt x="0" y="397"/>
                  </a:lnTo>
                  <a:lnTo>
                    <a:pt x="0" y="395"/>
                  </a:lnTo>
                  <a:lnTo>
                    <a:pt x="0" y="393"/>
                  </a:lnTo>
                  <a:lnTo>
                    <a:pt x="0" y="390"/>
                  </a:lnTo>
                  <a:lnTo>
                    <a:pt x="0" y="388"/>
                  </a:lnTo>
                  <a:lnTo>
                    <a:pt x="0" y="384"/>
                  </a:lnTo>
                  <a:lnTo>
                    <a:pt x="0" y="380"/>
                  </a:lnTo>
                  <a:lnTo>
                    <a:pt x="0" y="376"/>
                  </a:lnTo>
                  <a:lnTo>
                    <a:pt x="0" y="374"/>
                  </a:lnTo>
                  <a:lnTo>
                    <a:pt x="0" y="372"/>
                  </a:lnTo>
                  <a:lnTo>
                    <a:pt x="0" y="368"/>
                  </a:lnTo>
                  <a:lnTo>
                    <a:pt x="0" y="367"/>
                  </a:lnTo>
                  <a:lnTo>
                    <a:pt x="0" y="361"/>
                  </a:lnTo>
                  <a:lnTo>
                    <a:pt x="0" y="351"/>
                  </a:lnTo>
                  <a:lnTo>
                    <a:pt x="0" y="345"/>
                  </a:lnTo>
                  <a:lnTo>
                    <a:pt x="0" y="340"/>
                  </a:lnTo>
                  <a:lnTo>
                    <a:pt x="0" y="338"/>
                  </a:lnTo>
                  <a:lnTo>
                    <a:pt x="0" y="336"/>
                  </a:lnTo>
                  <a:lnTo>
                    <a:pt x="0" y="326"/>
                  </a:lnTo>
                  <a:lnTo>
                    <a:pt x="0" y="322"/>
                  </a:lnTo>
                  <a:lnTo>
                    <a:pt x="2" y="317"/>
                  </a:lnTo>
                  <a:lnTo>
                    <a:pt x="2" y="299"/>
                  </a:lnTo>
                  <a:lnTo>
                    <a:pt x="2" y="294"/>
                  </a:lnTo>
                  <a:lnTo>
                    <a:pt x="2" y="290"/>
                  </a:lnTo>
                  <a:lnTo>
                    <a:pt x="2" y="288"/>
                  </a:lnTo>
                  <a:lnTo>
                    <a:pt x="2" y="282"/>
                  </a:lnTo>
                  <a:lnTo>
                    <a:pt x="0" y="280"/>
                  </a:lnTo>
                  <a:lnTo>
                    <a:pt x="0" y="274"/>
                  </a:lnTo>
                  <a:lnTo>
                    <a:pt x="0" y="272"/>
                  </a:lnTo>
                  <a:lnTo>
                    <a:pt x="0" y="271"/>
                  </a:lnTo>
                  <a:lnTo>
                    <a:pt x="0" y="265"/>
                  </a:lnTo>
                  <a:lnTo>
                    <a:pt x="0" y="259"/>
                  </a:lnTo>
                  <a:lnTo>
                    <a:pt x="2" y="253"/>
                  </a:lnTo>
                  <a:lnTo>
                    <a:pt x="6" y="253"/>
                  </a:lnTo>
                  <a:lnTo>
                    <a:pt x="12" y="253"/>
                  </a:lnTo>
                  <a:lnTo>
                    <a:pt x="13" y="253"/>
                  </a:lnTo>
                  <a:lnTo>
                    <a:pt x="17" y="253"/>
                  </a:lnTo>
                  <a:lnTo>
                    <a:pt x="27" y="253"/>
                  </a:lnTo>
                  <a:lnTo>
                    <a:pt x="31" y="253"/>
                  </a:lnTo>
                  <a:lnTo>
                    <a:pt x="33" y="253"/>
                  </a:lnTo>
                  <a:lnTo>
                    <a:pt x="42" y="253"/>
                  </a:lnTo>
                  <a:lnTo>
                    <a:pt x="46" y="253"/>
                  </a:lnTo>
                  <a:lnTo>
                    <a:pt x="60" y="253"/>
                  </a:lnTo>
                  <a:lnTo>
                    <a:pt x="61" y="253"/>
                  </a:lnTo>
                  <a:lnTo>
                    <a:pt x="63" y="253"/>
                  </a:lnTo>
                  <a:lnTo>
                    <a:pt x="67" y="253"/>
                  </a:lnTo>
                  <a:lnTo>
                    <a:pt x="75" y="253"/>
                  </a:lnTo>
                  <a:lnTo>
                    <a:pt x="77" y="253"/>
                  </a:lnTo>
                  <a:lnTo>
                    <a:pt x="83" y="253"/>
                  </a:lnTo>
                  <a:lnTo>
                    <a:pt x="85" y="253"/>
                  </a:lnTo>
                  <a:lnTo>
                    <a:pt x="86" y="253"/>
                  </a:lnTo>
                  <a:lnTo>
                    <a:pt x="90" y="253"/>
                  </a:lnTo>
                  <a:lnTo>
                    <a:pt x="92" y="253"/>
                  </a:lnTo>
                  <a:lnTo>
                    <a:pt x="94" y="253"/>
                  </a:lnTo>
                  <a:lnTo>
                    <a:pt x="96" y="253"/>
                  </a:lnTo>
                  <a:lnTo>
                    <a:pt x="102" y="253"/>
                  </a:lnTo>
                  <a:lnTo>
                    <a:pt x="104" y="253"/>
                  </a:lnTo>
                  <a:lnTo>
                    <a:pt x="106" y="253"/>
                  </a:lnTo>
                  <a:lnTo>
                    <a:pt x="108" y="253"/>
                  </a:lnTo>
                  <a:lnTo>
                    <a:pt x="125" y="253"/>
                  </a:lnTo>
                  <a:lnTo>
                    <a:pt x="129" y="253"/>
                  </a:lnTo>
                  <a:lnTo>
                    <a:pt x="133" y="253"/>
                  </a:lnTo>
                  <a:lnTo>
                    <a:pt x="138" y="253"/>
                  </a:lnTo>
                  <a:lnTo>
                    <a:pt x="150" y="253"/>
                  </a:lnTo>
                  <a:lnTo>
                    <a:pt x="152" y="253"/>
                  </a:lnTo>
                  <a:lnTo>
                    <a:pt x="157" y="253"/>
                  </a:lnTo>
                  <a:lnTo>
                    <a:pt x="159" y="253"/>
                  </a:lnTo>
                  <a:lnTo>
                    <a:pt x="165" y="253"/>
                  </a:lnTo>
                  <a:lnTo>
                    <a:pt x="169" y="253"/>
                  </a:lnTo>
                  <a:lnTo>
                    <a:pt x="173" y="253"/>
                  </a:lnTo>
                  <a:lnTo>
                    <a:pt x="179" y="253"/>
                  </a:lnTo>
                  <a:lnTo>
                    <a:pt x="200" y="253"/>
                  </a:lnTo>
                  <a:lnTo>
                    <a:pt x="202" y="253"/>
                  </a:lnTo>
                  <a:lnTo>
                    <a:pt x="204" y="253"/>
                  </a:lnTo>
                  <a:lnTo>
                    <a:pt x="205" y="253"/>
                  </a:lnTo>
                  <a:lnTo>
                    <a:pt x="209" y="253"/>
                  </a:lnTo>
                  <a:lnTo>
                    <a:pt x="217" y="253"/>
                  </a:lnTo>
                  <a:lnTo>
                    <a:pt x="219" y="253"/>
                  </a:lnTo>
                  <a:lnTo>
                    <a:pt x="227" y="253"/>
                  </a:lnTo>
                  <a:lnTo>
                    <a:pt x="229" y="253"/>
                  </a:lnTo>
                  <a:lnTo>
                    <a:pt x="234" y="253"/>
                  </a:lnTo>
                  <a:lnTo>
                    <a:pt x="236" y="253"/>
                  </a:lnTo>
                  <a:lnTo>
                    <a:pt x="240" y="253"/>
                  </a:lnTo>
                  <a:lnTo>
                    <a:pt x="244" y="253"/>
                  </a:lnTo>
                  <a:lnTo>
                    <a:pt x="250" y="253"/>
                  </a:lnTo>
                  <a:lnTo>
                    <a:pt x="261" y="253"/>
                  </a:lnTo>
                  <a:lnTo>
                    <a:pt x="263" y="253"/>
                  </a:lnTo>
                  <a:lnTo>
                    <a:pt x="267" y="253"/>
                  </a:lnTo>
                  <a:lnTo>
                    <a:pt x="273" y="253"/>
                  </a:lnTo>
                  <a:lnTo>
                    <a:pt x="275" y="253"/>
                  </a:lnTo>
                  <a:lnTo>
                    <a:pt x="280" y="253"/>
                  </a:lnTo>
                  <a:lnTo>
                    <a:pt x="282" y="253"/>
                  </a:lnTo>
                  <a:lnTo>
                    <a:pt x="282" y="251"/>
                  </a:lnTo>
                  <a:lnTo>
                    <a:pt x="282" y="249"/>
                  </a:lnTo>
                  <a:lnTo>
                    <a:pt x="282" y="246"/>
                  </a:lnTo>
                  <a:lnTo>
                    <a:pt x="282" y="242"/>
                  </a:lnTo>
                  <a:lnTo>
                    <a:pt x="282" y="238"/>
                  </a:lnTo>
                  <a:lnTo>
                    <a:pt x="282" y="236"/>
                  </a:lnTo>
                  <a:lnTo>
                    <a:pt x="282" y="234"/>
                  </a:lnTo>
                  <a:lnTo>
                    <a:pt x="282" y="232"/>
                  </a:lnTo>
                  <a:lnTo>
                    <a:pt x="282" y="228"/>
                  </a:lnTo>
                  <a:lnTo>
                    <a:pt x="282" y="223"/>
                  </a:lnTo>
                  <a:lnTo>
                    <a:pt x="282" y="221"/>
                  </a:lnTo>
                  <a:lnTo>
                    <a:pt x="282" y="217"/>
                  </a:lnTo>
                  <a:lnTo>
                    <a:pt x="282" y="213"/>
                  </a:lnTo>
                  <a:lnTo>
                    <a:pt x="282" y="211"/>
                  </a:lnTo>
                  <a:lnTo>
                    <a:pt x="282" y="209"/>
                  </a:lnTo>
                  <a:lnTo>
                    <a:pt x="282" y="207"/>
                  </a:lnTo>
                  <a:lnTo>
                    <a:pt x="282" y="205"/>
                  </a:lnTo>
                  <a:lnTo>
                    <a:pt x="282" y="201"/>
                  </a:lnTo>
                  <a:lnTo>
                    <a:pt x="282" y="199"/>
                  </a:lnTo>
                  <a:lnTo>
                    <a:pt x="282" y="194"/>
                  </a:lnTo>
                  <a:lnTo>
                    <a:pt x="282" y="190"/>
                  </a:lnTo>
                  <a:lnTo>
                    <a:pt x="282" y="188"/>
                  </a:lnTo>
                  <a:lnTo>
                    <a:pt x="282" y="186"/>
                  </a:lnTo>
                  <a:lnTo>
                    <a:pt x="282" y="180"/>
                  </a:lnTo>
                  <a:lnTo>
                    <a:pt x="282" y="173"/>
                  </a:lnTo>
                  <a:lnTo>
                    <a:pt x="282" y="169"/>
                  </a:lnTo>
                  <a:lnTo>
                    <a:pt x="282" y="167"/>
                  </a:lnTo>
                  <a:lnTo>
                    <a:pt x="282" y="165"/>
                  </a:lnTo>
                  <a:lnTo>
                    <a:pt x="282" y="161"/>
                  </a:lnTo>
                  <a:lnTo>
                    <a:pt x="282" y="157"/>
                  </a:lnTo>
                  <a:lnTo>
                    <a:pt x="282" y="153"/>
                  </a:lnTo>
                  <a:lnTo>
                    <a:pt x="282" y="151"/>
                  </a:lnTo>
                  <a:lnTo>
                    <a:pt x="282" y="150"/>
                  </a:lnTo>
                  <a:lnTo>
                    <a:pt x="282" y="144"/>
                  </a:lnTo>
                  <a:lnTo>
                    <a:pt x="282" y="142"/>
                  </a:lnTo>
                  <a:lnTo>
                    <a:pt x="282" y="138"/>
                  </a:lnTo>
                  <a:lnTo>
                    <a:pt x="282" y="130"/>
                  </a:lnTo>
                  <a:lnTo>
                    <a:pt x="282" y="127"/>
                  </a:lnTo>
                  <a:lnTo>
                    <a:pt x="282" y="125"/>
                  </a:lnTo>
                  <a:lnTo>
                    <a:pt x="282" y="123"/>
                  </a:lnTo>
                  <a:lnTo>
                    <a:pt x="282" y="119"/>
                  </a:lnTo>
                  <a:lnTo>
                    <a:pt x="282" y="113"/>
                  </a:lnTo>
                  <a:lnTo>
                    <a:pt x="282" y="111"/>
                  </a:lnTo>
                  <a:lnTo>
                    <a:pt x="282" y="103"/>
                  </a:lnTo>
                  <a:lnTo>
                    <a:pt x="282" y="94"/>
                  </a:lnTo>
                  <a:lnTo>
                    <a:pt x="282" y="92"/>
                  </a:lnTo>
                  <a:lnTo>
                    <a:pt x="282" y="90"/>
                  </a:lnTo>
                  <a:lnTo>
                    <a:pt x="282" y="84"/>
                  </a:lnTo>
                  <a:lnTo>
                    <a:pt x="282" y="80"/>
                  </a:lnTo>
                  <a:lnTo>
                    <a:pt x="282" y="75"/>
                  </a:lnTo>
                  <a:lnTo>
                    <a:pt x="282" y="73"/>
                  </a:lnTo>
                  <a:lnTo>
                    <a:pt x="282" y="71"/>
                  </a:lnTo>
                  <a:lnTo>
                    <a:pt x="282" y="67"/>
                  </a:lnTo>
                  <a:lnTo>
                    <a:pt x="282" y="65"/>
                  </a:lnTo>
                  <a:lnTo>
                    <a:pt x="282" y="61"/>
                  </a:lnTo>
                  <a:lnTo>
                    <a:pt x="282" y="57"/>
                  </a:lnTo>
                  <a:lnTo>
                    <a:pt x="282" y="54"/>
                  </a:lnTo>
                  <a:lnTo>
                    <a:pt x="282" y="52"/>
                  </a:lnTo>
                  <a:lnTo>
                    <a:pt x="282" y="48"/>
                  </a:lnTo>
                  <a:lnTo>
                    <a:pt x="282" y="46"/>
                  </a:lnTo>
                  <a:lnTo>
                    <a:pt x="282" y="44"/>
                  </a:lnTo>
                  <a:lnTo>
                    <a:pt x="282" y="42"/>
                  </a:lnTo>
                  <a:lnTo>
                    <a:pt x="282" y="40"/>
                  </a:lnTo>
                  <a:lnTo>
                    <a:pt x="282" y="38"/>
                  </a:lnTo>
                  <a:lnTo>
                    <a:pt x="282" y="34"/>
                  </a:lnTo>
                  <a:lnTo>
                    <a:pt x="282" y="27"/>
                  </a:lnTo>
                  <a:lnTo>
                    <a:pt x="282" y="25"/>
                  </a:lnTo>
                  <a:lnTo>
                    <a:pt x="282" y="23"/>
                  </a:lnTo>
                  <a:lnTo>
                    <a:pt x="282" y="21"/>
                  </a:lnTo>
                  <a:lnTo>
                    <a:pt x="282" y="15"/>
                  </a:lnTo>
                  <a:lnTo>
                    <a:pt x="282" y="11"/>
                  </a:lnTo>
                  <a:lnTo>
                    <a:pt x="282" y="4"/>
                  </a:lnTo>
                  <a:lnTo>
                    <a:pt x="282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307" y="0"/>
                  </a:lnTo>
                  <a:lnTo>
                    <a:pt x="313" y="0"/>
                  </a:lnTo>
                  <a:lnTo>
                    <a:pt x="323" y="0"/>
                  </a:lnTo>
                  <a:lnTo>
                    <a:pt x="332" y="0"/>
                  </a:lnTo>
                  <a:lnTo>
                    <a:pt x="334" y="0"/>
                  </a:lnTo>
                  <a:lnTo>
                    <a:pt x="338" y="0"/>
                  </a:lnTo>
                  <a:lnTo>
                    <a:pt x="340" y="0"/>
                  </a:lnTo>
                  <a:lnTo>
                    <a:pt x="348" y="0"/>
                  </a:lnTo>
                  <a:lnTo>
                    <a:pt x="361" y="0"/>
                  </a:lnTo>
                  <a:lnTo>
                    <a:pt x="367" y="0"/>
                  </a:lnTo>
                  <a:lnTo>
                    <a:pt x="376" y="0"/>
                  </a:lnTo>
                  <a:lnTo>
                    <a:pt x="382" y="0"/>
                  </a:lnTo>
                  <a:lnTo>
                    <a:pt x="388" y="0"/>
                  </a:lnTo>
                  <a:lnTo>
                    <a:pt x="390" y="0"/>
                  </a:lnTo>
                  <a:lnTo>
                    <a:pt x="392" y="0"/>
                  </a:lnTo>
                  <a:lnTo>
                    <a:pt x="394" y="0"/>
                  </a:lnTo>
                  <a:lnTo>
                    <a:pt x="396" y="0"/>
                  </a:lnTo>
                  <a:lnTo>
                    <a:pt x="398" y="0"/>
                  </a:lnTo>
                  <a:lnTo>
                    <a:pt x="399" y="0"/>
                  </a:lnTo>
                  <a:lnTo>
                    <a:pt x="401" y="0"/>
                  </a:lnTo>
                  <a:lnTo>
                    <a:pt x="407" y="0"/>
                  </a:lnTo>
                  <a:lnTo>
                    <a:pt x="421" y="0"/>
                  </a:lnTo>
                  <a:lnTo>
                    <a:pt x="422" y="0"/>
                  </a:lnTo>
                  <a:lnTo>
                    <a:pt x="426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40" y="0"/>
                  </a:lnTo>
                  <a:lnTo>
                    <a:pt x="449" y="0"/>
                  </a:lnTo>
                  <a:lnTo>
                    <a:pt x="451" y="0"/>
                  </a:lnTo>
                  <a:lnTo>
                    <a:pt x="457" y="0"/>
                  </a:lnTo>
                  <a:lnTo>
                    <a:pt x="459" y="0"/>
                  </a:lnTo>
                  <a:lnTo>
                    <a:pt x="461" y="0"/>
                  </a:lnTo>
                  <a:lnTo>
                    <a:pt x="463" y="0"/>
                  </a:lnTo>
                  <a:lnTo>
                    <a:pt x="469" y="0"/>
                  </a:lnTo>
                  <a:lnTo>
                    <a:pt x="472" y="0"/>
                  </a:lnTo>
                  <a:lnTo>
                    <a:pt x="476" y="0"/>
                  </a:lnTo>
                  <a:lnTo>
                    <a:pt x="480" y="0"/>
                  </a:lnTo>
                  <a:lnTo>
                    <a:pt x="488" y="0"/>
                  </a:lnTo>
                  <a:lnTo>
                    <a:pt x="490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1" y="0"/>
                  </a:lnTo>
                  <a:lnTo>
                    <a:pt x="513" y="0"/>
                  </a:lnTo>
                  <a:lnTo>
                    <a:pt x="515" y="0"/>
                  </a:lnTo>
                  <a:lnTo>
                    <a:pt x="519" y="0"/>
                  </a:lnTo>
                  <a:lnTo>
                    <a:pt x="520" y="0"/>
                  </a:lnTo>
                  <a:lnTo>
                    <a:pt x="522" y="0"/>
                  </a:lnTo>
                  <a:lnTo>
                    <a:pt x="524" y="0"/>
                  </a:lnTo>
                  <a:lnTo>
                    <a:pt x="526" y="0"/>
                  </a:lnTo>
                  <a:lnTo>
                    <a:pt x="528" y="0"/>
                  </a:lnTo>
                  <a:lnTo>
                    <a:pt x="530" y="0"/>
                  </a:lnTo>
                  <a:lnTo>
                    <a:pt x="532" y="0"/>
                  </a:lnTo>
                  <a:lnTo>
                    <a:pt x="534" y="0"/>
                  </a:lnTo>
                  <a:lnTo>
                    <a:pt x="538" y="0"/>
                  </a:lnTo>
                  <a:lnTo>
                    <a:pt x="545" y="0"/>
                  </a:lnTo>
                  <a:lnTo>
                    <a:pt x="547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37" name="Freeform 19">
              <a:extLst>
                <a:ext uri="{FF2B5EF4-FFF2-40B4-BE49-F238E27FC236}">
                  <a16:creationId xmlns:a16="http://schemas.microsoft.com/office/drawing/2014/main" id="{2399EA10-559D-E3AA-0C49-827163F7B4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6250" y="3011488"/>
              <a:ext cx="735013" cy="757238"/>
            </a:xfrm>
            <a:custGeom>
              <a:avLst/>
              <a:gdLst>
                <a:gd name="T0" fmla="*/ 176 w 463"/>
                <a:gd name="T1" fmla="*/ 0 h 477"/>
                <a:gd name="T2" fmla="*/ 207 w 463"/>
                <a:gd name="T3" fmla="*/ 0 h 477"/>
                <a:gd name="T4" fmla="*/ 234 w 463"/>
                <a:gd name="T5" fmla="*/ 0 h 477"/>
                <a:gd name="T6" fmla="*/ 265 w 463"/>
                <a:gd name="T7" fmla="*/ 0 h 477"/>
                <a:gd name="T8" fmla="*/ 288 w 463"/>
                <a:gd name="T9" fmla="*/ 0 h 477"/>
                <a:gd name="T10" fmla="*/ 332 w 463"/>
                <a:gd name="T11" fmla="*/ 0 h 477"/>
                <a:gd name="T12" fmla="*/ 376 w 463"/>
                <a:gd name="T13" fmla="*/ 0 h 477"/>
                <a:gd name="T14" fmla="*/ 405 w 463"/>
                <a:gd name="T15" fmla="*/ 0 h 477"/>
                <a:gd name="T16" fmla="*/ 376 w 463"/>
                <a:gd name="T17" fmla="*/ 8 h 477"/>
                <a:gd name="T18" fmla="*/ 355 w 463"/>
                <a:gd name="T19" fmla="*/ 14 h 477"/>
                <a:gd name="T20" fmla="*/ 326 w 463"/>
                <a:gd name="T21" fmla="*/ 24 h 477"/>
                <a:gd name="T22" fmla="*/ 303 w 463"/>
                <a:gd name="T23" fmla="*/ 33 h 477"/>
                <a:gd name="T24" fmla="*/ 303 w 463"/>
                <a:gd name="T25" fmla="*/ 62 h 477"/>
                <a:gd name="T26" fmla="*/ 319 w 463"/>
                <a:gd name="T27" fmla="*/ 81 h 477"/>
                <a:gd name="T28" fmla="*/ 349 w 463"/>
                <a:gd name="T29" fmla="*/ 114 h 477"/>
                <a:gd name="T30" fmla="*/ 376 w 463"/>
                <a:gd name="T31" fmla="*/ 146 h 477"/>
                <a:gd name="T32" fmla="*/ 405 w 463"/>
                <a:gd name="T33" fmla="*/ 177 h 477"/>
                <a:gd name="T34" fmla="*/ 426 w 463"/>
                <a:gd name="T35" fmla="*/ 202 h 477"/>
                <a:gd name="T36" fmla="*/ 443 w 463"/>
                <a:gd name="T37" fmla="*/ 221 h 477"/>
                <a:gd name="T38" fmla="*/ 463 w 463"/>
                <a:gd name="T39" fmla="*/ 242 h 477"/>
                <a:gd name="T40" fmla="*/ 449 w 463"/>
                <a:gd name="T41" fmla="*/ 258 h 477"/>
                <a:gd name="T42" fmla="*/ 438 w 463"/>
                <a:gd name="T43" fmla="*/ 271 h 477"/>
                <a:gd name="T44" fmla="*/ 428 w 463"/>
                <a:gd name="T45" fmla="*/ 281 h 477"/>
                <a:gd name="T46" fmla="*/ 420 w 463"/>
                <a:gd name="T47" fmla="*/ 290 h 477"/>
                <a:gd name="T48" fmla="*/ 411 w 463"/>
                <a:gd name="T49" fmla="*/ 300 h 477"/>
                <a:gd name="T50" fmla="*/ 401 w 463"/>
                <a:gd name="T51" fmla="*/ 310 h 477"/>
                <a:gd name="T52" fmla="*/ 391 w 463"/>
                <a:gd name="T53" fmla="*/ 323 h 477"/>
                <a:gd name="T54" fmla="*/ 374 w 463"/>
                <a:gd name="T55" fmla="*/ 340 h 477"/>
                <a:gd name="T56" fmla="*/ 355 w 463"/>
                <a:gd name="T57" fmla="*/ 363 h 477"/>
                <a:gd name="T58" fmla="*/ 340 w 463"/>
                <a:gd name="T59" fmla="*/ 379 h 477"/>
                <a:gd name="T60" fmla="*/ 328 w 463"/>
                <a:gd name="T61" fmla="*/ 392 h 477"/>
                <a:gd name="T62" fmla="*/ 309 w 463"/>
                <a:gd name="T63" fmla="*/ 413 h 477"/>
                <a:gd name="T64" fmla="*/ 288 w 463"/>
                <a:gd name="T65" fmla="*/ 436 h 477"/>
                <a:gd name="T66" fmla="*/ 272 w 463"/>
                <a:gd name="T67" fmla="*/ 455 h 477"/>
                <a:gd name="T68" fmla="*/ 263 w 463"/>
                <a:gd name="T69" fmla="*/ 465 h 477"/>
                <a:gd name="T70" fmla="*/ 251 w 463"/>
                <a:gd name="T71" fmla="*/ 477 h 477"/>
                <a:gd name="T72" fmla="*/ 236 w 463"/>
                <a:gd name="T73" fmla="*/ 475 h 477"/>
                <a:gd name="T74" fmla="*/ 146 w 463"/>
                <a:gd name="T75" fmla="*/ 398 h 477"/>
                <a:gd name="T76" fmla="*/ 2 w 463"/>
                <a:gd name="T77" fmla="*/ 267 h 477"/>
                <a:gd name="T78" fmla="*/ 30 w 463"/>
                <a:gd name="T79" fmla="*/ 267 h 477"/>
                <a:gd name="T80" fmla="*/ 61 w 463"/>
                <a:gd name="T81" fmla="*/ 267 h 477"/>
                <a:gd name="T82" fmla="*/ 78 w 463"/>
                <a:gd name="T83" fmla="*/ 267 h 477"/>
                <a:gd name="T84" fmla="*/ 78 w 463"/>
                <a:gd name="T85" fmla="*/ 254 h 477"/>
                <a:gd name="T86" fmla="*/ 78 w 463"/>
                <a:gd name="T87" fmla="*/ 237 h 477"/>
                <a:gd name="T88" fmla="*/ 78 w 463"/>
                <a:gd name="T89" fmla="*/ 219 h 477"/>
                <a:gd name="T90" fmla="*/ 78 w 463"/>
                <a:gd name="T91" fmla="*/ 206 h 477"/>
                <a:gd name="T92" fmla="*/ 78 w 463"/>
                <a:gd name="T93" fmla="*/ 183 h 477"/>
                <a:gd name="T94" fmla="*/ 78 w 463"/>
                <a:gd name="T95" fmla="*/ 166 h 477"/>
                <a:gd name="T96" fmla="*/ 78 w 463"/>
                <a:gd name="T97" fmla="*/ 152 h 477"/>
                <a:gd name="T98" fmla="*/ 78 w 463"/>
                <a:gd name="T99" fmla="*/ 137 h 477"/>
                <a:gd name="T100" fmla="*/ 80 w 463"/>
                <a:gd name="T101" fmla="*/ 123 h 477"/>
                <a:gd name="T102" fmla="*/ 80 w 463"/>
                <a:gd name="T103" fmla="*/ 108 h 477"/>
                <a:gd name="T104" fmla="*/ 80 w 463"/>
                <a:gd name="T105" fmla="*/ 95 h 477"/>
                <a:gd name="T106" fmla="*/ 59 w 463"/>
                <a:gd name="T107" fmla="*/ 91 h 477"/>
                <a:gd name="T108" fmla="*/ 46 w 463"/>
                <a:gd name="T109" fmla="*/ 87 h 477"/>
                <a:gd name="T110" fmla="*/ 46 w 463"/>
                <a:gd name="T111" fmla="*/ 72 h 477"/>
                <a:gd name="T112" fmla="*/ 46 w 463"/>
                <a:gd name="T113" fmla="*/ 52 h 477"/>
                <a:gd name="T114" fmla="*/ 50 w 463"/>
                <a:gd name="T115" fmla="*/ 43 h 477"/>
                <a:gd name="T116" fmla="*/ 55 w 463"/>
                <a:gd name="T117" fmla="*/ 29 h 477"/>
                <a:gd name="T118" fmla="*/ 71 w 463"/>
                <a:gd name="T119" fmla="*/ 2 h 477"/>
                <a:gd name="T120" fmla="*/ 82 w 463"/>
                <a:gd name="T121" fmla="*/ 0 h 477"/>
                <a:gd name="T122" fmla="*/ 125 w 463"/>
                <a:gd name="T123" fmla="*/ 0 h 477"/>
                <a:gd name="T124" fmla="*/ 150 w 463"/>
                <a:gd name="T12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3" h="477">
                  <a:moveTo>
                    <a:pt x="159" y="0"/>
                  </a:moveTo>
                  <a:lnTo>
                    <a:pt x="163" y="0"/>
                  </a:lnTo>
                  <a:lnTo>
                    <a:pt x="165" y="0"/>
                  </a:lnTo>
                  <a:lnTo>
                    <a:pt x="167" y="0"/>
                  </a:lnTo>
                  <a:lnTo>
                    <a:pt x="169" y="0"/>
                  </a:lnTo>
                  <a:lnTo>
                    <a:pt x="171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86" y="0"/>
                  </a:lnTo>
                  <a:lnTo>
                    <a:pt x="198" y="0"/>
                  </a:lnTo>
                  <a:lnTo>
                    <a:pt x="199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1" y="0"/>
                  </a:lnTo>
                  <a:lnTo>
                    <a:pt x="215" y="0"/>
                  </a:lnTo>
                  <a:lnTo>
                    <a:pt x="217" y="0"/>
                  </a:lnTo>
                  <a:lnTo>
                    <a:pt x="221" y="0"/>
                  </a:lnTo>
                  <a:lnTo>
                    <a:pt x="222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6" y="0"/>
                  </a:lnTo>
                  <a:lnTo>
                    <a:pt x="247" y="0"/>
                  </a:lnTo>
                  <a:lnTo>
                    <a:pt x="261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70" y="0"/>
                  </a:lnTo>
                  <a:lnTo>
                    <a:pt x="272" y="0"/>
                  </a:lnTo>
                  <a:lnTo>
                    <a:pt x="278" y="0"/>
                  </a:lnTo>
                  <a:lnTo>
                    <a:pt x="282" y="0"/>
                  </a:lnTo>
                  <a:lnTo>
                    <a:pt x="286" y="0"/>
                  </a:lnTo>
                  <a:lnTo>
                    <a:pt x="288" y="0"/>
                  </a:lnTo>
                  <a:lnTo>
                    <a:pt x="292" y="0"/>
                  </a:lnTo>
                  <a:lnTo>
                    <a:pt x="299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26" y="0"/>
                  </a:lnTo>
                  <a:lnTo>
                    <a:pt x="330" y="0"/>
                  </a:lnTo>
                  <a:lnTo>
                    <a:pt x="332" y="0"/>
                  </a:lnTo>
                  <a:lnTo>
                    <a:pt x="334" y="0"/>
                  </a:lnTo>
                  <a:lnTo>
                    <a:pt x="349" y="0"/>
                  </a:lnTo>
                  <a:lnTo>
                    <a:pt x="351" y="0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7" y="0"/>
                  </a:lnTo>
                  <a:lnTo>
                    <a:pt x="376" y="0"/>
                  </a:lnTo>
                  <a:lnTo>
                    <a:pt x="382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5" y="0"/>
                  </a:lnTo>
                  <a:lnTo>
                    <a:pt x="397" y="0"/>
                  </a:lnTo>
                  <a:lnTo>
                    <a:pt x="399" y="0"/>
                  </a:lnTo>
                  <a:lnTo>
                    <a:pt x="405" y="0"/>
                  </a:lnTo>
                  <a:lnTo>
                    <a:pt x="407" y="0"/>
                  </a:lnTo>
                  <a:lnTo>
                    <a:pt x="405" y="0"/>
                  </a:lnTo>
                  <a:lnTo>
                    <a:pt x="397" y="2"/>
                  </a:lnTo>
                  <a:lnTo>
                    <a:pt x="395" y="4"/>
                  </a:lnTo>
                  <a:lnTo>
                    <a:pt x="386" y="6"/>
                  </a:lnTo>
                  <a:lnTo>
                    <a:pt x="382" y="8"/>
                  </a:lnTo>
                  <a:lnTo>
                    <a:pt x="376" y="8"/>
                  </a:lnTo>
                  <a:lnTo>
                    <a:pt x="376" y="10"/>
                  </a:lnTo>
                  <a:lnTo>
                    <a:pt x="372" y="10"/>
                  </a:lnTo>
                  <a:lnTo>
                    <a:pt x="367" y="12"/>
                  </a:lnTo>
                  <a:lnTo>
                    <a:pt x="365" y="12"/>
                  </a:lnTo>
                  <a:lnTo>
                    <a:pt x="359" y="14"/>
                  </a:lnTo>
                  <a:lnTo>
                    <a:pt x="357" y="14"/>
                  </a:lnTo>
                  <a:lnTo>
                    <a:pt x="355" y="14"/>
                  </a:lnTo>
                  <a:lnTo>
                    <a:pt x="355" y="16"/>
                  </a:lnTo>
                  <a:lnTo>
                    <a:pt x="349" y="16"/>
                  </a:lnTo>
                  <a:lnTo>
                    <a:pt x="345" y="18"/>
                  </a:lnTo>
                  <a:lnTo>
                    <a:pt x="342" y="20"/>
                  </a:lnTo>
                  <a:lnTo>
                    <a:pt x="334" y="22"/>
                  </a:lnTo>
                  <a:lnTo>
                    <a:pt x="330" y="22"/>
                  </a:lnTo>
                  <a:lnTo>
                    <a:pt x="326" y="24"/>
                  </a:lnTo>
                  <a:lnTo>
                    <a:pt x="324" y="24"/>
                  </a:lnTo>
                  <a:lnTo>
                    <a:pt x="317" y="25"/>
                  </a:lnTo>
                  <a:lnTo>
                    <a:pt x="313" y="27"/>
                  </a:lnTo>
                  <a:lnTo>
                    <a:pt x="309" y="27"/>
                  </a:lnTo>
                  <a:lnTo>
                    <a:pt x="305" y="29"/>
                  </a:lnTo>
                  <a:lnTo>
                    <a:pt x="303" y="29"/>
                  </a:lnTo>
                  <a:lnTo>
                    <a:pt x="303" y="33"/>
                  </a:lnTo>
                  <a:lnTo>
                    <a:pt x="303" y="39"/>
                  </a:lnTo>
                  <a:lnTo>
                    <a:pt x="303" y="47"/>
                  </a:lnTo>
                  <a:lnTo>
                    <a:pt x="303" y="50"/>
                  </a:lnTo>
                  <a:lnTo>
                    <a:pt x="303" y="54"/>
                  </a:lnTo>
                  <a:lnTo>
                    <a:pt x="303" y="58"/>
                  </a:lnTo>
                  <a:lnTo>
                    <a:pt x="303" y="60"/>
                  </a:lnTo>
                  <a:lnTo>
                    <a:pt x="303" y="62"/>
                  </a:lnTo>
                  <a:lnTo>
                    <a:pt x="303" y="64"/>
                  </a:lnTo>
                  <a:lnTo>
                    <a:pt x="305" y="64"/>
                  </a:lnTo>
                  <a:lnTo>
                    <a:pt x="305" y="66"/>
                  </a:lnTo>
                  <a:lnTo>
                    <a:pt x="311" y="72"/>
                  </a:lnTo>
                  <a:lnTo>
                    <a:pt x="315" y="75"/>
                  </a:lnTo>
                  <a:lnTo>
                    <a:pt x="317" y="79"/>
                  </a:lnTo>
                  <a:lnTo>
                    <a:pt x="319" y="81"/>
                  </a:lnTo>
                  <a:lnTo>
                    <a:pt x="320" y="83"/>
                  </a:lnTo>
                  <a:lnTo>
                    <a:pt x="326" y="87"/>
                  </a:lnTo>
                  <a:lnTo>
                    <a:pt x="328" y="91"/>
                  </a:lnTo>
                  <a:lnTo>
                    <a:pt x="334" y="96"/>
                  </a:lnTo>
                  <a:lnTo>
                    <a:pt x="340" y="102"/>
                  </a:lnTo>
                  <a:lnTo>
                    <a:pt x="347" y="114"/>
                  </a:lnTo>
                  <a:lnTo>
                    <a:pt x="349" y="114"/>
                  </a:lnTo>
                  <a:lnTo>
                    <a:pt x="353" y="118"/>
                  </a:lnTo>
                  <a:lnTo>
                    <a:pt x="359" y="125"/>
                  </a:lnTo>
                  <a:lnTo>
                    <a:pt x="365" y="131"/>
                  </a:lnTo>
                  <a:lnTo>
                    <a:pt x="365" y="133"/>
                  </a:lnTo>
                  <a:lnTo>
                    <a:pt x="367" y="135"/>
                  </a:lnTo>
                  <a:lnTo>
                    <a:pt x="368" y="137"/>
                  </a:lnTo>
                  <a:lnTo>
                    <a:pt x="376" y="146"/>
                  </a:lnTo>
                  <a:lnTo>
                    <a:pt x="378" y="146"/>
                  </a:lnTo>
                  <a:lnTo>
                    <a:pt x="380" y="150"/>
                  </a:lnTo>
                  <a:lnTo>
                    <a:pt x="382" y="152"/>
                  </a:lnTo>
                  <a:lnTo>
                    <a:pt x="384" y="152"/>
                  </a:lnTo>
                  <a:lnTo>
                    <a:pt x="388" y="158"/>
                  </a:lnTo>
                  <a:lnTo>
                    <a:pt x="395" y="166"/>
                  </a:lnTo>
                  <a:lnTo>
                    <a:pt x="405" y="177"/>
                  </a:lnTo>
                  <a:lnTo>
                    <a:pt x="405" y="179"/>
                  </a:lnTo>
                  <a:lnTo>
                    <a:pt x="409" y="181"/>
                  </a:lnTo>
                  <a:lnTo>
                    <a:pt x="409" y="183"/>
                  </a:lnTo>
                  <a:lnTo>
                    <a:pt x="415" y="189"/>
                  </a:lnTo>
                  <a:lnTo>
                    <a:pt x="420" y="194"/>
                  </a:lnTo>
                  <a:lnTo>
                    <a:pt x="422" y="198"/>
                  </a:lnTo>
                  <a:lnTo>
                    <a:pt x="426" y="202"/>
                  </a:lnTo>
                  <a:lnTo>
                    <a:pt x="428" y="204"/>
                  </a:lnTo>
                  <a:lnTo>
                    <a:pt x="430" y="204"/>
                  </a:lnTo>
                  <a:lnTo>
                    <a:pt x="430" y="206"/>
                  </a:lnTo>
                  <a:lnTo>
                    <a:pt x="434" y="210"/>
                  </a:lnTo>
                  <a:lnTo>
                    <a:pt x="436" y="214"/>
                  </a:lnTo>
                  <a:lnTo>
                    <a:pt x="439" y="217"/>
                  </a:lnTo>
                  <a:lnTo>
                    <a:pt x="443" y="221"/>
                  </a:lnTo>
                  <a:lnTo>
                    <a:pt x="447" y="225"/>
                  </a:lnTo>
                  <a:lnTo>
                    <a:pt x="449" y="227"/>
                  </a:lnTo>
                  <a:lnTo>
                    <a:pt x="449" y="229"/>
                  </a:lnTo>
                  <a:lnTo>
                    <a:pt x="453" y="231"/>
                  </a:lnTo>
                  <a:lnTo>
                    <a:pt x="453" y="233"/>
                  </a:lnTo>
                  <a:lnTo>
                    <a:pt x="457" y="237"/>
                  </a:lnTo>
                  <a:lnTo>
                    <a:pt x="463" y="242"/>
                  </a:lnTo>
                  <a:lnTo>
                    <a:pt x="461" y="246"/>
                  </a:lnTo>
                  <a:lnTo>
                    <a:pt x="459" y="248"/>
                  </a:lnTo>
                  <a:lnTo>
                    <a:pt x="457" y="250"/>
                  </a:lnTo>
                  <a:lnTo>
                    <a:pt x="455" y="252"/>
                  </a:lnTo>
                  <a:lnTo>
                    <a:pt x="453" y="252"/>
                  </a:lnTo>
                  <a:lnTo>
                    <a:pt x="453" y="254"/>
                  </a:lnTo>
                  <a:lnTo>
                    <a:pt x="449" y="258"/>
                  </a:lnTo>
                  <a:lnTo>
                    <a:pt x="445" y="262"/>
                  </a:lnTo>
                  <a:lnTo>
                    <a:pt x="443" y="263"/>
                  </a:lnTo>
                  <a:lnTo>
                    <a:pt x="443" y="265"/>
                  </a:lnTo>
                  <a:lnTo>
                    <a:pt x="441" y="267"/>
                  </a:lnTo>
                  <a:lnTo>
                    <a:pt x="439" y="267"/>
                  </a:lnTo>
                  <a:lnTo>
                    <a:pt x="439" y="269"/>
                  </a:lnTo>
                  <a:lnTo>
                    <a:pt x="438" y="271"/>
                  </a:lnTo>
                  <a:lnTo>
                    <a:pt x="436" y="271"/>
                  </a:lnTo>
                  <a:lnTo>
                    <a:pt x="436" y="273"/>
                  </a:lnTo>
                  <a:lnTo>
                    <a:pt x="434" y="275"/>
                  </a:lnTo>
                  <a:lnTo>
                    <a:pt x="432" y="277"/>
                  </a:lnTo>
                  <a:lnTo>
                    <a:pt x="430" y="279"/>
                  </a:lnTo>
                  <a:lnTo>
                    <a:pt x="430" y="281"/>
                  </a:lnTo>
                  <a:lnTo>
                    <a:pt x="428" y="281"/>
                  </a:lnTo>
                  <a:lnTo>
                    <a:pt x="426" y="283"/>
                  </a:lnTo>
                  <a:lnTo>
                    <a:pt x="424" y="285"/>
                  </a:lnTo>
                  <a:lnTo>
                    <a:pt x="424" y="287"/>
                  </a:lnTo>
                  <a:lnTo>
                    <a:pt x="422" y="287"/>
                  </a:lnTo>
                  <a:lnTo>
                    <a:pt x="422" y="288"/>
                  </a:lnTo>
                  <a:lnTo>
                    <a:pt x="420" y="288"/>
                  </a:lnTo>
                  <a:lnTo>
                    <a:pt x="420" y="290"/>
                  </a:lnTo>
                  <a:lnTo>
                    <a:pt x="418" y="290"/>
                  </a:lnTo>
                  <a:lnTo>
                    <a:pt x="418" y="292"/>
                  </a:lnTo>
                  <a:lnTo>
                    <a:pt x="416" y="294"/>
                  </a:lnTo>
                  <a:lnTo>
                    <a:pt x="415" y="296"/>
                  </a:lnTo>
                  <a:lnTo>
                    <a:pt x="413" y="298"/>
                  </a:lnTo>
                  <a:lnTo>
                    <a:pt x="413" y="300"/>
                  </a:lnTo>
                  <a:lnTo>
                    <a:pt x="411" y="300"/>
                  </a:lnTo>
                  <a:lnTo>
                    <a:pt x="409" y="302"/>
                  </a:lnTo>
                  <a:lnTo>
                    <a:pt x="409" y="304"/>
                  </a:lnTo>
                  <a:lnTo>
                    <a:pt x="407" y="306"/>
                  </a:lnTo>
                  <a:lnTo>
                    <a:pt x="405" y="308"/>
                  </a:lnTo>
                  <a:lnTo>
                    <a:pt x="403" y="308"/>
                  </a:lnTo>
                  <a:lnTo>
                    <a:pt x="403" y="310"/>
                  </a:lnTo>
                  <a:lnTo>
                    <a:pt x="401" y="310"/>
                  </a:lnTo>
                  <a:lnTo>
                    <a:pt x="401" y="311"/>
                  </a:lnTo>
                  <a:lnTo>
                    <a:pt x="399" y="313"/>
                  </a:lnTo>
                  <a:lnTo>
                    <a:pt x="397" y="315"/>
                  </a:lnTo>
                  <a:lnTo>
                    <a:pt x="395" y="317"/>
                  </a:lnTo>
                  <a:lnTo>
                    <a:pt x="393" y="321"/>
                  </a:lnTo>
                  <a:lnTo>
                    <a:pt x="391" y="321"/>
                  </a:lnTo>
                  <a:lnTo>
                    <a:pt x="391" y="323"/>
                  </a:lnTo>
                  <a:lnTo>
                    <a:pt x="390" y="323"/>
                  </a:lnTo>
                  <a:lnTo>
                    <a:pt x="390" y="325"/>
                  </a:lnTo>
                  <a:lnTo>
                    <a:pt x="388" y="327"/>
                  </a:lnTo>
                  <a:lnTo>
                    <a:pt x="386" y="329"/>
                  </a:lnTo>
                  <a:lnTo>
                    <a:pt x="384" y="329"/>
                  </a:lnTo>
                  <a:lnTo>
                    <a:pt x="384" y="331"/>
                  </a:lnTo>
                  <a:lnTo>
                    <a:pt x="374" y="340"/>
                  </a:lnTo>
                  <a:lnTo>
                    <a:pt x="370" y="346"/>
                  </a:lnTo>
                  <a:lnTo>
                    <a:pt x="368" y="346"/>
                  </a:lnTo>
                  <a:lnTo>
                    <a:pt x="368" y="348"/>
                  </a:lnTo>
                  <a:lnTo>
                    <a:pt x="367" y="350"/>
                  </a:lnTo>
                  <a:lnTo>
                    <a:pt x="365" y="352"/>
                  </a:lnTo>
                  <a:lnTo>
                    <a:pt x="359" y="358"/>
                  </a:lnTo>
                  <a:lnTo>
                    <a:pt x="355" y="363"/>
                  </a:lnTo>
                  <a:lnTo>
                    <a:pt x="353" y="365"/>
                  </a:lnTo>
                  <a:lnTo>
                    <a:pt x="349" y="369"/>
                  </a:lnTo>
                  <a:lnTo>
                    <a:pt x="347" y="371"/>
                  </a:lnTo>
                  <a:lnTo>
                    <a:pt x="345" y="373"/>
                  </a:lnTo>
                  <a:lnTo>
                    <a:pt x="343" y="375"/>
                  </a:lnTo>
                  <a:lnTo>
                    <a:pt x="342" y="379"/>
                  </a:lnTo>
                  <a:lnTo>
                    <a:pt x="340" y="379"/>
                  </a:lnTo>
                  <a:lnTo>
                    <a:pt x="340" y="381"/>
                  </a:lnTo>
                  <a:lnTo>
                    <a:pt x="338" y="381"/>
                  </a:lnTo>
                  <a:lnTo>
                    <a:pt x="338" y="383"/>
                  </a:lnTo>
                  <a:lnTo>
                    <a:pt x="336" y="383"/>
                  </a:lnTo>
                  <a:lnTo>
                    <a:pt x="334" y="386"/>
                  </a:lnTo>
                  <a:lnTo>
                    <a:pt x="330" y="390"/>
                  </a:lnTo>
                  <a:lnTo>
                    <a:pt x="328" y="392"/>
                  </a:lnTo>
                  <a:lnTo>
                    <a:pt x="326" y="394"/>
                  </a:lnTo>
                  <a:lnTo>
                    <a:pt x="326" y="396"/>
                  </a:lnTo>
                  <a:lnTo>
                    <a:pt x="320" y="402"/>
                  </a:lnTo>
                  <a:lnTo>
                    <a:pt x="319" y="404"/>
                  </a:lnTo>
                  <a:lnTo>
                    <a:pt x="317" y="406"/>
                  </a:lnTo>
                  <a:lnTo>
                    <a:pt x="313" y="409"/>
                  </a:lnTo>
                  <a:lnTo>
                    <a:pt x="309" y="413"/>
                  </a:lnTo>
                  <a:lnTo>
                    <a:pt x="307" y="417"/>
                  </a:lnTo>
                  <a:lnTo>
                    <a:pt x="303" y="419"/>
                  </a:lnTo>
                  <a:lnTo>
                    <a:pt x="299" y="425"/>
                  </a:lnTo>
                  <a:lnTo>
                    <a:pt x="295" y="429"/>
                  </a:lnTo>
                  <a:lnTo>
                    <a:pt x="294" y="431"/>
                  </a:lnTo>
                  <a:lnTo>
                    <a:pt x="292" y="432"/>
                  </a:lnTo>
                  <a:lnTo>
                    <a:pt x="288" y="436"/>
                  </a:lnTo>
                  <a:lnTo>
                    <a:pt x="286" y="440"/>
                  </a:lnTo>
                  <a:lnTo>
                    <a:pt x="286" y="442"/>
                  </a:lnTo>
                  <a:lnTo>
                    <a:pt x="284" y="442"/>
                  </a:lnTo>
                  <a:lnTo>
                    <a:pt x="282" y="444"/>
                  </a:lnTo>
                  <a:lnTo>
                    <a:pt x="278" y="448"/>
                  </a:lnTo>
                  <a:lnTo>
                    <a:pt x="274" y="454"/>
                  </a:lnTo>
                  <a:lnTo>
                    <a:pt x="272" y="455"/>
                  </a:lnTo>
                  <a:lnTo>
                    <a:pt x="270" y="457"/>
                  </a:lnTo>
                  <a:lnTo>
                    <a:pt x="269" y="459"/>
                  </a:lnTo>
                  <a:lnTo>
                    <a:pt x="267" y="461"/>
                  </a:lnTo>
                  <a:lnTo>
                    <a:pt x="267" y="463"/>
                  </a:lnTo>
                  <a:lnTo>
                    <a:pt x="265" y="463"/>
                  </a:lnTo>
                  <a:lnTo>
                    <a:pt x="265" y="465"/>
                  </a:lnTo>
                  <a:lnTo>
                    <a:pt x="263" y="465"/>
                  </a:lnTo>
                  <a:lnTo>
                    <a:pt x="261" y="469"/>
                  </a:lnTo>
                  <a:lnTo>
                    <a:pt x="259" y="469"/>
                  </a:lnTo>
                  <a:lnTo>
                    <a:pt x="259" y="471"/>
                  </a:lnTo>
                  <a:lnTo>
                    <a:pt x="257" y="473"/>
                  </a:lnTo>
                  <a:lnTo>
                    <a:pt x="255" y="475"/>
                  </a:lnTo>
                  <a:lnTo>
                    <a:pt x="255" y="477"/>
                  </a:lnTo>
                  <a:lnTo>
                    <a:pt x="251" y="477"/>
                  </a:lnTo>
                  <a:lnTo>
                    <a:pt x="247" y="477"/>
                  </a:lnTo>
                  <a:lnTo>
                    <a:pt x="246" y="477"/>
                  </a:lnTo>
                  <a:lnTo>
                    <a:pt x="244" y="477"/>
                  </a:lnTo>
                  <a:lnTo>
                    <a:pt x="242" y="477"/>
                  </a:lnTo>
                  <a:lnTo>
                    <a:pt x="240" y="475"/>
                  </a:lnTo>
                  <a:lnTo>
                    <a:pt x="238" y="475"/>
                  </a:lnTo>
                  <a:lnTo>
                    <a:pt x="236" y="475"/>
                  </a:lnTo>
                  <a:lnTo>
                    <a:pt x="234" y="475"/>
                  </a:lnTo>
                  <a:lnTo>
                    <a:pt x="232" y="475"/>
                  </a:lnTo>
                  <a:lnTo>
                    <a:pt x="230" y="475"/>
                  </a:lnTo>
                  <a:lnTo>
                    <a:pt x="228" y="473"/>
                  </a:lnTo>
                  <a:lnTo>
                    <a:pt x="222" y="469"/>
                  </a:lnTo>
                  <a:lnTo>
                    <a:pt x="194" y="440"/>
                  </a:lnTo>
                  <a:lnTo>
                    <a:pt x="146" y="398"/>
                  </a:lnTo>
                  <a:lnTo>
                    <a:pt x="113" y="369"/>
                  </a:lnTo>
                  <a:lnTo>
                    <a:pt x="65" y="327"/>
                  </a:lnTo>
                  <a:lnTo>
                    <a:pt x="65" y="325"/>
                  </a:lnTo>
                  <a:lnTo>
                    <a:pt x="48" y="310"/>
                  </a:lnTo>
                  <a:lnTo>
                    <a:pt x="36" y="298"/>
                  </a:lnTo>
                  <a:lnTo>
                    <a:pt x="0" y="267"/>
                  </a:lnTo>
                  <a:lnTo>
                    <a:pt x="2" y="267"/>
                  </a:lnTo>
                  <a:lnTo>
                    <a:pt x="7" y="267"/>
                  </a:lnTo>
                  <a:lnTo>
                    <a:pt x="9" y="267"/>
                  </a:lnTo>
                  <a:lnTo>
                    <a:pt x="13" y="267"/>
                  </a:lnTo>
                  <a:lnTo>
                    <a:pt x="15" y="267"/>
                  </a:lnTo>
                  <a:lnTo>
                    <a:pt x="21" y="267"/>
                  </a:lnTo>
                  <a:lnTo>
                    <a:pt x="29" y="267"/>
                  </a:lnTo>
                  <a:lnTo>
                    <a:pt x="30" y="267"/>
                  </a:lnTo>
                  <a:lnTo>
                    <a:pt x="38" y="267"/>
                  </a:lnTo>
                  <a:lnTo>
                    <a:pt x="42" y="267"/>
                  </a:lnTo>
                  <a:lnTo>
                    <a:pt x="44" y="267"/>
                  </a:lnTo>
                  <a:lnTo>
                    <a:pt x="48" y="267"/>
                  </a:lnTo>
                  <a:lnTo>
                    <a:pt x="57" y="267"/>
                  </a:lnTo>
                  <a:lnTo>
                    <a:pt x="59" y="267"/>
                  </a:lnTo>
                  <a:lnTo>
                    <a:pt x="61" y="267"/>
                  </a:lnTo>
                  <a:lnTo>
                    <a:pt x="63" y="267"/>
                  </a:lnTo>
                  <a:lnTo>
                    <a:pt x="65" y="267"/>
                  </a:lnTo>
                  <a:lnTo>
                    <a:pt x="69" y="267"/>
                  </a:lnTo>
                  <a:lnTo>
                    <a:pt x="71" y="267"/>
                  </a:lnTo>
                  <a:lnTo>
                    <a:pt x="75" y="267"/>
                  </a:lnTo>
                  <a:lnTo>
                    <a:pt x="77" y="267"/>
                  </a:lnTo>
                  <a:lnTo>
                    <a:pt x="78" y="267"/>
                  </a:lnTo>
                  <a:lnTo>
                    <a:pt x="78" y="265"/>
                  </a:lnTo>
                  <a:lnTo>
                    <a:pt x="78" y="263"/>
                  </a:lnTo>
                  <a:lnTo>
                    <a:pt x="78" y="262"/>
                  </a:lnTo>
                  <a:lnTo>
                    <a:pt x="78" y="260"/>
                  </a:lnTo>
                  <a:lnTo>
                    <a:pt x="78" y="258"/>
                  </a:lnTo>
                  <a:lnTo>
                    <a:pt x="78" y="256"/>
                  </a:lnTo>
                  <a:lnTo>
                    <a:pt x="78" y="254"/>
                  </a:lnTo>
                  <a:lnTo>
                    <a:pt x="78" y="252"/>
                  </a:lnTo>
                  <a:lnTo>
                    <a:pt x="78" y="250"/>
                  </a:lnTo>
                  <a:lnTo>
                    <a:pt x="78" y="248"/>
                  </a:lnTo>
                  <a:lnTo>
                    <a:pt x="78" y="246"/>
                  </a:lnTo>
                  <a:lnTo>
                    <a:pt x="78" y="240"/>
                  </a:lnTo>
                  <a:lnTo>
                    <a:pt x="78" y="239"/>
                  </a:lnTo>
                  <a:lnTo>
                    <a:pt x="78" y="237"/>
                  </a:lnTo>
                  <a:lnTo>
                    <a:pt x="78" y="233"/>
                  </a:lnTo>
                  <a:lnTo>
                    <a:pt x="78" y="229"/>
                  </a:lnTo>
                  <a:lnTo>
                    <a:pt x="78" y="227"/>
                  </a:lnTo>
                  <a:lnTo>
                    <a:pt x="78" y="225"/>
                  </a:lnTo>
                  <a:lnTo>
                    <a:pt x="78" y="223"/>
                  </a:lnTo>
                  <a:lnTo>
                    <a:pt x="78" y="221"/>
                  </a:lnTo>
                  <a:lnTo>
                    <a:pt x="78" y="219"/>
                  </a:lnTo>
                  <a:lnTo>
                    <a:pt x="78" y="217"/>
                  </a:lnTo>
                  <a:lnTo>
                    <a:pt x="78" y="215"/>
                  </a:lnTo>
                  <a:lnTo>
                    <a:pt x="78" y="214"/>
                  </a:lnTo>
                  <a:lnTo>
                    <a:pt x="78" y="212"/>
                  </a:lnTo>
                  <a:lnTo>
                    <a:pt x="78" y="210"/>
                  </a:lnTo>
                  <a:lnTo>
                    <a:pt x="78" y="208"/>
                  </a:lnTo>
                  <a:lnTo>
                    <a:pt x="78" y="206"/>
                  </a:lnTo>
                  <a:lnTo>
                    <a:pt x="78" y="20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8" y="189"/>
                  </a:lnTo>
                  <a:lnTo>
                    <a:pt x="78" y="187"/>
                  </a:lnTo>
                  <a:lnTo>
                    <a:pt x="78" y="185"/>
                  </a:lnTo>
                  <a:lnTo>
                    <a:pt x="78" y="183"/>
                  </a:lnTo>
                  <a:lnTo>
                    <a:pt x="78" y="181"/>
                  </a:lnTo>
                  <a:lnTo>
                    <a:pt x="78" y="179"/>
                  </a:lnTo>
                  <a:lnTo>
                    <a:pt x="78" y="177"/>
                  </a:lnTo>
                  <a:lnTo>
                    <a:pt x="78" y="173"/>
                  </a:lnTo>
                  <a:lnTo>
                    <a:pt x="78" y="169"/>
                  </a:lnTo>
                  <a:lnTo>
                    <a:pt x="78" y="168"/>
                  </a:lnTo>
                  <a:lnTo>
                    <a:pt x="78" y="166"/>
                  </a:lnTo>
                  <a:lnTo>
                    <a:pt x="78" y="164"/>
                  </a:lnTo>
                  <a:lnTo>
                    <a:pt x="78" y="162"/>
                  </a:lnTo>
                  <a:lnTo>
                    <a:pt x="78" y="160"/>
                  </a:lnTo>
                  <a:lnTo>
                    <a:pt x="78" y="158"/>
                  </a:lnTo>
                  <a:lnTo>
                    <a:pt x="78" y="156"/>
                  </a:lnTo>
                  <a:lnTo>
                    <a:pt x="78" y="154"/>
                  </a:lnTo>
                  <a:lnTo>
                    <a:pt x="78" y="152"/>
                  </a:lnTo>
                  <a:lnTo>
                    <a:pt x="78" y="150"/>
                  </a:lnTo>
                  <a:lnTo>
                    <a:pt x="78" y="148"/>
                  </a:lnTo>
                  <a:lnTo>
                    <a:pt x="78" y="146"/>
                  </a:lnTo>
                  <a:lnTo>
                    <a:pt x="78" y="144"/>
                  </a:lnTo>
                  <a:lnTo>
                    <a:pt x="78" y="141"/>
                  </a:lnTo>
                  <a:lnTo>
                    <a:pt x="78" y="139"/>
                  </a:lnTo>
                  <a:lnTo>
                    <a:pt x="78" y="137"/>
                  </a:lnTo>
                  <a:lnTo>
                    <a:pt x="78" y="135"/>
                  </a:lnTo>
                  <a:lnTo>
                    <a:pt x="78" y="133"/>
                  </a:lnTo>
                  <a:lnTo>
                    <a:pt x="78" y="131"/>
                  </a:lnTo>
                  <a:lnTo>
                    <a:pt x="78" y="127"/>
                  </a:lnTo>
                  <a:lnTo>
                    <a:pt x="78" y="125"/>
                  </a:lnTo>
                  <a:lnTo>
                    <a:pt x="80" y="125"/>
                  </a:lnTo>
                  <a:lnTo>
                    <a:pt x="80" y="123"/>
                  </a:lnTo>
                  <a:lnTo>
                    <a:pt x="80" y="121"/>
                  </a:lnTo>
                  <a:lnTo>
                    <a:pt x="80" y="120"/>
                  </a:lnTo>
                  <a:lnTo>
                    <a:pt x="80" y="118"/>
                  </a:lnTo>
                  <a:lnTo>
                    <a:pt x="80" y="116"/>
                  </a:lnTo>
                  <a:lnTo>
                    <a:pt x="80" y="114"/>
                  </a:lnTo>
                  <a:lnTo>
                    <a:pt x="80" y="110"/>
                  </a:lnTo>
                  <a:lnTo>
                    <a:pt x="80" y="108"/>
                  </a:lnTo>
                  <a:lnTo>
                    <a:pt x="80" y="106"/>
                  </a:lnTo>
                  <a:lnTo>
                    <a:pt x="80" y="104"/>
                  </a:lnTo>
                  <a:lnTo>
                    <a:pt x="80" y="102"/>
                  </a:lnTo>
                  <a:lnTo>
                    <a:pt x="80" y="100"/>
                  </a:lnTo>
                  <a:lnTo>
                    <a:pt x="80" y="98"/>
                  </a:lnTo>
                  <a:lnTo>
                    <a:pt x="80" y="96"/>
                  </a:lnTo>
                  <a:lnTo>
                    <a:pt x="80" y="95"/>
                  </a:lnTo>
                  <a:lnTo>
                    <a:pt x="80" y="93"/>
                  </a:lnTo>
                  <a:lnTo>
                    <a:pt x="80" y="91"/>
                  </a:lnTo>
                  <a:lnTo>
                    <a:pt x="75" y="91"/>
                  </a:lnTo>
                  <a:lnTo>
                    <a:pt x="73" y="91"/>
                  </a:lnTo>
                  <a:lnTo>
                    <a:pt x="65" y="91"/>
                  </a:lnTo>
                  <a:lnTo>
                    <a:pt x="63" y="91"/>
                  </a:lnTo>
                  <a:lnTo>
                    <a:pt x="59" y="91"/>
                  </a:lnTo>
                  <a:lnTo>
                    <a:pt x="57" y="91"/>
                  </a:lnTo>
                  <a:lnTo>
                    <a:pt x="55" y="91"/>
                  </a:lnTo>
                  <a:lnTo>
                    <a:pt x="54" y="91"/>
                  </a:lnTo>
                  <a:lnTo>
                    <a:pt x="50" y="91"/>
                  </a:lnTo>
                  <a:lnTo>
                    <a:pt x="48" y="91"/>
                  </a:lnTo>
                  <a:lnTo>
                    <a:pt x="46" y="91"/>
                  </a:lnTo>
                  <a:lnTo>
                    <a:pt x="46" y="87"/>
                  </a:lnTo>
                  <a:lnTo>
                    <a:pt x="46" y="85"/>
                  </a:lnTo>
                  <a:lnTo>
                    <a:pt x="46" y="83"/>
                  </a:lnTo>
                  <a:lnTo>
                    <a:pt x="46" y="81"/>
                  </a:lnTo>
                  <a:lnTo>
                    <a:pt x="46" y="79"/>
                  </a:lnTo>
                  <a:lnTo>
                    <a:pt x="46" y="75"/>
                  </a:lnTo>
                  <a:lnTo>
                    <a:pt x="46" y="73"/>
                  </a:lnTo>
                  <a:lnTo>
                    <a:pt x="46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2"/>
                  </a:lnTo>
                  <a:lnTo>
                    <a:pt x="46" y="60"/>
                  </a:lnTo>
                  <a:lnTo>
                    <a:pt x="46" y="56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48" y="47"/>
                  </a:lnTo>
                  <a:lnTo>
                    <a:pt x="48" y="45"/>
                  </a:lnTo>
                  <a:lnTo>
                    <a:pt x="50" y="45"/>
                  </a:lnTo>
                  <a:lnTo>
                    <a:pt x="50" y="43"/>
                  </a:lnTo>
                  <a:lnTo>
                    <a:pt x="52" y="41"/>
                  </a:lnTo>
                  <a:lnTo>
                    <a:pt x="54" y="37"/>
                  </a:lnTo>
                  <a:lnTo>
                    <a:pt x="54" y="35"/>
                  </a:lnTo>
                  <a:lnTo>
                    <a:pt x="54" y="33"/>
                  </a:lnTo>
                  <a:lnTo>
                    <a:pt x="55" y="33"/>
                  </a:lnTo>
                  <a:lnTo>
                    <a:pt x="55" y="31"/>
                  </a:lnTo>
                  <a:lnTo>
                    <a:pt x="55" y="29"/>
                  </a:lnTo>
                  <a:lnTo>
                    <a:pt x="57" y="29"/>
                  </a:lnTo>
                  <a:lnTo>
                    <a:pt x="57" y="27"/>
                  </a:lnTo>
                  <a:lnTo>
                    <a:pt x="59" y="25"/>
                  </a:lnTo>
                  <a:lnTo>
                    <a:pt x="59" y="24"/>
                  </a:lnTo>
                  <a:lnTo>
                    <a:pt x="65" y="12"/>
                  </a:lnTo>
                  <a:lnTo>
                    <a:pt x="67" y="8"/>
                  </a:lnTo>
                  <a:lnTo>
                    <a:pt x="71" y="2"/>
                  </a:lnTo>
                  <a:lnTo>
                    <a:pt x="71" y="0"/>
                  </a:lnTo>
                  <a:lnTo>
                    <a:pt x="73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103" y="0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0" y="0"/>
                  </a:lnTo>
                  <a:lnTo>
                    <a:pt x="132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50" y="0"/>
                  </a:lnTo>
                  <a:lnTo>
                    <a:pt x="153" y="0"/>
                  </a:lnTo>
                  <a:lnTo>
                    <a:pt x="155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42526A"/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38" name="Freeform 20">
              <a:extLst>
                <a:ext uri="{FF2B5EF4-FFF2-40B4-BE49-F238E27FC236}">
                  <a16:creationId xmlns:a16="http://schemas.microsoft.com/office/drawing/2014/main" id="{2C56A04E-E675-107A-4BCD-7C0C6DC7A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7263" y="2954338"/>
              <a:ext cx="1600200" cy="1998663"/>
            </a:xfrm>
            <a:custGeom>
              <a:avLst/>
              <a:gdLst>
                <a:gd name="T0" fmla="*/ 359 w 1008"/>
                <a:gd name="T1" fmla="*/ 0 h 1259"/>
                <a:gd name="T2" fmla="*/ 430 w 1008"/>
                <a:gd name="T3" fmla="*/ 0 h 1259"/>
                <a:gd name="T4" fmla="*/ 480 w 1008"/>
                <a:gd name="T5" fmla="*/ 0 h 1259"/>
                <a:gd name="T6" fmla="*/ 551 w 1008"/>
                <a:gd name="T7" fmla="*/ 0 h 1259"/>
                <a:gd name="T8" fmla="*/ 649 w 1008"/>
                <a:gd name="T9" fmla="*/ 0 h 1259"/>
                <a:gd name="T10" fmla="*/ 703 w 1008"/>
                <a:gd name="T11" fmla="*/ 0 h 1259"/>
                <a:gd name="T12" fmla="*/ 751 w 1008"/>
                <a:gd name="T13" fmla="*/ 19 h 1259"/>
                <a:gd name="T14" fmla="*/ 789 w 1008"/>
                <a:gd name="T15" fmla="*/ 46 h 1259"/>
                <a:gd name="T16" fmla="*/ 832 w 1008"/>
                <a:gd name="T17" fmla="*/ 75 h 1259"/>
                <a:gd name="T18" fmla="*/ 893 w 1008"/>
                <a:gd name="T19" fmla="*/ 115 h 1259"/>
                <a:gd name="T20" fmla="*/ 955 w 1008"/>
                <a:gd name="T21" fmla="*/ 159 h 1259"/>
                <a:gd name="T22" fmla="*/ 981 w 1008"/>
                <a:gd name="T23" fmla="*/ 177 h 1259"/>
                <a:gd name="T24" fmla="*/ 1008 w 1008"/>
                <a:gd name="T25" fmla="*/ 207 h 1259"/>
                <a:gd name="T26" fmla="*/ 1008 w 1008"/>
                <a:gd name="T27" fmla="*/ 244 h 1259"/>
                <a:gd name="T28" fmla="*/ 1008 w 1008"/>
                <a:gd name="T29" fmla="*/ 286 h 1259"/>
                <a:gd name="T30" fmla="*/ 1008 w 1008"/>
                <a:gd name="T31" fmla="*/ 338 h 1259"/>
                <a:gd name="T32" fmla="*/ 1008 w 1008"/>
                <a:gd name="T33" fmla="*/ 382 h 1259"/>
                <a:gd name="T34" fmla="*/ 1008 w 1008"/>
                <a:gd name="T35" fmla="*/ 417 h 1259"/>
                <a:gd name="T36" fmla="*/ 1006 w 1008"/>
                <a:gd name="T37" fmla="*/ 449 h 1259"/>
                <a:gd name="T38" fmla="*/ 953 w 1008"/>
                <a:gd name="T39" fmla="*/ 449 h 1259"/>
                <a:gd name="T40" fmla="*/ 885 w 1008"/>
                <a:gd name="T41" fmla="*/ 449 h 1259"/>
                <a:gd name="T42" fmla="*/ 822 w 1008"/>
                <a:gd name="T43" fmla="*/ 449 h 1259"/>
                <a:gd name="T44" fmla="*/ 786 w 1008"/>
                <a:gd name="T45" fmla="*/ 449 h 1259"/>
                <a:gd name="T46" fmla="*/ 726 w 1008"/>
                <a:gd name="T47" fmla="*/ 461 h 1259"/>
                <a:gd name="T48" fmla="*/ 726 w 1008"/>
                <a:gd name="T49" fmla="*/ 522 h 1259"/>
                <a:gd name="T50" fmla="*/ 726 w 1008"/>
                <a:gd name="T51" fmla="*/ 576 h 1259"/>
                <a:gd name="T52" fmla="*/ 726 w 1008"/>
                <a:gd name="T53" fmla="*/ 618 h 1259"/>
                <a:gd name="T54" fmla="*/ 726 w 1008"/>
                <a:gd name="T55" fmla="*/ 691 h 1259"/>
                <a:gd name="T56" fmla="*/ 726 w 1008"/>
                <a:gd name="T57" fmla="*/ 754 h 1259"/>
                <a:gd name="T58" fmla="*/ 726 w 1008"/>
                <a:gd name="T59" fmla="*/ 804 h 1259"/>
                <a:gd name="T60" fmla="*/ 726 w 1008"/>
                <a:gd name="T61" fmla="*/ 872 h 1259"/>
                <a:gd name="T62" fmla="*/ 726 w 1008"/>
                <a:gd name="T63" fmla="*/ 939 h 1259"/>
                <a:gd name="T64" fmla="*/ 726 w 1008"/>
                <a:gd name="T65" fmla="*/ 991 h 1259"/>
                <a:gd name="T66" fmla="*/ 726 w 1008"/>
                <a:gd name="T67" fmla="*/ 1048 h 1259"/>
                <a:gd name="T68" fmla="*/ 726 w 1008"/>
                <a:gd name="T69" fmla="*/ 1106 h 1259"/>
                <a:gd name="T70" fmla="*/ 726 w 1008"/>
                <a:gd name="T71" fmla="*/ 1175 h 1259"/>
                <a:gd name="T72" fmla="*/ 640 w 1008"/>
                <a:gd name="T73" fmla="*/ 1177 h 1259"/>
                <a:gd name="T74" fmla="*/ 325 w 1008"/>
                <a:gd name="T75" fmla="*/ 872 h 1259"/>
                <a:gd name="T76" fmla="*/ 325 w 1008"/>
                <a:gd name="T77" fmla="*/ 804 h 1259"/>
                <a:gd name="T78" fmla="*/ 325 w 1008"/>
                <a:gd name="T79" fmla="*/ 760 h 1259"/>
                <a:gd name="T80" fmla="*/ 325 w 1008"/>
                <a:gd name="T81" fmla="*/ 708 h 1259"/>
                <a:gd name="T82" fmla="*/ 325 w 1008"/>
                <a:gd name="T83" fmla="*/ 668 h 1259"/>
                <a:gd name="T84" fmla="*/ 325 w 1008"/>
                <a:gd name="T85" fmla="*/ 628 h 1259"/>
                <a:gd name="T86" fmla="*/ 325 w 1008"/>
                <a:gd name="T87" fmla="*/ 578 h 1259"/>
                <a:gd name="T88" fmla="*/ 325 w 1008"/>
                <a:gd name="T89" fmla="*/ 532 h 1259"/>
                <a:gd name="T90" fmla="*/ 309 w 1008"/>
                <a:gd name="T91" fmla="*/ 451 h 1259"/>
                <a:gd name="T92" fmla="*/ 294 w 1008"/>
                <a:gd name="T93" fmla="*/ 432 h 1259"/>
                <a:gd name="T94" fmla="*/ 257 w 1008"/>
                <a:gd name="T95" fmla="*/ 392 h 1259"/>
                <a:gd name="T96" fmla="*/ 217 w 1008"/>
                <a:gd name="T97" fmla="*/ 346 h 1259"/>
                <a:gd name="T98" fmla="*/ 196 w 1008"/>
                <a:gd name="T99" fmla="*/ 321 h 1259"/>
                <a:gd name="T100" fmla="*/ 160 w 1008"/>
                <a:gd name="T101" fmla="*/ 278 h 1259"/>
                <a:gd name="T102" fmla="*/ 127 w 1008"/>
                <a:gd name="T103" fmla="*/ 240 h 1259"/>
                <a:gd name="T104" fmla="*/ 81 w 1008"/>
                <a:gd name="T105" fmla="*/ 188 h 1259"/>
                <a:gd name="T106" fmla="*/ 44 w 1008"/>
                <a:gd name="T107" fmla="*/ 150 h 1259"/>
                <a:gd name="T108" fmla="*/ 0 w 1008"/>
                <a:gd name="T109" fmla="*/ 100 h 1259"/>
                <a:gd name="T110" fmla="*/ 10 w 1008"/>
                <a:gd name="T111" fmla="*/ 63 h 1259"/>
                <a:gd name="T112" fmla="*/ 56 w 1008"/>
                <a:gd name="T113" fmla="*/ 50 h 1259"/>
                <a:gd name="T114" fmla="*/ 106 w 1008"/>
                <a:gd name="T115" fmla="*/ 36 h 1259"/>
                <a:gd name="T116" fmla="*/ 156 w 1008"/>
                <a:gd name="T117" fmla="*/ 23 h 1259"/>
                <a:gd name="T118" fmla="*/ 194 w 1008"/>
                <a:gd name="T119" fmla="*/ 15 h 1259"/>
                <a:gd name="T120" fmla="*/ 257 w 1008"/>
                <a:gd name="T121" fmla="*/ 2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08" h="1259">
                  <a:moveTo>
                    <a:pt x="290" y="0"/>
                  </a:moveTo>
                  <a:lnTo>
                    <a:pt x="298" y="0"/>
                  </a:lnTo>
                  <a:lnTo>
                    <a:pt x="302" y="0"/>
                  </a:lnTo>
                  <a:lnTo>
                    <a:pt x="304" y="0"/>
                  </a:lnTo>
                  <a:lnTo>
                    <a:pt x="305" y="0"/>
                  </a:lnTo>
                  <a:lnTo>
                    <a:pt x="307" y="0"/>
                  </a:lnTo>
                  <a:lnTo>
                    <a:pt x="315" y="0"/>
                  </a:lnTo>
                  <a:lnTo>
                    <a:pt x="323" y="0"/>
                  </a:lnTo>
                  <a:lnTo>
                    <a:pt x="338" y="0"/>
                  </a:lnTo>
                  <a:lnTo>
                    <a:pt x="348" y="0"/>
                  </a:lnTo>
                  <a:lnTo>
                    <a:pt x="355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73" y="0"/>
                  </a:lnTo>
                  <a:lnTo>
                    <a:pt x="378" y="0"/>
                  </a:lnTo>
                  <a:lnTo>
                    <a:pt x="386" y="0"/>
                  </a:lnTo>
                  <a:lnTo>
                    <a:pt x="388" y="0"/>
                  </a:lnTo>
                  <a:lnTo>
                    <a:pt x="390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3" y="0"/>
                  </a:lnTo>
                  <a:lnTo>
                    <a:pt x="417" y="0"/>
                  </a:lnTo>
                  <a:lnTo>
                    <a:pt x="426" y="0"/>
                  </a:lnTo>
                  <a:lnTo>
                    <a:pt x="430" y="0"/>
                  </a:lnTo>
                  <a:lnTo>
                    <a:pt x="432" y="0"/>
                  </a:lnTo>
                  <a:lnTo>
                    <a:pt x="434" y="0"/>
                  </a:lnTo>
                  <a:lnTo>
                    <a:pt x="453" y="0"/>
                  </a:lnTo>
                  <a:lnTo>
                    <a:pt x="455" y="0"/>
                  </a:lnTo>
                  <a:lnTo>
                    <a:pt x="457" y="0"/>
                  </a:lnTo>
                  <a:lnTo>
                    <a:pt x="461" y="0"/>
                  </a:lnTo>
                  <a:lnTo>
                    <a:pt x="463" y="0"/>
                  </a:lnTo>
                  <a:lnTo>
                    <a:pt x="469" y="0"/>
                  </a:lnTo>
                  <a:lnTo>
                    <a:pt x="474" y="0"/>
                  </a:lnTo>
                  <a:lnTo>
                    <a:pt x="476" y="0"/>
                  </a:lnTo>
                  <a:lnTo>
                    <a:pt x="478" y="0"/>
                  </a:lnTo>
                  <a:lnTo>
                    <a:pt x="480" y="0"/>
                  </a:lnTo>
                  <a:lnTo>
                    <a:pt x="488" y="0"/>
                  </a:lnTo>
                  <a:lnTo>
                    <a:pt x="492" y="0"/>
                  </a:lnTo>
                  <a:lnTo>
                    <a:pt x="496" y="0"/>
                  </a:lnTo>
                  <a:lnTo>
                    <a:pt x="503" y="0"/>
                  </a:lnTo>
                  <a:lnTo>
                    <a:pt x="505" y="0"/>
                  </a:lnTo>
                  <a:lnTo>
                    <a:pt x="509" y="0"/>
                  </a:lnTo>
                  <a:lnTo>
                    <a:pt x="513" y="0"/>
                  </a:lnTo>
                  <a:lnTo>
                    <a:pt x="521" y="0"/>
                  </a:lnTo>
                  <a:lnTo>
                    <a:pt x="526" y="0"/>
                  </a:lnTo>
                  <a:lnTo>
                    <a:pt x="542" y="0"/>
                  </a:lnTo>
                  <a:lnTo>
                    <a:pt x="547" y="0"/>
                  </a:lnTo>
                  <a:lnTo>
                    <a:pt x="551" y="0"/>
                  </a:lnTo>
                  <a:lnTo>
                    <a:pt x="559" y="0"/>
                  </a:lnTo>
                  <a:lnTo>
                    <a:pt x="565" y="0"/>
                  </a:lnTo>
                  <a:lnTo>
                    <a:pt x="574" y="0"/>
                  </a:lnTo>
                  <a:lnTo>
                    <a:pt x="582" y="0"/>
                  </a:lnTo>
                  <a:lnTo>
                    <a:pt x="588" y="0"/>
                  </a:lnTo>
                  <a:lnTo>
                    <a:pt x="601" y="0"/>
                  </a:lnTo>
                  <a:lnTo>
                    <a:pt x="605" y="0"/>
                  </a:lnTo>
                  <a:lnTo>
                    <a:pt x="615" y="0"/>
                  </a:lnTo>
                  <a:lnTo>
                    <a:pt x="618" y="0"/>
                  </a:lnTo>
                  <a:lnTo>
                    <a:pt x="620" y="0"/>
                  </a:lnTo>
                  <a:lnTo>
                    <a:pt x="640" y="0"/>
                  </a:lnTo>
                  <a:lnTo>
                    <a:pt x="649" y="0"/>
                  </a:lnTo>
                  <a:lnTo>
                    <a:pt x="653" y="0"/>
                  </a:lnTo>
                  <a:lnTo>
                    <a:pt x="655" y="0"/>
                  </a:lnTo>
                  <a:lnTo>
                    <a:pt x="659" y="0"/>
                  </a:lnTo>
                  <a:lnTo>
                    <a:pt x="668" y="0"/>
                  </a:lnTo>
                  <a:lnTo>
                    <a:pt x="676" y="0"/>
                  </a:lnTo>
                  <a:lnTo>
                    <a:pt x="682" y="0"/>
                  </a:lnTo>
                  <a:lnTo>
                    <a:pt x="684" y="0"/>
                  </a:lnTo>
                  <a:lnTo>
                    <a:pt x="690" y="0"/>
                  </a:lnTo>
                  <a:lnTo>
                    <a:pt x="693" y="0"/>
                  </a:lnTo>
                  <a:lnTo>
                    <a:pt x="695" y="0"/>
                  </a:lnTo>
                  <a:lnTo>
                    <a:pt x="699" y="0"/>
                  </a:lnTo>
                  <a:lnTo>
                    <a:pt x="703" y="0"/>
                  </a:lnTo>
                  <a:lnTo>
                    <a:pt x="709" y="0"/>
                  </a:lnTo>
                  <a:lnTo>
                    <a:pt x="713" y="0"/>
                  </a:lnTo>
                  <a:lnTo>
                    <a:pt x="720" y="0"/>
                  </a:lnTo>
                  <a:lnTo>
                    <a:pt x="722" y="0"/>
                  </a:lnTo>
                  <a:lnTo>
                    <a:pt x="724" y="0"/>
                  </a:lnTo>
                  <a:lnTo>
                    <a:pt x="730" y="6"/>
                  </a:lnTo>
                  <a:lnTo>
                    <a:pt x="732" y="8"/>
                  </a:lnTo>
                  <a:lnTo>
                    <a:pt x="734" y="8"/>
                  </a:lnTo>
                  <a:lnTo>
                    <a:pt x="739" y="12"/>
                  </a:lnTo>
                  <a:lnTo>
                    <a:pt x="743" y="13"/>
                  </a:lnTo>
                  <a:lnTo>
                    <a:pt x="745" y="15"/>
                  </a:lnTo>
                  <a:lnTo>
                    <a:pt x="751" y="19"/>
                  </a:lnTo>
                  <a:lnTo>
                    <a:pt x="757" y="23"/>
                  </a:lnTo>
                  <a:lnTo>
                    <a:pt x="759" y="25"/>
                  </a:lnTo>
                  <a:lnTo>
                    <a:pt x="763" y="27"/>
                  </a:lnTo>
                  <a:lnTo>
                    <a:pt x="766" y="31"/>
                  </a:lnTo>
                  <a:lnTo>
                    <a:pt x="768" y="31"/>
                  </a:lnTo>
                  <a:lnTo>
                    <a:pt x="772" y="33"/>
                  </a:lnTo>
                  <a:lnTo>
                    <a:pt x="774" y="36"/>
                  </a:lnTo>
                  <a:lnTo>
                    <a:pt x="780" y="38"/>
                  </a:lnTo>
                  <a:lnTo>
                    <a:pt x="780" y="40"/>
                  </a:lnTo>
                  <a:lnTo>
                    <a:pt x="786" y="42"/>
                  </a:lnTo>
                  <a:lnTo>
                    <a:pt x="787" y="44"/>
                  </a:lnTo>
                  <a:lnTo>
                    <a:pt x="789" y="46"/>
                  </a:lnTo>
                  <a:lnTo>
                    <a:pt x="801" y="54"/>
                  </a:lnTo>
                  <a:lnTo>
                    <a:pt x="805" y="56"/>
                  </a:lnTo>
                  <a:lnTo>
                    <a:pt x="811" y="60"/>
                  </a:lnTo>
                  <a:lnTo>
                    <a:pt x="812" y="61"/>
                  </a:lnTo>
                  <a:lnTo>
                    <a:pt x="814" y="61"/>
                  </a:lnTo>
                  <a:lnTo>
                    <a:pt x="818" y="65"/>
                  </a:lnTo>
                  <a:lnTo>
                    <a:pt x="820" y="65"/>
                  </a:lnTo>
                  <a:lnTo>
                    <a:pt x="822" y="67"/>
                  </a:lnTo>
                  <a:lnTo>
                    <a:pt x="826" y="69"/>
                  </a:lnTo>
                  <a:lnTo>
                    <a:pt x="830" y="73"/>
                  </a:lnTo>
                  <a:lnTo>
                    <a:pt x="832" y="73"/>
                  </a:lnTo>
                  <a:lnTo>
                    <a:pt x="832" y="75"/>
                  </a:lnTo>
                  <a:lnTo>
                    <a:pt x="835" y="77"/>
                  </a:lnTo>
                  <a:lnTo>
                    <a:pt x="837" y="77"/>
                  </a:lnTo>
                  <a:lnTo>
                    <a:pt x="837" y="79"/>
                  </a:lnTo>
                  <a:lnTo>
                    <a:pt x="839" y="79"/>
                  </a:lnTo>
                  <a:lnTo>
                    <a:pt x="845" y="83"/>
                  </a:lnTo>
                  <a:lnTo>
                    <a:pt x="849" y="86"/>
                  </a:lnTo>
                  <a:lnTo>
                    <a:pt x="851" y="88"/>
                  </a:lnTo>
                  <a:lnTo>
                    <a:pt x="853" y="88"/>
                  </a:lnTo>
                  <a:lnTo>
                    <a:pt x="862" y="96"/>
                  </a:lnTo>
                  <a:lnTo>
                    <a:pt x="870" y="100"/>
                  </a:lnTo>
                  <a:lnTo>
                    <a:pt x="891" y="115"/>
                  </a:lnTo>
                  <a:lnTo>
                    <a:pt x="893" y="115"/>
                  </a:lnTo>
                  <a:lnTo>
                    <a:pt x="893" y="117"/>
                  </a:lnTo>
                  <a:lnTo>
                    <a:pt x="901" y="121"/>
                  </a:lnTo>
                  <a:lnTo>
                    <a:pt x="914" y="131"/>
                  </a:lnTo>
                  <a:lnTo>
                    <a:pt x="916" y="132"/>
                  </a:lnTo>
                  <a:lnTo>
                    <a:pt x="920" y="136"/>
                  </a:lnTo>
                  <a:lnTo>
                    <a:pt x="922" y="136"/>
                  </a:lnTo>
                  <a:lnTo>
                    <a:pt x="926" y="138"/>
                  </a:lnTo>
                  <a:lnTo>
                    <a:pt x="930" y="142"/>
                  </a:lnTo>
                  <a:lnTo>
                    <a:pt x="933" y="144"/>
                  </a:lnTo>
                  <a:lnTo>
                    <a:pt x="939" y="148"/>
                  </a:lnTo>
                  <a:lnTo>
                    <a:pt x="951" y="157"/>
                  </a:lnTo>
                  <a:lnTo>
                    <a:pt x="955" y="159"/>
                  </a:lnTo>
                  <a:lnTo>
                    <a:pt x="956" y="161"/>
                  </a:lnTo>
                  <a:lnTo>
                    <a:pt x="958" y="161"/>
                  </a:lnTo>
                  <a:lnTo>
                    <a:pt x="960" y="163"/>
                  </a:lnTo>
                  <a:lnTo>
                    <a:pt x="962" y="163"/>
                  </a:lnTo>
                  <a:lnTo>
                    <a:pt x="966" y="167"/>
                  </a:lnTo>
                  <a:lnTo>
                    <a:pt x="970" y="169"/>
                  </a:lnTo>
                  <a:lnTo>
                    <a:pt x="970" y="171"/>
                  </a:lnTo>
                  <a:lnTo>
                    <a:pt x="974" y="173"/>
                  </a:lnTo>
                  <a:lnTo>
                    <a:pt x="976" y="173"/>
                  </a:lnTo>
                  <a:lnTo>
                    <a:pt x="976" y="175"/>
                  </a:lnTo>
                  <a:lnTo>
                    <a:pt x="979" y="177"/>
                  </a:lnTo>
                  <a:lnTo>
                    <a:pt x="981" y="177"/>
                  </a:lnTo>
                  <a:lnTo>
                    <a:pt x="981" y="179"/>
                  </a:lnTo>
                  <a:lnTo>
                    <a:pt x="985" y="180"/>
                  </a:lnTo>
                  <a:lnTo>
                    <a:pt x="987" y="180"/>
                  </a:lnTo>
                  <a:lnTo>
                    <a:pt x="989" y="184"/>
                  </a:lnTo>
                  <a:lnTo>
                    <a:pt x="991" y="184"/>
                  </a:lnTo>
                  <a:lnTo>
                    <a:pt x="993" y="184"/>
                  </a:lnTo>
                  <a:lnTo>
                    <a:pt x="993" y="186"/>
                  </a:lnTo>
                  <a:lnTo>
                    <a:pt x="995" y="186"/>
                  </a:lnTo>
                  <a:lnTo>
                    <a:pt x="1001" y="192"/>
                  </a:lnTo>
                  <a:lnTo>
                    <a:pt x="1008" y="196"/>
                  </a:lnTo>
                  <a:lnTo>
                    <a:pt x="1008" y="200"/>
                  </a:lnTo>
                  <a:lnTo>
                    <a:pt x="1008" y="207"/>
                  </a:lnTo>
                  <a:lnTo>
                    <a:pt x="1008" y="211"/>
                  </a:lnTo>
                  <a:lnTo>
                    <a:pt x="1008" y="217"/>
                  </a:lnTo>
                  <a:lnTo>
                    <a:pt x="1008" y="219"/>
                  </a:lnTo>
                  <a:lnTo>
                    <a:pt x="1008" y="221"/>
                  </a:lnTo>
                  <a:lnTo>
                    <a:pt x="1008" y="223"/>
                  </a:lnTo>
                  <a:lnTo>
                    <a:pt x="1008" y="230"/>
                  </a:lnTo>
                  <a:lnTo>
                    <a:pt x="1008" y="234"/>
                  </a:lnTo>
                  <a:lnTo>
                    <a:pt x="1008" y="236"/>
                  </a:lnTo>
                  <a:lnTo>
                    <a:pt x="1008" y="238"/>
                  </a:lnTo>
                  <a:lnTo>
                    <a:pt x="1008" y="240"/>
                  </a:lnTo>
                  <a:lnTo>
                    <a:pt x="1008" y="242"/>
                  </a:lnTo>
                  <a:lnTo>
                    <a:pt x="1008" y="244"/>
                  </a:lnTo>
                  <a:lnTo>
                    <a:pt x="1008" y="248"/>
                  </a:lnTo>
                  <a:lnTo>
                    <a:pt x="1008" y="250"/>
                  </a:lnTo>
                  <a:lnTo>
                    <a:pt x="1008" y="253"/>
                  </a:lnTo>
                  <a:lnTo>
                    <a:pt x="1008" y="257"/>
                  </a:lnTo>
                  <a:lnTo>
                    <a:pt x="1008" y="261"/>
                  </a:lnTo>
                  <a:lnTo>
                    <a:pt x="1008" y="263"/>
                  </a:lnTo>
                  <a:lnTo>
                    <a:pt x="1008" y="267"/>
                  </a:lnTo>
                  <a:lnTo>
                    <a:pt x="1008" y="269"/>
                  </a:lnTo>
                  <a:lnTo>
                    <a:pt x="1008" y="271"/>
                  </a:lnTo>
                  <a:lnTo>
                    <a:pt x="1008" y="276"/>
                  </a:lnTo>
                  <a:lnTo>
                    <a:pt x="1008" y="280"/>
                  </a:lnTo>
                  <a:lnTo>
                    <a:pt x="1008" y="286"/>
                  </a:lnTo>
                  <a:lnTo>
                    <a:pt x="1008" y="288"/>
                  </a:lnTo>
                  <a:lnTo>
                    <a:pt x="1008" y="290"/>
                  </a:lnTo>
                  <a:lnTo>
                    <a:pt x="1008" y="299"/>
                  </a:lnTo>
                  <a:lnTo>
                    <a:pt x="1008" y="307"/>
                  </a:lnTo>
                  <a:lnTo>
                    <a:pt x="1008" y="309"/>
                  </a:lnTo>
                  <a:lnTo>
                    <a:pt x="1008" y="315"/>
                  </a:lnTo>
                  <a:lnTo>
                    <a:pt x="1008" y="319"/>
                  </a:lnTo>
                  <a:lnTo>
                    <a:pt x="1008" y="321"/>
                  </a:lnTo>
                  <a:lnTo>
                    <a:pt x="1008" y="323"/>
                  </a:lnTo>
                  <a:lnTo>
                    <a:pt x="1008" y="326"/>
                  </a:lnTo>
                  <a:lnTo>
                    <a:pt x="1008" y="334"/>
                  </a:lnTo>
                  <a:lnTo>
                    <a:pt x="1008" y="338"/>
                  </a:lnTo>
                  <a:lnTo>
                    <a:pt x="1008" y="340"/>
                  </a:lnTo>
                  <a:lnTo>
                    <a:pt x="1008" y="346"/>
                  </a:lnTo>
                  <a:lnTo>
                    <a:pt x="1008" y="347"/>
                  </a:lnTo>
                  <a:lnTo>
                    <a:pt x="1008" y="349"/>
                  </a:lnTo>
                  <a:lnTo>
                    <a:pt x="1008" y="353"/>
                  </a:lnTo>
                  <a:lnTo>
                    <a:pt x="1008" y="357"/>
                  </a:lnTo>
                  <a:lnTo>
                    <a:pt x="1008" y="361"/>
                  </a:lnTo>
                  <a:lnTo>
                    <a:pt x="1008" y="363"/>
                  </a:lnTo>
                  <a:lnTo>
                    <a:pt x="1008" y="365"/>
                  </a:lnTo>
                  <a:lnTo>
                    <a:pt x="1008" y="369"/>
                  </a:lnTo>
                  <a:lnTo>
                    <a:pt x="1008" y="376"/>
                  </a:lnTo>
                  <a:lnTo>
                    <a:pt x="1008" y="382"/>
                  </a:lnTo>
                  <a:lnTo>
                    <a:pt x="1008" y="384"/>
                  </a:lnTo>
                  <a:lnTo>
                    <a:pt x="1008" y="386"/>
                  </a:lnTo>
                  <a:lnTo>
                    <a:pt x="1008" y="390"/>
                  </a:lnTo>
                  <a:lnTo>
                    <a:pt x="1008" y="395"/>
                  </a:lnTo>
                  <a:lnTo>
                    <a:pt x="1008" y="397"/>
                  </a:lnTo>
                  <a:lnTo>
                    <a:pt x="1008" y="401"/>
                  </a:lnTo>
                  <a:lnTo>
                    <a:pt x="1008" y="403"/>
                  </a:lnTo>
                  <a:lnTo>
                    <a:pt x="1008" y="405"/>
                  </a:lnTo>
                  <a:lnTo>
                    <a:pt x="1008" y="407"/>
                  </a:lnTo>
                  <a:lnTo>
                    <a:pt x="1008" y="409"/>
                  </a:lnTo>
                  <a:lnTo>
                    <a:pt x="1008" y="413"/>
                  </a:lnTo>
                  <a:lnTo>
                    <a:pt x="1008" y="417"/>
                  </a:lnTo>
                  <a:lnTo>
                    <a:pt x="1008" y="419"/>
                  </a:lnTo>
                  <a:lnTo>
                    <a:pt x="1008" y="424"/>
                  </a:lnTo>
                  <a:lnTo>
                    <a:pt x="1008" y="428"/>
                  </a:lnTo>
                  <a:lnTo>
                    <a:pt x="1008" y="430"/>
                  </a:lnTo>
                  <a:lnTo>
                    <a:pt x="1008" y="432"/>
                  </a:lnTo>
                  <a:lnTo>
                    <a:pt x="1008" y="434"/>
                  </a:lnTo>
                  <a:lnTo>
                    <a:pt x="1008" y="438"/>
                  </a:lnTo>
                  <a:lnTo>
                    <a:pt x="1008" y="442"/>
                  </a:lnTo>
                  <a:lnTo>
                    <a:pt x="1008" y="445"/>
                  </a:lnTo>
                  <a:lnTo>
                    <a:pt x="1008" y="447"/>
                  </a:lnTo>
                  <a:lnTo>
                    <a:pt x="1008" y="449"/>
                  </a:lnTo>
                  <a:lnTo>
                    <a:pt x="1006" y="449"/>
                  </a:lnTo>
                  <a:lnTo>
                    <a:pt x="1001" y="449"/>
                  </a:lnTo>
                  <a:lnTo>
                    <a:pt x="999" y="449"/>
                  </a:lnTo>
                  <a:lnTo>
                    <a:pt x="993" y="449"/>
                  </a:lnTo>
                  <a:lnTo>
                    <a:pt x="989" y="449"/>
                  </a:lnTo>
                  <a:lnTo>
                    <a:pt x="987" y="449"/>
                  </a:lnTo>
                  <a:lnTo>
                    <a:pt x="976" y="449"/>
                  </a:lnTo>
                  <a:lnTo>
                    <a:pt x="970" y="449"/>
                  </a:lnTo>
                  <a:lnTo>
                    <a:pt x="966" y="449"/>
                  </a:lnTo>
                  <a:lnTo>
                    <a:pt x="962" y="449"/>
                  </a:lnTo>
                  <a:lnTo>
                    <a:pt x="960" y="449"/>
                  </a:lnTo>
                  <a:lnTo>
                    <a:pt x="955" y="449"/>
                  </a:lnTo>
                  <a:lnTo>
                    <a:pt x="953" y="449"/>
                  </a:lnTo>
                  <a:lnTo>
                    <a:pt x="945" y="449"/>
                  </a:lnTo>
                  <a:lnTo>
                    <a:pt x="943" y="449"/>
                  </a:lnTo>
                  <a:lnTo>
                    <a:pt x="935" y="449"/>
                  </a:lnTo>
                  <a:lnTo>
                    <a:pt x="931" y="449"/>
                  </a:lnTo>
                  <a:lnTo>
                    <a:pt x="930" y="449"/>
                  </a:lnTo>
                  <a:lnTo>
                    <a:pt x="928" y="449"/>
                  </a:lnTo>
                  <a:lnTo>
                    <a:pt x="926" y="449"/>
                  </a:lnTo>
                  <a:lnTo>
                    <a:pt x="905" y="449"/>
                  </a:lnTo>
                  <a:lnTo>
                    <a:pt x="899" y="449"/>
                  </a:lnTo>
                  <a:lnTo>
                    <a:pt x="895" y="449"/>
                  </a:lnTo>
                  <a:lnTo>
                    <a:pt x="891" y="449"/>
                  </a:lnTo>
                  <a:lnTo>
                    <a:pt x="885" y="449"/>
                  </a:lnTo>
                  <a:lnTo>
                    <a:pt x="883" y="449"/>
                  </a:lnTo>
                  <a:lnTo>
                    <a:pt x="878" y="449"/>
                  </a:lnTo>
                  <a:lnTo>
                    <a:pt x="876" y="449"/>
                  </a:lnTo>
                  <a:lnTo>
                    <a:pt x="864" y="449"/>
                  </a:lnTo>
                  <a:lnTo>
                    <a:pt x="859" y="449"/>
                  </a:lnTo>
                  <a:lnTo>
                    <a:pt x="855" y="449"/>
                  </a:lnTo>
                  <a:lnTo>
                    <a:pt x="851" y="449"/>
                  </a:lnTo>
                  <a:lnTo>
                    <a:pt x="834" y="449"/>
                  </a:lnTo>
                  <a:lnTo>
                    <a:pt x="832" y="449"/>
                  </a:lnTo>
                  <a:lnTo>
                    <a:pt x="830" y="449"/>
                  </a:lnTo>
                  <a:lnTo>
                    <a:pt x="828" y="449"/>
                  </a:lnTo>
                  <a:lnTo>
                    <a:pt x="822" y="449"/>
                  </a:lnTo>
                  <a:lnTo>
                    <a:pt x="820" y="449"/>
                  </a:lnTo>
                  <a:lnTo>
                    <a:pt x="818" y="449"/>
                  </a:lnTo>
                  <a:lnTo>
                    <a:pt x="816" y="449"/>
                  </a:lnTo>
                  <a:lnTo>
                    <a:pt x="812" y="449"/>
                  </a:lnTo>
                  <a:lnTo>
                    <a:pt x="811" y="449"/>
                  </a:lnTo>
                  <a:lnTo>
                    <a:pt x="809" y="449"/>
                  </a:lnTo>
                  <a:lnTo>
                    <a:pt x="803" y="449"/>
                  </a:lnTo>
                  <a:lnTo>
                    <a:pt x="801" y="449"/>
                  </a:lnTo>
                  <a:lnTo>
                    <a:pt x="793" y="449"/>
                  </a:lnTo>
                  <a:lnTo>
                    <a:pt x="789" y="449"/>
                  </a:lnTo>
                  <a:lnTo>
                    <a:pt x="787" y="449"/>
                  </a:lnTo>
                  <a:lnTo>
                    <a:pt x="786" y="449"/>
                  </a:lnTo>
                  <a:lnTo>
                    <a:pt x="772" y="449"/>
                  </a:lnTo>
                  <a:lnTo>
                    <a:pt x="768" y="449"/>
                  </a:lnTo>
                  <a:lnTo>
                    <a:pt x="759" y="449"/>
                  </a:lnTo>
                  <a:lnTo>
                    <a:pt x="757" y="449"/>
                  </a:lnTo>
                  <a:lnTo>
                    <a:pt x="753" y="449"/>
                  </a:lnTo>
                  <a:lnTo>
                    <a:pt x="743" y="449"/>
                  </a:lnTo>
                  <a:lnTo>
                    <a:pt x="739" y="449"/>
                  </a:lnTo>
                  <a:lnTo>
                    <a:pt x="738" y="449"/>
                  </a:lnTo>
                  <a:lnTo>
                    <a:pt x="732" y="449"/>
                  </a:lnTo>
                  <a:lnTo>
                    <a:pt x="728" y="449"/>
                  </a:lnTo>
                  <a:lnTo>
                    <a:pt x="726" y="455"/>
                  </a:lnTo>
                  <a:lnTo>
                    <a:pt x="726" y="461"/>
                  </a:lnTo>
                  <a:lnTo>
                    <a:pt x="726" y="467"/>
                  </a:lnTo>
                  <a:lnTo>
                    <a:pt x="726" y="468"/>
                  </a:lnTo>
                  <a:lnTo>
                    <a:pt x="726" y="470"/>
                  </a:lnTo>
                  <a:lnTo>
                    <a:pt x="726" y="476"/>
                  </a:lnTo>
                  <a:lnTo>
                    <a:pt x="728" y="478"/>
                  </a:lnTo>
                  <a:lnTo>
                    <a:pt x="728" y="484"/>
                  </a:lnTo>
                  <a:lnTo>
                    <a:pt x="728" y="486"/>
                  </a:lnTo>
                  <a:lnTo>
                    <a:pt x="728" y="490"/>
                  </a:lnTo>
                  <a:lnTo>
                    <a:pt x="728" y="495"/>
                  </a:lnTo>
                  <a:lnTo>
                    <a:pt x="728" y="513"/>
                  </a:lnTo>
                  <a:lnTo>
                    <a:pt x="726" y="518"/>
                  </a:lnTo>
                  <a:lnTo>
                    <a:pt x="726" y="522"/>
                  </a:lnTo>
                  <a:lnTo>
                    <a:pt x="726" y="532"/>
                  </a:lnTo>
                  <a:lnTo>
                    <a:pt x="726" y="534"/>
                  </a:lnTo>
                  <a:lnTo>
                    <a:pt x="726" y="536"/>
                  </a:lnTo>
                  <a:lnTo>
                    <a:pt x="726" y="541"/>
                  </a:lnTo>
                  <a:lnTo>
                    <a:pt x="726" y="547"/>
                  </a:lnTo>
                  <a:lnTo>
                    <a:pt x="726" y="557"/>
                  </a:lnTo>
                  <a:lnTo>
                    <a:pt x="726" y="563"/>
                  </a:lnTo>
                  <a:lnTo>
                    <a:pt x="726" y="564"/>
                  </a:lnTo>
                  <a:lnTo>
                    <a:pt x="726" y="568"/>
                  </a:lnTo>
                  <a:lnTo>
                    <a:pt x="726" y="570"/>
                  </a:lnTo>
                  <a:lnTo>
                    <a:pt x="726" y="572"/>
                  </a:lnTo>
                  <a:lnTo>
                    <a:pt x="726" y="576"/>
                  </a:lnTo>
                  <a:lnTo>
                    <a:pt x="726" y="580"/>
                  </a:lnTo>
                  <a:lnTo>
                    <a:pt x="726" y="584"/>
                  </a:lnTo>
                  <a:lnTo>
                    <a:pt x="726" y="586"/>
                  </a:lnTo>
                  <a:lnTo>
                    <a:pt x="726" y="589"/>
                  </a:lnTo>
                  <a:lnTo>
                    <a:pt x="726" y="591"/>
                  </a:lnTo>
                  <a:lnTo>
                    <a:pt x="726" y="593"/>
                  </a:lnTo>
                  <a:lnTo>
                    <a:pt x="726" y="603"/>
                  </a:lnTo>
                  <a:lnTo>
                    <a:pt x="726" y="607"/>
                  </a:lnTo>
                  <a:lnTo>
                    <a:pt x="726" y="609"/>
                  </a:lnTo>
                  <a:lnTo>
                    <a:pt x="726" y="612"/>
                  </a:lnTo>
                  <a:lnTo>
                    <a:pt x="726" y="614"/>
                  </a:lnTo>
                  <a:lnTo>
                    <a:pt x="726" y="618"/>
                  </a:lnTo>
                  <a:lnTo>
                    <a:pt x="726" y="624"/>
                  </a:lnTo>
                  <a:lnTo>
                    <a:pt x="726" y="626"/>
                  </a:lnTo>
                  <a:lnTo>
                    <a:pt x="726" y="628"/>
                  </a:lnTo>
                  <a:lnTo>
                    <a:pt x="726" y="630"/>
                  </a:lnTo>
                  <a:lnTo>
                    <a:pt x="726" y="634"/>
                  </a:lnTo>
                  <a:lnTo>
                    <a:pt x="726" y="643"/>
                  </a:lnTo>
                  <a:lnTo>
                    <a:pt x="726" y="645"/>
                  </a:lnTo>
                  <a:lnTo>
                    <a:pt x="726" y="649"/>
                  </a:lnTo>
                  <a:lnTo>
                    <a:pt x="726" y="668"/>
                  </a:lnTo>
                  <a:lnTo>
                    <a:pt x="726" y="687"/>
                  </a:lnTo>
                  <a:lnTo>
                    <a:pt x="726" y="689"/>
                  </a:lnTo>
                  <a:lnTo>
                    <a:pt x="726" y="691"/>
                  </a:lnTo>
                  <a:lnTo>
                    <a:pt x="726" y="699"/>
                  </a:lnTo>
                  <a:lnTo>
                    <a:pt x="726" y="703"/>
                  </a:lnTo>
                  <a:lnTo>
                    <a:pt x="726" y="707"/>
                  </a:lnTo>
                  <a:lnTo>
                    <a:pt x="726" y="710"/>
                  </a:lnTo>
                  <a:lnTo>
                    <a:pt x="726" y="712"/>
                  </a:lnTo>
                  <a:lnTo>
                    <a:pt x="726" y="718"/>
                  </a:lnTo>
                  <a:lnTo>
                    <a:pt x="726" y="720"/>
                  </a:lnTo>
                  <a:lnTo>
                    <a:pt x="726" y="722"/>
                  </a:lnTo>
                  <a:lnTo>
                    <a:pt x="726" y="726"/>
                  </a:lnTo>
                  <a:lnTo>
                    <a:pt x="726" y="728"/>
                  </a:lnTo>
                  <a:lnTo>
                    <a:pt x="726" y="730"/>
                  </a:lnTo>
                  <a:lnTo>
                    <a:pt x="726" y="754"/>
                  </a:lnTo>
                  <a:lnTo>
                    <a:pt x="726" y="756"/>
                  </a:lnTo>
                  <a:lnTo>
                    <a:pt x="726" y="758"/>
                  </a:lnTo>
                  <a:lnTo>
                    <a:pt x="726" y="764"/>
                  </a:lnTo>
                  <a:lnTo>
                    <a:pt x="726" y="768"/>
                  </a:lnTo>
                  <a:lnTo>
                    <a:pt x="726" y="774"/>
                  </a:lnTo>
                  <a:lnTo>
                    <a:pt x="726" y="778"/>
                  </a:lnTo>
                  <a:lnTo>
                    <a:pt x="726" y="783"/>
                  </a:lnTo>
                  <a:lnTo>
                    <a:pt x="726" y="791"/>
                  </a:lnTo>
                  <a:lnTo>
                    <a:pt x="726" y="797"/>
                  </a:lnTo>
                  <a:lnTo>
                    <a:pt x="726" y="799"/>
                  </a:lnTo>
                  <a:lnTo>
                    <a:pt x="726" y="802"/>
                  </a:lnTo>
                  <a:lnTo>
                    <a:pt x="726" y="804"/>
                  </a:lnTo>
                  <a:lnTo>
                    <a:pt x="726" y="814"/>
                  </a:lnTo>
                  <a:lnTo>
                    <a:pt x="726" y="816"/>
                  </a:lnTo>
                  <a:lnTo>
                    <a:pt x="726" y="818"/>
                  </a:lnTo>
                  <a:lnTo>
                    <a:pt x="726" y="827"/>
                  </a:lnTo>
                  <a:lnTo>
                    <a:pt x="726" y="829"/>
                  </a:lnTo>
                  <a:lnTo>
                    <a:pt x="726" y="831"/>
                  </a:lnTo>
                  <a:lnTo>
                    <a:pt x="726" y="847"/>
                  </a:lnTo>
                  <a:lnTo>
                    <a:pt x="726" y="850"/>
                  </a:lnTo>
                  <a:lnTo>
                    <a:pt x="726" y="860"/>
                  </a:lnTo>
                  <a:lnTo>
                    <a:pt x="726" y="862"/>
                  </a:lnTo>
                  <a:lnTo>
                    <a:pt x="726" y="868"/>
                  </a:lnTo>
                  <a:lnTo>
                    <a:pt x="726" y="872"/>
                  </a:lnTo>
                  <a:lnTo>
                    <a:pt x="726" y="877"/>
                  </a:lnTo>
                  <a:lnTo>
                    <a:pt x="726" y="883"/>
                  </a:lnTo>
                  <a:lnTo>
                    <a:pt x="726" y="898"/>
                  </a:lnTo>
                  <a:lnTo>
                    <a:pt x="726" y="908"/>
                  </a:lnTo>
                  <a:lnTo>
                    <a:pt x="726" y="916"/>
                  </a:lnTo>
                  <a:lnTo>
                    <a:pt x="726" y="922"/>
                  </a:lnTo>
                  <a:lnTo>
                    <a:pt x="726" y="929"/>
                  </a:lnTo>
                  <a:lnTo>
                    <a:pt x="726" y="931"/>
                  </a:lnTo>
                  <a:lnTo>
                    <a:pt x="726" y="933"/>
                  </a:lnTo>
                  <a:lnTo>
                    <a:pt x="726" y="935"/>
                  </a:lnTo>
                  <a:lnTo>
                    <a:pt x="726" y="937"/>
                  </a:lnTo>
                  <a:lnTo>
                    <a:pt x="726" y="939"/>
                  </a:lnTo>
                  <a:lnTo>
                    <a:pt x="726" y="943"/>
                  </a:lnTo>
                  <a:lnTo>
                    <a:pt x="726" y="945"/>
                  </a:lnTo>
                  <a:lnTo>
                    <a:pt x="726" y="948"/>
                  </a:lnTo>
                  <a:lnTo>
                    <a:pt x="726" y="952"/>
                  </a:lnTo>
                  <a:lnTo>
                    <a:pt x="726" y="958"/>
                  </a:lnTo>
                  <a:lnTo>
                    <a:pt x="726" y="964"/>
                  </a:lnTo>
                  <a:lnTo>
                    <a:pt x="726" y="968"/>
                  </a:lnTo>
                  <a:lnTo>
                    <a:pt x="726" y="971"/>
                  </a:lnTo>
                  <a:lnTo>
                    <a:pt x="726" y="977"/>
                  </a:lnTo>
                  <a:lnTo>
                    <a:pt x="726" y="979"/>
                  </a:lnTo>
                  <a:lnTo>
                    <a:pt x="726" y="985"/>
                  </a:lnTo>
                  <a:lnTo>
                    <a:pt x="726" y="991"/>
                  </a:lnTo>
                  <a:lnTo>
                    <a:pt x="726" y="993"/>
                  </a:lnTo>
                  <a:lnTo>
                    <a:pt x="726" y="994"/>
                  </a:lnTo>
                  <a:lnTo>
                    <a:pt x="726" y="1000"/>
                  </a:lnTo>
                  <a:lnTo>
                    <a:pt x="726" y="1002"/>
                  </a:lnTo>
                  <a:lnTo>
                    <a:pt x="726" y="1008"/>
                  </a:lnTo>
                  <a:lnTo>
                    <a:pt x="726" y="1014"/>
                  </a:lnTo>
                  <a:lnTo>
                    <a:pt x="726" y="1016"/>
                  </a:lnTo>
                  <a:lnTo>
                    <a:pt x="726" y="1025"/>
                  </a:lnTo>
                  <a:lnTo>
                    <a:pt x="726" y="1031"/>
                  </a:lnTo>
                  <a:lnTo>
                    <a:pt x="726" y="1033"/>
                  </a:lnTo>
                  <a:lnTo>
                    <a:pt x="726" y="1037"/>
                  </a:lnTo>
                  <a:lnTo>
                    <a:pt x="726" y="1048"/>
                  </a:lnTo>
                  <a:lnTo>
                    <a:pt x="726" y="1052"/>
                  </a:lnTo>
                  <a:lnTo>
                    <a:pt x="726" y="1054"/>
                  </a:lnTo>
                  <a:lnTo>
                    <a:pt x="726" y="1058"/>
                  </a:lnTo>
                  <a:lnTo>
                    <a:pt x="726" y="1060"/>
                  </a:lnTo>
                  <a:lnTo>
                    <a:pt x="726" y="1062"/>
                  </a:lnTo>
                  <a:lnTo>
                    <a:pt x="726" y="1064"/>
                  </a:lnTo>
                  <a:lnTo>
                    <a:pt x="726" y="1067"/>
                  </a:lnTo>
                  <a:lnTo>
                    <a:pt x="726" y="1071"/>
                  </a:lnTo>
                  <a:lnTo>
                    <a:pt x="726" y="1092"/>
                  </a:lnTo>
                  <a:lnTo>
                    <a:pt x="726" y="1094"/>
                  </a:lnTo>
                  <a:lnTo>
                    <a:pt x="726" y="1102"/>
                  </a:lnTo>
                  <a:lnTo>
                    <a:pt x="726" y="1106"/>
                  </a:lnTo>
                  <a:lnTo>
                    <a:pt x="726" y="1110"/>
                  </a:lnTo>
                  <a:lnTo>
                    <a:pt x="726" y="1114"/>
                  </a:lnTo>
                  <a:lnTo>
                    <a:pt x="726" y="1127"/>
                  </a:lnTo>
                  <a:lnTo>
                    <a:pt x="726" y="1135"/>
                  </a:lnTo>
                  <a:lnTo>
                    <a:pt x="726" y="1144"/>
                  </a:lnTo>
                  <a:lnTo>
                    <a:pt x="726" y="1146"/>
                  </a:lnTo>
                  <a:lnTo>
                    <a:pt x="726" y="1152"/>
                  </a:lnTo>
                  <a:lnTo>
                    <a:pt x="726" y="1154"/>
                  </a:lnTo>
                  <a:lnTo>
                    <a:pt x="726" y="1156"/>
                  </a:lnTo>
                  <a:lnTo>
                    <a:pt x="726" y="1163"/>
                  </a:lnTo>
                  <a:lnTo>
                    <a:pt x="726" y="1169"/>
                  </a:lnTo>
                  <a:lnTo>
                    <a:pt x="726" y="1175"/>
                  </a:lnTo>
                  <a:lnTo>
                    <a:pt x="726" y="1183"/>
                  </a:lnTo>
                  <a:lnTo>
                    <a:pt x="726" y="1190"/>
                  </a:lnTo>
                  <a:lnTo>
                    <a:pt x="726" y="1192"/>
                  </a:lnTo>
                  <a:lnTo>
                    <a:pt x="726" y="1200"/>
                  </a:lnTo>
                  <a:lnTo>
                    <a:pt x="726" y="1250"/>
                  </a:lnTo>
                  <a:lnTo>
                    <a:pt x="726" y="1259"/>
                  </a:lnTo>
                  <a:lnTo>
                    <a:pt x="670" y="1206"/>
                  </a:lnTo>
                  <a:lnTo>
                    <a:pt x="665" y="1200"/>
                  </a:lnTo>
                  <a:lnTo>
                    <a:pt x="665" y="1198"/>
                  </a:lnTo>
                  <a:lnTo>
                    <a:pt x="659" y="1194"/>
                  </a:lnTo>
                  <a:lnTo>
                    <a:pt x="643" y="1179"/>
                  </a:lnTo>
                  <a:lnTo>
                    <a:pt x="640" y="1177"/>
                  </a:lnTo>
                  <a:lnTo>
                    <a:pt x="636" y="1171"/>
                  </a:lnTo>
                  <a:lnTo>
                    <a:pt x="582" y="1121"/>
                  </a:lnTo>
                  <a:lnTo>
                    <a:pt x="563" y="1102"/>
                  </a:lnTo>
                  <a:lnTo>
                    <a:pt x="561" y="1100"/>
                  </a:lnTo>
                  <a:lnTo>
                    <a:pt x="517" y="1058"/>
                  </a:lnTo>
                  <a:lnTo>
                    <a:pt x="505" y="1048"/>
                  </a:lnTo>
                  <a:lnTo>
                    <a:pt x="486" y="1029"/>
                  </a:lnTo>
                  <a:lnTo>
                    <a:pt x="400" y="948"/>
                  </a:lnTo>
                  <a:lnTo>
                    <a:pt x="325" y="877"/>
                  </a:lnTo>
                  <a:lnTo>
                    <a:pt x="325" y="875"/>
                  </a:lnTo>
                  <a:lnTo>
                    <a:pt x="325" y="874"/>
                  </a:lnTo>
                  <a:lnTo>
                    <a:pt x="325" y="872"/>
                  </a:lnTo>
                  <a:lnTo>
                    <a:pt x="325" y="868"/>
                  </a:lnTo>
                  <a:lnTo>
                    <a:pt x="325" y="864"/>
                  </a:lnTo>
                  <a:lnTo>
                    <a:pt x="325" y="860"/>
                  </a:lnTo>
                  <a:lnTo>
                    <a:pt x="325" y="856"/>
                  </a:lnTo>
                  <a:lnTo>
                    <a:pt x="325" y="852"/>
                  </a:lnTo>
                  <a:lnTo>
                    <a:pt x="325" y="839"/>
                  </a:lnTo>
                  <a:lnTo>
                    <a:pt x="325" y="831"/>
                  </a:lnTo>
                  <a:lnTo>
                    <a:pt x="325" y="824"/>
                  </a:lnTo>
                  <a:lnTo>
                    <a:pt x="325" y="818"/>
                  </a:lnTo>
                  <a:lnTo>
                    <a:pt x="325" y="816"/>
                  </a:lnTo>
                  <a:lnTo>
                    <a:pt x="325" y="806"/>
                  </a:lnTo>
                  <a:lnTo>
                    <a:pt x="325" y="804"/>
                  </a:lnTo>
                  <a:lnTo>
                    <a:pt x="325" y="802"/>
                  </a:lnTo>
                  <a:lnTo>
                    <a:pt x="325" y="799"/>
                  </a:lnTo>
                  <a:lnTo>
                    <a:pt x="325" y="793"/>
                  </a:lnTo>
                  <a:lnTo>
                    <a:pt x="325" y="791"/>
                  </a:lnTo>
                  <a:lnTo>
                    <a:pt x="325" y="789"/>
                  </a:lnTo>
                  <a:lnTo>
                    <a:pt x="325" y="787"/>
                  </a:lnTo>
                  <a:lnTo>
                    <a:pt x="325" y="785"/>
                  </a:lnTo>
                  <a:lnTo>
                    <a:pt x="325" y="783"/>
                  </a:lnTo>
                  <a:lnTo>
                    <a:pt x="325" y="778"/>
                  </a:lnTo>
                  <a:lnTo>
                    <a:pt x="325" y="770"/>
                  </a:lnTo>
                  <a:lnTo>
                    <a:pt x="325" y="768"/>
                  </a:lnTo>
                  <a:lnTo>
                    <a:pt x="325" y="760"/>
                  </a:lnTo>
                  <a:lnTo>
                    <a:pt x="325" y="753"/>
                  </a:lnTo>
                  <a:lnTo>
                    <a:pt x="325" y="749"/>
                  </a:lnTo>
                  <a:lnTo>
                    <a:pt x="325" y="745"/>
                  </a:lnTo>
                  <a:lnTo>
                    <a:pt x="325" y="743"/>
                  </a:lnTo>
                  <a:lnTo>
                    <a:pt x="325" y="741"/>
                  </a:lnTo>
                  <a:lnTo>
                    <a:pt x="325" y="735"/>
                  </a:lnTo>
                  <a:lnTo>
                    <a:pt x="325" y="731"/>
                  </a:lnTo>
                  <a:lnTo>
                    <a:pt x="325" y="728"/>
                  </a:lnTo>
                  <a:lnTo>
                    <a:pt x="325" y="726"/>
                  </a:lnTo>
                  <a:lnTo>
                    <a:pt x="325" y="720"/>
                  </a:lnTo>
                  <a:lnTo>
                    <a:pt x="325" y="718"/>
                  </a:lnTo>
                  <a:lnTo>
                    <a:pt x="325" y="708"/>
                  </a:lnTo>
                  <a:lnTo>
                    <a:pt x="325" y="707"/>
                  </a:lnTo>
                  <a:lnTo>
                    <a:pt x="325" y="699"/>
                  </a:lnTo>
                  <a:lnTo>
                    <a:pt x="325" y="697"/>
                  </a:lnTo>
                  <a:lnTo>
                    <a:pt x="327" y="691"/>
                  </a:lnTo>
                  <a:lnTo>
                    <a:pt x="325" y="691"/>
                  </a:lnTo>
                  <a:lnTo>
                    <a:pt x="325" y="689"/>
                  </a:lnTo>
                  <a:lnTo>
                    <a:pt x="325" y="687"/>
                  </a:lnTo>
                  <a:lnTo>
                    <a:pt x="325" y="685"/>
                  </a:lnTo>
                  <a:lnTo>
                    <a:pt x="325" y="683"/>
                  </a:lnTo>
                  <a:lnTo>
                    <a:pt x="325" y="680"/>
                  </a:lnTo>
                  <a:lnTo>
                    <a:pt x="325" y="670"/>
                  </a:lnTo>
                  <a:lnTo>
                    <a:pt x="325" y="668"/>
                  </a:lnTo>
                  <a:lnTo>
                    <a:pt x="325" y="664"/>
                  </a:lnTo>
                  <a:lnTo>
                    <a:pt x="325" y="660"/>
                  </a:lnTo>
                  <a:lnTo>
                    <a:pt x="325" y="659"/>
                  </a:lnTo>
                  <a:lnTo>
                    <a:pt x="325" y="657"/>
                  </a:lnTo>
                  <a:lnTo>
                    <a:pt x="325" y="655"/>
                  </a:lnTo>
                  <a:lnTo>
                    <a:pt x="325" y="653"/>
                  </a:lnTo>
                  <a:lnTo>
                    <a:pt x="325" y="651"/>
                  </a:lnTo>
                  <a:lnTo>
                    <a:pt x="325" y="649"/>
                  </a:lnTo>
                  <a:lnTo>
                    <a:pt x="325" y="647"/>
                  </a:lnTo>
                  <a:lnTo>
                    <a:pt x="325" y="645"/>
                  </a:lnTo>
                  <a:lnTo>
                    <a:pt x="325" y="643"/>
                  </a:lnTo>
                  <a:lnTo>
                    <a:pt x="325" y="628"/>
                  </a:lnTo>
                  <a:lnTo>
                    <a:pt x="325" y="620"/>
                  </a:lnTo>
                  <a:lnTo>
                    <a:pt x="325" y="618"/>
                  </a:lnTo>
                  <a:lnTo>
                    <a:pt x="325" y="614"/>
                  </a:lnTo>
                  <a:lnTo>
                    <a:pt x="325" y="609"/>
                  </a:lnTo>
                  <a:lnTo>
                    <a:pt x="325" y="605"/>
                  </a:lnTo>
                  <a:lnTo>
                    <a:pt x="325" y="603"/>
                  </a:lnTo>
                  <a:lnTo>
                    <a:pt x="325" y="601"/>
                  </a:lnTo>
                  <a:lnTo>
                    <a:pt x="325" y="595"/>
                  </a:lnTo>
                  <a:lnTo>
                    <a:pt x="325" y="591"/>
                  </a:lnTo>
                  <a:lnTo>
                    <a:pt x="325" y="589"/>
                  </a:lnTo>
                  <a:lnTo>
                    <a:pt x="325" y="582"/>
                  </a:lnTo>
                  <a:lnTo>
                    <a:pt x="325" y="578"/>
                  </a:lnTo>
                  <a:lnTo>
                    <a:pt x="325" y="576"/>
                  </a:lnTo>
                  <a:lnTo>
                    <a:pt x="325" y="574"/>
                  </a:lnTo>
                  <a:lnTo>
                    <a:pt x="325" y="570"/>
                  </a:lnTo>
                  <a:lnTo>
                    <a:pt x="327" y="568"/>
                  </a:lnTo>
                  <a:lnTo>
                    <a:pt x="325" y="568"/>
                  </a:lnTo>
                  <a:lnTo>
                    <a:pt x="325" y="564"/>
                  </a:lnTo>
                  <a:lnTo>
                    <a:pt x="325" y="553"/>
                  </a:lnTo>
                  <a:lnTo>
                    <a:pt x="327" y="545"/>
                  </a:lnTo>
                  <a:lnTo>
                    <a:pt x="325" y="539"/>
                  </a:lnTo>
                  <a:lnTo>
                    <a:pt x="325" y="538"/>
                  </a:lnTo>
                  <a:lnTo>
                    <a:pt x="325" y="536"/>
                  </a:lnTo>
                  <a:lnTo>
                    <a:pt x="325" y="532"/>
                  </a:lnTo>
                  <a:lnTo>
                    <a:pt x="325" y="518"/>
                  </a:lnTo>
                  <a:lnTo>
                    <a:pt x="327" y="509"/>
                  </a:lnTo>
                  <a:lnTo>
                    <a:pt x="327" y="484"/>
                  </a:lnTo>
                  <a:lnTo>
                    <a:pt x="327" y="474"/>
                  </a:lnTo>
                  <a:lnTo>
                    <a:pt x="327" y="468"/>
                  </a:lnTo>
                  <a:lnTo>
                    <a:pt x="325" y="468"/>
                  </a:lnTo>
                  <a:lnTo>
                    <a:pt x="325" y="467"/>
                  </a:lnTo>
                  <a:lnTo>
                    <a:pt x="319" y="461"/>
                  </a:lnTo>
                  <a:lnTo>
                    <a:pt x="315" y="457"/>
                  </a:lnTo>
                  <a:lnTo>
                    <a:pt x="313" y="453"/>
                  </a:lnTo>
                  <a:lnTo>
                    <a:pt x="311" y="453"/>
                  </a:lnTo>
                  <a:lnTo>
                    <a:pt x="309" y="451"/>
                  </a:lnTo>
                  <a:lnTo>
                    <a:pt x="309" y="449"/>
                  </a:lnTo>
                  <a:lnTo>
                    <a:pt x="307" y="449"/>
                  </a:lnTo>
                  <a:lnTo>
                    <a:pt x="302" y="449"/>
                  </a:lnTo>
                  <a:lnTo>
                    <a:pt x="302" y="445"/>
                  </a:lnTo>
                  <a:lnTo>
                    <a:pt x="302" y="443"/>
                  </a:lnTo>
                  <a:lnTo>
                    <a:pt x="302" y="442"/>
                  </a:lnTo>
                  <a:lnTo>
                    <a:pt x="300" y="440"/>
                  </a:lnTo>
                  <a:lnTo>
                    <a:pt x="300" y="438"/>
                  </a:lnTo>
                  <a:lnTo>
                    <a:pt x="298" y="438"/>
                  </a:lnTo>
                  <a:lnTo>
                    <a:pt x="298" y="436"/>
                  </a:lnTo>
                  <a:lnTo>
                    <a:pt x="296" y="434"/>
                  </a:lnTo>
                  <a:lnTo>
                    <a:pt x="294" y="432"/>
                  </a:lnTo>
                  <a:lnTo>
                    <a:pt x="290" y="428"/>
                  </a:lnTo>
                  <a:lnTo>
                    <a:pt x="290" y="426"/>
                  </a:lnTo>
                  <a:lnTo>
                    <a:pt x="284" y="422"/>
                  </a:lnTo>
                  <a:lnTo>
                    <a:pt x="282" y="419"/>
                  </a:lnTo>
                  <a:lnTo>
                    <a:pt x="279" y="415"/>
                  </a:lnTo>
                  <a:lnTo>
                    <a:pt x="275" y="411"/>
                  </a:lnTo>
                  <a:lnTo>
                    <a:pt x="275" y="409"/>
                  </a:lnTo>
                  <a:lnTo>
                    <a:pt x="271" y="405"/>
                  </a:lnTo>
                  <a:lnTo>
                    <a:pt x="265" y="401"/>
                  </a:lnTo>
                  <a:lnTo>
                    <a:pt x="259" y="394"/>
                  </a:lnTo>
                  <a:lnTo>
                    <a:pt x="259" y="392"/>
                  </a:lnTo>
                  <a:lnTo>
                    <a:pt x="257" y="392"/>
                  </a:lnTo>
                  <a:lnTo>
                    <a:pt x="252" y="384"/>
                  </a:lnTo>
                  <a:lnTo>
                    <a:pt x="250" y="382"/>
                  </a:lnTo>
                  <a:lnTo>
                    <a:pt x="240" y="371"/>
                  </a:lnTo>
                  <a:lnTo>
                    <a:pt x="238" y="369"/>
                  </a:lnTo>
                  <a:lnTo>
                    <a:pt x="236" y="367"/>
                  </a:lnTo>
                  <a:lnTo>
                    <a:pt x="231" y="361"/>
                  </a:lnTo>
                  <a:lnTo>
                    <a:pt x="229" y="359"/>
                  </a:lnTo>
                  <a:lnTo>
                    <a:pt x="229" y="357"/>
                  </a:lnTo>
                  <a:lnTo>
                    <a:pt x="227" y="355"/>
                  </a:lnTo>
                  <a:lnTo>
                    <a:pt x="225" y="353"/>
                  </a:lnTo>
                  <a:lnTo>
                    <a:pt x="219" y="347"/>
                  </a:lnTo>
                  <a:lnTo>
                    <a:pt x="217" y="346"/>
                  </a:lnTo>
                  <a:lnTo>
                    <a:pt x="217" y="344"/>
                  </a:lnTo>
                  <a:lnTo>
                    <a:pt x="215" y="344"/>
                  </a:lnTo>
                  <a:lnTo>
                    <a:pt x="215" y="342"/>
                  </a:lnTo>
                  <a:lnTo>
                    <a:pt x="213" y="342"/>
                  </a:lnTo>
                  <a:lnTo>
                    <a:pt x="213" y="340"/>
                  </a:lnTo>
                  <a:lnTo>
                    <a:pt x="211" y="338"/>
                  </a:lnTo>
                  <a:lnTo>
                    <a:pt x="209" y="336"/>
                  </a:lnTo>
                  <a:lnTo>
                    <a:pt x="208" y="334"/>
                  </a:lnTo>
                  <a:lnTo>
                    <a:pt x="206" y="332"/>
                  </a:lnTo>
                  <a:lnTo>
                    <a:pt x="204" y="330"/>
                  </a:lnTo>
                  <a:lnTo>
                    <a:pt x="198" y="323"/>
                  </a:lnTo>
                  <a:lnTo>
                    <a:pt x="196" y="321"/>
                  </a:lnTo>
                  <a:lnTo>
                    <a:pt x="194" y="319"/>
                  </a:lnTo>
                  <a:lnTo>
                    <a:pt x="192" y="317"/>
                  </a:lnTo>
                  <a:lnTo>
                    <a:pt x="188" y="313"/>
                  </a:lnTo>
                  <a:lnTo>
                    <a:pt x="186" y="309"/>
                  </a:lnTo>
                  <a:lnTo>
                    <a:pt x="181" y="301"/>
                  </a:lnTo>
                  <a:lnTo>
                    <a:pt x="179" y="301"/>
                  </a:lnTo>
                  <a:lnTo>
                    <a:pt x="175" y="296"/>
                  </a:lnTo>
                  <a:lnTo>
                    <a:pt x="173" y="294"/>
                  </a:lnTo>
                  <a:lnTo>
                    <a:pt x="169" y="290"/>
                  </a:lnTo>
                  <a:lnTo>
                    <a:pt x="163" y="284"/>
                  </a:lnTo>
                  <a:lnTo>
                    <a:pt x="161" y="280"/>
                  </a:lnTo>
                  <a:lnTo>
                    <a:pt x="160" y="278"/>
                  </a:lnTo>
                  <a:lnTo>
                    <a:pt x="154" y="273"/>
                  </a:lnTo>
                  <a:lnTo>
                    <a:pt x="150" y="269"/>
                  </a:lnTo>
                  <a:lnTo>
                    <a:pt x="150" y="267"/>
                  </a:lnTo>
                  <a:lnTo>
                    <a:pt x="146" y="265"/>
                  </a:lnTo>
                  <a:lnTo>
                    <a:pt x="146" y="263"/>
                  </a:lnTo>
                  <a:lnTo>
                    <a:pt x="144" y="261"/>
                  </a:lnTo>
                  <a:lnTo>
                    <a:pt x="140" y="257"/>
                  </a:lnTo>
                  <a:lnTo>
                    <a:pt x="136" y="253"/>
                  </a:lnTo>
                  <a:lnTo>
                    <a:pt x="133" y="250"/>
                  </a:lnTo>
                  <a:lnTo>
                    <a:pt x="131" y="246"/>
                  </a:lnTo>
                  <a:lnTo>
                    <a:pt x="127" y="242"/>
                  </a:lnTo>
                  <a:lnTo>
                    <a:pt x="127" y="240"/>
                  </a:lnTo>
                  <a:lnTo>
                    <a:pt x="125" y="240"/>
                  </a:lnTo>
                  <a:lnTo>
                    <a:pt x="123" y="238"/>
                  </a:lnTo>
                  <a:lnTo>
                    <a:pt x="119" y="234"/>
                  </a:lnTo>
                  <a:lnTo>
                    <a:pt x="117" y="230"/>
                  </a:lnTo>
                  <a:lnTo>
                    <a:pt x="112" y="225"/>
                  </a:lnTo>
                  <a:lnTo>
                    <a:pt x="106" y="219"/>
                  </a:lnTo>
                  <a:lnTo>
                    <a:pt x="106" y="217"/>
                  </a:lnTo>
                  <a:lnTo>
                    <a:pt x="102" y="215"/>
                  </a:lnTo>
                  <a:lnTo>
                    <a:pt x="102" y="213"/>
                  </a:lnTo>
                  <a:lnTo>
                    <a:pt x="92" y="202"/>
                  </a:lnTo>
                  <a:lnTo>
                    <a:pt x="85" y="194"/>
                  </a:lnTo>
                  <a:lnTo>
                    <a:pt x="81" y="188"/>
                  </a:lnTo>
                  <a:lnTo>
                    <a:pt x="79" y="188"/>
                  </a:lnTo>
                  <a:lnTo>
                    <a:pt x="77" y="186"/>
                  </a:lnTo>
                  <a:lnTo>
                    <a:pt x="75" y="182"/>
                  </a:lnTo>
                  <a:lnTo>
                    <a:pt x="73" y="182"/>
                  </a:lnTo>
                  <a:lnTo>
                    <a:pt x="65" y="173"/>
                  </a:lnTo>
                  <a:lnTo>
                    <a:pt x="64" y="171"/>
                  </a:lnTo>
                  <a:lnTo>
                    <a:pt x="62" y="169"/>
                  </a:lnTo>
                  <a:lnTo>
                    <a:pt x="62" y="167"/>
                  </a:lnTo>
                  <a:lnTo>
                    <a:pt x="56" y="161"/>
                  </a:lnTo>
                  <a:lnTo>
                    <a:pt x="50" y="154"/>
                  </a:lnTo>
                  <a:lnTo>
                    <a:pt x="46" y="150"/>
                  </a:lnTo>
                  <a:lnTo>
                    <a:pt x="44" y="150"/>
                  </a:lnTo>
                  <a:lnTo>
                    <a:pt x="37" y="138"/>
                  </a:lnTo>
                  <a:lnTo>
                    <a:pt x="31" y="132"/>
                  </a:lnTo>
                  <a:lnTo>
                    <a:pt x="25" y="127"/>
                  </a:lnTo>
                  <a:lnTo>
                    <a:pt x="23" y="123"/>
                  </a:lnTo>
                  <a:lnTo>
                    <a:pt x="17" y="119"/>
                  </a:lnTo>
                  <a:lnTo>
                    <a:pt x="16" y="117"/>
                  </a:lnTo>
                  <a:lnTo>
                    <a:pt x="14" y="115"/>
                  </a:lnTo>
                  <a:lnTo>
                    <a:pt x="12" y="111"/>
                  </a:lnTo>
                  <a:lnTo>
                    <a:pt x="8" y="108"/>
                  </a:lnTo>
                  <a:lnTo>
                    <a:pt x="2" y="102"/>
                  </a:lnTo>
                  <a:lnTo>
                    <a:pt x="2" y="100"/>
                  </a:lnTo>
                  <a:lnTo>
                    <a:pt x="0" y="100"/>
                  </a:lnTo>
                  <a:lnTo>
                    <a:pt x="0" y="98"/>
                  </a:lnTo>
                  <a:lnTo>
                    <a:pt x="0" y="96"/>
                  </a:lnTo>
                  <a:lnTo>
                    <a:pt x="0" y="94"/>
                  </a:lnTo>
                  <a:lnTo>
                    <a:pt x="0" y="90"/>
                  </a:lnTo>
                  <a:lnTo>
                    <a:pt x="0" y="86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9"/>
                  </a:lnTo>
                  <a:lnTo>
                    <a:pt x="0" y="65"/>
                  </a:lnTo>
                  <a:lnTo>
                    <a:pt x="2" y="65"/>
                  </a:lnTo>
                  <a:lnTo>
                    <a:pt x="6" y="63"/>
                  </a:lnTo>
                  <a:lnTo>
                    <a:pt x="10" y="63"/>
                  </a:lnTo>
                  <a:lnTo>
                    <a:pt x="14" y="61"/>
                  </a:lnTo>
                  <a:lnTo>
                    <a:pt x="21" y="60"/>
                  </a:lnTo>
                  <a:lnTo>
                    <a:pt x="23" y="60"/>
                  </a:lnTo>
                  <a:lnTo>
                    <a:pt x="27" y="58"/>
                  </a:lnTo>
                  <a:lnTo>
                    <a:pt x="31" y="58"/>
                  </a:lnTo>
                  <a:lnTo>
                    <a:pt x="39" y="56"/>
                  </a:lnTo>
                  <a:lnTo>
                    <a:pt x="42" y="54"/>
                  </a:lnTo>
                  <a:lnTo>
                    <a:pt x="46" y="52"/>
                  </a:lnTo>
                  <a:lnTo>
                    <a:pt x="52" y="52"/>
                  </a:lnTo>
                  <a:lnTo>
                    <a:pt x="52" y="50"/>
                  </a:lnTo>
                  <a:lnTo>
                    <a:pt x="54" y="50"/>
                  </a:lnTo>
                  <a:lnTo>
                    <a:pt x="56" y="50"/>
                  </a:lnTo>
                  <a:lnTo>
                    <a:pt x="62" y="48"/>
                  </a:lnTo>
                  <a:lnTo>
                    <a:pt x="64" y="48"/>
                  </a:lnTo>
                  <a:lnTo>
                    <a:pt x="69" y="46"/>
                  </a:lnTo>
                  <a:lnTo>
                    <a:pt x="73" y="46"/>
                  </a:lnTo>
                  <a:lnTo>
                    <a:pt x="73" y="44"/>
                  </a:lnTo>
                  <a:lnTo>
                    <a:pt x="79" y="44"/>
                  </a:lnTo>
                  <a:lnTo>
                    <a:pt x="83" y="42"/>
                  </a:lnTo>
                  <a:lnTo>
                    <a:pt x="92" y="40"/>
                  </a:lnTo>
                  <a:lnTo>
                    <a:pt x="94" y="38"/>
                  </a:lnTo>
                  <a:lnTo>
                    <a:pt x="102" y="36"/>
                  </a:lnTo>
                  <a:lnTo>
                    <a:pt x="104" y="36"/>
                  </a:lnTo>
                  <a:lnTo>
                    <a:pt x="106" y="36"/>
                  </a:lnTo>
                  <a:lnTo>
                    <a:pt x="113" y="33"/>
                  </a:lnTo>
                  <a:lnTo>
                    <a:pt x="115" y="33"/>
                  </a:lnTo>
                  <a:lnTo>
                    <a:pt x="117" y="33"/>
                  </a:lnTo>
                  <a:lnTo>
                    <a:pt x="119" y="33"/>
                  </a:lnTo>
                  <a:lnTo>
                    <a:pt x="121" y="31"/>
                  </a:lnTo>
                  <a:lnTo>
                    <a:pt x="123" y="31"/>
                  </a:lnTo>
                  <a:lnTo>
                    <a:pt x="125" y="31"/>
                  </a:lnTo>
                  <a:lnTo>
                    <a:pt x="133" y="29"/>
                  </a:lnTo>
                  <a:lnTo>
                    <a:pt x="136" y="27"/>
                  </a:lnTo>
                  <a:lnTo>
                    <a:pt x="140" y="27"/>
                  </a:lnTo>
                  <a:lnTo>
                    <a:pt x="152" y="23"/>
                  </a:lnTo>
                  <a:lnTo>
                    <a:pt x="156" y="23"/>
                  </a:lnTo>
                  <a:lnTo>
                    <a:pt x="160" y="23"/>
                  </a:lnTo>
                  <a:lnTo>
                    <a:pt x="161" y="21"/>
                  </a:lnTo>
                  <a:lnTo>
                    <a:pt x="163" y="21"/>
                  </a:lnTo>
                  <a:lnTo>
                    <a:pt x="173" y="19"/>
                  </a:lnTo>
                  <a:lnTo>
                    <a:pt x="179" y="17"/>
                  </a:lnTo>
                  <a:lnTo>
                    <a:pt x="181" y="17"/>
                  </a:lnTo>
                  <a:lnTo>
                    <a:pt x="183" y="17"/>
                  </a:lnTo>
                  <a:lnTo>
                    <a:pt x="184" y="17"/>
                  </a:lnTo>
                  <a:lnTo>
                    <a:pt x="188" y="15"/>
                  </a:lnTo>
                  <a:lnTo>
                    <a:pt x="190" y="15"/>
                  </a:lnTo>
                  <a:lnTo>
                    <a:pt x="192" y="15"/>
                  </a:lnTo>
                  <a:lnTo>
                    <a:pt x="194" y="15"/>
                  </a:lnTo>
                  <a:lnTo>
                    <a:pt x="200" y="13"/>
                  </a:lnTo>
                  <a:lnTo>
                    <a:pt x="202" y="13"/>
                  </a:lnTo>
                  <a:lnTo>
                    <a:pt x="204" y="13"/>
                  </a:lnTo>
                  <a:lnTo>
                    <a:pt x="208" y="12"/>
                  </a:lnTo>
                  <a:lnTo>
                    <a:pt x="209" y="12"/>
                  </a:lnTo>
                  <a:lnTo>
                    <a:pt x="217" y="10"/>
                  </a:lnTo>
                  <a:lnTo>
                    <a:pt x="219" y="10"/>
                  </a:lnTo>
                  <a:lnTo>
                    <a:pt x="229" y="8"/>
                  </a:lnTo>
                  <a:lnTo>
                    <a:pt x="236" y="6"/>
                  </a:lnTo>
                  <a:lnTo>
                    <a:pt x="240" y="6"/>
                  </a:lnTo>
                  <a:lnTo>
                    <a:pt x="246" y="4"/>
                  </a:lnTo>
                  <a:lnTo>
                    <a:pt x="257" y="2"/>
                  </a:lnTo>
                  <a:lnTo>
                    <a:pt x="259" y="2"/>
                  </a:lnTo>
                  <a:lnTo>
                    <a:pt x="265" y="2"/>
                  </a:lnTo>
                  <a:lnTo>
                    <a:pt x="265" y="0"/>
                  </a:lnTo>
                  <a:lnTo>
                    <a:pt x="267" y="0"/>
                  </a:lnTo>
                  <a:lnTo>
                    <a:pt x="273" y="0"/>
                  </a:lnTo>
                  <a:lnTo>
                    <a:pt x="282" y="0"/>
                  </a:lnTo>
                  <a:lnTo>
                    <a:pt x="284" y="0"/>
                  </a:lnTo>
                  <a:lnTo>
                    <a:pt x="29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39" name="Freeform 21">
              <a:extLst>
                <a:ext uri="{FF2B5EF4-FFF2-40B4-BE49-F238E27FC236}">
                  <a16:creationId xmlns:a16="http://schemas.microsoft.com/office/drawing/2014/main" id="{97CD2ED8-C548-599B-56CB-2BAF65F08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4175" y="1778000"/>
              <a:ext cx="1020763" cy="633413"/>
            </a:xfrm>
            <a:custGeom>
              <a:avLst/>
              <a:gdLst>
                <a:gd name="T0" fmla="*/ 165 w 643"/>
                <a:gd name="T1" fmla="*/ 0 h 399"/>
                <a:gd name="T2" fmla="*/ 175 w 643"/>
                <a:gd name="T3" fmla="*/ 27 h 399"/>
                <a:gd name="T4" fmla="*/ 183 w 643"/>
                <a:gd name="T5" fmla="*/ 42 h 399"/>
                <a:gd name="T6" fmla="*/ 198 w 643"/>
                <a:gd name="T7" fmla="*/ 42 h 399"/>
                <a:gd name="T8" fmla="*/ 221 w 643"/>
                <a:gd name="T9" fmla="*/ 42 h 399"/>
                <a:gd name="T10" fmla="*/ 244 w 643"/>
                <a:gd name="T11" fmla="*/ 42 h 399"/>
                <a:gd name="T12" fmla="*/ 273 w 643"/>
                <a:gd name="T13" fmla="*/ 44 h 399"/>
                <a:gd name="T14" fmla="*/ 288 w 643"/>
                <a:gd name="T15" fmla="*/ 44 h 399"/>
                <a:gd name="T16" fmla="*/ 325 w 643"/>
                <a:gd name="T17" fmla="*/ 42 h 399"/>
                <a:gd name="T18" fmla="*/ 346 w 643"/>
                <a:gd name="T19" fmla="*/ 42 h 399"/>
                <a:gd name="T20" fmla="*/ 394 w 643"/>
                <a:gd name="T21" fmla="*/ 42 h 399"/>
                <a:gd name="T22" fmla="*/ 425 w 643"/>
                <a:gd name="T23" fmla="*/ 42 h 399"/>
                <a:gd name="T24" fmla="*/ 451 w 643"/>
                <a:gd name="T25" fmla="*/ 42 h 399"/>
                <a:gd name="T26" fmla="*/ 467 w 643"/>
                <a:gd name="T27" fmla="*/ 42 h 399"/>
                <a:gd name="T28" fmla="*/ 480 w 643"/>
                <a:gd name="T29" fmla="*/ 42 h 399"/>
                <a:gd name="T30" fmla="*/ 505 w 643"/>
                <a:gd name="T31" fmla="*/ 42 h 399"/>
                <a:gd name="T32" fmla="*/ 536 w 643"/>
                <a:gd name="T33" fmla="*/ 59 h 399"/>
                <a:gd name="T34" fmla="*/ 542 w 643"/>
                <a:gd name="T35" fmla="*/ 115 h 399"/>
                <a:gd name="T36" fmla="*/ 580 w 643"/>
                <a:gd name="T37" fmla="*/ 115 h 399"/>
                <a:gd name="T38" fmla="*/ 605 w 643"/>
                <a:gd name="T39" fmla="*/ 115 h 399"/>
                <a:gd name="T40" fmla="*/ 620 w 643"/>
                <a:gd name="T41" fmla="*/ 115 h 399"/>
                <a:gd name="T42" fmla="*/ 634 w 643"/>
                <a:gd name="T43" fmla="*/ 115 h 399"/>
                <a:gd name="T44" fmla="*/ 643 w 643"/>
                <a:gd name="T45" fmla="*/ 125 h 399"/>
                <a:gd name="T46" fmla="*/ 643 w 643"/>
                <a:gd name="T47" fmla="*/ 150 h 399"/>
                <a:gd name="T48" fmla="*/ 643 w 643"/>
                <a:gd name="T49" fmla="*/ 173 h 399"/>
                <a:gd name="T50" fmla="*/ 640 w 643"/>
                <a:gd name="T51" fmla="*/ 190 h 399"/>
                <a:gd name="T52" fmla="*/ 634 w 643"/>
                <a:gd name="T53" fmla="*/ 209 h 399"/>
                <a:gd name="T54" fmla="*/ 615 w 643"/>
                <a:gd name="T55" fmla="*/ 263 h 399"/>
                <a:gd name="T56" fmla="*/ 609 w 643"/>
                <a:gd name="T57" fmla="*/ 282 h 399"/>
                <a:gd name="T58" fmla="*/ 595 w 643"/>
                <a:gd name="T59" fmla="*/ 317 h 399"/>
                <a:gd name="T60" fmla="*/ 580 w 643"/>
                <a:gd name="T61" fmla="*/ 361 h 399"/>
                <a:gd name="T62" fmla="*/ 551 w 643"/>
                <a:gd name="T63" fmla="*/ 397 h 399"/>
                <a:gd name="T64" fmla="*/ 538 w 643"/>
                <a:gd name="T65" fmla="*/ 397 h 399"/>
                <a:gd name="T66" fmla="*/ 499 w 643"/>
                <a:gd name="T67" fmla="*/ 397 h 399"/>
                <a:gd name="T68" fmla="*/ 463 w 643"/>
                <a:gd name="T69" fmla="*/ 397 h 399"/>
                <a:gd name="T70" fmla="*/ 440 w 643"/>
                <a:gd name="T71" fmla="*/ 397 h 399"/>
                <a:gd name="T72" fmla="*/ 365 w 643"/>
                <a:gd name="T73" fmla="*/ 397 h 399"/>
                <a:gd name="T74" fmla="*/ 321 w 643"/>
                <a:gd name="T75" fmla="*/ 397 h 399"/>
                <a:gd name="T76" fmla="*/ 275 w 643"/>
                <a:gd name="T77" fmla="*/ 397 h 399"/>
                <a:gd name="T78" fmla="*/ 225 w 643"/>
                <a:gd name="T79" fmla="*/ 399 h 399"/>
                <a:gd name="T80" fmla="*/ 200 w 643"/>
                <a:gd name="T81" fmla="*/ 399 h 399"/>
                <a:gd name="T82" fmla="*/ 167 w 643"/>
                <a:gd name="T83" fmla="*/ 399 h 399"/>
                <a:gd name="T84" fmla="*/ 140 w 643"/>
                <a:gd name="T85" fmla="*/ 399 h 399"/>
                <a:gd name="T86" fmla="*/ 106 w 643"/>
                <a:gd name="T87" fmla="*/ 397 h 399"/>
                <a:gd name="T88" fmla="*/ 71 w 643"/>
                <a:gd name="T89" fmla="*/ 397 h 399"/>
                <a:gd name="T90" fmla="*/ 37 w 643"/>
                <a:gd name="T91" fmla="*/ 397 h 399"/>
                <a:gd name="T92" fmla="*/ 0 w 643"/>
                <a:gd name="T93" fmla="*/ 397 h 399"/>
                <a:gd name="T94" fmla="*/ 0 w 643"/>
                <a:gd name="T95" fmla="*/ 269 h 399"/>
                <a:gd name="T96" fmla="*/ 0 w 643"/>
                <a:gd name="T97" fmla="*/ 238 h 399"/>
                <a:gd name="T98" fmla="*/ 0 w 643"/>
                <a:gd name="T99" fmla="*/ 200 h 399"/>
                <a:gd name="T100" fmla="*/ 6 w 643"/>
                <a:gd name="T101" fmla="*/ 184 h 399"/>
                <a:gd name="T102" fmla="*/ 10 w 643"/>
                <a:gd name="T103" fmla="*/ 161 h 399"/>
                <a:gd name="T104" fmla="*/ 10 w 643"/>
                <a:gd name="T105" fmla="*/ 142 h 399"/>
                <a:gd name="T106" fmla="*/ 10 w 643"/>
                <a:gd name="T107" fmla="*/ 102 h 399"/>
                <a:gd name="T108" fmla="*/ 10 w 643"/>
                <a:gd name="T109" fmla="*/ 75 h 399"/>
                <a:gd name="T110" fmla="*/ 10 w 643"/>
                <a:gd name="T111" fmla="*/ 38 h 399"/>
                <a:gd name="T112" fmla="*/ 10 w 643"/>
                <a:gd name="T113" fmla="*/ 23 h 399"/>
                <a:gd name="T114" fmla="*/ 10 w 643"/>
                <a:gd name="T115" fmla="*/ 8 h 399"/>
                <a:gd name="T116" fmla="*/ 23 w 643"/>
                <a:gd name="T117" fmla="*/ 0 h 399"/>
                <a:gd name="T118" fmla="*/ 56 w 643"/>
                <a:gd name="T119" fmla="*/ 0 h 399"/>
                <a:gd name="T120" fmla="*/ 108 w 643"/>
                <a:gd name="T121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43" h="399">
                  <a:moveTo>
                    <a:pt x="146" y="0"/>
                  </a:moveTo>
                  <a:lnTo>
                    <a:pt x="148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60" y="0"/>
                  </a:lnTo>
                  <a:lnTo>
                    <a:pt x="163" y="0"/>
                  </a:lnTo>
                  <a:lnTo>
                    <a:pt x="165" y="0"/>
                  </a:lnTo>
                  <a:lnTo>
                    <a:pt x="173" y="0"/>
                  </a:lnTo>
                  <a:lnTo>
                    <a:pt x="175" y="0"/>
                  </a:lnTo>
                  <a:lnTo>
                    <a:pt x="175" y="4"/>
                  </a:lnTo>
                  <a:lnTo>
                    <a:pt x="175" y="6"/>
                  </a:lnTo>
                  <a:lnTo>
                    <a:pt x="175" y="15"/>
                  </a:lnTo>
                  <a:lnTo>
                    <a:pt x="175" y="19"/>
                  </a:lnTo>
                  <a:lnTo>
                    <a:pt x="175" y="27"/>
                  </a:lnTo>
                  <a:lnTo>
                    <a:pt x="175" y="34"/>
                  </a:lnTo>
                  <a:lnTo>
                    <a:pt x="175" y="38"/>
                  </a:lnTo>
                  <a:lnTo>
                    <a:pt x="175" y="40"/>
                  </a:lnTo>
                  <a:lnTo>
                    <a:pt x="175" y="42"/>
                  </a:lnTo>
                  <a:lnTo>
                    <a:pt x="177" y="42"/>
                  </a:lnTo>
                  <a:lnTo>
                    <a:pt x="179" y="42"/>
                  </a:lnTo>
                  <a:lnTo>
                    <a:pt x="183" y="42"/>
                  </a:lnTo>
                  <a:lnTo>
                    <a:pt x="184" y="42"/>
                  </a:lnTo>
                  <a:lnTo>
                    <a:pt x="186" y="42"/>
                  </a:lnTo>
                  <a:lnTo>
                    <a:pt x="188" y="42"/>
                  </a:lnTo>
                  <a:lnTo>
                    <a:pt x="190" y="42"/>
                  </a:lnTo>
                  <a:lnTo>
                    <a:pt x="192" y="42"/>
                  </a:lnTo>
                  <a:lnTo>
                    <a:pt x="196" y="42"/>
                  </a:lnTo>
                  <a:lnTo>
                    <a:pt x="198" y="42"/>
                  </a:lnTo>
                  <a:lnTo>
                    <a:pt x="200" y="42"/>
                  </a:lnTo>
                  <a:lnTo>
                    <a:pt x="202" y="42"/>
                  </a:lnTo>
                  <a:lnTo>
                    <a:pt x="206" y="42"/>
                  </a:lnTo>
                  <a:lnTo>
                    <a:pt x="208" y="42"/>
                  </a:lnTo>
                  <a:lnTo>
                    <a:pt x="213" y="42"/>
                  </a:lnTo>
                  <a:lnTo>
                    <a:pt x="217" y="42"/>
                  </a:lnTo>
                  <a:lnTo>
                    <a:pt x="221" y="42"/>
                  </a:lnTo>
                  <a:lnTo>
                    <a:pt x="225" y="42"/>
                  </a:lnTo>
                  <a:lnTo>
                    <a:pt x="229" y="42"/>
                  </a:lnTo>
                  <a:lnTo>
                    <a:pt x="231" y="42"/>
                  </a:lnTo>
                  <a:lnTo>
                    <a:pt x="236" y="42"/>
                  </a:lnTo>
                  <a:lnTo>
                    <a:pt x="240" y="42"/>
                  </a:lnTo>
                  <a:lnTo>
                    <a:pt x="240" y="44"/>
                  </a:lnTo>
                  <a:lnTo>
                    <a:pt x="244" y="42"/>
                  </a:lnTo>
                  <a:lnTo>
                    <a:pt x="246" y="42"/>
                  </a:lnTo>
                  <a:lnTo>
                    <a:pt x="252" y="42"/>
                  </a:lnTo>
                  <a:lnTo>
                    <a:pt x="254" y="44"/>
                  </a:lnTo>
                  <a:lnTo>
                    <a:pt x="265" y="44"/>
                  </a:lnTo>
                  <a:lnTo>
                    <a:pt x="267" y="44"/>
                  </a:lnTo>
                  <a:lnTo>
                    <a:pt x="271" y="44"/>
                  </a:lnTo>
                  <a:lnTo>
                    <a:pt x="273" y="44"/>
                  </a:lnTo>
                  <a:lnTo>
                    <a:pt x="275" y="44"/>
                  </a:lnTo>
                  <a:lnTo>
                    <a:pt x="277" y="44"/>
                  </a:lnTo>
                  <a:lnTo>
                    <a:pt x="279" y="44"/>
                  </a:lnTo>
                  <a:lnTo>
                    <a:pt x="280" y="44"/>
                  </a:lnTo>
                  <a:lnTo>
                    <a:pt x="282" y="44"/>
                  </a:lnTo>
                  <a:lnTo>
                    <a:pt x="284" y="44"/>
                  </a:lnTo>
                  <a:lnTo>
                    <a:pt x="288" y="44"/>
                  </a:lnTo>
                  <a:lnTo>
                    <a:pt x="290" y="44"/>
                  </a:lnTo>
                  <a:lnTo>
                    <a:pt x="292" y="42"/>
                  </a:lnTo>
                  <a:lnTo>
                    <a:pt x="304" y="42"/>
                  </a:lnTo>
                  <a:lnTo>
                    <a:pt x="305" y="42"/>
                  </a:lnTo>
                  <a:lnTo>
                    <a:pt x="311" y="42"/>
                  </a:lnTo>
                  <a:lnTo>
                    <a:pt x="317" y="42"/>
                  </a:lnTo>
                  <a:lnTo>
                    <a:pt x="325" y="42"/>
                  </a:lnTo>
                  <a:lnTo>
                    <a:pt x="327" y="42"/>
                  </a:lnTo>
                  <a:lnTo>
                    <a:pt x="328" y="42"/>
                  </a:lnTo>
                  <a:lnTo>
                    <a:pt x="330" y="42"/>
                  </a:lnTo>
                  <a:lnTo>
                    <a:pt x="338" y="42"/>
                  </a:lnTo>
                  <a:lnTo>
                    <a:pt x="342" y="42"/>
                  </a:lnTo>
                  <a:lnTo>
                    <a:pt x="344" y="42"/>
                  </a:lnTo>
                  <a:lnTo>
                    <a:pt x="346" y="42"/>
                  </a:lnTo>
                  <a:lnTo>
                    <a:pt x="361" y="42"/>
                  </a:lnTo>
                  <a:lnTo>
                    <a:pt x="367" y="42"/>
                  </a:lnTo>
                  <a:lnTo>
                    <a:pt x="378" y="42"/>
                  </a:lnTo>
                  <a:lnTo>
                    <a:pt x="380" y="42"/>
                  </a:lnTo>
                  <a:lnTo>
                    <a:pt x="382" y="42"/>
                  </a:lnTo>
                  <a:lnTo>
                    <a:pt x="384" y="42"/>
                  </a:lnTo>
                  <a:lnTo>
                    <a:pt x="394" y="42"/>
                  </a:lnTo>
                  <a:lnTo>
                    <a:pt x="398" y="42"/>
                  </a:lnTo>
                  <a:lnTo>
                    <a:pt x="400" y="42"/>
                  </a:lnTo>
                  <a:lnTo>
                    <a:pt x="405" y="42"/>
                  </a:lnTo>
                  <a:lnTo>
                    <a:pt x="417" y="42"/>
                  </a:lnTo>
                  <a:lnTo>
                    <a:pt x="419" y="42"/>
                  </a:lnTo>
                  <a:lnTo>
                    <a:pt x="423" y="42"/>
                  </a:lnTo>
                  <a:lnTo>
                    <a:pt x="425" y="42"/>
                  </a:lnTo>
                  <a:lnTo>
                    <a:pt x="432" y="42"/>
                  </a:lnTo>
                  <a:lnTo>
                    <a:pt x="434" y="42"/>
                  </a:lnTo>
                  <a:lnTo>
                    <a:pt x="438" y="42"/>
                  </a:lnTo>
                  <a:lnTo>
                    <a:pt x="440" y="42"/>
                  </a:lnTo>
                  <a:lnTo>
                    <a:pt x="444" y="42"/>
                  </a:lnTo>
                  <a:lnTo>
                    <a:pt x="449" y="42"/>
                  </a:lnTo>
                  <a:lnTo>
                    <a:pt x="451" y="42"/>
                  </a:lnTo>
                  <a:lnTo>
                    <a:pt x="455" y="42"/>
                  </a:lnTo>
                  <a:lnTo>
                    <a:pt x="457" y="42"/>
                  </a:lnTo>
                  <a:lnTo>
                    <a:pt x="459" y="42"/>
                  </a:lnTo>
                  <a:lnTo>
                    <a:pt x="461" y="42"/>
                  </a:lnTo>
                  <a:lnTo>
                    <a:pt x="463" y="42"/>
                  </a:lnTo>
                  <a:lnTo>
                    <a:pt x="465" y="42"/>
                  </a:lnTo>
                  <a:lnTo>
                    <a:pt x="467" y="42"/>
                  </a:lnTo>
                  <a:lnTo>
                    <a:pt x="469" y="42"/>
                  </a:lnTo>
                  <a:lnTo>
                    <a:pt x="471" y="42"/>
                  </a:lnTo>
                  <a:lnTo>
                    <a:pt x="473" y="42"/>
                  </a:lnTo>
                  <a:lnTo>
                    <a:pt x="474" y="42"/>
                  </a:lnTo>
                  <a:lnTo>
                    <a:pt x="476" y="42"/>
                  </a:lnTo>
                  <a:lnTo>
                    <a:pt x="478" y="42"/>
                  </a:lnTo>
                  <a:lnTo>
                    <a:pt x="480" y="42"/>
                  </a:lnTo>
                  <a:lnTo>
                    <a:pt x="482" y="42"/>
                  </a:lnTo>
                  <a:lnTo>
                    <a:pt x="484" y="42"/>
                  </a:lnTo>
                  <a:lnTo>
                    <a:pt x="486" y="42"/>
                  </a:lnTo>
                  <a:lnTo>
                    <a:pt x="492" y="42"/>
                  </a:lnTo>
                  <a:lnTo>
                    <a:pt x="499" y="42"/>
                  </a:lnTo>
                  <a:lnTo>
                    <a:pt x="501" y="42"/>
                  </a:lnTo>
                  <a:lnTo>
                    <a:pt x="505" y="42"/>
                  </a:lnTo>
                  <a:lnTo>
                    <a:pt x="528" y="42"/>
                  </a:lnTo>
                  <a:lnTo>
                    <a:pt x="530" y="42"/>
                  </a:lnTo>
                  <a:lnTo>
                    <a:pt x="536" y="42"/>
                  </a:lnTo>
                  <a:lnTo>
                    <a:pt x="536" y="44"/>
                  </a:lnTo>
                  <a:lnTo>
                    <a:pt x="536" y="50"/>
                  </a:lnTo>
                  <a:lnTo>
                    <a:pt x="536" y="54"/>
                  </a:lnTo>
                  <a:lnTo>
                    <a:pt x="536" y="59"/>
                  </a:lnTo>
                  <a:lnTo>
                    <a:pt x="536" y="88"/>
                  </a:lnTo>
                  <a:lnTo>
                    <a:pt x="536" y="94"/>
                  </a:lnTo>
                  <a:lnTo>
                    <a:pt x="536" y="100"/>
                  </a:lnTo>
                  <a:lnTo>
                    <a:pt x="536" y="107"/>
                  </a:lnTo>
                  <a:lnTo>
                    <a:pt x="536" y="113"/>
                  </a:lnTo>
                  <a:lnTo>
                    <a:pt x="536" y="115"/>
                  </a:lnTo>
                  <a:lnTo>
                    <a:pt x="542" y="115"/>
                  </a:lnTo>
                  <a:lnTo>
                    <a:pt x="547" y="115"/>
                  </a:lnTo>
                  <a:lnTo>
                    <a:pt x="553" y="115"/>
                  </a:lnTo>
                  <a:lnTo>
                    <a:pt x="555" y="115"/>
                  </a:lnTo>
                  <a:lnTo>
                    <a:pt x="559" y="115"/>
                  </a:lnTo>
                  <a:lnTo>
                    <a:pt x="570" y="115"/>
                  </a:lnTo>
                  <a:lnTo>
                    <a:pt x="578" y="115"/>
                  </a:lnTo>
                  <a:lnTo>
                    <a:pt x="580" y="115"/>
                  </a:lnTo>
                  <a:lnTo>
                    <a:pt x="582" y="115"/>
                  </a:lnTo>
                  <a:lnTo>
                    <a:pt x="584" y="115"/>
                  </a:lnTo>
                  <a:lnTo>
                    <a:pt x="588" y="115"/>
                  </a:lnTo>
                  <a:lnTo>
                    <a:pt x="590" y="115"/>
                  </a:lnTo>
                  <a:lnTo>
                    <a:pt x="597" y="115"/>
                  </a:lnTo>
                  <a:lnTo>
                    <a:pt x="601" y="115"/>
                  </a:lnTo>
                  <a:lnTo>
                    <a:pt x="605" y="115"/>
                  </a:lnTo>
                  <a:lnTo>
                    <a:pt x="607" y="115"/>
                  </a:lnTo>
                  <a:lnTo>
                    <a:pt x="611" y="115"/>
                  </a:lnTo>
                  <a:lnTo>
                    <a:pt x="613" y="115"/>
                  </a:lnTo>
                  <a:lnTo>
                    <a:pt x="615" y="115"/>
                  </a:lnTo>
                  <a:lnTo>
                    <a:pt x="617" y="115"/>
                  </a:lnTo>
                  <a:lnTo>
                    <a:pt x="618" y="115"/>
                  </a:lnTo>
                  <a:lnTo>
                    <a:pt x="620" y="115"/>
                  </a:lnTo>
                  <a:lnTo>
                    <a:pt x="622" y="115"/>
                  </a:lnTo>
                  <a:lnTo>
                    <a:pt x="624" y="115"/>
                  </a:lnTo>
                  <a:lnTo>
                    <a:pt x="626" y="115"/>
                  </a:lnTo>
                  <a:lnTo>
                    <a:pt x="628" y="115"/>
                  </a:lnTo>
                  <a:lnTo>
                    <a:pt x="630" y="115"/>
                  </a:lnTo>
                  <a:lnTo>
                    <a:pt x="632" y="115"/>
                  </a:lnTo>
                  <a:lnTo>
                    <a:pt x="634" y="115"/>
                  </a:lnTo>
                  <a:lnTo>
                    <a:pt x="638" y="115"/>
                  </a:lnTo>
                  <a:lnTo>
                    <a:pt x="642" y="115"/>
                  </a:lnTo>
                  <a:lnTo>
                    <a:pt x="643" y="115"/>
                  </a:lnTo>
                  <a:lnTo>
                    <a:pt x="643" y="117"/>
                  </a:lnTo>
                  <a:lnTo>
                    <a:pt x="643" y="119"/>
                  </a:lnTo>
                  <a:lnTo>
                    <a:pt x="643" y="121"/>
                  </a:lnTo>
                  <a:lnTo>
                    <a:pt x="643" y="125"/>
                  </a:lnTo>
                  <a:lnTo>
                    <a:pt x="643" y="127"/>
                  </a:lnTo>
                  <a:lnTo>
                    <a:pt x="643" y="129"/>
                  </a:lnTo>
                  <a:lnTo>
                    <a:pt x="643" y="138"/>
                  </a:lnTo>
                  <a:lnTo>
                    <a:pt x="643" y="140"/>
                  </a:lnTo>
                  <a:lnTo>
                    <a:pt x="643" y="142"/>
                  </a:lnTo>
                  <a:lnTo>
                    <a:pt x="643" y="148"/>
                  </a:lnTo>
                  <a:lnTo>
                    <a:pt x="643" y="150"/>
                  </a:lnTo>
                  <a:lnTo>
                    <a:pt x="643" y="152"/>
                  </a:lnTo>
                  <a:lnTo>
                    <a:pt x="643" y="159"/>
                  </a:lnTo>
                  <a:lnTo>
                    <a:pt x="643" y="163"/>
                  </a:lnTo>
                  <a:lnTo>
                    <a:pt x="643" y="165"/>
                  </a:lnTo>
                  <a:lnTo>
                    <a:pt x="643" y="167"/>
                  </a:lnTo>
                  <a:lnTo>
                    <a:pt x="643" y="169"/>
                  </a:lnTo>
                  <a:lnTo>
                    <a:pt x="643" y="173"/>
                  </a:lnTo>
                  <a:lnTo>
                    <a:pt x="643" y="175"/>
                  </a:lnTo>
                  <a:lnTo>
                    <a:pt x="643" y="180"/>
                  </a:lnTo>
                  <a:lnTo>
                    <a:pt x="643" y="182"/>
                  </a:lnTo>
                  <a:lnTo>
                    <a:pt x="642" y="184"/>
                  </a:lnTo>
                  <a:lnTo>
                    <a:pt x="642" y="186"/>
                  </a:lnTo>
                  <a:lnTo>
                    <a:pt x="642" y="188"/>
                  </a:lnTo>
                  <a:lnTo>
                    <a:pt x="640" y="190"/>
                  </a:lnTo>
                  <a:lnTo>
                    <a:pt x="640" y="192"/>
                  </a:lnTo>
                  <a:lnTo>
                    <a:pt x="640" y="194"/>
                  </a:lnTo>
                  <a:lnTo>
                    <a:pt x="638" y="198"/>
                  </a:lnTo>
                  <a:lnTo>
                    <a:pt x="638" y="200"/>
                  </a:lnTo>
                  <a:lnTo>
                    <a:pt x="636" y="203"/>
                  </a:lnTo>
                  <a:lnTo>
                    <a:pt x="636" y="205"/>
                  </a:lnTo>
                  <a:lnTo>
                    <a:pt x="634" y="209"/>
                  </a:lnTo>
                  <a:lnTo>
                    <a:pt x="634" y="211"/>
                  </a:lnTo>
                  <a:lnTo>
                    <a:pt x="624" y="238"/>
                  </a:lnTo>
                  <a:lnTo>
                    <a:pt x="622" y="244"/>
                  </a:lnTo>
                  <a:lnTo>
                    <a:pt x="620" y="248"/>
                  </a:lnTo>
                  <a:lnTo>
                    <a:pt x="620" y="250"/>
                  </a:lnTo>
                  <a:lnTo>
                    <a:pt x="617" y="259"/>
                  </a:lnTo>
                  <a:lnTo>
                    <a:pt x="615" y="263"/>
                  </a:lnTo>
                  <a:lnTo>
                    <a:pt x="613" y="269"/>
                  </a:lnTo>
                  <a:lnTo>
                    <a:pt x="613" y="271"/>
                  </a:lnTo>
                  <a:lnTo>
                    <a:pt x="611" y="273"/>
                  </a:lnTo>
                  <a:lnTo>
                    <a:pt x="611" y="274"/>
                  </a:lnTo>
                  <a:lnTo>
                    <a:pt x="611" y="276"/>
                  </a:lnTo>
                  <a:lnTo>
                    <a:pt x="611" y="278"/>
                  </a:lnTo>
                  <a:lnTo>
                    <a:pt x="609" y="282"/>
                  </a:lnTo>
                  <a:lnTo>
                    <a:pt x="607" y="284"/>
                  </a:lnTo>
                  <a:lnTo>
                    <a:pt x="603" y="296"/>
                  </a:lnTo>
                  <a:lnTo>
                    <a:pt x="601" y="301"/>
                  </a:lnTo>
                  <a:lnTo>
                    <a:pt x="599" y="305"/>
                  </a:lnTo>
                  <a:lnTo>
                    <a:pt x="599" y="307"/>
                  </a:lnTo>
                  <a:lnTo>
                    <a:pt x="597" y="313"/>
                  </a:lnTo>
                  <a:lnTo>
                    <a:pt x="595" y="317"/>
                  </a:lnTo>
                  <a:lnTo>
                    <a:pt x="594" y="322"/>
                  </a:lnTo>
                  <a:lnTo>
                    <a:pt x="592" y="330"/>
                  </a:lnTo>
                  <a:lnTo>
                    <a:pt x="590" y="334"/>
                  </a:lnTo>
                  <a:lnTo>
                    <a:pt x="588" y="342"/>
                  </a:lnTo>
                  <a:lnTo>
                    <a:pt x="586" y="346"/>
                  </a:lnTo>
                  <a:lnTo>
                    <a:pt x="584" y="351"/>
                  </a:lnTo>
                  <a:lnTo>
                    <a:pt x="580" y="361"/>
                  </a:lnTo>
                  <a:lnTo>
                    <a:pt x="578" y="370"/>
                  </a:lnTo>
                  <a:lnTo>
                    <a:pt x="572" y="386"/>
                  </a:lnTo>
                  <a:lnTo>
                    <a:pt x="570" y="390"/>
                  </a:lnTo>
                  <a:lnTo>
                    <a:pt x="569" y="397"/>
                  </a:lnTo>
                  <a:lnTo>
                    <a:pt x="563" y="397"/>
                  </a:lnTo>
                  <a:lnTo>
                    <a:pt x="559" y="397"/>
                  </a:lnTo>
                  <a:lnTo>
                    <a:pt x="551" y="397"/>
                  </a:lnTo>
                  <a:lnTo>
                    <a:pt x="549" y="397"/>
                  </a:lnTo>
                  <a:lnTo>
                    <a:pt x="547" y="397"/>
                  </a:lnTo>
                  <a:lnTo>
                    <a:pt x="545" y="397"/>
                  </a:lnTo>
                  <a:lnTo>
                    <a:pt x="544" y="397"/>
                  </a:lnTo>
                  <a:lnTo>
                    <a:pt x="542" y="397"/>
                  </a:lnTo>
                  <a:lnTo>
                    <a:pt x="540" y="397"/>
                  </a:lnTo>
                  <a:lnTo>
                    <a:pt x="538" y="397"/>
                  </a:lnTo>
                  <a:lnTo>
                    <a:pt x="513" y="397"/>
                  </a:lnTo>
                  <a:lnTo>
                    <a:pt x="511" y="397"/>
                  </a:lnTo>
                  <a:lnTo>
                    <a:pt x="509" y="397"/>
                  </a:lnTo>
                  <a:lnTo>
                    <a:pt x="507" y="397"/>
                  </a:lnTo>
                  <a:lnTo>
                    <a:pt x="505" y="397"/>
                  </a:lnTo>
                  <a:lnTo>
                    <a:pt x="501" y="397"/>
                  </a:lnTo>
                  <a:lnTo>
                    <a:pt x="499" y="397"/>
                  </a:lnTo>
                  <a:lnTo>
                    <a:pt x="497" y="397"/>
                  </a:lnTo>
                  <a:lnTo>
                    <a:pt x="492" y="397"/>
                  </a:lnTo>
                  <a:lnTo>
                    <a:pt x="482" y="397"/>
                  </a:lnTo>
                  <a:lnTo>
                    <a:pt x="480" y="397"/>
                  </a:lnTo>
                  <a:lnTo>
                    <a:pt x="478" y="397"/>
                  </a:lnTo>
                  <a:lnTo>
                    <a:pt x="467" y="397"/>
                  </a:lnTo>
                  <a:lnTo>
                    <a:pt x="463" y="397"/>
                  </a:lnTo>
                  <a:lnTo>
                    <a:pt x="457" y="397"/>
                  </a:lnTo>
                  <a:lnTo>
                    <a:pt x="449" y="397"/>
                  </a:lnTo>
                  <a:lnTo>
                    <a:pt x="448" y="397"/>
                  </a:lnTo>
                  <a:lnTo>
                    <a:pt x="446" y="397"/>
                  </a:lnTo>
                  <a:lnTo>
                    <a:pt x="444" y="397"/>
                  </a:lnTo>
                  <a:lnTo>
                    <a:pt x="442" y="397"/>
                  </a:lnTo>
                  <a:lnTo>
                    <a:pt x="440" y="397"/>
                  </a:lnTo>
                  <a:lnTo>
                    <a:pt x="423" y="397"/>
                  </a:lnTo>
                  <a:lnTo>
                    <a:pt x="413" y="397"/>
                  </a:lnTo>
                  <a:lnTo>
                    <a:pt x="394" y="397"/>
                  </a:lnTo>
                  <a:lnTo>
                    <a:pt x="388" y="397"/>
                  </a:lnTo>
                  <a:lnTo>
                    <a:pt x="386" y="397"/>
                  </a:lnTo>
                  <a:lnTo>
                    <a:pt x="384" y="397"/>
                  </a:lnTo>
                  <a:lnTo>
                    <a:pt x="365" y="397"/>
                  </a:lnTo>
                  <a:lnTo>
                    <a:pt x="361" y="397"/>
                  </a:lnTo>
                  <a:lnTo>
                    <a:pt x="348" y="397"/>
                  </a:lnTo>
                  <a:lnTo>
                    <a:pt x="346" y="397"/>
                  </a:lnTo>
                  <a:lnTo>
                    <a:pt x="344" y="397"/>
                  </a:lnTo>
                  <a:lnTo>
                    <a:pt x="342" y="397"/>
                  </a:lnTo>
                  <a:lnTo>
                    <a:pt x="323" y="397"/>
                  </a:lnTo>
                  <a:lnTo>
                    <a:pt x="321" y="397"/>
                  </a:lnTo>
                  <a:lnTo>
                    <a:pt x="307" y="397"/>
                  </a:lnTo>
                  <a:lnTo>
                    <a:pt x="305" y="397"/>
                  </a:lnTo>
                  <a:lnTo>
                    <a:pt x="304" y="397"/>
                  </a:lnTo>
                  <a:lnTo>
                    <a:pt x="292" y="397"/>
                  </a:lnTo>
                  <a:lnTo>
                    <a:pt x="290" y="397"/>
                  </a:lnTo>
                  <a:lnTo>
                    <a:pt x="286" y="397"/>
                  </a:lnTo>
                  <a:lnTo>
                    <a:pt x="275" y="397"/>
                  </a:lnTo>
                  <a:lnTo>
                    <a:pt x="265" y="399"/>
                  </a:lnTo>
                  <a:lnTo>
                    <a:pt x="257" y="399"/>
                  </a:lnTo>
                  <a:lnTo>
                    <a:pt x="256" y="399"/>
                  </a:lnTo>
                  <a:lnTo>
                    <a:pt x="248" y="399"/>
                  </a:lnTo>
                  <a:lnTo>
                    <a:pt x="246" y="399"/>
                  </a:lnTo>
                  <a:lnTo>
                    <a:pt x="232" y="399"/>
                  </a:lnTo>
                  <a:lnTo>
                    <a:pt x="225" y="399"/>
                  </a:lnTo>
                  <a:lnTo>
                    <a:pt x="221" y="399"/>
                  </a:lnTo>
                  <a:lnTo>
                    <a:pt x="217" y="399"/>
                  </a:lnTo>
                  <a:lnTo>
                    <a:pt x="215" y="399"/>
                  </a:lnTo>
                  <a:lnTo>
                    <a:pt x="211" y="399"/>
                  </a:lnTo>
                  <a:lnTo>
                    <a:pt x="209" y="399"/>
                  </a:lnTo>
                  <a:lnTo>
                    <a:pt x="208" y="399"/>
                  </a:lnTo>
                  <a:lnTo>
                    <a:pt x="200" y="399"/>
                  </a:lnTo>
                  <a:lnTo>
                    <a:pt x="194" y="399"/>
                  </a:lnTo>
                  <a:lnTo>
                    <a:pt x="186" y="399"/>
                  </a:lnTo>
                  <a:lnTo>
                    <a:pt x="184" y="399"/>
                  </a:lnTo>
                  <a:lnTo>
                    <a:pt x="179" y="399"/>
                  </a:lnTo>
                  <a:lnTo>
                    <a:pt x="177" y="399"/>
                  </a:lnTo>
                  <a:lnTo>
                    <a:pt x="169" y="399"/>
                  </a:lnTo>
                  <a:lnTo>
                    <a:pt x="167" y="399"/>
                  </a:lnTo>
                  <a:lnTo>
                    <a:pt x="161" y="399"/>
                  </a:lnTo>
                  <a:lnTo>
                    <a:pt x="156" y="399"/>
                  </a:lnTo>
                  <a:lnTo>
                    <a:pt x="150" y="399"/>
                  </a:lnTo>
                  <a:lnTo>
                    <a:pt x="148" y="399"/>
                  </a:lnTo>
                  <a:lnTo>
                    <a:pt x="146" y="399"/>
                  </a:lnTo>
                  <a:lnTo>
                    <a:pt x="144" y="399"/>
                  </a:lnTo>
                  <a:lnTo>
                    <a:pt x="140" y="399"/>
                  </a:lnTo>
                  <a:lnTo>
                    <a:pt x="136" y="399"/>
                  </a:lnTo>
                  <a:lnTo>
                    <a:pt x="127" y="399"/>
                  </a:lnTo>
                  <a:lnTo>
                    <a:pt x="121" y="397"/>
                  </a:lnTo>
                  <a:lnTo>
                    <a:pt x="117" y="397"/>
                  </a:lnTo>
                  <a:lnTo>
                    <a:pt x="113" y="397"/>
                  </a:lnTo>
                  <a:lnTo>
                    <a:pt x="108" y="397"/>
                  </a:lnTo>
                  <a:lnTo>
                    <a:pt x="106" y="397"/>
                  </a:lnTo>
                  <a:lnTo>
                    <a:pt x="92" y="397"/>
                  </a:lnTo>
                  <a:lnTo>
                    <a:pt x="90" y="397"/>
                  </a:lnTo>
                  <a:lnTo>
                    <a:pt x="83" y="397"/>
                  </a:lnTo>
                  <a:lnTo>
                    <a:pt x="81" y="397"/>
                  </a:lnTo>
                  <a:lnTo>
                    <a:pt x="77" y="397"/>
                  </a:lnTo>
                  <a:lnTo>
                    <a:pt x="73" y="397"/>
                  </a:lnTo>
                  <a:lnTo>
                    <a:pt x="71" y="397"/>
                  </a:lnTo>
                  <a:lnTo>
                    <a:pt x="67" y="397"/>
                  </a:lnTo>
                  <a:lnTo>
                    <a:pt x="60" y="397"/>
                  </a:lnTo>
                  <a:lnTo>
                    <a:pt x="54" y="397"/>
                  </a:lnTo>
                  <a:lnTo>
                    <a:pt x="50" y="397"/>
                  </a:lnTo>
                  <a:lnTo>
                    <a:pt x="44" y="397"/>
                  </a:lnTo>
                  <a:lnTo>
                    <a:pt x="39" y="397"/>
                  </a:lnTo>
                  <a:lnTo>
                    <a:pt x="37" y="397"/>
                  </a:lnTo>
                  <a:lnTo>
                    <a:pt x="29" y="397"/>
                  </a:lnTo>
                  <a:lnTo>
                    <a:pt x="29" y="399"/>
                  </a:lnTo>
                  <a:lnTo>
                    <a:pt x="17" y="399"/>
                  </a:lnTo>
                  <a:lnTo>
                    <a:pt x="15" y="399"/>
                  </a:lnTo>
                  <a:lnTo>
                    <a:pt x="10" y="399"/>
                  </a:lnTo>
                  <a:lnTo>
                    <a:pt x="0" y="399"/>
                  </a:lnTo>
                  <a:lnTo>
                    <a:pt x="0" y="397"/>
                  </a:lnTo>
                  <a:lnTo>
                    <a:pt x="0" y="346"/>
                  </a:lnTo>
                  <a:lnTo>
                    <a:pt x="0" y="332"/>
                  </a:lnTo>
                  <a:lnTo>
                    <a:pt x="0" y="307"/>
                  </a:lnTo>
                  <a:lnTo>
                    <a:pt x="0" y="298"/>
                  </a:lnTo>
                  <a:lnTo>
                    <a:pt x="0" y="296"/>
                  </a:lnTo>
                  <a:lnTo>
                    <a:pt x="0" y="276"/>
                  </a:lnTo>
                  <a:lnTo>
                    <a:pt x="0" y="269"/>
                  </a:lnTo>
                  <a:lnTo>
                    <a:pt x="0" y="267"/>
                  </a:lnTo>
                  <a:lnTo>
                    <a:pt x="0" y="261"/>
                  </a:lnTo>
                  <a:lnTo>
                    <a:pt x="0" y="255"/>
                  </a:lnTo>
                  <a:lnTo>
                    <a:pt x="0" y="253"/>
                  </a:lnTo>
                  <a:lnTo>
                    <a:pt x="0" y="251"/>
                  </a:lnTo>
                  <a:lnTo>
                    <a:pt x="0" y="250"/>
                  </a:lnTo>
                  <a:lnTo>
                    <a:pt x="0" y="238"/>
                  </a:lnTo>
                  <a:lnTo>
                    <a:pt x="0" y="232"/>
                  </a:lnTo>
                  <a:lnTo>
                    <a:pt x="0" y="225"/>
                  </a:lnTo>
                  <a:lnTo>
                    <a:pt x="0" y="223"/>
                  </a:lnTo>
                  <a:lnTo>
                    <a:pt x="0" y="211"/>
                  </a:lnTo>
                  <a:lnTo>
                    <a:pt x="0" y="209"/>
                  </a:lnTo>
                  <a:lnTo>
                    <a:pt x="0" y="205"/>
                  </a:lnTo>
                  <a:lnTo>
                    <a:pt x="0" y="200"/>
                  </a:lnTo>
                  <a:lnTo>
                    <a:pt x="0" y="198"/>
                  </a:lnTo>
                  <a:lnTo>
                    <a:pt x="0" y="196"/>
                  </a:lnTo>
                  <a:lnTo>
                    <a:pt x="0" y="190"/>
                  </a:lnTo>
                  <a:lnTo>
                    <a:pt x="0" y="188"/>
                  </a:lnTo>
                  <a:lnTo>
                    <a:pt x="0" y="184"/>
                  </a:lnTo>
                  <a:lnTo>
                    <a:pt x="2" y="184"/>
                  </a:lnTo>
                  <a:lnTo>
                    <a:pt x="6" y="184"/>
                  </a:lnTo>
                  <a:lnTo>
                    <a:pt x="10" y="184"/>
                  </a:lnTo>
                  <a:lnTo>
                    <a:pt x="10" y="182"/>
                  </a:lnTo>
                  <a:lnTo>
                    <a:pt x="10" y="178"/>
                  </a:lnTo>
                  <a:lnTo>
                    <a:pt x="10" y="175"/>
                  </a:lnTo>
                  <a:lnTo>
                    <a:pt x="10" y="171"/>
                  </a:lnTo>
                  <a:lnTo>
                    <a:pt x="10" y="167"/>
                  </a:lnTo>
                  <a:lnTo>
                    <a:pt x="10" y="161"/>
                  </a:lnTo>
                  <a:lnTo>
                    <a:pt x="10" y="157"/>
                  </a:lnTo>
                  <a:lnTo>
                    <a:pt x="10" y="155"/>
                  </a:lnTo>
                  <a:lnTo>
                    <a:pt x="10" y="152"/>
                  </a:lnTo>
                  <a:lnTo>
                    <a:pt x="10" y="150"/>
                  </a:lnTo>
                  <a:lnTo>
                    <a:pt x="10" y="146"/>
                  </a:lnTo>
                  <a:lnTo>
                    <a:pt x="10" y="144"/>
                  </a:lnTo>
                  <a:lnTo>
                    <a:pt x="10" y="142"/>
                  </a:lnTo>
                  <a:lnTo>
                    <a:pt x="8" y="140"/>
                  </a:lnTo>
                  <a:lnTo>
                    <a:pt x="10" y="132"/>
                  </a:lnTo>
                  <a:lnTo>
                    <a:pt x="10" y="125"/>
                  </a:lnTo>
                  <a:lnTo>
                    <a:pt x="10" y="119"/>
                  </a:lnTo>
                  <a:lnTo>
                    <a:pt x="10" y="106"/>
                  </a:lnTo>
                  <a:lnTo>
                    <a:pt x="10" y="104"/>
                  </a:lnTo>
                  <a:lnTo>
                    <a:pt x="10" y="102"/>
                  </a:lnTo>
                  <a:lnTo>
                    <a:pt x="10" y="100"/>
                  </a:lnTo>
                  <a:lnTo>
                    <a:pt x="10" y="98"/>
                  </a:lnTo>
                  <a:lnTo>
                    <a:pt x="10" y="90"/>
                  </a:lnTo>
                  <a:lnTo>
                    <a:pt x="10" y="88"/>
                  </a:lnTo>
                  <a:lnTo>
                    <a:pt x="10" y="84"/>
                  </a:lnTo>
                  <a:lnTo>
                    <a:pt x="10" y="79"/>
                  </a:lnTo>
                  <a:lnTo>
                    <a:pt x="10" y="75"/>
                  </a:lnTo>
                  <a:lnTo>
                    <a:pt x="10" y="73"/>
                  </a:lnTo>
                  <a:lnTo>
                    <a:pt x="10" y="69"/>
                  </a:lnTo>
                  <a:lnTo>
                    <a:pt x="10" y="67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0" y="33"/>
                  </a:lnTo>
                  <a:lnTo>
                    <a:pt x="10" y="31"/>
                  </a:lnTo>
                  <a:lnTo>
                    <a:pt x="10" y="27"/>
                  </a:lnTo>
                  <a:lnTo>
                    <a:pt x="10" y="25"/>
                  </a:lnTo>
                  <a:lnTo>
                    <a:pt x="10" y="23"/>
                  </a:lnTo>
                  <a:lnTo>
                    <a:pt x="10" y="21"/>
                  </a:lnTo>
                  <a:lnTo>
                    <a:pt x="10" y="19"/>
                  </a:lnTo>
                  <a:lnTo>
                    <a:pt x="10" y="17"/>
                  </a:lnTo>
                  <a:lnTo>
                    <a:pt x="10" y="13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25" y="0"/>
                  </a:lnTo>
                  <a:lnTo>
                    <a:pt x="135" y="0"/>
                  </a:lnTo>
                  <a:lnTo>
                    <a:pt x="142" y="0"/>
                  </a:lnTo>
                  <a:lnTo>
                    <a:pt x="14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40" name="Freeform 23">
              <a:extLst>
                <a:ext uri="{FF2B5EF4-FFF2-40B4-BE49-F238E27FC236}">
                  <a16:creationId xmlns:a16="http://schemas.microsoft.com/office/drawing/2014/main" id="{0E6AEF9B-3716-2EA7-1D39-870DD0886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212" y="1085850"/>
              <a:ext cx="420688" cy="1865313"/>
            </a:xfrm>
            <a:custGeom>
              <a:avLst/>
              <a:gdLst>
                <a:gd name="T0" fmla="*/ 217 w 265"/>
                <a:gd name="T1" fmla="*/ 40 h 1175"/>
                <a:gd name="T2" fmla="*/ 215 w 265"/>
                <a:gd name="T3" fmla="*/ 62 h 1175"/>
                <a:gd name="T4" fmla="*/ 215 w 265"/>
                <a:gd name="T5" fmla="*/ 90 h 1175"/>
                <a:gd name="T6" fmla="*/ 215 w 265"/>
                <a:gd name="T7" fmla="*/ 131 h 1175"/>
                <a:gd name="T8" fmla="*/ 215 w 265"/>
                <a:gd name="T9" fmla="*/ 165 h 1175"/>
                <a:gd name="T10" fmla="*/ 217 w 265"/>
                <a:gd name="T11" fmla="*/ 202 h 1175"/>
                <a:gd name="T12" fmla="*/ 217 w 265"/>
                <a:gd name="T13" fmla="*/ 232 h 1175"/>
                <a:gd name="T14" fmla="*/ 223 w 265"/>
                <a:gd name="T15" fmla="*/ 261 h 1175"/>
                <a:gd name="T16" fmla="*/ 223 w 265"/>
                <a:gd name="T17" fmla="*/ 296 h 1175"/>
                <a:gd name="T18" fmla="*/ 223 w 265"/>
                <a:gd name="T19" fmla="*/ 321 h 1175"/>
                <a:gd name="T20" fmla="*/ 215 w 265"/>
                <a:gd name="T21" fmla="*/ 338 h 1175"/>
                <a:gd name="T22" fmla="*/ 215 w 265"/>
                <a:gd name="T23" fmla="*/ 363 h 1175"/>
                <a:gd name="T24" fmla="*/ 213 w 265"/>
                <a:gd name="T25" fmla="*/ 399 h 1175"/>
                <a:gd name="T26" fmla="*/ 215 w 265"/>
                <a:gd name="T27" fmla="*/ 422 h 1175"/>
                <a:gd name="T28" fmla="*/ 221 w 265"/>
                <a:gd name="T29" fmla="*/ 438 h 1175"/>
                <a:gd name="T30" fmla="*/ 221 w 265"/>
                <a:gd name="T31" fmla="*/ 457 h 1175"/>
                <a:gd name="T32" fmla="*/ 221 w 265"/>
                <a:gd name="T33" fmla="*/ 476 h 1175"/>
                <a:gd name="T34" fmla="*/ 221 w 265"/>
                <a:gd name="T35" fmla="*/ 524 h 1175"/>
                <a:gd name="T36" fmla="*/ 221 w 265"/>
                <a:gd name="T37" fmla="*/ 568 h 1175"/>
                <a:gd name="T38" fmla="*/ 221 w 265"/>
                <a:gd name="T39" fmla="*/ 597 h 1175"/>
                <a:gd name="T40" fmla="*/ 211 w 265"/>
                <a:gd name="T41" fmla="*/ 620 h 1175"/>
                <a:gd name="T42" fmla="*/ 211 w 265"/>
                <a:gd name="T43" fmla="*/ 659 h 1175"/>
                <a:gd name="T44" fmla="*/ 211 w 265"/>
                <a:gd name="T45" fmla="*/ 703 h 1175"/>
                <a:gd name="T46" fmla="*/ 211 w 265"/>
                <a:gd name="T47" fmla="*/ 835 h 1175"/>
                <a:gd name="T48" fmla="*/ 248 w 265"/>
                <a:gd name="T49" fmla="*/ 856 h 1175"/>
                <a:gd name="T50" fmla="*/ 253 w 265"/>
                <a:gd name="T51" fmla="*/ 883 h 1175"/>
                <a:gd name="T52" fmla="*/ 257 w 265"/>
                <a:gd name="T53" fmla="*/ 912 h 1175"/>
                <a:gd name="T54" fmla="*/ 265 w 265"/>
                <a:gd name="T55" fmla="*/ 929 h 1175"/>
                <a:gd name="T56" fmla="*/ 265 w 265"/>
                <a:gd name="T57" fmla="*/ 954 h 1175"/>
                <a:gd name="T58" fmla="*/ 259 w 265"/>
                <a:gd name="T59" fmla="*/ 977 h 1175"/>
                <a:gd name="T60" fmla="*/ 248 w 265"/>
                <a:gd name="T61" fmla="*/ 989 h 1175"/>
                <a:gd name="T62" fmla="*/ 230 w 265"/>
                <a:gd name="T63" fmla="*/ 989 h 1175"/>
                <a:gd name="T64" fmla="*/ 217 w 265"/>
                <a:gd name="T65" fmla="*/ 997 h 1175"/>
                <a:gd name="T66" fmla="*/ 200 w 265"/>
                <a:gd name="T67" fmla="*/ 1002 h 1175"/>
                <a:gd name="T68" fmla="*/ 180 w 265"/>
                <a:gd name="T69" fmla="*/ 1004 h 1175"/>
                <a:gd name="T70" fmla="*/ 171 w 265"/>
                <a:gd name="T71" fmla="*/ 1012 h 1175"/>
                <a:gd name="T72" fmla="*/ 154 w 265"/>
                <a:gd name="T73" fmla="*/ 1012 h 1175"/>
                <a:gd name="T74" fmla="*/ 140 w 265"/>
                <a:gd name="T75" fmla="*/ 1020 h 1175"/>
                <a:gd name="T76" fmla="*/ 125 w 265"/>
                <a:gd name="T77" fmla="*/ 1029 h 1175"/>
                <a:gd name="T78" fmla="*/ 113 w 265"/>
                <a:gd name="T79" fmla="*/ 1035 h 1175"/>
                <a:gd name="T80" fmla="*/ 100 w 265"/>
                <a:gd name="T81" fmla="*/ 1031 h 1175"/>
                <a:gd name="T82" fmla="*/ 107 w 265"/>
                <a:gd name="T83" fmla="*/ 1060 h 1175"/>
                <a:gd name="T84" fmla="*/ 111 w 265"/>
                <a:gd name="T85" fmla="*/ 1079 h 1175"/>
                <a:gd name="T86" fmla="*/ 106 w 265"/>
                <a:gd name="T87" fmla="*/ 1091 h 1175"/>
                <a:gd name="T88" fmla="*/ 111 w 265"/>
                <a:gd name="T89" fmla="*/ 1104 h 1175"/>
                <a:gd name="T90" fmla="*/ 106 w 265"/>
                <a:gd name="T91" fmla="*/ 1119 h 1175"/>
                <a:gd name="T92" fmla="*/ 94 w 265"/>
                <a:gd name="T93" fmla="*/ 1137 h 1175"/>
                <a:gd name="T94" fmla="*/ 82 w 265"/>
                <a:gd name="T95" fmla="*/ 1144 h 1175"/>
                <a:gd name="T96" fmla="*/ 73 w 265"/>
                <a:gd name="T97" fmla="*/ 1156 h 1175"/>
                <a:gd name="T98" fmla="*/ 58 w 265"/>
                <a:gd name="T99" fmla="*/ 1160 h 1175"/>
                <a:gd name="T100" fmla="*/ 48 w 265"/>
                <a:gd name="T101" fmla="*/ 1167 h 1175"/>
                <a:gd name="T102" fmla="*/ 36 w 265"/>
                <a:gd name="T103" fmla="*/ 1175 h 1175"/>
                <a:gd name="T104" fmla="*/ 4 w 265"/>
                <a:gd name="T105" fmla="*/ 1175 h 1175"/>
                <a:gd name="T106" fmla="*/ 2 w 265"/>
                <a:gd name="T107" fmla="*/ 1077 h 1175"/>
                <a:gd name="T108" fmla="*/ 4 w 265"/>
                <a:gd name="T109" fmla="*/ 904 h 1175"/>
                <a:gd name="T110" fmla="*/ 4 w 265"/>
                <a:gd name="T111" fmla="*/ 582 h 1175"/>
                <a:gd name="T112" fmla="*/ 4 w 265"/>
                <a:gd name="T113" fmla="*/ 37 h 1175"/>
                <a:gd name="T114" fmla="*/ 205 w 265"/>
                <a:gd name="T115" fmla="*/ 0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5" h="1175">
                  <a:moveTo>
                    <a:pt x="205" y="0"/>
                  </a:moveTo>
                  <a:lnTo>
                    <a:pt x="217" y="0"/>
                  </a:lnTo>
                  <a:lnTo>
                    <a:pt x="217" y="12"/>
                  </a:lnTo>
                  <a:lnTo>
                    <a:pt x="217" y="21"/>
                  </a:lnTo>
                  <a:lnTo>
                    <a:pt x="217" y="27"/>
                  </a:lnTo>
                  <a:lnTo>
                    <a:pt x="217" y="33"/>
                  </a:lnTo>
                  <a:lnTo>
                    <a:pt x="217" y="37"/>
                  </a:lnTo>
                  <a:lnTo>
                    <a:pt x="217" y="39"/>
                  </a:lnTo>
                  <a:lnTo>
                    <a:pt x="217" y="40"/>
                  </a:lnTo>
                  <a:lnTo>
                    <a:pt x="217" y="42"/>
                  </a:lnTo>
                  <a:lnTo>
                    <a:pt x="217" y="46"/>
                  </a:lnTo>
                  <a:lnTo>
                    <a:pt x="217" y="48"/>
                  </a:lnTo>
                  <a:lnTo>
                    <a:pt x="217" y="50"/>
                  </a:lnTo>
                  <a:lnTo>
                    <a:pt x="217" y="52"/>
                  </a:lnTo>
                  <a:lnTo>
                    <a:pt x="217" y="56"/>
                  </a:lnTo>
                  <a:lnTo>
                    <a:pt x="217" y="58"/>
                  </a:lnTo>
                  <a:lnTo>
                    <a:pt x="215" y="58"/>
                  </a:lnTo>
                  <a:lnTo>
                    <a:pt x="215" y="62"/>
                  </a:lnTo>
                  <a:lnTo>
                    <a:pt x="215" y="65"/>
                  </a:lnTo>
                  <a:lnTo>
                    <a:pt x="215" y="67"/>
                  </a:lnTo>
                  <a:lnTo>
                    <a:pt x="215" y="71"/>
                  </a:lnTo>
                  <a:lnTo>
                    <a:pt x="215" y="73"/>
                  </a:lnTo>
                  <a:lnTo>
                    <a:pt x="215" y="77"/>
                  </a:lnTo>
                  <a:lnTo>
                    <a:pt x="215" y="81"/>
                  </a:lnTo>
                  <a:lnTo>
                    <a:pt x="215" y="83"/>
                  </a:lnTo>
                  <a:lnTo>
                    <a:pt x="215" y="88"/>
                  </a:lnTo>
                  <a:lnTo>
                    <a:pt x="215" y="90"/>
                  </a:lnTo>
                  <a:lnTo>
                    <a:pt x="215" y="92"/>
                  </a:lnTo>
                  <a:lnTo>
                    <a:pt x="215" y="94"/>
                  </a:lnTo>
                  <a:lnTo>
                    <a:pt x="215" y="96"/>
                  </a:lnTo>
                  <a:lnTo>
                    <a:pt x="215" y="104"/>
                  </a:lnTo>
                  <a:lnTo>
                    <a:pt x="215" y="106"/>
                  </a:lnTo>
                  <a:lnTo>
                    <a:pt x="215" y="113"/>
                  </a:lnTo>
                  <a:lnTo>
                    <a:pt x="215" y="123"/>
                  </a:lnTo>
                  <a:lnTo>
                    <a:pt x="215" y="125"/>
                  </a:lnTo>
                  <a:lnTo>
                    <a:pt x="215" y="131"/>
                  </a:lnTo>
                  <a:lnTo>
                    <a:pt x="215" y="133"/>
                  </a:lnTo>
                  <a:lnTo>
                    <a:pt x="215" y="135"/>
                  </a:lnTo>
                  <a:lnTo>
                    <a:pt x="215" y="136"/>
                  </a:lnTo>
                  <a:lnTo>
                    <a:pt x="215" y="146"/>
                  </a:lnTo>
                  <a:lnTo>
                    <a:pt x="215" y="150"/>
                  </a:lnTo>
                  <a:lnTo>
                    <a:pt x="215" y="156"/>
                  </a:lnTo>
                  <a:lnTo>
                    <a:pt x="215" y="158"/>
                  </a:lnTo>
                  <a:lnTo>
                    <a:pt x="215" y="159"/>
                  </a:lnTo>
                  <a:lnTo>
                    <a:pt x="215" y="165"/>
                  </a:lnTo>
                  <a:lnTo>
                    <a:pt x="215" y="171"/>
                  </a:lnTo>
                  <a:lnTo>
                    <a:pt x="217" y="171"/>
                  </a:lnTo>
                  <a:lnTo>
                    <a:pt x="217" y="179"/>
                  </a:lnTo>
                  <a:lnTo>
                    <a:pt x="217" y="181"/>
                  </a:lnTo>
                  <a:lnTo>
                    <a:pt x="217" y="183"/>
                  </a:lnTo>
                  <a:lnTo>
                    <a:pt x="217" y="190"/>
                  </a:lnTo>
                  <a:lnTo>
                    <a:pt x="217" y="194"/>
                  </a:lnTo>
                  <a:lnTo>
                    <a:pt x="217" y="196"/>
                  </a:lnTo>
                  <a:lnTo>
                    <a:pt x="217" y="202"/>
                  </a:lnTo>
                  <a:lnTo>
                    <a:pt x="217" y="206"/>
                  </a:lnTo>
                  <a:lnTo>
                    <a:pt x="217" y="207"/>
                  </a:lnTo>
                  <a:lnTo>
                    <a:pt x="217" y="209"/>
                  </a:lnTo>
                  <a:lnTo>
                    <a:pt x="217" y="213"/>
                  </a:lnTo>
                  <a:lnTo>
                    <a:pt x="217" y="219"/>
                  </a:lnTo>
                  <a:lnTo>
                    <a:pt x="217" y="223"/>
                  </a:lnTo>
                  <a:lnTo>
                    <a:pt x="217" y="225"/>
                  </a:lnTo>
                  <a:lnTo>
                    <a:pt x="217" y="227"/>
                  </a:lnTo>
                  <a:lnTo>
                    <a:pt x="217" y="232"/>
                  </a:lnTo>
                  <a:lnTo>
                    <a:pt x="217" y="236"/>
                  </a:lnTo>
                  <a:lnTo>
                    <a:pt x="217" y="238"/>
                  </a:lnTo>
                  <a:lnTo>
                    <a:pt x="217" y="246"/>
                  </a:lnTo>
                  <a:lnTo>
                    <a:pt x="221" y="246"/>
                  </a:lnTo>
                  <a:lnTo>
                    <a:pt x="223" y="246"/>
                  </a:lnTo>
                  <a:lnTo>
                    <a:pt x="223" y="254"/>
                  </a:lnTo>
                  <a:lnTo>
                    <a:pt x="223" y="255"/>
                  </a:lnTo>
                  <a:lnTo>
                    <a:pt x="223" y="259"/>
                  </a:lnTo>
                  <a:lnTo>
                    <a:pt x="223" y="261"/>
                  </a:lnTo>
                  <a:lnTo>
                    <a:pt x="223" y="265"/>
                  </a:lnTo>
                  <a:lnTo>
                    <a:pt x="223" y="271"/>
                  </a:lnTo>
                  <a:lnTo>
                    <a:pt x="223" y="279"/>
                  </a:lnTo>
                  <a:lnTo>
                    <a:pt x="223" y="282"/>
                  </a:lnTo>
                  <a:lnTo>
                    <a:pt x="223" y="284"/>
                  </a:lnTo>
                  <a:lnTo>
                    <a:pt x="223" y="290"/>
                  </a:lnTo>
                  <a:lnTo>
                    <a:pt x="223" y="292"/>
                  </a:lnTo>
                  <a:lnTo>
                    <a:pt x="223" y="294"/>
                  </a:lnTo>
                  <a:lnTo>
                    <a:pt x="223" y="296"/>
                  </a:lnTo>
                  <a:lnTo>
                    <a:pt x="223" y="298"/>
                  </a:lnTo>
                  <a:lnTo>
                    <a:pt x="223" y="302"/>
                  </a:lnTo>
                  <a:lnTo>
                    <a:pt x="223" y="303"/>
                  </a:lnTo>
                  <a:lnTo>
                    <a:pt x="223" y="305"/>
                  </a:lnTo>
                  <a:lnTo>
                    <a:pt x="223" y="307"/>
                  </a:lnTo>
                  <a:lnTo>
                    <a:pt x="223" y="309"/>
                  </a:lnTo>
                  <a:lnTo>
                    <a:pt x="223" y="315"/>
                  </a:lnTo>
                  <a:lnTo>
                    <a:pt x="223" y="319"/>
                  </a:lnTo>
                  <a:lnTo>
                    <a:pt x="223" y="321"/>
                  </a:lnTo>
                  <a:lnTo>
                    <a:pt x="221" y="321"/>
                  </a:lnTo>
                  <a:lnTo>
                    <a:pt x="219" y="321"/>
                  </a:lnTo>
                  <a:lnTo>
                    <a:pt x="217" y="321"/>
                  </a:lnTo>
                  <a:lnTo>
                    <a:pt x="215" y="321"/>
                  </a:lnTo>
                  <a:lnTo>
                    <a:pt x="215" y="325"/>
                  </a:lnTo>
                  <a:lnTo>
                    <a:pt x="215" y="328"/>
                  </a:lnTo>
                  <a:lnTo>
                    <a:pt x="215" y="330"/>
                  </a:lnTo>
                  <a:lnTo>
                    <a:pt x="215" y="336"/>
                  </a:lnTo>
                  <a:lnTo>
                    <a:pt x="215" y="338"/>
                  </a:lnTo>
                  <a:lnTo>
                    <a:pt x="215" y="342"/>
                  </a:lnTo>
                  <a:lnTo>
                    <a:pt x="215" y="346"/>
                  </a:lnTo>
                  <a:lnTo>
                    <a:pt x="215" y="348"/>
                  </a:lnTo>
                  <a:lnTo>
                    <a:pt x="215" y="351"/>
                  </a:lnTo>
                  <a:lnTo>
                    <a:pt x="215" y="353"/>
                  </a:lnTo>
                  <a:lnTo>
                    <a:pt x="215" y="355"/>
                  </a:lnTo>
                  <a:lnTo>
                    <a:pt x="215" y="359"/>
                  </a:lnTo>
                  <a:lnTo>
                    <a:pt x="215" y="361"/>
                  </a:lnTo>
                  <a:lnTo>
                    <a:pt x="215" y="363"/>
                  </a:lnTo>
                  <a:lnTo>
                    <a:pt x="215" y="365"/>
                  </a:lnTo>
                  <a:lnTo>
                    <a:pt x="215" y="367"/>
                  </a:lnTo>
                  <a:lnTo>
                    <a:pt x="215" y="369"/>
                  </a:lnTo>
                  <a:lnTo>
                    <a:pt x="215" y="378"/>
                  </a:lnTo>
                  <a:lnTo>
                    <a:pt x="215" y="384"/>
                  </a:lnTo>
                  <a:lnTo>
                    <a:pt x="215" y="386"/>
                  </a:lnTo>
                  <a:lnTo>
                    <a:pt x="215" y="390"/>
                  </a:lnTo>
                  <a:lnTo>
                    <a:pt x="215" y="396"/>
                  </a:lnTo>
                  <a:lnTo>
                    <a:pt x="213" y="399"/>
                  </a:lnTo>
                  <a:lnTo>
                    <a:pt x="213" y="401"/>
                  </a:lnTo>
                  <a:lnTo>
                    <a:pt x="213" y="403"/>
                  </a:lnTo>
                  <a:lnTo>
                    <a:pt x="215" y="405"/>
                  </a:lnTo>
                  <a:lnTo>
                    <a:pt x="215" y="407"/>
                  </a:lnTo>
                  <a:lnTo>
                    <a:pt x="215" y="409"/>
                  </a:lnTo>
                  <a:lnTo>
                    <a:pt x="215" y="413"/>
                  </a:lnTo>
                  <a:lnTo>
                    <a:pt x="215" y="415"/>
                  </a:lnTo>
                  <a:lnTo>
                    <a:pt x="215" y="419"/>
                  </a:lnTo>
                  <a:lnTo>
                    <a:pt x="215" y="422"/>
                  </a:lnTo>
                  <a:lnTo>
                    <a:pt x="215" y="426"/>
                  </a:lnTo>
                  <a:lnTo>
                    <a:pt x="215" y="428"/>
                  </a:lnTo>
                  <a:lnTo>
                    <a:pt x="215" y="430"/>
                  </a:lnTo>
                  <a:lnTo>
                    <a:pt x="215" y="434"/>
                  </a:lnTo>
                  <a:lnTo>
                    <a:pt x="215" y="436"/>
                  </a:lnTo>
                  <a:lnTo>
                    <a:pt x="217" y="436"/>
                  </a:lnTo>
                  <a:lnTo>
                    <a:pt x="219" y="436"/>
                  </a:lnTo>
                  <a:lnTo>
                    <a:pt x="221" y="436"/>
                  </a:lnTo>
                  <a:lnTo>
                    <a:pt x="221" y="438"/>
                  </a:lnTo>
                  <a:lnTo>
                    <a:pt x="221" y="440"/>
                  </a:lnTo>
                  <a:lnTo>
                    <a:pt x="221" y="442"/>
                  </a:lnTo>
                  <a:lnTo>
                    <a:pt x="221" y="444"/>
                  </a:lnTo>
                  <a:lnTo>
                    <a:pt x="221" y="446"/>
                  </a:lnTo>
                  <a:lnTo>
                    <a:pt x="221" y="447"/>
                  </a:lnTo>
                  <a:lnTo>
                    <a:pt x="221" y="449"/>
                  </a:lnTo>
                  <a:lnTo>
                    <a:pt x="221" y="453"/>
                  </a:lnTo>
                  <a:lnTo>
                    <a:pt x="221" y="455"/>
                  </a:lnTo>
                  <a:lnTo>
                    <a:pt x="221" y="457"/>
                  </a:lnTo>
                  <a:lnTo>
                    <a:pt x="221" y="459"/>
                  </a:lnTo>
                  <a:lnTo>
                    <a:pt x="221" y="461"/>
                  </a:lnTo>
                  <a:lnTo>
                    <a:pt x="221" y="463"/>
                  </a:lnTo>
                  <a:lnTo>
                    <a:pt x="221" y="467"/>
                  </a:lnTo>
                  <a:lnTo>
                    <a:pt x="221" y="469"/>
                  </a:lnTo>
                  <a:lnTo>
                    <a:pt x="221" y="470"/>
                  </a:lnTo>
                  <a:lnTo>
                    <a:pt x="221" y="472"/>
                  </a:lnTo>
                  <a:lnTo>
                    <a:pt x="221" y="474"/>
                  </a:lnTo>
                  <a:lnTo>
                    <a:pt x="221" y="476"/>
                  </a:lnTo>
                  <a:lnTo>
                    <a:pt x="221" y="478"/>
                  </a:lnTo>
                  <a:lnTo>
                    <a:pt x="221" y="480"/>
                  </a:lnTo>
                  <a:lnTo>
                    <a:pt x="221" y="503"/>
                  </a:lnTo>
                  <a:lnTo>
                    <a:pt x="221" y="505"/>
                  </a:lnTo>
                  <a:lnTo>
                    <a:pt x="221" y="509"/>
                  </a:lnTo>
                  <a:lnTo>
                    <a:pt x="221" y="511"/>
                  </a:lnTo>
                  <a:lnTo>
                    <a:pt x="221" y="515"/>
                  </a:lnTo>
                  <a:lnTo>
                    <a:pt x="221" y="520"/>
                  </a:lnTo>
                  <a:lnTo>
                    <a:pt x="221" y="524"/>
                  </a:lnTo>
                  <a:lnTo>
                    <a:pt x="221" y="526"/>
                  </a:lnTo>
                  <a:lnTo>
                    <a:pt x="221" y="534"/>
                  </a:lnTo>
                  <a:lnTo>
                    <a:pt x="221" y="536"/>
                  </a:lnTo>
                  <a:lnTo>
                    <a:pt x="221" y="538"/>
                  </a:lnTo>
                  <a:lnTo>
                    <a:pt x="221" y="540"/>
                  </a:lnTo>
                  <a:lnTo>
                    <a:pt x="221" y="542"/>
                  </a:lnTo>
                  <a:lnTo>
                    <a:pt x="221" y="555"/>
                  </a:lnTo>
                  <a:lnTo>
                    <a:pt x="221" y="561"/>
                  </a:lnTo>
                  <a:lnTo>
                    <a:pt x="221" y="568"/>
                  </a:lnTo>
                  <a:lnTo>
                    <a:pt x="219" y="576"/>
                  </a:lnTo>
                  <a:lnTo>
                    <a:pt x="221" y="578"/>
                  </a:lnTo>
                  <a:lnTo>
                    <a:pt x="221" y="580"/>
                  </a:lnTo>
                  <a:lnTo>
                    <a:pt x="221" y="582"/>
                  </a:lnTo>
                  <a:lnTo>
                    <a:pt x="221" y="586"/>
                  </a:lnTo>
                  <a:lnTo>
                    <a:pt x="221" y="588"/>
                  </a:lnTo>
                  <a:lnTo>
                    <a:pt x="221" y="591"/>
                  </a:lnTo>
                  <a:lnTo>
                    <a:pt x="221" y="593"/>
                  </a:lnTo>
                  <a:lnTo>
                    <a:pt x="221" y="597"/>
                  </a:lnTo>
                  <a:lnTo>
                    <a:pt x="221" y="603"/>
                  </a:lnTo>
                  <a:lnTo>
                    <a:pt x="221" y="607"/>
                  </a:lnTo>
                  <a:lnTo>
                    <a:pt x="221" y="611"/>
                  </a:lnTo>
                  <a:lnTo>
                    <a:pt x="221" y="614"/>
                  </a:lnTo>
                  <a:lnTo>
                    <a:pt x="221" y="618"/>
                  </a:lnTo>
                  <a:lnTo>
                    <a:pt x="221" y="620"/>
                  </a:lnTo>
                  <a:lnTo>
                    <a:pt x="217" y="620"/>
                  </a:lnTo>
                  <a:lnTo>
                    <a:pt x="213" y="620"/>
                  </a:lnTo>
                  <a:lnTo>
                    <a:pt x="211" y="620"/>
                  </a:lnTo>
                  <a:lnTo>
                    <a:pt x="211" y="624"/>
                  </a:lnTo>
                  <a:lnTo>
                    <a:pt x="211" y="626"/>
                  </a:lnTo>
                  <a:lnTo>
                    <a:pt x="211" y="632"/>
                  </a:lnTo>
                  <a:lnTo>
                    <a:pt x="211" y="634"/>
                  </a:lnTo>
                  <a:lnTo>
                    <a:pt x="211" y="636"/>
                  </a:lnTo>
                  <a:lnTo>
                    <a:pt x="211" y="641"/>
                  </a:lnTo>
                  <a:lnTo>
                    <a:pt x="211" y="645"/>
                  </a:lnTo>
                  <a:lnTo>
                    <a:pt x="211" y="647"/>
                  </a:lnTo>
                  <a:lnTo>
                    <a:pt x="211" y="659"/>
                  </a:lnTo>
                  <a:lnTo>
                    <a:pt x="211" y="661"/>
                  </a:lnTo>
                  <a:lnTo>
                    <a:pt x="211" y="668"/>
                  </a:lnTo>
                  <a:lnTo>
                    <a:pt x="211" y="674"/>
                  </a:lnTo>
                  <a:lnTo>
                    <a:pt x="211" y="686"/>
                  </a:lnTo>
                  <a:lnTo>
                    <a:pt x="211" y="687"/>
                  </a:lnTo>
                  <a:lnTo>
                    <a:pt x="211" y="689"/>
                  </a:lnTo>
                  <a:lnTo>
                    <a:pt x="211" y="691"/>
                  </a:lnTo>
                  <a:lnTo>
                    <a:pt x="211" y="697"/>
                  </a:lnTo>
                  <a:lnTo>
                    <a:pt x="211" y="703"/>
                  </a:lnTo>
                  <a:lnTo>
                    <a:pt x="211" y="705"/>
                  </a:lnTo>
                  <a:lnTo>
                    <a:pt x="211" y="712"/>
                  </a:lnTo>
                  <a:lnTo>
                    <a:pt x="211" y="732"/>
                  </a:lnTo>
                  <a:lnTo>
                    <a:pt x="211" y="734"/>
                  </a:lnTo>
                  <a:lnTo>
                    <a:pt x="211" y="743"/>
                  </a:lnTo>
                  <a:lnTo>
                    <a:pt x="211" y="768"/>
                  </a:lnTo>
                  <a:lnTo>
                    <a:pt x="211" y="782"/>
                  </a:lnTo>
                  <a:lnTo>
                    <a:pt x="211" y="833"/>
                  </a:lnTo>
                  <a:lnTo>
                    <a:pt x="211" y="835"/>
                  </a:lnTo>
                  <a:lnTo>
                    <a:pt x="221" y="835"/>
                  </a:lnTo>
                  <a:lnTo>
                    <a:pt x="226" y="835"/>
                  </a:lnTo>
                  <a:lnTo>
                    <a:pt x="228" y="835"/>
                  </a:lnTo>
                  <a:lnTo>
                    <a:pt x="240" y="835"/>
                  </a:lnTo>
                  <a:lnTo>
                    <a:pt x="240" y="833"/>
                  </a:lnTo>
                  <a:lnTo>
                    <a:pt x="248" y="833"/>
                  </a:lnTo>
                  <a:lnTo>
                    <a:pt x="248" y="837"/>
                  </a:lnTo>
                  <a:lnTo>
                    <a:pt x="248" y="839"/>
                  </a:lnTo>
                  <a:lnTo>
                    <a:pt x="248" y="856"/>
                  </a:lnTo>
                  <a:lnTo>
                    <a:pt x="248" y="858"/>
                  </a:lnTo>
                  <a:lnTo>
                    <a:pt x="248" y="864"/>
                  </a:lnTo>
                  <a:lnTo>
                    <a:pt x="248" y="870"/>
                  </a:lnTo>
                  <a:lnTo>
                    <a:pt x="248" y="872"/>
                  </a:lnTo>
                  <a:lnTo>
                    <a:pt x="248" y="874"/>
                  </a:lnTo>
                  <a:lnTo>
                    <a:pt x="248" y="876"/>
                  </a:lnTo>
                  <a:lnTo>
                    <a:pt x="253" y="876"/>
                  </a:lnTo>
                  <a:lnTo>
                    <a:pt x="253" y="879"/>
                  </a:lnTo>
                  <a:lnTo>
                    <a:pt x="253" y="883"/>
                  </a:lnTo>
                  <a:lnTo>
                    <a:pt x="253" y="885"/>
                  </a:lnTo>
                  <a:lnTo>
                    <a:pt x="253" y="889"/>
                  </a:lnTo>
                  <a:lnTo>
                    <a:pt x="253" y="891"/>
                  </a:lnTo>
                  <a:lnTo>
                    <a:pt x="253" y="895"/>
                  </a:lnTo>
                  <a:lnTo>
                    <a:pt x="253" y="901"/>
                  </a:lnTo>
                  <a:lnTo>
                    <a:pt x="253" y="906"/>
                  </a:lnTo>
                  <a:lnTo>
                    <a:pt x="253" y="908"/>
                  </a:lnTo>
                  <a:lnTo>
                    <a:pt x="253" y="912"/>
                  </a:lnTo>
                  <a:lnTo>
                    <a:pt x="257" y="912"/>
                  </a:lnTo>
                  <a:lnTo>
                    <a:pt x="259" y="912"/>
                  </a:lnTo>
                  <a:lnTo>
                    <a:pt x="259" y="916"/>
                  </a:lnTo>
                  <a:lnTo>
                    <a:pt x="259" y="918"/>
                  </a:lnTo>
                  <a:lnTo>
                    <a:pt x="259" y="922"/>
                  </a:lnTo>
                  <a:lnTo>
                    <a:pt x="261" y="922"/>
                  </a:lnTo>
                  <a:lnTo>
                    <a:pt x="263" y="922"/>
                  </a:lnTo>
                  <a:lnTo>
                    <a:pt x="265" y="922"/>
                  </a:lnTo>
                  <a:lnTo>
                    <a:pt x="265" y="924"/>
                  </a:lnTo>
                  <a:lnTo>
                    <a:pt x="265" y="929"/>
                  </a:lnTo>
                  <a:lnTo>
                    <a:pt x="265" y="931"/>
                  </a:lnTo>
                  <a:lnTo>
                    <a:pt x="265" y="933"/>
                  </a:lnTo>
                  <a:lnTo>
                    <a:pt x="265" y="935"/>
                  </a:lnTo>
                  <a:lnTo>
                    <a:pt x="265" y="937"/>
                  </a:lnTo>
                  <a:lnTo>
                    <a:pt x="265" y="943"/>
                  </a:lnTo>
                  <a:lnTo>
                    <a:pt x="265" y="949"/>
                  </a:lnTo>
                  <a:lnTo>
                    <a:pt x="265" y="950"/>
                  </a:lnTo>
                  <a:lnTo>
                    <a:pt x="265" y="952"/>
                  </a:lnTo>
                  <a:lnTo>
                    <a:pt x="265" y="954"/>
                  </a:lnTo>
                  <a:lnTo>
                    <a:pt x="265" y="960"/>
                  </a:lnTo>
                  <a:lnTo>
                    <a:pt x="265" y="966"/>
                  </a:lnTo>
                  <a:lnTo>
                    <a:pt x="263" y="966"/>
                  </a:lnTo>
                  <a:lnTo>
                    <a:pt x="261" y="966"/>
                  </a:lnTo>
                  <a:lnTo>
                    <a:pt x="259" y="966"/>
                  </a:lnTo>
                  <a:lnTo>
                    <a:pt x="259" y="968"/>
                  </a:lnTo>
                  <a:lnTo>
                    <a:pt x="259" y="972"/>
                  </a:lnTo>
                  <a:lnTo>
                    <a:pt x="259" y="975"/>
                  </a:lnTo>
                  <a:lnTo>
                    <a:pt x="259" y="977"/>
                  </a:lnTo>
                  <a:lnTo>
                    <a:pt x="259" y="981"/>
                  </a:lnTo>
                  <a:lnTo>
                    <a:pt x="259" y="983"/>
                  </a:lnTo>
                  <a:lnTo>
                    <a:pt x="259" y="985"/>
                  </a:lnTo>
                  <a:lnTo>
                    <a:pt x="257" y="987"/>
                  </a:lnTo>
                  <a:lnTo>
                    <a:pt x="255" y="987"/>
                  </a:lnTo>
                  <a:lnTo>
                    <a:pt x="255" y="989"/>
                  </a:lnTo>
                  <a:lnTo>
                    <a:pt x="253" y="989"/>
                  </a:lnTo>
                  <a:lnTo>
                    <a:pt x="250" y="989"/>
                  </a:lnTo>
                  <a:lnTo>
                    <a:pt x="248" y="989"/>
                  </a:lnTo>
                  <a:lnTo>
                    <a:pt x="246" y="989"/>
                  </a:lnTo>
                  <a:lnTo>
                    <a:pt x="240" y="989"/>
                  </a:lnTo>
                  <a:lnTo>
                    <a:pt x="238" y="989"/>
                  </a:lnTo>
                  <a:lnTo>
                    <a:pt x="236" y="989"/>
                  </a:lnTo>
                  <a:lnTo>
                    <a:pt x="234" y="989"/>
                  </a:lnTo>
                  <a:lnTo>
                    <a:pt x="232" y="989"/>
                  </a:lnTo>
                  <a:lnTo>
                    <a:pt x="230" y="989"/>
                  </a:lnTo>
                  <a:lnTo>
                    <a:pt x="228" y="989"/>
                  </a:lnTo>
                  <a:lnTo>
                    <a:pt x="230" y="989"/>
                  </a:lnTo>
                  <a:lnTo>
                    <a:pt x="230" y="987"/>
                  </a:lnTo>
                  <a:lnTo>
                    <a:pt x="228" y="987"/>
                  </a:lnTo>
                  <a:lnTo>
                    <a:pt x="228" y="989"/>
                  </a:lnTo>
                  <a:lnTo>
                    <a:pt x="226" y="991"/>
                  </a:lnTo>
                  <a:lnTo>
                    <a:pt x="225" y="991"/>
                  </a:lnTo>
                  <a:lnTo>
                    <a:pt x="223" y="993"/>
                  </a:lnTo>
                  <a:lnTo>
                    <a:pt x="221" y="995"/>
                  </a:lnTo>
                  <a:lnTo>
                    <a:pt x="219" y="995"/>
                  </a:lnTo>
                  <a:lnTo>
                    <a:pt x="217" y="997"/>
                  </a:lnTo>
                  <a:lnTo>
                    <a:pt x="215" y="997"/>
                  </a:lnTo>
                  <a:lnTo>
                    <a:pt x="211" y="998"/>
                  </a:lnTo>
                  <a:lnTo>
                    <a:pt x="209" y="998"/>
                  </a:lnTo>
                  <a:lnTo>
                    <a:pt x="207" y="998"/>
                  </a:lnTo>
                  <a:lnTo>
                    <a:pt x="205" y="998"/>
                  </a:lnTo>
                  <a:lnTo>
                    <a:pt x="203" y="1000"/>
                  </a:lnTo>
                  <a:lnTo>
                    <a:pt x="203" y="1002"/>
                  </a:lnTo>
                  <a:lnTo>
                    <a:pt x="202" y="1002"/>
                  </a:lnTo>
                  <a:lnTo>
                    <a:pt x="200" y="1002"/>
                  </a:lnTo>
                  <a:lnTo>
                    <a:pt x="198" y="1004"/>
                  </a:lnTo>
                  <a:lnTo>
                    <a:pt x="196" y="1004"/>
                  </a:lnTo>
                  <a:lnTo>
                    <a:pt x="194" y="1004"/>
                  </a:lnTo>
                  <a:lnTo>
                    <a:pt x="190" y="1002"/>
                  </a:lnTo>
                  <a:lnTo>
                    <a:pt x="188" y="1002"/>
                  </a:lnTo>
                  <a:lnTo>
                    <a:pt x="186" y="1002"/>
                  </a:lnTo>
                  <a:lnTo>
                    <a:pt x="184" y="1004"/>
                  </a:lnTo>
                  <a:lnTo>
                    <a:pt x="182" y="1004"/>
                  </a:lnTo>
                  <a:lnTo>
                    <a:pt x="180" y="1004"/>
                  </a:lnTo>
                  <a:lnTo>
                    <a:pt x="178" y="1004"/>
                  </a:lnTo>
                  <a:lnTo>
                    <a:pt x="177" y="1004"/>
                  </a:lnTo>
                  <a:lnTo>
                    <a:pt x="177" y="1002"/>
                  </a:lnTo>
                  <a:lnTo>
                    <a:pt x="175" y="1002"/>
                  </a:lnTo>
                  <a:lnTo>
                    <a:pt x="173" y="1004"/>
                  </a:lnTo>
                  <a:lnTo>
                    <a:pt x="171" y="1006"/>
                  </a:lnTo>
                  <a:lnTo>
                    <a:pt x="171" y="1008"/>
                  </a:lnTo>
                  <a:lnTo>
                    <a:pt x="171" y="1010"/>
                  </a:lnTo>
                  <a:lnTo>
                    <a:pt x="171" y="1012"/>
                  </a:lnTo>
                  <a:lnTo>
                    <a:pt x="169" y="1012"/>
                  </a:lnTo>
                  <a:lnTo>
                    <a:pt x="167" y="1012"/>
                  </a:lnTo>
                  <a:lnTo>
                    <a:pt x="165" y="1012"/>
                  </a:lnTo>
                  <a:lnTo>
                    <a:pt x="163" y="1012"/>
                  </a:lnTo>
                  <a:lnTo>
                    <a:pt x="161" y="1012"/>
                  </a:lnTo>
                  <a:lnTo>
                    <a:pt x="159" y="1012"/>
                  </a:lnTo>
                  <a:lnTo>
                    <a:pt x="157" y="1012"/>
                  </a:lnTo>
                  <a:lnTo>
                    <a:pt x="155" y="1012"/>
                  </a:lnTo>
                  <a:lnTo>
                    <a:pt x="154" y="1012"/>
                  </a:lnTo>
                  <a:lnTo>
                    <a:pt x="152" y="1012"/>
                  </a:lnTo>
                  <a:lnTo>
                    <a:pt x="150" y="1014"/>
                  </a:lnTo>
                  <a:lnTo>
                    <a:pt x="148" y="1014"/>
                  </a:lnTo>
                  <a:lnTo>
                    <a:pt x="146" y="1014"/>
                  </a:lnTo>
                  <a:lnTo>
                    <a:pt x="146" y="1016"/>
                  </a:lnTo>
                  <a:lnTo>
                    <a:pt x="144" y="1016"/>
                  </a:lnTo>
                  <a:lnTo>
                    <a:pt x="144" y="1018"/>
                  </a:lnTo>
                  <a:lnTo>
                    <a:pt x="142" y="1020"/>
                  </a:lnTo>
                  <a:lnTo>
                    <a:pt x="140" y="1020"/>
                  </a:lnTo>
                  <a:lnTo>
                    <a:pt x="138" y="1020"/>
                  </a:lnTo>
                  <a:lnTo>
                    <a:pt x="136" y="1020"/>
                  </a:lnTo>
                  <a:lnTo>
                    <a:pt x="134" y="1021"/>
                  </a:lnTo>
                  <a:lnTo>
                    <a:pt x="132" y="1021"/>
                  </a:lnTo>
                  <a:lnTo>
                    <a:pt x="130" y="1025"/>
                  </a:lnTo>
                  <a:lnTo>
                    <a:pt x="129" y="1025"/>
                  </a:lnTo>
                  <a:lnTo>
                    <a:pt x="129" y="1027"/>
                  </a:lnTo>
                  <a:lnTo>
                    <a:pt x="127" y="1027"/>
                  </a:lnTo>
                  <a:lnTo>
                    <a:pt x="125" y="1029"/>
                  </a:lnTo>
                  <a:lnTo>
                    <a:pt x="125" y="1031"/>
                  </a:lnTo>
                  <a:lnTo>
                    <a:pt x="123" y="1031"/>
                  </a:lnTo>
                  <a:lnTo>
                    <a:pt x="123" y="1033"/>
                  </a:lnTo>
                  <a:lnTo>
                    <a:pt x="123" y="1035"/>
                  </a:lnTo>
                  <a:lnTo>
                    <a:pt x="121" y="1035"/>
                  </a:lnTo>
                  <a:lnTo>
                    <a:pt x="119" y="1035"/>
                  </a:lnTo>
                  <a:lnTo>
                    <a:pt x="117" y="1035"/>
                  </a:lnTo>
                  <a:lnTo>
                    <a:pt x="115" y="1035"/>
                  </a:lnTo>
                  <a:lnTo>
                    <a:pt x="113" y="1035"/>
                  </a:lnTo>
                  <a:lnTo>
                    <a:pt x="111" y="1035"/>
                  </a:lnTo>
                  <a:lnTo>
                    <a:pt x="111" y="1037"/>
                  </a:lnTo>
                  <a:lnTo>
                    <a:pt x="109" y="1037"/>
                  </a:lnTo>
                  <a:lnTo>
                    <a:pt x="107" y="1035"/>
                  </a:lnTo>
                  <a:lnTo>
                    <a:pt x="106" y="1035"/>
                  </a:lnTo>
                  <a:lnTo>
                    <a:pt x="104" y="1033"/>
                  </a:lnTo>
                  <a:lnTo>
                    <a:pt x="102" y="1033"/>
                  </a:lnTo>
                  <a:lnTo>
                    <a:pt x="102" y="1031"/>
                  </a:lnTo>
                  <a:lnTo>
                    <a:pt x="100" y="1031"/>
                  </a:lnTo>
                  <a:lnTo>
                    <a:pt x="100" y="1043"/>
                  </a:lnTo>
                  <a:lnTo>
                    <a:pt x="100" y="1054"/>
                  </a:lnTo>
                  <a:lnTo>
                    <a:pt x="100" y="1056"/>
                  </a:lnTo>
                  <a:lnTo>
                    <a:pt x="100" y="1058"/>
                  </a:lnTo>
                  <a:lnTo>
                    <a:pt x="100" y="1060"/>
                  </a:lnTo>
                  <a:lnTo>
                    <a:pt x="102" y="1060"/>
                  </a:lnTo>
                  <a:lnTo>
                    <a:pt x="104" y="1060"/>
                  </a:lnTo>
                  <a:lnTo>
                    <a:pt x="106" y="1060"/>
                  </a:lnTo>
                  <a:lnTo>
                    <a:pt x="107" y="1060"/>
                  </a:lnTo>
                  <a:lnTo>
                    <a:pt x="109" y="1060"/>
                  </a:lnTo>
                  <a:lnTo>
                    <a:pt x="111" y="1060"/>
                  </a:lnTo>
                  <a:lnTo>
                    <a:pt x="111" y="1062"/>
                  </a:lnTo>
                  <a:lnTo>
                    <a:pt x="111" y="1068"/>
                  </a:lnTo>
                  <a:lnTo>
                    <a:pt x="111" y="1069"/>
                  </a:lnTo>
                  <a:lnTo>
                    <a:pt x="111" y="1071"/>
                  </a:lnTo>
                  <a:lnTo>
                    <a:pt x="111" y="1073"/>
                  </a:lnTo>
                  <a:lnTo>
                    <a:pt x="111" y="1075"/>
                  </a:lnTo>
                  <a:lnTo>
                    <a:pt x="111" y="1079"/>
                  </a:lnTo>
                  <a:lnTo>
                    <a:pt x="109" y="1079"/>
                  </a:lnTo>
                  <a:lnTo>
                    <a:pt x="107" y="1079"/>
                  </a:lnTo>
                  <a:lnTo>
                    <a:pt x="106" y="1079"/>
                  </a:lnTo>
                  <a:lnTo>
                    <a:pt x="106" y="1083"/>
                  </a:lnTo>
                  <a:lnTo>
                    <a:pt x="106" y="1085"/>
                  </a:lnTo>
                  <a:lnTo>
                    <a:pt x="102" y="1085"/>
                  </a:lnTo>
                  <a:lnTo>
                    <a:pt x="102" y="1089"/>
                  </a:lnTo>
                  <a:lnTo>
                    <a:pt x="102" y="1091"/>
                  </a:lnTo>
                  <a:lnTo>
                    <a:pt x="106" y="1091"/>
                  </a:lnTo>
                  <a:lnTo>
                    <a:pt x="106" y="1093"/>
                  </a:lnTo>
                  <a:lnTo>
                    <a:pt x="106" y="1094"/>
                  </a:lnTo>
                  <a:lnTo>
                    <a:pt x="106" y="1096"/>
                  </a:lnTo>
                  <a:lnTo>
                    <a:pt x="107" y="1096"/>
                  </a:lnTo>
                  <a:lnTo>
                    <a:pt x="107" y="1098"/>
                  </a:lnTo>
                  <a:lnTo>
                    <a:pt x="107" y="1100"/>
                  </a:lnTo>
                  <a:lnTo>
                    <a:pt x="107" y="1102"/>
                  </a:lnTo>
                  <a:lnTo>
                    <a:pt x="111" y="1102"/>
                  </a:lnTo>
                  <a:lnTo>
                    <a:pt x="111" y="1104"/>
                  </a:lnTo>
                  <a:lnTo>
                    <a:pt x="111" y="1106"/>
                  </a:lnTo>
                  <a:lnTo>
                    <a:pt x="111" y="1108"/>
                  </a:lnTo>
                  <a:lnTo>
                    <a:pt x="107" y="1108"/>
                  </a:lnTo>
                  <a:lnTo>
                    <a:pt x="106" y="1108"/>
                  </a:lnTo>
                  <a:lnTo>
                    <a:pt x="106" y="1110"/>
                  </a:lnTo>
                  <a:lnTo>
                    <a:pt x="106" y="1112"/>
                  </a:lnTo>
                  <a:lnTo>
                    <a:pt x="106" y="1116"/>
                  </a:lnTo>
                  <a:lnTo>
                    <a:pt x="106" y="1117"/>
                  </a:lnTo>
                  <a:lnTo>
                    <a:pt x="106" y="1119"/>
                  </a:lnTo>
                  <a:lnTo>
                    <a:pt x="106" y="1123"/>
                  </a:lnTo>
                  <a:lnTo>
                    <a:pt x="106" y="1125"/>
                  </a:lnTo>
                  <a:lnTo>
                    <a:pt x="106" y="1129"/>
                  </a:lnTo>
                  <a:lnTo>
                    <a:pt x="104" y="1129"/>
                  </a:lnTo>
                  <a:lnTo>
                    <a:pt x="100" y="1129"/>
                  </a:lnTo>
                  <a:lnTo>
                    <a:pt x="100" y="1131"/>
                  </a:lnTo>
                  <a:lnTo>
                    <a:pt x="98" y="1137"/>
                  </a:lnTo>
                  <a:lnTo>
                    <a:pt x="96" y="1137"/>
                  </a:lnTo>
                  <a:lnTo>
                    <a:pt x="94" y="1137"/>
                  </a:lnTo>
                  <a:lnTo>
                    <a:pt x="94" y="1139"/>
                  </a:lnTo>
                  <a:lnTo>
                    <a:pt x="94" y="1141"/>
                  </a:lnTo>
                  <a:lnTo>
                    <a:pt x="94" y="1142"/>
                  </a:lnTo>
                  <a:lnTo>
                    <a:pt x="92" y="1144"/>
                  </a:lnTo>
                  <a:lnTo>
                    <a:pt x="90" y="1144"/>
                  </a:lnTo>
                  <a:lnTo>
                    <a:pt x="88" y="1144"/>
                  </a:lnTo>
                  <a:lnTo>
                    <a:pt x="86" y="1144"/>
                  </a:lnTo>
                  <a:lnTo>
                    <a:pt x="84" y="1144"/>
                  </a:lnTo>
                  <a:lnTo>
                    <a:pt x="82" y="1144"/>
                  </a:lnTo>
                  <a:lnTo>
                    <a:pt x="81" y="1144"/>
                  </a:lnTo>
                  <a:lnTo>
                    <a:pt x="81" y="1146"/>
                  </a:lnTo>
                  <a:lnTo>
                    <a:pt x="81" y="1148"/>
                  </a:lnTo>
                  <a:lnTo>
                    <a:pt x="81" y="1150"/>
                  </a:lnTo>
                  <a:lnTo>
                    <a:pt x="75" y="1150"/>
                  </a:lnTo>
                  <a:lnTo>
                    <a:pt x="75" y="1152"/>
                  </a:lnTo>
                  <a:lnTo>
                    <a:pt x="75" y="1154"/>
                  </a:lnTo>
                  <a:lnTo>
                    <a:pt x="75" y="1156"/>
                  </a:lnTo>
                  <a:lnTo>
                    <a:pt x="73" y="1156"/>
                  </a:lnTo>
                  <a:lnTo>
                    <a:pt x="69" y="1156"/>
                  </a:lnTo>
                  <a:lnTo>
                    <a:pt x="67" y="1156"/>
                  </a:lnTo>
                  <a:lnTo>
                    <a:pt x="67" y="1158"/>
                  </a:lnTo>
                  <a:lnTo>
                    <a:pt x="65" y="1158"/>
                  </a:lnTo>
                  <a:lnTo>
                    <a:pt x="63" y="1158"/>
                  </a:lnTo>
                  <a:lnTo>
                    <a:pt x="61" y="1158"/>
                  </a:lnTo>
                  <a:lnTo>
                    <a:pt x="59" y="1158"/>
                  </a:lnTo>
                  <a:lnTo>
                    <a:pt x="58" y="1158"/>
                  </a:lnTo>
                  <a:lnTo>
                    <a:pt x="58" y="1160"/>
                  </a:lnTo>
                  <a:lnTo>
                    <a:pt x="58" y="1162"/>
                  </a:lnTo>
                  <a:lnTo>
                    <a:pt x="56" y="1162"/>
                  </a:lnTo>
                  <a:lnTo>
                    <a:pt x="54" y="1162"/>
                  </a:lnTo>
                  <a:lnTo>
                    <a:pt x="52" y="1162"/>
                  </a:lnTo>
                  <a:lnTo>
                    <a:pt x="52" y="1164"/>
                  </a:lnTo>
                  <a:lnTo>
                    <a:pt x="50" y="1164"/>
                  </a:lnTo>
                  <a:lnTo>
                    <a:pt x="50" y="1165"/>
                  </a:lnTo>
                  <a:lnTo>
                    <a:pt x="50" y="1167"/>
                  </a:lnTo>
                  <a:lnTo>
                    <a:pt x="48" y="1167"/>
                  </a:lnTo>
                  <a:lnTo>
                    <a:pt x="46" y="1167"/>
                  </a:lnTo>
                  <a:lnTo>
                    <a:pt x="46" y="1169"/>
                  </a:lnTo>
                  <a:lnTo>
                    <a:pt x="46" y="1171"/>
                  </a:lnTo>
                  <a:lnTo>
                    <a:pt x="46" y="1173"/>
                  </a:lnTo>
                  <a:lnTo>
                    <a:pt x="44" y="1173"/>
                  </a:lnTo>
                  <a:lnTo>
                    <a:pt x="42" y="1173"/>
                  </a:lnTo>
                  <a:lnTo>
                    <a:pt x="40" y="1173"/>
                  </a:lnTo>
                  <a:lnTo>
                    <a:pt x="40" y="1175"/>
                  </a:lnTo>
                  <a:lnTo>
                    <a:pt x="36" y="1175"/>
                  </a:lnTo>
                  <a:lnTo>
                    <a:pt x="34" y="1175"/>
                  </a:lnTo>
                  <a:lnTo>
                    <a:pt x="31" y="1175"/>
                  </a:lnTo>
                  <a:lnTo>
                    <a:pt x="27" y="1175"/>
                  </a:lnTo>
                  <a:lnTo>
                    <a:pt x="25" y="1175"/>
                  </a:lnTo>
                  <a:lnTo>
                    <a:pt x="23" y="1175"/>
                  </a:lnTo>
                  <a:lnTo>
                    <a:pt x="13" y="1175"/>
                  </a:lnTo>
                  <a:lnTo>
                    <a:pt x="11" y="1175"/>
                  </a:lnTo>
                  <a:lnTo>
                    <a:pt x="9" y="1175"/>
                  </a:lnTo>
                  <a:lnTo>
                    <a:pt x="4" y="1175"/>
                  </a:lnTo>
                  <a:lnTo>
                    <a:pt x="2" y="1175"/>
                  </a:lnTo>
                  <a:lnTo>
                    <a:pt x="2" y="1152"/>
                  </a:lnTo>
                  <a:lnTo>
                    <a:pt x="2" y="1150"/>
                  </a:lnTo>
                  <a:lnTo>
                    <a:pt x="0" y="1129"/>
                  </a:lnTo>
                  <a:lnTo>
                    <a:pt x="0" y="1114"/>
                  </a:lnTo>
                  <a:lnTo>
                    <a:pt x="2" y="1102"/>
                  </a:lnTo>
                  <a:lnTo>
                    <a:pt x="2" y="1100"/>
                  </a:lnTo>
                  <a:lnTo>
                    <a:pt x="2" y="1087"/>
                  </a:lnTo>
                  <a:lnTo>
                    <a:pt x="2" y="1077"/>
                  </a:lnTo>
                  <a:lnTo>
                    <a:pt x="2" y="1060"/>
                  </a:lnTo>
                  <a:lnTo>
                    <a:pt x="2" y="1054"/>
                  </a:lnTo>
                  <a:lnTo>
                    <a:pt x="2" y="1052"/>
                  </a:lnTo>
                  <a:lnTo>
                    <a:pt x="2" y="989"/>
                  </a:lnTo>
                  <a:lnTo>
                    <a:pt x="2" y="987"/>
                  </a:lnTo>
                  <a:lnTo>
                    <a:pt x="2" y="968"/>
                  </a:lnTo>
                  <a:lnTo>
                    <a:pt x="2" y="966"/>
                  </a:lnTo>
                  <a:lnTo>
                    <a:pt x="2" y="949"/>
                  </a:lnTo>
                  <a:lnTo>
                    <a:pt x="4" y="904"/>
                  </a:lnTo>
                  <a:lnTo>
                    <a:pt x="4" y="874"/>
                  </a:lnTo>
                  <a:lnTo>
                    <a:pt x="4" y="851"/>
                  </a:lnTo>
                  <a:lnTo>
                    <a:pt x="4" y="833"/>
                  </a:lnTo>
                  <a:lnTo>
                    <a:pt x="4" y="793"/>
                  </a:lnTo>
                  <a:lnTo>
                    <a:pt x="4" y="770"/>
                  </a:lnTo>
                  <a:lnTo>
                    <a:pt x="4" y="743"/>
                  </a:lnTo>
                  <a:lnTo>
                    <a:pt x="4" y="605"/>
                  </a:lnTo>
                  <a:lnTo>
                    <a:pt x="4" y="603"/>
                  </a:lnTo>
                  <a:lnTo>
                    <a:pt x="4" y="582"/>
                  </a:lnTo>
                  <a:lnTo>
                    <a:pt x="4" y="351"/>
                  </a:lnTo>
                  <a:lnTo>
                    <a:pt x="4" y="342"/>
                  </a:lnTo>
                  <a:lnTo>
                    <a:pt x="4" y="332"/>
                  </a:lnTo>
                  <a:lnTo>
                    <a:pt x="4" y="321"/>
                  </a:lnTo>
                  <a:lnTo>
                    <a:pt x="4" y="190"/>
                  </a:lnTo>
                  <a:lnTo>
                    <a:pt x="4" y="184"/>
                  </a:lnTo>
                  <a:lnTo>
                    <a:pt x="4" y="138"/>
                  </a:lnTo>
                  <a:lnTo>
                    <a:pt x="4" y="39"/>
                  </a:lnTo>
                  <a:lnTo>
                    <a:pt x="4" y="37"/>
                  </a:lnTo>
                  <a:lnTo>
                    <a:pt x="4" y="0"/>
                  </a:lnTo>
                  <a:lnTo>
                    <a:pt x="8" y="0"/>
                  </a:lnTo>
                  <a:lnTo>
                    <a:pt x="13" y="0"/>
                  </a:lnTo>
                  <a:lnTo>
                    <a:pt x="25" y="0"/>
                  </a:lnTo>
                  <a:lnTo>
                    <a:pt x="67" y="0"/>
                  </a:lnTo>
                  <a:lnTo>
                    <a:pt x="73" y="0"/>
                  </a:lnTo>
                  <a:lnTo>
                    <a:pt x="159" y="0"/>
                  </a:lnTo>
                  <a:lnTo>
                    <a:pt x="200" y="0"/>
                  </a:lnTo>
                  <a:lnTo>
                    <a:pt x="20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41" name="Freeform 24">
              <a:extLst>
                <a:ext uri="{FF2B5EF4-FFF2-40B4-BE49-F238E27FC236}">
                  <a16:creationId xmlns:a16="http://schemas.microsoft.com/office/drawing/2014/main" id="{468B0B3C-7D69-F99B-B968-2FBFEEFF0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3438" y="2327275"/>
              <a:ext cx="933450" cy="938213"/>
            </a:xfrm>
            <a:custGeom>
              <a:avLst/>
              <a:gdLst>
                <a:gd name="T0" fmla="*/ 102 w 588"/>
                <a:gd name="T1" fmla="*/ 0 h 591"/>
                <a:gd name="T2" fmla="*/ 137 w 588"/>
                <a:gd name="T3" fmla="*/ 0 h 591"/>
                <a:gd name="T4" fmla="*/ 204 w 588"/>
                <a:gd name="T5" fmla="*/ 1 h 591"/>
                <a:gd name="T6" fmla="*/ 240 w 588"/>
                <a:gd name="T7" fmla="*/ 1 h 591"/>
                <a:gd name="T8" fmla="*/ 279 w 588"/>
                <a:gd name="T9" fmla="*/ 1 h 591"/>
                <a:gd name="T10" fmla="*/ 323 w 588"/>
                <a:gd name="T11" fmla="*/ 1 h 591"/>
                <a:gd name="T12" fmla="*/ 363 w 588"/>
                <a:gd name="T13" fmla="*/ 1 h 591"/>
                <a:gd name="T14" fmla="*/ 405 w 588"/>
                <a:gd name="T15" fmla="*/ 3 h 591"/>
                <a:gd name="T16" fmla="*/ 459 w 588"/>
                <a:gd name="T17" fmla="*/ 3 h 591"/>
                <a:gd name="T18" fmla="*/ 505 w 588"/>
                <a:gd name="T19" fmla="*/ 3 h 591"/>
                <a:gd name="T20" fmla="*/ 555 w 588"/>
                <a:gd name="T21" fmla="*/ 3 h 591"/>
                <a:gd name="T22" fmla="*/ 588 w 588"/>
                <a:gd name="T23" fmla="*/ 3 h 591"/>
                <a:gd name="T24" fmla="*/ 588 w 588"/>
                <a:gd name="T25" fmla="*/ 34 h 591"/>
                <a:gd name="T26" fmla="*/ 588 w 588"/>
                <a:gd name="T27" fmla="*/ 63 h 591"/>
                <a:gd name="T28" fmla="*/ 588 w 588"/>
                <a:gd name="T29" fmla="*/ 107 h 591"/>
                <a:gd name="T30" fmla="*/ 588 w 588"/>
                <a:gd name="T31" fmla="*/ 145 h 591"/>
                <a:gd name="T32" fmla="*/ 588 w 588"/>
                <a:gd name="T33" fmla="*/ 176 h 591"/>
                <a:gd name="T34" fmla="*/ 588 w 588"/>
                <a:gd name="T35" fmla="*/ 201 h 591"/>
                <a:gd name="T36" fmla="*/ 588 w 588"/>
                <a:gd name="T37" fmla="*/ 234 h 591"/>
                <a:gd name="T38" fmla="*/ 588 w 588"/>
                <a:gd name="T39" fmla="*/ 263 h 591"/>
                <a:gd name="T40" fmla="*/ 588 w 588"/>
                <a:gd name="T41" fmla="*/ 301 h 591"/>
                <a:gd name="T42" fmla="*/ 588 w 588"/>
                <a:gd name="T43" fmla="*/ 330 h 591"/>
                <a:gd name="T44" fmla="*/ 588 w 588"/>
                <a:gd name="T45" fmla="*/ 355 h 591"/>
                <a:gd name="T46" fmla="*/ 588 w 588"/>
                <a:gd name="T47" fmla="*/ 380 h 591"/>
                <a:gd name="T48" fmla="*/ 588 w 588"/>
                <a:gd name="T49" fmla="*/ 407 h 591"/>
                <a:gd name="T50" fmla="*/ 588 w 588"/>
                <a:gd name="T51" fmla="*/ 451 h 591"/>
                <a:gd name="T52" fmla="*/ 588 w 588"/>
                <a:gd name="T53" fmla="*/ 489 h 591"/>
                <a:gd name="T54" fmla="*/ 588 w 588"/>
                <a:gd name="T55" fmla="*/ 520 h 591"/>
                <a:gd name="T56" fmla="*/ 588 w 588"/>
                <a:gd name="T57" fmla="*/ 551 h 591"/>
                <a:gd name="T58" fmla="*/ 588 w 588"/>
                <a:gd name="T59" fmla="*/ 581 h 591"/>
                <a:gd name="T60" fmla="*/ 565 w 588"/>
                <a:gd name="T61" fmla="*/ 591 h 591"/>
                <a:gd name="T62" fmla="*/ 528 w 588"/>
                <a:gd name="T63" fmla="*/ 591 h 591"/>
                <a:gd name="T64" fmla="*/ 480 w 588"/>
                <a:gd name="T65" fmla="*/ 591 h 591"/>
                <a:gd name="T66" fmla="*/ 426 w 588"/>
                <a:gd name="T67" fmla="*/ 591 h 591"/>
                <a:gd name="T68" fmla="*/ 371 w 588"/>
                <a:gd name="T69" fmla="*/ 591 h 591"/>
                <a:gd name="T70" fmla="*/ 279 w 588"/>
                <a:gd name="T71" fmla="*/ 587 h 591"/>
                <a:gd name="T72" fmla="*/ 252 w 588"/>
                <a:gd name="T73" fmla="*/ 568 h 591"/>
                <a:gd name="T74" fmla="*/ 204 w 588"/>
                <a:gd name="T75" fmla="*/ 533 h 591"/>
                <a:gd name="T76" fmla="*/ 127 w 588"/>
                <a:gd name="T77" fmla="*/ 481 h 591"/>
                <a:gd name="T78" fmla="*/ 92 w 588"/>
                <a:gd name="T79" fmla="*/ 456 h 591"/>
                <a:gd name="T80" fmla="*/ 44 w 588"/>
                <a:gd name="T81" fmla="*/ 426 h 591"/>
                <a:gd name="T82" fmla="*/ 0 w 588"/>
                <a:gd name="T83" fmla="*/ 393 h 591"/>
                <a:gd name="T84" fmla="*/ 0 w 588"/>
                <a:gd name="T85" fmla="*/ 324 h 591"/>
                <a:gd name="T86" fmla="*/ 0 w 588"/>
                <a:gd name="T87" fmla="*/ 287 h 591"/>
                <a:gd name="T88" fmla="*/ 10 w 588"/>
                <a:gd name="T89" fmla="*/ 270 h 591"/>
                <a:gd name="T90" fmla="*/ 17 w 588"/>
                <a:gd name="T91" fmla="*/ 257 h 591"/>
                <a:gd name="T92" fmla="*/ 23 w 588"/>
                <a:gd name="T93" fmla="*/ 238 h 591"/>
                <a:gd name="T94" fmla="*/ 31 w 588"/>
                <a:gd name="T95" fmla="*/ 218 h 591"/>
                <a:gd name="T96" fmla="*/ 25 w 588"/>
                <a:gd name="T97" fmla="*/ 197 h 591"/>
                <a:gd name="T98" fmla="*/ 25 w 588"/>
                <a:gd name="T99" fmla="*/ 176 h 591"/>
                <a:gd name="T100" fmla="*/ 29 w 588"/>
                <a:gd name="T101" fmla="*/ 157 h 591"/>
                <a:gd name="T102" fmla="*/ 31 w 588"/>
                <a:gd name="T103" fmla="*/ 132 h 591"/>
                <a:gd name="T104" fmla="*/ 37 w 588"/>
                <a:gd name="T105" fmla="*/ 113 h 591"/>
                <a:gd name="T106" fmla="*/ 33 w 588"/>
                <a:gd name="T107" fmla="*/ 94 h 591"/>
                <a:gd name="T108" fmla="*/ 31 w 588"/>
                <a:gd name="T109" fmla="*/ 72 h 591"/>
                <a:gd name="T110" fmla="*/ 23 w 588"/>
                <a:gd name="T111" fmla="*/ 53 h 591"/>
                <a:gd name="T112" fmla="*/ 25 w 588"/>
                <a:gd name="T113" fmla="*/ 36 h 591"/>
                <a:gd name="T114" fmla="*/ 23 w 588"/>
                <a:gd name="T115" fmla="*/ 19 h 591"/>
                <a:gd name="T116" fmla="*/ 25 w 588"/>
                <a:gd name="T117" fmla="*/ 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8" h="591">
                  <a:moveTo>
                    <a:pt x="46" y="0"/>
                  </a:moveTo>
                  <a:lnTo>
                    <a:pt x="48" y="0"/>
                  </a:lnTo>
                  <a:lnTo>
                    <a:pt x="50" y="0"/>
                  </a:lnTo>
                  <a:lnTo>
                    <a:pt x="65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3" y="0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3" y="0"/>
                  </a:lnTo>
                  <a:lnTo>
                    <a:pt x="127" y="0"/>
                  </a:lnTo>
                  <a:lnTo>
                    <a:pt x="129" y="0"/>
                  </a:lnTo>
                  <a:lnTo>
                    <a:pt x="131" y="0"/>
                  </a:lnTo>
                  <a:lnTo>
                    <a:pt x="133" y="0"/>
                  </a:lnTo>
                  <a:lnTo>
                    <a:pt x="135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63" y="0"/>
                  </a:lnTo>
                  <a:lnTo>
                    <a:pt x="169" y="0"/>
                  </a:lnTo>
                  <a:lnTo>
                    <a:pt x="179" y="0"/>
                  </a:lnTo>
                  <a:lnTo>
                    <a:pt x="181" y="0"/>
                  </a:lnTo>
                  <a:lnTo>
                    <a:pt x="185" y="1"/>
                  </a:lnTo>
                  <a:lnTo>
                    <a:pt x="186" y="1"/>
                  </a:lnTo>
                  <a:lnTo>
                    <a:pt x="188" y="1"/>
                  </a:lnTo>
                  <a:lnTo>
                    <a:pt x="190" y="1"/>
                  </a:lnTo>
                  <a:lnTo>
                    <a:pt x="196" y="1"/>
                  </a:lnTo>
                  <a:lnTo>
                    <a:pt x="204" y="1"/>
                  </a:lnTo>
                  <a:lnTo>
                    <a:pt x="208" y="1"/>
                  </a:lnTo>
                  <a:lnTo>
                    <a:pt x="209" y="1"/>
                  </a:lnTo>
                  <a:lnTo>
                    <a:pt x="213" y="1"/>
                  </a:lnTo>
                  <a:lnTo>
                    <a:pt x="215" y="1"/>
                  </a:lnTo>
                  <a:lnTo>
                    <a:pt x="217" y="1"/>
                  </a:lnTo>
                  <a:lnTo>
                    <a:pt x="219" y="1"/>
                  </a:lnTo>
                  <a:lnTo>
                    <a:pt x="221" y="1"/>
                  </a:lnTo>
                  <a:lnTo>
                    <a:pt x="227" y="1"/>
                  </a:lnTo>
                  <a:lnTo>
                    <a:pt x="231" y="1"/>
                  </a:lnTo>
                  <a:lnTo>
                    <a:pt x="233" y="1"/>
                  </a:lnTo>
                  <a:lnTo>
                    <a:pt x="234" y="1"/>
                  </a:lnTo>
                  <a:lnTo>
                    <a:pt x="238" y="1"/>
                  </a:lnTo>
                  <a:lnTo>
                    <a:pt x="240" y="1"/>
                  </a:lnTo>
                  <a:lnTo>
                    <a:pt x="242" y="1"/>
                  </a:lnTo>
                  <a:lnTo>
                    <a:pt x="248" y="1"/>
                  </a:lnTo>
                  <a:lnTo>
                    <a:pt x="250" y="1"/>
                  </a:lnTo>
                  <a:lnTo>
                    <a:pt x="252" y="1"/>
                  </a:lnTo>
                  <a:lnTo>
                    <a:pt x="254" y="1"/>
                  </a:lnTo>
                  <a:lnTo>
                    <a:pt x="256" y="1"/>
                  </a:lnTo>
                  <a:lnTo>
                    <a:pt x="257" y="1"/>
                  </a:lnTo>
                  <a:lnTo>
                    <a:pt x="261" y="1"/>
                  </a:lnTo>
                  <a:lnTo>
                    <a:pt x="265" y="1"/>
                  </a:lnTo>
                  <a:lnTo>
                    <a:pt x="267" y="1"/>
                  </a:lnTo>
                  <a:lnTo>
                    <a:pt x="271" y="1"/>
                  </a:lnTo>
                  <a:lnTo>
                    <a:pt x="275" y="1"/>
                  </a:lnTo>
                  <a:lnTo>
                    <a:pt x="279" y="1"/>
                  </a:lnTo>
                  <a:lnTo>
                    <a:pt x="281" y="1"/>
                  </a:lnTo>
                  <a:lnTo>
                    <a:pt x="282" y="1"/>
                  </a:lnTo>
                  <a:lnTo>
                    <a:pt x="284" y="1"/>
                  </a:lnTo>
                  <a:lnTo>
                    <a:pt x="286" y="1"/>
                  </a:lnTo>
                  <a:lnTo>
                    <a:pt x="292" y="1"/>
                  </a:lnTo>
                  <a:lnTo>
                    <a:pt x="296" y="1"/>
                  </a:lnTo>
                  <a:lnTo>
                    <a:pt x="298" y="1"/>
                  </a:lnTo>
                  <a:lnTo>
                    <a:pt x="307" y="1"/>
                  </a:lnTo>
                  <a:lnTo>
                    <a:pt x="311" y="1"/>
                  </a:lnTo>
                  <a:lnTo>
                    <a:pt x="313" y="1"/>
                  </a:lnTo>
                  <a:lnTo>
                    <a:pt x="319" y="1"/>
                  </a:lnTo>
                  <a:lnTo>
                    <a:pt x="321" y="1"/>
                  </a:lnTo>
                  <a:lnTo>
                    <a:pt x="323" y="1"/>
                  </a:lnTo>
                  <a:lnTo>
                    <a:pt x="325" y="1"/>
                  </a:lnTo>
                  <a:lnTo>
                    <a:pt x="327" y="1"/>
                  </a:lnTo>
                  <a:lnTo>
                    <a:pt x="329" y="1"/>
                  </a:lnTo>
                  <a:lnTo>
                    <a:pt x="330" y="1"/>
                  </a:lnTo>
                  <a:lnTo>
                    <a:pt x="332" y="1"/>
                  </a:lnTo>
                  <a:lnTo>
                    <a:pt x="340" y="1"/>
                  </a:lnTo>
                  <a:lnTo>
                    <a:pt x="348" y="1"/>
                  </a:lnTo>
                  <a:lnTo>
                    <a:pt x="350" y="1"/>
                  </a:lnTo>
                  <a:lnTo>
                    <a:pt x="354" y="1"/>
                  </a:lnTo>
                  <a:lnTo>
                    <a:pt x="355" y="1"/>
                  </a:lnTo>
                  <a:lnTo>
                    <a:pt x="357" y="1"/>
                  </a:lnTo>
                  <a:lnTo>
                    <a:pt x="359" y="1"/>
                  </a:lnTo>
                  <a:lnTo>
                    <a:pt x="363" y="1"/>
                  </a:lnTo>
                  <a:lnTo>
                    <a:pt x="365" y="1"/>
                  </a:lnTo>
                  <a:lnTo>
                    <a:pt x="367" y="1"/>
                  </a:lnTo>
                  <a:lnTo>
                    <a:pt x="369" y="1"/>
                  </a:lnTo>
                  <a:lnTo>
                    <a:pt x="375" y="1"/>
                  </a:lnTo>
                  <a:lnTo>
                    <a:pt x="377" y="1"/>
                  </a:lnTo>
                  <a:lnTo>
                    <a:pt x="380" y="1"/>
                  </a:lnTo>
                  <a:lnTo>
                    <a:pt x="382" y="1"/>
                  </a:lnTo>
                  <a:lnTo>
                    <a:pt x="386" y="1"/>
                  </a:lnTo>
                  <a:lnTo>
                    <a:pt x="394" y="1"/>
                  </a:lnTo>
                  <a:lnTo>
                    <a:pt x="396" y="1"/>
                  </a:lnTo>
                  <a:lnTo>
                    <a:pt x="402" y="1"/>
                  </a:lnTo>
                  <a:lnTo>
                    <a:pt x="403" y="3"/>
                  </a:lnTo>
                  <a:lnTo>
                    <a:pt x="405" y="3"/>
                  </a:lnTo>
                  <a:lnTo>
                    <a:pt x="413" y="3"/>
                  </a:lnTo>
                  <a:lnTo>
                    <a:pt x="421" y="3"/>
                  </a:lnTo>
                  <a:lnTo>
                    <a:pt x="423" y="3"/>
                  </a:lnTo>
                  <a:lnTo>
                    <a:pt x="425" y="3"/>
                  </a:lnTo>
                  <a:lnTo>
                    <a:pt x="426" y="3"/>
                  </a:lnTo>
                  <a:lnTo>
                    <a:pt x="428" y="3"/>
                  </a:lnTo>
                  <a:lnTo>
                    <a:pt x="434" y="3"/>
                  </a:lnTo>
                  <a:lnTo>
                    <a:pt x="436" y="3"/>
                  </a:lnTo>
                  <a:lnTo>
                    <a:pt x="438" y="3"/>
                  </a:lnTo>
                  <a:lnTo>
                    <a:pt x="444" y="3"/>
                  </a:lnTo>
                  <a:lnTo>
                    <a:pt x="451" y="3"/>
                  </a:lnTo>
                  <a:lnTo>
                    <a:pt x="457" y="3"/>
                  </a:lnTo>
                  <a:lnTo>
                    <a:pt x="459" y="3"/>
                  </a:lnTo>
                  <a:lnTo>
                    <a:pt x="467" y="3"/>
                  </a:lnTo>
                  <a:lnTo>
                    <a:pt x="469" y="3"/>
                  </a:lnTo>
                  <a:lnTo>
                    <a:pt x="473" y="3"/>
                  </a:lnTo>
                  <a:lnTo>
                    <a:pt x="476" y="3"/>
                  </a:lnTo>
                  <a:lnTo>
                    <a:pt x="478" y="3"/>
                  </a:lnTo>
                  <a:lnTo>
                    <a:pt x="482" y="3"/>
                  </a:lnTo>
                  <a:lnTo>
                    <a:pt x="484" y="3"/>
                  </a:lnTo>
                  <a:lnTo>
                    <a:pt x="486" y="3"/>
                  </a:lnTo>
                  <a:lnTo>
                    <a:pt x="490" y="3"/>
                  </a:lnTo>
                  <a:lnTo>
                    <a:pt x="492" y="3"/>
                  </a:lnTo>
                  <a:lnTo>
                    <a:pt x="496" y="3"/>
                  </a:lnTo>
                  <a:lnTo>
                    <a:pt x="499" y="3"/>
                  </a:lnTo>
                  <a:lnTo>
                    <a:pt x="505" y="3"/>
                  </a:lnTo>
                  <a:lnTo>
                    <a:pt x="509" y="3"/>
                  </a:lnTo>
                  <a:lnTo>
                    <a:pt x="511" y="3"/>
                  </a:lnTo>
                  <a:lnTo>
                    <a:pt x="523" y="3"/>
                  </a:lnTo>
                  <a:lnTo>
                    <a:pt x="526" y="3"/>
                  </a:lnTo>
                  <a:lnTo>
                    <a:pt x="532" y="3"/>
                  </a:lnTo>
                  <a:lnTo>
                    <a:pt x="534" y="3"/>
                  </a:lnTo>
                  <a:lnTo>
                    <a:pt x="538" y="3"/>
                  </a:lnTo>
                  <a:lnTo>
                    <a:pt x="540" y="3"/>
                  </a:lnTo>
                  <a:lnTo>
                    <a:pt x="542" y="3"/>
                  </a:lnTo>
                  <a:lnTo>
                    <a:pt x="546" y="3"/>
                  </a:lnTo>
                  <a:lnTo>
                    <a:pt x="547" y="3"/>
                  </a:lnTo>
                  <a:lnTo>
                    <a:pt x="551" y="3"/>
                  </a:lnTo>
                  <a:lnTo>
                    <a:pt x="555" y="3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5" y="3"/>
                  </a:lnTo>
                  <a:lnTo>
                    <a:pt x="569" y="3"/>
                  </a:lnTo>
                  <a:lnTo>
                    <a:pt x="572" y="3"/>
                  </a:lnTo>
                  <a:lnTo>
                    <a:pt x="574" y="3"/>
                  </a:lnTo>
                  <a:lnTo>
                    <a:pt x="576" y="3"/>
                  </a:lnTo>
                  <a:lnTo>
                    <a:pt x="578" y="3"/>
                  </a:lnTo>
                  <a:lnTo>
                    <a:pt x="580" y="3"/>
                  </a:lnTo>
                  <a:lnTo>
                    <a:pt x="582" y="3"/>
                  </a:lnTo>
                  <a:lnTo>
                    <a:pt x="584" y="3"/>
                  </a:lnTo>
                  <a:lnTo>
                    <a:pt x="586" y="3"/>
                  </a:lnTo>
                  <a:lnTo>
                    <a:pt x="588" y="3"/>
                  </a:lnTo>
                  <a:lnTo>
                    <a:pt x="588" y="7"/>
                  </a:lnTo>
                  <a:lnTo>
                    <a:pt x="588" y="9"/>
                  </a:lnTo>
                  <a:lnTo>
                    <a:pt x="588" y="11"/>
                  </a:lnTo>
                  <a:lnTo>
                    <a:pt x="588" y="13"/>
                  </a:lnTo>
                  <a:lnTo>
                    <a:pt x="588" y="15"/>
                  </a:lnTo>
                  <a:lnTo>
                    <a:pt x="588" y="19"/>
                  </a:lnTo>
                  <a:lnTo>
                    <a:pt x="588" y="21"/>
                  </a:lnTo>
                  <a:lnTo>
                    <a:pt x="588" y="23"/>
                  </a:lnTo>
                  <a:lnTo>
                    <a:pt x="588" y="26"/>
                  </a:lnTo>
                  <a:lnTo>
                    <a:pt x="588" y="28"/>
                  </a:lnTo>
                  <a:lnTo>
                    <a:pt x="588" y="30"/>
                  </a:lnTo>
                  <a:lnTo>
                    <a:pt x="588" y="32"/>
                  </a:lnTo>
                  <a:lnTo>
                    <a:pt x="588" y="34"/>
                  </a:lnTo>
                  <a:lnTo>
                    <a:pt x="588" y="36"/>
                  </a:lnTo>
                  <a:lnTo>
                    <a:pt x="588" y="38"/>
                  </a:lnTo>
                  <a:lnTo>
                    <a:pt x="588" y="40"/>
                  </a:lnTo>
                  <a:lnTo>
                    <a:pt x="588" y="42"/>
                  </a:lnTo>
                  <a:lnTo>
                    <a:pt x="588" y="44"/>
                  </a:lnTo>
                  <a:lnTo>
                    <a:pt x="588" y="46"/>
                  </a:lnTo>
                  <a:lnTo>
                    <a:pt x="588" y="48"/>
                  </a:lnTo>
                  <a:lnTo>
                    <a:pt x="588" y="49"/>
                  </a:lnTo>
                  <a:lnTo>
                    <a:pt x="588" y="51"/>
                  </a:lnTo>
                  <a:lnTo>
                    <a:pt x="588" y="53"/>
                  </a:lnTo>
                  <a:lnTo>
                    <a:pt x="588" y="55"/>
                  </a:lnTo>
                  <a:lnTo>
                    <a:pt x="588" y="59"/>
                  </a:lnTo>
                  <a:lnTo>
                    <a:pt x="588" y="63"/>
                  </a:lnTo>
                  <a:lnTo>
                    <a:pt x="588" y="67"/>
                  </a:lnTo>
                  <a:lnTo>
                    <a:pt x="588" y="74"/>
                  </a:lnTo>
                  <a:lnTo>
                    <a:pt x="588" y="76"/>
                  </a:lnTo>
                  <a:lnTo>
                    <a:pt x="588" y="84"/>
                  </a:lnTo>
                  <a:lnTo>
                    <a:pt x="588" y="88"/>
                  </a:lnTo>
                  <a:lnTo>
                    <a:pt x="588" y="90"/>
                  </a:lnTo>
                  <a:lnTo>
                    <a:pt x="588" y="95"/>
                  </a:lnTo>
                  <a:lnTo>
                    <a:pt x="588" y="97"/>
                  </a:lnTo>
                  <a:lnTo>
                    <a:pt x="588" y="99"/>
                  </a:lnTo>
                  <a:lnTo>
                    <a:pt x="588" y="101"/>
                  </a:lnTo>
                  <a:lnTo>
                    <a:pt x="588" y="103"/>
                  </a:lnTo>
                  <a:lnTo>
                    <a:pt x="588" y="105"/>
                  </a:lnTo>
                  <a:lnTo>
                    <a:pt x="588" y="107"/>
                  </a:lnTo>
                  <a:lnTo>
                    <a:pt x="588" y="111"/>
                  </a:lnTo>
                  <a:lnTo>
                    <a:pt x="588" y="113"/>
                  </a:lnTo>
                  <a:lnTo>
                    <a:pt x="588" y="115"/>
                  </a:lnTo>
                  <a:lnTo>
                    <a:pt x="588" y="120"/>
                  </a:lnTo>
                  <a:lnTo>
                    <a:pt x="588" y="126"/>
                  </a:lnTo>
                  <a:lnTo>
                    <a:pt x="588" y="128"/>
                  </a:lnTo>
                  <a:lnTo>
                    <a:pt x="588" y="130"/>
                  </a:lnTo>
                  <a:lnTo>
                    <a:pt x="588" y="132"/>
                  </a:lnTo>
                  <a:lnTo>
                    <a:pt x="588" y="136"/>
                  </a:lnTo>
                  <a:lnTo>
                    <a:pt x="588" y="138"/>
                  </a:lnTo>
                  <a:lnTo>
                    <a:pt x="588" y="140"/>
                  </a:lnTo>
                  <a:lnTo>
                    <a:pt x="588" y="143"/>
                  </a:lnTo>
                  <a:lnTo>
                    <a:pt x="588" y="145"/>
                  </a:lnTo>
                  <a:lnTo>
                    <a:pt x="588" y="147"/>
                  </a:lnTo>
                  <a:lnTo>
                    <a:pt x="588" y="151"/>
                  </a:lnTo>
                  <a:lnTo>
                    <a:pt x="588" y="153"/>
                  </a:lnTo>
                  <a:lnTo>
                    <a:pt x="588" y="155"/>
                  </a:lnTo>
                  <a:lnTo>
                    <a:pt x="588" y="157"/>
                  </a:lnTo>
                  <a:lnTo>
                    <a:pt x="588" y="159"/>
                  </a:lnTo>
                  <a:lnTo>
                    <a:pt x="588" y="161"/>
                  </a:lnTo>
                  <a:lnTo>
                    <a:pt x="588" y="163"/>
                  </a:lnTo>
                  <a:lnTo>
                    <a:pt x="588" y="165"/>
                  </a:lnTo>
                  <a:lnTo>
                    <a:pt x="588" y="168"/>
                  </a:lnTo>
                  <a:lnTo>
                    <a:pt x="588" y="170"/>
                  </a:lnTo>
                  <a:lnTo>
                    <a:pt x="588" y="174"/>
                  </a:lnTo>
                  <a:lnTo>
                    <a:pt x="588" y="176"/>
                  </a:lnTo>
                  <a:lnTo>
                    <a:pt x="588" y="178"/>
                  </a:lnTo>
                  <a:lnTo>
                    <a:pt x="588" y="180"/>
                  </a:lnTo>
                  <a:lnTo>
                    <a:pt x="588" y="182"/>
                  </a:lnTo>
                  <a:lnTo>
                    <a:pt x="588" y="184"/>
                  </a:lnTo>
                  <a:lnTo>
                    <a:pt x="588" y="186"/>
                  </a:lnTo>
                  <a:lnTo>
                    <a:pt x="588" y="188"/>
                  </a:lnTo>
                  <a:lnTo>
                    <a:pt x="588" y="190"/>
                  </a:lnTo>
                  <a:lnTo>
                    <a:pt x="588" y="191"/>
                  </a:lnTo>
                  <a:lnTo>
                    <a:pt x="588" y="193"/>
                  </a:lnTo>
                  <a:lnTo>
                    <a:pt x="588" y="195"/>
                  </a:lnTo>
                  <a:lnTo>
                    <a:pt x="588" y="197"/>
                  </a:lnTo>
                  <a:lnTo>
                    <a:pt x="588" y="199"/>
                  </a:lnTo>
                  <a:lnTo>
                    <a:pt x="588" y="201"/>
                  </a:lnTo>
                  <a:lnTo>
                    <a:pt x="588" y="203"/>
                  </a:lnTo>
                  <a:lnTo>
                    <a:pt x="588" y="205"/>
                  </a:lnTo>
                  <a:lnTo>
                    <a:pt x="588" y="207"/>
                  </a:lnTo>
                  <a:lnTo>
                    <a:pt x="588" y="209"/>
                  </a:lnTo>
                  <a:lnTo>
                    <a:pt x="588" y="211"/>
                  </a:lnTo>
                  <a:lnTo>
                    <a:pt x="588" y="215"/>
                  </a:lnTo>
                  <a:lnTo>
                    <a:pt x="588" y="220"/>
                  </a:lnTo>
                  <a:lnTo>
                    <a:pt x="588" y="222"/>
                  </a:lnTo>
                  <a:lnTo>
                    <a:pt x="588" y="226"/>
                  </a:lnTo>
                  <a:lnTo>
                    <a:pt x="588" y="228"/>
                  </a:lnTo>
                  <a:lnTo>
                    <a:pt x="588" y="230"/>
                  </a:lnTo>
                  <a:lnTo>
                    <a:pt x="588" y="232"/>
                  </a:lnTo>
                  <a:lnTo>
                    <a:pt x="588" y="234"/>
                  </a:lnTo>
                  <a:lnTo>
                    <a:pt x="588" y="236"/>
                  </a:lnTo>
                  <a:lnTo>
                    <a:pt x="588" y="238"/>
                  </a:lnTo>
                  <a:lnTo>
                    <a:pt x="588" y="239"/>
                  </a:lnTo>
                  <a:lnTo>
                    <a:pt x="588" y="241"/>
                  </a:lnTo>
                  <a:lnTo>
                    <a:pt x="588" y="243"/>
                  </a:lnTo>
                  <a:lnTo>
                    <a:pt x="588" y="245"/>
                  </a:lnTo>
                  <a:lnTo>
                    <a:pt x="588" y="251"/>
                  </a:lnTo>
                  <a:lnTo>
                    <a:pt x="588" y="253"/>
                  </a:lnTo>
                  <a:lnTo>
                    <a:pt x="588" y="255"/>
                  </a:lnTo>
                  <a:lnTo>
                    <a:pt x="588" y="257"/>
                  </a:lnTo>
                  <a:lnTo>
                    <a:pt x="588" y="259"/>
                  </a:lnTo>
                  <a:lnTo>
                    <a:pt x="588" y="261"/>
                  </a:lnTo>
                  <a:lnTo>
                    <a:pt x="588" y="263"/>
                  </a:lnTo>
                  <a:lnTo>
                    <a:pt x="588" y="272"/>
                  </a:lnTo>
                  <a:lnTo>
                    <a:pt x="588" y="274"/>
                  </a:lnTo>
                  <a:lnTo>
                    <a:pt x="588" y="276"/>
                  </a:lnTo>
                  <a:lnTo>
                    <a:pt x="588" y="278"/>
                  </a:lnTo>
                  <a:lnTo>
                    <a:pt x="588" y="280"/>
                  </a:lnTo>
                  <a:lnTo>
                    <a:pt x="588" y="286"/>
                  </a:lnTo>
                  <a:lnTo>
                    <a:pt x="588" y="287"/>
                  </a:lnTo>
                  <a:lnTo>
                    <a:pt x="588" y="289"/>
                  </a:lnTo>
                  <a:lnTo>
                    <a:pt x="588" y="293"/>
                  </a:lnTo>
                  <a:lnTo>
                    <a:pt x="588" y="295"/>
                  </a:lnTo>
                  <a:lnTo>
                    <a:pt x="588" y="297"/>
                  </a:lnTo>
                  <a:lnTo>
                    <a:pt x="588" y="299"/>
                  </a:lnTo>
                  <a:lnTo>
                    <a:pt x="588" y="301"/>
                  </a:lnTo>
                  <a:lnTo>
                    <a:pt x="588" y="303"/>
                  </a:lnTo>
                  <a:lnTo>
                    <a:pt x="588" y="305"/>
                  </a:lnTo>
                  <a:lnTo>
                    <a:pt x="588" y="307"/>
                  </a:lnTo>
                  <a:lnTo>
                    <a:pt x="588" y="309"/>
                  </a:lnTo>
                  <a:lnTo>
                    <a:pt x="588" y="311"/>
                  </a:lnTo>
                  <a:lnTo>
                    <a:pt x="588" y="312"/>
                  </a:lnTo>
                  <a:lnTo>
                    <a:pt x="588" y="314"/>
                  </a:lnTo>
                  <a:lnTo>
                    <a:pt x="588" y="316"/>
                  </a:lnTo>
                  <a:lnTo>
                    <a:pt x="588" y="318"/>
                  </a:lnTo>
                  <a:lnTo>
                    <a:pt x="588" y="320"/>
                  </a:lnTo>
                  <a:lnTo>
                    <a:pt x="588" y="322"/>
                  </a:lnTo>
                  <a:lnTo>
                    <a:pt x="588" y="326"/>
                  </a:lnTo>
                  <a:lnTo>
                    <a:pt x="588" y="330"/>
                  </a:lnTo>
                  <a:lnTo>
                    <a:pt x="588" y="332"/>
                  </a:lnTo>
                  <a:lnTo>
                    <a:pt x="588" y="334"/>
                  </a:lnTo>
                  <a:lnTo>
                    <a:pt x="588" y="335"/>
                  </a:lnTo>
                  <a:lnTo>
                    <a:pt x="588" y="337"/>
                  </a:lnTo>
                  <a:lnTo>
                    <a:pt x="588" y="339"/>
                  </a:lnTo>
                  <a:lnTo>
                    <a:pt x="588" y="341"/>
                  </a:lnTo>
                  <a:lnTo>
                    <a:pt x="588" y="343"/>
                  </a:lnTo>
                  <a:lnTo>
                    <a:pt x="588" y="345"/>
                  </a:lnTo>
                  <a:lnTo>
                    <a:pt x="588" y="347"/>
                  </a:lnTo>
                  <a:lnTo>
                    <a:pt x="588" y="349"/>
                  </a:lnTo>
                  <a:lnTo>
                    <a:pt x="588" y="351"/>
                  </a:lnTo>
                  <a:lnTo>
                    <a:pt x="588" y="353"/>
                  </a:lnTo>
                  <a:lnTo>
                    <a:pt x="588" y="355"/>
                  </a:lnTo>
                  <a:lnTo>
                    <a:pt x="588" y="357"/>
                  </a:lnTo>
                  <a:lnTo>
                    <a:pt x="588" y="359"/>
                  </a:lnTo>
                  <a:lnTo>
                    <a:pt x="588" y="360"/>
                  </a:lnTo>
                  <a:lnTo>
                    <a:pt x="588" y="362"/>
                  </a:lnTo>
                  <a:lnTo>
                    <a:pt x="588" y="364"/>
                  </a:lnTo>
                  <a:lnTo>
                    <a:pt x="588" y="366"/>
                  </a:lnTo>
                  <a:lnTo>
                    <a:pt x="588" y="368"/>
                  </a:lnTo>
                  <a:lnTo>
                    <a:pt x="588" y="370"/>
                  </a:lnTo>
                  <a:lnTo>
                    <a:pt x="588" y="372"/>
                  </a:lnTo>
                  <a:lnTo>
                    <a:pt x="588" y="374"/>
                  </a:lnTo>
                  <a:lnTo>
                    <a:pt x="588" y="376"/>
                  </a:lnTo>
                  <a:lnTo>
                    <a:pt x="588" y="378"/>
                  </a:lnTo>
                  <a:lnTo>
                    <a:pt x="588" y="380"/>
                  </a:lnTo>
                  <a:lnTo>
                    <a:pt x="588" y="382"/>
                  </a:lnTo>
                  <a:lnTo>
                    <a:pt x="588" y="383"/>
                  </a:lnTo>
                  <a:lnTo>
                    <a:pt x="588" y="385"/>
                  </a:lnTo>
                  <a:lnTo>
                    <a:pt x="588" y="387"/>
                  </a:lnTo>
                  <a:lnTo>
                    <a:pt x="588" y="391"/>
                  </a:lnTo>
                  <a:lnTo>
                    <a:pt x="588" y="393"/>
                  </a:lnTo>
                  <a:lnTo>
                    <a:pt x="588" y="395"/>
                  </a:lnTo>
                  <a:lnTo>
                    <a:pt x="588" y="397"/>
                  </a:lnTo>
                  <a:lnTo>
                    <a:pt x="588" y="399"/>
                  </a:lnTo>
                  <a:lnTo>
                    <a:pt x="588" y="401"/>
                  </a:lnTo>
                  <a:lnTo>
                    <a:pt x="588" y="403"/>
                  </a:lnTo>
                  <a:lnTo>
                    <a:pt x="588" y="405"/>
                  </a:lnTo>
                  <a:lnTo>
                    <a:pt x="588" y="407"/>
                  </a:lnTo>
                  <a:lnTo>
                    <a:pt x="588" y="408"/>
                  </a:lnTo>
                  <a:lnTo>
                    <a:pt x="588" y="410"/>
                  </a:lnTo>
                  <a:lnTo>
                    <a:pt x="588" y="416"/>
                  </a:lnTo>
                  <a:lnTo>
                    <a:pt x="588" y="420"/>
                  </a:lnTo>
                  <a:lnTo>
                    <a:pt x="588" y="422"/>
                  </a:lnTo>
                  <a:lnTo>
                    <a:pt x="588" y="430"/>
                  </a:lnTo>
                  <a:lnTo>
                    <a:pt x="588" y="431"/>
                  </a:lnTo>
                  <a:lnTo>
                    <a:pt x="588" y="435"/>
                  </a:lnTo>
                  <a:lnTo>
                    <a:pt x="588" y="437"/>
                  </a:lnTo>
                  <a:lnTo>
                    <a:pt x="588" y="441"/>
                  </a:lnTo>
                  <a:lnTo>
                    <a:pt x="588" y="443"/>
                  </a:lnTo>
                  <a:lnTo>
                    <a:pt x="588" y="449"/>
                  </a:lnTo>
                  <a:lnTo>
                    <a:pt x="588" y="451"/>
                  </a:lnTo>
                  <a:lnTo>
                    <a:pt x="588" y="453"/>
                  </a:lnTo>
                  <a:lnTo>
                    <a:pt x="588" y="455"/>
                  </a:lnTo>
                  <a:lnTo>
                    <a:pt x="588" y="456"/>
                  </a:lnTo>
                  <a:lnTo>
                    <a:pt x="588" y="458"/>
                  </a:lnTo>
                  <a:lnTo>
                    <a:pt x="588" y="460"/>
                  </a:lnTo>
                  <a:lnTo>
                    <a:pt x="588" y="466"/>
                  </a:lnTo>
                  <a:lnTo>
                    <a:pt x="588" y="474"/>
                  </a:lnTo>
                  <a:lnTo>
                    <a:pt x="588" y="478"/>
                  </a:lnTo>
                  <a:lnTo>
                    <a:pt x="588" y="481"/>
                  </a:lnTo>
                  <a:lnTo>
                    <a:pt x="588" y="483"/>
                  </a:lnTo>
                  <a:lnTo>
                    <a:pt x="588" y="485"/>
                  </a:lnTo>
                  <a:lnTo>
                    <a:pt x="588" y="487"/>
                  </a:lnTo>
                  <a:lnTo>
                    <a:pt x="588" y="489"/>
                  </a:lnTo>
                  <a:lnTo>
                    <a:pt x="588" y="493"/>
                  </a:lnTo>
                  <a:lnTo>
                    <a:pt x="588" y="495"/>
                  </a:lnTo>
                  <a:lnTo>
                    <a:pt x="588" y="499"/>
                  </a:lnTo>
                  <a:lnTo>
                    <a:pt x="588" y="501"/>
                  </a:lnTo>
                  <a:lnTo>
                    <a:pt x="588" y="503"/>
                  </a:lnTo>
                  <a:lnTo>
                    <a:pt x="588" y="504"/>
                  </a:lnTo>
                  <a:lnTo>
                    <a:pt x="588" y="508"/>
                  </a:lnTo>
                  <a:lnTo>
                    <a:pt x="588" y="510"/>
                  </a:lnTo>
                  <a:lnTo>
                    <a:pt x="588" y="512"/>
                  </a:lnTo>
                  <a:lnTo>
                    <a:pt x="588" y="514"/>
                  </a:lnTo>
                  <a:lnTo>
                    <a:pt x="588" y="516"/>
                  </a:lnTo>
                  <a:lnTo>
                    <a:pt x="588" y="518"/>
                  </a:lnTo>
                  <a:lnTo>
                    <a:pt x="588" y="520"/>
                  </a:lnTo>
                  <a:lnTo>
                    <a:pt x="588" y="522"/>
                  </a:lnTo>
                  <a:lnTo>
                    <a:pt x="588" y="526"/>
                  </a:lnTo>
                  <a:lnTo>
                    <a:pt x="588" y="527"/>
                  </a:lnTo>
                  <a:lnTo>
                    <a:pt x="588" y="529"/>
                  </a:lnTo>
                  <a:lnTo>
                    <a:pt x="588" y="531"/>
                  </a:lnTo>
                  <a:lnTo>
                    <a:pt x="588" y="533"/>
                  </a:lnTo>
                  <a:lnTo>
                    <a:pt x="588" y="537"/>
                  </a:lnTo>
                  <a:lnTo>
                    <a:pt x="588" y="539"/>
                  </a:lnTo>
                  <a:lnTo>
                    <a:pt x="588" y="541"/>
                  </a:lnTo>
                  <a:lnTo>
                    <a:pt x="588" y="543"/>
                  </a:lnTo>
                  <a:lnTo>
                    <a:pt x="588" y="545"/>
                  </a:lnTo>
                  <a:lnTo>
                    <a:pt x="588" y="547"/>
                  </a:lnTo>
                  <a:lnTo>
                    <a:pt x="588" y="551"/>
                  </a:lnTo>
                  <a:lnTo>
                    <a:pt x="588" y="552"/>
                  </a:lnTo>
                  <a:lnTo>
                    <a:pt x="588" y="554"/>
                  </a:lnTo>
                  <a:lnTo>
                    <a:pt x="588" y="556"/>
                  </a:lnTo>
                  <a:lnTo>
                    <a:pt x="588" y="560"/>
                  </a:lnTo>
                  <a:lnTo>
                    <a:pt x="588" y="562"/>
                  </a:lnTo>
                  <a:lnTo>
                    <a:pt x="588" y="564"/>
                  </a:lnTo>
                  <a:lnTo>
                    <a:pt x="588" y="568"/>
                  </a:lnTo>
                  <a:lnTo>
                    <a:pt x="588" y="570"/>
                  </a:lnTo>
                  <a:lnTo>
                    <a:pt x="588" y="572"/>
                  </a:lnTo>
                  <a:lnTo>
                    <a:pt x="588" y="574"/>
                  </a:lnTo>
                  <a:lnTo>
                    <a:pt x="588" y="575"/>
                  </a:lnTo>
                  <a:lnTo>
                    <a:pt x="588" y="579"/>
                  </a:lnTo>
                  <a:lnTo>
                    <a:pt x="588" y="581"/>
                  </a:lnTo>
                  <a:lnTo>
                    <a:pt x="588" y="583"/>
                  </a:lnTo>
                  <a:lnTo>
                    <a:pt x="588" y="587"/>
                  </a:lnTo>
                  <a:lnTo>
                    <a:pt x="588" y="589"/>
                  </a:lnTo>
                  <a:lnTo>
                    <a:pt x="588" y="591"/>
                  </a:lnTo>
                  <a:lnTo>
                    <a:pt x="584" y="591"/>
                  </a:lnTo>
                  <a:lnTo>
                    <a:pt x="580" y="591"/>
                  </a:lnTo>
                  <a:lnTo>
                    <a:pt x="578" y="591"/>
                  </a:lnTo>
                  <a:lnTo>
                    <a:pt x="576" y="591"/>
                  </a:lnTo>
                  <a:lnTo>
                    <a:pt x="574" y="591"/>
                  </a:lnTo>
                  <a:lnTo>
                    <a:pt x="571" y="591"/>
                  </a:lnTo>
                  <a:lnTo>
                    <a:pt x="569" y="591"/>
                  </a:lnTo>
                  <a:lnTo>
                    <a:pt x="567" y="591"/>
                  </a:lnTo>
                  <a:lnTo>
                    <a:pt x="565" y="591"/>
                  </a:lnTo>
                  <a:lnTo>
                    <a:pt x="563" y="591"/>
                  </a:lnTo>
                  <a:lnTo>
                    <a:pt x="561" y="591"/>
                  </a:lnTo>
                  <a:lnTo>
                    <a:pt x="555" y="591"/>
                  </a:lnTo>
                  <a:lnTo>
                    <a:pt x="553" y="591"/>
                  </a:lnTo>
                  <a:lnTo>
                    <a:pt x="551" y="591"/>
                  </a:lnTo>
                  <a:lnTo>
                    <a:pt x="549" y="591"/>
                  </a:lnTo>
                  <a:lnTo>
                    <a:pt x="542" y="591"/>
                  </a:lnTo>
                  <a:lnTo>
                    <a:pt x="538" y="591"/>
                  </a:lnTo>
                  <a:lnTo>
                    <a:pt x="536" y="591"/>
                  </a:lnTo>
                  <a:lnTo>
                    <a:pt x="534" y="591"/>
                  </a:lnTo>
                  <a:lnTo>
                    <a:pt x="532" y="591"/>
                  </a:lnTo>
                  <a:lnTo>
                    <a:pt x="530" y="591"/>
                  </a:lnTo>
                  <a:lnTo>
                    <a:pt x="528" y="591"/>
                  </a:lnTo>
                  <a:lnTo>
                    <a:pt x="526" y="591"/>
                  </a:lnTo>
                  <a:lnTo>
                    <a:pt x="524" y="591"/>
                  </a:lnTo>
                  <a:lnTo>
                    <a:pt x="523" y="591"/>
                  </a:lnTo>
                  <a:lnTo>
                    <a:pt x="519" y="591"/>
                  </a:lnTo>
                  <a:lnTo>
                    <a:pt x="517" y="591"/>
                  </a:lnTo>
                  <a:lnTo>
                    <a:pt x="515" y="591"/>
                  </a:lnTo>
                  <a:lnTo>
                    <a:pt x="511" y="591"/>
                  </a:lnTo>
                  <a:lnTo>
                    <a:pt x="507" y="591"/>
                  </a:lnTo>
                  <a:lnTo>
                    <a:pt x="501" y="591"/>
                  </a:lnTo>
                  <a:lnTo>
                    <a:pt x="494" y="591"/>
                  </a:lnTo>
                  <a:lnTo>
                    <a:pt x="492" y="591"/>
                  </a:lnTo>
                  <a:lnTo>
                    <a:pt x="484" y="591"/>
                  </a:lnTo>
                  <a:lnTo>
                    <a:pt x="480" y="591"/>
                  </a:lnTo>
                  <a:lnTo>
                    <a:pt x="476" y="591"/>
                  </a:lnTo>
                  <a:lnTo>
                    <a:pt x="473" y="591"/>
                  </a:lnTo>
                  <a:lnTo>
                    <a:pt x="467" y="591"/>
                  </a:lnTo>
                  <a:lnTo>
                    <a:pt x="465" y="591"/>
                  </a:lnTo>
                  <a:lnTo>
                    <a:pt x="463" y="591"/>
                  </a:lnTo>
                  <a:lnTo>
                    <a:pt x="461" y="591"/>
                  </a:lnTo>
                  <a:lnTo>
                    <a:pt x="455" y="591"/>
                  </a:lnTo>
                  <a:lnTo>
                    <a:pt x="453" y="591"/>
                  </a:lnTo>
                  <a:lnTo>
                    <a:pt x="444" y="591"/>
                  </a:lnTo>
                  <a:lnTo>
                    <a:pt x="440" y="591"/>
                  </a:lnTo>
                  <a:lnTo>
                    <a:pt x="436" y="591"/>
                  </a:lnTo>
                  <a:lnTo>
                    <a:pt x="430" y="591"/>
                  </a:lnTo>
                  <a:lnTo>
                    <a:pt x="426" y="591"/>
                  </a:lnTo>
                  <a:lnTo>
                    <a:pt x="425" y="591"/>
                  </a:lnTo>
                  <a:lnTo>
                    <a:pt x="411" y="591"/>
                  </a:lnTo>
                  <a:lnTo>
                    <a:pt x="405" y="591"/>
                  </a:lnTo>
                  <a:lnTo>
                    <a:pt x="403" y="591"/>
                  </a:lnTo>
                  <a:lnTo>
                    <a:pt x="402" y="591"/>
                  </a:lnTo>
                  <a:lnTo>
                    <a:pt x="400" y="591"/>
                  </a:lnTo>
                  <a:lnTo>
                    <a:pt x="398" y="591"/>
                  </a:lnTo>
                  <a:lnTo>
                    <a:pt x="396" y="591"/>
                  </a:lnTo>
                  <a:lnTo>
                    <a:pt x="394" y="591"/>
                  </a:lnTo>
                  <a:lnTo>
                    <a:pt x="392" y="591"/>
                  </a:lnTo>
                  <a:lnTo>
                    <a:pt x="386" y="591"/>
                  </a:lnTo>
                  <a:lnTo>
                    <a:pt x="380" y="591"/>
                  </a:lnTo>
                  <a:lnTo>
                    <a:pt x="371" y="591"/>
                  </a:lnTo>
                  <a:lnTo>
                    <a:pt x="365" y="591"/>
                  </a:lnTo>
                  <a:lnTo>
                    <a:pt x="352" y="591"/>
                  </a:lnTo>
                  <a:lnTo>
                    <a:pt x="344" y="591"/>
                  </a:lnTo>
                  <a:lnTo>
                    <a:pt x="342" y="591"/>
                  </a:lnTo>
                  <a:lnTo>
                    <a:pt x="338" y="591"/>
                  </a:lnTo>
                  <a:lnTo>
                    <a:pt x="336" y="591"/>
                  </a:lnTo>
                  <a:lnTo>
                    <a:pt x="327" y="591"/>
                  </a:lnTo>
                  <a:lnTo>
                    <a:pt x="317" y="591"/>
                  </a:lnTo>
                  <a:lnTo>
                    <a:pt x="311" y="591"/>
                  </a:lnTo>
                  <a:lnTo>
                    <a:pt x="302" y="591"/>
                  </a:lnTo>
                  <a:lnTo>
                    <a:pt x="300" y="591"/>
                  </a:lnTo>
                  <a:lnTo>
                    <a:pt x="286" y="591"/>
                  </a:lnTo>
                  <a:lnTo>
                    <a:pt x="279" y="587"/>
                  </a:lnTo>
                  <a:lnTo>
                    <a:pt x="273" y="581"/>
                  </a:lnTo>
                  <a:lnTo>
                    <a:pt x="271" y="581"/>
                  </a:lnTo>
                  <a:lnTo>
                    <a:pt x="271" y="579"/>
                  </a:lnTo>
                  <a:lnTo>
                    <a:pt x="269" y="579"/>
                  </a:lnTo>
                  <a:lnTo>
                    <a:pt x="267" y="579"/>
                  </a:lnTo>
                  <a:lnTo>
                    <a:pt x="265" y="575"/>
                  </a:lnTo>
                  <a:lnTo>
                    <a:pt x="263" y="575"/>
                  </a:lnTo>
                  <a:lnTo>
                    <a:pt x="259" y="574"/>
                  </a:lnTo>
                  <a:lnTo>
                    <a:pt x="259" y="572"/>
                  </a:lnTo>
                  <a:lnTo>
                    <a:pt x="257" y="572"/>
                  </a:lnTo>
                  <a:lnTo>
                    <a:pt x="254" y="570"/>
                  </a:lnTo>
                  <a:lnTo>
                    <a:pt x="254" y="568"/>
                  </a:lnTo>
                  <a:lnTo>
                    <a:pt x="252" y="568"/>
                  </a:lnTo>
                  <a:lnTo>
                    <a:pt x="248" y="566"/>
                  </a:lnTo>
                  <a:lnTo>
                    <a:pt x="248" y="564"/>
                  </a:lnTo>
                  <a:lnTo>
                    <a:pt x="244" y="562"/>
                  </a:lnTo>
                  <a:lnTo>
                    <a:pt x="240" y="558"/>
                  </a:lnTo>
                  <a:lnTo>
                    <a:pt x="238" y="558"/>
                  </a:lnTo>
                  <a:lnTo>
                    <a:pt x="236" y="556"/>
                  </a:lnTo>
                  <a:lnTo>
                    <a:pt x="234" y="556"/>
                  </a:lnTo>
                  <a:lnTo>
                    <a:pt x="233" y="554"/>
                  </a:lnTo>
                  <a:lnTo>
                    <a:pt x="229" y="552"/>
                  </a:lnTo>
                  <a:lnTo>
                    <a:pt x="217" y="543"/>
                  </a:lnTo>
                  <a:lnTo>
                    <a:pt x="211" y="539"/>
                  </a:lnTo>
                  <a:lnTo>
                    <a:pt x="208" y="537"/>
                  </a:lnTo>
                  <a:lnTo>
                    <a:pt x="204" y="533"/>
                  </a:lnTo>
                  <a:lnTo>
                    <a:pt x="200" y="531"/>
                  </a:lnTo>
                  <a:lnTo>
                    <a:pt x="198" y="531"/>
                  </a:lnTo>
                  <a:lnTo>
                    <a:pt x="194" y="527"/>
                  </a:lnTo>
                  <a:lnTo>
                    <a:pt x="192" y="526"/>
                  </a:lnTo>
                  <a:lnTo>
                    <a:pt x="179" y="516"/>
                  </a:lnTo>
                  <a:lnTo>
                    <a:pt x="171" y="512"/>
                  </a:lnTo>
                  <a:lnTo>
                    <a:pt x="171" y="510"/>
                  </a:lnTo>
                  <a:lnTo>
                    <a:pt x="169" y="510"/>
                  </a:lnTo>
                  <a:lnTo>
                    <a:pt x="148" y="495"/>
                  </a:lnTo>
                  <a:lnTo>
                    <a:pt x="140" y="491"/>
                  </a:lnTo>
                  <a:lnTo>
                    <a:pt x="131" y="483"/>
                  </a:lnTo>
                  <a:lnTo>
                    <a:pt x="129" y="483"/>
                  </a:lnTo>
                  <a:lnTo>
                    <a:pt x="127" y="481"/>
                  </a:lnTo>
                  <a:lnTo>
                    <a:pt x="123" y="478"/>
                  </a:lnTo>
                  <a:lnTo>
                    <a:pt x="117" y="474"/>
                  </a:lnTo>
                  <a:lnTo>
                    <a:pt x="115" y="474"/>
                  </a:lnTo>
                  <a:lnTo>
                    <a:pt x="115" y="472"/>
                  </a:lnTo>
                  <a:lnTo>
                    <a:pt x="113" y="472"/>
                  </a:lnTo>
                  <a:lnTo>
                    <a:pt x="110" y="470"/>
                  </a:lnTo>
                  <a:lnTo>
                    <a:pt x="110" y="468"/>
                  </a:lnTo>
                  <a:lnTo>
                    <a:pt x="108" y="468"/>
                  </a:lnTo>
                  <a:lnTo>
                    <a:pt x="104" y="464"/>
                  </a:lnTo>
                  <a:lnTo>
                    <a:pt x="100" y="462"/>
                  </a:lnTo>
                  <a:lnTo>
                    <a:pt x="98" y="460"/>
                  </a:lnTo>
                  <a:lnTo>
                    <a:pt x="96" y="460"/>
                  </a:lnTo>
                  <a:lnTo>
                    <a:pt x="92" y="456"/>
                  </a:lnTo>
                  <a:lnTo>
                    <a:pt x="90" y="456"/>
                  </a:lnTo>
                  <a:lnTo>
                    <a:pt x="89" y="455"/>
                  </a:lnTo>
                  <a:lnTo>
                    <a:pt x="83" y="451"/>
                  </a:lnTo>
                  <a:lnTo>
                    <a:pt x="79" y="449"/>
                  </a:lnTo>
                  <a:lnTo>
                    <a:pt x="67" y="441"/>
                  </a:lnTo>
                  <a:lnTo>
                    <a:pt x="65" y="439"/>
                  </a:lnTo>
                  <a:lnTo>
                    <a:pt x="64" y="437"/>
                  </a:lnTo>
                  <a:lnTo>
                    <a:pt x="58" y="435"/>
                  </a:lnTo>
                  <a:lnTo>
                    <a:pt x="58" y="433"/>
                  </a:lnTo>
                  <a:lnTo>
                    <a:pt x="52" y="431"/>
                  </a:lnTo>
                  <a:lnTo>
                    <a:pt x="50" y="428"/>
                  </a:lnTo>
                  <a:lnTo>
                    <a:pt x="46" y="426"/>
                  </a:lnTo>
                  <a:lnTo>
                    <a:pt x="44" y="426"/>
                  </a:lnTo>
                  <a:lnTo>
                    <a:pt x="41" y="422"/>
                  </a:lnTo>
                  <a:lnTo>
                    <a:pt x="37" y="420"/>
                  </a:lnTo>
                  <a:lnTo>
                    <a:pt x="35" y="418"/>
                  </a:lnTo>
                  <a:lnTo>
                    <a:pt x="29" y="414"/>
                  </a:lnTo>
                  <a:lnTo>
                    <a:pt x="23" y="410"/>
                  </a:lnTo>
                  <a:lnTo>
                    <a:pt x="21" y="408"/>
                  </a:lnTo>
                  <a:lnTo>
                    <a:pt x="17" y="407"/>
                  </a:lnTo>
                  <a:lnTo>
                    <a:pt x="12" y="403"/>
                  </a:lnTo>
                  <a:lnTo>
                    <a:pt x="10" y="403"/>
                  </a:lnTo>
                  <a:lnTo>
                    <a:pt x="8" y="401"/>
                  </a:lnTo>
                  <a:lnTo>
                    <a:pt x="2" y="395"/>
                  </a:lnTo>
                  <a:lnTo>
                    <a:pt x="0" y="395"/>
                  </a:lnTo>
                  <a:lnTo>
                    <a:pt x="0" y="393"/>
                  </a:lnTo>
                  <a:lnTo>
                    <a:pt x="0" y="387"/>
                  </a:lnTo>
                  <a:lnTo>
                    <a:pt x="0" y="385"/>
                  </a:lnTo>
                  <a:lnTo>
                    <a:pt x="0" y="383"/>
                  </a:lnTo>
                  <a:lnTo>
                    <a:pt x="0" y="382"/>
                  </a:lnTo>
                  <a:lnTo>
                    <a:pt x="0" y="372"/>
                  </a:lnTo>
                  <a:lnTo>
                    <a:pt x="0" y="366"/>
                  </a:lnTo>
                  <a:lnTo>
                    <a:pt x="0" y="362"/>
                  </a:lnTo>
                  <a:lnTo>
                    <a:pt x="0" y="360"/>
                  </a:lnTo>
                  <a:lnTo>
                    <a:pt x="0" y="359"/>
                  </a:lnTo>
                  <a:lnTo>
                    <a:pt x="0" y="349"/>
                  </a:lnTo>
                  <a:lnTo>
                    <a:pt x="0" y="337"/>
                  </a:lnTo>
                  <a:lnTo>
                    <a:pt x="0" y="330"/>
                  </a:lnTo>
                  <a:lnTo>
                    <a:pt x="0" y="324"/>
                  </a:lnTo>
                  <a:lnTo>
                    <a:pt x="0" y="320"/>
                  </a:lnTo>
                  <a:lnTo>
                    <a:pt x="0" y="314"/>
                  </a:lnTo>
                  <a:lnTo>
                    <a:pt x="0" y="312"/>
                  </a:lnTo>
                  <a:lnTo>
                    <a:pt x="0" y="311"/>
                  </a:lnTo>
                  <a:lnTo>
                    <a:pt x="0" y="309"/>
                  </a:lnTo>
                  <a:lnTo>
                    <a:pt x="0" y="307"/>
                  </a:lnTo>
                  <a:lnTo>
                    <a:pt x="0" y="305"/>
                  </a:lnTo>
                  <a:lnTo>
                    <a:pt x="0" y="301"/>
                  </a:lnTo>
                  <a:lnTo>
                    <a:pt x="0" y="299"/>
                  </a:lnTo>
                  <a:lnTo>
                    <a:pt x="0" y="295"/>
                  </a:lnTo>
                  <a:lnTo>
                    <a:pt x="0" y="291"/>
                  </a:lnTo>
                  <a:lnTo>
                    <a:pt x="0" y="289"/>
                  </a:lnTo>
                  <a:lnTo>
                    <a:pt x="0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4"/>
                  </a:lnTo>
                  <a:lnTo>
                    <a:pt x="0" y="272"/>
                  </a:lnTo>
                  <a:lnTo>
                    <a:pt x="2" y="272"/>
                  </a:lnTo>
                  <a:lnTo>
                    <a:pt x="2" y="274"/>
                  </a:lnTo>
                  <a:lnTo>
                    <a:pt x="2" y="276"/>
                  </a:lnTo>
                  <a:lnTo>
                    <a:pt x="4" y="276"/>
                  </a:lnTo>
                  <a:lnTo>
                    <a:pt x="4" y="274"/>
                  </a:lnTo>
                  <a:lnTo>
                    <a:pt x="4" y="272"/>
                  </a:lnTo>
                  <a:lnTo>
                    <a:pt x="6" y="272"/>
                  </a:lnTo>
                  <a:lnTo>
                    <a:pt x="8" y="272"/>
                  </a:lnTo>
                  <a:lnTo>
                    <a:pt x="10" y="270"/>
                  </a:lnTo>
                  <a:lnTo>
                    <a:pt x="10" y="272"/>
                  </a:lnTo>
                  <a:lnTo>
                    <a:pt x="12" y="270"/>
                  </a:lnTo>
                  <a:lnTo>
                    <a:pt x="12" y="268"/>
                  </a:lnTo>
                  <a:lnTo>
                    <a:pt x="14" y="268"/>
                  </a:lnTo>
                  <a:lnTo>
                    <a:pt x="14" y="266"/>
                  </a:lnTo>
                  <a:lnTo>
                    <a:pt x="14" y="264"/>
                  </a:lnTo>
                  <a:lnTo>
                    <a:pt x="14" y="263"/>
                  </a:lnTo>
                  <a:lnTo>
                    <a:pt x="12" y="263"/>
                  </a:lnTo>
                  <a:lnTo>
                    <a:pt x="14" y="263"/>
                  </a:lnTo>
                  <a:lnTo>
                    <a:pt x="14" y="261"/>
                  </a:lnTo>
                  <a:lnTo>
                    <a:pt x="16" y="259"/>
                  </a:lnTo>
                  <a:lnTo>
                    <a:pt x="17" y="259"/>
                  </a:lnTo>
                  <a:lnTo>
                    <a:pt x="17" y="257"/>
                  </a:lnTo>
                  <a:lnTo>
                    <a:pt x="17" y="255"/>
                  </a:lnTo>
                  <a:lnTo>
                    <a:pt x="17" y="253"/>
                  </a:lnTo>
                  <a:lnTo>
                    <a:pt x="21" y="253"/>
                  </a:lnTo>
                  <a:lnTo>
                    <a:pt x="21" y="251"/>
                  </a:lnTo>
                  <a:lnTo>
                    <a:pt x="21" y="249"/>
                  </a:lnTo>
                  <a:lnTo>
                    <a:pt x="21" y="247"/>
                  </a:lnTo>
                  <a:lnTo>
                    <a:pt x="23" y="247"/>
                  </a:lnTo>
                  <a:lnTo>
                    <a:pt x="23" y="243"/>
                  </a:lnTo>
                  <a:lnTo>
                    <a:pt x="25" y="243"/>
                  </a:lnTo>
                  <a:lnTo>
                    <a:pt x="25" y="241"/>
                  </a:lnTo>
                  <a:lnTo>
                    <a:pt x="25" y="239"/>
                  </a:lnTo>
                  <a:lnTo>
                    <a:pt x="25" y="238"/>
                  </a:lnTo>
                  <a:lnTo>
                    <a:pt x="23" y="238"/>
                  </a:lnTo>
                  <a:lnTo>
                    <a:pt x="25" y="238"/>
                  </a:lnTo>
                  <a:lnTo>
                    <a:pt x="23" y="236"/>
                  </a:lnTo>
                  <a:lnTo>
                    <a:pt x="23" y="234"/>
                  </a:lnTo>
                  <a:lnTo>
                    <a:pt x="23" y="232"/>
                  </a:lnTo>
                  <a:lnTo>
                    <a:pt x="23" y="230"/>
                  </a:lnTo>
                  <a:lnTo>
                    <a:pt x="25" y="228"/>
                  </a:lnTo>
                  <a:lnTo>
                    <a:pt x="27" y="226"/>
                  </a:lnTo>
                  <a:lnTo>
                    <a:pt x="27" y="224"/>
                  </a:lnTo>
                  <a:lnTo>
                    <a:pt x="29" y="224"/>
                  </a:lnTo>
                  <a:lnTo>
                    <a:pt x="29" y="222"/>
                  </a:lnTo>
                  <a:lnTo>
                    <a:pt x="29" y="220"/>
                  </a:lnTo>
                  <a:lnTo>
                    <a:pt x="31" y="220"/>
                  </a:lnTo>
                  <a:lnTo>
                    <a:pt x="31" y="218"/>
                  </a:lnTo>
                  <a:lnTo>
                    <a:pt x="31" y="216"/>
                  </a:lnTo>
                  <a:lnTo>
                    <a:pt x="29" y="216"/>
                  </a:lnTo>
                  <a:lnTo>
                    <a:pt x="29" y="215"/>
                  </a:lnTo>
                  <a:lnTo>
                    <a:pt x="29" y="213"/>
                  </a:lnTo>
                  <a:lnTo>
                    <a:pt x="29" y="211"/>
                  </a:lnTo>
                  <a:lnTo>
                    <a:pt x="29" y="209"/>
                  </a:lnTo>
                  <a:lnTo>
                    <a:pt x="29" y="207"/>
                  </a:lnTo>
                  <a:lnTo>
                    <a:pt x="27" y="207"/>
                  </a:lnTo>
                  <a:lnTo>
                    <a:pt x="27" y="205"/>
                  </a:lnTo>
                  <a:lnTo>
                    <a:pt x="27" y="203"/>
                  </a:lnTo>
                  <a:lnTo>
                    <a:pt x="27" y="201"/>
                  </a:lnTo>
                  <a:lnTo>
                    <a:pt x="27" y="199"/>
                  </a:lnTo>
                  <a:lnTo>
                    <a:pt x="25" y="197"/>
                  </a:lnTo>
                  <a:lnTo>
                    <a:pt x="27" y="197"/>
                  </a:lnTo>
                  <a:lnTo>
                    <a:pt x="27" y="195"/>
                  </a:lnTo>
                  <a:lnTo>
                    <a:pt x="27" y="193"/>
                  </a:lnTo>
                  <a:lnTo>
                    <a:pt x="27" y="191"/>
                  </a:lnTo>
                  <a:lnTo>
                    <a:pt x="27" y="190"/>
                  </a:lnTo>
                  <a:lnTo>
                    <a:pt x="27" y="188"/>
                  </a:lnTo>
                  <a:lnTo>
                    <a:pt x="27" y="186"/>
                  </a:lnTo>
                  <a:lnTo>
                    <a:pt x="27" y="184"/>
                  </a:lnTo>
                  <a:lnTo>
                    <a:pt x="27" y="182"/>
                  </a:lnTo>
                  <a:lnTo>
                    <a:pt x="27" y="180"/>
                  </a:lnTo>
                  <a:lnTo>
                    <a:pt x="27" y="178"/>
                  </a:lnTo>
                  <a:lnTo>
                    <a:pt x="25" y="178"/>
                  </a:lnTo>
                  <a:lnTo>
                    <a:pt x="25" y="176"/>
                  </a:lnTo>
                  <a:lnTo>
                    <a:pt x="25" y="174"/>
                  </a:lnTo>
                  <a:lnTo>
                    <a:pt x="25" y="172"/>
                  </a:lnTo>
                  <a:lnTo>
                    <a:pt x="25" y="170"/>
                  </a:lnTo>
                  <a:lnTo>
                    <a:pt x="25" y="168"/>
                  </a:lnTo>
                  <a:lnTo>
                    <a:pt x="23" y="168"/>
                  </a:lnTo>
                  <a:lnTo>
                    <a:pt x="23" y="165"/>
                  </a:lnTo>
                  <a:lnTo>
                    <a:pt x="23" y="163"/>
                  </a:lnTo>
                  <a:lnTo>
                    <a:pt x="25" y="163"/>
                  </a:lnTo>
                  <a:lnTo>
                    <a:pt x="25" y="161"/>
                  </a:lnTo>
                  <a:lnTo>
                    <a:pt x="25" y="159"/>
                  </a:lnTo>
                  <a:lnTo>
                    <a:pt x="27" y="159"/>
                  </a:lnTo>
                  <a:lnTo>
                    <a:pt x="27" y="157"/>
                  </a:lnTo>
                  <a:lnTo>
                    <a:pt x="29" y="157"/>
                  </a:lnTo>
                  <a:lnTo>
                    <a:pt x="29" y="155"/>
                  </a:lnTo>
                  <a:lnTo>
                    <a:pt x="31" y="153"/>
                  </a:lnTo>
                  <a:lnTo>
                    <a:pt x="31" y="151"/>
                  </a:lnTo>
                  <a:lnTo>
                    <a:pt x="31" y="149"/>
                  </a:lnTo>
                  <a:lnTo>
                    <a:pt x="31" y="147"/>
                  </a:lnTo>
                  <a:lnTo>
                    <a:pt x="31" y="145"/>
                  </a:lnTo>
                  <a:lnTo>
                    <a:pt x="31" y="143"/>
                  </a:lnTo>
                  <a:lnTo>
                    <a:pt x="31" y="142"/>
                  </a:lnTo>
                  <a:lnTo>
                    <a:pt x="31" y="140"/>
                  </a:lnTo>
                  <a:lnTo>
                    <a:pt x="31" y="138"/>
                  </a:lnTo>
                  <a:lnTo>
                    <a:pt x="31" y="136"/>
                  </a:lnTo>
                  <a:lnTo>
                    <a:pt x="31" y="134"/>
                  </a:lnTo>
                  <a:lnTo>
                    <a:pt x="31" y="132"/>
                  </a:lnTo>
                  <a:lnTo>
                    <a:pt x="31" y="130"/>
                  </a:lnTo>
                  <a:lnTo>
                    <a:pt x="29" y="128"/>
                  </a:lnTo>
                  <a:lnTo>
                    <a:pt x="31" y="128"/>
                  </a:lnTo>
                  <a:lnTo>
                    <a:pt x="31" y="126"/>
                  </a:lnTo>
                  <a:lnTo>
                    <a:pt x="31" y="124"/>
                  </a:lnTo>
                  <a:lnTo>
                    <a:pt x="33" y="122"/>
                  </a:lnTo>
                  <a:lnTo>
                    <a:pt x="33" y="120"/>
                  </a:lnTo>
                  <a:lnTo>
                    <a:pt x="35" y="120"/>
                  </a:lnTo>
                  <a:lnTo>
                    <a:pt x="35" y="119"/>
                  </a:lnTo>
                  <a:lnTo>
                    <a:pt x="35" y="117"/>
                  </a:lnTo>
                  <a:lnTo>
                    <a:pt x="35" y="115"/>
                  </a:lnTo>
                  <a:lnTo>
                    <a:pt x="35" y="113"/>
                  </a:lnTo>
                  <a:lnTo>
                    <a:pt x="37" y="113"/>
                  </a:lnTo>
                  <a:lnTo>
                    <a:pt x="37" y="111"/>
                  </a:lnTo>
                  <a:lnTo>
                    <a:pt x="35" y="111"/>
                  </a:lnTo>
                  <a:lnTo>
                    <a:pt x="35" y="109"/>
                  </a:lnTo>
                  <a:lnTo>
                    <a:pt x="35" y="107"/>
                  </a:lnTo>
                  <a:lnTo>
                    <a:pt x="33" y="107"/>
                  </a:lnTo>
                  <a:lnTo>
                    <a:pt x="33" y="105"/>
                  </a:lnTo>
                  <a:lnTo>
                    <a:pt x="35" y="103"/>
                  </a:lnTo>
                  <a:lnTo>
                    <a:pt x="35" y="101"/>
                  </a:lnTo>
                  <a:lnTo>
                    <a:pt x="33" y="101"/>
                  </a:lnTo>
                  <a:lnTo>
                    <a:pt x="33" y="99"/>
                  </a:lnTo>
                  <a:lnTo>
                    <a:pt x="33" y="97"/>
                  </a:lnTo>
                  <a:lnTo>
                    <a:pt x="33" y="95"/>
                  </a:lnTo>
                  <a:lnTo>
                    <a:pt x="33" y="94"/>
                  </a:lnTo>
                  <a:lnTo>
                    <a:pt x="33" y="92"/>
                  </a:lnTo>
                  <a:lnTo>
                    <a:pt x="35" y="90"/>
                  </a:lnTo>
                  <a:lnTo>
                    <a:pt x="35" y="88"/>
                  </a:lnTo>
                  <a:lnTo>
                    <a:pt x="33" y="88"/>
                  </a:lnTo>
                  <a:lnTo>
                    <a:pt x="33" y="86"/>
                  </a:lnTo>
                  <a:lnTo>
                    <a:pt x="31" y="84"/>
                  </a:lnTo>
                  <a:lnTo>
                    <a:pt x="31" y="82"/>
                  </a:lnTo>
                  <a:lnTo>
                    <a:pt x="29" y="82"/>
                  </a:lnTo>
                  <a:lnTo>
                    <a:pt x="29" y="80"/>
                  </a:lnTo>
                  <a:lnTo>
                    <a:pt x="29" y="78"/>
                  </a:lnTo>
                  <a:lnTo>
                    <a:pt x="29" y="76"/>
                  </a:lnTo>
                  <a:lnTo>
                    <a:pt x="29" y="74"/>
                  </a:lnTo>
                  <a:lnTo>
                    <a:pt x="31" y="72"/>
                  </a:lnTo>
                  <a:lnTo>
                    <a:pt x="29" y="72"/>
                  </a:lnTo>
                  <a:lnTo>
                    <a:pt x="29" y="71"/>
                  </a:lnTo>
                  <a:lnTo>
                    <a:pt x="29" y="69"/>
                  </a:lnTo>
                  <a:lnTo>
                    <a:pt x="29" y="67"/>
                  </a:lnTo>
                  <a:lnTo>
                    <a:pt x="27" y="67"/>
                  </a:lnTo>
                  <a:lnTo>
                    <a:pt x="27" y="65"/>
                  </a:lnTo>
                  <a:lnTo>
                    <a:pt x="27" y="63"/>
                  </a:lnTo>
                  <a:lnTo>
                    <a:pt x="27" y="61"/>
                  </a:lnTo>
                  <a:lnTo>
                    <a:pt x="25" y="59"/>
                  </a:lnTo>
                  <a:lnTo>
                    <a:pt x="23" y="59"/>
                  </a:lnTo>
                  <a:lnTo>
                    <a:pt x="23" y="57"/>
                  </a:lnTo>
                  <a:lnTo>
                    <a:pt x="23" y="55"/>
                  </a:lnTo>
                  <a:lnTo>
                    <a:pt x="23" y="53"/>
                  </a:lnTo>
                  <a:lnTo>
                    <a:pt x="25" y="53"/>
                  </a:lnTo>
                  <a:lnTo>
                    <a:pt x="25" y="51"/>
                  </a:lnTo>
                  <a:lnTo>
                    <a:pt x="25" y="49"/>
                  </a:lnTo>
                  <a:lnTo>
                    <a:pt x="25" y="48"/>
                  </a:lnTo>
                  <a:lnTo>
                    <a:pt x="23" y="48"/>
                  </a:lnTo>
                  <a:lnTo>
                    <a:pt x="23" y="46"/>
                  </a:lnTo>
                  <a:lnTo>
                    <a:pt x="23" y="44"/>
                  </a:lnTo>
                  <a:lnTo>
                    <a:pt x="25" y="44"/>
                  </a:lnTo>
                  <a:lnTo>
                    <a:pt x="25" y="42"/>
                  </a:lnTo>
                  <a:lnTo>
                    <a:pt x="27" y="42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5" y="36"/>
                  </a:lnTo>
                  <a:lnTo>
                    <a:pt x="25" y="34"/>
                  </a:lnTo>
                  <a:lnTo>
                    <a:pt x="23" y="34"/>
                  </a:lnTo>
                  <a:lnTo>
                    <a:pt x="25" y="32"/>
                  </a:lnTo>
                  <a:lnTo>
                    <a:pt x="25" y="30"/>
                  </a:lnTo>
                  <a:lnTo>
                    <a:pt x="27" y="30"/>
                  </a:lnTo>
                  <a:lnTo>
                    <a:pt x="25" y="30"/>
                  </a:lnTo>
                  <a:lnTo>
                    <a:pt x="25" y="28"/>
                  </a:lnTo>
                  <a:lnTo>
                    <a:pt x="25" y="26"/>
                  </a:lnTo>
                  <a:lnTo>
                    <a:pt x="25" y="24"/>
                  </a:lnTo>
                  <a:lnTo>
                    <a:pt x="25" y="23"/>
                  </a:lnTo>
                  <a:lnTo>
                    <a:pt x="25" y="21"/>
                  </a:lnTo>
                  <a:lnTo>
                    <a:pt x="23" y="21"/>
                  </a:lnTo>
                  <a:lnTo>
                    <a:pt x="23" y="19"/>
                  </a:lnTo>
                  <a:lnTo>
                    <a:pt x="23" y="17"/>
                  </a:lnTo>
                  <a:lnTo>
                    <a:pt x="23" y="15"/>
                  </a:lnTo>
                  <a:lnTo>
                    <a:pt x="23" y="13"/>
                  </a:lnTo>
                  <a:lnTo>
                    <a:pt x="21" y="11"/>
                  </a:lnTo>
                  <a:lnTo>
                    <a:pt x="23" y="11"/>
                  </a:lnTo>
                  <a:lnTo>
                    <a:pt x="25" y="9"/>
                  </a:lnTo>
                  <a:lnTo>
                    <a:pt x="27" y="9"/>
                  </a:lnTo>
                  <a:lnTo>
                    <a:pt x="27" y="7"/>
                  </a:lnTo>
                  <a:lnTo>
                    <a:pt x="25" y="5"/>
                  </a:lnTo>
                  <a:lnTo>
                    <a:pt x="25" y="3"/>
                  </a:lnTo>
                  <a:lnTo>
                    <a:pt x="27" y="3"/>
                  </a:lnTo>
                  <a:lnTo>
                    <a:pt x="27" y="1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42" name="Freeform 13">
              <a:extLst>
                <a:ext uri="{FF2B5EF4-FFF2-40B4-BE49-F238E27FC236}">
                  <a16:creationId xmlns:a16="http://schemas.microsoft.com/office/drawing/2014/main" id="{A44A583B-8933-A284-2580-31AFF15C9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75" y="3395663"/>
              <a:ext cx="635000" cy="950913"/>
            </a:xfrm>
            <a:custGeom>
              <a:avLst/>
              <a:gdLst>
                <a:gd name="T0" fmla="*/ 348 w 400"/>
                <a:gd name="T1" fmla="*/ 133 h 599"/>
                <a:gd name="T2" fmla="*/ 367 w 400"/>
                <a:gd name="T3" fmla="*/ 154 h 599"/>
                <a:gd name="T4" fmla="*/ 373 w 400"/>
                <a:gd name="T5" fmla="*/ 160 h 599"/>
                <a:gd name="T6" fmla="*/ 375 w 400"/>
                <a:gd name="T7" fmla="*/ 164 h 599"/>
                <a:gd name="T8" fmla="*/ 382 w 400"/>
                <a:gd name="T9" fmla="*/ 171 h 599"/>
                <a:gd name="T10" fmla="*/ 392 w 400"/>
                <a:gd name="T11" fmla="*/ 183 h 599"/>
                <a:gd name="T12" fmla="*/ 400 w 400"/>
                <a:gd name="T13" fmla="*/ 231 h 599"/>
                <a:gd name="T14" fmla="*/ 398 w 400"/>
                <a:gd name="T15" fmla="*/ 275 h 599"/>
                <a:gd name="T16" fmla="*/ 398 w 400"/>
                <a:gd name="T17" fmla="*/ 292 h 599"/>
                <a:gd name="T18" fmla="*/ 398 w 400"/>
                <a:gd name="T19" fmla="*/ 313 h 599"/>
                <a:gd name="T20" fmla="*/ 398 w 400"/>
                <a:gd name="T21" fmla="*/ 331 h 599"/>
                <a:gd name="T22" fmla="*/ 398 w 400"/>
                <a:gd name="T23" fmla="*/ 367 h 599"/>
                <a:gd name="T24" fmla="*/ 398 w 400"/>
                <a:gd name="T25" fmla="*/ 377 h 599"/>
                <a:gd name="T26" fmla="*/ 398 w 400"/>
                <a:gd name="T27" fmla="*/ 390 h 599"/>
                <a:gd name="T28" fmla="*/ 398 w 400"/>
                <a:gd name="T29" fmla="*/ 409 h 599"/>
                <a:gd name="T30" fmla="*/ 400 w 400"/>
                <a:gd name="T31" fmla="*/ 413 h 599"/>
                <a:gd name="T32" fmla="*/ 398 w 400"/>
                <a:gd name="T33" fmla="*/ 448 h 599"/>
                <a:gd name="T34" fmla="*/ 398 w 400"/>
                <a:gd name="T35" fmla="*/ 465 h 599"/>
                <a:gd name="T36" fmla="*/ 398 w 400"/>
                <a:gd name="T37" fmla="*/ 500 h 599"/>
                <a:gd name="T38" fmla="*/ 398 w 400"/>
                <a:gd name="T39" fmla="*/ 515 h 599"/>
                <a:gd name="T40" fmla="*/ 398 w 400"/>
                <a:gd name="T41" fmla="*/ 528 h 599"/>
                <a:gd name="T42" fmla="*/ 398 w 400"/>
                <a:gd name="T43" fmla="*/ 561 h 599"/>
                <a:gd name="T44" fmla="*/ 398 w 400"/>
                <a:gd name="T45" fmla="*/ 596 h 599"/>
                <a:gd name="T46" fmla="*/ 334 w 400"/>
                <a:gd name="T47" fmla="*/ 540 h 599"/>
                <a:gd name="T48" fmla="*/ 163 w 400"/>
                <a:gd name="T49" fmla="*/ 382 h 599"/>
                <a:gd name="T50" fmla="*/ 75 w 400"/>
                <a:gd name="T51" fmla="*/ 300 h 599"/>
                <a:gd name="T52" fmla="*/ 4 w 400"/>
                <a:gd name="T53" fmla="*/ 233 h 599"/>
                <a:gd name="T54" fmla="*/ 10 w 400"/>
                <a:gd name="T55" fmla="*/ 233 h 599"/>
                <a:gd name="T56" fmla="*/ 21 w 400"/>
                <a:gd name="T57" fmla="*/ 235 h 599"/>
                <a:gd name="T58" fmla="*/ 29 w 400"/>
                <a:gd name="T59" fmla="*/ 229 h 599"/>
                <a:gd name="T60" fmla="*/ 37 w 400"/>
                <a:gd name="T61" fmla="*/ 219 h 599"/>
                <a:gd name="T62" fmla="*/ 48 w 400"/>
                <a:gd name="T63" fmla="*/ 206 h 599"/>
                <a:gd name="T64" fmla="*/ 56 w 400"/>
                <a:gd name="T65" fmla="*/ 198 h 599"/>
                <a:gd name="T66" fmla="*/ 64 w 400"/>
                <a:gd name="T67" fmla="*/ 189 h 599"/>
                <a:gd name="T68" fmla="*/ 69 w 400"/>
                <a:gd name="T69" fmla="*/ 183 h 599"/>
                <a:gd name="T70" fmla="*/ 89 w 400"/>
                <a:gd name="T71" fmla="*/ 162 h 599"/>
                <a:gd name="T72" fmla="*/ 100 w 400"/>
                <a:gd name="T73" fmla="*/ 148 h 599"/>
                <a:gd name="T74" fmla="*/ 110 w 400"/>
                <a:gd name="T75" fmla="*/ 137 h 599"/>
                <a:gd name="T76" fmla="*/ 125 w 400"/>
                <a:gd name="T77" fmla="*/ 121 h 599"/>
                <a:gd name="T78" fmla="*/ 138 w 400"/>
                <a:gd name="T79" fmla="*/ 106 h 599"/>
                <a:gd name="T80" fmla="*/ 154 w 400"/>
                <a:gd name="T81" fmla="*/ 89 h 599"/>
                <a:gd name="T82" fmla="*/ 160 w 400"/>
                <a:gd name="T83" fmla="*/ 81 h 599"/>
                <a:gd name="T84" fmla="*/ 169 w 400"/>
                <a:gd name="T85" fmla="*/ 71 h 599"/>
                <a:gd name="T86" fmla="*/ 175 w 400"/>
                <a:gd name="T87" fmla="*/ 66 h 599"/>
                <a:gd name="T88" fmla="*/ 183 w 400"/>
                <a:gd name="T89" fmla="*/ 58 h 599"/>
                <a:gd name="T90" fmla="*/ 185 w 400"/>
                <a:gd name="T91" fmla="*/ 54 h 599"/>
                <a:gd name="T92" fmla="*/ 188 w 400"/>
                <a:gd name="T93" fmla="*/ 48 h 599"/>
                <a:gd name="T94" fmla="*/ 192 w 400"/>
                <a:gd name="T95" fmla="*/ 46 h 599"/>
                <a:gd name="T96" fmla="*/ 194 w 400"/>
                <a:gd name="T97" fmla="*/ 43 h 599"/>
                <a:gd name="T98" fmla="*/ 200 w 400"/>
                <a:gd name="T99" fmla="*/ 39 h 599"/>
                <a:gd name="T100" fmla="*/ 202 w 400"/>
                <a:gd name="T101" fmla="*/ 35 h 599"/>
                <a:gd name="T102" fmla="*/ 206 w 400"/>
                <a:gd name="T103" fmla="*/ 29 h 599"/>
                <a:gd name="T104" fmla="*/ 213 w 400"/>
                <a:gd name="T105" fmla="*/ 23 h 599"/>
                <a:gd name="T106" fmla="*/ 225 w 400"/>
                <a:gd name="T107" fmla="*/ 10 h 599"/>
                <a:gd name="T108" fmla="*/ 236 w 400"/>
                <a:gd name="T109" fmla="*/ 6 h 599"/>
                <a:gd name="T110" fmla="*/ 261 w 400"/>
                <a:gd name="T111" fmla="*/ 35 h 599"/>
                <a:gd name="T112" fmla="*/ 279 w 400"/>
                <a:gd name="T113" fmla="*/ 54 h 599"/>
                <a:gd name="T114" fmla="*/ 288 w 400"/>
                <a:gd name="T115" fmla="*/ 66 h 599"/>
                <a:gd name="T116" fmla="*/ 300 w 400"/>
                <a:gd name="T117" fmla="*/ 77 h 599"/>
                <a:gd name="T118" fmla="*/ 309 w 400"/>
                <a:gd name="T119" fmla="*/ 89 h 599"/>
                <a:gd name="T120" fmla="*/ 330 w 400"/>
                <a:gd name="T121" fmla="*/ 11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0" h="599">
                  <a:moveTo>
                    <a:pt x="332" y="116"/>
                  </a:moveTo>
                  <a:lnTo>
                    <a:pt x="338" y="123"/>
                  </a:lnTo>
                  <a:lnTo>
                    <a:pt x="344" y="127"/>
                  </a:lnTo>
                  <a:lnTo>
                    <a:pt x="348" y="131"/>
                  </a:lnTo>
                  <a:lnTo>
                    <a:pt x="348" y="131"/>
                  </a:lnTo>
                  <a:lnTo>
                    <a:pt x="348" y="131"/>
                  </a:lnTo>
                  <a:lnTo>
                    <a:pt x="348" y="133"/>
                  </a:lnTo>
                  <a:lnTo>
                    <a:pt x="352" y="137"/>
                  </a:lnTo>
                  <a:lnTo>
                    <a:pt x="352" y="137"/>
                  </a:lnTo>
                  <a:lnTo>
                    <a:pt x="355" y="141"/>
                  </a:lnTo>
                  <a:lnTo>
                    <a:pt x="357" y="144"/>
                  </a:lnTo>
                  <a:lnTo>
                    <a:pt x="363" y="148"/>
                  </a:lnTo>
                  <a:lnTo>
                    <a:pt x="363" y="150"/>
                  </a:lnTo>
                  <a:lnTo>
                    <a:pt x="367" y="154"/>
                  </a:lnTo>
                  <a:lnTo>
                    <a:pt x="369" y="156"/>
                  </a:lnTo>
                  <a:lnTo>
                    <a:pt x="371" y="158"/>
                  </a:lnTo>
                  <a:lnTo>
                    <a:pt x="371" y="158"/>
                  </a:lnTo>
                  <a:lnTo>
                    <a:pt x="371" y="160"/>
                  </a:lnTo>
                  <a:lnTo>
                    <a:pt x="371" y="160"/>
                  </a:lnTo>
                  <a:lnTo>
                    <a:pt x="373" y="160"/>
                  </a:lnTo>
                  <a:lnTo>
                    <a:pt x="373" y="160"/>
                  </a:lnTo>
                  <a:lnTo>
                    <a:pt x="373" y="160"/>
                  </a:lnTo>
                  <a:lnTo>
                    <a:pt x="373" y="162"/>
                  </a:lnTo>
                  <a:lnTo>
                    <a:pt x="373" y="162"/>
                  </a:lnTo>
                  <a:lnTo>
                    <a:pt x="373" y="162"/>
                  </a:lnTo>
                  <a:lnTo>
                    <a:pt x="375" y="164"/>
                  </a:lnTo>
                  <a:lnTo>
                    <a:pt x="375" y="164"/>
                  </a:lnTo>
                  <a:lnTo>
                    <a:pt x="375" y="164"/>
                  </a:lnTo>
                  <a:lnTo>
                    <a:pt x="375" y="165"/>
                  </a:lnTo>
                  <a:lnTo>
                    <a:pt x="375" y="167"/>
                  </a:lnTo>
                  <a:lnTo>
                    <a:pt x="375" y="171"/>
                  </a:lnTo>
                  <a:lnTo>
                    <a:pt x="380" y="171"/>
                  </a:lnTo>
                  <a:lnTo>
                    <a:pt x="382" y="171"/>
                  </a:lnTo>
                  <a:lnTo>
                    <a:pt x="382" y="171"/>
                  </a:lnTo>
                  <a:lnTo>
                    <a:pt x="382" y="171"/>
                  </a:lnTo>
                  <a:lnTo>
                    <a:pt x="382" y="171"/>
                  </a:lnTo>
                  <a:lnTo>
                    <a:pt x="382" y="171"/>
                  </a:lnTo>
                  <a:lnTo>
                    <a:pt x="382" y="173"/>
                  </a:lnTo>
                  <a:lnTo>
                    <a:pt x="384" y="175"/>
                  </a:lnTo>
                  <a:lnTo>
                    <a:pt x="386" y="175"/>
                  </a:lnTo>
                  <a:lnTo>
                    <a:pt x="388" y="179"/>
                  </a:lnTo>
                  <a:lnTo>
                    <a:pt x="392" y="183"/>
                  </a:lnTo>
                  <a:lnTo>
                    <a:pt x="398" y="189"/>
                  </a:lnTo>
                  <a:lnTo>
                    <a:pt x="398" y="190"/>
                  </a:lnTo>
                  <a:lnTo>
                    <a:pt x="400" y="190"/>
                  </a:lnTo>
                  <a:lnTo>
                    <a:pt x="400" y="196"/>
                  </a:lnTo>
                  <a:lnTo>
                    <a:pt x="400" y="196"/>
                  </a:lnTo>
                  <a:lnTo>
                    <a:pt x="400" y="206"/>
                  </a:lnTo>
                  <a:lnTo>
                    <a:pt x="400" y="231"/>
                  </a:lnTo>
                  <a:lnTo>
                    <a:pt x="398" y="240"/>
                  </a:lnTo>
                  <a:lnTo>
                    <a:pt x="398" y="254"/>
                  </a:lnTo>
                  <a:lnTo>
                    <a:pt x="398" y="258"/>
                  </a:lnTo>
                  <a:lnTo>
                    <a:pt x="398" y="260"/>
                  </a:lnTo>
                  <a:lnTo>
                    <a:pt x="398" y="261"/>
                  </a:lnTo>
                  <a:lnTo>
                    <a:pt x="400" y="267"/>
                  </a:lnTo>
                  <a:lnTo>
                    <a:pt x="398" y="275"/>
                  </a:lnTo>
                  <a:lnTo>
                    <a:pt x="398" y="286"/>
                  </a:lnTo>
                  <a:lnTo>
                    <a:pt x="398" y="290"/>
                  </a:lnTo>
                  <a:lnTo>
                    <a:pt x="398" y="290"/>
                  </a:lnTo>
                  <a:lnTo>
                    <a:pt x="400" y="290"/>
                  </a:lnTo>
                  <a:lnTo>
                    <a:pt x="398" y="292"/>
                  </a:lnTo>
                  <a:lnTo>
                    <a:pt x="398" y="292"/>
                  </a:lnTo>
                  <a:lnTo>
                    <a:pt x="398" y="292"/>
                  </a:lnTo>
                  <a:lnTo>
                    <a:pt x="398" y="296"/>
                  </a:lnTo>
                  <a:lnTo>
                    <a:pt x="398" y="298"/>
                  </a:lnTo>
                  <a:lnTo>
                    <a:pt x="398" y="300"/>
                  </a:lnTo>
                  <a:lnTo>
                    <a:pt x="398" y="300"/>
                  </a:lnTo>
                  <a:lnTo>
                    <a:pt x="398" y="304"/>
                  </a:lnTo>
                  <a:lnTo>
                    <a:pt x="398" y="311"/>
                  </a:lnTo>
                  <a:lnTo>
                    <a:pt x="398" y="313"/>
                  </a:lnTo>
                  <a:lnTo>
                    <a:pt x="398" y="313"/>
                  </a:lnTo>
                  <a:lnTo>
                    <a:pt x="398" y="317"/>
                  </a:lnTo>
                  <a:lnTo>
                    <a:pt x="398" y="323"/>
                  </a:lnTo>
                  <a:lnTo>
                    <a:pt x="398" y="323"/>
                  </a:lnTo>
                  <a:lnTo>
                    <a:pt x="398" y="325"/>
                  </a:lnTo>
                  <a:lnTo>
                    <a:pt x="398" y="327"/>
                  </a:lnTo>
                  <a:lnTo>
                    <a:pt x="398" y="331"/>
                  </a:lnTo>
                  <a:lnTo>
                    <a:pt x="398" y="336"/>
                  </a:lnTo>
                  <a:lnTo>
                    <a:pt x="398" y="340"/>
                  </a:lnTo>
                  <a:lnTo>
                    <a:pt x="398" y="340"/>
                  </a:lnTo>
                  <a:lnTo>
                    <a:pt x="398" y="342"/>
                  </a:lnTo>
                  <a:lnTo>
                    <a:pt x="398" y="350"/>
                  </a:lnTo>
                  <a:lnTo>
                    <a:pt x="398" y="365"/>
                  </a:lnTo>
                  <a:lnTo>
                    <a:pt x="398" y="367"/>
                  </a:lnTo>
                  <a:lnTo>
                    <a:pt x="398" y="367"/>
                  </a:lnTo>
                  <a:lnTo>
                    <a:pt x="398" y="369"/>
                  </a:lnTo>
                  <a:lnTo>
                    <a:pt x="398" y="371"/>
                  </a:lnTo>
                  <a:lnTo>
                    <a:pt x="398" y="371"/>
                  </a:lnTo>
                  <a:lnTo>
                    <a:pt x="398" y="373"/>
                  </a:lnTo>
                  <a:lnTo>
                    <a:pt x="398" y="375"/>
                  </a:lnTo>
                  <a:lnTo>
                    <a:pt x="398" y="377"/>
                  </a:lnTo>
                  <a:lnTo>
                    <a:pt x="398" y="379"/>
                  </a:lnTo>
                  <a:lnTo>
                    <a:pt x="398" y="379"/>
                  </a:lnTo>
                  <a:lnTo>
                    <a:pt x="398" y="381"/>
                  </a:lnTo>
                  <a:lnTo>
                    <a:pt x="398" y="382"/>
                  </a:lnTo>
                  <a:lnTo>
                    <a:pt x="398" y="386"/>
                  </a:lnTo>
                  <a:lnTo>
                    <a:pt x="398" y="390"/>
                  </a:lnTo>
                  <a:lnTo>
                    <a:pt x="398" y="390"/>
                  </a:lnTo>
                  <a:lnTo>
                    <a:pt x="398" y="392"/>
                  </a:lnTo>
                  <a:lnTo>
                    <a:pt x="398" y="402"/>
                  </a:lnTo>
                  <a:lnTo>
                    <a:pt x="398" y="405"/>
                  </a:lnTo>
                  <a:lnTo>
                    <a:pt x="398" y="407"/>
                  </a:lnTo>
                  <a:lnTo>
                    <a:pt x="398" y="407"/>
                  </a:lnTo>
                  <a:lnTo>
                    <a:pt x="398" y="409"/>
                  </a:lnTo>
                  <a:lnTo>
                    <a:pt x="398" y="409"/>
                  </a:lnTo>
                  <a:lnTo>
                    <a:pt x="398" y="411"/>
                  </a:lnTo>
                  <a:lnTo>
                    <a:pt x="398" y="411"/>
                  </a:lnTo>
                  <a:lnTo>
                    <a:pt x="398" y="413"/>
                  </a:lnTo>
                  <a:lnTo>
                    <a:pt x="398" y="413"/>
                  </a:lnTo>
                  <a:lnTo>
                    <a:pt x="398" y="413"/>
                  </a:lnTo>
                  <a:lnTo>
                    <a:pt x="398" y="413"/>
                  </a:lnTo>
                  <a:lnTo>
                    <a:pt x="400" y="413"/>
                  </a:lnTo>
                  <a:lnTo>
                    <a:pt x="398" y="419"/>
                  </a:lnTo>
                  <a:lnTo>
                    <a:pt x="398" y="421"/>
                  </a:lnTo>
                  <a:lnTo>
                    <a:pt x="398" y="429"/>
                  </a:lnTo>
                  <a:lnTo>
                    <a:pt x="398" y="430"/>
                  </a:lnTo>
                  <a:lnTo>
                    <a:pt x="398" y="440"/>
                  </a:lnTo>
                  <a:lnTo>
                    <a:pt x="398" y="442"/>
                  </a:lnTo>
                  <a:lnTo>
                    <a:pt x="398" y="448"/>
                  </a:lnTo>
                  <a:lnTo>
                    <a:pt x="398" y="450"/>
                  </a:lnTo>
                  <a:lnTo>
                    <a:pt x="398" y="453"/>
                  </a:lnTo>
                  <a:lnTo>
                    <a:pt x="398" y="457"/>
                  </a:lnTo>
                  <a:lnTo>
                    <a:pt x="398" y="457"/>
                  </a:lnTo>
                  <a:lnTo>
                    <a:pt x="398" y="463"/>
                  </a:lnTo>
                  <a:lnTo>
                    <a:pt x="398" y="465"/>
                  </a:lnTo>
                  <a:lnTo>
                    <a:pt x="398" y="465"/>
                  </a:lnTo>
                  <a:lnTo>
                    <a:pt x="398" y="467"/>
                  </a:lnTo>
                  <a:lnTo>
                    <a:pt x="398" y="471"/>
                  </a:lnTo>
                  <a:lnTo>
                    <a:pt x="398" y="475"/>
                  </a:lnTo>
                  <a:lnTo>
                    <a:pt x="398" y="482"/>
                  </a:lnTo>
                  <a:lnTo>
                    <a:pt x="398" y="490"/>
                  </a:lnTo>
                  <a:lnTo>
                    <a:pt x="398" y="492"/>
                  </a:lnTo>
                  <a:lnTo>
                    <a:pt x="398" y="500"/>
                  </a:lnTo>
                  <a:lnTo>
                    <a:pt x="398" y="505"/>
                  </a:lnTo>
                  <a:lnTo>
                    <a:pt x="398" y="505"/>
                  </a:lnTo>
                  <a:lnTo>
                    <a:pt x="398" y="507"/>
                  </a:lnTo>
                  <a:lnTo>
                    <a:pt x="398" y="509"/>
                  </a:lnTo>
                  <a:lnTo>
                    <a:pt x="398" y="511"/>
                  </a:lnTo>
                  <a:lnTo>
                    <a:pt x="398" y="513"/>
                  </a:lnTo>
                  <a:lnTo>
                    <a:pt x="398" y="515"/>
                  </a:lnTo>
                  <a:lnTo>
                    <a:pt x="398" y="521"/>
                  </a:lnTo>
                  <a:lnTo>
                    <a:pt x="398" y="521"/>
                  </a:lnTo>
                  <a:lnTo>
                    <a:pt x="398" y="524"/>
                  </a:lnTo>
                  <a:lnTo>
                    <a:pt x="398" y="524"/>
                  </a:lnTo>
                  <a:lnTo>
                    <a:pt x="398" y="526"/>
                  </a:lnTo>
                  <a:lnTo>
                    <a:pt x="398" y="528"/>
                  </a:lnTo>
                  <a:lnTo>
                    <a:pt x="398" y="528"/>
                  </a:lnTo>
                  <a:lnTo>
                    <a:pt x="398" y="528"/>
                  </a:lnTo>
                  <a:lnTo>
                    <a:pt x="398" y="528"/>
                  </a:lnTo>
                  <a:lnTo>
                    <a:pt x="398" y="538"/>
                  </a:lnTo>
                  <a:lnTo>
                    <a:pt x="398" y="540"/>
                  </a:lnTo>
                  <a:lnTo>
                    <a:pt x="398" y="546"/>
                  </a:lnTo>
                  <a:lnTo>
                    <a:pt x="398" y="553"/>
                  </a:lnTo>
                  <a:lnTo>
                    <a:pt x="398" y="561"/>
                  </a:lnTo>
                  <a:lnTo>
                    <a:pt x="398" y="574"/>
                  </a:lnTo>
                  <a:lnTo>
                    <a:pt x="398" y="578"/>
                  </a:lnTo>
                  <a:lnTo>
                    <a:pt x="398" y="582"/>
                  </a:lnTo>
                  <a:lnTo>
                    <a:pt x="398" y="586"/>
                  </a:lnTo>
                  <a:lnTo>
                    <a:pt x="398" y="590"/>
                  </a:lnTo>
                  <a:lnTo>
                    <a:pt x="398" y="594"/>
                  </a:lnTo>
                  <a:lnTo>
                    <a:pt x="398" y="596"/>
                  </a:lnTo>
                  <a:lnTo>
                    <a:pt x="398" y="597"/>
                  </a:lnTo>
                  <a:lnTo>
                    <a:pt x="398" y="599"/>
                  </a:lnTo>
                  <a:lnTo>
                    <a:pt x="361" y="565"/>
                  </a:lnTo>
                  <a:lnTo>
                    <a:pt x="361" y="565"/>
                  </a:lnTo>
                  <a:lnTo>
                    <a:pt x="361" y="565"/>
                  </a:lnTo>
                  <a:lnTo>
                    <a:pt x="342" y="548"/>
                  </a:lnTo>
                  <a:lnTo>
                    <a:pt x="334" y="540"/>
                  </a:lnTo>
                  <a:lnTo>
                    <a:pt x="288" y="498"/>
                  </a:lnTo>
                  <a:lnTo>
                    <a:pt x="188" y="405"/>
                  </a:lnTo>
                  <a:lnTo>
                    <a:pt x="186" y="402"/>
                  </a:lnTo>
                  <a:lnTo>
                    <a:pt x="186" y="402"/>
                  </a:lnTo>
                  <a:lnTo>
                    <a:pt x="186" y="402"/>
                  </a:lnTo>
                  <a:lnTo>
                    <a:pt x="165" y="384"/>
                  </a:lnTo>
                  <a:lnTo>
                    <a:pt x="163" y="382"/>
                  </a:lnTo>
                  <a:lnTo>
                    <a:pt x="154" y="375"/>
                  </a:lnTo>
                  <a:lnTo>
                    <a:pt x="142" y="361"/>
                  </a:lnTo>
                  <a:lnTo>
                    <a:pt x="142" y="361"/>
                  </a:lnTo>
                  <a:lnTo>
                    <a:pt x="113" y="336"/>
                  </a:lnTo>
                  <a:lnTo>
                    <a:pt x="102" y="327"/>
                  </a:lnTo>
                  <a:lnTo>
                    <a:pt x="100" y="325"/>
                  </a:lnTo>
                  <a:lnTo>
                    <a:pt x="75" y="300"/>
                  </a:lnTo>
                  <a:lnTo>
                    <a:pt x="42" y="271"/>
                  </a:lnTo>
                  <a:lnTo>
                    <a:pt x="40" y="269"/>
                  </a:lnTo>
                  <a:lnTo>
                    <a:pt x="8" y="240"/>
                  </a:lnTo>
                  <a:lnTo>
                    <a:pt x="0" y="233"/>
                  </a:lnTo>
                  <a:lnTo>
                    <a:pt x="2" y="233"/>
                  </a:lnTo>
                  <a:lnTo>
                    <a:pt x="4" y="233"/>
                  </a:lnTo>
                  <a:lnTo>
                    <a:pt x="4" y="233"/>
                  </a:lnTo>
                  <a:lnTo>
                    <a:pt x="4" y="233"/>
                  </a:lnTo>
                  <a:lnTo>
                    <a:pt x="6" y="233"/>
                  </a:lnTo>
                  <a:lnTo>
                    <a:pt x="6" y="233"/>
                  </a:lnTo>
                  <a:lnTo>
                    <a:pt x="6" y="233"/>
                  </a:lnTo>
                  <a:lnTo>
                    <a:pt x="8" y="233"/>
                  </a:lnTo>
                  <a:lnTo>
                    <a:pt x="8" y="233"/>
                  </a:lnTo>
                  <a:lnTo>
                    <a:pt x="10" y="233"/>
                  </a:lnTo>
                  <a:lnTo>
                    <a:pt x="12" y="235"/>
                  </a:lnTo>
                  <a:lnTo>
                    <a:pt x="12" y="235"/>
                  </a:lnTo>
                  <a:lnTo>
                    <a:pt x="14" y="235"/>
                  </a:lnTo>
                  <a:lnTo>
                    <a:pt x="16" y="235"/>
                  </a:lnTo>
                  <a:lnTo>
                    <a:pt x="17" y="235"/>
                  </a:lnTo>
                  <a:lnTo>
                    <a:pt x="17" y="235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25" y="235"/>
                  </a:lnTo>
                  <a:lnTo>
                    <a:pt x="25" y="233"/>
                  </a:lnTo>
                  <a:lnTo>
                    <a:pt x="27" y="231"/>
                  </a:lnTo>
                  <a:lnTo>
                    <a:pt x="27" y="231"/>
                  </a:lnTo>
                  <a:lnTo>
                    <a:pt x="29" y="229"/>
                  </a:lnTo>
                  <a:lnTo>
                    <a:pt x="29" y="229"/>
                  </a:lnTo>
                  <a:lnTo>
                    <a:pt x="29" y="227"/>
                  </a:lnTo>
                  <a:lnTo>
                    <a:pt x="31" y="227"/>
                  </a:lnTo>
                  <a:lnTo>
                    <a:pt x="33" y="223"/>
                  </a:lnTo>
                  <a:lnTo>
                    <a:pt x="35" y="223"/>
                  </a:lnTo>
                  <a:lnTo>
                    <a:pt x="35" y="221"/>
                  </a:lnTo>
                  <a:lnTo>
                    <a:pt x="37" y="221"/>
                  </a:lnTo>
                  <a:lnTo>
                    <a:pt x="37" y="219"/>
                  </a:lnTo>
                  <a:lnTo>
                    <a:pt x="39" y="217"/>
                  </a:lnTo>
                  <a:lnTo>
                    <a:pt x="39" y="217"/>
                  </a:lnTo>
                  <a:lnTo>
                    <a:pt x="40" y="215"/>
                  </a:lnTo>
                  <a:lnTo>
                    <a:pt x="40" y="215"/>
                  </a:lnTo>
                  <a:lnTo>
                    <a:pt x="42" y="213"/>
                  </a:lnTo>
                  <a:lnTo>
                    <a:pt x="44" y="212"/>
                  </a:lnTo>
                  <a:lnTo>
                    <a:pt x="48" y="206"/>
                  </a:lnTo>
                  <a:lnTo>
                    <a:pt x="48" y="206"/>
                  </a:lnTo>
                  <a:lnTo>
                    <a:pt x="52" y="202"/>
                  </a:lnTo>
                  <a:lnTo>
                    <a:pt x="54" y="200"/>
                  </a:lnTo>
                  <a:lnTo>
                    <a:pt x="56" y="200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6" y="198"/>
                  </a:lnTo>
                  <a:lnTo>
                    <a:pt x="58" y="194"/>
                  </a:lnTo>
                  <a:lnTo>
                    <a:pt x="58" y="194"/>
                  </a:lnTo>
                  <a:lnTo>
                    <a:pt x="62" y="190"/>
                  </a:lnTo>
                  <a:lnTo>
                    <a:pt x="62" y="190"/>
                  </a:lnTo>
                  <a:lnTo>
                    <a:pt x="62" y="190"/>
                  </a:lnTo>
                  <a:lnTo>
                    <a:pt x="64" y="189"/>
                  </a:lnTo>
                  <a:lnTo>
                    <a:pt x="64" y="189"/>
                  </a:lnTo>
                  <a:lnTo>
                    <a:pt x="65" y="187"/>
                  </a:lnTo>
                  <a:lnTo>
                    <a:pt x="65" y="187"/>
                  </a:lnTo>
                  <a:lnTo>
                    <a:pt x="65" y="187"/>
                  </a:lnTo>
                  <a:lnTo>
                    <a:pt x="65" y="187"/>
                  </a:lnTo>
                  <a:lnTo>
                    <a:pt x="69" y="183"/>
                  </a:lnTo>
                  <a:lnTo>
                    <a:pt x="69" y="183"/>
                  </a:lnTo>
                  <a:lnTo>
                    <a:pt x="73" y="177"/>
                  </a:lnTo>
                  <a:lnTo>
                    <a:pt x="77" y="175"/>
                  </a:lnTo>
                  <a:lnTo>
                    <a:pt x="79" y="171"/>
                  </a:lnTo>
                  <a:lnTo>
                    <a:pt x="83" y="167"/>
                  </a:lnTo>
                  <a:lnTo>
                    <a:pt x="87" y="164"/>
                  </a:lnTo>
                  <a:lnTo>
                    <a:pt x="89" y="162"/>
                  </a:lnTo>
                  <a:lnTo>
                    <a:pt x="89" y="162"/>
                  </a:lnTo>
                  <a:lnTo>
                    <a:pt x="90" y="160"/>
                  </a:lnTo>
                  <a:lnTo>
                    <a:pt x="96" y="154"/>
                  </a:lnTo>
                  <a:lnTo>
                    <a:pt x="96" y="152"/>
                  </a:lnTo>
                  <a:lnTo>
                    <a:pt x="98" y="150"/>
                  </a:lnTo>
                  <a:lnTo>
                    <a:pt x="100" y="148"/>
                  </a:lnTo>
                  <a:lnTo>
                    <a:pt x="100" y="148"/>
                  </a:lnTo>
                  <a:lnTo>
                    <a:pt x="100" y="148"/>
                  </a:lnTo>
                  <a:lnTo>
                    <a:pt x="104" y="144"/>
                  </a:lnTo>
                  <a:lnTo>
                    <a:pt x="104" y="144"/>
                  </a:lnTo>
                  <a:lnTo>
                    <a:pt x="106" y="141"/>
                  </a:lnTo>
                  <a:lnTo>
                    <a:pt x="108" y="141"/>
                  </a:lnTo>
                  <a:lnTo>
                    <a:pt x="108" y="139"/>
                  </a:lnTo>
                  <a:lnTo>
                    <a:pt x="110" y="139"/>
                  </a:lnTo>
                  <a:lnTo>
                    <a:pt x="110" y="137"/>
                  </a:lnTo>
                  <a:lnTo>
                    <a:pt x="112" y="137"/>
                  </a:lnTo>
                  <a:lnTo>
                    <a:pt x="113" y="133"/>
                  </a:lnTo>
                  <a:lnTo>
                    <a:pt x="115" y="131"/>
                  </a:lnTo>
                  <a:lnTo>
                    <a:pt x="117" y="129"/>
                  </a:lnTo>
                  <a:lnTo>
                    <a:pt x="119" y="127"/>
                  </a:lnTo>
                  <a:lnTo>
                    <a:pt x="123" y="123"/>
                  </a:lnTo>
                  <a:lnTo>
                    <a:pt x="125" y="121"/>
                  </a:lnTo>
                  <a:lnTo>
                    <a:pt x="129" y="116"/>
                  </a:lnTo>
                  <a:lnTo>
                    <a:pt x="135" y="110"/>
                  </a:lnTo>
                  <a:lnTo>
                    <a:pt x="135" y="110"/>
                  </a:lnTo>
                  <a:lnTo>
                    <a:pt x="137" y="108"/>
                  </a:lnTo>
                  <a:lnTo>
                    <a:pt x="137" y="108"/>
                  </a:lnTo>
                  <a:lnTo>
                    <a:pt x="137" y="108"/>
                  </a:lnTo>
                  <a:lnTo>
                    <a:pt x="138" y="106"/>
                  </a:lnTo>
                  <a:lnTo>
                    <a:pt x="138" y="104"/>
                  </a:lnTo>
                  <a:lnTo>
                    <a:pt x="140" y="104"/>
                  </a:lnTo>
                  <a:lnTo>
                    <a:pt x="140" y="104"/>
                  </a:lnTo>
                  <a:lnTo>
                    <a:pt x="144" y="98"/>
                  </a:lnTo>
                  <a:lnTo>
                    <a:pt x="154" y="89"/>
                  </a:lnTo>
                  <a:lnTo>
                    <a:pt x="154" y="89"/>
                  </a:lnTo>
                  <a:lnTo>
                    <a:pt x="154" y="89"/>
                  </a:lnTo>
                  <a:lnTo>
                    <a:pt x="154" y="87"/>
                  </a:lnTo>
                  <a:lnTo>
                    <a:pt x="154" y="87"/>
                  </a:lnTo>
                  <a:lnTo>
                    <a:pt x="156" y="87"/>
                  </a:lnTo>
                  <a:lnTo>
                    <a:pt x="158" y="85"/>
                  </a:lnTo>
                  <a:lnTo>
                    <a:pt x="158" y="85"/>
                  </a:lnTo>
                  <a:lnTo>
                    <a:pt x="160" y="83"/>
                  </a:lnTo>
                  <a:lnTo>
                    <a:pt x="160" y="81"/>
                  </a:lnTo>
                  <a:lnTo>
                    <a:pt x="161" y="81"/>
                  </a:lnTo>
                  <a:lnTo>
                    <a:pt x="161" y="79"/>
                  </a:lnTo>
                  <a:lnTo>
                    <a:pt x="163" y="79"/>
                  </a:lnTo>
                  <a:lnTo>
                    <a:pt x="165" y="75"/>
                  </a:lnTo>
                  <a:lnTo>
                    <a:pt x="167" y="73"/>
                  </a:lnTo>
                  <a:lnTo>
                    <a:pt x="167" y="73"/>
                  </a:lnTo>
                  <a:lnTo>
                    <a:pt x="169" y="71"/>
                  </a:lnTo>
                  <a:lnTo>
                    <a:pt x="169" y="71"/>
                  </a:lnTo>
                  <a:lnTo>
                    <a:pt x="171" y="69"/>
                  </a:lnTo>
                  <a:lnTo>
                    <a:pt x="171" y="68"/>
                  </a:lnTo>
                  <a:lnTo>
                    <a:pt x="171" y="68"/>
                  </a:lnTo>
                  <a:lnTo>
                    <a:pt x="173" y="68"/>
                  </a:lnTo>
                  <a:lnTo>
                    <a:pt x="173" y="66"/>
                  </a:lnTo>
                  <a:lnTo>
                    <a:pt x="175" y="66"/>
                  </a:lnTo>
                  <a:lnTo>
                    <a:pt x="175" y="66"/>
                  </a:lnTo>
                  <a:lnTo>
                    <a:pt x="177" y="64"/>
                  </a:lnTo>
                  <a:lnTo>
                    <a:pt x="179" y="62"/>
                  </a:lnTo>
                  <a:lnTo>
                    <a:pt x="179" y="60"/>
                  </a:lnTo>
                  <a:lnTo>
                    <a:pt x="181" y="58"/>
                  </a:lnTo>
                  <a:lnTo>
                    <a:pt x="181" y="58"/>
                  </a:lnTo>
                  <a:lnTo>
                    <a:pt x="183" y="58"/>
                  </a:lnTo>
                  <a:lnTo>
                    <a:pt x="183" y="56"/>
                  </a:lnTo>
                  <a:lnTo>
                    <a:pt x="183" y="56"/>
                  </a:lnTo>
                  <a:lnTo>
                    <a:pt x="183" y="56"/>
                  </a:lnTo>
                  <a:lnTo>
                    <a:pt x="183" y="56"/>
                  </a:lnTo>
                  <a:lnTo>
                    <a:pt x="185" y="54"/>
                  </a:lnTo>
                  <a:lnTo>
                    <a:pt x="185" y="54"/>
                  </a:lnTo>
                  <a:lnTo>
                    <a:pt x="185" y="54"/>
                  </a:lnTo>
                  <a:lnTo>
                    <a:pt x="186" y="52"/>
                  </a:lnTo>
                  <a:lnTo>
                    <a:pt x="186" y="52"/>
                  </a:lnTo>
                  <a:lnTo>
                    <a:pt x="186" y="52"/>
                  </a:lnTo>
                  <a:lnTo>
                    <a:pt x="188" y="50"/>
                  </a:lnTo>
                  <a:lnTo>
                    <a:pt x="188" y="50"/>
                  </a:lnTo>
                  <a:lnTo>
                    <a:pt x="188" y="48"/>
                  </a:lnTo>
                  <a:lnTo>
                    <a:pt x="188" y="48"/>
                  </a:lnTo>
                  <a:lnTo>
                    <a:pt x="190" y="48"/>
                  </a:lnTo>
                  <a:lnTo>
                    <a:pt x="190" y="48"/>
                  </a:lnTo>
                  <a:lnTo>
                    <a:pt x="190" y="48"/>
                  </a:lnTo>
                  <a:lnTo>
                    <a:pt x="190" y="48"/>
                  </a:lnTo>
                  <a:lnTo>
                    <a:pt x="190" y="46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2" y="45"/>
                  </a:lnTo>
                  <a:lnTo>
                    <a:pt x="194" y="45"/>
                  </a:lnTo>
                  <a:lnTo>
                    <a:pt x="194" y="43"/>
                  </a:lnTo>
                  <a:lnTo>
                    <a:pt x="194" y="43"/>
                  </a:lnTo>
                  <a:lnTo>
                    <a:pt x="194" y="43"/>
                  </a:lnTo>
                  <a:lnTo>
                    <a:pt x="194" y="43"/>
                  </a:lnTo>
                  <a:lnTo>
                    <a:pt x="196" y="41"/>
                  </a:lnTo>
                  <a:lnTo>
                    <a:pt x="196" y="41"/>
                  </a:lnTo>
                  <a:lnTo>
                    <a:pt x="196" y="41"/>
                  </a:lnTo>
                  <a:lnTo>
                    <a:pt x="198" y="39"/>
                  </a:lnTo>
                  <a:lnTo>
                    <a:pt x="198" y="39"/>
                  </a:lnTo>
                  <a:lnTo>
                    <a:pt x="198" y="39"/>
                  </a:lnTo>
                  <a:lnTo>
                    <a:pt x="200" y="39"/>
                  </a:lnTo>
                  <a:lnTo>
                    <a:pt x="200" y="37"/>
                  </a:lnTo>
                  <a:lnTo>
                    <a:pt x="200" y="37"/>
                  </a:lnTo>
                  <a:lnTo>
                    <a:pt x="200" y="37"/>
                  </a:lnTo>
                  <a:lnTo>
                    <a:pt x="202" y="35"/>
                  </a:lnTo>
                  <a:lnTo>
                    <a:pt x="202" y="35"/>
                  </a:lnTo>
                  <a:lnTo>
                    <a:pt x="202" y="35"/>
                  </a:lnTo>
                  <a:lnTo>
                    <a:pt x="202" y="35"/>
                  </a:lnTo>
                  <a:lnTo>
                    <a:pt x="202" y="35"/>
                  </a:lnTo>
                  <a:lnTo>
                    <a:pt x="204" y="33"/>
                  </a:lnTo>
                  <a:lnTo>
                    <a:pt x="204" y="33"/>
                  </a:lnTo>
                  <a:lnTo>
                    <a:pt x="204" y="33"/>
                  </a:lnTo>
                  <a:lnTo>
                    <a:pt x="206" y="31"/>
                  </a:lnTo>
                  <a:lnTo>
                    <a:pt x="206" y="31"/>
                  </a:lnTo>
                  <a:lnTo>
                    <a:pt x="206" y="29"/>
                  </a:lnTo>
                  <a:lnTo>
                    <a:pt x="208" y="29"/>
                  </a:lnTo>
                  <a:lnTo>
                    <a:pt x="208" y="29"/>
                  </a:lnTo>
                  <a:lnTo>
                    <a:pt x="209" y="27"/>
                  </a:lnTo>
                  <a:lnTo>
                    <a:pt x="209" y="25"/>
                  </a:lnTo>
                  <a:lnTo>
                    <a:pt x="211" y="25"/>
                  </a:lnTo>
                  <a:lnTo>
                    <a:pt x="211" y="25"/>
                  </a:lnTo>
                  <a:lnTo>
                    <a:pt x="213" y="23"/>
                  </a:lnTo>
                  <a:lnTo>
                    <a:pt x="213" y="21"/>
                  </a:lnTo>
                  <a:lnTo>
                    <a:pt x="215" y="20"/>
                  </a:lnTo>
                  <a:lnTo>
                    <a:pt x="219" y="16"/>
                  </a:lnTo>
                  <a:lnTo>
                    <a:pt x="219" y="16"/>
                  </a:lnTo>
                  <a:lnTo>
                    <a:pt x="223" y="12"/>
                  </a:lnTo>
                  <a:lnTo>
                    <a:pt x="223" y="10"/>
                  </a:lnTo>
                  <a:lnTo>
                    <a:pt x="225" y="10"/>
                  </a:lnTo>
                  <a:lnTo>
                    <a:pt x="227" y="8"/>
                  </a:lnTo>
                  <a:lnTo>
                    <a:pt x="229" y="6"/>
                  </a:lnTo>
                  <a:lnTo>
                    <a:pt x="231" y="4"/>
                  </a:lnTo>
                  <a:lnTo>
                    <a:pt x="233" y="0"/>
                  </a:lnTo>
                  <a:lnTo>
                    <a:pt x="234" y="2"/>
                  </a:lnTo>
                  <a:lnTo>
                    <a:pt x="234" y="2"/>
                  </a:lnTo>
                  <a:lnTo>
                    <a:pt x="236" y="6"/>
                  </a:lnTo>
                  <a:lnTo>
                    <a:pt x="242" y="12"/>
                  </a:lnTo>
                  <a:lnTo>
                    <a:pt x="246" y="16"/>
                  </a:lnTo>
                  <a:lnTo>
                    <a:pt x="248" y="18"/>
                  </a:lnTo>
                  <a:lnTo>
                    <a:pt x="252" y="23"/>
                  </a:lnTo>
                  <a:lnTo>
                    <a:pt x="254" y="23"/>
                  </a:lnTo>
                  <a:lnTo>
                    <a:pt x="259" y="31"/>
                  </a:lnTo>
                  <a:lnTo>
                    <a:pt x="261" y="35"/>
                  </a:lnTo>
                  <a:lnTo>
                    <a:pt x="265" y="39"/>
                  </a:lnTo>
                  <a:lnTo>
                    <a:pt x="267" y="41"/>
                  </a:lnTo>
                  <a:lnTo>
                    <a:pt x="267" y="41"/>
                  </a:lnTo>
                  <a:lnTo>
                    <a:pt x="269" y="43"/>
                  </a:lnTo>
                  <a:lnTo>
                    <a:pt x="271" y="45"/>
                  </a:lnTo>
                  <a:lnTo>
                    <a:pt x="277" y="52"/>
                  </a:lnTo>
                  <a:lnTo>
                    <a:pt x="279" y="54"/>
                  </a:lnTo>
                  <a:lnTo>
                    <a:pt x="281" y="56"/>
                  </a:lnTo>
                  <a:lnTo>
                    <a:pt x="282" y="58"/>
                  </a:lnTo>
                  <a:lnTo>
                    <a:pt x="284" y="60"/>
                  </a:lnTo>
                  <a:lnTo>
                    <a:pt x="286" y="62"/>
                  </a:lnTo>
                  <a:lnTo>
                    <a:pt x="286" y="64"/>
                  </a:lnTo>
                  <a:lnTo>
                    <a:pt x="288" y="64"/>
                  </a:lnTo>
                  <a:lnTo>
                    <a:pt x="288" y="66"/>
                  </a:lnTo>
                  <a:lnTo>
                    <a:pt x="288" y="66"/>
                  </a:lnTo>
                  <a:lnTo>
                    <a:pt x="290" y="66"/>
                  </a:lnTo>
                  <a:lnTo>
                    <a:pt x="290" y="66"/>
                  </a:lnTo>
                  <a:lnTo>
                    <a:pt x="290" y="68"/>
                  </a:lnTo>
                  <a:lnTo>
                    <a:pt x="292" y="69"/>
                  </a:lnTo>
                  <a:lnTo>
                    <a:pt x="298" y="75"/>
                  </a:lnTo>
                  <a:lnTo>
                    <a:pt x="300" y="77"/>
                  </a:lnTo>
                  <a:lnTo>
                    <a:pt x="302" y="79"/>
                  </a:lnTo>
                  <a:lnTo>
                    <a:pt x="302" y="79"/>
                  </a:lnTo>
                  <a:lnTo>
                    <a:pt x="302" y="81"/>
                  </a:lnTo>
                  <a:lnTo>
                    <a:pt x="302" y="81"/>
                  </a:lnTo>
                  <a:lnTo>
                    <a:pt x="304" y="83"/>
                  </a:lnTo>
                  <a:lnTo>
                    <a:pt x="309" y="89"/>
                  </a:lnTo>
                  <a:lnTo>
                    <a:pt x="309" y="89"/>
                  </a:lnTo>
                  <a:lnTo>
                    <a:pt x="311" y="91"/>
                  </a:lnTo>
                  <a:lnTo>
                    <a:pt x="313" y="93"/>
                  </a:lnTo>
                  <a:lnTo>
                    <a:pt x="323" y="104"/>
                  </a:lnTo>
                  <a:lnTo>
                    <a:pt x="323" y="104"/>
                  </a:lnTo>
                  <a:lnTo>
                    <a:pt x="323" y="104"/>
                  </a:lnTo>
                  <a:lnTo>
                    <a:pt x="325" y="106"/>
                  </a:lnTo>
                  <a:lnTo>
                    <a:pt x="330" y="114"/>
                  </a:lnTo>
                  <a:lnTo>
                    <a:pt x="332" y="114"/>
                  </a:lnTo>
                  <a:lnTo>
                    <a:pt x="332" y="11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43" name="Freeform 16">
              <a:extLst>
                <a:ext uri="{FF2B5EF4-FFF2-40B4-BE49-F238E27FC236}">
                  <a16:creationId xmlns:a16="http://schemas.microsoft.com/office/drawing/2014/main" id="{2FDDCCD6-EAA3-061A-299F-DE825ED60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525" y="1751013"/>
              <a:ext cx="612775" cy="1249363"/>
            </a:xfrm>
            <a:custGeom>
              <a:avLst/>
              <a:gdLst>
                <a:gd name="T0" fmla="*/ 346 w 386"/>
                <a:gd name="T1" fmla="*/ 0 h 787"/>
                <a:gd name="T2" fmla="*/ 384 w 386"/>
                <a:gd name="T3" fmla="*/ 0 h 787"/>
                <a:gd name="T4" fmla="*/ 382 w 386"/>
                <a:gd name="T5" fmla="*/ 42 h 787"/>
                <a:gd name="T6" fmla="*/ 382 w 386"/>
                <a:gd name="T7" fmla="*/ 92 h 787"/>
                <a:gd name="T8" fmla="*/ 382 w 386"/>
                <a:gd name="T9" fmla="*/ 128 h 787"/>
                <a:gd name="T10" fmla="*/ 382 w 386"/>
                <a:gd name="T11" fmla="*/ 176 h 787"/>
                <a:gd name="T12" fmla="*/ 382 w 386"/>
                <a:gd name="T13" fmla="*/ 230 h 787"/>
                <a:gd name="T14" fmla="*/ 382 w 386"/>
                <a:gd name="T15" fmla="*/ 268 h 787"/>
                <a:gd name="T16" fmla="*/ 382 w 386"/>
                <a:gd name="T17" fmla="*/ 311 h 787"/>
                <a:gd name="T18" fmla="*/ 380 w 386"/>
                <a:gd name="T19" fmla="*/ 363 h 787"/>
                <a:gd name="T20" fmla="*/ 384 w 386"/>
                <a:gd name="T21" fmla="*/ 414 h 787"/>
                <a:gd name="T22" fmla="*/ 384 w 386"/>
                <a:gd name="T23" fmla="*/ 499 h 787"/>
                <a:gd name="T24" fmla="*/ 384 w 386"/>
                <a:gd name="T25" fmla="*/ 566 h 787"/>
                <a:gd name="T26" fmla="*/ 384 w 386"/>
                <a:gd name="T27" fmla="*/ 626 h 787"/>
                <a:gd name="T28" fmla="*/ 382 w 386"/>
                <a:gd name="T29" fmla="*/ 700 h 787"/>
                <a:gd name="T30" fmla="*/ 365 w 386"/>
                <a:gd name="T31" fmla="*/ 758 h 787"/>
                <a:gd name="T32" fmla="*/ 309 w 386"/>
                <a:gd name="T33" fmla="*/ 758 h 787"/>
                <a:gd name="T34" fmla="*/ 240 w 386"/>
                <a:gd name="T35" fmla="*/ 758 h 787"/>
                <a:gd name="T36" fmla="*/ 167 w 386"/>
                <a:gd name="T37" fmla="*/ 758 h 787"/>
                <a:gd name="T38" fmla="*/ 106 w 386"/>
                <a:gd name="T39" fmla="*/ 766 h 787"/>
                <a:gd name="T40" fmla="*/ 61 w 386"/>
                <a:gd name="T41" fmla="*/ 775 h 787"/>
                <a:gd name="T42" fmla="*/ 10 w 386"/>
                <a:gd name="T43" fmla="*/ 787 h 787"/>
                <a:gd name="T44" fmla="*/ 4 w 386"/>
                <a:gd name="T45" fmla="*/ 777 h 787"/>
                <a:gd name="T46" fmla="*/ 4 w 386"/>
                <a:gd name="T47" fmla="*/ 766 h 787"/>
                <a:gd name="T48" fmla="*/ 6 w 386"/>
                <a:gd name="T49" fmla="*/ 756 h 787"/>
                <a:gd name="T50" fmla="*/ 17 w 386"/>
                <a:gd name="T51" fmla="*/ 746 h 787"/>
                <a:gd name="T52" fmla="*/ 27 w 386"/>
                <a:gd name="T53" fmla="*/ 733 h 787"/>
                <a:gd name="T54" fmla="*/ 23 w 386"/>
                <a:gd name="T55" fmla="*/ 716 h 787"/>
                <a:gd name="T56" fmla="*/ 19 w 386"/>
                <a:gd name="T57" fmla="*/ 698 h 787"/>
                <a:gd name="T58" fmla="*/ 13 w 386"/>
                <a:gd name="T59" fmla="*/ 679 h 787"/>
                <a:gd name="T60" fmla="*/ 25 w 386"/>
                <a:gd name="T61" fmla="*/ 670 h 787"/>
                <a:gd name="T62" fmla="*/ 38 w 386"/>
                <a:gd name="T63" fmla="*/ 658 h 787"/>
                <a:gd name="T64" fmla="*/ 52 w 386"/>
                <a:gd name="T65" fmla="*/ 650 h 787"/>
                <a:gd name="T66" fmla="*/ 50 w 386"/>
                <a:gd name="T67" fmla="*/ 637 h 787"/>
                <a:gd name="T68" fmla="*/ 58 w 386"/>
                <a:gd name="T69" fmla="*/ 629 h 787"/>
                <a:gd name="T70" fmla="*/ 69 w 386"/>
                <a:gd name="T71" fmla="*/ 614 h 787"/>
                <a:gd name="T72" fmla="*/ 85 w 386"/>
                <a:gd name="T73" fmla="*/ 608 h 787"/>
                <a:gd name="T74" fmla="*/ 100 w 386"/>
                <a:gd name="T75" fmla="*/ 604 h 787"/>
                <a:gd name="T76" fmla="*/ 102 w 386"/>
                <a:gd name="T77" fmla="*/ 591 h 787"/>
                <a:gd name="T78" fmla="*/ 106 w 386"/>
                <a:gd name="T79" fmla="*/ 574 h 787"/>
                <a:gd name="T80" fmla="*/ 106 w 386"/>
                <a:gd name="T81" fmla="*/ 564 h 787"/>
                <a:gd name="T82" fmla="*/ 106 w 386"/>
                <a:gd name="T83" fmla="*/ 549 h 787"/>
                <a:gd name="T84" fmla="*/ 102 w 386"/>
                <a:gd name="T85" fmla="*/ 533 h 787"/>
                <a:gd name="T86" fmla="*/ 102 w 386"/>
                <a:gd name="T87" fmla="*/ 522 h 787"/>
                <a:gd name="T88" fmla="*/ 100 w 386"/>
                <a:gd name="T89" fmla="*/ 508 h 787"/>
                <a:gd name="T90" fmla="*/ 102 w 386"/>
                <a:gd name="T91" fmla="*/ 495 h 787"/>
                <a:gd name="T92" fmla="*/ 106 w 386"/>
                <a:gd name="T93" fmla="*/ 478 h 787"/>
                <a:gd name="T94" fmla="*/ 110 w 386"/>
                <a:gd name="T95" fmla="*/ 460 h 787"/>
                <a:gd name="T96" fmla="*/ 106 w 386"/>
                <a:gd name="T97" fmla="*/ 445 h 787"/>
                <a:gd name="T98" fmla="*/ 96 w 386"/>
                <a:gd name="T99" fmla="*/ 432 h 787"/>
                <a:gd name="T100" fmla="*/ 86 w 386"/>
                <a:gd name="T101" fmla="*/ 416 h 787"/>
                <a:gd name="T102" fmla="*/ 110 w 386"/>
                <a:gd name="T103" fmla="*/ 339 h 787"/>
                <a:gd name="T104" fmla="*/ 127 w 386"/>
                <a:gd name="T105" fmla="*/ 290 h 787"/>
                <a:gd name="T106" fmla="*/ 152 w 386"/>
                <a:gd name="T107" fmla="*/ 220 h 787"/>
                <a:gd name="T108" fmla="*/ 163 w 386"/>
                <a:gd name="T109" fmla="*/ 188 h 787"/>
                <a:gd name="T110" fmla="*/ 177 w 386"/>
                <a:gd name="T111" fmla="*/ 149 h 787"/>
                <a:gd name="T112" fmla="*/ 250 w 386"/>
                <a:gd name="T113" fmla="*/ 149 h 787"/>
                <a:gd name="T114" fmla="*/ 250 w 386"/>
                <a:gd name="T115" fmla="*/ 115 h 787"/>
                <a:gd name="T116" fmla="*/ 250 w 386"/>
                <a:gd name="T117" fmla="*/ 86 h 787"/>
                <a:gd name="T118" fmla="*/ 250 w 386"/>
                <a:gd name="T119" fmla="*/ 30 h 787"/>
                <a:gd name="T120" fmla="*/ 255 w 386"/>
                <a:gd name="T121" fmla="*/ 0 h 787"/>
                <a:gd name="T122" fmla="*/ 315 w 386"/>
                <a:gd name="T123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6" h="787">
                  <a:moveTo>
                    <a:pt x="321" y="0"/>
                  </a:moveTo>
                  <a:lnTo>
                    <a:pt x="323" y="0"/>
                  </a:lnTo>
                  <a:lnTo>
                    <a:pt x="325" y="0"/>
                  </a:lnTo>
                  <a:lnTo>
                    <a:pt x="326" y="0"/>
                  </a:lnTo>
                  <a:lnTo>
                    <a:pt x="328" y="0"/>
                  </a:lnTo>
                  <a:lnTo>
                    <a:pt x="330" y="0"/>
                  </a:lnTo>
                  <a:lnTo>
                    <a:pt x="332" y="0"/>
                  </a:lnTo>
                  <a:lnTo>
                    <a:pt x="334" y="0"/>
                  </a:lnTo>
                  <a:lnTo>
                    <a:pt x="340" y="0"/>
                  </a:lnTo>
                  <a:lnTo>
                    <a:pt x="342" y="0"/>
                  </a:lnTo>
                  <a:lnTo>
                    <a:pt x="344" y="0"/>
                  </a:lnTo>
                  <a:lnTo>
                    <a:pt x="346" y="0"/>
                  </a:lnTo>
                  <a:lnTo>
                    <a:pt x="348" y="0"/>
                  </a:lnTo>
                  <a:lnTo>
                    <a:pt x="355" y="0"/>
                  </a:lnTo>
                  <a:lnTo>
                    <a:pt x="357" y="0"/>
                  </a:lnTo>
                  <a:lnTo>
                    <a:pt x="359" y="0"/>
                  </a:lnTo>
                  <a:lnTo>
                    <a:pt x="361" y="0"/>
                  </a:lnTo>
                  <a:lnTo>
                    <a:pt x="363" y="0"/>
                  </a:lnTo>
                  <a:lnTo>
                    <a:pt x="365" y="0"/>
                  </a:lnTo>
                  <a:lnTo>
                    <a:pt x="367" y="0"/>
                  </a:lnTo>
                  <a:lnTo>
                    <a:pt x="373" y="0"/>
                  </a:lnTo>
                  <a:lnTo>
                    <a:pt x="380" y="0"/>
                  </a:lnTo>
                  <a:lnTo>
                    <a:pt x="382" y="0"/>
                  </a:lnTo>
                  <a:lnTo>
                    <a:pt x="384" y="0"/>
                  </a:lnTo>
                  <a:lnTo>
                    <a:pt x="386" y="0"/>
                  </a:lnTo>
                  <a:lnTo>
                    <a:pt x="386" y="3"/>
                  </a:lnTo>
                  <a:lnTo>
                    <a:pt x="386" y="7"/>
                  </a:lnTo>
                  <a:lnTo>
                    <a:pt x="386" y="13"/>
                  </a:lnTo>
                  <a:lnTo>
                    <a:pt x="386" y="21"/>
                  </a:lnTo>
                  <a:lnTo>
                    <a:pt x="386" y="23"/>
                  </a:lnTo>
                  <a:lnTo>
                    <a:pt x="382" y="23"/>
                  </a:lnTo>
                  <a:lnTo>
                    <a:pt x="382" y="27"/>
                  </a:lnTo>
                  <a:lnTo>
                    <a:pt x="382" y="32"/>
                  </a:lnTo>
                  <a:lnTo>
                    <a:pt x="382" y="36"/>
                  </a:lnTo>
                  <a:lnTo>
                    <a:pt x="382" y="40"/>
                  </a:lnTo>
                  <a:lnTo>
                    <a:pt x="382" y="42"/>
                  </a:lnTo>
                  <a:lnTo>
                    <a:pt x="382" y="48"/>
                  </a:lnTo>
                  <a:lnTo>
                    <a:pt x="382" y="51"/>
                  </a:lnTo>
                  <a:lnTo>
                    <a:pt x="382" y="57"/>
                  </a:lnTo>
                  <a:lnTo>
                    <a:pt x="382" y="65"/>
                  </a:lnTo>
                  <a:lnTo>
                    <a:pt x="382" y="69"/>
                  </a:lnTo>
                  <a:lnTo>
                    <a:pt x="382" y="71"/>
                  </a:lnTo>
                  <a:lnTo>
                    <a:pt x="382" y="73"/>
                  </a:lnTo>
                  <a:lnTo>
                    <a:pt x="382" y="78"/>
                  </a:lnTo>
                  <a:lnTo>
                    <a:pt x="382" y="82"/>
                  </a:lnTo>
                  <a:lnTo>
                    <a:pt x="382" y="88"/>
                  </a:lnTo>
                  <a:lnTo>
                    <a:pt x="382" y="90"/>
                  </a:lnTo>
                  <a:lnTo>
                    <a:pt x="382" y="92"/>
                  </a:lnTo>
                  <a:lnTo>
                    <a:pt x="382" y="96"/>
                  </a:lnTo>
                  <a:lnTo>
                    <a:pt x="382" y="98"/>
                  </a:lnTo>
                  <a:lnTo>
                    <a:pt x="382" y="105"/>
                  </a:lnTo>
                  <a:lnTo>
                    <a:pt x="382" y="107"/>
                  </a:lnTo>
                  <a:lnTo>
                    <a:pt x="382" y="109"/>
                  </a:lnTo>
                  <a:lnTo>
                    <a:pt x="382" y="113"/>
                  </a:lnTo>
                  <a:lnTo>
                    <a:pt x="382" y="115"/>
                  </a:lnTo>
                  <a:lnTo>
                    <a:pt x="382" y="117"/>
                  </a:lnTo>
                  <a:lnTo>
                    <a:pt x="382" y="119"/>
                  </a:lnTo>
                  <a:lnTo>
                    <a:pt x="382" y="123"/>
                  </a:lnTo>
                  <a:lnTo>
                    <a:pt x="382" y="124"/>
                  </a:lnTo>
                  <a:lnTo>
                    <a:pt x="382" y="128"/>
                  </a:lnTo>
                  <a:lnTo>
                    <a:pt x="382" y="130"/>
                  </a:lnTo>
                  <a:lnTo>
                    <a:pt x="382" y="132"/>
                  </a:lnTo>
                  <a:lnTo>
                    <a:pt x="382" y="142"/>
                  </a:lnTo>
                  <a:lnTo>
                    <a:pt x="382" y="144"/>
                  </a:lnTo>
                  <a:lnTo>
                    <a:pt x="382" y="157"/>
                  </a:lnTo>
                  <a:lnTo>
                    <a:pt x="382" y="163"/>
                  </a:lnTo>
                  <a:lnTo>
                    <a:pt x="382" y="167"/>
                  </a:lnTo>
                  <a:lnTo>
                    <a:pt x="382" y="169"/>
                  </a:lnTo>
                  <a:lnTo>
                    <a:pt x="382" y="171"/>
                  </a:lnTo>
                  <a:lnTo>
                    <a:pt x="382" y="172"/>
                  </a:lnTo>
                  <a:lnTo>
                    <a:pt x="382" y="174"/>
                  </a:lnTo>
                  <a:lnTo>
                    <a:pt x="382" y="176"/>
                  </a:lnTo>
                  <a:lnTo>
                    <a:pt x="382" y="178"/>
                  </a:lnTo>
                  <a:lnTo>
                    <a:pt x="382" y="182"/>
                  </a:lnTo>
                  <a:lnTo>
                    <a:pt x="382" y="184"/>
                  </a:lnTo>
                  <a:lnTo>
                    <a:pt x="382" y="197"/>
                  </a:lnTo>
                  <a:lnTo>
                    <a:pt x="382" y="205"/>
                  </a:lnTo>
                  <a:lnTo>
                    <a:pt x="382" y="207"/>
                  </a:lnTo>
                  <a:lnTo>
                    <a:pt x="382" y="209"/>
                  </a:lnTo>
                  <a:lnTo>
                    <a:pt x="382" y="211"/>
                  </a:lnTo>
                  <a:lnTo>
                    <a:pt x="382" y="217"/>
                  </a:lnTo>
                  <a:lnTo>
                    <a:pt x="382" y="222"/>
                  </a:lnTo>
                  <a:lnTo>
                    <a:pt x="382" y="226"/>
                  </a:lnTo>
                  <a:lnTo>
                    <a:pt x="382" y="230"/>
                  </a:lnTo>
                  <a:lnTo>
                    <a:pt x="382" y="234"/>
                  </a:lnTo>
                  <a:lnTo>
                    <a:pt x="382" y="238"/>
                  </a:lnTo>
                  <a:lnTo>
                    <a:pt x="382" y="240"/>
                  </a:lnTo>
                  <a:lnTo>
                    <a:pt x="382" y="242"/>
                  </a:lnTo>
                  <a:lnTo>
                    <a:pt x="382" y="247"/>
                  </a:lnTo>
                  <a:lnTo>
                    <a:pt x="382" y="249"/>
                  </a:lnTo>
                  <a:lnTo>
                    <a:pt x="382" y="251"/>
                  </a:lnTo>
                  <a:lnTo>
                    <a:pt x="382" y="253"/>
                  </a:lnTo>
                  <a:lnTo>
                    <a:pt x="382" y="257"/>
                  </a:lnTo>
                  <a:lnTo>
                    <a:pt x="382" y="261"/>
                  </a:lnTo>
                  <a:lnTo>
                    <a:pt x="382" y="265"/>
                  </a:lnTo>
                  <a:lnTo>
                    <a:pt x="382" y="268"/>
                  </a:lnTo>
                  <a:lnTo>
                    <a:pt x="382" y="272"/>
                  </a:lnTo>
                  <a:lnTo>
                    <a:pt x="382" y="276"/>
                  </a:lnTo>
                  <a:lnTo>
                    <a:pt x="382" y="278"/>
                  </a:lnTo>
                  <a:lnTo>
                    <a:pt x="382" y="280"/>
                  </a:lnTo>
                  <a:lnTo>
                    <a:pt x="382" y="282"/>
                  </a:lnTo>
                  <a:lnTo>
                    <a:pt x="382" y="288"/>
                  </a:lnTo>
                  <a:lnTo>
                    <a:pt x="382" y="290"/>
                  </a:lnTo>
                  <a:lnTo>
                    <a:pt x="382" y="295"/>
                  </a:lnTo>
                  <a:lnTo>
                    <a:pt x="382" y="299"/>
                  </a:lnTo>
                  <a:lnTo>
                    <a:pt x="382" y="305"/>
                  </a:lnTo>
                  <a:lnTo>
                    <a:pt x="382" y="309"/>
                  </a:lnTo>
                  <a:lnTo>
                    <a:pt x="382" y="311"/>
                  </a:lnTo>
                  <a:lnTo>
                    <a:pt x="382" y="322"/>
                  </a:lnTo>
                  <a:lnTo>
                    <a:pt x="382" y="330"/>
                  </a:lnTo>
                  <a:lnTo>
                    <a:pt x="382" y="345"/>
                  </a:lnTo>
                  <a:lnTo>
                    <a:pt x="382" y="347"/>
                  </a:lnTo>
                  <a:lnTo>
                    <a:pt x="382" y="349"/>
                  </a:lnTo>
                  <a:lnTo>
                    <a:pt x="382" y="351"/>
                  </a:lnTo>
                  <a:lnTo>
                    <a:pt x="382" y="353"/>
                  </a:lnTo>
                  <a:lnTo>
                    <a:pt x="382" y="357"/>
                  </a:lnTo>
                  <a:lnTo>
                    <a:pt x="380" y="357"/>
                  </a:lnTo>
                  <a:lnTo>
                    <a:pt x="380" y="359"/>
                  </a:lnTo>
                  <a:lnTo>
                    <a:pt x="380" y="361"/>
                  </a:lnTo>
                  <a:lnTo>
                    <a:pt x="380" y="363"/>
                  </a:lnTo>
                  <a:lnTo>
                    <a:pt x="380" y="364"/>
                  </a:lnTo>
                  <a:lnTo>
                    <a:pt x="380" y="366"/>
                  </a:lnTo>
                  <a:lnTo>
                    <a:pt x="380" y="372"/>
                  </a:lnTo>
                  <a:lnTo>
                    <a:pt x="380" y="374"/>
                  </a:lnTo>
                  <a:lnTo>
                    <a:pt x="380" y="384"/>
                  </a:lnTo>
                  <a:lnTo>
                    <a:pt x="380" y="386"/>
                  </a:lnTo>
                  <a:lnTo>
                    <a:pt x="382" y="386"/>
                  </a:lnTo>
                  <a:lnTo>
                    <a:pt x="384" y="386"/>
                  </a:lnTo>
                  <a:lnTo>
                    <a:pt x="384" y="407"/>
                  </a:lnTo>
                  <a:lnTo>
                    <a:pt x="384" y="409"/>
                  </a:lnTo>
                  <a:lnTo>
                    <a:pt x="384" y="411"/>
                  </a:lnTo>
                  <a:lnTo>
                    <a:pt x="384" y="414"/>
                  </a:lnTo>
                  <a:lnTo>
                    <a:pt x="384" y="418"/>
                  </a:lnTo>
                  <a:lnTo>
                    <a:pt x="384" y="434"/>
                  </a:lnTo>
                  <a:lnTo>
                    <a:pt x="384" y="435"/>
                  </a:lnTo>
                  <a:lnTo>
                    <a:pt x="384" y="439"/>
                  </a:lnTo>
                  <a:lnTo>
                    <a:pt x="384" y="460"/>
                  </a:lnTo>
                  <a:lnTo>
                    <a:pt x="384" y="464"/>
                  </a:lnTo>
                  <a:lnTo>
                    <a:pt x="384" y="470"/>
                  </a:lnTo>
                  <a:lnTo>
                    <a:pt x="384" y="472"/>
                  </a:lnTo>
                  <a:lnTo>
                    <a:pt x="384" y="478"/>
                  </a:lnTo>
                  <a:lnTo>
                    <a:pt x="384" y="485"/>
                  </a:lnTo>
                  <a:lnTo>
                    <a:pt x="384" y="493"/>
                  </a:lnTo>
                  <a:lnTo>
                    <a:pt x="384" y="499"/>
                  </a:lnTo>
                  <a:lnTo>
                    <a:pt x="384" y="505"/>
                  </a:lnTo>
                  <a:lnTo>
                    <a:pt x="384" y="510"/>
                  </a:lnTo>
                  <a:lnTo>
                    <a:pt x="384" y="524"/>
                  </a:lnTo>
                  <a:lnTo>
                    <a:pt x="384" y="526"/>
                  </a:lnTo>
                  <a:lnTo>
                    <a:pt x="384" y="528"/>
                  </a:lnTo>
                  <a:lnTo>
                    <a:pt x="384" y="533"/>
                  </a:lnTo>
                  <a:lnTo>
                    <a:pt x="384" y="535"/>
                  </a:lnTo>
                  <a:lnTo>
                    <a:pt x="384" y="543"/>
                  </a:lnTo>
                  <a:lnTo>
                    <a:pt x="384" y="547"/>
                  </a:lnTo>
                  <a:lnTo>
                    <a:pt x="384" y="554"/>
                  </a:lnTo>
                  <a:lnTo>
                    <a:pt x="384" y="564"/>
                  </a:lnTo>
                  <a:lnTo>
                    <a:pt x="384" y="566"/>
                  </a:lnTo>
                  <a:lnTo>
                    <a:pt x="384" y="568"/>
                  </a:lnTo>
                  <a:lnTo>
                    <a:pt x="384" y="570"/>
                  </a:lnTo>
                  <a:lnTo>
                    <a:pt x="384" y="572"/>
                  </a:lnTo>
                  <a:lnTo>
                    <a:pt x="384" y="581"/>
                  </a:lnTo>
                  <a:lnTo>
                    <a:pt x="384" y="591"/>
                  </a:lnTo>
                  <a:lnTo>
                    <a:pt x="384" y="599"/>
                  </a:lnTo>
                  <a:lnTo>
                    <a:pt x="384" y="601"/>
                  </a:lnTo>
                  <a:lnTo>
                    <a:pt x="384" y="602"/>
                  </a:lnTo>
                  <a:lnTo>
                    <a:pt x="384" y="614"/>
                  </a:lnTo>
                  <a:lnTo>
                    <a:pt x="384" y="616"/>
                  </a:lnTo>
                  <a:lnTo>
                    <a:pt x="384" y="620"/>
                  </a:lnTo>
                  <a:lnTo>
                    <a:pt x="384" y="626"/>
                  </a:lnTo>
                  <a:lnTo>
                    <a:pt x="384" y="627"/>
                  </a:lnTo>
                  <a:lnTo>
                    <a:pt x="384" y="631"/>
                  </a:lnTo>
                  <a:lnTo>
                    <a:pt x="384" y="641"/>
                  </a:lnTo>
                  <a:lnTo>
                    <a:pt x="384" y="643"/>
                  </a:lnTo>
                  <a:lnTo>
                    <a:pt x="384" y="650"/>
                  </a:lnTo>
                  <a:lnTo>
                    <a:pt x="384" y="654"/>
                  </a:lnTo>
                  <a:lnTo>
                    <a:pt x="384" y="662"/>
                  </a:lnTo>
                  <a:lnTo>
                    <a:pt x="384" y="672"/>
                  </a:lnTo>
                  <a:lnTo>
                    <a:pt x="382" y="672"/>
                  </a:lnTo>
                  <a:lnTo>
                    <a:pt x="382" y="677"/>
                  </a:lnTo>
                  <a:lnTo>
                    <a:pt x="382" y="695"/>
                  </a:lnTo>
                  <a:lnTo>
                    <a:pt x="382" y="700"/>
                  </a:lnTo>
                  <a:lnTo>
                    <a:pt x="382" y="704"/>
                  </a:lnTo>
                  <a:lnTo>
                    <a:pt x="382" y="712"/>
                  </a:lnTo>
                  <a:lnTo>
                    <a:pt x="382" y="720"/>
                  </a:lnTo>
                  <a:lnTo>
                    <a:pt x="382" y="722"/>
                  </a:lnTo>
                  <a:lnTo>
                    <a:pt x="382" y="737"/>
                  </a:lnTo>
                  <a:lnTo>
                    <a:pt x="382" y="748"/>
                  </a:lnTo>
                  <a:lnTo>
                    <a:pt x="382" y="752"/>
                  </a:lnTo>
                  <a:lnTo>
                    <a:pt x="380" y="752"/>
                  </a:lnTo>
                  <a:lnTo>
                    <a:pt x="380" y="758"/>
                  </a:lnTo>
                  <a:lnTo>
                    <a:pt x="373" y="758"/>
                  </a:lnTo>
                  <a:lnTo>
                    <a:pt x="369" y="758"/>
                  </a:lnTo>
                  <a:lnTo>
                    <a:pt x="365" y="758"/>
                  </a:lnTo>
                  <a:lnTo>
                    <a:pt x="357" y="758"/>
                  </a:lnTo>
                  <a:lnTo>
                    <a:pt x="355" y="758"/>
                  </a:lnTo>
                  <a:lnTo>
                    <a:pt x="353" y="758"/>
                  </a:lnTo>
                  <a:lnTo>
                    <a:pt x="351" y="758"/>
                  </a:lnTo>
                  <a:lnTo>
                    <a:pt x="346" y="758"/>
                  </a:lnTo>
                  <a:lnTo>
                    <a:pt x="340" y="758"/>
                  </a:lnTo>
                  <a:lnTo>
                    <a:pt x="338" y="758"/>
                  </a:lnTo>
                  <a:lnTo>
                    <a:pt x="334" y="758"/>
                  </a:lnTo>
                  <a:lnTo>
                    <a:pt x="332" y="758"/>
                  </a:lnTo>
                  <a:lnTo>
                    <a:pt x="330" y="758"/>
                  </a:lnTo>
                  <a:lnTo>
                    <a:pt x="311" y="758"/>
                  </a:lnTo>
                  <a:lnTo>
                    <a:pt x="309" y="758"/>
                  </a:lnTo>
                  <a:lnTo>
                    <a:pt x="307" y="758"/>
                  </a:lnTo>
                  <a:lnTo>
                    <a:pt x="303" y="758"/>
                  </a:lnTo>
                  <a:lnTo>
                    <a:pt x="294" y="758"/>
                  </a:lnTo>
                  <a:lnTo>
                    <a:pt x="280" y="758"/>
                  </a:lnTo>
                  <a:lnTo>
                    <a:pt x="278" y="758"/>
                  </a:lnTo>
                  <a:lnTo>
                    <a:pt x="275" y="758"/>
                  </a:lnTo>
                  <a:lnTo>
                    <a:pt x="267" y="758"/>
                  </a:lnTo>
                  <a:lnTo>
                    <a:pt x="265" y="758"/>
                  </a:lnTo>
                  <a:lnTo>
                    <a:pt x="263" y="758"/>
                  </a:lnTo>
                  <a:lnTo>
                    <a:pt x="255" y="758"/>
                  </a:lnTo>
                  <a:lnTo>
                    <a:pt x="250" y="758"/>
                  </a:lnTo>
                  <a:lnTo>
                    <a:pt x="240" y="758"/>
                  </a:lnTo>
                  <a:lnTo>
                    <a:pt x="236" y="758"/>
                  </a:lnTo>
                  <a:lnTo>
                    <a:pt x="232" y="758"/>
                  </a:lnTo>
                  <a:lnTo>
                    <a:pt x="225" y="758"/>
                  </a:lnTo>
                  <a:lnTo>
                    <a:pt x="215" y="758"/>
                  </a:lnTo>
                  <a:lnTo>
                    <a:pt x="200" y="758"/>
                  </a:lnTo>
                  <a:lnTo>
                    <a:pt x="192" y="758"/>
                  </a:lnTo>
                  <a:lnTo>
                    <a:pt x="184" y="758"/>
                  </a:lnTo>
                  <a:lnTo>
                    <a:pt x="182" y="758"/>
                  </a:lnTo>
                  <a:lnTo>
                    <a:pt x="181" y="758"/>
                  </a:lnTo>
                  <a:lnTo>
                    <a:pt x="179" y="758"/>
                  </a:lnTo>
                  <a:lnTo>
                    <a:pt x="175" y="758"/>
                  </a:lnTo>
                  <a:lnTo>
                    <a:pt x="167" y="758"/>
                  </a:lnTo>
                  <a:lnTo>
                    <a:pt x="161" y="758"/>
                  </a:lnTo>
                  <a:lnTo>
                    <a:pt x="159" y="758"/>
                  </a:lnTo>
                  <a:lnTo>
                    <a:pt x="150" y="758"/>
                  </a:lnTo>
                  <a:lnTo>
                    <a:pt x="144" y="758"/>
                  </a:lnTo>
                  <a:lnTo>
                    <a:pt x="142" y="758"/>
                  </a:lnTo>
                  <a:lnTo>
                    <a:pt x="142" y="760"/>
                  </a:lnTo>
                  <a:lnTo>
                    <a:pt x="136" y="760"/>
                  </a:lnTo>
                  <a:lnTo>
                    <a:pt x="134" y="760"/>
                  </a:lnTo>
                  <a:lnTo>
                    <a:pt x="123" y="762"/>
                  </a:lnTo>
                  <a:lnTo>
                    <a:pt x="117" y="764"/>
                  </a:lnTo>
                  <a:lnTo>
                    <a:pt x="113" y="764"/>
                  </a:lnTo>
                  <a:lnTo>
                    <a:pt x="106" y="766"/>
                  </a:lnTo>
                  <a:lnTo>
                    <a:pt x="96" y="768"/>
                  </a:lnTo>
                  <a:lnTo>
                    <a:pt x="94" y="768"/>
                  </a:lnTo>
                  <a:lnTo>
                    <a:pt x="86" y="770"/>
                  </a:lnTo>
                  <a:lnTo>
                    <a:pt x="85" y="770"/>
                  </a:lnTo>
                  <a:lnTo>
                    <a:pt x="81" y="771"/>
                  </a:lnTo>
                  <a:lnTo>
                    <a:pt x="79" y="771"/>
                  </a:lnTo>
                  <a:lnTo>
                    <a:pt x="77" y="771"/>
                  </a:lnTo>
                  <a:lnTo>
                    <a:pt x="71" y="773"/>
                  </a:lnTo>
                  <a:lnTo>
                    <a:pt x="69" y="773"/>
                  </a:lnTo>
                  <a:lnTo>
                    <a:pt x="67" y="773"/>
                  </a:lnTo>
                  <a:lnTo>
                    <a:pt x="65" y="773"/>
                  </a:lnTo>
                  <a:lnTo>
                    <a:pt x="61" y="775"/>
                  </a:lnTo>
                  <a:lnTo>
                    <a:pt x="60" y="775"/>
                  </a:lnTo>
                  <a:lnTo>
                    <a:pt x="58" y="775"/>
                  </a:lnTo>
                  <a:lnTo>
                    <a:pt x="56" y="775"/>
                  </a:lnTo>
                  <a:lnTo>
                    <a:pt x="50" y="777"/>
                  </a:lnTo>
                  <a:lnTo>
                    <a:pt x="40" y="779"/>
                  </a:lnTo>
                  <a:lnTo>
                    <a:pt x="38" y="779"/>
                  </a:lnTo>
                  <a:lnTo>
                    <a:pt x="37" y="781"/>
                  </a:lnTo>
                  <a:lnTo>
                    <a:pt x="33" y="781"/>
                  </a:lnTo>
                  <a:lnTo>
                    <a:pt x="29" y="781"/>
                  </a:lnTo>
                  <a:lnTo>
                    <a:pt x="17" y="785"/>
                  </a:lnTo>
                  <a:lnTo>
                    <a:pt x="13" y="785"/>
                  </a:lnTo>
                  <a:lnTo>
                    <a:pt x="10" y="787"/>
                  </a:lnTo>
                  <a:lnTo>
                    <a:pt x="10" y="785"/>
                  </a:lnTo>
                  <a:lnTo>
                    <a:pt x="10" y="783"/>
                  </a:lnTo>
                  <a:lnTo>
                    <a:pt x="10" y="781"/>
                  </a:lnTo>
                  <a:lnTo>
                    <a:pt x="8" y="781"/>
                  </a:lnTo>
                  <a:lnTo>
                    <a:pt x="6" y="781"/>
                  </a:lnTo>
                  <a:lnTo>
                    <a:pt x="6" y="779"/>
                  </a:lnTo>
                  <a:lnTo>
                    <a:pt x="4" y="779"/>
                  </a:lnTo>
                  <a:lnTo>
                    <a:pt x="2" y="779"/>
                  </a:lnTo>
                  <a:lnTo>
                    <a:pt x="2" y="777"/>
                  </a:lnTo>
                  <a:lnTo>
                    <a:pt x="2" y="775"/>
                  </a:lnTo>
                  <a:lnTo>
                    <a:pt x="4" y="775"/>
                  </a:lnTo>
                  <a:lnTo>
                    <a:pt x="4" y="777"/>
                  </a:lnTo>
                  <a:lnTo>
                    <a:pt x="4" y="775"/>
                  </a:lnTo>
                  <a:lnTo>
                    <a:pt x="4" y="773"/>
                  </a:lnTo>
                  <a:lnTo>
                    <a:pt x="4" y="771"/>
                  </a:lnTo>
                  <a:lnTo>
                    <a:pt x="6" y="771"/>
                  </a:lnTo>
                  <a:lnTo>
                    <a:pt x="4" y="770"/>
                  </a:lnTo>
                  <a:lnTo>
                    <a:pt x="4" y="768"/>
                  </a:lnTo>
                  <a:lnTo>
                    <a:pt x="2" y="768"/>
                  </a:lnTo>
                  <a:lnTo>
                    <a:pt x="0" y="766"/>
                  </a:lnTo>
                  <a:lnTo>
                    <a:pt x="0" y="764"/>
                  </a:lnTo>
                  <a:lnTo>
                    <a:pt x="2" y="764"/>
                  </a:lnTo>
                  <a:lnTo>
                    <a:pt x="2" y="766"/>
                  </a:lnTo>
                  <a:lnTo>
                    <a:pt x="4" y="766"/>
                  </a:lnTo>
                  <a:lnTo>
                    <a:pt x="4" y="764"/>
                  </a:lnTo>
                  <a:lnTo>
                    <a:pt x="6" y="764"/>
                  </a:lnTo>
                  <a:lnTo>
                    <a:pt x="6" y="762"/>
                  </a:lnTo>
                  <a:lnTo>
                    <a:pt x="8" y="762"/>
                  </a:lnTo>
                  <a:lnTo>
                    <a:pt x="6" y="762"/>
                  </a:lnTo>
                  <a:lnTo>
                    <a:pt x="6" y="760"/>
                  </a:lnTo>
                  <a:lnTo>
                    <a:pt x="4" y="760"/>
                  </a:lnTo>
                  <a:lnTo>
                    <a:pt x="4" y="758"/>
                  </a:lnTo>
                  <a:lnTo>
                    <a:pt x="6" y="758"/>
                  </a:lnTo>
                  <a:lnTo>
                    <a:pt x="6" y="756"/>
                  </a:lnTo>
                  <a:lnTo>
                    <a:pt x="6" y="754"/>
                  </a:lnTo>
                  <a:lnTo>
                    <a:pt x="6" y="756"/>
                  </a:lnTo>
                  <a:lnTo>
                    <a:pt x="6" y="754"/>
                  </a:lnTo>
                  <a:lnTo>
                    <a:pt x="8" y="754"/>
                  </a:lnTo>
                  <a:lnTo>
                    <a:pt x="8" y="752"/>
                  </a:lnTo>
                  <a:lnTo>
                    <a:pt x="10" y="752"/>
                  </a:lnTo>
                  <a:lnTo>
                    <a:pt x="10" y="754"/>
                  </a:lnTo>
                  <a:lnTo>
                    <a:pt x="12" y="752"/>
                  </a:lnTo>
                  <a:lnTo>
                    <a:pt x="13" y="752"/>
                  </a:lnTo>
                  <a:lnTo>
                    <a:pt x="13" y="750"/>
                  </a:lnTo>
                  <a:lnTo>
                    <a:pt x="13" y="748"/>
                  </a:lnTo>
                  <a:lnTo>
                    <a:pt x="15" y="748"/>
                  </a:lnTo>
                  <a:lnTo>
                    <a:pt x="17" y="748"/>
                  </a:lnTo>
                  <a:lnTo>
                    <a:pt x="17" y="746"/>
                  </a:lnTo>
                  <a:lnTo>
                    <a:pt x="19" y="746"/>
                  </a:lnTo>
                  <a:lnTo>
                    <a:pt x="19" y="745"/>
                  </a:lnTo>
                  <a:lnTo>
                    <a:pt x="19" y="743"/>
                  </a:lnTo>
                  <a:lnTo>
                    <a:pt x="21" y="743"/>
                  </a:lnTo>
                  <a:lnTo>
                    <a:pt x="21" y="741"/>
                  </a:lnTo>
                  <a:lnTo>
                    <a:pt x="23" y="741"/>
                  </a:lnTo>
                  <a:lnTo>
                    <a:pt x="23" y="739"/>
                  </a:lnTo>
                  <a:lnTo>
                    <a:pt x="25" y="739"/>
                  </a:lnTo>
                  <a:lnTo>
                    <a:pt x="25" y="737"/>
                  </a:lnTo>
                  <a:lnTo>
                    <a:pt x="27" y="737"/>
                  </a:lnTo>
                  <a:lnTo>
                    <a:pt x="27" y="735"/>
                  </a:lnTo>
                  <a:lnTo>
                    <a:pt x="27" y="733"/>
                  </a:lnTo>
                  <a:lnTo>
                    <a:pt x="27" y="731"/>
                  </a:lnTo>
                  <a:lnTo>
                    <a:pt x="27" y="729"/>
                  </a:lnTo>
                  <a:lnTo>
                    <a:pt x="27" y="727"/>
                  </a:lnTo>
                  <a:lnTo>
                    <a:pt x="29" y="727"/>
                  </a:lnTo>
                  <a:lnTo>
                    <a:pt x="29" y="725"/>
                  </a:lnTo>
                  <a:lnTo>
                    <a:pt x="29" y="723"/>
                  </a:lnTo>
                  <a:lnTo>
                    <a:pt x="27" y="722"/>
                  </a:lnTo>
                  <a:lnTo>
                    <a:pt x="27" y="720"/>
                  </a:lnTo>
                  <a:lnTo>
                    <a:pt x="25" y="720"/>
                  </a:lnTo>
                  <a:lnTo>
                    <a:pt x="25" y="718"/>
                  </a:lnTo>
                  <a:lnTo>
                    <a:pt x="25" y="716"/>
                  </a:lnTo>
                  <a:lnTo>
                    <a:pt x="23" y="716"/>
                  </a:lnTo>
                  <a:lnTo>
                    <a:pt x="23" y="714"/>
                  </a:lnTo>
                  <a:lnTo>
                    <a:pt x="25" y="714"/>
                  </a:lnTo>
                  <a:lnTo>
                    <a:pt x="25" y="712"/>
                  </a:lnTo>
                  <a:lnTo>
                    <a:pt x="23" y="712"/>
                  </a:lnTo>
                  <a:lnTo>
                    <a:pt x="23" y="710"/>
                  </a:lnTo>
                  <a:lnTo>
                    <a:pt x="21" y="708"/>
                  </a:lnTo>
                  <a:lnTo>
                    <a:pt x="21" y="706"/>
                  </a:lnTo>
                  <a:lnTo>
                    <a:pt x="21" y="704"/>
                  </a:lnTo>
                  <a:lnTo>
                    <a:pt x="21" y="702"/>
                  </a:lnTo>
                  <a:lnTo>
                    <a:pt x="21" y="700"/>
                  </a:lnTo>
                  <a:lnTo>
                    <a:pt x="19" y="700"/>
                  </a:lnTo>
                  <a:lnTo>
                    <a:pt x="19" y="698"/>
                  </a:lnTo>
                  <a:lnTo>
                    <a:pt x="17" y="698"/>
                  </a:lnTo>
                  <a:lnTo>
                    <a:pt x="17" y="697"/>
                  </a:lnTo>
                  <a:lnTo>
                    <a:pt x="17" y="695"/>
                  </a:lnTo>
                  <a:lnTo>
                    <a:pt x="17" y="693"/>
                  </a:lnTo>
                  <a:lnTo>
                    <a:pt x="17" y="691"/>
                  </a:lnTo>
                  <a:lnTo>
                    <a:pt x="15" y="689"/>
                  </a:lnTo>
                  <a:lnTo>
                    <a:pt x="15" y="687"/>
                  </a:lnTo>
                  <a:lnTo>
                    <a:pt x="15" y="685"/>
                  </a:lnTo>
                  <a:lnTo>
                    <a:pt x="15" y="683"/>
                  </a:lnTo>
                  <a:lnTo>
                    <a:pt x="15" y="681"/>
                  </a:lnTo>
                  <a:lnTo>
                    <a:pt x="13" y="681"/>
                  </a:lnTo>
                  <a:lnTo>
                    <a:pt x="13" y="679"/>
                  </a:lnTo>
                  <a:lnTo>
                    <a:pt x="15" y="679"/>
                  </a:lnTo>
                  <a:lnTo>
                    <a:pt x="13" y="677"/>
                  </a:lnTo>
                  <a:lnTo>
                    <a:pt x="15" y="675"/>
                  </a:lnTo>
                  <a:lnTo>
                    <a:pt x="15" y="674"/>
                  </a:lnTo>
                  <a:lnTo>
                    <a:pt x="15" y="672"/>
                  </a:lnTo>
                  <a:lnTo>
                    <a:pt x="17" y="670"/>
                  </a:lnTo>
                  <a:lnTo>
                    <a:pt x="17" y="668"/>
                  </a:lnTo>
                  <a:lnTo>
                    <a:pt x="19" y="668"/>
                  </a:lnTo>
                  <a:lnTo>
                    <a:pt x="21" y="668"/>
                  </a:lnTo>
                  <a:lnTo>
                    <a:pt x="21" y="670"/>
                  </a:lnTo>
                  <a:lnTo>
                    <a:pt x="23" y="670"/>
                  </a:lnTo>
                  <a:lnTo>
                    <a:pt x="25" y="670"/>
                  </a:lnTo>
                  <a:lnTo>
                    <a:pt x="27" y="668"/>
                  </a:lnTo>
                  <a:lnTo>
                    <a:pt x="29" y="668"/>
                  </a:lnTo>
                  <a:lnTo>
                    <a:pt x="31" y="668"/>
                  </a:lnTo>
                  <a:lnTo>
                    <a:pt x="33" y="668"/>
                  </a:lnTo>
                  <a:lnTo>
                    <a:pt x="35" y="668"/>
                  </a:lnTo>
                  <a:lnTo>
                    <a:pt x="35" y="666"/>
                  </a:lnTo>
                  <a:lnTo>
                    <a:pt x="37" y="666"/>
                  </a:lnTo>
                  <a:lnTo>
                    <a:pt x="37" y="664"/>
                  </a:lnTo>
                  <a:lnTo>
                    <a:pt x="38" y="664"/>
                  </a:lnTo>
                  <a:lnTo>
                    <a:pt x="38" y="662"/>
                  </a:lnTo>
                  <a:lnTo>
                    <a:pt x="38" y="660"/>
                  </a:lnTo>
                  <a:lnTo>
                    <a:pt x="38" y="658"/>
                  </a:lnTo>
                  <a:lnTo>
                    <a:pt x="40" y="658"/>
                  </a:lnTo>
                  <a:lnTo>
                    <a:pt x="40" y="656"/>
                  </a:lnTo>
                  <a:lnTo>
                    <a:pt x="42" y="656"/>
                  </a:lnTo>
                  <a:lnTo>
                    <a:pt x="42" y="654"/>
                  </a:lnTo>
                  <a:lnTo>
                    <a:pt x="40" y="654"/>
                  </a:lnTo>
                  <a:lnTo>
                    <a:pt x="42" y="652"/>
                  </a:lnTo>
                  <a:lnTo>
                    <a:pt x="42" y="650"/>
                  </a:lnTo>
                  <a:lnTo>
                    <a:pt x="44" y="650"/>
                  </a:lnTo>
                  <a:lnTo>
                    <a:pt x="46" y="650"/>
                  </a:lnTo>
                  <a:lnTo>
                    <a:pt x="48" y="650"/>
                  </a:lnTo>
                  <a:lnTo>
                    <a:pt x="50" y="650"/>
                  </a:lnTo>
                  <a:lnTo>
                    <a:pt x="52" y="650"/>
                  </a:lnTo>
                  <a:lnTo>
                    <a:pt x="52" y="649"/>
                  </a:lnTo>
                  <a:lnTo>
                    <a:pt x="52" y="647"/>
                  </a:lnTo>
                  <a:lnTo>
                    <a:pt x="52" y="645"/>
                  </a:lnTo>
                  <a:lnTo>
                    <a:pt x="54" y="645"/>
                  </a:lnTo>
                  <a:lnTo>
                    <a:pt x="54" y="643"/>
                  </a:lnTo>
                  <a:lnTo>
                    <a:pt x="52" y="643"/>
                  </a:lnTo>
                  <a:lnTo>
                    <a:pt x="52" y="641"/>
                  </a:lnTo>
                  <a:lnTo>
                    <a:pt x="54" y="641"/>
                  </a:lnTo>
                  <a:lnTo>
                    <a:pt x="54" y="639"/>
                  </a:lnTo>
                  <a:lnTo>
                    <a:pt x="52" y="639"/>
                  </a:lnTo>
                  <a:lnTo>
                    <a:pt x="52" y="637"/>
                  </a:lnTo>
                  <a:lnTo>
                    <a:pt x="50" y="637"/>
                  </a:lnTo>
                  <a:lnTo>
                    <a:pt x="48" y="637"/>
                  </a:lnTo>
                  <a:lnTo>
                    <a:pt x="48" y="635"/>
                  </a:lnTo>
                  <a:lnTo>
                    <a:pt x="48" y="633"/>
                  </a:lnTo>
                  <a:lnTo>
                    <a:pt x="50" y="633"/>
                  </a:lnTo>
                  <a:lnTo>
                    <a:pt x="50" y="631"/>
                  </a:lnTo>
                  <a:lnTo>
                    <a:pt x="52" y="631"/>
                  </a:lnTo>
                  <a:lnTo>
                    <a:pt x="52" y="633"/>
                  </a:lnTo>
                  <a:lnTo>
                    <a:pt x="52" y="631"/>
                  </a:lnTo>
                  <a:lnTo>
                    <a:pt x="54" y="631"/>
                  </a:lnTo>
                  <a:lnTo>
                    <a:pt x="54" y="629"/>
                  </a:lnTo>
                  <a:lnTo>
                    <a:pt x="56" y="629"/>
                  </a:lnTo>
                  <a:lnTo>
                    <a:pt x="58" y="629"/>
                  </a:lnTo>
                  <a:lnTo>
                    <a:pt x="60" y="629"/>
                  </a:lnTo>
                  <a:lnTo>
                    <a:pt x="60" y="627"/>
                  </a:lnTo>
                  <a:lnTo>
                    <a:pt x="60" y="626"/>
                  </a:lnTo>
                  <a:lnTo>
                    <a:pt x="61" y="624"/>
                  </a:lnTo>
                  <a:lnTo>
                    <a:pt x="63" y="624"/>
                  </a:lnTo>
                  <a:lnTo>
                    <a:pt x="65" y="624"/>
                  </a:lnTo>
                  <a:lnTo>
                    <a:pt x="65" y="622"/>
                  </a:lnTo>
                  <a:lnTo>
                    <a:pt x="67" y="620"/>
                  </a:lnTo>
                  <a:lnTo>
                    <a:pt x="69" y="620"/>
                  </a:lnTo>
                  <a:lnTo>
                    <a:pt x="69" y="618"/>
                  </a:lnTo>
                  <a:lnTo>
                    <a:pt x="69" y="616"/>
                  </a:lnTo>
                  <a:lnTo>
                    <a:pt x="69" y="614"/>
                  </a:lnTo>
                  <a:lnTo>
                    <a:pt x="69" y="612"/>
                  </a:lnTo>
                  <a:lnTo>
                    <a:pt x="71" y="612"/>
                  </a:lnTo>
                  <a:lnTo>
                    <a:pt x="73" y="612"/>
                  </a:lnTo>
                  <a:lnTo>
                    <a:pt x="75" y="612"/>
                  </a:lnTo>
                  <a:lnTo>
                    <a:pt x="77" y="612"/>
                  </a:lnTo>
                  <a:lnTo>
                    <a:pt x="77" y="610"/>
                  </a:lnTo>
                  <a:lnTo>
                    <a:pt x="79" y="610"/>
                  </a:lnTo>
                  <a:lnTo>
                    <a:pt x="81" y="608"/>
                  </a:lnTo>
                  <a:lnTo>
                    <a:pt x="81" y="610"/>
                  </a:lnTo>
                  <a:lnTo>
                    <a:pt x="83" y="610"/>
                  </a:lnTo>
                  <a:lnTo>
                    <a:pt x="83" y="608"/>
                  </a:lnTo>
                  <a:lnTo>
                    <a:pt x="85" y="608"/>
                  </a:lnTo>
                  <a:lnTo>
                    <a:pt x="86" y="608"/>
                  </a:lnTo>
                  <a:lnTo>
                    <a:pt x="88" y="606"/>
                  </a:lnTo>
                  <a:lnTo>
                    <a:pt x="90" y="606"/>
                  </a:lnTo>
                  <a:lnTo>
                    <a:pt x="90" y="604"/>
                  </a:lnTo>
                  <a:lnTo>
                    <a:pt x="92" y="604"/>
                  </a:lnTo>
                  <a:lnTo>
                    <a:pt x="92" y="606"/>
                  </a:lnTo>
                  <a:lnTo>
                    <a:pt x="94" y="606"/>
                  </a:lnTo>
                  <a:lnTo>
                    <a:pt x="94" y="608"/>
                  </a:lnTo>
                  <a:lnTo>
                    <a:pt x="96" y="608"/>
                  </a:lnTo>
                  <a:lnTo>
                    <a:pt x="98" y="606"/>
                  </a:lnTo>
                  <a:lnTo>
                    <a:pt x="100" y="606"/>
                  </a:lnTo>
                  <a:lnTo>
                    <a:pt x="100" y="604"/>
                  </a:lnTo>
                  <a:lnTo>
                    <a:pt x="100" y="602"/>
                  </a:lnTo>
                  <a:lnTo>
                    <a:pt x="102" y="602"/>
                  </a:lnTo>
                  <a:lnTo>
                    <a:pt x="102" y="601"/>
                  </a:lnTo>
                  <a:lnTo>
                    <a:pt x="102" y="599"/>
                  </a:lnTo>
                  <a:lnTo>
                    <a:pt x="102" y="597"/>
                  </a:lnTo>
                  <a:lnTo>
                    <a:pt x="102" y="595"/>
                  </a:lnTo>
                  <a:lnTo>
                    <a:pt x="104" y="595"/>
                  </a:lnTo>
                  <a:lnTo>
                    <a:pt x="104" y="593"/>
                  </a:lnTo>
                  <a:lnTo>
                    <a:pt x="102" y="593"/>
                  </a:lnTo>
                  <a:lnTo>
                    <a:pt x="102" y="591"/>
                  </a:lnTo>
                  <a:lnTo>
                    <a:pt x="104" y="591"/>
                  </a:lnTo>
                  <a:lnTo>
                    <a:pt x="102" y="591"/>
                  </a:lnTo>
                  <a:lnTo>
                    <a:pt x="102" y="589"/>
                  </a:lnTo>
                  <a:lnTo>
                    <a:pt x="104" y="589"/>
                  </a:lnTo>
                  <a:lnTo>
                    <a:pt x="104" y="587"/>
                  </a:lnTo>
                  <a:lnTo>
                    <a:pt x="104" y="585"/>
                  </a:lnTo>
                  <a:lnTo>
                    <a:pt x="104" y="583"/>
                  </a:lnTo>
                  <a:lnTo>
                    <a:pt x="104" y="581"/>
                  </a:lnTo>
                  <a:lnTo>
                    <a:pt x="104" y="579"/>
                  </a:lnTo>
                  <a:lnTo>
                    <a:pt x="102" y="579"/>
                  </a:lnTo>
                  <a:lnTo>
                    <a:pt x="104" y="579"/>
                  </a:lnTo>
                  <a:lnTo>
                    <a:pt x="104" y="578"/>
                  </a:lnTo>
                  <a:lnTo>
                    <a:pt x="106" y="576"/>
                  </a:lnTo>
                  <a:lnTo>
                    <a:pt x="106" y="574"/>
                  </a:lnTo>
                  <a:lnTo>
                    <a:pt x="108" y="574"/>
                  </a:lnTo>
                  <a:lnTo>
                    <a:pt x="108" y="572"/>
                  </a:lnTo>
                  <a:lnTo>
                    <a:pt x="108" y="570"/>
                  </a:lnTo>
                  <a:lnTo>
                    <a:pt x="110" y="570"/>
                  </a:lnTo>
                  <a:lnTo>
                    <a:pt x="110" y="568"/>
                  </a:lnTo>
                  <a:lnTo>
                    <a:pt x="108" y="566"/>
                  </a:lnTo>
                  <a:lnTo>
                    <a:pt x="110" y="566"/>
                  </a:lnTo>
                  <a:lnTo>
                    <a:pt x="108" y="566"/>
                  </a:lnTo>
                  <a:lnTo>
                    <a:pt x="108" y="564"/>
                  </a:lnTo>
                  <a:lnTo>
                    <a:pt x="108" y="566"/>
                  </a:lnTo>
                  <a:lnTo>
                    <a:pt x="106" y="566"/>
                  </a:lnTo>
                  <a:lnTo>
                    <a:pt x="106" y="564"/>
                  </a:lnTo>
                  <a:lnTo>
                    <a:pt x="104" y="564"/>
                  </a:lnTo>
                  <a:lnTo>
                    <a:pt x="104" y="562"/>
                  </a:lnTo>
                  <a:lnTo>
                    <a:pt x="102" y="562"/>
                  </a:lnTo>
                  <a:lnTo>
                    <a:pt x="102" y="560"/>
                  </a:lnTo>
                  <a:lnTo>
                    <a:pt x="104" y="560"/>
                  </a:lnTo>
                  <a:lnTo>
                    <a:pt x="104" y="558"/>
                  </a:lnTo>
                  <a:lnTo>
                    <a:pt x="104" y="556"/>
                  </a:lnTo>
                  <a:lnTo>
                    <a:pt x="104" y="554"/>
                  </a:lnTo>
                  <a:lnTo>
                    <a:pt x="106" y="554"/>
                  </a:lnTo>
                  <a:lnTo>
                    <a:pt x="106" y="553"/>
                  </a:lnTo>
                  <a:lnTo>
                    <a:pt x="106" y="551"/>
                  </a:lnTo>
                  <a:lnTo>
                    <a:pt x="106" y="549"/>
                  </a:lnTo>
                  <a:lnTo>
                    <a:pt x="108" y="549"/>
                  </a:lnTo>
                  <a:lnTo>
                    <a:pt x="108" y="547"/>
                  </a:lnTo>
                  <a:lnTo>
                    <a:pt x="108" y="545"/>
                  </a:lnTo>
                  <a:lnTo>
                    <a:pt x="106" y="545"/>
                  </a:lnTo>
                  <a:lnTo>
                    <a:pt x="106" y="543"/>
                  </a:lnTo>
                  <a:lnTo>
                    <a:pt x="104" y="543"/>
                  </a:lnTo>
                  <a:lnTo>
                    <a:pt x="104" y="541"/>
                  </a:lnTo>
                  <a:lnTo>
                    <a:pt x="104" y="539"/>
                  </a:lnTo>
                  <a:lnTo>
                    <a:pt x="102" y="539"/>
                  </a:lnTo>
                  <a:lnTo>
                    <a:pt x="102" y="537"/>
                  </a:lnTo>
                  <a:lnTo>
                    <a:pt x="102" y="535"/>
                  </a:lnTo>
                  <a:lnTo>
                    <a:pt x="102" y="533"/>
                  </a:lnTo>
                  <a:lnTo>
                    <a:pt x="102" y="531"/>
                  </a:lnTo>
                  <a:lnTo>
                    <a:pt x="102" y="530"/>
                  </a:lnTo>
                  <a:lnTo>
                    <a:pt x="104" y="530"/>
                  </a:lnTo>
                  <a:lnTo>
                    <a:pt x="104" y="528"/>
                  </a:lnTo>
                  <a:lnTo>
                    <a:pt x="104" y="526"/>
                  </a:lnTo>
                  <a:lnTo>
                    <a:pt x="104" y="524"/>
                  </a:lnTo>
                  <a:lnTo>
                    <a:pt x="106" y="524"/>
                  </a:lnTo>
                  <a:lnTo>
                    <a:pt x="104" y="524"/>
                  </a:lnTo>
                  <a:lnTo>
                    <a:pt x="104" y="522"/>
                  </a:lnTo>
                  <a:lnTo>
                    <a:pt x="104" y="520"/>
                  </a:lnTo>
                  <a:lnTo>
                    <a:pt x="104" y="522"/>
                  </a:lnTo>
                  <a:lnTo>
                    <a:pt x="102" y="522"/>
                  </a:lnTo>
                  <a:lnTo>
                    <a:pt x="102" y="520"/>
                  </a:lnTo>
                  <a:lnTo>
                    <a:pt x="102" y="522"/>
                  </a:lnTo>
                  <a:lnTo>
                    <a:pt x="102" y="520"/>
                  </a:lnTo>
                  <a:lnTo>
                    <a:pt x="100" y="520"/>
                  </a:lnTo>
                  <a:lnTo>
                    <a:pt x="100" y="518"/>
                  </a:lnTo>
                  <a:lnTo>
                    <a:pt x="98" y="518"/>
                  </a:lnTo>
                  <a:lnTo>
                    <a:pt x="98" y="516"/>
                  </a:lnTo>
                  <a:lnTo>
                    <a:pt x="98" y="514"/>
                  </a:lnTo>
                  <a:lnTo>
                    <a:pt x="98" y="512"/>
                  </a:lnTo>
                  <a:lnTo>
                    <a:pt x="98" y="510"/>
                  </a:lnTo>
                  <a:lnTo>
                    <a:pt x="98" y="508"/>
                  </a:lnTo>
                  <a:lnTo>
                    <a:pt x="100" y="508"/>
                  </a:lnTo>
                  <a:lnTo>
                    <a:pt x="100" y="506"/>
                  </a:lnTo>
                  <a:lnTo>
                    <a:pt x="100" y="505"/>
                  </a:lnTo>
                  <a:lnTo>
                    <a:pt x="102" y="505"/>
                  </a:lnTo>
                  <a:lnTo>
                    <a:pt x="100" y="505"/>
                  </a:lnTo>
                  <a:lnTo>
                    <a:pt x="102" y="503"/>
                  </a:lnTo>
                  <a:lnTo>
                    <a:pt x="102" y="501"/>
                  </a:lnTo>
                  <a:lnTo>
                    <a:pt x="100" y="501"/>
                  </a:lnTo>
                  <a:lnTo>
                    <a:pt x="100" y="499"/>
                  </a:lnTo>
                  <a:lnTo>
                    <a:pt x="102" y="499"/>
                  </a:lnTo>
                  <a:lnTo>
                    <a:pt x="102" y="497"/>
                  </a:lnTo>
                  <a:lnTo>
                    <a:pt x="100" y="495"/>
                  </a:lnTo>
                  <a:lnTo>
                    <a:pt x="102" y="495"/>
                  </a:lnTo>
                  <a:lnTo>
                    <a:pt x="102" y="493"/>
                  </a:lnTo>
                  <a:lnTo>
                    <a:pt x="102" y="491"/>
                  </a:lnTo>
                  <a:lnTo>
                    <a:pt x="102" y="489"/>
                  </a:lnTo>
                  <a:lnTo>
                    <a:pt x="102" y="487"/>
                  </a:lnTo>
                  <a:lnTo>
                    <a:pt x="100" y="485"/>
                  </a:lnTo>
                  <a:lnTo>
                    <a:pt x="102" y="485"/>
                  </a:lnTo>
                  <a:lnTo>
                    <a:pt x="102" y="483"/>
                  </a:lnTo>
                  <a:lnTo>
                    <a:pt x="104" y="483"/>
                  </a:lnTo>
                  <a:lnTo>
                    <a:pt x="104" y="482"/>
                  </a:lnTo>
                  <a:lnTo>
                    <a:pt x="106" y="482"/>
                  </a:lnTo>
                  <a:lnTo>
                    <a:pt x="106" y="480"/>
                  </a:lnTo>
                  <a:lnTo>
                    <a:pt x="106" y="478"/>
                  </a:lnTo>
                  <a:lnTo>
                    <a:pt x="108" y="478"/>
                  </a:lnTo>
                  <a:lnTo>
                    <a:pt x="108" y="476"/>
                  </a:lnTo>
                  <a:lnTo>
                    <a:pt x="106" y="476"/>
                  </a:lnTo>
                  <a:lnTo>
                    <a:pt x="108" y="474"/>
                  </a:lnTo>
                  <a:lnTo>
                    <a:pt x="108" y="472"/>
                  </a:lnTo>
                  <a:lnTo>
                    <a:pt x="108" y="470"/>
                  </a:lnTo>
                  <a:lnTo>
                    <a:pt x="110" y="470"/>
                  </a:lnTo>
                  <a:lnTo>
                    <a:pt x="110" y="468"/>
                  </a:lnTo>
                  <a:lnTo>
                    <a:pt x="110" y="466"/>
                  </a:lnTo>
                  <a:lnTo>
                    <a:pt x="110" y="464"/>
                  </a:lnTo>
                  <a:lnTo>
                    <a:pt x="110" y="462"/>
                  </a:lnTo>
                  <a:lnTo>
                    <a:pt x="110" y="460"/>
                  </a:lnTo>
                  <a:lnTo>
                    <a:pt x="108" y="460"/>
                  </a:lnTo>
                  <a:lnTo>
                    <a:pt x="108" y="458"/>
                  </a:lnTo>
                  <a:lnTo>
                    <a:pt x="108" y="457"/>
                  </a:lnTo>
                  <a:lnTo>
                    <a:pt x="108" y="455"/>
                  </a:lnTo>
                  <a:lnTo>
                    <a:pt x="108" y="453"/>
                  </a:lnTo>
                  <a:lnTo>
                    <a:pt x="108" y="451"/>
                  </a:lnTo>
                  <a:lnTo>
                    <a:pt x="108" y="449"/>
                  </a:lnTo>
                  <a:lnTo>
                    <a:pt x="106" y="449"/>
                  </a:lnTo>
                  <a:lnTo>
                    <a:pt x="108" y="449"/>
                  </a:lnTo>
                  <a:lnTo>
                    <a:pt x="108" y="447"/>
                  </a:lnTo>
                  <a:lnTo>
                    <a:pt x="106" y="447"/>
                  </a:lnTo>
                  <a:lnTo>
                    <a:pt x="106" y="445"/>
                  </a:lnTo>
                  <a:lnTo>
                    <a:pt x="106" y="443"/>
                  </a:lnTo>
                  <a:lnTo>
                    <a:pt x="104" y="443"/>
                  </a:lnTo>
                  <a:lnTo>
                    <a:pt x="104" y="441"/>
                  </a:lnTo>
                  <a:lnTo>
                    <a:pt x="104" y="439"/>
                  </a:lnTo>
                  <a:lnTo>
                    <a:pt x="102" y="437"/>
                  </a:lnTo>
                  <a:lnTo>
                    <a:pt x="102" y="439"/>
                  </a:lnTo>
                  <a:lnTo>
                    <a:pt x="100" y="437"/>
                  </a:lnTo>
                  <a:lnTo>
                    <a:pt x="100" y="435"/>
                  </a:lnTo>
                  <a:lnTo>
                    <a:pt x="98" y="435"/>
                  </a:lnTo>
                  <a:lnTo>
                    <a:pt x="96" y="435"/>
                  </a:lnTo>
                  <a:lnTo>
                    <a:pt x="96" y="434"/>
                  </a:lnTo>
                  <a:lnTo>
                    <a:pt x="96" y="432"/>
                  </a:lnTo>
                  <a:lnTo>
                    <a:pt x="94" y="432"/>
                  </a:lnTo>
                  <a:lnTo>
                    <a:pt x="94" y="430"/>
                  </a:lnTo>
                  <a:lnTo>
                    <a:pt x="94" y="428"/>
                  </a:lnTo>
                  <a:lnTo>
                    <a:pt x="92" y="426"/>
                  </a:lnTo>
                  <a:lnTo>
                    <a:pt x="90" y="426"/>
                  </a:lnTo>
                  <a:lnTo>
                    <a:pt x="90" y="424"/>
                  </a:lnTo>
                  <a:lnTo>
                    <a:pt x="90" y="422"/>
                  </a:lnTo>
                  <a:lnTo>
                    <a:pt x="88" y="422"/>
                  </a:lnTo>
                  <a:lnTo>
                    <a:pt x="88" y="420"/>
                  </a:lnTo>
                  <a:lnTo>
                    <a:pt x="86" y="420"/>
                  </a:lnTo>
                  <a:lnTo>
                    <a:pt x="86" y="418"/>
                  </a:lnTo>
                  <a:lnTo>
                    <a:pt x="86" y="416"/>
                  </a:lnTo>
                  <a:lnTo>
                    <a:pt x="85" y="416"/>
                  </a:lnTo>
                  <a:lnTo>
                    <a:pt x="85" y="414"/>
                  </a:lnTo>
                  <a:lnTo>
                    <a:pt x="86" y="407"/>
                  </a:lnTo>
                  <a:lnTo>
                    <a:pt x="88" y="403"/>
                  </a:lnTo>
                  <a:lnTo>
                    <a:pt x="94" y="387"/>
                  </a:lnTo>
                  <a:lnTo>
                    <a:pt x="96" y="378"/>
                  </a:lnTo>
                  <a:lnTo>
                    <a:pt x="100" y="368"/>
                  </a:lnTo>
                  <a:lnTo>
                    <a:pt x="102" y="363"/>
                  </a:lnTo>
                  <a:lnTo>
                    <a:pt x="104" y="359"/>
                  </a:lnTo>
                  <a:lnTo>
                    <a:pt x="106" y="351"/>
                  </a:lnTo>
                  <a:lnTo>
                    <a:pt x="108" y="347"/>
                  </a:lnTo>
                  <a:lnTo>
                    <a:pt x="110" y="339"/>
                  </a:lnTo>
                  <a:lnTo>
                    <a:pt x="111" y="334"/>
                  </a:lnTo>
                  <a:lnTo>
                    <a:pt x="113" y="330"/>
                  </a:lnTo>
                  <a:lnTo>
                    <a:pt x="115" y="324"/>
                  </a:lnTo>
                  <a:lnTo>
                    <a:pt x="115" y="322"/>
                  </a:lnTo>
                  <a:lnTo>
                    <a:pt x="117" y="318"/>
                  </a:lnTo>
                  <a:lnTo>
                    <a:pt x="119" y="313"/>
                  </a:lnTo>
                  <a:lnTo>
                    <a:pt x="123" y="301"/>
                  </a:lnTo>
                  <a:lnTo>
                    <a:pt x="125" y="299"/>
                  </a:lnTo>
                  <a:lnTo>
                    <a:pt x="127" y="295"/>
                  </a:lnTo>
                  <a:lnTo>
                    <a:pt x="127" y="293"/>
                  </a:lnTo>
                  <a:lnTo>
                    <a:pt x="127" y="291"/>
                  </a:lnTo>
                  <a:lnTo>
                    <a:pt x="127" y="290"/>
                  </a:lnTo>
                  <a:lnTo>
                    <a:pt x="129" y="288"/>
                  </a:lnTo>
                  <a:lnTo>
                    <a:pt x="129" y="286"/>
                  </a:lnTo>
                  <a:lnTo>
                    <a:pt x="131" y="280"/>
                  </a:lnTo>
                  <a:lnTo>
                    <a:pt x="133" y="276"/>
                  </a:lnTo>
                  <a:lnTo>
                    <a:pt x="136" y="267"/>
                  </a:lnTo>
                  <a:lnTo>
                    <a:pt x="136" y="265"/>
                  </a:lnTo>
                  <a:lnTo>
                    <a:pt x="138" y="261"/>
                  </a:lnTo>
                  <a:lnTo>
                    <a:pt x="140" y="255"/>
                  </a:lnTo>
                  <a:lnTo>
                    <a:pt x="150" y="228"/>
                  </a:lnTo>
                  <a:lnTo>
                    <a:pt x="150" y="226"/>
                  </a:lnTo>
                  <a:lnTo>
                    <a:pt x="152" y="222"/>
                  </a:lnTo>
                  <a:lnTo>
                    <a:pt x="152" y="220"/>
                  </a:lnTo>
                  <a:lnTo>
                    <a:pt x="154" y="217"/>
                  </a:lnTo>
                  <a:lnTo>
                    <a:pt x="154" y="215"/>
                  </a:lnTo>
                  <a:lnTo>
                    <a:pt x="156" y="211"/>
                  </a:lnTo>
                  <a:lnTo>
                    <a:pt x="156" y="209"/>
                  </a:lnTo>
                  <a:lnTo>
                    <a:pt x="156" y="207"/>
                  </a:lnTo>
                  <a:lnTo>
                    <a:pt x="158" y="205"/>
                  </a:lnTo>
                  <a:lnTo>
                    <a:pt x="158" y="203"/>
                  </a:lnTo>
                  <a:lnTo>
                    <a:pt x="158" y="201"/>
                  </a:lnTo>
                  <a:lnTo>
                    <a:pt x="159" y="199"/>
                  </a:lnTo>
                  <a:lnTo>
                    <a:pt x="159" y="197"/>
                  </a:lnTo>
                  <a:lnTo>
                    <a:pt x="163" y="190"/>
                  </a:lnTo>
                  <a:lnTo>
                    <a:pt x="163" y="188"/>
                  </a:lnTo>
                  <a:lnTo>
                    <a:pt x="163" y="186"/>
                  </a:lnTo>
                  <a:lnTo>
                    <a:pt x="165" y="184"/>
                  </a:lnTo>
                  <a:lnTo>
                    <a:pt x="165" y="180"/>
                  </a:lnTo>
                  <a:lnTo>
                    <a:pt x="167" y="174"/>
                  </a:lnTo>
                  <a:lnTo>
                    <a:pt x="169" y="171"/>
                  </a:lnTo>
                  <a:lnTo>
                    <a:pt x="171" y="165"/>
                  </a:lnTo>
                  <a:lnTo>
                    <a:pt x="173" y="163"/>
                  </a:lnTo>
                  <a:lnTo>
                    <a:pt x="173" y="161"/>
                  </a:lnTo>
                  <a:lnTo>
                    <a:pt x="175" y="157"/>
                  </a:lnTo>
                  <a:lnTo>
                    <a:pt x="175" y="155"/>
                  </a:lnTo>
                  <a:lnTo>
                    <a:pt x="175" y="153"/>
                  </a:lnTo>
                  <a:lnTo>
                    <a:pt x="177" y="149"/>
                  </a:lnTo>
                  <a:lnTo>
                    <a:pt x="202" y="149"/>
                  </a:lnTo>
                  <a:lnTo>
                    <a:pt x="204" y="149"/>
                  </a:lnTo>
                  <a:lnTo>
                    <a:pt x="209" y="149"/>
                  </a:lnTo>
                  <a:lnTo>
                    <a:pt x="215" y="149"/>
                  </a:lnTo>
                  <a:lnTo>
                    <a:pt x="217" y="149"/>
                  </a:lnTo>
                  <a:lnTo>
                    <a:pt x="227" y="149"/>
                  </a:lnTo>
                  <a:lnTo>
                    <a:pt x="234" y="149"/>
                  </a:lnTo>
                  <a:lnTo>
                    <a:pt x="236" y="149"/>
                  </a:lnTo>
                  <a:lnTo>
                    <a:pt x="238" y="149"/>
                  </a:lnTo>
                  <a:lnTo>
                    <a:pt x="244" y="149"/>
                  </a:lnTo>
                  <a:lnTo>
                    <a:pt x="246" y="149"/>
                  </a:lnTo>
                  <a:lnTo>
                    <a:pt x="250" y="149"/>
                  </a:lnTo>
                  <a:lnTo>
                    <a:pt x="250" y="147"/>
                  </a:lnTo>
                  <a:lnTo>
                    <a:pt x="250" y="144"/>
                  </a:lnTo>
                  <a:lnTo>
                    <a:pt x="250" y="136"/>
                  </a:lnTo>
                  <a:lnTo>
                    <a:pt x="250" y="134"/>
                  </a:lnTo>
                  <a:lnTo>
                    <a:pt x="250" y="132"/>
                  </a:lnTo>
                  <a:lnTo>
                    <a:pt x="250" y="128"/>
                  </a:lnTo>
                  <a:lnTo>
                    <a:pt x="248" y="124"/>
                  </a:lnTo>
                  <a:lnTo>
                    <a:pt x="250" y="123"/>
                  </a:lnTo>
                  <a:lnTo>
                    <a:pt x="250" y="121"/>
                  </a:lnTo>
                  <a:lnTo>
                    <a:pt x="250" y="119"/>
                  </a:lnTo>
                  <a:lnTo>
                    <a:pt x="250" y="117"/>
                  </a:lnTo>
                  <a:lnTo>
                    <a:pt x="250" y="115"/>
                  </a:lnTo>
                  <a:lnTo>
                    <a:pt x="250" y="113"/>
                  </a:lnTo>
                  <a:lnTo>
                    <a:pt x="250" y="111"/>
                  </a:lnTo>
                  <a:lnTo>
                    <a:pt x="250" y="105"/>
                  </a:lnTo>
                  <a:lnTo>
                    <a:pt x="250" y="103"/>
                  </a:lnTo>
                  <a:lnTo>
                    <a:pt x="250" y="101"/>
                  </a:lnTo>
                  <a:lnTo>
                    <a:pt x="250" y="99"/>
                  </a:lnTo>
                  <a:lnTo>
                    <a:pt x="250" y="96"/>
                  </a:lnTo>
                  <a:lnTo>
                    <a:pt x="250" y="94"/>
                  </a:lnTo>
                  <a:lnTo>
                    <a:pt x="250" y="92"/>
                  </a:lnTo>
                  <a:lnTo>
                    <a:pt x="250" y="90"/>
                  </a:lnTo>
                  <a:lnTo>
                    <a:pt x="250" y="88"/>
                  </a:lnTo>
                  <a:lnTo>
                    <a:pt x="250" y="86"/>
                  </a:lnTo>
                  <a:lnTo>
                    <a:pt x="250" y="82"/>
                  </a:lnTo>
                  <a:lnTo>
                    <a:pt x="250" y="80"/>
                  </a:lnTo>
                  <a:lnTo>
                    <a:pt x="250" y="73"/>
                  </a:lnTo>
                  <a:lnTo>
                    <a:pt x="250" y="67"/>
                  </a:lnTo>
                  <a:lnTo>
                    <a:pt x="250" y="53"/>
                  </a:lnTo>
                  <a:lnTo>
                    <a:pt x="250" y="51"/>
                  </a:lnTo>
                  <a:lnTo>
                    <a:pt x="250" y="50"/>
                  </a:lnTo>
                  <a:lnTo>
                    <a:pt x="250" y="48"/>
                  </a:lnTo>
                  <a:lnTo>
                    <a:pt x="250" y="44"/>
                  </a:lnTo>
                  <a:lnTo>
                    <a:pt x="250" y="38"/>
                  </a:lnTo>
                  <a:lnTo>
                    <a:pt x="250" y="36"/>
                  </a:lnTo>
                  <a:lnTo>
                    <a:pt x="250" y="30"/>
                  </a:lnTo>
                  <a:lnTo>
                    <a:pt x="250" y="27"/>
                  </a:lnTo>
                  <a:lnTo>
                    <a:pt x="250" y="25"/>
                  </a:lnTo>
                  <a:lnTo>
                    <a:pt x="250" y="21"/>
                  </a:lnTo>
                  <a:lnTo>
                    <a:pt x="250" y="19"/>
                  </a:lnTo>
                  <a:lnTo>
                    <a:pt x="250" y="13"/>
                  </a:lnTo>
                  <a:lnTo>
                    <a:pt x="250" y="7"/>
                  </a:lnTo>
                  <a:lnTo>
                    <a:pt x="250" y="5"/>
                  </a:lnTo>
                  <a:lnTo>
                    <a:pt x="250" y="3"/>
                  </a:lnTo>
                  <a:lnTo>
                    <a:pt x="250" y="2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5" y="0"/>
                  </a:lnTo>
                  <a:lnTo>
                    <a:pt x="257" y="0"/>
                  </a:lnTo>
                  <a:lnTo>
                    <a:pt x="259" y="0"/>
                  </a:lnTo>
                  <a:lnTo>
                    <a:pt x="265" y="0"/>
                  </a:lnTo>
                  <a:lnTo>
                    <a:pt x="269" y="0"/>
                  </a:lnTo>
                  <a:lnTo>
                    <a:pt x="282" y="0"/>
                  </a:lnTo>
                  <a:lnTo>
                    <a:pt x="284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3" y="0"/>
                  </a:lnTo>
                  <a:lnTo>
                    <a:pt x="315" y="0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44" name="Freeform 18">
              <a:extLst>
                <a:ext uri="{FF2B5EF4-FFF2-40B4-BE49-F238E27FC236}">
                  <a16:creationId xmlns:a16="http://schemas.microsoft.com/office/drawing/2014/main" id="{C159C5B5-018C-F177-D30C-1600D4716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8437" y="2579688"/>
              <a:ext cx="477838" cy="855663"/>
            </a:xfrm>
            <a:custGeom>
              <a:avLst/>
              <a:gdLst>
                <a:gd name="T0" fmla="*/ 196 w 301"/>
                <a:gd name="T1" fmla="*/ 54 h 539"/>
                <a:gd name="T2" fmla="*/ 196 w 301"/>
                <a:gd name="T3" fmla="*/ 79 h 539"/>
                <a:gd name="T4" fmla="*/ 188 w 301"/>
                <a:gd name="T5" fmla="*/ 92 h 539"/>
                <a:gd name="T6" fmla="*/ 188 w 301"/>
                <a:gd name="T7" fmla="*/ 115 h 539"/>
                <a:gd name="T8" fmla="*/ 194 w 301"/>
                <a:gd name="T9" fmla="*/ 148 h 539"/>
                <a:gd name="T10" fmla="*/ 205 w 301"/>
                <a:gd name="T11" fmla="*/ 159 h 539"/>
                <a:gd name="T12" fmla="*/ 219 w 301"/>
                <a:gd name="T13" fmla="*/ 173 h 539"/>
                <a:gd name="T14" fmla="*/ 240 w 301"/>
                <a:gd name="T15" fmla="*/ 192 h 539"/>
                <a:gd name="T16" fmla="*/ 253 w 301"/>
                <a:gd name="T17" fmla="*/ 207 h 539"/>
                <a:gd name="T18" fmla="*/ 267 w 301"/>
                <a:gd name="T19" fmla="*/ 226 h 539"/>
                <a:gd name="T20" fmla="*/ 290 w 301"/>
                <a:gd name="T21" fmla="*/ 248 h 539"/>
                <a:gd name="T22" fmla="*/ 301 w 301"/>
                <a:gd name="T23" fmla="*/ 269 h 539"/>
                <a:gd name="T24" fmla="*/ 257 w 301"/>
                <a:gd name="T25" fmla="*/ 272 h 539"/>
                <a:gd name="T26" fmla="*/ 240 w 301"/>
                <a:gd name="T27" fmla="*/ 284 h 539"/>
                <a:gd name="T28" fmla="*/ 229 w 301"/>
                <a:gd name="T29" fmla="*/ 307 h 539"/>
                <a:gd name="T30" fmla="*/ 221 w 301"/>
                <a:gd name="T31" fmla="*/ 322 h 539"/>
                <a:gd name="T32" fmla="*/ 221 w 301"/>
                <a:gd name="T33" fmla="*/ 345 h 539"/>
                <a:gd name="T34" fmla="*/ 225 w 301"/>
                <a:gd name="T35" fmla="*/ 363 h 539"/>
                <a:gd name="T36" fmla="*/ 255 w 301"/>
                <a:gd name="T37" fmla="*/ 363 h 539"/>
                <a:gd name="T38" fmla="*/ 255 w 301"/>
                <a:gd name="T39" fmla="*/ 380 h 539"/>
                <a:gd name="T40" fmla="*/ 253 w 301"/>
                <a:gd name="T41" fmla="*/ 397 h 539"/>
                <a:gd name="T42" fmla="*/ 253 w 301"/>
                <a:gd name="T43" fmla="*/ 418 h 539"/>
                <a:gd name="T44" fmla="*/ 253 w 301"/>
                <a:gd name="T45" fmla="*/ 436 h 539"/>
                <a:gd name="T46" fmla="*/ 253 w 301"/>
                <a:gd name="T47" fmla="*/ 457 h 539"/>
                <a:gd name="T48" fmla="*/ 253 w 301"/>
                <a:gd name="T49" fmla="*/ 484 h 539"/>
                <a:gd name="T50" fmla="*/ 253 w 301"/>
                <a:gd name="T51" fmla="*/ 501 h 539"/>
                <a:gd name="T52" fmla="*/ 253 w 301"/>
                <a:gd name="T53" fmla="*/ 526 h 539"/>
                <a:gd name="T54" fmla="*/ 250 w 301"/>
                <a:gd name="T55" fmla="*/ 539 h 539"/>
                <a:gd name="T56" fmla="*/ 219 w 301"/>
                <a:gd name="T57" fmla="*/ 539 h 539"/>
                <a:gd name="T58" fmla="*/ 182 w 301"/>
                <a:gd name="T59" fmla="*/ 539 h 539"/>
                <a:gd name="T60" fmla="*/ 121 w 301"/>
                <a:gd name="T61" fmla="*/ 476 h 539"/>
                <a:gd name="T62" fmla="*/ 115 w 301"/>
                <a:gd name="T63" fmla="*/ 434 h 539"/>
                <a:gd name="T64" fmla="*/ 102 w 301"/>
                <a:gd name="T65" fmla="*/ 411 h 539"/>
                <a:gd name="T66" fmla="*/ 98 w 301"/>
                <a:gd name="T67" fmla="*/ 390 h 539"/>
                <a:gd name="T68" fmla="*/ 90 w 301"/>
                <a:gd name="T69" fmla="*/ 361 h 539"/>
                <a:gd name="T70" fmla="*/ 92 w 301"/>
                <a:gd name="T71" fmla="*/ 332 h 539"/>
                <a:gd name="T72" fmla="*/ 102 w 301"/>
                <a:gd name="T73" fmla="*/ 309 h 539"/>
                <a:gd name="T74" fmla="*/ 127 w 301"/>
                <a:gd name="T75" fmla="*/ 305 h 539"/>
                <a:gd name="T76" fmla="*/ 127 w 301"/>
                <a:gd name="T77" fmla="*/ 274 h 539"/>
                <a:gd name="T78" fmla="*/ 100 w 301"/>
                <a:gd name="T79" fmla="*/ 267 h 539"/>
                <a:gd name="T80" fmla="*/ 69 w 301"/>
                <a:gd name="T81" fmla="*/ 267 h 539"/>
                <a:gd name="T82" fmla="*/ 50 w 301"/>
                <a:gd name="T83" fmla="*/ 267 h 539"/>
                <a:gd name="T84" fmla="*/ 48 w 301"/>
                <a:gd name="T85" fmla="*/ 253 h 539"/>
                <a:gd name="T86" fmla="*/ 44 w 301"/>
                <a:gd name="T87" fmla="*/ 238 h 539"/>
                <a:gd name="T88" fmla="*/ 48 w 301"/>
                <a:gd name="T89" fmla="*/ 224 h 539"/>
                <a:gd name="T90" fmla="*/ 23 w 301"/>
                <a:gd name="T91" fmla="*/ 223 h 539"/>
                <a:gd name="T92" fmla="*/ 2 w 301"/>
                <a:gd name="T93" fmla="*/ 203 h 539"/>
                <a:gd name="T94" fmla="*/ 21 w 301"/>
                <a:gd name="T95" fmla="*/ 194 h 539"/>
                <a:gd name="T96" fmla="*/ 48 w 301"/>
                <a:gd name="T97" fmla="*/ 178 h 539"/>
                <a:gd name="T98" fmla="*/ 63 w 301"/>
                <a:gd name="T99" fmla="*/ 171 h 539"/>
                <a:gd name="T100" fmla="*/ 79 w 301"/>
                <a:gd name="T101" fmla="*/ 155 h 539"/>
                <a:gd name="T102" fmla="*/ 86 w 301"/>
                <a:gd name="T103" fmla="*/ 140 h 539"/>
                <a:gd name="T104" fmla="*/ 108 w 301"/>
                <a:gd name="T105" fmla="*/ 100 h 539"/>
                <a:gd name="T106" fmla="*/ 131 w 301"/>
                <a:gd name="T107" fmla="*/ 57 h 539"/>
                <a:gd name="T108" fmla="*/ 142 w 301"/>
                <a:gd name="T109" fmla="*/ 48 h 539"/>
                <a:gd name="T110" fmla="*/ 163 w 301"/>
                <a:gd name="T111" fmla="*/ 46 h 539"/>
                <a:gd name="T112" fmla="*/ 171 w 301"/>
                <a:gd name="T113" fmla="*/ 34 h 539"/>
                <a:gd name="T114" fmla="*/ 190 w 301"/>
                <a:gd name="T115" fmla="*/ 21 h 539"/>
                <a:gd name="T116" fmla="*/ 198 w 301"/>
                <a:gd name="T117" fmla="*/ 8 h 539"/>
                <a:gd name="T118" fmla="*/ 204 w 301"/>
                <a:gd name="T119" fmla="*/ 6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1" h="539">
                  <a:moveTo>
                    <a:pt x="200" y="31"/>
                  </a:moveTo>
                  <a:lnTo>
                    <a:pt x="200" y="36"/>
                  </a:lnTo>
                  <a:lnTo>
                    <a:pt x="200" y="42"/>
                  </a:lnTo>
                  <a:lnTo>
                    <a:pt x="198" y="42"/>
                  </a:lnTo>
                  <a:lnTo>
                    <a:pt x="196" y="42"/>
                  </a:lnTo>
                  <a:lnTo>
                    <a:pt x="196" y="46"/>
                  </a:lnTo>
                  <a:lnTo>
                    <a:pt x="196" y="48"/>
                  </a:lnTo>
                  <a:lnTo>
                    <a:pt x="196" y="50"/>
                  </a:lnTo>
                  <a:lnTo>
                    <a:pt x="196" y="54"/>
                  </a:lnTo>
                  <a:lnTo>
                    <a:pt x="196" y="56"/>
                  </a:lnTo>
                  <a:lnTo>
                    <a:pt x="196" y="61"/>
                  </a:lnTo>
                  <a:lnTo>
                    <a:pt x="196" y="65"/>
                  </a:lnTo>
                  <a:lnTo>
                    <a:pt x="196" y="67"/>
                  </a:lnTo>
                  <a:lnTo>
                    <a:pt x="196" y="69"/>
                  </a:lnTo>
                  <a:lnTo>
                    <a:pt x="196" y="73"/>
                  </a:lnTo>
                  <a:lnTo>
                    <a:pt x="196" y="75"/>
                  </a:lnTo>
                  <a:lnTo>
                    <a:pt x="196" y="77"/>
                  </a:lnTo>
                  <a:lnTo>
                    <a:pt x="196" y="79"/>
                  </a:lnTo>
                  <a:lnTo>
                    <a:pt x="196" y="80"/>
                  </a:lnTo>
                  <a:lnTo>
                    <a:pt x="196" y="82"/>
                  </a:lnTo>
                  <a:lnTo>
                    <a:pt x="196" y="86"/>
                  </a:lnTo>
                  <a:lnTo>
                    <a:pt x="196" y="88"/>
                  </a:lnTo>
                  <a:lnTo>
                    <a:pt x="196" y="90"/>
                  </a:lnTo>
                  <a:lnTo>
                    <a:pt x="194" y="90"/>
                  </a:lnTo>
                  <a:lnTo>
                    <a:pt x="190" y="90"/>
                  </a:lnTo>
                  <a:lnTo>
                    <a:pt x="188" y="90"/>
                  </a:lnTo>
                  <a:lnTo>
                    <a:pt x="188" y="92"/>
                  </a:lnTo>
                  <a:lnTo>
                    <a:pt x="188" y="94"/>
                  </a:lnTo>
                  <a:lnTo>
                    <a:pt x="188" y="96"/>
                  </a:lnTo>
                  <a:lnTo>
                    <a:pt x="188" y="98"/>
                  </a:lnTo>
                  <a:lnTo>
                    <a:pt x="188" y="100"/>
                  </a:lnTo>
                  <a:lnTo>
                    <a:pt x="188" y="105"/>
                  </a:lnTo>
                  <a:lnTo>
                    <a:pt x="188" y="107"/>
                  </a:lnTo>
                  <a:lnTo>
                    <a:pt x="188" y="109"/>
                  </a:lnTo>
                  <a:lnTo>
                    <a:pt x="188" y="113"/>
                  </a:lnTo>
                  <a:lnTo>
                    <a:pt x="188" y="115"/>
                  </a:lnTo>
                  <a:lnTo>
                    <a:pt x="188" y="119"/>
                  </a:lnTo>
                  <a:lnTo>
                    <a:pt x="188" y="123"/>
                  </a:lnTo>
                  <a:lnTo>
                    <a:pt x="188" y="125"/>
                  </a:lnTo>
                  <a:lnTo>
                    <a:pt x="188" y="136"/>
                  </a:lnTo>
                  <a:lnTo>
                    <a:pt x="188" y="138"/>
                  </a:lnTo>
                  <a:lnTo>
                    <a:pt x="188" y="144"/>
                  </a:lnTo>
                  <a:lnTo>
                    <a:pt x="194" y="144"/>
                  </a:lnTo>
                  <a:lnTo>
                    <a:pt x="194" y="146"/>
                  </a:lnTo>
                  <a:lnTo>
                    <a:pt x="194" y="148"/>
                  </a:lnTo>
                  <a:lnTo>
                    <a:pt x="192" y="150"/>
                  </a:lnTo>
                  <a:lnTo>
                    <a:pt x="194" y="150"/>
                  </a:lnTo>
                  <a:lnTo>
                    <a:pt x="196" y="150"/>
                  </a:lnTo>
                  <a:lnTo>
                    <a:pt x="200" y="150"/>
                  </a:lnTo>
                  <a:lnTo>
                    <a:pt x="200" y="152"/>
                  </a:lnTo>
                  <a:lnTo>
                    <a:pt x="200" y="153"/>
                  </a:lnTo>
                  <a:lnTo>
                    <a:pt x="200" y="155"/>
                  </a:lnTo>
                  <a:lnTo>
                    <a:pt x="205" y="155"/>
                  </a:lnTo>
                  <a:lnTo>
                    <a:pt x="205" y="159"/>
                  </a:lnTo>
                  <a:lnTo>
                    <a:pt x="205" y="161"/>
                  </a:lnTo>
                  <a:lnTo>
                    <a:pt x="211" y="161"/>
                  </a:lnTo>
                  <a:lnTo>
                    <a:pt x="211" y="163"/>
                  </a:lnTo>
                  <a:lnTo>
                    <a:pt x="211" y="167"/>
                  </a:lnTo>
                  <a:lnTo>
                    <a:pt x="213" y="167"/>
                  </a:lnTo>
                  <a:lnTo>
                    <a:pt x="217" y="167"/>
                  </a:lnTo>
                  <a:lnTo>
                    <a:pt x="217" y="169"/>
                  </a:lnTo>
                  <a:lnTo>
                    <a:pt x="217" y="173"/>
                  </a:lnTo>
                  <a:lnTo>
                    <a:pt x="219" y="173"/>
                  </a:lnTo>
                  <a:lnTo>
                    <a:pt x="223" y="173"/>
                  </a:lnTo>
                  <a:lnTo>
                    <a:pt x="223" y="180"/>
                  </a:lnTo>
                  <a:lnTo>
                    <a:pt x="225" y="180"/>
                  </a:lnTo>
                  <a:lnTo>
                    <a:pt x="229" y="180"/>
                  </a:lnTo>
                  <a:lnTo>
                    <a:pt x="229" y="184"/>
                  </a:lnTo>
                  <a:lnTo>
                    <a:pt x="229" y="186"/>
                  </a:lnTo>
                  <a:lnTo>
                    <a:pt x="236" y="186"/>
                  </a:lnTo>
                  <a:lnTo>
                    <a:pt x="236" y="192"/>
                  </a:lnTo>
                  <a:lnTo>
                    <a:pt x="240" y="192"/>
                  </a:lnTo>
                  <a:lnTo>
                    <a:pt x="242" y="192"/>
                  </a:lnTo>
                  <a:lnTo>
                    <a:pt x="242" y="194"/>
                  </a:lnTo>
                  <a:lnTo>
                    <a:pt x="242" y="198"/>
                  </a:lnTo>
                  <a:lnTo>
                    <a:pt x="248" y="198"/>
                  </a:lnTo>
                  <a:lnTo>
                    <a:pt x="248" y="200"/>
                  </a:lnTo>
                  <a:lnTo>
                    <a:pt x="248" y="203"/>
                  </a:lnTo>
                  <a:lnTo>
                    <a:pt x="253" y="203"/>
                  </a:lnTo>
                  <a:lnTo>
                    <a:pt x="253" y="205"/>
                  </a:lnTo>
                  <a:lnTo>
                    <a:pt x="253" y="207"/>
                  </a:lnTo>
                  <a:lnTo>
                    <a:pt x="253" y="209"/>
                  </a:lnTo>
                  <a:lnTo>
                    <a:pt x="259" y="209"/>
                  </a:lnTo>
                  <a:lnTo>
                    <a:pt x="259" y="211"/>
                  </a:lnTo>
                  <a:lnTo>
                    <a:pt x="259" y="217"/>
                  </a:lnTo>
                  <a:lnTo>
                    <a:pt x="259" y="221"/>
                  </a:lnTo>
                  <a:lnTo>
                    <a:pt x="263" y="221"/>
                  </a:lnTo>
                  <a:lnTo>
                    <a:pt x="265" y="221"/>
                  </a:lnTo>
                  <a:lnTo>
                    <a:pt x="267" y="221"/>
                  </a:lnTo>
                  <a:lnTo>
                    <a:pt x="267" y="226"/>
                  </a:lnTo>
                  <a:lnTo>
                    <a:pt x="273" y="226"/>
                  </a:lnTo>
                  <a:lnTo>
                    <a:pt x="273" y="232"/>
                  </a:lnTo>
                  <a:lnTo>
                    <a:pt x="278" y="232"/>
                  </a:lnTo>
                  <a:lnTo>
                    <a:pt x="278" y="238"/>
                  </a:lnTo>
                  <a:lnTo>
                    <a:pt x="282" y="238"/>
                  </a:lnTo>
                  <a:lnTo>
                    <a:pt x="284" y="238"/>
                  </a:lnTo>
                  <a:lnTo>
                    <a:pt x="284" y="244"/>
                  </a:lnTo>
                  <a:lnTo>
                    <a:pt x="290" y="244"/>
                  </a:lnTo>
                  <a:lnTo>
                    <a:pt x="290" y="248"/>
                  </a:lnTo>
                  <a:lnTo>
                    <a:pt x="290" y="251"/>
                  </a:lnTo>
                  <a:lnTo>
                    <a:pt x="290" y="253"/>
                  </a:lnTo>
                  <a:lnTo>
                    <a:pt x="290" y="257"/>
                  </a:lnTo>
                  <a:lnTo>
                    <a:pt x="292" y="257"/>
                  </a:lnTo>
                  <a:lnTo>
                    <a:pt x="294" y="257"/>
                  </a:lnTo>
                  <a:lnTo>
                    <a:pt x="296" y="257"/>
                  </a:lnTo>
                  <a:lnTo>
                    <a:pt x="301" y="257"/>
                  </a:lnTo>
                  <a:lnTo>
                    <a:pt x="301" y="265"/>
                  </a:lnTo>
                  <a:lnTo>
                    <a:pt x="301" y="269"/>
                  </a:lnTo>
                  <a:lnTo>
                    <a:pt x="301" y="272"/>
                  </a:lnTo>
                  <a:lnTo>
                    <a:pt x="300" y="272"/>
                  </a:lnTo>
                  <a:lnTo>
                    <a:pt x="296" y="272"/>
                  </a:lnTo>
                  <a:lnTo>
                    <a:pt x="294" y="272"/>
                  </a:lnTo>
                  <a:lnTo>
                    <a:pt x="278" y="272"/>
                  </a:lnTo>
                  <a:lnTo>
                    <a:pt x="271" y="272"/>
                  </a:lnTo>
                  <a:lnTo>
                    <a:pt x="263" y="272"/>
                  </a:lnTo>
                  <a:lnTo>
                    <a:pt x="261" y="272"/>
                  </a:lnTo>
                  <a:lnTo>
                    <a:pt x="257" y="272"/>
                  </a:lnTo>
                  <a:lnTo>
                    <a:pt x="255" y="272"/>
                  </a:lnTo>
                  <a:lnTo>
                    <a:pt x="253" y="272"/>
                  </a:lnTo>
                  <a:lnTo>
                    <a:pt x="252" y="272"/>
                  </a:lnTo>
                  <a:lnTo>
                    <a:pt x="250" y="272"/>
                  </a:lnTo>
                  <a:lnTo>
                    <a:pt x="248" y="272"/>
                  </a:lnTo>
                  <a:lnTo>
                    <a:pt x="246" y="272"/>
                  </a:lnTo>
                  <a:lnTo>
                    <a:pt x="246" y="274"/>
                  </a:lnTo>
                  <a:lnTo>
                    <a:pt x="242" y="280"/>
                  </a:lnTo>
                  <a:lnTo>
                    <a:pt x="240" y="284"/>
                  </a:lnTo>
                  <a:lnTo>
                    <a:pt x="234" y="296"/>
                  </a:lnTo>
                  <a:lnTo>
                    <a:pt x="234" y="297"/>
                  </a:lnTo>
                  <a:lnTo>
                    <a:pt x="232" y="299"/>
                  </a:lnTo>
                  <a:lnTo>
                    <a:pt x="232" y="301"/>
                  </a:lnTo>
                  <a:lnTo>
                    <a:pt x="230" y="301"/>
                  </a:lnTo>
                  <a:lnTo>
                    <a:pt x="230" y="303"/>
                  </a:lnTo>
                  <a:lnTo>
                    <a:pt x="230" y="305"/>
                  </a:lnTo>
                  <a:lnTo>
                    <a:pt x="229" y="305"/>
                  </a:lnTo>
                  <a:lnTo>
                    <a:pt x="229" y="307"/>
                  </a:lnTo>
                  <a:lnTo>
                    <a:pt x="229" y="309"/>
                  </a:lnTo>
                  <a:lnTo>
                    <a:pt x="227" y="313"/>
                  </a:lnTo>
                  <a:lnTo>
                    <a:pt x="225" y="315"/>
                  </a:lnTo>
                  <a:lnTo>
                    <a:pt x="225" y="317"/>
                  </a:lnTo>
                  <a:lnTo>
                    <a:pt x="223" y="317"/>
                  </a:lnTo>
                  <a:lnTo>
                    <a:pt x="223" y="319"/>
                  </a:lnTo>
                  <a:lnTo>
                    <a:pt x="223" y="320"/>
                  </a:lnTo>
                  <a:lnTo>
                    <a:pt x="221" y="320"/>
                  </a:lnTo>
                  <a:lnTo>
                    <a:pt x="221" y="322"/>
                  </a:lnTo>
                  <a:lnTo>
                    <a:pt x="221" y="324"/>
                  </a:lnTo>
                  <a:lnTo>
                    <a:pt x="221" y="328"/>
                  </a:lnTo>
                  <a:lnTo>
                    <a:pt x="221" y="332"/>
                  </a:lnTo>
                  <a:lnTo>
                    <a:pt x="221" y="334"/>
                  </a:lnTo>
                  <a:lnTo>
                    <a:pt x="221" y="336"/>
                  </a:lnTo>
                  <a:lnTo>
                    <a:pt x="221" y="340"/>
                  </a:lnTo>
                  <a:lnTo>
                    <a:pt x="221" y="342"/>
                  </a:lnTo>
                  <a:lnTo>
                    <a:pt x="221" y="344"/>
                  </a:lnTo>
                  <a:lnTo>
                    <a:pt x="221" y="345"/>
                  </a:lnTo>
                  <a:lnTo>
                    <a:pt x="221" y="347"/>
                  </a:lnTo>
                  <a:lnTo>
                    <a:pt x="221" y="351"/>
                  </a:lnTo>
                  <a:lnTo>
                    <a:pt x="221" y="353"/>
                  </a:lnTo>
                  <a:lnTo>
                    <a:pt x="221" y="355"/>
                  </a:lnTo>
                  <a:lnTo>
                    <a:pt x="221" y="357"/>
                  </a:lnTo>
                  <a:lnTo>
                    <a:pt x="221" y="359"/>
                  </a:lnTo>
                  <a:lnTo>
                    <a:pt x="221" y="363"/>
                  </a:lnTo>
                  <a:lnTo>
                    <a:pt x="223" y="363"/>
                  </a:lnTo>
                  <a:lnTo>
                    <a:pt x="225" y="363"/>
                  </a:lnTo>
                  <a:lnTo>
                    <a:pt x="229" y="363"/>
                  </a:lnTo>
                  <a:lnTo>
                    <a:pt x="230" y="363"/>
                  </a:lnTo>
                  <a:lnTo>
                    <a:pt x="232" y="363"/>
                  </a:lnTo>
                  <a:lnTo>
                    <a:pt x="234" y="363"/>
                  </a:lnTo>
                  <a:lnTo>
                    <a:pt x="238" y="363"/>
                  </a:lnTo>
                  <a:lnTo>
                    <a:pt x="240" y="363"/>
                  </a:lnTo>
                  <a:lnTo>
                    <a:pt x="248" y="363"/>
                  </a:lnTo>
                  <a:lnTo>
                    <a:pt x="250" y="363"/>
                  </a:lnTo>
                  <a:lnTo>
                    <a:pt x="255" y="363"/>
                  </a:lnTo>
                  <a:lnTo>
                    <a:pt x="255" y="365"/>
                  </a:lnTo>
                  <a:lnTo>
                    <a:pt x="255" y="367"/>
                  </a:lnTo>
                  <a:lnTo>
                    <a:pt x="255" y="368"/>
                  </a:lnTo>
                  <a:lnTo>
                    <a:pt x="255" y="370"/>
                  </a:lnTo>
                  <a:lnTo>
                    <a:pt x="255" y="372"/>
                  </a:lnTo>
                  <a:lnTo>
                    <a:pt x="255" y="374"/>
                  </a:lnTo>
                  <a:lnTo>
                    <a:pt x="255" y="376"/>
                  </a:lnTo>
                  <a:lnTo>
                    <a:pt x="255" y="378"/>
                  </a:lnTo>
                  <a:lnTo>
                    <a:pt x="255" y="380"/>
                  </a:lnTo>
                  <a:lnTo>
                    <a:pt x="255" y="382"/>
                  </a:lnTo>
                  <a:lnTo>
                    <a:pt x="255" y="386"/>
                  </a:lnTo>
                  <a:lnTo>
                    <a:pt x="255" y="388"/>
                  </a:lnTo>
                  <a:lnTo>
                    <a:pt x="255" y="390"/>
                  </a:lnTo>
                  <a:lnTo>
                    <a:pt x="255" y="392"/>
                  </a:lnTo>
                  <a:lnTo>
                    <a:pt x="255" y="393"/>
                  </a:lnTo>
                  <a:lnTo>
                    <a:pt x="255" y="395"/>
                  </a:lnTo>
                  <a:lnTo>
                    <a:pt x="255" y="397"/>
                  </a:lnTo>
                  <a:lnTo>
                    <a:pt x="253" y="397"/>
                  </a:lnTo>
                  <a:lnTo>
                    <a:pt x="253" y="399"/>
                  </a:lnTo>
                  <a:lnTo>
                    <a:pt x="253" y="403"/>
                  </a:lnTo>
                  <a:lnTo>
                    <a:pt x="253" y="405"/>
                  </a:lnTo>
                  <a:lnTo>
                    <a:pt x="253" y="407"/>
                  </a:lnTo>
                  <a:lnTo>
                    <a:pt x="253" y="409"/>
                  </a:lnTo>
                  <a:lnTo>
                    <a:pt x="253" y="411"/>
                  </a:lnTo>
                  <a:lnTo>
                    <a:pt x="253" y="413"/>
                  </a:lnTo>
                  <a:lnTo>
                    <a:pt x="253" y="416"/>
                  </a:lnTo>
                  <a:lnTo>
                    <a:pt x="253" y="418"/>
                  </a:lnTo>
                  <a:lnTo>
                    <a:pt x="253" y="420"/>
                  </a:lnTo>
                  <a:lnTo>
                    <a:pt x="253" y="422"/>
                  </a:lnTo>
                  <a:lnTo>
                    <a:pt x="253" y="424"/>
                  </a:lnTo>
                  <a:lnTo>
                    <a:pt x="253" y="426"/>
                  </a:lnTo>
                  <a:lnTo>
                    <a:pt x="253" y="428"/>
                  </a:lnTo>
                  <a:lnTo>
                    <a:pt x="253" y="430"/>
                  </a:lnTo>
                  <a:lnTo>
                    <a:pt x="253" y="432"/>
                  </a:lnTo>
                  <a:lnTo>
                    <a:pt x="253" y="434"/>
                  </a:lnTo>
                  <a:lnTo>
                    <a:pt x="253" y="436"/>
                  </a:lnTo>
                  <a:lnTo>
                    <a:pt x="253" y="438"/>
                  </a:lnTo>
                  <a:lnTo>
                    <a:pt x="253" y="440"/>
                  </a:lnTo>
                  <a:lnTo>
                    <a:pt x="253" y="441"/>
                  </a:lnTo>
                  <a:lnTo>
                    <a:pt x="253" y="445"/>
                  </a:lnTo>
                  <a:lnTo>
                    <a:pt x="253" y="449"/>
                  </a:lnTo>
                  <a:lnTo>
                    <a:pt x="253" y="451"/>
                  </a:lnTo>
                  <a:lnTo>
                    <a:pt x="253" y="453"/>
                  </a:lnTo>
                  <a:lnTo>
                    <a:pt x="253" y="455"/>
                  </a:lnTo>
                  <a:lnTo>
                    <a:pt x="253" y="457"/>
                  </a:lnTo>
                  <a:lnTo>
                    <a:pt x="253" y="459"/>
                  </a:lnTo>
                  <a:lnTo>
                    <a:pt x="253" y="461"/>
                  </a:lnTo>
                  <a:lnTo>
                    <a:pt x="253" y="463"/>
                  </a:lnTo>
                  <a:lnTo>
                    <a:pt x="253" y="474"/>
                  </a:lnTo>
                  <a:lnTo>
                    <a:pt x="253" y="476"/>
                  </a:lnTo>
                  <a:lnTo>
                    <a:pt x="253" y="478"/>
                  </a:lnTo>
                  <a:lnTo>
                    <a:pt x="253" y="480"/>
                  </a:lnTo>
                  <a:lnTo>
                    <a:pt x="253" y="482"/>
                  </a:lnTo>
                  <a:lnTo>
                    <a:pt x="253" y="484"/>
                  </a:lnTo>
                  <a:lnTo>
                    <a:pt x="253" y="486"/>
                  </a:lnTo>
                  <a:lnTo>
                    <a:pt x="253" y="487"/>
                  </a:lnTo>
                  <a:lnTo>
                    <a:pt x="253" y="489"/>
                  </a:lnTo>
                  <a:lnTo>
                    <a:pt x="253" y="491"/>
                  </a:lnTo>
                  <a:lnTo>
                    <a:pt x="253" y="493"/>
                  </a:lnTo>
                  <a:lnTo>
                    <a:pt x="253" y="495"/>
                  </a:lnTo>
                  <a:lnTo>
                    <a:pt x="253" y="497"/>
                  </a:lnTo>
                  <a:lnTo>
                    <a:pt x="253" y="499"/>
                  </a:lnTo>
                  <a:lnTo>
                    <a:pt x="253" y="501"/>
                  </a:lnTo>
                  <a:lnTo>
                    <a:pt x="253" y="505"/>
                  </a:lnTo>
                  <a:lnTo>
                    <a:pt x="253" y="509"/>
                  </a:lnTo>
                  <a:lnTo>
                    <a:pt x="253" y="511"/>
                  </a:lnTo>
                  <a:lnTo>
                    <a:pt x="253" y="512"/>
                  </a:lnTo>
                  <a:lnTo>
                    <a:pt x="253" y="518"/>
                  </a:lnTo>
                  <a:lnTo>
                    <a:pt x="253" y="520"/>
                  </a:lnTo>
                  <a:lnTo>
                    <a:pt x="253" y="522"/>
                  </a:lnTo>
                  <a:lnTo>
                    <a:pt x="253" y="524"/>
                  </a:lnTo>
                  <a:lnTo>
                    <a:pt x="253" y="526"/>
                  </a:lnTo>
                  <a:lnTo>
                    <a:pt x="253" y="528"/>
                  </a:lnTo>
                  <a:lnTo>
                    <a:pt x="253" y="530"/>
                  </a:lnTo>
                  <a:lnTo>
                    <a:pt x="253" y="532"/>
                  </a:lnTo>
                  <a:lnTo>
                    <a:pt x="253" y="534"/>
                  </a:lnTo>
                  <a:lnTo>
                    <a:pt x="253" y="535"/>
                  </a:lnTo>
                  <a:lnTo>
                    <a:pt x="253" y="537"/>
                  </a:lnTo>
                  <a:lnTo>
                    <a:pt x="253" y="539"/>
                  </a:lnTo>
                  <a:lnTo>
                    <a:pt x="252" y="539"/>
                  </a:lnTo>
                  <a:lnTo>
                    <a:pt x="250" y="539"/>
                  </a:lnTo>
                  <a:lnTo>
                    <a:pt x="246" y="539"/>
                  </a:lnTo>
                  <a:lnTo>
                    <a:pt x="244" y="539"/>
                  </a:lnTo>
                  <a:lnTo>
                    <a:pt x="240" y="539"/>
                  </a:lnTo>
                  <a:lnTo>
                    <a:pt x="238" y="539"/>
                  </a:lnTo>
                  <a:lnTo>
                    <a:pt x="236" y="539"/>
                  </a:lnTo>
                  <a:lnTo>
                    <a:pt x="234" y="539"/>
                  </a:lnTo>
                  <a:lnTo>
                    <a:pt x="232" y="539"/>
                  </a:lnTo>
                  <a:lnTo>
                    <a:pt x="223" y="539"/>
                  </a:lnTo>
                  <a:lnTo>
                    <a:pt x="219" y="539"/>
                  </a:lnTo>
                  <a:lnTo>
                    <a:pt x="217" y="539"/>
                  </a:lnTo>
                  <a:lnTo>
                    <a:pt x="213" y="539"/>
                  </a:lnTo>
                  <a:lnTo>
                    <a:pt x="205" y="539"/>
                  </a:lnTo>
                  <a:lnTo>
                    <a:pt x="204" y="539"/>
                  </a:lnTo>
                  <a:lnTo>
                    <a:pt x="196" y="539"/>
                  </a:lnTo>
                  <a:lnTo>
                    <a:pt x="190" y="539"/>
                  </a:lnTo>
                  <a:lnTo>
                    <a:pt x="188" y="539"/>
                  </a:lnTo>
                  <a:lnTo>
                    <a:pt x="184" y="539"/>
                  </a:lnTo>
                  <a:lnTo>
                    <a:pt x="182" y="539"/>
                  </a:lnTo>
                  <a:lnTo>
                    <a:pt x="177" y="539"/>
                  </a:lnTo>
                  <a:lnTo>
                    <a:pt x="175" y="539"/>
                  </a:lnTo>
                  <a:lnTo>
                    <a:pt x="175" y="537"/>
                  </a:lnTo>
                  <a:lnTo>
                    <a:pt x="173" y="537"/>
                  </a:lnTo>
                  <a:lnTo>
                    <a:pt x="121" y="489"/>
                  </a:lnTo>
                  <a:lnTo>
                    <a:pt x="121" y="487"/>
                  </a:lnTo>
                  <a:lnTo>
                    <a:pt x="121" y="486"/>
                  </a:lnTo>
                  <a:lnTo>
                    <a:pt x="121" y="478"/>
                  </a:lnTo>
                  <a:lnTo>
                    <a:pt x="121" y="476"/>
                  </a:lnTo>
                  <a:lnTo>
                    <a:pt x="121" y="474"/>
                  </a:lnTo>
                  <a:lnTo>
                    <a:pt x="121" y="468"/>
                  </a:lnTo>
                  <a:lnTo>
                    <a:pt x="121" y="453"/>
                  </a:lnTo>
                  <a:lnTo>
                    <a:pt x="121" y="449"/>
                  </a:lnTo>
                  <a:lnTo>
                    <a:pt x="121" y="445"/>
                  </a:lnTo>
                  <a:lnTo>
                    <a:pt x="121" y="443"/>
                  </a:lnTo>
                  <a:lnTo>
                    <a:pt x="115" y="443"/>
                  </a:lnTo>
                  <a:lnTo>
                    <a:pt x="115" y="440"/>
                  </a:lnTo>
                  <a:lnTo>
                    <a:pt x="115" y="434"/>
                  </a:lnTo>
                  <a:lnTo>
                    <a:pt x="115" y="430"/>
                  </a:lnTo>
                  <a:lnTo>
                    <a:pt x="115" y="422"/>
                  </a:lnTo>
                  <a:lnTo>
                    <a:pt x="113" y="413"/>
                  </a:lnTo>
                  <a:lnTo>
                    <a:pt x="113" y="411"/>
                  </a:lnTo>
                  <a:lnTo>
                    <a:pt x="113" y="409"/>
                  </a:lnTo>
                  <a:lnTo>
                    <a:pt x="111" y="409"/>
                  </a:lnTo>
                  <a:lnTo>
                    <a:pt x="106" y="409"/>
                  </a:lnTo>
                  <a:lnTo>
                    <a:pt x="102" y="409"/>
                  </a:lnTo>
                  <a:lnTo>
                    <a:pt x="102" y="411"/>
                  </a:lnTo>
                  <a:lnTo>
                    <a:pt x="100" y="411"/>
                  </a:lnTo>
                  <a:lnTo>
                    <a:pt x="96" y="411"/>
                  </a:lnTo>
                  <a:lnTo>
                    <a:pt x="96" y="409"/>
                  </a:lnTo>
                  <a:lnTo>
                    <a:pt x="96" y="403"/>
                  </a:lnTo>
                  <a:lnTo>
                    <a:pt x="96" y="399"/>
                  </a:lnTo>
                  <a:lnTo>
                    <a:pt x="96" y="397"/>
                  </a:lnTo>
                  <a:lnTo>
                    <a:pt x="98" y="397"/>
                  </a:lnTo>
                  <a:lnTo>
                    <a:pt x="98" y="395"/>
                  </a:lnTo>
                  <a:lnTo>
                    <a:pt x="98" y="390"/>
                  </a:lnTo>
                  <a:lnTo>
                    <a:pt x="98" y="382"/>
                  </a:lnTo>
                  <a:lnTo>
                    <a:pt x="98" y="380"/>
                  </a:lnTo>
                  <a:lnTo>
                    <a:pt x="94" y="380"/>
                  </a:lnTo>
                  <a:lnTo>
                    <a:pt x="94" y="374"/>
                  </a:lnTo>
                  <a:lnTo>
                    <a:pt x="92" y="374"/>
                  </a:lnTo>
                  <a:lnTo>
                    <a:pt x="92" y="370"/>
                  </a:lnTo>
                  <a:lnTo>
                    <a:pt x="92" y="365"/>
                  </a:lnTo>
                  <a:lnTo>
                    <a:pt x="92" y="361"/>
                  </a:lnTo>
                  <a:lnTo>
                    <a:pt x="90" y="361"/>
                  </a:lnTo>
                  <a:lnTo>
                    <a:pt x="86" y="361"/>
                  </a:lnTo>
                  <a:lnTo>
                    <a:pt x="86" y="359"/>
                  </a:lnTo>
                  <a:lnTo>
                    <a:pt x="86" y="353"/>
                  </a:lnTo>
                  <a:lnTo>
                    <a:pt x="86" y="351"/>
                  </a:lnTo>
                  <a:lnTo>
                    <a:pt x="86" y="349"/>
                  </a:lnTo>
                  <a:lnTo>
                    <a:pt x="92" y="349"/>
                  </a:lnTo>
                  <a:lnTo>
                    <a:pt x="92" y="345"/>
                  </a:lnTo>
                  <a:lnTo>
                    <a:pt x="92" y="336"/>
                  </a:lnTo>
                  <a:lnTo>
                    <a:pt x="92" y="332"/>
                  </a:lnTo>
                  <a:lnTo>
                    <a:pt x="92" y="328"/>
                  </a:lnTo>
                  <a:lnTo>
                    <a:pt x="92" y="326"/>
                  </a:lnTo>
                  <a:lnTo>
                    <a:pt x="92" y="320"/>
                  </a:lnTo>
                  <a:lnTo>
                    <a:pt x="98" y="320"/>
                  </a:lnTo>
                  <a:lnTo>
                    <a:pt x="98" y="317"/>
                  </a:lnTo>
                  <a:lnTo>
                    <a:pt x="98" y="313"/>
                  </a:lnTo>
                  <a:lnTo>
                    <a:pt x="98" y="311"/>
                  </a:lnTo>
                  <a:lnTo>
                    <a:pt x="98" y="309"/>
                  </a:lnTo>
                  <a:lnTo>
                    <a:pt x="102" y="309"/>
                  </a:lnTo>
                  <a:lnTo>
                    <a:pt x="104" y="309"/>
                  </a:lnTo>
                  <a:lnTo>
                    <a:pt x="106" y="309"/>
                  </a:lnTo>
                  <a:lnTo>
                    <a:pt x="115" y="309"/>
                  </a:lnTo>
                  <a:lnTo>
                    <a:pt x="115" y="307"/>
                  </a:lnTo>
                  <a:lnTo>
                    <a:pt x="115" y="305"/>
                  </a:lnTo>
                  <a:lnTo>
                    <a:pt x="119" y="305"/>
                  </a:lnTo>
                  <a:lnTo>
                    <a:pt x="121" y="305"/>
                  </a:lnTo>
                  <a:lnTo>
                    <a:pt x="125" y="305"/>
                  </a:lnTo>
                  <a:lnTo>
                    <a:pt x="127" y="305"/>
                  </a:lnTo>
                  <a:lnTo>
                    <a:pt x="127" y="301"/>
                  </a:lnTo>
                  <a:lnTo>
                    <a:pt x="127" y="296"/>
                  </a:lnTo>
                  <a:lnTo>
                    <a:pt x="127" y="294"/>
                  </a:lnTo>
                  <a:lnTo>
                    <a:pt x="127" y="292"/>
                  </a:lnTo>
                  <a:lnTo>
                    <a:pt x="127" y="288"/>
                  </a:lnTo>
                  <a:lnTo>
                    <a:pt x="127" y="284"/>
                  </a:lnTo>
                  <a:lnTo>
                    <a:pt x="127" y="278"/>
                  </a:lnTo>
                  <a:lnTo>
                    <a:pt x="127" y="276"/>
                  </a:lnTo>
                  <a:lnTo>
                    <a:pt x="127" y="274"/>
                  </a:lnTo>
                  <a:lnTo>
                    <a:pt x="127" y="269"/>
                  </a:lnTo>
                  <a:lnTo>
                    <a:pt x="125" y="269"/>
                  </a:lnTo>
                  <a:lnTo>
                    <a:pt x="123" y="269"/>
                  </a:lnTo>
                  <a:lnTo>
                    <a:pt x="119" y="269"/>
                  </a:lnTo>
                  <a:lnTo>
                    <a:pt x="115" y="269"/>
                  </a:lnTo>
                  <a:lnTo>
                    <a:pt x="115" y="267"/>
                  </a:lnTo>
                  <a:lnTo>
                    <a:pt x="106" y="267"/>
                  </a:lnTo>
                  <a:lnTo>
                    <a:pt x="104" y="267"/>
                  </a:lnTo>
                  <a:lnTo>
                    <a:pt x="100" y="267"/>
                  </a:lnTo>
                  <a:lnTo>
                    <a:pt x="94" y="267"/>
                  </a:lnTo>
                  <a:lnTo>
                    <a:pt x="92" y="267"/>
                  </a:lnTo>
                  <a:lnTo>
                    <a:pt x="86" y="267"/>
                  </a:lnTo>
                  <a:lnTo>
                    <a:pt x="84" y="267"/>
                  </a:lnTo>
                  <a:lnTo>
                    <a:pt x="83" y="267"/>
                  </a:lnTo>
                  <a:lnTo>
                    <a:pt x="81" y="267"/>
                  </a:lnTo>
                  <a:lnTo>
                    <a:pt x="79" y="267"/>
                  </a:lnTo>
                  <a:lnTo>
                    <a:pt x="73" y="267"/>
                  </a:lnTo>
                  <a:lnTo>
                    <a:pt x="69" y="267"/>
                  </a:lnTo>
                  <a:lnTo>
                    <a:pt x="67" y="267"/>
                  </a:lnTo>
                  <a:lnTo>
                    <a:pt x="65" y="267"/>
                  </a:lnTo>
                  <a:lnTo>
                    <a:pt x="61" y="267"/>
                  </a:lnTo>
                  <a:lnTo>
                    <a:pt x="60" y="267"/>
                  </a:lnTo>
                  <a:lnTo>
                    <a:pt x="58" y="267"/>
                  </a:lnTo>
                  <a:lnTo>
                    <a:pt x="56" y="267"/>
                  </a:lnTo>
                  <a:lnTo>
                    <a:pt x="54" y="267"/>
                  </a:lnTo>
                  <a:lnTo>
                    <a:pt x="52" y="267"/>
                  </a:lnTo>
                  <a:lnTo>
                    <a:pt x="50" y="267"/>
                  </a:lnTo>
                  <a:lnTo>
                    <a:pt x="52" y="267"/>
                  </a:lnTo>
                  <a:lnTo>
                    <a:pt x="52" y="265"/>
                  </a:lnTo>
                  <a:lnTo>
                    <a:pt x="50" y="265"/>
                  </a:lnTo>
                  <a:lnTo>
                    <a:pt x="50" y="263"/>
                  </a:lnTo>
                  <a:lnTo>
                    <a:pt x="50" y="261"/>
                  </a:lnTo>
                  <a:lnTo>
                    <a:pt x="48" y="259"/>
                  </a:lnTo>
                  <a:lnTo>
                    <a:pt x="48" y="257"/>
                  </a:lnTo>
                  <a:lnTo>
                    <a:pt x="48" y="255"/>
                  </a:lnTo>
                  <a:lnTo>
                    <a:pt x="48" y="253"/>
                  </a:lnTo>
                  <a:lnTo>
                    <a:pt x="48" y="251"/>
                  </a:lnTo>
                  <a:lnTo>
                    <a:pt x="48" y="249"/>
                  </a:lnTo>
                  <a:lnTo>
                    <a:pt x="48" y="248"/>
                  </a:lnTo>
                  <a:lnTo>
                    <a:pt x="48" y="246"/>
                  </a:lnTo>
                  <a:lnTo>
                    <a:pt x="46" y="246"/>
                  </a:lnTo>
                  <a:lnTo>
                    <a:pt x="44" y="244"/>
                  </a:lnTo>
                  <a:lnTo>
                    <a:pt x="44" y="242"/>
                  </a:lnTo>
                  <a:lnTo>
                    <a:pt x="44" y="240"/>
                  </a:lnTo>
                  <a:lnTo>
                    <a:pt x="44" y="238"/>
                  </a:lnTo>
                  <a:lnTo>
                    <a:pt x="44" y="236"/>
                  </a:lnTo>
                  <a:lnTo>
                    <a:pt x="46" y="236"/>
                  </a:lnTo>
                  <a:lnTo>
                    <a:pt x="46" y="234"/>
                  </a:lnTo>
                  <a:lnTo>
                    <a:pt x="46" y="232"/>
                  </a:lnTo>
                  <a:lnTo>
                    <a:pt x="46" y="230"/>
                  </a:lnTo>
                  <a:lnTo>
                    <a:pt x="48" y="230"/>
                  </a:lnTo>
                  <a:lnTo>
                    <a:pt x="48" y="228"/>
                  </a:lnTo>
                  <a:lnTo>
                    <a:pt x="48" y="226"/>
                  </a:lnTo>
                  <a:lnTo>
                    <a:pt x="48" y="224"/>
                  </a:lnTo>
                  <a:lnTo>
                    <a:pt x="48" y="223"/>
                  </a:lnTo>
                  <a:lnTo>
                    <a:pt x="46" y="223"/>
                  </a:lnTo>
                  <a:lnTo>
                    <a:pt x="42" y="223"/>
                  </a:lnTo>
                  <a:lnTo>
                    <a:pt x="40" y="223"/>
                  </a:lnTo>
                  <a:lnTo>
                    <a:pt x="33" y="223"/>
                  </a:lnTo>
                  <a:lnTo>
                    <a:pt x="29" y="223"/>
                  </a:lnTo>
                  <a:lnTo>
                    <a:pt x="27" y="223"/>
                  </a:lnTo>
                  <a:lnTo>
                    <a:pt x="25" y="223"/>
                  </a:lnTo>
                  <a:lnTo>
                    <a:pt x="23" y="223"/>
                  </a:lnTo>
                  <a:lnTo>
                    <a:pt x="19" y="223"/>
                  </a:lnTo>
                  <a:lnTo>
                    <a:pt x="17" y="221"/>
                  </a:lnTo>
                  <a:lnTo>
                    <a:pt x="15" y="221"/>
                  </a:lnTo>
                  <a:lnTo>
                    <a:pt x="13" y="219"/>
                  </a:lnTo>
                  <a:lnTo>
                    <a:pt x="10" y="217"/>
                  </a:lnTo>
                  <a:lnTo>
                    <a:pt x="8" y="215"/>
                  </a:lnTo>
                  <a:lnTo>
                    <a:pt x="8" y="213"/>
                  </a:lnTo>
                  <a:lnTo>
                    <a:pt x="2" y="205"/>
                  </a:lnTo>
                  <a:lnTo>
                    <a:pt x="2" y="203"/>
                  </a:lnTo>
                  <a:lnTo>
                    <a:pt x="2" y="201"/>
                  </a:lnTo>
                  <a:lnTo>
                    <a:pt x="0" y="200"/>
                  </a:lnTo>
                  <a:lnTo>
                    <a:pt x="2" y="200"/>
                  </a:lnTo>
                  <a:lnTo>
                    <a:pt x="12" y="196"/>
                  </a:lnTo>
                  <a:lnTo>
                    <a:pt x="13" y="196"/>
                  </a:lnTo>
                  <a:lnTo>
                    <a:pt x="15" y="196"/>
                  </a:lnTo>
                  <a:lnTo>
                    <a:pt x="17" y="194"/>
                  </a:lnTo>
                  <a:lnTo>
                    <a:pt x="19" y="194"/>
                  </a:lnTo>
                  <a:lnTo>
                    <a:pt x="21" y="194"/>
                  </a:lnTo>
                  <a:lnTo>
                    <a:pt x="23" y="192"/>
                  </a:lnTo>
                  <a:lnTo>
                    <a:pt x="25" y="192"/>
                  </a:lnTo>
                  <a:lnTo>
                    <a:pt x="27" y="190"/>
                  </a:lnTo>
                  <a:lnTo>
                    <a:pt x="31" y="188"/>
                  </a:lnTo>
                  <a:lnTo>
                    <a:pt x="35" y="186"/>
                  </a:lnTo>
                  <a:lnTo>
                    <a:pt x="36" y="184"/>
                  </a:lnTo>
                  <a:lnTo>
                    <a:pt x="40" y="182"/>
                  </a:lnTo>
                  <a:lnTo>
                    <a:pt x="44" y="180"/>
                  </a:lnTo>
                  <a:lnTo>
                    <a:pt x="48" y="178"/>
                  </a:lnTo>
                  <a:lnTo>
                    <a:pt x="50" y="178"/>
                  </a:lnTo>
                  <a:lnTo>
                    <a:pt x="50" y="176"/>
                  </a:lnTo>
                  <a:lnTo>
                    <a:pt x="52" y="176"/>
                  </a:lnTo>
                  <a:lnTo>
                    <a:pt x="54" y="176"/>
                  </a:lnTo>
                  <a:lnTo>
                    <a:pt x="54" y="175"/>
                  </a:lnTo>
                  <a:lnTo>
                    <a:pt x="56" y="175"/>
                  </a:lnTo>
                  <a:lnTo>
                    <a:pt x="58" y="173"/>
                  </a:lnTo>
                  <a:lnTo>
                    <a:pt x="61" y="171"/>
                  </a:lnTo>
                  <a:lnTo>
                    <a:pt x="63" y="171"/>
                  </a:lnTo>
                  <a:lnTo>
                    <a:pt x="65" y="169"/>
                  </a:lnTo>
                  <a:lnTo>
                    <a:pt x="67" y="169"/>
                  </a:lnTo>
                  <a:lnTo>
                    <a:pt x="67" y="167"/>
                  </a:lnTo>
                  <a:lnTo>
                    <a:pt x="71" y="165"/>
                  </a:lnTo>
                  <a:lnTo>
                    <a:pt x="73" y="165"/>
                  </a:lnTo>
                  <a:lnTo>
                    <a:pt x="75" y="161"/>
                  </a:lnTo>
                  <a:lnTo>
                    <a:pt x="77" y="159"/>
                  </a:lnTo>
                  <a:lnTo>
                    <a:pt x="77" y="157"/>
                  </a:lnTo>
                  <a:lnTo>
                    <a:pt x="79" y="155"/>
                  </a:lnTo>
                  <a:lnTo>
                    <a:pt x="79" y="153"/>
                  </a:lnTo>
                  <a:lnTo>
                    <a:pt x="81" y="153"/>
                  </a:lnTo>
                  <a:lnTo>
                    <a:pt x="81" y="152"/>
                  </a:lnTo>
                  <a:lnTo>
                    <a:pt x="81" y="150"/>
                  </a:lnTo>
                  <a:lnTo>
                    <a:pt x="83" y="150"/>
                  </a:lnTo>
                  <a:lnTo>
                    <a:pt x="84" y="146"/>
                  </a:lnTo>
                  <a:lnTo>
                    <a:pt x="84" y="142"/>
                  </a:lnTo>
                  <a:lnTo>
                    <a:pt x="86" y="142"/>
                  </a:lnTo>
                  <a:lnTo>
                    <a:pt x="86" y="140"/>
                  </a:lnTo>
                  <a:lnTo>
                    <a:pt x="90" y="132"/>
                  </a:lnTo>
                  <a:lnTo>
                    <a:pt x="98" y="119"/>
                  </a:lnTo>
                  <a:lnTo>
                    <a:pt x="98" y="117"/>
                  </a:lnTo>
                  <a:lnTo>
                    <a:pt x="100" y="115"/>
                  </a:lnTo>
                  <a:lnTo>
                    <a:pt x="100" y="113"/>
                  </a:lnTo>
                  <a:lnTo>
                    <a:pt x="102" y="111"/>
                  </a:lnTo>
                  <a:lnTo>
                    <a:pt x="106" y="105"/>
                  </a:lnTo>
                  <a:lnTo>
                    <a:pt x="106" y="104"/>
                  </a:lnTo>
                  <a:lnTo>
                    <a:pt x="108" y="100"/>
                  </a:lnTo>
                  <a:lnTo>
                    <a:pt x="109" y="98"/>
                  </a:lnTo>
                  <a:lnTo>
                    <a:pt x="111" y="92"/>
                  </a:lnTo>
                  <a:lnTo>
                    <a:pt x="117" y="82"/>
                  </a:lnTo>
                  <a:lnTo>
                    <a:pt x="123" y="73"/>
                  </a:lnTo>
                  <a:lnTo>
                    <a:pt x="125" y="67"/>
                  </a:lnTo>
                  <a:lnTo>
                    <a:pt x="127" y="65"/>
                  </a:lnTo>
                  <a:lnTo>
                    <a:pt x="129" y="61"/>
                  </a:lnTo>
                  <a:lnTo>
                    <a:pt x="129" y="59"/>
                  </a:lnTo>
                  <a:lnTo>
                    <a:pt x="131" y="57"/>
                  </a:lnTo>
                  <a:lnTo>
                    <a:pt x="132" y="54"/>
                  </a:lnTo>
                  <a:lnTo>
                    <a:pt x="132" y="52"/>
                  </a:lnTo>
                  <a:lnTo>
                    <a:pt x="134" y="52"/>
                  </a:lnTo>
                  <a:lnTo>
                    <a:pt x="134" y="50"/>
                  </a:lnTo>
                  <a:lnTo>
                    <a:pt x="134" y="48"/>
                  </a:lnTo>
                  <a:lnTo>
                    <a:pt x="136" y="48"/>
                  </a:lnTo>
                  <a:lnTo>
                    <a:pt x="138" y="48"/>
                  </a:lnTo>
                  <a:lnTo>
                    <a:pt x="140" y="48"/>
                  </a:lnTo>
                  <a:lnTo>
                    <a:pt x="142" y="48"/>
                  </a:lnTo>
                  <a:lnTo>
                    <a:pt x="144" y="48"/>
                  </a:lnTo>
                  <a:lnTo>
                    <a:pt x="146" y="48"/>
                  </a:lnTo>
                  <a:lnTo>
                    <a:pt x="152" y="48"/>
                  </a:lnTo>
                  <a:lnTo>
                    <a:pt x="154" y="48"/>
                  </a:lnTo>
                  <a:lnTo>
                    <a:pt x="156" y="48"/>
                  </a:lnTo>
                  <a:lnTo>
                    <a:pt x="159" y="48"/>
                  </a:lnTo>
                  <a:lnTo>
                    <a:pt x="161" y="48"/>
                  </a:lnTo>
                  <a:lnTo>
                    <a:pt x="161" y="46"/>
                  </a:lnTo>
                  <a:lnTo>
                    <a:pt x="163" y="46"/>
                  </a:lnTo>
                  <a:lnTo>
                    <a:pt x="165" y="44"/>
                  </a:lnTo>
                  <a:lnTo>
                    <a:pt x="165" y="42"/>
                  </a:lnTo>
                  <a:lnTo>
                    <a:pt x="167" y="42"/>
                  </a:lnTo>
                  <a:lnTo>
                    <a:pt x="167" y="40"/>
                  </a:lnTo>
                  <a:lnTo>
                    <a:pt x="167" y="38"/>
                  </a:lnTo>
                  <a:lnTo>
                    <a:pt x="167" y="36"/>
                  </a:lnTo>
                  <a:lnTo>
                    <a:pt x="169" y="36"/>
                  </a:lnTo>
                  <a:lnTo>
                    <a:pt x="169" y="34"/>
                  </a:lnTo>
                  <a:lnTo>
                    <a:pt x="171" y="34"/>
                  </a:lnTo>
                  <a:lnTo>
                    <a:pt x="173" y="34"/>
                  </a:lnTo>
                  <a:lnTo>
                    <a:pt x="175" y="34"/>
                  </a:lnTo>
                  <a:lnTo>
                    <a:pt x="175" y="32"/>
                  </a:lnTo>
                  <a:lnTo>
                    <a:pt x="179" y="29"/>
                  </a:lnTo>
                  <a:lnTo>
                    <a:pt x="184" y="25"/>
                  </a:lnTo>
                  <a:lnTo>
                    <a:pt x="186" y="23"/>
                  </a:lnTo>
                  <a:lnTo>
                    <a:pt x="188" y="23"/>
                  </a:lnTo>
                  <a:lnTo>
                    <a:pt x="188" y="21"/>
                  </a:lnTo>
                  <a:lnTo>
                    <a:pt x="190" y="21"/>
                  </a:lnTo>
                  <a:lnTo>
                    <a:pt x="190" y="19"/>
                  </a:lnTo>
                  <a:lnTo>
                    <a:pt x="190" y="17"/>
                  </a:lnTo>
                  <a:lnTo>
                    <a:pt x="192" y="17"/>
                  </a:lnTo>
                  <a:lnTo>
                    <a:pt x="192" y="15"/>
                  </a:lnTo>
                  <a:lnTo>
                    <a:pt x="194" y="15"/>
                  </a:lnTo>
                  <a:lnTo>
                    <a:pt x="194" y="13"/>
                  </a:lnTo>
                  <a:lnTo>
                    <a:pt x="196" y="11"/>
                  </a:lnTo>
                  <a:lnTo>
                    <a:pt x="198" y="9"/>
                  </a:lnTo>
                  <a:lnTo>
                    <a:pt x="198" y="8"/>
                  </a:lnTo>
                  <a:lnTo>
                    <a:pt x="202" y="6"/>
                  </a:lnTo>
                  <a:lnTo>
                    <a:pt x="204" y="4"/>
                  </a:lnTo>
                  <a:lnTo>
                    <a:pt x="204" y="2"/>
                  </a:lnTo>
                  <a:lnTo>
                    <a:pt x="205" y="2"/>
                  </a:lnTo>
                  <a:lnTo>
                    <a:pt x="205" y="0"/>
                  </a:lnTo>
                  <a:lnTo>
                    <a:pt x="205" y="2"/>
                  </a:lnTo>
                  <a:lnTo>
                    <a:pt x="205" y="4"/>
                  </a:lnTo>
                  <a:lnTo>
                    <a:pt x="204" y="4"/>
                  </a:lnTo>
                  <a:lnTo>
                    <a:pt x="204" y="6"/>
                  </a:lnTo>
                  <a:lnTo>
                    <a:pt x="204" y="8"/>
                  </a:lnTo>
                  <a:lnTo>
                    <a:pt x="200" y="8"/>
                  </a:lnTo>
                  <a:lnTo>
                    <a:pt x="200" y="9"/>
                  </a:lnTo>
                  <a:lnTo>
                    <a:pt x="200" y="13"/>
                  </a:lnTo>
                  <a:lnTo>
                    <a:pt x="200" y="21"/>
                  </a:lnTo>
                  <a:lnTo>
                    <a:pt x="200" y="3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45" name="Freeform 11">
              <a:extLst>
                <a:ext uri="{FF2B5EF4-FFF2-40B4-BE49-F238E27FC236}">
                  <a16:creationId xmlns:a16="http://schemas.microsoft.com/office/drawing/2014/main" id="{8B1219A9-E774-6686-3F74-B4221D31A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387" y="2984500"/>
              <a:ext cx="347663" cy="371475"/>
            </a:xfrm>
            <a:custGeom>
              <a:avLst/>
              <a:gdLst>
                <a:gd name="T0" fmla="*/ 77 w 219"/>
                <a:gd name="T1" fmla="*/ 4 h 234"/>
                <a:gd name="T2" fmla="*/ 77 w 219"/>
                <a:gd name="T3" fmla="*/ 6 h 234"/>
                <a:gd name="T4" fmla="*/ 79 w 219"/>
                <a:gd name="T5" fmla="*/ 6 h 234"/>
                <a:gd name="T6" fmla="*/ 79 w 219"/>
                <a:gd name="T7" fmla="*/ 12 h 234"/>
                <a:gd name="T8" fmla="*/ 80 w 219"/>
                <a:gd name="T9" fmla="*/ 12 h 234"/>
                <a:gd name="T10" fmla="*/ 82 w 219"/>
                <a:gd name="T11" fmla="*/ 12 h 234"/>
                <a:gd name="T12" fmla="*/ 98 w 219"/>
                <a:gd name="T13" fmla="*/ 12 h 234"/>
                <a:gd name="T14" fmla="*/ 104 w 219"/>
                <a:gd name="T15" fmla="*/ 12 h 234"/>
                <a:gd name="T16" fmla="*/ 113 w 219"/>
                <a:gd name="T17" fmla="*/ 12 h 234"/>
                <a:gd name="T18" fmla="*/ 121 w 219"/>
                <a:gd name="T19" fmla="*/ 12 h 234"/>
                <a:gd name="T20" fmla="*/ 144 w 219"/>
                <a:gd name="T21" fmla="*/ 12 h 234"/>
                <a:gd name="T22" fmla="*/ 153 w 219"/>
                <a:gd name="T23" fmla="*/ 12 h 234"/>
                <a:gd name="T24" fmla="*/ 165 w 219"/>
                <a:gd name="T25" fmla="*/ 12 h 234"/>
                <a:gd name="T26" fmla="*/ 175 w 219"/>
                <a:gd name="T27" fmla="*/ 12 h 234"/>
                <a:gd name="T28" fmla="*/ 184 w 219"/>
                <a:gd name="T29" fmla="*/ 12 h 234"/>
                <a:gd name="T30" fmla="*/ 192 w 219"/>
                <a:gd name="T31" fmla="*/ 12 h 234"/>
                <a:gd name="T32" fmla="*/ 207 w 219"/>
                <a:gd name="T33" fmla="*/ 14 h 234"/>
                <a:gd name="T34" fmla="*/ 217 w 219"/>
                <a:gd name="T35" fmla="*/ 14 h 234"/>
                <a:gd name="T36" fmla="*/ 219 w 219"/>
                <a:gd name="T37" fmla="*/ 29 h 234"/>
                <a:gd name="T38" fmla="*/ 219 w 219"/>
                <a:gd name="T39" fmla="*/ 37 h 234"/>
                <a:gd name="T40" fmla="*/ 219 w 219"/>
                <a:gd name="T41" fmla="*/ 50 h 234"/>
                <a:gd name="T42" fmla="*/ 207 w 219"/>
                <a:gd name="T43" fmla="*/ 50 h 234"/>
                <a:gd name="T44" fmla="*/ 198 w 219"/>
                <a:gd name="T45" fmla="*/ 54 h 234"/>
                <a:gd name="T46" fmla="*/ 194 w 219"/>
                <a:gd name="T47" fmla="*/ 54 h 234"/>
                <a:gd name="T48" fmla="*/ 190 w 219"/>
                <a:gd name="T49" fmla="*/ 58 h 234"/>
                <a:gd name="T50" fmla="*/ 184 w 219"/>
                <a:gd name="T51" fmla="*/ 71 h 234"/>
                <a:gd name="T52" fmla="*/ 184 w 219"/>
                <a:gd name="T53" fmla="*/ 94 h 234"/>
                <a:gd name="T54" fmla="*/ 178 w 219"/>
                <a:gd name="T55" fmla="*/ 106 h 234"/>
                <a:gd name="T56" fmla="*/ 184 w 219"/>
                <a:gd name="T57" fmla="*/ 119 h 234"/>
                <a:gd name="T58" fmla="*/ 190 w 219"/>
                <a:gd name="T59" fmla="*/ 125 h 234"/>
                <a:gd name="T60" fmla="*/ 188 w 219"/>
                <a:gd name="T61" fmla="*/ 142 h 234"/>
                <a:gd name="T62" fmla="*/ 188 w 219"/>
                <a:gd name="T63" fmla="*/ 148 h 234"/>
                <a:gd name="T64" fmla="*/ 188 w 219"/>
                <a:gd name="T65" fmla="*/ 156 h 234"/>
                <a:gd name="T66" fmla="*/ 198 w 219"/>
                <a:gd name="T67" fmla="*/ 154 h 234"/>
                <a:gd name="T68" fmla="*/ 207 w 219"/>
                <a:gd name="T69" fmla="*/ 167 h 234"/>
                <a:gd name="T70" fmla="*/ 213 w 219"/>
                <a:gd name="T71" fmla="*/ 188 h 234"/>
                <a:gd name="T72" fmla="*/ 213 w 219"/>
                <a:gd name="T73" fmla="*/ 198 h 234"/>
                <a:gd name="T74" fmla="*/ 213 w 219"/>
                <a:gd name="T75" fmla="*/ 223 h 234"/>
                <a:gd name="T76" fmla="*/ 213 w 219"/>
                <a:gd name="T77" fmla="*/ 234 h 234"/>
                <a:gd name="T78" fmla="*/ 144 w 219"/>
                <a:gd name="T79" fmla="*/ 173 h 234"/>
                <a:gd name="T80" fmla="*/ 105 w 219"/>
                <a:gd name="T81" fmla="*/ 140 h 234"/>
                <a:gd name="T82" fmla="*/ 71 w 219"/>
                <a:gd name="T83" fmla="*/ 110 h 234"/>
                <a:gd name="T84" fmla="*/ 19 w 219"/>
                <a:gd name="T85" fmla="*/ 64 h 234"/>
                <a:gd name="T86" fmla="*/ 17 w 219"/>
                <a:gd name="T87" fmla="*/ 62 h 234"/>
                <a:gd name="T88" fmla="*/ 0 w 219"/>
                <a:gd name="T89" fmla="*/ 0 h 234"/>
                <a:gd name="T90" fmla="*/ 15 w 219"/>
                <a:gd name="T91" fmla="*/ 0 h 234"/>
                <a:gd name="T92" fmla="*/ 25 w 219"/>
                <a:gd name="T93" fmla="*/ 0 h 234"/>
                <a:gd name="T94" fmla="*/ 38 w 219"/>
                <a:gd name="T95" fmla="*/ 0 h 234"/>
                <a:gd name="T96" fmla="*/ 42 w 219"/>
                <a:gd name="T97" fmla="*/ 0 h 234"/>
                <a:gd name="T98" fmla="*/ 48 w 219"/>
                <a:gd name="T99" fmla="*/ 0 h 234"/>
                <a:gd name="T100" fmla="*/ 52 w 219"/>
                <a:gd name="T101" fmla="*/ 0 h 234"/>
                <a:gd name="T102" fmla="*/ 56 w 219"/>
                <a:gd name="T103" fmla="*/ 0 h 234"/>
                <a:gd name="T104" fmla="*/ 61 w 219"/>
                <a:gd name="T105" fmla="*/ 0 h 234"/>
                <a:gd name="T106" fmla="*/ 65 w 219"/>
                <a:gd name="T107" fmla="*/ 0 h 234"/>
                <a:gd name="T108" fmla="*/ 69 w 219"/>
                <a:gd name="T109" fmla="*/ 0 h 234"/>
                <a:gd name="T110" fmla="*/ 71 w 219"/>
                <a:gd name="T111" fmla="*/ 0 h 234"/>
                <a:gd name="T112" fmla="*/ 73 w 219"/>
                <a:gd name="T113" fmla="*/ 0 h 234"/>
                <a:gd name="T114" fmla="*/ 73 w 219"/>
                <a:gd name="T115" fmla="*/ 0 h 234"/>
                <a:gd name="T116" fmla="*/ 77 w 219"/>
                <a:gd name="T11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9" h="234">
                  <a:moveTo>
                    <a:pt x="77" y="0"/>
                  </a:moveTo>
                  <a:lnTo>
                    <a:pt x="77" y="0"/>
                  </a:lnTo>
                  <a:lnTo>
                    <a:pt x="77" y="2"/>
                  </a:lnTo>
                  <a:lnTo>
                    <a:pt x="77" y="2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7" y="6"/>
                  </a:lnTo>
                  <a:lnTo>
                    <a:pt x="77" y="6"/>
                  </a:lnTo>
                  <a:lnTo>
                    <a:pt x="77" y="6"/>
                  </a:lnTo>
                  <a:lnTo>
                    <a:pt x="77" y="6"/>
                  </a:lnTo>
                  <a:lnTo>
                    <a:pt x="77" y="6"/>
                  </a:lnTo>
                  <a:lnTo>
                    <a:pt x="77" y="6"/>
                  </a:lnTo>
                  <a:lnTo>
                    <a:pt x="79" y="6"/>
                  </a:lnTo>
                  <a:lnTo>
                    <a:pt x="79" y="6"/>
                  </a:lnTo>
                  <a:lnTo>
                    <a:pt x="79" y="6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0"/>
                  </a:lnTo>
                  <a:lnTo>
                    <a:pt x="79" y="12"/>
                  </a:lnTo>
                  <a:lnTo>
                    <a:pt x="79" y="12"/>
                  </a:lnTo>
                  <a:lnTo>
                    <a:pt x="79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4" y="12"/>
                  </a:lnTo>
                  <a:lnTo>
                    <a:pt x="90" y="12"/>
                  </a:lnTo>
                  <a:lnTo>
                    <a:pt x="92" y="12"/>
                  </a:lnTo>
                  <a:lnTo>
                    <a:pt x="94" y="12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100" y="12"/>
                  </a:lnTo>
                  <a:lnTo>
                    <a:pt x="100" y="12"/>
                  </a:lnTo>
                  <a:lnTo>
                    <a:pt x="100" y="12"/>
                  </a:lnTo>
                  <a:lnTo>
                    <a:pt x="104" y="12"/>
                  </a:lnTo>
                  <a:lnTo>
                    <a:pt x="104" y="12"/>
                  </a:lnTo>
                  <a:lnTo>
                    <a:pt x="105" y="12"/>
                  </a:lnTo>
                  <a:lnTo>
                    <a:pt x="109" y="12"/>
                  </a:lnTo>
                  <a:lnTo>
                    <a:pt x="111" y="12"/>
                  </a:lnTo>
                  <a:lnTo>
                    <a:pt x="113" y="12"/>
                  </a:lnTo>
                  <a:lnTo>
                    <a:pt x="117" y="12"/>
                  </a:lnTo>
                  <a:lnTo>
                    <a:pt x="117" y="12"/>
                  </a:lnTo>
                  <a:lnTo>
                    <a:pt x="119" y="12"/>
                  </a:lnTo>
                  <a:lnTo>
                    <a:pt x="119" y="12"/>
                  </a:lnTo>
                  <a:lnTo>
                    <a:pt x="121" y="12"/>
                  </a:lnTo>
                  <a:lnTo>
                    <a:pt x="121" y="12"/>
                  </a:lnTo>
                  <a:lnTo>
                    <a:pt x="130" y="12"/>
                  </a:lnTo>
                  <a:lnTo>
                    <a:pt x="134" y="12"/>
                  </a:lnTo>
                  <a:lnTo>
                    <a:pt x="142" y="12"/>
                  </a:lnTo>
                  <a:lnTo>
                    <a:pt x="144" y="12"/>
                  </a:lnTo>
                  <a:lnTo>
                    <a:pt x="146" y="12"/>
                  </a:lnTo>
                  <a:lnTo>
                    <a:pt x="148" y="12"/>
                  </a:lnTo>
                  <a:lnTo>
                    <a:pt x="150" y="12"/>
                  </a:lnTo>
                  <a:lnTo>
                    <a:pt x="152" y="12"/>
                  </a:lnTo>
                  <a:lnTo>
                    <a:pt x="153" y="12"/>
                  </a:lnTo>
                  <a:lnTo>
                    <a:pt x="153" y="12"/>
                  </a:lnTo>
                  <a:lnTo>
                    <a:pt x="157" y="12"/>
                  </a:lnTo>
                  <a:lnTo>
                    <a:pt x="159" y="12"/>
                  </a:lnTo>
                  <a:lnTo>
                    <a:pt x="161" y="12"/>
                  </a:lnTo>
                  <a:lnTo>
                    <a:pt x="165" y="12"/>
                  </a:lnTo>
                  <a:lnTo>
                    <a:pt x="165" y="12"/>
                  </a:lnTo>
                  <a:lnTo>
                    <a:pt x="171" y="12"/>
                  </a:lnTo>
                  <a:lnTo>
                    <a:pt x="173" y="12"/>
                  </a:lnTo>
                  <a:lnTo>
                    <a:pt x="175" y="12"/>
                  </a:lnTo>
                  <a:lnTo>
                    <a:pt x="175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8" y="12"/>
                  </a:lnTo>
                  <a:lnTo>
                    <a:pt x="184" y="12"/>
                  </a:lnTo>
                  <a:lnTo>
                    <a:pt x="184" y="12"/>
                  </a:lnTo>
                  <a:lnTo>
                    <a:pt x="186" y="12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2" y="12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8" y="12"/>
                  </a:lnTo>
                  <a:lnTo>
                    <a:pt x="207" y="12"/>
                  </a:lnTo>
                  <a:lnTo>
                    <a:pt x="207" y="14"/>
                  </a:lnTo>
                  <a:lnTo>
                    <a:pt x="211" y="14"/>
                  </a:lnTo>
                  <a:lnTo>
                    <a:pt x="211" y="14"/>
                  </a:lnTo>
                  <a:lnTo>
                    <a:pt x="215" y="14"/>
                  </a:lnTo>
                  <a:lnTo>
                    <a:pt x="215" y="14"/>
                  </a:lnTo>
                  <a:lnTo>
                    <a:pt x="217" y="14"/>
                  </a:lnTo>
                  <a:lnTo>
                    <a:pt x="219" y="14"/>
                  </a:lnTo>
                  <a:lnTo>
                    <a:pt x="219" y="19"/>
                  </a:lnTo>
                  <a:lnTo>
                    <a:pt x="219" y="21"/>
                  </a:lnTo>
                  <a:lnTo>
                    <a:pt x="219" y="23"/>
                  </a:lnTo>
                  <a:lnTo>
                    <a:pt x="219" y="29"/>
                  </a:lnTo>
                  <a:lnTo>
                    <a:pt x="219" y="29"/>
                  </a:lnTo>
                  <a:lnTo>
                    <a:pt x="219" y="29"/>
                  </a:lnTo>
                  <a:lnTo>
                    <a:pt x="219" y="33"/>
                  </a:lnTo>
                  <a:lnTo>
                    <a:pt x="219" y="37"/>
                  </a:lnTo>
                  <a:lnTo>
                    <a:pt x="219" y="37"/>
                  </a:lnTo>
                  <a:lnTo>
                    <a:pt x="219" y="39"/>
                  </a:lnTo>
                  <a:lnTo>
                    <a:pt x="219" y="39"/>
                  </a:lnTo>
                  <a:lnTo>
                    <a:pt x="219" y="41"/>
                  </a:lnTo>
                  <a:lnTo>
                    <a:pt x="219" y="46"/>
                  </a:lnTo>
                  <a:lnTo>
                    <a:pt x="219" y="50"/>
                  </a:lnTo>
                  <a:lnTo>
                    <a:pt x="217" y="50"/>
                  </a:lnTo>
                  <a:lnTo>
                    <a:pt x="213" y="50"/>
                  </a:lnTo>
                  <a:lnTo>
                    <a:pt x="211" y="50"/>
                  </a:lnTo>
                  <a:lnTo>
                    <a:pt x="211" y="50"/>
                  </a:lnTo>
                  <a:lnTo>
                    <a:pt x="207" y="50"/>
                  </a:lnTo>
                  <a:lnTo>
                    <a:pt x="207" y="52"/>
                  </a:lnTo>
                  <a:lnTo>
                    <a:pt x="207" y="52"/>
                  </a:lnTo>
                  <a:lnTo>
                    <a:pt x="207" y="52"/>
                  </a:lnTo>
                  <a:lnTo>
                    <a:pt x="207" y="54"/>
                  </a:lnTo>
                  <a:lnTo>
                    <a:pt x="198" y="54"/>
                  </a:lnTo>
                  <a:lnTo>
                    <a:pt x="198" y="54"/>
                  </a:lnTo>
                  <a:lnTo>
                    <a:pt x="196" y="54"/>
                  </a:lnTo>
                  <a:lnTo>
                    <a:pt x="196" y="54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194" y="54"/>
                  </a:lnTo>
                  <a:lnTo>
                    <a:pt x="190" y="54"/>
                  </a:lnTo>
                  <a:lnTo>
                    <a:pt x="190" y="56"/>
                  </a:lnTo>
                  <a:lnTo>
                    <a:pt x="190" y="58"/>
                  </a:lnTo>
                  <a:lnTo>
                    <a:pt x="190" y="62"/>
                  </a:lnTo>
                  <a:lnTo>
                    <a:pt x="190" y="65"/>
                  </a:lnTo>
                  <a:lnTo>
                    <a:pt x="184" y="65"/>
                  </a:lnTo>
                  <a:lnTo>
                    <a:pt x="184" y="65"/>
                  </a:lnTo>
                  <a:lnTo>
                    <a:pt x="184" y="71"/>
                  </a:lnTo>
                  <a:lnTo>
                    <a:pt x="184" y="73"/>
                  </a:lnTo>
                  <a:lnTo>
                    <a:pt x="184" y="77"/>
                  </a:lnTo>
                  <a:lnTo>
                    <a:pt x="184" y="81"/>
                  </a:lnTo>
                  <a:lnTo>
                    <a:pt x="184" y="90"/>
                  </a:lnTo>
                  <a:lnTo>
                    <a:pt x="184" y="94"/>
                  </a:lnTo>
                  <a:lnTo>
                    <a:pt x="178" y="94"/>
                  </a:lnTo>
                  <a:lnTo>
                    <a:pt x="178" y="96"/>
                  </a:lnTo>
                  <a:lnTo>
                    <a:pt x="178" y="98"/>
                  </a:lnTo>
                  <a:lnTo>
                    <a:pt x="178" y="104"/>
                  </a:lnTo>
                  <a:lnTo>
                    <a:pt x="178" y="106"/>
                  </a:lnTo>
                  <a:lnTo>
                    <a:pt x="182" y="106"/>
                  </a:lnTo>
                  <a:lnTo>
                    <a:pt x="184" y="106"/>
                  </a:lnTo>
                  <a:lnTo>
                    <a:pt x="184" y="110"/>
                  </a:lnTo>
                  <a:lnTo>
                    <a:pt x="184" y="115"/>
                  </a:lnTo>
                  <a:lnTo>
                    <a:pt x="184" y="119"/>
                  </a:lnTo>
                  <a:lnTo>
                    <a:pt x="184" y="119"/>
                  </a:lnTo>
                  <a:lnTo>
                    <a:pt x="186" y="119"/>
                  </a:lnTo>
                  <a:lnTo>
                    <a:pt x="186" y="119"/>
                  </a:lnTo>
                  <a:lnTo>
                    <a:pt x="186" y="125"/>
                  </a:lnTo>
                  <a:lnTo>
                    <a:pt x="190" y="125"/>
                  </a:lnTo>
                  <a:lnTo>
                    <a:pt x="190" y="127"/>
                  </a:lnTo>
                  <a:lnTo>
                    <a:pt x="190" y="135"/>
                  </a:lnTo>
                  <a:lnTo>
                    <a:pt x="190" y="140"/>
                  </a:lnTo>
                  <a:lnTo>
                    <a:pt x="190" y="142"/>
                  </a:lnTo>
                  <a:lnTo>
                    <a:pt x="188" y="142"/>
                  </a:lnTo>
                  <a:lnTo>
                    <a:pt x="188" y="144"/>
                  </a:lnTo>
                  <a:lnTo>
                    <a:pt x="188" y="144"/>
                  </a:lnTo>
                  <a:lnTo>
                    <a:pt x="188" y="144"/>
                  </a:lnTo>
                  <a:lnTo>
                    <a:pt x="188" y="144"/>
                  </a:lnTo>
                  <a:lnTo>
                    <a:pt x="188" y="148"/>
                  </a:lnTo>
                  <a:lnTo>
                    <a:pt x="188" y="148"/>
                  </a:lnTo>
                  <a:lnTo>
                    <a:pt x="188" y="154"/>
                  </a:lnTo>
                  <a:lnTo>
                    <a:pt x="188" y="154"/>
                  </a:lnTo>
                  <a:lnTo>
                    <a:pt x="188" y="154"/>
                  </a:lnTo>
                  <a:lnTo>
                    <a:pt x="188" y="156"/>
                  </a:lnTo>
                  <a:lnTo>
                    <a:pt x="192" y="156"/>
                  </a:lnTo>
                  <a:lnTo>
                    <a:pt x="192" y="156"/>
                  </a:lnTo>
                  <a:lnTo>
                    <a:pt x="194" y="156"/>
                  </a:lnTo>
                  <a:lnTo>
                    <a:pt x="194" y="154"/>
                  </a:lnTo>
                  <a:lnTo>
                    <a:pt x="198" y="154"/>
                  </a:lnTo>
                  <a:lnTo>
                    <a:pt x="203" y="154"/>
                  </a:lnTo>
                  <a:lnTo>
                    <a:pt x="205" y="154"/>
                  </a:lnTo>
                  <a:lnTo>
                    <a:pt x="205" y="156"/>
                  </a:lnTo>
                  <a:lnTo>
                    <a:pt x="205" y="158"/>
                  </a:lnTo>
                  <a:lnTo>
                    <a:pt x="207" y="167"/>
                  </a:lnTo>
                  <a:lnTo>
                    <a:pt x="207" y="175"/>
                  </a:lnTo>
                  <a:lnTo>
                    <a:pt x="207" y="179"/>
                  </a:lnTo>
                  <a:lnTo>
                    <a:pt x="207" y="185"/>
                  </a:lnTo>
                  <a:lnTo>
                    <a:pt x="207" y="188"/>
                  </a:lnTo>
                  <a:lnTo>
                    <a:pt x="213" y="188"/>
                  </a:lnTo>
                  <a:lnTo>
                    <a:pt x="213" y="190"/>
                  </a:lnTo>
                  <a:lnTo>
                    <a:pt x="213" y="190"/>
                  </a:lnTo>
                  <a:lnTo>
                    <a:pt x="213" y="190"/>
                  </a:lnTo>
                  <a:lnTo>
                    <a:pt x="213" y="194"/>
                  </a:lnTo>
                  <a:lnTo>
                    <a:pt x="213" y="198"/>
                  </a:lnTo>
                  <a:lnTo>
                    <a:pt x="213" y="213"/>
                  </a:lnTo>
                  <a:lnTo>
                    <a:pt x="213" y="213"/>
                  </a:lnTo>
                  <a:lnTo>
                    <a:pt x="213" y="219"/>
                  </a:lnTo>
                  <a:lnTo>
                    <a:pt x="213" y="221"/>
                  </a:lnTo>
                  <a:lnTo>
                    <a:pt x="213" y="223"/>
                  </a:lnTo>
                  <a:lnTo>
                    <a:pt x="213" y="231"/>
                  </a:lnTo>
                  <a:lnTo>
                    <a:pt x="213" y="232"/>
                  </a:lnTo>
                  <a:lnTo>
                    <a:pt x="213" y="234"/>
                  </a:lnTo>
                  <a:lnTo>
                    <a:pt x="213" y="234"/>
                  </a:lnTo>
                  <a:lnTo>
                    <a:pt x="213" y="234"/>
                  </a:lnTo>
                  <a:lnTo>
                    <a:pt x="213" y="234"/>
                  </a:lnTo>
                  <a:lnTo>
                    <a:pt x="161" y="188"/>
                  </a:lnTo>
                  <a:lnTo>
                    <a:pt x="150" y="179"/>
                  </a:lnTo>
                  <a:lnTo>
                    <a:pt x="144" y="175"/>
                  </a:lnTo>
                  <a:lnTo>
                    <a:pt x="144" y="173"/>
                  </a:lnTo>
                  <a:lnTo>
                    <a:pt x="144" y="173"/>
                  </a:lnTo>
                  <a:lnTo>
                    <a:pt x="144" y="173"/>
                  </a:lnTo>
                  <a:lnTo>
                    <a:pt x="134" y="165"/>
                  </a:lnTo>
                  <a:lnTo>
                    <a:pt x="132" y="163"/>
                  </a:lnTo>
                  <a:lnTo>
                    <a:pt x="105" y="140"/>
                  </a:lnTo>
                  <a:lnTo>
                    <a:pt x="98" y="133"/>
                  </a:lnTo>
                  <a:lnTo>
                    <a:pt x="75" y="113"/>
                  </a:lnTo>
                  <a:lnTo>
                    <a:pt x="71" y="110"/>
                  </a:lnTo>
                  <a:lnTo>
                    <a:pt x="71" y="110"/>
                  </a:lnTo>
                  <a:lnTo>
                    <a:pt x="71" y="110"/>
                  </a:lnTo>
                  <a:lnTo>
                    <a:pt x="36" y="79"/>
                  </a:lnTo>
                  <a:lnTo>
                    <a:pt x="31" y="73"/>
                  </a:lnTo>
                  <a:lnTo>
                    <a:pt x="25" y="69"/>
                  </a:lnTo>
                  <a:lnTo>
                    <a:pt x="21" y="64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17" y="62"/>
                  </a:lnTo>
                  <a:lnTo>
                    <a:pt x="17" y="62"/>
                  </a:lnTo>
                  <a:lnTo>
                    <a:pt x="17" y="62"/>
                  </a:lnTo>
                  <a:lnTo>
                    <a:pt x="2" y="46"/>
                  </a:lnTo>
                  <a:lnTo>
                    <a:pt x="0" y="46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46" name="Freeform 22">
              <a:extLst>
                <a:ext uri="{FF2B5EF4-FFF2-40B4-BE49-F238E27FC236}">
                  <a16:creationId xmlns:a16="http://schemas.microsoft.com/office/drawing/2014/main" id="{56AC83B2-1D59-BD16-3755-82CCBC984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8437" y="2652713"/>
              <a:ext cx="215900" cy="244475"/>
            </a:xfrm>
            <a:custGeom>
              <a:avLst/>
              <a:gdLst>
                <a:gd name="T0" fmla="*/ 134 w 136"/>
                <a:gd name="T1" fmla="*/ 6 h 154"/>
                <a:gd name="T2" fmla="*/ 129 w 136"/>
                <a:gd name="T3" fmla="*/ 13 h 154"/>
                <a:gd name="T4" fmla="*/ 117 w 136"/>
                <a:gd name="T5" fmla="*/ 36 h 154"/>
                <a:gd name="T6" fmla="*/ 106 w 136"/>
                <a:gd name="T7" fmla="*/ 59 h 154"/>
                <a:gd name="T8" fmla="*/ 90 w 136"/>
                <a:gd name="T9" fmla="*/ 86 h 154"/>
                <a:gd name="T10" fmla="*/ 81 w 136"/>
                <a:gd name="T11" fmla="*/ 104 h 154"/>
                <a:gd name="T12" fmla="*/ 77 w 136"/>
                <a:gd name="T13" fmla="*/ 113 h 154"/>
                <a:gd name="T14" fmla="*/ 67 w 136"/>
                <a:gd name="T15" fmla="*/ 123 h 154"/>
                <a:gd name="T16" fmla="*/ 54 w 136"/>
                <a:gd name="T17" fmla="*/ 129 h 154"/>
                <a:gd name="T18" fmla="*/ 50 w 136"/>
                <a:gd name="T19" fmla="*/ 132 h 154"/>
                <a:gd name="T20" fmla="*/ 40 w 136"/>
                <a:gd name="T21" fmla="*/ 136 h 154"/>
                <a:gd name="T22" fmla="*/ 27 w 136"/>
                <a:gd name="T23" fmla="*/ 144 h 154"/>
                <a:gd name="T24" fmla="*/ 21 w 136"/>
                <a:gd name="T25" fmla="*/ 148 h 154"/>
                <a:gd name="T26" fmla="*/ 15 w 136"/>
                <a:gd name="T27" fmla="*/ 150 h 154"/>
                <a:gd name="T28" fmla="*/ 0 w 136"/>
                <a:gd name="T29" fmla="*/ 150 h 154"/>
                <a:gd name="T30" fmla="*/ 6 w 136"/>
                <a:gd name="T31" fmla="*/ 144 h 154"/>
                <a:gd name="T32" fmla="*/ 12 w 136"/>
                <a:gd name="T33" fmla="*/ 138 h 154"/>
                <a:gd name="T34" fmla="*/ 12 w 136"/>
                <a:gd name="T35" fmla="*/ 130 h 154"/>
                <a:gd name="T36" fmla="*/ 17 w 136"/>
                <a:gd name="T37" fmla="*/ 121 h 154"/>
                <a:gd name="T38" fmla="*/ 13 w 136"/>
                <a:gd name="T39" fmla="*/ 111 h 154"/>
                <a:gd name="T40" fmla="*/ 12 w 136"/>
                <a:gd name="T41" fmla="*/ 106 h 154"/>
                <a:gd name="T42" fmla="*/ 8 w 136"/>
                <a:gd name="T43" fmla="*/ 102 h 154"/>
                <a:gd name="T44" fmla="*/ 12 w 136"/>
                <a:gd name="T45" fmla="*/ 92 h 154"/>
                <a:gd name="T46" fmla="*/ 17 w 136"/>
                <a:gd name="T47" fmla="*/ 88 h 154"/>
                <a:gd name="T48" fmla="*/ 17 w 136"/>
                <a:gd name="T49" fmla="*/ 75 h 154"/>
                <a:gd name="T50" fmla="*/ 8 w 136"/>
                <a:gd name="T51" fmla="*/ 73 h 154"/>
                <a:gd name="T52" fmla="*/ 6 w 136"/>
                <a:gd name="T53" fmla="*/ 69 h 154"/>
                <a:gd name="T54" fmla="*/ 6 w 136"/>
                <a:gd name="T55" fmla="*/ 44 h 154"/>
                <a:gd name="T56" fmla="*/ 10 w 136"/>
                <a:gd name="T57" fmla="*/ 46 h 154"/>
                <a:gd name="T58" fmla="*/ 13 w 136"/>
                <a:gd name="T59" fmla="*/ 48 h 154"/>
                <a:gd name="T60" fmla="*/ 19 w 136"/>
                <a:gd name="T61" fmla="*/ 48 h 154"/>
                <a:gd name="T62" fmla="*/ 25 w 136"/>
                <a:gd name="T63" fmla="*/ 48 h 154"/>
                <a:gd name="T64" fmla="*/ 29 w 136"/>
                <a:gd name="T65" fmla="*/ 48 h 154"/>
                <a:gd name="T66" fmla="*/ 31 w 136"/>
                <a:gd name="T67" fmla="*/ 42 h 154"/>
                <a:gd name="T68" fmla="*/ 35 w 136"/>
                <a:gd name="T69" fmla="*/ 38 h 154"/>
                <a:gd name="T70" fmla="*/ 44 w 136"/>
                <a:gd name="T71" fmla="*/ 33 h 154"/>
                <a:gd name="T72" fmla="*/ 44 w 136"/>
                <a:gd name="T73" fmla="*/ 33 h 154"/>
                <a:gd name="T74" fmla="*/ 50 w 136"/>
                <a:gd name="T75" fmla="*/ 31 h 154"/>
                <a:gd name="T76" fmla="*/ 52 w 136"/>
                <a:gd name="T77" fmla="*/ 27 h 154"/>
                <a:gd name="T78" fmla="*/ 58 w 136"/>
                <a:gd name="T79" fmla="*/ 25 h 154"/>
                <a:gd name="T80" fmla="*/ 63 w 136"/>
                <a:gd name="T81" fmla="*/ 25 h 154"/>
                <a:gd name="T82" fmla="*/ 71 w 136"/>
                <a:gd name="T83" fmla="*/ 25 h 154"/>
                <a:gd name="T84" fmla="*/ 75 w 136"/>
                <a:gd name="T85" fmla="*/ 25 h 154"/>
                <a:gd name="T86" fmla="*/ 77 w 136"/>
                <a:gd name="T87" fmla="*/ 23 h 154"/>
                <a:gd name="T88" fmla="*/ 79 w 136"/>
                <a:gd name="T89" fmla="*/ 17 h 154"/>
                <a:gd name="T90" fmla="*/ 83 w 136"/>
                <a:gd name="T91" fmla="*/ 15 h 154"/>
                <a:gd name="T92" fmla="*/ 86 w 136"/>
                <a:gd name="T93" fmla="*/ 17 h 154"/>
                <a:gd name="T94" fmla="*/ 100 w 136"/>
                <a:gd name="T95" fmla="*/ 17 h 154"/>
                <a:gd name="T96" fmla="*/ 109 w 136"/>
                <a:gd name="T97" fmla="*/ 15 h 154"/>
                <a:gd name="T98" fmla="*/ 111 w 136"/>
                <a:gd name="T99" fmla="*/ 11 h 154"/>
                <a:gd name="T100" fmla="*/ 123 w 136"/>
                <a:gd name="T101" fmla="*/ 10 h 154"/>
                <a:gd name="T102" fmla="*/ 127 w 136"/>
                <a:gd name="T103" fmla="*/ 8 h 154"/>
                <a:gd name="T104" fmla="*/ 131 w 136"/>
                <a:gd name="T105" fmla="*/ 4 h 154"/>
                <a:gd name="T106" fmla="*/ 132 w 136"/>
                <a:gd name="T107" fmla="*/ 4 h 154"/>
                <a:gd name="T108" fmla="*/ 136 w 136"/>
                <a:gd name="T10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6" h="154">
                  <a:moveTo>
                    <a:pt x="134" y="2"/>
                  </a:moveTo>
                  <a:lnTo>
                    <a:pt x="134" y="4"/>
                  </a:lnTo>
                  <a:lnTo>
                    <a:pt x="134" y="4"/>
                  </a:lnTo>
                  <a:lnTo>
                    <a:pt x="134" y="4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2" y="6"/>
                  </a:lnTo>
                  <a:lnTo>
                    <a:pt x="132" y="8"/>
                  </a:lnTo>
                  <a:lnTo>
                    <a:pt x="132" y="8"/>
                  </a:lnTo>
                  <a:lnTo>
                    <a:pt x="131" y="11"/>
                  </a:lnTo>
                  <a:lnTo>
                    <a:pt x="131" y="11"/>
                  </a:lnTo>
                  <a:lnTo>
                    <a:pt x="131" y="11"/>
                  </a:lnTo>
                  <a:lnTo>
                    <a:pt x="129" y="13"/>
                  </a:lnTo>
                  <a:lnTo>
                    <a:pt x="129" y="15"/>
                  </a:lnTo>
                  <a:lnTo>
                    <a:pt x="129" y="15"/>
                  </a:lnTo>
                  <a:lnTo>
                    <a:pt x="129" y="15"/>
                  </a:lnTo>
                  <a:lnTo>
                    <a:pt x="127" y="19"/>
                  </a:lnTo>
                  <a:lnTo>
                    <a:pt x="125" y="21"/>
                  </a:lnTo>
                  <a:lnTo>
                    <a:pt x="123" y="27"/>
                  </a:lnTo>
                  <a:lnTo>
                    <a:pt x="117" y="36"/>
                  </a:lnTo>
                  <a:lnTo>
                    <a:pt x="111" y="46"/>
                  </a:lnTo>
                  <a:lnTo>
                    <a:pt x="109" y="52"/>
                  </a:lnTo>
                  <a:lnTo>
                    <a:pt x="109" y="52"/>
                  </a:lnTo>
                  <a:lnTo>
                    <a:pt x="108" y="54"/>
                  </a:lnTo>
                  <a:lnTo>
                    <a:pt x="106" y="58"/>
                  </a:lnTo>
                  <a:lnTo>
                    <a:pt x="106" y="58"/>
                  </a:lnTo>
                  <a:lnTo>
                    <a:pt x="106" y="59"/>
                  </a:lnTo>
                  <a:lnTo>
                    <a:pt x="102" y="65"/>
                  </a:lnTo>
                  <a:lnTo>
                    <a:pt x="100" y="67"/>
                  </a:lnTo>
                  <a:lnTo>
                    <a:pt x="100" y="69"/>
                  </a:lnTo>
                  <a:lnTo>
                    <a:pt x="100" y="69"/>
                  </a:lnTo>
                  <a:lnTo>
                    <a:pt x="98" y="71"/>
                  </a:lnTo>
                  <a:lnTo>
                    <a:pt x="98" y="73"/>
                  </a:lnTo>
                  <a:lnTo>
                    <a:pt x="90" y="86"/>
                  </a:lnTo>
                  <a:lnTo>
                    <a:pt x="86" y="94"/>
                  </a:lnTo>
                  <a:lnTo>
                    <a:pt x="86" y="96"/>
                  </a:lnTo>
                  <a:lnTo>
                    <a:pt x="84" y="96"/>
                  </a:lnTo>
                  <a:lnTo>
                    <a:pt x="84" y="96"/>
                  </a:lnTo>
                  <a:lnTo>
                    <a:pt x="84" y="100"/>
                  </a:lnTo>
                  <a:lnTo>
                    <a:pt x="83" y="104"/>
                  </a:lnTo>
                  <a:lnTo>
                    <a:pt x="81" y="104"/>
                  </a:lnTo>
                  <a:lnTo>
                    <a:pt x="81" y="106"/>
                  </a:lnTo>
                  <a:lnTo>
                    <a:pt x="81" y="107"/>
                  </a:lnTo>
                  <a:lnTo>
                    <a:pt x="79" y="107"/>
                  </a:lnTo>
                  <a:lnTo>
                    <a:pt x="79" y="109"/>
                  </a:lnTo>
                  <a:lnTo>
                    <a:pt x="77" y="111"/>
                  </a:lnTo>
                  <a:lnTo>
                    <a:pt x="77" y="111"/>
                  </a:lnTo>
                  <a:lnTo>
                    <a:pt x="77" y="113"/>
                  </a:lnTo>
                  <a:lnTo>
                    <a:pt x="75" y="115"/>
                  </a:lnTo>
                  <a:lnTo>
                    <a:pt x="75" y="115"/>
                  </a:lnTo>
                  <a:lnTo>
                    <a:pt x="73" y="119"/>
                  </a:lnTo>
                  <a:lnTo>
                    <a:pt x="73" y="119"/>
                  </a:lnTo>
                  <a:lnTo>
                    <a:pt x="71" y="119"/>
                  </a:lnTo>
                  <a:lnTo>
                    <a:pt x="67" y="121"/>
                  </a:lnTo>
                  <a:lnTo>
                    <a:pt x="67" y="123"/>
                  </a:lnTo>
                  <a:lnTo>
                    <a:pt x="65" y="123"/>
                  </a:lnTo>
                  <a:lnTo>
                    <a:pt x="63" y="125"/>
                  </a:lnTo>
                  <a:lnTo>
                    <a:pt x="61" y="125"/>
                  </a:lnTo>
                  <a:lnTo>
                    <a:pt x="58" y="127"/>
                  </a:lnTo>
                  <a:lnTo>
                    <a:pt x="58" y="127"/>
                  </a:lnTo>
                  <a:lnTo>
                    <a:pt x="56" y="129"/>
                  </a:lnTo>
                  <a:lnTo>
                    <a:pt x="54" y="129"/>
                  </a:lnTo>
                  <a:lnTo>
                    <a:pt x="54" y="130"/>
                  </a:lnTo>
                  <a:lnTo>
                    <a:pt x="52" y="130"/>
                  </a:lnTo>
                  <a:lnTo>
                    <a:pt x="52" y="130"/>
                  </a:lnTo>
                  <a:lnTo>
                    <a:pt x="52" y="130"/>
                  </a:lnTo>
                  <a:lnTo>
                    <a:pt x="50" y="130"/>
                  </a:lnTo>
                  <a:lnTo>
                    <a:pt x="50" y="132"/>
                  </a:lnTo>
                  <a:lnTo>
                    <a:pt x="50" y="132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44" y="134"/>
                  </a:lnTo>
                  <a:lnTo>
                    <a:pt x="44" y="134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36" y="138"/>
                  </a:lnTo>
                  <a:lnTo>
                    <a:pt x="36" y="138"/>
                  </a:lnTo>
                  <a:lnTo>
                    <a:pt x="35" y="140"/>
                  </a:lnTo>
                  <a:lnTo>
                    <a:pt x="31" y="142"/>
                  </a:lnTo>
                  <a:lnTo>
                    <a:pt x="27" y="144"/>
                  </a:lnTo>
                  <a:lnTo>
                    <a:pt x="27" y="144"/>
                  </a:lnTo>
                  <a:lnTo>
                    <a:pt x="27" y="144"/>
                  </a:lnTo>
                  <a:lnTo>
                    <a:pt x="27" y="144"/>
                  </a:lnTo>
                  <a:lnTo>
                    <a:pt x="25" y="146"/>
                  </a:lnTo>
                  <a:lnTo>
                    <a:pt x="23" y="146"/>
                  </a:lnTo>
                  <a:lnTo>
                    <a:pt x="23" y="146"/>
                  </a:lnTo>
                  <a:lnTo>
                    <a:pt x="23" y="146"/>
                  </a:lnTo>
                  <a:lnTo>
                    <a:pt x="21" y="148"/>
                  </a:lnTo>
                  <a:lnTo>
                    <a:pt x="21" y="148"/>
                  </a:lnTo>
                  <a:lnTo>
                    <a:pt x="21" y="148"/>
                  </a:lnTo>
                  <a:lnTo>
                    <a:pt x="21" y="148"/>
                  </a:lnTo>
                  <a:lnTo>
                    <a:pt x="19" y="148"/>
                  </a:lnTo>
                  <a:lnTo>
                    <a:pt x="17" y="148"/>
                  </a:lnTo>
                  <a:lnTo>
                    <a:pt x="17" y="148"/>
                  </a:lnTo>
                  <a:lnTo>
                    <a:pt x="15" y="150"/>
                  </a:lnTo>
                  <a:lnTo>
                    <a:pt x="13" y="150"/>
                  </a:lnTo>
                  <a:lnTo>
                    <a:pt x="12" y="150"/>
                  </a:lnTo>
                  <a:lnTo>
                    <a:pt x="2" y="154"/>
                  </a:lnTo>
                  <a:lnTo>
                    <a:pt x="0" y="154"/>
                  </a:lnTo>
                  <a:lnTo>
                    <a:pt x="0" y="152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0"/>
                  </a:lnTo>
                  <a:lnTo>
                    <a:pt x="2" y="150"/>
                  </a:lnTo>
                  <a:lnTo>
                    <a:pt x="4" y="150"/>
                  </a:lnTo>
                  <a:lnTo>
                    <a:pt x="4" y="150"/>
                  </a:lnTo>
                  <a:lnTo>
                    <a:pt x="4" y="150"/>
                  </a:lnTo>
                  <a:lnTo>
                    <a:pt x="6" y="144"/>
                  </a:lnTo>
                  <a:lnTo>
                    <a:pt x="6" y="144"/>
                  </a:lnTo>
                  <a:lnTo>
                    <a:pt x="6" y="144"/>
                  </a:lnTo>
                  <a:lnTo>
                    <a:pt x="6" y="142"/>
                  </a:lnTo>
                  <a:lnTo>
                    <a:pt x="10" y="142"/>
                  </a:lnTo>
                  <a:lnTo>
                    <a:pt x="12" y="142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2" y="136"/>
                  </a:lnTo>
                  <a:lnTo>
                    <a:pt x="12" y="132"/>
                  </a:lnTo>
                  <a:lnTo>
                    <a:pt x="12" y="132"/>
                  </a:lnTo>
                  <a:lnTo>
                    <a:pt x="12" y="130"/>
                  </a:lnTo>
                  <a:lnTo>
                    <a:pt x="12" y="130"/>
                  </a:lnTo>
                  <a:lnTo>
                    <a:pt x="12" y="130"/>
                  </a:lnTo>
                  <a:lnTo>
                    <a:pt x="12" y="130"/>
                  </a:lnTo>
                  <a:lnTo>
                    <a:pt x="12" y="129"/>
                  </a:lnTo>
                  <a:lnTo>
                    <a:pt x="12" y="125"/>
                  </a:lnTo>
                  <a:lnTo>
                    <a:pt x="12" y="123"/>
                  </a:lnTo>
                  <a:lnTo>
                    <a:pt x="12" y="121"/>
                  </a:lnTo>
                  <a:lnTo>
                    <a:pt x="13" y="121"/>
                  </a:lnTo>
                  <a:lnTo>
                    <a:pt x="13" y="121"/>
                  </a:lnTo>
                  <a:lnTo>
                    <a:pt x="17" y="121"/>
                  </a:lnTo>
                  <a:lnTo>
                    <a:pt x="17" y="119"/>
                  </a:lnTo>
                  <a:lnTo>
                    <a:pt x="17" y="119"/>
                  </a:lnTo>
                  <a:lnTo>
                    <a:pt x="17" y="117"/>
                  </a:lnTo>
                  <a:lnTo>
                    <a:pt x="17" y="115"/>
                  </a:lnTo>
                  <a:lnTo>
                    <a:pt x="13" y="115"/>
                  </a:lnTo>
                  <a:lnTo>
                    <a:pt x="13" y="113"/>
                  </a:lnTo>
                  <a:lnTo>
                    <a:pt x="13" y="111"/>
                  </a:lnTo>
                  <a:lnTo>
                    <a:pt x="13" y="109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12" y="107"/>
                  </a:lnTo>
                  <a:lnTo>
                    <a:pt x="12" y="107"/>
                  </a:lnTo>
                  <a:lnTo>
                    <a:pt x="12" y="106"/>
                  </a:lnTo>
                  <a:lnTo>
                    <a:pt x="12" y="106"/>
                  </a:lnTo>
                  <a:lnTo>
                    <a:pt x="12" y="104"/>
                  </a:lnTo>
                  <a:lnTo>
                    <a:pt x="12" y="104"/>
                  </a:lnTo>
                  <a:lnTo>
                    <a:pt x="12" y="104"/>
                  </a:lnTo>
                  <a:lnTo>
                    <a:pt x="8" y="104"/>
                  </a:lnTo>
                  <a:lnTo>
                    <a:pt x="8" y="102"/>
                  </a:lnTo>
                  <a:lnTo>
                    <a:pt x="8" y="102"/>
                  </a:lnTo>
                  <a:lnTo>
                    <a:pt x="8" y="102"/>
                  </a:lnTo>
                  <a:lnTo>
                    <a:pt x="8" y="98"/>
                  </a:lnTo>
                  <a:lnTo>
                    <a:pt x="8" y="98"/>
                  </a:lnTo>
                  <a:lnTo>
                    <a:pt x="8" y="98"/>
                  </a:lnTo>
                  <a:lnTo>
                    <a:pt x="12" y="98"/>
                  </a:lnTo>
                  <a:lnTo>
                    <a:pt x="12" y="96"/>
                  </a:lnTo>
                  <a:lnTo>
                    <a:pt x="12" y="96"/>
                  </a:lnTo>
                  <a:lnTo>
                    <a:pt x="12" y="92"/>
                  </a:lnTo>
                  <a:lnTo>
                    <a:pt x="12" y="92"/>
                  </a:lnTo>
                  <a:lnTo>
                    <a:pt x="12" y="92"/>
                  </a:lnTo>
                  <a:lnTo>
                    <a:pt x="12" y="92"/>
                  </a:lnTo>
                  <a:lnTo>
                    <a:pt x="13" y="92"/>
                  </a:lnTo>
                  <a:lnTo>
                    <a:pt x="15" y="92"/>
                  </a:lnTo>
                  <a:lnTo>
                    <a:pt x="17" y="92"/>
                  </a:lnTo>
                  <a:lnTo>
                    <a:pt x="17" y="88"/>
                  </a:lnTo>
                  <a:lnTo>
                    <a:pt x="17" y="86"/>
                  </a:lnTo>
                  <a:lnTo>
                    <a:pt x="17" y="84"/>
                  </a:lnTo>
                  <a:lnTo>
                    <a:pt x="17" y="84"/>
                  </a:lnTo>
                  <a:lnTo>
                    <a:pt x="17" y="82"/>
                  </a:lnTo>
                  <a:lnTo>
                    <a:pt x="17" y="81"/>
                  </a:lnTo>
                  <a:lnTo>
                    <a:pt x="17" y="81"/>
                  </a:lnTo>
                  <a:lnTo>
                    <a:pt x="17" y="75"/>
                  </a:lnTo>
                  <a:lnTo>
                    <a:pt x="17" y="73"/>
                  </a:lnTo>
                  <a:lnTo>
                    <a:pt x="17" y="73"/>
                  </a:lnTo>
                  <a:lnTo>
                    <a:pt x="15" y="73"/>
                  </a:lnTo>
                  <a:lnTo>
                    <a:pt x="13" y="73"/>
                  </a:lnTo>
                  <a:lnTo>
                    <a:pt x="12" y="73"/>
                  </a:lnTo>
                  <a:lnTo>
                    <a:pt x="10" y="73"/>
                  </a:lnTo>
                  <a:lnTo>
                    <a:pt x="8" y="73"/>
                  </a:lnTo>
                  <a:lnTo>
                    <a:pt x="8" y="73"/>
                  </a:lnTo>
                  <a:lnTo>
                    <a:pt x="8" y="73"/>
                  </a:lnTo>
                  <a:lnTo>
                    <a:pt x="6" y="73"/>
                  </a:lnTo>
                  <a:lnTo>
                    <a:pt x="6" y="73"/>
                  </a:lnTo>
                  <a:lnTo>
                    <a:pt x="6" y="73"/>
                  </a:lnTo>
                  <a:lnTo>
                    <a:pt x="6" y="71"/>
                  </a:lnTo>
                  <a:lnTo>
                    <a:pt x="6" y="69"/>
                  </a:lnTo>
                  <a:lnTo>
                    <a:pt x="6" y="69"/>
                  </a:lnTo>
                  <a:lnTo>
                    <a:pt x="6" y="67"/>
                  </a:lnTo>
                  <a:lnTo>
                    <a:pt x="6" y="56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2" y="48"/>
                  </a:lnTo>
                  <a:lnTo>
                    <a:pt x="12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5" y="50"/>
                  </a:lnTo>
                  <a:lnTo>
                    <a:pt x="17" y="50"/>
                  </a:lnTo>
                  <a:lnTo>
                    <a:pt x="17" y="48"/>
                  </a:lnTo>
                  <a:lnTo>
                    <a:pt x="17" y="48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21" y="48"/>
                  </a:lnTo>
                  <a:lnTo>
                    <a:pt x="21" y="48"/>
                  </a:lnTo>
                  <a:lnTo>
                    <a:pt x="21" y="48"/>
                  </a:lnTo>
                  <a:lnTo>
                    <a:pt x="21" y="48"/>
                  </a:lnTo>
                  <a:lnTo>
                    <a:pt x="23" y="48"/>
                  </a:lnTo>
                  <a:lnTo>
                    <a:pt x="25" y="48"/>
                  </a:lnTo>
                  <a:lnTo>
                    <a:pt x="25" y="48"/>
                  </a:lnTo>
                  <a:lnTo>
                    <a:pt x="25" y="48"/>
                  </a:lnTo>
                  <a:lnTo>
                    <a:pt x="25" y="48"/>
                  </a:lnTo>
                  <a:lnTo>
                    <a:pt x="27" y="48"/>
                  </a:lnTo>
                  <a:lnTo>
                    <a:pt x="27" y="48"/>
                  </a:lnTo>
                  <a:lnTo>
                    <a:pt x="27" y="48"/>
                  </a:lnTo>
                  <a:lnTo>
                    <a:pt x="29" y="48"/>
                  </a:lnTo>
                  <a:lnTo>
                    <a:pt x="29" y="48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29" y="44"/>
                  </a:lnTo>
                  <a:lnTo>
                    <a:pt x="29" y="44"/>
                  </a:lnTo>
                  <a:lnTo>
                    <a:pt x="31" y="44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5" y="40"/>
                  </a:lnTo>
                  <a:lnTo>
                    <a:pt x="35" y="38"/>
                  </a:lnTo>
                  <a:lnTo>
                    <a:pt x="35" y="38"/>
                  </a:lnTo>
                  <a:lnTo>
                    <a:pt x="35" y="38"/>
                  </a:lnTo>
                  <a:lnTo>
                    <a:pt x="35" y="38"/>
                  </a:lnTo>
                  <a:lnTo>
                    <a:pt x="36" y="38"/>
                  </a:lnTo>
                  <a:lnTo>
                    <a:pt x="38" y="34"/>
                  </a:lnTo>
                  <a:lnTo>
                    <a:pt x="40" y="34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29"/>
                  </a:lnTo>
                  <a:lnTo>
                    <a:pt x="50" y="29"/>
                  </a:lnTo>
                  <a:lnTo>
                    <a:pt x="50" y="29"/>
                  </a:lnTo>
                  <a:lnTo>
                    <a:pt x="52" y="29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6" y="27"/>
                  </a:lnTo>
                  <a:lnTo>
                    <a:pt x="58" y="25"/>
                  </a:lnTo>
                  <a:lnTo>
                    <a:pt x="58" y="25"/>
                  </a:lnTo>
                  <a:lnTo>
                    <a:pt x="58" y="25"/>
                  </a:lnTo>
                  <a:lnTo>
                    <a:pt x="58" y="25"/>
                  </a:lnTo>
                  <a:lnTo>
                    <a:pt x="60" y="25"/>
                  </a:lnTo>
                  <a:lnTo>
                    <a:pt x="61" y="25"/>
                  </a:lnTo>
                  <a:lnTo>
                    <a:pt x="61" y="25"/>
                  </a:lnTo>
                  <a:lnTo>
                    <a:pt x="63" y="25"/>
                  </a:lnTo>
                  <a:lnTo>
                    <a:pt x="65" y="25"/>
                  </a:lnTo>
                  <a:lnTo>
                    <a:pt x="67" y="25"/>
                  </a:lnTo>
                  <a:lnTo>
                    <a:pt x="69" y="25"/>
                  </a:lnTo>
                  <a:lnTo>
                    <a:pt x="69" y="25"/>
                  </a:lnTo>
                  <a:lnTo>
                    <a:pt x="71" y="25"/>
                  </a:lnTo>
                  <a:lnTo>
                    <a:pt x="71" y="25"/>
                  </a:lnTo>
                  <a:lnTo>
                    <a:pt x="71" y="25"/>
                  </a:lnTo>
                  <a:lnTo>
                    <a:pt x="71" y="25"/>
                  </a:lnTo>
                  <a:lnTo>
                    <a:pt x="73" y="25"/>
                  </a:lnTo>
                  <a:lnTo>
                    <a:pt x="73" y="25"/>
                  </a:lnTo>
                  <a:lnTo>
                    <a:pt x="75" y="25"/>
                  </a:lnTo>
                  <a:lnTo>
                    <a:pt x="75" y="25"/>
                  </a:lnTo>
                  <a:lnTo>
                    <a:pt x="75" y="25"/>
                  </a:lnTo>
                  <a:lnTo>
                    <a:pt x="75" y="25"/>
                  </a:lnTo>
                  <a:lnTo>
                    <a:pt x="75" y="25"/>
                  </a:lnTo>
                  <a:lnTo>
                    <a:pt x="77" y="25"/>
                  </a:lnTo>
                  <a:lnTo>
                    <a:pt x="77" y="25"/>
                  </a:lnTo>
                  <a:lnTo>
                    <a:pt x="77" y="25"/>
                  </a:lnTo>
                  <a:lnTo>
                    <a:pt x="77" y="25"/>
                  </a:lnTo>
                  <a:lnTo>
                    <a:pt x="77" y="25"/>
                  </a:lnTo>
                  <a:lnTo>
                    <a:pt x="77" y="23"/>
                  </a:lnTo>
                  <a:lnTo>
                    <a:pt x="77" y="23"/>
                  </a:lnTo>
                  <a:lnTo>
                    <a:pt x="77" y="23"/>
                  </a:lnTo>
                  <a:lnTo>
                    <a:pt x="77" y="21"/>
                  </a:lnTo>
                  <a:lnTo>
                    <a:pt x="77" y="19"/>
                  </a:lnTo>
                  <a:lnTo>
                    <a:pt x="77" y="19"/>
                  </a:lnTo>
                  <a:lnTo>
                    <a:pt x="79" y="17"/>
                  </a:lnTo>
                  <a:lnTo>
                    <a:pt x="79" y="17"/>
                  </a:lnTo>
                  <a:lnTo>
                    <a:pt x="79" y="17"/>
                  </a:lnTo>
                  <a:lnTo>
                    <a:pt x="79" y="17"/>
                  </a:lnTo>
                  <a:lnTo>
                    <a:pt x="79" y="17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83" y="15"/>
                  </a:lnTo>
                  <a:lnTo>
                    <a:pt x="83" y="17"/>
                  </a:lnTo>
                  <a:lnTo>
                    <a:pt x="83" y="17"/>
                  </a:lnTo>
                  <a:lnTo>
                    <a:pt x="83" y="17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86" y="17"/>
                  </a:lnTo>
                  <a:lnTo>
                    <a:pt x="86" y="17"/>
                  </a:lnTo>
                  <a:lnTo>
                    <a:pt x="88" y="17"/>
                  </a:lnTo>
                  <a:lnTo>
                    <a:pt x="90" y="17"/>
                  </a:lnTo>
                  <a:lnTo>
                    <a:pt x="92" y="15"/>
                  </a:lnTo>
                  <a:lnTo>
                    <a:pt x="94" y="15"/>
                  </a:lnTo>
                  <a:lnTo>
                    <a:pt x="96" y="15"/>
                  </a:lnTo>
                  <a:lnTo>
                    <a:pt x="100" y="17"/>
                  </a:lnTo>
                  <a:lnTo>
                    <a:pt x="100" y="17"/>
                  </a:lnTo>
                  <a:lnTo>
                    <a:pt x="102" y="17"/>
                  </a:lnTo>
                  <a:lnTo>
                    <a:pt x="104" y="17"/>
                  </a:lnTo>
                  <a:lnTo>
                    <a:pt x="106" y="15"/>
                  </a:lnTo>
                  <a:lnTo>
                    <a:pt x="106" y="15"/>
                  </a:lnTo>
                  <a:lnTo>
                    <a:pt x="108" y="15"/>
                  </a:lnTo>
                  <a:lnTo>
                    <a:pt x="109" y="15"/>
                  </a:lnTo>
                  <a:lnTo>
                    <a:pt x="109" y="15"/>
                  </a:lnTo>
                  <a:lnTo>
                    <a:pt x="109" y="15"/>
                  </a:lnTo>
                  <a:lnTo>
                    <a:pt x="109" y="15"/>
                  </a:lnTo>
                  <a:lnTo>
                    <a:pt x="109" y="13"/>
                  </a:lnTo>
                  <a:lnTo>
                    <a:pt x="109" y="13"/>
                  </a:lnTo>
                  <a:lnTo>
                    <a:pt x="109" y="13"/>
                  </a:lnTo>
                  <a:lnTo>
                    <a:pt x="111" y="11"/>
                  </a:lnTo>
                  <a:lnTo>
                    <a:pt x="111" y="11"/>
                  </a:lnTo>
                  <a:lnTo>
                    <a:pt x="111" y="11"/>
                  </a:lnTo>
                  <a:lnTo>
                    <a:pt x="113" y="11"/>
                  </a:lnTo>
                  <a:lnTo>
                    <a:pt x="115" y="11"/>
                  </a:lnTo>
                  <a:lnTo>
                    <a:pt x="117" y="11"/>
                  </a:lnTo>
                  <a:lnTo>
                    <a:pt x="121" y="10"/>
                  </a:lnTo>
                  <a:lnTo>
                    <a:pt x="123" y="10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7" y="8"/>
                  </a:lnTo>
                  <a:lnTo>
                    <a:pt x="129" y="6"/>
                  </a:lnTo>
                  <a:lnTo>
                    <a:pt x="129" y="6"/>
                  </a:lnTo>
                  <a:lnTo>
                    <a:pt x="129" y="6"/>
                  </a:lnTo>
                  <a:lnTo>
                    <a:pt x="129" y="6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1" y="4"/>
                  </a:lnTo>
                  <a:lnTo>
                    <a:pt x="132" y="4"/>
                  </a:lnTo>
                  <a:lnTo>
                    <a:pt x="132" y="4"/>
                  </a:lnTo>
                  <a:lnTo>
                    <a:pt x="132" y="4"/>
                  </a:lnTo>
                  <a:lnTo>
                    <a:pt x="134" y="2"/>
                  </a:lnTo>
                  <a:lnTo>
                    <a:pt x="134" y="2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6" y="2"/>
                  </a:lnTo>
                  <a:lnTo>
                    <a:pt x="134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547" name="Freeform 25">
              <a:extLst>
                <a:ext uri="{FF2B5EF4-FFF2-40B4-BE49-F238E27FC236}">
                  <a16:creationId xmlns:a16="http://schemas.microsoft.com/office/drawing/2014/main" id="{C06150C9-9162-E18F-DEED-B9282D3BE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2387" y="2897188"/>
              <a:ext cx="228600" cy="106363"/>
            </a:xfrm>
            <a:custGeom>
              <a:avLst/>
              <a:gdLst>
                <a:gd name="T0" fmla="*/ 102 w 144"/>
                <a:gd name="T1" fmla="*/ 17 h 67"/>
                <a:gd name="T2" fmla="*/ 107 w 144"/>
                <a:gd name="T3" fmla="*/ 21 h 67"/>
                <a:gd name="T4" fmla="*/ 117 w 144"/>
                <a:gd name="T5" fmla="*/ 23 h 67"/>
                <a:gd name="T6" fmla="*/ 138 w 144"/>
                <a:gd name="T7" fmla="*/ 23 h 67"/>
                <a:gd name="T8" fmla="*/ 140 w 144"/>
                <a:gd name="T9" fmla="*/ 24 h 67"/>
                <a:gd name="T10" fmla="*/ 140 w 144"/>
                <a:gd name="T11" fmla="*/ 28 h 67"/>
                <a:gd name="T12" fmla="*/ 138 w 144"/>
                <a:gd name="T13" fmla="*/ 30 h 67"/>
                <a:gd name="T14" fmla="*/ 138 w 144"/>
                <a:gd name="T15" fmla="*/ 34 h 67"/>
                <a:gd name="T16" fmla="*/ 136 w 144"/>
                <a:gd name="T17" fmla="*/ 38 h 67"/>
                <a:gd name="T18" fmla="*/ 136 w 144"/>
                <a:gd name="T19" fmla="*/ 42 h 67"/>
                <a:gd name="T20" fmla="*/ 136 w 144"/>
                <a:gd name="T21" fmla="*/ 44 h 67"/>
                <a:gd name="T22" fmla="*/ 140 w 144"/>
                <a:gd name="T23" fmla="*/ 46 h 67"/>
                <a:gd name="T24" fmla="*/ 140 w 144"/>
                <a:gd name="T25" fmla="*/ 49 h 67"/>
                <a:gd name="T26" fmla="*/ 140 w 144"/>
                <a:gd name="T27" fmla="*/ 53 h 67"/>
                <a:gd name="T28" fmla="*/ 140 w 144"/>
                <a:gd name="T29" fmla="*/ 55 h 67"/>
                <a:gd name="T30" fmla="*/ 140 w 144"/>
                <a:gd name="T31" fmla="*/ 59 h 67"/>
                <a:gd name="T32" fmla="*/ 142 w 144"/>
                <a:gd name="T33" fmla="*/ 61 h 67"/>
                <a:gd name="T34" fmla="*/ 144 w 144"/>
                <a:gd name="T35" fmla="*/ 65 h 67"/>
                <a:gd name="T36" fmla="*/ 121 w 144"/>
                <a:gd name="T37" fmla="*/ 67 h 67"/>
                <a:gd name="T38" fmla="*/ 113 w 144"/>
                <a:gd name="T39" fmla="*/ 67 h 67"/>
                <a:gd name="T40" fmla="*/ 100 w 144"/>
                <a:gd name="T41" fmla="*/ 67 h 67"/>
                <a:gd name="T42" fmla="*/ 92 w 144"/>
                <a:gd name="T43" fmla="*/ 67 h 67"/>
                <a:gd name="T44" fmla="*/ 80 w 144"/>
                <a:gd name="T45" fmla="*/ 67 h 67"/>
                <a:gd name="T46" fmla="*/ 79 w 144"/>
                <a:gd name="T47" fmla="*/ 67 h 67"/>
                <a:gd name="T48" fmla="*/ 79 w 144"/>
                <a:gd name="T49" fmla="*/ 61 h 67"/>
                <a:gd name="T50" fmla="*/ 77 w 144"/>
                <a:gd name="T51" fmla="*/ 61 h 67"/>
                <a:gd name="T52" fmla="*/ 77 w 144"/>
                <a:gd name="T53" fmla="*/ 57 h 67"/>
                <a:gd name="T54" fmla="*/ 75 w 144"/>
                <a:gd name="T55" fmla="*/ 55 h 67"/>
                <a:gd name="T56" fmla="*/ 73 w 144"/>
                <a:gd name="T57" fmla="*/ 55 h 67"/>
                <a:gd name="T58" fmla="*/ 71 w 144"/>
                <a:gd name="T59" fmla="*/ 55 h 67"/>
                <a:gd name="T60" fmla="*/ 69 w 144"/>
                <a:gd name="T61" fmla="*/ 55 h 67"/>
                <a:gd name="T62" fmla="*/ 65 w 144"/>
                <a:gd name="T63" fmla="*/ 55 h 67"/>
                <a:gd name="T64" fmla="*/ 57 w 144"/>
                <a:gd name="T65" fmla="*/ 55 h 67"/>
                <a:gd name="T66" fmla="*/ 54 w 144"/>
                <a:gd name="T67" fmla="*/ 55 h 67"/>
                <a:gd name="T68" fmla="*/ 48 w 144"/>
                <a:gd name="T69" fmla="*/ 55 h 67"/>
                <a:gd name="T70" fmla="*/ 42 w 144"/>
                <a:gd name="T71" fmla="*/ 55 h 67"/>
                <a:gd name="T72" fmla="*/ 34 w 144"/>
                <a:gd name="T73" fmla="*/ 55 h 67"/>
                <a:gd name="T74" fmla="*/ 25 w 144"/>
                <a:gd name="T75" fmla="*/ 55 h 67"/>
                <a:gd name="T76" fmla="*/ 2 w 144"/>
                <a:gd name="T77" fmla="*/ 55 h 67"/>
                <a:gd name="T78" fmla="*/ 7 w 144"/>
                <a:gd name="T79" fmla="*/ 34 h 67"/>
                <a:gd name="T80" fmla="*/ 21 w 144"/>
                <a:gd name="T81" fmla="*/ 34 h 67"/>
                <a:gd name="T82" fmla="*/ 25 w 144"/>
                <a:gd name="T83" fmla="*/ 34 h 67"/>
                <a:gd name="T84" fmla="*/ 32 w 144"/>
                <a:gd name="T85" fmla="*/ 34 h 67"/>
                <a:gd name="T86" fmla="*/ 38 w 144"/>
                <a:gd name="T87" fmla="*/ 34 h 67"/>
                <a:gd name="T88" fmla="*/ 44 w 144"/>
                <a:gd name="T89" fmla="*/ 32 h 67"/>
                <a:gd name="T90" fmla="*/ 46 w 144"/>
                <a:gd name="T91" fmla="*/ 26 h 67"/>
                <a:gd name="T92" fmla="*/ 50 w 144"/>
                <a:gd name="T93" fmla="*/ 21 h 67"/>
                <a:gd name="T94" fmla="*/ 54 w 144"/>
                <a:gd name="T95" fmla="*/ 21 h 67"/>
                <a:gd name="T96" fmla="*/ 57 w 144"/>
                <a:gd name="T97" fmla="*/ 17 h 67"/>
                <a:gd name="T98" fmla="*/ 61 w 144"/>
                <a:gd name="T99" fmla="*/ 17 h 67"/>
                <a:gd name="T100" fmla="*/ 63 w 144"/>
                <a:gd name="T101" fmla="*/ 17 h 67"/>
                <a:gd name="T102" fmla="*/ 63 w 144"/>
                <a:gd name="T103" fmla="*/ 17 h 67"/>
                <a:gd name="T104" fmla="*/ 65 w 144"/>
                <a:gd name="T105" fmla="*/ 15 h 67"/>
                <a:gd name="T106" fmla="*/ 73 w 144"/>
                <a:gd name="T107" fmla="*/ 15 h 67"/>
                <a:gd name="T108" fmla="*/ 73 w 144"/>
                <a:gd name="T109" fmla="*/ 9 h 67"/>
                <a:gd name="T110" fmla="*/ 79 w 144"/>
                <a:gd name="T111" fmla="*/ 7 h 67"/>
                <a:gd name="T112" fmla="*/ 82 w 144"/>
                <a:gd name="T113" fmla="*/ 3 h 67"/>
                <a:gd name="T114" fmla="*/ 86 w 144"/>
                <a:gd name="T115" fmla="*/ 3 h 67"/>
                <a:gd name="T116" fmla="*/ 90 w 144"/>
                <a:gd name="T117" fmla="*/ 3 h 67"/>
                <a:gd name="T118" fmla="*/ 92 w 144"/>
                <a:gd name="T11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4" h="67">
                  <a:moveTo>
                    <a:pt x="94" y="1"/>
                  </a:moveTo>
                  <a:lnTo>
                    <a:pt x="94" y="3"/>
                  </a:lnTo>
                  <a:lnTo>
                    <a:pt x="94" y="5"/>
                  </a:lnTo>
                  <a:lnTo>
                    <a:pt x="100" y="13"/>
                  </a:lnTo>
                  <a:lnTo>
                    <a:pt x="100" y="15"/>
                  </a:lnTo>
                  <a:lnTo>
                    <a:pt x="102" y="17"/>
                  </a:lnTo>
                  <a:lnTo>
                    <a:pt x="102" y="17"/>
                  </a:lnTo>
                  <a:lnTo>
                    <a:pt x="102" y="17"/>
                  </a:lnTo>
                  <a:lnTo>
                    <a:pt x="102" y="17"/>
                  </a:lnTo>
                  <a:lnTo>
                    <a:pt x="105" y="19"/>
                  </a:lnTo>
                  <a:lnTo>
                    <a:pt x="105" y="19"/>
                  </a:lnTo>
                  <a:lnTo>
                    <a:pt x="107" y="21"/>
                  </a:lnTo>
                  <a:lnTo>
                    <a:pt x="107" y="21"/>
                  </a:lnTo>
                  <a:lnTo>
                    <a:pt x="109" y="21"/>
                  </a:lnTo>
                  <a:lnTo>
                    <a:pt x="111" y="23"/>
                  </a:lnTo>
                  <a:lnTo>
                    <a:pt x="111" y="23"/>
                  </a:lnTo>
                  <a:lnTo>
                    <a:pt x="115" y="23"/>
                  </a:lnTo>
                  <a:lnTo>
                    <a:pt x="117" y="23"/>
                  </a:lnTo>
                  <a:lnTo>
                    <a:pt x="119" y="23"/>
                  </a:lnTo>
                  <a:lnTo>
                    <a:pt x="121" y="23"/>
                  </a:lnTo>
                  <a:lnTo>
                    <a:pt x="125" y="23"/>
                  </a:lnTo>
                  <a:lnTo>
                    <a:pt x="132" y="23"/>
                  </a:lnTo>
                  <a:lnTo>
                    <a:pt x="134" y="23"/>
                  </a:lnTo>
                  <a:lnTo>
                    <a:pt x="138" y="23"/>
                  </a:lnTo>
                  <a:lnTo>
                    <a:pt x="138" y="23"/>
                  </a:lnTo>
                  <a:lnTo>
                    <a:pt x="140" y="23"/>
                  </a:lnTo>
                  <a:lnTo>
                    <a:pt x="140" y="23"/>
                  </a:lnTo>
                  <a:lnTo>
                    <a:pt x="140" y="23"/>
                  </a:lnTo>
                  <a:lnTo>
                    <a:pt x="140" y="24"/>
                  </a:lnTo>
                  <a:lnTo>
                    <a:pt x="140" y="24"/>
                  </a:lnTo>
                  <a:lnTo>
                    <a:pt x="140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40" y="26"/>
                  </a:lnTo>
                  <a:lnTo>
                    <a:pt x="140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40" y="30"/>
                  </a:lnTo>
                  <a:lnTo>
                    <a:pt x="140" y="30"/>
                  </a:lnTo>
                  <a:lnTo>
                    <a:pt x="140" y="30"/>
                  </a:lnTo>
                  <a:lnTo>
                    <a:pt x="138" y="30"/>
                  </a:lnTo>
                  <a:lnTo>
                    <a:pt x="138" y="32"/>
                  </a:lnTo>
                  <a:lnTo>
                    <a:pt x="138" y="32"/>
                  </a:lnTo>
                  <a:lnTo>
                    <a:pt x="138" y="32"/>
                  </a:lnTo>
                  <a:lnTo>
                    <a:pt x="138" y="34"/>
                  </a:lnTo>
                  <a:lnTo>
                    <a:pt x="138" y="34"/>
                  </a:lnTo>
                  <a:lnTo>
                    <a:pt x="138" y="34"/>
                  </a:lnTo>
                  <a:lnTo>
                    <a:pt x="138" y="36"/>
                  </a:lnTo>
                  <a:lnTo>
                    <a:pt x="136" y="36"/>
                  </a:lnTo>
                  <a:lnTo>
                    <a:pt x="136" y="36"/>
                  </a:lnTo>
                  <a:lnTo>
                    <a:pt x="136" y="36"/>
                  </a:lnTo>
                  <a:lnTo>
                    <a:pt x="136" y="38"/>
                  </a:lnTo>
                  <a:lnTo>
                    <a:pt x="136" y="38"/>
                  </a:lnTo>
                  <a:lnTo>
                    <a:pt x="136" y="38"/>
                  </a:lnTo>
                  <a:lnTo>
                    <a:pt x="136" y="38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42"/>
                  </a:lnTo>
                  <a:lnTo>
                    <a:pt x="136" y="42"/>
                  </a:lnTo>
                  <a:lnTo>
                    <a:pt x="136" y="42"/>
                  </a:lnTo>
                  <a:lnTo>
                    <a:pt x="136" y="42"/>
                  </a:lnTo>
                  <a:lnTo>
                    <a:pt x="136" y="44"/>
                  </a:lnTo>
                  <a:lnTo>
                    <a:pt x="136" y="44"/>
                  </a:lnTo>
                  <a:lnTo>
                    <a:pt x="136" y="44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40" y="46"/>
                  </a:lnTo>
                  <a:lnTo>
                    <a:pt x="140" y="46"/>
                  </a:lnTo>
                  <a:lnTo>
                    <a:pt x="140" y="48"/>
                  </a:lnTo>
                  <a:lnTo>
                    <a:pt x="140" y="48"/>
                  </a:lnTo>
                  <a:lnTo>
                    <a:pt x="140" y="48"/>
                  </a:lnTo>
                  <a:lnTo>
                    <a:pt x="140" y="49"/>
                  </a:lnTo>
                  <a:lnTo>
                    <a:pt x="140" y="49"/>
                  </a:lnTo>
                  <a:lnTo>
                    <a:pt x="140" y="49"/>
                  </a:lnTo>
                  <a:lnTo>
                    <a:pt x="140" y="51"/>
                  </a:lnTo>
                  <a:lnTo>
                    <a:pt x="140" y="51"/>
                  </a:lnTo>
                  <a:lnTo>
                    <a:pt x="140" y="51"/>
                  </a:lnTo>
                  <a:lnTo>
                    <a:pt x="140" y="51"/>
                  </a:lnTo>
                  <a:lnTo>
                    <a:pt x="140" y="53"/>
                  </a:lnTo>
                  <a:lnTo>
                    <a:pt x="140" y="53"/>
                  </a:lnTo>
                  <a:lnTo>
                    <a:pt x="140" y="53"/>
                  </a:lnTo>
                  <a:lnTo>
                    <a:pt x="140" y="53"/>
                  </a:lnTo>
                  <a:lnTo>
                    <a:pt x="140" y="55"/>
                  </a:lnTo>
                  <a:lnTo>
                    <a:pt x="140" y="55"/>
                  </a:lnTo>
                  <a:lnTo>
                    <a:pt x="140" y="55"/>
                  </a:lnTo>
                  <a:lnTo>
                    <a:pt x="140" y="55"/>
                  </a:lnTo>
                  <a:lnTo>
                    <a:pt x="140" y="57"/>
                  </a:lnTo>
                  <a:lnTo>
                    <a:pt x="140" y="57"/>
                  </a:lnTo>
                  <a:lnTo>
                    <a:pt x="140" y="57"/>
                  </a:lnTo>
                  <a:lnTo>
                    <a:pt x="140" y="59"/>
                  </a:lnTo>
                  <a:lnTo>
                    <a:pt x="140" y="59"/>
                  </a:lnTo>
                  <a:lnTo>
                    <a:pt x="140" y="59"/>
                  </a:lnTo>
                  <a:lnTo>
                    <a:pt x="140" y="59"/>
                  </a:lnTo>
                  <a:lnTo>
                    <a:pt x="142" y="61"/>
                  </a:lnTo>
                  <a:lnTo>
                    <a:pt x="142" y="61"/>
                  </a:lnTo>
                  <a:lnTo>
                    <a:pt x="142" y="61"/>
                  </a:lnTo>
                  <a:lnTo>
                    <a:pt x="142" y="61"/>
                  </a:lnTo>
                  <a:lnTo>
                    <a:pt x="142" y="61"/>
                  </a:lnTo>
                  <a:lnTo>
                    <a:pt x="142" y="63"/>
                  </a:lnTo>
                  <a:lnTo>
                    <a:pt x="142" y="63"/>
                  </a:lnTo>
                  <a:lnTo>
                    <a:pt x="142" y="63"/>
                  </a:lnTo>
                  <a:lnTo>
                    <a:pt x="142" y="65"/>
                  </a:lnTo>
                  <a:lnTo>
                    <a:pt x="144" y="65"/>
                  </a:lnTo>
                  <a:lnTo>
                    <a:pt x="144" y="65"/>
                  </a:lnTo>
                  <a:lnTo>
                    <a:pt x="144" y="65"/>
                  </a:lnTo>
                  <a:lnTo>
                    <a:pt x="144" y="67"/>
                  </a:lnTo>
                  <a:lnTo>
                    <a:pt x="142" y="67"/>
                  </a:lnTo>
                  <a:lnTo>
                    <a:pt x="134" y="67"/>
                  </a:lnTo>
                  <a:lnTo>
                    <a:pt x="130" y="67"/>
                  </a:lnTo>
                  <a:lnTo>
                    <a:pt x="121" y="67"/>
                  </a:lnTo>
                  <a:lnTo>
                    <a:pt x="121" y="67"/>
                  </a:lnTo>
                  <a:lnTo>
                    <a:pt x="119" y="67"/>
                  </a:lnTo>
                  <a:lnTo>
                    <a:pt x="119" y="67"/>
                  </a:lnTo>
                  <a:lnTo>
                    <a:pt x="117" y="67"/>
                  </a:lnTo>
                  <a:lnTo>
                    <a:pt x="117" y="67"/>
                  </a:lnTo>
                  <a:lnTo>
                    <a:pt x="113" y="67"/>
                  </a:lnTo>
                  <a:lnTo>
                    <a:pt x="111" y="67"/>
                  </a:lnTo>
                  <a:lnTo>
                    <a:pt x="109" y="67"/>
                  </a:lnTo>
                  <a:lnTo>
                    <a:pt x="105" y="67"/>
                  </a:lnTo>
                  <a:lnTo>
                    <a:pt x="104" y="67"/>
                  </a:lnTo>
                  <a:lnTo>
                    <a:pt x="104" y="67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98" y="67"/>
                  </a:lnTo>
                  <a:lnTo>
                    <a:pt x="98" y="67"/>
                  </a:lnTo>
                  <a:lnTo>
                    <a:pt x="94" y="67"/>
                  </a:lnTo>
                  <a:lnTo>
                    <a:pt x="92" y="67"/>
                  </a:lnTo>
                  <a:lnTo>
                    <a:pt x="90" y="67"/>
                  </a:lnTo>
                  <a:lnTo>
                    <a:pt x="84" y="67"/>
                  </a:lnTo>
                  <a:lnTo>
                    <a:pt x="82" y="67"/>
                  </a:lnTo>
                  <a:lnTo>
                    <a:pt x="82" y="67"/>
                  </a:lnTo>
                  <a:lnTo>
                    <a:pt x="80" y="67"/>
                  </a:lnTo>
                  <a:lnTo>
                    <a:pt x="80" y="67"/>
                  </a:lnTo>
                  <a:lnTo>
                    <a:pt x="80" y="67"/>
                  </a:lnTo>
                  <a:lnTo>
                    <a:pt x="80" y="67"/>
                  </a:lnTo>
                  <a:lnTo>
                    <a:pt x="80" y="67"/>
                  </a:lnTo>
                  <a:lnTo>
                    <a:pt x="80" y="67"/>
                  </a:lnTo>
                  <a:lnTo>
                    <a:pt x="79" y="67"/>
                  </a:lnTo>
                  <a:lnTo>
                    <a:pt x="79" y="67"/>
                  </a:lnTo>
                  <a:lnTo>
                    <a:pt x="79" y="67"/>
                  </a:lnTo>
                  <a:lnTo>
                    <a:pt x="79" y="65"/>
                  </a:lnTo>
                  <a:lnTo>
                    <a:pt x="79" y="65"/>
                  </a:lnTo>
                  <a:lnTo>
                    <a:pt x="79" y="65"/>
                  </a:lnTo>
                  <a:lnTo>
                    <a:pt x="79" y="61"/>
                  </a:lnTo>
                  <a:lnTo>
                    <a:pt x="79" y="61"/>
                  </a:lnTo>
                  <a:lnTo>
                    <a:pt x="79" y="61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77" y="61"/>
                  </a:lnTo>
                  <a:lnTo>
                    <a:pt x="77" y="59"/>
                  </a:lnTo>
                  <a:lnTo>
                    <a:pt x="77" y="59"/>
                  </a:lnTo>
                  <a:lnTo>
                    <a:pt x="77" y="59"/>
                  </a:lnTo>
                  <a:lnTo>
                    <a:pt x="77" y="57"/>
                  </a:lnTo>
                  <a:lnTo>
                    <a:pt x="77" y="57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7" y="55"/>
                  </a:lnTo>
                  <a:lnTo>
                    <a:pt x="75" y="55"/>
                  </a:lnTo>
                  <a:lnTo>
                    <a:pt x="75" y="55"/>
                  </a:lnTo>
                  <a:lnTo>
                    <a:pt x="75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69" y="55"/>
                  </a:lnTo>
                  <a:lnTo>
                    <a:pt x="69" y="55"/>
                  </a:lnTo>
                  <a:lnTo>
                    <a:pt x="69" y="55"/>
                  </a:lnTo>
                  <a:lnTo>
                    <a:pt x="69" y="55"/>
                  </a:lnTo>
                  <a:lnTo>
                    <a:pt x="65" y="55"/>
                  </a:lnTo>
                  <a:lnTo>
                    <a:pt x="65" y="55"/>
                  </a:lnTo>
                  <a:lnTo>
                    <a:pt x="65" y="55"/>
                  </a:lnTo>
                  <a:lnTo>
                    <a:pt x="65" y="55"/>
                  </a:lnTo>
                  <a:lnTo>
                    <a:pt x="65" y="55"/>
                  </a:lnTo>
                  <a:lnTo>
                    <a:pt x="63" y="55"/>
                  </a:lnTo>
                  <a:lnTo>
                    <a:pt x="63" y="55"/>
                  </a:lnTo>
                  <a:lnTo>
                    <a:pt x="63" y="55"/>
                  </a:lnTo>
                  <a:lnTo>
                    <a:pt x="61" y="55"/>
                  </a:lnTo>
                  <a:lnTo>
                    <a:pt x="59" y="55"/>
                  </a:lnTo>
                  <a:lnTo>
                    <a:pt x="57" y="55"/>
                  </a:lnTo>
                  <a:lnTo>
                    <a:pt x="56" y="55"/>
                  </a:lnTo>
                  <a:lnTo>
                    <a:pt x="56" y="55"/>
                  </a:lnTo>
                  <a:lnTo>
                    <a:pt x="56" y="55"/>
                  </a:lnTo>
                  <a:lnTo>
                    <a:pt x="56" y="55"/>
                  </a:lnTo>
                  <a:lnTo>
                    <a:pt x="56" y="55"/>
                  </a:lnTo>
                  <a:lnTo>
                    <a:pt x="54" y="55"/>
                  </a:lnTo>
                  <a:lnTo>
                    <a:pt x="52" y="55"/>
                  </a:lnTo>
                  <a:lnTo>
                    <a:pt x="52" y="55"/>
                  </a:lnTo>
                  <a:lnTo>
                    <a:pt x="50" y="55"/>
                  </a:lnTo>
                  <a:lnTo>
                    <a:pt x="50" y="55"/>
                  </a:lnTo>
                  <a:lnTo>
                    <a:pt x="50" y="55"/>
                  </a:lnTo>
                  <a:lnTo>
                    <a:pt x="48" y="55"/>
                  </a:lnTo>
                  <a:lnTo>
                    <a:pt x="48" y="55"/>
                  </a:lnTo>
                  <a:lnTo>
                    <a:pt x="48" y="55"/>
                  </a:lnTo>
                  <a:lnTo>
                    <a:pt x="46" y="55"/>
                  </a:lnTo>
                  <a:lnTo>
                    <a:pt x="44" y="55"/>
                  </a:lnTo>
                  <a:lnTo>
                    <a:pt x="42" y="55"/>
                  </a:lnTo>
                  <a:lnTo>
                    <a:pt x="42" y="55"/>
                  </a:lnTo>
                  <a:lnTo>
                    <a:pt x="40" y="55"/>
                  </a:lnTo>
                  <a:lnTo>
                    <a:pt x="38" y="55"/>
                  </a:lnTo>
                  <a:lnTo>
                    <a:pt x="38" y="55"/>
                  </a:lnTo>
                  <a:lnTo>
                    <a:pt x="38" y="55"/>
                  </a:lnTo>
                  <a:lnTo>
                    <a:pt x="38" y="55"/>
                  </a:lnTo>
                  <a:lnTo>
                    <a:pt x="34" y="55"/>
                  </a:lnTo>
                  <a:lnTo>
                    <a:pt x="32" y="55"/>
                  </a:lnTo>
                  <a:lnTo>
                    <a:pt x="29" y="55"/>
                  </a:lnTo>
                  <a:lnTo>
                    <a:pt x="27" y="55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21" y="55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15" y="55"/>
                  </a:lnTo>
                  <a:lnTo>
                    <a:pt x="15" y="55"/>
                  </a:lnTo>
                  <a:lnTo>
                    <a:pt x="2" y="55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7" y="34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9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8" y="32"/>
                  </a:lnTo>
                  <a:lnTo>
                    <a:pt x="40" y="32"/>
                  </a:lnTo>
                  <a:lnTo>
                    <a:pt x="40" y="32"/>
                  </a:lnTo>
                  <a:lnTo>
                    <a:pt x="42" y="32"/>
                  </a:lnTo>
                  <a:lnTo>
                    <a:pt x="42" y="32"/>
                  </a:lnTo>
                  <a:lnTo>
                    <a:pt x="44" y="32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44" y="26"/>
                  </a:lnTo>
                  <a:lnTo>
                    <a:pt x="46" y="26"/>
                  </a:lnTo>
                  <a:lnTo>
                    <a:pt x="48" y="26"/>
                  </a:lnTo>
                  <a:lnTo>
                    <a:pt x="48" y="24"/>
                  </a:lnTo>
                  <a:lnTo>
                    <a:pt x="48" y="23"/>
                  </a:lnTo>
                  <a:lnTo>
                    <a:pt x="50" y="23"/>
                  </a:lnTo>
                  <a:lnTo>
                    <a:pt x="50" y="23"/>
                  </a:lnTo>
                  <a:lnTo>
                    <a:pt x="50" y="21"/>
                  </a:lnTo>
                  <a:lnTo>
                    <a:pt x="50" y="21"/>
                  </a:lnTo>
                  <a:lnTo>
                    <a:pt x="52" y="21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6" y="21"/>
                  </a:lnTo>
                  <a:lnTo>
                    <a:pt x="56" y="21"/>
                  </a:lnTo>
                  <a:lnTo>
                    <a:pt x="56" y="21"/>
                  </a:lnTo>
                  <a:lnTo>
                    <a:pt x="56" y="19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1" y="17"/>
                  </a:lnTo>
                  <a:lnTo>
                    <a:pt x="61" y="17"/>
                  </a:lnTo>
                  <a:lnTo>
                    <a:pt x="61" y="17"/>
                  </a:lnTo>
                  <a:lnTo>
                    <a:pt x="61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65" y="17"/>
                  </a:lnTo>
                  <a:lnTo>
                    <a:pt x="65" y="15"/>
                  </a:lnTo>
                  <a:lnTo>
                    <a:pt x="65" y="15"/>
                  </a:lnTo>
                  <a:lnTo>
                    <a:pt x="65" y="15"/>
                  </a:lnTo>
                  <a:lnTo>
                    <a:pt x="65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3" y="15"/>
                  </a:lnTo>
                  <a:lnTo>
                    <a:pt x="73" y="13"/>
                  </a:lnTo>
                  <a:lnTo>
                    <a:pt x="73" y="13"/>
                  </a:lnTo>
                  <a:lnTo>
                    <a:pt x="73" y="11"/>
                  </a:lnTo>
                  <a:lnTo>
                    <a:pt x="73" y="11"/>
                  </a:lnTo>
                  <a:lnTo>
                    <a:pt x="73" y="11"/>
                  </a:lnTo>
                  <a:lnTo>
                    <a:pt x="73" y="9"/>
                  </a:lnTo>
                  <a:lnTo>
                    <a:pt x="73" y="9"/>
                  </a:lnTo>
                  <a:lnTo>
                    <a:pt x="79" y="9"/>
                  </a:lnTo>
                  <a:lnTo>
                    <a:pt x="79" y="9"/>
                  </a:lnTo>
                  <a:lnTo>
                    <a:pt x="79" y="9"/>
                  </a:lnTo>
                  <a:lnTo>
                    <a:pt x="79" y="7"/>
                  </a:lnTo>
                  <a:lnTo>
                    <a:pt x="79" y="7"/>
                  </a:lnTo>
                  <a:lnTo>
                    <a:pt x="79" y="7"/>
                  </a:lnTo>
                  <a:lnTo>
                    <a:pt x="79" y="5"/>
                  </a:lnTo>
                  <a:lnTo>
                    <a:pt x="79" y="3"/>
                  </a:lnTo>
                  <a:lnTo>
                    <a:pt x="80" y="3"/>
                  </a:lnTo>
                  <a:lnTo>
                    <a:pt x="82" y="3"/>
                  </a:lnTo>
                  <a:lnTo>
                    <a:pt x="82" y="3"/>
                  </a:lnTo>
                  <a:lnTo>
                    <a:pt x="84" y="3"/>
                  </a:lnTo>
                  <a:lnTo>
                    <a:pt x="84" y="3"/>
                  </a:lnTo>
                  <a:lnTo>
                    <a:pt x="84" y="3"/>
                  </a:lnTo>
                  <a:lnTo>
                    <a:pt x="84" y="3"/>
                  </a:lnTo>
                  <a:lnTo>
                    <a:pt x="86" y="3"/>
                  </a:lnTo>
                  <a:lnTo>
                    <a:pt x="86" y="3"/>
                  </a:lnTo>
                  <a:lnTo>
                    <a:pt x="86" y="3"/>
                  </a:lnTo>
                  <a:lnTo>
                    <a:pt x="88" y="3"/>
                  </a:lnTo>
                  <a:lnTo>
                    <a:pt x="88" y="3"/>
                  </a:lnTo>
                  <a:lnTo>
                    <a:pt x="88" y="3"/>
                  </a:lnTo>
                  <a:lnTo>
                    <a:pt x="90" y="3"/>
                  </a:lnTo>
                  <a:lnTo>
                    <a:pt x="90" y="3"/>
                  </a:lnTo>
                  <a:lnTo>
                    <a:pt x="90" y="3"/>
                  </a:lnTo>
                  <a:lnTo>
                    <a:pt x="92" y="1"/>
                  </a:lnTo>
                  <a:lnTo>
                    <a:pt x="92" y="1"/>
                  </a:lnTo>
                  <a:lnTo>
                    <a:pt x="92" y="1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94" y="1"/>
                  </a:lnTo>
                  <a:close/>
                </a:path>
              </a:pathLst>
            </a:custGeom>
            <a:solidFill>
              <a:srgbClr val="BC3830"/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</p:grpSp>
      <p:grpSp>
        <p:nvGrpSpPr>
          <p:cNvPr id="548" name="组合 547">
            <a:extLst>
              <a:ext uri="{FF2B5EF4-FFF2-40B4-BE49-F238E27FC236}">
                <a16:creationId xmlns:a16="http://schemas.microsoft.com/office/drawing/2014/main" id="{DF8C2B49-9D1B-FAE8-FD91-45ED3141A958}"/>
              </a:ext>
            </a:extLst>
          </p:cNvPr>
          <p:cNvGrpSpPr/>
          <p:nvPr/>
        </p:nvGrpSpPr>
        <p:grpSpPr>
          <a:xfrm>
            <a:off x="738387" y="1267978"/>
            <a:ext cx="2704301" cy="3102824"/>
            <a:chOff x="3678905" y="1427163"/>
            <a:chExt cx="2929809" cy="3361564"/>
          </a:xfrm>
        </p:grpSpPr>
        <p:sp>
          <p:nvSpPr>
            <p:cNvPr id="549" name="Rectangle 26">
              <a:extLst>
                <a:ext uri="{FF2B5EF4-FFF2-40B4-BE49-F238E27FC236}">
                  <a16:creationId xmlns:a16="http://schemas.microsoft.com/office/drawing/2014/main" id="{57AA029B-0B1C-2F94-23D5-F584F0E1E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0688" y="3763964"/>
              <a:ext cx="177141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Nye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0" name="Rectangle 27">
              <a:extLst>
                <a:ext uri="{FF2B5EF4-FFF2-40B4-BE49-F238E27FC236}">
                  <a16:creationId xmlns:a16="http://schemas.microsoft.com/office/drawing/2014/main" id="{B3691C0B-BAC4-98B6-8ADE-FF7CD1922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2838" y="1654175"/>
              <a:ext cx="189298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Elko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1" name="Rectangle 28">
              <a:extLst>
                <a:ext uri="{FF2B5EF4-FFF2-40B4-BE49-F238E27FC236}">
                  <a16:creationId xmlns:a16="http://schemas.microsoft.com/office/drawing/2014/main" id="{D947373D-D7A5-32E7-DE60-09EE891A3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1250" y="4655350"/>
              <a:ext cx="227505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Clark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2" name="Rectangle 29">
              <a:extLst>
                <a:ext uri="{FF2B5EF4-FFF2-40B4-BE49-F238E27FC236}">
                  <a16:creationId xmlns:a16="http://schemas.microsoft.com/office/drawing/2014/main" id="{D429AFA8-BD6E-DD21-4E36-57D21F2D0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0137" y="3870326"/>
              <a:ext cx="323022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Lincoln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3" name="Rectangle 30">
              <a:extLst>
                <a:ext uri="{FF2B5EF4-FFF2-40B4-BE49-F238E27FC236}">
                  <a16:creationId xmlns:a16="http://schemas.microsoft.com/office/drawing/2014/main" id="{9324FCC1-1600-F53F-F937-51E7102F8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7711" y="1427163"/>
              <a:ext cx="456746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Humboldt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4" name="Rectangle 31">
              <a:extLst>
                <a:ext uri="{FF2B5EF4-FFF2-40B4-BE49-F238E27FC236}">
                  <a16:creationId xmlns:a16="http://schemas.microsoft.com/office/drawing/2014/main" id="{918F798B-CFE7-7606-6A8D-C066A2E1F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624" y="1914525"/>
              <a:ext cx="369912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Washoe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5" name="Rectangle 32">
              <a:extLst>
                <a:ext uri="{FF2B5EF4-FFF2-40B4-BE49-F238E27FC236}">
                  <a16:creationId xmlns:a16="http://schemas.microsoft.com/office/drawing/2014/main" id="{77702EB6-E410-2D43-29CB-BDCC6AA5D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250" y="2398714"/>
              <a:ext cx="312602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Lander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6" name="Rectangle 33">
              <a:extLst>
                <a:ext uri="{FF2B5EF4-FFF2-40B4-BE49-F238E27FC236}">
                  <a16:creationId xmlns:a16="http://schemas.microsoft.com/office/drawing/2014/main" id="{29396478-A0D1-7E4E-042B-50F90CD3B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0288" y="2746375"/>
              <a:ext cx="498426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White Pine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7" name="Rectangle 34">
              <a:extLst>
                <a:ext uri="{FF2B5EF4-FFF2-40B4-BE49-F238E27FC236}">
                  <a16:creationId xmlns:a16="http://schemas.microsoft.com/office/drawing/2014/main" id="{6411BF6B-6F3F-F08C-194F-00D10BD13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5637" y="2070100"/>
              <a:ext cx="390752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Pershing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8" name="Rectangle 35">
              <a:extLst>
                <a:ext uri="{FF2B5EF4-FFF2-40B4-BE49-F238E27FC236}">
                  <a16:creationId xmlns:a16="http://schemas.microsoft.com/office/drawing/2014/main" id="{54789703-D59E-E62D-ABAE-1DD9343B7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3238" y="2365375"/>
              <a:ext cx="310865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Eureka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59" name="Rectangle 36">
              <a:extLst>
                <a:ext uri="{FF2B5EF4-FFF2-40B4-BE49-F238E27FC236}">
                  <a16:creationId xmlns:a16="http://schemas.microsoft.com/office/drawing/2014/main" id="{D6C4B79E-8658-1E49-7B29-DA82ED1AA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849" y="2648460"/>
              <a:ext cx="399436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Churchill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0" name="Rectangle 37">
              <a:extLst>
                <a:ext uri="{FF2B5EF4-FFF2-40B4-BE49-F238E27FC236}">
                  <a16:creationId xmlns:a16="http://schemas.microsoft.com/office/drawing/2014/main" id="{FB070AFA-B185-8890-8859-D86F4102F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687" y="3333749"/>
              <a:ext cx="354282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Mineral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1" name="Rectangle 38">
              <a:extLst>
                <a:ext uri="{FF2B5EF4-FFF2-40B4-BE49-F238E27FC236}">
                  <a16:creationId xmlns:a16="http://schemas.microsoft.com/office/drawing/2014/main" id="{79C6926A-7895-8013-C495-C3D0C57DF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5455" y="2884467"/>
              <a:ext cx="215347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Lyon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2" name="Rectangle 39">
              <a:extLst>
                <a:ext uri="{FF2B5EF4-FFF2-40B4-BE49-F238E27FC236}">
                  <a16:creationId xmlns:a16="http://schemas.microsoft.com/office/drawing/2014/main" id="{6F5EDDC6-4383-A29F-F486-E9CA39511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1388" y="3730625"/>
              <a:ext cx="472376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Esmeralda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3" name="Rectangle 40">
              <a:extLst>
                <a:ext uri="{FF2B5EF4-FFF2-40B4-BE49-F238E27FC236}">
                  <a16:creationId xmlns:a16="http://schemas.microsoft.com/office/drawing/2014/main" id="{68940929-92DF-4131-2816-819CE216D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256" y="3120220"/>
              <a:ext cx="361229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Douglas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4" name="Rectangle 41">
              <a:extLst>
                <a:ext uri="{FF2B5EF4-FFF2-40B4-BE49-F238E27FC236}">
                  <a16:creationId xmlns:a16="http://schemas.microsoft.com/office/drawing/2014/main" id="{15AEAFA9-D5A5-7591-0DAB-0B7C3E5B7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8092" y="2516783"/>
              <a:ext cx="290025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Storey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565" name="Rectangle 42">
              <a:extLst>
                <a:ext uri="{FF2B5EF4-FFF2-40B4-BE49-F238E27FC236}">
                  <a16:creationId xmlns:a16="http://schemas.microsoft.com/office/drawing/2014/main" id="{5D1AAEAC-4379-A011-CEB7-EB82D1D19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905" y="2735610"/>
              <a:ext cx="312602" cy="133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宋体" pitchFamily="2" charset="-122"/>
                  <a:cs typeface="宋体" pitchFamily="2" charset="-122"/>
                </a:rPr>
                <a:t>Carson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宋体" pitchFamily="2" charset="-122"/>
              </a:endParaRPr>
            </a:p>
          </p:txBody>
        </p:sp>
      </p:grpSp>
      <p:cxnSp>
        <p:nvCxnSpPr>
          <p:cNvPr id="567" name="直接连接符 566">
            <a:extLst>
              <a:ext uri="{FF2B5EF4-FFF2-40B4-BE49-F238E27FC236}">
                <a16:creationId xmlns:a16="http://schemas.microsoft.com/office/drawing/2014/main" id="{1F3E8654-70BA-D8FA-2E15-3A3F471E4C40}"/>
              </a:ext>
            </a:extLst>
          </p:cNvPr>
          <p:cNvCxnSpPr>
            <a:cxnSpLocks/>
          </p:cNvCxnSpPr>
          <p:nvPr/>
        </p:nvCxnSpPr>
        <p:spPr>
          <a:xfrm flipH="1" flipV="1">
            <a:off x="1086867" y="2388633"/>
            <a:ext cx="69850" cy="889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直接连接符 568">
            <a:extLst>
              <a:ext uri="{FF2B5EF4-FFF2-40B4-BE49-F238E27FC236}">
                <a16:creationId xmlns:a16="http://schemas.microsoft.com/office/drawing/2014/main" id="{0D835904-8344-6B2B-64AB-71C8F6E0B0C4}"/>
              </a:ext>
            </a:extLst>
          </p:cNvPr>
          <p:cNvCxnSpPr>
            <a:cxnSpLocks/>
          </p:cNvCxnSpPr>
          <p:nvPr/>
        </p:nvCxnSpPr>
        <p:spPr>
          <a:xfrm flipH="1" flipV="1">
            <a:off x="959867" y="2579133"/>
            <a:ext cx="69850" cy="889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390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463B08-C7A0-0C20-4493-B22982396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Nevada Bureau of Land Management Districts</a:t>
            </a:r>
            <a:endParaRPr lang="zh-CN" altLang="en-US" dirty="0"/>
          </a:p>
        </p:txBody>
      </p:sp>
      <p:grpSp>
        <p:nvGrpSpPr>
          <p:cNvPr id="406" name="组合 405">
            <a:extLst>
              <a:ext uri="{FF2B5EF4-FFF2-40B4-BE49-F238E27FC236}">
                <a16:creationId xmlns:a16="http://schemas.microsoft.com/office/drawing/2014/main" id="{003C5319-2ADB-3E69-32E0-FE5187E98FAD}"/>
              </a:ext>
            </a:extLst>
          </p:cNvPr>
          <p:cNvGrpSpPr/>
          <p:nvPr/>
        </p:nvGrpSpPr>
        <p:grpSpPr>
          <a:xfrm>
            <a:off x="5364088" y="1326343"/>
            <a:ext cx="2292350" cy="3406775"/>
            <a:chOff x="2868613" y="1165225"/>
            <a:chExt cx="2292350" cy="340677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07" name="Freeform 160">
              <a:extLst>
                <a:ext uri="{FF2B5EF4-FFF2-40B4-BE49-F238E27FC236}">
                  <a16:creationId xmlns:a16="http://schemas.microsoft.com/office/drawing/2014/main" id="{C9155D1C-2BA9-6CA9-36FF-FE7ED8C86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538" y="1165225"/>
              <a:ext cx="395288" cy="552450"/>
            </a:xfrm>
            <a:custGeom>
              <a:avLst/>
              <a:gdLst>
                <a:gd name="T0" fmla="*/ 34 w 249"/>
                <a:gd name="T1" fmla="*/ 2 h 348"/>
                <a:gd name="T2" fmla="*/ 188 w 249"/>
                <a:gd name="T3" fmla="*/ 7 h 348"/>
                <a:gd name="T4" fmla="*/ 248 w 249"/>
                <a:gd name="T5" fmla="*/ 25 h 348"/>
                <a:gd name="T6" fmla="*/ 244 w 249"/>
                <a:gd name="T7" fmla="*/ 37 h 348"/>
                <a:gd name="T8" fmla="*/ 241 w 249"/>
                <a:gd name="T9" fmla="*/ 44 h 348"/>
                <a:gd name="T10" fmla="*/ 240 w 249"/>
                <a:gd name="T11" fmla="*/ 47 h 348"/>
                <a:gd name="T12" fmla="*/ 234 w 249"/>
                <a:gd name="T13" fmla="*/ 49 h 348"/>
                <a:gd name="T14" fmla="*/ 232 w 249"/>
                <a:gd name="T15" fmla="*/ 63 h 348"/>
                <a:gd name="T16" fmla="*/ 227 w 249"/>
                <a:gd name="T17" fmla="*/ 70 h 348"/>
                <a:gd name="T18" fmla="*/ 226 w 249"/>
                <a:gd name="T19" fmla="*/ 79 h 348"/>
                <a:gd name="T20" fmla="*/ 229 w 249"/>
                <a:gd name="T21" fmla="*/ 86 h 348"/>
                <a:gd name="T22" fmla="*/ 226 w 249"/>
                <a:gd name="T23" fmla="*/ 94 h 348"/>
                <a:gd name="T24" fmla="*/ 222 w 249"/>
                <a:gd name="T25" fmla="*/ 103 h 348"/>
                <a:gd name="T26" fmla="*/ 228 w 249"/>
                <a:gd name="T27" fmla="*/ 121 h 348"/>
                <a:gd name="T28" fmla="*/ 219 w 249"/>
                <a:gd name="T29" fmla="*/ 123 h 348"/>
                <a:gd name="T30" fmla="*/ 216 w 249"/>
                <a:gd name="T31" fmla="*/ 129 h 348"/>
                <a:gd name="T32" fmla="*/ 206 w 249"/>
                <a:gd name="T33" fmla="*/ 129 h 348"/>
                <a:gd name="T34" fmla="*/ 197 w 249"/>
                <a:gd name="T35" fmla="*/ 129 h 348"/>
                <a:gd name="T36" fmla="*/ 192 w 249"/>
                <a:gd name="T37" fmla="*/ 130 h 348"/>
                <a:gd name="T38" fmla="*/ 187 w 249"/>
                <a:gd name="T39" fmla="*/ 132 h 348"/>
                <a:gd name="T40" fmla="*/ 184 w 249"/>
                <a:gd name="T41" fmla="*/ 137 h 348"/>
                <a:gd name="T42" fmla="*/ 181 w 249"/>
                <a:gd name="T43" fmla="*/ 148 h 348"/>
                <a:gd name="T44" fmla="*/ 180 w 249"/>
                <a:gd name="T45" fmla="*/ 160 h 348"/>
                <a:gd name="T46" fmla="*/ 172 w 249"/>
                <a:gd name="T47" fmla="*/ 166 h 348"/>
                <a:gd name="T48" fmla="*/ 163 w 249"/>
                <a:gd name="T49" fmla="*/ 170 h 348"/>
                <a:gd name="T50" fmla="*/ 163 w 249"/>
                <a:gd name="T51" fmla="*/ 178 h 348"/>
                <a:gd name="T52" fmla="*/ 166 w 249"/>
                <a:gd name="T53" fmla="*/ 183 h 348"/>
                <a:gd name="T54" fmla="*/ 166 w 249"/>
                <a:gd name="T55" fmla="*/ 198 h 348"/>
                <a:gd name="T56" fmla="*/ 166 w 249"/>
                <a:gd name="T57" fmla="*/ 212 h 348"/>
                <a:gd name="T58" fmla="*/ 165 w 249"/>
                <a:gd name="T59" fmla="*/ 225 h 348"/>
                <a:gd name="T60" fmla="*/ 164 w 249"/>
                <a:gd name="T61" fmla="*/ 239 h 348"/>
                <a:gd name="T62" fmla="*/ 159 w 249"/>
                <a:gd name="T63" fmla="*/ 242 h 348"/>
                <a:gd name="T64" fmla="*/ 154 w 249"/>
                <a:gd name="T65" fmla="*/ 241 h 348"/>
                <a:gd name="T66" fmla="*/ 146 w 249"/>
                <a:gd name="T67" fmla="*/ 243 h 348"/>
                <a:gd name="T68" fmla="*/ 143 w 249"/>
                <a:gd name="T69" fmla="*/ 246 h 348"/>
                <a:gd name="T70" fmla="*/ 143 w 249"/>
                <a:gd name="T71" fmla="*/ 251 h 348"/>
                <a:gd name="T72" fmla="*/ 140 w 249"/>
                <a:gd name="T73" fmla="*/ 260 h 348"/>
                <a:gd name="T74" fmla="*/ 139 w 249"/>
                <a:gd name="T75" fmla="*/ 267 h 348"/>
                <a:gd name="T76" fmla="*/ 137 w 249"/>
                <a:gd name="T77" fmla="*/ 271 h 348"/>
                <a:gd name="T78" fmla="*/ 136 w 249"/>
                <a:gd name="T79" fmla="*/ 274 h 348"/>
                <a:gd name="T80" fmla="*/ 135 w 249"/>
                <a:gd name="T81" fmla="*/ 276 h 348"/>
                <a:gd name="T82" fmla="*/ 132 w 249"/>
                <a:gd name="T83" fmla="*/ 283 h 348"/>
                <a:gd name="T84" fmla="*/ 125 w 249"/>
                <a:gd name="T85" fmla="*/ 286 h 348"/>
                <a:gd name="T86" fmla="*/ 121 w 249"/>
                <a:gd name="T87" fmla="*/ 295 h 348"/>
                <a:gd name="T88" fmla="*/ 115 w 249"/>
                <a:gd name="T89" fmla="*/ 295 h 348"/>
                <a:gd name="T90" fmla="*/ 109 w 249"/>
                <a:gd name="T91" fmla="*/ 299 h 348"/>
                <a:gd name="T92" fmla="*/ 105 w 249"/>
                <a:gd name="T93" fmla="*/ 305 h 348"/>
                <a:gd name="T94" fmla="*/ 102 w 249"/>
                <a:gd name="T95" fmla="*/ 309 h 348"/>
                <a:gd name="T96" fmla="*/ 101 w 249"/>
                <a:gd name="T97" fmla="*/ 317 h 348"/>
                <a:gd name="T98" fmla="*/ 96 w 249"/>
                <a:gd name="T99" fmla="*/ 324 h 348"/>
                <a:gd name="T100" fmla="*/ 75 w 249"/>
                <a:gd name="T101" fmla="*/ 323 h 348"/>
                <a:gd name="T102" fmla="*/ 74 w 249"/>
                <a:gd name="T103" fmla="*/ 323 h 348"/>
                <a:gd name="T104" fmla="*/ 73 w 249"/>
                <a:gd name="T105" fmla="*/ 321 h 348"/>
                <a:gd name="T106" fmla="*/ 70 w 249"/>
                <a:gd name="T107" fmla="*/ 319 h 348"/>
                <a:gd name="T108" fmla="*/ 63 w 249"/>
                <a:gd name="T109" fmla="*/ 318 h 348"/>
                <a:gd name="T110" fmla="*/ 55 w 249"/>
                <a:gd name="T111" fmla="*/ 318 h 348"/>
                <a:gd name="T112" fmla="*/ 51 w 249"/>
                <a:gd name="T113" fmla="*/ 318 h 348"/>
                <a:gd name="T114" fmla="*/ 49 w 249"/>
                <a:gd name="T115" fmla="*/ 325 h 348"/>
                <a:gd name="T116" fmla="*/ 49 w 249"/>
                <a:gd name="T117" fmla="*/ 326 h 348"/>
                <a:gd name="T118" fmla="*/ 49 w 249"/>
                <a:gd name="T119" fmla="*/ 339 h 348"/>
                <a:gd name="T120" fmla="*/ 49 w 249"/>
                <a:gd name="T121" fmla="*/ 348 h 348"/>
                <a:gd name="T122" fmla="*/ 5 w 249"/>
                <a:gd name="T123" fmla="*/ 344 h 348"/>
                <a:gd name="T124" fmla="*/ 0 w 249"/>
                <a:gd name="T125" fmla="*/ 339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9" h="348">
                  <a:moveTo>
                    <a:pt x="0" y="338"/>
                  </a:moveTo>
                  <a:lnTo>
                    <a:pt x="13" y="0"/>
                  </a:lnTo>
                  <a:lnTo>
                    <a:pt x="34" y="2"/>
                  </a:lnTo>
                  <a:lnTo>
                    <a:pt x="129" y="6"/>
                  </a:lnTo>
                  <a:lnTo>
                    <a:pt x="150" y="6"/>
                  </a:lnTo>
                  <a:lnTo>
                    <a:pt x="188" y="7"/>
                  </a:lnTo>
                  <a:lnTo>
                    <a:pt x="199" y="7"/>
                  </a:lnTo>
                  <a:lnTo>
                    <a:pt x="249" y="9"/>
                  </a:lnTo>
                  <a:lnTo>
                    <a:pt x="248" y="25"/>
                  </a:lnTo>
                  <a:lnTo>
                    <a:pt x="244" y="25"/>
                  </a:lnTo>
                  <a:lnTo>
                    <a:pt x="244" y="37"/>
                  </a:lnTo>
                  <a:lnTo>
                    <a:pt x="244" y="37"/>
                  </a:lnTo>
                  <a:lnTo>
                    <a:pt x="244" y="44"/>
                  </a:lnTo>
                  <a:lnTo>
                    <a:pt x="241" y="42"/>
                  </a:lnTo>
                  <a:lnTo>
                    <a:pt x="241" y="44"/>
                  </a:lnTo>
                  <a:lnTo>
                    <a:pt x="241" y="45"/>
                  </a:lnTo>
                  <a:lnTo>
                    <a:pt x="240" y="45"/>
                  </a:lnTo>
                  <a:lnTo>
                    <a:pt x="240" y="47"/>
                  </a:lnTo>
                  <a:lnTo>
                    <a:pt x="236" y="47"/>
                  </a:lnTo>
                  <a:lnTo>
                    <a:pt x="236" y="49"/>
                  </a:lnTo>
                  <a:lnTo>
                    <a:pt x="234" y="49"/>
                  </a:lnTo>
                  <a:lnTo>
                    <a:pt x="234" y="61"/>
                  </a:lnTo>
                  <a:lnTo>
                    <a:pt x="232" y="61"/>
                  </a:lnTo>
                  <a:lnTo>
                    <a:pt x="232" y="63"/>
                  </a:lnTo>
                  <a:lnTo>
                    <a:pt x="230" y="63"/>
                  </a:lnTo>
                  <a:lnTo>
                    <a:pt x="229" y="70"/>
                  </a:lnTo>
                  <a:lnTo>
                    <a:pt x="227" y="70"/>
                  </a:lnTo>
                  <a:lnTo>
                    <a:pt x="227" y="73"/>
                  </a:lnTo>
                  <a:lnTo>
                    <a:pt x="226" y="73"/>
                  </a:lnTo>
                  <a:lnTo>
                    <a:pt x="226" y="79"/>
                  </a:lnTo>
                  <a:lnTo>
                    <a:pt x="223" y="79"/>
                  </a:lnTo>
                  <a:lnTo>
                    <a:pt x="223" y="86"/>
                  </a:lnTo>
                  <a:lnTo>
                    <a:pt x="229" y="86"/>
                  </a:lnTo>
                  <a:lnTo>
                    <a:pt x="229" y="90"/>
                  </a:lnTo>
                  <a:lnTo>
                    <a:pt x="226" y="91"/>
                  </a:lnTo>
                  <a:lnTo>
                    <a:pt x="226" y="94"/>
                  </a:lnTo>
                  <a:lnTo>
                    <a:pt x="220" y="94"/>
                  </a:lnTo>
                  <a:lnTo>
                    <a:pt x="220" y="103"/>
                  </a:lnTo>
                  <a:lnTo>
                    <a:pt x="222" y="103"/>
                  </a:lnTo>
                  <a:lnTo>
                    <a:pt x="222" y="115"/>
                  </a:lnTo>
                  <a:lnTo>
                    <a:pt x="228" y="115"/>
                  </a:lnTo>
                  <a:lnTo>
                    <a:pt x="228" y="121"/>
                  </a:lnTo>
                  <a:lnTo>
                    <a:pt x="226" y="121"/>
                  </a:lnTo>
                  <a:lnTo>
                    <a:pt x="226" y="123"/>
                  </a:lnTo>
                  <a:lnTo>
                    <a:pt x="219" y="123"/>
                  </a:lnTo>
                  <a:lnTo>
                    <a:pt x="219" y="128"/>
                  </a:lnTo>
                  <a:lnTo>
                    <a:pt x="216" y="128"/>
                  </a:lnTo>
                  <a:lnTo>
                    <a:pt x="216" y="129"/>
                  </a:lnTo>
                  <a:lnTo>
                    <a:pt x="214" y="129"/>
                  </a:lnTo>
                  <a:lnTo>
                    <a:pt x="209" y="129"/>
                  </a:lnTo>
                  <a:lnTo>
                    <a:pt x="206" y="129"/>
                  </a:lnTo>
                  <a:lnTo>
                    <a:pt x="201" y="129"/>
                  </a:lnTo>
                  <a:lnTo>
                    <a:pt x="198" y="129"/>
                  </a:lnTo>
                  <a:lnTo>
                    <a:pt x="197" y="129"/>
                  </a:lnTo>
                  <a:lnTo>
                    <a:pt x="197" y="130"/>
                  </a:lnTo>
                  <a:lnTo>
                    <a:pt x="192" y="130"/>
                  </a:lnTo>
                  <a:lnTo>
                    <a:pt x="192" y="130"/>
                  </a:lnTo>
                  <a:lnTo>
                    <a:pt x="188" y="129"/>
                  </a:lnTo>
                  <a:lnTo>
                    <a:pt x="188" y="132"/>
                  </a:lnTo>
                  <a:lnTo>
                    <a:pt x="187" y="132"/>
                  </a:lnTo>
                  <a:lnTo>
                    <a:pt x="186" y="135"/>
                  </a:lnTo>
                  <a:lnTo>
                    <a:pt x="185" y="135"/>
                  </a:lnTo>
                  <a:lnTo>
                    <a:pt x="184" y="137"/>
                  </a:lnTo>
                  <a:lnTo>
                    <a:pt x="183" y="137"/>
                  </a:lnTo>
                  <a:lnTo>
                    <a:pt x="181" y="143"/>
                  </a:lnTo>
                  <a:lnTo>
                    <a:pt x="181" y="148"/>
                  </a:lnTo>
                  <a:lnTo>
                    <a:pt x="181" y="152"/>
                  </a:lnTo>
                  <a:lnTo>
                    <a:pt x="181" y="157"/>
                  </a:lnTo>
                  <a:lnTo>
                    <a:pt x="180" y="160"/>
                  </a:lnTo>
                  <a:lnTo>
                    <a:pt x="179" y="163"/>
                  </a:lnTo>
                  <a:lnTo>
                    <a:pt x="178" y="164"/>
                  </a:lnTo>
                  <a:lnTo>
                    <a:pt x="172" y="166"/>
                  </a:lnTo>
                  <a:lnTo>
                    <a:pt x="169" y="167"/>
                  </a:lnTo>
                  <a:lnTo>
                    <a:pt x="165" y="169"/>
                  </a:lnTo>
                  <a:lnTo>
                    <a:pt x="163" y="170"/>
                  </a:lnTo>
                  <a:lnTo>
                    <a:pt x="163" y="171"/>
                  </a:lnTo>
                  <a:lnTo>
                    <a:pt x="163" y="174"/>
                  </a:lnTo>
                  <a:lnTo>
                    <a:pt x="163" y="178"/>
                  </a:lnTo>
                  <a:lnTo>
                    <a:pt x="163" y="181"/>
                  </a:lnTo>
                  <a:lnTo>
                    <a:pt x="163" y="183"/>
                  </a:lnTo>
                  <a:lnTo>
                    <a:pt x="166" y="183"/>
                  </a:lnTo>
                  <a:lnTo>
                    <a:pt x="166" y="190"/>
                  </a:lnTo>
                  <a:lnTo>
                    <a:pt x="166" y="195"/>
                  </a:lnTo>
                  <a:lnTo>
                    <a:pt x="166" y="198"/>
                  </a:lnTo>
                  <a:lnTo>
                    <a:pt x="166" y="202"/>
                  </a:lnTo>
                  <a:lnTo>
                    <a:pt x="166" y="207"/>
                  </a:lnTo>
                  <a:lnTo>
                    <a:pt x="166" y="212"/>
                  </a:lnTo>
                  <a:lnTo>
                    <a:pt x="166" y="216"/>
                  </a:lnTo>
                  <a:lnTo>
                    <a:pt x="165" y="220"/>
                  </a:lnTo>
                  <a:lnTo>
                    <a:pt x="165" y="225"/>
                  </a:lnTo>
                  <a:lnTo>
                    <a:pt x="165" y="229"/>
                  </a:lnTo>
                  <a:lnTo>
                    <a:pt x="165" y="233"/>
                  </a:lnTo>
                  <a:lnTo>
                    <a:pt x="164" y="239"/>
                  </a:lnTo>
                  <a:lnTo>
                    <a:pt x="164" y="241"/>
                  </a:lnTo>
                  <a:lnTo>
                    <a:pt x="161" y="243"/>
                  </a:lnTo>
                  <a:lnTo>
                    <a:pt x="159" y="242"/>
                  </a:lnTo>
                  <a:lnTo>
                    <a:pt x="158" y="242"/>
                  </a:lnTo>
                  <a:lnTo>
                    <a:pt x="156" y="242"/>
                  </a:lnTo>
                  <a:lnTo>
                    <a:pt x="154" y="241"/>
                  </a:lnTo>
                  <a:lnTo>
                    <a:pt x="153" y="240"/>
                  </a:lnTo>
                  <a:lnTo>
                    <a:pt x="150" y="241"/>
                  </a:lnTo>
                  <a:lnTo>
                    <a:pt x="146" y="243"/>
                  </a:lnTo>
                  <a:lnTo>
                    <a:pt x="145" y="243"/>
                  </a:lnTo>
                  <a:lnTo>
                    <a:pt x="143" y="246"/>
                  </a:lnTo>
                  <a:lnTo>
                    <a:pt x="143" y="246"/>
                  </a:lnTo>
                  <a:lnTo>
                    <a:pt x="143" y="250"/>
                  </a:lnTo>
                  <a:lnTo>
                    <a:pt x="143" y="250"/>
                  </a:lnTo>
                  <a:lnTo>
                    <a:pt x="143" y="251"/>
                  </a:lnTo>
                  <a:lnTo>
                    <a:pt x="140" y="257"/>
                  </a:lnTo>
                  <a:lnTo>
                    <a:pt x="140" y="258"/>
                  </a:lnTo>
                  <a:lnTo>
                    <a:pt x="140" y="260"/>
                  </a:lnTo>
                  <a:lnTo>
                    <a:pt x="140" y="262"/>
                  </a:lnTo>
                  <a:lnTo>
                    <a:pt x="140" y="265"/>
                  </a:lnTo>
                  <a:lnTo>
                    <a:pt x="139" y="267"/>
                  </a:lnTo>
                  <a:lnTo>
                    <a:pt x="139" y="269"/>
                  </a:lnTo>
                  <a:lnTo>
                    <a:pt x="138" y="269"/>
                  </a:lnTo>
                  <a:lnTo>
                    <a:pt x="137" y="271"/>
                  </a:lnTo>
                  <a:lnTo>
                    <a:pt x="137" y="272"/>
                  </a:lnTo>
                  <a:lnTo>
                    <a:pt x="136" y="274"/>
                  </a:lnTo>
                  <a:lnTo>
                    <a:pt x="136" y="274"/>
                  </a:lnTo>
                  <a:lnTo>
                    <a:pt x="135" y="276"/>
                  </a:lnTo>
                  <a:lnTo>
                    <a:pt x="135" y="276"/>
                  </a:lnTo>
                  <a:lnTo>
                    <a:pt x="135" y="276"/>
                  </a:lnTo>
                  <a:lnTo>
                    <a:pt x="135" y="279"/>
                  </a:lnTo>
                  <a:lnTo>
                    <a:pt x="136" y="282"/>
                  </a:lnTo>
                  <a:lnTo>
                    <a:pt x="132" y="283"/>
                  </a:lnTo>
                  <a:lnTo>
                    <a:pt x="130" y="284"/>
                  </a:lnTo>
                  <a:lnTo>
                    <a:pt x="126" y="285"/>
                  </a:lnTo>
                  <a:lnTo>
                    <a:pt x="125" y="286"/>
                  </a:lnTo>
                  <a:lnTo>
                    <a:pt x="122" y="291"/>
                  </a:lnTo>
                  <a:lnTo>
                    <a:pt x="121" y="293"/>
                  </a:lnTo>
                  <a:lnTo>
                    <a:pt x="121" y="295"/>
                  </a:lnTo>
                  <a:lnTo>
                    <a:pt x="117" y="295"/>
                  </a:lnTo>
                  <a:lnTo>
                    <a:pt x="117" y="295"/>
                  </a:lnTo>
                  <a:lnTo>
                    <a:pt x="115" y="295"/>
                  </a:lnTo>
                  <a:lnTo>
                    <a:pt x="114" y="295"/>
                  </a:lnTo>
                  <a:lnTo>
                    <a:pt x="109" y="297"/>
                  </a:lnTo>
                  <a:lnTo>
                    <a:pt x="109" y="299"/>
                  </a:lnTo>
                  <a:lnTo>
                    <a:pt x="109" y="302"/>
                  </a:lnTo>
                  <a:lnTo>
                    <a:pt x="105" y="304"/>
                  </a:lnTo>
                  <a:lnTo>
                    <a:pt x="105" y="305"/>
                  </a:lnTo>
                  <a:lnTo>
                    <a:pt x="105" y="306"/>
                  </a:lnTo>
                  <a:lnTo>
                    <a:pt x="105" y="306"/>
                  </a:lnTo>
                  <a:lnTo>
                    <a:pt x="102" y="309"/>
                  </a:lnTo>
                  <a:lnTo>
                    <a:pt x="102" y="309"/>
                  </a:lnTo>
                  <a:lnTo>
                    <a:pt x="102" y="313"/>
                  </a:lnTo>
                  <a:lnTo>
                    <a:pt x="101" y="317"/>
                  </a:lnTo>
                  <a:lnTo>
                    <a:pt x="98" y="318"/>
                  </a:lnTo>
                  <a:lnTo>
                    <a:pt x="98" y="324"/>
                  </a:lnTo>
                  <a:lnTo>
                    <a:pt x="96" y="324"/>
                  </a:lnTo>
                  <a:lnTo>
                    <a:pt x="83" y="324"/>
                  </a:lnTo>
                  <a:lnTo>
                    <a:pt x="79" y="324"/>
                  </a:lnTo>
                  <a:lnTo>
                    <a:pt x="75" y="323"/>
                  </a:lnTo>
                  <a:lnTo>
                    <a:pt x="75" y="323"/>
                  </a:lnTo>
                  <a:lnTo>
                    <a:pt x="75" y="323"/>
                  </a:lnTo>
                  <a:lnTo>
                    <a:pt x="74" y="323"/>
                  </a:lnTo>
                  <a:lnTo>
                    <a:pt x="74" y="323"/>
                  </a:lnTo>
                  <a:lnTo>
                    <a:pt x="74" y="321"/>
                  </a:lnTo>
                  <a:lnTo>
                    <a:pt x="73" y="321"/>
                  </a:lnTo>
                  <a:lnTo>
                    <a:pt x="73" y="321"/>
                  </a:lnTo>
                  <a:lnTo>
                    <a:pt x="73" y="321"/>
                  </a:lnTo>
                  <a:lnTo>
                    <a:pt x="70" y="319"/>
                  </a:lnTo>
                  <a:lnTo>
                    <a:pt x="70" y="319"/>
                  </a:lnTo>
                  <a:lnTo>
                    <a:pt x="69" y="318"/>
                  </a:lnTo>
                  <a:lnTo>
                    <a:pt x="63" y="318"/>
                  </a:lnTo>
                  <a:lnTo>
                    <a:pt x="59" y="318"/>
                  </a:lnTo>
                  <a:lnTo>
                    <a:pt x="56" y="318"/>
                  </a:lnTo>
                  <a:lnTo>
                    <a:pt x="55" y="318"/>
                  </a:lnTo>
                  <a:lnTo>
                    <a:pt x="51" y="314"/>
                  </a:lnTo>
                  <a:lnTo>
                    <a:pt x="51" y="316"/>
                  </a:lnTo>
                  <a:lnTo>
                    <a:pt x="51" y="318"/>
                  </a:lnTo>
                  <a:lnTo>
                    <a:pt x="49" y="323"/>
                  </a:lnTo>
                  <a:lnTo>
                    <a:pt x="49" y="324"/>
                  </a:lnTo>
                  <a:lnTo>
                    <a:pt x="49" y="325"/>
                  </a:lnTo>
                  <a:lnTo>
                    <a:pt x="49" y="325"/>
                  </a:lnTo>
                  <a:lnTo>
                    <a:pt x="49" y="326"/>
                  </a:lnTo>
                  <a:lnTo>
                    <a:pt x="49" y="326"/>
                  </a:lnTo>
                  <a:lnTo>
                    <a:pt x="49" y="330"/>
                  </a:lnTo>
                  <a:lnTo>
                    <a:pt x="49" y="334"/>
                  </a:lnTo>
                  <a:lnTo>
                    <a:pt x="49" y="339"/>
                  </a:lnTo>
                  <a:lnTo>
                    <a:pt x="49" y="345"/>
                  </a:lnTo>
                  <a:lnTo>
                    <a:pt x="49" y="347"/>
                  </a:lnTo>
                  <a:lnTo>
                    <a:pt x="49" y="348"/>
                  </a:lnTo>
                  <a:lnTo>
                    <a:pt x="24" y="347"/>
                  </a:lnTo>
                  <a:lnTo>
                    <a:pt x="23" y="345"/>
                  </a:lnTo>
                  <a:lnTo>
                    <a:pt x="5" y="344"/>
                  </a:lnTo>
                  <a:lnTo>
                    <a:pt x="4" y="342"/>
                  </a:lnTo>
                  <a:lnTo>
                    <a:pt x="0" y="339"/>
                  </a:lnTo>
                  <a:lnTo>
                    <a:pt x="0" y="339"/>
                  </a:lnTo>
                  <a:lnTo>
                    <a:pt x="0" y="33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408" name="Freeform 161">
              <a:extLst>
                <a:ext uri="{FF2B5EF4-FFF2-40B4-BE49-F238E27FC236}">
                  <a16:creationId xmlns:a16="http://schemas.microsoft.com/office/drawing/2014/main" id="{D3EBC79C-0B50-1447-789E-23C55D2A8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400" y="1179513"/>
              <a:ext cx="1062038" cy="1176338"/>
            </a:xfrm>
            <a:custGeom>
              <a:avLst/>
              <a:gdLst>
                <a:gd name="T0" fmla="*/ 513 w 669"/>
                <a:gd name="T1" fmla="*/ 3 h 741"/>
                <a:gd name="T2" fmla="*/ 663 w 669"/>
                <a:gd name="T3" fmla="*/ 418 h 741"/>
                <a:gd name="T4" fmla="*/ 329 w 669"/>
                <a:gd name="T5" fmla="*/ 611 h 741"/>
                <a:gd name="T6" fmla="*/ 280 w 669"/>
                <a:gd name="T7" fmla="*/ 651 h 741"/>
                <a:gd name="T8" fmla="*/ 242 w 669"/>
                <a:gd name="T9" fmla="*/ 699 h 741"/>
                <a:gd name="T10" fmla="*/ 233 w 669"/>
                <a:gd name="T11" fmla="*/ 713 h 741"/>
                <a:gd name="T12" fmla="*/ 209 w 669"/>
                <a:gd name="T13" fmla="*/ 721 h 741"/>
                <a:gd name="T14" fmla="*/ 199 w 669"/>
                <a:gd name="T15" fmla="*/ 734 h 741"/>
                <a:gd name="T16" fmla="*/ 179 w 669"/>
                <a:gd name="T17" fmla="*/ 741 h 741"/>
                <a:gd name="T18" fmla="*/ 134 w 669"/>
                <a:gd name="T19" fmla="*/ 722 h 741"/>
                <a:gd name="T20" fmla="*/ 119 w 669"/>
                <a:gd name="T21" fmla="*/ 560 h 741"/>
                <a:gd name="T22" fmla="*/ 6 w 669"/>
                <a:gd name="T23" fmla="*/ 481 h 741"/>
                <a:gd name="T24" fmla="*/ 0 w 669"/>
                <a:gd name="T25" fmla="*/ 462 h 741"/>
                <a:gd name="T26" fmla="*/ 19 w 669"/>
                <a:gd name="T27" fmla="*/ 450 h 741"/>
                <a:gd name="T28" fmla="*/ 20 w 669"/>
                <a:gd name="T29" fmla="*/ 434 h 741"/>
                <a:gd name="T30" fmla="*/ 28 w 669"/>
                <a:gd name="T31" fmla="*/ 418 h 741"/>
                <a:gd name="T32" fmla="*/ 31 w 669"/>
                <a:gd name="T33" fmla="*/ 406 h 741"/>
                <a:gd name="T34" fmla="*/ 35 w 669"/>
                <a:gd name="T35" fmla="*/ 388 h 741"/>
                <a:gd name="T36" fmla="*/ 40 w 669"/>
                <a:gd name="T37" fmla="*/ 381 h 741"/>
                <a:gd name="T38" fmla="*/ 33 w 669"/>
                <a:gd name="T39" fmla="*/ 374 h 741"/>
                <a:gd name="T40" fmla="*/ 29 w 669"/>
                <a:gd name="T41" fmla="*/ 366 h 741"/>
                <a:gd name="T42" fmla="*/ 21 w 669"/>
                <a:gd name="T43" fmla="*/ 358 h 741"/>
                <a:gd name="T44" fmla="*/ 20 w 669"/>
                <a:gd name="T45" fmla="*/ 352 h 741"/>
                <a:gd name="T46" fmla="*/ 21 w 669"/>
                <a:gd name="T47" fmla="*/ 343 h 741"/>
                <a:gd name="T48" fmla="*/ 22 w 669"/>
                <a:gd name="T49" fmla="*/ 330 h 741"/>
                <a:gd name="T50" fmla="*/ 22 w 669"/>
                <a:gd name="T51" fmla="*/ 316 h 741"/>
                <a:gd name="T52" fmla="*/ 24 w 669"/>
                <a:gd name="T53" fmla="*/ 307 h 741"/>
                <a:gd name="T54" fmla="*/ 36 w 669"/>
                <a:gd name="T55" fmla="*/ 309 h 741"/>
                <a:gd name="T56" fmla="*/ 46 w 669"/>
                <a:gd name="T57" fmla="*/ 312 h 741"/>
                <a:gd name="T58" fmla="*/ 48 w 669"/>
                <a:gd name="T59" fmla="*/ 314 h 741"/>
                <a:gd name="T60" fmla="*/ 69 w 669"/>
                <a:gd name="T61" fmla="*/ 315 h 741"/>
                <a:gd name="T62" fmla="*/ 75 w 669"/>
                <a:gd name="T63" fmla="*/ 300 h 741"/>
                <a:gd name="T64" fmla="*/ 78 w 669"/>
                <a:gd name="T65" fmla="*/ 295 h 741"/>
                <a:gd name="T66" fmla="*/ 88 w 669"/>
                <a:gd name="T67" fmla="*/ 286 h 741"/>
                <a:gd name="T68" fmla="*/ 95 w 669"/>
                <a:gd name="T69" fmla="*/ 282 h 741"/>
                <a:gd name="T70" fmla="*/ 109 w 669"/>
                <a:gd name="T71" fmla="*/ 273 h 741"/>
                <a:gd name="T72" fmla="*/ 109 w 669"/>
                <a:gd name="T73" fmla="*/ 265 h 741"/>
                <a:gd name="T74" fmla="*/ 112 w 669"/>
                <a:gd name="T75" fmla="*/ 260 h 741"/>
                <a:gd name="T76" fmla="*/ 113 w 669"/>
                <a:gd name="T77" fmla="*/ 249 h 741"/>
                <a:gd name="T78" fmla="*/ 116 w 669"/>
                <a:gd name="T79" fmla="*/ 237 h 741"/>
                <a:gd name="T80" fmla="*/ 126 w 669"/>
                <a:gd name="T81" fmla="*/ 231 h 741"/>
                <a:gd name="T82" fmla="*/ 134 w 669"/>
                <a:gd name="T83" fmla="*/ 234 h 741"/>
                <a:gd name="T84" fmla="*/ 138 w 669"/>
                <a:gd name="T85" fmla="*/ 216 h 741"/>
                <a:gd name="T86" fmla="*/ 139 w 669"/>
                <a:gd name="T87" fmla="*/ 193 h 741"/>
                <a:gd name="T88" fmla="*/ 136 w 669"/>
                <a:gd name="T89" fmla="*/ 174 h 741"/>
                <a:gd name="T90" fmla="*/ 136 w 669"/>
                <a:gd name="T91" fmla="*/ 161 h 741"/>
                <a:gd name="T92" fmla="*/ 152 w 669"/>
                <a:gd name="T93" fmla="*/ 154 h 741"/>
                <a:gd name="T94" fmla="*/ 154 w 669"/>
                <a:gd name="T95" fmla="*/ 134 h 741"/>
                <a:gd name="T96" fmla="*/ 160 w 669"/>
                <a:gd name="T97" fmla="*/ 123 h 741"/>
                <a:gd name="T98" fmla="*/ 170 w 669"/>
                <a:gd name="T99" fmla="*/ 121 h 741"/>
                <a:gd name="T100" fmla="*/ 182 w 669"/>
                <a:gd name="T101" fmla="*/ 120 h 741"/>
                <a:gd name="T102" fmla="*/ 192 w 669"/>
                <a:gd name="T103" fmla="*/ 114 h 741"/>
                <a:gd name="T104" fmla="*/ 195 w 669"/>
                <a:gd name="T105" fmla="*/ 106 h 741"/>
                <a:gd name="T106" fmla="*/ 199 w 669"/>
                <a:gd name="T107" fmla="*/ 82 h 741"/>
                <a:gd name="T108" fmla="*/ 199 w 669"/>
                <a:gd name="T109" fmla="*/ 70 h 741"/>
                <a:gd name="T110" fmla="*/ 203 w 669"/>
                <a:gd name="T111" fmla="*/ 54 h 741"/>
                <a:gd name="T112" fmla="*/ 209 w 669"/>
                <a:gd name="T113" fmla="*/ 40 h 741"/>
                <a:gd name="T114" fmla="*/ 214 w 669"/>
                <a:gd name="T115" fmla="*/ 35 h 741"/>
                <a:gd name="T116" fmla="*/ 217 w 669"/>
                <a:gd name="T117" fmla="*/ 16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69" h="741">
                  <a:moveTo>
                    <a:pt x="222" y="0"/>
                  </a:moveTo>
                  <a:lnTo>
                    <a:pt x="265" y="1"/>
                  </a:lnTo>
                  <a:lnTo>
                    <a:pt x="366" y="2"/>
                  </a:lnTo>
                  <a:lnTo>
                    <a:pt x="491" y="3"/>
                  </a:lnTo>
                  <a:lnTo>
                    <a:pt x="513" y="3"/>
                  </a:lnTo>
                  <a:lnTo>
                    <a:pt x="596" y="4"/>
                  </a:lnTo>
                  <a:lnTo>
                    <a:pt x="663" y="4"/>
                  </a:lnTo>
                  <a:lnTo>
                    <a:pt x="669" y="4"/>
                  </a:lnTo>
                  <a:lnTo>
                    <a:pt x="666" y="309"/>
                  </a:lnTo>
                  <a:lnTo>
                    <a:pt x="663" y="418"/>
                  </a:lnTo>
                  <a:lnTo>
                    <a:pt x="611" y="418"/>
                  </a:lnTo>
                  <a:lnTo>
                    <a:pt x="538" y="614"/>
                  </a:lnTo>
                  <a:lnTo>
                    <a:pt x="538" y="615"/>
                  </a:lnTo>
                  <a:lnTo>
                    <a:pt x="432" y="614"/>
                  </a:lnTo>
                  <a:lnTo>
                    <a:pt x="329" y="611"/>
                  </a:lnTo>
                  <a:lnTo>
                    <a:pt x="328" y="643"/>
                  </a:lnTo>
                  <a:lnTo>
                    <a:pt x="301" y="643"/>
                  </a:lnTo>
                  <a:lnTo>
                    <a:pt x="301" y="648"/>
                  </a:lnTo>
                  <a:lnTo>
                    <a:pt x="280" y="648"/>
                  </a:lnTo>
                  <a:lnTo>
                    <a:pt x="280" y="651"/>
                  </a:lnTo>
                  <a:lnTo>
                    <a:pt x="275" y="651"/>
                  </a:lnTo>
                  <a:lnTo>
                    <a:pt x="275" y="669"/>
                  </a:lnTo>
                  <a:lnTo>
                    <a:pt x="248" y="669"/>
                  </a:lnTo>
                  <a:lnTo>
                    <a:pt x="247" y="699"/>
                  </a:lnTo>
                  <a:lnTo>
                    <a:pt x="242" y="699"/>
                  </a:lnTo>
                  <a:lnTo>
                    <a:pt x="242" y="704"/>
                  </a:lnTo>
                  <a:lnTo>
                    <a:pt x="238" y="704"/>
                  </a:lnTo>
                  <a:lnTo>
                    <a:pt x="238" y="708"/>
                  </a:lnTo>
                  <a:lnTo>
                    <a:pt x="233" y="708"/>
                  </a:lnTo>
                  <a:lnTo>
                    <a:pt x="233" y="713"/>
                  </a:lnTo>
                  <a:lnTo>
                    <a:pt x="224" y="713"/>
                  </a:lnTo>
                  <a:lnTo>
                    <a:pt x="224" y="716"/>
                  </a:lnTo>
                  <a:lnTo>
                    <a:pt x="221" y="716"/>
                  </a:lnTo>
                  <a:lnTo>
                    <a:pt x="221" y="721"/>
                  </a:lnTo>
                  <a:lnTo>
                    <a:pt x="209" y="721"/>
                  </a:lnTo>
                  <a:lnTo>
                    <a:pt x="209" y="725"/>
                  </a:lnTo>
                  <a:lnTo>
                    <a:pt x="205" y="725"/>
                  </a:lnTo>
                  <a:lnTo>
                    <a:pt x="205" y="730"/>
                  </a:lnTo>
                  <a:lnTo>
                    <a:pt x="200" y="730"/>
                  </a:lnTo>
                  <a:lnTo>
                    <a:pt x="199" y="734"/>
                  </a:lnTo>
                  <a:lnTo>
                    <a:pt x="192" y="734"/>
                  </a:lnTo>
                  <a:lnTo>
                    <a:pt x="192" y="739"/>
                  </a:lnTo>
                  <a:lnTo>
                    <a:pt x="182" y="737"/>
                  </a:lnTo>
                  <a:lnTo>
                    <a:pt x="182" y="741"/>
                  </a:lnTo>
                  <a:lnTo>
                    <a:pt x="179" y="741"/>
                  </a:lnTo>
                  <a:lnTo>
                    <a:pt x="180" y="720"/>
                  </a:lnTo>
                  <a:lnTo>
                    <a:pt x="149" y="719"/>
                  </a:lnTo>
                  <a:lnTo>
                    <a:pt x="147" y="721"/>
                  </a:lnTo>
                  <a:lnTo>
                    <a:pt x="145" y="722"/>
                  </a:lnTo>
                  <a:lnTo>
                    <a:pt x="134" y="722"/>
                  </a:lnTo>
                  <a:lnTo>
                    <a:pt x="131" y="721"/>
                  </a:lnTo>
                  <a:lnTo>
                    <a:pt x="137" y="712"/>
                  </a:lnTo>
                  <a:lnTo>
                    <a:pt x="104" y="621"/>
                  </a:lnTo>
                  <a:lnTo>
                    <a:pt x="112" y="587"/>
                  </a:lnTo>
                  <a:lnTo>
                    <a:pt x="119" y="560"/>
                  </a:lnTo>
                  <a:lnTo>
                    <a:pt x="113" y="552"/>
                  </a:lnTo>
                  <a:lnTo>
                    <a:pt x="82" y="498"/>
                  </a:lnTo>
                  <a:lnTo>
                    <a:pt x="11" y="490"/>
                  </a:lnTo>
                  <a:lnTo>
                    <a:pt x="11" y="481"/>
                  </a:lnTo>
                  <a:lnTo>
                    <a:pt x="6" y="481"/>
                  </a:lnTo>
                  <a:lnTo>
                    <a:pt x="6" y="474"/>
                  </a:lnTo>
                  <a:lnTo>
                    <a:pt x="3" y="474"/>
                  </a:lnTo>
                  <a:lnTo>
                    <a:pt x="3" y="470"/>
                  </a:lnTo>
                  <a:lnTo>
                    <a:pt x="0" y="470"/>
                  </a:lnTo>
                  <a:lnTo>
                    <a:pt x="0" y="462"/>
                  </a:lnTo>
                  <a:lnTo>
                    <a:pt x="3" y="462"/>
                  </a:lnTo>
                  <a:lnTo>
                    <a:pt x="3" y="458"/>
                  </a:lnTo>
                  <a:lnTo>
                    <a:pt x="11" y="458"/>
                  </a:lnTo>
                  <a:lnTo>
                    <a:pt x="11" y="450"/>
                  </a:lnTo>
                  <a:lnTo>
                    <a:pt x="19" y="450"/>
                  </a:lnTo>
                  <a:lnTo>
                    <a:pt x="19" y="443"/>
                  </a:lnTo>
                  <a:lnTo>
                    <a:pt x="19" y="442"/>
                  </a:lnTo>
                  <a:lnTo>
                    <a:pt x="20" y="439"/>
                  </a:lnTo>
                  <a:lnTo>
                    <a:pt x="20" y="436"/>
                  </a:lnTo>
                  <a:lnTo>
                    <a:pt x="20" y="434"/>
                  </a:lnTo>
                  <a:lnTo>
                    <a:pt x="26" y="434"/>
                  </a:lnTo>
                  <a:lnTo>
                    <a:pt x="26" y="432"/>
                  </a:lnTo>
                  <a:lnTo>
                    <a:pt x="27" y="420"/>
                  </a:lnTo>
                  <a:lnTo>
                    <a:pt x="28" y="420"/>
                  </a:lnTo>
                  <a:lnTo>
                    <a:pt x="28" y="418"/>
                  </a:lnTo>
                  <a:lnTo>
                    <a:pt x="27" y="418"/>
                  </a:lnTo>
                  <a:lnTo>
                    <a:pt x="27" y="413"/>
                  </a:lnTo>
                  <a:lnTo>
                    <a:pt x="29" y="413"/>
                  </a:lnTo>
                  <a:lnTo>
                    <a:pt x="29" y="406"/>
                  </a:lnTo>
                  <a:lnTo>
                    <a:pt x="31" y="406"/>
                  </a:lnTo>
                  <a:lnTo>
                    <a:pt x="31" y="401"/>
                  </a:lnTo>
                  <a:lnTo>
                    <a:pt x="31" y="397"/>
                  </a:lnTo>
                  <a:lnTo>
                    <a:pt x="31" y="392"/>
                  </a:lnTo>
                  <a:lnTo>
                    <a:pt x="35" y="392"/>
                  </a:lnTo>
                  <a:lnTo>
                    <a:pt x="35" y="388"/>
                  </a:lnTo>
                  <a:lnTo>
                    <a:pt x="38" y="388"/>
                  </a:lnTo>
                  <a:lnTo>
                    <a:pt x="38" y="384"/>
                  </a:lnTo>
                  <a:lnTo>
                    <a:pt x="40" y="384"/>
                  </a:lnTo>
                  <a:lnTo>
                    <a:pt x="40" y="384"/>
                  </a:lnTo>
                  <a:lnTo>
                    <a:pt x="40" y="381"/>
                  </a:lnTo>
                  <a:lnTo>
                    <a:pt x="38" y="381"/>
                  </a:lnTo>
                  <a:lnTo>
                    <a:pt x="38" y="379"/>
                  </a:lnTo>
                  <a:lnTo>
                    <a:pt x="35" y="379"/>
                  </a:lnTo>
                  <a:lnTo>
                    <a:pt x="35" y="374"/>
                  </a:lnTo>
                  <a:lnTo>
                    <a:pt x="33" y="374"/>
                  </a:lnTo>
                  <a:lnTo>
                    <a:pt x="33" y="372"/>
                  </a:lnTo>
                  <a:lnTo>
                    <a:pt x="31" y="372"/>
                  </a:lnTo>
                  <a:lnTo>
                    <a:pt x="32" y="370"/>
                  </a:lnTo>
                  <a:lnTo>
                    <a:pt x="29" y="370"/>
                  </a:lnTo>
                  <a:lnTo>
                    <a:pt x="29" y="366"/>
                  </a:lnTo>
                  <a:lnTo>
                    <a:pt x="27" y="366"/>
                  </a:lnTo>
                  <a:lnTo>
                    <a:pt x="27" y="360"/>
                  </a:lnTo>
                  <a:lnTo>
                    <a:pt x="25" y="360"/>
                  </a:lnTo>
                  <a:lnTo>
                    <a:pt x="25" y="358"/>
                  </a:lnTo>
                  <a:lnTo>
                    <a:pt x="21" y="358"/>
                  </a:lnTo>
                  <a:lnTo>
                    <a:pt x="21" y="358"/>
                  </a:lnTo>
                  <a:lnTo>
                    <a:pt x="21" y="358"/>
                  </a:lnTo>
                  <a:lnTo>
                    <a:pt x="19" y="358"/>
                  </a:lnTo>
                  <a:lnTo>
                    <a:pt x="20" y="355"/>
                  </a:lnTo>
                  <a:lnTo>
                    <a:pt x="20" y="352"/>
                  </a:lnTo>
                  <a:lnTo>
                    <a:pt x="21" y="352"/>
                  </a:lnTo>
                  <a:lnTo>
                    <a:pt x="21" y="350"/>
                  </a:lnTo>
                  <a:lnTo>
                    <a:pt x="21" y="348"/>
                  </a:lnTo>
                  <a:lnTo>
                    <a:pt x="21" y="343"/>
                  </a:lnTo>
                  <a:lnTo>
                    <a:pt x="21" y="343"/>
                  </a:lnTo>
                  <a:lnTo>
                    <a:pt x="21" y="342"/>
                  </a:lnTo>
                  <a:lnTo>
                    <a:pt x="22" y="339"/>
                  </a:lnTo>
                  <a:lnTo>
                    <a:pt x="22" y="338"/>
                  </a:lnTo>
                  <a:lnTo>
                    <a:pt x="22" y="336"/>
                  </a:lnTo>
                  <a:lnTo>
                    <a:pt x="22" y="330"/>
                  </a:lnTo>
                  <a:lnTo>
                    <a:pt x="22" y="325"/>
                  </a:lnTo>
                  <a:lnTo>
                    <a:pt x="22" y="321"/>
                  </a:lnTo>
                  <a:lnTo>
                    <a:pt x="22" y="317"/>
                  </a:lnTo>
                  <a:lnTo>
                    <a:pt x="22" y="317"/>
                  </a:lnTo>
                  <a:lnTo>
                    <a:pt x="22" y="316"/>
                  </a:lnTo>
                  <a:lnTo>
                    <a:pt x="22" y="316"/>
                  </a:lnTo>
                  <a:lnTo>
                    <a:pt x="22" y="315"/>
                  </a:lnTo>
                  <a:lnTo>
                    <a:pt x="22" y="314"/>
                  </a:lnTo>
                  <a:lnTo>
                    <a:pt x="24" y="309"/>
                  </a:lnTo>
                  <a:lnTo>
                    <a:pt x="24" y="307"/>
                  </a:lnTo>
                  <a:lnTo>
                    <a:pt x="24" y="305"/>
                  </a:lnTo>
                  <a:lnTo>
                    <a:pt x="28" y="309"/>
                  </a:lnTo>
                  <a:lnTo>
                    <a:pt x="29" y="309"/>
                  </a:lnTo>
                  <a:lnTo>
                    <a:pt x="32" y="309"/>
                  </a:lnTo>
                  <a:lnTo>
                    <a:pt x="36" y="309"/>
                  </a:lnTo>
                  <a:lnTo>
                    <a:pt x="42" y="309"/>
                  </a:lnTo>
                  <a:lnTo>
                    <a:pt x="43" y="310"/>
                  </a:lnTo>
                  <a:lnTo>
                    <a:pt x="43" y="310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7" y="312"/>
                  </a:lnTo>
                  <a:lnTo>
                    <a:pt x="47" y="314"/>
                  </a:lnTo>
                  <a:lnTo>
                    <a:pt x="47" y="314"/>
                  </a:lnTo>
                  <a:lnTo>
                    <a:pt x="48" y="314"/>
                  </a:lnTo>
                  <a:lnTo>
                    <a:pt x="48" y="314"/>
                  </a:lnTo>
                  <a:lnTo>
                    <a:pt x="48" y="314"/>
                  </a:lnTo>
                  <a:lnTo>
                    <a:pt x="52" y="315"/>
                  </a:lnTo>
                  <a:lnTo>
                    <a:pt x="56" y="315"/>
                  </a:lnTo>
                  <a:lnTo>
                    <a:pt x="69" y="315"/>
                  </a:lnTo>
                  <a:lnTo>
                    <a:pt x="71" y="315"/>
                  </a:lnTo>
                  <a:lnTo>
                    <a:pt x="71" y="309"/>
                  </a:lnTo>
                  <a:lnTo>
                    <a:pt x="74" y="308"/>
                  </a:lnTo>
                  <a:lnTo>
                    <a:pt x="75" y="304"/>
                  </a:lnTo>
                  <a:lnTo>
                    <a:pt x="75" y="300"/>
                  </a:lnTo>
                  <a:lnTo>
                    <a:pt x="75" y="300"/>
                  </a:lnTo>
                  <a:lnTo>
                    <a:pt x="78" y="297"/>
                  </a:lnTo>
                  <a:lnTo>
                    <a:pt x="78" y="297"/>
                  </a:lnTo>
                  <a:lnTo>
                    <a:pt x="78" y="296"/>
                  </a:lnTo>
                  <a:lnTo>
                    <a:pt x="78" y="295"/>
                  </a:lnTo>
                  <a:lnTo>
                    <a:pt x="82" y="293"/>
                  </a:lnTo>
                  <a:lnTo>
                    <a:pt x="82" y="290"/>
                  </a:lnTo>
                  <a:lnTo>
                    <a:pt x="82" y="288"/>
                  </a:lnTo>
                  <a:lnTo>
                    <a:pt x="87" y="286"/>
                  </a:lnTo>
                  <a:lnTo>
                    <a:pt x="88" y="286"/>
                  </a:lnTo>
                  <a:lnTo>
                    <a:pt x="90" y="286"/>
                  </a:lnTo>
                  <a:lnTo>
                    <a:pt x="90" y="286"/>
                  </a:lnTo>
                  <a:lnTo>
                    <a:pt x="94" y="286"/>
                  </a:lnTo>
                  <a:lnTo>
                    <a:pt x="94" y="284"/>
                  </a:lnTo>
                  <a:lnTo>
                    <a:pt x="95" y="282"/>
                  </a:lnTo>
                  <a:lnTo>
                    <a:pt x="98" y="277"/>
                  </a:lnTo>
                  <a:lnTo>
                    <a:pt x="99" y="276"/>
                  </a:lnTo>
                  <a:lnTo>
                    <a:pt x="103" y="275"/>
                  </a:lnTo>
                  <a:lnTo>
                    <a:pt x="105" y="274"/>
                  </a:lnTo>
                  <a:lnTo>
                    <a:pt x="109" y="273"/>
                  </a:lnTo>
                  <a:lnTo>
                    <a:pt x="108" y="270"/>
                  </a:lnTo>
                  <a:lnTo>
                    <a:pt x="108" y="267"/>
                  </a:lnTo>
                  <a:lnTo>
                    <a:pt x="108" y="267"/>
                  </a:lnTo>
                  <a:lnTo>
                    <a:pt x="108" y="267"/>
                  </a:lnTo>
                  <a:lnTo>
                    <a:pt x="109" y="265"/>
                  </a:lnTo>
                  <a:lnTo>
                    <a:pt x="109" y="265"/>
                  </a:lnTo>
                  <a:lnTo>
                    <a:pt x="110" y="263"/>
                  </a:lnTo>
                  <a:lnTo>
                    <a:pt x="110" y="262"/>
                  </a:lnTo>
                  <a:lnTo>
                    <a:pt x="111" y="260"/>
                  </a:lnTo>
                  <a:lnTo>
                    <a:pt x="112" y="260"/>
                  </a:lnTo>
                  <a:lnTo>
                    <a:pt x="112" y="258"/>
                  </a:lnTo>
                  <a:lnTo>
                    <a:pt x="113" y="256"/>
                  </a:lnTo>
                  <a:lnTo>
                    <a:pt x="113" y="253"/>
                  </a:lnTo>
                  <a:lnTo>
                    <a:pt x="113" y="251"/>
                  </a:lnTo>
                  <a:lnTo>
                    <a:pt x="113" y="249"/>
                  </a:lnTo>
                  <a:lnTo>
                    <a:pt x="113" y="248"/>
                  </a:lnTo>
                  <a:lnTo>
                    <a:pt x="116" y="242"/>
                  </a:lnTo>
                  <a:lnTo>
                    <a:pt x="116" y="241"/>
                  </a:lnTo>
                  <a:lnTo>
                    <a:pt x="116" y="241"/>
                  </a:lnTo>
                  <a:lnTo>
                    <a:pt x="116" y="237"/>
                  </a:lnTo>
                  <a:lnTo>
                    <a:pt x="116" y="237"/>
                  </a:lnTo>
                  <a:lnTo>
                    <a:pt x="118" y="234"/>
                  </a:lnTo>
                  <a:lnTo>
                    <a:pt x="119" y="234"/>
                  </a:lnTo>
                  <a:lnTo>
                    <a:pt x="123" y="232"/>
                  </a:lnTo>
                  <a:lnTo>
                    <a:pt x="126" y="231"/>
                  </a:lnTo>
                  <a:lnTo>
                    <a:pt x="127" y="232"/>
                  </a:lnTo>
                  <a:lnTo>
                    <a:pt x="129" y="233"/>
                  </a:lnTo>
                  <a:lnTo>
                    <a:pt x="131" y="233"/>
                  </a:lnTo>
                  <a:lnTo>
                    <a:pt x="132" y="233"/>
                  </a:lnTo>
                  <a:lnTo>
                    <a:pt x="134" y="234"/>
                  </a:lnTo>
                  <a:lnTo>
                    <a:pt x="137" y="232"/>
                  </a:lnTo>
                  <a:lnTo>
                    <a:pt x="137" y="230"/>
                  </a:lnTo>
                  <a:lnTo>
                    <a:pt x="138" y="224"/>
                  </a:lnTo>
                  <a:lnTo>
                    <a:pt x="138" y="220"/>
                  </a:lnTo>
                  <a:lnTo>
                    <a:pt x="138" y="216"/>
                  </a:lnTo>
                  <a:lnTo>
                    <a:pt x="138" y="211"/>
                  </a:lnTo>
                  <a:lnTo>
                    <a:pt x="139" y="207"/>
                  </a:lnTo>
                  <a:lnTo>
                    <a:pt x="139" y="203"/>
                  </a:lnTo>
                  <a:lnTo>
                    <a:pt x="139" y="198"/>
                  </a:lnTo>
                  <a:lnTo>
                    <a:pt x="139" y="193"/>
                  </a:lnTo>
                  <a:lnTo>
                    <a:pt x="139" y="189"/>
                  </a:lnTo>
                  <a:lnTo>
                    <a:pt x="139" y="186"/>
                  </a:lnTo>
                  <a:lnTo>
                    <a:pt x="139" y="181"/>
                  </a:lnTo>
                  <a:lnTo>
                    <a:pt x="139" y="174"/>
                  </a:lnTo>
                  <a:lnTo>
                    <a:pt x="136" y="174"/>
                  </a:lnTo>
                  <a:lnTo>
                    <a:pt x="136" y="172"/>
                  </a:lnTo>
                  <a:lnTo>
                    <a:pt x="136" y="169"/>
                  </a:lnTo>
                  <a:lnTo>
                    <a:pt x="136" y="165"/>
                  </a:lnTo>
                  <a:lnTo>
                    <a:pt x="136" y="162"/>
                  </a:lnTo>
                  <a:lnTo>
                    <a:pt x="136" y="161"/>
                  </a:lnTo>
                  <a:lnTo>
                    <a:pt x="138" y="160"/>
                  </a:lnTo>
                  <a:lnTo>
                    <a:pt x="142" y="158"/>
                  </a:lnTo>
                  <a:lnTo>
                    <a:pt x="145" y="157"/>
                  </a:lnTo>
                  <a:lnTo>
                    <a:pt x="151" y="155"/>
                  </a:lnTo>
                  <a:lnTo>
                    <a:pt x="152" y="154"/>
                  </a:lnTo>
                  <a:lnTo>
                    <a:pt x="153" y="151"/>
                  </a:lnTo>
                  <a:lnTo>
                    <a:pt x="154" y="148"/>
                  </a:lnTo>
                  <a:lnTo>
                    <a:pt x="154" y="143"/>
                  </a:lnTo>
                  <a:lnTo>
                    <a:pt x="154" y="139"/>
                  </a:lnTo>
                  <a:lnTo>
                    <a:pt x="154" y="134"/>
                  </a:lnTo>
                  <a:lnTo>
                    <a:pt x="156" y="128"/>
                  </a:lnTo>
                  <a:lnTo>
                    <a:pt x="157" y="128"/>
                  </a:lnTo>
                  <a:lnTo>
                    <a:pt x="158" y="126"/>
                  </a:lnTo>
                  <a:lnTo>
                    <a:pt x="159" y="126"/>
                  </a:lnTo>
                  <a:lnTo>
                    <a:pt x="160" y="123"/>
                  </a:lnTo>
                  <a:lnTo>
                    <a:pt x="161" y="123"/>
                  </a:lnTo>
                  <a:lnTo>
                    <a:pt x="161" y="120"/>
                  </a:lnTo>
                  <a:lnTo>
                    <a:pt x="165" y="121"/>
                  </a:lnTo>
                  <a:lnTo>
                    <a:pt x="165" y="121"/>
                  </a:lnTo>
                  <a:lnTo>
                    <a:pt x="170" y="121"/>
                  </a:lnTo>
                  <a:lnTo>
                    <a:pt x="170" y="120"/>
                  </a:lnTo>
                  <a:lnTo>
                    <a:pt x="171" y="120"/>
                  </a:lnTo>
                  <a:lnTo>
                    <a:pt x="174" y="120"/>
                  </a:lnTo>
                  <a:lnTo>
                    <a:pt x="179" y="120"/>
                  </a:lnTo>
                  <a:lnTo>
                    <a:pt x="182" y="120"/>
                  </a:lnTo>
                  <a:lnTo>
                    <a:pt x="187" y="120"/>
                  </a:lnTo>
                  <a:lnTo>
                    <a:pt x="189" y="120"/>
                  </a:lnTo>
                  <a:lnTo>
                    <a:pt x="189" y="119"/>
                  </a:lnTo>
                  <a:lnTo>
                    <a:pt x="192" y="119"/>
                  </a:lnTo>
                  <a:lnTo>
                    <a:pt x="192" y="114"/>
                  </a:lnTo>
                  <a:lnTo>
                    <a:pt x="199" y="114"/>
                  </a:lnTo>
                  <a:lnTo>
                    <a:pt x="199" y="112"/>
                  </a:lnTo>
                  <a:lnTo>
                    <a:pt x="201" y="112"/>
                  </a:lnTo>
                  <a:lnTo>
                    <a:pt x="201" y="106"/>
                  </a:lnTo>
                  <a:lnTo>
                    <a:pt x="195" y="106"/>
                  </a:lnTo>
                  <a:lnTo>
                    <a:pt x="195" y="94"/>
                  </a:lnTo>
                  <a:lnTo>
                    <a:pt x="193" y="94"/>
                  </a:lnTo>
                  <a:lnTo>
                    <a:pt x="193" y="85"/>
                  </a:lnTo>
                  <a:lnTo>
                    <a:pt x="199" y="85"/>
                  </a:lnTo>
                  <a:lnTo>
                    <a:pt x="199" y="82"/>
                  </a:lnTo>
                  <a:lnTo>
                    <a:pt x="202" y="81"/>
                  </a:lnTo>
                  <a:lnTo>
                    <a:pt x="202" y="77"/>
                  </a:lnTo>
                  <a:lnTo>
                    <a:pt x="196" y="77"/>
                  </a:lnTo>
                  <a:lnTo>
                    <a:pt x="196" y="70"/>
                  </a:lnTo>
                  <a:lnTo>
                    <a:pt x="199" y="70"/>
                  </a:lnTo>
                  <a:lnTo>
                    <a:pt x="199" y="64"/>
                  </a:lnTo>
                  <a:lnTo>
                    <a:pt x="200" y="64"/>
                  </a:lnTo>
                  <a:lnTo>
                    <a:pt x="200" y="61"/>
                  </a:lnTo>
                  <a:lnTo>
                    <a:pt x="202" y="61"/>
                  </a:lnTo>
                  <a:lnTo>
                    <a:pt x="203" y="54"/>
                  </a:lnTo>
                  <a:lnTo>
                    <a:pt x="205" y="54"/>
                  </a:lnTo>
                  <a:lnTo>
                    <a:pt x="205" y="52"/>
                  </a:lnTo>
                  <a:lnTo>
                    <a:pt x="207" y="52"/>
                  </a:lnTo>
                  <a:lnTo>
                    <a:pt x="207" y="40"/>
                  </a:lnTo>
                  <a:lnTo>
                    <a:pt x="209" y="40"/>
                  </a:lnTo>
                  <a:lnTo>
                    <a:pt x="209" y="38"/>
                  </a:lnTo>
                  <a:lnTo>
                    <a:pt x="213" y="38"/>
                  </a:lnTo>
                  <a:lnTo>
                    <a:pt x="213" y="36"/>
                  </a:lnTo>
                  <a:lnTo>
                    <a:pt x="214" y="36"/>
                  </a:lnTo>
                  <a:lnTo>
                    <a:pt x="214" y="35"/>
                  </a:lnTo>
                  <a:lnTo>
                    <a:pt x="214" y="33"/>
                  </a:lnTo>
                  <a:lnTo>
                    <a:pt x="217" y="35"/>
                  </a:lnTo>
                  <a:lnTo>
                    <a:pt x="217" y="28"/>
                  </a:lnTo>
                  <a:lnTo>
                    <a:pt x="217" y="28"/>
                  </a:lnTo>
                  <a:lnTo>
                    <a:pt x="217" y="16"/>
                  </a:lnTo>
                  <a:lnTo>
                    <a:pt x="221" y="16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409" name="Freeform 162">
              <a:extLst>
                <a:ext uri="{FF2B5EF4-FFF2-40B4-BE49-F238E27FC236}">
                  <a16:creationId xmlns:a16="http://schemas.microsoft.com/office/drawing/2014/main" id="{649A3EF1-128F-A220-6181-ADC44EDF2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8913" y="1174750"/>
              <a:ext cx="1108075" cy="925513"/>
            </a:xfrm>
            <a:custGeom>
              <a:avLst/>
              <a:gdLst>
                <a:gd name="T0" fmla="*/ 0 w 698"/>
                <a:gd name="T1" fmla="*/ 421 h 583"/>
                <a:gd name="T2" fmla="*/ 3 w 698"/>
                <a:gd name="T3" fmla="*/ 312 h 583"/>
                <a:gd name="T4" fmla="*/ 6 w 698"/>
                <a:gd name="T5" fmla="*/ 7 h 583"/>
                <a:gd name="T6" fmla="*/ 95 w 698"/>
                <a:gd name="T7" fmla="*/ 7 h 583"/>
                <a:gd name="T8" fmla="*/ 261 w 698"/>
                <a:gd name="T9" fmla="*/ 7 h 583"/>
                <a:gd name="T10" fmla="*/ 309 w 698"/>
                <a:gd name="T11" fmla="*/ 6 h 583"/>
                <a:gd name="T12" fmla="*/ 464 w 698"/>
                <a:gd name="T13" fmla="*/ 4 h 583"/>
                <a:gd name="T14" fmla="*/ 496 w 698"/>
                <a:gd name="T15" fmla="*/ 1 h 583"/>
                <a:gd name="T16" fmla="*/ 526 w 698"/>
                <a:gd name="T17" fmla="*/ 1 h 583"/>
                <a:gd name="T18" fmla="*/ 553 w 698"/>
                <a:gd name="T19" fmla="*/ 3 h 583"/>
                <a:gd name="T20" fmla="*/ 563 w 698"/>
                <a:gd name="T21" fmla="*/ 1 h 583"/>
                <a:gd name="T22" fmla="*/ 590 w 698"/>
                <a:gd name="T23" fmla="*/ 1 h 583"/>
                <a:gd name="T24" fmla="*/ 616 w 698"/>
                <a:gd name="T25" fmla="*/ 0 h 583"/>
                <a:gd name="T26" fmla="*/ 646 w 698"/>
                <a:gd name="T27" fmla="*/ 0 h 583"/>
                <a:gd name="T28" fmla="*/ 682 w 698"/>
                <a:gd name="T29" fmla="*/ 0 h 583"/>
                <a:gd name="T30" fmla="*/ 687 w 698"/>
                <a:gd name="T31" fmla="*/ 137 h 583"/>
                <a:gd name="T32" fmla="*/ 695 w 698"/>
                <a:gd name="T33" fmla="*/ 405 h 583"/>
                <a:gd name="T34" fmla="*/ 697 w 698"/>
                <a:gd name="T35" fmla="*/ 534 h 583"/>
                <a:gd name="T36" fmla="*/ 698 w 698"/>
                <a:gd name="T37" fmla="*/ 572 h 583"/>
                <a:gd name="T38" fmla="*/ 444 w 698"/>
                <a:gd name="T39" fmla="*/ 577 h 583"/>
                <a:gd name="T40" fmla="*/ 346 w 698"/>
                <a:gd name="T41" fmla="*/ 577 h 583"/>
                <a:gd name="T42" fmla="*/ 312 w 698"/>
                <a:gd name="T43" fmla="*/ 577 h 583"/>
                <a:gd name="T44" fmla="*/ 278 w 698"/>
                <a:gd name="T45" fmla="*/ 577 h 583"/>
                <a:gd name="T46" fmla="*/ 238 w 698"/>
                <a:gd name="T47" fmla="*/ 578 h 583"/>
                <a:gd name="T48" fmla="*/ 121 w 698"/>
                <a:gd name="T49" fmla="*/ 579 h 583"/>
                <a:gd name="T50" fmla="*/ 121 w 698"/>
                <a:gd name="T51" fmla="*/ 583 h 583"/>
                <a:gd name="T52" fmla="*/ 98 w 698"/>
                <a:gd name="T53" fmla="*/ 582 h 583"/>
                <a:gd name="T54" fmla="*/ 100 w 698"/>
                <a:gd name="T55" fmla="*/ 557 h 583"/>
                <a:gd name="T56" fmla="*/ 100 w 698"/>
                <a:gd name="T57" fmla="*/ 503 h 583"/>
                <a:gd name="T58" fmla="*/ 100 w 698"/>
                <a:gd name="T59" fmla="*/ 489 h 583"/>
                <a:gd name="T60" fmla="*/ 101 w 698"/>
                <a:gd name="T61" fmla="*/ 489 h 583"/>
                <a:gd name="T62" fmla="*/ 101 w 698"/>
                <a:gd name="T63" fmla="*/ 463 h 583"/>
                <a:gd name="T64" fmla="*/ 100 w 698"/>
                <a:gd name="T65" fmla="*/ 463 h 583"/>
                <a:gd name="T66" fmla="*/ 100 w 698"/>
                <a:gd name="T67" fmla="*/ 435 h 583"/>
                <a:gd name="T68" fmla="*/ 101 w 698"/>
                <a:gd name="T69" fmla="*/ 435 h 583"/>
                <a:gd name="T70" fmla="*/ 101 w 698"/>
                <a:gd name="T71" fmla="*/ 423 h 583"/>
                <a:gd name="T72" fmla="*/ 0 w 698"/>
                <a:gd name="T73" fmla="*/ 421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98" h="583">
                  <a:moveTo>
                    <a:pt x="0" y="421"/>
                  </a:moveTo>
                  <a:lnTo>
                    <a:pt x="3" y="312"/>
                  </a:lnTo>
                  <a:lnTo>
                    <a:pt x="6" y="7"/>
                  </a:lnTo>
                  <a:lnTo>
                    <a:pt x="95" y="7"/>
                  </a:lnTo>
                  <a:lnTo>
                    <a:pt x="261" y="7"/>
                  </a:lnTo>
                  <a:lnTo>
                    <a:pt x="309" y="6"/>
                  </a:lnTo>
                  <a:lnTo>
                    <a:pt x="464" y="4"/>
                  </a:lnTo>
                  <a:lnTo>
                    <a:pt x="496" y="1"/>
                  </a:lnTo>
                  <a:lnTo>
                    <a:pt x="526" y="1"/>
                  </a:lnTo>
                  <a:lnTo>
                    <a:pt x="553" y="3"/>
                  </a:lnTo>
                  <a:lnTo>
                    <a:pt x="563" y="1"/>
                  </a:lnTo>
                  <a:lnTo>
                    <a:pt x="590" y="1"/>
                  </a:lnTo>
                  <a:lnTo>
                    <a:pt x="616" y="0"/>
                  </a:lnTo>
                  <a:lnTo>
                    <a:pt x="646" y="0"/>
                  </a:lnTo>
                  <a:lnTo>
                    <a:pt x="682" y="0"/>
                  </a:lnTo>
                  <a:lnTo>
                    <a:pt x="687" y="137"/>
                  </a:lnTo>
                  <a:lnTo>
                    <a:pt x="695" y="405"/>
                  </a:lnTo>
                  <a:lnTo>
                    <a:pt x="697" y="534"/>
                  </a:lnTo>
                  <a:lnTo>
                    <a:pt x="698" y="572"/>
                  </a:lnTo>
                  <a:lnTo>
                    <a:pt x="444" y="577"/>
                  </a:lnTo>
                  <a:lnTo>
                    <a:pt x="346" y="577"/>
                  </a:lnTo>
                  <a:lnTo>
                    <a:pt x="312" y="577"/>
                  </a:lnTo>
                  <a:lnTo>
                    <a:pt x="278" y="577"/>
                  </a:lnTo>
                  <a:lnTo>
                    <a:pt x="238" y="578"/>
                  </a:lnTo>
                  <a:lnTo>
                    <a:pt x="121" y="579"/>
                  </a:lnTo>
                  <a:lnTo>
                    <a:pt x="121" y="583"/>
                  </a:lnTo>
                  <a:lnTo>
                    <a:pt x="98" y="582"/>
                  </a:lnTo>
                  <a:lnTo>
                    <a:pt x="100" y="557"/>
                  </a:lnTo>
                  <a:lnTo>
                    <a:pt x="100" y="503"/>
                  </a:lnTo>
                  <a:lnTo>
                    <a:pt x="100" y="489"/>
                  </a:lnTo>
                  <a:lnTo>
                    <a:pt x="101" y="489"/>
                  </a:lnTo>
                  <a:lnTo>
                    <a:pt x="101" y="463"/>
                  </a:lnTo>
                  <a:lnTo>
                    <a:pt x="100" y="463"/>
                  </a:lnTo>
                  <a:lnTo>
                    <a:pt x="100" y="435"/>
                  </a:lnTo>
                  <a:lnTo>
                    <a:pt x="101" y="435"/>
                  </a:lnTo>
                  <a:lnTo>
                    <a:pt x="101" y="423"/>
                  </a:lnTo>
                  <a:lnTo>
                    <a:pt x="0" y="42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410" name="Freeform 164">
              <a:extLst>
                <a:ext uri="{FF2B5EF4-FFF2-40B4-BE49-F238E27FC236}">
                  <a16:creationId xmlns:a16="http://schemas.microsoft.com/office/drawing/2014/main" id="{03B127BC-2604-1E57-8D66-AC56E1E0E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613" y="1955800"/>
              <a:ext cx="963613" cy="1219200"/>
            </a:xfrm>
            <a:custGeom>
              <a:avLst/>
              <a:gdLst>
                <a:gd name="T0" fmla="*/ 162 w 607"/>
                <a:gd name="T1" fmla="*/ 63 h 768"/>
                <a:gd name="T2" fmla="*/ 153 w 607"/>
                <a:gd name="T3" fmla="*/ 132 h 768"/>
                <a:gd name="T4" fmla="*/ 183 w 607"/>
                <a:gd name="T5" fmla="*/ 233 h 768"/>
                <a:gd name="T6" fmla="*/ 198 w 607"/>
                <a:gd name="T7" fmla="*/ 230 h 768"/>
                <a:gd name="T8" fmla="*/ 231 w 607"/>
                <a:gd name="T9" fmla="*/ 252 h 768"/>
                <a:gd name="T10" fmla="*/ 241 w 607"/>
                <a:gd name="T11" fmla="*/ 245 h 768"/>
                <a:gd name="T12" fmla="*/ 254 w 607"/>
                <a:gd name="T13" fmla="*/ 241 h 768"/>
                <a:gd name="T14" fmla="*/ 258 w 607"/>
                <a:gd name="T15" fmla="*/ 232 h 768"/>
                <a:gd name="T16" fmla="*/ 273 w 607"/>
                <a:gd name="T17" fmla="*/ 227 h 768"/>
                <a:gd name="T18" fmla="*/ 282 w 607"/>
                <a:gd name="T19" fmla="*/ 219 h 768"/>
                <a:gd name="T20" fmla="*/ 291 w 607"/>
                <a:gd name="T21" fmla="*/ 215 h 768"/>
                <a:gd name="T22" fmla="*/ 297 w 607"/>
                <a:gd name="T23" fmla="*/ 180 h 768"/>
                <a:gd name="T24" fmla="*/ 329 w 607"/>
                <a:gd name="T25" fmla="*/ 162 h 768"/>
                <a:gd name="T26" fmla="*/ 350 w 607"/>
                <a:gd name="T27" fmla="*/ 154 h 768"/>
                <a:gd name="T28" fmla="*/ 481 w 607"/>
                <a:gd name="T29" fmla="*/ 125 h 768"/>
                <a:gd name="T30" fmla="*/ 591 w 607"/>
                <a:gd name="T31" fmla="*/ 133 h 768"/>
                <a:gd name="T32" fmla="*/ 599 w 607"/>
                <a:gd name="T33" fmla="*/ 146 h 768"/>
                <a:gd name="T34" fmla="*/ 605 w 607"/>
                <a:gd name="T35" fmla="*/ 174 h 768"/>
                <a:gd name="T36" fmla="*/ 601 w 607"/>
                <a:gd name="T37" fmla="*/ 185 h 768"/>
                <a:gd name="T38" fmla="*/ 604 w 607"/>
                <a:gd name="T39" fmla="*/ 205 h 768"/>
                <a:gd name="T40" fmla="*/ 603 w 607"/>
                <a:gd name="T41" fmla="*/ 217 h 768"/>
                <a:gd name="T42" fmla="*/ 603 w 607"/>
                <a:gd name="T43" fmla="*/ 233 h 768"/>
                <a:gd name="T44" fmla="*/ 606 w 607"/>
                <a:gd name="T45" fmla="*/ 243 h 768"/>
                <a:gd name="T46" fmla="*/ 597 w 607"/>
                <a:gd name="T47" fmla="*/ 247 h 768"/>
                <a:gd name="T48" fmla="*/ 594 w 607"/>
                <a:gd name="T49" fmla="*/ 257 h 768"/>
                <a:gd name="T50" fmla="*/ 593 w 607"/>
                <a:gd name="T51" fmla="*/ 266 h 768"/>
                <a:gd name="T52" fmla="*/ 585 w 607"/>
                <a:gd name="T53" fmla="*/ 271 h 768"/>
                <a:gd name="T54" fmla="*/ 575 w 607"/>
                <a:gd name="T55" fmla="*/ 281 h 768"/>
                <a:gd name="T56" fmla="*/ 562 w 607"/>
                <a:gd name="T57" fmla="*/ 288 h 768"/>
                <a:gd name="T58" fmla="*/ 564 w 607"/>
                <a:gd name="T59" fmla="*/ 294 h 768"/>
                <a:gd name="T60" fmla="*/ 558 w 607"/>
                <a:gd name="T61" fmla="*/ 302 h 768"/>
                <a:gd name="T62" fmla="*/ 551 w 607"/>
                <a:gd name="T63" fmla="*/ 313 h 768"/>
                <a:gd name="T64" fmla="*/ 540 w 607"/>
                <a:gd name="T65" fmla="*/ 314 h 768"/>
                <a:gd name="T66" fmla="*/ 537 w 607"/>
                <a:gd name="T67" fmla="*/ 330 h 768"/>
                <a:gd name="T68" fmla="*/ 545 w 607"/>
                <a:gd name="T69" fmla="*/ 355 h 768"/>
                <a:gd name="T70" fmla="*/ 541 w 607"/>
                <a:gd name="T71" fmla="*/ 369 h 768"/>
                <a:gd name="T72" fmla="*/ 531 w 607"/>
                <a:gd name="T73" fmla="*/ 377 h 768"/>
                <a:gd name="T74" fmla="*/ 528 w 607"/>
                <a:gd name="T75" fmla="*/ 386 h 768"/>
                <a:gd name="T76" fmla="*/ 531 w 607"/>
                <a:gd name="T77" fmla="*/ 403 h 768"/>
                <a:gd name="T78" fmla="*/ 535 w 607"/>
                <a:gd name="T79" fmla="*/ 424 h 768"/>
                <a:gd name="T80" fmla="*/ 522 w 607"/>
                <a:gd name="T81" fmla="*/ 433 h 768"/>
                <a:gd name="T82" fmla="*/ 520 w 607"/>
                <a:gd name="T83" fmla="*/ 439 h 768"/>
                <a:gd name="T84" fmla="*/ 499 w 607"/>
                <a:gd name="T85" fmla="*/ 468 h 768"/>
                <a:gd name="T86" fmla="*/ 496 w 607"/>
                <a:gd name="T87" fmla="*/ 475 h 768"/>
                <a:gd name="T88" fmla="*/ 494 w 607"/>
                <a:gd name="T89" fmla="*/ 503 h 768"/>
                <a:gd name="T90" fmla="*/ 550 w 607"/>
                <a:gd name="T91" fmla="*/ 593 h 768"/>
                <a:gd name="T92" fmla="*/ 370 w 607"/>
                <a:gd name="T93" fmla="*/ 768 h 768"/>
                <a:gd name="T94" fmla="*/ 14 w 607"/>
                <a:gd name="T95" fmla="*/ 37 h 768"/>
                <a:gd name="T96" fmla="*/ 25 w 607"/>
                <a:gd name="T97" fmla="*/ 41 h 768"/>
                <a:gd name="T98" fmla="*/ 28 w 607"/>
                <a:gd name="T99" fmla="*/ 46 h 768"/>
                <a:gd name="T100" fmla="*/ 32 w 607"/>
                <a:gd name="T101" fmla="*/ 49 h 768"/>
                <a:gd name="T102" fmla="*/ 34 w 607"/>
                <a:gd name="T103" fmla="*/ 55 h 768"/>
                <a:gd name="T104" fmla="*/ 38 w 607"/>
                <a:gd name="T105" fmla="*/ 58 h 768"/>
                <a:gd name="T106" fmla="*/ 42 w 607"/>
                <a:gd name="T107" fmla="*/ 57 h 768"/>
                <a:gd name="T108" fmla="*/ 55 w 607"/>
                <a:gd name="T109" fmla="*/ 48 h 768"/>
                <a:gd name="T110" fmla="*/ 57 w 607"/>
                <a:gd name="T111" fmla="*/ 43 h 768"/>
                <a:gd name="T112" fmla="*/ 63 w 607"/>
                <a:gd name="T113" fmla="*/ 41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07" h="768">
                  <a:moveTo>
                    <a:pt x="60" y="1"/>
                  </a:moveTo>
                  <a:lnTo>
                    <a:pt x="131" y="9"/>
                  </a:lnTo>
                  <a:lnTo>
                    <a:pt x="162" y="63"/>
                  </a:lnTo>
                  <a:lnTo>
                    <a:pt x="168" y="71"/>
                  </a:lnTo>
                  <a:lnTo>
                    <a:pt x="161" y="98"/>
                  </a:lnTo>
                  <a:lnTo>
                    <a:pt x="153" y="132"/>
                  </a:lnTo>
                  <a:lnTo>
                    <a:pt x="186" y="223"/>
                  </a:lnTo>
                  <a:lnTo>
                    <a:pt x="180" y="232"/>
                  </a:lnTo>
                  <a:lnTo>
                    <a:pt x="183" y="233"/>
                  </a:lnTo>
                  <a:lnTo>
                    <a:pt x="194" y="233"/>
                  </a:lnTo>
                  <a:lnTo>
                    <a:pt x="196" y="232"/>
                  </a:lnTo>
                  <a:lnTo>
                    <a:pt x="198" y="230"/>
                  </a:lnTo>
                  <a:lnTo>
                    <a:pt x="229" y="231"/>
                  </a:lnTo>
                  <a:lnTo>
                    <a:pt x="228" y="252"/>
                  </a:lnTo>
                  <a:lnTo>
                    <a:pt x="231" y="252"/>
                  </a:lnTo>
                  <a:lnTo>
                    <a:pt x="231" y="248"/>
                  </a:lnTo>
                  <a:lnTo>
                    <a:pt x="241" y="250"/>
                  </a:lnTo>
                  <a:lnTo>
                    <a:pt x="241" y="245"/>
                  </a:lnTo>
                  <a:lnTo>
                    <a:pt x="248" y="245"/>
                  </a:lnTo>
                  <a:lnTo>
                    <a:pt x="249" y="241"/>
                  </a:lnTo>
                  <a:lnTo>
                    <a:pt x="254" y="241"/>
                  </a:lnTo>
                  <a:lnTo>
                    <a:pt x="254" y="236"/>
                  </a:lnTo>
                  <a:lnTo>
                    <a:pt x="258" y="236"/>
                  </a:lnTo>
                  <a:lnTo>
                    <a:pt x="258" y="232"/>
                  </a:lnTo>
                  <a:lnTo>
                    <a:pt x="270" y="232"/>
                  </a:lnTo>
                  <a:lnTo>
                    <a:pt x="270" y="227"/>
                  </a:lnTo>
                  <a:lnTo>
                    <a:pt x="273" y="227"/>
                  </a:lnTo>
                  <a:lnTo>
                    <a:pt x="273" y="224"/>
                  </a:lnTo>
                  <a:lnTo>
                    <a:pt x="282" y="224"/>
                  </a:lnTo>
                  <a:lnTo>
                    <a:pt x="282" y="219"/>
                  </a:lnTo>
                  <a:lnTo>
                    <a:pt x="287" y="219"/>
                  </a:lnTo>
                  <a:lnTo>
                    <a:pt x="287" y="215"/>
                  </a:lnTo>
                  <a:lnTo>
                    <a:pt x="291" y="215"/>
                  </a:lnTo>
                  <a:lnTo>
                    <a:pt x="291" y="210"/>
                  </a:lnTo>
                  <a:lnTo>
                    <a:pt x="296" y="210"/>
                  </a:lnTo>
                  <a:lnTo>
                    <a:pt x="297" y="180"/>
                  </a:lnTo>
                  <a:lnTo>
                    <a:pt x="324" y="180"/>
                  </a:lnTo>
                  <a:lnTo>
                    <a:pt x="324" y="162"/>
                  </a:lnTo>
                  <a:lnTo>
                    <a:pt x="329" y="162"/>
                  </a:lnTo>
                  <a:lnTo>
                    <a:pt x="329" y="159"/>
                  </a:lnTo>
                  <a:lnTo>
                    <a:pt x="350" y="159"/>
                  </a:lnTo>
                  <a:lnTo>
                    <a:pt x="350" y="154"/>
                  </a:lnTo>
                  <a:lnTo>
                    <a:pt x="377" y="154"/>
                  </a:lnTo>
                  <a:lnTo>
                    <a:pt x="378" y="122"/>
                  </a:lnTo>
                  <a:lnTo>
                    <a:pt x="481" y="125"/>
                  </a:lnTo>
                  <a:lnTo>
                    <a:pt x="587" y="126"/>
                  </a:lnTo>
                  <a:lnTo>
                    <a:pt x="589" y="131"/>
                  </a:lnTo>
                  <a:lnTo>
                    <a:pt x="591" y="133"/>
                  </a:lnTo>
                  <a:lnTo>
                    <a:pt x="594" y="135"/>
                  </a:lnTo>
                  <a:lnTo>
                    <a:pt x="597" y="140"/>
                  </a:lnTo>
                  <a:lnTo>
                    <a:pt x="599" y="146"/>
                  </a:lnTo>
                  <a:lnTo>
                    <a:pt x="606" y="155"/>
                  </a:lnTo>
                  <a:lnTo>
                    <a:pt x="607" y="167"/>
                  </a:lnTo>
                  <a:lnTo>
                    <a:pt x="605" y="174"/>
                  </a:lnTo>
                  <a:lnTo>
                    <a:pt x="601" y="178"/>
                  </a:lnTo>
                  <a:lnTo>
                    <a:pt x="600" y="180"/>
                  </a:lnTo>
                  <a:lnTo>
                    <a:pt x="601" y="185"/>
                  </a:lnTo>
                  <a:lnTo>
                    <a:pt x="600" y="201"/>
                  </a:lnTo>
                  <a:lnTo>
                    <a:pt x="600" y="202"/>
                  </a:lnTo>
                  <a:lnTo>
                    <a:pt x="604" y="205"/>
                  </a:lnTo>
                  <a:lnTo>
                    <a:pt x="604" y="206"/>
                  </a:lnTo>
                  <a:lnTo>
                    <a:pt x="603" y="211"/>
                  </a:lnTo>
                  <a:lnTo>
                    <a:pt x="603" y="217"/>
                  </a:lnTo>
                  <a:lnTo>
                    <a:pt x="607" y="223"/>
                  </a:lnTo>
                  <a:lnTo>
                    <a:pt x="606" y="226"/>
                  </a:lnTo>
                  <a:lnTo>
                    <a:pt x="603" y="233"/>
                  </a:lnTo>
                  <a:lnTo>
                    <a:pt x="603" y="236"/>
                  </a:lnTo>
                  <a:lnTo>
                    <a:pt x="607" y="240"/>
                  </a:lnTo>
                  <a:lnTo>
                    <a:pt x="606" y="243"/>
                  </a:lnTo>
                  <a:lnTo>
                    <a:pt x="599" y="248"/>
                  </a:lnTo>
                  <a:lnTo>
                    <a:pt x="598" y="247"/>
                  </a:lnTo>
                  <a:lnTo>
                    <a:pt x="597" y="247"/>
                  </a:lnTo>
                  <a:lnTo>
                    <a:pt x="594" y="251"/>
                  </a:lnTo>
                  <a:lnTo>
                    <a:pt x="594" y="252"/>
                  </a:lnTo>
                  <a:lnTo>
                    <a:pt x="594" y="257"/>
                  </a:lnTo>
                  <a:lnTo>
                    <a:pt x="592" y="259"/>
                  </a:lnTo>
                  <a:lnTo>
                    <a:pt x="594" y="265"/>
                  </a:lnTo>
                  <a:lnTo>
                    <a:pt x="593" y="266"/>
                  </a:lnTo>
                  <a:lnTo>
                    <a:pt x="587" y="266"/>
                  </a:lnTo>
                  <a:lnTo>
                    <a:pt x="586" y="267"/>
                  </a:lnTo>
                  <a:lnTo>
                    <a:pt x="585" y="271"/>
                  </a:lnTo>
                  <a:lnTo>
                    <a:pt x="583" y="272"/>
                  </a:lnTo>
                  <a:lnTo>
                    <a:pt x="578" y="273"/>
                  </a:lnTo>
                  <a:lnTo>
                    <a:pt x="575" y="281"/>
                  </a:lnTo>
                  <a:lnTo>
                    <a:pt x="573" y="282"/>
                  </a:lnTo>
                  <a:lnTo>
                    <a:pt x="563" y="287"/>
                  </a:lnTo>
                  <a:lnTo>
                    <a:pt x="562" y="288"/>
                  </a:lnTo>
                  <a:lnTo>
                    <a:pt x="562" y="290"/>
                  </a:lnTo>
                  <a:lnTo>
                    <a:pt x="563" y="292"/>
                  </a:lnTo>
                  <a:lnTo>
                    <a:pt x="564" y="294"/>
                  </a:lnTo>
                  <a:lnTo>
                    <a:pt x="563" y="299"/>
                  </a:lnTo>
                  <a:lnTo>
                    <a:pt x="562" y="300"/>
                  </a:lnTo>
                  <a:lnTo>
                    <a:pt x="558" y="302"/>
                  </a:lnTo>
                  <a:lnTo>
                    <a:pt x="557" y="303"/>
                  </a:lnTo>
                  <a:lnTo>
                    <a:pt x="554" y="309"/>
                  </a:lnTo>
                  <a:lnTo>
                    <a:pt x="551" y="313"/>
                  </a:lnTo>
                  <a:lnTo>
                    <a:pt x="549" y="314"/>
                  </a:lnTo>
                  <a:lnTo>
                    <a:pt x="542" y="315"/>
                  </a:lnTo>
                  <a:lnTo>
                    <a:pt x="540" y="314"/>
                  </a:lnTo>
                  <a:lnTo>
                    <a:pt x="537" y="316"/>
                  </a:lnTo>
                  <a:lnTo>
                    <a:pt x="536" y="321"/>
                  </a:lnTo>
                  <a:lnTo>
                    <a:pt x="537" y="330"/>
                  </a:lnTo>
                  <a:lnTo>
                    <a:pt x="540" y="337"/>
                  </a:lnTo>
                  <a:lnTo>
                    <a:pt x="540" y="342"/>
                  </a:lnTo>
                  <a:lnTo>
                    <a:pt x="545" y="355"/>
                  </a:lnTo>
                  <a:lnTo>
                    <a:pt x="544" y="362"/>
                  </a:lnTo>
                  <a:lnTo>
                    <a:pt x="544" y="364"/>
                  </a:lnTo>
                  <a:lnTo>
                    <a:pt x="541" y="369"/>
                  </a:lnTo>
                  <a:lnTo>
                    <a:pt x="540" y="369"/>
                  </a:lnTo>
                  <a:lnTo>
                    <a:pt x="536" y="375"/>
                  </a:lnTo>
                  <a:lnTo>
                    <a:pt x="531" y="377"/>
                  </a:lnTo>
                  <a:lnTo>
                    <a:pt x="530" y="378"/>
                  </a:lnTo>
                  <a:lnTo>
                    <a:pt x="529" y="384"/>
                  </a:lnTo>
                  <a:lnTo>
                    <a:pt x="528" y="386"/>
                  </a:lnTo>
                  <a:lnTo>
                    <a:pt x="528" y="392"/>
                  </a:lnTo>
                  <a:lnTo>
                    <a:pt x="528" y="396"/>
                  </a:lnTo>
                  <a:lnTo>
                    <a:pt x="531" y="403"/>
                  </a:lnTo>
                  <a:lnTo>
                    <a:pt x="534" y="403"/>
                  </a:lnTo>
                  <a:lnTo>
                    <a:pt x="535" y="405"/>
                  </a:lnTo>
                  <a:lnTo>
                    <a:pt x="535" y="424"/>
                  </a:lnTo>
                  <a:lnTo>
                    <a:pt x="524" y="425"/>
                  </a:lnTo>
                  <a:lnTo>
                    <a:pt x="523" y="433"/>
                  </a:lnTo>
                  <a:lnTo>
                    <a:pt x="522" y="433"/>
                  </a:lnTo>
                  <a:lnTo>
                    <a:pt x="522" y="434"/>
                  </a:lnTo>
                  <a:lnTo>
                    <a:pt x="520" y="434"/>
                  </a:lnTo>
                  <a:lnTo>
                    <a:pt x="520" y="439"/>
                  </a:lnTo>
                  <a:lnTo>
                    <a:pt x="516" y="439"/>
                  </a:lnTo>
                  <a:lnTo>
                    <a:pt x="516" y="468"/>
                  </a:lnTo>
                  <a:lnTo>
                    <a:pt x="499" y="468"/>
                  </a:lnTo>
                  <a:lnTo>
                    <a:pt x="499" y="473"/>
                  </a:lnTo>
                  <a:lnTo>
                    <a:pt x="496" y="473"/>
                  </a:lnTo>
                  <a:lnTo>
                    <a:pt x="496" y="475"/>
                  </a:lnTo>
                  <a:lnTo>
                    <a:pt x="494" y="475"/>
                  </a:lnTo>
                  <a:lnTo>
                    <a:pt x="494" y="477"/>
                  </a:lnTo>
                  <a:lnTo>
                    <a:pt x="494" y="503"/>
                  </a:lnTo>
                  <a:lnTo>
                    <a:pt x="472" y="503"/>
                  </a:lnTo>
                  <a:lnTo>
                    <a:pt x="542" y="582"/>
                  </a:lnTo>
                  <a:lnTo>
                    <a:pt x="550" y="593"/>
                  </a:lnTo>
                  <a:lnTo>
                    <a:pt x="468" y="680"/>
                  </a:lnTo>
                  <a:lnTo>
                    <a:pt x="389" y="768"/>
                  </a:lnTo>
                  <a:lnTo>
                    <a:pt x="370" y="768"/>
                  </a:lnTo>
                  <a:lnTo>
                    <a:pt x="321" y="722"/>
                  </a:lnTo>
                  <a:lnTo>
                    <a:pt x="0" y="418"/>
                  </a:lnTo>
                  <a:lnTo>
                    <a:pt x="14" y="37"/>
                  </a:lnTo>
                  <a:lnTo>
                    <a:pt x="18" y="37"/>
                  </a:lnTo>
                  <a:lnTo>
                    <a:pt x="18" y="41"/>
                  </a:lnTo>
                  <a:lnTo>
                    <a:pt x="25" y="41"/>
                  </a:lnTo>
                  <a:lnTo>
                    <a:pt x="25" y="45"/>
                  </a:lnTo>
                  <a:lnTo>
                    <a:pt x="28" y="45"/>
                  </a:lnTo>
                  <a:lnTo>
                    <a:pt x="28" y="46"/>
                  </a:lnTo>
                  <a:lnTo>
                    <a:pt x="29" y="46"/>
                  </a:lnTo>
                  <a:lnTo>
                    <a:pt x="29" y="49"/>
                  </a:lnTo>
                  <a:lnTo>
                    <a:pt x="32" y="49"/>
                  </a:lnTo>
                  <a:lnTo>
                    <a:pt x="32" y="51"/>
                  </a:lnTo>
                  <a:lnTo>
                    <a:pt x="34" y="51"/>
                  </a:lnTo>
                  <a:lnTo>
                    <a:pt x="34" y="55"/>
                  </a:lnTo>
                  <a:lnTo>
                    <a:pt x="35" y="55"/>
                  </a:lnTo>
                  <a:lnTo>
                    <a:pt x="35" y="58"/>
                  </a:lnTo>
                  <a:lnTo>
                    <a:pt x="38" y="58"/>
                  </a:lnTo>
                  <a:lnTo>
                    <a:pt x="38" y="60"/>
                  </a:lnTo>
                  <a:lnTo>
                    <a:pt x="42" y="60"/>
                  </a:lnTo>
                  <a:lnTo>
                    <a:pt x="42" y="57"/>
                  </a:lnTo>
                  <a:lnTo>
                    <a:pt x="49" y="57"/>
                  </a:lnTo>
                  <a:lnTo>
                    <a:pt x="49" y="48"/>
                  </a:lnTo>
                  <a:lnTo>
                    <a:pt x="55" y="48"/>
                  </a:lnTo>
                  <a:lnTo>
                    <a:pt x="55" y="45"/>
                  </a:lnTo>
                  <a:lnTo>
                    <a:pt x="57" y="45"/>
                  </a:lnTo>
                  <a:lnTo>
                    <a:pt x="57" y="43"/>
                  </a:lnTo>
                  <a:lnTo>
                    <a:pt x="62" y="43"/>
                  </a:lnTo>
                  <a:lnTo>
                    <a:pt x="62" y="41"/>
                  </a:lnTo>
                  <a:lnTo>
                    <a:pt x="63" y="41"/>
                  </a:lnTo>
                  <a:lnTo>
                    <a:pt x="54" y="0"/>
                  </a:lnTo>
                  <a:lnTo>
                    <a:pt x="60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411" name="Freeform 165">
              <a:extLst>
                <a:ext uri="{FF2B5EF4-FFF2-40B4-BE49-F238E27FC236}">
                  <a16:creationId xmlns:a16="http://schemas.microsoft.com/office/drawing/2014/main" id="{3B1428F3-C216-155E-0675-3C8D8D2704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5988" y="1843088"/>
              <a:ext cx="1158875" cy="1849438"/>
            </a:xfrm>
            <a:custGeom>
              <a:avLst/>
              <a:gdLst>
                <a:gd name="T0" fmla="*/ 442 w 730"/>
                <a:gd name="T1" fmla="*/ 42 h 1165"/>
                <a:gd name="T2" fmla="*/ 442 w 730"/>
                <a:gd name="T3" fmla="*/ 136 h 1165"/>
                <a:gd name="T4" fmla="*/ 620 w 730"/>
                <a:gd name="T5" fmla="*/ 156 h 1165"/>
                <a:gd name="T6" fmla="*/ 621 w 730"/>
                <a:gd name="T7" fmla="*/ 186 h 1165"/>
                <a:gd name="T8" fmla="*/ 625 w 730"/>
                <a:gd name="T9" fmla="*/ 209 h 1165"/>
                <a:gd name="T10" fmla="*/ 628 w 730"/>
                <a:gd name="T11" fmla="*/ 235 h 1165"/>
                <a:gd name="T12" fmla="*/ 627 w 730"/>
                <a:gd name="T13" fmla="*/ 260 h 1165"/>
                <a:gd name="T14" fmla="*/ 624 w 730"/>
                <a:gd name="T15" fmla="*/ 295 h 1165"/>
                <a:gd name="T16" fmla="*/ 624 w 730"/>
                <a:gd name="T17" fmla="*/ 337 h 1165"/>
                <a:gd name="T18" fmla="*/ 611 w 730"/>
                <a:gd name="T19" fmla="*/ 360 h 1165"/>
                <a:gd name="T20" fmla="*/ 605 w 730"/>
                <a:gd name="T21" fmla="*/ 453 h 1165"/>
                <a:gd name="T22" fmla="*/ 584 w 730"/>
                <a:gd name="T23" fmla="*/ 558 h 1165"/>
                <a:gd name="T24" fmla="*/ 730 w 730"/>
                <a:gd name="T25" fmla="*/ 680 h 1165"/>
                <a:gd name="T26" fmla="*/ 724 w 730"/>
                <a:gd name="T27" fmla="*/ 730 h 1165"/>
                <a:gd name="T28" fmla="*/ 717 w 730"/>
                <a:gd name="T29" fmla="*/ 740 h 1165"/>
                <a:gd name="T30" fmla="*/ 698 w 730"/>
                <a:gd name="T31" fmla="*/ 762 h 1165"/>
                <a:gd name="T32" fmla="*/ 690 w 730"/>
                <a:gd name="T33" fmla="*/ 776 h 1165"/>
                <a:gd name="T34" fmla="*/ 672 w 730"/>
                <a:gd name="T35" fmla="*/ 788 h 1165"/>
                <a:gd name="T36" fmla="*/ 624 w 730"/>
                <a:gd name="T37" fmla="*/ 792 h 1165"/>
                <a:gd name="T38" fmla="*/ 610 w 730"/>
                <a:gd name="T39" fmla="*/ 844 h 1165"/>
                <a:gd name="T40" fmla="*/ 606 w 730"/>
                <a:gd name="T41" fmla="*/ 850 h 1165"/>
                <a:gd name="T42" fmla="*/ 602 w 730"/>
                <a:gd name="T43" fmla="*/ 853 h 1165"/>
                <a:gd name="T44" fmla="*/ 605 w 730"/>
                <a:gd name="T45" fmla="*/ 858 h 1165"/>
                <a:gd name="T46" fmla="*/ 609 w 730"/>
                <a:gd name="T47" fmla="*/ 866 h 1165"/>
                <a:gd name="T48" fmla="*/ 610 w 730"/>
                <a:gd name="T49" fmla="*/ 871 h 1165"/>
                <a:gd name="T50" fmla="*/ 604 w 730"/>
                <a:gd name="T51" fmla="*/ 879 h 1165"/>
                <a:gd name="T52" fmla="*/ 600 w 730"/>
                <a:gd name="T53" fmla="*/ 887 h 1165"/>
                <a:gd name="T54" fmla="*/ 597 w 730"/>
                <a:gd name="T55" fmla="*/ 892 h 1165"/>
                <a:gd name="T56" fmla="*/ 591 w 730"/>
                <a:gd name="T57" fmla="*/ 894 h 1165"/>
                <a:gd name="T58" fmla="*/ 382 w 730"/>
                <a:gd name="T59" fmla="*/ 845 h 1165"/>
                <a:gd name="T60" fmla="*/ 333 w 730"/>
                <a:gd name="T61" fmla="*/ 956 h 1165"/>
                <a:gd name="T62" fmla="*/ 325 w 730"/>
                <a:gd name="T63" fmla="*/ 970 h 1165"/>
                <a:gd name="T64" fmla="*/ 329 w 730"/>
                <a:gd name="T65" fmla="*/ 1013 h 1165"/>
                <a:gd name="T66" fmla="*/ 339 w 730"/>
                <a:gd name="T67" fmla="*/ 1030 h 1165"/>
                <a:gd name="T68" fmla="*/ 353 w 730"/>
                <a:gd name="T69" fmla="*/ 1044 h 1165"/>
                <a:gd name="T70" fmla="*/ 366 w 730"/>
                <a:gd name="T71" fmla="*/ 1057 h 1165"/>
                <a:gd name="T72" fmla="*/ 387 w 730"/>
                <a:gd name="T73" fmla="*/ 1068 h 1165"/>
                <a:gd name="T74" fmla="*/ 400 w 730"/>
                <a:gd name="T75" fmla="*/ 1080 h 1165"/>
                <a:gd name="T76" fmla="*/ 418 w 730"/>
                <a:gd name="T77" fmla="*/ 1089 h 1165"/>
                <a:gd name="T78" fmla="*/ 436 w 730"/>
                <a:gd name="T79" fmla="*/ 1097 h 1165"/>
                <a:gd name="T80" fmla="*/ 449 w 730"/>
                <a:gd name="T81" fmla="*/ 1110 h 1165"/>
                <a:gd name="T82" fmla="*/ 373 w 730"/>
                <a:gd name="T83" fmla="*/ 1110 h 1165"/>
                <a:gd name="T84" fmla="*/ 98 w 730"/>
                <a:gd name="T85" fmla="*/ 751 h 1165"/>
                <a:gd name="T86" fmla="*/ 124 w 730"/>
                <a:gd name="T87" fmla="*/ 548 h 1165"/>
                <a:gd name="T88" fmla="*/ 129 w 730"/>
                <a:gd name="T89" fmla="*/ 539 h 1165"/>
                <a:gd name="T90" fmla="*/ 152 w 730"/>
                <a:gd name="T91" fmla="*/ 505 h 1165"/>
                <a:gd name="T92" fmla="*/ 165 w 730"/>
                <a:gd name="T93" fmla="*/ 476 h 1165"/>
                <a:gd name="T94" fmla="*/ 158 w 730"/>
                <a:gd name="T95" fmla="*/ 457 h 1165"/>
                <a:gd name="T96" fmla="*/ 170 w 730"/>
                <a:gd name="T97" fmla="*/ 440 h 1165"/>
                <a:gd name="T98" fmla="*/ 170 w 730"/>
                <a:gd name="T99" fmla="*/ 413 h 1165"/>
                <a:gd name="T100" fmla="*/ 170 w 730"/>
                <a:gd name="T101" fmla="*/ 385 h 1165"/>
                <a:gd name="T102" fmla="*/ 187 w 730"/>
                <a:gd name="T103" fmla="*/ 374 h 1165"/>
                <a:gd name="T104" fmla="*/ 193 w 730"/>
                <a:gd name="T105" fmla="*/ 363 h 1165"/>
                <a:gd name="T106" fmla="*/ 205 w 730"/>
                <a:gd name="T107" fmla="*/ 352 h 1165"/>
                <a:gd name="T108" fmla="*/ 217 w 730"/>
                <a:gd name="T109" fmla="*/ 337 h 1165"/>
                <a:gd name="T110" fmla="*/ 224 w 730"/>
                <a:gd name="T111" fmla="*/ 323 h 1165"/>
                <a:gd name="T112" fmla="*/ 236 w 730"/>
                <a:gd name="T113" fmla="*/ 314 h 1165"/>
                <a:gd name="T114" fmla="*/ 237 w 730"/>
                <a:gd name="T115" fmla="*/ 294 h 1165"/>
                <a:gd name="T116" fmla="*/ 230 w 730"/>
                <a:gd name="T117" fmla="*/ 273 h 1165"/>
                <a:gd name="T118" fmla="*/ 235 w 730"/>
                <a:gd name="T119" fmla="*/ 245 h 1165"/>
                <a:gd name="T120" fmla="*/ 224 w 730"/>
                <a:gd name="T121" fmla="*/ 206 h 1165"/>
                <a:gd name="T122" fmla="*/ 290 w 730"/>
                <a:gd name="T123" fmla="*/ 0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0" h="1165">
                  <a:moveTo>
                    <a:pt x="342" y="0"/>
                  </a:moveTo>
                  <a:lnTo>
                    <a:pt x="443" y="2"/>
                  </a:lnTo>
                  <a:lnTo>
                    <a:pt x="443" y="14"/>
                  </a:lnTo>
                  <a:lnTo>
                    <a:pt x="442" y="14"/>
                  </a:lnTo>
                  <a:lnTo>
                    <a:pt x="442" y="42"/>
                  </a:lnTo>
                  <a:lnTo>
                    <a:pt x="443" y="42"/>
                  </a:lnTo>
                  <a:lnTo>
                    <a:pt x="443" y="68"/>
                  </a:lnTo>
                  <a:lnTo>
                    <a:pt x="442" y="68"/>
                  </a:lnTo>
                  <a:lnTo>
                    <a:pt x="442" y="82"/>
                  </a:lnTo>
                  <a:lnTo>
                    <a:pt x="442" y="136"/>
                  </a:lnTo>
                  <a:lnTo>
                    <a:pt x="440" y="161"/>
                  </a:lnTo>
                  <a:lnTo>
                    <a:pt x="463" y="162"/>
                  </a:lnTo>
                  <a:lnTo>
                    <a:pt x="463" y="158"/>
                  </a:lnTo>
                  <a:lnTo>
                    <a:pt x="580" y="157"/>
                  </a:lnTo>
                  <a:lnTo>
                    <a:pt x="620" y="156"/>
                  </a:lnTo>
                  <a:lnTo>
                    <a:pt x="621" y="163"/>
                  </a:lnTo>
                  <a:lnTo>
                    <a:pt x="620" y="170"/>
                  </a:lnTo>
                  <a:lnTo>
                    <a:pt x="621" y="179"/>
                  </a:lnTo>
                  <a:lnTo>
                    <a:pt x="621" y="184"/>
                  </a:lnTo>
                  <a:lnTo>
                    <a:pt x="621" y="186"/>
                  </a:lnTo>
                  <a:lnTo>
                    <a:pt x="621" y="188"/>
                  </a:lnTo>
                  <a:lnTo>
                    <a:pt x="620" y="193"/>
                  </a:lnTo>
                  <a:lnTo>
                    <a:pt x="620" y="202"/>
                  </a:lnTo>
                  <a:lnTo>
                    <a:pt x="621" y="203"/>
                  </a:lnTo>
                  <a:lnTo>
                    <a:pt x="625" y="209"/>
                  </a:lnTo>
                  <a:lnTo>
                    <a:pt x="625" y="212"/>
                  </a:lnTo>
                  <a:lnTo>
                    <a:pt x="625" y="214"/>
                  </a:lnTo>
                  <a:lnTo>
                    <a:pt x="627" y="223"/>
                  </a:lnTo>
                  <a:lnTo>
                    <a:pt x="627" y="228"/>
                  </a:lnTo>
                  <a:lnTo>
                    <a:pt x="628" y="235"/>
                  </a:lnTo>
                  <a:lnTo>
                    <a:pt x="630" y="240"/>
                  </a:lnTo>
                  <a:lnTo>
                    <a:pt x="630" y="242"/>
                  </a:lnTo>
                  <a:lnTo>
                    <a:pt x="626" y="252"/>
                  </a:lnTo>
                  <a:lnTo>
                    <a:pt x="626" y="254"/>
                  </a:lnTo>
                  <a:lnTo>
                    <a:pt x="627" y="260"/>
                  </a:lnTo>
                  <a:lnTo>
                    <a:pt x="627" y="270"/>
                  </a:lnTo>
                  <a:lnTo>
                    <a:pt x="624" y="276"/>
                  </a:lnTo>
                  <a:lnTo>
                    <a:pt x="623" y="279"/>
                  </a:lnTo>
                  <a:lnTo>
                    <a:pt x="623" y="290"/>
                  </a:lnTo>
                  <a:lnTo>
                    <a:pt x="624" y="295"/>
                  </a:lnTo>
                  <a:lnTo>
                    <a:pt x="624" y="305"/>
                  </a:lnTo>
                  <a:lnTo>
                    <a:pt x="627" y="321"/>
                  </a:lnTo>
                  <a:lnTo>
                    <a:pt x="626" y="323"/>
                  </a:lnTo>
                  <a:lnTo>
                    <a:pt x="623" y="331"/>
                  </a:lnTo>
                  <a:lnTo>
                    <a:pt x="624" y="337"/>
                  </a:lnTo>
                  <a:lnTo>
                    <a:pt x="619" y="347"/>
                  </a:lnTo>
                  <a:lnTo>
                    <a:pt x="617" y="351"/>
                  </a:lnTo>
                  <a:lnTo>
                    <a:pt x="614" y="358"/>
                  </a:lnTo>
                  <a:lnTo>
                    <a:pt x="612" y="359"/>
                  </a:lnTo>
                  <a:lnTo>
                    <a:pt x="611" y="360"/>
                  </a:lnTo>
                  <a:lnTo>
                    <a:pt x="607" y="364"/>
                  </a:lnTo>
                  <a:lnTo>
                    <a:pt x="605" y="361"/>
                  </a:lnTo>
                  <a:lnTo>
                    <a:pt x="606" y="368"/>
                  </a:lnTo>
                  <a:lnTo>
                    <a:pt x="606" y="373"/>
                  </a:lnTo>
                  <a:lnTo>
                    <a:pt x="605" y="453"/>
                  </a:lnTo>
                  <a:lnTo>
                    <a:pt x="543" y="454"/>
                  </a:lnTo>
                  <a:lnTo>
                    <a:pt x="543" y="493"/>
                  </a:lnTo>
                  <a:lnTo>
                    <a:pt x="538" y="493"/>
                  </a:lnTo>
                  <a:lnTo>
                    <a:pt x="540" y="558"/>
                  </a:lnTo>
                  <a:lnTo>
                    <a:pt x="584" y="558"/>
                  </a:lnTo>
                  <a:lnTo>
                    <a:pt x="584" y="584"/>
                  </a:lnTo>
                  <a:lnTo>
                    <a:pt x="586" y="584"/>
                  </a:lnTo>
                  <a:lnTo>
                    <a:pt x="586" y="602"/>
                  </a:lnTo>
                  <a:lnTo>
                    <a:pt x="730" y="602"/>
                  </a:lnTo>
                  <a:lnTo>
                    <a:pt x="730" y="680"/>
                  </a:lnTo>
                  <a:lnTo>
                    <a:pt x="730" y="698"/>
                  </a:lnTo>
                  <a:lnTo>
                    <a:pt x="730" y="708"/>
                  </a:lnTo>
                  <a:lnTo>
                    <a:pt x="728" y="708"/>
                  </a:lnTo>
                  <a:lnTo>
                    <a:pt x="728" y="730"/>
                  </a:lnTo>
                  <a:lnTo>
                    <a:pt x="724" y="730"/>
                  </a:lnTo>
                  <a:lnTo>
                    <a:pt x="724" y="734"/>
                  </a:lnTo>
                  <a:lnTo>
                    <a:pt x="721" y="734"/>
                  </a:lnTo>
                  <a:lnTo>
                    <a:pt x="719" y="737"/>
                  </a:lnTo>
                  <a:lnTo>
                    <a:pt x="717" y="737"/>
                  </a:lnTo>
                  <a:lnTo>
                    <a:pt x="717" y="740"/>
                  </a:lnTo>
                  <a:lnTo>
                    <a:pt x="715" y="740"/>
                  </a:lnTo>
                  <a:lnTo>
                    <a:pt x="715" y="757"/>
                  </a:lnTo>
                  <a:lnTo>
                    <a:pt x="707" y="757"/>
                  </a:lnTo>
                  <a:lnTo>
                    <a:pt x="707" y="762"/>
                  </a:lnTo>
                  <a:lnTo>
                    <a:pt x="698" y="762"/>
                  </a:lnTo>
                  <a:lnTo>
                    <a:pt x="698" y="763"/>
                  </a:lnTo>
                  <a:lnTo>
                    <a:pt x="698" y="771"/>
                  </a:lnTo>
                  <a:lnTo>
                    <a:pt x="695" y="771"/>
                  </a:lnTo>
                  <a:lnTo>
                    <a:pt x="695" y="776"/>
                  </a:lnTo>
                  <a:lnTo>
                    <a:pt x="690" y="776"/>
                  </a:lnTo>
                  <a:lnTo>
                    <a:pt x="690" y="784"/>
                  </a:lnTo>
                  <a:lnTo>
                    <a:pt x="686" y="784"/>
                  </a:lnTo>
                  <a:lnTo>
                    <a:pt x="686" y="786"/>
                  </a:lnTo>
                  <a:lnTo>
                    <a:pt x="686" y="788"/>
                  </a:lnTo>
                  <a:lnTo>
                    <a:pt x="672" y="788"/>
                  </a:lnTo>
                  <a:lnTo>
                    <a:pt x="672" y="793"/>
                  </a:lnTo>
                  <a:lnTo>
                    <a:pt x="667" y="793"/>
                  </a:lnTo>
                  <a:lnTo>
                    <a:pt x="667" y="814"/>
                  </a:lnTo>
                  <a:lnTo>
                    <a:pt x="624" y="814"/>
                  </a:lnTo>
                  <a:lnTo>
                    <a:pt x="624" y="792"/>
                  </a:lnTo>
                  <a:lnTo>
                    <a:pt x="612" y="792"/>
                  </a:lnTo>
                  <a:lnTo>
                    <a:pt x="612" y="804"/>
                  </a:lnTo>
                  <a:lnTo>
                    <a:pt x="612" y="841"/>
                  </a:lnTo>
                  <a:lnTo>
                    <a:pt x="610" y="841"/>
                  </a:lnTo>
                  <a:lnTo>
                    <a:pt x="610" y="844"/>
                  </a:lnTo>
                  <a:lnTo>
                    <a:pt x="609" y="844"/>
                  </a:lnTo>
                  <a:lnTo>
                    <a:pt x="609" y="845"/>
                  </a:lnTo>
                  <a:lnTo>
                    <a:pt x="606" y="845"/>
                  </a:lnTo>
                  <a:lnTo>
                    <a:pt x="606" y="850"/>
                  </a:lnTo>
                  <a:lnTo>
                    <a:pt x="606" y="850"/>
                  </a:lnTo>
                  <a:lnTo>
                    <a:pt x="606" y="851"/>
                  </a:lnTo>
                  <a:lnTo>
                    <a:pt x="603" y="851"/>
                  </a:lnTo>
                  <a:lnTo>
                    <a:pt x="603" y="852"/>
                  </a:lnTo>
                  <a:lnTo>
                    <a:pt x="602" y="852"/>
                  </a:lnTo>
                  <a:lnTo>
                    <a:pt x="602" y="853"/>
                  </a:lnTo>
                  <a:lnTo>
                    <a:pt x="600" y="853"/>
                  </a:lnTo>
                  <a:lnTo>
                    <a:pt x="600" y="855"/>
                  </a:lnTo>
                  <a:lnTo>
                    <a:pt x="604" y="855"/>
                  </a:lnTo>
                  <a:lnTo>
                    <a:pt x="604" y="858"/>
                  </a:lnTo>
                  <a:lnTo>
                    <a:pt x="605" y="858"/>
                  </a:lnTo>
                  <a:lnTo>
                    <a:pt x="605" y="859"/>
                  </a:lnTo>
                  <a:lnTo>
                    <a:pt x="606" y="859"/>
                  </a:lnTo>
                  <a:lnTo>
                    <a:pt x="606" y="864"/>
                  </a:lnTo>
                  <a:lnTo>
                    <a:pt x="609" y="864"/>
                  </a:lnTo>
                  <a:lnTo>
                    <a:pt x="609" y="866"/>
                  </a:lnTo>
                  <a:lnTo>
                    <a:pt x="611" y="866"/>
                  </a:lnTo>
                  <a:lnTo>
                    <a:pt x="611" y="867"/>
                  </a:lnTo>
                  <a:lnTo>
                    <a:pt x="612" y="867"/>
                  </a:lnTo>
                  <a:lnTo>
                    <a:pt x="612" y="871"/>
                  </a:lnTo>
                  <a:lnTo>
                    <a:pt x="610" y="871"/>
                  </a:lnTo>
                  <a:lnTo>
                    <a:pt x="610" y="873"/>
                  </a:lnTo>
                  <a:lnTo>
                    <a:pt x="607" y="873"/>
                  </a:lnTo>
                  <a:lnTo>
                    <a:pt x="607" y="876"/>
                  </a:lnTo>
                  <a:lnTo>
                    <a:pt x="604" y="876"/>
                  </a:lnTo>
                  <a:lnTo>
                    <a:pt x="604" y="879"/>
                  </a:lnTo>
                  <a:lnTo>
                    <a:pt x="602" y="879"/>
                  </a:lnTo>
                  <a:lnTo>
                    <a:pt x="602" y="880"/>
                  </a:lnTo>
                  <a:lnTo>
                    <a:pt x="602" y="880"/>
                  </a:lnTo>
                  <a:lnTo>
                    <a:pt x="602" y="887"/>
                  </a:lnTo>
                  <a:lnTo>
                    <a:pt x="600" y="887"/>
                  </a:lnTo>
                  <a:lnTo>
                    <a:pt x="600" y="888"/>
                  </a:lnTo>
                  <a:lnTo>
                    <a:pt x="598" y="888"/>
                  </a:lnTo>
                  <a:lnTo>
                    <a:pt x="598" y="889"/>
                  </a:lnTo>
                  <a:lnTo>
                    <a:pt x="597" y="889"/>
                  </a:lnTo>
                  <a:lnTo>
                    <a:pt x="597" y="892"/>
                  </a:lnTo>
                  <a:lnTo>
                    <a:pt x="595" y="892"/>
                  </a:lnTo>
                  <a:lnTo>
                    <a:pt x="595" y="892"/>
                  </a:lnTo>
                  <a:lnTo>
                    <a:pt x="595" y="893"/>
                  </a:lnTo>
                  <a:lnTo>
                    <a:pt x="591" y="893"/>
                  </a:lnTo>
                  <a:lnTo>
                    <a:pt x="591" y="894"/>
                  </a:lnTo>
                  <a:lnTo>
                    <a:pt x="533" y="895"/>
                  </a:lnTo>
                  <a:lnTo>
                    <a:pt x="533" y="871"/>
                  </a:lnTo>
                  <a:lnTo>
                    <a:pt x="507" y="871"/>
                  </a:lnTo>
                  <a:lnTo>
                    <a:pt x="507" y="845"/>
                  </a:lnTo>
                  <a:lnTo>
                    <a:pt x="382" y="845"/>
                  </a:lnTo>
                  <a:lnTo>
                    <a:pt x="320" y="845"/>
                  </a:lnTo>
                  <a:lnTo>
                    <a:pt x="319" y="950"/>
                  </a:lnTo>
                  <a:lnTo>
                    <a:pt x="338" y="950"/>
                  </a:lnTo>
                  <a:lnTo>
                    <a:pt x="338" y="956"/>
                  </a:lnTo>
                  <a:lnTo>
                    <a:pt x="333" y="956"/>
                  </a:lnTo>
                  <a:lnTo>
                    <a:pt x="333" y="962"/>
                  </a:lnTo>
                  <a:lnTo>
                    <a:pt x="329" y="962"/>
                  </a:lnTo>
                  <a:lnTo>
                    <a:pt x="329" y="965"/>
                  </a:lnTo>
                  <a:lnTo>
                    <a:pt x="325" y="965"/>
                  </a:lnTo>
                  <a:lnTo>
                    <a:pt x="325" y="970"/>
                  </a:lnTo>
                  <a:lnTo>
                    <a:pt x="321" y="969"/>
                  </a:lnTo>
                  <a:lnTo>
                    <a:pt x="321" y="1005"/>
                  </a:lnTo>
                  <a:lnTo>
                    <a:pt x="325" y="1005"/>
                  </a:lnTo>
                  <a:lnTo>
                    <a:pt x="325" y="1013"/>
                  </a:lnTo>
                  <a:lnTo>
                    <a:pt x="329" y="1013"/>
                  </a:lnTo>
                  <a:lnTo>
                    <a:pt x="329" y="1018"/>
                  </a:lnTo>
                  <a:lnTo>
                    <a:pt x="335" y="1018"/>
                  </a:lnTo>
                  <a:lnTo>
                    <a:pt x="334" y="1023"/>
                  </a:lnTo>
                  <a:lnTo>
                    <a:pt x="339" y="1023"/>
                  </a:lnTo>
                  <a:lnTo>
                    <a:pt x="339" y="1030"/>
                  </a:lnTo>
                  <a:lnTo>
                    <a:pt x="344" y="1030"/>
                  </a:lnTo>
                  <a:lnTo>
                    <a:pt x="344" y="1036"/>
                  </a:lnTo>
                  <a:lnTo>
                    <a:pt x="347" y="1036"/>
                  </a:lnTo>
                  <a:lnTo>
                    <a:pt x="347" y="1044"/>
                  </a:lnTo>
                  <a:lnTo>
                    <a:pt x="353" y="1044"/>
                  </a:lnTo>
                  <a:lnTo>
                    <a:pt x="353" y="1050"/>
                  </a:lnTo>
                  <a:lnTo>
                    <a:pt x="360" y="1050"/>
                  </a:lnTo>
                  <a:lnTo>
                    <a:pt x="360" y="1054"/>
                  </a:lnTo>
                  <a:lnTo>
                    <a:pt x="366" y="1054"/>
                  </a:lnTo>
                  <a:lnTo>
                    <a:pt x="366" y="1057"/>
                  </a:lnTo>
                  <a:lnTo>
                    <a:pt x="373" y="1057"/>
                  </a:lnTo>
                  <a:lnTo>
                    <a:pt x="373" y="1063"/>
                  </a:lnTo>
                  <a:lnTo>
                    <a:pt x="377" y="1063"/>
                  </a:lnTo>
                  <a:lnTo>
                    <a:pt x="377" y="1068"/>
                  </a:lnTo>
                  <a:lnTo>
                    <a:pt x="387" y="1068"/>
                  </a:lnTo>
                  <a:lnTo>
                    <a:pt x="387" y="1071"/>
                  </a:lnTo>
                  <a:lnTo>
                    <a:pt x="391" y="1071"/>
                  </a:lnTo>
                  <a:lnTo>
                    <a:pt x="391" y="1077"/>
                  </a:lnTo>
                  <a:lnTo>
                    <a:pt x="400" y="1077"/>
                  </a:lnTo>
                  <a:lnTo>
                    <a:pt x="400" y="1080"/>
                  </a:lnTo>
                  <a:lnTo>
                    <a:pt x="409" y="1080"/>
                  </a:lnTo>
                  <a:lnTo>
                    <a:pt x="409" y="1083"/>
                  </a:lnTo>
                  <a:lnTo>
                    <a:pt x="418" y="1083"/>
                  </a:lnTo>
                  <a:lnTo>
                    <a:pt x="418" y="1083"/>
                  </a:lnTo>
                  <a:lnTo>
                    <a:pt x="418" y="1089"/>
                  </a:lnTo>
                  <a:lnTo>
                    <a:pt x="422" y="1089"/>
                  </a:lnTo>
                  <a:lnTo>
                    <a:pt x="422" y="1094"/>
                  </a:lnTo>
                  <a:lnTo>
                    <a:pt x="431" y="1094"/>
                  </a:lnTo>
                  <a:lnTo>
                    <a:pt x="431" y="1097"/>
                  </a:lnTo>
                  <a:lnTo>
                    <a:pt x="436" y="1097"/>
                  </a:lnTo>
                  <a:lnTo>
                    <a:pt x="436" y="1102"/>
                  </a:lnTo>
                  <a:lnTo>
                    <a:pt x="444" y="1102"/>
                  </a:lnTo>
                  <a:lnTo>
                    <a:pt x="444" y="1106"/>
                  </a:lnTo>
                  <a:lnTo>
                    <a:pt x="449" y="1106"/>
                  </a:lnTo>
                  <a:lnTo>
                    <a:pt x="449" y="1110"/>
                  </a:lnTo>
                  <a:lnTo>
                    <a:pt x="453" y="1110"/>
                  </a:lnTo>
                  <a:lnTo>
                    <a:pt x="453" y="1164"/>
                  </a:lnTo>
                  <a:lnTo>
                    <a:pt x="373" y="1165"/>
                  </a:lnTo>
                  <a:lnTo>
                    <a:pt x="373" y="1140"/>
                  </a:lnTo>
                  <a:lnTo>
                    <a:pt x="373" y="1110"/>
                  </a:lnTo>
                  <a:lnTo>
                    <a:pt x="289" y="1110"/>
                  </a:lnTo>
                  <a:lnTo>
                    <a:pt x="257" y="1081"/>
                  </a:lnTo>
                  <a:lnTo>
                    <a:pt x="0" y="839"/>
                  </a:lnTo>
                  <a:lnTo>
                    <a:pt x="19" y="839"/>
                  </a:lnTo>
                  <a:lnTo>
                    <a:pt x="98" y="751"/>
                  </a:lnTo>
                  <a:lnTo>
                    <a:pt x="180" y="664"/>
                  </a:lnTo>
                  <a:lnTo>
                    <a:pt x="172" y="653"/>
                  </a:lnTo>
                  <a:lnTo>
                    <a:pt x="102" y="574"/>
                  </a:lnTo>
                  <a:lnTo>
                    <a:pt x="124" y="574"/>
                  </a:lnTo>
                  <a:lnTo>
                    <a:pt x="124" y="548"/>
                  </a:lnTo>
                  <a:lnTo>
                    <a:pt x="124" y="546"/>
                  </a:lnTo>
                  <a:lnTo>
                    <a:pt x="126" y="546"/>
                  </a:lnTo>
                  <a:lnTo>
                    <a:pt x="126" y="544"/>
                  </a:lnTo>
                  <a:lnTo>
                    <a:pt x="129" y="544"/>
                  </a:lnTo>
                  <a:lnTo>
                    <a:pt x="129" y="539"/>
                  </a:lnTo>
                  <a:lnTo>
                    <a:pt x="146" y="539"/>
                  </a:lnTo>
                  <a:lnTo>
                    <a:pt x="146" y="510"/>
                  </a:lnTo>
                  <a:lnTo>
                    <a:pt x="150" y="510"/>
                  </a:lnTo>
                  <a:lnTo>
                    <a:pt x="150" y="505"/>
                  </a:lnTo>
                  <a:lnTo>
                    <a:pt x="152" y="505"/>
                  </a:lnTo>
                  <a:lnTo>
                    <a:pt x="152" y="504"/>
                  </a:lnTo>
                  <a:lnTo>
                    <a:pt x="153" y="504"/>
                  </a:lnTo>
                  <a:lnTo>
                    <a:pt x="154" y="496"/>
                  </a:lnTo>
                  <a:lnTo>
                    <a:pt x="165" y="495"/>
                  </a:lnTo>
                  <a:lnTo>
                    <a:pt x="165" y="476"/>
                  </a:lnTo>
                  <a:lnTo>
                    <a:pt x="164" y="474"/>
                  </a:lnTo>
                  <a:lnTo>
                    <a:pt x="161" y="474"/>
                  </a:lnTo>
                  <a:lnTo>
                    <a:pt x="158" y="467"/>
                  </a:lnTo>
                  <a:lnTo>
                    <a:pt x="158" y="463"/>
                  </a:lnTo>
                  <a:lnTo>
                    <a:pt x="158" y="457"/>
                  </a:lnTo>
                  <a:lnTo>
                    <a:pt x="159" y="455"/>
                  </a:lnTo>
                  <a:lnTo>
                    <a:pt x="160" y="449"/>
                  </a:lnTo>
                  <a:lnTo>
                    <a:pt x="161" y="448"/>
                  </a:lnTo>
                  <a:lnTo>
                    <a:pt x="166" y="446"/>
                  </a:lnTo>
                  <a:lnTo>
                    <a:pt x="170" y="440"/>
                  </a:lnTo>
                  <a:lnTo>
                    <a:pt x="171" y="440"/>
                  </a:lnTo>
                  <a:lnTo>
                    <a:pt x="174" y="435"/>
                  </a:lnTo>
                  <a:lnTo>
                    <a:pt x="174" y="433"/>
                  </a:lnTo>
                  <a:lnTo>
                    <a:pt x="175" y="426"/>
                  </a:lnTo>
                  <a:lnTo>
                    <a:pt x="170" y="413"/>
                  </a:lnTo>
                  <a:lnTo>
                    <a:pt x="170" y="408"/>
                  </a:lnTo>
                  <a:lnTo>
                    <a:pt x="167" y="401"/>
                  </a:lnTo>
                  <a:lnTo>
                    <a:pt x="166" y="392"/>
                  </a:lnTo>
                  <a:lnTo>
                    <a:pt x="167" y="387"/>
                  </a:lnTo>
                  <a:lnTo>
                    <a:pt x="170" y="385"/>
                  </a:lnTo>
                  <a:lnTo>
                    <a:pt x="172" y="386"/>
                  </a:lnTo>
                  <a:lnTo>
                    <a:pt x="179" y="385"/>
                  </a:lnTo>
                  <a:lnTo>
                    <a:pt x="181" y="384"/>
                  </a:lnTo>
                  <a:lnTo>
                    <a:pt x="184" y="380"/>
                  </a:lnTo>
                  <a:lnTo>
                    <a:pt x="187" y="374"/>
                  </a:lnTo>
                  <a:lnTo>
                    <a:pt x="188" y="373"/>
                  </a:lnTo>
                  <a:lnTo>
                    <a:pt x="192" y="371"/>
                  </a:lnTo>
                  <a:lnTo>
                    <a:pt x="193" y="370"/>
                  </a:lnTo>
                  <a:lnTo>
                    <a:pt x="194" y="365"/>
                  </a:lnTo>
                  <a:lnTo>
                    <a:pt x="193" y="363"/>
                  </a:lnTo>
                  <a:lnTo>
                    <a:pt x="192" y="361"/>
                  </a:lnTo>
                  <a:lnTo>
                    <a:pt x="192" y="359"/>
                  </a:lnTo>
                  <a:lnTo>
                    <a:pt x="193" y="358"/>
                  </a:lnTo>
                  <a:lnTo>
                    <a:pt x="203" y="353"/>
                  </a:lnTo>
                  <a:lnTo>
                    <a:pt x="205" y="352"/>
                  </a:lnTo>
                  <a:lnTo>
                    <a:pt x="208" y="344"/>
                  </a:lnTo>
                  <a:lnTo>
                    <a:pt x="213" y="343"/>
                  </a:lnTo>
                  <a:lnTo>
                    <a:pt x="215" y="342"/>
                  </a:lnTo>
                  <a:lnTo>
                    <a:pt x="216" y="338"/>
                  </a:lnTo>
                  <a:lnTo>
                    <a:pt x="217" y="337"/>
                  </a:lnTo>
                  <a:lnTo>
                    <a:pt x="223" y="337"/>
                  </a:lnTo>
                  <a:lnTo>
                    <a:pt x="224" y="336"/>
                  </a:lnTo>
                  <a:lnTo>
                    <a:pt x="222" y="330"/>
                  </a:lnTo>
                  <a:lnTo>
                    <a:pt x="224" y="328"/>
                  </a:lnTo>
                  <a:lnTo>
                    <a:pt x="224" y="323"/>
                  </a:lnTo>
                  <a:lnTo>
                    <a:pt x="224" y="322"/>
                  </a:lnTo>
                  <a:lnTo>
                    <a:pt x="227" y="318"/>
                  </a:lnTo>
                  <a:lnTo>
                    <a:pt x="228" y="318"/>
                  </a:lnTo>
                  <a:lnTo>
                    <a:pt x="229" y="319"/>
                  </a:lnTo>
                  <a:lnTo>
                    <a:pt x="236" y="314"/>
                  </a:lnTo>
                  <a:lnTo>
                    <a:pt x="237" y="311"/>
                  </a:lnTo>
                  <a:lnTo>
                    <a:pt x="233" y="307"/>
                  </a:lnTo>
                  <a:lnTo>
                    <a:pt x="233" y="304"/>
                  </a:lnTo>
                  <a:lnTo>
                    <a:pt x="236" y="297"/>
                  </a:lnTo>
                  <a:lnTo>
                    <a:pt x="237" y="294"/>
                  </a:lnTo>
                  <a:lnTo>
                    <a:pt x="233" y="288"/>
                  </a:lnTo>
                  <a:lnTo>
                    <a:pt x="233" y="282"/>
                  </a:lnTo>
                  <a:lnTo>
                    <a:pt x="234" y="277"/>
                  </a:lnTo>
                  <a:lnTo>
                    <a:pt x="234" y="276"/>
                  </a:lnTo>
                  <a:lnTo>
                    <a:pt x="230" y="273"/>
                  </a:lnTo>
                  <a:lnTo>
                    <a:pt x="230" y="272"/>
                  </a:lnTo>
                  <a:lnTo>
                    <a:pt x="231" y="256"/>
                  </a:lnTo>
                  <a:lnTo>
                    <a:pt x="230" y="251"/>
                  </a:lnTo>
                  <a:lnTo>
                    <a:pt x="231" y="249"/>
                  </a:lnTo>
                  <a:lnTo>
                    <a:pt x="235" y="245"/>
                  </a:lnTo>
                  <a:lnTo>
                    <a:pt x="237" y="238"/>
                  </a:lnTo>
                  <a:lnTo>
                    <a:pt x="236" y="226"/>
                  </a:lnTo>
                  <a:lnTo>
                    <a:pt x="229" y="217"/>
                  </a:lnTo>
                  <a:lnTo>
                    <a:pt x="227" y="211"/>
                  </a:lnTo>
                  <a:lnTo>
                    <a:pt x="224" y="206"/>
                  </a:lnTo>
                  <a:lnTo>
                    <a:pt x="221" y="204"/>
                  </a:lnTo>
                  <a:lnTo>
                    <a:pt x="219" y="202"/>
                  </a:lnTo>
                  <a:lnTo>
                    <a:pt x="217" y="197"/>
                  </a:lnTo>
                  <a:lnTo>
                    <a:pt x="217" y="196"/>
                  </a:lnTo>
                  <a:lnTo>
                    <a:pt x="290" y="0"/>
                  </a:lnTo>
                  <a:lnTo>
                    <a:pt x="34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412" name="Freeform 166">
              <a:extLst>
                <a:ext uri="{FF2B5EF4-FFF2-40B4-BE49-F238E27FC236}">
                  <a16:creationId xmlns:a16="http://schemas.microsoft.com/office/drawing/2014/main" id="{4A69CDC5-5CAE-E819-A722-EA687EB81B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2082800"/>
              <a:ext cx="841375" cy="1600200"/>
            </a:xfrm>
            <a:custGeom>
              <a:avLst/>
              <a:gdLst>
                <a:gd name="T0" fmla="*/ 509 w 530"/>
                <a:gd name="T1" fmla="*/ 254 h 1008"/>
                <a:gd name="T2" fmla="*/ 522 w 530"/>
                <a:gd name="T3" fmla="*/ 755 h 1008"/>
                <a:gd name="T4" fmla="*/ 528 w 530"/>
                <a:gd name="T5" fmla="*/ 1003 h 1008"/>
                <a:gd name="T6" fmla="*/ 302 w 530"/>
                <a:gd name="T7" fmla="*/ 1006 h 1008"/>
                <a:gd name="T8" fmla="*/ 298 w 530"/>
                <a:gd name="T9" fmla="*/ 958 h 1008"/>
                <a:gd name="T10" fmla="*/ 292 w 530"/>
                <a:gd name="T11" fmla="*/ 937 h 1008"/>
                <a:gd name="T12" fmla="*/ 289 w 530"/>
                <a:gd name="T13" fmla="*/ 907 h 1008"/>
                <a:gd name="T14" fmla="*/ 283 w 530"/>
                <a:gd name="T15" fmla="*/ 902 h 1008"/>
                <a:gd name="T16" fmla="*/ 247 w 530"/>
                <a:gd name="T17" fmla="*/ 899 h 1008"/>
                <a:gd name="T18" fmla="*/ 194 w 530"/>
                <a:gd name="T19" fmla="*/ 876 h 1008"/>
                <a:gd name="T20" fmla="*/ 96 w 530"/>
                <a:gd name="T21" fmla="*/ 823 h 1008"/>
                <a:gd name="T22" fmla="*/ 74 w 530"/>
                <a:gd name="T23" fmla="*/ 743 h 1008"/>
                <a:gd name="T24" fmla="*/ 57 w 530"/>
                <a:gd name="T25" fmla="*/ 742 h 1008"/>
                <a:gd name="T26" fmla="*/ 59 w 530"/>
                <a:gd name="T27" fmla="*/ 741 h 1008"/>
                <a:gd name="T28" fmla="*/ 60 w 530"/>
                <a:gd name="T29" fmla="*/ 737 h 1008"/>
                <a:gd name="T30" fmla="*/ 64 w 530"/>
                <a:gd name="T31" fmla="*/ 736 h 1008"/>
                <a:gd name="T32" fmla="*/ 64 w 530"/>
                <a:gd name="T33" fmla="*/ 728 h 1008"/>
                <a:gd name="T34" fmla="*/ 69 w 530"/>
                <a:gd name="T35" fmla="*/ 725 h 1008"/>
                <a:gd name="T36" fmla="*/ 72 w 530"/>
                <a:gd name="T37" fmla="*/ 720 h 1008"/>
                <a:gd name="T38" fmla="*/ 73 w 530"/>
                <a:gd name="T39" fmla="*/ 716 h 1008"/>
                <a:gd name="T40" fmla="*/ 71 w 530"/>
                <a:gd name="T41" fmla="*/ 713 h 1008"/>
                <a:gd name="T42" fmla="*/ 67 w 530"/>
                <a:gd name="T43" fmla="*/ 708 h 1008"/>
                <a:gd name="T44" fmla="*/ 66 w 530"/>
                <a:gd name="T45" fmla="*/ 704 h 1008"/>
                <a:gd name="T46" fmla="*/ 64 w 530"/>
                <a:gd name="T47" fmla="*/ 702 h 1008"/>
                <a:gd name="T48" fmla="*/ 65 w 530"/>
                <a:gd name="T49" fmla="*/ 700 h 1008"/>
                <a:gd name="T50" fmla="*/ 68 w 530"/>
                <a:gd name="T51" fmla="*/ 699 h 1008"/>
                <a:gd name="T52" fmla="*/ 71 w 530"/>
                <a:gd name="T53" fmla="*/ 693 h 1008"/>
                <a:gd name="T54" fmla="*/ 74 w 530"/>
                <a:gd name="T55" fmla="*/ 690 h 1008"/>
                <a:gd name="T56" fmla="*/ 86 w 530"/>
                <a:gd name="T57" fmla="*/ 641 h 1008"/>
                <a:gd name="T58" fmla="*/ 129 w 530"/>
                <a:gd name="T59" fmla="*/ 642 h 1008"/>
                <a:gd name="T60" fmla="*/ 148 w 530"/>
                <a:gd name="T61" fmla="*/ 637 h 1008"/>
                <a:gd name="T62" fmla="*/ 152 w 530"/>
                <a:gd name="T63" fmla="*/ 633 h 1008"/>
                <a:gd name="T64" fmla="*/ 157 w 530"/>
                <a:gd name="T65" fmla="*/ 620 h 1008"/>
                <a:gd name="T66" fmla="*/ 160 w 530"/>
                <a:gd name="T67" fmla="*/ 611 h 1008"/>
                <a:gd name="T68" fmla="*/ 177 w 530"/>
                <a:gd name="T69" fmla="*/ 606 h 1008"/>
                <a:gd name="T70" fmla="*/ 179 w 530"/>
                <a:gd name="T71" fmla="*/ 586 h 1008"/>
                <a:gd name="T72" fmla="*/ 186 w 530"/>
                <a:gd name="T73" fmla="*/ 583 h 1008"/>
                <a:gd name="T74" fmla="*/ 190 w 530"/>
                <a:gd name="T75" fmla="*/ 557 h 1008"/>
                <a:gd name="T76" fmla="*/ 192 w 530"/>
                <a:gd name="T77" fmla="*/ 529 h 1008"/>
                <a:gd name="T78" fmla="*/ 48 w 530"/>
                <a:gd name="T79" fmla="*/ 433 h 1008"/>
                <a:gd name="T80" fmla="*/ 2 w 530"/>
                <a:gd name="T81" fmla="*/ 407 h 1008"/>
                <a:gd name="T82" fmla="*/ 5 w 530"/>
                <a:gd name="T83" fmla="*/ 303 h 1008"/>
                <a:gd name="T84" fmla="*/ 68 w 530"/>
                <a:gd name="T85" fmla="*/ 217 h 1008"/>
                <a:gd name="T86" fmla="*/ 73 w 530"/>
                <a:gd name="T87" fmla="*/ 209 h 1008"/>
                <a:gd name="T88" fmla="*/ 79 w 530"/>
                <a:gd name="T89" fmla="*/ 200 h 1008"/>
                <a:gd name="T90" fmla="*/ 85 w 530"/>
                <a:gd name="T91" fmla="*/ 180 h 1008"/>
                <a:gd name="T92" fmla="*/ 86 w 530"/>
                <a:gd name="T93" fmla="*/ 154 h 1008"/>
                <a:gd name="T94" fmla="*/ 85 w 530"/>
                <a:gd name="T95" fmla="*/ 128 h 1008"/>
                <a:gd name="T96" fmla="*/ 89 w 530"/>
                <a:gd name="T97" fmla="*/ 109 h 1008"/>
                <a:gd name="T98" fmla="*/ 92 w 530"/>
                <a:gd name="T99" fmla="*/ 91 h 1008"/>
                <a:gd name="T100" fmla="*/ 89 w 530"/>
                <a:gd name="T101" fmla="*/ 77 h 1008"/>
                <a:gd name="T102" fmla="*/ 87 w 530"/>
                <a:gd name="T103" fmla="*/ 61 h 1008"/>
                <a:gd name="T104" fmla="*/ 82 w 530"/>
                <a:gd name="T105" fmla="*/ 51 h 1008"/>
                <a:gd name="T106" fmla="*/ 83 w 530"/>
                <a:gd name="T107" fmla="*/ 35 h 1008"/>
                <a:gd name="T108" fmla="*/ 82 w 530"/>
                <a:gd name="T109" fmla="*/ 19 h 1008"/>
                <a:gd name="T110" fmla="*/ 116 w 530"/>
                <a:gd name="T111" fmla="*/ 5 h 1008"/>
                <a:gd name="T112" fmla="*/ 502 w 530"/>
                <a:gd name="T113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0" h="1008">
                  <a:moveTo>
                    <a:pt x="502" y="0"/>
                  </a:moveTo>
                  <a:lnTo>
                    <a:pt x="506" y="140"/>
                  </a:lnTo>
                  <a:lnTo>
                    <a:pt x="509" y="254"/>
                  </a:lnTo>
                  <a:lnTo>
                    <a:pt x="515" y="472"/>
                  </a:lnTo>
                  <a:lnTo>
                    <a:pt x="520" y="665"/>
                  </a:lnTo>
                  <a:lnTo>
                    <a:pt x="522" y="755"/>
                  </a:lnTo>
                  <a:lnTo>
                    <a:pt x="528" y="955"/>
                  </a:lnTo>
                  <a:lnTo>
                    <a:pt x="530" y="1003"/>
                  </a:lnTo>
                  <a:lnTo>
                    <a:pt x="528" y="1003"/>
                  </a:lnTo>
                  <a:lnTo>
                    <a:pt x="327" y="1008"/>
                  </a:lnTo>
                  <a:lnTo>
                    <a:pt x="327" y="1004"/>
                  </a:lnTo>
                  <a:lnTo>
                    <a:pt x="302" y="1006"/>
                  </a:lnTo>
                  <a:lnTo>
                    <a:pt x="302" y="979"/>
                  </a:lnTo>
                  <a:lnTo>
                    <a:pt x="302" y="958"/>
                  </a:lnTo>
                  <a:lnTo>
                    <a:pt x="298" y="958"/>
                  </a:lnTo>
                  <a:lnTo>
                    <a:pt x="298" y="947"/>
                  </a:lnTo>
                  <a:lnTo>
                    <a:pt x="293" y="947"/>
                  </a:lnTo>
                  <a:lnTo>
                    <a:pt x="292" y="937"/>
                  </a:lnTo>
                  <a:lnTo>
                    <a:pt x="292" y="926"/>
                  </a:lnTo>
                  <a:lnTo>
                    <a:pt x="289" y="926"/>
                  </a:lnTo>
                  <a:lnTo>
                    <a:pt x="289" y="907"/>
                  </a:lnTo>
                  <a:lnTo>
                    <a:pt x="289" y="905"/>
                  </a:lnTo>
                  <a:lnTo>
                    <a:pt x="284" y="905"/>
                  </a:lnTo>
                  <a:lnTo>
                    <a:pt x="283" y="902"/>
                  </a:lnTo>
                  <a:lnTo>
                    <a:pt x="279" y="902"/>
                  </a:lnTo>
                  <a:lnTo>
                    <a:pt x="279" y="899"/>
                  </a:lnTo>
                  <a:lnTo>
                    <a:pt x="247" y="899"/>
                  </a:lnTo>
                  <a:lnTo>
                    <a:pt x="220" y="902"/>
                  </a:lnTo>
                  <a:lnTo>
                    <a:pt x="220" y="874"/>
                  </a:lnTo>
                  <a:lnTo>
                    <a:pt x="194" y="876"/>
                  </a:lnTo>
                  <a:lnTo>
                    <a:pt x="97" y="877"/>
                  </a:lnTo>
                  <a:lnTo>
                    <a:pt x="97" y="855"/>
                  </a:lnTo>
                  <a:lnTo>
                    <a:pt x="96" y="823"/>
                  </a:lnTo>
                  <a:lnTo>
                    <a:pt x="96" y="795"/>
                  </a:lnTo>
                  <a:lnTo>
                    <a:pt x="74" y="795"/>
                  </a:lnTo>
                  <a:lnTo>
                    <a:pt x="74" y="743"/>
                  </a:lnTo>
                  <a:lnTo>
                    <a:pt x="53" y="743"/>
                  </a:lnTo>
                  <a:lnTo>
                    <a:pt x="53" y="742"/>
                  </a:lnTo>
                  <a:lnTo>
                    <a:pt x="57" y="742"/>
                  </a:lnTo>
                  <a:lnTo>
                    <a:pt x="57" y="741"/>
                  </a:lnTo>
                  <a:lnTo>
                    <a:pt x="57" y="741"/>
                  </a:lnTo>
                  <a:lnTo>
                    <a:pt x="59" y="741"/>
                  </a:lnTo>
                  <a:lnTo>
                    <a:pt x="59" y="738"/>
                  </a:lnTo>
                  <a:lnTo>
                    <a:pt x="60" y="738"/>
                  </a:lnTo>
                  <a:lnTo>
                    <a:pt x="60" y="737"/>
                  </a:lnTo>
                  <a:lnTo>
                    <a:pt x="62" y="737"/>
                  </a:lnTo>
                  <a:lnTo>
                    <a:pt x="62" y="736"/>
                  </a:lnTo>
                  <a:lnTo>
                    <a:pt x="64" y="736"/>
                  </a:lnTo>
                  <a:lnTo>
                    <a:pt x="64" y="729"/>
                  </a:lnTo>
                  <a:lnTo>
                    <a:pt x="64" y="729"/>
                  </a:lnTo>
                  <a:lnTo>
                    <a:pt x="64" y="728"/>
                  </a:lnTo>
                  <a:lnTo>
                    <a:pt x="66" y="728"/>
                  </a:lnTo>
                  <a:lnTo>
                    <a:pt x="66" y="725"/>
                  </a:lnTo>
                  <a:lnTo>
                    <a:pt x="69" y="725"/>
                  </a:lnTo>
                  <a:lnTo>
                    <a:pt x="69" y="722"/>
                  </a:lnTo>
                  <a:lnTo>
                    <a:pt x="72" y="722"/>
                  </a:lnTo>
                  <a:lnTo>
                    <a:pt x="72" y="720"/>
                  </a:lnTo>
                  <a:lnTo>
                    <a:pt x="74" y="720"/>
                  </a:lnTo>
                  <a:lnTo>
                    <a:pt x="74" y="716"/>
                  </a:lnTo>
                  <a:lnTo>
                    <a:pt x="73" y="716"/>
                  </a:lnTo>
                  <a:lnTo>
                    <a:pt x="73" y="715"/>
                  </a:lnTo>
                  <a:lnTo>
                    <a:pt x="71" y="715"/>
                  </a:lnTo>
                  <a:lnTo>
                    <a:pt x="71" y="713"/>
                  </a:lnTo>
                  <a:lnTo>
                    <a:pt x="68" y="713"/>
                  </a:lnTo>
                  <a:lnTo>
                    <a:pt x="68" y="708"/>
                  </a:lnTo>
                  <a:lnTo>
                    <a:pt x="67" y="708"/>
                  </a:lnTo>
                  <a:lnTo>
                    <a:pt x="67" y="707"/>
                  </a:lnTo>
                  <a:lnTo>
                    <a:pt x="66" y="707"/>
                  </a:lnTo>
                  <a:lnTo>
                    <a:pt x="66" y="704"/>
                  </a:lnTo>
                  <a:lnTo>
                    <a:pt x="62" y="704"/>
                  </a:lnTo>
                  <a:lnTo>
                    <a:pt x="62" y="702"/>
                  </a:lnTo>
                  <a:lnTo>
                    <a:pt x="64" y="702"/>
                  </a:lnTo>
                  <a:lnTo>
                    <a:pt x="64" y="701"/>
                  </a:lnTo>
                  <a:lnTo>
                    <a:pt x="65" y="701"/>
                  </a:lnTo>
                  <a:lnTo>
                    <a:pt x="65" y="700"/>
                  </a:lnTo>
                  <a:lnTo>
                    <a:pt x="68" y="700"/>
                  </a:lnTo>
                  <a:lnTo>
                    <a:pt x="68" y="699"/>
                  </a:lnTo>
                  <a:lnTo>
                    <a:pt x="68" y="699"/>
                  </a:lnTo>
                  <a:lnTo>
                    <a:pt x="68" y="694"/>
                  </a:lnTo>
                  <a:lnTo>
                    <a:pt x="71" y="694"/>
                  </a:lnTo>
                  <a:lnTo>
                    <a:pt x="71" y="693"/>
                  </a:lnTo>
                  <a:lnTo>
                    <a:pt x="72" y="693"/>
                  </a:lnTo>
                  <a:lnTo>
                    <a:pt x="72" y="690"/>
                  </a:lnTo>
                  <a:lnTo>
                    <a:pt x="74" y="690"/>
                  </a:lnTo>
                  <a:lnTo>
                    <a:pt x="74" y="653"/>
                  </a:lnTo>
                  <a:lnTo>
                    <a:pt x="74" y="641"/>
                  </a:lnTo>
                  <a:lnTo>
                    <a:pt x="86" y="641"/>
                  </a:lnTo>
                  <a:lnTo>
                    <a:pt x="86" y="663"/>
                  </a:lnTo>
                  <a:lnTo>
                    <a:pt x="129" y="663"/>
                  </a:lnTo>
                  <a:lnTo>
                    <a:pt x="129" y="642"/>
                  </a:lnTo>
                  <a:lnTo>
                    <a:pt x="134" y="642"/>
                  </a:lnTo>
                  <a:lnTo>
                    <a:pt x="134" y="637"/>
                  </a:lnTo>
                  <a:lnTo>
                    <a:pt x="148" y="637"/>
                  </a:lnTo>
                  <a:lnTo>
                    <a:pt x="148" y="635"/>
                  </a:lnTo>
                  <a:lnTo>
                    <a:pt x="148" y="633"/>
                  </a:lnTo>
                  <a:lnTo>
                    <a:pt x="152" y="633"/>
                  </a:lnTo>
                  <a:lnTo>
                    <a:pt x="152" y="625"/>
                  </a:lnTo>
                  <a:lnTo>
                    <a:pt x="157" y="625"/>
                  </a:lnTo>
                  <a:lnTo>
                    <a:pt x="157" y="620"/>
                  </a:lnTo>
                  <a:lnTo>
                    <a:pt x="160" y="620"/>
                  </a:lnTo>
                  <a:lnTo>
                    <a:pt x="160" y="612"/>
                  </a:lnTo>
                  <a:lnTo>
                    <a:pt x="160" y="611"/>
                  </a:lnTo>
                  <a:lnTo>
                    <a:pt x="169" y="611"/>
                  </a:lnTo>
                  <a:lnTo>
                    <a:pt x="169" y="606"/>
                  </a:lnTo>
                  <a:lnTo>
                    <a:pt x="177" y="606"/>
                  </a:lnTo>
                  <a:lnTo>
                    <a:pt x="177" y="589"/>
                  </a:lnTo>
                  <a:lnTo>
                    <a:pt x="179" y="589"/>
                  </a:lnTo>
                  <a:lnTo>
                    <a:pt x="179" y="586"/>
                  </a:lnTo>
                  <a:lnTo>
                    <a:pt x="181" y="586"/>
                  </a:lnTo>
                  <a:lnTo>
                    <a:pt x="183" y="583"/>
                  </a:lnTo>
                  <a:lnTo>
                    <a:pt x="186" y="583"/>
                  </a:lnTo>
                  <a:lnTo>
                    <a:pt x="186" y="579"/>
                  </a:lnTo>
                  <a:lnTo>
                    <a:pt x="190" y="579"/>
                  </a:lnTo>
                  <a:lnTo>
                    <a:pt x="190" y="557"/>
                  </a:lnTo>
                  <a:lnTo>
                    <a:pt x="192" y="557"/>
                  </a:lnTo>
                  <a:lnTo>
                    <a:pt x="192" y="547"/>
                  </a:lnTo>
                  <a:lnTo>
                    <a:pt x="192" y="529"/>
                  </a:lnTo>
                  <a:lnTo>
                    <a:pt x="192" y="451"/>
                  </a:lnTo>
                  <a:lnTo>
                    <a:pt x="48" y="451"/>
                  </a:lnTo>
                  <a:lnTo>
                    <a:pt x="48" y="433"/>
                  </a:lnTo>
                  <a:lnTo>
                    <a:pt x="46" y="433"/>
                  </a:lnTo>
                  <a:lnTo>
                    <a:pt x="46" y="407"/>
                  </a:lnTo>
                  <a:lnTo>
                    <a:pt x="2" y="407"/>
                  </a:lnTo>
                  <a:lnTo>
                    <a:pt x="0" y="342"/>
                  </a:lnTo>
                  <a:lnTo>
                    <a:pt x="5" y="342"/>
                  </a:lnTo>
                  <a:lnTo>
                    <a:pt x="5" y="303"/>
                  </a:lnTo>
                  <a:lnTo>
                    <a:pt x="67" y="302"/>
                  </a:lnTo>
                  <a:lnTo>
                    <a:pt x="68" y="222"/>
                  </a:lnTo>
                  <a:lnTo>
                    <a:pt x="68" y="217"/>
                  </a:lnTo>
                  <a:lnTo>
                    <a:pt x="67" y="210"/>
                  </a:lnTo>
                  <a:lnTo>
                    <a:pt x="69" y="213"/>
                  </a:lnTo>
                  <a:lnTo>
                    <a:pt x="73" y="209"/>
                  </a:lnTo>
                  <a:lnTo>
                    <a:pt x="74" y="208"/>
                  </a:lnTo>
                  <a:lnTo>
                    <a:pt x="76" y="207"/>
                  </a:lnTo>
                  <a:lnTo>
                    <a:pt x="79" y="200"/>
                  </a:lnTo>
                  <a:lnTo>
                    <a:pt x="81" y="196"/>
                  </a:lnTo>
                  <a:lnTo>
                    <a:pt x="86" y="186"/>
                  </a:lnTo>
                  <a:lnTo>
                    <a:pt x="85" y="180"/>
                  </a:lnTo>
                  <a:lnTo>
                    <a:pt x="88" y="172"/>
                  </a:lnTo>
                  <a:lnTo>
                    <a:pt x="89" y="170"/>
                  </a:lnTo>
                  <a:lnTo>
                    <a:pt x="86" y="154"/>
                  </a:lnTo>
                  <a:lnTo>
                    <a:pt x="86" y="144"/>
                  </a:lnTo>
                  <a:lnTo>
                    <a:pt x="85" y="139"/>
                  </a:lnTo>
                  <a:lnTo>
                    <a:pt x="85" y="128"/>
                  </a:lnTo>
                  <a:lnTo>
                    <a:pt x="86" y="125"/>
                  </a:lnTo>
                  <a:lnTo>
                    <a:pt x="89" y="119"/>
                  </a:lnTo>
                  <a:lnTo>
                    <a:pt x="89" y="109"/>
                  </a:lnTo>
                  <a:lnTo>
                    <a:pt x="88" y="103"/>
                  </a:lnTo>
                  <a:lnTo>
                    <a:pt x="88" y="101"/>
                  </a:lnTo>
                  <a:lnTo>
                    <a:pt x="92" y="91"/>
                  </a:lnTo>
                  <a:lnTo>
                    <a:pt x="92" y="89"/>
                  </a:lnTo>
                  <a:lnTo>
                    <a:pt x="90" y="84"/>
                  </a:lnTo>
                  <a:lnTo>
                    <a:pt x="89" y="77"/>
                  </a:lnTo>
                  <a:lnTo>
                    <a:pt x="89" y="72"/>
                  </a:lnTo>
                  <a:lnTo>
                    <a:pt x="87" y="63"/>
                  </a:lnTo>
                  <a:lnTo>
                    <a:pt x="87" y="61"/>
                  </a:lnTo>
                  <a:lnTo>
                    <a:pt x="87" y="58"/>
                  </a:lnTo>
                  <a:lnTo>
                    <a:pt x="83" y="52"/>
                  </a:lnTo>
                  <a:lnTo>
                    <a:pt x="82" y="51"/>
                  </a:lnTo>
                  <a:lnTo>
                    <a:pt x="82" y="42"/>
                  </a:lnTo>
                  <a:lnTo>
                    <a:pt x="83" y="37"/>
                  </a:lnTo>
                  <a:lnTo>
                    <a:pt x="83" y="35"/>
                  </a:lnTo>
                  <a:lnTo>
                    <a:pt x="83" y="33"/>
                  </a:lnTo>
                  <a:lnTo>
                    <a:pt x="83" y="28"/>
                  </a:lnTo>
                  <a:lnTo>
                    <a:pt x="82" y="19"/>
                  </a:lnTo>
                  <a:lnTo>
                    <a:pt x="83" y="12"/>
                  </a:lnTo>
                  <a:lnTo>
                    <a:pt x="82" y="5"/>
                  </a:lnTo>
                  <a:lnTo>
                    <a:pt x="116" y="5"/>
                  </a:lnTo>
                  <a:lnTo>
                    <a:pt x="150" y="5"/>
                  </a:lnTo>
                  <a:lnTo>
                    <a:pt x="248" y="5"/>
                  </a:lnTo>
                  <a:lnTo>
                    <a:pt x="50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413" name="Freeform 167">
              <a:extLst>
                <a:ext uri="{FF2B5EF4-FFF2-40B4-BE49-F238E27FC236}">
                  <a16:creationId xmlns:a16="http://schemas.microsoft.com/office/drawing/2014/main" id="{309CE10D-80F0-DD23-3007-EFA13FAEC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4775" y="3184525"/>
              <a:ext cx="1246188" cy="1387475"/>
            </a:xfrm>
            <a:custGeom>
              <a:avLst/>
              <a:gdLst>
                <a:gd name="T0" fmla="*/ 345 w 785"/>
                <a:gd name="T1" fmla="*/ 129 h 874"/>
                <a:gd name="T2" fmla="*/ 469 w 785"/>
                <a:gd name="T3" fmla="*/ 208 h 874"/>
                <a:gd name="T4" fmla="*/ 533 w 785"/>
                <a:gd name="T5" fmla="*/ 211 h 874"/>
                <a:gd name="T6" fmla="*/ 541 w 785"/>
                <a:gd name="T7" fmla="*/ 243 h 874"/>
                <a:gd name="T8" fmla="*/ 551 w 785"/>
                <a:gd name="T9" fmla="*/ 285 h 874"/>
                <a:gd name="T10" fmla="*/ 779 w 785"/>
                <a:gd name="T11" fmla="*/ 309 h 874"/>
                <a:gd name="T12" fmla="*/ 768 w 785"/>
                <a:gd name="T13" fmla="*/ 532 h 874"/>
                <a:gd name="T14" fmla="*/ 764 w 785"/>
                <a:gd name="T15" fmla="*/ 551 h 874"/>
                <a:gd name="T16" fmla="*/ 755 w 785"/>
                <a:gd name="T17" fmla="*/ 559 h 874"/>
                <a:gd name="T18" fmla="*/ 732 w 785"/>
                <a:gd name="T19" fmla="*/ 559 h 874"/>
                <a:gd name="T20" fmla="*/ 720 w 785"/>
                <a:gd name="T21" fmla="*/ 550 h 874"/>
                <a:gd name="T22" fmla="*/ 706 w 785"/>
                <a:gd name="T23" fmla="*/ 526 h 874"/>
                <a:gd name="T24" fmla="*/ 684 w 785"/>
                <a:gd name="T25" fmla="*/ 526 h 874"/>
                <a:gd name="T26" fmla="*/ 671 w 785"/>
                <a:gd name="T27" fmla="*/ 530 h 874"/>
                <a:gd name="T28" fmla="*/ 667 w 785"/>
                <a:gd name="T29" fmla="*/ 525 h 874"/>
                <a:gd name="T30" fmla="*/ 645 w 785"/>
                <a:gd name="T31" fmla="*/ 531 h 874"/>
                <a:gd name="T32" fmla="*/ 638 w 785"/>
                <a:gd name="T33" fmla="*/ 530 h 874"/>
                <a:gd name="T34" fmla="*/ 627 w 785"/>
                <a:gd name="T35" fmla="*/ 537 h 874"/>
                <a:gd name="T36" fmla="*/ 611 w 785"/>
                <a:gd name="T37" fmla="*/ 543 h 874"/>
                <a:gd name="T38" fmla="*/ 615 w 785"/>
                <a:gd name="T39" fmla="*/ 552 h 874"/>
                <a:gd name="T40" fmla="*/ 617 w 785"/>
                <a:gd name="T41" fmla="*/ 560 h 874"/>
                <a:gd name="T42" fmla="*/ 615 w 785"/>
                <a:gd name="T43" fmla="*/ 567 h 874"/>
                <a:gd name="T44" fmla="*/ 614 w 785"/>
                <a:gd name="T45" fmla="*/ 578 h 874"/>
                <a:gd name="T46" fmla="*/ 623 w 785"/>
                <a:gd name="T47" fmla="*/ 599 h 874"/>
                <a:gd name="T48" fmla="*/ 631 w 785"/>
                <a:gd name="T49" fmla="*/ 613 h 874"/>
                <a:gd name="T50" fmla="*/ 628 w 785"/>
                <a:gd name="T51" fmla="*/ 622 h 874"/>
                <a:gd name="T52" fmla="*/ 623 w 785"/>
                <a:gd name="T53" fmla="*/ 630 h 874"/>
                <a:gd name="T54" fmla="*/ 628 w 785"/>
                <a:gd name="T55" fmla="*/ 645 h 874"/>
                <a:gd name="T56" fmla="*/ 627 w 785"/>
                <a:gd name="T57" fmla="*/ 663 h 874"/>
                <a:gd name="T58" fmla="*/ 630 w 785"/>
                <a:gd name="T59" fmla="*/ 678 h 874"/>
                <a:gd name="T60" fmla="*/ 638 w 785"/>
                <a:gd name="T61" fmla="*/ 690 h 874"/>
                <a:gd name="T62" fmla="*/ 635 w 785"/>
                <a:gd name="T63" fmla="*/ 702 h 874"/>
                <a:gd name="T64" fmla="*/ 632 w 785"/>
                <a:gd name="T65" fmla="*/ 721 h 874"/>
                <a:gd name="T66" fmla="*/ 648 w 785"/>
                <a:gd name="T67" fmla="*/ 758 h 874"/>
                <a:gd name="T68" fmla="*/ 658 w 785"/>
                <a:gd name="T69" fmla="*/ 798 h 874"/>
                <a:gd name="T70" fmla="*/ 662 w 785"/>
                <a:gd name="T71" fmla="*/ 835 h 874"/>
                <a:gd name="T72" fmla="*/ 643 w 785"/>
                <a:gd name="T73" fmla="*/ 846 h 874"/>
                <a:gd name="T74" fmla="*/ 650 w 785"/>
                <a:gd name="T75" fmla="*/ 858 h 874"/>
                <a:gd name="T76" fmla="*/ 648 w 785"/>
                <a:gd name="T77" fmla="*/ 874 h 874"/>
                <a:gd name="T78" fmla="*/ 84 w 785"/>
                <a:gd name="T79" fmla="*/ 265 h 874"/>
                <a:gd name="T80" fmla="*/ 160 w 785"/>
                <a:gd name="T81" fmla="*/ 265 h 874"/>
                <a:gd name="T82" fmla="*/ 147 w 785"/>
                <a:gd name="T83" fmla="*/ 252 h 874"/>
                <a:gd name="T84" fmla="*/ 129 w 785"/>
                <a:gd name="T85" fmla="*/ 244 h 874"/>
                <a:gd name="T86" fmla="*/ 111 w 785"/>
                <a:gd name="T87" fmla="*/ 235 h 874"/>
                <a:gd name="T88" fmla="*/ 98 w 785"/>
                <a:gd name="T89" fmla="*/ 223 h 874"/>
                <a:gd name="T90" fmla="*/ 77 w 785"/>
                <a:gd name="T91" fmla="*/ 212 h 874"/>
                <a:gd name="T92" fmla="*/ 64 w 785"/>
                <a:gd name="T93" fmla="*/ 199 h 874"/>
                <a:gd name="T94" fmla="*/ 50 w 785"/>
                <a:gd name="T95" fmla="*/ 185 h 874"/>
                <a:gd name="T96" fmla="*/ 40 w 785"/>
                <a:gd name="T97" fmla="*/ 168 h 874"/>
                <a:gd name="T98" fmla="*/ 36 w 785"/>
                <a:gd name="T99" fmla="*/ 125 h 874"/>
                <a:gd name="T100" fmla="*/ 44 w 785"/>
                <a:gd name="T101" fmla="*/ 111 h 874"/>
                <a:gd name="T102" fmla="*/ 93 w 785"/>
                <a:gd name="T103" fmla="*/ 0 h 874"/>
                <a:gd name="T104" fmla="*/ 302 w 785"/>
                <a:gd name="T105" fmla="*/ 49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5" h="874">
                  <a:moveTo>
                    <a:pt x="302" y="49"/>
                  </a:moveTo>
                  <a:lnTo>
                    <a:pt x="323" y="49"/>
                  </a:lnTo>
                  <a:lnTo>
                    <a:pt x="323" y="101"/>
                  </a:lnTo>
                  <a:lnTo>
                    <a:pt x="345" y="101"/>
                  </a:lnTo>
                  <a:lnTo>
                    <a:pt x="345" y="129"/>
                  </a:lnTo>
                  <a:lnTo>
                    <a:pt x="346" y="161"/>
                  </a:lnTo>
                  <a:lnTo>
                    <a:pt x="346" y="183"/>
                  </a:lnTo>
                  <a:lnTo>
                    <a:pt x="443" y="182"/>
                  </a:lnTo>
                  <a:lnTo>
                    <a:pt x="469" y="180"/>
                  </a:lnTo>
                  <a:lnTo>
                    <a:pt x="469" y="208"/>
                  </a:lnTo>
                  <a:lnTo>
                    <a:pt x="496" y="205"/>
                  </a:lnTo>
                  <a:lnTo>
                    <a:pt x="528" y="205"/>
                  </a:lnTo>
                  <a:lnTo>
                    <a:pt x="528" y="208"/>
                  </a:lnTo>
                  <a:lnTo>
                    <a:pt x="532" y="208"/>
                  </a:lnTo>
                  <a:lnTo>
                    <a:pt x="533" y="211"/>
                  </a:lnTo>
                  <a:lnTo>
                    <a:pt x="538" y="211"/>
                  </a:lnTo>
                  <a:lnTo>
                    <a:pt x="538" y="213"/>
                  </a:lnTo>
                  <a:lnTo>
                    <a:pt x="538" y="232"/>
                  </a:lnTo>
                  <a:lnTo>
                    <a:pt x="541" y="232"/>
                  </a:lnTo>
                  <a:lnTo>
                    <a:pt x="541" y="243"/>
                  </a:lnTo>
                  <a:lnTo>
                    <a:pt x="542" y="253"/>
                  </a:lnTo>
                  <a:lnTo>
                    <a:pt x="547" y="253"/>
                  </a:lnTo>
                  <a:lnTo>
                    <a:pt x="547" y="264"/>
                  </a:lnTo>
                  <a:lnTo>
                    <a:pt x="551" y="264"/>
                  </a:lnTo>
                  <a:lnTo>
                    <a:pt x="551" y="285"/>
                  </a:lnTo>
                  <a:lnTo>
                    <a:pt x="551" y="312"/>
                  </a:lnTo>
                  <a:lnTo>
                    <a:pt x="576" y="310"/>
                  </a:lnTo>
                  <a:lnTo>
                    <a:pt x="576" y="314"/>
                  </a:lnTo>
                  <a:lnTo>
                    <a:pt x="777" y="309"/>
                  </a:lnTo>
                  <a:lnTo>
                    <a:pt x="779" y="309"/>
                  </a:lnTo>
                  <a:lnTo>
                    <a:pt x="785" y="508"/>
                  </a:lnTo>
                  <a:lnTo>
                    <a:pt x="782" y="509"/>
                  </a:lnTo>
                  <a:lnTo>
                    <a:pt x="779" y="512"/>
                  </a:lnTo>
                  <a:lnTo>
                    <a:pt x="772" y="530"/>
                  </a:lnTo>
                  <a:lnTo>
                    <a:pt x="768" y="532"/>
                  </a:lnTo>
                  <a:lnTo>
                    <a:pt x="768" y="535"/>
                  </a:lnTo>
                  <a:lnTo>
                    <a:pt x="769" y="537"/>
                  </a:lnTo>
                  <a:lnTo>
                    <a:pt x="769" y="538"/>
                  </a:lnTo>
                  <a:lnTo>
                    <a:pt x="764" y="549"/>
                  </a:lnTo>
                  <a:lnTo>
                    <a:pt x="764" y="551"/>
                  </a:lnTo>
                  <a:lnTo>
                    <a:pt x="764" y="553"/>
                  </a:lnTo>
                  <a:lnTo>
                    <a:pt x="764" y="554"/>
                  </a:lnTo>
                  <a:lnTo>
                    <a:pt x="762" y="557"/>
                  </a:lnTo>
                  <a:lnTo>
                    <a:pt x="762" y="559"/>
                  </a:lnTo>
                  <a:lnTo>
                    <a:pt x="755" y="559"/>
                  </a:lnTo>
                  <a:lnTo>
                    <a:pt x="748" y="563"/>
                  </a:lnTo>
                  <a:lnTo>
                    <a:pt x="740" y="564"/>
                  </a:lnTo>
                  <a:lnTo>
                    <a:pt x="736" y="564"/>
                  </a:lnTo>
                  <a:lnTo>
                    <a:pt x="734" y="561"/>
                  </a:lnTo>
                  <a:lnTo>
                    <a:pt x="732" y="559"/>
                  </a:lnTo>
                  <a:lnTo>
                    <a:pt x="730" y="554"/>
                  </a:lnTo>
                  <a:lnTo>
                    <a:pt x="727" y="553"/>
                  </a:lnTo>
                  <a:lnTo>
                    <a:pt x="725" y="551"/>
                  </a:lnTo>
                  <a:lnTo>
                    <a:pt x="721" y="551"/>
                  </a:lnTo>
                  <a:lnTo>
                    <a:pt x="720" y="550"/>
                  </a:lnTo>
                  <a:lnTo>
                    <a:pt x="720" y="549"/>
                  </a:lnTo>
                  <a:lnTo>
                    <a:pt x="722" y="545"/>
                  </a:lnTo>
                  <a:lnTo>
                    <a:pt x="718" y="538"/>
                  </a:lnTo>
                  <a:lnTo>
                    <a:pt x="715" y="537"/>
                  </a:lnTo>
                  <a:lnTo>
                    <a:pt x="706" y="526"/>
                  </a:lnTo>
                  <a:lnTo>
                    <a:pt x="698" y="524"/>
                  </a:lnTo>
                  <a:lnTo>
                    <a:pt x="695" y="525"/>
                  </a:lnTo>
                  <a:lnTo>
                    <a:pt x="690" y="531"/>
                  </a:lnTo>
                  <a:lnTo>
                    <a:pt x="687" y="531"/>
                  </a:lnTo>
                  <a:lnTo>
                    <a:pt x="684" y="526"/>
                  </a:lnTo>
                  <a:lnTo>
                    <a:pt x="683" y="526"/>
                  </a:lnTo>
                  <a:lnTo>
                    <a:pt x="681" y="528"/>
                  </a:lnTo>
                  <a:lnTo>
                    <a:pt x="676" y="531"/>
                  </a:lnTo>
                  <a:lnTo>
                    <a:pt x="673" y="531"/>
                  </a:lnTo>
                  <a:lnTo>
                    <a:pt x="671" y="530"/>
                  </a:lnTo>
                  <a:lnTo>
                    <a:pt x="671" y="529"/>
                  </a:lnTo>
                  <a:lnTo>
                    <a:pt x="673" y="525"/>
                  </a:lnTo>
                  <a:lnTo>
                    <a:pt x="672" y="524"/>
                  </a:lnTo>
                  <a:lnTo>
                    <a:pt x="669" y="524"/>
                  </a:lnTo>
                  <a:lnTo>
                    <a:pt x="667" y="525"/>
                  </a:lnTo>
                  <a:lnTo>
                    <a:pt x="666" y="525"/>
                  </a:lnTo>
                  <a:lnTo>
                    <a:pt x="663" y="524"/>
                  </a:lnTo>
                  <a:lnTo>
                    <a:pt x="655" y="525"/>
                  </a:lnTo>
                  <a:lnTo>
                    <a:pt x="652" y="526"/>
                  </a:lnTo>
                  <a:lnTo>
                    <a:pt x="645" y="531"/>
                  </a:lnTo>
                  <a:lnTo>
                    <a:pt x="644" y="530"/>
                  </a:lnTo>
                  <a:lnTo>
                    <a:pt x="643" y="529"/>
                  </a:lnTo>
                  <a:lnTo>
                    <a:pt x="642" y="528"/>
                  </a:lnTo>
                  <a:lnTo>
                    <a:pt x="641" y="529"/>
                  </a:lnTo>
                  <a:lnTo>
                    <a:pt x="638" y="530"/>
                  </a:lnTo>
                  <a:lnTo>
                    <a:pt x="637" y="531"/>
                  </a:lnTo>
                  <a:lnTo>
                    <a:pt x="634" y="535"/>
                  </a:lnTo>
                  <a:lnTo>
                    <a:pt x="629" y="537"/>
                  </a:lnTo>
                  <a:lnTo>
                    <a:pt x="628" y="537"/>
                  </a:lnTo>
                  <a:lnTo>
                    <a:pt x="627" y="537"/>
                  </a:lnTo>
                  <a:lnTo>
                    <a:pt x="625" y="537"/>
                  </a:lnTo>
                  <a:lnTo>
                    <a:pt x="622" y="538"/>
                  </a:lnTo>
                  <a:lnTo>
                    <a:pt x="617" y="539"/>
                  </a:lnTo>
                  <a:lnTo>
                    <a:pt x="615" y="540"/>
                  </a:lnTo>
                  <a:lnTo>
                    <a:pt x="611" y="543"/>
                  </a:lnTo>
                  <a:lnTo>
                    <a:pt x="610" y="545"/>
                  </a:lnTo>
                  <a:lnTo>
                    <a:pt x="611" y="547"/>
                  </a:lnTo>
                  <a:lnTo>
                    <a:pt x="614" y="549"/>
                  </a:lnTo>
                  <a:lnTo>
                    <a:pt x="614" y="550"/>
                  </a:lnTo>
                  <a:lnTo>
                    <a:pt x="615" y="552"/>
                  </a:lnTo>
                  <a:lnTo>
                    <a:pt x="616" y="554"/>
                  </a:lnTo>
                  <a:lnTo>
                    <a:pt x="614" y="558"/>
                  </a:lnTo>
                  <a:lnTo>
                    <a:pt x="615" y="559"/>
                  </a:lnTo>
                  <a:lnTo>
                    <a:pt x="616" y="560"/>
                  </a:lnTo>
                  <a:lnTo>
                    <a:pt x="617" y="560"/>
                  </a:lnTo>
                  <a:lnTo>
                    <a:pt x="618" y="561"/>
                  </a:lnTo>
                  <a:lnTo>
                    <a:pt x="618" y="563"/>
                  </a:lnTo>
                  <a:lnTo>
                    <a:pt x="617" y="565"/>
                  </a:lnTo>
                  <a:lnTo>
                    <a:pt x="616" y="566"/>
                  </a:lnTo>
                  <a:lnTo>
                    <a:pt x="615" y="567"/>
                  </a:lnTo>
                  <a:lnTo>
                    <a:pt x="614" y="571"/>
                  </a:lnTo>
                  <a:lnTo>
                    <a:pt x="615" y="572"/>
                  </a:lnTo>
                  <a:lnTo>
                    <a:pt x="615" y="574"/>
                  </a:lnTo>
                  <a:lnTo>
                    <a:pt x="614" y="575"/>
                  </a:lnTo>
                  <a:lnTo>
                    <a:pt x="614" y="578"/>
                  </a:lnTo>
                  <a:lnTo>
                    <a:pt x="617" y="584"/>
                  </a:lnTo>
                  <a:lnTo>
                    <a:pt x="617" y="588"/>
                  </a:lnTo>
                  <a:lnTo>
                    <a:pt x="622" y="592"/>
                  </a:lnTo>
                  <a:lnTo>
                    <a:pt x="624" y="594"/>
                  </a:lnTo>
                  <a:lnTo>
                    <a:pt x="623" y="599"/>
                  </a:lnTo>
                  <a:lnTo>
                    <a:pt x="627" y="603"/>
                  </a:lnTo>
                  <a:lnTo>
                    <a:pt x="632" y="609"/>
                  </a:lnTo>
                  <a:lnTo>
                    <a:pt x="635" y="609"/>
                  </a:lnTo>
                  <a:lnTo>
                    <a:pt x="635" y="610"/>
                  </a:lnTo>
                  <a:lnTo>
                    <a:pt x="631" y="613"/>
                  </a:lnTo>
                  <a:lnTo>
                    <a:pt x="628" y="614"/>
                  </a:lnTo>
                  <a:lnTo>
                    <a:pt x="627" y="616"/>
                  </a:lnTo>
                  <a:lnTo>
                    <a:pt x="624" y="617"/>
                  </a:lnTo>
                  <a:lnTo>
                    <a:pt x="625" y="621"/>
                  </a:lnTo>
                  <a:lnTo>
                    <a:pt x="628" y="622"/>
                  </a:lnTo>
                  <a:lnTo>
                    <a:pt x="628" y="623"/>
                  </a:lnTo>
                  <a:lnTo>
                    <a:pt x="627" y="624"/>
                  </a:lnTo>
                  <a:lnTo>
                    <a:pt x="625" y="624"/>
                  </a:lnTo>
                  <a:lnTo>
                    <a:pt x="624" y="628"/>
                  </a:lnTo>
                  <a:lnTo>
                    <a:pt x="623" y="630"/>
                  </a:lnTo>
                  <a:lnTo>
                    <a:pt x="623" y="630"/>
                  </a:lnTo>
                  <a:lnTo>
                    <a:pt x="625" y="634"/>
                  </a:lnTo>
                  <a:lnTo>
                    <a:pt x="627" y="637"/>
                  </a:lnTo>
                  <a:lnTo>
                    <a:pt x="625" y="642"/>
                  </a:lnTo>
                  <a:lnTo>
                    <a:pt x="628" y="645"/>
                  </a:lnTo>
                  <a:lnTo>
                    <a:pt x="627" y="647"/>
                  </a:lnTo>
                  <a:lnTo>
                    <a:pt x="628" y="654"/>
                  </a:lnTo>
                  <a:lnTo>
                    <a:pt x="625" y="658"/>
                  </a:lnTo>
                  <a:lnTo>
                    <a:pt x="625" y="662"/>
                  </a:lnTo>
                  <a:lnTo>
                    <a:pt x="627" y="663"/>
                  </a:lnTo>
                  <a:lnTo>
                    <a:pt x="630" y="666"/>
                  </a:lnTo>
                  <a:lnTo>
                    <a:pt x="631" y="668"/>
                  </a:lnTo>
                  <a:lnTo>
                    <a:pt x="631" y="670"/>
                  </a:lnTo>
                  <a:lnTo>
                    <a:pt x="630" y="672"/>
                  </a:lnTo>
                  <a:lnTo>
                    <a:pt x="630" y="678"/>
                  </a:lnTo>
                  <a:lnTo>
                    <a:pt x="631" y="681"/>
                  </a:lnTo>
                  <a:lnTo>
                    <a:pt x="632" y="682"/>
                  </a:lnTo>
                  <a:lnTo>
                    <a:pt x="634" y="684"/>
                  </a:lnTo>
                  <a:lnTo>
                    <a:pt x="634" y="685"/>
                  </a:lnTo>
                  <a:lnTo>
                    <a:pt x="638" y="690"/>
                  </a:lnTo>
                  <a:lnTo>
                    <a:pt x="638" y="696"/>
                  </a:lnTo>
                  <a:lnTo>
                    <a:pt x="636" y="698"/>
                  </a:lnTo>
                  <a:lnTo>
                    <a:pt x="635" y="698"/>
                  </a:lnTo>
                  <a:lnTo>
                    <a:pt x="634" y="700"/>
                  </a:lnTo>
                  <a:lnTo>
                    <a:pt x="635" y="702"/>
                  </a:lnTo>
                  <a:lnTo>
                    <a:pt x="636" y="704"/>
                  </a:lnTo>
                  <a:lnTo>
                    <a:pt x="637" y="711"/>
                  </a:lnTo>
                  <a:lnTo>
                    <a:pt x="638" y="714"/>
                  </a:lnTo>
                  <a:lnTo>
                    <a:pt x="637" y="717"/>
                  </a:lnTo>
                  <a:lnTo>
                    <a:pt x="632" y="721"/>
                  </a:lnTo>
                  <a:lnTo>
                    <a:pt x="632" y="724"/>
                  </a:lnTo>
                  <a:lnTo>
                    <a:pt x="636" y="733"/>
                  </a:lnTo>
                  <a:lnTo>
                    <a:pt x="642" y="739"/>
                  </a:lnTo>
                  <a:lnTo>
                    <a:pt x="642" y="746"/>
                  </a:lnTo>
                  <a:lnTo>
                    <a:pt x="648" y="758"/>
                  </a:lnTo>
                  <a:lnTo>
                    <a:pt x="650" y="763"/>
                  </a:lnTo>
                  <a:lnTo>
                    <a:pt x="653" y="772"/>
                  </a:lnTo>
                  <a:lnTo>
                    <a:pt x="655" y="776"/>
                  </a:lnTo>
                  <a:lnTo>
                    <a:pt x="655" y="784"/>
                  </a:lnTo>
                  <a:lnTo>
                    <a:pt x="658" y="798"/>
                  </a:lnTo>
                  <a:lnTo>
                    <a:pt x="659" y="807"/>
                  </a:lnTo>
                  <a:lnTo>
                    <a:pt x="659" y="812"/>
                  </a:lnTo>
                  <a:lnTo>
                    <a:pt x="660" y="814"/>
                  </a:lnTo>
                  <a:lnTo>
                    <a:pt x="662" y="817"/>
                  </a:lnTo>
                  <a:lnTo>
                    <a:pt x="662" y="835"/>
                  </a:lnTo>
                  <a:lnTo>
                    <a:pt x="659" y="838"/>
                  </a:lnTo>
                  <a:lnTo>
                    <a:pt x="657" y="839"/>
                  </a:lnTo>
                  <a:lnTo>
                    <a:pt x="646" y="839"/>
                  </a:lnTo>
                  <a:lnTo>
                    <a:pt x="643" y="845"/>
                  </a:lnTo>
                  <a:lnTo>
                    <a:pt x="643" y="846"/>
                  </a:lnTo>
                  <a:lnTo>
                    <a:pt x="645" y="847"/>
                  </a:lnTo>
                  <a:lnTo>
                    <a:pt x="651" y="851"/>
                  </a:lnTo>
                  <a:lnTo>
                    <a:pt x="651" y="853"/>
                  </a:lnTo>
                  <a:lnTo>
                    <a:pt x="650" y="856"/>
                  </a:lnTo>
                  <a:lnTo>
                    <a:pt x="650" y="858"/>
                  </a:lnTo>
                  <a:lnTo>
                    <a:pt x="650" y="860"/>
                  </a:lnTo>
                  <a:lnTo>
                    <a:pt x="648" y="864"/>
                  </a:lnTo>
                  <a:lnTo>
                    <a:pt x="648" y="866"/>
                  </a:lnTo>
                  <a:lnTo>
                    <a:pt x="648" y="871"/>
                  </a:lnTo>
                  <a:lnTo>
                    <a:pt x="648" y="874"/>
                  </a:lnTo>
                  <a:lnTo>
                    <a:pt x="353" y="599"/>
                  </a:lnTo>
                  <a:lnTo>
                    <a:pt x="288" y="537"/>
                  </a:lnTo>
                  <a:lnTo>
                    <a:pt x="77" y="337"/>
                  </a:lnTo>
                  <a:lnTo>
                    <a:pt x="0" y="265"/>
                  </a:lnTo>
                  <a:lnTo>
                    <a:pt x="84" y="265"/>
                  </a:lnTo>
                  <a:lnTo>
                    <a:pt x="84" y="295"/>
                  </a:lnTo>
                  <a:lnTo>
                    <a:pt x="84" y="320"/>
                  </a:lnTo>
                  <a:lnTo>
                    <a:pt x="164" y="319"/>
                  </a:lnTo>
                  <a:lnTo>
                    <a:pt x="164" y="265"/>
                  </a:lnTo>
                  <a:lnTo>
                    <a:pt x="160" y="265"/>
                  </a:lnTo>
                  <a:lnTo>
                    <a:pt x="160" y="261"/>
                  </a:lnTo>
                  <a:lnTo>
                    <a:pt x="155" y="261"/>
                  </a:lnTo>
                  <a:lnTo>
                    <a:pt x="155" y="257"/>
                  </a:lnTo>
                  <a:lnTo>
                    <a:pt x="147" y="257"/>
                  </a:lnTo>
                  <a:lnTo>
                    <a:pt x="147" y="252"/>
                  </a:lnTo>
                  <a:lnTo>
                    <a:pt x="142" y="252"/>
                  </a:lnTo>
                  <a:lnTo>
                    <a:pt x="142" y="249"/>
                  </a:lnTo>
                  <a:lnTo>
                    <a:pt x="133" y="249"/>
                  </a:lnTo>
                  <a:lnTo>
                    <a:pt x="133" y="244"/>
                  </a:lnTo>
                  <a:lnTo>
                    <a:pt x="129" y="244"/>
                  </a:lnTo>
                  <a:lnTo>
                    <a:pt x="129" y="238"/>
                  </a:lnTo>
                  <a:lnTo>
                    <a:pt x="129" y="238"/>
                  </a:lnTo>
                  <a:lnTo>
                    <a:pt x="120" y="238"/>
                  </a:lnTo>
                  <a:lnTo>
                    <a:pt x="120" y="235"/>
                  </a:lnTo>
                  <a:lnTo>
                    <a:pt x="111" y="235"/>
                  </a:lnTo>
                  <a:lnTo>
                    <a:pt x="111" y="232"/>
                  </a:lnTo>
                  <a:lnTo>
                    <a:pt x="102" y="232"/>
                  </a:lnTo>
                  <a:lnTo>
                    <a:pt x="102" y="226"/>
                  </a:lnTo>
                  <a:lnTo>
                    <a:pt x="98" y="226"/>
                  </a:lnTo>
                  <a:lnTo>
                    <a:pt x="98" y="223"/>
                  </a:lnTo>
                  <a:lnTo>
                    <a:pt x="88" y="223"/>
                  </a:lnTo>
                  <a:lnTo>
                    <a:pt x="88" y="218"/>
                  </a:lnTo>
                  <a:lnTo>
                    <a:pt x="84" y="218"/>
                  </a:lnTo>
                  <a:lnTo>
                    <a:pt x="84" y="212"/>
                  </a:lnTo>
                  <a:lnTo>
                    <a:pt x="77" y="212"/>
                  </a:lnTo>
                  <a:lnTo>
                    <a:pt x="77" y="209"/>
                  </a:lnTo>
                  <a:lnTo>
                    <a:pt x="71" y="209"/>
                  </a:lnTo>
                  <a:lnTo>
                    <a:pt x="71" y="205"/>
                  </a:lnTo>
                  <a:lnTo>
                    <a:pt x="64" y="205"/>
                  </a:lnTo>
                  <a:lnTo>
                    <a:pt x="64" y="199"/>
                  </a:lnTo>
                  <a:lnTo>
                    <a:pt x="58" y="199"/>
                  </a:lnTo>
                  <a:lnTo>
                    <a:pt x="58" y="191"/>
                  </a:lnTo>
                  <a:lnTo>
                    <a:pt x="55" y="191"/>
                  </a:lnTo>
                  <a:lnTo>
                    <a:pt x="55" y="185"/>
                  </a:lnTo>
                  <a:lnTo>
                    <a:pt x="50" y="185"/>
                  </a:lnTo>
                  <a:lnTo>
                    <a:pt x="50" y="178"/>
                  </a:lnTo>
                  <a:lnTo>
                    <a:pt x="45" y="178"/>
                  </a:lnTo>
                  <a:lnTo>
                    <a:pt x="46" y="173"/>
                  </a:lnTo>
                  <a:lnTo>
                    <a:pt x="40" y="173"/>
                  </a:lnTo>
                  <a:lnTo>
                    <a:pt x="40" y="168"/>
                  </a:lnTo>
                  <a:lnTo>
                    <a:pt x="36" y="168"/>
                  </a:lnTo>
                  <a:lnTo>
                    <a:pt x="36" y="160"/>
                  </a:lnTo>
                  <a:lnTo>
                    <a:pt x="32" y="160"/>
                  </a:lnTo>
                  <a:lnTo>
                    <a:pt x="32" y="124"/>
                  </a:lnTo>
                  <a:lnTo>
                    <a:pt x="36" y="125"/>
                  </a:lnTo>
                  <a:lnTo>
                    <a:pt x="36" y="120"/>
                  </a:lnTo>
                  <a:lnTo>
                    <a:pt x="40" y="120"/>
                  </a:lnTo>
                  <a:lnTo>
                    <a:pt x="40" y="117"/>
                  </a:lnTo>
                  <a:lnTo>
                    <a:pt x="44" y="117"/>
                  </a:lnTo>
                  <a:lnTo>
                    <a:pt x="44" y="111"/>
                  </a:lnTo>
                  <a:lnTo>
                    <a:pt x="49" y="111"/>
                  </a:lnTo>
                  <a:lnTo>
                    <a:pt x="49" y="105"/>
                  </a:lnTo>
                  <a:lnTo>
                    <a:pt x="30" y="105"/>
                  </a:lnTo>
                  <a:lnTo>
                    <a:pt x="31" y="0"/>
                  </a:lnTo>
                  <a:lnTo>
                    <a:pt x="93" y="0"/>
                  </a:lnTo>
                  <a:lnTo>
                    <a:pt x="218" y="0"/>
                  </a:lnTo>
                  <a:lnTo>
                    <a:pt x="218" y="26"/>
                  </a:lnTo>
                  <a:lnTo>
                    <a:pt x="244" y="26"/>
                  </a:lnTo>
                  <a:lnTo>
                    <a:pt x="244" y="50"/>
                  </a:lnTo>
                  <a:lnTo>
                    <a:pt x="302" y="4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414" name="Freeform 163">
              <a:extLst>
                <a:ext uri="{FF2B5EF4-FFF2-40B4-BE49-F238E27FC236}">
                  <a16:creationId xmlns:a16="http://schemas.microsoft.com/office/drawing/2014/main" id="{10B2D584-3A55-03CE-7E28-068237150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838" y="1701800"/>
              <a:ext cx="119063" cy="349250"/>
            </a:xfrm>
            <a:custGeom>
              <a:avLst/>
              <a:gdLst>
                <a:gd name="T0" fmla="*/ 56 w 75"/>
                <a:gd name="T1" fmla="*/ 13 h 220"/>
                <a:gd name="T2" fmla="*/ 56 w 75"/>
                <a:gd name="T3" fmla="*/ 14 h 220"/>
                <a:gd name="T4" fmla="*/ 56 w 75"/>
                <a:gd name="T5" fmla="*/ 21 h 220"/>
                <a:gd name="T6" fmla="*/ 55 w 75"/>
                <a:gd name="T7" fmla="*/ 23 h 220"/>
                <a:gd name="T8" fmla="*/ 54 w 75"/>
                <a:gd name="T9" fmla="*/ 29 h 220"/>
                <a:gd name="T10" fmla="*/ 56 w 75"/>
                <a:gd name="T11" fmla="*/ 29 h 220"/>
                <a:gd name="T12" fmla="*/ 60 w 75"/>
                <a:gd name="T13" fmla="*/ 29 h 220"/>
                <a:gd name="T14" fmla="*/ 62 w 75"/>
                <a:gd name="T15" fmla="*/ 31 h 220"/>
                <a:gd name="T16" fmla="*/ 64 w 75"/>
                <a:gd name="T17" fmla="*/ 37 h 220"/>
                <a:gd name="T18" fmla="*/ 67 w 75"/>
                <a:gd name="T19" fmla="*/ 41 h 220"/>
                <a:gd name="T20" fmla="*/ 68 w 75"/>
                <a:gd name="T21" fmla="*/ 43 h 220"/>
                <a:gd name="T22" fmla="*/ 70 w 75"/>
                <a:gd name="T23" fmla="*/ 45 h 220"/>
                <a:gd name="T24" fmla="*/ 73 w 75"/>
                <a:gd name="T25" fmla="*/ 50 h 220"/>
                <a:gd name="T26" fmla="*/ 75 w 75"/>
                <a:gd name="T27" fmla="*/ 52 h 220"/>
                <a:gd name="T28" fmla="*/ 75 w 75"/>
                <a:gd name="T29" fmla="*/ 55 h 220"/>
                <a:gd name="T30" fmla="*/ 73 w 75"/>
                <a:gd name="T31" fmla="*/ 59 h 220"/>
                <a:gd name="T32" fmla="*/ 70 w 75"/>
                <a:gd name="T33" fmla="*/ 63 h 220"/>
                <a:gd name="T34" fmla="*/ 66 w 75"/>
                <a:gd name="T35" fmla="*/ 68 h 220"/>
                <a:gd name="T36" fmla="*/ 66 w 75"/>
                <a:gd name="T37" fmla="*/ 77 h 220"/>
                <a:gd name="T38" fmla="*/ 64 w 75"/>
                <a:gd name="T39" fmla="*/ 84 h 220"/>
                <a:gd name="T40" fmla="*/ 62 w 75"/>
                <a:gd name="T41" fmla="*/ 89 h 220"/>
                <a:gd name="T42" fmla="*/ 63 w 75"/>
                <a:gd name="T43" fmla="*/ 91 h 220"/>
                <a:gd name="T44" fmla="*/ 61 w 75"/>
                <a:gd name="T45" fmla="*/ 103 h 220"/>
                <a:gd name="T46" fmla="*/ 55 w 75"/>
                <a:gd name="T47" fmla="*/ 105 h 220"/>
                <a:gd name="T48" fmla="*/ 55 w 75"/>
                <a:gd name="T49" fmla="*/ 110 h 220"/>
                <a:gd name="T50" fmla="*/ 54 w 75"/>
                <a:gd name="T51" fmla="*/ 114 h 220"/>
                <a:gd name="T52" fmla="*/ 46 w 75"/>
                <a:gd name="T53" fmla="*/ 121 h 220"/>
                <a:gd name="T54" fmla="*/ 38 w 75"/>
                <a:gd name="T55" fmla="*/ 129 h 220"/>
                <a:gd name="T56" fmla="*/ 35 w 75"/>
                <a:gd name="T57" fmla="*/ 133 h 220"/>
                <a:gd name="T58" fmla="*/ 38 w 75"/>
                <a:gd name="T59" fmla="*/ 141 h 220"/>
                <a:gd name="T60" fmla="*/ 41 w 75"/>
                <a:gd name="T61" fmla="*/ 145 h 220"/>
                <a:gd name="T62" fmla="*/ 46 w 75"/>
                <a:gd name="T63" fmla="*/ 152 h 220"/>
                <a:gd name="T64" fmla="*/ 40 w 75"/>
                <a:gd name="T65" fmla="*/ 160 h 220"/>
                <a:gd name="T66" fmla="*/ 48 w 75"/>
                <a:gd name="T67" fmla="*/ 201 h 220"/>
                <a:gd name="T68" fmla="*/ 43 w 75"/>
                <a:gd name="T69" fmla="*/ 203 h 220"/>
                <a:gd name="T70" fmla="*/ 41 w 75"/>
                <a:gd name="T71" fmla="*/ 205 h 220"/>
                <a:gd name="T72" fmla="*/ 35 w 75"/>
                <a:gd name="T73" fmla="*/ 208 h 220"/>
                <a:gd name="T74" fmla="*/ 28 w 75"/>
                <a:gd name="T75" fmla="*/ 217 h 220"/>
                <a:gd name="T76" fmla="*/ 24 w 75"/>
                <a:gd name="T77" fmla="*/ 220 h 220"/>
                <a:gd name="T78" fmla="*/ 21 w 75"/>
                <a:gd name="T79" fmla="*/ 218 h 220"/>
                <a:gd name="T80" fmla="*/ 20 w 75"/>
                <a:gd name="T81" fmla="*/ 215 h 220"/>
                <a:gd name="T82" fmla="*/ 18 w 75"/>
                <a:gd name="T83" fmla="*/ 211 h 220"/>
                <a:gd name="T84" fmla="*/ 15 w 75"/>
                <a:gd name="T85" fmla="*/ 209 h 220"/>
                <a:gd name="T86" fmla="*/ 14 w 75"/>
                <a:gd name="T87" fmla="*/ 206 h 220"/>
                <a:gd name="T88" fmla="*/ 11 w 75"/>
                <a:gd name="T89" fmla="*/ 205 h 220"/>
                <a:gd name="T90" fmla="*/ 4 w 75"/>
                <a:gd name="T91" fmla="*/ 201 h 220"/>
                <a:gd name="T92" fmla="*/ 0 w 75"/>
                <a:gd name="T93" fmla="*/ 197 h 220"/>
                <a:gd name="T94" fmla="*/ 8 w 75"/>
                <a:gd name="T95" fmla="*/ 1 h 220"/>
                <a:gd name="T96" fmla="*/ 12 w 75"/>
                <a:gd name="T97" fmla="*/ 4 h 220"/>
                <a:gd name="T98" fmla="*/ 31 w 75"/>
                <a:gd name="T99" fmla="*/ 7 h 220"/>
                <a:gd name="T100" fmla="*/ 57 w 75"/>
                <a:gd name="T101" fmla="*/ 1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5" h="220">
                  <a:moveTo>
                    <a:pt x="57" y="10"/>
                  </a:moveTo>
                  <a:lnTo>
                    <a:pt x="56" y="13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6" y="19"/>
                  </a:lnTo>
                  <a:lnTo>
                    <a:pt x="56" y="21"/>
                  </a:lnTo>
                  <a:lnTo>
                    <a:pt x="56" y="23"/>
                  </a:lnTo>
                  <a:lnTo>
                    <a:pt x="55" y="23"/>
                  </a:lnTo>
                  <a:lnTo>
                    <a:pt x="55" y="26"/>
                  </a:lnTo>
                  <a:lnTo>
                    <a:pt x="54" y="29"/>
                  </a:lnTo>
                  <a:lnTo>
                    <a:pt x="56" y="29"/>
                  </a:lnTo>
                  <a:lnTo>
                    <a:pt x="56" y="29"/>
                  </a:lnTo>
                  <a:lnTo>
                    <a:pt x="56" y="29"/>
                  </a:lnTo>
                  <a:lnTo>
                    <a:pt x="60" y="29"/>
                  </a:lnTo>
                  <a:lnTo>
                    <a:pt x="60" y="31"/>
                  </a:lnTo>
                  <a:lnTo>
                    <a:pt x="62" y="31"/>
                  </a:lnTo>
                  <a:lnTo>
                    <a:pt x="62" y="37"/>
                  </a:lnTo>
                  <a:lnTo>
                    <a:pt x="64" y="37"/>
                  </a:lnTo>
                  <a:lnTo>
                    <a:pt x="64" y="41"/>
                  </a:lnTo>
                  <a:lnTo>
                    <a:pt x="67" y="41"/>
                  </a:lnTo>
                  <a:lnTo>
                    <a:pt x="66" y="43"/>
                  </a:lnTo>
                  <a:lnTo>
                    <a:pt x="68" y="43"/>
                  </a:lnTo>
                  <a:lnTo>
                    <a:pt x="68" y="45"/>
                  </a:lnTo>
                  <a:lnTo>
                    <a:pt x="70" y="45"/>
                  </a:lnTo>
                  <a:lnTo>
                    <a:pt x="70" y="50"/>
                  </a:lnTo>
                  <a:lnTo>
                    <a:pt x="73" y="50"/>
                  </a:lnTo>
                  <a:lnTo>
                    <a:pt x="73" y="52"/>
                  </a:lnTo>
                  <a:lnTo>
                    <a:pt x="75" y="52"/>
                  </a:lnTo>
                  <a:lnTo>
                    <a:pt x="75" y="55"/>
                  </a:lnTo>
                  <a:lnTo>
                    <a:pt x="75" y="55"/>
                  </a:lnTo>
                  <a:lnTo>
                    <a:pt x="73" y="55"/>
                  </a:lnTo>
                  <a:lnTo>
                    <a:pt x="73" y="59"/>
                  </a:lnTo>
                  <a:lnTo>
                    <a:pt x="70" y="59"/>
                  </a:lnTo>
                  <a:lnTo>
                    <a:pt x="70" y="63"/>
                  </a:lnTo>
                  <a:lnTo>
                    <a:pt x="66" y="63"/>
                  </a:lnTo>
                  <a:lnTo>
                    <a:pt x="66" y="68"/>
                  </a:lnTo>
                  <a:lnTo>
                    <a:pt x="66" y="72"/>
                  </a:lnTo>
                  <a:lnTo>
                    <a:pt x="66" y="77"/>
                  </a:lnTo>
                  <a:lnTo>
                    <a:pt x="64" y="77"/>
                  </a:lnTo>
                  <a:lnTo>
                    <a:pt x="64" y="84"/>
                  </a:lnTo>
                  <a:lnTo>
                    <a:pt x="62" y="84"/>
                  </a:lnTo>
                  <a:lnTo>
                    <a:pt x="62" y="89"/>
                  </a:lnTo>
                  <a:lnTo>
                    <a:pt x="63" y="89"/>
                  </a:lnTo>
                  <a:lnTo>
                    <a:pt x="63" y="91"/>
                  </a:lnTo>
                  <a:lnTo>
                    <a:pt x="62" y="91"/>
                  </a:lnTo>
                  <a:lnTo>
                    <a:pt x="61" y="103"/>
                  </a:lnTo>
                  <a:lnTo>
                    <a:pt x="61" y="105"/>
                  </a:lnTo>
                  <a:lnTo>
                    <a:pt x="55" y="105"/>
                  </a:lnTo>
                  <a:lnTo>
                    <a:pt x="55" y="107"/>
                  </a:lnTo>
                  <a:lnTo>
                    <a:pt x="55" y="110"/>
                  </a:lnTo>
                  <a:lnTo>
                    <a:pt x="54" y="113"/>
                  </a:lnTo>
                  <a:lnTo>
                    <a:pt x="54" y="114"/>
                  </a:lnTo>
                  <a:lnTo>
                    <a:pt x="54" y="121"/>
                  </a:lnTo>
                  <a:lnTo>
                    <a:pt x="46" y="121"/>
                  </a:lnTo>
                  <a:lnTo>
                    <a:pt x="46" y="129"/>
                  </a:lnTo>
                  <a:lnTo>
                    <a:pt x="38" y="129"/>
                  </a:lnTo>
                  <a:lnTo>
                    <a:pt x="38" y="133"/>
                  </a:lnTo>
                  <a:lnTo>
                    <a:pt x="35" y="133"/>
                  </a:lnTo>
                  <a:lnTo>
                    <a:pt x="35" y="141"/>
                  </a:lnTo>
                  <a:lnTo>
                    <a:pt x="38" y="141"/>
                  </a:lnTo>
                  <a:lnTo>
                    <a:pt x="38" y="145"/>
                  </a:lnTo>
                  <a:lnTo>
                    <a:pt x="41" y="145"/>
                  </a:lnTo>
                  <a:lnTo>
                    <a:pt x="41" y="152"/>
                  </a:lnTo>
                  <a:lnTo>
                    <a:pt x="46" y="152"/>
                  </a:lnTo>
                  <a:lnTo>
                    <a:pt x="46" y="161"/>
                  </a:lnTo>
                  <a:lnTo>
                    <a:pt x="40" y="160"/>
                  </a:lnTo>
                  <a:lnTo>
                    <a:pt x="49" y="201"/>
                  </a:lnTo>
                  <a:lnTo>
                    <a:pt x="48" y="201"/>
                  </a:lnTo>
                  <a:lnTo>
                    <a:pt x="48" y="203"/>
                  </a:lnTo>
                  <a:lnTo>
                    <a:pt x="43" y="203"/>
                  </a:lnTo>
                  <a:lnTo>
                    <a:pt x="43" y="205"/>
                  </a:lnTo>
                  <a:lnTo>
                    <a:pt x="41" y="205"/>
                  </a:lnTo>
                  <a:lnTo>
                    <a:pt x="41" y="208"/>
                  </a:lnTo>
                  <a:lnTo>
                    <a:pt x="35" y="208"/>
                  </a:lnTo>
                  <a:lnTo>
                    <a:pt x="35" y="217"/>
                  </a:lnTo>
                  <a:lnTo>
                    <a:pt x="28" y="217"/>
                  </a:lnTo>
                  <a:lnTo>
                    <a:pt x="28" y="220"/>
                  </a:lnTo>
                  <a:lnTo>
                    <a:pt x="24" y="220"/>
                  </a:lnTo>
                  <a:lnTo>
                    <a:pt x="24" y="218"/>
                  </a:lnTo>
                  <a:lnTo>
                    <a:pt x="21" y="218"/>
                  </a:lnTo>
                  <a:lnTo>
                    <a:pt x="21" y="215"/>
                  </a:lnTo>
                  <a:lnTo>
                    <a:pt x="20" y="215"/>
                  </a:lnTo>
                  <a:lnTo>
                    <a:pt x="20" y="211"/>
                  </a:lnTo>
                  <a:lnTo>
                    <a:pt x="18" y="211"/>
                  </a:lnTo>
                  <a:lnTo>
                    <a:pt x="18" y="209"/>
                  </a:lnTo>
                  <a:lnTo>
                    <a:pt x="15" y="209"/>
                  </a:lnTo>
                  <a:lnTo>
                    <a:pt x="15" y="206"/>
                  </a:lnTo>
                  <a:lnTo>
                    <a:pt x="14" y="206"/>
                  </a:lnTo>
                  <a:lnTo>
                    <a:pt x="14" y="205"/>
                  </a:lnTo>
                  <a:lnTo>
                    <a:pt x="11" y="205"/>
                  </a:lnTo>
                  <a:lnTo>
                    <a:pt x="11" y="201"/>
                  </a:lnTo>
                  <a:lnTo>
                    <a:pt x="4" y="201"/>
                  </a:lnTo>
                  <a:lnTo>
                    <a:pt x="4" y="197"/>
                  </a:lnTo>
                  <a:lnTo>
                    <a:pt x="0" y="197"/>
                  </a:lnTo>
                  <a:lnTo>
                    <a:pt x="8" y="0"/>
                  </a:lnTo>
                  <a:lnTo>
                    <a:pt x="8" y="1"/>
                  </a:lnTo>
                  <a:lnTo>
                    <a:pt x="8" y="1"/>
                  </a:lnTo>
                  <a:lnTo>
                    <a:pt x="12" y="4"/>
                  </a:lnTo>
                  <a:lnTo>
                    <a:pt x="13" y="6"/>
                  </a:lnTo>
                  <a:lnTo>
                    <a:pt x="31" y="7"/>
                  </a:lnTo>
                  <a:lnTo>
                    <a:pt x="32" y="9"/>
                  </a:lnTo>
                  <a:lnTo>
                    <a:pt x="57" y="1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</p:grpSp>
      <p:grpSp>
        <p:nvGrpSpPr>
          <p:cNvPr id="415" name="组合 414">
            <a:extLst>
              <a:ext uri="{FF2B5EF4-FFF2-40B4-BE49-F238E27FC236}">
                <a16:creationId xmlns:a16="http://schemas.microsoft.com/office/drawing/2014/main" id="{8133D375-56A6-0684-6295-5EA2D9AD0741}"/>
              </a:ext>
            </a:extLst>
          </p:cNvPr>
          <p:cNvGrpSpPr/>
          <p:nvPr/>
        </p:nvGrpSpPr>
        <p:grpSpPr>
          <a:xfrm>
            <a:off x="4938448" y="1390660"/>
            <a:ext cx="2663066" cy="2646419"/>
            <a:chOff x="2442973" y="1229542"/>
            <a:chExt cx="2663066" cy="2646419"/>
          </a:xfrm>
        </p:grpSpPr>
        <p:sp>
          <p:nvSpPr>
            <p:cNvPr id="416" name="Rectangle 168">
              <a:extLst>
                <a:ext uri="{FF2B5EF4-FFF2-40B4-BE49-F238E27FC236}">
                  <a16:creationId xmlns:a16="http://schemas.microsoft.com/office/drawing/2014/main" id="{C7E71937-6BFF-7E2F-1A62-B14C6E7D9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1700" y="2806700"/>
              <a:ext cx="39433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Ely N-040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17" name="Rectangle 169">
              <a:extLst>
                <a:ext uri="{FF2B5EF4-FFF2-40B4-BE49-F238E27FC236}">
                  <a16:creationId xmlns:a16="http://schemas.microsoft.com/office/drawing/2014/main" id="{55132F78-3470-8E4B-4C6B-90F8B3762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5150" y="1595438"/>
              <a:ext cx="44884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Elko N-010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18" name="Rectangle 170">
              <a:extLst>
                <a:ext uri="{FF2B5EF4-FFF2-40B4-BE49-F238E27FC236}">
                  <a16:creationId xmlns:a16="http://schemas.microsoft.com/office/drawing/2014/main" id="{E5543C1E-FD15-56C3-A741-EE964B11B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8139" y="1651278"/>
              <a:ext cx="82234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Winnemucca N-020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19" name="Rectangle 171">
              <a:extLst>
                <a:ext uri="{FF2B5EF4-FFF2-40B4-BE49-F238E27FC236}">
                  <a16:creationId xmlns:a16="http://schemas.microsoft.com/office/drawing/2014/main" id="{028D321E-D446-B6DF-B129-5B4093FAB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2613" y="3752850"/>
              <a:ext cx="67646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Las Vegas N-050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20" name="Rectangle 172">
              <a:extLst>
                <a:ext uri="{FF2B5EF4-FFF2-40B4-BE49-F238E27FC236}">
                  <a16:creationId xmlns:a16="http://schemas.microsoft.com/office/drawing/2014/main" id="{FF2BF0D0-1DCF-A0EB-2E0F-E05BA4871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9886" y="2352274"/>
              <a:ext cx="95859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Battle Mountain N-060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21" name="Rectangle 173">
              <a:extLst>
                <a:ext uri="{FF2B5EF4-FFF2-40B4-BE49-F238E27FC236}">
                  <a16:creationId xmlns:a16="http://schemas.microsoft.com/office/drawing/2014/main" id="{F645B686-BDBF-C3BF-F2A5-309468AD3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3978" y="2669219"/>
              <a:ext cx="74379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Carson City N-030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22" name="Rectangle 174">
              <a:extLst>
                <a:ext uri="{FF2B5EF4-FFF2-40B4-BE49-F238E27FC236}">
                  <a16:creationId xmlns:a16="http://schemas.microsoft.com/office/drawing/2014/main" id="{002BC8E1-2F89-F236-26FA-D2A286AD0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9892" y="1229542"/>
              <a:ext cx="66364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Surprise CA-370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23" name="Rectangle 175">
              <a:extLst>
                <a:ext uri="{FF2B5EF4-FFF2-40B4-BE49-F238E27FC236}">
                  <a16:creationId xmlns:a16="http://schemas.microsoft.com/office/drawing/2014/main" id="{0A51B81C-2F61-D578-8B0F-9B5A55AFB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2973" y="1803784"/>
              <a:ext cx="75822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Eagle Lake CA-350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424" name="组合 423">
            <a:extLst>
              <a:ext uri="{FF2B5EF4-FFF2-40B4-BE49-F238E27FC236}">
                <a16:creationId xmlns:a16="http://schemas.microsoft.com/office/drawing/2014/main" id="{130B07CF-B169-92BF-3270-15BC22FBC444}"/>
              </a:ext>
            </a:extLst>
          </p:cNvPr>
          <p:cNvGrpSpPr/>
          <p:nvPr/>
        </p:nvGrpSpPr>
        <p:grpSpPr>
          <a:xfrm>
            <a:off x="1399695" y="1326343"/>
            <a:ext cx="2292350" cy="3406775"/>
            <a:chOff x="2868613" y="1165225"/>
            <a:chExt cx="2292350" cy="3406775"/>
          </a:xfrm>
          <a:solidFill>
            <a:srgbClr val="4BAFC8"/>
          </a:solidFill>
        </p:grpSpPr>
        <p:sp>
          <p:nvSpPr>
            <p:cNvPr id="425" name="Freeform 160">
              <a:extLst>
                <a:ext uri="{FF2B5EF4-FFF2-40B4-BE49-F238E27FC236}">
                  <a16:creationId xmlns:a16="http://schemas.microsoft.com/office/drawing/2014/main" id="{3FB1CE66-FDD8-DB31-F359-38088D45A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538" y="1165225"/>
              <a:ext cx="395288" cy="552450"/>
            </a:xfrm>
            <a:custGeom>
              <a:avLst/>
              <a:gdLst>
                <a:gd name="T0" fmla="*/ 34 w 249"/>
                <a:gd name="T1" fmla="*/ 2 h 348"/>
                <a:gd name="T2" fmla="*/ 188 w 249"/>
                <a:gd name="T3" fmla="*/ 7 h 348"/>
                <a:gd name="T4" fmla="*/ 248 w 249"/>
                <a:gd name="T5" fmla="*/ 25 h 348"/>
                <a:gd name="T6" fmla="*/ 244 w 249"/>
                <a:gd name="T7" fmla="*/ 37 h 348"/>
                <a:gd name="T8" fmla="*/ 241 w 249"/>
                <a:gd name="T9" fmla="*/ 44 h 348"/>
                <a:gd name="T10" fmla="*/ 240 w 249"/>
                <a:gd name="T11" fmla="*/ 47 h 348"/>
                <a:gd name="T12" fmla="*/ 234 w 249"/>
                <a:gd name="T13" fmla="*/ 49 h 348"/>
                <a:gd name="T14" fmla="*/ 232 w 249"/>
                <a:gd name="T15" fmla="*/ 63 h 348"/>
                <a:gd name="T16" fmla="*/ 227 w 249"/>
                <a:gd name="T17" fmla="*/ 70 h 348"/>
                <a:gd name="T18" fmla="*/ 226 w 249"/>
                <a:gd name="T19" fmla="*/ 79 h 348"/>
                <a:gd name="T20" fmla="*/ 229 w 249"/>
                <a:gd name="T21" fmla="*/ 86 h 348"/>
                <a:gd name="T22" fmla="*/ 226 w 249"/>
                <a:gd name="T23" fmla="*/ 94 h 348"/>
                <a:gd name="T24" fmla="*/ 222 w 249"/>
                <a:gd name="T25" fmla="*/ 103 h 348"/>
                <a:gd name="T26" fmla="*/ 228 w 249"/>
                <a:gd name="T27" fmla="*/ 121 h 348"/>
                <a:gd name="T28" fmla="*/ 219 w 249"/>
                <a:gd name="T29" fmla="*/ 123 h 348"/>
                <a:gd name="T30" fmla="*/ 216 w 249"/>
                <a:gd name="T31" fmla="*/ 129 h 348"/>
                <a:gd name="T32" fmla="*/ 206 w 249"/>
                <a:gd name="T33" fmla="*/ 129 h 348"/>
                <a:gd name="T34" fmla="*/ 197 w 249"/>
                <a:gd name="T35" fmla="*/ 129 h 348"/>
                <a:gd name="T36" fmla="*/ 192 w 249"/>
                <a:gd name="T37" fmla="*/ 130 h 348"/>
                <a:gd name="T38" fmla="*/ 187 w 249"/>
                <a:gd name="T39" fmla="*/ 132 h 348"/>
                <a:gd name="T40" fmla="*/ 184 w 249"/>
                <a:gd name="T41" fmla="*/ 137 h 348"/>
                <a:gd name="T42" fmla="*/ 181 w 249"/>
                <a:gd name="T43" fmla="*/ 148 h 348"/>
                <a:gd name="T44" fmla="*/ 180 w 249"/>
                <a:gd name="T45" fmla="*/ 160 h 348"/>
                <a:gd name="T46" fmla="*/ 172 w 249"/>
                <a:gd name="T47" fmla="*/ 166 h 348"/>
                <a:gd name="T48" fmla="*/ 163 w 249"/>
                <a:gd name="T49" fmla="*/ 170 h 348"/>
                <a:gd name="T50" fmla="*/ 163 w 249"/>
                <a:gd name="T51" fmla="*/ 178 h 348"/>
                <a:gd name="T52" fmla="*/ 166 w 249"/>
                <a:gd name="T53" fmla="*/ 183 h 348"/>
                <a:gd name="T54" fmla="*/ 166 w 249"/>
                <a:gd name="T55" fmla="*/ 198 h 348"/>
                <a:gd name="T56" fmla="*/ 166 w 249"/>
                <a:gd name="T57" fmla="*/ 212 h 348"/>
                <a:gd name="T58" fmla="*/ 165 w 249"/>
                <a:gd name="T59" fmla="*/ 225 h 348"/>
                <a:gd name="T60" fmla="*/ 164 w 249"/>
                <a:gd name="T61" fmla="*/ 239 h 348"/>
                <a:gd name="T62" fmla="*/ 159 w 249"/>
                <a:gd name="T63" fmla="*/ 242 h 348"/>
                <a:gd name="T64" fmla="*/ 154 w 249"/>
                <a:gd name="T65" fmla="*/ 241 h 348"/>
                <a:gd name="T66" fmla="*/ 146 w 249"/>
                <a:gd name="T67" fmla="*/ 243 h 348"/>
                <a:gd name="T68" fmla="*/ 143 w 249"/>
                <a:gd name="T69" fmla="*/ 246 h 348"/>
                <a:gd name="T70" fmla="*/ 143 w 249"/>
                <a:gd name="T71" fmla="*/ 251 h 348"/>
                <a:gd name="T72" fmla="*/ 140 w 249"/>
                <a:gd name="T73" fmla="*/ 260 h 348"/>
                <a:gd name="T74" fmla="*/ 139 w 249"/>
                <a:gd name="T75" fmla="*/ 267 h 348"/>
                <a:gd name="T76" fmla="*/ 137 w 249"/>
                <a:gd name="T77" fmla="*/ 271 h 348"/>
                <a:gd name="T78" fmla="*/ 136 w 249"/>
                <a:gd name="T79" fmla="*/ 274 h 348"/>
                <a:gd name="T80" fmla="*/ 135 w 249"/>
                <a:gd name="T81" fmla="*/ 276 h 348"/>
                <a:gd name="T82" fmla="*/ 132 w 249"/>
                <a:gd name="T83" fmla="*/ 283 h 348"/>
                <a:gd name="T84" fmla="*/ 125 w 249"/>
                <a:gd name="T85" fmla="*/ 286 h 348"/>
                <a:gd name="T86" fmla="*/ 121 w 249"/>
                <a:gd name="T87" fmla="*/ 295 h 348"/>
                <a:gd name="T88" fmla="*/ 115 w 249"/>
                <a:gd name="T89" fmla="*/ 295 h 348"/>
                <a:gd name="T90" fmla="*/ 109 w 249"/>
                <a:gd name="T91" fmla="*/ 299 h 348"/>
                <a:gd name="T92" fmla="*/ 105 w 249"/>
                <a:gd name="T93" fmla="*/ 305 h 348"/>
                <a:gd name="T94" fmla="*/ 102 w 249"/>
                <a:gd name="T95" fmla="*/ 309 h 348"/>
                <a:gd name="T96" fmla="*/ 101 w 249"/>
                <a:gd name="T97" fmla="*/ 317 h 348"/>
                <a:gd name="T98" fmla="*/ 96 w 249"/>
                <a:gd name="T99" fmla="*/ 324 h 348"/>
                <a:gd name="T100" fmla="*/ 75 w 249"/>
                <a:gd name="T101" fmla="*/ 323 h 348"/>
                <a:gd name="T102" fmla="*/ 74 w 249"/>
                <a:gd name="T103" fmla="*/ 323 h 348"/>
                <a:gd name="T104" fmla="*/ 73 w 249"/>
                <a:gd name="T105" fmla="*/ 321 h 348"/>
                <a:gd name="T106" fmla="*/ 70 w 249"/>
                <a:gd name="T107" fmla="*/ 319 h 348"/>
                <a:gd name="T108" fmla="*/ 63 w 249"/>
                <a:gd name="T109" fmla="*/ 318 h 348"/>
                <a:gd name="T110" fmla="*/ 55 w 249"/>
                <a:gd name="T111" fmla="*/ 318 h 348"/>
                <a:gd name="T112" fmla="*/ 51 w 249"/>
                <a:gd name="T113" fmla="*/ 318 h 348"/>
                <a:gd name="T114" fmla="*/ 49 w 249"/>
                <a:gd name="T115" fmla="*/ 325 h 348"/>
                <a:gd name="T116" fmla="*/ 49 w 249"/>
                <a:gd name="T117" fmla="*/ 326 h 348"/>
                <a:gd name="T118" fmla="*/ 49 w 249"/>
                <a:gd name="T119" fmla="*/ 339 h 348"/>
                <a:gd name="T120" fmla="*/ 49 w 249"/>
                <a:gd name="T121" fmla="*/ 348 h 348"/>
                <a:gd name="T122" fmla="*/ 5 w 249"/>
                <a:gd name="T123" fmla="*/ 344 h 348"/>
                <a:gd name="T124" fmla="*/ 0 w 249"/>
                <a:gd name="T125" fmla="*/ 339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9" h="348">
                  <a:moveTo>
                    <a:pt x="0" y="338"/>
                  </a:moveTo>
                  <a:lnTo>
                    <a:pt x="13" y="0"/>
                  </a:lnTo>
                  <a:lnTo>
                    <a:pt x="34" y="2"/>
                  </a:lnTo>
                  <a:lnTo>
                    <a:pt x="129" y="6"/>
                  </a:lnTo>
                  <a:lnTo>
                    <a:pt x="150" y="6"/>
                  </a:lnTo>
                  <a:lnTo>
                    <a:pt x="188" y="7"/>
                  </a:lnTo>
                  <a:lnTo>
                    <a:pt x="199" y="7"/>
                  </a:lnTo>
                  <a:lnTo>
                    <a:pt x="249" y="9"/>
                  </a:lnTo>
                  <a:lnTo>
                    <a:pt x="248" y="25"/>
                  </a:lnTo>
                  <a:lnTo>
                    <a:pt x="244" y="25"/>
                  </a:lnTo>
                  <a:lnTo>
                    <a:pt x="244" y="37"/>
                  </a:lnTo>
                  <a:lnTo>
                    <a:pt x="244" y="37"/>
                  </a:lnTo>
                  <a:lnTo>
                    <a:pt x="244" y="44"/>
                  </a:lnTo>
                  <a:lnTo>
                    <a:pt x="241" y="42"/>
                  </a:lnTo>
                  <a:lnTo>
                    <a:pt x="241" y="44"/>
                  </a:lnTo>
                  <a:lnTo>
                    <a:pt x="241" y="45"/>
                  </a:lnTo>
                  <a:lnTo>
                    <a:pt x="240" y="45"/>
                  </a:lnTo>
                  <a:lnTo>
                    <a:pt x="240" y="47"/>
                  </a:lnTo>
                  <a:lnTo>
                    <a:pt x="236" y="47"/>
                  </a:lnTo>
                  <a:lnTo>
                    <a:pt x="236" y="49"/>
                  </a:lnTo>
                  <a:lnTo>
                    <a:pt x="234" y="49"/>
                  </a:lnTo>
                  <a:lnTo>
                    <a:pt x="234" y="61"/>
                  </a:lnTo>
                  <a:lnTo>
                    <a:pt x="232" y="61"/>
                  </a:lnTo>
                  <a:lnTo>
                    <a:pt x="232" y="63"/>
                  </a:lnTo>
                  <a:lnTo>
                    <a:pt x="230" y="63"/>
                  </a:lnTo>
                  <a:lnTo>
                    <a:pt x="229" y="70"/>
                  </a:lnTo>
                  <a:lnTo>
                    <a:pt x="227" y="70"/>
                  </a:lnTo>
                  <a:lnTo>
                    <a:pt x="227" y="73"/>
                  </a:lnTo>
                  <a:lnTo>
                    <a:pt x="226" y="73"/>
                  </a:lnTo>
                  <a:lnTo>
                    <a:pt x="226" y="79"/>
                  </a:lnTo>
                  <a:lnTo>
                    <a:pt x="223" y="79"/>
                  </a:lnTo>
                  <a:lnTo>
                    <a:pt x="223" y="86"/>
                  </a:lnTo>
                  <a:lnTo>
                    <a:pt x="229" y="86"/>
                  </a:lnTo>
                  <a:lnTo>
                    <a:pt x="229" y="90"/>
                  </a:lnTo>
                  <a:lnTo>
                    <a:pt x="226" y="91"/>
                  </a:lnTo>
                  <a:lnTo>
                    <a:pt x="226" y="94"/>
                  </a:lnTo>
                  <a:lnTo>
                    <a:pt x="220" y="94"/>
                  </a:lnTo>
                  <a:lnTo>
                    <a:pt x="220" y="103"/>
                  </a:lnTo>
                  <a:lnTo>
                    <a:pt x="222" y="103"/>
                  </a:lnTo>
                  <a:lnTo>
                    <a:pt x="222" y="115"/>
                  </a:lnTo>
                  <a:lnTo>
                    <a:pt x="228" y="115"/>
                  </a:lnTo>
                  <a:lnTo>
                    <a:pt x="228" y="121"/>
                  </a:lnTo>
                  <a:lnTo>
                    <a:pt x="226" y="121"/>
                  </a:lnTo>
                  <a:lnTo>
                    <a:pt x="226" y="123"/>
                  </a:lnTo>
                  <a:lnTo>
                    <a:pt x="219" y="123"/>
                  </a:lnTo>
                  <a:lnTo>
                    <a:pt x="219" y="128"/>
                  </a:lnTo>
                  <a:lnTo>
                    <a:pt x="216" y="128"/>
                  </a:lnTo>
                  <a:lnTo>
                    <a:pt x="216" y="129"/>
                  </a:lnTo>
                  <a:lnTo>
                    <a:pt x="214" y="129"/>
                  </a:lnTo>
                  <a:lnTo>
                    <a:pt x="209" y="129"/>
                  </a:lnTo>
                  <a:lnTo>
                    <a:pt x="206" y="129"/>
                  </a:lnTo>
                  <a:lnTo>
                    <a:pt x="201" y="129"/>
                  </a:lnTo>
                  <a:lnTo>
                    <a:pt x="198" y="129"/>
                  </a:lnTo>
                  <a:lnTo>
                    <a:pt x="197" y="129"/>
                  </a:lnTo>
                  <a:lnTo>
                    <a:pt x="197" y="130"/>
                  </a:lnTo>
                  <a:lnTo>
                    <a:pt x="192" y="130"/>
                  </a:lnTo>
                  <a:lnTo>
                    <a:pt x="192" y="130"/>
                  </a:lnTo>
                  <a:lnTo>
                    <a:pt x="188" y="129"/>
                  </a:lnTo>
                  <a:lnTo>
                    <a:pt x="188" y="132"/>
                  </a:lnTo>
                  <a:lnTo>
                    <a:pt x="187" y="132"/>
                  </a:lnTo>
                  <a:lnTo>
                    <a:pt x="186" y="135"/>
                  </a:lnTo>
                  <a:lnTo>
                    <a:pt x="185" y="135"/>
                  </a:lnTo>
                  <a:lnTo>
                    <a:pt x="184" y="137"/>
                  </a:lnTo>
                  <a:lnTo>
                    <a:pt x="183" y="137"/>
                  </a:lnTo>
                  <a:lnTo>
                    <a:pt x="181" y="143"/>
                  </a:lnTo>
                  <a:lnTo>
                    <a:pt x="181" y="148"/>
                  </a:lnTo>
                  <a:lnTo>
                    <a:pt x="181" y="152"/>
                  </a:lnTo>
                  <a:lnTo>
                    <a:pt x="181" y="157"/>
                  </a:lnTo>
                  <a:lnTo>
                    <a:pt x="180" y="160"/>
                  </a:lnTo>
                  <a:lnTo>
                    <a:pt x="179" y="163"/>
                  </a:lnTo>
                  <a:lnTo>
                    <a:pt x="178" y="164"/>
                  </a:lnTo>
                  <a:lnTo>
                    <a:pt x="172" y="166"/>
                  </a:lnTo>
                  <a:lnTo>
                    <a:pt x="169" y="167"/>
                  </a:lnTo>
                  <a:lnTo>
                    <a:pt x="165" y="169"/>
                  </a:lnTo>
                  <a:lnTo>
                    <a:pt x="163" y="170"/>
                  </a:lnTo>
                  <a:lnTo>
                    <a:pt x="163" y="171"/>
                  </a:lnTo>
                  <a:lnTo>
                    <a:pt x="163" y="174"/>
                  </a:lnTo>
                  <a:lnTo>
                    <a:pt x="163" y="178"/>
                  </a:lnTo>
                  <a:lnTo>
                    <a:pt x="163" y="181"/>
                  </a:lnTo>
                  <a:lnTo>
                    <a:pt x="163" y="183"/>
                  </a:lnTo>
                  <a:lnTo>
                    <a:pt x="166" y="183"/>
                  </a:lnTo>
                  <a:lnTo>
                    <a:pt x="166" y="190"/>
                  </a:lnTo>
                  <a:lnTo>
                    <a:pt x="166" y="195"/>
                  </a:lnTo>
                  <a:lnTo>
                    <a:pt x="166" y="198"/>
                  </a:lnTo>
                  <a:lnTo>
                    <a:pt x="166" y="202"/>
                  </a:lnTo>
                  <a:lnTo>
                    <a:pt x="166" y="207"/>
                  </a:lnTo>
                  <a:lnTo>
                    <a:pt x="166" y="212"/>
                  </a:lnTo>
                  <a:lnTo>
                    <a:pt x="166" y="216"/>
                  </a:lnTo>
                  <a:lnTo>
                    <a:pt x="165" y="220"/>
                  </a:lnTo>
                  <a:lnTo>
                    <a:pt x="165" y="225"/>
                  </a:lnTo>
                  <a:lnTo>
                    <a:pt x="165" y="229"/>
                  </a:lnTo>
                  <a:lnTo>
                    <a:pt x="165" y="233"/>
                  </a:lnTo>
                  <a:lnTo>
                    <a:pt x="164" y="239"/>
                  </a:lnTo>
                  <a:lnTo>
                    <a:pt x="164" y="241"/>
                  </a:lnTo>
                  <a:lnTo>
                    <a:pt x="161" y="243"/>
                  </a:lnTo>
                  <a:lnTo>
                    <a:pt x="159" y="242"/>
                  </a:lnTo>
                  <a:lnTo>
                    <a:pt x="158" y="242"/>
                  </a:lnTo>
                  <a:lnTo>
                    <a:pt x="156" y="242"/>
                  </a:lnTo>
                  <a:lnTo>
                    <a:pt x="154" y="241"/>
                  </a:lnTo>
                  <a:lnTo>
                    <a:pt x="153" y="240"/>
                  </a:lnTo>
                  <a:lnTo>
                    <a:pt x="150" y="241"/>
                  </a:lnTo>
                  <a:lnTo>
                    <a:pt x="146" y="243"/>
                  </a:lnTo>
                  <a:lnTo>
                    <a:pt x="145" y="243"/>
                  </a:lnTo>
                  <a:lnTo>
                    <a:pt x="143" y="246"/>
                  </a:lnTo>
                  <a:lnTo>
                    <a:pt x="143" y="246"/>
                  </a:lnTo>
                  <a:lnTo>
                    <a:pt x="143" y="250"/>
                  </a:lnTo>
                  <a:lnTo>
                    <a:pt x="143" y="250"/>
                  </a:lnTo>
                  <a:lnTo>
                    <a:pt x="143" y="251"/>
                  </a:lnTo>
                  <a:lnTo>
                    <a:pt x="140" y="257"/>
                  </a:lnTo>
                  <a:lnTo>
                    <a:pt x="140" y="258"/>
                  </a:lnTo>
                  <a:lnTo>
                    <a:pt x="140" y="260"/>
                  </a:lnTo>
                  <a:lnTo>
                    <a:pt x="140" y="262"/>
                  </a:lnTo>
                  <a:lnTo>
                    <a:pt x="140" y="265"/>
                  </a:lnTo>
                  <a:lnTo>
                    <a:pt x="139" y="267"/>
                  </a:lnTo>
                  <a:lnTo>
                    <a:pt x="139" y="269"/>
                  </a:lnTo>
                  <a:lnTo>
                    <a:pt x="138" y="269"/>
                  </a:lnTo>
                  <a:lnTo>
                    <a:pt x="137" y="271"/>
                  </a:lnTo>
                  <a:lnTo>
                    <a:pt x="137" y="272"/>
                  </a:lnTo>
                  <a:lnTo>
                    <a:pt x="136" y="274"/>
                  </a:lnTo>
                  <a:lnTo>
                    <a:pt x="136" y="274"/>
                  </a:lnTo>
                  <a:lnTo>
                    <a:pt x="135" y="276"/>
                  </a:lnTo>
                  <a:lnTo>
                    <a:pt x="135" y="276"/>
                  </a:lnTo>
                  <a:lnTo>
                    <a:pt x="135" y="276"/>
                  </a:lnTo>
                  <a:lnTo>
                    <a:pt x="135" y="279"/>
                  </a:lnTo>
                  <a:lnTo>
                    <a:pt x="136" y="282"/>
                  </a:lnTo>
                  <a:lnTo>
                    <a:pt x="132" y="283"/>
                  </a:lnTo>
                  <a:lnTo>
                    <a:pt x="130" y="284"/>
                  </a:lnTo>
                  <a:lnTo>
                    <a:pt x="126" y="285"/>
                  </a:lnTo>
                  <a:lnTo>
                    <a:pt x="125" y="286"/>
                  </a:lnTo>
                  <a:lnTo>
                    <a:pt x="122" y="291"/>
                  </a:lnTo>
                  <a:lnTo>
                    <a:pt x="121" y="293"/>
                  </a:lnTo>
                  <a:lnTo>
                    <a:pt x="121" y="295"/>
                  </a:lnTo>
                  <a:lnTo>
                    <a:pt x="117" y="295"/>
                  </a:lnTo>
                  <a:lnTo>
                    <a:pt x="117" y="295"/>
                  </a:lnTo>
                  <a:lnTo>
                    <a:pt x="115" y="295"/>
                  </a:lnTo>
                  <a:lnTo>
                    <a:pt x="114" y="295"/>
                  </a:lnTo>
                  <a:lnTo>
                    <a:pt x="109" y="297"/>
                  </a:lnTo>
                  <a:lnTo>
                    <a:pt x="109" y="299"/>
                  </a:lnTo>
                  <a:lnTo>
                    <a:pt x="109" y="302"/>
                  </a:lnTo>
                  <a:lnTo>
                    <a:pt x="105" y="304"/>
                  </a:lnTo>
                  <a:lnTo>
                    <a:pt x="105" y="305"/>
                  </a:lnTo>
                  <a:lnTo>
                    <a:pt x="105" y="306"/>
                  </a:lnTo>
                  <a:lnTo>
                    <a:pt x="105" y="306"/>
                  </a:lnTo>
                  <a:lnTo>
                    <a:pt x="102" y="309"/>
                  </a:lnTo>
                  <a:lnTo>
                    <a:pt x="102" y="309"/>
                  </a:lnTo>
                  <a:lnTo>
                    <a:pt x="102" y="313"/>
                  </a:lnTo>
                  <a:lnTo>
                    <a:pt x="101" y="317"/>
                  </a:lnTo>
                  <a:lnTo>
                    <a:pt x="98" y="318"/>
                  </a:lnTo>
                  <a:lnTo>
                    <a:pt x="98" y="324"/>
                  </a:lnTo>
                  <a:lnTo>
                    <a:pt x="96" y="324"/>
                  </a:lnTo>
                  <a:lnTo>
                    <a:pt x="83" y="324"/>
                  </a:lnTo>
                  <a:lnTo>
                    <a:pt x="79" y="324"/>
                  </a:lnTo>
                  <a:lnTo>
                    <a:pt x="75" y="323"/>
                  </a:lnTo>
                  <a:lnTo>
                    <a:pt x="75" y="323"/>
                  </a:lnTo>
                  <a:lnTo>
                    <a:pt x="75" y="323"/>
                  </a:lnTo>
                  <a:lnTo>
                    <a:pt x="74" y="323"/>
                  </a:lnTo>
                  <a:lnTo>
                    <a:pt x="74" y="323"/>
                  </a:lnTo>
                  <a:lnTo>
                    <a:pt x="74" y="321"/>
                  </a:lnTo>
                  <a:lnTo>
                    <a:pt x="73" y="321"/>
                  </a:lnTo>
                  <a:lnTo>
                    <a:pt x="73" y="321"/>
                  </a:lnTo>
                  <a:lnTo>
                    <a:pt x="73" y="321"/>
                  </a:lnTo>
                  <a:lnTo>
                    <a:pt x="70" y="319"/>
                  </a:lnTo>
                  <a:lnTo>
                    <a:pt x="70" y="319"/>
                  </a:lnTo>
                  <a:lnTo>
                    <a:pt x="69" y="318"/>
                  </a:lnTo>
                  <a:lnTo>
                    <a:pt x="63" y="318"/>
                  </a:lnTo>
                  <a:lnTo>
                    <a:pt x="59" y="318"/>
                  </a:lnTo>
                  <a:lnTo>
                    <a:pt x="56" y="318"/>
                  </a:lnTo>
                  <a:lnTo>
                    <a:pt x="55" y="318"/>
                  </a:lnTo>
                  <a:lnTo>
                    <a:pt x="51" y="314"/>
                  </a:lnTo>
                  <a:lnTo>
                    <a:pt x="51" y="316"/>
                  </a:lnTo>
                  <a:lnTo>
                    <a:pt x="51" y="318"/>
                  </a:lnTo>
                  <a:lnTo>
                    <a:pt x="49" y="323"/>
                  </a:lnTo>
                  <a:lnTo>
                    <a:pt x="49" y="324"/>
                  </a:lnTo>
                  <a:lnTo>
                    <a:pt x="49" y="325"/>
                  </a:lnTo>
                  <a:lnTo>
                    <a:pt x="49" y="325"/>
                  </a:lnTo>
                  <a:lnTo>
                    <a:pt x="49" y="326"/>
                  </a:lnTo>
                  <a:lnTo>
                    <a:pt x="49" y="326"/>
                  </a:lnTo>
                  <a:lnTo>
                    <a:pt x="49" y="330"/>
                  </a:lnTo>
                  <a:lnTo>
                    <a:pt x="49" y="334"/>
                  </a:lnTo>
                  <a:lnTo>
                    <a:pt x="49" y="339"/>
                  </a:lnTo>
                  <a:lnTo>
                    <a:pt x="49" y="345"/>
                  </a:lnTo>
                  <a:lnTo>
                    <a:pt x="49" y="347"/>
                  </a:lnTo>
                  <a:lnTo>
                    <a:pt x="49" y="348"/>
                  </a:lnTo>
                  <a:lnTo>
                    <a:pt x="24" y="347"/>
                  </a:lnTo>
                  <a:lnTo>
                    <a:pt x="23" y="345"/>
                  </a:lnTo>
                  <a:lnTo>
                    <a:pt x="5" y="344"/>
                  </a:lnTo>
                  <a:lnTo>
                    <a:pt x="4" y="342"/>
                  </a:lnTo>
                  <a:lnTo>
                    <a:pt x="0" y="339"/>
                  </a:lnTo>
                  <a:lnTo>
                    <a:pt x="0" y="339"/>
                  </a:lnTo>
                  <a:lnTo>
                    <a:pt x="0" y="33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426" name="Freeform 161">
              <a:extLst>
                <a:ext uri="{FF2B5EF4-FFF2-40B4-BE49-F238E27FC236}">
                  <a16:creationId xmlns:a16="http://schemas.microsoft.com/office/drawing/2014/main" id="{9013440A-A306-F775-DD39-E2630D189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400" y="1179513"/>
              <a:ext cx="1062038" cy="1176338"/>
            </a:xfrm>
            <a:custGeom>
              <a:avLst/>
              <a:gdLst>
                <a:gd name="T0" fmla="*/ 513 w 669"/>
                <a:gd name="T1" fmla="*/ 3 h 741"/>
                <a:gd name="T2" fmla="*/ 663 w 669"/>
                <a:gd name="T3" fmla="*/ 418 h 741"/>
                <a:gd name="T4" fmla="*/ 329 w 669"/>
                <a:gd name="T5" fmla="*/ 611 h 741"/>
                <a:gd name="T6" fmla="*/ 280 w 669"/>
                <a:gd name="T7" fmla="*/ 651 h 741"/>
                <a:gd name="T8" fmla="*/ 242 w 669"/>
                <a:gd name="T9" fmla="*/ 699 h 741"/>
                <a:gd name="T10" fmla="*/ 233 w 669"/>
                <a:gd name="T11" fmla="*/ 713 h 741"/>
                <a:gd name="T12" fmla="*/ 209 w 669"/>
                <a:gd name="T13" fmla="*/ 721 h 741"/>
                <a:gd name="T14" fmla="*/ 199 w 669"/>
                <a:gd name="T15" fmla="*/ 734 h 741"/>
                <a:gd name="T16" fmla="*/ 179 w 669"/>
                <a:gd name="T17" fmla="*/ 741 h 741"/>
                <a:gd name="T18" fmla="*/ 134 w 669"/>
                <a:gd name="T19" fmla="*/ 722 h 741"/>
                <a:gd name="T20" fmla="*/ 119 w 669"/>
                <a:gd name="T21" fmla="*/ 560 h 741"/>
                <a:gd name="T22" fmla="*/ 6 w 669"/>
                <a:gd name="T23" fmla="*/ 481 h 741"/>
                <a:gd name="T24" fmla="*/ 0 w 669"/>
                <a:gd name="T25" fmla="*/ 462 h 741"/>
                <a:gd name="T26" fmla="*/ 19 w 669"/>
                <a:gd name="T27" fmla="*/ 450 h 741"/>
                <a:gd name="T28" fmla="*/ 20 w 669"/>
                <a:gd name="T29" fmla="*/ 434 h 741"/>
                <a:gd name="T30" fmla="*/ 28 w 669"/>
                <a:gd name="T31" fmla="*/ 418 h 741"/>
                <a:gd name="T32" fmla="*/ 31 w 669"/>
                <a:gd name="T33" fmla="*/ 406 h 741"/>
                <a:gd name="T34" fmla="*/ 35 w 669"/>
                <a:gd name="T35" fmla="*/ 388 h 741"/>
                <a:gd name="T36" fmla="*/ 40 w 669"/>
                <a:gd name="T37" fmla="*/ 381 h 741"/>
                <a:gd name="T38" fmla="*/ 33 w 669"/>
                <a:gd name="T39" fmla="*/ 374 h 741"/>
                <a:gd name="T40" fmla="*/ 29 w 669"/>
                <a:gd name="T41" fmla="*/ 366 h 741"/>
                <a:gd name="T42" fmla="*/ 21 w 669"/>
                <a:gd name="T43" fmla="*/ 358 h 741"/>
                <a:gd name="T44" fmla="*/ 20 w 669"/>
                <a:gd name="T45" fmla="*/ 352 h 741"/>
                <a:gd name="T46" fmla="*/ 21 w 669"/>
                <a:gd name="T47" fmla="*/ 343 h 741"/>
                <a:gd name="T48" fmla="*/ 22 w 669"/>
                <a:gd name="T49" fmla="*/ 330 h 741"/>
                <a:gd name="T50" fmla="*/ 22 w 669"/>
                <a:gd name="T51" fmla="*/ 316 h 741"/>
                <a:gd name="T52" fmla="*/ 24 w 669"/>
                <a:gd name="T53" fmla="*/ 307 h 741"/>
                <a:gd name="T54" fmla="*/ 36 w 669"/>
                <a:gd name="T55" fmla="*/ 309 h 741"/>
                <a:gd name="T56" fmla="*/ 46 w 669"/>
                <a:gd name="T57" fmla="*/ 312 h 741"/>
                <a:gd name="T58" fmla="*/ 48 w 669"/>
                <a:gd name="T59" fmla="*/ 314 h 741"/>
                <a:gd name="T60" fmla="*/ 69 w 669"/>
                <a:gd name="T61" fmla="*/ 315 h 741"/>
                <a:gd name="T62" fmla="*/ 75 w 669"/>
                <a:gd name="T63" fmla="*/ 300 h 741"/>
                <a:gd name="T64" fmla="*/ 78 w 669"/>
                <a:gd name="T65" fmla="*/ 295 h 741"/>
                <a:gd name="T66" fmla="*/ 88 w 669"/>
                <a:gd name="T67" fmla="*/ 286 h 741"/>
                <a:gd name="T68" fmla="*/ 95 w 669"/>
                <a:gd name="T69" fmla="*/ 282 h 741"/>
                <a:gd name="T70" fmla="*/ 109 w 669"/>
                <a:gd name="T71" fmla="*/ 273 h 741"/>
                <a:gd name="T72" fmla="*/ 109 w 669"/>
                <a:gd name="T73" fmla="*/ 265 h 741"/>
                <a:gd name="T74" fmla="*/ 112 w 669"/>
                <a:gd name="T75" fmla="*/ 260 h 741"/>
                <a:gd name="T76" fmla="*/ 113 w 669"/>
                <a:gd name="T77" fmla="*/ 249 h 741"/>
                <a:gd name="T78" fmla="*/ 116 w 669"/>
                <a:gd name="T79" fmla="*/ 237 h 741"/>
                <a:gd name="T80" fmla="*/ 126 w 669"/>
                <a:gd name="T81" fmla="*/ 231 h 741"/>
                <a:gd name="T82" fmla="*/ 134 w 669"/>
                <a:gd name="T83" fmla="*/ 234 h 741"/>
                <a:gd name="T84" fmla="*/ 138 w 669"/>
                <a:gd name="T85" fmla="*/ 216 h 741"/>
                <a:gd name="T86" fmla="*/ 139 w 669"/>
                <a:gd name="T87" fmla="*/ 193 h 741"/>
                <a:gd name="T88" fmla="*/ 136 w 669"/>
                <a:gd name="T89" fmla="*/ 174 h 741"/>
                <a:gd name="T90" fmla="*/ 136 w 669"/>
                <a:gd name="T91" fmla="*/ 161 h 741"/>
                <a:gd name="T92" fmla="*/ 152 w 669"/>
                <a:gd name="T93" fmla="*/ 154 h 741"/>
                <a:gd name="T94" fmla="*/ 154 w 669"/>
                <a:gd name="T95" fmla="*/ 134 h 741"/>
                <a:gd name="T96" fmla="*/ 160 w 669"/>
                <a:gd name="T97" fmla="*/ 123 h 741"/>
                <a:gd name="T98" fmla="*/ 170 w 669"/>
                <a:gd name="T99" fmla="*/ 121 h 741"/>
                <a:gd name="T100" fmla="*/ 182 w 669"/>
                <a:gd name="T101" fmla="*/ 120 h 741"/>
                <a:gd name="T102" fmla="*/ 192 w 669"/>
                <a:gd name="T103" fmla="*/ 114 h 741"/>
                <a:gd name="T104" fmla="*/ 195 w 669"/>
                <a:gd name="T105" fmla="*/ 106 h 741"/>
                <a:gd name="T106" fmla="*/ 199 w 669"/>
                <a:gd name="T107" fmla="*/ 82 h 741"/>
                <a:gd name="T108" fmla="*/ 199 w 669"/>
                <a:gd name="T109" fmla="*/ 70 h 741"/>
                <a:gd name="T110" fmla="*/ 203 w 669"/>
                <a:gd name="T111" fmla="*/ 54 h 741"/>
                <a:gd name="T112" fmla="*/ 209 w 669"/>
                <a:gd name="T113" fmla="*/ 40 h 741"/>
                <a:gd name="T114" fmla="*/ 214 w 669"/>
                <a:gd name="T115" fmla="*/ 35 h 741"/>
                <a:gd name="T116" fmla="*/ 217 w 669"/>
                <a:gd name="T117" fmla="*/ 16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69" h="741">
                  <a:moveTo>
                    <a:pt x="222" y="0"/>
                  </a:moveTo>
                  <a:lnTo>
                    <a:pt x="265" y="1"/>
                  </a:lnTo>
                  <a:lnTo>
                    <a:pt x="366" y="2"/>
                  </a:lnTo>
                  <a:lnTo>
                    <a:pt x="491" y="3"/>
                  </a:lnTo>
                  <a:lnTo>
                    <a:pt x="513" y="3"/>
                  </a:lnTo>
                  <a:lnTo>
                    <a:pt x="596" y="4"/>
                  </a:lnTo>
                  <a:lnTo>
                    <a:pt x="663" y="4"/>
                  </a:lnTo>
                  <a:lnTo>
                    <a:pt x="669" y="4"/>
                  </a:lnTo>
                  <a:lnTo>
                    <a:pt x="666" y="309"/>
                  </a:lnTo>
                  <a:lnTo>
                    <a:pt x="663" y="418"/>
                  </a:lnTo>
                  <a:lnTo>
                    <a:pt x="611" y="418"/>
                  </a:lnTo>
                  <a:lnTo>
                    <a:pt x="538" y="614"/>
                  </a:lnTo>
                  <a:lnTo>
                    <a:pt x="538" y="615"/>
                  </a:lnTo>
                  <a:lnTo>
                    <a:pt x="432" y="614"/>
                  </a:lnTo>
                  <a:lnTo>
                    <a:pt x="329" y="611"/>
                  </a:lnTo>
                  <a:lnTo>
                    <a:pt x="328" y="643"/>
                  </a:lnTo>
                  <a:lnTo>
                    <a:pt x="301" y="643"/>
                  </a:lnTo>
                  <a:lnTo>
                    <a:pt x="301" y="648"/>
                  </a:lnTo>
                  <a:lnTo>
                    <a:pt x="280" y="648"/>
                  </a:lnTo>
                  <a:lnTo>
                    <a:pt x="280" y="651"/>
                  </a:lnTo>
                  <a:lnTo>
                    <a:pt x="275" y="651"/>
                  </a:lnTo>
                  <a:lnTo>
                    <a:pt x="275" y="669"/>
                  </a:lnTo>
                  <a:lnTo>
                    <a:pt x="248" y="669"/>
                  </a:lnTo>
                  <a:lnTo>
                    <a:pt x="247" y="699"/>
                  </a:lnTo>
                  <a:lnTo>
                    <a:pt x="242" y="699"/>
                  </a:lnTo>
                  <a:lnTo>
                    <a:pt x="242" y="704"/>
                  </a:lnTo>
                  <a:lnTo>
                    <a:pt x="238" y="704"/>
                  </a:lnTo>
                  <a:lnTo>
                    <a:pt x="238" y="708"/>
                  </a:lnTo>
                  <a:lnTo>
                    <a:pt x="233" y="708"/>
                  </a:lnTo>
                  <a:lnTo>
                    <a:pt x="233" y="713"/>
                  </a:lnTo>
                  <a:lnTo>
                    <a:pt x="224" y="713"/>
                  </a:lnTo>
                  <a:lnTo>
                    <a:pt x="224" y="716"/>
                  </a:lnTo>
                  <a:lnTo>
                    <a:pt x="221" y="716"/>
                  </a:lnTo>
                  <a:lnTo>
                    <a:pt x="221" y="721"/>
                  </a:lnTo>
                  <a:lnTo>
                    <a:pt x="209" y="721"/>
                  </a:lnTo>
                  <a:lnTo>
                    <a:pt x="209" y="725"/>
                  </a:lnTo>
                  <a:lnTo>
                    <a:pt x="205" y="725"/>
                  </a:lnTo>
                  <a:lnTo>
                    <a:pt x="205" y="730"/>
                  </a:lnTo>
                  <a:lnTo>
                    <a:pt x="200" y="730"/>
                  </a:lnTo>
                  <a:lnTo>
                    <a:pt x="199" y="734"/>
                  </a:lnTo>
                  <a:lnTo>
                    <a:pt x="192" y="734"/>
                  </a:lnTo>
                  <a:lnTo>
                    <a:pt x="192" y="739"/>
                  </a:lnTo>
                  <a:lnTo>
                    <a:pt x="182" y="737"/>
                  </a:lnTo>
                  <a:lnTo>
                    <a:pt x="182" y="741"/>
                  </a:lnTo>
                  <a:lnTo>
                    <a:pt x="179" y="741"/>
                  </a:lnTo>
                  <a:lnTo>
                    <a:pt x="180" y="720"/>
                  </a:lnTo>
                  <a:lnTo>
                    <a:pt x="149" y="719"/>
                  </a:lnTo>
                  <a:lnTo>
                    <a:pt x="147" y="721"/>
                  </a:lnTo>
                  <a:lnTo>
                    <a:pt x="145" y="722"/>
                  </a:lnTo>
                  <a:lnTo>
                    <a:pt x="134" y="722"/>
                  </a:lnTo>
                  <a:lnTo>
                    <a:pt x="131" y="721"/>
                  </a:lnTo>
                  <a:lnTo>
                    <a:pt x="137" y="712"/>
                  </a:lnTo>
                  <a:lnTo>
                    <a:pt x="104" y="621"/>
                  </a:lnTo>
                  <a:lnTo>
                    <a:pt x="112" y="587"/>
                  </a:lnTo>
                  <a:lnTo>
                    <a:pt x="119" y="560"/>
                  </a:lnTo>
                  <a:lnTo>
                    <a:pt x="113" y="552"/>
                  </a:lnTo>
                  <a:lnTo>
                    <a:pt x="82" y="498"/>
                  </a:lnTo>
                  <a:lnTo>
                    <a:pt x="11" y="490"/>
                  </a:lnTo>
                  <a:lnTo>
                    <a:pt x="11" y="481"/>
                  </a:lnTo>
                  <a:lnTo>
                    <a:pt x="6" y="481"/>
                  </a:lnTo>
                  <a:lnTo>
                    <a:pt x="6" y="474"/>
                  </a:lnTo>
                  <a:lnTo>
                    <a:pt x="3" y="474"/>
                  </a:lnTo>
                  <a:lnTo>
                    <a:pt x="3" y="470"/>
                  </a:lnTo>
                  <a:lnTo>
                    <a:pt x="0" y="470"/>
                  </a:lnTo>
                  <a:lnTo>
                    <a:pt x="0" y="462"/>
                  </a:lnTo>
                  <a:lnTo>
                    <a:pt x="3" y="462"/>
                  </a:lnTo>
                  <a:lnTo>
                    <a:pt x="3" y="458"/>
                  </a:lnTo>
                  <a:lnTo>
                    <a:pt x="11" y="458"/>
                  </a:lnTo>
                  <a:lnTo>
                    <a:pt x="11" y="450"/>
                  </a:lnTo>
                  <a:lnTo>
                    <a:pt x="19" y="450"/>
                  </a:lnTo>
                  <a:lnTo>
                    <a:pt x="19" y="443"/>
                  </a:lnTo>
                  <a:lnTo>
                    <a:pt x="19" y="442"/>
                  </a:lnTo>
                  <a:lnTo>
                    <a:pt x="20" y="439"/>
                  </a:lnTo>
                  <a:lnTo>
                    <a:pt x="20" y="436"/>
                  </a:lnTo>
                  <a:lnTo>
                    <a:pt x="20" y="434"/>
                  </a:lnTo>
                  <a:lnTo>
                    <a:pt x="26" y="434"/>
                  </a:lnTo>
                  <a:lnTo>
                    <a:pt x="26" y="432"/>
                  </a:lnTo>
                  <a:lnTo>
                    <a:pt x="27" y="420"/>
                  </a:lnTo>
                  <a:lnTo>
                    <a:pt x="28" y="420"/>
                  </a:lnTo>
                  <a:lnTo>
                    <a:pt x="28" y="418"/>
                  </a:lnTo>
                  <a:lnTo>
                    <a:pt x="27" y="418"/>
                  </a:lnTo>
                  <a:lnTo>
                    <a:pt x="27" y="413"/>
                  </a:lnTo>
                  <a:lnTo>
                    <a:pt x="29" y="413"/>
                  </a:lnTo>
                  <a:lnTo>
                    <a:pt x="29" y="406"/>
                  </a:lnTo>
                  <a:lnTo>
                    <a:pt x="31" y="406"/>
                  </a:lnTo>
                  <a:lnTo>
                    <a:pt x="31" y="401"/>
                  </a:lnTo>
                  <a:lnTo>
                    <a:pt x="31" y="397"/>
                  </a:lnTo>
                  <a:lnTo>
                    <a:pt x="31" y="392"/>
                  </a:lnTo>
                  <a:lnTo>
                    <a:pt x="35" y="392"/>
                  </a:lnTo>
                  <a:lnTo>
                    <a:pt x="35" y="388"/>
                  </a:lnTo>
                  <a:lnTo>
                    <a:pt x="38" y="388"/>
                  </a:lnTo>
                  <a:lnTo>
                    <a:pt x="38" y="384"/>
                  </a:lnTo>
                  <a:lnTo>
                    <a:pt x="40" y="384"/>
                  </a:lnTo>
                  <a:lnTo>
                    <a:pt x="40" y="384"/>
                  </a:lnTo>
                  <a:lnTo>
                    <a:pt x="40" y="381"/>
                  </a:lnTo>
                  <a:lnTo>
                    <a:pt x="38" y="381"/>
                  </a:lnTo>
                  <a:lnTo>
                    <a:pt x="38" y="379"/>
                  </a:lnTo>
                  <a:lnTo>
                    <a:pt x="35" y="379"/>
                  </a:lnTo>
                  <a:lnTo>
                    <a:pt x="35" y="374"/>
                  </a:lnTo>
                  <a:lnTo>
                    <a:pt x="33" y="374"/>
                  </a:lnTo>
                  <a:lnTo>
                    <a:pt x="33" y="372"/>
                  </a:lnTo>
                  <a:lnTo>
                    <a:pt x="31" y="372"/>
                  </a:lnTo>
                  <a:lnTo>
                    <a:pt x="32" y="370"/>
                  </a:lnTo>
                  <a:lnTo>
                    <a:pt x="29" y="370"/>
                  </a:lnTo>
                  <a:lnTo>
                    <a:pt x="29" y="366"/>
                  </a:lnTo>
                  <a:lnTo>
                    <a:pt x="27" y="366"/>
                  </a:lnTo>
                  <a:lnTo>
                    <a:pt x="27" y="360"/>
                  </a:lnTo>
                  <a:lnTo>
                    <a:pt x="25" y="360"/>
                  </a:lnTo>
                  <a:lnTo>
                    <a:pt x="25" y="358"/>
                  </a:lnTo>
                  <a:lnTo>
                    <a:pt x="21" y="358"/>
                  </a:lnTo>
                  <a:lnTo>
                    <a:pt x="21" y="358"/>
                  </a:lnTo>
                  <a:lnTo>
                    <a:pt x="21" y="358"/>
                  </a:lnTo>
                  <a:lnTo>
                    <a:pt x="19" y="358"/>
                  </a:lnTo>
                  <a:lnTo>
                    <a:pt x="20" y="355"/>
                  </a:lnTo>
                  <a:lnTo>
                    <a:pt x="20" y="352"/>
                  </a:lnTo>
                  <a:lnTo>
                    <a:pt x="21" y="352"/>
                  </a:lnTo>
                  <a:lnTo>
                    <a:pt x="21" y="350"/>
                  </a:lnTo>
                  <a:lnTo>
                    <a:pt x="21" y="348"/>
                  </a:lnTo>
                  <a:lnTo>
                    <a:pt x="21" y="343"/>
                  </a:lnTo>
                  <a:lnTo>
                    <a:pt x="21" y="343"/>
                  </a:lnTo>
                  <a:lnTo>
                    <a:pt x="21" y="342"/>
                  </a:lnTo>
                  <a:lnTo>
                    <a:pt x="22" y="339"/>
                  </a:lnTo>
                  <a:lnTo>
                    <a:pt x="22" y="338"/>
                  </a:lnTo>
                  <a:lnTo>
                    <a:pt x="22" y="336"/>
                  </a:lnTo>
                  <a:lnTo>
                    <a:pt x="22" y="330"/>
                  </a:lnTo>
                  <a:lnTo>
                    <a:pt x="22" y="325"/>
                  </a:lnTo>
                  <a:lnTo>
                    <a:pt x="22" y="321"/>
                  </a:lnTo>
                  <a:lnTo>
                    <a:pt x="22" y="317"/>
                  </a:lnTo>
                  <a:lnTo>
                    <a:pt x="22" y="317"/>
                  </a:lnTo>
                  <a:lnTo>
                    <a:pt x="22" y="316"/>
                  </a:lnTo>
                  <a:lnTo>
                    <a:pt x="22" y="316"/>
                  </a:lnTo>
                  <a:lnTo>
                    <a:pt x="22" y="315"/>
                  </a:lnTo>
                  <a:lnTo>
                    <a:pt x="22" y="314"/>
                  </a:lnTo>
                  <a:lnTo>
                    <a:pt x="24" y="309"/>
                  </a:lnTo>
                  <a:lnTo>
                    <a:pt x="24" y="307"/>
                  </a:lnTo>
                  <a:lnTo>
                    <a:pt x="24" y="305"/>
                  </a:lnTo>
                  <a:lnTo>
                    <a:pt x="28" y="309"/>
                  </a:lnTo>
                  <a:lnTo>
                    <a:pt x="29" y="309"/>
                  </a:lnTo>
                  <a:lnTo>
                    <a:pt x="32" y="309"/>
                  </a:lnTo>
                  <a:lnTo>
                    <a:pt x="36" y="309"/>
                  </a:lnTo>
                  <a:lnTo>
                    <a:pt x="42" y="309"/>
                  </a:lnTo>
                  <a:lnTo>
                    <a:pt x="43" y="310"/>
                  </a:lnTo>
                  <a:lnTo>
                    <a:pt x="43" y="310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7" y="312"/>
                  </a:lnTo>
                  <a:lnTo>
                    <a:pt x="47" y="314"/>
                  </a:lnTo>
                  <a:lnTo>
                    <a:pt x="47" y="314"/>
                  </a:lnTo>
                  <a:lnTo>
                    <a:pt x="48" y="314"/>
                  </a:lnTo>
                  <a:lnTo>
                    <a:pt x="48" y="314"/>
                  </a:lnTo>
                  <a:lnTo>
                    <a:pt x="48" y="314"/>
                  </a:lnTo>
                  <a:lnTo>
                    <a:pt x="52" y="315"/>
                  </a:lnTo>
                  <a:lnTo>
                    <a:pt x="56" y="315"/>
                  </a:lnTo>
                  <a:lnTo>
                    <a:pt x="69" y="315"/>
                  </a:lnTo>
                  <a:lnTo>
                    <a:pt x="71" y="315"/>
                  </a:lnTo>
                  <a:lnTo>
                    <a:pt x="71" y="309"/>
                  </a:lnTo>
                  <a:lnTo>
                    <a:pt x="74" y="308"/>
                  </a:lnTo>
                  <a:lnTo>
                    <a:pt x="75" y="304"/>
                  </a:lnTo>
                  <a:lnTo>
                    <a:pt x="75" y="300"/>
                  </a:lnTo>
                  <a:lnTo>
                    <a:pt x="75" y="300"/>
                  </a:lnTo>
                  <a:lnTo>
                    <a:pt x="78" y="297"/>
                  </a:lnTo>
                  <a:lnTo>
                    <a:pt x="78" y="297"/>
                  </a:lnTo>
                  <a:lnTo>
                    <a:pt x="78" y="296"/>
                  </a:lnTo>
                  <a:lnTo>
                    <a:pt x="78" y="295"/>
                  </a:lnTo>
                  <a:lnTo>
                    <a:pt x="82" y="293"/>
                  </a:lnTo>
                  <a:lnTo>
                    <a:pt x="82" y="290"/>
                  </a:lnTo>
                  <a:lnTo>
                    <a:pt x="82" y="288"/>
                  </a:lnTo>
                  <a:lnTo>
                    <a:pt x="87" y="286"/>
                  </a:lnTo>
                  <a:lnTo>
                    <a:pt x="88" y="286"/>
                  </a:lnTo>
                  <a:lnTo>
                    <a:pt x="90" y="286"/>
                  </a:lnTo>
                  <a:lnTo>
                    <a:pt x="90" y="286"/>
                  </a:lnTo>
                  <a:lnTo>
                    <a:pt x="94" y="286"/>
                  </a:lnTo>
                  <a:lnTo>
                    <a:pt x="94" y="284"/>
                  </a:lnTo>
                  <a:lnTo>
                    <a:pt x="95" y="282"/>
                  </a:lnTo>
                  <a:lnTo>
                    <a:pt x="98" y="277"/>
                  </a:lnTo>
                  <a:lnTo>
                    <a:pt x="99" y="276"/>
                  </a:lnTo>
                  <a:lnTo>
                    <a:pt x="103" y="275"/>
                  </a:lnTo>
                  <a:lnTo>
                    <a:pt x="105" y="274"/>
                  </a:lnTo>
                  <a:lnTo>
                    <a:pt x="109" y="273"/>
                  </a:lnTo>
                  <a:lnTo>
                    <a:pt x="108" y="270"/>
                  </a:lnTo>
                  <a:lnTo>
                    <a:pt x="108" y="267"/>
                  </a:lnTo>
                  <a:lnTo>
                    <a:pt x="108" y="267"/>
                  </a:lnTo>
                  <a:lnTo>
                    <a:pt x="108" y="267"/>
                  </a:lnTo>
                  <a:lnTo>
                    <a:pt x="109" y="265"/>
                  </a:lnTo>
                  <a:lnTo>
                    <a:pt x="109" y="265"/>
                  </a:lnTo>
                  <a:lnTo>
                    <a:pt x="110" y="263"/>
                  </a:lnTo>
                  <a:lnTo>
                    <a:pt x="110" y="262"/>
                  </a:lnTo>
                  <a:lnTo>
                    <a:pt x="111" y="260"/>
                  </a:lnTo>
                  <a:lnTo>
                    <a:pt x="112" y="260"/>
                  </a:lnTo>
                  <a:lnTo>
                    <a:pt x="112" y="258"/>
                  </a:lnTo>
                  <a:lnTo>
                    <a:pt x="113" y="256"/>
                  </a:lnTo>
                  <a:lnTo>
                    <a:pt x="113" y="253"/>
                  </a:lnTo>
                  <a:lnTo>
                    <a:pt x="113" y="251"/>
                  </a:lnTo>
                  <a:lnTo>
                    <a:pt x="113" y="249"/>
                  </a:lnTo>
                  <a:lnTo>
                    <a:pt x="113" y="248"/>
                  </a:lnTo>
                  <a:lnTo>
                    <a:pt x="116" y="242"/>
                  </a:lnTo>
                  <a:lnTo>
                    <a:pt x="116" y="241"/>
                  </a:lnTo>
                  <a:lnTo>
                    <a:pt x="116" y="241"/>
                  </a:lnTo>
                  <a:lnTo>
                    <a:pt x="116" y="237"/>
                  </a:lnTo>
                  <a:lnTo>
                    <a:pt x="116" y="237"/>
                  </a:lnTo>
                  <a:lnTo>
                    <a:pt x="118" y="234"/>
                  </a:lnTo>
                  <a:lnTo>
                    <a:pt x="119" y="234"/>
                  </a:lnTo>
                  <a:lnTo>
                    <a:pt x="123" y="232"/>
                  </a:lnTo>
                  <a:lnTo>
                    <a:pt x="126" y="231"/>
                  </a:lnTo>
                  <a:lnTo>
                    <a:pt x="127" y="232"/>
                  </a:lnTo>
                  <a:lnTo>
                    <a:pt x="129" y="233"/>
                  </a:lnTo>
                  <a:lnTo>
                    <a:pt x="131" y="233"/>
                  </a:lnTo>
                  <a:lnTo>
                    <a:pt x="132" y="233"/>
                  </a:lnTo>
                  <a:lnTo>
                    <a:pt x="134" y="234"/>
                  </a:lnTo>
                  <a:lnTo>
                    <a:pt x="137" y="232"/>
                  </a:lnTo>
                  <a:lnTo>
                    <a:pt x="137" y="230"/>
                  </a:lnTo>
                  <a:lnTo>
                    <a:pt x="138" y="224"/>
                  </a:lnTo>
                  <a:lnTo>
                    <a:pt x="138" y="220"/>
                  </a:lnTo>
                  <a:lnTo>
                    <a:pt x="138" y="216"/>
                  </a:lnTo>
                  <a:lnTo>
                    <a:pt x="138" y="211"/>
                  </a:lnTo>
                  <a:lnTo>
                    <a:pt x="139" y="207"/>
                  </a:lnTo>
                  <a:lnTo>
                    <a:pt x="139" y="203"/>
                  </a:lnTo>
                  <a:lnTo>
                    <a:pt x="139" y="198"/>
                  </a:lnTo>
                  <a:lnTo>
                    <a:pt x="139" y="193"/>
                  </a:lnTo>
                  <a:lnTo>
                    <a:pt x="139" y="189"/>
                  </a:lnTo>
                  <a:lnTo>
                    <a:pt x="139" y="186"/>
                  </a:lnTo>
                  <a:lnTo>
                    <a:pt x="139" y="181"/>
                  </a:lnTo>
                  <a:lnTo>
                    <a:pt x="139" y="174"/>
                  </a:lnTo>
                  <a:lnTo>
                    <a:pt x="136" y="174"/>
                  </a:lnTo>
                  <a:lnTo>
                    <a:pt x="136" y="172"/>
                  </a:lnTo>
                  <a:lnTo>
                    <a:pt x="136" y="169"/>
                  </a:lnTo>
                  <a:lnTo>
                    <a:pt x="136" y="165"/>
                  </a:lnTo>
                  <a:lnTo>
                    <a:pt x="136" y="162"/>
                  </a:lnTo>
                  <a:lnTo>
                    <a:pt x="136" y="161"/>
                  </a:lnTo>
                  <a:lnTo>
                    <a:pt x="138" y="160"/>
                  </a:lnTo>
                  <a:lnTo>
                    <a:pt x="142" y="158"/>
                  </a:lnTo>
                  <a:lnTo>
                    <a:pt x="145" y="157"/>
                  </a:lnTo>
                  <a:lnTo>
                    <a:pt x="151" y="155"/>
                  </a:lnTo>
                  <a:lnTo>
                    <a:pt x="152" y="154"/>
                  </a:lnTo>
                  <a:lnTo>
                    <a:pt x="153" y="151"/>
                  </a:lnTo>
                  <a:lnTo>
                    <a:pt x="154" y="148"/>
                  </a:lnTo>
                  <a:lnTo>
                    <a:pt x="154" y="143"/>
                  </a:lnTo>
                  <a:lnTo>
                    <a:pt x="154" y="139"/>
                  </a:lnTo>
                  <a:lnTo>
                    <a:pt x="154" y="134"/>
                  </a:lnTo>
                  <a:lnTo>
                    <a:pt x="156" y="128"/>
                  </a:lnTo>
                  <a:lnTo>
                    <a:pt x="157" y="128"/>
                  </a:lnTo>
                  <a:lnTo>
                    <a:pt x="158" y="126"/>
                  </a:lnTo>
                  <a:lnTo>
                    <a:pt x="159" y="126"/>
                  </a:lnTo>
                  <a:lnTo>
                    <a:pt x="160" y="123"/>
                  </a:lnTo>
                  <a:lnTo>
                    <a:pt x="161" y="123"/>
                  </a:lnTo>
                  <a:lnTo>
                    <a:pt x="161" y="120"/>
                  </a:lnTo>
                  <a:lnTo>
                    <a:pt x="165" y="121"/>
                  </a:lnTo>
                  <a:lnTo>
                    <a:pt x="165" y="121"/>
                  </a:lnTo>
                  <a:lnTo>
                    <a:pt x="170" y="121"/>
                  </a:lnTo>
                  <a:lnTo>
                    <a:pt x="170" y="120"/>
                  </a:lnTo>
                  <a:lnTo>
                    <a:pt x="171" y="120"/>
                  </a:lnTo>
                  <a:lnTo>
                    <a:pt x="174" y="120"/>
                  </a:lnTo>
                  <a:lnTo>
                    <a:pt x="179" y="120"/>
                  </a:lnTo>
                  <a:lnTo>
                    <a:pt x="182" y="120"/>
                  </a:lnTo>
                  <a:lnTo>
                    <a:pt x="187" y="120"/>
                  </a:lnTo>
                  <a:lnTo>
                    <a:pt x="189" y="120"/>
                  </a:lnTo>
                  <a:lnTo>
                    <a:pt x="189" y="119"/>
                  </a:lnTo>
                  <a:lnTo>
                    <a:pt x="192" y="119"/>
                  </a:lnTo>
                  <a:lnTo>
                    <a:pt x="192" y="114"/>
                  </a:lnTo>
                  <a:lnTo>
                    <a:pt x="199" y="114"/>
                  </a:lnTo>
                  <a:lnTo>
                    <a:pt x="199" y="112"/>
                  </a:lnTo>
                  <a:lnTo>
                    <a:pt x="201" y="112"/>
                  </a:lnTo>
                  <a:lnTo>
                    <a:pt x="201" y="106"/>
                  </a:lnTo>
                  <a:lnTo>
                    <a:pt x="195" y="106"/>
                  </a:lnTo>
                  <a:lnTo>
                    <a:pt x="195" y="94"/>
                  </a:lnTo>
                  <a:lnTo>
                    <a:pt x="193" y="94"/>
                  </a:lnTo>
                  <a:lnTo>
                    <a:pt x="193" y="85"/>
                  </a:lnTo>
                  <a:lnTo>
                    <a:pt x="199" y="85"/>
                  </a:lnTo>
                  <a:lnTo>
                    <a:pt x="199" y="82"/>
                  </a:lnTo>
                  <a:lnTo>
                    <a:pt x="202" y="81"/>
                  </a:lnTo>
                  <a:lnTo>
                    <a:pt x="202" y="77"/>
                  </a:lnTo>
                  <a:lnTo>
                    <a:pt x="196" y="77"/>
                  </a:lnTo>
                  <a:lnTo>
                    <a:pt x="196" y="70"/>
                  </a:lnTo>
                  <a:lnTo>
                    <a:pt x="199" y="70"/>
                  </a:lnTo>
                  <a:lnTo>
                    <a:pt x="199" y="64"/>
                  </a:lnTo>
                  <a:lnTo>
                    <a:pt x="200" y="64"/>
                  </a:lnTo>
                  <a:lnTo>
                    <a:pt x="200" y="61"/>
                  </a:lnTo>
                  <a:lnTo>
                    <a:pt x="202" y="61"/>
                  </a:lnTo>
                  <a:lnTo>
                    <a:pt x="203" y="54"/>
                  </a:lnTo>
                  <a:lnTo>
                    <a:pt x="205" y="54"/>
                  </a:lnTo>
                  <a:lnTo>
                    <a:pt x="205" y="52"/>
                  </a:lnTo>
                  <a:lnTo>
                    <a:pt x="207" y="52"/>
                  </a:lnTo>
                  <a:lnTo>
                    <a:pt x="207" y="40"/>
                  </a:lnTo>
                  <a:lnTo>
                    <a:pt x="209" y="40"/>
                  </a:lnTo>
                  <a:lnTo>
                    <a:pt x="209" y="38"/>
                  </a:lnTo>
                  <a:lnTo>
                    <a:pt x="213" y="38"/>
                  </a:lnTo>
                  <a:lnTo>
                    <a:pt x="213" y="36"/>
                  </a:lnTo>
                  <a:lnTo>
                    <a:pt x="214" y="36"/>
                  </a:lnTo>
                  <a:lnTo>
                    <a:pt x="214" y="35"/>
                  </a:lnTo>
                  <a:lnTo>
                    <a:pt x="214" y="33"/>
                  </a:lnTo>
                  <a:lnTo>
                    <a:pt x="217" y="35"/>
                  </a:lnTo>
                  <a:lnTo>
                    <a:pt x="217" y="28"/>
                  </a:lnTo>
                  <a:lnTo>
                    <a:pt x="217" y="28"/>
                  </a:lnTo>
                  <a:lnTo>
                    <a:pt x="217" y="16"/>
                  </a:lnTo>
                  <a:lnTo>
                    <a:pt x="221" y="16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427" name="Freeform 162">
              <a:extLst>
                <a:ext uri="{FF2B5EF4-FFF2-40B4-BE49-F238E27FC236}">
                  <a16:creationId xmlns:a16="http://schemas.microsoft.com/office/drawing/2014/main" id="{642421B6-0AA8-9192-F4FE-E2A616B52D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8913" y="1174750"/>
              <a:ext cx="1108075" cy="925513"/>
            </a:xfrm>
            <a:custGeom>
              <a:avLst/>
              <a:gdLst>
                <a:gd name="T0" fmla="*/ 0 w 698"/>
                <a:gd name="T1" fmla="*/ 421 h 583"/>
                <a:gd name="T2" fmla="*/ 3 w 698"/>
                <a:gd name="T3" fmla="*/ 312 h 583"/>
                <a:gd name="T4" fmla="*/ 6 w 698"/>
                <a:gd name="T5" fmla="*/ 7 h 583"/>
                <a:gd name="T6" fmla="*/ 95 w 698"/>
                <a:gd name="T7" fmla="*/ 7 h 583"/>
                <a:gd name="T8" fmla="*/ 261 w 698"/>
                <a:gd name="T9" fmla="*/ 7 h 583"/>
                <a:gd name="T10" fmla="*/ 309 w 698"/>
                <a:gd name="T11" fmla="*/ 6 h 583"/>
                <a:gd name="T12" fmla="*/ 464 w 698"/>
                <a:gd name="T13" fmla="*/ 4 h 583"/>
                <a:gd name="T14" fmla="*/ 496 w 698"/>
                <a:gd name="T15" fmla="*/ 1 h 583"/>
                <a:gd name="T16" fmla="*/ 526 w 698"/>
                <a:gd name="T17" fmla="*/ 1 h 583"/>
                <a:gd name="T18" fmla="*/ 553 w 698"/>
                <a:gd name="T19" fmla="*/ 3 h 583"/>
                <a:gd name="T20" fmla="*/ 563 w 698"/>
                <a:gd name="T21" fmla="*/ 1 h 583"/>
                <a:gd name="T22" fmla="*/ 590 w 698"/>
                <a:gd name="T23" fmla="*/ 1 h 583"/>
                <a:gd name="T24" fmla="*/ 616 w 698"/>
                <a:gd name="T25" fmla="*/ 0 h 583"/>
                <a:gd name="T26" fmla="*/ 646 w 698"/>
                <a:gd name="T27" fmla="*/ 0 h 583"/>
                <a:gd name="T28" fmla="*/ 682 w 698"/>
                <a:gd name="T29" fmla="*/ 0 h 583"/>
                <a:gd name="T30" fmla="*/ 687 w 698"/>
                <a:gd name="T31" fmla="*/ 137 h 583"/>
                <a:gd name="T32" fmla="*/ 695 w 698"/>
                <a:gd name="T33" fmla="*/ 405 h 583"/>
                <a:gd name="T34" fmla="*/ 697 w 698"/>
                <a:gd name="T35" fmla="*/ 534 h 583"/>
                <a:gd name="T36" fmla="*/ 698 w 698"/>
                <a:gd name="T37" fmla="*/ 572 h 583"/>
                <a:gd name="T38" fmla="*/ 444 w 698"/>
                <a:gd name="T39" fmla="*/ 577 h 583"/>
                <a:gd name="T40" fmla="*/ 346 w 698"/>
                <a:gd name="T41" fmla="*/ 577 h 583"/>
                <a:gd name="T42" fmla="*/ 312 w 698"/>
                <a:gd name="T43" fmla="*/ 577 h 583"/>
                <a:gd name="T44" fmla="*/ 278 w 698"/>
                <a:gd name="T45" fmla="*/ 577 h 583"/>
                <a:gd name="T46" fmla="*/ 238 w 698"/>
                <a:gd name="T47" fmla="*/ 578 h 583"/>
                <a:gd name="T48" fmla="*/ 121 w 698"/>
                <a:gd name="T49" fmla="*/ 579 h 583"/>
                <a:gd name="T50" fmla="*/ 121 w 698"/>
                <a:gd name="T51" fmla="*/ 583 h 583"/>
                <a:gd name="T52" fmla="*/ 98 w 698"/>
                <a:gd name="T53" fmla="*/ 582 h 583"/>
                <a:gd name="T54" fmla="*/ 100 w 698"/>
                <a:gd name="T55" fmla="*/ 557 h 583"/>
                <a:gd name="T56" fmla="*/ 100 w 698"/>
                <a:gd name="T57" fmla="*/ 503 h 583"/>
                <a:gd name="T58" fmla="*/ 100 w 698"/>
                <a:gd name="T59" fmla="*/ 489 h 583"/>
                <a:gd name="T60" fmla="*/ 101 w 698"/>
                <a:gd name="T61" fmla="*/ 489 h 583"/>
                <a:gd name="T62" fmla="*/ 101 w 698"/>
                <a:gd name="T63" fmla="*/ 463 h 583"/>
                <a:gd name="T64" fmla="*/ 100 w 698"/>
                <a:gd name="T65" fmla="*/ 463 h 583"/>
                <a:gd name="T66" fmla="*/ 100 w 698"/>
                <a:gd name="T67" fmla="*/ 435 h 583"/>
                <a:gd name="T68" fmla="*/ 101 w 698"/>
                <a:gd name="T69" fmla="*/ 435 h 583"/>
                <a:gd name="T70" fmla="*/ 101 w 698"/>
                <a:gd name="T71" fmla="*/ 423 h 583"/>
                <a:gd name="T72" fmla="*/ 0 w 698"/>
                <a:gd name="T73" fmla="*/ 421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98" h="583">
                  <a:moveTo>
                    <a:pt x="0" y="421"/>
                  </a:moveTo>
                  <a:lnTo>
                    <a:pt x="3" y="312"/>
                  </a:lnTo>
                  <a:lnTo>
                    <a:pt x="6" y="7"/>
                  </a:lnTo>
                  <a:lnTo>
                    <a:pt x="95" y="7"/>
                  </a:lnTo>
                  <a:lnTo>
                    <a:pt x="261" y="7"/>
                  </a:lnTo>
                  <a:lnTo>
                    <a:pt x="309" y="6"/>
                  </a:lnTo>
                  <a:lnTo>
                    <a:pt x="464" y="4"/>
                  </a:lnTo>
                  <a:lnTo>
                    <a:pt x="496" y="1"/>
                  </a:lnTo>
                  <a:lnTo>
                    <a:pt x="526" y="1"/>
                  </a:lnTo>
                  <a:lnTo>
                    <a:pt x="553" y="3"/>
                  </a:lnTo>
                  <a:lnTo>
                    <a:pt x="563" y="1"/>
                  </a:lnTo>
                  <a:lnTo>
                    <a:pt x="590" y="1"/>
                  </a:lnTo>
                  <a:lnTo>
                    <a:pt x="616" y="0"/>
                  </a:lnTo>
                  <a:lnTo>
                    <a:pt x="646" y="0"/>
                  </a:lnTo>
                  <a:lnTo>
                    <a:pt x="682" y="0"/>
                  </a:lnTo>
                  <a:lnTo>
                    <a:pt x="687" y="137"/>
                  </a:lnTo>
                  <a:lnTo>
                    <a:pt x="695" y="405"/>
                  </a:lnTo>
                  <a:lnTo>
                    <a:pt x="697" y="534"/>
                  </a:lnTo>
                  <a:lnTo>
                    <a:pt x="698" y="572"/>
                  </a:lnTo>
                  <a:lnTo>
                    <a:pt x="444" y="577"/>
                  </a:lnTo>
                  <a:lnTo>
                    <a:pt x="346" y="577"/>
                  </a:lnTo>
                  <a:lnTo>
                    <a:pt x="312" y="577"/>
                  </a:lnTo>
                  <a:lnTo>
                    <a:pt x="278" y="577"/>
                  </a:lnTo>
                  <a:lnTo>
                    <a:pt x="238" y="578"/>
                  </a:lnTo>
                  <a:lnTo>
                    <a:pt x="121" y="579"/>
                  </a:lnTo>
                  <a:lnTo>
                    <a:pt x="121" y="583"/>
                  </a:lnTo>
                  <a:lnTo>
                    <a:pt x="98" y="582"/>
                  </a:lnTo>
                  <a:lnTo>
                    <a:pt x="100" y="557"/>
                  </a:lnTo>
                  <a:lnTo>
                    <a:pt x="100" y="503"/>
                  </a:lnTo>
                  <a:lnTo>
                    <a:pt x="100" y="489"/>
                  </a:lnTo>
                  <a:lnTo>
                    <a:pt x="101" y="489"/>
                  </a:lnTo>
                  <a:lnTo>
                    <a:pt x="101" y="463"/>
                  </a:lnTo>
                  <a:lnTo>
                    <a:pt x="100" y="463"/>
                  </a:lnTo>
                  <a:lnTo>
                    <a:pt x="100" y="435"/>
                  </a:lnTo>
                  <a:lnTo>
                    <a:pt x="101" y="435"/>
                  </a:lnTo>
                  <a:lnTo>
                    <a:pt x="101" y="423"/>
                  </a:lnTo>
                  <a:lnTo>
                    <a:pt x="0" y="42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428" name="Freeform 164">
              <a:extLst>
                <a:ext uri="{FF2B5EF4-FFF2-40B4-BE49-F238E27FC236}">
                  <a16:creationId xmlns:a16="http://schemas.microsoft.com/office/drawing/2014/main" id="{F2C082AC-134F-CFE5-5057-66E92E014F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613" y="1955800"/>
              <a:ext cx="963613" cy="1219200"/>
            </a:xfrm>
            <a:custGeom>
              <a:avLst/>
              <a:gdLst>
                <a:gd name="T0" fmla="*/ 162 w 607"/>
                <a:gd name="T1" fmla="*/ 63 h 768"/>
                <a:gd name="T2" fmla="*/ 153 w 607"/>
                <a:gd name="T3" fmla="*/ 132 h 768"/>
                <a:gd name="T4" fmla="*/ 183 w 607"/>
                <a:gd name="T5" fmla="*/ 233 h 768"/>
                <a:gd name="T6" fmla="*/ 198 w 607"/>
                <a:gd name="T7" fmla="*/ 230 h 768"/>
                <a:gd name="T8" fmla="*/ 231 w 607"/>
                <a:gd name="T9" fmla="*/ 252 h 768"/>
                <a:gd name="T10" fmla="*/ 241 w 607"/>
                <a:gd name="T11" fmla="*/ 245 h 768"/>
                <a:gd name="T12" fmla="*/ 254 w 607"/>
                <a:gd name="T13" fmla="*/ 241 h 768"/>
                <a:gd name="T14" fmla="*/ 258 w 607"/>
                <a:gd name="T15" fmla="*/ 232 h 768"/>
                <a:gd name="T16" fmla="*/ 273 w 607"/>
                <a:gd name="T17" fmla="*/ 227 h 768"/>
                <a:gd name="T18" fmla="*/ 282 w 607"/>
                <a:gd name="T19" fmla="*/ 219 h 768"/>
                <a:gd name="T20" fmla="*/ 291 w 607"/>
                <a:gd name="T21" fmla="*/ 215 h 768"/>
                <a:gd name="T22" fmla="*/ 297 w 607"/>
                <a:gd name="T23" fmla="*/ 180 h 768"/>
                <a:gd name="T24" fmla="*/ 329 w 607"/>
                <a:gd name="T25" fmla="*/ 162 h 768"/>
                <a:gd name="T26" fmla="*/ 350 w 607"/>
                <a:gd name="T27" fmla="*/ 154 h 768"/>
                <a:gd name="T28" fmla="*/ 481 w 607"/>
                <a:gd name="T29" fmla="*/ 125 h 768"/>
                <a:gd name="T30" fmla="*/ 591 w 607"/>
                <a:gd name="T31" fmla="*/ 133 h 768"/>
                <a:gd name="T32" fmla="*/ 599 w 607"/>
                <a:gd name="T33" fmla="*/ 146 h 768"/>
                <a:gd name="T34" fmla="*/ 605 w 607"/>
                <a:gd name="T35" fmla="*/ 174 h 768"/>
                <a:gd name="T36" fmla="*/ 601 w 607"/>
                <a:gd name="T37" fmla="*/ 185 h 768"/>
                <a:gd name="T38" fmla="*/ 604 w 607"/>
                <a:gd name="T39" fmla="*/ 205 h 768"/>
                <a:gd name="T40" fmla="*/ 603 w 607"/>
                <a:gd name="T41" fmla="*/ 217 h 768"/>
                <a:gd name="T42" fmla="*/ 603 w 607"/>
                <a:gd name="T43" fmla="*/ 233 h 768"/>
                <a:gd name="T44" fmla="*/ 606 w 607"/>
                <a:gd name="T45" fmla="*/ 243 h 768"/>
                <a:gd name="T46" fmla="*/ 597 w 607"/>
                <a:gd name="T47" fmla="*/ 247 h 768"/>
                <a:gd name="T48" fmla="*/ 594 w 607"/>
                <a:gd name="T49" fmla="*/ 257 h 768"/>
                <a:gd name="T50" fmla="*/ 593 w 607"/>
                <a:gd name="T51" fmla="*/ 266 h 768"/>
                <a:gd name="T52" fmla="*/ 585 w 607"/>
                <a:gd name="T53" fmla="*/ 271 h 768"/>
                <a:gd name="T54" fmla="*/ 575 w 607"/>
                <a:gd name="T55" fmla="*/ 281 h 768"/>
                <a:gd name="T56" fmla="*/ 562 w 607"/>
                <a:gd name="T57" fmla="*/ 288 h 768"/>
                <a:gd name="T58" fmla="*/ 564 w 607"/>
                <a:gd name="T59" fmla="*/ 294 h 768"/>
                <a:gd name="T60" fmla="*/ 558 w 607"/>
                <a:gd name="T61" fmla="*/ 302 h 768"/>
                <a:gd name="T62" fmla="*/ 551 w 607"/>
                <a:gd name="T63" fmla="*/ 313 h 768"/>
                <a:gd name="T64" fmla="*/ 540 w 607"/>
                <a:gd name="T65" fmla="*/ 314 h 768"/>
                <a:gd name="T66" fmla="*/ 537 w 607"/>
                <a:gd name="T67" fmla="*/ 330 h 768"/>
                <a:gd name="T68" fmla="*/ 545 w 607"/>
                <a:gd name="T69" fmla="*/ 355 h 768"/>
                <a:gd name="T70" fmla="*/ 541 w 607"/>
                <a:gd name="T71" fmla="*/ 369 h 768"/>
                <a:gd name="T72" fmla="*/ 531 w 607"/>
                <a:gd name="T73" fmla="*/ 377 h 768"/>
                <a:gd name="T74" fmla="*/ 528 w 607"/>
                <a:gd name="T75" fmla="*/ 386 h 768"/>
                <a:gd name="T76" fmla="*/ 531 w 607"/>
                <a:gd name="T77" fmla="*/ 403 h 768"/>
                <a:gd name="T78" fmla="*/ 535 w 607"/>
                <a:gd name="T79" fmla="*/ 424 h 768"/>
                <a:gd name="T80" fmla="*/ 522 w 607"/>
                <a:gd name="T81" fmla="*/ 433 h 768"/>
                <a:gd name="T82" fmla="*/ 520 w 607"/>
                <a:gd name="T83" fmla="*/ 439 h 768"/>
                <a:gd name="T84" fmla="*/ 499 w 607"/>
                <a:gd name="T85" fmla="*/ 468 h 768"/>
                <a:gd name="T86" fmla="*/ 496 w 607"/>
                <a:gd name="T87" fmla="*/ 475 h 768"/>
                <a:gd name="T88" fmla="*/ 494 w 607"/>
                <a:gd name="T89" fmla="*/ 503 h 768"/>
                <a:gd name="T90" fmla="*/ 550 w 607"/>
                <a:gd name="T91" fmla="*/ 593 h 768"/>
                <a:gd name="T92" fmla="*/ 370 w 607"/>
                <a:gd name="T93" fmla="*/ 768 h 768"/>
                <a:gd name="T94" fmla="*/ 14 w 607"/>
                <a:gd name="T95" fmla="*/ 37 h 768"/>
                <a:gd name="T96" fmla="*/ 25 w 607"/>
                <a:gd name="T97" fmla="*/ 41 h 768"/>
                <a:gd name="T98" fmla="*/ 28 w 607"/>
                <a:gd name="T99" fmla="*/ 46 h 768"/>
                <a:gd name="T100" fmla="*/ 32 w 607"/>
                <a:gd name="T101" fmla="*/ 49 h 768"/>
                <a:gd name="T102" fmla="*/ 34 w 607"/>
                <a:gd name="T103" fmla="*/ 55 h 768"/>
                <a:gd name="T104" fmla="*/ 38 w 607"/>
                <a:gd name="T105" fmla="*/ 58 h 768"/>
                <a:gd name="T106" fmla="*/ 42 w 607"/>
                <a:gd name="T107" fmla="*/ 57 h 768"/>
                <a:gd name="T108" fmla="*/ 55 w 607"/>
                <a:gd name="T109" fmla="*/ 48 h 768"/>
                <a:gd name="T110" fmla="*/ 57 w 607"/>
                <a:gd name="T111" fmla="*/ 43 h 768"/>
                <a:gd name="T112" fmla="*/ 63 w 607"/>
                <a:gd name="T113" fmla="*/ 41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07" h="768">
                  <a:moveTo>
                    <a:pt x="60" y="1"/>
                  </a:moveTo>
                  <a:lnTo>
                    <a:pt x="131" y="9"/>
                  </a:lnTo>
                  <a:lnTo>
                    <a:pt x="162" y="63"/>
                  </a:lnTo>
                  <a:lnTo>
                    <a:pt x="168" y="71"/>
                  </a:lnTo>
                  <a:lnTo>
                    <a:pt x="161" y="98"/>
                  </a:lnTo>
                  <a:lnTo>
                    <a:pt x="153" y="132"/>
                  </a:lnTo>
                  <a:lnTo>
                    <a:pt x="186" y="223"/>
                  </a:lnTo>
                  <a:lnTo>
                    <a:pt x="180" y="232"/>
                  </a:lnTo>
                  <a:lnTo>
                    <a:pt x="183" y="233"/>
                  </a:lnTo>
                  <a:lnTo>
                    <a:pt x="194" y="233"/>
                  </a:lnTo>
                  <a:lnTo>
                    <a:pt x="196" y="232"/>
                  </a:lnTo>
                  <a:lnTo>
                    <a:pt x="198" y="230"/>
                  </a:lnTo>
                  <a:lnTo>
                    <a:pt x="229" y="231"/>
                  </a:lnTo>
                  <a:lnTo>
                    <a:pt x="228" y="252"/>
                  </a:lnTo>
                  <a:lnTo>
                    <a:pt x="231" y="252"/>
                  </a:lnTo>
                  <a:lnTo>
                    <a:pt x="231" y="248"/>
                  </a:lnTo>
                  <a:lnTo>
                    <a:pt x="241" y="250"/>
                  </a:lnTo>
                  <a:lnTo>
                    <a:pt x="241" y="245"/>
                  </a:lnTo>
                  <a:lnTo>
                    <a:pt x="248" y="245"/>
                  </a:lnTo>
                  <a:lnTo>
                    <a:pt x="249" y="241"/>
                  </a:lnTo>
                  <a:lnTo>
                    <a:pt x="254" y="241"/>
                  </a:lnTo>
                  <a:lnTo>
                    <a:pt x="254" y="236"/>
                  </a:lnTo>
                  <a:lnTo>
                    <a:pt x="258" y="236"/>
                  </a:lnTo>
                  <a:lnTo>
                    <a:pt x="258" y="232"/>
                  </a:lnTo>
                  <a:lnTo>
                    <a:pt x="270" y="232"/>
                  </a:lnTo>
                  <a:lnTo>
                    <a:pt x="270" y="227"/>
                  </a:lnTo>
                  <a:lnTo>
                    <a:pt x="273" y="227"/>
                  </a:lnTo>
                  <a:lnTo>
                    <a:pt x="273" y="224"/>
                  </a:lnTo>
                  <a:lnTo>
                    <a:pt x="282" y="224"/>
                  </a:lnTo>
                  <a:lnTo>
                    <a:pt x="282" y="219"/>
                  </a:lnTo>
                  <a:lnTo>
                    <a:pt x="287" y="219"/>
                  </a:lnTo>
                  <a:lnTo>
                    <a:pt x="287" y="215"/>
                  </a:lnTo>
                  <a:lnTo>
                    <a:pt x="291" y="215"/>
                  </a:lnTo>
                  <a:lnTo>
                    <a:pt x="291" y="210"/>
                  </a:lnTo>
                  <a:lnTo>
                    <a:pt x="296" y="210"/>
                  </a:lnTo>
                  <a:lnTo>
                    <a:pt x="297" y="180"/>
                  </a:lnTo>
                  <a:lnTo>
                    <a:pt x="324" y="180"/>
                  </a:lnTo>
                  <a:lnTo>
                    <a:pt x="324" y="162"/>
                  </a:lnTo>
                  <a:lnTo>
                    <a:pt x="329" y="162"/>
                  </a:lnTo>
                  <a:lnTo>
                    <a:pt x="329" y="159"/>
                  </a:lnTo>
                  <a:lnTo>
                    <a:pt x="350" y="159"/>
                  </a:lnTo>
                  <a:lnTo>
                    <a:pt x="350" y="154"/>
                  </a:lnTo>
                  <a:lnTo>
                    <a:pt x="377" y="154"/>
                  </a:lnTo>
                  <a:lnTo>
                    <a:pt x="378" y="122"/>
                  </a:lnTo>
                  <a:lnTo>
                    <a:pt x="481" y="125"/>
                  </a:lnTo>
                  <a:lnTo>
                    <a:pt x="587" y="126"/>
                  </a:lnTo>
                  <a:lnTo>
                    <a:pt x="589" y="131"/>
                  </a:lnTo>
                  <a:lnTo>
                    <a:pt x="591" y="133"/>
                  </a:lnTo>
                  <a:lnTo>
                    <a:pt x="594" y="135"/>
                  </a:lnTo>
                  <a:lnTo>
                    <a:pt x="597" y="140"/>
                  </a:lnTo>
                  <a:lnTo>
                    <a:pt x="599" y="146"/>
                  </a:lnTo>
                  <a:lnTo>
                    <a:pt x="606" y="155"/>
                  </a:lnTo>
                  <a:lnTo>
                    <a:pt x="607" y="167"/>
                  </a:lnTo>
                  <a:lnTo>
                    <a:pt x="605" y="174"/>
                  </a:lnTo>
                  <a:lnTo>
                    <a:pt x="601" y="178"/>
                  </a:lnTo>
                  <a:lnTo>
                    <a:pt x="600" y="180"/>
                  </a:lnTo>
                  <a:lnTo>
                    <a:pt x="601" y="185"/>
                  </a:lnTo>
                  <a:lnTo>
                    <a:pt x="600" y="201"/>
                  </a:lnTo>
                  <a:lnTo>
                    <a:pt x="600" y="202"/>
                  </a:lnTo>
                  <a:lnTo>
                    <a:pt x="604" y="205"/>
                  </a:lnTo>
                  <a:lnTo>
                    <a:pt x="604" y="206"/>
                  </a:lnTo>
                  <a:lnTo>
                    <a:pt x="603" y="211"/>
                  </a:lnTo>
                  <a:lnTo>
                    <a:pt x="603" y="217"/>
                  </a:lnTo>
                  <a:lnTo>
                    <a:pt x="607" y="223"/>
                  </a:lnTo>
                  <a:lnTo>
                    <a:pt x="606" y="226"/>
                  </a:lnTo>
                  <a:lnTo>
                    <a:pt x="603" y="233"/>
                  </a:lnTo>
                  <a:lnTo>
                    <a:pt x="603" y="236"/>
                  </a:lnTo>
                  <a:lnTo>
                    <a:pt x="607" y="240"/>
                  </a:lnTo>
                  <a:lnTo>
                    <a:pt x="606" y="243"/>
                  </a:lnTo>
                  <a:lnTo>
                    <a:pt x="599" y="248"/>
                  </a:lnTo>
                  <a:lnTo>
                    <a:pt x="598" y="247"/>
                  </a:lnTo>
                  <a:lnTo>
                    <a:pt x="597" y="247"/>
                  </a:lnTo>
                  <a:lnTo>
                    <a:pt x="594" y="251"/>
                  </a:lnTo>
                  <a:lnTo>
                    <a:pt x="594" y="252"/>
                  </a:lnTo>
                  <a:lnTo>
                    <a:pt x="594" y="257"/>
                  </a:lnTo>
                  <a:lnTo>
                    <a:pt x="592" y="259"/>
                  </a:lnTo>
                  <a:lnTo>
                    <a:pt x="594" y="265"/>
                  </a:lnTo>
                  <a:lnTo>
                    <a:pt x="593" y="266"/>
                  </a:lnTo>
                  <a:lnTo>
                    <a:pt x="587" y="266"/>
                  </a:lnTo>
                  <a:lnTo>
                    <a:pt x="586" y="267"/>
                  </a:lnTo>
                  <a:lnTo>
                    <a:pt x="585" y="271"/>
                  </a:lnTo>
                  <a:lnTo>
                    <a:pt x="583" y="272"/>
                  </a:lnTo>
                  <a:lnTo>
                    <a:pt x="578" y="273"/>
                  </a:lnTo>
                  <a:lnTo>
                    <a:pt x="575" y="281"/>
                  </a:lnTo>
                  <a:lnTo>
                    <a:pt x="573" y="282"/>
                  </a:lnTo>
                  <a:lnTo>
                    <a:pt x="563" y="287"/>
                  </a:lnTo>
                  <a:lnTo>
                    <a:pt x="562" y="288"/>
                  </a:lnTo>
                  <a:lnTo>
                    <a:pt x="562" y="290"/>
                  </a:lnTo>
                  <a:lnTo>
                    <a:pt x="563" y="292"/>
                  </a:lnTo>
                  <a:lnTo>
                    <a:pt x="564" y="294"/>
                  </a:lnTo>
                  <a:lnTo>
                    <a:pt x="563" y="299"/>
                  </a:lnTo>
                  <a:lnTo>
                    <a:pt x="562" y="300"/>
                  </a:lnTo>
                  <a:lnTo>
                    <a:pt x="558" y="302"/>
                  </a:lnTo>
                  <a:lnTo>
                    <a:pt x="557" y="303"/>
                  </a:lnTo>
                  <a:lnTo>
                    <a:pt x="554" y="309"/>
                  </a:lnTo>
                  <a:lnTo>
                    <a:pt x="551" y="313"/>
                  </a:lnTo>
                  <a:lnTo>
                    <a:pt x="549" y="314"/>
                  </a:lnTo>
                  <a:lnTo>
                    <a:pt x="542" y="315"/>
                  </a:lnTo>
                  <a:lnTo>
                    <a:pt x="540" y="314"/>
                  </a:lnTo>
                  <a:lnTo>
                    <a:pt x="537" y="316"/>
                  </a:lnTo>
                  <a:lnTo>
                    <a:pt x="536" y="321"/>
                  </a:lnTo>
                  <a:lnTo>
                    <a:pt x="537" y="330"/>
                  </a:lnTo>
                  <a:lnTo>
                    <a:pt x="540" y="337"/>
                  </a:lnTo>
                  <a:lnTo>
                    <a:pt x="540" y="342"/>
                  </a:lnTo>
                  <a:lnTo>
                    <a:pt x="545" y="355"/>
                  </a:lnTo>
                  <a:lnTo>
                    <a:pt x="544" y="362"/>
                  </a:lnTo>
                  <a:lnTo>
                    <a:pt x="544" y="364"/>
                  </a:lnTo>
                  <a:lnTo>
                    <a:pt x="541" y="369"/>
                  </a:lnTo>
                  <a:lnTo>
                    <a:pt x="540" y="369"/>
                  </a:lnTo>
                  <a:lnTo>
                    <a:pt x="536" y="375"/>
                  </a:lnTo>
                  <a:lnTo>
                    <a:pt x="531" y="377"/>
                  </a:lnTo>
                  <a:lnTo>
                    <a:pt x="530" y="378"/>
                  </a:lnTo>
                  <a:lnTo>
                    <a:pt x="529" y="384"/>
                  </a:lnTo>
                  <a:lnTo>
                    <a:pt x="528" y="386"/>
                  </a:lnTo>
                  <a:lnTo>
                    <a:pt x="528" y="392"/>
                  </a:lnTo>
                  <a:lnTo>
                    <a:pt x="528" y="396"/>
                  </a:lnTo>
                  <a:lnTo>
                    <a:pt x="531" y="403"/>
                  </a:lnTo>
                  <a:lnTo>
                    <a:pt x="534" y="403"/>
                  </a:lnTo>
                  <a:lnTo>
                    <a:pt x="535" y="405"/>
                  </a:lnTo>
                  <a:lnTo>
                    <a:pt x="535" y="424"/>
                  </a:lnTo>
                  <a:lnTo>
                    <a:pt x="524" y="425"/>
                  </a:lnTo>
                  <a:lnTo>
                    <a:pt x="523" y="433"/>
                  </a:lnTo>
                  <a:lnTo>
                    <a:pt x="522" y="433"/>
                  </a:lnTo>
                  <a:lnTo>
                    <a:pt x="522" y="434"/>
                  </a:lnTo>
                  <a:lnTo>
                    <a:pt x="520" y="434"/>
                  </a:lnTo>
                  <a:lnTo>
                    <a:pt x="520" y="439"/>
                  </a:lnTo>
                  <a:lnTo>
                    <a:pt x="516" y="439"/>
                  </a:lnTo>
                  <a:lnTo>
                    <a:pt x="516" y="468"/>
                  </a:lnTo>
                  <a:lnTo>
                    <a:pt x="499" y="468"/>
                  </a:lnTo>
                  <a:lnTo>
                    <a:pt x="499" y="473"/>
                  </a:lnTo>
                  <a:lnTo>
                    <a:pt x="496" y="473"/>
                  </a:lnTo>
                  <a:lnTo>
                    <a:pt x="496" y="475"/>
                  </a:lnTo>
                  <a:lnTo>
                    <a:pt x="494" y="475"/>
                  </a:lnTo>
                  <a:lnTo>
                    <a:pt x="494" y="477"/>
                  </a:lnTo>
                  <a:lnTo>
                    <a:pt x="494" y="503"/>
                  </a:lnTo>
                  <a:lnTo>
                    <a:pt x="472" y="503"/>
                  </a:lnTo>
                  <a:lnTo>
                    <a:pt x="542" y="582"/>
                  </a:lnTo>
                  <a:lnTo>
                    <a:pt x="550" y="593"/>
                  </a:lnTo>
                  <a:lnTo>
                    <a:pt x="468" y="680"/>
                  </a:lnTo>
                  <a:lnTo>
                    <a:pt x="389" y="768"/>
                  </a:lnTo>
                  <a:lnTo>
                    <a:pt x="370" y="768"/>
                  </a:lnTo>
                  <a:lnTo>
                    <a:pt x="321" y="722"/>
                  </a:lnTo>
                  <a:lnTo>
                    <a:pt x="0" y="418"/>
                  </a:lnTo>
                  <a:lnTo>
                    <a:pt x="14" y="37"/>
                  </a:lnTo>
                  <a:lnTo>
                    <a:pt x="18" y="37"/>
                  </a:lnTo>
                  <a:lnTo>
                    <a:pt x="18" y="41"/>
                  </a:lnTo>
                  <a:lnTo>
                    <a:pt x="25" y="41"/>
                  </a:lnTo>
                  <a:lnTo>
                    <a:pt x="25" y="45"/>
                  </a:lnTo>
                  <a:lnTo>
                    <a:pt x="28" y="45"/>
                  </a:lnTo>
                  <a:lnTo>
                    <a:pt x="28" y="46"/>
                  </a:lnTo>
                  <a:lnTo>
                    <a:pt x="29" y="46"/>
                  </a:lnTo>
                  <a:lnTo>
                    <a:pt x="29" y="49"/>
                  </a:lnTo>
                  <a:lnTo>
                    <a:pt x="32" y="49"/>
                  </a:lnTo>
                  <a:lnTo>
                    <a:pt x="32" y="51"/>
                  </a:lnTo>
                  <a:lnTo>
                    <a:pt x="34" y="51"/>
                  </a:lnTo>
                  <a:lnTo>
                    <a:pt x="34" y="55"/>
                  </a:lnTo>
                  <a:lnTo>
                    <a:pt x="35" y="55"/>
                  </a:lnTo>
                  <a:lnTo>
                    <a:pt x="35" y="58"/>
                  </a:lnTo>
                  <a:lnTo>
                    <a:pt x="38" y="58"/>
                  </a:lnTo>
                  <a:lnTo>
                    <a:pt x="38" y="60"/>
                  </a:lnTo>
                  <a:lnTo>
                    <a:pt x="42" y="60"/>
                  </a:lnTo>
                  <a:lnTo>
                    <a:pt x="42" y="57"/>
                  </a:lnTo>
                  <a:lnTo>
                    <a:pt x="49" y="57"/>
                  </a:lnTo>
                  <a:lnTo>
                    <a:pt x="49" y="48"/>
                  </a:lnTo>
                  <a:lnTo>
                    <a:pt x="55" y="48"/>
                  </a:lnTo>
                  <a:lnTo>
                    <a:pt x="55" y="45"/>
                  </a:lnTo>
                  <a:lnTo>
                    <a:pt x="57" y="45"/>
                  </a:lnTo>
                  <a:lnTo>
                    <a:pt x="57" y="43"/>
                  </a:lnTo>
                  <a:lnTo>
                    <a:pt x="62" y="43"/>
                  </a:lnTo>
                  <a:lnTo>
                    <a:pt x="62" y="41"/>
                  </a:lnTo>
                  <a:lnTo>
                    <a:pt x="63" y="41"/>
                  </a:lnTo>
                  <a:lnTo>
                    <a:pt x="54" y="0"/>
                  </a:lnTo>
                  <a:lnTo>
                    <a:pt x="60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429" name="Freeform 165">
              <a:extLst>
                <a:ext uri="{FF2B5EF4-FFF2-40B4-BE49-F238E27FC236}">
                  <a16:creationId xmlns:a16="http://schemas.microsoft.com/office/drawing/2014/main" id="{48025490-9784-B75A-B39F-A6C789B1D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5988" y="1843088"/>
              <a:ext cx="1158875" cy="1849438"/>
            </a:xfrm>
            <a:custGeom>
              <a:avLst/>
              <a:gdLst>
                <a:gd name="T0" fmla="*/ 442 w 730"/>
                <a:gd name="T1" fmla="*/ 42 h 1165"/>
                <a:gd name="T2" fmla="*/ 442 w 730"/>
                <a:gd name="T3" fmla="*/ 136 h 1165"/>
                <a:gd name="T4" fmla="*/ 620 w 730"/>
                <a:gd name="T5" fmla="*/ 156 h 1165"/>
                <a:gd name="T6" fmla="*/ 621 w 730"/>
                <a:gd name="T7" fmla="*/ 186 h 1165"/>
                <a:gd name="T8" fmla="*/ 625 w 730"/>
                <a:gd name="T9" fmla="*/ 209 h 1165"/>
                <a:gd name="T10" fmla="*/ 628 w 730"/>
                <a:gd name="T11" fmla="*/ 235 h 1165"/>
                <a:gd name="T12" fmla="*/ 627 w 730"/>
                <a:gd name="T13" fmla="*/ 260 h 1165"/>
                <a:gd name="T14" fmla="*/ 624 w 730"/>
                <a:gd name="T15" fmla="*/ 295 h 1165"/>
                <a:gd name="T16" fmla="*/ 624 w 730"/>
                <a:gd name="T17" fmla="*/ 337 h 1165"/>
                <a:gd name="T18" fmla="*/ 611 w 730"/>
                <a:gd name="T19" fmla="*/ 360 h 1165"/>
                <a:gd name="T20" fmla="*/ 605 w 730"/>
                <a:gd name="T21" fmla="*/ 453 h 1165"/>
                <a:gd name="T22" fmla="*/ 584 w 730"/>
                <a:gd name="T23" fmla="*/ 558 h 1165"/>
                <a:gd name="T24" fmla="*/ 730 w 730"/>
                <a:gd name="T25" fmla="*/ 680 h 1165"/>
                <a:gd name="T26" fmla="*/ 724 w 730"/>
                <a:gd name="T27" fmla="*/ 730 h 1165"/>
                <a:gd name="T28" fmla="*/ 717 w 730"/>
                <a:gd name="T29" fmla="*/ 740 h 1165"/>
                <a:gd name="T30" fmla="*/ 698 w 730"/>
                <a:gd name="T31" fmla="*/ 762 h 1165"/>
                <a:gd name="T32" fmla="*/ 690 w 730"/>
                <a:gd name="T33" fmla="*/ 776 h 1165"/>
                <a:gd name="T34" fmla="*/ 672 w 730"/>
                <a:gd name="T35" fmla="*/ 788 h 1165"/>
                <a:gd name="T36" fmla="*/ 624 w 730"/>
                <a:gd name="T37" fmla="*/ 792 h 1165"/>
                <a:gd name="T38" fmla="*/ 610 w 730"/>
                <a:gd name="T39" fmla="*/ 844 h 1165"/>
                <a:gd name="T40" fmla="*/ 606 w 730"/>
                <a:gd name="T41" fmla="*/ 850 h 1165"/>
                <a:gd name="T42" fmla="*/ 602 w 730"/>
                <a:gd name="T43" fmla="*/ 853 h 1165"/>
                <a:gd name="T44" fmla="*/ 605 w 730"/>
                <a:gd name="T45" fmla="*/ 858 h 1165"/>
                <a:gd name="T46" fmla="*/ 609 w 730"/>
                <a:gd name="T47" fmla="*/ 866 h 1165"/>
                <a:gd name="T48" fmla="*/ 610 w 730"/>
                <a:gd name="T49" fmla="*/ 871 h 1165"/>
                <a:gd name="T50" fmla="*/ 604 w 730"/>
                <a:gd name="T51" fmla="*/ 879 h 1165"/>
                <a:gd name="T52" fmla="*/ 600 w 730"/>
                <a:gd name="T53" fmla="*/ 887 h 1165"/>
                <a:gd name="T54" fmla="*/ 597 w 730"/>
                <a:gd name="T55" fmla="*/ 892 h 1165"/>
                <a:gd name="T56" fmla="*/ 591 w 730"/>
                <a:gd name="T57" fmla="*/ 894 h 1165"/>
                <a:gd name="T58" fmla="*/ 382 w 730"/>
                <a:gd name="T59" fmla="*/ 845 h 1165"/>
                <a:gd name="T60" fmla="*/ 333 w 730"/>
                <a:gd name="T61" fmla="*/ 956 h 1165"/>
                <a:gd name="T62" fmla="*/ 325 w 730"/>
                <a:gd name="T63" fmla="*/ 970 h 1165"/>
                <a:gd name="T64" fmla="*/ 329 w 730"/>
                <a:gd name="T65" fmla="*/ 1013 h 1165"/>
                <a:gd name="T66" fmla="*/ 339 w 730"/>
                <a:gd name="T67" fmla="*/ 1030 h 1165"/>
                <a:gd name="T68" fmla="*/ 353 w 730"/>
                <a:gd name="T69" fmla="*/ 1044 h 1165"/>
                <a:gd name="T70" fmla="*/ 366 w 730"/>
                <a:gd name="T71" fmla="*/ 1057 h 1165"/>
                <a:gd name="T72" fmla="*/ 387 w 730"/>
                <a:gd name="T73" fmla="*/ 1068 h 1165"/>
                <a:gd name="T74" fmla="*/ 400 w 730"/>
                <a:gd name="T75" fmla="*/ 1080 h 1165"/>
                <a:gd name="T76" fmla="*/ 418 w 730"/>
                <a:gd name="T77" fmla="*/ 1089 h 1165"/>
                <a:gd name="T78" fmla="*/ 436 w 730"/>
                <a:gd name="T79" fmla="*/ 1097 h 1165"/>
                <a:gd name="T80" fmla="*/ 449 w 730"/>
                <a:gd name="T81" fmla="*/ 1110 h 1165"/>
                <a:gd name="T82" fmla="*/ 373 w 730"/>
                <a:gd name="T83" fmla="*/ 1110 h 1165"/>
                <a:gd name="T84" fmla="*/ 98 w 730"/>
                <a:gd name="T85" fmla="*/ 751 h 1165"/>
                <a:gd name="T86" fmla="*/ 124 w 730"/>
                <a:gd name="T87" fmla="*/ 548 h 1165"/>
                <a:gd name="T88" fmla="*/ 129 w 730"/>
                <a:gd name="T89" fmla="*/ 539 h 1165"/>
                <a:gd name="T90" fmla="*/ 152 w 730"/>
                <a:gd name="T91" fmla="*/ 505 h 1165"/>
                <a:gd name="T92" fmla="*/ 165 w 730"/>
                <a:gd name="T93" fmla="*/ 476 h 1165"/>
                <a:gd name="T94" fmla="*/ 158 w 730"/>
                <a:gd name="T95" fmla="*/ 457 h 1165"/>
                <a:gd name="T96" fmla="*/ 170 w 730"/>
                <a:gd name="T97" fmla="*/ 440 h 1165"/>
                <a:gd name="T98" fmla="*/ 170 w 730"/>
                <a:gd name="T99" fmla="*/ 413 h 1165"/>
                <a:gd name="T100" fmla="*/ 170 w 730"/>
                <a:gd name="T101" fmla="*/ 385 h 1165"/>
                <a:gd name="T102" fmla="*/ 187 w 730"/>
                <a:gd name="T103" fmla="*/ 374 h 1165"/>
                <a:gd name="T104" fmla="*/ 193 w 730"/>
                <a:gd name="T105" fmla="*/ 363 h 1165"/>
                <a:gd name="T106" fmla="*/ 205 w 730"/>
                <a:gd name="T107" fmla="*/ 352 h 1165"/>
                <a:gd name="T108" fmla="*/ 217 w 730"/>
                <a:gd name="T109" fmla="*/ 337 h 1165"/>
                <a:gd name="T110" fmla="*/ 224 w 730"/>
                <a:gd name="T111" fmla="*/ 323 h 1165"/>
                <a:gd name="T112" fmla="*/ 236 w 730"/>
                <a:gd name="T113" fmla="*/ 314 h 1165"/>
                <a:gd name="T114" fmla="*/ 237 w 730"/>
                <a:gd name="T115" fmla="*/ 294 h 1165"/>
                <a:gd name="T116" fmla="*/ 230 w 730"/>
                <a:gd name="T117" fmla="*/ 273 h 1165"/>
                <a:gd name="T118" fmla="*/ 235 w 730"/>
                <a:gd name="T119" fmla="*/ 245 h 1165"/>
                <a:gd name="T120" fmla="*/ 224 w 730"/>
                <a:gd name="T121" fmla="*/ 206 h 1165"/>
                <a:gd name="T122" fmla="*/ 290 w 730"/>
                <a:gd name="T123" fmla="*/ 0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0" h="1165">
                  <a:moveTo>
                    <a:pt x="342" y="0"/>
                  </a:moveTo>
                  <a:lnTo>
                    <a:pt x="443" y="2"/>
                  </a:lnTo>
                  <a:lnTo>
                    <a:pt x="443" y="14"/>
                  </a:lnTo>
                  <a:lnTo>
                    <a:pt x="442" y="14"/>
                  </a:lnTo>
                  <a:lnTo>
                    <a:pt x="442" y="42"/>
                  </a:lnTo>
                  <a:lnTo>
                    <a:pt x="443" y="42"/>
                  </a:lnTo>
                  <a:lnTo>
                    <a:pt x="443" y="68"/>
                  </a:lnTo>
                  <a:lnTo>
                    <a:pt x="442" y="68"/>
                  </a:lnTo>
                  <a:lnTo>
                    <a:pt x="442" y="82"/>
                  </a:lnTo>
                  <a:lnTo>
                    <a:pt x="442" y="136"/>
                  </a:lnTo>
                  <a:lnTo>
                    <a:pt x="440" y="161"/>
                  </a:lnTo>
                  <a:lnTo>
                    <a:pt x="463" y="162"/>
                  </a:lnTo>
                  <a:lnTo>
                    <a:pt x="463" y="158"/>
                  </a:lnTo>
                  <a:lnTo>
                    <a:pt x="580" y="157"/>
                  </a:lnTo>
                  <a:lnTo>
                    <a:pt x="620" y="156"/>
                  </a:lnTo>
                  <a:lnTo>
                    <a:pt x="621" y="163"/>
                  </a:lnTo>
                  <a:lnTo>
                    <a:pt x="620" y="170"/>
                  </a:lnTo>
                  <a:lnTo>
                    <a:pt x="621" y="179"/>
                  </a:lnTo>
                  <a:lnTo>
                    <a:pt x="621" y="184"/>
                  </a:lnTo>
                  <a:lnTo>
                    <a:pt x="621" y="186"/>
                  </a:lnTo>
                  <a:lnTo>
                    <a:pt x="621" y="188"/>
                  </a:lnTo>
                  <a:lnTo>
                    <a:pt x="620" y="193"/>
                  </a:lnTo>
                  <a:lnTo>
                    <a:pt x="620" y="202"/>
                  </a:lnTo>
                  <a:lnTo>
                    <a:pt x="621" y="203"/>
                  </a:lnTo>
                  <a:lnTo>
                    <a:pt x="625" y="209"/>
                  </a:lnTo>
                  <a:lnTo>
                    <a:pt x="625" y="212"/>
                  </a:lnTo>
                  <a:lnTo>
                    <a:pt x="625" y="214"/>
                  </a:lnTo>
                  <a:lnTo>
                    <a:pt x="627" y="223"/>
                  </a:lnTo>
                  <a:lnTo>
                    <a:pt x="627" y="228"/>
                  </a:lnTo>
                  <a:lnTo>
                    <a:pt x="628" y="235"/>
                  </a:lnTo>
                  <a:lnTo>
                    <a:pt x="630" y="240"/>
                  </a:lnTo>
                  <a:lnTo>
                    <a:pt x="630" y="242"/>
                  </a:lnTo>
                  <a:lnTo>
                    <a:pt x="626" y="252"/>
                  </a:lnTo>
                  <a:lnTo>
                    <a:pt x="626" y="254"/>
                  </a:lnTo>
                  <a:lnTo>
                    <a:pt x="627" y="260"/>
                  </a:lnTo>
                  <a:lnTo>
                    <a:pt x="627" y="270"/>
                  </a:lnTo>
                  <a:lnTo>
                    <a:pt x="624" y="276"/>
                  </a:lnTo>
                  <a:lnTo>
                    <a:pt x="623" y="279"/>
                  </a:lnTo>
                  <a:lnTo>
                    <a:pt x="623" y="290"/>
                  </a:lnTo>
                  <a:lnTo>
                    <a:pt x="624" y="295"/>
                  </a:lnTo>
                  <a:lnTo>
                    <a:pt x="624" y="305"/>
                  </a:lnTo>
                  <a:lnTo>
                    <a:pt x="627" y="321"/>
                  </a:lnTo>
                  <a:lnTo>
                    <a:pt x="626" y="323"/>
                  </a:lnTo>
                  <a:lnTo>
                    <a:pt x="623" y="331"/>
                  </a:lnTo>
                  <a:lnTo>
                    <a:pt x="624" y="337"/>
                  </a:lnTo>
                  <a:lnTo>
                    <a:pt x="619" y="347"/>
                  </a:lnTo>
                  <a:lnTo>
                    <a:pt x="617" y="351"/>
                  </a:lnTo>
                  <a:lnTo>
                    <a:pt x="614" y="358"/>
                  </a:lnTo>
                  <a:lnTo>
                    <a:pt x="612" y="359"/>
                  </a:lnTo>
                  <a:lnTo>
                    <a:pt x="611" y="360"/>
                  </a:lnTo>
                  <a:lnTo>
                    <a:pt x="607" y="364"/>
                  </a:lnTo>
                  <a:lnTo>
                    <a:pt x="605" y="361"/>
                  </a:lnTo>
                  <a:lnTo>
                    <a:pt x="606" y="368"/>
                  </a:lnTo>
                  <a:lnTo>
                    <a:pt x="606" y="373"/>
                  </a:lnTo>
                  <a:lnTo>
                    <a:pt x="605" y="453"/>
                  </a:lnTo>
                  <a:lnTo>
                    <a:pt x="543" y="454"/>
                  </a:lnTo>
                  <a:lnTo>
                    <a:pt x="543" y="493"/>
                  </a:lnTo>
                  <a:lnTo>
                    <a:pt x="538" y="493"/>
                  </a:lnTo>
                  <a:lnTo>
                    <a:pt x="540" y="558"/>
                  </a:lnTo>
                  <a:lnTo>
                    <a:pt x="584" y="558"/>
                  </a:lnTo>
                  <a:lnTo>
                    <a:pt x="584" y="584"/>
                  </a:lnTo>
                  <a:lnTo>
                    <a:pt x="586" y="584"/>
                  </a:lnTo>
                  <a:lnTo>
                    <a:pt x="586" y="602"/>
                  </a:lnTo>
                  <a:lnTo>
                    <a:pt x="730" y="602"/>
                  </a:lnTo>
                  <a:lnTo>
                    <a:pt x="730" y="680"/>
                  </a:lnTo>
                  <a:lnTo>
                    <a:pt x="730" y="698"/>
                  </a:lnTo>
                  <a:lnTo>
                    <a:pt x="730" y="708"/>
                  </a:lnTo>
                  <a:lnTo>
                    <a:pt x="728" y="708"/>
                  </a:lnTo>
                  <a:lnTo>
                    <a:pt x="728" y="730"/>
                  </a:lnTo>
                  <a:lnTo>
                    <a:pt x="724" y="730"/>
                  </a:lnTo>
                  <a:lnTo>
                    <a:pt x="724" y="734"/>
                  </a:lnTo>
                  <a:lnTo>
                    <a:pt x="721" y="734"/>
                  </a:lnTo>
                  <a:lnTo>
                    <a:pt x="719" y="737"/>
                  </a:lnTo>
                  <a:lnTo>
                    <a:pt x="717" y="737"/>
                  </a:lnTo>
                  <a:lnTo>
                    <a:pt x="717" y="740"/>
                  </a:lnTo>
                  <a:lnTo>
                    <a:pt x="715" y="740"/>
                  </a:lnTo>
                  <a:lnTo>
                    <a:pt x="715" y="757"/>
                  </a:lnTo>
                  <a:lnTo>
                    <a:pt x="707" y="757"/>
                  </a:lnTo>
                  <a:lnTo>
                    <a:pt x="707" y="762"/>
                  </a:lnTo>
                  <a:lnTo>
                    <a:pt x="698" y="762"/>
                  </a:lnTo>
                  <a:lnTo>
                    <a:pt x="698" y="763"/>
                  </a:lnTo>
                  <a:lnTo>
                    <a:pt x="698" y="771"/>
                  </a:lnTo>
                  <a:lnTo>
                    <a:pt x="695" y="771"/>
                  </a:lnTo>
                  <a:lnTo>
                    <a:pt x="695" y="776"/>
                  </a:lnTo>
                  <a:lnTo>
                    <a:pt x="690" y="776"/>
                  </a:lnTo>
                  <a:lnTo>
                    <a:pt x="690" y="784"/>
                  </a:lnTo>
                  <a:lnTo>
                    <a:pt x="686" y="784"/>
                  </a:lnTo>
                  <a:lnTo>
                    <a:pt x="686" y="786"/>
                  </a:lnTo>
                  <a:lnTo>
                    <a:pt x="686" y="788"/>
                  </a:lnTo>
                  <a:lnTo>
                    <a:pt x="672" y="788"/>
                  </a:lnTo>
                  <a:lnTo>
                    <a:pt x="672" y="793"/>
                  </a:lnTo>
                  <a:lnTo>
                    <a:pt x="667" y="793"/>
                  </a:lnTo>
                  <a:lnTo>
                    <a:pt x="667" y="814"/>
                  </a:lnTo>
                  <a:lnTo>
                    <a:pt x="624" y="814"/>
                  </a:lnTo>
                  <a:lnTo>
                    <a:pt x="624" y="792"/>
                  </a:lnTo>
                  <a:lnTo>
                    <a:pt x="612" y="792"/>
                  </a:lnTo>
                  <a:lnTo>
                    <a:pt x="612" y="804"/>
                  </a:lnTo>
                  <a:lnTo>
                    <a:pt x="612" y="841"/>
                  </a:lnTo>
                  <a:lnTo>
                    <a:pt x="610" y="841"/>
                  </a:lnTo>
                  <a:lnTo>
                    <a:pt x="610" y="844"/>
                  </a:lnTo>
                  <a:lnTo>
                    <a:pt x="609" y="844"/>
                  </a:lnTo>
                  <a:lnTo>
                    <a:pt x="609" y="845"/>
                  </a:lnTo>
                  <a:lnTo>
                    <a:pt x="606" y="845"/>
                  </a:lnTo>
                  <a:lnTo>
                    <a:pt x="606" y="850"/>
                  </a:lnTo>
                  <a:lnTo>
                    <a:pt x="606" y="850"/>
                  </a:lnTo>
                  <a:lnTo>
                    <a:pt x="606" y="851"/>
                  </a:lnTo>
                  <a:lnTo>
                    <a:pt x="603" y="851"/>
                  </a:lnTo>
                  <a:lnTo>
                    <a:pt x="603" y="852"/>
                  </a:lnTo>
                  <a:lnTo>
                    <a:pt x="602" y="852"/>
                  </a:lnTo>
                  <a:lnTo>
                    <a:pt x="602" y="853"/>
                  </a:lnTo>
                  <a:lnTo>
                    <a:pt x="600" y="853"/>
                  </a:lnTo>
                  <a:lnTo>
                    <a:pt x="600" y="855"/>
                  </a:lnTo>
                  <a:lnTo>
                    <a:pt x="604" y="855"/>
                  </a:lnTo>
                  <a:lnTo>
                    <a:pt x="604" y="858"/>
                  </a:lnTo>
                  <a:lnTo>
                    <a:pt x="605" y="858"/>
                  </a:lnTo>
                  <a:lnTo>
                    <a:pt x="605" y="859"/>
                  </a:lnTo>
                  <a:lnTo>
                    <a:pt x="606" y="859"/>
                  </a:lnTo>
                  <a:lnTo>
                    <a:pt x="606" y="864"/>
                  </a:lnTo>
                  <a:lnTo>
                    <a:pt x="609" y="864"/>
                  </a:lnTo>
                  <a:lnTo>
                    <a:pt x="609" y="866"/>
                  </a:lnTo>
                  <a:lnTo>
                    <a:pt x="611" y="866"/>
                  </a:lnTo>
                  <a:lnTo>
                    <a:pt x="611" y="867"/>
                  </a:lnTo>
                  <a:lnTo>
                    <a:pt x="612" y="867"/>
                  </a:lnTo>
                  <a:lnTo>
                    <a:pt x="612" y="871"/>
                  </a:lnTo>
                  <a:lnTo>
                    <a:pt x="610" y="871"/>
                  </a:lnTo>
                  <a:lnTo>
                    <a:pt x="610" y="873"/>
                  </a:lnTo>
                  <a:lnTo>
                    <a:pt x="607" y="873"/>
                  </a:lnTo>
                  <a:lnTo>
                    <a:pt x="607" y="876"/>
                  </a:lnTo>
                  <a:lnTo>
                    <a:pt x="604" y="876"/>
                  </a:lnTo>
                  <a:lnTo>
                    <a:pt x="604" y="879"/>
                  </a:lnTo>
                  <a:lnTo>
                    <a:pt x="602" y="879"/>
                  </a:lnTo>
                  <a:lnTo>
                    <a:pt x="602" y="880"/>
                  </a:lnTo>
                  <a:lnTo>
                    <a:pt x="602" y="880"/>
                  </a:lnTo>
                  <a:lnTo>
                    <a:pt x="602" y="887"/>
                  </a:lnTo>
                  <a:lnTo>
                    <a:pt x="600" y="887"/>
                  </a:lnTo>
                  <a:lnTo>
                    <a:pt x="600" y="888"/>
                  </a:lnTo>
                  <a:lnTo>
                    <a:pt x="598" y="888"/>
                  </a:lnTo>
                  <a:lnTo>
                    <a:pt x="598" y="889"/>
                  </a:lnTo>
                  <a:lnTo>
                    <a:pt x="597" y="889"/>
                  </a:lnTo>
                  <a:lnTo>
                    <a:pt x="597" y="892"/>
                  </a:lnTo>
                  <a:lnTo>
                    <a:pt x="595" y="892"/>
                  </a:lnTo>
                  <a:lnTo>
                    <a:pt x="595" y="892"/>
                  </a:lnTo>
                  <a:lnTo>
                    <a:pt x="595" y="893"/>
                  </a:lnTo>
                  <a:lnTo>
                    <a:pt x="591" y="893"/>
                  </a:lnTo>
                  <a:lnTo>
                    <a:pt x="591" y="894"/>
                  </a:lnTo>
                  <a:lnTo>
                    <a:pt x="533" y="895"/>
                  </a:lnTo>
                  <a:lnTo>
                    <a:pt x="533" y="871"/>
                  </a:lnTo>
                  <a:lnTo>
                    <a:pt x="507" y="871"/>
                  </a:lnTo>
                  <a:lnTo>
                    <a:pt x="507" y="845"/>
                  </a:lnTo>
                  <a:lnTo>
                    <a:pt x="382" y="845"/>
                  </a:lnTo>
                  <a:lnTo>
                    <a:pt x="320" y="845"/>
                  </a:lnTo>
                  <a:lnTo>
                    <a:pt x="319" y="950"/>
                  </a:lnTo>
                  <a:lnTo>
                    <a:pt x="338" y="950"/>
                  </a:lnTo>
                  <a:lnTo>
                    <a:pt x="338" y="956"/>
                  </a:lnTo>
                  <a:lnTo>
                    <a:pt x="333" y="956"/>
                  </a:lnTo>
                  <a:lnTo>
                    <a:pt x="333" y="962"/>
                  </a:lnTo>
                  <a:lnTo>
                    <a:pt x="329" y="962"/>
                  </a:lnTo>
                  <a:lnTo>
                    <a:pt x="329" y="965"/>
                  </a:lnTo>
                  <a:lnTo>
                    <a:pt x="325" y="965"/>
                  </a:lnTo>
                  <a:lnTo>
                    <a:pt x="325" y="970"/>
                  </a:lnTo>
                  <a:lnTo>
                    <a:pt x="321" y="969"/>
                  </a:lnTo>
                  <a:lnTo>
                    <a:pt x="321" y="1005"/>
                  </a:lnTo>
                  <a:lnTo>
                    <a:pt x="325" y="1005"/>
                  </a:lnTo>
                  <a:lnTo>
                    <a:pt x="325" y="1013"/>
                  </a:lnTo>
                  <a:lnTo>
                    <a:pt x="329" y="1013"/>
                  </a:lnTo>
                  <a:lnTo>
                    <a:pt x="329" y="1018"/>
                  </a:lnTo>
                  <a:lnTo>
                    <a:pt x="335" y="1018"/>
                  </a:lnTo>
                  <a:lnTo>
                    <a:pt x="334" y="1023"/>
                  </a:lnTo>
                  <a:lnTo>
                    <a:pt x="339" y="1023"/>
                  </a:lnTo>
                  <a:lnTo>
                    <a:pt x="339" y="1030"/>
                  </a:lnTo>
                  <a:lnTo>
                    <a:pt x="344" y="1030"/>
                  </a:lnTo>
                  <a:lnTo>
                    <a:pt x="344" y="1036"/>
                  </a:lnTo>
                  <a:lnTo>
                    <a:pt x="347" y="1036"/>
                  </a:lnTo>
                  <a:lnTo>
                    <a:pt x="347" y="1044"/>
                  </a:lnTo>
                  <a:lnTo>
                    <a:pt x="353" y="1044"/>
                  </a:lnTo>
                  <a:lnTo>
                    <a:pt x="353" y="1050"/>
                  </a:lnTo>
                  <a:lnTo>
                    <a:pt x="360" y="1050"/>
                  </a:lnTo>
                  <a:lnTo>
                    <a:pt x="360" y="1054"/>
                  </a:lnTo>
                  <a:lnTo>
                    <a:pt x="366" y="1054"/>
                  </a:lnTo>
                  <a:lnTo>
                    <a:pt x="366" y="1057"/>
                  </a:lnTo>
                  <a:lnTo>
                    <a:pt x="373" y="1057"/>
                  </a:lnTo>
                  <a:lnTo>
                    <a:pt x="373" y="1063"/>
                  </a:lnTo>
                  <a:lnTo>
                    <a:pt x="377" y="1063"/>
                  </a:lnTo>
                  <a:lnTo>
                    <a:pt x="377" y="1068"/>
                  </a:lnTo>
                  <a:lnTo>
                    <a:pt x="387" y="1068"/>
                  </a:lnTo>
                  <a:lnTo>
                    <a:pt x="387" y="1071"/>
                  </a:lnTo>
                  <a:lnTo>
                    <a:pt x="391" y="1071"/>
                  </a:lnTo>
                  <a:lnTo>
                    <a:pt x="391" y="1077"/>
                  </a:lnTo>
                  <a:lnTo>
                    <a:pt x="400" y="1077"/>
                  </a:lnTo>
                  <a:lnTo>
                    <a:pt x="400" y="1080"/>
                  </a:lnTo>
                  <a:lnTo>
                    <a:pt x="409" y="1080"/>
                  </a:lnTo>
                  <a:lnTo>
                    <a:pt x="409" y="1083"/>
                  </a:lnTo>
                  <a:lnTo>
                    <a:pt x="418" y="1083"/>
                  </a:lnTo>
                  <a:lnTo>
                    <a:pt x="418" y="1083"/>
                  </a:lnTo>
                  <a:lnTo>
                    <a:pt x="418" y="1089"/>
                  </a:lnTo>
                  <a:lnTo>
                    <a:pt x="422" y="1089"/>
                  </a:lnTo>
                  <a:lnTo>
                    <a:pt x="422" y="1094"/>
                  </a:lnTo>
                  <a:lnTo>
                    <a:pt x="431" y="1094"/>
                  </a:lnTo>
                  <a:lnTo>
                    <a:pt x="431" y="1097"/>
                  </a:lnTo>
                  <a:lnTo>
                    <a:pt x="436" y="1097"/>
                  </a:lnTo>
                  <a:lnTo>
                    <a:pt x="436" y="1102"/>
                  </a:lnTo>
                  <a:lnTo>
                    <a:pt x="444" y="1102"/>
                  </a:lnTo>
                  <a:lnTo>
                    <a:pt x="444" y="1106"/>
                  </a:lnTo>
                  <a:lnTo>
                    <a:pt x="449" y="1106"/>
                  </a:lnTo>
                  <a:lnTo>
                    <a:pt x="449" y="1110"/>
                  </a:lnTo>
                  <a:lnTo>
                    <a:pt x="453" y="1110"/>
                  </a:lnTo>
                  <a:lnTo>
                    <a:pt x="453" y="1164"/>
                  </a:lnTo>
                  <a:lnTo>
                    <a:pt x="373" y="1165"/>
                  </a:lnTo>
                  <a:lnTo>
                    <a:pt x="373" y="1140"/>
                  </a:lnTo>
                  <a:lnTo>
                    <a:pt x="373" y="1110"/>
                  </a:lnTo>
                  <a:lnTo>
                    <a:pt x="289" y="1110"/>
                  </a:lnTo>
                  <a:lnTo>
                    <a:pt x="257" y="1081"/>
                  </a:lnTo>
                  <a:lnTo>
                    <a:pt x="0" y="839"/>
                  </a:lnTo>
                  <a:lnTo>
                    <a:pt x="19" y="839"/>
                  </a:lnTo>
                  <a:lnTo>
                    <a:pt x="98" y="751"/>
                  </a:lnTo>
                  <a:lnTo>
                    <a:pt x="180" y="664"/>
                  </a:lnTo>
                  <a:lnTo>
                    <a:pt x="172" y="653"/>
                  </a:lnTo>
                  <a:lnTo>
                    <a:pt x="102" y="574"/>
                  </a:lnTo>
                  <a:lnTo>
                    <a:pt x="124" y="574"/>
                  </a:lnTo>
                  <a:lnTo>
                    <a:pt x="124" y="548"/>
                  </a:lnTo>
                  <a:lnTo>
                    <a:pt x="124" y="546"/>
                  </a:lnTo>
                  <a:lnTo>
                    <a:pt x="126" y="546"/>
                  </a:lnTo>
                  <a:lnTo>
                    <a:pt x="126" y="544"/>
                  </a:lnTo>
                  <a:lnTo>
                    <a:pt x="129" y="544"/>
                  </a:lnTo>
                  <a:lnTo>
                    <a:pt x="129" y="539"/>
                  </a:lnTo>
                  <a:lnTo>
                    <a:pt x="146" y="539"/>
                  </a:lnTo>
                  <a:lnTo>
                    <a:pt x="146" y="510"/>
                  </a:lnTo>
                  <a:lnTo>
                    <a:pt x="150" y="510"/>
                  </a:lnTo>
                  <a:lnTo>
                    <a:pt x="150" y="505"/>
                  </a:lnTo>
                  <a:lnTo>
                    <a:pt x="152" y="505"/>
                  </a:lnTo>
                  <a:lnTo>
                    <a:pt x="152" y="504"/>
                  </a:lnTo>
                  <a:lnTo>
                    <a:pt x="153" y="504"/>
                  </a:lnTo>
                  <a:lnTo>
                    <a:pt x="154" y="496"/>
                  </a:lnTo>
                  <a:lnTo>
                    <a:pt x="165" y="495"/>
                  </a:lnTo>
                  <a:lnTo>
                    <a:pt x="165" y="476"/>
                  </a:lnTo>
                  <a:lnTo>
                    <a:pt x="164" y="474"/>
                  </a:lnTo>
                  <a:lnTo>
                    <a:pt x="161" y="474"/>
                  </a:lnTo>
                  <a:lnTo>
                    <a:pt x="158" y="467"/>
                  </a:lnTo>
                  <a:lnTo>
                    <a:pt x="158" y="463"/>
                  </a:lnTo>
                  <a:lnTo>
                    <a:pt x="158" y="457"/>
                  </a:lnTo>
                  <a:lnTo>
                    <a:pt x="159" y="455"/>
                  </a:lnTo>
                  <a:lnTo>
                    <a:pt x="160" y="449"/>
                  </a:lnTo>
                  <a:lnTo>
                    <a:pt x="161" y="448"/>
                  </a:lnTo>
                  <a:lnTo>
                    <a:pt x="166" y="446"/>
                  </a:lnTo>
                  <a:lnTo>
                    <a:pt x="170" y="440"/>
                  </a:lnTo>
                  <a:lnTo>
                    <a:pt x="171" y="440"/>
                  </a:lnTo>
                  <a:lnTo>
                    <a:pt x="174" y="435"/>
                  </a:lnTo>
                  <a:lnTo>
                    <a:pt x="174" y="433"/>
                  </a:lnTo>
                  <a:lnTo>
                    <a:pt x="175" y="426"/>
                  </a:lnTo>
                  <a:lnTo>
                    <a:pt x="170" y="413"/>
                  </a:lnTo>
                  <a:lnTo>
                    <a:pt x="170" y="408"/>
                  </a:lnTo>
                  <a:lnTo>
                    <a:pt x="167" y="401"/>
                  </a:lnTo>
                  <a:lnTo>
                    <a:pt x="166" y="392"/>
                  </a:lnTo>
                  <a:lnTo>
                    <a:pt x="167" y="387"/>
                  </a:lnTo>
                  <a:lnTo>
                    <a:pt x="170" y="385"/>
                  </a:lnTo>
                  <a:lnTo>
                    <a:pt x="172" y="386"/>
                  </a:lnTo>
                  <a:lnTo>
                    <a:pt x="179" y="385"/>
                  </a:lnTo>
                  <a:lnTo>
                    <a:pt x="181" y="384"/>
                  </a:lnTo>
                  <a:lnTo>
                    <a:pt x="184" y="380"/>
                  </a:lnTo>
                  <a:lnTo>
                    <a:pt x="187" y="374"/>
                  </a:lnTo>
                  <a:lnTo>
                    <a:pt x="188" y="373"/>
                  </a:lnTo>
                  <a:lnTo>
                    <a:pt x="192" y="371"/>
                  </a:lnTo>
                  <a:lnTo>
                    <a:pt x="193" y="370"/>
                  </a:lnTo>
                  <a:lnTo>
                    <a:pt x="194" y="365"/>
                  </a:lnTo>
                  <a:lnTo>
                    <a:pt x="193" y="363"/>
                  </a:lnTo>
                  <a:lnTo>
                    <a:pt x="192" y="361"/>
                  </a:lnTo>
                  <a:lnTo>
                    <a:pt x="192" y="359"/>
                  </a:lnTo>
                  <a:lnTo>
                    <a:pt x="193" y="358"/>
                  </a:lnTo>
                  <a:lnTo>
                    <a:pt x="203" y="353"/>
                  </a:lnTo>
                  <a:lnTo>
                    <a:pt x="205" y="352"/>
                  </a:lnTo>
                  <a:lnTo>
                    <a:pt x="208" y="344"/>
                  </a:lnTo>
                  <a:lnTo>
                    <a:pt x="213" y="343"/>
                  </a:lnTo>
                  <a:lnTo>
                    <a:pt x="215" y="342"/>
                  </a:lnTo>
                  <a:lnTo>
                    <a:pt x="216" y="338"/>
                  </a:lnTo>
                  <a:lnTo>
                    <a:pt x="217" y="337"/>
                  </a:lnTo>
                  <a:lnTo>
                    <a:pt x="223" y="337"/>
                  </a:lnTo>
                  <a:lnTo>
                    <a:pt x="224" y="336"/>
                  </a:lnTo>
                  <a:lnTo>
                    <a:pt x="222" y="330"/>
                  </a:lnTo>
                  <a:lnTo>
                    <a:pt x="224" y="328"/>
                  </a:lnTo>
                  <a:lnTo>
                    <a:pt x="224" y="323"/>
                  </a:lnTo>
                  <a:lnTo>
                    <a:pt x="224" y="322"/>
                  </a:lnTo>
                  <a:lnTo>
                    <a:pt x="227" y="318"/>
                  </a:lnTo>
                  <a:lnTo>
                    <a:pt x="228" y="318"/>
                  </a:lnTo>
                  <a:lnTo>
                    <a:pt x="229" y="319"/>
                  </a:lnTo>
                  <a:lnTo>
                    <a:pt x="236" y="314"/>
                  </a:lnTo>
                  <a:lnTo>
                    <a:pt x="237" y="311"/>
                  </a:lnTo>
                  <a:lnTo>
                    <a:pt x="233" y="307"/>
                  </a:lnTo>
                  <a:lnTo>
                    <a:pt x="233" y="304"/>
                  </a:lnTo>
                  <a:lnTo>
                    <a:pt x="236" y="297"/>
                  </a:lnTo>
                  <a:lnTo>
                    <a:pt x="237" y="294"/>
                  </a:lnTo>
                  <a:lnTo>
                    <a:pt x="233" y="288"/>
                  </a:lnTo>
                  <a:lnTo>
                    <a:pt x="233" y="282"/>
                  </a:lnTo>
                  <a:lnTo>
                    <a:pt x="234" y="277"/>
                  </a:lnTo>
                  <a:lnTo>
                    <a:pt x="234" y="276"/>
                  </a:lnTo>
                  <a:lnTo>
                    <a:pt x="230" y="273"/>
                  </a:lnTo>
                  <a:lnTo>
                    <a:pt x="230" y="272"/>
                  </a:lnTo>
                  <a:lnTo>
                    <a:pt x="231" y="256"/>
                  </a:lnTo>
                  <a:lnTo>
                    <a:pt x="230" y="251"/>
                  </a:lnTo>
                  <a:lnTo>
                    <a:pt x="231" y="249"/>
                  </a:lnTo>
                  <a:lnTo>
                    <a:pt x="235" y="245"/>
                  </a:lnTo>
                  <a:lnTo>
                    <a:pt x="237" y="238"/>
                  </a:lnTo>
                  <a:lnTo>
                    <a:pt x="236" y="226"/>
                  </a:lnTo>
                  <a:lnTo>
                    <a:pt x="229" y="217"/>
                  </a:lnTo>
                  <a:lnTo>
                    <a:pt x="227" y="211"/>
                  </a:lnTo>
                  <a:lnTo>
                    <a:pt x="224" y="206"/>
                  </a:lnTo>
                  <a:lnTo>
                    <a:pt x="221" y="204"/>
                  </a:lnTo>
                  <a:lnTo>
                    <a:pt x="219" y="202"/>
                  </a:lnTo>
                  <a:lnTo>
                    <a:pt x="217" y="197"/>
                  </a:lnTo>
                  <a:lnTo>
                    <a:pt x="217" y="196"/>
                  </a:lnTo>
                  <a:lnTo>
                    <a:pt x="290" y="0"/>
                  </a:lnTo>
                  <a:lnTo>
                    <a:pt x="34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430" name="Freeform 166">
              <a:extLst>
                <a:ext uri="{FF2B5EF4-FFF2-40B4-BE49-F238E27FC236}">
                  <a16:creationId xmlns:a16="http://schemas.microsoft.com/office/drawing/2014/main" id="{83630121-8930-E693-0696-268412F31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2082800"/>
              <a:ext cx="841375" cy="1600200"/>
            </a:xfrm>
            <a:custGeom>
              <a:avLst/>
              <a:gdLst>
                <a:gd name="T0" fmla="*/ 509 w 530"/>
                <a:gd name="T1" fmla="*/ 254 h 1008"/>
                <a:gd name="T2" fmla="*/ 522 w 530"/>
                <a:gd name="T3" fmla="*/ 755 h 1008"/>
                <a:gd name="T4" fmla="*/ 528 w 530"/>
                <a:gd name="T5" fmla="*/ 1003 h 1008"/>
                <a:gd name="T6" fmla="*/ 302 w 530"/>
                <a:gd name="T7" fmla="*/ 1006 h 1008"/>
                <a:gd name="T8" fmla="*/ 298 w 530"/>
                <a:gd name="T9" fmla="*/ 958 h 1008"/>
                <a:gd name="T10" fmla="*/ 292 w 530"/>
                <a:gd name="T11" fmla="*/ 937 h 1008"/>
                <a:gd name="T12" fmla="*/ 289 w 530"/>
                <a:gd name="T13" fmla="*/ 907 h 1008"/>
                <a:gd name="T14" fmla="*/ 283 w 530"/>
                <a:gd name="T15" fmla="*/ 902 h 1008"/>
                <a:gd name="T16" fmla="*/ 247 w 530"/>
                <a:gd name="T17" fmla="*/ 899 h 1008"/>
                <a:gd name="T18" fmla="*/ 194 w 530"/>
                <a:gd name="T19" fmla="*/ 876 h 1008"/>
                <a:gd name="T20" fmla="*/ 96 w 530"/>
                <a:gd name="T21" fmla="*/ 823 h 1008"/>
                <a:gd name="T22" fmla="*/ 74 w 530"/>
                <a:gd name="T23" fmla="*/ 743 h 1008"/>
                <a:gd name="T24" fmla="*/ 57 w 530"/>
                <a:gd name="T25" fmla="*/ 742 h 1008"/>
                <a:gd name="T26" fmla="*/ 59 w 530"/>
                <a:gd name="T27" fmla="*/ 741 h 1008"/>
                <a:gd name="T28" fmla="*/ 60 w 530"/>
                <a:gd name="T29" fmla="*/ 737 h 1008"/>
                <a:gd name="T30" fmla="*/ 64 w 530"/>
                <a:gd name="T31" fmla="*/ 736 h 1008"/>
                <a:gd name="T32" fmla="*/ 64 w 530"/>
                <a:gd name="T33" fmla="*/ 728 h 1008"/>
                <a:gd name="T34" fmla="*/ 69 w 530"/>
                <a:gd name="T35" fmla="*/ 725 h 1008"/>
                <a:gd name="T36" fmla="*/ 72 w 530"/>
                <a:gd name="T37" fmla="*/ 720 h 1008"/>
                <a:gd name="T38" fmla="*/ 73 w 530"/>
                <a:gd name="T39" fmla="*/ 716 h 1008"/>
                <a:gd name="T40" fmla="*/ 71 w 530"/>
                <a:gd name="T41" fmla="*/ 713 h 1008"/>
                <a:gd name="T42" fmla="*/ 67 w 530"/>
                <a:gd name="T43" fmla="*/ 708 h 1008"/>
                <a:gd name="T44" fmla="*/ 66 w 530"/>
                <a:gd name="T45" fmla="*/ 704 h 1008"/>
                <a:gd name="T46" fmla="*/ 64 w 530"/>
                <a:gd name="T47" fmla="*/ 702 h 1008"/>
                <a:gd name="T48" fmla="*/ 65 w 530"/>
                <a:gd name="T49" fmla="*/ 700 h 1008"/>
                <a:gd name="T50" fmla="*/ 68 w 530"/>
                <a:gd name="T51" fmla="*/ 699 h 1008"/>
                <a:gd name="T52" fmla="*/ 71 w 530"/>
                <a:gd name="T53" fmla="*/ 693 h 1008"/>
                <a:gd name="T54" fmla="*/ 74 w 530"/>
                <a:gd name="T55" fmla="*/ 690 h 1008"/>
                <a:gd name="T56" fmla="*/ 86 w 530"/>
                <a:gd name="T57" fmla="*/ 641 h 1008"/>
                <a:gd name="T58" fmla="*/ 129 w 530"/>
                <a:gd name="T59" fmla="*/ 642 h 1008"/>
                <a:gd name="T60" fmla="*/ 148 w 530"/>
                <a:gd name="T61" fmla="*/ 637 h 1008"/>
                <a:gd name="T62" fmla="*/ 152 w 530"/>
                <a:gd name="T63" fmla="*/ 633 h 1008"/>
                <a:gd name="T64" fmla="*/ 157 w 530"/>
                <a:gd name="T65" fmla="*/ 620 h 1008"/>
                <a:gd name="T66" fmla="*/ 160 w 530"/>
                <a:gd name="T67" fmla="*/ 611 h 1008"/>
                <a:gd name="T68" fmla="*/ 177 w 530"/>
                <a:gd name="T69" fmla="*/ 606 h 1008"/>
                <a:gd name="T70" fmla="*/ 179 w 530"/>
                <a:gd name="T71" fmla="*/ 586 h 1008"/>
                <a:gd name="T72" fmla="*/ 186 w 530"/>
                <a:gd name="T73" fmla="*/ 583 h 1008"/>
                <a:gd name="T74" fmla="*/ 190 w 530"/>
                <a:gd name="T75" fmla="*/ 557 h 1008"/>
                <a:gd name="T76" fmla="*/ 192 w 530"/>
                <a:gd name="T77" fmla="*/ 529 h 1008"/>
                <a:gd name="T78" fmla="*/ 48 w 530"/>
                <a:gd name="T79" fmla="*/ 433 h 1008"/>
                <a:gd name="T80" fmla="*/ 2 w 530"/>
                <a:gd name="T81" fmla="*/ 407 h 1008"/>
                <a:gd name="T82" fmla="*/ 5 w 530"/>
                <a:gd name="T83" fmla="*/ 303 h 1008"/>
                <a:gd name="T84" fmla="*/ 68 w 530"/>
                <a:gd name="T85" fmla="*/ 217 h 1008"/>
                <a:gd name="T86" fmla="*/ 73 w 530"/>
                <a:gd name="T87" fmla="*/ 209 h 1008"/>
                <a:gd name="T88" fmla="*/ 79 w 530"/>
                <a:gd name="T89" fmla="*/ 200 h 1008"/>
                <a:gd name="T90" fmla="*/ 85 w 530"/>
                <a:gd name="T91" fmla="*/ 180 h 1008"/>
                <a:gd name="T92" fmla="*/ 86 w 530"/>
                <a:gd name="T93" fmla="*/ 154 h 1008"/>
                <a:gd name="T94" fmla="*/ 85 w 530"/>
                <a:gd name="T95" fmla="*/ 128 h 1008"/>
                <a:gd name="T96" fmla="*/ 89 w 530"/>
                <a:gd name="T97" fmla="*/ 109 h 1008"/>
                <a:gd name="T98" fmla="*/ 92 w 530"/>
                <a:gd name="T99" fmla="*/ 91 h 1008"/>
                <a:gd name="T100" fmla="*/ 89 w 530"/>
                <a:gd name="T101" fmla="*/ 77 h 1008"/>
                <a:gd name="T102" fmla="*/ 87 w 530"/>
                <a:gd name="T103" fmla="*/ 61 h 1008"/>
                <a:gd name="T104" fmla="*/ 82 w 530"/>
                <a:gd name="T105" fmla="*/ 51 h 1008"/>
                <a:gd name="T106" fmla="*/ 83 w 530"/>
                <a:gd name="T107" fmla="*/ 35 h 1008"/>
                <a:gd name="T108" fmla="*/ 82 w 530"/>
                <a:gd name="T109" fmla="*/ 19 h 1008"/>
                <a:gd name="T110" fmla="*/ 116 w 530"/>
                <a:gd name="T111" fmla="*/ 5 h 1008"/>
                <a:gd name="T112" fmla="*/ 502 w 530"/>
                <a:gd name="T113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0" h="1008">
                  <a:moveTo>
                    <a:pt x="502" y="0"/>
                  </a:moveTo>
                  <a:lnTo>
                    <a:pt x="506" y="140"/>
                  </a:lnTo>
                  <a:lnTo>
                    <a:pt x="509" y="254"/>
                  </a:lnTo>
                  <a:lnTo>
                    <a:pt x="515" y="472"/>
                  </a:lnTo>
                  <a:lnTo>
                    <a:pt x="520" y="665"/>
                  </a:lnTo>
                  <a:lnTo>
                    <a:pt x="522" y="755"/>
                  </a:lnTo>
                  <a:lnTo>
                    <a:pt x="528" y="955"/>
                  </a:lnTo>
                  <a:lnTo>
                    <a:pt x="530" y="1003"/>
                  </a:lnTo>
                  <a:lnTo>
                    <a:pt x="528" y="1003"/>
                  </a:lnTo>
                  <a:lnTo>
                    <a:pt x="327" y="1008"/>
                  </a:lnTo>
                  <a:lnTo>
                    <a:pt x="327" y="1004"/>
                  </a:lnTo>
                  <a:lnTo>
                    <a:pt x="302" y="1006"/>
                  </a:lnTo>
                  <a:lnTo>
                    <a:pt x="302" y="979"/>
                  </a:lnTo>
                  <a:lnTo>
                    <a:pt x="302" y="958"/>
                  </a:lnTo>
                  <a:lnTo>
                    <a:pt x="298" y="958"/>
                  </a:lnTo>
                  <a:lnTo>
                    <a:pt x="298" y="947"/>
                  </a:lnTo>
                  <a:lnTo>
                    <a:pt x="293" y="947"/>
                  </a:lnTo>
                  <a:lnTo>
                    <a:pt x="292" y="937"/>
                  </a:lnTo>
                  <a:lnTo>
                    <a:pt x="292" y="926"/>
                  </a:lnTo>
                  <a:lnTo>
                    <a:pt x="289" y="926"/>
                  </a:lnTo>
                  <a:lnTo>
                    <a:pt x="289" y="907"/>
                  </a:lnTo>
                  <a:lnTo>
                    <a:pt x="289" y="905"/>
                  </a:lnTo>
                  <a:lnTo>
                    <a:pt x="284" y="905"/>
                  </a:lnTo>
                  <a:lnTo>
                    <a:pt x="283" y="902"/>
                  </a:lnTo>
                  <a:lnTo>
                    <a:pt x="279" y="902"/>
                  </a:lnTo>
                  <a:lnTo>
                    <a:pt x="279" y="899"/>
                  </a:lnTo>
                  <a:lnTo>
                    <a:pt x="247" y="899"/>
                  </a:lnTo>
                  <a:lnTo>
                    <a:pt x="220" y="902"/>
                  </a:lnTo>
                  <a:lnTo>
                    <a:pt x="220" y="874"/>
                  </a:lnTo>
                  <a:lnTo>
                    <a:pt x="194" y="876"/>
                  </a:lnTo>
                  <a:lnTo>
                    <a:pt x="97" y="877"/>
                  </a:lnTo>
                  <a:lnTo>
                    <a:pt x="97" y="855"/>
                  </a:lnTo>
                  <a:lnTo>
                    <a:pt x="96" y="823"/>
                  </a:lnTo>
                  <a:lnTo>
                    <a:pt x="96" y="795"/>
                  </a:lnTo>
                  <a:lnTo>
                    <a:pt x="74" y="795"/>
                  </a:lnTo>
                  <a:lnTo>
                    <a:pt x="74" y="743"/>
                  </a:lnTo>
                  <a:lnTo>
                    <a:pt x="53" y="743"/>
                  </a:lnTo>
                  <a:lnTo>
                    <a:pt x="53" y="742"/>
                  </a:lnTo>
                  <a:lnTo>
                    <a:pt x="57" y="742"/>
                  </a:lnTo>
                  <a:lnTo>
                    <a:pt x="57" y="741"/>
                  </a:lnTo>
                  <a:lnTo>
                    <a:pt x="57" y="741"/>
                  </a:lnTo>
                  <a:lnTo>
                    <a:pt x="59" y="741"/>
                  </a:lnTo>
                  <a:lnTo>
                    <a:pt x="59" y="738"/>
                  </a:lnTo>
                  <a:lnTo>
                    <a:pt x="60" y="738"/>
                  </a:lnTo>
                  <a:lnTo>
                    <a:pt x="60" y="737"/>
                  </a:lnTo>
                  <a:lnTo>
                    <a:pt x="62" y="737"/>
                  </a:lnTo>
                  <a:lnTo>
                    <a:pt x="62" y="736"/>
                  </a:lnTo>
                  <a:lnTo>
                    <a:pt x="64" y="736"/>
                  </a:lnTo>
                  <a:lnTo>
                    <a:pt x="64" y="729"/>
                  </a:lnTo>
                  <a:lnTo>
                    <a:pt x="64" y="729"/>
                  </a:lnTo>
                  <a:lnTo>
                    <a:pt x="64" y="728"/>
                  </a:lnTo>
                  <a:lnTo>
                    <a:pt x="66" y="728"/>
                  </a:lnTo>
                  <a:lnTo>
                    <a:pt x="66" y="725"/>
                  </a:lnTo>
                  <a:lnTo>
                    <a:pt x="69" y="725"/>
                  </a:lnTo>
                  <a:lnTo>
                    <a:pt x="69" y="722"/>
                  </a:lnTo>
                  <a:lnTo>
                    <a:pt x="72" y="722"/>
                  </a:lnTo>
                  <a:lnTo>
                    <a:pt x="72" y="720"/>
                  </a:lnTo>
                  <a:lnTo>
                    <a:pt x="74" y="720"/>
                  </a:lnTo>
                  <a:lnTo>
                    <a:pt x="74" y="716"/>
                  </a:lnTo>
                  <a:lnTo>
                    <a:pt x="73" y="716"/>
                  </a:lnTo>
                  <a:lnTo>
                    <a:pt x="73" y="715"/>
                  </a:lnTo>
                  <a:lnTo>
                    <a:pt x="71" y="715"/>
                  </a:lnTo>
                  <a:lnTo>
                    <a:pt x="71" y="713"/>
                  </a:lnTo>
                  <a:lnTo>
                    <a:pt x="68" y="713"/>
                  </a:lnTo>
                  <a:lnTo>
                    <a:pt x="68" y="708"/>
                  </a:lnTo>
                  <a:lnTo>
                    <a:pt x="67" y="708"/>
                  </a:lnTo>
                  <a:lnTo>
                    <a:pt x="67" y="707"/>
                  </a:lnTo>
                  <a:lnTo>
                    <a:pt x="66" y="707"/>
                  </a:lnTo>
                  <a:lnTo>
                    <a:pt x="66" y="704"/>
                  </a:lnTo>
                  <a:lnTo>
                    <a:pt x="62" y="704"/>
                  </a:lnTo>
                  <a:lnTo>
                    <a:pt x="62" y="702"/>
                  </a:lnTo>
                  <a:lnTo>
                    <a:pt x="64" y="702"/>
                  </a:lnTo>
                  <a:lnTo>
                    <a:pt x="64" y="701"/>
                  </a:lnTo>
                  <a:lnTo>
                    <a:pt x="65" y="701"/>
                  </a:lnTo>
                  <a:lnTo>
                    <a:pt x="65" y="700"/>
                  </a:lnTo>
                  <a:lnTo>
                    <a:pt x="68" y="700"/>
                  </a:lnTo>
                  <a:lnTo>
                    <a:pt x="68" y="699"/>
                  </a:lnTo>
                  <a:lnTo>
                    <a:pt x="68" y="699"/>
                  </a:lnTo>
                  <a:lnTo>
                    <a:pt x="68" y="694"/>
                  </a:lnTo>
                  <a:lnTo>
                    <a:pt x="71" y="694"/>
                  </a:lnTo>
                  <a:lnTo>
                    <a:pt x="71" y="693"/>
                  </a:lnTo>
                  <a:lnTo>
                    <a:pt x="72" y="693"/>
                  </a:lnTo>
                  <a:lnTo>
                    <a:pt x="72" y="690"/>
                  </a:lnTo>
                  <a:lnTo>
                    <a:pt x="74" y="690"/>
                  </a:lnTo>
                  <a:lnTo>
                    <a:pt x="74" y="653"/>
                  </a:lnTo>
                  <a:lnTo>
                    <a:pt x="74" y="641"/>
                  </a:lnTo>
                  <a:lnTo>
                    <a:pt x="86" y="641"/>
                  </a:lnTo>
                  <a:lnTo>
                    <a:pt x="86" y="663"/>
                  </a:lnTo>
                  <a:lnTo>
                    <a:pt x="129" y="663"/>
                  </a:lnTo>
                  <a:lnTo>
                    <a:pt x="129" y="642"/>
                  </a:lnTo>
                  <a:lnTo>
                    <a:pt x="134" y="642"/>
                  </a:lnTo>
                  <a:lnTo>
                    <a:pt x="134" y="637"/>
                  </a:lnTo>
                  <a:lnTo>
                    <a:pt x="148" y="637"/>
                  </a:lnTo>
                  <a:lnTo>
                    <a:pt x="148" y="635"/>
                  </a:lnTo>
                  <a:lnTo>
                    <a:pt x="148" y="633"/>
                  </a:lnTo>
                  <a:lnTo>
                    <a:pt x="152" y="633"/>
                  </a:lnTo>
                  <a:lnTo>
                    <a:pt x="152" y="625"/>
                  </a:lnTo>
                  <a:lnTo>
                    <a:pt x="157" y="625"/>
                  </a:lnTo>
                  <a:lnTo>
                    <a:pt x="157" y="620"/>
                  </a:lnTo>
                  <a:lnTo>
                    <a:pt x="160" y="620"/>
                  </a:lnTo>
                  <a:lnTo>
                    <a:pt x="160" y="612"/>
                  </a:lnTo>
                  <a:lnTo>
                    <a:pt x="160" y="611"/>
                  </a:lnTo>
                  <a:lnTo>
                    <a:pt x="169" y="611"/>
                  </a:lnTo>
                  <a:lnTo>
                    <a:pt x="169" y="606"/>
                  </a:lnTo>
                  <a:lnTo>
                    <a:pt x="177" y="606"/>
                  </a:lnTo>
                  <a:lnTo>
                    <a:pt x="177" y="589"/>
                  </a:lnTo>
                  <a:lnTo>
                    <a:pt x="179" y="589"/>
                  </a:lnTo>
                  <a:lnTo>
                    <a:pt x="179" y="586"/>
                  </a:lnTo>
                  <a:lnTo>
                    <a:pt x="181" y="586"/>
                  </a:lnTo>
                  <a:lnTo>
                    <a:pt x="183" y="583"/>
                  </a:lnTo>
                  <a:lnTo>
                    <a:pt x="186" y="583"/>
                  </a:lnTo>
                  <a:lnTo>
                    <a:pt x="186" y="579"/>
                  </a:lnTo>
                  <a:lnTo>
                    <a:pt x="190" y="579"/>
                  </a:lnTo>
                  <a:lnTo>
                    <a:pt x="190" y="557"/>
                  </a:lnTo>
                  <a:lnTo>
                    <a:pt x="192" y="557"/>
                  </a:lnTo>
                  <a:lnTo>
                    <a:pt x="192" y="547"/>
                  </a:lnTo>
                  <a:lnTo>
                    <a:pt x="192" y="529"/>
                  </a:lnTo>
                  <a:lnTo>
                    <a:pt x="192" y="451"/>
                  </a:lnTo>
                  <a:lnTo>
                    <a:pt x="48" y="451"/>
                  </a:lnTo>
                  <a:lnTo>
                    <a:pt x="48" y="433"/>
                  </a:lnTo>
                  <a:lnTo>
                    <a:pt x="46" y="433"/>
                  </a:lnTo>
                  <a:lnTo>
                    <a:pt x="46" y="407"/>
                  </a:lnTo>
                  <a:lnTo>
                    <a:pt x="2" y="407"/>
                  </a:lnTo>
                  <a:lnTo>
                    <a:pt x="0" y="342"/>
                  </a:lnTo>
                  <a:lnTo>
                    <a:pt x="5" y="342"/>
                  </a:lnTo>
                  <a:lnTo>
                    <a:pt x="5" y="303"/>
                  </a:lnTo>
                  <a:lnTo>
                    <a:pt x="67" y="302"/>
                  </a:lnTo>
                  <a:lnTo>
                    <a:pt x="68" y="222"/>
                  </a:lnTo>
                  <a:lnTo>
                    <a:pt x="68" y="217"/>
                  </a:lnTo>
                  <a:lnTo>
                    <a:pt x="67" y="210"/>
                  </a:lnTo>
                  <a:lnTo>
                    <a:pt x="69" y="213"/>
                  </a:lnTo>
                  <a:lnTo>
                    <a:pt x="73" y="209"/>
                  </a:lnTo>
                  <a:lnTo>
                    <a:pt x="74" y="208"/>
                  </a:lnTo>
                  <a:lnTo>
                    <a:pt x="76" y="207"/>
                  </a:lnTo>
                  <a:lnTo>
                    <a:pt x="79" y="200"/>
                  </a:lnTo>
                  <a:lnTo>
                    <a:pt x="81" y="196"/>
                  </a:lnTo>
                  <a:lnTo>
                    <a:pt x="86" y="186"/>
                  </a:lnTo>
                  <a:lnTo>
                    <a:pt x="85" y="180"/>
                  </a:lnTo>
                  <a:lnTo>
                    <a:pt x="88" y="172"/>
                  </a:lnTo>
                  <a:lnTo>
                    <a:pt x="89" y="170"/>
                  </a:lnTo>
                  <a:lnTo>
                    <a:pt x="86" y="154"/>
                  </a:lnTo>
                  <a:lnTo>
                    <a:pt x="86" y="144"/>
                  </a:lnTo>
                  <a:lnTo>
                    <a:pt x="85" y="139"/>
                  </a:lnTo>
                  <a:lnTo>
                    <a:pt x="85" y="128"/>
                  </a:lnTo>
                  <a:lnTo>
                    <a:pt x="86" y="125"/>
                  </a:lnTo>
                  <a:lnTo>
                    <a:pt x="89" y="119"/>
                  </a:lnTo>
                  <a:lnTo>
                    <a:pt x="89" y="109"/>
                  </a:lnTo>
                  <a:lnTo>
                    <a:pt x="88" y="103"/>
                  </a:lnTo>
                  <a:lnTo>
                    <a:pt x="88" y="101"/>
                  </a:lnTo>
                  <a:lnTo>
                    <a:pt x="92" y="91"/>
                  </a:lnTo>
                  <a:lnTo>
                    <a:pt x="92" y="89"/>
                  </a:lnTo>
                  <a:lnTo>
                    <a:pt x="90" y="84"/>
                  </a:lnTo>
                  <a:lnTo>
                    <a:pt x="89" y="77"/>
                  </a:lnTo>
                  <a:lnTo>
                    <a:pt x="89" y="72"/>
                  </a:lnTo>
                  <a:lnTo>
                    <a:pt x="87" y="63"/>
                  </a:lnTo>
                  <a:lnTo>
                    <a:pt x="87" y="61"/>
                  </a:lnTo>
                  <a:lnTo>
                    <a:pt x="87" y="58"/>
                  </a:lnTo>
                  <a:lnTo>
                    <a:pt x="83" y="52"/>
                  </a:lnTo>
                  <a:lnTo>
                    <a:pt x="82" y="51"/>
                  </a:lnTo>
                  <a:lnTo>
                    <a:pt x="82" y="42"/>
                  </a:lnTo>
                  <a:lnTo>
                    <a:pt x="83" y="37"/>
                  </a:lnTo>
                  <a:lnTo>
                    <a:pt x="83" y="35"/>
                  </a:lnTo>
                  <a:lnTo>
                    <a:pt x="83" y="33"/>
                  </a:lnTo>
                  <a:lnTo>
                    <a:pt x="83" y="28"/>
                  </a:lnTo>
                  <a:lnTo>
                    <a:pt x="82" y="19"/>
                  </a:lnTo>
                  <a:lnTo>
                    <a:pt x="83" y="12"/>
                  </a:lnTo>
                  <a:lnTo>
                    <a:pt x="82" y="5"/>
                  </a:lnTo>
                  <a:lnTo>
                    <a:pt x="116" y="5"/>
                  </a:lnTo>
                  <a:lnTo>
                    <a:pt x="150" y="5"/>
                  </a:lnTo>
                  <a:lnTo>
                    <a:pt x="248" y="5"/>
                  </a:lnTo>
                  <a:lnTo>
                    <a:pt x="50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431" name="Freeform 167">
              <a:extLst>
                <a:ext uri="{FF2B5EF4-FFF2-40B4-BE49-F238E27FC236}">
                  <a16:creationId xmlns:a16="http://schemas.microsoft.com/office/drawing/2014/main" id="{33BDCC56-4305-4545-F0C7-A1184C59D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4775" y="3184525"/>
              <a:ext cx="1246188" cy="1387475"/>
            </a:xfrm>
            <a:custGeom>
              <a:avLst/>
              <a:gdLst>
                <a:gd name="T0" fmla="*/ 345 w 785"/>
                <a:gd name="T1" fmla="*/ 129 h 874"/>
                <a:gd name="T2" fmla="*/ 469 w 785"/>
                <a:gd name="T3" fmla="*/ 208 h 874"/>
                <a:gd name="T4" fmla="*/ 533 w 785"/>
                <a:gd name="T5" fmla="*/ 211 h 874"/>
                <a:gd name="T6" fmla="*/ 541 w 785"/>
                <a:gd name="T7" fmla="*/ 243 h 874"/>
                <a:gd name="T8" fmla="*/ 551 w 785"/>
                <a:gd name="T9" fmla="*/ 285 h 874"/>
                <a:gd name="T10" fmla="*/ 779 w 785"/>
                <a:gd name="T11" fmla="*/ 309 h 874"/>
                <a:gd name="T12" fmla="*/ 768 w 785"/>
                <a:gd name="T13" fmla="*/ 532 h 874"/>
                <a:gd name="T14" fmla="*/ 764 w 785"/>
                <a:gd name="T15" fmla="*/ 551 h 874"/>
                <a:gd name="T16" fmla="*/ 755 w 785"/>
                <a:gd name="T17" fmla="*/ 559 h 874"/>
                <a:gd name="T18" fmla="*/ 732 w 785"/>
                <a:gd name="T19" fmla="*/ 559 h 874"/>
                <a:gd name="T20" fmla="*/ 720 w 785"/>
                <a:gd name="T21" fmla="*/ 550 h 874"/>
                <a:gd name="T22" fmla="*/ 706 w 785"/>
                <a:gd name="T23" fmla="*/ 526 h 874"/>
                <a:gd name="T24" fmla="*/ 684 w 785"/>
                <a:gd name="T25" fmla="*/ 526 h 874"/>
                <a:gd name="T26" fmla="*/ 671 w 785"/>
                <a:gd name="T27" fmla="*/ 530 h 874"/>
                <a:gd name="T28" fmla="*/ 667 w 785"/>
                <a:gd name="T29" fmla="*/ 525 h 874"/>
                <a:gd name="T30" fmla="*/ 645 w 785"/>
                <a:gd name="T31" fmla="*/ 531 h 874"/>
                <a:gd name="T32" fmla="*/ 638 w 785"/>
                <a:gd name="T33" fmla="*/ 530 h 874"/>
                <a:gd name="T34" fmla="*/ 627 w 785"/>
                <a:gd name="T35" fmla="*/ 537 h 874"/>
                <a:gd name="T36" fmla="*/ 611 w 785"/>
                <a:gd name="T37" fmla="*/ 543 h 874"/>
                <a:gd name="T38" fmla="*/ 615 w 785"/>
                <a:gd name="T39" fmla="*/ 552 h 874"/>
                <a:gd name="T40" fmla="*/ 617 w 785"/>
                <a:gd name="T41" fmla="*/ 560 h 874"/>
                <a:gd name="T42" fmla="*/ 615 w 785"/>
                <a:gd name="T43" fmla="*/ 567 h 874"/>
                <a:gd name="T44" fmla="*/ 614 w 785"/>
                <a:gd name="T45" fmla="*/ 578 h 874"/>
                <a:gd name="T46" fmla="*/ 623 w 785"/>
                <a:gd name="T47" fmla="*/ 599 h 874"/>
                <a:gd name="T48" fmla="*/ 631 w 785"/>
                <a:gd name="T49" fmla="*/ 613 h 874"/>
                <a:gd name="T50" fmla="*/ 628 w 785"/>
                <a:gd name="T51" fmla="*/ 622 h 874"/>
                <a:gd name="T52" fmla="*/ 623 w 785"/>
                <a:gd name="T53" fmla="*/ 630 h 874"/>
                <a:gd name="T54" fmla="*/ 628 w 785"/>
                <a:gd name="T55" fmla="*/ 645 h 874"/>
                <a:gd name="T56" fmla="*/ 627 w 785"/>
                <a:gd name="T57" fmla="*/ 663 h 874"/>
                <a:gd name="T58" fmla="*/ 630 w 785"/>
                <a:gd name="T59" fmla="*/ 678 h 874"/>
                <a:gd name="T60" fmla="*/ 638 w 785"/>
                <a:gd name="T61" fmla="*/ 690 h 874"/>
                <a:gd name="T62" fmla="*/ 635 w 785"/>
                <a:gd name="T63" fmla="*/ 702 h 874"/>
                <a:gd name="T64" fmla="*/ 632 w 785"/>
                <a:gd name="T65" fmla="*/ 721 h 874"/>
                <a:gd name="T66" fmla="*/ 648 w 785"/>
                <a:gd name="T67" fmla="*/ 758 h 874"/>
                <a:gd name="T68" fmla="*/ 658 w 785"/>
                <a:gd name="T69" fmla="*/ 798 h 874"/>
                <a:gd name="T70" fmla="*/ 662 w 785"/>
                <a:gd name="T71" fmla="*/ 835 h 874"/>
                <a:gd name="T72" fmla="*/ 643 w 785"/>
                <a:gd name="T73" fmla="*/ 846 h 874"/>
                <a:gd name="T74" fmla="*/ 650 w 785"/>
                <a:gd name="T75" fmla="*/ 858 h 874"/>
                <a:gd name="T76" fmla="*/ 648 w 785"/>
                <a:gd name="T77" fmla="*/ 874 h 874"/>
                <a:gd name="T78" fmla="*/ 84 w 785"/>
                <a:gd name="T79" fmla="*/ 265 h 874"/>
                <a:gd name="T80" fmla="*/ 160 w 785"/>
                <a:gd name="T81" fmla="*/ 265 h 874"/>
                <a:gd name="T82" fmla="*/ 147 w 785"/>
                <a:gd name="T83" fmla="*/ 252 h 874"/>
                <a:gd name="T84" fmla="*/ 129 w 785"/>
                <a:gd name="T85" fmla="*/ 244 h 874"/>
                <a:gd name="T86" fmla="*/ 111 w 785"/>
                <a:gd name="T87" fmla="*/ 235 h 874"/>
                <a:gd name="T88" fmla="*/ 98 w 785"/>
                <a:gd name="T89" fmla="*/ 223 h 874"/>
                <a:gd name="T90" fmla="*/ 77 w 785"/>
                <a:gd name="T91" fmla="*/ 212 h 874"/>
                <a:gd name="T92" fmla="*/ 64 w 785"/>
                <a:gd name="T93" fmla="*/ 199 h 874"/>
                <a:gd name="T94" fmla="*/ 50 w 785"/>
                <a:gd name="T95" fmla="*/ 185 h 874"/>
                <a:gd name="T96" fmla="*/ 40 w 785"/>
                <a:gd name="T97" fmla="*/ 168 h 874"/>
                <a:gd name="T98" fmla="*/ 36 w 785"/>
                <a:gd name="T99" fmla="*/ 125 h 874"/>
                <a:gd name="T100" fmla="*/ 44 w 785"/>
                <a:gd name="T101" fmla="*/ 111 h 874"/>
                <a:gd name="T102" fmla="*/ 93 w 785"/>
                <a:gd name="T103" fmla="*/ 0 h 874"/>
                <a:gd name="T104" fmla="*/ 302 w 785"/>
                <a:gd name="T105" fmla="*/ 49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5" h="874">
                  <a:moveTo>
                    <a:pt x="302" y="49"/>
                  </a:moveTo>
                  <a:lnTo>
                    <a:pt x="323" y="49"/>
                  </a:lnTo>
                  <a:lnTo>
                    <a:pt x="323" y="101"/>
                  </a:lnTo>
                  <a:lnTo>
                    <a:pt x="345" y="101"/>
                  </a:lnTo>
                  <a:lnTo>
                    <a:pt x="345" y="129"/>
                  </a:lnTo>
                  <a:lnTo>
                    <a:pt x="346" y="161"/>
                  </a:lnTo>
                  <a:lnTo>
                    <a:pt x="346" y="183"/>
                  </a:lnTo>
                  <a:lnTo>
                    <a:pt x="443" y="182"/>
                  </a:lnTo>
                  <a:lnTo>
                    <a:pt x="469" y="180"/>
                  </a:lnTo>
                  <a:lnTo>
                    <a:pt x="469" y="208"/>
                  </a:lnTo>
                  <a:lnTo>
                    <a:pt x="496" y="205"/>
                  </a:lnTo>
                  <a:lnTo>
                    <a:pt x="528" y="205"/>
                  </a:lnTo>
                  <a:lnTo>
                    <a:pt x="528" y="208"/>
                  </a:lnTo>
                  <a:lnTo>
                    <a:pt x="532" y="208"/>
                  </a:lnTo>
                  <a:lnTo>
                    <a:pt x="533" y="211"/>
                  </a:lnTo>
                  <a:lnTo>
                    <a:pt x="538" y="211"/>
                  </a:lnTo>
                  <a:lnTo>
                    <a:pt x="538" y="213"/>
                  </a:lnTo>
                  <a:lnTo>
                    <a:pt x="538" y="232"/>
                  </a:lnTo>
                  <a:lnTo>
                    <a:pt x="541" y="232"/>
                  </a:lnTo>
                  <a:lnTo>
                    <a:pt x="541" y="243"/>
                  </a:lnTo>
                  <a:lnTo>
                    <a:pt x="542" y="253"/>
                  </a:lnTo>
                  <a:lnTo>
                    <a:pt x="547" y="253"/>
                  </a:lnTo>
                  <a:lnTo>
                    <a:pt x="547" y="264"/>
                  </a:lnTo>
                  <a:lnTo>
                    <a:pt x="551" y="264"/>
                  </a:lnTo>
                  <a:lnTo>
                    <a:pt x="551" y="285"/>
                  </a:lnTo>
                  <a:lnTo>
                    <a:pt x="551" y="312"/>
                  </a:lnTo>
                  <a:lnTo>
                    <a:pt x="576" y="310"/>
                  </a:lnTo>
                  <a:lnTo>
                    <a:pt x="576" y="314"/>
                  </a:lnTo>
                  <a:lnTo>
                    <a:pt x="777" y="309"/>
                  </a:lnTo>
                  <a:lnTo>
                    <a:pt x="779" y="309"/>
                  </a:lnTo>
                  <a:lnTo>
                    <a:pt x="785" y="508"/>
                  </a:lnTo>
                  <a:lnTo>
                    <a:pt x="782" y="509"/>
                  </a:lnTo>
                  <a:lnTo>
                    <a:pt x="779" y="512"/>
                  </a:lnTo>
                  <a:lnTo>
                    <a:pt x="772" y="530"/>
                  </a:lnTo>
                  <a:lnTo>
                    <a:pt x="768" y="532"/>
                  </a:lnTo>
                  <a:lnTo>
                    <a:pt x="768" y="535"/>
                  </a:lnTo>
                  <a:lnTo>
                    <a:pt x="769" y="537"/>
                  </a:lnTo>
                  <a:lnTo>
                    <a:pt x="769" y="538"/>
                  </a:lnTo>
                  <a:lnTo>
                    <a:pt x="764" y="549"/>
                  </a:lnTo>
                  <a:lnTo>
                    <a:pt x="764" y="551"/>
                  </a:lnTo>
                  <a:lnTo>
                    <a:pt x="764" y="553"/>
                  </a:lnTo>
                  <a:lnTo>
                    <a:pt x="764" y="554"/>
                  </a:lnTo>
                  <a:lnTo>
                    <a:pt x="762" y="557"/>
                  </a:lnTo>
                  <a:lnTo>
                    <a:pt x="762" y="559"/>
                  </a:lnTo>
                  <a:lnTo>
                    <a:pt x="755" y="559"/>
                  </a:lnTo>
                  <a:lnTo>
                    <a:pt x="748" y="563"/>
                  </a:lnTo>
                  <a:lnTo>
                    <a:pt x="740" y="564"/>
                  </a:lnTo>
                  <a:lnTo>
                    <a:pt x="736" y="564"/>
                  </a:lnTo>
                  <a:lnTo>
                    <a:pt x="734" y="561"/>
                  </a:lnTo>
                  <a:lnTo>
                    <a:pt x="732" y="559"/>
                  </a:lnTo>
                  <a:lnTo>
                    <a:pt x="730" y="554"/>
                  </a:lnTo>
                  <a:lnTo>
                    <a:pt x="727" y="553"/>
                  </a:lnTo>
                  <a:lnTo>
                    <a:pt x="725" y="551"/>
                  </a:lnTo>
                  <a:lnTo>
                    <a:pt x="721" y="551"/>
                  </a:lnTo>
                  <a:lnTo>
                    <a:pt x="720" y="550"/>
                  </a:lnTo>
                  <a:lnTo>
                    <a:pt x="720" y="549"/>
                  </a:lnTo>
                  <a:lnTo>
                    <a:pt x="722" y="545"/>
                  </a:lnTo>
                  <a:lnTo>
                    <a:pt x="718" y="538"/>
                  </a:lnTo>
                  <a:lnTo>
                    <a:pt x="715" y="537"/>
                  </a:lnTo>
                  <a:lnTo>
                    <a:pt x="706" y="526"/>
                  </a:lnTo>
                  <a:lnTo>
                    <a:pt x="698" y="524"/>
                  </a:lnTo>
                  <a:lnTo>
                    <a:pt x="695" y="525"/>
                  </a:lnTo>
                  <a:lnTo>
                    <a:pt x="690" y="531"/>
                  </a:lnTo>
                  <a:lnTo>
                    <a:pt x="687" y="531"/>
                  </a:lnTo>
                  <a:lnTo>
                    <a:pt x="684" y="526"/>
                  </a:lnTo>
                  <a:lnTo>
                    <a:pt x="683" y="526"/>
                  </a:lnTo>
                  <a:lnTo>
                    <a:pt x="681" y="528"/>
                  </a:lnTo>
                  <a:lnTo>
                    <a:pt x="676" y="531"/>
                  </a:lnTo>
                  <a:lnTo>
                    <a:pt x="673" y="531"/>
                  </a:lnTo>
                  <a:lnTo>
                    <a:pt x="671" y="530"/>
                  </a:lnTo>
                  <a:lnTo>
                    <a:pt x="671" y="529"/>
                  </a:lnTo>
                  <a:lnTo>
                    <a:pt x="673" y="525"/>
                  </a:lnTo>
                  <a:lnTo>
                    <a:pt x="672" y="524"/>
                  </a:lnTo>
                  <a:lnTo>
                    <a:pt x="669" y="524"/>
                  </a:lnTo>
                  <a:lnTo>
                    <a:pt x="667" y="525"/>
                  </a:lnTo>
                  <a:lnTo>
                    <a:pt x="666" y="525"/>
                  </a:lnTo>
                  <a:lnTo>
                    <a:pt x="663" y="524"/>
                  </a:lnTo>
                  <a:lnTo>
                    <a:pt x="655" y="525"/>
                  </a:lnTo>
                  <a:lnTo>
                    <a:pt x="652" y="526"/>
                  </a:lnTo>
                  <a:lnTo>
                    <a:pt x="645" y="531"/>
                  </a:lnTo>
                  <a:lnTo>
                    <a:pt x="644" y="530"/>
                  </a:lnTo>
                  <a:lnTo>
                    <a:pt x="643" y="529"/>
                  </a:lnTo>
                  <a:lnTo>
                    <a:pt x="642" y="528"/>
                  </a:lnTo>
                  <a:lnTo>
                    <a:pt x="641" y="529"/>
                  </a:lnTo>
                  <a:lnTo>
                    <a:pt x="638" y="530"/>
                  </a:lnTo>
                  <a:lnTo>
                    <a:pt x="637" y="531"/>
                  </a:lnTo>
                  <a:lnTo>
                    <a:pt x="634" y="535"/>
                  </a:lnTo>
                  <a:lnTo>
                    <a:pt x="629" y="537"/>
                  </a:lnTo>
                  <a:lnTo>
                    <a:pt x="628" y="537"/>
                  </a:lnTo>
                  <a:lnTo>
                    <a:pt x="627" y="537"/>
                  </a:lnTo>
                  <a:lnTo>
                    <a:pt x="625" y="537"/>
                  </a:lnTo>
                  <a:lnTo>
                    <a:pt x="622" y="538"/>
                  </a:lnTo>
                  <a:lnTo>
                    <a:pt x="617" y="539"/>
                  </a:lnTo>
                  <a:lnTo>
                    <a:pt x="615" y="540"/>
                  </a:lnTo>
                  <a:lnTo>
                    <a:pt x="611" y="543"/>
                  </a:lnTo>
                  <a:lnTo>
                    <a:pt x="610" y="545"/>
                  </a:lnTo>
                  <a:lnTo>
                    <a:pt x="611" y="547"/>
                  </a:lnTo>
                  <a:lnTo>
                    <a:pt x="614" y="549"/>
                  </a:lnTo>
                  <a:lnTo>
                    <a:pt x="614" y="550"/>
                  </a:lnTo>
                  <a:lnTo>
                    <a:pt x="615" y="552"/>
                  </a:lnTo>
                  <a:lnTo>
                    <a:pt x="616" y="554"/>
                  </a:lnTo>
                  <a:lnTo>
                    <a:pt x="614" y="558"/>
                  </a:lnTo>
                  <a:lnTo>
                    <a:pt x="615" y="559"/>
                  </a:lnTo>
                  <a:lnTo>
                    <a:pt x="616" y="560"/>
                  </a:lnTo>
                  <a:lnTo>
                    <a:pt x="617" y="560"/>
                  </a:lnTo>
                  <a:lnTo>
                    <a:pt x="618" y="561"/>
                  </a:lnTo>
                  <a:lnTo>
                    <a:pt x="618" y="563"/>
                  </a:lnTo>
                  <a:lnTo>
                    <a:pt x="617" y="565"/>
                  </a:lnTo>
                  <a:lnTo>
                    <a:pt x="616" y="566"/>
                  </a:lnTo>
                  <a:lnTo>
                    <a:pt x="615" y="567"/>
                  </a:lnTo>
                  <a:lnTo>
                    <a:pt x="614" y="571"/>
                  </a:lnTo>
                  <a:lnTo>
                    <a:pt x="615" y="572"/>
                  </a:lnTo>
                  <a:lnTo>
                    <a:pt x="615" y="574"/>
                  </a:lnTo>
                  <a:lnTo>
                    <a:pt x="614" y="575"/>
                  </a:lnTo>
                  <a:lnTo>
                    <a:pt x="614" y="578"/>
                  </a:lnTo>
                  <a:lnTo>
                    <a:pt x="617" y="584"/>
                  </a:lnTo>
                  <a:lnTo>
                    <a:pt x="617" y="588"/>
                  </a:lnTo>
                  <a:lnTo>
                    <a:pt x="622" y="592"/>
                  </a:lnTo>
                  <a:lnTo>
                    <a:pt x="624" y="594"/>
                  </a:lnTo>
                  <a:lnTo>
                    <a:pt x="623" y="599"/>
                  </a:lnTo>
                  <a:lnTo>
                    <a:pt x="627" y="603"/>
                  </a:lnTo>
                  <a:lnTo>
                    <a:pt x="632" y="609"/>
                  </a:lnTo>
                  <a:lnTo>
                    <a:pt x="635" y="609"/>
                  </a:lnTo>
                  <a:lnTo>
                    <a:pt x="635" y="610"/>
                  </a:lnTo>
                  <a:lnTo>
                    <a:pt x="631" y="613"/>
                  </a:lnTo>
                  <a:lnTo>
                    <a:pt x="628" y="614"/>
                  </a:lnTo>
                  <a:lnTo>
                    <a:pt x="627" y="616"/>
                  </a:lnTo>
                  <a:lnTo>
                    <a:pt x="624" y="617"/>
                  </a:lnTo>
                  <a:lnTo>
                    <a:pt x="625" y="621"/>
                  </a:lnTo>
                  <a:lnTo>
                    <a:pt x="628" y="622"/>
                  </a:lnTo>
                  <a:lnTo>
                    <a:pt x="628" y="623"/>
                  </a:lnTo>
                  <a:lnTo>
                    <a:pt x="627" y="624"/>
                  </a:lnTo>
                  <a:lnTo>
                    <a:pt x="625" y="624"/>
                  </a:lnTo>
                  <a:lnTo>
                    <a:pt x="624" y="628"/>
                  </a:lnTo>
                  <a:lnTo>
                    <a:pt x="623" y="630"/>
                  </a:lnTo>
                  <a:lnTo>
                    <a:pt x="623" y="630"/>
                  </a:lnTo>
                  <a:lnTo>
                    <a:pt x="625" y="634"/>
                  </a:lnTo>
                  <a:lnTo>
                    <a:pt x="627" y="637"/>
                  </a:lnTo>
                  <a:lnTo>
                    <a:pt x="625" y="642"/>
                  </a:lnTo>
                  <a:lnTo>
                    <a:pt x="628" y="645"/>
                  </a:lnTo>
                  <a:lnTo>
                    <a:pt x="627" y="647"/>
                  </a:lnTo>
                  <a:lnTo>
                    <a:pt x="628" y="654"/>
                  </a:lnTo>
                  <a:lnTo>
                    <a:pt x="625" y="658"/>
                  </a:lnTo>
                  <a:lnTo>
                    <a:pt x="625" y="662"/>
                  </a:lnTo>
                  <a:lnTo>
                    <a:pt x="627" y="663"/>
                  </a:lnTo>
                  <a:lnTo>
                    <a:pt x="630" y="666"/>
                  </a:lnTo>
                  <a:lnTo>
                    <a:pt x="631" y="668"/>
                  </a:lnTo>
                  <a:lnTo>
                    <a:pt x="631" y="670"/>
                  </a:lnTo>
                  <a:lnTo>
                    <a:pt x="630" y="672"/>
                  </a:lnTo>
                  <a:lnTo>
                    <a:pt x="630" y="678"/>
                  </a:lnTo>
                  <a:lnTo>
                    <a:pt x="631" y="681"/>
                  </a:lnTo>
                  <a:lnTo>
                    <a:pt x="632" y="682"/>
                  </a:lnTo>
                  <a:lnTo>
                    <a:pt x="634" y="684"/>
                  </a:lnTo>
                  <a:lnTo>
                    <a:pt x="634" y="685"/>
                  </a:lnTo>
                  <a:lnTo>
                    <a:pt x="638" y="690"/>
                  </a:lnTo>
                  <a:lnTo>
                    <a:pt x="638" y="696"/>
                  </a:lnTo>
                  <a:lnTo>
                    <a:pt x="636" y="698"/>
                  </a:lnTo>
                  <a:lnTo>
                    <a:pt x="635" y="698"/>
                  </a:lnTo>
                  <a:lnTo>
                    <a:pt x="634" y="700"/>
                  </a:lnTo>
                  <a:lnTo>
                    <a:pt x="635" y="702"/>
                  </a:lnTo>
                  <a:lnTo>
                    <a:pt x="636" y="704"/>
                  </a:lnTo>
                  <a:lnTo>
                    <a:pt x="637" y="711"/>
                  </a:lnTo>
                  <a:lnTo>
                    <a:pt x="638" y="714"/>
                  </a:lnTo>
                  <a:lnTo>
                    <a:pt x="637" y="717"/>
                  </a:lnTo>
                  <a:lnTo>
                    <a:pt x="632" y="721"/>
                  </a:lnTo>
                  <a:lnTo>
                    <a:pt x="632" y="724"/>
                  </a:lnTo>
                  <a:lnTo>
                    <a:pt x="636" y="733"/>
                  </a:lnTo>
                  <a:lnTo>
                    <a:pt x="642" y="739"/>
                  </a:lnTo>
                  <a:lnTo>
                    <a:pt x="642" y="746"/>
                  </a:lnTo>
                  <a:lnTo>
                    <a:pt x="648" y="758"/>
                  </a:lnTo>
                  <a:lnTo>
                    <a:pt x="650" y="763"/>
                  </a:lnTo>
                  <a:lnTo>
                    <a:pt x="653" y="772"/>
                  </a:lnTo>
                  <a:lnTo>
                    <a:pt x="655" y="776"/>
                  </a:lnTo>
                  <a:lnTo>
                    <a:pt x="655" y="784"/>
                  </a:lnTo>
                  <a:lnTo>
                    <a:pt x="658" y="798"/>
                  </a:lnTo>
                  <a:lnTo>
                    <a:pt x="659" y="807"/>
                  </a:lnTo>
                  <a:lnTo>
                    <a:pt x="659" y="812"/>
                  </a:lnTo>
                  <a:lnTo>
                    <a:pt x="660" y="814"/>
                  </a:lnTo>
                  <a:lnTo>
                    <a:pt x="662" y="817"/>
                  </a:lnTo>
                  <a:lnTo>
                    <a:pt x="662" y="835"/>
                  </a:lnTo>
                  <a:lnTo>
                    <a:pt x="659" y="838"/>
                  </a:lnTo>
                  <a:lnTo>
                    <a:pt x="657" y="839"/>
                  </a:lnTo>
                  <a:lnTo>
                    <a:pt x="646" y="839"/>
                  </a:lnTo>
                  <a:lnTo>
                    <a:pt x="643" y="845"/>
                  </a:lnTo>
                  <a:lnTo>
                    <a:pt x="643" y="846"/>
                  </a:lnTo>
                  <a:lnTo>
                    <a:pt x="645" y="847"/>
                  </a:lnTo>
                  <a:lnTo>
                    <a:pt x="651" y="851"/>
                  </a:lnTo>
                  <a:lnTo>
                    <a:pt x="651" y="853"/>
                  </a:lnTo>
                  <a:lnTo>
                    <a:pt x="650" y="856"/>
                  </a:lnTo>
                  <a:lnTo>
                    <a:pt x="650" y="858"/>
                  </a:lnTo>
                  <a:lnTo>
                    <a:pt x="650" y="860"/>
                  </a:lnTo>
                  <a:lnTo>
                    <a:pt x="648" y="864"/>
                  </a:lnTo>
                  <a:lnTo>
                    <a:pt x="648" y="866"/>
                  </a:lnTo>
                  <a:lnTo>
                    <a:pt x="648" y="871"/>
                  </a:lnTo>
                  <a:lnTo>
                    <a:pt x="648" y="874"/>
                  </a:lnTo>
                  <a:lnTo>
                    <a:pt x="353" y="599"/>
                  </a:lnTo>
                  <a:lnTo>
                    <a:pt x="288" y="537"/>
                  </a:lnTo>
                  <a:lnTo>
                    <a:pt x="77" y="337"/>
                  </a:lnTo>
                  <a:lnTo>
                    <a:pt x="0" y="265"/>
                  </a:lnTo>
                  <a:lnTo>
                    <a:pt x="84" y="265"/>
                  </a:lnTo>
                  <a:lnTo>
                    <a:pt x="84" y="295"/>
                  </a:lnTo>
                  <a:lnTo>
                    <a:pt x="84" y="320"/>
                  </a:lnTo>
                  <a:lnTo>
                    <a:pt x="164" y="319"/>
                  </a:lnTo>
                  <a:lnTo>
                    <a:pt x="164" y="265"/>
                  </a:lnTo>
                  <a:lnTo>
                    <a:pt x="160" y="265"/>
                  </a:lnTo>
                  <a:lnTo>
                    <a:pt x="160" y="261"/>
                  </a:lnTo>
                  <a:lnTo>
                    <a:pt x="155" y="261"/>
                  </a:lnTo>
                  <a:lnTo>
                    <a:pt x="155" y="257"/>
                  </a:lnTo>
                  <a:lnTo>
                    <a:pt x="147" y="257"/>
                  </a:lnTo>
                  <a:lnTo>
                    <a:pt x="147" y="252"/>
                  </a:lnTo>
                  <a:lnTo>
                    <a:pt x="142" y="252"/>
                  </a:lnTo>
                  <a:lnTo>
                    <a:pt x="142" y="249"/>
                  </a:lnTo>
                  <a:lnTo>
                    <a:pt x="133" y="249"/>
                  </a:lnTo>
                  <a:lnTo>
                    <a:pt x="133" y="244"/>
                  </a:lnTo>
                  <a:lnTo>
                    <a:pt x="129" y="244"/>
                  </a:lnTo>
                  <a:lnTo>
                    <a:pt x="129" y="238"/>
                  </a:lnTo>
                  <a:lnTo>
                    <a:pt x="129" y="238"/>
                  </a:lnTo>
                  <a:lnTo>
                    <a:pt x="120" y="238"/>
                  </a:lnTo>
                  <a:lnTo>
                    <a:pt x="120" y="235"/>
                  </a:lnTo>
                  <a:lnTo>
                    <a:pt x="111" y="235"/>
                  </a:lnTo>
                  <a:lnTo>
                    <a:pt x="111" y="232"/>
                  </a:lnTo>
                  <a:lnTo>
                    <a:pt x="102" y="232"/>
                  </a:lnTo>
                  <a:lnTo>
                    <a:pt x="102" y="226"/>
                  </a:lnTo>
                  <a:lnTo>
                    <a:pt x="98" y="226"/>
                  </a:lnTo>
                  <a:lnTo>
                    <a:pt x="98" y="223"/>
                  </a:lnTo>
                  <a:lnTo>
                    <a:pt x="88" y="223"/>
                  </a:lnTo>
                  <a:lnTo>
                    <a:pt x="88" y="218"/>
                  </a:lnTo>
                  <a:lnTo>
                    <a:pt x="84" y="218"/>
                  </a:lnTo>
                  <a:lnTo>
                    <a:pt x="84" y="212"/>
                  </a:lnTo>
                  <a:lnTo>
                    <a:pt x="77" y="212"/>
                  </a:lnTo>
                  <a:lnTo>
                    <a:pt x="77" y="209"/>
                  </a:lnTo>
                  <a:lnTo>
                    <a:pt x="71" y="209"/>
                  </a:lnTo>
                  <a:lnTo>
                    <a:pt x="71" y="205"/>
                  </a:lnTo>
                  <a:lnTo>
                    <a:pt x="64" y="205"/>
                  </a:lnTo>
                  <a:lnTo>
                    <a:pt x="64" y="199"/>
                  </a:lnTo>
                  <a:lnTo>
                    <a:pt x="58" y="199"/>
                  </a:lnTo>
                  <a:lnTo>
                    <a:pt x="58" y="191"/>
                  </a:lnTo>
                  <a:lnTo>
                    <a:pt x="55" y="191"/>
                  </a:lnTo>
                  <a:lnTo>
                    <a:pt x="55" y="185"/>
                  </a:lnTo>
                  <a:lnTo>
                    <a:pt x="50" y="185"/>
                  </a:lnTo>
                  <a:lnTo>
                    <a:pt x="50" y="178"/>
                  </a:lnTo>
                  <a:lnTo>
                    <a:pt x="45" y="178"/>
                  </a:lnTo>
                  <a:lnTo>
                    <a:pt x="46" y="173"/>
                  </a:lnTo>
                  <a:lnTo>
                    <a:pt x="40" y="173"/>
                  </a:lnTo>
                  <a:lnTo>
                    <a:pt x="40" y="168"/>
                  </a:lnTo>
                  <a:lnTo>
                    <a:pt x="36" y="168"/>
                  </a:lnTo>
                  <a:lnTo>
                    <a:pt x="36" y="160"/>
                  </a:lnTo>
                  <a:lnTo>
                    <a:pt x="32" y="160"/>
                  </a:lnTo>
                  <a:lnTo>
                    <a:pt x="32" y="124"/>
                  </a:lnTo>
                  <a:lnTo>
                    <a:pt x="36" y="125"/>
                  </a:lnTo>
                  <a:lnTo>
                    <a:pt x="36" y="120"/>
                  </a:lnTo>
                  <a:lnTo>
                    <a:pt x="40" y="120"/>
                  </a:lnTo>
                  <a:lnTo>
                    <a:pt x="40" y="117"/>
                  </a:lnTo>
                  <a:lnTo>
                    <a:pt x="44" y="117"/>
                  </a:lnTo>
                  <a:lnTo>
                    <a:pt x="44" y="111"/>
                  </a:lnTo>
                  <a:lnTo>
                    <a:pt x="49" y="111"/>
                  </a:lnTo>
                  <a:lnTo>
                    <a:pt x="49" y="105"/>
                  </a:lnTo>
                  <a:lnTo>
                    <a:pt x="30" y="105"/>
                  </a:lnTo>
                  <a:lnTo>
                    <a:pt x="31" y="0"/>
                  </a:lnTo>
                  <a:lnTo>
                    <a:pt x="93" y="0"/>
                  </a:lnTo>
                  <a:lnTo>
                    <a:pt x="218" y="0"/>
                  </a:lnTo>
                  <a:lnTo>
                    <a:pt x="218" y="26"/>
                  </a:lnTo>
                  <a:lnTo>
                    <a:pt x="244" y="26"/>
                  </a:lnTo>
                  <a:lnTo>
                    <a:pt x="244" y="50"/>
                  </a:lnTo>
                  <a:lnTo>
                    <a:pt x="302" y="4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  <p:sp>
          <p:nvSpPr>
            <p:cNvPr id="432" name="Freeform 163">
              <a:extLst>
                <a:ext uri="{FF2B5EF4-FFF2-40B4-BE49-F238E27FC236}">
                  <a16:creationId xmlns:a16="http://schemas.microsoft.com/office/drawing/2014/main" id="{A09704F6-DE25-335B-2473-D36905981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838" y="1701800"/>
              <a:ext cx="119063" cy="349250"/>
            </a:xfrm>
            <a:custGeom>
              <a:avLst/>
              <a:gdLst>
                <a:gd name="T0" fmla="*/ 56 w 75"/>
                <a:gd name="T1" fmla="*/ 13 h 220"/>
                <a:gd name="T2" fmla="*/ 56 w 75"/>
                <a:gd name="T3" fmla="*/ 14 h 220"/>
                <a:gd name="T4" fmla="*/ 56 w 75"/>
                <a:gd name="T5" fmla="*/ 21 h 220"/>
                <a:gd name="T6" fmla="*/ 55 w 75"/>
                <a:gd name="T7" fmla="*/ 23 h 220"/>
                <a:gd name="T8" fmla="*/ 54 w 75"/>
                <a:gd name="T9" fmla="*/ 29 h 220"/>
                <a:gd name="T10" fmla="*/ 56 w 75"/>
                <a:gd name="T11" fmla="*/ 29 h 220"/>
                <a:gd name="T12" fmla="*/ 60 w 75"/>
                <a:gd name="T13" fmla="*/ 29 h 220"/>
                <a:gd name="T14" fmla="*/ 62 w 75"/>
                <a:gd name="T15" fmla="*/ 31 h 220"/>
                <a:gd name="T16" fmla="*/ 64 w 75"/>
                <a:gd name="T17" fmla="*/ 37 h 220"/>
                <a:gd name="T18" fmla="*/ 67 w 75"/>
                <a:gd name="T19" fmla="*/ 41 h 220"/>
                <a:gd name="T20" fmla="*/ 68 w 75"/>
                <a:gd name="T21" fmla="*/ 43 h 220"/>
                <a:gd name="T22" fmla="*/ 70 w 75"/>
                <a:gd name="T23" fmla="*/ 45 h 220"/>
                <a:gd name="T24" fmla="*/ 73 w 75"/>
                <a:gd name="T25" fmla="*/ 50 h 220"/>
                <a:gd name="T26" fmla="*/ 75 w 75"/>
                <a:gd name="T27" fmla="*/ 52 h 220"/>
                <a:gd name="T28" fmla="*/ 75 w 75"/>
                <a:gd name="T29" fmla="*/ 55 h 220"/>
                <a:gd name="T30" fmla="*/ 73 w 75"/>
                <a:gd name="T31" fmla="*/ 59 h 220"/>
                <a:gd name="T32" fmla="*/ 70 w 75"/>
                <a:gd name="T33" fmla="*/ 63 h 220"/>
                <a:gd name="T34" fmla="*/ 66 w 75"/>
                <a:gd name="T35" fmla="*/ 68 h 220"/>
                <a:gd name="T36" fmla="*/ 66 w 75"/>
                <a:gd name="T37" fmla="*/ 77 h 220"/>
                <a:gd name="T38" fmla="*/ 64 w 75"/>
                <a:gd name="T39" fmla="*/ 84 h 220"/>
                <a:gd name="T40" fmla="*/ 62 w 75"/>
                <a:gd name="T41" fmla="*/ 89 h 220"/>
                <a:gd name="T42" fmla="*/ 63 w 75"/>
                <a:gd name="T43" fmla="*/ 91 h 220"/>
                <a:gd name="T44" fmla="*/ 61 w 75"/>
                <a:gd name="T45" fmla="*/ 103 h 220"/>
                <a:gd name="T46" fmla="*/ 55 w 75"/>
                <a:gd name="T47" fmla="*/ 105 h 220"/>
                <a:gd name="T48" fmla="*/ 55 w 75"/>
                <a:gd name="T49" fmla="*/ 110 h 220"/>
                <a:gd name="T50" fmla="*/ 54 w 75"/>
                <a:gd name="T51" fmla="*/ 114 h 220"/>
                <a:gd name="T52" fmla="*/ 46 w 75"/>
                <a:gd name="T53" fmla="*/ 121 h 220"/>
                <a:gd name="T54" fmla="*/ 38 w 75"/>
                <a:gd name="T55" fmla="*/ 129 h 220"/>
                <a:gd name="T56" fmla="*/ 35 w 75"/>
                <a:gd name="T57" fmla="*/ 133 h 220"/>
                <a:gd name="T58" fmla="*/ 38 w 75"/>
                <a:gd name="T59" fmla="*/ 141 h 220"/>
                <a:gd name="T60" fmla="*/ 41 w 75"/>
                <a:gd name="T61" fmla="*/ 145 h 220"/>
                <a:gd name="T62" fmla="*/ 46 w 75"/>
                <a:gd name="T63" fmla="*/ 152 h 220"/>
                <a:gd name="T64" fmla="*/ 40 w 75"/>
                <a:gd name="T65" fmla="*/ 160 h 220"/>
                <a:gd name="T66" fmla="*/ 48 w 75"/>
                <a:gd name="T67" fmla="*/ 201 h 220"/>
                <a:gd name="T68" fmla="*/ 43 w 75"/>
                <a:gd name="T69" fmla="*/ 203 h 220"/>
                <a:gd name="T70" fmla="*/ 41 w 75"/>
                <a:gd name="T71" fmla="*/ 205 h 220"/>
                <a:gd name="T72" fmla="*/ 35 w 75"/>
                <a:gd name="T73" fmla="*/ 208 h 220"/>
                <a:gd name="T74" fmla="*/ 28 w 75"/>
                <a:gd name="T75" fmla="*/ 217 h 220"/>
                <a:gd name="T76" fmla="*/ 24 w 75"/>
                <a:gd name="T77" fmla="*/ 220 h 220"/>
                <a:gd name="T78" fmla="*/ 21 w 75"/>
                <a:gd name="T79" fmla="*/ 218 h 220"/>
                <a:gd name="T80" fmla="*/ 20 w 75"/>
                <a:gd name="T81" fmla="*/ 215 h 220"/>
                <a:gd name="T82" fmla="*/ 18 w 75"/>
                <a:gd name="T83" fmla="*/ 211 h 220"/>
                <a:gd name="T84" fmla="*/ 15 w 75"/>
                <a:gd name="T85" fmla="*/ 209 h 220"/>
                <a:gd name="T86" fmla="*/ 14 w 75"/>
                <a:gd name="T87" fmla="*/ 206 h 220"/>
                <a:gd name="T88" fmla="*/ 11 w 75"/>
                <a:gd name="T89" fmla="*/ 205 h 220"/>
                <a:gd name="T90" fmla="*/ 4 w 75"/>
                <a:gd name="T91" fmla="*/ 201 h 220"/>
                <a:gd name="T92" fmla="*/ 0 w 75"/>
                <a:gd name="T93" fmla="*/ 197 h 220"/>
                <a:gd name="T94" fmla="*/ 8 w 75"/>
                <a:gd name="T95" fmla="*/ 1 h 220"/>
                <a:gd name="T96" fmla="*/ 12 w 75"/>
                <a:gd name="T97" fmla="*/ 4 h 220"/>
                <a:gd name="T98" fmla="*/ 31 w 75"/>
                <a:gd name="T99" fmla="*/ 7 h 220"/>
                <a:gd name="T100" fmla="*/ 57 w 75"/>
                <a:gd name="T101" fmla="*/ 1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5" h="220">
                  <a:moveTo>
                    <a:pt x="57" y="10"/>
                  </a:moveTo>
                  <a:lnTo>
                    <a:pt x="56" y="13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6" y="19"/>
                  </a:lnTo>
                  <a:lnTo>
                    <a:pt x="56" y="21"/>
                  </a:lnTo>
                  <a:lnTo>
                    <a:pt x="56" y="23"/>
                  </a:lnTo>
                  <a:lnTo>
                    <a:pt x="55" y="23"/>
                  </a:lnTo>
                  <a:lnTo>
                    <a:pt x="55" y="26"/>
                  </a:lnTo>
                  <a:lnTo>
                    <a:pt x="54" y="29"/>
                  </a:lnTo>
                  <a:lnTo>
                    <a:pt x="56" y="29"/>
                  </a:lnTo>
                  <a:lnTo>
                    <a:pt x="56" y="29"/>
                  </a:lnTo>
                  <a:lnTo>
                    <a:pt x="56" y="29"/>
                  </a:lnTo>
                  <a:lnTo>
                    <a:pt x="60" y="29"/>
                  </a:lnTo>
                  <a:lnTo>
                    <a:pt x="60" y="31"/>
                  </a:lnTo>
                  <a:lnTo>
                    <a:pt x="62" y="31"/>
                  </a:lnTo>
                  <a:lnTo>
                    <a:pt x="62" y="37"/>
                  </a:lnTo>
                  <a:lnTo>
                    <a:pt x="64" y="37"/>
                  </a:lnTo>
                  <a:lnTo>
                    <a:pt x="64" y="41"/>
                  </a:lnTo>
                  <a:lnTo>
                    <a:pt x="67" y="41"/>
                  </a:lnTo>
                  <a:lnTo>
                    <a:pt x="66" y="43"/>
                  </a:lnTo>
                  <a:lnTo>
                    <a:pt x="68" y="43"/>
                  </a:lnTo>
                  <a:lnTo>
                    <a:pt x="68" y="45"/>
                  </a:lnTo>
                  <a:lnTo>
                    <a:pt x="70" y="45"/>
                  </a:lnTo>
                  <a:lnTo>
                    <a:pt x="70" y="50"/>
                  </a:lnTo>
                  <a:lnTo>
                    <a:pt x="73" y="50"/>
                  </a:lnTo>
                  <a:lnTo>
                    <a:pt x="73" y="52"/>
                  </a:lnTo>
                  <a:lnTo>
                    <a:pt x="75" y="52"/>
                  </a:lnTo>
                  <a:lnTo>
                    <a:pt x="75" y="55"/>
                  </a:lnTo>
                  <a:lnTo>
                    <a:pt x="75" y="55"/>
                  </a:lnTo>
                  <a:lnTo>
                    <a:pt x="73" y="55"/>
                  </a:lnTo>
                  <a:lnTo>
                    <a:pt x="73" y="59"/>
                  </a:lnTo>
                  <a:lnTo>
                    <a:pt x="70" y="59"/>
                  </a:lnTo>
                  <a:lnTo>
                    <a:pt x="70" y="63"/>
                  </a:lnTo>
                  <a:lnTo>
                    <a:pt x="66" y="63"/>
                  </a:lnTo>
                  <a:lnTo>
                    <a:pt x="66" y="68"/>
                  </a:lnTo>
                  <a:lnTo>
                    <a:pt x="66" y="72"/>
                  </a:lnTo>
                  <a:lnTo>
                    <a:pt x="66" y="77"/>
                  </a:lnTo>
                  <a:lnTo>
                    <a:pt x="64" y="77"/>
                  </a:lnTo>
                  <a:lnTo>
                    <a:pt x="64" y="84"/>
                  </a:lnTo>
                  <a:lnTo>
                    <a:pt x="62" y="84"/>
                  </a:lnTo>
                  <a:lnTo>
                    <a:pt x="62" y="89"/>
                  </a:lnTo>
                  <a:lnTo>
                    <a:pt x="63" y="89"/>
                  </a:lnTo>
                  <a:lnTo>
                    <a:pt x="63" y="91"/>
                  </a:lnTo>
                  <a:lnTo>
                    <a:pt x="62" y="91"/>
                  </a:lnTo>
                  <a:lnTo>
                    <a:pt x="61" y="103"/>
                  </a:lnTo>
                  <a:lnTo>
                    <a:pt x="61" y="105"/>
                  </a:lnTo>
                  <a:lnTo>
                    <a:pt x="55" y="105"/>
                  </a:lnTo>
                  <a:lnTo>
                    <a:pt x="55" y="107"/>
                  </a:lnTo>
                  <a:lnTo>
                    <a:pt x="55" y="110"/>
                  </a:lnTo>
                  <a:lnTo>
                    <a:pt x="54" y="113"/>
                  </a:lnTo>
                  <a:lnTo>
                    <a:pt x="54" y="114"/>
                  </a:lnTo>
                  <a:lnTo>
                    <a:pt x="54" y="121"/>
                  </a:lnTo>
                  <a:lnTo>
                    <a:pt x="46" y="121"/>
                  </a:lnTo>
                  <a:lnTo>
                    <a:pt x="46" y="129"/>
                  </a:lnTo>
                  <a:lnTo>
                    <a:pt x="38" y="129"/>
                  </a:lnTo>
                  <a:lnTo>
                    <a:pt x="38" y="133"/>
                  </a:lnTo>
                  <a:lnTo>
                    <a:pt x="35" y="133"/>
                  </a:lnTo>
                  <a:lnTo>
                    <a:pt x="35" y="141"/>
                  </a:lnTo>
                  <a:lnTo>
                    <a:pt x="38" y="141"/>
                  </a:lnTo>
                  <a:lnTo>
                    <a:pt x="38" y="145"/>
                  </a:lnTo>
                  <a:lnTo>
                    <a:pt x="41" y="145"/>
                  </a:lnTo>
                  <a:lnTo>
                    <a:pt x="41" y="152"/>
                  </a:lnTo>
                  <a:lnTo>
                    <a:pt x="46" y="152"/>
                  </a:lnTo>
                  <a:lnTo>
                    <a:pt x="46" y="161"/>
                  </a:lnTo>
                  <a:lnTo>
                    <a:pt x="40" y="160"/>
                  </a:lnTo>
                  <a:lnTo>
                    <a:pt x="49" y="201"/>
                  </a:lnTo>
                  <a:lnTo>
                    <a:pt x="48" y="201"/>
                  </a:lnTo>
                  <a:lnTo>
                    <a:pt x="48" y="203"/>
                  </a:lnTo>
                  <a:lnTo>
                    <a:pt x="43" y="203"/>
                  </a:lnTo>
                  <a:lnTo>
                    <a:pt x="43" y="205"/>
                  </a:lnTo>
                  <a:lnTo>
                    <a:pt x="41" y="205"/>
                  </a:lnTo>
                  <a:lnTo>
                    <a:pt x="41" y="208"/>
                  </a:lnTo>
                  <a:lnTo>
                    <a:pt x="35" y="208"/>
                  </a:lnTo>
                  <a:lnTo>
                    <a:pt x="35" y="217"/>
                  </a:lnTo>
                  <a:lnTo>
                    <a:pt x="28" y="217"/>
                  </a:lnTo>
                  <a:lnTo>
                    <a:pt x="28" y="220"/>
                  </a:lnTo>
                  <a:lnTo>
                    <a:pt x="24" y="220"/>
                  </a:lnTo>
                  <a:lnTo>
                    <a:pt x="24" y="218"/>
                  </a:lnTo>
                  <a:lnTo>
                    <a:pt x="21" y="218"/>
                  </a:lnTo>
                  <a:lnTo>
                    <a:pt x="21" y="215"/>
                  </a:lnTo>
                  <a:lnTo>
                    <a:pt x="20" y="215"/>
                  </a:lnTo>
                  <a:lnTo>
                    <a:pt x="20" y="211"/>
                  </a:lnTo>
                  <a:lnTo>
                    <a:pt x="18" y="211"/>
                  </a:lnTo>
                  <a:lnTo>
                    <a:pt x="18" y="209"/>
                  </a:lnTo>
                  <a:lnTo>
                    <a:pt x="15" y="209"/>
                  </a:lnTo>
                  <a:lnTo>
                    <a:pt x="15" y="206"/>
                  </a:lnTo>
                  <a:lnTo>
                    <a:pt x="14" y="206"/>
                  </a:lnTo>
                  <a:lnTo>
                    <a:pt x="14" y="205"/>
                  </a:lnTo>
                  <a:lnTo>
                    <a:pt x="11" y="205"/>
                  </a:lnTo>
                  <a:lnTo>
                    <a:pt x="11" y="201"/>
                  </a:lnTo>
                  <a:lnTo>
                    <a:pt x="4" y="201"/>
                  </a:lnTo>
                  <a:lnTo>
                    <a:pt x="4" y="197"/>
                  </a:lnTo>
                  <a:lnTo>
                    <a:pt x="0" y="197"/>
                  </a:lnTo>
                  <a:lnTo>
                    <a:pt x="8" y="0"/>
                  </a:lnTo>
                  <a:lnTo>
                    <a:pt x="8" y="1"/>
                  </a:lnTo>
                  <a:lnTo>
                    <a:pt x="8" y="1"/>
                  </a:lnTo>
                  <a:lnTo>
                    <a:pt x="12" y="4"/>
                  </a:lnTo>
                  <a:lnTo>
                    <a:pt x="13" y="6"/>
                  </a:lnTo>
                  <a:lnTo>
                    <a:pt x="31" y="7"/>
                  </a:lnTo>
                  <a:lnTo>
                    <a:pt x="32" y="9"/>
                  </a:lnTo>
                  <a:lnTo>
                    <a:pt x="57" y="1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79055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463B08-C7A0-0C20-4493-B22982396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Nevada Congressional Districts</a:t>
            </a:r>
            <a:endParaRPr lang="zh-CN" altLang="en-US" dirty="0"/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84E44A4B-EEEF-2A3D-66C5-5062B9314DFF}"/>
              </a:ext>
            </a:extLst>
          </p:cNvPr>
          <p:cNvGrpSpPr/>
          <p:nvPr/>
        </p:nvGrpSpPr>
        <p:grpSpPr>
          <a:xfrm>
            <a:off x="1043608" y="1143825"/>
            <a:ext cx="2425700" cy="3601334"/>
            <a:chOff x="2582863" y="1112838"/>
            <a:chExt cx="2276476" cy="3379787"/>
          </a:xfrm>
          <a:noFill/>
        </p:grpSpPr>
        <p:sp>
          <p:nvSpPr>
            <p:cNvPr id="390" name="Freeform 5">
              <a:extLst>
                <a:ext uri="{FF2B5EF4-FFF2-40B4-BE49-F238E27FC236}">
                  <a16:creationId xmlns:a16="http://schemas.microsoft.com/office/drawing/2014/main" id="{F0709699-291E-CE85-4E80-29EF026681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3726" y="3910013"/>
              <a:ext cx="223838" cy="304800"/>
            </a:xfrm>
            <a:custGeom>
              <a:avLst/>
              <a:gdLst>
                <a:gd name="T0" fmla="*/ 8 w 141"/>
                <a:gd name="T1" fmla="*/ 33 h 192"/>
                <a:gd name="T2" fmla="*/ 10 w 141"/>
                <a:gd name="T3" fmla="*/ 24 h 192"/>
                <a:gd name="T4" fmla="*/ 15 w 141"/>
                <a:gd name="T5" fmla="*/ 20 h 192"/>
                <a:gd name="T6" fmla="*/ 19 w 141"/>
                <a:gd name="T7" fmla="*/ 13 h 192"/>
                <a:gd name="T8" fmla="*/ 26 w 141"/>
                <a:gd name="T9" fmla="*/ 10 h 192"/>
                <a:gd name="T10" fmla="*/ 35 w 141"/>
                <a:gd name="T11" fmla="*/ 8 h 192"/>
                <a:gd name="T12" fmla="*/ 41 w 141"/>
                <a:gd name="T13" fmla="*/ 4 h 192"/>
                <a:gd name="T14" fmla="*/ 46 w 141"/>
                <a:gd name="T15" fmla="*/ 2 h 192"/>
                <a:gd name="T16" fmla="*/ 50 w 141"/>
                <a:gd name="T17" fmla="*/ 7 h 192"/>
                <a:gd name="T18" fmla="*/ 55 w 141"/>
                <a:gd name="T19" fmla="*/ 19 h 192"/>
                <a:gd name="T20" fmla="*/ 62 w 141"/>
                <a:gd name="T21" fmla="*/ 38 h 192"/>
                <a:gd name="T22" fmla="*/ 67 w 141"/>
                <a:gd name="T23" fmla="*/ 38 h 192"/>
                <a:gd name="T24" fmla="*/ 72 w 141"/>
                <a:gd name="T25" fmla="*/ 41 h 192"/>
                <a:gd name="T26" fmla="*/ 76 w 141"/>
                <a:gd name="T27" fmla="*/ 35 h 192"/>
                <a:gd name="T28" fmla="*/ 79 w 141"/>
                <a:gd name="T29" fmla="*/ 28 h 192"/>
                <a:gd name="T30" fmla="*/ 87 w 141"/>
                <a:gd name="T31" fmla="*/ 29 h 192"/>
                <a:gd name="T32" fmla="*/ 115 w 141"/>
                <a:gd name="T33" fmla="*/ 45 h 192"/>
                <a:gd name="T34" fmla="*/ 118 w 141"/>
                <a:gd name="T35" fmla="*/ 54 h 192"/>
                <a:gd name="T36" fmla="*/ 118 w 141"/>
                <a:gd name="T37" fmla="*/ 60 h 192"/>
                <a:gd name="T38" fmla="*/ 116 w 141"/>
                <a:gd name="T39" fmla="*/ 69 h 192"/>
                <a:gd name="T40" fmla="*/ 121 w 141"/>
                <a:gd name="T41" fmla="*/ 80 h 192"/>
                <a:gd name="T42" fmla="*/ 124 w 141"/>
                <a:gd name="T43" fmla="*/ 86 h 192"/>
                <a:gd name="T44" fmla="*/ 126 w 141"/>
                <a:gd name="T45" fmla="*/ 94 h 192"/>
                <a:gd name="T46" fmla="*/ 133 w 141"/>
                <a:gd name="T47" fmla="*/ 100 h 192"/>
                <a:gd name="T48" fmla="*/ 135 w 141"/>
                <a:gd name="T49" fmla="*/ 106 h 192"/>
                <a:gd name="T50" fmla="*/ 126 w 141"/>
                <a:gd name="T51" fmla="*/ 110 h 192"/>
                <a:gd name="T52" fmla="*/ 128 w 141"/>
                <a:gd name="T53" fmla="*/ 119 h 192"/>
                <a:gd name="T54" fmla="*/ 127 w 141"/>
                <a:gd name="T55" fmla="*/ 127 h 192"/>
                <a:gd name="T56" fmla="*/ 128 w 141"/>
                <a:gd name="T57" fmla="*/ 136 h 192"/>
                <a:gd name="T58" fmla="*/ 129 w 141"/>
                <a:gd name="T59" fmla="*/ 145 h 192"/>
                <a:gd name="T60" fmla="*/ 127 w 141"/>
                <a:gd name="T61" fmla="*/ 155 h 192"/>
                <a:gd name="T62" fmla="*/ 134 w 141"/>
                <a:gd name="T63" fmla="*/ 162 h 192"/>
                <a:gd name="T64" fmla="*/ 132 w 141"/>
                <a:gd name="T65" fmla="*/ 171 h 192"/>
                <a:gd name="T66" fmla="*/ 137 w 141"/>
                <a:gd name="T67" fmla="*/ 178 h 192"/>
                <a:gd name="T68" fmla="*/ 141 w 141"/>
                <a:gd name="T69" fmla="*/ 185 h 192"/>
                <a:gd name="T70" fmla="*/ 118 w 141"/>
                <a:gd name="T71" fmla="*/ 190 h 192"/>
                <a:gd name="T72" fmla="*/ 63 w 141"/>
                <a:gd name="T73" fmla="*/ 191 h 192"/>
                <a:gd name="T74" fmla="*/ 33 w 141"/>
                <a:gd name="T75" fmla="*/ 192 h 192"/>
                <a:gd name="T76" fmla="*/ 13 w 141"/>
                <a:gd name="T77" fmla="*/ 192 h 192"/>
                <a:gd name="T78" fmla="*/ 3 w 141"/>
                <a:gd name="T79" fmla="*/ 171 h 192"/>
                <a:gd name="T80" fmla="*/ 2 w 141"/>
                <a:gd name="T81" fmla="*/ 140 h 192"/>
                <a:gd name="T82" fmla="*/ 2 w 141"/>
                <a:gd name="T83" fmla="*/ 129 h 192"/>
                <a:gd name="T84" fmla="*/ 3 w 141"/>
                <a:gd name="T85" fmla="*/ 118 h 192"/>
                <a:gd name="T86" fmla="*/ 2 w 141"/>
                <a:gd name="T87" fmla="*/ 106 h 192"/>
                <a:gd name="T88" fmla="*/ 1 w 141"/>
                <a:gd name="T89" fmla="*/ 96 h 192"/>
                <a:gd name="T90" fmla="*/ 6 w 141"/>
                <a:gd name="T91" fmla="*/ 87 h 192"/>
                <a:gd name="T92" fmla="*/ 9 w 141"/>
                <a:gd name="T93" fmla="*/ 79 h 192"/>
                <a:gd name="T94" fmla="*/ 13 w 141"/>
                <a:gd name="T95" fmla="*/ 75 h 192"/>
                <a:gd name="T96" fmla="*/ 17 w 141"/>
                <a:gd name="T97" fmla="*/ 69 h 192"/>
                <a:gd name="T98" fmla="*/ 21 w 141"/>
                <a:gd name="T99" fmla="*/ 68 h 192"/>
                <a:gd name="T100" fmla="*/ 24 w 141"/>
                <a:gd name="T101" fmla="*/ 61 h 192"/>
                <a:gd name="T102" fmla="*/ 25 w 141"/>
                <a:gd name="T103" fmla="*/ 58 h 192"/>
                <a:gd name="T104" fmla="*/ 24 w 141"/>
                <a:gd name="T105" fmla="*/ 52 h 192"/>
                <a:gd name="T106" fmla="*/ 30 w 141"/>
                <a:gd name="T107" fmla="*/ 47 h 192"/>
                <a:gd name="T108" fmla="*/ 33 w 141"/>
                <a:gd name="T109" fmla="*/ 42 h 192"/>
                <a:gd name="T110" fmla="*/ 25 w 141"/>
                <a:gd name="T111" fmla="*/ 41 h 192"/>
                <a:gd name="T112" fmla="*/ 20 w 141"/>
                <a:gd name="T113" fmla="*/ 45 h 192"/>
                <a:gd name="T114" fmla="*/ 10 w 141"/>
                <a:gd name="T115" fmla="*/ 4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" h="192">
                  <a:moveTo>
                    <a:pt x="8" y="41"/>
                  </a:moveTo>
                  <a:lnTo>
                    <a:pt x="7" y="41"/>
                  </a:lnTo>
                  <a:lnTo>
                    <a:pt x="7" y="40"/>
                  </a:lnTo>
                  <a:lnTo>
                    <a:pt x="7" y="39"/>
                  </a:lnTo>
                  <a:lnTo>
                    <a:pt x="8" y="39"/>
                  </a:lnTo>
                  <a:lnTo>
                    <a:pt x="8" y="38"/>
                  </a:lnTo>
                  <a:lnTo>
                    <a:pt x="8" y="37"/>
                  </a:lnTo>
                  <a:lnTo>
                    <a:pt x="8" y="36"/>
                  </a:lnTo>
                  <a:lnTo>
                    <a:pt x="8" y="35"/>
                  </a:lnTo>
                  <a:lnTo>
                    <a:pt x="8" y="34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8" y="31"/>
                  </a:lnTo>
                  <a:lnTo>
                    <a:pt x="8" y="30"/>
                  </a:lnTo>
                  <a:lnTo>
                    <a:pt x="8" y="29"/>
                  </a:lnTo>
                  <a:lnTo>
                    <a:pt x="8" y="28"/>
                  </a:lnTo>
                  <a:lnTo>
                    <a:pt x="8" y="27"/>
                  </a:lnTo>
                  <a:lnTo>
                    <a:pt x="9" y="26"/>
                  </a:lnTo>
                  <a:lnTo>
                    <a:pt x="9" y="25"/>
                  </a:lnTo>
                  <a:lnTo>
                    <a:pt x="10" y="25"/>
                  </a:lnTo>
                  <a:lnTo>
                    <a:pt x="10" y="24"/>
                  </a:lnTo>
                  <a:lnTo>
                    <a:pt x="10" y="23"/>
                  </a:lnTo>
                  <a:lnTo>
                    <a:pt x="11" y="23"/>
                  </a:lnTo>
                  <a:lnTo>
                    <a:pt x="12" y="23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1"/>
                  </a:lnTo>
                  <a:lnTo>
                    <a:pt x="15" y="21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6" y="20"/>
                  </a:lnTo>
                  <a:lnTo>
                    <a:pt x="16" y="19"/>
                  </a:lnTo>
                  <a:lnTo>
                    <a:pt x="16" y="18"/>
                  </a:lnTo>
                  <a:lnTo>
                    <a:pt x="17" y="18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8" y="16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19" y="12"/>
                  </a:lnTo>
                  <a:lnTo>
                    <a:pt x="19" y="11"/>
                  </a:lnTo>
                  <a:lnTo>
                    <a:pt x="19" y="10"/>
                  </a:lnTo>
                  <a:lnTo>
                    <a:pt x="20" y="10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4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6" y="10"/>
                  </a:lnTo>
                  <a:lnTo>
                    <a:pt x="27" y="10"/>
                  </a:lnTo>
                  <a:lnTo>
                    <a:pt x="28" y="10"/>
                  </a:lnTo>
                  <a:lnTo>
                    <a:pt x="29" y="10"/>
                  </a:lnTo>
                  <a:lnTo>
                    <a:pt x="29" y="9"/>
                  </a:lnTo>
                  <a:lnTo>
                    <a:pt x="30" y="9"/>
                  </a:lnTo>
                  <a:lnTo>
                    <a:pt x="31" y="9"/>
                  </a:lnTo>
                  <a:lnTo>
                    <a:pt x="32" y="9"/>
                  </a:lnTo>
                  <a:lnTo>
                    <a:pt x="33" y="9"/>
                  </a:lnTo>
                  <a:lnTo>
                    <a:pt x="34" y="9"/>
                  </a:lnTo>
                  <a:lnTo>
                    <a:pt x="35" y="9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5" y="7"/>
                  </a:lnTo>
                  <a:lnTo>
                    <a:pt x="35" y="6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41" y="5"/>
                  </a:lnTo>
                  <a:lnTo>
                    <a:pt x="41" y="4"/>
                  </a:lnTo>
                  <a:lnTo>
                    <a:pt x="41" y="3"/>
                  </a:lnTo>
                  <a:lnTo>
                    <a:pt x="42" y="3"/>
                  </a:lnTo>
                  <a:lnTo>
                    <a:pt x="43" y="3"/>
                  </a:lnTo>
                  <a:lnTo>
                    <a:pt x="44" y="3"/>
                  </a:lnTo>
                  <a:lnTo>
                    <a:pt x="44" y="2"/>
                  </a:lnTo>
                  <a:lnTo>
                    <a:pt x="45" y="2"/>
                  </a:lnTo>
                  <a:lnTo>
                    <a:pt x="45" y="1"/>
                  </a:lnTo>
                  <a:lnTo>
                    <a:pt x="45" y="0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46" y="2"/>
                  </a:lnTo>
                  <a:lnTo>
                    <a:pt x="46" y="3"/>
                  </a:lnTo>
                  <a:lnTo>
                    <a:pt x="46" y="4"/>
                  </a:lnTo>
                  <a:lnTo>
                    <a:pt x="46" y="5"/>
                  </a:lnTo>
                  <a:lnTo>
                    <a:pt x="46" y="6"/>
                  </a:lnTo>
                  <a:lnTo>
                    <a:pt x="47" y="6"/>
                  </a:lnTo>
                  <a:lnTo>
                    <a:pt x="48" y="6"/>
                  </a:lnTo>
                  <a:lnTo>
                    <a:pt x="49" y="6"/>
                  </a:lnTo>
                  <a:lnTo>
                    <a:pt x="49" y="5"/>
                  </a:lnTo>
                  <a:lnTo>
                    <a:pt x="50" y="5"/>
                  </a:lnTo>
                  <a:lnTo>
                    <a:pt x="50" y="6"/>
                  </a:lnTo>
                  <a:lnTo>
                    <a:pt x="50" y="7"/>
                  </a:lnTo>
                  <a:lnTo>
                    <a:pt x="50" y="7"/>
                  </a:lnTo>
                  <a:lnTo>
                    <a:pt x="51" y="7"/>
                  </a:lnTo>
                  <a:lnTo>
                    <a:pt x="51" y="6"/>
                  </a:lnTo>
                  <a:lnTo>
                    <a:pt x="52" y="6"/>
                  </a:lnTo>
                  <a:lnTo>
                    <a:pt x="53" y="6"/>
                  </a:lnTo>
                  <a:lnTo>
                    <a:pt x="54" y="6"/>
                  </a:lnTo>
                  <a:lnTo>
                    <a:pt x="54" y="7"/>
                  </a:lnTo>
                  <a:lnTo>
                    <a:pt x="54" y="9"/>
                  </a:lnTo>
                  <a:lnTo>
                    <a:pt x="54" y="17"/>
                  </a:lnTo>
                  <a:lnTo>
                    <a:pt x="54" y="19"/>
                  </a:lnTo>
                  <a:lnTo>
                    <a:pt x="55" y="19"/>
                  </a:lnTo>
                  <a:lnTo>
                    <a:pt x="57" y="19"/>
                  </a:lnTo>
                  <a:lnTo>
                    <a:pt x="58" y="19"/>
                  </a:lnTo>
                  <a:lnTo>
                    <a:pt x="58" y="20"/>
                  </a:lnTo>
                  <a:lnTo>
                    <a:pt x="58" y="23"/>
                  </a:lnTo>
                  <a:lnTo>
                    <a:pt x="59" y="30"/>
                  </a:lnTo>
                  <a:lnTo>
                    <a:pt x="59" y="35"/>
                  </a:lnTo>
                  <a:lnTo>
                    <a:pt x="59" y="39"/>
                  </a:lnTo>
                  <a:lnTo>
                    <a:pt x="60" y="39"/>
                  </a:lnTo>
                  <a:lnTo>
                    <a:pt x="61" y="39"/>
                  </a:lnTo>
                  <a:lnTo>
                    <a:pt x="61" y="38"/>
                  </a:lnTo>
                  <a:lnTo>
                    <a:pt x="62" y="38"/>
                  </a:lnTo>
                  <a:lnTo>
                    <a:pt x="63" y="38"/>
                  </a:lnTo>
                  <a:lnTo>
                    <a:pt x="65" y="37"/>
                  </a:lnTo>
                  <a:lnTo>
                    <a:pt x="66" y="37"/>
                  </a:lnTo>
                  <a:lnTo>
                    <a:pt x="66" y="36"/>
                  </a:lnTo>
                  <a:lnTo>
                    <a:pt x="67" y="36"/>
                  </a:lnTo>
                  <a:lnTo>
                    <a:pt x="67" y="35"/>
                  </a:lnTo>
                  <a:lnTo>
                    <a:pt x="68" y="35"/>
                  </a:lnTo>
                  <a:lnTo>
                    <a:pt x="67" y="35"/>
                  </a:lnTo>
                  <a:lnTo>
                    <a:pt x="67" y="36"/>
                  </a:lnTo>
                  <a:lnTo>
                    <a:pt x="67" y="37"/>
                  </a:lnTo>
                  <a:lnTo>
                    <a:pt x="67" y="38"/>
                  </a:lnTo>
                  <a:lnTo>
                    <a:pt x="67" y="39"/>
                  </a:lnTo>
                  <a:lnTo>
                    <a:pt x="67" y="40"/>
                  </a:lnTo>
                  <a:lnTo>
                    <a:pt x="67" y="41"/>
                  </a:lnTo>
                  <a:lnTo>
                    <a:pt x="67" y="42"/>
                  </a:lnTo>
                  <a:lnTo>
                    <a:pt x="67" y="43"/>
                  </a:lnTo>
                  <a:lnTo>
                    <a:pt x="68" y="43"/>
                  </a:lnTo>
                  <a:lnTo>
                    <a:pt x="69" y="42"/>
                  </a:lnTo>
                  <a:lnTo>
                    <a:pt x="70" y="42"/>
                  </a:lnTo>
                  <a:lnTo>
                    <a:pt x="70" y="41"/>
                  </a:lnTo>
                  <a:lnTo>
                    <a:pt x="71" y="41"/>
                  </a:lnTo>
                  <a:lnTo>
                    <a:pt x="72" y="41"/>
                  </a:lnTo>
                  <a:lnTo>
                    <a:pt x="72" y="40"/>
                  </a:lnTo>
                  <a:lnTo>
                    <a:pt x="73" y="40"/>
                  </a:lnTo>
                  <a:lnTo>
                    <a:pt x="74" y="40"/>
                  </a:lnTo>
                  <a:lnTo>
                    <a:pt x="75" y="40"/>
                  </a:lnTo>
                  <a:lnTo>
                    <a:pt x="75" y="39"/>
                  </a:lnTo>
                  <a:lnTo>
                    <a:pt x="75" y="39"/>
                  </a:lnTo>
                  <a:lnTo>
                    <a:pt x="75" y="38"/>
                  </a:lnTo>
                  <a:lnTo>
                    <a:pt x="75" y="37"/>
                  </a:lnTo>
                  <a:lnTo>
                    <a:pt x="76" y="37"/>
                  </a:lnTo>
                  <a:lnTo>
                    <a:pt x="76" y="36"/>
                  </a:lnTo>
                  <a:lnTo>
                    <a:pt x="76" y="35"/>
                  </a:lnTo>
                  <a:lnTo>
                    <a:pt x="75" y="35"/>
                  </a:lnTo>
                  <a:lnTo>
                    <a:pt x="75" y="34"/>
                  </a:lnTo>
                  <a:lnTo>
                    <a:pt x="75" y="33"/>
                  </a:lnTo>
                  <a:lnTo>
                    <a:pt x="75" y="31"/>
                  </a:lnTo>
                  <a:lnTo>
                    <a:pt x="75" y="30"/>
                  </a:lnTo>
                  <a:lnTo>
                    <a:pt x="75" y="29"/>
                  </a:lnTo>
                  <a:lnTo>
                    <a:pt x="76" y="29"/>
                  </a:lnTo>
                  <a:lnTo>
                    <a:pt x="77" y="29"/>
                  </a:lnTo>
                  <a:lnTo>
                    <a:pt x="77" y="28"/>
                  </a:lnTo>
                  <a:lnTo>
                    <a:pt x="78" y="28"/>
                  </a:lnTo>
                  <a:lnTo>
                    <a:pt x="79" y="28"/>
                  </a:lnTo>
                  <a:lnTo>
                    <a:pt x="79" y="27"/>
                  </a:lnTo>
                  <a:lnTo>
                    <a:pt x="80" y="27"/>
                  </a:lnTo>
                  <a:lnTo>
                    <a:pt x="81" y="27"/>
                  </a:lnTo>
                  <a:lnTo>
                    <a:pt x="82" y="27"/>
                  </a:lnTo>
                  <a:lnTo>
                    <a:pt x="82" y="26"/>
                  </a:lnTo>
                  <a:lnTo>
                    <a:pt x="83" y="26"/>
                  </a:lnTo>
                  <a:lnTo>
                    <a:pt x="84" y="26"/>
                  </a:lnTo>
                  <a:lnTo>
                    <a:pt x="85" y="26"/>
                  </a:lnTo>
                  <a:lnTo>
                    <a:pt x="86" y="27"/>
                  </a:lnTo>
                  <a:lnTo>
                    <a:pt x="87" y="28"/>
                  </a:lnTo>
                  <a:lnTo>
                    <a:pt x="87" y="29"/>
                  </a:lnTo>
                  <a:lnTo>
                    <a:pt x="87" y="30"/>
                  </a:lnTo>
                  <a:lnTo>
                    <a:pt x="88" y="30"/>
                  </a:lnTo>
                  <a:lnTo>
                    <a:pt x="89" y="31"/>
                  </a:lnTo>
                  <a:lnTo>
                    <a:pt x="90" y="30"/>
                  </a:lnTo>
                  <a:lnTo>
                    <a:pt x="93" y="32"/>
                  </a:lnTo>
                  <a:lnTo>
                    <a:pt x="97" y="33"/>
                  </a:lnTo>
                  <a:lnTo>
                    <a:pt x="99" y="34"/>
                  </a:lnTo>
                  <a:lnTo>
                    <a:pt x="102" y="36"/>
                  </a:lnTo>
                  <a:lnTo>
                    <a:pt x="109" y="41"/>
                  </a:lnTo>
                  <a:lnTo>
                    <a:pt x="112" y="44"/>
                  </a:lnTo>
                  <a:lnTo>
                    <a:pt x="115" y="45"/>
                  </a:lnTo>
                  <a:lnTo>
                    <a:pt x="116" y="45"/>
                  </a:lnTo>
                  <a:lnTo>
                    <a:pt x="117" y="46"/>
                  </a:lnTo>
                  <a:lnTo>
                    <a:pt x="118" y="47"/>
                  </a:lnTo>
                  <a:lnTo>
                    <a:pt x="118" y="48"/>
                  </a:lnTo>
                  <a:lnTo>
                    <a:pt x="118" y="49"/>
                  </a:lnTo>
                  <a:lnTo>
                    <a:pt x="117" y="50"/>
                  </a:lnTo>
                  <a:lnTo>
                    <a:pt x="116" y="51"/>
                  </a:lnTo>
                  <a:lnTo>
                    <a:pt x="116" y="52"/>
                  </a:lnTo>
                  <a:lnTo>
                    <a:pt x="116" y="53"/>
                  </a:lnTo>
                  <a:lnTo>
                    <a:pt x="117" y="54"/>
                  </a:lnTo>
                  <a:lnTo>
                    <a:pt x="118" y="54"/>
                  </a:lnTo>
                  <a:lnTo>
                    <a:pt x="119" y="54"/>
                  </a:lnTo>
                  <a:lnTo>
                    <a:pt x="119" y="55"/>
                  </a:lnTo>
                  <a:lnTo>
                    <a:pt x="120" y="55"/>
                  </a:lnTo>
                  <a:lnTo>
                    <a:pt x="120" y="56"/>
                  </a:lnTo>
                  <a:lnTo>
                    <a:pt x="121" y="56"/>
                  </a:lnTo>
                  <a:lnTo>
                    <a:pt x="122" y="57"/>
                  </a:lnTo>
                  <a:lnTo>
                    <a:pt x="121" y="57"/>
                  </a:lnTo>
                  <a:lnTo>
                    <a:pt x="120" y="58"/>
                  </a:lnTo>
                  <a:lnTo>
                    <a:pt x="120" y="59"/>
                  </a:lnTo>
                  <a:lnTo>
                    <a:pt x="119" y="59"/>
                  </a:lnTo>
                  <a:lnTo>
                    <a:pt x="118" y="60"/>
                  </a:lnTo>
                  <a:lnTo>
                    <a:pt x="117" y="61"/>
                  </a:lnTo>
                  <a:lnTo>
                    <a:pt x="117" y="62"/>
                  </a:lnTo>
                  <a:lnTo>
                    <a:pt x="116" y="62"/>
                  </a:lnTo>
                  <a:lnTo>
                    <a:pt x="116" y="63"/>
                  </a:lnTo>
                  <a:lnTo>
                    <a:pt x="116" y="64"/>
                  </a:lnTo>
                  <a:lnTo>
                    <a:pt x="117" y="65"/>
                  </a:lnTo>
                  <a:lnTo>
                    <a:pt x="117" y="66"/>
                  </a:lnTo>
                  <a:lnTo>
                    <a:pt x="117" y="67"/>
                  </a:lnTo>
                  <a:lnTo>
                    <a:pt x="117" y="68"/>
                  </a:lnTo>
                  <a:lnTo>
                    <a:pt x="117" y="69"/>
                  </a:lnTo>
                  <a:lnTo>
                    <a:pt x="116" y="69"/>
                  </a:lnTo>
                  <a:lnTo>
                    <a:pt x="116" y="70"/>
                  </a:lnTo>
                  <a:lnTo>
                    <a:pt x="117" y="73"/>
                  </a:lnTo>
                  <a:lnTo>
                    <a:pt x="118" y="75"/>
                  </a:lnTo>
                  <a:lnTo>
                    <a:pt x="119" y="75"/>
                  </a:lnTo>
                  <a:lnTo>
                    <a:pt x="119" y="76"/>
                  </a:lnTo>
                  <a:lnTo>
                    <a:pt x="120" y="76"/>
                  </a:lnTo>
                  <a:lnTo>
                    <a:pt x="120" y="77"/>
                  </a:lnTo>
                  <a:lnTo>
                    <a:pt x="120" y="78"/>
                  </a:lnTo>
                  <a:lnTo>
                    <a:pt x="121" y="78"/>
                  </a:lnTo>
                  <a:lnTo>
                    <a:pt x="121" y="79"/>
                  </a:lnTo>
                  <a:lnTo>
                    <a:pt x="121" y="80"/>
                  </a:lnTo>
                  <a:lnTo>
                    <a:pt x="122" y="80"/>
                  </a:lnTo>
                  <a:lnTo>
                    <a:pt x="122" y="81"/>
                  </a:lnTo>
                  <a:lnTo>
                    <a:pt x="122" y="82"/>
                  </a:lnTo>
                  <a:lnTo>
                    <a:pt x="123" y="82"/>
                  </a:lnTo>
                  <a:lnTo>
                    <a:pt x="123" y="82"/>
                  </a:lnTo>
                  <a:lnTo>
                    <a:pt x="123" y="83"/>
                  </a:lnTo>
                  <a:lnTo>
                    <a:pt x="124" y="83"/>
                  </a:lnTo>
                  <a:lnTo>
                    <a:pt x="124" y="84"/>
                  </a:lnTo>
                  <a:lnTo>
                    <a:pt x="124" y="85"/>
                  </a:lnTo>
                  <a:lnTo>
                    <a:pt x="124" y="85"/>
                  </a:lnTo>
                  <a:lnTo>
                    <a:pt x="124" y="86"/>
                  </a:lnTo>
                  <a:lnTo>
                    <a:pt x="124" y="85"/>
                  </a:lnTo>
                  <a:lnTo>
                    <a:pt x="124" y="86"/>
                  </a:lnTo>
                  <a:lnTo>
                    <a:pt x="125" y="87"/>
                  </a:lnTo>
                  <a:lnTo>
                    <a:pt x="125" y="88"/>
                  </a:lnTo>
                  <a:lnTo>
                    <a:pt x="125" y="89"/>
                  </a:lnTo>
                  <a:lnTo>
                    <a:pt x="125" y="90"/>
                  </a:lnTo>
                  <a:lnTo>
                    <a:pt x="125" y="91"/>
                  </a:lnTo>
                  <a:lnTo>
                    <a:pt x="125" y="92"/>
                  </a:lnTo>
                  <a:lnTo>
                    <a:pt x="125" y="93"/>
                  </a:lnTo>
                  <a:lnTo>
                    <a:pt x="126" y="93"/>
                  </a:lnTo>
                  <a:lnTo>
                    <a:pt x="126" y="94"/>
                  </a:lnTo>
                  <a:lnTo>
                    <a:pt x="127" y="94"/>
                  </a:lnTo>
                  <a:lnTo>
                    <a:pt x="127" y="94"/>
                  </a:lnTo>
                  <a:lnTo>
                    <a:pt x="128" y="95"/>
                  </a:lnTo>
                  <a:lnTo>
                    <a:pt x="129" y="96"/>
                  </a:lnTo>
                  <a:lnTo>
                    <a:pt x="128" y="96"/>
                  </a:lnTo>
                  <a:lnTo>
                    <a:pt x="129" y="96"/>
                  </a:lnTo>
                  <a:lnTo>
                    <a:pt x="129" y="97"/>
                  </a:lnTo>
                  <a:lnTo>
                    <a:pt x="130" y="97"/>
                  </a:lnTo>
                  <a:lnTo>
                    <a:pt x="132" y="98"/>
                  </a:lnTo>
                  <a:lnTo>
                    <a:pt x="133" y="99"/>
                  </a:lnTo>
                  <a:lnTo>
                    <a:pt x="133" y="100"/>
                  </a:lnTo>
                  <a:lnTo>
                    <a:pt x="134" y="100"/>
                  </a:lnTo>
                  <a:lnTo>
                    <a:pt x="134" y="101"/>
                  </a:lnTo>
                  <a:lnTo>
                    <a:pt x="135" y="102"/>
                  </a:lnTo>
                  <a:lnTo>
                    <a:pt x="136" y="103"/>
                  </a:lnTo>
                  <a:lnTo>
                    <a:pt x="136" y="103"/>
                  </a:lnTo>
                  <a:lnTo>
                    <a:pt x="137" y="104"/>
                  </a:lnTo>
                  <a:lnTo>
                    <a:pt x="137" y="105"/>
                  </a:lnTo>
                  <a:lnTo>
                    <a:pt x="136" y="105"/>
                  </a:lnTo>
                  <a:lnTo>
                    <a:pt x="136" y="106"/>
                  </a:lnTo>
                  <a:lnTo>
                    <a:pt x="136" y="106"/>
                  </a:lnTo>
                  <a:lnTo>
                    <a:pt x="135" y="106"/>
                  </a:lnTo>
                  <a:lnTo>
                    <a:pt x="134" y="106"/>
                  </a:lnTo>
                  <a:lnTo>
                    <a:pt x="133" y="106"/>
                  </a:lnTo>
                  <a:lnTo>
                    <a:pt x="132" y="106"/>
                  </a:lnTo>
                  <a:lnTo>
                    <a:pt x="131" y="107"/>
                  </a:lnTo>
                  <a:lnTo>
                    <a:pt x="130" y="107"/>
                  </a:lnTo>
                  <a:lnTo>
                    <a:pt x="130" y="108"/>
                  </a:lnTo>
                  <a:lnTo>
                    <a:pt x="129" y="109"/>
                  </a:lnTo>
                  <a:lnTo>
                    <a:pt x="128" y="109"/>
                  </a:lnTo>
                  <a:lnTo>
                    <a:pt x="127" y="109"/>
                  </a:lnTo>
                  <a:lnTo>
                    <a:pt x="127" y="110"/>
                  </a:lnTo>
                  <a:lnTo>
                    <a:pt x="126" y="110"/>
                  </a:lnTo>
                  <a:lnTo>
                    <a:pt x="126" y="111"/>
                  </a:lnTo>
                  <a:lnTo>
                    <a:pt x="126" y="112"/>
                  </a:lnTo>
                  <a:lnTo>
                    <a:pt x="127" y="112"/>
                  </a:lnTo>
                  <a:lnTo>
                    <a:pt x="127" y="113"/>
                  </a:lnTo>
                  <a:lnTo>
                    <a:pt x="127" y="114"/>
                  </a:lnTo>
                  <a:lnTo>
                    <a:pt x="128" y="114"/>
                  </a:lnTo>
                  <a:lnTo>
                    <a:pt x="129" y="115"/>
                  </a:lnTo>
                  <a:lnTo>
                    <a:pt x="129" y="116"/>
                  </a:lnTo>
                  <a:lnTo>
                    <a:pt x="129" y="117"/>
                  </a:lnTo>
                  <a:lnTo>
                    <a:pt x="129" y="118"/>
                  </a:lnTo>
                  <a:lnTo>
                    <a:pt x="128" y="119"/>
                  </a:lnTo>
                  <a:lnTo>
                    <a:pt x="128" y="119"/>
                  </a:lnTo>
                  <a:lnTo>
                    <a:pt x="127" y="120"/>
                  </a:lnTo>
                  <a:lnTo>
                    <a:pt x="127" y="121"/>
                  </a:lnTo>
                  <a:lnTo>
                    <a:pt x="127" y="122"/>
                  </a:lnTo>
                  <a:lnTo>
                    <a:pt x="126" y="122"/>
                  </a:lnTo>
                  <a:lnTo>
                    <a:pt x="126" y="123"/>
                  </a:lnTo>
                  <a:lnTo>
                    <a:pt x="125" y="123"/>
                  </a:lnTo>
                  <a:lnTo>
                    <a:pt x="125" y="124"/>
                  </a:lnTo>
                  <a:lnTo>
                    <a:pt x="126" y="125"/>
                  </a:lnTo>
                  <a:lnTo>
                    <a:pt x="127" y="126"/>
                  </a:lnTo>
                  <a:lnTo>
                    <a:pt x="127" y="127"/>
                  </a:lnTo>
                  <a:lnTo>
                    <a:pt x="127" y="128"/>
                  </a:lnTo>
                  <a:lnTo>
                    <a:pt x="128" y="128"/>
                  </a:lnTo>
                  <a:lnTo>
                    <a:pt x="128" y="129"/>
                  </a:lnTo>
                  <a:lnTo>
                    <a:pt x="128" y="130"/>
                  </a:lnTo>
                  <a:lnTo>
                    <a:pt x="128" y="131"/>
                  </a:lnTo>
                  <a:lnTo>
                    <a:pt x="128" y="131"/>
                  </a:lnTo>
                  <a:lnTo>
                    <a:pt x="128" y="132"/>
                  </a:lnTo>
                  <a:lnTo>
                    <a:pt x="128" y="133"/>
                  </a:lnTo>
                  <a:lnTo>
                    <a:pt x="128" y="134"/>
                  </a:lnTo>
                  <a:lnTo>
                    <a:pt x="128" y="135"/>
                  </a:lnTo>
                  <a:lnTo>
                    <a:pt x="128" y="136"/>
                  </a:lnTo>
                  <a:lnTo>
                    <a:pt x="129" y="138"/>
                  </a:lnTo>
                  <a:lnTo>
                    <a:pt x="130" y="138"/>
                  </a:lnTo>
                  <a:lnTo>
                    <a:pt x="130" y="139"/>
                  </a:lnTo>
                  <a:lnTo>
                    <a:pt x="129" y="139"/>
                  </a:lnTo>
                  <a:lnTo>
                    <a:pt x="129" y="140"/>
                  </a:lnTo>
                  <a:lnTo>
                    <a:pt x="129" y="141"/>
                  </a:lnTo>
                  <a:lnTo>
                    <a:pt x="129" y="142"/>
                  </a:lnTo>
                  <a:lnTo>
                    <a:pt x="129" y="143"/>
                  </a:lnTo>
                  <a:lnTo>
                    <a:pt x="129" y="143"/>
                  </a:lnTo>
                  <a:lnTo>
                    <a:pt x="129" y="144"/>
                  </a:lnTo>
                  <a:lnTo>
                    <a:pt x="129" y="145"/>
                  </a:lnTo>
                  <a:lnTo>
                    <a:pt x="129" y="146"/>
                  </a:lnTo>
                  <a:lnTo>
                    <a:pt x="129" y="147"/>
                  </a:lnTo>
                  <a:lnTo>
                    <a:pt x="129" y="148"/>
                  </a:lnTo>
                  <a:lnTo>
                    <a:pt x="128" y="149"/>
                  </a:lnTo>
                  <a:lnTo>
                    <a:pt x="128" y="150"/>
                  </a:lnTo>
                  <a:lnTo>
                    <a:pt x="128" y="151"/>
                  </a:lnTo>
                  <a:lnTo>
                    <a:pt x="128" y="152"/>
                  </a:lnTo>
                  <a:lnTo>
                    <a:pt x="127" y="152"/>
                  </a:lnTo>
                  <a:lnTo>
                    <a:pt x="127" y="153"/>
                  </a:lnTo>
                  <a:lnTo>
                    <a:pt x="127" y="154"/>
                  </a:lnTo>
                  <a:lnTo>
                    <a:pt x="127" y="155"/>
                  </a:lnTo>
                  <a:lnTo>
                    <a:pt x="128" y="155"/>
                  </a:lnTo>
                  <a:lnTo>
                    <a:pt x="128" y="156"/>
                  </a:lnTo>
                  <a:lnTo>
                    <a:pt x="129" y="156"/>
                  </a:lnTo>
                  <a:lnTo>
                    <a:pt x="129" y="156"/>
                  </a:lnTo>
                  <a:lnTo>
                    <a:pt x="130" y="157"/>
                  </a:lnTo>
                  <a:lnTo>
                    <a:pt x="131" y="158"/>
                  </a:lnTo>
                  <a:lnTo>
                    <a:pt x="132" y="158"/>
                  </a:lnTo>
                  <a:lnTo>
                    <a:pt x="133" y="159"/>
                  </a:lnTo>
                  <a:lnTo>
                    <a:pt x="134" y="160"/>
                  </a:lnTo>
                  <a:lnTo>
                    <a:pt x="134" y="161"/>
                  </a:lnTo>
                  <a:lnTo>
                    <a:pt x="134" y="162"/>
                  </a:lnTo>
                  <a:lnTo>
                    <a:pt x="134" y="163"/>
                  </a:lnTo>
                  <a:lnTo>
                    <a:pt x="133" y="163"/>
                  </a:lnTo>
                  <a:lnTo>
                    <a:pt x="133" y="164"/>
                  </a:lnTo>
                  <a:lnTo>
                    <a:pt x="133" y="165"/>
                  </a:lnTo>
                  <a:lnTo>
                    <a:pt x="132" y="166"/>
                  </a:lnTo>
                  <a:lnTo>
                    <a:pt x="132" y="167"/>
                  </a:lnTo>
                  <a:lnTo>
                    <a:pt x="132" y="168"/>
                  </a:lnTo>
                  <a:lnTo>
                    <a:pt x="132" y="168"/>
                  </a:lnTo>
                  <a:lnTo>
                    <a:pt x="132" y="169"/>
                  </a:lnTo>
                  <a:lnTo>
                    <a:pt x="132" y="170"/>
                  </a:lnTo>
                  <a:lnTo>
                    <a:pt x="132" y="171"/>
                  </a:lnTo>
                  <a:lnTo>
                    <a:pt x="133" y="172"/>
                  </a:lnTo>
                  <a:lnTo>
                    <a:pt x="134" y="172"/>
                  </a:lnTo>
                  <a:lnTo>
                    <a:pt x="134" y="173"/>
                  </a:lnTo>
                  <a:lnTo>
                    <a:pt x="135" y="173"/>
                  </a:lnTo>
                  <a:lnTo>
                    <a:pt x="135" y="174"/>
                  </a:lnTo>
                  <a:lnTo>
                    <a:pt x="136" y="175"/>
                  </a:lnTo>
                  <a:lnTo>
                    <a:pt x="136" y="176"/>
                  </a:lnTo>
                  <a:lnTo>
                    <a:pt x="136" y="176"/>
                  </a:lnTo>
                  <a:lnTo>
                    <a:pt x="136" y="177"/>
                  </a:lnTo>
                  <a:lnTo>
                    <a:pt x="136" y="178"/>
                  </a:lnTo>
                  <a:lnTo>
                    <a:pt x="137" y="178"/>
                  </a:lnTo>
                  <a:lnTo>
                    <a:pt x="137" y="179"/>
                  </a:lnTo>
                  <a:lnTo>
                    <a:pt x="137" y="180"/>
                  </a:lnTo>
                  <a:lnTo>
                    <a:pt x="138" y="180"/>
                  </a:lnTo>
                  <a:lnTo>
                    <a:pt x="139" y="180"/>
                  </a:lnTo>
                  <a:lnTo>
                    <a:pt x="139" y="180"/>
                  </a:lnTo>
                  <a:lnTo>
                    <a:pt x="140" y="181"/>
                  </a:lnTo>
                  <a:lnTo>
                    <a:pt x="140" y="182"/>
                  </a:lnTo>
                  <a:lnTo>
                    <a:pt x="141" y="182"/>
                  </a:lnTo>
                  <a:lnTo>
                    <a:pt x="141" y="183"/>
                  </a:lnTo>
                  <a:lnTo>
                    <a:pt x="141" y="184"/>
                  </a:lnTo>
                  <a:lnTo>
                    <a:pt x="141" y="185"/>
                  </a:lnTo>
                  <a:lnTo>
                    <a:pt x="141" y="186"/>
                  </a:lnTo>
                  <a:lnTo>
                    <a:pt x="141" y="187"/>
                  </a:lnTo>
                  <a:lnTo>
                    <a:pt x="140" y="188"/>
                  </a:lnTo>
                  <a:lnTo>
                    <a:pt x="140" y="189"/>
                  </a:lnTo>
                  <a:lnTo>
                    <a:pt x="140" y="190"/>
                  </a:lnTo>
                  <a:lnTo>
                    <a:pt x="139" y="190"/>
                  </a:lnTo>
                  <a:lnTo>
                    <a:pt x="137" y="190"/>
                  </a:lnTo>
                  <a:lnTo>
                    <a:pt x="136" y="190"/>
                  </a:lnTo>
                  <a:lnTo>
                    <a:pt x="123" y="190"/>
                  </a:lnTo>
                  <a:lnTo>
                    <a:pt x="122" y="190"/>
                  </a:lnTo>
                  <a:lnTo>
                    <a:pt x="118" y="190"/>
                  </a:lnTo>
                  <a:lnTo>
                    <a:pt x="117" y="190"/>
                  </a:lnTo>
                  <a:lnTo>
                    <a:pt x="112" y="190"/>
                  </a:lnTo>
                  <a:lnTo>
                    <a:pt x="111" y="190"/>
                  </a:lnTo>
                  <a:lnTo>
                    <a:pt x="95" y="191"/>
                  </a:lnTo>
                  <a:lnTo>
                    <a:pt x="84" y="191"/>
                  </a:lnTo>
                  <a:lnTo>
                    <a:pt x="80" y="191"/>
                  </a:lnTo>
                  <a:lnTo>
                    <a:pt x="76" y="191"/>
                  </a:lnTo>
                  <a:lnTo>
                    <a:pt x="74" y="191"/>
                  </a:lnTo>
                  <a:lnTo>
                    <a:pt x="72" y="191"/>
                  </a:lnTo>
                  <a:lnTo>
                    <a:pt x="69" y="191"/>
                  </a:lnTo>
                  <a:lnTo>
                    <a:pt x="63" y="191"/>
                  </a:lnTo>
                  <a:lnTo>
                    <a:pt x="61" y="192"/>
                  </a:lnTo>
                  <a:lnTo>
                    <a:pt x="56" y="192"/>
                  </a:lnTo>
                  <a:lnTo>
                    <a:pt x="53" y="192"/>
                  </a:lnTo>
                  <a:lnTo>
                    <a:pt x="49" y="192"/>
                  </a:lnTo>
                  <a:lnTo>
                    <a:pt x="47" y="192"/>
                  </a:lnTo>
                  <a:lnTo>
                    <a:pt x="46" y="191"/>
                  </a:lnTo>
                  <a:lnTo>
                    <a:pt x="46" y="192"/>
                  </a:lnTo>
                  <a:lnTo>
                    <a:pt x="38" y="192"/>
                  </a:lnTo>
                  <a:lnTo>
                    <a:pt x="37" y="192"/>
                  </a:lnTo>
                  <a:lnTo>
                    <a:pt x="36" y="192"/>
                  </a:lnTo>
                  <a:lnTo>
                    <a:pt x="33" y="192"/>
                  </a:lnTo>
                  <a:lnTo>
                    <a:pt x="30" y="192"/>
                  </a:lnTo>
                  <a:lnTo>
                    <a:pt x="29" y="192"/>
                  </a:lnTo>
                  <a:lnTo>
                    <a:pt x="28" y="192"/>
                  </a:lnTo>
                  <a:lnTo>
                    <a:pt x="27" y="192"/>
                  </a:lnTo>
                  <a:lnTo>
                    <a:pt x="25" y="192"/>
                  </a:lnTo>
                  <a:lnTo>
                    <a:pt x="23" y="192"/>
                  </a:lnTo>
                  <a:lnTo>
                    <a:pt x="21" y="192"/>
                  </a:lnTo>
                  <a:lnTo>
                    <a:pt x="18" y="192"/>
                  </a:lnTo>
                  <a:lnTo>
                    <a:pt x="16" y="192"/>
                  </a:lnTo>
                  <a:lnTo>
                    <a:pt x="14" y="192"/>
                  </a:lnTo>
                  <a:lnTo>
                    <a:pt x="13" y="192"/>
                  </a:lnTo>
                  <a:lnTo>
                    <a:pt x="12" y="192"/>
                  </a:lnTo>
                  <a:lnTo>
                    <a:pt x="9" y="192"/>
                  </a:lnTo>
                  <a:lnTo>
                    <a:pt x="6" y="192"/>
                  </a:lnTo>
                  <a:lnTo>
                    <a:pt x="4" y="192"/>
                  </a:lnTo>
                  <a:lnTo>
                    <a:pt x="4" y="189"/>
                  </a:lnTo>
                  <a:lnTo>
                    <a:pt x="3" y="183"/>
                  </a:lnTo>
                  <a:lnTo>
                    <a:pt x="3" y="176"/>
                  </a:lnTo>
                  <a:lnTo>
                    <a:pt x="3" y="174"/>
                  </a:lnTo>
                  <a:lnTo>
                    <a:pt x="3" y="173"/>
                  </a:lnTo>
                  <a:lnTo>
                    <a:pt x="3" y="172"/>
                  </a:lnTo>
                  <a:lnTo>
                    <a:pt x="3" y="171"/>
                  </a:lnTo>
                  <a:lnTo>
                    <a:pt x="3" y="166"/>
                  </a:lnTo>
                  <a:lnTo>
                    <a:pt x="3" y="157"/>
                  </a:lnTo>
                  <a:lnTo>
                    <a:pt x="3" y="152"/>
                  </a:lnTo>
                  <a:lnTo>
                    <a:pt x="2" y="150"/>
                  </a:lnTo>
                  <a:lnTo>
                    <a:pt x="2" y="149"/>
                  </a:lnTo>
                  <a:lnTo>
                    <a:pt x="2" y="144"/>
                  </a:lnTo>
                  <a:lnTo>
                    <a:pt x="2" y="143"/>
                  </a:lnTo>
                  <a:lnTo>
                    <a:pt x="2" y="143"/>
                  </a:lnTo>
                  <a:lnTo>
                    <a:pt x="2" y="142"/>
                  </a:lnTo>
                  <a:lnTo>
                    <a:pt x="2" y="141"/>
                  </a:lnTo>
                  <a:lnTo>
                    <a:pt x="2" y="140"/>
                  </a:lnTo>
                  <a:lnTo>
                    <a:pt x="2" y="139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2" y="136"/>
                  </a:lnTo>
                  <a:lnTo>
                    <a:pt x="2" y="135"/>
                  </a:lnTo>
                  <a:lnTo>
                    <a:pt x="2" y="134"/>
                  </a:lnTo>
                  <a:lnTo>
                    <a:pt x="2" y="133"/>
                  </a:lnTo>
                  <a:lnTo>
                    <a:pt x="2" y="132"/>
                  </a:lnTo>
                  <a:lnTo>
                    <a:pt x="2" y="131"/>
                  </a:lnTo>
                  <a:lnTo>
                    <a:pt x="2" y="131"/>
                  </a:lnTo>
                  <a:lnTo>
                    <a:pt x="2" y="129"/>
                  </a:lnTo>
                  <a:lnTo>
                    <a:pt x="2" y="128"/>
                  </a:lnTo>
                  <a:lnTo>
                    <a:pt x="2" y="127"/>
                  </a:lnTo>
                  <a:lnTo>
                    <a:pt x="2" y="126"/>
                  </a:lnTo>
                  <a:lnTo>
                    <a:pt x="2" y="125"/>
                  </a:lnTo>
                  <a:lnTo>
                    <a:pt x="3" y="125"/>
                  </a:lnTo>
                  <a:lnTo>
                    <a:pt x="3" y="124"/>
                  </a:lnTo>
                  <a:lnTo>
                    <a:pt x="3" y="122"/>
                  </a:lnTo>
                  <a:lnTo>
                    <a:pt x="3" y="121"/>
                  </a:lnTo>
                  <a:lnTo>
                    <a:pt x="3" y="120"/>
                  </a:lnTo>
                  <a:lnTo>
                    <a:pt x="3" y="119"/>
                  </a:lnTo>
                  <a:lnTo>
                    <a:pt x="3" y="118"/>
                  </a:lnTo>
                  <a:lnTo>
                    <a:pt x="3" y="117"/>
                  </a:lnTo>
                  <a:lnTo>
                    <a:pt x="3" y="116"/>
                  </a:lnTo>
                  <a:lnTo>
                    <a:pt x="3" y="115"/>
                  </a:lnTo>
                  <a:lnTo>
                    <a:pt x="3" y="114"/>
                  </a:lnTo>
                  <a:lnTo>
                    <a:pt x="3" y="112"/>
                  </a:lnTo>
                  <a:lnTo>
                    <a:pt x="3" y="111"/>
                  </a:lnTo>
                  <a:lnTo>
                    <a:pt x="2" y="110"/>
                  </a:lnTo>
                  <a:lnTo>
                    <a:pt x="2" y="109"/>
                  </a:lnTo>
                  <a:lnTo>
                    <a:pt x="2" y="107"/>
                  </a:lnTo>
                  <a:lnTo>
                    <a:pt x="2" y="106"/>
                  </a:lnTo>
                  <a:lnTo>
                    <a:pt x="2" y="106"/>
                  </a:lnTo>
                  <a:lnTo>
                    <a:pt x="2" y="105"/>
                  </a:lnTo>
                  <a:lnTo>
                    <a:pt x="2" y="104"/>
                  </a:lnTo>
                  <a:lnTo>
                    <a:pt x="2" y="103"/>
                  </a:lnTo>
                  <a:lnTo>
                    <a:pt x="2" y="101"/>
                  </a:lnTo>
                  <a:lnTo>
                    <a:pt x="2" y="100"/>
                  </a:lnTo>
                  <a:lnTo>
                    <a:pt x="2" y="99"/>
                  </a:lnTo>
                  <a:lnTo>
                    <a:pt x="2" y="98"/>
                  </a:lnTo>
                  <a:lnTo>
                    <a:pt x="1" y="98"/>
                  </a:lnTo>
                  <a:lnTo>
                    <a:pt x="0" y="98"/>
                  </a:lnTo>
                  <a:lnTo>
                    <a:pt x="0" y="97"/>
                  </a:lnTo>
                  <a:lnTo>
                    <a:pt x="1" y="96"/>
                  </a:lnTo>
                  <a:lnTo>
                    <a:pt x="1" y="95"/>
                  </a:lnTo>
                  <a:lnTo>
                    <a:pt x="2" y="95"/>
                  </a:lnTo>
                  <a:lnTo>
                    <a:pt x="2" y="94"/>
                  </a:lnTo>
                  <a:lnTo>
                    <a:pt x="3" y="94"/>
                  </a:lnTo>
                  <a:lnTo>
                    <a:pt x="3" y="93"/>
                  </a:lnTo>
                  <a:lnTo>
                    <a:pt x="4" y="92"/>
                  </a:lnTo>
                  <a:lnTo>
                    <a:pt x="4" y="91"/>
                  </a:lnTo>
                  <a:lnTo>
                    <a:pt x="5" y="90"/>
                  </a:lnTo>
                  <a:lnTo>
                    <a:pt x="5" y="89"/>
                  </a:lnTo>
                  <a:lnTo>
                    <a:pt x="6" y="88"/>
                  </a:lnTo>
                  <a:lnTo>
                    <a:pt x="6" y="87"/>
                  </a:lnTo>
                  <a:lnTo>
                    <a:pt x="7" y="87"/>
                  </a:lnTo>
                  <a:lnTo>
                    <a:pt x="7" y="86"/>
                  </a:lnTo>
                  <a:lnTo>
                    <a:pt x="8" y="85"/>
                  </a:lnTo>
                  <a:lnTo>
                    <a:pt x="8" y="84"/>
                  </a:lnTo>
                  <a:lnTo>
                    <a:pt x="8" y="83"/>
                  </a:lnTo>
                  <a:lnTo>
                    <a:pt x="9" y="83"/>
                  </a:lnTo>
                  <a:lnTo>
                    <a:pt x="9" y="82"/>
                  </a:lnTo>
                  <a:lnTo>
                    <a:pt x="9" y="82"/>
                  </a:lnTo>
                  <a:lnTo>
                    <a:pt x="9" y="81"/>
                  </a:lnTo>
                  <a:lnTo>
                    <a:pt x="9" y="80"/>
                  </a:lnTo>
                  <a:lnTo>
                    <a:pt x="9" y="79"/>
                  </a:lnTo>
                  <a:lnTo>
                    <a:pt x="10" y="79"/>
                  </a:lnTo>
                  <a:lnTo>
                    <a:pt x="10" y="78"/>
                  </a:lnTo>
                  <a:lnTo>
                    <a:pt x="11" y="78"/>
                  </a:lnTo>
                  <a:lnTo>
                    <a:pt x="11" y="77"/>
                  </a:lnTo>
                  <a:lnTo>
                    <a:pt x="11" y="76"/>
                  </a:lnTo>
                  <a:lnTo>
                    <a:pt x="12" y="76"/>
                  </a:lnTo>
                  <a:lnTo>
                    <a:pt x="12" y="77"/>
                  </a:lnTo>
                  <a:lnTo>
                    <a:pt x="13" y="77"/>
                  </a:lnTo>
                  <a:lnTo>
                    <a:pt x="13" y="76"/>
                  </a:lnTo>
                  <a:lnTo>
                    <a:pt x="13" y="75"/>
                  </a:lnTo>
                  <a:lnTo>
                    <a:pt x="13" y="75"/>
                  </a:lnTo>
                  <a:lnTo>
                    <a:pt x="13" y="74"/>
                  </a:lnTo>
                  <a:lnTo>
                    <a:pt x="14" y="74"/>
                  </a:lnTo>
                  <a:lnTo>
                    <a:pt x="15" y="74"/>
                  </a:lnTo>
                  <a:lnTo>
                    <a:pt x="15" y="73"/>
                  </a:lnTo>
                  <a:lnTo>
                    <a:pt x="15" y="72"/>
                  </a:lnTo>
                  <a:lnTo>
                    <a:pt x="15" y="71"/>
                  </a:lnTo>
                  <a:lnTo>
                    <a:pt x="15" y="70"/>
                  </a:lnTo>
                  <a:lnTo>
                    <a:pt x="15" y="69"/>
                  </a:lnTo>
                  <a:lnTo>
                    <a:pt x="16" y="69"/>
                  </a:lnTo>
                  <a:lnTo>
                    <a:pt x="16" y="69"/>
                  </a:lnTo>
                  <a:lnTo>
                    <a:pt x="17" y="69"/>
                  </a:lnTo>
                  <a:lnTo>
                    <a:pt x="17" y="69"/>
                  </a:lnTo>
                  <a:lnTo>
                    <a:pt x="17" y="70"/>
                  </a:lnTo>
                  <a:lnTo>
                    <a:pt x="17" y="71"/>
                  </a:lnTo>
                  <a:lnTo>
                    <a:pt x="18" y="71"/>
                  </a:lnTo>
                  <a:lnTo>
                    <a:pt x="18" y="70"/>
                  </a:lnTo>
                  <a:lnTo>
                    <a:pt x="19" y="70"/>
                  </a:lnTo>
                  <a:lnTo>
                    <a:pt x="19" y="69"/>
                  </a:lnTo>
                  <a:lnTo>
                    <a:pt x="19" y="69"/>
                  </a:lnTo>
                  <a:lnTo>
                    <a:pt x="19" y="68"/>
                  </a:lnTo>
                  <a:lnTo>
                    <a:pt x="20" y="68"/>
                  </a:lnTo>
                  <a:lnTo>
                    <a:pt x="21" y="68"/>
                  </a:lnTo>
                  <a:lnTo>
                    <a:pt x="22" y="68"/>
                  </a:lnTo>
                  <a:lnTo>
                    <a:pt x="22" y="67"/>
                  </a:lnTo>
                  <a:lnTo>
                    <a:pt x="22" y="68"/>
                  </a:lnTo>
                  <a:lnTo>
                    <a:pt x="23" y="68"/>
                  </a:lnTo>
                  <a:lnTo>
                    <a:pt x="23" y="67"/>
                  </a:lnTo>
                  <a:lnTo>
                    <a:pt x="24" y="67"/>
                  </a:lnTo>
                  <a:lnTo>
                    <a:pt x="24" y="66"/>
                  </a:lnTo>
                  <a:lnTo>
                    <a:pt x="24" y="64"/>
                  </a:lnTo>
                  <a:lnTo>
                    <a:pt x="24" y="63"/>
                  </a:lnTo>
                  <a:lnTo>
                    <a:pt x="24" y="62"/>
                  </a:lnTo>
                  <a:lnTo>
                    <a:pt x="24" y="61"/>
                  </a:lnTo>
                  <a:lnTo>
                    <a:pt x="25" y="61"/>
                  </a:lnTo>
                  <a:lnTo>
                    <a:pt x="25" y="61"/>
                  </a:lnTo>
                  <a:lnTo>
                    <a:pt x="26" y="61"/>
                  </a:lnTo>
                  <a:lnTo>
                    <a:pt x="27" y="61"/>
                  </a:lnTo>
                  <a:lnTo>
                    <a:pt x="28" y="61"/>
                  </a:lnTo>
                  <a:lnTo>
                    <a:pt x="28" y="60"/>
                  </a:lnTo>
                  <a:lnTo>
                    <a:pt x="28" y="59"/>
                  </a:lnTo>
                  <a:lnTo>
                    <a:pt x="28" y="58"/>
                  </a:lnTo>
                  <a:lnTo>
                    <a:pt x="27" y="58"/>
                  </a:lnTo>
                  <a:lnTo>
                    <a:pt x="26" y="58"/>
                  </a:lnTo>
                  <a:lnTo>
                    <a:pt x="25" y="58"/>
                  </a:lnTo>
                  <a:lnTo>
                    <a:pt x="25" y="58"/>
                  </a:lnTo>
                  <a:lnTo>
                    <a:pt x="25" y="57"/>
                  </a:lnTo>
                  <a:lnTo>
                    <a:pt x="25" y="57"/>
                  </a:lnTo>
                  <a:lnTo>
                    <a:pt x="24" y="57"/>
                  </a:lnTo>
                  <a:lnTo>
                    <a:pt x="24" y="56"/>
                  </a:lnTo>
                  <a:lnTo>
                    <a:pt x="24" y="55"/>
                  </a:lnTo>
                  <a:lnTo>
                    <a:pt x="25" y="55"/>
                  </a:lnTo>
                  <a:lnTo>
                    <a:pt x="25" y="54"/>
                  </a:lnTo>
                  <a:lnTo>
                    <a:pt x="24" y="54"/>
                  </a:lnTo>
                  <a:lnTo>
                    <a:pt x="24" y="53"/>
                  </a:lnTo>
                  <a:lnTo>
                    <a:pt x="24" y="52"/>
                  </a:lnTo>
                  <a:lnTo>
                    <a:pt x="25" y="52"/>
                  </a:lnTo>
                  <a:lnTo>
                    <a:pt x="25" y="52"/>
                  </a:lnTo>
                  <a:lnTo>
                    <a:pt x="26" y="52"/>
                  </a:lnTo>
                  <a:lnTo>
                    <a:pt x="26" y="51"/>
                  </a:lnTo>
                  <a:lnTo>
                    <a:pt x="28" y="51"/>
                  </a:lnTo>
                  <a:lnTo>
                    <a:pt x="28" y="50"/>
                  </a:lnTo>
                  <a:lnTo>
                    <a:pt x="28" y="49"/>
                  </a:lnTo>
                  <a:lnTo>
                    <a:pt x="28" y="48"/>
                  </a:lnTo>
                  <a:lnTo>
                    <a:pt x="29" y="48"/>
                  </a:lnTo>
                  <a:lnTo>
                    <a:pt x="29" y="47"/>
                  </a:lnTo>
                  <a:lnTo>
                    <a:pt x="30" y="47"/>
                  </a:lnTo>
                  <a:lnTo>
                    <a:pt x="30" y="46"/>
                  </a:lnTo>
                  <a:lnTo>
                    <a:pt x="31" y="46"/>
                  </a:lnTo>
                  <a:lnTo>
                    <a:pt x="31" y="45"/>
                  </a:lnTo>
                  <a:lnTo>
                    <a:pt x="31" y="45"/>
                  </a:lnTo>
                  <a:lnTo>
                    <a:pt x="32" y="45"/>
                  </a:lnTo>
                  <a:lnTo>
                    <a:pt x="33" y="45"/>
                  </a:lnTo>
                  <a:lnTo>
                    <a:pt x="33" y="44"/>
                  </a:lnTo>
                  <a:lnTo>
                    <a:pt x="32" y="44"/>
                  </a:lnTo>
                  <a:lnTo>
                    <a:pt x="33" y="44"/>
                  </a:lnTo>
                  <a:lnTo>
                    <a:pt x="33" y="43"/>
                  </a:lnTo>
                  <a:lnTo>
                    <a:pt x="33" y="42"/>
                  </a:lnTo>
                  <a:lnTo>
                    <a:pt x="34" y="42"/>
                  </a:lnTo>
                  <a:lnTo>
                    <a:pt x="34" y="41"/>
                  </a:lnTo>
                  <a:lnTo>
                    <a:pt x="33" y="41"/>
                  </a:lnTo>
                  <a:lnTo>
                    <a:pt x="32" y="41"/>
                  </a:lnTo>
                  <a:lnTo>
                    <a:pt x="31" y="41"/>
                  </a:lnTo>
                  <a:lnTo>
                    <a:pt x="30" y="41"/>
                  </a:lnTo>
                  <a:lnTo>
                    <a:pt x="29" y="41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6" y="41"/>
                  </a:lnTo>
                  <a:lnTo>
                    <a:pt x="25" y="41"/>
                  </a:lnTo>
                  <a:lnTo>
                    <a:pt x="25" y="41"/>
                  </a:lnTo>
                  <a:lnTo>
                    <a:pt x="24" y="41"/>
                  </a:lnTo>
                  <a:lnTo>
                    <a:pt x="24" y="42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3" y="45"/>
                  </a:lnTo>
                  <a:lnTo>
                    <a:pt x="22" y="45"/>
                  </a:lnTo>
                  <a:lnTo>
                    <a:pt x="21" y="45"/>
                  </a:lnTo>
                  <a:lnTo>
                    <a:pt x="20" y="45"/>
                  </a:lnTo>
                  <a:lnTo>
                    <a:pt x="19" y="45"/>
                  </a:lnTo>
                  <a:lnTo>
                    <a:pt x="18" y="45"/>
                  </a:lnTo>
                  <a:lnTo>
                    <a:pt x="17" y="45"/>
                  </a:lnTo>
                  <a:lnTo>
                    <a:pt x="16" y="45"/>
                  </a:lnTo>
                  <a:lnTo>
                    <a:pt x="15" y="45"/>
                  </a:lnTo>
                  <a:lnTo>
                    <a:pt x="14" y="45"/>
                  </a:lnTo>
                  <a:lnTo>
                    <a:pt x="13" y="45"/>
                  </a:lnTo>
                  <a:lnTo>
                    <a:pt x="13" y="45"/>
                  </a:lnTo>
                  <a:lnTo>
                    <a:pt x="12" y="45"/>
                  </a:lnTo>
                  <a:lnTo>
                    <a:pt x="11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8" y="41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 sz="800"/>
            </a:p>
          </p:txBody>
        </p:sp>
        <p:sp>
          <p:nvSpPr>
            <p:cNvPr id="391" name="Freeform 6">
              <a:extLst>
                <a:ext uri="{FF2B5EF4-FFF2-40B4-BE49-F238E27FC236}">
                  <a16:creationId xmlns:a16="http://schemas.microsoft.com/office/drawing/2014/main" id="{33C3CB47-B1E6-502A-28D1-15462B098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2863" y="1112838"/>
              <a:ext cx="2241550" cy="1673225"/>
            </a:xfrm>
            <a:custGeom>
              <a:avLst/>
              <a:gdLst>
                <a:gd name="T0" fmla="*/ 1 w 1412"/>
                <a:gd name="T1" fmla="*/ 888 h 1054"/>
                <a:gd name="T2" fmla="*/ 4 w 1412"/>
                <a:gd name="T3" fmla="*/ 791 h 1054"/>
                <a:gd name="T4" fmla="*/ 8 w 1412"/>
                <a:gd name="T5" fmla="*/ 720 h 1054"/>
                <a:gd name="T6" fmla="*/ 12 w 1412"/>
                <a:gd name="T7" fmla="*/ 619 h 1054"/>
                <a:gd name="T8" fmla="*/ 15 w 1412"/>
                <a:gd name="T9" fmla="*/ 535 h 1054"/>
                <a:gd name="T10" fmla="*/ 20 w 1412"/>
                <a:gd name="T11" fmla="*/ 427 h 1054"/>
                <a:gd name="T12" fmla="*/ 23 w 1412"/>
                <a:gd name="T13" fmla="*/ 300 h 1054"/>
                <a:gd name="T14" fmla="*/ 27 w 1412"/>
                <a:gd name="T15" fmla="*/ 203 h 1054"/>
                <a:gd name="T16" fmla="*/ 33 w 1412"/>
                <a:gd name="T17" fmla="*/ 72 h 1054"/>
                <a:gd name="T18" fmla="*/ 68 w 1412"/>
                <a:gd name="T19" fmla="*/ 0 h 1054"/>
                <a:gd name="T20" fmla="*/ 134 w 1412"/>
                <a:gd name="T21" fmla="*/ 3 h 1054"/>
                <a:gd name="T22" fmla="*/ 196 w 1412"/>
                <a:gd name="T23" fmla="*/ 6 h 1054"/>
                <a:gd name="T24" fmla="*/ 259 w 1412"/>
                <a:gd name="T25" fmla="*/ 7 h 1054"/>
                <a:gd name="T26" fmla="*/ 319 w 1412"/>
                <a:gd name="T27" fmla="*/ 9 h 1054"/>
                <a:gd name="T28" fmla="*/ 382 w 1412"/>
                <a:gd name="T29" fmla="*/ 10 h 1054"/>
                <a:gd name="T30" fmla="*/ 443 w 1412"/>
                <a:gd name="T31" fmla="*/ 11 h 1054"/>
                <a:gd name="T32" fmla="*/ 509 w 1412"/>
                <a:gd name="T33" fmla="*/ 11 h 1054"/>
                <a:gd name="T34" fmla="*/ 592 w 1412"/>
                <a:gd name="T35" fmla="*/ 12 h 1054"/>
                <a:gd name="T36" fmla="*/ 686 w 1412"/>
                <a:gd name="T37" fmla="*/ 13 h 1054"/>
                <a:gd name="T38" fmla="*/ 762 w 1412"/>
                <a:gd name="T39" fmla="*/ 13 h 1054"/>
                <a:gd name="T40" fmla="*/ 833 w 1412"/>
                <a:gd name="T41" fmla="*/ 14 h 1054"/>
                <a:gd name="T42" fmla="*/ 906 w 1412"/>
                <a:gd name="T43" fmla="*/ 13 h 1054"/>
                <a:gd name="T44" fmla="*/ 972 w 1412"/>
                <a:gd name="T45" fmla="*/ 13 h 1054"/>
                <a:gd name="T46" fmla="*/ 1037 w 1412"/>
                <a:gd name="T47" fmla="*/ 12 h 1054"/>
                <a:gd name="T48" fmla="*/ 1091 w 1412"/>
                <a:gd name="T49" fmla="*/ 12 h 1054"/>
                <a:gd name="T50" fmla="*/ 1144 w 1412"/>
                <a:gd name="T51" fmla="*/ 11 h 1054"/>
                <a:gd name="T52" fmla="*/ 1200 w 1412"/>
                <a:gd name="T53" fmla="*/ 8 h 1054"/>
                <a:gd name="T54" fmla="*/ 1263 w 1412"/>
                <a:gd name="T55" fmla="*/ 9 h 1054"/>
                <a:gd name="T56" fmla="*/ 1326 w 1412"/>
                <a:gd name="T57" fmla="*/ 7 h 1054"/>
                <a:gd name="T58" fmla="*/ 1385 w 1412"/>
                <a:gd name="T59" fmla="*/ 41 h 1054"/>
                <a:gd name="T60" fmla="*/ 1388 w 1412"/>
                <a:gd name="T61" fmla="*/ 147 h 1054"/>
                <a:gd name="T62" fmla="*/ 1392 w 1412"/>
                <a:gd name="T63" fmla="*/ 253 h 1054"/>
                <a:gd name="T64" fmla="*/ 1394 w 1412"/>
                <a:gd name="T65" fmla="*/ 347 h 1054"/>
                <a:gd name="T66" fmla="*/ 1396 w 1412"/>
                <a:gd name="T67" fmla="*/ 435 h 1054"/>
                <a:gd name="T68" fmla="*/ 1398 w 1412"/>
                <a:gd name="T69" fmla="*/ 526 h 1054"/>
                <a:gd name="T70" fmla="*/ 1401 w 1412"/>
                <a:gd name="T71" fmla="*/ 608 h 1054"/>
                <a:gd name="T72" fmla="*/ 1404 w 1412"/>
                <a:gd name="T73" fmla="*/ 721 h 1054"/>
                <a:gd name="T74" fmla="*/ 1406 w 1412"/>
                <a:gd name="T75" fmla="*/ 803 h 1054"/>
                <a:gd name="T76" fmla="*/ 1407 w 1412"/>
                <a:gd name="T77" fmla="*/ 866 h 1054"/>
                <a:gd name="T78" fmla="*/ 1410 w 1412"/>
                <a:gd name="T79" fmla="*/ 958 h 1054"/>
                <a:gd name="T80" fmla="*/ 1366 w 1412"/>
                <a:gd name="T81" fmla="*/ 1013 h 1054"/>
                <a:gd name="T82" fmla="*/ 1273 w 1412"/>
                <a:gd name="T83" fmla="*/ 1017 h 1054"/>
                <a:gd name="T84" fmla="*/ 1250 w 1412"/>
                <a:gd name="T85" fmla="*/ 1042 h 1054"/>
                <a:gd name="T86" fmla="*/ 1224 w 1412"/>
                <a:gd name="T87" fmla="*/ 1017 h 1054"/>
                <a:gd name="T88" fmla="*/ 1051 w 1412"/>
                <a:gd name="T89" fmla="*/ 927 h 1054"/>
                <a:gd name="T90" fmla="*/ 934 w 1412"/>
                <a:gd name="T91" fmla="*/ 873 h 1054"/>
                <a:gd name="T92" fmla="*/ 736 w 1412"/>
                <a:gd name="T93" fmla="*/ 873 h 1054"/>
                <a:gd name="T94" fmla="*/ 640 w 1412"/>
                <a:gd name="T95" fmla="*/ 872 h 1054"/>
                <a:gd name="T96" fmla="*/ 554 w 1412"/>
                <a:gd name="T97" fmla="*/ 887 h 1054"/>
                <a:gd name="T98" fmla="*/ 482 w 1412"/>
                <a:gd name="T99" fmla="*/ 898 h 1054"/>
                <a:gd name="T100" fmla="*/ 390 w 1412"/>
                <a:gd name="T101" fmla="*/ 896 h 1054"/>
                <a:gd name="T102" fmla="*/ 330 w 1412"/>
                <a:gd name="T103" fmla="*/ 875 h 1054"/>
                <a:gd name="T104" fmla="*/ 270 w 1412"/>
                <a:gd name="T105" fmla="*/ 857 h 1054"/>
                <a:gd name="T106" fmla="*/ 238 w 1412"/>
                <a:gd name="T107" fmla="*/ 838 h 1054"/>
                <a:gd name="T108" fmla="*/ 227 w 1412"/>
                <a:gd name="T109" fmla="*/ 861 h 1054"/>
                <a:gd name="T110" fmla="*/ 235 w 1412"/>
                <a:gd name="T111" fmla="*/ 880 h 1054"/>
                <a:gd name="T112" fmla="*/ 237 w 1412"/>
                <a:gd name="T113" fmla="*/ 926 h 1054"/>
                <a:gd name="T114" fmla="*/ 228 w 1412"/>
                <a:gd name="T115" fmla="*/ 965 h 1054"/>
                <a:gd name="T116" fmla="*/ 188 w 1412"/>
                <a:gd name="T117" fmla="*/ 968 h 1054"/>
                <a:gd name="T118" fmla="*/ 154 w 1412"/>
                <a:gd name="T119" fmla="*/ 974 h 1054"/>
                <a:gd name="T120" fmla="*/ 167 w 1412"/>
                <a:gd name="T121" fmla="*/ 1013 h 1054"/>
                <a:gd name="T122" fmla="*/ 157 w 1412"/>
                <a:gd name="T123" fmla="*/ 1039 h 1054"/>
                <a:gd name="T124" fmla="*/ 88 w 1412"/>
                <a:gd name="T125" fmla="*/ 992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12" h="1054">
                  <a:moveTo>
                    <a:pt x="36" y="943"/>
                  </a:moveTo>
                  <a:lnTo>
                    <a:pt x="36" y="942"/>
                  </a:lnTo>
                  <a:lnTo>
                    <a:pt x="35" y="942"/>
                  </a:lnTo>
                  <a:lnTo>
                    <a:pt x="35" y="941"/>
                  </a:lnTo>
                  <a:lnTo>
                    <a:pt x="35" y="941"/>
                  </a:lnTo>
                  <a:lnTo>
                    <a:pt x="34" y="940"/>
                  </a:lnTo>
                  <a:lnTo>
                    <a:pt x="32" y="938"/>
                  </a:lnTo>
                  <a:lnTo>
                    <a:pt x="31" y="937"/>
                  </a:lnTo>
                  <a:lnTo>
                    <a:pt x="29" y="935"/>
                  </a:lnTo>
                  <a:lnTo>
                    <a:pt x="26" y="933"/>
                  </a:lnTo>
                  <a:lnTo>
                    <a:pt x="26" y="932"/>
                  </a:lnTo>
                  <a:lnTo>
                    <a:pt x="24" y="931"/>
                  </a:lnTo>
                  <a:lnTo>
                    <a:pt x="23" y="931"/>
                  </a:lnTo>
                  <a:lnTo>
                    <a:pt x="23" y="930"/>
                  </a:lnTo>
                  <a:lnTo>
                    <a:pt x="22" y="930"/>
                  </a:lnTo>
                  <a:lnTo>
                    <a:pt x="22" y="929"/>
                  </a:lnTo>
                  <a:lnTo>
                    <a:pt x="22" y="929"/>
                  </a:lnTo>
                  <a:lnTo>
                    <a:pt x="21" y="928"/>
                  </a:lnTo>
                  <a:lnTo>
                    <a:pt x="21" y="927"/>
                  </a:lnTo>
                  <a:lnTo>
                    <a:pt x="20" y="926"/>
                  </a:lnTo>
                  <a:lnTo>
                    <a:pt x="17" y="924"/>
                  </a:lnTo>
                  <a:lnTo>
                    <a:pt x="16" y="923"/>
                  </a:lnTo>
                  <a:lnTo>
                    <a:pt x="15" y="922"/>
                  </a:lnTo>
                  <a:lnTo>
                    <a:pt x="14" y="921"/>
                  </a:lnTo>
                  <a:lnTo>
                    <a:pt x="13" y="920"/>
                  </a:lnTo>
                  <a:lnTo>
                    <a:pt x="12" y="919"/>
                  </a:lnTo>
                  <a:lnTo>
                    <a:pt x="11" y="918"/>
                  </a:lnTo>
                  <a:lnTo>
                    <a:pt x="10" y="918"/>
                  </a:lnTo>
                  <a:lnTo>
                    <a:pt x="10" y="917"/>
                  </a:lnTo>
                  <a:lnTo>
                    <a:pt x="9" y="916"/>
                  </a:lnTo>
                  <a:lnTo>
                    <a:pt x="8" y="916"/>
                  </a:lnTo>
                  <a:lnTo>
                    <a:pt x="7" y="914"/>
                  </a:lnTo>
                  <a:lnTo>
                    <a:pt x="6" y="914"/>
                  </a:lnTo>
                  <a:lnTo>
                    <a:pt x="6" y="913"/>
                  </a:lnTo>
                  <a:lnTo>
                    <a:pt x="3" y="911"/>
                  </a:lnTo>
                  <a:lnTo>
                    <a:pt x="3" y="910"/>
                  </a:lnTo>
                  <a:lnTo>
                    <a:pt x="2" y="910"/>
                  </a:lnTo>
                  <a:lnTo>
                    <a:pt x="1" y="908"/>
                  </a:lnTo>
                  <a:lnTo>
                    <a:pt x="0" y="908"/>
                  </a:lnTo>
                  <a:lnTo>
                    <a:pt x="0" y="907"/>
                  </a:lnTo>
                  <a:lnTo>
                    <a:pt x="0" y="906"/>
                  </a:lnTo>
                  <a:lnTo>
                    <a:pt x="0" y="906"/>
                  </a:lnTo>
                  <a:lnTo>
                    <a:pt x="0" y="905"/>
                  </a:lnTo>
                  <a:lnTo>
                    <a:pt x="0" y="904"/>
                  </a:lnTo>
                  <a:lnTo>
                    <a:pt x="0" y="903"/>
                  </a:lnTo>
                  <a:lnTo>
                    <a:pt x="0" y="900"/>
                  </a:lnTo>
                  <a:lnTo>
                    <a:pt x="0" y="898"/>
                  </a:lnTo>
                  <a:lnTo>
                    <a:pt x="1" y="897"/>
                  </a:lnTo>
                  <a:lnTo>
                    <a:pt x="1" y="896"/>
                  </a:lnTo>
                  <a:lnTo>
                    <a:pt x="1" y="895"/>
                  </a:lnTo>
                  <a:lnTo>
                    <a:pt x="1" y="892"/>
                  </a:lnTo>
                  <a:lnTo>
                    <a:pt x="1" y="891"/>
                  </a:lnTo>
                  <a:lnTo>
                    <a:pt x="1" y="889"/>
                  </a:lnTo>
                  <a:lnTo>
                    <a:pt x="1" y="888"/>
                  </a:lnTo>
                  <a:lnTo>
                    <a:pt x="1" y="887"/>
                  </a:lnTo>
                  <a:lnTo>
                    <a:pt x="1" y="885"/>
                  </a:lnTo>
                  <a:lnTo>
                    <a:pt x="1" y="884"/>
                  </a:lnTo>
                  <a:lnTo>
                    <a:pt x="1" y="882"/>
                  </a:lnTo>
                  <a:lnTo>
                    <a:pt x="1" y="879"/>
                  </a:lnTo>
                  <a:lnTo>
                    <a:pt x="1" y="876"/>
                  </a:lnTo>
                  <a:lnTo>
                    <a:pt x="1" y="874"/>
                  </a:lnTo>
                  <a:lnTo>
                    <a:pt x="1" y="872"/>
                  </a:lnTo>
                  <a:lnTo>
                    <a:pt x="1" y="870"/>
                  </a:lnTo>
                  <a:lnTo>
                    <a:pt x="1" y="869"/>
                  </a:lnTo>
                  <a:lnTo>
                    <a:pt x="1" y="866"/>
                  </a:lnTo>
                  <a:lnTo>
                    <a:pt x="1" y="863"/>
                  </a:lnTo>
                  <a:lnTo>
                    <a:pt x="1" y="858"/>
                  </a:lnTo>
                  <a:lnTo>
                    <a:pt x="2" y="855"/>
                  </a:lnTo>
                  <a:lnTo>
                    <a:pt x="2" y="851"/>
                  </a:lnTo>
                  <a:lnTo>
                    <a:pt x="2" y="843"/>
                  </a:lnTo>
                  <a:lnTo>
                    <a:pt x="2" y="842"/>
                  </a:lnTo>
                  <a:lnTo>
                    <a:pt x="2" y="841"/>
                  </a:lnTo>
                  <a:lnTo>
                    <a:pt x="2" y="840"/>
                  </a:lnTo>
                  <a:lnTo>
                    <a:pt x="2" y="839"/>
                  </a:lnTo>
                  <a:lnTo>
                    <a:pt x="2" y="837"/>
                  </a:lnTo>
                  <a:lnTo>
                    <a:pt x="2" y="836"/>
                  </a:lnTo>
                  <a:lnTo>
                    <a:pt x="2" y="834"/>
                  </a:lnTo>
                  <a:lnTo>
                    <a:pt x="2" y="833"/>
                  </a:lnTo>
                  <a:lnTo>
                    <a:pt x="2" y="832"/>
                  </a:lnTo>
                  <a:lnTo>
                    <a:pt x="2" y="832"/>
                  </a:lnTo>
                  <a:lnTo>
                    <a:pt x="2" y="830"/>
                  </a:lnTo>
                  <a:lnTo>
                    <a:pt x="2" y="828"/>
                  </a:lnTo>
                  <a:lnTo>
                    <a:pt x="2" y="826"/>
                  </a:lnTo>
                  <a:lnTo>
                    <a:pt x="2" y="825"/>
                  </a:lnTo>
                  <a:lnTo>
                    <a:pt x="2" y="824"/>
                  </a:lnTo>
                  <a:lnTo>
                    <a:pt x="2" y="823"/>
                  </a:lnTo>
                  <a:lnTo>
                    <a:pt x="2" y="822"/>
                  </a:lnTo>
                  <a:lnTo>
                    <a:pt x="2" y="820"/>
                  </a:lnTo>
                  <a:lnTo>
                    <a:pt x="2" y="820"/>
                  </a:lnTo>
                  <a:lnTo>
                    <a:pt x="2" y="819"/>
                  </a:lnTo>
                  <a:lnTo>
                    <a:pt x="3" y="815"/>
                  </a:lnTo>
                  <a:lnTo>
                    <a:pt x="3" y="813"/>
                  </a:lnTo>
                  <a:lnTo>
                    <a:pt x="3" y="812"/>
                  </a:lnTo>
                  <a:lnTo>
                    <a:pt x="3" y="811"/>
                  </a:lnTo>
                  <a:lnTo>
                    <a:pt x="3" y="809"/>
                  </a:lnTo>
                  <a:lnTo>
                    <a:pt x="3" y="808"/>
                  </a:lnTo>
                  <a:lnTo>
                    <a:pt x="3" y="807"/>
                  </a:lnTo>
                  <a:lnTo>
                    <a:pt x="3" y="807"/>
                  </a:lnTo>
                  <a:lnTo>
                    <a:pt x="3" y="805"/>
                  </a:lnTo>
                  <a:lnTo>
                    <a:pt x="3" y="803"/>
                  </a:lnTo>
                  <a:lnTo>
                    <a:pt x="3" y="802"/>
                  </a:lnTo>
                  <a:lnTo>
                    <a:pt x="3" y="800"/>
                  </a:lnTo>
                  <a:lnTo>
                    <a:pt x="3" y="795"/>
                  </a:lnTo>
                  <a:lnTo>
                    <a:pt x="4" y="795"/>
                  </a:lnTo>
                  <a:lnTo>
                    <a:pt x="4" y="794"/>
                  </a:lnTo>
                  <a:lnTo>
                    <a:pt x="4" y="793"/>
                  </a:lnTo>
                  <a:lnTo>
                    <a:pt x="4" y="792"/>
                  </a:lnTo>
                  <a:lnTo>
                    <a:pt x="4" y="791"/>
                  </a:lnTo>
                  <a:lnTo>
                    <a:pt x="4" y="790"/>
                  </a:lnTo>
                  <a:lnTo>
                    <a:pt x="4" y="789"/>
                  </a:lnTo>
                  <a:lnTo>
                    <a:pt x="4" y="788"/>
                  </a:lnTo>
                  <a:lnTo>
                    <a:pt x="4" y="787"/>
                  </a:lnTo>
                  <a:lnTo>
                    <a:pt x="4" y="786"/>
                  </a:lnTo>
                  <a:lnTo>
                    <a:pt x="4" y="783"/>
                  </a:lnTo>
                  <a:lnTo>
                    <a:pt x="4" y="783"/>
                  </a:lnTo>
                  <a:lnTo>
                    <a:pt x="4" y="782"/>
                  </a:lnTo>
                  <a:lnTo>
                    <a:pt x="4" y="781"/>
                  </a:lnTo>
                  <a:lnTo>
                    <a:pt x="5" y="780"/>
                  </a:lnTo>
                  <a:lnTo>
                    <a:pt x="5" y="779"/>
                  </a:lnTo>
                  <a:lnTo>
                    <a:pt x="5" y="778"/>
                  </a:lnTo>
                  <a:lnTo>
                    <a:pt x="5" y="776"/>
                  </a:lnTo>
                  <a:lnTo>
                    <a:pt x="5" y="775"/>
                  </a:lnTo>
                  <a:lnTo>
                    <a:pt x="5" y="773"/>
                  </a:lnTo>
                  <a:lnTo>
                    <a:pt x="5" y="770"/>
                  </a:lnTo>
                  <a:lnTo>
                    <a:pt x="5" y="768"/>
                  </a:lnTo>
                  <a:lnTo>
                    <a:pt x="5" y="767"/>
                  </a:lnTo>
                  <a:lnTo>
                    <a:pt x="5" y="766"/>
                  </a:lnTo>
                  <a:lnTo>
                    <a:pt x="6" y="765"/>
                  </a:lnTo>
                  <a:lnTo>
                    <a:pt x="6" y="764"/>
                  </a:lnTo>
                  <a:lnTo>
                    <a:pt x="6" y="761"/>
                  </a:lnTo>
                  <a:lnTo>
                    <a:pt x="6" y="760"/>
                  </a:lnTo>
                  <a:lnTo>
                    <a:pt x="6" y="759"/>
                  </a:lnTo>
                  <a:lnTo>
                    <a:pt x="6" y="758"/>
                  </a:lnTo>
                  <a:lnTo>
                    <a:pt x="6" y="758"/>
                  </a:lnTo>
                  <a:lnTo>
                    <a:pt x="6" y="757"/>
                  </a:lnTo>
                  <a:lnTo>
                    <a:pt x="6" y="756"/>
                  </a:lnTo>
                  <a:lnTo>
                    <a:pt x="6" y="755"/>
                  </a:lnTo>
                  <a:lnTo>
                    <a:pt x="6" y="754"/>
                  </a:lnTo>
                  <a:lnTo>
                    <a:pt x="6" y="753"/>
                  </a:lnTo>
                  <a:lnTo>
                    <a:pt x="6" y="752"/>
                  </a:lnTo>
                  <a:lnTo>
                    <a:pt x="6" y="751"/>
                  </a:lnTo>
                  <a:lnTo>
                    <a:pt x="6" y="750"/>
                  </a:lnTo>
                  <a:lnTo>
                    <a:pt x="6" y="749"/>
                  </a:lnTo>
                  <a:lnTo>
                    <a:pt x="6" y="748"/>
                  </a:lnTo>
                  <a:lnTo>
                    <a:pt x="6" y="747"/>
                  </a:lnTo>
                  <a:lnTo>
                    <a:pt x="7" y="747"/>
                  </a:lnTo>
                  <a:lnTo>
                    <a:pt x="7" y="746"/>
                  </a:lnTo>
                  <a:lnTo>
                    <a:pt x="7" y="746"/>
                  </a:lnTo>
                  <a:lnTo>
                    <a:pt x="7" y="745"/>
                  </a:lnTo>
                  <a:lnTo>
                    <a:pt x="7" y="744"/>
                  </a:lnTo>
                  <a:lnTo>
                    <a:pt x="7" y="743"/>
                  </a:lnTo>
                  <a:lnTo>
                    <a:pt x="7" y="742"/>
                  </a:lnTo>
                  <a:lnTo>
                    <a:pt x="7" y="737"/>
                  </a:lnTo>
                  <a:lnTo>
                    <a:pt x="7" y="736"/>
                  </a:lnTo>
                  <a:lnTo>
                    <a:pt x="7" y="735"/>
                  </a:lnTo>
                  <a:lnTo>
                    <a:pt x="7" y="734"/>
                  </a:lnTo>
                  <a:lnTo>
                    <a:pt x="7" y="733"/>
                  </a:lnTo>
                  <a:lnTo>
                    <a:pt x="7" y="733"/>
                  </a:lnTo>
                  <a:lnTo>
                    <a:pt x="7" y="729"/>
                  </a:lnTo>
                  <a:lnTo>
                    <a:pt x="8" y="724"/>
                  </a:lnTo>
                  <a:lnTo>
                    <a:pt x="8" y="723"/>
                  </a:lnTo>
                  <a:lnTo>
                    <a:pt x="8" y="720"/>
                  </a:lnTo>
                  <a:lnTo>
                    <a:pt x="8" y="719"/>
                  </a:lnTo>
                  <a:lnTo>
                    <a:pt x="8" y="718"/>
                  </a:lnTo>
                  <a:lnTo>
                    <a:pt x="8" y="716"/>
                  </a:lnTo>
                  <a:lnTo>
                    <a:pt x="8" y="715"/>
                  </a:lnTo>
                  <a:lnTo>
                    <a:pt x="8" y="713"/>
                  </a:lnTo>
                  <a:lnTo>
                    <a:pt x="8" y="712"/>
                  </a:lnTo>
                  <a:lnTo>
                    <a:pt x="8" y="711"/>
                  </a:lnTo>
                  <a:lnTo>
                    <a:pt x="8" y="710"/>
                  </a:lnTo>
                  <a:lnTo>
                    <a:pt x="8" y="707"/>
                  </a:lnTo>
                  <a:lnTo>
                    <a:pt x="8" y="706"/>
                  </a:lnTo>
                  <a:lnTo>
                    <a:pt x="8" y="705"/>
                  </a:lnTo>
                  <a:lnTo>
                    <a:pt x="8" y="704"/>
                  </a:lnTo>
                  <a:lnTo>
                    <a:pt x="9" y="702"/>
                  </a:lnTo>
                  <a:lnTo>
                    <a:pt x="9" y="692"/>
                  </a:lnTo>
                  <a:lnTo>
                    <a:pt x="9" y="689"/>
                  </a:lnTo>
                  <a:lnTo>
                    <a:pt x="9" y="686"/>
                  </a:lnTo>
                  <a:lnTo>
                    <a:pt x="9" y="685"/>
                  </a:lnTo>
                  <a:lnTo>
                    <a:pt x="9" y="684"/>
                  </a:lnTo>
                  <a:lnTo>
                    <a:pt x="9" y="680"/>
                  </a:lnTo>
                  <a:lnTo>
                    <a:pt x="10" y="678"/>
                  </a:lnTo>
                  <a:lnTo>
                    <a:pt x="10" y="676"/>
                  </a:lnTo>
                  <a:lnTo>
                    <a:pt x="10" y="675"/>
                  </a:lnTo>
                  <a:lnTo>
                    <a:pt x="10" y="674"/>
                  </a:lnTo>
                  <a:lnTo>
                    <a:pt x="10" y="673"/>
                  </a:lnTo>
                  <a:lnTo>
                    <a:pt x="10" y="672"/>
                  </a:lnTo>
                  <a:lnTo>
                    <a:pt x="10" y="671"/>
                  </a:lnTo>
                  <a:lnTo>
                    <a:pt x="10" y="669"/>
                  </a:lnTo>
                  <a:lnTo>
                    <a:pt x="10" y="668"/>
                  </a:lnTo>
                  <a:lnTo>
                    <a:pt x="10" y="667"/>
                  </a:lnTo>
                  <a:lnTo>
                    <a:pt x="10" y="666"/>
                  </a:lnTo>
                  <a:lnTo>
                    <a:pt x="10" y="663"/>
                  </a:lnTo>
                  <a:lnTo>
                    <a:pt x="10" y="661"/>
                  </a:lnTo>
                  <a:lnTo>
                    <a:pt x="10" y="659"/>
                  </a:lnTo>
                  <a:lnTo>
                    <a:pt x="10" y="659"/>
                  </a:lnTo>
                  <a:lnTo>
                    <a:pt x="10" y="655"/>
                  </a:lnTo>
                  <a:lnTo>
                    <a:pt x="10" y="654"/>
                  </a:lnTo>
                  <a:lnTo>
                    <a:pt x="10" y="652"/>
                  </a:lnTo>
                  <a:lnTo>
                    <a:pt x="10" y="651"/>
                  </a:lnTo>
                  <a:lnTo>
                    <a:pt x="10" y="650"/>
                  </a:lnTo>
                  <a:lnTo>
                    <a:pt x="10" y="648"/>
                  </a:lnTo>
                  <a:lnTo>
                    <a:pt x="10" y="646"/>
                  </a:lnTo>
                  <a:lnTo>
                    <a:pt x="10" y="643"/>
                  </a:lnTo>
                  <a:lnTo>
                    <a:pt x="11" y="639"/>
                  </a:lnTo>
                  <a:lnTo>
                    <a:pt x="11" y="637"/>
                  </a:lnTo>
                  <a:lnTo>
                    <a:pt x="11" y="636"/>
                  </a:lnTo>
                  <a:lnTo>
                    <a:pt x="11" y="635"/>
                  </a:lnTo>
                  <a:lnTo>
                    <a:pt x="11" y="634"/>
                  </a:lnTo>
                  <a:lnTo>
                    <a:pt x="11" y="628"/>
                  </a:lnTo>
                  <a:lnTo>
                    <a:pt x="11" y="626"/>
                  </a:lnTo>
                  <a:lnTo>
                    <a:pt x="11" y="625"/>
                  </a:lnTo>
                  <a:lnTo>
                    <a:pt x="11" y="624"/>
                  </a:lnTo>
                  <a:lnTo>
                    <a:pt x="11" y="623"/>
                  </a:lnTo>
                  <a:lnTo>
                    <a:pt x="11" y="620"/>
                  </a:lnTo>
                  <a:lnTo>
                    <a:pt x="12" y="619"/>
                  </a:lnTo>
                  <a:lnTo>
                    <a:pt x="12" y="618"/>
                  </a:lnTo>
                  <a:lnTo>
                    <a:pt x="12" y="617"/>
                  </a:lnTo>
                  <a:lnTo>
                    <a:pt x="12" y="616"/>
                  </a:lnTo>
                  <a:lnTo>
                    <a:pt x="12" y="615"/>
                  </a:lnTo>
                  <a:lnTo>
                    <a:pt x="12" y="614"/>
                  </a:lnTo>
                  <a:lnTo>
                    <a:pt x="12" y="613"/>
                  </a:lnTo>
                  <a:lnTo>
                    <a:pt x="12" y="610"/>
                  </a:lnTo>
                  <a:lnTo>
                    <a:pt x="12" y="610"/>
                  </a:lnTo>
                  <a:lnTo>
                    <a:pt x="12" y="608"/>
                  </a:lnTo>
                  <a:lnTo>
                    <a:pt x="12" y="605"/>
                  </a:lnTo>
                  <a:lnTo>
                    <a:pt x="12" y="602"/>
                  </a:lnTo>
                  <a:lnTo>
                    <a:pt x="13" y="598"/>
                  </a:lnTo>
                  <a:lnTo>
                    <a:pt x="13" y="598"/>
                  </a:lnTo>
                  <a:lnTo>
                    <a:pt x="13" y="596"/>
                  </a:lnTo>
                  <a:lnTo>
                    <a:pt x="13" y="593"/>
                  </a:lnTo>
                  <a:lnTo>
                    <a:pt x="13" y="592"/>
                  </a:lnTo>
                  <a:lnTo>
                    <a:pt x="13" y="591"/>
                  </a:lnTo>
                  <a:lnTo>
                    <a:pt x="13" y="589"/>
                  </a:lnTo>
                  <a:lnTo>
                    <a:pt x="13" y="588"/>
                  </a:lnTo>
                  <a:lnTo>
                    <a:pt x="13" y="587"/>
                  </a:lnTo>
                  <a:lnTo>
                    <a:pt x="13" y="586"/>
                  </a:lnTo>
                  <a:lnTo>
                    <a:pt x="13" y="584"/>
                  </a:lnTo>
                  <a:lnTo>
                    <a:pt x="13" y="583"/>
                  </a:lnTo>
                  <a:lnTo>
                    <a:pt x="13" y="582"/>
                  </a:lnTo>
                  <a:lnTo>
                    <a:pt x="13" y="581"/>
                  </a:lnTo>
                  <a:lnTo>
                    <a:pt x="13" y="580"/>
                  </a:lnTo>
                  <a:lnTo>
                    <a:pt x="13" y="579"/>
                  </a:lnTo>
                  <a:lnTo>
                    <a:pt x="13" y="578"/>
                  </a:lnTo>
                  <a:lnTo>
                    <a:pt x="13" y="577"/>
                  </a:lnTo>
                  <a:lnTo>
                    <a:pt x="14" y="577"/>
                  </a:lnTo>
                  <a:lnTo>
                    <a:pt x="14" y="575"/>
                  </a:lnTo>
                  <a:lnTo>
                    <a:pt x="14" y="574"/>
                  </a:lnTo>
                  <a:lnTo>
                    <a:pt x="14" y="573"/>
                  </a:lnTo>
                  <a:lnTo>
                    <a:pt x="14" y="573"/>
                  </a:lnTo>
                  <a:lnTo>
                    <a:pt x="14" y="572"/>
                  </a:lnTo>
                  <a:lnTo>
                    <a:pt x="14" y="571"/>
                  </a:lnTo>
                  <a:lnTo>
                    <a:pt x="14" y="570"/>
                  </a:lnTo>
                  <a:lnTo>
                    <a:pt x="14" y="569"/>
                  </a:lnTo>
                  <a:lnTo>
                    <a:pt x="14" y="567"/>
                  </a:lnTo>
                  <a:lnTo>
                    <a:pt x="14" y="566"/>
                  </a:lnTo>
                  <a:lnTo>
                    <a:pt x="14" y="561"/>
                  </a:lnTo>
                  <a:lnTo>
                    <a:pt x="14" y="559"/>
                  </a:lnTo>
                  <a:lnTo>
                    <a:pt x="14" y="558"/>
                  </a:lnTo>
                  <a:lnTo>
                    <a:pt x="14" y="557"/>
                  </a:lnTo>
                  <a:lnTo>
                    <a:pt x="15" y="553"/>
                  </a:lnTo>
                  <a:lnTo>
                    <a:pt x="15" y="549"/>
                  </a:lnTo>
                  <a:lnTo>
                    <a:pt x="15" y="548"/>
                  </a:lnTo>
                  <a:lnTo>
                    <a:pt x="15" y="548"/>
                  </a:lnTo>
                  <a:lnTo>
                    <a:pt x="15" y="544"/>
                  </a:lnTo>
                  <a:lnTo>
                    <a:pt x="15" y="542"/>
                  </a:lnTo>
                  <a:lnTo>
                    <a:pt x="15" y="540"/>
                  </a:lnTo>
                  <a:lnTo>
                    <a:pt x="15" y="538"/>
                  </a:lnTo>
                  <a:lnTo>
                    <a:pt x="15" y="536"/>
                  </a:lnTo>
                  <a:lnTo>
                    <a:pt x="15" y="535"/>
                  </a:lnTo>
                  <a:lnTo>
                    <a:pt x="16" y="531"/>
                  </a:lnTo>
                  <a:lnTo>
                    <a:pt x="16" y="529"/>
                  </a:lnTo>
                  <a:lnTo>
                    <a:pt x="16" y="526"/>
                  </a:lnTo>
                  <a:lnTo>
                    <a:pt x="16" y="525"/>
                  </a:lnTo>
                  <a:lnTo>
                    <a:pt x="16" y="524"/>
                  </a:lnTo>
                  <a:lnTo>
                    <a:pt x="16" y="522"/>
                  </a:lnTo>
                  <a:lnTo>
                    <a:pt x="16" y="521"/>
                  </a:lnTo>
                  <a:lnTo>
                    <a:pt x="16" y="520"/>
                  </a:lnTo>
                  <a:lnTo>
                    <a:pt x="16" y="516"/>
                  </a:lnTo>
                  <a:lnTo>
                    <a:pt x="16" y="510"/>
                  </a:lnTo>
                  <a:lnTo>
                    <a:pt x="16" y="509"/>
                  </a:lnTo>
                  <a:lnTo>
                    <a:pt x="17" y="508"/>
                  </a:lnTo>
                  <a:lnTo>
                    <a:pt x="17" y="507"/>
                  </a:lnTo>
                  <a:lnTo>
                    <a:pt x="17" y="506"/>
                  </a:lnTo>
                  <a:lnTo>
                    <a:pt x="17" y="504"/>
                  </a:lnTo>
                  <a:lnTo>
                    <a:pt x="17" y="502"/>
                  </a:lnTo>
                  <a:lnTo>
                    <a:pt x="17" y="499"/>
                  </a:lnTo>
                  <a:lnTo>
                    <a:pt x="17" y="496"/>
                  </a:lnTo>
                  <a:lnTo>
                    <a:pt x="17" y="495"/>
                  </a:lnTo>
                  <a:lnTo>
                    <a:pt x="17" y="492"/>
                  </a:lnTo>
                  <a:lnTo>
                    <a:pt x="17" y="491"/>
                  </a:lnTo>
                  <a:lnTo>
                    <a:pt x="18" y="488"/>
                  </a:lnTo>
                  <a:lnTo>
                    <a:pt x="18" y="487"/>
                  </a:lnTo>
                  <a:lnTo>
                    <a:pt x="18" y="486"/>
                  </a:lnTo>
                  <a:lnTo>
                    <a:pt x="18" y="485"/>
                  </a:lnTo>
                  <a:lnTo>
                    <a:pt x="18" y="484"/>
                  </a:lnTo>
                  <a:lnTo>
                    <a:pt x="18" y="483"/>
                  </a:lnTo>
                  <a:lnTo>
                    <a:pt x="18" y="482"/>
                  </a:lnTo>
                  <a:lnTo>
                    <a:pt x="18" y="478"/>
                  </a:lnTo>
                  <a:lnTo>
                    <a:pt x="18" y="477"/>
                  </a:lnTo>
                  <a:lnTo>
                    <a:pt x="18" y="476"/>
                  </a:lnTo>
                  <a:lnTo>
                    <a:pt x="18" y="475"/>
                  </a:lnTo>
                  <a:lnTo>
                    <a:pt x="18" y="474"/>
                  </a:lnTo>
                  <a:lnTo>
                    <a:pt x="18" y="472"/>
                  </a:lnTo>
                  <a:lnTo>
                    <a:pt x="18" y="470"/>
                  </a:lnTo>
                  <a:lnTo>
                    <a:pt x="18" y="468"/>
                  </a:lnTo>
                  <a:lnTo>
                    <a:pt x="19" y="462"/>
                  </a:lnTo>
                  <a:lnTo>
                    <a:pt x="19" y="459"/>
                  </a:lnTo>
                  <a:lnTo>
                    <a:pt x="19" y="454"/>
                  </a:lnTo>
                  <a:lnTo>
                    <a:pt x="19" y="453"/>
                  </a:lnTo>
                  <a:lnTo>
                    <a:pt x="19" y="450"/>
                  </a:lnTo>
                  <a:lnTo>
                    <a:pt x="19" y="447"/>
                  </a:lnTo>
                  <a:lnTo>
                    <a:pt x="19" y="445"/>
                  </a:lnTo>
                  <a:lnTo>
                    <a:pt x="19" y="443"/>
                  </a:lnTo>
                  <a:lnTo>
                    <a:pt x="19" y="442"/>
                  </a:lnTo>
                  <a:lnTo>
                    <a:pt x="19" y="440"/>
                  </a:lnTo>
                  <a:lnTo>
                    <a:pt x="20" y="438"/>
                  </a:lnTo>
                  <a:lnTo>
                    <a:pt x="20" y="437"/>
                  </a:lnTo>
                  <a:lnTo>
                    <a:pt x="20" y="437"/>
                  </a:lnTo>
                  <a:lnTo>
                    <a:pt x="20" y="436"/>
                  </a:lnTo>
                  <a:lnTo>
                    <a:pt x="20" y="432"/>
                  </a:lnTo>
                  <a:lnTo>
                    <a:pt x="20" y="429"/>
                  </a:lnTo>
                  <a:lnTo>
                    <a:pt x="20" y="428"/>
                  </a:lnTo>
                  <a:lnTo>
                    <a:pt x="20" y="427"/>
                  </a:lnTo>
                  <a:lnTo>
                    <a:pt x="20" y="424"/>
                  </a:lnTo>
                  <a:lnTo>
                    <a:pt x="20" y="423"/>
                  </a:lnTo>
                  <a:lnTo>
                    <a:pt x="20" y="420"/>
                  </a:lnTo>
                  <a:lnTo>
                    <a:pt x="20" y="419"/>
                  </a:lnTo>
                  <a:lnTo>
                    <a:pt x="20" y="418"/>
                  </a:lnTo>
                  <a:lnTo>
                    <a:pt x="20" y="416"/>
                  </a:lnTo>
                  <a:lnTo>
                    <a:pt x="20" y="415"/>
                  </a:lnTo>
                  <a:lnTo>
                    <a:pt x="20" y="414"/>
                  </a:lnTo>
                  <a:lnTo>
                    <a:pt x="20" y="413"/>
                  </a:lnTo>
                  <a:lnTo>
                    <a:pt x="20" y="412"/>
                  </a:lnTo>
                  <a:lnTo>
                    <a:pt x="20" y="410"/>
                  </a:lnTo>
                  <a:lnTo>
                    <a:pt x="21" y="406"/>
                  </a:lnTo>
                  <a:lnTo>
                    <a:pt x="21" y="405"/>
                  </a:lnTo>
                  <a:lnTo>
                    <a:pt x="21" y="401"/>
                  </a:lnTo>
                  <a:lnTo>
                    <a:pt x="21" y="400"/>
                  </a:lnTo>
                  <a:lnTo>
                    <a:pt x="21" y="398"/>
                  </a:lnTo>
                  <a:lnTo>
                    <a:pt x="21" y="392"/>
                  </a:lnTo>
                  <a:lnTo>
                    <a:pt x="21" y="387"/>
                  </a:lnTo>
                  <a:lnTo>
                    <a:pt x="21" y="386"/>
                  </a:lnTo>
                  <a:lnTo>
                    <a:pt x="21" y="379"/>
                  </a:lnTo>
                  <a:lnTo>
                    <a:pt x="21" y="377"/>
                  </a:lnTo>
                  <a:lnTo>
                    <a:pt x="21" y="375"/>
                  </a:lnTo>
                  <a:lnTo>
                    <a:pt x="22" y="371"/>
                  </a:lnTo>
                  <a:lnTo>
                    <a:pt x="22" y="370"/>
                  </a:lnTo>
                  <a:lnTo>
                    <a:pt x="22" y="368"/>
                  </a:lnTo>
                  <a:lnTo>
                    <a:pt x="22" y="367"/>
                  </a:lnTo>
                  <a:lnTo>
                    <a:pt x="22" y="365"/>
                  </a:lnTo>
                  <a:lnTo>
                    <a:pt x="22" y="364"/>
                  </a:lnTo>
                  <a:lnTo>
                    <a:pt x="22" y="363"/>
                  </a:lnTo>
                  <a:lnTo>
                    <a:pt x="22" y="363"/>
                  </a:lnTo>
                  <a:lnTo>
                    <a:pt x="22" y="361"/>
                  </a:lnTo>
                  <a:lnTo>
                    <a:pt x="22" y="360"/>
                  </a:lnTo>
                  <a:lnTo>
                    <a:pt x="22" y="358"/>
                  </a:lnTo>
                  <a:lnTo>
                    <a:pt x="22" y="356"/>
                  </a:lnTo>
                  <a:lnTo>
                    <a:pt x="22" y="352"/>
                  </a:lnTo>
                  <a:lnTo>
                    <a:pt x="22" y="345"/>
                  </a:lnTo>
                  <a:lnTo>
                    <a:pt x="22" y="343"/>
                  </a:lnTo>
                  <a:lnTo>
                    <a:pt x="22" y="342"/>
                  </a:lnTo>
                  <a:lnTo>
                    <a:pt x="22" y="341"/>
                  </a:lnTo>
                  <a:lnTo>
                    <a:pt x="22" y="340"/>
                  </a:lnTo>
                  <a:lnTo>
                    <a:pt x="22" y="339"/>
                  </a:lnTo>
                  <a:lnTo>
                    <a:pt x="22" y="337"/>
                  </a:lnTo>
                  <a:lnTo>
                    <a:pt x="22" y="335"/>
                  </a:lnTo>
                  <a:lnTo>
                    <a:pt x="22" y="331"/>
                  </a:lnTo>
                  <a:lnTo>
                    <a:pt x="22" y="327"/>
                  </a:lnTo>
                  <a:lnTo>
                    <a:pt x="22" y="326"/>
                  </a:lnTo>
                  <a:lnTo>
                    <a:pt x="22" y="326"/>
                  </a:lnTo>
                  <a:lnTo>
                    <a:pt x="22" y="323"/>
                  </a:lnTo>
                  <a:lnTo>
                    <a:pt x="23" y="317"/>
                  </a:lnTo>
                  <a:lnTo>
                    <a:pt x="23" y="316"/>
                  </a:lnTo>
                  <a:lnTo>
                    <a:pt x="23" y="314"/>
                  </a:lnTo>
                  <a:lnTo>
                    <a:pt x="23" y="313"/>
                  </a:lnTo>
                  <a:lnTo>
                    <a:pt x="23" y="302"/>
                  </a:lnTo>
                  <a:lnTo>
                    <a:pt x="23" y="300"/>
                  </a:lnTo>
                  <a:lnTo>
                    <a:pt x="23" y="298"/>
                  </a:lnTo>
                  <a:lnTo>
                    <a:pt x="23" y="297"/>
                  </a:lnTo>
                  <a:lnTo>
                    <a:pt x="23" y="296"/>
                  </a:lnTo>
                  <a:lnTo>
                    <a:pt x="23" y="295"/>
                  </a:lnTo>
                  <a:lnTo>
                    <a:pt x="24" y="289"/>
                  </a:lnTo>
                  <a:lnTo>
                    <a:pt x="24" y="285"/>
                  </a:lnTo>
                  <a:lnTo>
                    <a:pt x="24" y="281"/>
                  </a:lnTo>
                  <a:lnTo>
                    <a:pt x="24" y="277"/>
                  </a:lnTo>
                  <a:lnTo>
                    <a:pt x="24" y="271"/>
                  </a:lnTo>
                  <a:lnTo>
                    <a:pt x="24" y="270"/>
                  </a:lnTo>
                  <a:lnTo>
                    <a:pt x="24" y="268"/>
                  </a:lnTo>
                  <a:lnTo>
                    <a:pt x="25" y="267"/>
                  </a:lnTo>
                  <a:lnTo>
                    <a:pt x="25" y="265"/>
                  </a:lnTo>
                  <a:lnTo>
                    <a:pt x="25" y="264"/>
                  </a:lnTo>
                  <a:lnTo>
                    <a:pt x="25" y="260"/>
                  </a:lnTo>
                  <a:lnTo>
                    <a:pt x="25" y="259"/>
                  </a:lnTo>
                  <a:lnTo>
                    <a:pt x="25" y="258"/>
                  </a:lnTo>
                  <a:lnTo>
                    <a:pt x="25" y="254"/>
                  </a:lnTo>
                  <a:lnTo>
                    <a:pt x="25" y="252"/>
                  </a:lnTo>
                  <a:lnTo>
                    <a:pt x="25" y="252"/>
                  </a:lnTo>
                  <a:lnTo>
                    <a:pt x="25" y="250"/>
                  </a:lnTo>
                  <a:lnTo>
                    <a:pt x="25" y="249"/>
                  </a:lnTo>
                  <a:lnTo>
                    <a:pt x="25" y="248"/>
                  </a:lnTo>
                  <a:lnTo>
                    <a:pt x="25" y="246"/>
                  </a:lnTo>
                  <a:lnTo>
                    <a:pt x="25" y="245"/>
                  </a:lnTo>
                  <a:lnTo>
                    <a:pt x="26" y="243"/>
                  </a:lnTo>
                  <a:lnTo>
                    <a:pt x="26" y="242"/>
                  </a:lnTo>
                  <a:lnTo>
                    <a:pt x="26" y="240"/>
                  </a:lnTo>
                  <a:lnTo>
                    <a:pt x="26" y="240"/>
                  </a:lnTo>
                  <a:lnTo>
                    <a:pt x="26" y="239"/>
                  </a:lnTo>
                  <a:lnTo>
                    <a:pt x="26" y="238"/>
                  </a:lnTo>
                  <a:lnTo>
                    <a:pt x="26" y="237"/>
                  </a:lnTo>
                  <a:lnTo>
                    <a:pt x="26" y="236"/>
                  </a:lnTo>
                  <a:lnTo>
                    <a:pt x="26" y="235"/>
                  </a:lnTo>
                  <a:lnTo>
                    <a:pt x="26" y="233"/>
                  </a:lnTo>
                  <a:lnTo>
                    <a:pt x="26" y="232"/>
                  </a:lnTo>
                  <a:lnTo>
                    <a:pt x="26" y="231"/>
                  </a:lnTo>
                  <a:lnTo>
                    <a:pt x="26" y="230"/>
                  </a:lnTo>
                  <a:lnTo>
                    <a:pt x="26" y="229"/>
                  </a:lnTo>
                  <a:lnTo>
                    <a:pt x="26" y="228"/>
                  </a:lnTo>
                  <a:lnTo>
                    <a:pt x="26" y="228"/>
                  </a:lnTo>
                  <a:lnTo>
                    <a:pt x="26" y="227"/>
                  </a:lnTo>
                  <a:lnTo>
                    <a:pt x="26" y="226"/>
                  </a:lnTo>
                  <a:lnTo>
                    <a:pt x="26" y="224"/>
                  </a:lnTo>
                  <a:lnTo>
                    <a:pt x="26" y="222"/>
                  </a:lnTo>
                  <a:lnTo>
                    <a:pt x="26" y="221"/>
                  </a:lnTo>
                  <a:lnTo>
                    <a:pt x="26" y="220"/>
                  </a:lnTo>
                  <a:lnTo>
                    <a:pt x="27" y="218"/>
                  </a:lnTo>
                  <a:lnTo>
                    <a:pt x="27" y="213"/>
                  </a:lnTo>
                  <a:lnTo>
                    <a:pt x="27" y="211"/>
                  </a:lnTo>
                  <a:lnTo>
                    <a:pt x="27" y="208"/>
                  </a:lnTo>
                  <a:lnTo>
                    <a:pt x="27" y="206"/>
                  </a:lnTo>
                  <a:lnTo>
                    <a:pt x="27" y="203"/>
                  </a:lnTo>
                  <a:lnTo>
                    <a:pt x="27" y="203"/>
                  </a:lnTo>
                  <a:lnTo>
                    <a:pt x="28" y="193"/>
                  </a:lnTo>
                  <a:lnTo>
                    <a:pt x="28" y="191"/>
                  </a:lnTo>
                  <a:lnTo>
                    <a:pt x="28" y="190"/>
                  </a:lnTo>
                  <a:lnTo>
                    <a:pt x="28" y="188"/>
                  </a:lnTo>
                  <a:lnTo>
                    <a:pt x="28" y="180"/>
                  </a:lnTo>
                  <a:lnTo>
                    <a:pt x="28" y="178"/>
                  </a:lnTo>
                  <a:lnTo>
                    <a:pt x="28" y="177"/>
                  </a:lnTo>
                  <a:lnTo>
                    <a:pt x="28" y="176"/>
                  </a:lnTo>
                  <a:lnTo>
                    <a:pt x="28" y="175"/>
                  </a:lnTo>
                  <a:lnTo>
                    <a:pt x="28" y="174"/>
                  </a:lnTo>
                  <a:lnTo>
                    <a:pt x="29" y="173"/>
                  </a:lnTo>
                  <a:lnTo>
                    <a:pt x="29" y="172"/>
                  </a:lnTo>
                  <a:lnTo>
                    <a:pt x="29" y="171"/>
                  </a:lnTo>
                  <a:lnTo>
                    <a:pt x="29" y="170"/>
                  </a:lnTo>
                  <a:lnTo>
                    <a:pt x="29" y="169"/>
                  </a:lnTo>
                  <a:lnTo>
                    <a:pt x="29" y="167"/>
                  </a:lnTo>
                  <a:lnTo>
                    <a:pt x="29" y="166"/>
                  </a:lnTo>
                  <a:lnTo>
                    <a:pt x="29" y="166"/>
                  </a:lnTo>
                  <a:lnTo>
                    <a:pt x="29" y="165"/>
                  </a:lnTo>
                  <a:lnTo>
                    <a:pt x="29" y="164"/>
                  </a:lnTo>
                  <a:lnTo>
                    <a:pt x="29" y="161"/>
                  </a:lnTo>
                  <a:lnTo>
                    <a:pt x="29" y="159"/>
                  </a:lnTo>
                  <a:lnTo>
                    <a:pt x="29" y="156"/>
                  </a:lnTo>
                  <a:lnTo>
                    <a:pt x="29" y="155"/>
                  </a:lnTo>
                  <a:lnTo>
                    <a:pt x="29" y="154"/>
                  </a:lnTo>
                  <a:lnTo>
                    <a:pt x="29" y="154"/>
                  </a:lnTo>
                  <a:lnTo>
                    <a:pt x="29" y="152"/>
                  </a:lnTo>
                  <a:lnTo>
                    <a:pt x="29" y="151"/>
                  </a:lnTo>
                  <a:lnTo>
                    <a:pt x="30" y="151"/>
                  </a:lnTo>
                  <a:lnTo>
                    <a:pt x="30" y="150"/>
                  </a:lnTo>
                  <a:lnTo>
                    <a:pt x="30" y="143"/>
                  </a:lnTo>
                  <a:lnTo>
                    <a:pt x="30" y="142"/>
                  </a:lnTo>
                  <a:lnTo>
                    <a:pt x="30" y="141"/>
                  </a:lnTo>
                  <a:lnTo>
                    <a:pt x="30" y="140"/>
                  </a:lnTo>
                  <a:lnTo>
                    <a:pt x="30" y="139"/>
                  </a:lnTo>
                  <a:lnTo>
                    <a:pt x="30" y="138"/>
                  </a:lnTo>
                  <a:lnTo>
                    <a:pt x="30" y="137"/>
                  </a:lnTo>
                  <a:lnTo>
                    <a:pt x="30" y="136"/>
                  </a:lnTo>
                  <a:lnTo>
                    <a:pt x="30" y="132"/>
                  </a:lnTo>
                  <a:lnTo>
                    <a:pt x="30" y="131"/>
                  </a:lnTo>
                  <a:lnTo>
                    <a:pt x="31" y="125"/>
                  </a:lnTo>
                  <a:lnTo>
                    <a:pt x="31" y="115"/>
                  </a:lnTo>
                  <a:lnTo>
                    <a:pt x="31" y="114"/>
                  </a:lnTo>
                  <a:lnTo>
                    <a:pt x="31" y="112"/>
                  </a:lnTo>
                  <a:lnTo>
                    <a:pt x="32" y="103"/>
                  </a:lnTo>
                  <a:lnTo>
                    <a:pt x="32" y="102"/>
                  </a:lnTo>
                  <a:lnTo>
                    <a:pt x="32" y="100"/>
                  </a:lnTo>
                  <a:lnTo>
                    <a:pt x="32" y="98"/>
                  </a:lnTo>
                  <a:lnTo>
                    <a:pt x="32" y="97"/>
                  </a:lnTo>
                  <a:lnTo>
                    <a:pt x="32" y="96"/>
                  </a:lnTo>
                  <a:lnTo>
                    <a:pt x="32" y="92"/>
                  </a:lnTo>
                  <a:lnTo>
                    <a:pt x="33" y="83"/>
                  </a:lnTo>
                  <a:lnTo>
                    <a:pt x="33" y="74"/>
                  </a:lnTo>
                  <a:lnTo>
                    <a:pt x="33" y="72"/>
                  </a:lnTo>
                  <a:lnTo>
                    <a:pt x="33" y="67"/>
                  </a:lnTo>
                  <a:lnTo>
                    <a:pt x="33" y="66"/>
                  </a:lnTo>
                  <a:lnTo>
                    <a:pt x="33" y="61"/>
                  </a:lnTo>
                  <a:lnTo>
                    <a:pt x="34" y="59"/>
                  </a:lnTo>
                  <a:lnTo>
                    <a:pt x="34" y="58"/>
                  </a:lnTo>
                  <a:lnTo>
                    <a:pt x="34" y="51"/>
                  </a:lnTo>
                  <a:lnTo>
                    <a:pt x="34" y="48"/>
                  </a:lnTo>
                  <a:lnTo>
                    <a:pt x="34" y="45"/>
                  </a:lnTo>
                  <a:lnTo>
                    <a:pt x="34" y="39"/>
                  </a:lnTo>
                  <a:lnTo>
                    <a:pt x="34" y="36"/>
                  </a:lnTo>
                  <a:lnTo>
                    <a:pt x="34" y="34"/>
                  </a:lnTo>
                  <a:lnTo>
                    <a:pt x="35" y="31"/>
                  </a:lnTo>
                  <a:lnTo>
                    <a:pt x="35" y="29"/>
                  </a:lnTo>
                  <a:lnTo>
                    <a:pt x="35" y="28"/>
                  </a:lnTo>
                  <a:lnTo>
                    <a:pt x="35" y="27"/>
                  </a:lnTo>
                  <a:lnTo>
                    <a:pt x="35" y="26"/>
                  </a:lnTo>
                  <a:lnTo>
                    <a:pt x="35" y="22"/>
                  </a:lnTo>
                  <a:lnTo>
                    <a:pt x="35" y="21"/>
                  </a:lnTo>
                  <a:lnTo>
                    <a:pt x="35" y="16"/>
                  </a:lnTo>
                  <a:lnTo>
                    <a:pt x="35" y="10"/>
                  </a:lnTo>
                  <a:lnTo>
                    <a:pt x="35" y="6"/>
                  </a:lnTo>
                  <a:lnTo>
                    <a:pt x="35" y="5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68" y="0"/>
                  </a:lnTo>
                  <a:lnTo>
                    <a:pt x="69" y="0"/>
                  </a:lnTo>
                  <a:lnTo>
                    <a:pt x="70" y="0"/>
                  </a:lnTo>
                  <a:lnTo>
                    <a:pt x="74" y="1"/>
                  </a:lnTo>
                  <a:lnTo>
                    <a:pt x="75" y="1"/>
                  </a:lnTo>
                  <a:lnTo>
                    <a:pt x="77" y="1"/>
                  </a:lnTo>
                  <a:lnTo>
                    <a:pt x="78" y="1"/>
                  </a:lnTo>
                  <a:lnTo>
                    <a:pt x="80" y="1"/>
                  </a:lnTo>
                  <a:lnTo>
                    <a:pt x="81" y="1"/>
                  </a:lnTo>
                  <a:lnTo>
                    <a:pt x="82" y="1"/>
                  </a:lnTo>
                  <a:lnTo>
                    <a:pt x="83" y="1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85" y="1"/>
                  </a:lnTo>
                  <a:lnTo>
                    <a:pt x="86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89" y="1"/>
                  </a:lnTo>
                  <a:lnTo>
                    <a:pt x="90" y="1"/>
                  </a:lnTo>
                  <a:lnTo>
                    <a:pt x="91" y="1"/>
                  </a:lnTo>
                  <a:lnTo>
                    <a:pt x="92" y="2"/>
                  </a:lnTo>
                  <a:lnTo>
                    <a:pt x="93" y="2"/>
                  </a:lnTo>
                  <a:lnTo>
                    <a:pt x="94" y="2"/>
                  </a:lnTo>
                  <a:lnTo>
                    <a:pt x="95" y="2"/>
                  </a:lnTo>
                  <a:lnTo>
                    <a:pt x="96" y="2"/>
                  </a:lnTo>
                  <a:lnTo>
                    <a:pt x="97" y="2"/>
                  </a:lnTo>
                  <a:lnTo>
                    <a:pt x="98" y="2"/>
                  </a:lnTo>
                  <a:lnTo>
                    <a:pt x="100" y="2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5" y="2"/>
                  </a:lnTo>
                  <a:lnTo>
                    <a:pt x="106" y="2"/>
                  </a:lnTo>
                  <a:lnTo>
                    <a:pt x="107" y="2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2" y="2"/>
                  </a:lnTo>
                  <a:lnTo>
                    <a:pt x="113" y="2"/>
                  </a:lnTo>
                  <a:lnTo>
                    <a:pt x="115" y="3"/>
                  </a:lnTo>
                  <a:lnTo>
                    <a:pt x="116" y="3"/>
                  </a:lnTo>
                  <a:lnTo>
                    <a:pt x="117" y="3"/>
                  </a:lnTo>
                  <a:lnTo>
                    <a:pt x="118" y="3"/>
                  </a:lnTo>
                  <a:lnTo>
                    <a:pt x="119" y="3"/>
                  </a:lnTo>
                  <a:lnTo>
                    <a:pt x="120" y="3"/>
                  </a:lnTo>
                  <a:lnTo>
                    <a:pt x="121" y="3"/>
                  </a:lnTo>
                  <a:lnTo>
                    <a:pt x="122" y="3"/>
                  </a:lnTo>
                  <a:lnTo>
                    <a:pt x="123" y="3"/>
                  </a:lnTo>
                  <a:lnTo>
                    <a:pt x="124" y="3"/>
                  </a:lnTo>
                  <a:lnTo>
                    <a:pt x="126" y="3"/>
                  </a:lnTo>
                  <a:lnTo>
                    <a:pt x="128" y="3"/>
                  </a:lnTo>
                  <a:lnTo>
                    <a:pt x="131" y="3"/>
                  </a:lnTo>
                  <a:lnTo>
                    <a:pt x="132" y="3"/>
                  </a:lnTo>
                  <a:lnTo>
                    <a:pt x="134" y="3"/>
                  </a:lnTo>
                  <a:lnTo>
                    <a:pt x="134" y="3"/>
                  </a:lnTo>
                  <a:lnTo>
                    <a:pt x="136" y="3"/>
                  </a:lnTo>
                  <a:lnTo>
                    <a:pt x="137" y="3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4" y="4"/>
                  </a:lnTo>
                  <a:lnTo>
                    <a:pt x="146" y="4"/>
                  </a:lnTo>
                  <a:lnTo>
                    <a:pt x="146" y="4"/>
                  </a:lnTo>
                  <a:lnTo>
                    <a:pt x="147" y="4"/>
                  </a:lnTo>
                  <a:lnTo>
                    <a:pt x="148" y="4"/>
                  </a:lnTo>
                  <a:lnTo>
                    <a:pt x="149" y="4"/>
                  </a:lnTo>
                  <a:lnTo>
                    <a:pt x="150" y="4"/>
                  </a:lnTo>
                  <a:lnTo>
                    <a:pt x="151" y="4"/>
                  </a:lnTo>
                  <a:lnTo>
                    <a:pt x="152" y="4"/>
                  </a:lnTo>
                  <a:lnTo>
                    <a:pt x="153" y="4"/>
                  </a:lnTo>
                  <a:lnTo>
                    <a:pt x="154" y="4"/>
                  </a:lnTo>
                  <a:lnTo>
                    <a:pt x="155" y="4"/>
                  </a:lnTo>
                  <a:lnTo>
                    <a:pt x="156" y="4"/>
                  </a:lnTo>
                  <a:lnTo>
                    <a:pt x="157" y="4"/>
                  </a:lnTo>
                  <a:lnTo>
                    <a:pt x="158" y="4"/>
                  </a:lnTo>
                  <a:lnTo>
                    <a:pt x="158" y="4"/>
                  </a:lnTo>
                  <a:lnTo>
                    <a:pt x="159" y="4"/>
                  </a:lnTo>
                  <a:lnTo>
                    <a:pt x="160" y="4"/>
                  </a:lnTo>
                  <a:lnTo>
                    <a:pt x="161" y="4"/>
                  </a:lnTo>
                  <a:lnTo>
                    <a:pt x="162" y="4"/>
                  </a:lnTo>
                  <a:lnTo>
                    <a:pt x="163" y="4"/>
                  </a:lnTo>
                  <a:lnTo>
                    <a:pt x="163" y="5"/>
                  </a:lnTo>
                  <a:lnTo>
                    <a:pt x="165" y="5"/>
                  </a:lnTo>
                  <a:lnTo>
                    <a:pt x="167" y="5"/>
                  </a:lnTo>
                  <a:lnTo>
                    <a:pt x="168" y="5"/>
                  </a:lnTo>
                  <a:lnTo>
                    <a:pt x="171" y="5"/>
                  </a:lnTo>
                  <a:lnTo>
                    <a:pt x="172" y="5"/>
                  </a:lnTo>
                  <a:lnTo>
                    <a:pt x="173" y="5"/>
                  </a:lnTo>
                  <a:lnTo>
                    <a:pt x="174" y="5"/>
                  </a:lnTo>
                  <a:lnTo>
                    <a:pt x="175" y="5"/>
                  </a:lnTo>
                  <a:lnTo>
                    <a:pt x="176" y="5"/>
                  </a:lnTo>
                  <a:lnTo>
                    <a:pt x="177" y="5"/>
                  </a:lnTo>
                  <a:lnTo>
                    <a:pt x="178" y="5"/>
                  </a:lnTo>
                  <a:lnTo>
                    <a:pt x="179" y="5"/>
                  </a:lnTo>
                  <a:lnTo>
                    <a:pt x="180" y="5"/>
                  </a:lnTo>
                  <a:lnTo>
                    <a:pt x="181" y="6"/>
                  </a:lnTo>
                  <a:lnTo>
                    <a:pt x="182" y="6"/>
                  </a:lnTo>
                  <a:lnTo>
                    <a:pt x="183" y="6"/>
                  </a:lnTo>
                  <a:lnTo>
                    <a:pt x="183" y="6"/>
                  </a:lnTo>
                  <a:lnTo>
                    <a:pt x="184" y="6"/>
                  </a:lnTo>
                  <a:lnTo>
                    <a:pt x="185" y="6"/>
                  </a:lnTo>
                  <a:lnTo>
                    <a:pt x="188" y="6"/>
                  </a:lnTo>
                  <a:lnTo>
                    <a:pt x="189" y="6"/>
                  </a:lnTo>
                  <a:lnTo>
                    <a:pt x="190" y="6"/>
                  </a:lnTo>
                  <a:lnTo>
                    <a:pt x="192" y="6"/>
                  </a:lnTo>
                  <a:lnTo>
                    <a:pt x="193" y="6"/>
                  </a:lnTo>
                  <a:lnTo>
                    <a:pt x="194" y="6"/>
                  </a:lnTo>
                  <a:lnTo>
                    <a:pt x="195" y="6"/>
                  </a:lnTo>
                  <a:lnTo>
                    <a:pt x="195" y="6"/>
                  </a:lnTo>
                  <a:lnTo>
                    <a:pt x="196" y="6"/>
                  </a:lnTo>
                  <a:lnTo>
                    <a:pt x="198" y="6"/>
                  </a:lnTo>
                  <a:lnTo>
                    <a:pt x="199" y="6"/>
                  </a:lnTo>
                  <a:lnTo>
                    <a:pt x="200" y="6"/>
                  </a:lnTo>
                  <a:lnTo>
                    <a:pt x="201" y="6"/>
                  </a:lnTo>
                  <a:lnTo>
                    <a:pt x="202" y="6"/>
                  </a:lnTo>
                  <a:lnTo>
                    <a:pt x="203" y="6"/>
                  </a:lnTo>
                  <a:lnTo>
                    <a:pt x="204" y="6"/>
                  </a:lnTo>
                  <a:lnTo>
                    <a:pt x="205" y="6"/>
                  </a:lnTo>
                  <a:lnTo>
                    <a:pt x="206" y="6"/>
                  </a:lnTo>
                  <a:lnTo>
                    <a:pt x="207" y="6"/>
                  </a:lnTo>
                  <a:lnTo>
                    <a:pt x="208" y="6"/>
                  </a:lnTo>
                  <a:lnTo>
                    <a:pt x="208" y="6"/>
                  </a:lnTo>
                  <a:lnTo>
                    <a:pt x="209" y="6"/>
                  </a:lnTo>
                  <a:lnTo>
                    <a:pt x="210" y="6"/>
                  </a:lnTo>
                  <a:lnTo>
                    <a:pt x="211" y="6"/>
                  </a:lnTo>
                  <a:lnTo>
                    <a:pt x="212" y="6"/>
                  </a:lnTo>
                  <a:lnTo>
                    <a:pt x="214" y="6"/>
                  </a:lnTo>
                  <a:lnTo>
                    <a:pt x="215" y="6"/>
                  </a:lnTo>
                  <a:lnTo>
                    <a:pt x="216" y="6"/>
                  </a:lnTo>
                  <a:lnTo>
                    <a:pt x="218" y="6"/>
                  </a:lnTo>
                  <a:lnTo>
                    <a:pt x="219" y="6"/>
                  </a:lnTo>
                  <a:lnTo>
                    <a:pt x="220" y="6"/>
                  </a:lnTo>
                  <a:lnTo>
                    <a:pt x="220" y="6"/>
                  </a:lnTo>
                  <a:lnTo>
                    <a:pt x="221" y="6"/>
                  </a:lnTo>
                  <a:lnTo>
                    <a:pt x="222" y="6"/>
                  </a:lnTo>
                  <a:lnTo>
                    <a:pt x="223" y="6"/>
                  </a:lnTo>
                  <a:lnTo>
                    <a:pt x="224" y="6"/>
                  </a:lnTo>
                  <a:lnTo>
                    <a:pt x="225" y="6"/>
                  </a:lnTo>
                  <a:lnTo>
                    <a:pt x="226" y="6"/>
                  </a:lnTo>
                  <a:lnTo>
                    <a:pt x="228" y="6"/>
                  </a:lnTo>
                  <a:lnTo>
                    <a:pt x="229" y="6"/>
                  </a:lnTo>
                  <a:lnTo>
                    <a:pt x="230" y="6"/>
                  </a:lnTo>
                  <a:lnTo>
                    <a:pt x="231" y="6"/>
                  </a:lnTo>
                  <a:lnTo>
                    <a:pt x="232" y="6"/>
                  </a:lnTo>
                  <a:lnTo>
                    <a:pt x="233" y="6"/>
                  </a:lnTo>
                  <a:lnTo>
                    <a:pt x="234" y="6"/>
                  </a:lnTo>
                  <a:lnTo>
                    <a:pt x="235" y="7"/>
                  </a:lnTo>
                  <a:lnTo>
                    <a:pt x="237" y="7"/>
                  </a:lnTo>
                  <a:lnTo>
                    <a:pt x="238" y="7"/>
                  </a:lnTo>
                  <a:lnTo>
                    <a:pt x="242" y="7"/>
                  </a:lnTo>
                  <a:lnTo>
                    <a:pt x="243" y="7"/>
                  </a:lnTo>
                  <a:lnTo>
                    <a:pt x="245" y="7"/>
                  </a:lnTo>
                  <a:lnTo>
                    <a:pt x="247" y="7"/>
                  </a:lnTo>
                  <a:lnTo>
                    <a:pt x="249" y="7"/>
                  </a:lnTo>
                  <a:lnTo>
                    <a:pt x="250" y="7"/>
                  </a:lnTo>
                  <a:lnTo>
                    <a:pt x="251" y="7"/>
                  </a:lnTo>
                  <a:lnTo>
                    <a:pt x="252" y="7"/>
                  </a:lnTo>
                  <a:lnTo>
                    <a:pt x="253" y="7"/>
                  </a:lnTo>
                  <a:lnTo>
                    <a:pt x="254" y="7"/>
                  </a:lnTo>
                  <a:lnTo>
                    <a:pt x="255" y="7"/>
                  </a:lnTo>
                  <a:lnTo>
                    <a:pt x="256" y="7"/>
                  </a:lnTo>
                  <a:lnTo>
                    <a:pt x="257" y="7"/>
                  </a:lnTo>
                  <a:lnTo>
                    <a:pt x="258" y="7"/>
                  </a:lnTo>
                  <a:lnTo>
                    <a:pt x="259" y="7"/>
                  </a:lnTo>
                  <a:lnTo>
                    <a:pt x="260" y="7"/>
                  </a:lnTo>
                  <a:lnTo>
                    <a:pt x="261" y="7"/>
                  </a:lnTo>
                  <a:lnTo>
                    <a:pt x="262" y="7"/>
                  </a:lnTo>
                  <a:lnTo>
                    <a:pt x="263" y="7"/>
                  </a:lnTo>
                  <a:lnTo>
                    <a:pt x="264" y="7"/>
                  </a:lnTo>
                  <a:lnTo>
                    <a:pt x="265" y="7"/>
                  </a:lnTo>
                  <a:lnTo>
                    <a:pt x="266" y="7"/>
                  </a:lnTo>
                  <a:lnTo>
                    <a:pt x="267" y="8"/>
                  </a:lnTo>
                  <a:lnTo>
                    <a:pt x="268" y="8"/>
                  </a:lnTo>
                  <a:lnTo>
                    <a:pt x="269" y="8"/>
                  </a:lnTo>
                  <a:lnTo>
                    <a:pt x="270" y="8"/>
                  </a:lnTo>
                  <a:lnTo>
                    <a:pt x="271" y="8"/>
                  </a:lnTo>
                  <a:lnTo>
                    <a:pt x="272" y="8"/>
                  </a:lnTo>
                  <a:lnTo>
                    <a:pt x="273" y="8"/>
                  </a:lnTo>
                  <a:lnTo>
                    <a:pt x="274" y="8"/>
                  </a:lnTo>
                  <a:lnTo>
                    <a:pt x="275" y="8"/>
                  </a:lnTo>
                  <a:lnTo>
                    <a:pt x="276" y="8"/>
                  </a:lnTo>
                  <a:lnTo>
                    <a:pt x="277" y="8"/>
                  </a:lnTo>
                  <a:lnTo>
                    <a:pt x="278" y="8"/>
                  </a:lnTo>
                  <a:lnTo>
                    <a:pt x="282" y="8"/>
                  </a:lnTo>
                  <a:lnTo>
                    <a:pt x="283" y="8"/>
                  </a:lnTo>
                  <a:lnTo>
                    <a:pt x="286" y="8"/>
                  </a:lnTo>
                  <a:lnTo>
                    <a:pt x="287" y="8"/>
                  </a:lnTo>
                  <a:lnTo>
                    <a:pt x="288" y="8"/>
                  </a:lnTo>
                  <a:lnTo>
                    <a:pt x="290" y="8"/>
                  </a:lnTo>
                  <a:lnTo>
                    <a:pt x="291" y="8"/>
                  </a:lnTo>
                  <a:lnTo>
                    <a:pt x="292" y="8"/>
                  </a:lnTo>
                  <a:lnTo>
                    <a:pt x="293" y="8"/>
                  </a:lnTo>
                  <a:lnTo>
                    <a:pt x="294" y="8"/>
                  </a:lnTo>
                  <a:lnTo>
                    <a:pt x="295" y="9"/>
                  </a:lnTo>
                  <a:lnTo>
                    <a:pt x="296" y="9"/>
                  </a:lnTo>
                  <a:lnTo>
                    <a:pt x="297" y="9"/>
                  </a:lnTo>
                  <a:lnTo>
                    <a:pt x="298" y="9"/>
                  </a:lnTo>
                  <a:lnTo>
                    <a:pt x="299" y="9"/>
                  </a:lnTo>
                  <a:lnTo>
                    <a:pt x="300" y="9"/>
                  </a:lnTo>
                  <a:lnTo>
                    <a:pt x="301" y="9"/>
                  </a:lnTo>
                  <a:lnTo>
                    <a:pt x="304" y="9"/>
                  </a:lnTo>
                  <a:lnTo>
                    <a:pt x="305" y="9"/>
                  </a:lnTo>
                  <a:lnTo>
                    <a:pt x="306" y="9"/>
                  </a:lnTo>
                  <a:lnTo>
                    <a:pt x="307" y="9"/>
                  </a:lnTo>
                  <a:lnTo>
                    <a:pt x="307" y="9"/>
                  </a:lnTo>
                  <a:lnTo>
                    <a:pt x="308" y="9"/>
                  </a:lnTo>
                  <a:lnTo>
                    <a:pt x="309" y="9"/>
                  </a:lnTo>
                  <a:lnTo>
                    <a:pt x="310" y="9"/>
                  </a:lnTo>
                  <a:lnTo>
                    <a:pt x="311" y="9"/>
                  </a:lnTo>
                  <a:lnTo>
                    <a:pt x="312" y="9"/>
                  </a:lnTo>
                  <a:lnTo>
                    <a:pt x="313" y="9"/>
                  </a:lnTo>
                  <a:lnTo>
                    <a:pt x="314" y="9"/>
                  </a:lnTo>
                  <a:lnTo>
                    <a:pt x="315" y="9"/>
                  </a:lnTo>
                  <a:lnTo>
                    <a:pt x="316" y="9"/>
                  </a:lnTo>
                  <a:lnTo>
                    <a:pt x="317" y="9"/>
                  </a:lnTo>
                  <a:lnTo>
                    <a:pt x="318" y="9"/>
                  </a:lnTo>
                  <a:lnTo>
                    <a:pt x="319" y="9"/>
                  </a:lnTo>
                  <a:lnTo>
                    <a:pt x="319" y="9"/>
                  </a:lnTo>
                  <a:lnTo>
                    <a:pt x="320" y="9"/>
                  </a:lnTo>
                  <a:lnTo>
                    <a:pt x="321" y="9"/>
                  </a:lnTo>
                  <a:lnTo>
                    <a:pt x="322" y="9"/>
                  </a:lnTo>
                  <a:lnTo>
                    <a:pt x="323" y="9"/>
                  </a:lnTo>
                  <a:lnTo>
                    <a:pt x="324" y="9"/>
                  </a:lnTo>
                  <a:lnTo>
                    <a:pt x="326" y="10"/>
                  </a:lnTo>
                  <a:lnTo>
                    <a:pt x="328" y="10"/>
                  </a:lnTo>
                  <a:lnTo>
                    <a:pt x="329" y="10"/>
                  </a:lnTo>
                  <a:lnTo>
                    <a:pt x="330" y="10"/>
                  </a:lnTo>
                  <a:lnTo>
                    <a:pt x="331" y="10"/>
                  </a:lnTo>
                  <a:lnTo>
                    <a:pt x="331" y="10"/>
                  </a:lnTo>
                  <a:lnTo>
                    <a:pt x="333" y="10"/>
                  </a:lnTo>
                  <a:lnTo>
                    <a:pt x="334" y="10"/>
                  </a:lnTo>
                  <a:lnTo>
                    <a:pt x="335" y="10"/>
                  </a:lnTo>
                  <a:lnTo>
                    <a:pt x="336" y="10"/>
                  </a:lnTo>
                  <a:lnTo>
                    <a:pt x="337" y="10"/>
                  </a:lnTo>
                  <a:lnTo>
                    <a:pt x="338" y="10"/>
                  </a:lnTo>
                  <a:lnTo>
                    <a:pt x="339" y="10"/>
                  </a:lnTo>
                  <a:lnTo>
                    <a:pt x="341" y="10"/>
                  </a:lnTo>
                  <a:lnTo>
                    <a:pt x="342" y="10"/>
                  </a:lnTo>
                  <a:lnTo>
                    <a:pt x="343" y="10"/>
                  </a:lnTo>
                  <a:lnTo>
                    <a:pt x="344" y="10"/>
                  </a:lnTo>
                  <a:lnTo>
                    <a:pt x="344" y="10"/>
                  </a:lnTo>
                  <a:lnTo>
                    <a:pt x="345" y="10"/>
                  </a:lnTo>
                  <a:lnTo>
                    <a:pt x="346" y="10"/>
                  </a:lnTo>
                  <a:lnTo>
                    <a:pt x="347" y="10"/>
                  </a:lnTo>
                  <a:lnTo>
                    <a:pt x="348" y="10"/>
                  </a:lnTo>
                  <a:lnTo>
                    <a:pt x="349" y="10"/>
                  </a:lnTo>
                  <a:lnTo>
                    <a:pt x="350" y="10"/>
                  </a:lnTo>
                  <a:lnTo>
                    <a:pt x="351" y="10"/>
                  </a:lnTo>
                  <a:lnTo>
                    <a:pt x="352" y="10"/>
                  </a:lnTo>
                  <a:lnTo>
                    <a:pt x="356" y="10"/>
                  </a:lnTo>
                  <a:lnTo>
                    <a:pt x="359" y="10"/>
                  </a:lnTo>
                  <a:lnTo>
                    <a:pt x="361" y="10"/>
                  </a:lnTo>
                  <a:lnTo>
                    <a:pt x="362" y="10"/>
                  </a:lnTo>
                  <a:lnTo>
                    <a:pt x="363" y="10"/>
                  </a:lnTo>
                  <a:lnTo>
                    <a:pt x="365" y="10"/>
                  </a:lnTo>
                  <a:lnTo>
                    <a:pt x="366" y="10"/>
                  </a:lnTo>
                  <a:lnTo>
                    <a:pt x="367" y="10"/>
                  </a:lnTo>
                  <a:lnTo>
                    <a:pt x="368" y="10"/>
                  </a:lnTo>
                  <a:lnTo>
                    <a:pt x="368" y="10"/>
                  </a:lnTo>
                  <a:lnTo>
                    <a:pt x="370" y="10"/>
                  </a:lnTo>
                  <a:lnTo>
                    <a:pt x="371" y="10"/>
                  </a:lnTo>
                  <a:lnTo>
                    <a:pt x="373" y="10"/>
                  </a:lnTo>
                  <a:lnTo>
                    <a:pt x="374" y="10"/>
                  </a:lnTo>
                  <a:lnTo>
                    <a:pt x="375" y="10"/>
                  </a:lnTo>
                  <a:lnTo>
                    <a:pt x="376" y="10"/>
                  </a:lnTo>
                  <a:lnTo>
                    <a:pt x="377" y="10"/>
                  </a:lnTo>
                  <a:lnTo>
                    <a:pt x="378" y="10"/>
                  </a:lnTo>
                  <a:lnTo>
                    <a:pt x="379" y="10"/>
                  </a:lnTo>
                  <a:lnTo>
                    <a:pt x="380" y="10"/>
                  </a:lnTo>
                  <a:lnTo>
                    <a:pt x="381" y="10"/>
                  </a:lnTo>
                  <a:lnTo>
                    <a:pt x="381" y="10"/>
                  </a:lnTo>
                  <a:lnTo>
                    <a:pt x="382" y="10"/>
                  </a:lnTo>
                  <a:lnTo>
                    <a:pt x="383" y="10"/>
                  </a:lnTo>
                  <a:lnTo>
                    <a:pt x="384" y="10"/>
                  </a:lnTo>
                  <a:lnTo>
                    <a:pt x="385" y="10"/>
                  </a:lnTo>
                  <a:lnTo>
                    <a:pt x="386" y="10"/>
                  </a:lnTo>
                  <a:lnTo>
                    <a:pt x="387" y="10"/>
                  </a:lnTo>
                  <a:lnTo>
                    <a:pt x="388" y="10"/>
                  </a:lnTo>
                  <a:lnTo>
                    <a:pt x="390" y="10"/>
                  </a:lnTo>
                  <a:lnTo>
                    <a:pt x="391" y="10"/>
                  </a:lnTo>
                  <a:lnTo>
                    <a:pt x="392" y="10"/>
                  </a:lnTo>
                  <a:lnTo>
                    <a:pt x="393" y="10"/>
                  </a:lnTo>
                  <a:lnTo>
                    <a:pt x="393" y="10"/>
                  </a:lnTo>
                  <a:lnTo>
                    <a:pt x="394" y="10"/>
                  </a:lnTo>
                  <a:lnTo>
                    <a:pt x="397" y="10"/>
                  </a:lnTo>
                  <a:lnTo>
                    <a:pt x="398" y="10"/>
                  </a:lnTo>
                  <a:lnTo>
                    <a:pt x="399" y="10"/>
                  </a:lnTo>
                  <a:lnTo>
                    <a:pt x="401" y="10"/>
                  </a:lnTo>
                  <a:lnTo>
                    <a:pt x="402" y="10"/>
                  </a:lnTo>
                  <a:lnTo>
                    <a:pt x="403" y="10"/>
                  </a:lnTo>
                  <a:lnTo>
                    <a:pt x="404" y="10"/>
                  </a:lnTo>
                  <a:lnTo>
                    <a:pt x="406" y="10"/>
                  </a:lnTo>
                  <a:lnTo>
                    <a:pt x="407" y="10"/>
                  </a:lnTo>
                  <a:lnTo>
                    <a:pt x="408" y="10"/>
                  </a:lnTo>
                  <a:lnTo>
                    <a:pt x="409" y="10"/>
                  </a:lnTo>
                  <a:lnTo>
                    <a:pt x="410" y="10"/>
                  </a:lnTo>
                  <a:lnTo>
                    <a:pt x="411" y="10"/>
                  </a:lnTo>
                  <a:lnTo>
                    <a:pt x="412" y="10"/>
                  </a:lnTo>
                  <a:lnTo>
                    <a:pt x="413" y="10"/>
                  </a:lnTo>
                  <a:lnTo>
                    <a:pt x="414" y="10"/>
                  </a:lnTo>
                  <a:lnTo>
                    <a:pt x="415" y="10"/>
                  </a:lnTo>
                  <a:lnTo>
                    <a:pt x="416" y="10"/>
                  </a:lnTo>
                  <a:lnTo>
                    <a:pt x="419" y="10"/>
                  </a:lnTo>
                  <a:lnTo>
                    <a:pt x="421" y="10"/>
                  </a:lnTo>
                  <a:lnTo>
                    <a:pt x="423" y="10"/>
                  </a:lnTo>
                  <a:lnTo>
                    <a:pt x="424" y="10"/>
                  </a:lnTo>
                  <a:lnTo>
                    <a:pt x="425" y="10"/>
                  </a:lnTo>
                  <a:lnTo>
                    <a:pt x="428" y="10"/>
                  </a:lnTo>
                  <a:lnTo>
                    <a:pt x="429" y="10"/>
                  </a:lnTo>
                  <a:lnTo>
                    <a:pt x="430" y="10"/>
                  </a:lnTo>
                  <a:lnTo>
                    <a:pt x="430" y="10"/>
                  </a:lnTo>
                  <a:lnTo>
                    <a:pt x="431" y="10"/>
                  </a:lnTo>
                  <a:lnTo>
                    <a:pt x="432" y="10"/>
                  </a:lnTo>
                  <a:lnTo>
                    <a:pt x="433" y="10"/>
                  </a:lnTo>
                  <a:lnTo>
                    <a:pt x="434" y="10"/>
                  </a:lnTo>
                  <a:lnTo>
                    <a:pt x="435" y="10"/>
                  </a:lnTo>
                  <a:lnTo>
                    <a:pt x="436" y="10"/>
                  </a:lnTo>
                  <a:lnTo>
                    <a:pt x="437" y="10"/>
                  </a:lnTo>
                  <a:lnTo>
                    <a:pt x="438" y="10"/>
                  </a:lnTo>
                  <a:lnTo>
                    <a:pt x="439" y="10"/>
                  </a:lnTo>
                  <a:lnTo>
                    <a:pt x="440" y="10"/>
                  </a:lnTo>
                  <a:lnTo>
                    <a:pt x="441" y="10"/>
                  </a:lnTo>
                  <a:lnTo>
                    <a:pt x="442" y="10"/>
                  </a:lnTo>
                  <a:lnTo>
                    <a:pt x="443" y="10"/>
                  </a:lnTo>
                  <a:lnTo>
                    <a:pt x="443" y="10"/>
                  </a:lnTo>
                  <a:lnTo>
                    <a:pt x="443" y="11"/>
                  </a:lnTo>
                  <a:lnTo>
                    <a:pt x="444" y="11"/>
                  </a:lnTo>
                  <a:lnTo>
                    <a:pt x="445" y="11"/>
                  </a:lnTo>
                  <a:lnTo>
                    <a:pt x="448" y="11"/>
                  </a:lnTo>
                  <a:lnTo>
                    <a:pt x="449" y="11"/>
                  </a:lnTo>
                  <a:lnTo>
                    <a:pt x="450" y="11"/>
                  </a:lnTo>
                  <a:lnTo>
                    <a:pt x="452" y="11"/>
                  </a:lnTo>
                  <a:lnTo>
                    <a:pt x="454" y="11"/>
                  </a:lnTo>
                  <a:lnTo>
                    <a:pt x="455" y="11"/>
                  </a:lnTo>
                  <a:lnTo>
                    <a:pt x="457" y="11"/>
                  </a:lnTo>
                  <a:lnTo>
                    <a:pt x="458" y="11"/>
                  </a:lnTo>
                  <a:lnTo>
                    <a:pt x="459" y="11"/>
                  </a:lnTo>
                  <a:lnTo>
                    <a:pt x="460" y="11"/>
                  </a:lnTo>
                  <a:lnTo>
                    <a:pt x="464" y="11"/>
                  </a:lnTo>
                  <a:lnTo>
                    <a:pt x="465" y="11"/>
                  </a:lnTo>
                  <a:lnTo>
                    <a:pt x="466" y="11"/>
                  </a:lnTo>
                  <a:lnTo>
                    <a:pt x="467" y="11"/>
                  </a:lnTo>
                  <a:lnTo>
                    <a:pt x="467" y="11"/>
                  </a:lnTo>
                  <a:lnTo>
                    <a:pt x="468" y="11"/>
                  </a:lnTo>
                  <a:lnTo>
                    <a:pt x="469" y="11"/>
                  </a:lnTo>
                  <a:lnTo>
                    <a:pt x="471" y="11"/>
                  </a:lnTo>
                  <a:lnTo>
                    <a:pt x="472" y="11"/>
                  </a:lnTo>
                  <a:lnTo>
                    <a:pt x="473" y="11"/>
                  </a:lnTo>
                  <a:lnTo>
                    <a:pt x="474" y="11"/>
                  </a:lnTo>
                  <a:lnTo>
                    <a:pt x="475" y="11"/>
                  </a:lnTo>
                  <a:lnTo>
                    <a:pt x="476" y="11"/>
                  </a:lnTo>
                  <a:lnTo>
                    <a:pt x="477" y="11"/>
                  </a:lnTo>
                  <a:lnTo>
                    <a:pt x="478" y="11"/>
                  </a:lnTo>
                  <a:lnTo>
                    <a:pt x="480" y="11"/>
                  </a:lnTo>
                  <a:lnTo>
                    <a:pt x="480" y="11"/>
                  </a:lnTo>
                  <a:lnTo>
                    <a:pt x="481" y="11"/>
                  </a:lnTo>
                  <a:lnTo>
                    <a:pt x="482" y="11"/>
                  </a:lnTo>
                  <a:lnTo>
                    <a:pt x="484" y="11"/>
                  </a:lnTo>
                  <a:lnTo>
                    <a:pt x="486" y="11"/>
                  </a:lnTo>
                  <a:lnTo>
                    <a:pt x="487" y="11"/>
                  </a:lnTo>
                  <a:lnTo>
                    <a:pt x="488" y="11"/>
                  </a:lnTo>
                  <a:lnTo>
                    <a:pt x="489" y="11"/>
                  </a:lnTo>
                  <a:lnTo>
                    <a:pt x="490" y="11"/>
                  </a:lnTo>
                  <a:lnTo>
                    <a:pt x="491" y="11"/>
                  </a:lnTo>
                  <a:lnTo>
                    <a:pt x="492" y="11"/>
                  </a:lnTo>
                  <a:lnTo>
                    <a:pt x="492" y="11"/>
                  </a:lnTo>
                  <a:lnTo>
                    <a:pt x="493" y="11"/>
                  </a:lnTo>
                  <a:lnTo>
                    <a:pt x="494" y="11"/>
                  </a:lnTo>
                  <a:lnTo>
                    <a:pt x="495" y="11"/>
                  </a:lnTo>
                  <a:lnTo>
                    <a:pt x="497" y="11"/>
                  </a:lnTo>
                  <a:lnTo>
                    <a:pt x="498" y="11"/>
                  </a:lnTo>
                  <a:lnTo>
                    <a:pt x="499" y="11"/>
                  </a:lnTo>
                  <a:lnTo>
                    <a:pt x="500" y="11"/>
                  </a:lnTo>
                  <a:lnTo>
                    <a:pt x="501" y="11"/>
                  </a:lnTo>
                  <a:lnTo>
                    <a:pt x="502" y="11"/>
                  </a:lnTo>
                  <a:lnTo>
                    <a:pt x="504" y="11"/>
                  </a:lnTo>
                  <a:lnTo>
                    <a:pt x="505" y="11"/>
                  </a:lnTo>
                  <a:lnTo>
                    <a:pt x="506" y="11"/>
                  </a:lnTo>
                  <a:lnTo>
                    <a:pt x="507" y="11"/>
                  </a:lnTo>
                  <a:lnTo>
                    <a:pt x="509" y="11"/>
                  </a:lnTo>
                  <a:lnTo>
                    <a:pt x="510" y="11"/>
                  </a:lnTo>
                  <a:lnTo>
                    <a:pt x="512" y="11"/>
                  </a:lnTo>
                  <a:lnTo>
                    <a:pt x="513" y="11"/>
                  </a:lnTo>
                  <a:lnTo>
                    <a:pt x="514" y="11"/>
                  </a:lnTo>
                  <a:lnTo>
                    <a:pt x="515" y="11"/>
                  </a:lnTo>
                  <a:lnTo>
                    <a:pt x="516" y="11"/>
                  </a:lnTo>
                  <a:lnTo>
                    <a:pt x="517" y="11"/>
                  </a:lnTo>
                  <a:lnTo>
                    <a:pt x="523" y="12"/>
                  </a:lnTo>
                  <a:lnTo>
                    <a:pt x="524" y="12"/>
                  </a:lnTo>
                  <a:lnTo>
                    <a:pt x="525" y="12"/>
                  </a:lnTo>
                  <a:lnTo>
                    <a:pt x="527" y="12"/>
                  </a:lnTo>
                  <a:lnTo>
                    <a:pt x="530" y="12"/>
                  </a:lnTo>
                  <a:lnTo>
                    <a:pt x="532" y="12"/>
                  </a:lnTo>
                  <a:lnTo>
                    <a:pt x="534" y="12"/>
                  </a:lnTo>
                  <a:lnTo>
                    <a:pt x="535" y="12"/>
                  </a:lnTo>
                  <a:lnTo>
                    <a:pt x="536" y="12"/>
                  </a:lnTo>
                  <a:lnTo>
                    <a:pt x="538" y="12"/>
                  </a:lnTo>
                  <a:lnTo>
                    <a:pt x="539" y="12"/>
                  </a:lnTo>
                  <a:lnTo>
                    <a:pt x="540" y="12"/>
                  </a:lnTo>
                  <a:lnTo>
                    <a:pt x="542" y="12"/>
                  </a:lnTo>
                  <a:lnTo>
                    <a:pt x="542" y="12"/>
                  </a:lnTo>
                  <a:lnTo>
                    <a:pt x="543" y="12"/>
                  </a:lnTo>
                  <a:lnTo>
                    <a:pt x="544" y="12"/>
                  </a:lnTo>
                  <a:lnTo>
                    <a:pt x="545" y="12"/>
                  </a:lnTo>
                  <a:lnTo>
                    <a:pt x="547" y="12"/>
                  </a:lnTo>
                  <a:lnTo>
                    <a:pt x="548" y="12"/>
                  </a:lnTo>
                  <a:lnTo>
                    <a:pt x="549" y="12"/>
                  </a:lnTo>
                  <a:lnTo>
                    <a:pt x="550" y="12"/>
                  </a:lnTo>
                  <a:lnTo>
                    <a:pt x="551" y="12"/>
                  </a:lnTo>
                  <a:lnTo>
                    <a:pt x="552" y="12"/>
                  </a:lnTo>
                  <a:lnTo>
                    <a:pt x="554" y="12"/>
                  </a:lnTo>
                  <a:lnTo>
                    <a:pt x="554" y="12"/>
                  </a:lnTo>
                  <a:lnTo>
                    <a:pt x="559" y="12"/>
                  </a:lnTo>
                  <a:lnTo>
                    <a:pt x="566" y="12"/>
                  </a:lnTo>
                  <a:lnTo>
                    <a:pt x="566" y="12"/>
                  </a:lnTo>
                  <a:lnTo>
                    <a:pt x="567" y="12"/>
                  </a:lnTo>
                  <a:lnTo>
                    <a:pt x="568" y="12"/>
                  </a:lnTo>
                  <a:lnTo>
                    <a:pt x="569" y="12"/>
                  </a:lnTo>
                  <a:lnTo>
                    <a:pt x="570" y="12"/>
                  </a:lnTo>
                  <a:lnTo>
                    <a:pt x="571" y="12"/>
                  </a:lnTo>
                  <a:lnTo>
                    <a:pt x="572" y="12"/>
                  </a:lnTo>
                  <a:lnTo>
                    <a:pt x="573" y="12"/>
                  </a:lnTo>
                  <a:lnTo>
                    <a:pt x="574" y="12"/>
                  </a:lnTo>
                  <a:lnTo>
                    <a:pt x="575" y="12"/>
                  </a:lnTo>
                  <a:lnTo>
                    <a:pt x="576" y="12"/>
                  </a:lnTo>
                  <a:lnTo>
                    <a:pt x="578" y="12"/>
                  </a:lnTo>
                  <a:lnTo>
                    <a:pt x="584" y="12"/>
                  </a:lnTo>
                  <a:lnTo>
                    <a:pt x="586" y="12"/>
                  </a:lnTo>
                  <a:lnTo>
                    <a:pt x="587" y="12"/>
                  </a:lnTo>
                  <a:lnTo>
                    <a:pt x="588" y="12"/>
                  </a:lnTo>
                  <a:lnTo>
                    <a:pt x="589" y="12"/>
                  </a:lnTo>
                  <a:lnTo>
                    <a:pt x="590" y="12"/>
                  </a:lnTo>
                  <a:lnTo>
                    <a:pt x="591" y="12"/>
                  </a:lnTo>
                  <a:lnTo>
                    <a:pt x="592" y="12"/>
                  </a:lnTo>
                  <a:lnTo>
                    <a:pt x="593" y="12"/>
                  </a:lnTo>
                  <a:lnTo>
                    <a:pt x="594" y="12"/>
                  </a:lnTo>
                  <a:lnTo>
                    <a:pt x="596" y="12"/>
                  </a:lnTo>
                  <a:lnTo>
                    <a:pt x="597" y="12"/>
                  </a:lnTo>
                  <a:lnTo>
                    <a:pt x="598" y="12"/>
                  </a:lnTo>
                  <a:lnTo>
                    <a:pt x="600" y="12"/>
                  </a:lnTo>
                  <a:lnTo>
                    <a:pt x="601" y="12"/>
                  </a:lnTo>
                  <a:lnTo>
                    <a:pt x="602" y="12"/>
                  </a:lnTo>
                  <a:lnTo>
                    <a:pt x="603" y="12"/>
                  </a:lnTo>
                  <a:lnTo>
                    <a:pt x="603" y="12"/>
                  </a:lnTo>
                  <a:lnTo>
                    <a:pt x="605" y="12"/>
                  </a:lnTo>
                  <a:lnTo>
                    <a:pt x="607" y="12"/>
                  </a:lnTo>
                  <a:lnTo>
                    <a:pt x="608" y="12"/>
                  </a:lnTo>
                  <a:lnTo>
                    <a:pt x="609" y="12"/>
                  </a:lnTo>
                  <a:lnTo>
                    <a:pt x="610" y="12"/>
                  </a:lnTo>
                  <a:lnTo>
                    <a:pt x="611" y="12"/>
                  </a:lnTo>
                  <a:lnTo>
                    <a:pt x="614" y="12"/>
                  </a:lnTo>
                  <a:lnTo>
                    <a:pt x="615" y="12"/>
                  </a:lnTo>
                  <a:lnTo>
                    <a:pt x="619" y="12"/>
                  </a:lnTo>
                  <a:lnTo>
                    <a:pt x="620" y="12"/>
                  </a:lnTo>
                  <a:lnTo>
                    <a:pt x="622" y="12"/>
                  </a:lnTo>
                  <a:lnTo>
                    <a:pt x="623" y="12"/>
                  </a:lnTo>
                  <a:lnTo>
                    <a:pt x="625" y="12"/>
                  </a:lnTo>
                  <a:lnTo>
                    <a:pt x="628" y="12"/>
                  </a:lnTo>
                  <a:lnTo>
                    <a:pt x="629" y="12"/>
                  </a:lnTo>
                  <a:lnTo>
                    <a:pt x="631" y="12"/>
                  </a:lnTo>
                  <a:lnTo>
                    <a:pt x="633" y="12"/>
                  </a:lnTo>
                  <a:lnTo>
                    <a:pt x="635" y="12"/>
                  </a:lnTo>
                  <a:lnTo>
                    <a:pt x="636" y="12"/>
                  </a:lnTo>
                  <a:lnTo>
                    <a:pt x="639" y="12"/>
                  </a:lnTo>
                  <a:lnTo>
                    <a:pt x="640" y="12"/>
                  </a:lnTo>
                  <a:lnTo>
                    <a:pt x="640" y="12"/>
                  </a:lnTo>
                  <a:lnTo>
                    <a:pt x="643" y="12"/>
                  </a:lnTo>
                  <a:lnTo>
                    <a:pt x="644" y="12"/>
                  </a:lnTo>
                  <a:lnTo>
                    <a:pt x="647" y="12"/>
                  </a:lnTo>
                  <a:lnTo>
                    <a:pt x="648" y="13"/>
                  </a:lnTo>
                  <a:lnTo>
                    <a:pt x="650" y="13"/>
                  </a:lnTo>
                  <a:lnTo>
                    <a:pt x="652" y="13"/>
                  </a:lnTo>
                  <a:lnTo>
                    <a:pt x="653" y="13"/>
                  </a:lnTo>
                  <a:lnTo>
                    <a:pt x="654" y="13"/>
                  </a:lnTo>
                  <a:lnTo>
                    <a:pt x="655" y="13"/>
                  </a:lnTo>
                  <a:lnTo>
                    <a:pt x="657" y="13"/>
                  </a:lnTo>
                  <a:lnTo>
                    <a:pt x="658" y="13"/>
                  </a:lnTo>
                  <a:lnTo>
                    <a:pt x="662" y="13"/>
                  </a:lnTo>
                  <a:lnTo>
                    <a:pt x="663" y="13"/>
                  </a:lnTo>
                  <a:lnTo>
                    <a:pt x="665" y="13"/>
                  </a:lnTo>
                  <a:lnTo>
                    <a:pt x="665" y="12"/>
                  </a:lnTo>
                  <a:lnTo>
                    <a:pt x="667" y="12"/>
                  </a:lnTo>
                  <a:lnTo>
                    <a:pt x="669" y="12"/>
                  </a:lnTo>
                  <a:lnTo>
                    <a:pt x="673" y="12"/>
                  </a:lnTo>
                  <a:lnTo>
                    <a:pt x="674" y="12"/>
                  </a:lnTo>
                  <a:lnTo>
                    <a:pt x="678" y="12"/>
                  </a:lnTo>
                  <a:lnTo>
                    <a:pt x="684" y="13"/>
                  </a:lnTo>
                  <a:lnTo>
                    <a:pt x="686" y="13"/>
                  </a:lnTo>
                  <a:lnTo>
                    <a:pt x="689" y="13"/>
                  </a:lnTo>
                  <a:lnTo>
                    <a:pt x="692" y="13"/>
                  </a:lnTo>
                  <a:lnTo>
                    <a:pt x="696" y="13"/>
                  </a:lnTo>
                  <a:lnTo>
                    <a:pt x="699" y="13"/>
                  </a:lnTo>
                  <a:lnTo>
                    <a:pt x="700" y="13"/>
                  </a:lnTo>
                  <a:lnTo>
                    <a:pt x="702" y="13"/>
                  </a:lnTo>
                  <a:lnTo>
                    <a:pt x="702" y="13"/>
                  </a:lnTo>
                  <a:lnTo>
                    <a:pt x="703" y="13"/>
                  </a:lnTo>
                  <a:lnTo>
                    <a:pt x="704" y="13"/>
                  </a:lnTo>
                  <a:lnTo>
                    <a:pt x="708" y="13"/>
                  </a:lnTo>
                  <a:lnTo>
                    <a:pt x="709" y="13"/>
                  </a:lnTo>
                  <a:lnTo>
                    <a:pt x="710" y="13"/>
                  </a:lnTo>
                  <a:lnTo>
                    <a:pt x="711" y="13"/>
                  </a:lnTo>
                  <a:lnTo>
                    <a:pt x="712" y="13"/>
                  </a:lnTo>
                  <a:lnTo>
                    <a:pt x="713" y="13"/>
                  </a:lnTo>
                  <a:lnTo>
                    <a:pt x="714" y="13"/>
                  </a:lnTo>
                  <a:lnTo>
                    <a:pt x="715" y="13"/>
                  </a:lnTo>
                  <a:lnTo>
                    <a:pt x="716" y="13"/>
                  </a:lnTo>
                  <a:lnTo>
                    <a:pt x="719" y="13"/>
                  </a:lnTo>
                  <a:lnTo>
                    <a:pt x="720" y="13"/>
                  </a:lnTo>
                  <a:lnTo>
                    <a:pt x="721" y="13"/>
                  </a:lnTo>
                  <a:lnTo>
                    <a:pt x="723" y="13"/>
                  </a:lnTo>
                  <a:lnTo>
                    <a:pt x="724" y="13"/>
                  </a:lnTo>
                  <a:lnTo>
                    <a:pt x="726" y="13"/>
                  </a:lnTo>
                  <a:lnTo>
                    <a:pt x="727" y="13"/>
                  </a:lnTo>
                  <a:lnTo>
                    <a:pt x="727" y="13"/>
                  </a:lnTo>
                  <a:lnTo>
                    <a:pt x="728" y="13"/>
                  </a:lnTo>
                  <a:lnTo>
                    <a:pt x="729" y="13"/>
                  </a:lnTo>
                  <a:lnTo>
                    <a:pt x="730" y="13"/>
                  </a:lnTo>
                  <a:lnTo>
                    <a:pt x="731" y="13"/>
                  </a:lnTo>
                  <a:lnTo>
                    <a:pt x="732" y="13"/>
                  </a:lnTo>
                  <a:lnTo>
                    <a:pt x="734" y="13"/>
                  </a:lnTo>
                  <a:lnTo>
                    <a:pt x="737" y="13"/>
                  </a:lnTo>
                  <a:lnTo>
                    <a:pt x="739" y="13"/>
                  </a:lnTo>
                  <a:lnTo>
                    <a:pt x="739" y="13"/>
                  </a:lnTo>
                  <a:lnTo>
                    <a:pt x="741" y="13"/>
                  </a:lnTo>
                  <a:lnTo>
                    <a:pt x="742" y="13"/>
                  </a:lnTo>
                  <a:lnTo>
                    <a:pt x="743" y="13"/>
                  </a:lnTo>
                  <a:lnTo>
                    <a:pt x="744" y="13"/>
                  </a:lnTo>
                  <a:lnTo>
                    <a:pt x="745" y="13"/>
                  </a:lnTo>
                  <a:lnTo>
                    <a:pt x="746" y="13"/>
                  </a:lnTo>
                  <a:lnTo>
                    <a:pt x="748" y="13"/>
                  </a:lnTo>
                  <a:lnTo>
                    <a:pt x="749" y="13"/>
                  </a:lnTo>
                  <a:lnTo>
                    <a:pt x="750" y="13"/>
                  </a:lnTo>
                  <a:lnTo>
                    <a:pt x="751" y="13"/>
                  </a:lnTo>
                  <a:lnTo>
                    <a:pt x="752" y="13"/>
                  </a:lnTo>
                  <a:lnTo>
                    <a:pt x="753" y="13"/>
                  </a:lnTo>
                  <a:lnTo>
                    <a:pt x="754" y="13"/>
                  </a:lnTo>
                  <a:lnTo>
                    <a:pt x="755" y="13"/>
                  </a:lnTo>
                  <a:lnTo>
                    <a:pt x="756" y="13"/>
                  </a:lnTo>
                  <a:lnTo>
                    <a:pt x="758" y="13"/>
                  </a:lnTo>
                  <a:lnTo>
                    <a:pt x="759" y="13"/>
                  </a:lnTo>
                  <a:lnTo>
                    <a:pt x="760" y="13"/>
                  </a:lnTo>
                  <a:lnTo>
                    <a:pt x="762" y="13"/>
                  </a:lnTo>
                  <a:lnTo>
                    <a:pt x="764" y="13"/>
                  </a:lnTo>
                  <a:lnTo>
                    <a:pt x="764" y="13"/>
                  </a:lnTo>
                  <a:lnTo>
                    <a:pt x="765" y="14"/>
                  </a:lnTo>
                  <a:lnTo>
                    <a:pt x="766" y="14"/>
                  </a:lnTo>
                  <a:lnTo>
                    <a:pt x="767" y="14"/>
                  </a:lnTo>
                  <a:lnTo>
                    <a:pt x="768" y="14"/>
                  </a:lnTo>
                  <a:lnTo>
                    <a:pt x="771" y="14"/>
                  </a:lnTo>
                  <a:lnTo>
                    <a:pt x="772" y="14"/>
                  </a:lnTo>
                  <a:lnTo>
                    <a:pt x="773" y="14"/>
                  </a:lnTo>
                  <a:lnTo>
                    <a:pt x="774" y="14"/>
                  </a:lnTo>
                  <a:lnTo>
                    <a:pt x="775" y="14"/>
                  </a:lnTo>
                  <a:lnTo>
                    <a:pt x="776" y="14"/>
                  </a:lnTo>
                  <a:lnTo>
                    <a:pt x="779" y="14"/>
                  </a:lnTo>
                  <a:lnTo>
                    <a:pt x="780" y="14"/>
                  </a:lnTo>
                  <a:lnTo>
                    <a:pt x="781" y="14"/>
                  </a:lnTo>
                  <a:lnTo>
                    <a:pt x="783" y="14"/>
                  </a:lnTo>
                  <a:lnTo>
                    <a:pt x="785" y="14"/>
                  </a:lnTo>
                  <a:lnTo>
                    <a:pt x="789" y="14"/>
                  </a:lnTo>
                  <a:lnTo>
                    <a:pt x="790" y="14"/>
                  </a:lnTo>
                  <a:lnTo>
                    <a:pt x="794" y="14"/>
                  </a:lnTo>
                  <a:lnTo>
                    <a:pt x="796" y="14"/>
                  </a:lnTo>
                  <a:lnTo>
                    <a:pt x="797" y="14"/>
                  </a:lnTo>
                  <a:lnTo>
                    <a:pt x="798" y="14"/>
                  </a:lnTo>
                  <a:lnTo>
                    <a:pt x="799" y="14"/>
                  </a:lnTo>
                  <a:lnTo>
                    <a:pt x="800" y="14"/>
                  </a:lnTo>
                  <a:lnTo>
                    <a:pt x="801" y="14"/>
                  </a:lnTo>
                  <a:lnTo>
                    <a:pt x="802" y="14"/>
                  </a:lnTo>
                  <a:lnTo>
                    <a:pt x="803" y="14"/>
                  </a:lnTo>
                  <a:lnTo>
                    <a:pt x="804" y="14"/>
                  </a:lnTo>
                  <a:lnTo>
                    <a:pt x="806" y="14"/>
                  </a:lnTo>
                  <a:lnTo>
                    <a:pt x="807" y="14"/>
                  </a:lnTo>
                  <a:lnTo>
                    <a:pt x="808" y="14"/>
                  </a:lnTo>
                  <a:lnTo>
                    <a:pt x="809" y="14"/>
                  </a:lnTo>
                  <a:lnTo>
                    <a:pt x="810" y="14"/>
                  </a:lnTo>
                  <a:lnTo>
                    <a:pt x="811" y="14"/>
                  </a:lnTo>
                  <a:lnTo>
                    <a:pt x="812" y="14"/>
                  </a:lnTo>
                  <a:lnTo>
                    <a:pt x="813" y="14"/>
                  </a:lnTo>
                  <a:lnTo>
                    <a:pt x="814" y="14"/>
                  </a:lnTo>
                  <a:lnTo>
                    <a:pt x="816" y="14"/>
                  </a:lnTo>
                  <a:lnTo>
                    <a:pt x="817" y="14"/>
                  </a:lnTo>
                  <a:lnTo>
                    <a:pt x="820" y="14"/>
                  </a:lnTo>
                  <a:lnTo>
                    <a:pt x="821" y="14"/>
                  </a:lnTo>
                  <a:lnTo>
                    <a:pt x="822" y="14"/>
                  </a:lnTo>
                  <a:lnTo>
                    <a:pt x="823" y="14"/>
                  </a:lnTo>
                  <a:lnTo>
                    <a:pt x="824" y="14"/>
                  </a:lnTo>
                  <a:lnTo>
                    <a:pt x="825" y="14"/>
                  </a:lnTo>
                  <a:lnTo>
                    <a:pt x="826" y="14"/>
                  </a:lnTo>
                  <a:lnTo>
                    <a:pt x="826" y="14"/>
                  </a:lnTo>
                  <a:lnTo>
                    <a:pt x="827" y="14"/>
                  </a:lnTo>
                  <a:lnTo>
                    <a:pt x="828" y="14"/>
                  </a:lnTo>
                  <a:lnTo>
                    <a:pt x="829" y="14"/>
                  </a:lnTo>
                  <a:lnTo>
                    <a:pt x="830" y="14"/>
                  </a:lnTo>
                  <a:lnTo>
                    <a:pt x="831" y="14"/>
                  </a:lnTo>
                  <a:lnTo>
                    <a:pt x="833" y="14"/>
                  </a:lnTo>
                  <a:lnTo>
                    <a:pt x="834" y="14"/>
                  </a:lnTo>
                  <a:lnTo>
                    <a:pt x="835" y="14"/>
                  </a:lnTo>
                  <a:lnTo>
                    <a:pt x="836" y="14"/>
                  </a:lnTo>
                  <a:lnTo>
                    <a:pt x="837" y="14"/>
                  </a:lnTo>
                  <a:lnTo>
                    <a:pt x="838" y="14"/>
                  </a:lnTo>
                  <a:lnTo>
                    <a:pt x="839" y="14"/>
                  </a:lnTo>
                  <a:lnTo>
                    <a:pt x="840" y="14"/>
                  </a:lnTo>
                  <a:lnTo>
                    <a:pt x="841" y="14"/>
                  </a:lnTo>
                  <a:lnTo>
                    <a:pt x="842" y="14"/>
                  </a:lnTo>
                  <a:lnTo>
                    <a:pt x="843" y="14"/>
                  </a:lnTo>
                  <a:lnTo>
                    <a:pt x="844" y="14"/>
                  </a:lnTo>
                  <a:lnTo>
                    <a:pt x="845" y="14"/>
                  </a:lnTo>
                  <a:lnTo>
                    <a:pt x="847" y="14"/>
                  </a:lnTo>
                  <a:lnTo>
                    <a:pt x="848" y="14"/>
                  </a:lnTo>
                  <a:lnTo>
                    <a:pt x="849" y="14"/>
                  </a:lnTo>
                  <a:lnTo>
                    <a:pt x="851" y="14"/>
                  </a:lnTo>
                  <a:lnTo>
                    <a:pt x="851" y="14"/>
                  </a:lnTo>
                  <a:lnTo>
                    <a:pt x="852" y="14"/>
                  </a:lnTo>
                  <a:lnTo>
                    <a:pt x="853" y="14"/>
                  </a:lnTo>
                  <a:lnTo>
                    <a:pt x="854" y="14"/>
                  </a:lnTo>
                  <a:lnTo>
                    <a:pt x="855" y="14"/>
                  </a:lnTo>
                  <a:lnTo>
                    <a:pt x="856" y="14"/>
                  </a:lnTo>
                  <a:lnTo>
                    <a:pt x="857" y="14"/>
                  </a:lnTo>
                  <a:lnTo>
                    <a:pt x="858" y="14"/>
                  </a:lnTo>
                  <a:lnTo>
                    <a:pt x="859" y="14"/>
                  </a:lnTo>
                  <a:lnTo>
                    <a:pt x="860" y="14"/>
                  </a:lnTo>
                  <a:lnTo>
                    <a:pt x="861" y="14"/>
                  </a:lnTo>
                  <a:lnTo>
                    <a:pt x="862" y="14"/>
                  </a:lnTo>
                  <a:lnTo>
                    <a:pt x="863" y="14"/>
                  </a:lnTo>
                  <a:lnTo>
                    <a:pt x="864" y="14"/>
                  </a:lnTo>
                  <a:lnTo>
                    <a:pt x="869" y="14"/>
                  </a:lnTo>
                  <a:lnTo>
                    <a:pt x="872" y="14"/>
                  </a:lnTo>
                  <a:lnTo>
                    <a:pt x="873" y="14"/>
                  </a:lnTo>
                  <a:lnTo>
                    <a:pt x="876" y="14"/>
                  </a:lnTo>
                  <a:lnTo>
                    <a:pt x="877" y="14"/>
                  </a:lnTo>
                  <a:lnTo>
                    <a:pt x="878" y="14"/>
                  </a:lnTo>
                  <a:lnTo>
                    <a:pt x="879" y="14"/>
                  </a:lnTo>
                  <a:lnTo>
                    <a:pt x="881" y="14"/>
                  </a:lnTo>
                  <a:lnTo>
                    <a:pt x="882" y="14"/>
                  </a:lnTo>
                  <a:lnTo>
                    <a:pt x="886" y="13"/>
                  </a:lnTo>
                  <a:lnTo>
                    <a:pt x="888" y="13"/>
                  </a:lnTo>
                  <a:lnTo>
                    <a:pt x="889" y="13"/>
                  </a:lnTo>
                  <a:lnTo>
                    <a:pt x="890" y="13"/>
                  </a:lnTo>
                  <a:lnTo>
                    <a:pt x="894" y="13"/>
                  </a:lnTo>
                  <a:lnTo>
                    <a:pt x="895" y="13"/>
                  </a:lnTo>
                  <a:lnTo>
                    <a:pt x="898" y="13"/>
                  </a:lnTo>
                  <a:lnTo>
                    <a:pt x="900" y="13"/>
                  </a:lnTo>
                  <a:lnTo>
                    <a:pt x="900" y="13"/>
                  </a:lnTo>
                  <a:lnTo>
                    <a:pt x="901" y="13"/>
                  </a:lnTo>
                  <a:lnTo>
                    <a:pt x="902" y="13"/>
                  </a:lnTo>
                  <a:lnTo>
                    <a:pt x="903" y="13"/>
                  </a:lnTo>
                  <a:lnTo>
                    <a:pt x="904" y="13"/>
                  </a:lnTo>
                  <a:lnTo>
                    <a:pt x="905" y="13"/>
                  </a:lnTo>
                  <a:lnTo>
                    <a:pt x="906" y="13"/>
                  </a:lnTo>
                  <a:lnTo>
                    <a:pt x="907" y="13"/>
                  </a:lnTo>
                  <a:lnTo>
                    <a:pt x="908" y="13"/>
                  </a:lnTo>
                  <a:lnTo>
                    <a:pt x="909" y="13"/>
                  </a:lnTo>
                  <a:lnTo>
                    <a:pt x="910" y="13"/>
                  </a:lnTo>
                  <a:lnTo>
                    <a:pt x="911" y="13"/>
                  </a:lnTo>
                  <a:lnTo>
                    <a:pt x="912" y="13"/>
                  </a:lnTo>
                  <a:lnTo>
                    <a:pt x="912" y="13"/>
                  </a:lnTo>
                  <a:lnTo>
                    <a:pt x="913" y="13"/>
                  </a:lnTo>
                  <a:lnTo>
                    <a:pt x="914" y="13"/>
                  </a:lnTo>
                  <a:lnTo>
                    <a:pt x="915" y="13"/>
                  </a:lnTo>
                  <a:lnTo>
                    <a:pt x="916" y="13"/>
                  </a:lnTo>
                  <a:lnTo>
                    <a:pt x="920" y="13"/>
                  </a:lnTo>
                  <a:lnTo>
                    <a:pt x="922" y="13"/>
                  </a:lnTo>
                  <a:lnTo>
                    <a:pt x="923" y="13"/>
                  </a:lnTo>
                  <a:lnTo>
                    <a:pt x="924" y="13"/>
                  </a:lnTo>
                  <a:lnTo>
                    <a:pt x="925" y="13"/>
                  </a:lnTo>
                  <a:lnTo>
                    <a:pt x="926" y="13"/>
                  </a:lnTo>
                  <a:lnTo>
                    <a:pt x="928" y="13"/>
                  </a:lnTo>
                  <a:lnTo>
                    <a:pt x="929" y="14"/>
                  </a:lnTo>
                  <a:lnTo>
                    <a:pt x="930" y="14"/>
                  </a:lnTo>
                  <a:lnTo>
                    <a:pt x="931" y="14"/>
                  </a:lnTo>
                  <a:lnTo>
                    <a:pt x="932" y="14"/>
                  </a:lnTo>
                  <a:lnTo>
                    <a:pt x="934" y="14"/>
                  </a:lnTo>
                  <a:lnTo>
                    <a:pt x="936" y="14"/>
                  </a:lnTo>
                  <a:lnTo>
                    <a:pt x="937" y="14"/>
                  </a:lnTo>
                  <a:lnTo>
                    <a:pt x="937" y="14"/>
                  </a:lnTo>
                  <a:lnTo>
                    <a:pt x="938" y="14"/>
                  </a:lnTo>
                  <a:lnTo>
                    <a:pt x="939" y="13"/>
                  </a:lnTo>
                  <a:lnTo>
                    <a:pt x="940" y="13"/>
                  </a:lnTo>
                  <a:lnTo>
                    <a:pt x="941" y="13"/>
                  </a:lnTo>
                  <a:lnTo>
                    <a:pt x="943" y="13"/>
                  </a:lnTo>
                  <a:lnTo>
                    <a:pt x="944" y="13"/>
                  </a:lnTo>
                  <a:lnTo>
                    <a:pt x="945" y="13"/>
                  </a:lnTo>
                  <a:lnTo>
                    <a:pt x="946" y="13"/>
                  </a:lnTo>
                  <a:lnTo>
                    <a:pt x="949" y="13"/>
                  </a:lnTo>
                  <a:lnTo>
                    <a:pt x="950" y="13"/>
                  </a:lnTo>
                  <a:lnTo>
                    <a:pt x="951" y="13"/>
                  </a:lnTo>
                  <a:lnTo>
                    <a:pt x="952" y="13"/>
                  </a:lnTo>
                  <a:lnTo>
                    <a:pt x="953" y="13"/>
                  </a:lnTo>
                  <a:lnTo>
                    <a:pt x="954" y="13"/>
                  </a:lnTo>
                  <a:lnTo>
                    <a:pt x="956" y="13"/>
                  </a:lnTo>
                  <a:lnTo>
                    <a:pt x="957" y="13"/>
                  </a:lnTo>
                  <a:lnTo>
                    <a:pt x="958" y="13"/>
                  </a:lnTo>
                  <a:lnTo>
                    <a:pt x="959" y="13"/>
                  </a:lnTo>
                  <a:lnTo>
                    <a:pt x="960" y="13"/>
                  </a:lnTo>
                  <a:lnTo>
                    <a:pt x="961" y="13"/>
                  </a:lnTo>
                  <a:lnTo>
                    <a:pt x="962" y="13"/>
                  </a:lnTo>
                  <a:lnTo>
                    <a:pt x="963" y="13"/>
                  </a:lnTo>
                  <a:lnTo>
                    <a:pt x="965" y="13"/>
                  </a:lnTo>
                  <a:lnTo>
                    <a:pt x="967" y="13"/>
                  </a:lnTo>
                  <a:lnTo>
                    <a:pt x="969" y="13"/>
                  </a:lnTo>
                  <a:lnTo>
                    <a:pt x="970" y="13"/>
                  </a:lnTo>
                  <a:lnTo>
                    <a:pt x="971" y="13"/>
                  </a:lnTo>
                  <a:lnTo>
                    <a:pt x="972" y="13"/>
                  </a:lnTo>
                  <a:lnTo>
                    <a:pt x="974" y="13"/>
                  </a:lnTo>
                  <a:lnTo>
                    <a:pt x="974" y="13"/>
                  </a:lnTo>
                  <a:lnTo>
                    <a:pt x="975" y="13"/>
                  </a:lnTo>
                  <a:lnTo>
                    <a:pt x="976" y="13"/>
                  </a:lnTo>
                  <a:lnTo>
                    <a:pt x="977" y="13"/>
                  </a:lnTo>
                  <a:lnTo>
                    <a:pt x="978" y="13"/>
                  </a:lnTo>
                  <a:lnTo>
                    <a:pt x="979" y="13"/>
                  </a:lnTo>
                  <a:lnTo>
                    <a:pt x="980" y="13"/>
                  </a:lnTo>
                  <a:lnTo>
                    <a:pt x="981" y="13"/>
                  </a:lnTo>
                  <a:lnTo>
                    <a:pt x="982" y="13"/>
                  </a:lnTo>
                  <a:lnTo>
                    <a:pt x="983" y="13"/>
                  </a:lnTo>
                  <a:lnTo>
                    <a:pt x="985" y="13"/>
                  </a:lnTo>
                  <a:lnTo>
                    <a:pt x="986" y="13"/>
                  </a:lnTo>
                  <a:lnTo>
                    <a:pt x="987" y="13"/>
                  </a:lnTo>
                  <a:lnTo>
                    <a:pt x="988" y="13"/>
                  </a:lnTo>
                  <a:lnTo>
                    <a:pt x="989" y="13"/>
                  </a:lnTo>
                  <a:lnTo>
                    <a:pt x="990" y="13"/>
                  </a:lnTo>
                  <a:lnTo>
                    <a:pt x="993" y="13"/>
                  </a:lnTo>
                  <a:lnTo>
                    <a:pt x="994" y="13"/>
                  </a:lnTo>
                  <a:lnTo>
                    <a:pt x="996" y="13"/>
                  </a:lnTo>
                  <a:lnTo>
                    <a:pt x="997" y="13"/>
                  </a:lnTo>
                  <a:lnTo>
                    <a:pt x="998" y="13"/>
                  </a:lnTo>
                  <a:lnTo>
                    <a:pt x="999" y="13"/>
                  </a:lnTo>
                  <a:lnTo>
                    <a:pt x="1001" y="13"/>
                  </a:lnTo>
                  <a:lnTo>
                    <a:pt x="1002" y="13"/>
                  </a:lnTo>
                  <a:lnTo>
                    <a:pt x="1003" y="13"/>
                  </a:lnTo>
                  <a:lnTo>
                    <a:pt x="1004" y="13"/>
                  </a:lnTo>
                  <a:lnTo>
                    <a:pt x="1005" y="13"/>
                  </a:lnTo>
                  <a:lnTo>
                    <a:pt x="1006" y="13"/>
                  </a:lnTo>
                  <a:lnTo>
                    <a:pt x="1008" y="13"/>
                  </a:lnTo>
                  <a:lnTo>
                    <a:pt x="1009" y="13"/>
                  </a:lnTo>
                  <a:lnTo>
                    <a:pt x="1010" y="13"/>
                  </a:lnTo>
                  <a:lnTo>
                    <a:pt x="1011" y="13"/>
                  </a:lnTo>
                  <a:lnTo>
                    <a:pt x="1011" y="13"/>
                  </a:lnTo>
                  <a:lnTo>
                    <a:pt x="1012" y="13"/>
                  </a:lnTo>
                  <a:lnTo>
                    <a:pt x="1013" y="13"/>
                  </a:lnTo>
                  <a:lnTo>
                    <a:pt x="1014" y="13"/>
                  </a:lnTo>
                  <a:lnTo>
                    <a:pt x="1015" y="13"/>
                  </a:lnTo>
                  <a:lnTo>
                    <a:pt x="1016" y="13"/>
                  </a:lnTo>
                  <a:lnTo>
                    <a:pt x="1017" y="13"/>
                  </a:lnTo>
                  <a:lnTo>
                    <a:pt x="1019" y="13"/>
                  </a:lnTo>
                  <a:lnTo>
                    <a:pt x="1020" y="12"/>
                  </a:lnTo>
                  <a:lnTo>
                    <a:pt x="1022" y="12"/>
                  </a:lnTo>
                  <a:lnTo>
                    <a:pt x="1023" y="12"/>
                  </a:lnTo>
                  <a:lnTo>
                    <a:pt x="1024" y="12"/>
                  </a:lnTo>
                  <a:lnTo>
                    <a:pt x="1024" y="12"/>
                  </a:lnTo>
                  <a:lnTo>
                    <a:pt x="1025" y="12"/>
                  </a:lnTo>
                  <a:lnTo>
                    <a:pt x="1028" y="12"/>
                  </a:lnTo>
                  <a:lnTo>
                    <a:pt x="1033" y="12"/>
                  </a:lnTo>
                  <a:lnTo>
                    <a:pt x="1034" y="12"/>
                  </a:lnTo>
                  <a:lnTo>
                    <a:pt x="1035" y="12"/>
                  </a:lnTo>
                  <a:lnTo>
                    <a:pt x="1036" y="12"/>
                  </a:lnTo>
                  <a:lnTo>
                    <a:pt x="1036" y="12"/>
                  </a:lnTo>
                  <a:lnTo>
                    <a:pt x="1037" y="12"/>
                  </a:lnTo>
                  <a:lnTo>
                    <a:pt x="1038" y="12"/>
                  </a:lnTo>
                  <a:lnTo>
                    <a:pt x="1039" y="12"/>
                  </a:lnTo>
                  <a:lnTo>
                    <a:pt x="1040" y="12"/>
                  </a:lnTo>
                  <a:lnTo>
                    <a:pt x="1041" y="12"/>
                  </a:lnTo>
                  <a:lnTo>
                    <a:pt x="1042" y="12"/>
                  </a:lnTo>
                  <a:lnTo>
                    <a:pt x="1043" y="12"/>
                  </a:lnTo>
                  <a:lnTo>
                    <a:pt x="1044" y="12"/>
                  </a:lnTo>
                  <a:lnTo>
                    <a:pt x="1045" y="12"/>
                  </a:lnTo>
                  <a:lnTo>
                    <a:pt x="1046" y="12"/>
                  </a:lnTo>
                  <a:lnTo>
                    <a:pt x="1047" y="12"/>
                  </a:lnTo>
                  <a:lnTo>
                    <a:pt x="1048" y="12"/>
                  </a:lnTo>
                  <a:lnTo>
                    <a:pt x="1048" y="12"/>
                  </a:lnTo>
                  <a:lnTo>
                    <a:pt x="1049" y="12"/>
                  </a:lnTo>
                  <a:lnTo>
                    <a:pt x="1050" y="12"/>
                  </a:lnTo>
                  <a:lnTo>
                    <a:pt x="1051" y="12"/>
                  </a:lnTo>
                  <a:lnTo>
                    <a:pt x="1052" y="12"/>
                  </a:lnTo>
                  <a:lnTo>
                    <a:pt x="1053" y="12"/>
                  </a:lnTo>
                  <a:lnTo>
                    <a:pt x="1054" y="12"/>
                  </a:lnTo>
                  <a:lnTo>
                    <a:pt x="1055" y="12"/>
                  </a:lnTo>
                  <a:lnTo>
                    <a:pt x="1056" y="12"/>
                  </a:lnTo>
                  <a:lnTo>
                    <a:pt x="1057" y="12"/>
                  </a:lnTo>
                  <a:lnTo>
                    <a:pt x="1058" y="12"/>
                  </a:lnTo>
                  <a:lnTo>
                    <a:pt x="1060" y="12"/>
                  </a:lnTo>
                  <a:lnTo>
                    <a:pt x="1061" y="12"/>
                  </a:lnTo>
                  <a:lnTo>
                    <a:pt x="1061" y="12"/>
                  </a:lnTo>
                  <a:lnTo>
                    <a:pt x="1062" y="12"/>
                  </a:lnTo>
                  <a:lnTo>
                    <a:pt x="1063" y="12"/>
                  </a:lnTo>
                  <a:lnTo>
                    <a:pt x="1064" y="12"/>
                  </a:lnTo>
                  <a:lnTo>
                    <a:pt x="1066" y="12"/>
                  </a:lnTo>
                  <a:lnTo>
                    <a:pt x="1067" y="12"/>
                  </a:lnTo>
                  <a:lnTo>
                    <a:pt x="1068" y="12"/>
                  </a:lnTo>
                  <a:lnTo>
                    <a:pt x="1069" y="12"/>
                  </a:lnTo>
                  <a:lnTo>
                    <a:pt x="1070" y="12"/>
                  </a:lnTo>
                  <a:lnTo>
                    <a:pt x="1071" y="12"/>
                  </a:lnTo>
                  <a:lnTo>
                    <a:pt x="1072" y="12"/>
                  </a:lnTo>
                  <a:lnTo>
                    <a:pt x="1073" y="12"/>
                  </a:lnTo>
                  <a:lnTo>
                    <a:pt x="1074" y="12"/>
                  </a:lnTo>
                  <a:lnTo>
                    <a:pt x="1075" y="12"/>
                  </a:lnTo>
                  <a:lnTo>
                    <a:pt x="1076" y="12"/>
                  </a:lnTo>
                  <a:lnTo>
                    <a:pt x="1077" y="12"/>
                  </a:lnTo>
                  <a:lnTo>
                    <a:pt x="1078" y="12"/>
                  </a:lnTo>
                  <a:lnTo>
                    <a:pt x="1079" y="12"/>
                  </a:lnTo>
                  <a:lnTo>
                    <a:pt x="1080" y="12"/>
                  </a:lnTo>
                  <a:lnTo>
                    <a:pt x="1081" y="12"/>
                  </a:lnTo>
                  <a:lnTo>
                    <a:pt x="1082" y="12"/>
                  </a:lnTo>
                  <a:lnTo>
                    <a:pt x="1083" y="12"/>
                  </a:lnTo>
                  <a:lnTo>
                    <a:pt x="1084" y="12"/>
                  </a:lnTo>
                  <a:lnTo>
                    <a:pt x="1085" y="12"/>
                  </a:lnTo>
                  <a:lnTo>
                    <a:pt x="1086" y="12"/>
                  </a:lnTo>
                  <a:lnTo>
                    <a:pt x="1087" y="12"/>
                  </a:lnTo>
                  <a:lnTo>
                    <a:pt x="1088" y="12"/>
                  </a:lnTo>
                  <a:lnTo>
                    <a:pt x="1089" y="12"/>
                  </a:lnTo>
                  <a:lnTo>
                    <a:pt x="1090" y="12"/>
                  </a:lnTo>
                  <a:lnTo>
                    <a:pt x="1091" y="12"/>
                  </a:lnTo>
                  <a:lnTo>
                    <a:pt x="1092" y="12"/>
                  </a:lnTo>
                  <a:lnTo>
                    <a:pt x="1093" y="12"/>
                  </a:lnTo>
                  <a:lnTo>
                    <a:pt x="1094" y="12"/>
                  </a:lnTo>
                  <a:lnTo>
                    <a:pt x="1095" y="12"/>
                  </a:lnTo>
                  <a:lnTo>
                    <a:pt x="1096" y="12"/>
                  </a:lnTo>
                  <a:lnTo>
                    <a:pt x="1097" y="12"/>
                  </a:lnTo>
                  <a:lnTo>
                    <a:pt x="1098" y="12"/>
                  </a:lnTo>
                  <a:lnTo>
                    <a:pt x="1098" y="11"/>
                  </a:lnTo>
                  <a:lnTo>
                    <a:pt x="1099" y="11"/>
                  </a:lnTo>
                  <a:lnTo>
                    <a:pt x="1100" y="11"/>
                  </a:lnTo>
                  <a:lnTo>
                    <a:pt x="1101" y="11"/>
                  </a:lnTo>
                  <a:lnTo>
                    <a:pt x="1102" y="11"/>
                  </a:lnTo>
                  <a:lnTo>
                    <a:pt x="1103" y="11"/>
                  </a:lnTo>
                  <a:lnTo>
                    <a:pt x="1104" y="11"/>
                  </a:lnTo>
                  <a:lnTo>
                    <a:pt x="1105" y="11"/>
                  </a:lnTo>
                  <a:lnTo>
                    <a:pt x="1106" y="11"/>
                  </a:lnTo>
                  <a:lnTo>
                    <a:pt x="1107" y="11"/>
                  </a:lnTo>
                  <a:lnTo>
                    <a:pt x="1108" y="11"/>
                  </a:lnTo>
                  <a:lnTo>
                    <a:pt x="1109" y="11"/>
                  </a:lnTo>
                  <a:lnTo>
                    <a:pt x="1110" y="11"/>
                  </a:lnTo>
                  <a:lnTo>
                    <a:pt x="1110" y="11"/>
                  </a:lnTo>
                  <a:lnTo>
                    <a:pt x="1111" y="11"/>
                  </a:lnTo>
                  <a:lnTo>
                    <a:pt x="1112" y="11"/>
                  </a:lnTo>
                  <a:lnTo>
                    <a:pt x="1113" y="11"/>
                  </a:lnTo>
                  <a:lnTo>
                    <a:pt x="1114" y="11"/>
                  </a:lnTo>
                  <a:lnTo>
                    <a:pt x="1115" y="11"/>
                  </a:lnTo>
                  <a:lnTo>
                    <a:pt x="1116" y="11"/>
                  </a:lnTo>
                  <a:lnTo>
                    <a:pt x="1117" y="11"/>
                  </a:lnTo>
                  <a:lnTo>
                    <a:pt x="1119" y="11"/>
                  </a:lnTo>
                  <a:lnTo>
                    <a:pt x="1120" y="11"/>
                  </a:lnTo>
                  <a:lnTo>
                    <a:pt x="1121" y="11"/>
                  </a:lnTo>
                  <a:lnTo>
                    <a:pt x="1122" y="11"/>
                  </a:lnTo>
                  <a:lnTo>
                    <a:pt x="1123" y="11"/>
                  </a:lnTo>
                  <a:lnTo>
                    <a:pt x="1123" y="11"/>
                  </a:lnTo>
                  <a:lnTo>
                    <a:pt x="1124" y="11"/>
                  </a:lnTo>
                  <a:lnTo>
                    <a:pt x="1125" y="11"/>
                  </a:lnTo>
                  <a:lnTo>
                    <a:pt x="1126" y="11"/>
                  </a:lnTo>
                  <a:lnTo>
                    <a:pt x="1128" y="11"/>
                  </a:lnTo>
                  <a:lnTo>
                    <a:pt x="1129" y="11"/>
                  </a:lnTo>
                  <a:lnTo>
                    <a:pt x="1130" y="11"/>
                  </a:lnTo>
                  <a:lnTo>
                    <a:pt x="1131" y="11"/>
                  </a:lnTo>
                  <a:lnTo>
                    <a:pt x="1132" y="11"/>
                  </a:lnTo>
                  <a:lnTo>
                    <a:pt x="1133" y="11"/>
                  </a:lnTo>
                  <a:lnTo>
                    <a:pt x="1134" y="11"/>
                  </a:lnTo>
                  <a:lnTo>
                    <a:pt x="1135" y="11"/>
                  </a:lnTo>
                  <a:lnTo>
                    <a:pt x="1135" y="11"/>
                  </a:lnTo>
                  <a:lnTo>
                    <a:pt x="1136" y="11"/>
                  </a:lnTo>
                  <a:lnTo>
                    <a:pt x="1137" y="11"/>
                  </a:lnTo>
                  <a:lnTo>
                    <a:pt x="1138" y="11"/>
                  </a:lnTo>
                  <a:lnTo>
                    <a:pt x="1139" y="11"/>
                  </a:lnTo>
                  <a:lnTo>
                    <a:pt x="1140" y="11"/>
                  </a:lnTo>
                  <a:lnTo>
                    <a:pt x="1141" y="11"/>
                  </a:lnTo>
                  <a:lnTo>
                    <a:pt x="1142" y="11"/>
                  </a:lnTo>
                  <a:lnTo>
                    <a:pt x="1144" y="11"/>
                  </a:lnTo>
                  <a:lnTo>
                    <a:pt x="1145" y="11"/>
                  </a:lnTo>
                  <a:lnTo>
                    <a:pt x="1146" y="11"/>
                  </a:lnTo>
                  <a:lnTo>
                    <a:pt x="1147" y="11"/>
                  </a:lnTo>
                  <a:lnTo>
                    <a:pt x="1148" y="11"/>
                  </a:lnTo>
                  <a:lnTo>
                    <a:pt x="1149" y="11"/>
                  </a:lnTo>
                  <a:lnTo>
                    <a:pt x="1150" y="11"/>
                  </a:lnTo>
                  <a:lnTo>
                    <a:pt x="1151" y="11"/>
                  </a:lnTo>
                  <a:lnTo>
                    <a:pt x="1152" y="11"/>
                  </a:lnTo>
                  <a:lnTo>
                    <a:pt x="1153" y="11"/>
                  </a:lnTo>
                  <a:lnTo>
                    <a:pt x="1154" y="11"/>
                  </a:lnTo>
                  <a:lnTo>
                    <a:pt x="1154" y="10"/>
                  </a:lnTo>
                  <a:lnTo>
                    <a:pt x="1155" y="10"/>
                  </a:lnTo>
                  <a:lnTo>
                    <a:pt x="1156" y="10"/>
                  </a:lnTo>
                  <a:lnTo>
                    <a:pt x="1157" y="10"/>
                  </a:lnTo>
                  <a:lnTo>
                    <a:pt x="1158" y="10"/>
                  </a:lnTo>
                  <a:lnTo>
                    <a:pt x="1159" y="10"/>
                  </a:lnTo>
                  <a:lnTo>
                    <a:pt x="1160" y="10"/>
                  </a:lnTo>
                  <a:lnTo>
                    <a:pt x="1161" y="10"/>
                  </a:lnTo>
                  <a:lnTo>
                    <a:pt x="1162" y="10"/>
                  </a:lnTo>
                  <a:lnTo>
                    <a:pt x="1163" y="10"/>
                  </a:lnTo>
                  <a:lnTo>
                    <a:pt x="1164" y="10"/>
                  </a:lnTo>
                  <a:lnTo>
                    <a:pt x="1165" y="10"/>
                  </a:lnTo>
                  <a:lnTo>
                    <a:pt x="1166" y="10"/>
                  </a:lnTo>
                  <a:lnTo>
                    <a:pt x="1167" y="10"/>
                  </a:lnTo>
                  <a:lnTo>
                    <a:pt x="1168" y="10"/>
                  </a:lnTo>
                  <a:lnTo>
                    <a:pt x="1171" y="10"/>
                  </a:lnTo>
                  <a:lnTo>
                    <a:pt x="1172" y="10"/>
                  </a:lnTo>
                  <a:lnTo>
                    <a:pt x="1172" y="10"/>
                  </a:lnTo>
                  <a:lnTo>
                    <a:pt x="1173" y="10"/>
                  </a:lnTo>
                  <a:lnTo>
                    <a:pt x="1175" y="10"/>
                  </a:lnTo>
                  <a:lnTo>
                    <a:pt x="1177" y="9"/>
                  </a:lnTo>
                  <a:lnTo>
                    <a:pt x="1178" y="9"/>
                  </a:lnTo>
                  <a:lnTo>
                    <a:pt x="1179" y="9"/>
                  </a:lnTo>
                  <a:lnTo>
                    <a:pt x="1180" y="9"/>
                  </a:lnTo>
                  <a:lnTo>
                    <a:pt x="1181" y="9"/>
                  </a:lnTo>
                  <a:lnTo>
                    <a:pt x="1183" y="9"/>
                  </a:lnTo>
                  <a:lnTo>
                    <a:pt x="1184" y="9"/>
                  </a:lnTo>
                  <a:lnTo>
                    <a:pt x="1184" y="9"/>
                  </a:lnTo>
                  <a:lnTo>
                    <a:pt x="1185" y="9"/>
                  </a:lnTo>
                  <a:lnTo>
                    <a:pt x="1186" y="9"/>
                  </a:lnTo>
                  <a:lnTo>
                    <a:pt x="1187" y="9"/>
                  </a:lnTo>
                  <a:lnTo>
                    <a:pt x="1188" y="9"/>
                  </a:lnTo>
                  <a:lnTo>
                    <a:pt x="1189" y="9"/>
                  </a:lnTo>
                  <a:lnTo>
                    <a:pt x="1190" y="9"/>
                  </a:lnTo>
                  <a:lnTo>
                    <a:pt x="1191" y="8"/>
                  </a:lnTo>
                  <a:lnTo>
                    <a:pt x="1193" y="8"/>
                  </a:lnTo>
                  <a:lnTo>
                    <a:pt x="1194" y="8"/>
                  </a:lnTo>
                  <a:lnTo>
                    <a:pt x="1195" y="8"/>
                  </a:lnTo>
                  <a:lnTo>
                    <a:pt x="1196" y="8"/>
                  </a:lnTo>
                  <a:lnTo>
                    <a:pt x="1197" y="8"/>
                  </a:lnTo>
                  <a:lnTo>
                    <a:pt x="1197" y="8"/>
                  </a:lnTo>
                  <a:lnTo>
                    <a:pt x="1198" y="8"/>
                  </a:lnTo>
                  <a:lnTo>
                    <a:pt x="1199" y="8"/>
                  </a:lnTo>
                  <a:lnTo>
                    <a:pt x="1200" y="8"/>
                  </a:lnTo>
                  <a:lnTo>
                    <a:pt x="1201" y="8"/>
                  </a:lnTo>
                  <a:lnTo>
                    <a:pt x="1205" y="8"/>
                  </a:lnTo>
                  <a:lnTo>
                    <a:pt x="1207" y="8"/>
                  </a:lnTo>
                  <a:lnTo>
                    <a:pt x="1209" y="7"/>
                  </a:lnTo>
                  <a:lnTo>
                    <a:pt x="1210" y="8"/>
                  </a:lnTo>
                  <a:lnTo>
                    <a:pt x="1211" y="8"/>
                  </a:lnTo>
                  <a:lnTo>
                    <a:pt x="1212" y="8"/>
                  </a:lnTo>
                  <a:lnTo>
                    <a:pt x="1213" y="8"/>
                  </a:lnTo>
                  <a:lnTo>
                    <a:pt x="1214" y="8"/>
                  </a:lnTo>
                  <a:lnTo>
                    <a:pt x="1217" y="8"/>
                  </a:lnTo>
                  <a:lnTo>
                    <a:pt x="1220" y="8"/>
                  </a:lnTo>
                  <a:lnTo>
                    <a:pt x="1221" y="8"/>
                  </a:lnTo>
                  <a:lnTo>
                    <a:pt x="1222" y="8"/>
                  </a:lnTo>
                  <a:lnTo>
                    <a:pt x="1223" y="8"/>
                  </a:lnTo>
                  <a:lnTo>
                    <a:pt x="1224" y="8"/>
                  </a:lnTo>
                  <a:lnTo>
                    <a:pt x="1225" y="8"/>
                  </a:lnTo>
                  <a:lnTo>
                    <a:pt x="1226" y="8"/>
                  </a:lnTo>
                  <a:lnTo>
                    <a:pt x="1227" y="8"/>
                  </a:lnTo>
                  <a:lnTo>
                    <a:pt x="1228" y="8"/>
                  </a:lnTo>
                  <a:lnTo>
                    <a:pt x="1229" y="8"/>
                  </a:lnTo>
                  <a:lnTo>
                    <a:pt x="1230" y="8"/>
                  </a:lnTo>
                  <a:lnTo>
                    <a:pt x="1231" y="8"/>
                  </a:lnTo>
                  <a:lnTo>
                    <a:pt x="1232" y="8"/>
                  </a:lnTo>
                  <a:lnTo>
                    <a:pt x="1233" y="8"/>
                  </a:lnTo>
                  <a:lnTo>
                    <a:pt x="1234" y="8"/>
                  </a:lnTo>
                  <a:lnTo>
                    <a:pt x="1234" y="8"/>
                  </a:lnTo>
                  <a:lnTo>
                    <a:pt x="1236" y="8"/>
                  </a:lnTo>
                  <a:lnTo>
                    <a:pt x="1237" y="8"/>
                  </a:lnTo>
                  <a:lnTo>
                    <a:pt x="1239" y="8"/>
                  </a:lnTo>
                  <a:lnTo>
                    <a:pt x="1240" y="8"/>
                  </a:lnTo>
                  <a:lnTo>
                    <a:pt x="1241" y="8"/>
                  </a:lnTo>
                  <a:lnTo>
                    <a:pt x="1242" y="8"/>
                  </a:lnTo>
                  <a:lnTo>
                    <a:pt x="1243" y="8"/>
                  </a:lnTo>
                  <a:lnTo>
                    <a:pt x="1244" y="8"/>
                  </a:lnTo>
                  <a:lnTo>
                    <a:pt x="1245" y="8"/>
                  </a:lnTo>
                  <a:lnTo>
                    <a:pt x="1246" y="8"/>
                  </a:lnTo>
                  <a:lnTo>
                    <a:pt x="1246" y="8"/>
                  </a:lnTo>
                  <a:lnTo>
                    <a:pt x="1247" y="8"/>
                  </a:lnTo>
                  <a:lnTo>
                    <a:pt x="1248" y="8"/>
                  </a:lnTo>
                  <a:lnTo>
                    <a:pt x="1249" y="8"/>
                  </a:lnTo>
                  <a:lnTo>
                    <a:pt x="1251" y="8"/>
                  </a:lnTo>
                  <a:lnTo>
                    <a:pt x="1252" y="8"/>
                  </a:lnTo>
                  <a:lnTo>
                    <a:pt x="1253" y="8"/>
                  </a:lnTo>
                  <a:lnTo>
                    <a:pt x="1254" y="9"/>
                  </a:lnTo>
                  <a:lnTo>
                    <a:pt x="1255" y="9"/>
                  </a:lnTo>
                  <a:lnTo>
                    <a:pt x="1256" y="9"/>
                  </a:lnTo>
                  <a:lnTo>
                    <a:pt x="1257" y="9"/>
                  </a:lnTo>
                  <a:lnTo>
                    <a:pt x="1258" y="9"/>
                  </a:lnTo>
                  <a:lnTo>
                    <a:pt x="1259" y="9"/>
                  </a:lnTo>
                  <a:lnTo>
                    <a:pt x="1259" y="9"/>
                  </a:lnTo>
                  <a:lnTo>
                    <a:pt x="1260" y="9"/>
                  </a:lnTo>
                  <a:lnTo>
                    <a:pt x="1261" y="9"/>
                  </a:lnTo>
                  <a:lnTo>
                    <a:pt x="1262" y="9"/>
                  </a:lnTo>
                  <a:lnTo>
                    <a:pt x="1263" y="9"/>
                  </a:lnTo>
                  <a:lnTo>
                    <a:pt x="1264" y="9"/>
                  </a:lnTo>
                  <a:lnTo>
                    <a:pt x="1266" y="8"/>
                  </a:lnTo>
                  <a:lnTo>
                    <a:pt x="1268" y="8"/>
                  </a:lnTo>
                  <a:lnTo>
                    <a:pt x="1269" y="8"/>
                  </a:lnTo>
                  <a:lnTo>
                    <a:pt x="1270" y="8"/>
                  </a:lnTo>
                  <a:lnTo>
                    <a:pt x="1271" y="8"/>
                  </a:lnTo>
                  <a:lnTo>
                    <a:pt x="1271" y="8"/>
                  </a:lnTo>
                  <a:lnTo>
                    <a:pt x="1272" y="8"/>
                  </a:lnTo>
                  <a:lnTo>
                    <a:pt x="1273" y="8"/>
                  </a:lnTo>
                  <a:lnTo>
                    <a:pt x="1274" y="8"/>
                  </a:lnTo>
                  <a:lnTo>
                    <a:pt x="1275" y="8"/>
                  </a:lnTo>
                  <a:lnTo>
                    <a:pt x="1276" y="8"/>
                  </a:lnTo>
                  <a:lnTo>
                    <a:pt x="1277" y="8"/>
                  </a:lnTo>
                  <a:lnTo>
                    <a:pt x="1278" y="8"/>
                  </a:lnTo>
                  <a:lnTo>
                    <a:pt x="1279" y="8"/>
                  </a:lnTo>
                  <a:lnTo>
                    <a:pt x="1280" y="8"/>
                  </a:lnTo>
                  <a:lnTo>
                    <a:pt x="1281" y="8"/>
                  </a:lnTo>
                  <a:lnTo>
                    <a:pt x="1282" y="8"/>
                  </a:lnTo>
                  <a:lnTo>
                    <a:pt x="1283" y="8"/>
                  </a:lnTo>
                  <a:lnTo>
                    <a:pt x="1284" y="8"/>
                  </a:lnTo>
                  <a:lnTo>
                    <a:pt x="1285" y="8"/>
                  </a:lnTo>
                  <a:lnTo>
                    <a:pt x="1287" y="8"/>
                  </a:lnTo>
                  <a:lnTo>
                    <a:pt x="1288" y="8"/>
                  </a:lnTo>
                  <a:lnTo>
                    <a:pt x="1290" y="8"/>
                  </a:lnTo>
                  <a:lnTo>
                    <a:pt x="1292" y="8"/>
                  </a:lnTo>
                  <a:lnTo>
                    <a:pt x="1293" y="8"/>
                  </a:lnTo>
                  <a:lnTo>
                    <a:pt x="1294" y="8"/>
                  </a:lnTo>
                  <a:lnTo>
                    <a:pt x="1295" y="8"/>
                  </a:lnTo>
                  <a:lnTo>
                    <a:pt x="1296" y="8"/>
                  </a:lnTo>
                  <a:lnTo>
                    <a:pt x="1297" y="8"/>
                  </a:lnTo>
                  <a:lnTo>
                    <a:pt x="1298" y="8"/>
                  </a:lnTo>
                  <a:lnTo>
                    <a:pt x="1299" y="8"/>
                  </a:lnTo>
                  <a:lnTo>
                    <a:pt x="1301" y="7"/>
                  </a:lnTo>
                  <a:lnTo>
                    <a:pt x="1302" y="7"/>
                  </a:lnTo>
                  <a:lnTo>
                    <a:pt x="1303" y="7"/>
                  </a:lnTo>
                  <a:lnTo>
                    <a:pt x="1304" y="7"/>
                  </a:lnTo>
                  <a:lnTo>
                    <a:pt x="1308" y="7"/>
                  </a:lnTo>
                  <a:lnTo>
                    <a:pt x="1309" y="7"/>
                  </a:lnTo>
                  <a:lnTo>
                    <a:pt x="1310" y="7"/>
                  </a:lnTo>
                  <a:lnTo>
                    <a:pt x="1311" y="7"/>
                  </a:lnTo>
                  <a:lnTo>
                    <a:pt x="1312" y="7"/>
                  </a:lnTo>
                  <a:lnTo>
                    <a:pt x="1314" y="7"/>
                  </a:lnTo>
                  <a:lnTo>
                    <a:pt x="1315" y="7"/>
                  </a:lnTo>
                  <a:lnTo>
                    <a:pt x="1316" y="7"/>
                  </a:lnTo>
                  <a:lnTo>
                    <a:pt x="1317" y="7"/>
                  </a:lnTo>
                  <a:lnTo>
                    <a:pt x="1318" y="7"/>
                  </a:lnTo>
                  <a:lnTo>
                    <a:pt x="1320" y="7"/>
                  </a:lnTo>
                  <a:lnTo>
                    <a:pt x="1320" y="7"/>
                  </a:lnTo>
                  <a:lnTo>
                    <a:pt x="1321" y="7"/>
                  </a:lnTo>
                  <a:lnTo>
                    <a:pt x="1322" y="7"/>
                  </a:lnTo>
                  <a:lnTo>
                    <a:pt x="1323" y="7"/>
                  </a:lnTo>
                  <a:lnTo>
                    <a:pt x="1324" y="7"/>
                  </a:lnTo>
                  <a:lnTo>
                    <a:pt x="1325" y="7"/>
                  </a:lnTo>
                  <a:lnTo>
                    <a:pt x="1326" y="7"/>
                  </a:lnTo>
                  <a:lnTo>
                    <a:pt x="1328" y="7"/>
                  </a:lnTo>
                  <a:lnTo>
                    <a:pt x="1329" y="7"/>
                  </a:lnTo>
                  <a:lnTo>
                    <a:pt x="1330" y="7"/>
                  </a:lnTo>
                  <a:lnTo>
                    <a:pt x="1331" y="7"/>
                  </a:lnTo>
                  <a:lnTo>
                    <a:pt x="1332" y="7"/>
                  </a:lnTo>
                  <a:lnTo>
                    <a:pt x="1333" y="7"/>
                  </a:lnTo>
                  <a:lnTo>
                    <a:pt x="1336" y="6"/>
                  </a:lnTo>
                  <a:lnTo>
                    <a:pt x="1337" y="6"/>
                  </a:lnTo>
                  <a:lnTo>
                    <a:pt x="1338" y="6"/>
                  </a:lnTo>
                  <a:lnTo>
                    <a:pt x="1340" y="6"/>
                  </a:lnTo>
                  <a:lnTo>
                    <a:pt x="1344" y="6"/>
                  </a:lnTo>
                  <a:lnTo>
                    <a:pt x="1347" y="6"/>
                  </a:lnTo>
                  <a:lnTo>
                    <a:pt x="1348" y="6"/>
                  </a:lnTo>
                  <a:lnTo>
                    <a:pt x="1349" y="6"/>
                  </a:lnTo>
                  <a:lnTo>
                    <a:pt x="1351" y="6"/>
                  </a:lnTo>
                  <a:lnTo>
                    <a:pt x="1357" y="6"/>
                  </a:lnTo>
                  <a:lnTo>
                    <a:pt x="1358" y="6"/>
                  </a:lnTo>
                  <a:lnTo>
                    <a:pt x="1358" y="6"/>
                  </a:lnTo>
                  <a:lnTo>
                    <a:pt x="1360" y="6"/>
                  </a:lnTo>
                  <a:lnTo>
                    <a:pt x="1361" y="6"/>
                  </a:lnTo>
                  <a:lnTo>
                    <a:pt x="1362" y="6"/>
                  </a:lnTo>
                  <a:lnTo>
                    <a:pt x="1365" y="6"/>
                  </a:lnTo>
                  <a:lnTo>
                    <a:pt x="1366" y="6"/>
                  </a:lnTo>
                  <a:lnTo>
                    <a:pt x="1369" y="6"/>
                  </a:lnTo>
                  <a:lnTo>
                    <a:pt x="1374" y="6"/>
                  </a:lnTo>
                  <a:lnTo>
                    <a:pt x="1379" y="6"/>
                  </a:lnTo>
                  <a:lnTo>
                    <a:pt x="1381" y="6"/>
                  </a:lnTo>
                  <a:lnTo>
                    <a:pt x="1382" y="6"/>
                  </a:lnTo>
                  <a:lnTo>
                    <a:pt x="1383" y="6"/>
                  </a:lnTo>
                  <a:lnTo>
                    <a:pt x="1383" y="7"/>
                  </a:lnTo>
                  <a:lnTo>
                    <a:pt x="1384" y="9"/>
                  </a:lnTo>
                  <a:lnTo>
                    <a:pt x="1384" y="10"/>
                  </a:lnTo>
                  <a:lnTo>
                    <a:pt x="1384" y="11"/>
                  </a:lnTo>
                  <a:lnTo>
                    <a:pt x="1384" y="12"/>
                  </a:lnTo>
                  <a:lnTo>
                    <a:pt x="1384" y="13"/>
                  </a:lnTo>
                  <a:lnTo>
                    <a:pt x="1384" y="14"/>
                  </a:lnTo>
                  <a:lnTo>
                    <a:pt x="1384" y="15"/>
                  </a:lnTo>
                  <a:lnTo>
                    <a:pt x="1384" y="19"/>
                  </a:lnTo>
                  <a:lnTo>
                    <a:pt x="1384" y="20"/>
                  </a:lnTo>
                  <a:lnTo>
                    <a:pt x="1384" y="21"/>
                  </a:lnTo>
                  <a:lnTo>
                    <a:pt x="1384" y="22"/>
                  </a:lnTo>
                  <a:lnTo>
                    <a:pt x="1384" y="23"/>
                  </a:lnTo>
                  <a:lnTo>
                    <a:pt x="1384" y="24"/>
                  </a:lnTo>
                  <a:lnTo>
                    <a:pt x="1384" y="26"/>
                  </a:lnTo>
                  <a:lnTo>
                    <a:pt x="1384" y="27"/>
                  </a:lnTo>
                  <a:lnTo>
                    <a:pt x="1384" y="28"/>
                  </a:lnTo>
                  <a:lnTo>
                    <a:pt x="1385" y="31"/>
                  </a:lnTo>
                  <a:lnTo>
                    <a:pt x="1385" y="32"/>
                  </a:lnTo>
                  <a:lnTo>
                    <a:pt x="1385" y="33"/>
                  </a:lnTo>
                  <a:lnTo>
                    <a:pt x="1385" y="35"/>
                  </a:lnTo>
                  <a:lnTo>
                    <a:pt x="1385" y="37"/>
                  </a:lnTo>
                  <a:lnTo>
                    <a:pt x="1385" y="39"/>
                  </a:lnTo>
                  <a:lnTo>
                    <a:pt x="1385" y="40"/>
                  </a:lnTo>
                  <a:lnTo>
                    <a:pt x="1385" y="41"/>
                  </a:lnTo>
                  <a:lnTo>
                    <a:pt x="1385" y="42"/>
                  </a:lnTo>
                  <a:lnTo>
                    <a:pt x="1385" y="43"/>
                  </a:lnTo>
                  <a:lnTo>
                    <a:pt x="1385" y="44"/>
                  </a:lnTo>
                  <a:lnTo>
                    <a:pt x="1385" y="45"/>
                  </a:lnTo>
                  <a:lnTo>
                    <a:pt x="1385" y="46"/>
                  </a:lnTo>
                  <a:lnTo>
                    <a:pt x="1385" y="47"/>
                  </a:lnTo>
                  <a:lnTo>
                    <a:pt x="1385" y="49"/>
                  </a:lnTo>
                  <a:lnTo>
                    <a:pt x="1385" y="50"/>
                  </a:lnTo>
                  <a:lnTo>
                    <a:pt x="1385" y="51"/>
                  </a:lnTo>
                  <a:lnTo>
                    <a:pt x="1385" y="54"/>
                  </a:lnTo>
                  <a:lnTo>
                    <a:pt x="1385" y="55"/>
                  </a:lnTo>
                  <a:lnTo>
                    <a:pt x="1385" y="55"/>
                  </a:lnTo>
                  <a:lnTo>
                    <a:pt x="1386" y="72"/>
                  </a:lnTo>
                  <a:lnTo>
                    <a:pt x="1386" y="74"/>
                  </a:lnTo>
                  <a:lnTo>
                    <a:pt x="1386" y="76"/>
                  </a:lnTo>
                  <a:lnTo>
                    <a:pt x="1386" y="77"/>
                  </a:lnTo>
                  <a:lnTo>
                    <a:pt x="1386" y="79"/>
                  </a:lnTo>
                  <a:lnTo>
                    <a:pt x="1386" y="80"/>
                  </a:lnTo>
                  <a:lnTo>
                    <a:pt x="1386" y="82"/>
                  </a:lnTo>
                  <a:lnTo>
                    <a:pt x="1386" y="83"/>
                  </a:lnTo>
                  <a:lnTo>
                    <a:pt x="1386" y="84"/>
                  </a:lnTo>
                  <a:lnTo>
                    <a:pt x="1386" y="85"/>
                  </a:lnTo>
                  <a:lnTo>
                    <a:pt x="1387" y="87"/>
                  </a:lnTo>
                  <a:lnTo>
                    <a:pt x="1387" y="88"/>
                  </a:lnTo>
                  <a:lnTo>
                    <a:pt x="1387" y="89"/>
                  </a:lnTo>
                  <a:lnTo>
                    <a:pt x="1387" y="90"/>
                  </a:lnTo>
                  <a:lnTo>
                    <a:pt x="1387" y="91"/>
                  </a:lnTo>
                  <a:lnTo>
                    <a:pt x="1387" y="92"/>
                  </a:lnTo>
                  <a:lnTo>
                    <a:pt x="1387" y="92"/>
                  </a:lnTo>
                  <a:lnTo>
                    <a:pt x="1387" y="94"/>
                  </a:lnTo>
                  <a:lnTo>
                    <a:pt x="1387" y="96"/>
                  </a:lnTo>
                  <a:lnTo>
                    <a:pt x="1387" y="97"/>
                  </a:lnTo>
                  <a:lnTo>
                    <a:pt x="1387" y="106"/>
                  </a:lnTo>
                  <a:lnTo>
                    <a:pt x="1387" y="109"/>
                  </a:lnTo>
                  <a:lnTo>
                    <a:pt x="1387" y="110"/>
                  </a:lnTo>
                  <a:lnTo>
                    <a:pt x="1387" y="115"/>
                  </a:lnTo>
                  <a:lnTo>
                    <a:pt x="1387" y="116"/>
                  </a:lnTo>
                  <a:lnTo>
                    <a:pt x="1387" y="117"/>
                  </a:lnTo>
                  <a:lnTo>
                    <a:pt x="1388" y="117"/>
                  </a:lnTo>
                  <a:lnTo>
                    <a:pt x="1388" y="118"/>
                  </a:lnTo>
                  <a:lnTo>
                    <a:pt x="1388" y="120"/>
                  </a:lnTo>
                  <a:lnTo>
                    <a:pt x="1388" y="123"/>
                  </a:lnTo>
                  <a:lnTo>
                    <a:pt x="1388" y="124"/>
                  </a:lnTo>
                  <a:lnTo>
                    <a:pt x="1388" y="125"/>
                  </a:lnTo>
                  <a:lnTo>
                    <a:pt x="1388" y="128"/>
                  </a:lnTo>
                  <a:lnTo>
                    <a:pt x="1388" y="130"/>
                  </a:lnTo>
                  <a:lnTo>
                    <a:pt x="1388" y="132"/>
                  </a:lnTo>
                  <a:lnTo>
                    <a:pt x="1388" y="133"/>
                  </a:lnTo>
                  <a:lnTo>
                    <a:pt x="1388" y="134"/>
                  </a:lnTo>
                  <a:lnTo>
                    <a:pt x="1388" y="135"/>
                  </a:lnTo>
                  <a:lnTo>
                    <a:pt x="1388" y="137"/>
                  </a:lnTo>
                  <a:lnTo>
                    <a:pt x="1388" y="143"/>
                  </a:lnTo>
                  <a:lnTo>
                    <a:pt x="1388" y="145"/>
                  </a:lnTo>
                  <a:lnTo>
                    <a:pt x="1388" y="147"/>
                  </a:lnTo>
                  <a:lnTo>
                    <a:pt x="1388" y="148"/>
                  </a:lnTo>
                  <a:lnTo>
                    <a:pt x="1389" y="156"/>
                  </a:lnTo>
                  <a:lnTo>
                    <a:pt x="1389" y="157"/>
                  </a:lnTo>
                  <a:lnTo>
                    <a:pt x="1389" y="158"/>
                  </a:lnTo>
                  <a:lnTo>
                    <a:pt x="1389" y="160"/>
                  </a:lnTo>
                  <a:lnTo>
                    <a:pt x="1389" y="162"/>
                  </a:lnTo>
                  <a:lnTo>
                    <a:pt x="1389" y="164"/>
                  </a:lnTo>
                  <a:lnTo>
                    <a:pt x="1389" y="166"/>
                  </a:lnTo>
                  <a:lnTo>
                    <a:pt x="1389" y="168"/>
                  </a:lnTo>
                  <a:lnTo>
                    <a:pt x="1389" y="169"/>
                  </a:lnTo>
                  <a:lnTo>
                    <a:pt x="1389" y="170"/>
                  </a:lnTo>
                  <a:lnTo>
                    <a:pt x="1389" y="172"/>
                  </a:lnTo>
                  <a:lnTo>
                    <a:pt x="1389" y="178"/>
                  </a:lnTo>
                  <a:lnTo>
                    <a:pt x="1389" y="178"/>
                  </a:lnTo>
                  <a:lnTo>
                    <a:pt x="1390" y="182"/>
                  </a:lnTo>
                  <a:lnTo>
                    <a:pt x="1390" y="183"/>
                  </a:lnTo>
                  <a:lnTo>
                    <a:pt x="1390" y="184"/>
                  </a:lnTo>
                  <a:lnTo>
                    <a:pt x="1390" y="186"/>
                  </a:lnTo>
                  <a:lnTo>
                    <a:pt x="1390" y="188"/>
                  </a:lnTo>
                  <a:lnTo>
                    <a:pt x="1390" y="189"/>
                  </a:lnTo>
                  <a:lnTo>
                    <a:pt x="1390" y="193"/>
                  </a:lnTo>
                  <a:lnTo>
                    <a:pt x="1390" y="195"/>
                  </a:lnTo>
                  <a:lnTo>
                    <a:pt x="1390" y="196"/>
                  </a:lnTo>
                  <a:lnTo>
                    <a:pt x="1390" y="197"/>
                  </a:lnTo>
                  <a:lnTo>
                    <a:pt x="1390" y="198"/>
                  </a:lnTo>
                  <a:lnTo>
                    <a:pt x="1390" y="203"/>
                  </a:lnTo>
                  <a:lnTo>
                    <a:pt x="1390" y="205"/>
                  </a:lnTo>
                  <a:lnTo>
                    <a:pt x="1390" y="207"/>
                  </a:lnTo>
                  <a:lnTo>
                    <a:pt x="1390" y="210"/>
                  </a:lnTo>
                  <a:lnTo>
                    <a:pt x="1391" y="215"/>
                  </a:lnTo>
                  <a:lnTo>
                    <a:pt x="1391" y="216"/>
                  </a:lnTo>
                  <a:lnTo>
                    <a:pt x="1391" y="218"/>
                  </a:lnTo>
                  <a:lnTo>
                    <a:pt x="1391" y="220"/>
                  </a:lnTo>
                  <a:lnTo>
                    <a:pt x="1391" y="222"/>
                  </a:lnTo>
                  <a:lnTo>
                    <a:pt x="1391" y="223"/>
                  </a:lnTo>
                  <a:lnTo>
                    <a:pt x="1391" y="224"/>
                  </a:lnTo>
                  <a:lnTo>
                    <a:pt x="1391" y="225"/>
                  </a:lnTo>
                  <a:lnTo>
                    <a:pt x="1391" y="227"/>
                  </a:lnTo>
                  <a:lnTo>
                    <a:pt x="1391" y="228"/>
                  </a:lnTo>
                  <a:lnTo>
                    <a:pt x="1391" y="230"/>
                  </a:lnTo>
                  <a:lnTo>
                    <a:pt x="1391" y="231"/>
                  </a:lnTo>
                  <a:lnTo>
                    <a:pt x="1391" y="233"/>
                  </a:lnTo>
                  <a:lnTo>
                    <a:pt x="1391" y="236"/>
                  </a:lnTo>
                  <a:lnTo>
                    <a:pt x="1391" y="237"/>
                  </a:lnTo>
                  <a:lnTo>
                    <a:pt x="1391" y="240"/>
                  </a:lnTo>
                  <a:lnTo>
                    <a:pt x="1391" y="240"/>
                  </a:lnTo>
                  <a:lnTo>
                    <a:pt x="1391" y="242"/>
                  </a:lnTo>
                  <a:lnTo>
                    <a:pt x="1391" y="243"/>
                  </a:lnTo>
                  <a:lnTo>
                    <a:pt x="1391" y="244"/>
                  </a:lnTo>
                  <a:lnTo>
                    <a:pt x="1391" y="245"/>
                  </a:lnTo>
                  <a:lnTo>
                    <a:pt x="1391" y="248"/>
                  </a:lnTo>
                  <a:lnTo>
                    <a:pt x="1391" y="249"/>
                  </a:lnTo>
                  <a:lnTo>
                    <a:pt x="1392" y="252"/>
                  </a:lnTo>
                  <a:lnTo>
                    <a:pt x="1392" y="253"/>
                  </a:lnTo>
                  <a:lnTo>
                    <a:pt x="1392" y="255"/>
                  </a:lnTo>
                  <a:lnTo>
                    <a:pt x="1392" y="257"/>
                  </a:lnTo>
                  <a:lnTo>
                    <a:pt x="1392" y="260"/>
                  </a:lnTo>
                  <a:lnTo>
                    <a:pt x="1392" y="261"/>
                  </a:lnTo>
                  <a:lnTo>
                    <a:pt x="1392" y="262"/>
                  </a:lnTo>
                  <a:lnTo>
                    <a:pt x="1392" y="263"/>
                  </a:lnTo>
                  <a:lnTo>
                    <a:pt x="1392" y="264"/>
                  </a:lnTo>
                  <a:lnTo>
                    <a:pt x="1392" y="265"/>
                  </a:lnTo>
                  <a:lnTo>
                    <a:pt x="1392" y="267"/>
                  </a:lnTo>
                  <a:lnTo>
                    <a:pt x="1392" y="268"/>
                  </a:lnTo>
                  <a:lnTo>
                    <a:pt x="1392" y="269"/>
                  </a:lnTo>
                  <a:lnTo>
                    <a:pt x="1392" y="270"/>
                  </a:lnTo>
                  <a:lnTo>
                    <a:pt x="1392" y="271"/>
                  </a:lnTo>
                  <a:lnTo>
                    <a:pt x="1392" y="272"/>
                  </a:lnTo>
                  <a:lnTo>
                    <a:pt x="1392" y="276"/>
                  </a:lnTo>
                  <a:lnTo>
                    <a:pt x="1393" y="290"/>
                  </a:lnTo>
                  <a:lnTo>
                    <a:pt x="1393" y="296"/>
                  </a:lnTo>
                  <a:lnTo>
                    <a:pt x="1393" y="298"/>
                  </a:lnTo>
                  <a:lnTo>
                    <a:pt x="1393" y="300"/>
                  </a:lnTo>
                  <a:lnTo>
                    <a:pt x="1393" y="301"/>
                  </a:lnTo>
                  <a:lnTo>
                    <a:pt x="1393" y="302"/>
                  </a:lnTo>
                  <a:lnTo>
                    <a:pt x="1393" y="304"/>
                  </a:lnTo>
                  <a:lnTo>
                    <a:pt x="1393" y="307"/>
                  </a:lnTo>
                  <a:lnTo>
                    <a:pt x="1393" y="308"/>
                  </a:lnTo>
                  <a:lnTo>
                    <a:pt x="1393" y="309"/>
                  </a:lnTo>
                  <a:lnTo>
                    <a:pt x="1393" y="310"/>
                  </a:lnTo>
                  <a:lnTo>
                    <a:pt x="1393" y="312"/>
                  </a:lnTo>
                  <a:lnTo>
                    <a:pt x="1393" y="313"/>
                  </a:lnTo>
                  <a:lnTo>
                    <a:pt x="1393" y="314"/>
                  </a:lnTo>
                  <a:lnTo>
                    <a:pt x="1393" y="315"/>
                  </a:lnTo>
                  <a:lnTo>
                    <a:pt x="1393" y="316"/>
                  </a:lnTo>
                  <a:lnTo>
                    <a:pt x="1393" y="317"/>
                  </a:lnTo>
                  <a:lnTo>
                    <a:pt x="1393" y="318"/>
                  </a:lnTo>
                  <a:lnTo>
                    <a:pt x="1394" y="319"/>
                  </a:lnTo>
                  <a:lnTo>
                    <a:pt x="1394" y="320"/>
                  </a:lnTo>
                  <a:lnTo>
                    <a:pt x="1394" y="321"/>
                  </a:lnTo>
                  <a:lnTo>
                    <a:pt x="1394" y="322"/>
                  </a:lnTo>
                  <a:lnTo>
                    <a:pt x="1394" y="323"/>
                  </a:lnTo>
                  <a:lnTo>
                    <a:pt x="1394" y="324"/>
                  </a:lnTo>
                  <a:lnTo>
                    <a:pt x="1394" y="325"/>
                  </a:lnTo>
                  <a:lnTo>
                    <a:pt x="1394" y="326"/>
                  </a:lnTo>
                  <a:lnTo>
                    <a:pt x="1394" y="327"/>
                  </a:lnTo>
                  <a:lnTo>
                    <a:pt x="1394" y="328"/>
                  </a:lnTo>
                  <a:lnTo>
                    <a:pt x="1394" y="330"/>
                  </a:lnTo>
                  <a:lnTo>
                    <a:pt x="1394" y="332"/>
                  </a:lnTo>
                  <a:lnTo>
                    <a:pt x="1394" y="339"/>
                  </a:lnTo>
                  <a:lnTo>
                    <a:pt x="1394" y="339"/>
                  </a:lnTo>
                  <a:lnTo>
                    <a:pt x="1394" y="340"/>
                  </a:lnTo>
                  <a:lnTo>
                    <a:pt x="1394" y="341"/>
                  </a:lnTo>
                  <a:lnTo>
                    <a:pt x="1394" y="342"/>
                  </a:lnTo>
                  <a:lnTo>
                    <a:pt x="1394" y="343"/>
                  </a:lnTo>
                  <a:lnTo>
                    <a:pt x="1394" y="344"/>
                  </a:lnTo>
                  <a:lnTo>
                    <a:pt x="1394" y="345"/>
                  </a:lnTo>
                  <a:lnTo>
                    <a:pt x="1394" y="347"/>
                  </a:lnTo>
                  <a:lnTo>
                    <a:pt x="1395" y="354"/>
                  </a:lnTo>
                  <a:lnTo>
                    <a:pt x="1395" y="359"/>
                  </a:lnTo>
                  <a:lnTo>
                    <a:pt x="1395" y="360"/>
                  </a:lnTo>
                  <a:lnTo>
                    <a:pt x="1395" y="361"/>
                  </a:lnTo>
                  <a:lnTo>
                    <a:pt x="1395" y="362"/>
                  </a:lnTo>
                  <a:lnTo>
                    <a:pt x="1395" y="363"/>
                  </a:lnTo>
                  <a:lnTo>
                    <a:pt x="1395" y="363"/>
                  </a:lnTo>
                  <a:lnTo>
                    <a:pt x="1395" y="365"/>
                  </a:lnTo>
                  <a:lnTo>
                    <a:pt x="1395" y="366"/>
                  </a:lnTo>
                  <a:lnTo>
                    <a:pt x="1395" y="368"/>
                  </a:lnTo>
                  <a:lnTo>
                    <a:pt x="1395" y="369"/>
                  </a:lnTo>
                  <a:lnTo>
                    <a:pt x="1395" y="374"/>
                  </a:lnTo>
                  <a:lnTo>
                    <a:pt x="1395" y="375"/>
                  </a:lnTo>
                  <a:lnTo>
                    <a:pt x="1395" y="376"/>
                  </a:lnTo>
                  <a:lnTo>
                    <a:pt x="1395" y="377"/>
                  </a:lnTo>
                  <a:lnTo>
                    <a:pt x="1395" y="378"/>
                  </a:lnTo>
                  <a:lnTo>
                    <a:pt x="1395" y="379"/>
                  </a:lnTo>
                  <a:lnTo>
                    <a:pt x="1395" y="380"/>
                  </a:lnTo>
                  <a:lnTo>
                    <a:pt x="1395" y="381"/>
                  </a:lnTo>
                  <a:lnTo>
                    <a:pt x="1395" y="383"/>
                  </a:lnTo>
                  <a:lnTo>
                    <a:pt x="1395" y="384"/>
                  </a:lnTo>
                  <a:lnTo>
                    <a:pt x="1395" y="385"/>
                  </a:lnTo>
                  <a:lnTo>
                    <a:pt x="1395" y="386"/>
                  </a:lnTo>
                  <a:lnTo>
                    <a:pt x="1395" y="387"/>
                  </a:lnTo>
                  <a:lnTo>
                    <a:pt x="1395" y="388"/>
                  </a:lnTo>
                  <a:lnTo>
                    <a:pt x="1395" y="388"/>
                  </a:lnTo>
                  <a:lnTo>
                    <a:pt x="1395" y="389"/>
                  </a:lnTo>
                  <a:lnTo>
                    <a:pt x="1395" y="390"/>
                  </a:lnTo>
                  <a:lnTo>
                    <a:pt x="1395" y="392"/>
                  </a:lnTo>
                  <a:lnTo>
                    <a:pt x="1395" y="392"/>
                  </a:lnTo>
                  <a:lnTo>
                    <a:pt x="1395" y="393"/>
                  </a:lnTo>
                  <a:lnTo>
                    <a:pt x="1395" y="394"/>
                  </a:lnTo>
                  <a:lnTo>
                    <a:pt x="1395" y="395"/>
                  </a:lnTo>
                  <a:lnTo>
                    <a:pt x="1395" y="396"/>
                  </a:lnTo>
                  <a:lnTo>
                    <a:pt x="1395" y="397"/>
                  </a:lnTo>
                  <a:lnTo>
                    <a:pt x="1395" y="398"/>
                  </a:lnTo>
                  <a:lnTo>
                    <a:pt x="1395" y="399"/>
                  </a:lnTo>
                  <a:lnTo>
                    <a:pt x="1395" y="400"/>
                  </a:lnTo>
                  <a:lnTo>
                    <a:pt x="1395" y="400"/>
                  </a:lnTo>
                  <a:lnTo>
                    <a:pt x="1395" y="401"/>
                  </a:lnTo>
                  <a:lnTo>
                    <a:pt x="1395" y="402"/>
                  </a:lnTo>
                  <a:lnTo>
                    <a:pt x="1395" y="403"/>
                  </a:lnTo>
                  <a:lnTo>
                    <a:pt x="1395" y="405"/>
                  </a:lnTo>
                  <a:lnTo>
                    <a:pt x="1395" y="406"/>
                  </a:lnTo>
                  <a:lnTo>
                    <a:pt x="1395" y="407"/>
                  </a:lnTo>
                  <a:lnTo>
                    <a:pt x="1395" y="408"/>
                  </a:lnTo>
                  <a:lnTo>
                    <a:pt x="1395" y="416"/>
                  </a:lnTo>
                  <a:lnTo>
                    <a:pt x="1395" y="418"/>
                  </a:lnTo>
                  <a:lnTo>
                    <a:pt x="1395" y="419"/>
                  </a:lnTo>
                  <a:lnTo>
                    <a:pt x="1395" y="420"/>
                  </a:lnTo>
                  <a:lnTo>
                    <a:pt x="1395" y="421"/>
                  </a:lnTo>
                  <a:lnTo>
                    <a:pt x="1395" y="426"/>
                  </a:lnTo>
                  <a:lnTo>
                    <a:pt x="1396" y="432"/>
                  </a:lnTo>
                  <a:lnTo>
                    <a:pt x="1396" y="435"/>
                  </a:lnTo>
                  <a:lnTo>
                    <a:pt x="1396" y="453"/>
                  </a:lnTo>
                  <a:lnTo>
                    <a:pt x="1396" y="457"/>
                  </a:lnTo>
                  <a:lnTo>
                    <a:pt x="1396" y="458"/>
                  </a:lnTo>
                  <a:lnTo>
                    <a:pt x="1396" y="459"/>
                  </a:lnTo>
                  <a:lnTo>
                    <a:pt x="1396" y="460"/>
                  </a:lnTo>
                  <a:lnTo>
                    <a:pt x="1396" y="461"/>
                  </a:lnTo>
                  <a:lnTo>
                    <a:pt x="1396" y="462"/>
                  </a:lnTo>
                  <a:lnTo>
                    <a:pt x="1396" y="462"/>
                  </a:lnTo>
                  <a:lnTo>
                    <a:pt x="1396" y="463"/>
                  </a:lnTo>
                  <a:lnTo>
                    <a:pt x="1397" y="472"/>
                  </a:lnTo>
                  <a:lnTo>
                    <a:pt x="1397" y="474"/>
                  </a:lnTo>
                  <a:lnTo>
                    <a:pt x="1397" y="474"/>
                  </a:lnTo>
                  <a:lnTo>
                    <a:pt x="1397" y="476"/>
                  </a:lnTo>
                  <a:lnTo>
                    <a:pt x="1397" y="477"/>
                  </a:lnTo>
                  <a:lnTo>
                    <a:pt x="1397" y="479"/>
                  </a:lnTo>
                  <a:lnTo>
                    <a:pt x="1397" y="480"/>
                  </a:lnTo>
                  <a:lnTo>
                    <a:pt x="1397" y="481"/>
                  </a:lnTo>
                  <a:lnTo>
                    <a:pt x="1397" y="482"/>
                  </a:lnTo>
                  <a:lnTo>
                    <a:pt x="1397" y="483"/>
                  </a:lnTo>
                  <a:lnTo>
                    <a:pt x="1397" y="484"/>
                  </a:lnTo>
                  <a:lnTo>
                    <a:pt x="1397" y="485"/>
                  </a:lnTo>
                  <a:lnTo>
                    <a:pt x="1397" y="486"/>
                  </a:lnTo>
                  <a:lnTo>
                    <a:pt x="1397" y="487"/>
                  </a:lnTo>
                  <a:lnTo>
                    <a:pt x="1397" y="487"/>
                  </a:lnTo>
                  <a:lnTo>
                    <a:pt x="1397" y="488"/>
                  </a:lnTo>
                  <a:lnTo>
                    <a:pt x="1397" y="489"/>
                  </a:lnTo>
                  <a:lnTo>
                    <a:pt x="1397" y="492"/>
                  </a:lnTo>
                  <a:lnTo>
                    <a:pt x="1397" y="493"/>
                  </a:lnTo>
                  <a:lnTo>
                    <a:pt x="1397" y="496"/>
                  </a:lnTo>
                  <a:lnTo>
                    <a:pt x="1397" y="497"/>
                  </a:lnTo>
                  <a:lnTo>
                    <a:pt x="1397" y="498"/>
                  </a:lnTo>
                  <a:lnTo>
                    <a:pt x="1397" y="499"/>
                  </a:lnTo>
                  <a:lnTo>
                    <a:pt x="1397" y="500"/>
                  </a:lnTo>
                  <a:lnTo>
                    <a:pt x="1397" y="501"/>
                  </a:lnTo>
                  <a:lnTo>
                    <a:pt x="1397" y="502"/>
                  </a:lnTo>
                  <a:lnTo>
                    <a:pt x="1397" y="503"/>
                  </a:lnTo>
                  <a:lnTo>
                    <a:pt x="1398" y="503"/>
                  </a:lnTo>
                  <a:lnTo>
                    <a:pt x="1398" y="504"/>
                  </a:lnTo>
                  <a:lnTo>
                    <a:pt x="1398" y="505"/>
                  </a:lnTo>
                  <a:lnTo>
                    <a:pt x="1398" y="507"/>
                  </a:lnTo>
                  <a:lnTo>
                    <a:pt x="1398" y="510"/>
                  </a:lnTo>
                  <a:lnTo>
                    <a:pt x="1398" y="511"/>
                  </a:lnTo>
                  <a:lnTo>
                    <a:pt x="1398" y="512"/>
                  </a:lnTo>
                  <a:lnTo>
                    <a:pt x="1398" y="513"/>
                  </a:lnTo>
                  <a:lnTo>
                    <a:pt x="1398" y="514"/>
                  </a:lnTo>
                  <a:lnTo>
                    <a:pt x="1398" y="515"/>
                  </a:lnTo>
                  <a:lnTo>
                    <a:pt x="1398" y="517"/>
                  </a:lnTo>
                  <a:lnTo>
                    <a:pt x="1398" y="518"/>
                  </a:lnTo>
                  <a:lnTo>
                    <a:pt x="1398" y="519"/>
                  </a:lnTo>
                  <a:lnTo>
                    <a:pt x="1398" y="520"/>
                  </a:lnTo>
                  <a:lnTo>
                    <a:pt x="1398" y="522"/>
                  </a:lnTo>
                  <a:lnTo>
                    <a:pt x="1398" y="523"/>
                  </a:lnTo>
                  <a:lnTo>
                    <a:pt x="1398" y="524"/>
                  </a:lnTo>
                  <a:lnTo>
                    <a:pt x="1398" y="526"/>
                  </a:lnTo>
                  <a:lnTo>
                    <a:pt x="1398" y="528"/>
                  </a:lnTo>
                  <a:lnTo>
                    <a:pt x="1398" y="530"/>
                  </a:lnTo>
                  <a:lnTo>
                    <a:pt x="1398" y="531"/>
                  </a:lnTo>
                  <a:lnTo>
                    <a:pt x="1398" y="533"/>
                  </a:lnTo>
                  <a:lnTo>
                    <a:pt x="1398" y="535"/>
                  </a:lnTo>
                  <a:lnTo>
                    <a:pt x="1399" y="536"/>
                  </a:lnTo>
                  <a:lnTo>
                    <a:pt x="1399" y="539"/>
                  </a:lnTo>
                  <a:lnTo>
                    <a:pt x="1399" y="540"/>
                  </a:lnTo>
                  <a:lnTo>
                    <a:pt x="1399" y="542"/>
                  </a:lnTo>
                  <a:lnTo>
                    <a:pt x="1399" y="543"/>
                  </a:lnTo>
                  <a:lnTo>
                    <a:pt x="1399" y="544"/>
                  </a:lnTo>
                  <a:lnTo>
                    <a:pt x="1399" y="547"/>
                  </a:lnTo>
                  <a:lnTo>
                    <a:pt x="1399" y="548"/>
                  </a:lnTo>
                  <a:lnTo>
                    <a:pt x="1399" y="548"/>
                  </a:lnTo>
                  <a:lnTo>
                    <a:pt x="1399" y="549"/>
                  </a:lnTo>
                  <a:lnTo>
                    <a:pt x="1399" y="555"/>
                  </a:lnTo>
                  <a:lnTo>
                    <a:pt x="1399" y="556"/>
                  </a:lnTo>
                  <a:lnTo>
                    <a:pt x="1399" y="557"/>
                  </a:lnTo>
                  <a:lnTo>
                    <a:pt x="1399" y="562"/>
                  </a:lnTo>
                  <a:lnTo>
                    <a:pt x="1399" y="563"/>
                  </a:lnTo>
                  <a:lnTo>
                    <a:pt x="1399" y="567"/>
                  </a:lnTo>
                  <a:lnTo>
                    <a:pt x="1399" y="569"/>
                  </a:lnTo>
                  <a:lnTo>
                    <a:pt x="1400" y="569"/>
                  </a:lnTo>
                  <a:lnTo>
                    <a:pt x="1400" y="570"/>
                  </a:lnTo>
                  <a:lnTo>
                    <a:pt x="1400" y="571"/>
                  </a:lnTo>
                  <a:lnTo>
                    <a:pt x="1400" y="572"/>
                  </a:lnTo>
                  <a:lnTo>
                    <a:pt x="1400" y="573"/>
                  </a:lnTo>
                  <a:lnTo>
                    <a:pt x="1400" y="573"/>
                  </a:lnTo>
                  <a:lnTo>
                    <a:pt x="1400" y="574"/>
                  </a:lnTo>
                  <a:lnTo>
                    <a:pt x="1400" y="575"/>
                  </a:lnTo>
                  <a:lnTo>
                    <a:pt x="1400" y="577"/>
                  </a:lnTo>
                  <a:lnTo>
                    <a:pt x="1400" y="578"/>
                  </a:lnTo>
                  <a:lnTo>
                    <a:pt x="1400" y="579"/>
                  </a:lnTo>
                  <a:lnTo>
                    <a:pt x="1400" y="580"/>
                  </a:lnTo>
                  <a:lnTo>
                    <a:pt x="1400" y="581"/>
                  </a:lnTo>
                  <a:lnTo>
                    <a:pt x="1400" y="584"/>
                  </a:lnTo>
                  <a:lnTo>
                    <a:pt x="1400" y="585"/>
                  </a:lnTo>
                  <a:lnTo>
                    <a:pt x="1400" y="586"/>
                  </a:lnTo>
                  <a:lnTo>
                    <a:pt x="1400" y="587"/>
                  </a:lnTo>
                  <a:lnTo>
                    <a:pt x="1400" y="588"/>
                  </a:lnTo>
                  <a:lnTo>
                    <a:pt x="1400" y="589"/>
                  </a:lnTo>
                  <a:lnTo>
                    <a:pt x="1400" y="590"/>
                  </a:lnTo>
                  <a:lnTo>
                    <a:pt x="1400" y="591"/>
                  </a:lnTo>
                  <a:lnTo>
                    <a:pt x="1400" y="592"/>
                  </a:lnTo>
                  <a:lnTo>
                    <a:pt x="1400" y="593"/>
                  </a:lnTo>
                  <a:lnTo>
                    <a:pt x="1400" y="594"/>
                  </a:lnTo>
                  <a:lnTo>
                    <a:pt x="1400" y="596"/>
                  </a:lnTo>
                  <a:lnTo>
                    <a:pt x="1400" y="599"/>
                  </a:lnTo>
                  <a:lnTo>
                    <a:pt x="1400" y="601"/>
                  </a:lnTo>
                  <a:lnTo>
                    <a:pt x="1400" y="602"/>
                  </a:lnTo>
                  <a:lnTo>
                    <a:pt x="1401" y="604"/>
                  </a:lnTo>
                  <a:lnTo>
                    <a:pt x="1401" y="606"/>
                  </a:lnTo>
                  <a:lnTo>
                    <a:pt x="1401" y="607"/>
                  </a:lnTo>
                  <a:lnTo>
                    <a:pt x="1401" y="608"/>
                  </a:lnTo>
                  <a:lnTo>
                    <a:pt x="1401" y="609"/>
                  </a:lnTo>
                  <a:lnTo>
                    <a:pt x="1401" y="610"/>
                  </a:lnTo>
                  <a:lnTo>
                    <a:pt x="1401" y="611"/>
                  </a:lnTo>
                  <a:lnTo>
                    <a:pt x="1401" y="612"/>
                  </a:lnTo>
                  <a:lnTo>
                    <a:pt x="1401" y="616"/>
                  </a:lnTo>
                  <a:lnTo>
                    <a:pt x="1401" y="619"/>
                  </a:lnTo>
                  <a:lnTo>
                    <a:pt x="1401" y="622"/>
                  </a:lnTo>
                  <a:lnTo>
                    <a:pt x="1401" y="626"/>
                  </a:lnTo>
                  <a:lnTo>
                    <a:pt x="1401" y="628"/>
                  </a:lnTo>
                  <a:lnTo>
                    <a:pt x="1401" y="632"/>
                  </a:lnTo>
                  <a:lnTo>
                    <a:pt x="1401" y="634"/>
                  </a:lnTo>
                  <a:lnTo>
                    <a:pt x="1402" y="637"/>
                  </a:lnTo>
                  <a:lnTo>
                    <a:pt x="1402" y="639"/>
                  </a:lnTo>
                  <a:lnTo>
                    <a:pt x="1402" y="642"/>
                  </a:lnTo>
                  <a:lnTo>
                    <a:pt x="1402" y="647"/>
                  </a:lnTo>
                  <a:lnTo>
                    <a:pt x="1402" y="649"/>
                  </a:lnTo>
                  <a:lnTo>
                    <a:pt x="1402" y="650"/>
                  </a:lnTo>
                  <a:lnTo>
                    <a:pt x="1402" y="651"/>
                  </a:lnTo>
                  <a:lnTo>
                    <a:pt x="1402" y="655"/>
                  </a:lnTo>
                  <a:lnTo>
                    <a:pt x="1402" y="656"/>
                  </a:lnTo>
                  <a:lnTo>
                    <a:pt x="1402" y="657"/>
                  </a:lnTo>
                  <a:lnTo>
                    <a:pt x="1402" y="661"/>
                  </a:lnTo>
                  <a:lnTo>
                    <a:pt x="1402" y="665"/>
                  </a:lnTo>
                  <a:lnTo>
                    <a:pt x="1402" y="666"/>
                  </a:lnTo>
                  <a:lnTo>
                    <a:pt x="1402" y="669"/>
                  </a:lnTo>
                  <a:lnTo>
                    <a:pt x="1403" y="675"/>
                  </a:lnTo>
                  <a:lnTo>
                    <a:pt x="1403" y="677"/>
                  </a:lnTo>
                  <a:lnTo>
                    <a:pt x="1403" y="678"/>
                  </a:lnTo>
                  <a:lnTo>
                    <a:pt x="1403" y="680"/>
                  </a:lnTo>
                  <a:lnTo>
                    <a:pt x="1403" y="683"/>
                  </a:lnTo>
                  <a:lnTo>
                    <a:pt x="1403" y="684"/>
                  </a:lnTo>
                  <a:lnTo>
                    <a:pt x="1403" y="688"/>
                  </a:lnTo>
                  <a:lnTo>
                    <a:pt x="1403" y="689"/>
                  </a:lnTo>
                  <a:lnTo>
                    <a:pt x="1403" y="690"/>
                  </a:lnTo>
                  <a:lnTo>
                    <a:pt x="1403" y="692"/>
                  </a:lnTo>
                  <a:lnTo>
                    <a:pt x="1403" y="694"/>
                  </a:lnTo>
                  <a:lnTo>
                    <a:pt x="1403" y="696"/>
                  </a:lnTo>
                  <a:lnTo>
                    <a:pt x="1404" y="698"/>
                  </a:lnTo>
                  <a:lnTo>
                    <a:pt x="1404" y="701"/>
                  </a:lnTo>
                  <a:lnTo>
                    <a:pt x="1404" y="702"/>
                  </a:lnTo>
                  <a:lnTo>
                    <a:pt x="1404" y="703"/>
                  </a:lnTo>
                  <a:lnTo>
                    <a:pt x="1404" y="704"/>
                  </a:lnTo>
                  <a:lnTo>
                    <a:pt x="1404" y="705"/>
                  </a:lnTo>
                  <a:lnTo>
                    <a:pt x="1404" y="706"/>
                  </a:lnTo>
                  <a:lnTo>
                    <a:pt x="1404" y="707"/>
                  </a:lnTo>
                  <a:lnTo>
                    <a:pt x="1404" y="708"/>
                  </a:lnTo>
                  <a:lnTo>
                    <a:pt x="1404" y="709"/>
                  </a:lnTo>
                  <a:lnTo>
                    <a:pt x="1404" y="711"/>
                  </a:lnTo>
                  <a:lnTo>
                    <a:pt x="1404" y="714"/>
                  </a:lnTo>
                  <a:lnTo>
                    <a:pt x="1404" y="716"/>
                  </a:lnTo>
                  <a:lnTo>
                    <a:pt x="1404" y="717"/>
                  </a:lnTo>
                  <a:lnTo>
                    <a:pt x="1404" y="718"/>
                  </a:lnTo>
                  <a:lnTo>
                    <a:pt x="1404" y="719"/>
                  </a:lnTo>
                  <a:lnTo>
                    <a:pt x="1404" y="721"/>
                  </a:lnTo>
                  <a:lnTo>
                    <a:pt x="1404" y="723"/>
                  </a:lnTo>
                  <a:lnTo>
                    <a:pt x="1404" y="724"/>
                  </a:lnTo>
                  <a:lnTo>
                    <a:pt x="1404" y="726"/>
                  </a:lnTo>
                  <a:lnTo>
                    <a:pt x="1404" y="727"/>
                  </a:lnTo>
                  <a:lnTo>
                    <a:pt x="1404" y="731"/>
                  </a:lnTo>
                  <a:lnTo>
                    <a:pt x="1404" y="733"/>
                  </a:lnTo>
                  <a:lnTo>
                    <a:pt x="1404" y="733"/>
                  </a:lnTo>
                  <a:lnTo>
                    <a:pt x="1404" y="734"/>
                  </a:lnTo>
                  <a:lnTo>
                    <a:pt x="1405" y="736"/>
                  </a:lnTo>
                  <a:lnTo>
                    <a:pt x="1405" y="739"/>
                  </a:lnTo>
                  <a:lnTo>
                    <a:pt x="1405" y="740"/>
                  </a:lnTo>
                  <a:lnTo>
                    <a:pt x="1405" y="741"/>
                  </a:lnTo>
                  <a:lnTo>
                    <a:pt x="1405" y="742"/>
                  </a:lnTo>
                  <a:lnTo>
                    <a:pt x="1405" y="743"/>
                  </a:lnTo>
                  <a:lnTo>
                    <a:pt x="1405" y="744"/>
                  </a:lnTo>
                  <a:lnTo>
                    <a:pt x="1405" y="745"/>
                  </a:lnTo>
                  <a:lnTo>
                    <a:pt x="1405" y="746"/>
                  </a:lnTo>
                  <a:lnTo>
                    <a:pt x="1405" y="746"/>
                  </a:lnTo>
                  <a:lnTo>
                    <a:pt x="1405" y="747"/>
                  </a:lnTo>
                  <a:lnTo>
                    <a:pt x="1405" y="748"/>
                  </a:lnTo>
                  <a:lnTo>
                    <a:pt x="1405" y="749"/>
                  </a:lnTo>
                  <a:lnTo>
                    <a:pt x="1405" y="750"/>
                  </a:lnTo>
                  <a:lnTo>
                    <a:pt x="1405" y="751"/>
                  </a:lnTo>
                  <a:lnTo>
                    <a:pt x="1405" y="752"/>
                  </a:lnTo>
                  <a:lnTo>
                    <a:pt x="1405" y="754"/>
                  </a:lnTo>
                  <a:lnTo>
                    <a:pt x="1405" y="759"/>
                  </a:lnTo>
                  <a:lnTo>
                    <a:pt x="1405" y="760"/>
                  </a:lnTo>
                  <a:lnTo>
                    <a:pt x="1405" y="761"/>
                  </a:lnTo>
                  <a:lnTo>
                    <a:pt x="1405" y="764"/>
                  </a:lnTo>
                  <a:lnTo>
                    <a:pt x="1405" y="766"/>
                  </a:lnTo>
                  <a:lnTo>
                    <a:pt x="1405" y="767"/>
                  </a:lnTo>
                  <a:lnTo>
                    <a:pt x="1406" y="773"/>
                  </a:lnTo>
                  <a:lnTo>
                    <a:pt x="1406" y="774"/>
                  </a:lnTo>
                  <a:lnTo>
                    <a:pt x="1406" y="775"/>
                  </a:lnTo>
                  <a:lnTo>
                    <a:pt x="1406" y="777"/>
                  </a:lnTo>
                  <a:lnTo>
                    <a:pt x="1406" y="778"/>
                  </a:lnTo>
                  <a:lnTo>
                    <a:pt x="1406" y="779"/>
                  </a:lnTo>
                  <a:lnTo>
                    <a:pt x="1406" y="783"/>
                  </a:lnTo>
                  <a:lnTo>
                    <a:pt x="1406" y="783"/>
                  </a:lnTo>
                  <a:lnTo>
                    <a:pt x="1406" y="785"/>
                  </a:lnTo>
                  <a:lnTo>
                    <a:pt x="1406" y="790"/>
                  </a:lnTo>
                  <a:lnTo>
                    <a:pt x="1406" y="791"/>
                  </a:lnTo>
                  <a:lnTo>
                    <a:pt x="1406" y="792"/>
                  </a:lnTo>
                  <a:lnTo>
                    <a:pt x="1406" y="793"/>
                  </a:lnTo>
                  <a:lnTo>
                    <a:pt x="1406" y="794"/>
                  </a:lnTo>
                  <a:lnTo>
                    <a:pt x="1406" y="795"/>
                  </a:lnTo>
                  <a:lnTo>
                    <a:pt x="1406" y="795"/>
                  </a:lnTo>
                  <a:lnTo>
                    <a:pt x="1406" y="796"/>
                  </a:lnTo>
                  <a:lnTo>
                    <a:pt x="1406" y="797"/>
                  </a:lnTo>
                  <a:lnTo>
                    <a:pt x="1406" y="798"/>
                  </a:lnTo>
                  <a:lnTo>
                    <a:pt x="1406" y="799"/>
                  </a:lnTo>
                  <a:lnTo>
                    <a:pt x="1406" y="800"/>
                  </a:lnTo>
                  <a:lnTo>
                    <a:pt x="1406" y="802"/>
                  </a:lnTo>
                  <a:lnTo>
                    <a:pt x="1406" y="803"/>
                  </a:lnTo>
                  <a:lnTo>
                    <a:pt x="1406" y="804"/>
                  </a:lnTo>
                  <a:lnTo>
                    <a:pt x="1407" y="805"/>
                  </a:lnTo>
                  <a:lnTo>
                    <a:pt x="1407" y="806"/>
                  </a:lnTo>
                  <a:lnTo>
                    <a:pt x="1407" y="807"/>
                  </a:lnTo>
                  <a:lnTo>
                    <a:pt x="1407" y="807"/>
                  </a:lnTo>
                  <a:lnTo>
                    <a:pt x="1407" y="809"/>
                  </a:lnTo>
                  <a:lnTo>
                    <a:pt x="1407" y="810"/>
                  </a:lnTo>
                  <a:lnTo>
                    <a:pt x="1407" y="813"/>
                  </a:lnTo>
                  <a:lnTo>
                    <a:pt x="1407" y="814"/>
                  </a:lnTo>
                  <a:lnTo>
                    <a:pt x="1407" y="816"/>
                  </a:lnTo>
                  <a:lnTo>
                    <a:pt x="1407" y="817"/>
                  </a:lnTo>
                  <a:lnTo>
                    <a:pt x="1407" y="819"/>
                  </a:lnTo>
                  <a:lnTo>
                    <a:pt x="1407" y="820"/>
                  </a:lnTo>
                  <a:lnTo>
                    <a:pt x="1407" y="820"/>
                  </a:lnTo>
                  <a:lnTo>
                    <a:pt x="1407" y="821"/>
                  </a:lnTo>
                  <a:lnTo>
                    <a:pt x="1407" y="822"/>
                  </a:lnTo>
                  <a:lnTo>
                    <a:pt x="1407" y="823"/>
                  </a:lnTo>
                  <a:lnTo>
                    <a:pt x="1407" y="824"/>
                  </a:lnTo>
                  <a:lnTo>
                    <a:pt x="1407" y="825"/>
                  </a:lnTo>
                  <a:lnTo>
                    <a:pt x="1407" y="826"/>
                  </a:lnTo>
                  <a:lnTo>
                    <a:pt x="1407" y="827"/>
                  </a:lnTo>
                  <a:lnTo>
                    <a:pt x="1407" y="829"/>
                  </a:lnTo>
                  <a:lnTo>
                    <a:pt x="1407" y="831"/>
                  </a:lnTo>
                  <a:lnTo>
                    <a:pt x="1407" y="832"/>
                  </a:lnTo>
                  <a:lnTo>
                    <a:pt x="1407" y="832"/>
                  </a:lnTo>
                  <a:lnTo>
                    <a:pt x="1407" y="834"/>
                  </a:lnTo>
                  <a:lnTo>
                    <a:pt x="1407" y="835"/>
                  </a:lnTo>
                  <a:lnTo>
                    <a:pt x="1407" y="836"/>
                  </a:lnTo>
                  <a:lnTo>
                    <a:pt x="1407" y="837"/>
                  </a:lnTo>
                  <a:lnTo>
                    <a:pt x="1407" y="838"/>
                  </a:lnTo>
                  <a:lnTo>
                    <a:pt x="1407" y="839"/>
                  </a:lnTo>
                  <a:lnTo>
                    <a:pt x="1407" y="840"/>
                  </a:lnTo>
                  <a:lnTo>
                    <a:pt x="1407" y="841"/>
                  </a:lnTo>
                  <a:lnTo>
                    <a:pt x="1407" y="842"/>
                  </a:lnTo>
                  <a:lnTo>
                    <a:pt x="1407" y="844"/>
                  </a:lnTo>
                  <a:lnTo>
                    <a:pt x="1407" y="844"/>
                  </a:lnTo>
                  <a:lnTo>
                    <a:pt x="1407" y="845"/>
                  </a:lnTo>
                  <a:lnTo>
                    <a:pt x="1407" y="848"/>
                  </a:lnTo>
                  <a:lnTo>
                    <a:pt x="1407" y="849"/>
                  </a:lnTo>
                  <a:lnTo>
                    <a:pt x="1407" y="850"/>
                  </a:lnTo>
                  <a:lnTo>
                    <a:pt x="1407" y="851"/>
                  </a:lnTo>
                  <a:lnTo>
                    <a:pt x="1407" y="852"/>
                  </a:lnTo>
                  <a:lnTo>
                    <a:pt x="1407" y="853"/>
                  </a:lnTo>
                  <a:lnTo>
                    <a:pt x="1407" y="854"/>
                  </a:lnTo>
                  <a:lnTo>
                    <a:pt x="1407" y="855"/>
                  </a:lnTo>
                  <a:lnTo>
                    <a:pt x="1407" y="857"/>
                  </a:lnTo>
                  <a:lnTo>
                    <a:pt x="1407" y="857"/>
                  </a:lnTo>
                  <a:lnTo>
                    <a:pt x="1407" y="858"/>
                  </a:lnTo>
                  <a:lnTo>
                    <a:pt x="1407" y="861"/>
                  </a:lnTo>
                  <a:lnTo>
                    <a:pt x="1407" y="862"/>
                  </a:lnTo>
                  <a:lnTo>
                    <a:pt x="1407" y="863"/>
                  </a:lnTo>
                  <a:lnTo>
                    <a:pt x="1407" y="864"/>
                  </a:lnTo>
                  <a:lnTo>
                    <a:pt x="1407" y="865"/>
                  </a:lnTo>
                  <a:lnTo>
                    <a:pt x="1407" y="866"/>
                  </a:lnTo>
                  <a:lnTo>
                    <a:pt x="1407" y="867"/>
                  </a:lnTo>
                  <a:lnTo>
                    <a:pt x="1407" y="868"/>
                  </a:lnTo>
                  <a:lnTo>
                    <a:pt x="1407" y="869"/>
                  </a:lnTo>
                  <a:lnTo>
                    <a:pt x="1407" y="869"/>
                  </a:lnTo>
                  <a:lnTo>
                    <a:pt x="1407" y="870"/>
                  </a:lnTo>
                  <a:lnTo>
                    <a:pt x="1407" y="871"/>
                  </a:lnTo>
                  <a:lnTo>
                    <a:pt x="1408" y="873"/>
                  </a:lnTo>
                  <a:lnTo>
                    <a:pt x="1408" y="875"/>
                  </a:lnTo>
                  <a:lnTo>
                    <a:pt x="1408" y="876"/>
                  </a:lnTo>
                  <a:lnTo>
                    <a:pt x="1408" y="880"/>
                  </a:lnTo>
                  <a:lnTo>
                    <a:pt x="1408" y="883"/>
                  </a:lnTo>
                  <a:lnTo>
                    <a:pt x="1408" y="884"/>
                  </a:lnTo>
                  <a:lnTo>
                    <a:pt x="1408" y="887"/>
                  </a:lnTo>
                  <a:lnTo>
                    <a:pt x="1408" y="890"/>
                  </a:lnTo>
                  <a:lnTo>
                    <a:pt x="1408" y="891"/>
                  </a:lnTo>
                  <a:lnTo>
                    <a:pt x="1408" y="892"/>
                  </a:lnTo>
                  <a:lnTo>
                    <a:pt x="1408" y="894"/>
                  </a:lnTo>
                  <a:lnTo>
                    <a:pt x="1408" y="895"/>
                  </a:lnTo>
                  <a:lnTo>
                    <a:pt x="1408" y="896"/>
                  </a:lnTo>
                  <a:lnTo>
                    <a:pt x="1408" y="898"/>
                  </a:lnTo>
                  <a:lnTo>
                    <a:pt x="1408" y="899"/>
                  </a:lnTo>
                  <a:lnTo>
                    <a:pt x="1408" y="901"/>
                  </a:lnTo>
                  <a:lnTo>
                    <a:pt x="1408" y="905"/>
                  </a:lnTo>
                  <a:lnTo>
                    <a:pt x="1408" y="906"/>
                  </a:lnTo>
                  <a:lnTo>
                    <a:pt x="1409" y="906"/>
                  </a:lnTo>
                  <a:lnTo>
                    <a:pt x="1409" y="907"/>
                  </a:lnTo>
                  <a:lnTo>
                    <a:pt x="1409" y="908"/>
                  </a:lnTo>
                  <a:lnTo>
                    <a:pt x="1409" y="910"/>
                  </a:lnTo>
                  <a:lnTo>
                    <a:pt x="1409" y="912"/>
                  </a:lnTo>
                  <a:lnTo>
                    <a:pt x="1409" y="915"/>
                  </a:lnTo>
                  <a:lnTo>
                    <a:pt x="1409" y="918"/>
                  </a:lnTo>
                  <a:lnTo>
                    <a:pt x="1409" y="923"/>
                  </a:lnTo>
                  <a:lnTo>
                    <a:pt x="1409" y="926"/>
                  </a:lnTo>
                  <a:lnTo>
                    <a:pt x="1409" y="929"/>
                  </a:lnTo>
                  <a:lnTo>
                    <a:pt x="1409" y="930"/>
                  </a:lnTo>
                  <a:lnTo>
                    <a:pt x="1409" y="931"/>
                  </a:lnTo>
                  <a:lnTo>
                    <a:pt x="1409" y="932"/>
                  </a:lnTo>
                  <a:lnTo>
                    <a:pt x="1409" y="933"/>
                  </a:lnTo>
                  <a:lnTo>
                    <a:pt x="1409" y="934"/>
                  </a:lnTo>
                  <a:lnTo>
                    <a:pt x="1409" y="935"/>
                  </a:lnTo>
                  <a:lnTo>
                    <a:pt x="1409" y="938"/>
                  </a:lnTo>
                  <a:lnTo>
                    <a:pt x="1409" y="939"/>
                  </a:lnTo>
                  <a:lnTo>
                    <a:pt x="1409" y="942"/>
                  </a:lnTo>
                  <a:lnTo>
                    <a:pt x="1410" y="943"/>
                  </a:lnTo>
                  <a:lnTo>
                    <a:pt x="1410" y="944"/>
                  </a:lnTo>
                  <a:lnTo>
                    <a:pt x="1410" y="949"/>
                  </a:lnTo>
                  <a:lnTo>
                    <a:pt x="1410" y="950"/>
                  </a:lnTo>
                  <a:lnTo>
                    <a:pt x="1410" y="951"/>
                  </a:lnTo>
                  <a:lnTo>
                    <a:pt x="1410" y="952"/>
                  </a:lnTo>
                  <a:lnTo>
                    <a:pt x="1410" y="953"/>
                  </a:lnTo>
                  <a:lnTo>
                    <a:pt x="1410" y="955"/>
                  </a:lnTo>
                  <a:lnTo>
                    <a:pt x="1410" y="955"/>
                  </a:lnTo>
                  <a:lnTo>
                    <a:pt x="1410" y="956"/>
                  </a:lnTo>
                  <a:lnTo>
                    <a:pt x="1410" y="958"/>
                  </a:lnTo>
                  <a:lnTo>
                    <a:pt x="1410" y="962"/>
                  </a:lnTo>
                  <a:lnTo>
                    <a:pt x="1410" y="963"/>
                  </a:lnTo>
                  <a:lnTo>
                    <a:pt x="1410" y="965"/>
                  </a:lnTo>
                  <a:lnTo>
                    <a:pt x="1410" y="966"/>
                  </a:lnTo>
                  <a:lnTo>
                    <a:pt x="1410" y="968"/>
                  </a:lnTo>
                  <a:lnTo>
                    <a:pt x="1410" y="972"/>
                  </a:lnTo>
                  <a:lnTo>
                    <a:pt x="1410" y="973"/>
                  </a:lnTo>
                  <a:lnTo>
                    <a:pt x="1410" y="974"/>
                  </a:lnTo>
                  <a:lnTo>
                    <a:pt x="1410" y="976"/>
                  </a:lnTo>
                  <a:lnTo>
                    <a:pt x="1411" y="979"/>
                  </a:lnTo>
                  <a:lnTo>
                    <a:pt x="1411" y="980"/>
                  </a:lnTo>
                  <a:lnTo>
                    <a:pt x="1411" y="981"/>
                  </a:lnTo>
                  <a:lnTo>
                    <a:pt x="1411" y="982"/>
                  </a:lnTo>
                  <a:lnTo>
                    <a:pt x="1411" y="983"/>
                  </a:lnTo>
                  <a:lnTo>
                    <a:pt x="1411" y="984"/>
                  </a:lnTo>
                  <a:lnTo>
                    <a:pt x="1411" y="995"/>
                  </a:lnTo>
                  <a:lnTo>
                    <a:pt x="1411" y="996"/>
                  </a:lnTo>
                  <a:lnTo>
                    <a:pt x="1411" y="999"/>
                  </a:lnTo>
                  <a:lnTo>
                    <a:pt x="1411" y="1000"/>
                  </a:lnTo>
                  <a:lnTo>
                    <a:pt x="1411" y="1003"/>
                  </a:lnTo>
                  <a:lnTo>
                    <a:pt x="1411" y="1005"/>
                  </a:lnTo>
                  <a:lnTo>
                    <a:pt x="1411" y="1005"/>
                  </a:lnTo>
                  <a:lnTo>
                    <a:pt x="1411" y="1007"/>
                  </a:lnTo>
                  <a:lnTo>
                    <a:pt x="1411" y="1009"/>
                  </a:lnTo>
                  <a:lnTo>
                    <a:pt x="1411" y="1010"/>
                  </a:lnTo>
                  <a:lnTo>
                    <a:pt x="1412" y="1012"/>
                  </a:lnTo>
                  <a:lnTo>
                    <a:pt x="1409" y="1012"/>
                  </a:lnTo>
                  <a:lnTo>
                    <a:pt x="1406" y="1012"/>
                  </a:lnTo>
                  <a:lnTo>
                    <a:pt x="1404" y="1012"/>
                  </a:lnTo>
                  <a:lnTo>
                    <a:pt x="1403" y="1012"/>
                  </a:lnTo>
                  <a:lnTo>
                    <a:pt x="1399" y="1012"/>
                  </a:lnTo>
                  <a:lnTo>
                    <a:pt x="1398" y="1012"/>
                  </a:lnTo>
                  <a:lnTo>
                    <a:pt x="1397" y="1012"/>
                  </a:lnTo>
                  <a:lnTo>
                    <a:pt x="1396" y="1012"/>
                  </a:lnTo>
                  <a:lnTo>
                    <a:pt x="1395" y="1012"/>
                  </a:lnTo>
                  <a:lnTo>
                    <a:pt x="1395" y="1012"/>
                  </a:lnTo>
                  <a:lnTo>
                    <a:pt x="1394" y="1012"/>
                  </a:lnTo>
                  <a:lnTo>
                    <a:pt x="1393" y="1012"/>
                  </a:lnTo>
                  <a:lnTo>
                    <a:pt x="1392" y="1012"/>
                  </a:lnTo>
                  <a:lnTo>
                    <a:pt x="1387" y="1012"/>
                  </a:lnTo>
                  <a:lnTo>
                    <a:pt x="1386" y="1012"/>
                  </a:lnTo>
                  <a:lnTo>
                    <a:pt x="1385" y="1012"/>
                  </a:lnTo>
                  <a:lnTo>
                    <a:pt x="1384" y="1012"/>
                  </a:lnTo>
                  <a:lnTo>
                    <a:pt x="1382" y="1012"/>
                  </a:lnTo>
                  <a:lnTo>
                    <a:pt x="1378" y="1013"/>
                  </a:lnTo>
                  <a:lnTo>
                    <a:pt x="1375" y="1013"/>
                  </a:lnTo>
                  <a:lnTo>
                    <a:pt x="1374" y="1013"/>
                  </a:lnTo>
                  <a:lnTo>
                    <a:pt x="1373" y="1013"/>
                  </a:lnTo>
                  <a:lnTo>
                    <a:pt x="1372" y="1013"/>
                  </a:lnTo>
                  <a:lnTo>
                    <a:pt x="1370" y="1013"/>
                  </a:lnTo>
                  <a:lnTo>
                    <a:pt x="1370" y="1013"/>
                  </a:lnTo>
                  <a:lnTo>
                    <a:pt x="1369" y="1013"/>
                  </a:lnTo>
                  <a:lnTo>
                    <a:pt x="1367" y="1013"/>
                  </a:lnTo>
                  <a:lnTo>
                    <a:pt x="1366" y="1013"/>
                  </a:lnTo>
                  <a:lnTo>
                    <a:pt x="1364" y="1013"/>
                  </a:lnTo>
                  <a:lnTo>
                    <a:pt x="1363" y="1013"/>
                  </a:lnTo>
                  <a:lnTo>
                    <a:pt x="1360" y="1013"/>
                  </a:lnTo>
                  <a:lnTo>
                    <a:pt x="1359" y="1013"/>
                  </a:lnTo>
                  <a:lnTo>
                    <a:pt x="1358" y="1013"/>
                  </a:lnTo>
                  <a:lnTo>
                    <a:pt x="1358" y="1013"/>
                  </a:lnTo>
                  <a:lnTo>
                    <a:pt x="1355" y="1013"/>
                  </a:lnTo>
                  <a:lnTo>
                    <a:pt x="1354" y="1013"/>
                  </a:lnTo>
                  <a:lnTo>
                    <a:pt x="1352" y="1013"/>
                  </a:lnTo>
                  <a:lnTo>
                    <a:pt x="1351" y="1013"/>
                  </a:lnTo>
                  <a:lnTo>
                    <a:pt x="1350" y="1013"/>
                  </a:lnTo>
                  <a:lnTo>
                    <a:pt x="1349" y="1014"/>
                  </a:lnTo>
                  <a:lnTo>
                    <a:pt x="1348" y="1014"/>
                  </a:lnTo>
                  <a:lnTo>
                    <a:pt x="1347" y="1014"/>
                  </a:lnTo>
                  <a:lnTo>
                    <a:pt x="1346" y="1014"/>
                  </a:lnTo>
                  <a:lnTo>
                    <a:pt x="1345" y="1014"/>
                  </a:lnTo>
                  <a:lnTo>
                    <a:pt x="1345" y="1014"/>
                  </a:lnTo>
                  <a:lnTo>
                    <a:pt x="1344" y="1014"/>
                  </a:lnTo>
                  <a:lnTo>
                    <a:pt x="1343" y="1014"/>
                  </a:lnTo>
                  <a:lnTo>
                    <a:pt x="1341" y="1014"/>
                  </a:lnTo>
                  <a:lnTo>
                    <a:pt x="1340" y="1014"/>
                  </a:lnTo>
                  <a:lnTo>
                    <a:pt x="1338" y="1014"/>
                  </a:lnTo>
                  <a:lnTo>
                    <a:pt x="1337" y="1014"/>
                  </a:lnTo>
                  <a:lnTo>
                    <a:pt x="1336" y="1014"/>
                  </a:lnTo>
                  <a:lnTo>
                    <a:pt x="1335" y="1014"/>
                  </a:lnTo>
                  <a:lnTo>
                    <a:pt x="1334" y="1014"/>
                  </a:lnTo>
                  <a:lnTo>
                    <a:pt x="1331" y="1014"/>
                  </a:lnTo>
                  <a:lnTo>
                    <a:pt x="1330" y="1014"/>
                  </a:lnTo>
                  <a:lnTo>
                    <a:pt x="1329" y="1014"/>
                  </a:lnTo>
                  <a:lnTo>
                    <a:pt x="1326" y="1014"/>
                  </a:lnTo>
                  <a:lnTo>
                    <a:pt x="1325" y="1014"/>
                  </a:lnTo>
                  <a:lnTo>
                    <a:pt x="1322" y="1014"/>
                  </a:lnTo>
                  <a:lnTo>
                    <a:pt x="1321" y="1014"/>
                  </a:lnTo>
                  <a:lnTo>
                    <a:pt x="1320" y="1014"/>
                  </a:lnTo>
                  <a:lnTo>
                    <a:pt x="1320" y="1014"/>
                  </a:lnTo>
                  <a:lnTo>
                    <a:pt x="1318" y="1014"/>
                  </a:lnTo>
                  <a:lnTo>
                    <a:pt x="1317" y="1014"/>
                  </a:lnTo>
                  <a:lnTo>
                    <a:pt x="1314" y="1014"/>
                  </a:lnTo>
                  <a:lnTo>
                    <a:pt x="1312" y="1015"/>
                  </a:lnTo>
                  <a:lnTo>
                    <a:pt x="1311" y="1015"/>
                  </a:lnTo>
                  <a:lnTo>
                    <a:pt x="1310" y="1015"/>
                  </a:lnTo>
                  <a:lnTo>
                    <a:pt x="1305" y="1015"/>
                  </a:lnTo>
                  <a:lnTo>
                    <a:pt x="1300" y="1015"/>
                  </a:lnTo>
                  <a:lnTo>
                    <a:pt x="1298" y="1015"/>
                  </a:lnTo>
                  <a:lnTo>
                    <a:pt x="1293" y="1015"/>
                  </a:lnTo>
                  <a:lnTo>
                    <a:pt x="1291" y="1015"/>
                  </a:lnTo>
                  <a:lnTo>
                    <a:pt x="1289" y="1015"/>
                  </a:lnTo>
                  <a:lnTo>
                    <a:pt x="1279" y="1015"/>
                  </a:lnTo>
                  <a:lnTo>
                    <a:pt x="1275" y="1015"/>
                  </a:lnTo>
                  <a:lnTo>
                    <a:pt x="1274" y="1015"/>
                  </a:lnTo>
                  <a:lnTo>
                    <a:pt x="1274" y="1016"/>
                  </a:lnTo>
                  <a:lnTo>
                    <a:pt x="1273" y="1016"/>
                  </a:lnTo>
                  <a:lnTo>
                    <a:pt x="1273" y="1017"/>
                  </a:lnTo>
                  <a:lnTo>
                    <a:pt x="1273" y="1017"/>
                  </a:lnTo>
                  <a:lnTo>
                    <a:pt x="1273" y="1018"/>
                  </a:lnTo>
                  <a:lnTo>
                    <a:pt x="1273" y="1020"/>
                  </a:lnTo>
                  <a:lnTo>
                    <a:pt x="1273" y="1021"/>
                  </a:lnTo>
                  <a:lnTo>
                    <a:pt x="1272" y="1021"/>
                  </a:lnTo>
                  <a:lnTo>
                    <a:pt x="1272" y="1022"/>
                  </a:lnTo>
                  <a:lnTo>
                    <a:pt x="1272" y="1023"/>
                  </a:lnTo>
                  <a:lnTo>
                    <a:pt x="1272" y="1024"/>
                  </a:lnTo>
                  <a:lnTo>
                    <a:pt x="1272" y="1025"/>
                  </a:lnTo>
                  <a:lnTo>
                    <a:pt x="1272" y="1026"/>
                  </a:lnTo>
                  <a:lnTo>
                    <a:pt x="1271" y="1026"/>
                  </a:lnTo>
                  <a:lnTo>
                    <a:pt x="1271" y="1027"/>
                  </a:lnTo>
                  <a:lnTo>
                    <a:pt x="1271" y="1028"/>
                  </a:lnTo>
                  <a:lnTo>
                    <a:pt x="1271" y="1029"/>
                  </a:lnTo>
                  <a:lnTo>
                    <a:pt x="1271" y="1030"/>
                  </a:lnTo>
                  <a:lnTo>
                    <a:pt x="1271" y="1030"/>
                  </a:lnTo>
                  <a:lnTo>
                    <a:pt x="1271" y="1032"/>
                  </a:lnTo>
                  <a:lnTo>
                    <a:pt x="1271" y="1033"/>
                  </a:lnTo>
                  <a:lnTo>
                    <a:pt x="1271" y="1034"/>
                  </a:lnTo>
                  <a:lnTo>
                    <a:pt x="1271" y="1035"/>
                  </a:lnTo>
                  <a:lnTo>
                    <a:pt x="1271" y="1036"/>
                  </a:lnTo>
                  <a:lnTo>
                    <a:pt x="1271" y="1037"/>
                  </a:lnTo>
                  <a:lnTo>
                    <a:pt x="1271" y="1038"/>
                  </a:lnTo>
                  <a:lnTo>
                    <a:pt x="1271" y="1039"/>
                  </a:lnTo>
                  <a:lnTo>
                    <a:pt x="1271" y="1041"/>
                  </a:lnTo>
                  <a:lnTo>
                    <a:pt x="1271" y="1042"/>
                  </a:lnTo>
                  <a:lnTo>
                    <a:pt x="1271" y="1042"/>
                  </a:lnTo>
                  <a:lnTo>
                    <a:pt x="1271" y="1043"/>
                  </a:lnTo>
                  <a:lnTo>
                    <a:pt x="1270" y="1042"/>
                  </a:lnTo>
                  <a:lnTo>
                    <a:pt x="1269" y="1042"/>
                  </a:lnTo>
                  <a:lnTo>
                    <a:pt x="1268" y="1042"/>
                  </a:lnTo>
                  <a:lnTo>
                    <a:pt x="1268" y="1042"/>
                  </a:lnTo>
                  <a:lnTo>
                    <a:pt x="1267" y="1042"/>
                  </a:lnTo>
                  <a:lnTo>
                    <a:pt x="1266" y="1042"/>
                  </a:lnTo>
                  <a:lnTo>
                    <a:pt x="1265" y="1041"/>
                  </a:lnTo>
                  <a:lnTo>
                    <a:pt x="1264" y="1041"/>
                  </a:lnTo>
                  <a:lnTo>
                    <a:pt x="1263" y="1041"/>
                  </a:lnTo>
                  <a:lnTo>
                    <a:pt x="1262" y="1041"/>
                  </a:lnTo>
                  <a:lnTo>
                    <a:pt x="1261" y="1040"/>
                  </a:lnTo>
                  <a:lnTo>
                    <a:pt x="1260" y="1040"/>
                  </a:lnTo>
                  <a:lnTo>
                    <a:pt x="1259" y="1040"/>
                  </a:lnTo>
                  <a:lnTo>
                    <a:pt x="1259" y="1040"/>
                  </a:lnTo>
                  <a:lnTo>
                    <a:pt x="1258" y="1040"/>
                  </a:lnTo>
                  <a:lnTo>
                    <a:pt x="1257" y="1040"/>
                  </a:lnTo>
                  <a:lnTo>
                    <a:pt x="1256" y="1040"/>
                  </a:lnTo>
                  <a:lnTo>
                    <a:pt x="1256" y="1041"/>
                  </a:lnTo>
                  <a:lnTo>
                    <a:pt x="1255" y="1041"/>
                  </a:lnTo>
                  <a:lnTo>
                    <a:pt x="1254" y="1041"/>
                  </a:lnTo>
                  <a:lnTo>
                    <a:pt x="1253" y="1041"/>
                  </a:lnTo>
                  <a:lnTo>
                    <a:pt x="1254" y="1041"/>
                  </a:lnTo>
                  <a:lnTo>
                    <a:pt x="1254" y="1042"/>
                  </a:lnTo>
                  <a:lnTo>
                    <a:pt x="1253" y="1042"/>
                  </a:lnTo>
                  <a:lnTo>
                    <a:pt x="1252" y="1042"/>
                  </a:lnTo>
                  <a:lnTo>
                    <a:pt x="1251" y="1042"/>
                  </a:lnTo>
                  <a:lnTo>
                    <a:pt x="1250" y="1042"/>
                  </a:lnTo>
                  <a:lnTo>
                    <a:pt x="1249" y="1042"/>
                  </a:lnTo>
                  <a:lnTo>
                    <a:pt x="1248" y="1042"/>
                  </a:lnTo>
                  <a:lnTo>
                    <a:pt x="1247" y="1042"/>
                  </a:lnTo>
                  <a:lnTo>
                    <a:pt x="1247" y="1042"/>
                  </a:lnTo>
                  <a:lnTo>
                    <a:pt x="1246" y="1042"/>
                  </a:lnTo>
                  <a:lnTo>
                    <a:pt x="1246" y="1042"/>
                  </a:lnTo>
                  <a:lnTo>
                    <a:pt x="1245" y="1043"/>
                  </a:lnTo>
                  <a:lnTo>
                    <a:pt x="1244" y="1043"/>
                  </a:lnTo>
                  <a:lnTo>
                    <a:pt x="1244" y="1042"/>
                  </a:lnTo>
                  <a:lnTo>
                    <a:pt x="1243" y="1042"/>
                  </a:lnTo>
                  <a:lnTo>
                    <a:pt x="1242" y="1042"/>
                  </a:lnTo>
                  <a:lnTo>
                    <a:pt x="1242" y="1042"/>
                  </a:lnTo>
                  <a:lnTo>
                    <a:pt x="1241" y="1042"/>
                  </a:lnTo>
                  <a:lnTo>
                    <a:pt x="1241" y="1041"/>
                  </a:lnTo>
                  <a:lnTo>
                    <a:pt x="1241" y="1040"/>
                  </a:lnTo>
                  <a:lnTo>
                    <a:pt x="1240" y="1040"/>
                  </a:lnTo>
                  <a:lnTo>
                    <a:pt x="1240" y="1039"/>
                  </a:lnTo>
                  <a:lnTo>
                    <a:pt x="1239" y="1039"/>
                  </a:lnTo>
                  <a:lnTo>
                    <a:pt x="1239" y="1038"/>
                  </a:lnTo>
                  <a:lnTo>
                    <a:pt x="1238" y="1038"/>
                  </a:lnTo>
                  <a:lnTo>
                    <a:pt x="1238" y="1037"/>
                  </a:lnTo>
                  <a:lnTo>
                    <a:pt x="1237" y="1036"/>
                  </a:lnTo>
                  <a:lnTo>
                    <a:pt x="1237" y="1035"/>
                  </a:lnTo>
                  <a:lnTo>
                    <a:pt x="1236" y="1034"/>
                  </a:lnTo>
                  <a:lnTo>
                    <a:pt x="1235" y="1034"/>
                  </a:lnTo>
                  <a:lnTo>
                    <a:pt x="1235" y="1033"/>
                  </a:lnTo>
                  <a:lnTo>
                    <a:pt x="1235" y="1032"/>
                  </a:lnTo>
                  <a:lnTo>
                    <a:pt x="1234" y="1032"/>
                  </a:lnTo>
                  <a:lnTo>
                    <a:pt x="1234" y="1031"/>
                  </a:lnTo>
                  <a:lnTo>
                    <a:pt x="1234" y="1031"/>
                  </a:lnTo>
                  <a:lnTo>
                    <a:pt x="1234" y="1030"/>
                  </a:lnTo>
                  <a:lnTo>
                    <a:pt x="1234" y="1029"/>
                  </a:lnTo>
                  <a:lnTo>
                    <a:pt x="1234" y="1029"/>
                  </a:lnTo>
                  <a:lnTo>
                    <a:pt x="1234" y="1028"/>
                  </a:lnTo>
                  <a:lnTo>
                    <a:pt x="1234" y="1027"/>
                  </a:lnTo>
                  <a:lnTo>
                    <a:pt x="1233" y="1027"/>
                  </a:lnTo>
                  <a:lnTo>
                    <a:pt x="1232" y="1027"/>
                  </a:lnTo>
                  <a:lnTo>
                    <a:pt x="1232" y="1026"/>
                  </a:lnTo>
                  <a:lnTo>
                    <a:pt x="1231" y="1026"/>
                  </a:lnTo>
                  <a:lnTo>
                    <a:pt x="1230" y="1026"/>
                  </a:lnTo>
                  <a:lnTo>
                    <a:pt x="1229" y="1025"/>
                  </a:lnTo>
                  <a:lnTo>
                    <a:pt x="1229" y="1024"/>
                  </a:lnTo>
                  <a:lnTo>
                    <a:pt x="1229" y="1023"/>
                  </a:lnTo>
                  <a:lnTo>
                    <a:pt x="1229" y="1022"/>
                  </a:lnTo>
                  <a:lnTo>
                    <a:pt x="1228" y="1022"/>
                  </a:lnTo>
                  <a:lnTo>
                    <a:pt x="1228" y="1021"/>
                  </a:lnTo>
                  <a:lnTo>
                    <a:pt x="1227" y="1021"/>
                  </a:lnTo>
                  <a:lnTo>
                    <a:pt x="1227" y="1020"/>
                  </a:lnTo>
                  <a:lnTo>
                    <a:pt x="1226" y="1019"/>
                  </a:lnTo>
                  <a:lnTo>
                    <a:pt x="1226" y="1018"/>
                  </a:lnTo>
                  <a:lnTo>
                    <a:pt x="1225" y="1018"/>
                  </a:lnTo>
                  <a:lnTo>
                    <a:pt x="1225" y="1017"/>
                  </a:lnTo>
                  <a:lnTo>
                    <a:pt x="1225" y="1017"/>
                  </a:lnTo>
                  <a:lnTo>
                    <a:pt x="1224" y="1017"/>
                  </a:lnTo>
                  <a:lnTo>
                    <a:pt x="1215" y="1017"/>
                  </a:lnTo>
                  <a:lnTo>
                    <a:pt x="1208" y="1017"/>
                  </a:lnTo>
                  <a:lnTo>
                    <a:pt x="1205" y="1017"/>
                  </a:lnTo>
                  <a:lnTo>
                    <a:pt x="1204" y="1017"/>
                  </a:lnTo>
                  <a:lnTo>
                    <a:pt x="1197" y="1017"/>
                  </a:lnTo>
                  <a:lnTo>
                    <a:pt x="1195" y="1017"/>
                  </a:lnTo>
                  <a:lnTo>
                    <a:pt x="1185" y="1017"/>
                  </a:lnTo>
                  <a:lnTo>
                    <a:pt x="1180" y="1013"/>
                  </a:lnTo>
                  <a:lnTo>
                    <a:pt x="1175" y="1010"/>
                  </a:lnTo>
                  <a:lnTo>
                    <a:pt x="1174" y="1009"/>
                  </a:lnTo>
                  <a:lnTo>
                    <a:pt x="1173" y="1008"/>
                  </a:lnTo>
                  <a:lnTo>
                    <a:pt x="1172" y="1008"/>
                  </a:lnTo>
                  <a:lnTo>
                    <a:pt x="1172" y="1008"/>
                  </a:lnTo>
                  <a:lnTo>
                    <a:pt x="1172" y="1007"/>
                  </a:lnTo>
                  <a:lnTo>
                    <a:pt x="1169" y="1005"/>
                  </a:lnTo>
                  <a:lnTo>
                    <a:pt x="1168" y="1005"/>
                  </a:lnTo>
                  <a:lnTo>
                    <a:pt x="1168" y="1005"/>
                  </a:lnTo>
                  <a:lnTo>
                    <a:pt x="1167" y="1005"/>
                  </a:lnTo>
                  <a:lnTo>
                    <a:pt x="1165" y="1004"/>
                  </a:lnTo>
                  <a:lnTo>
                    <a:pt x="1164" y="1003"/>
                  </a:lnTo>
                  <a:lnTo>
                    <a:pt x="1163" y="1002"/>
                  </a:lnTo>
                  <a:lnTo>
                    <a:pt x="1162" y="1002"/>
                  </a:lnTo>
                  <a:lnTo>
                    <a:pt x="1161" y="1001"/>
                  </a:lnTo>
                  <a:lnTo>
                    <a:pt x="1160" y="1000"/>
                  </a:lnTo>
                  <a:lnTo>
                    <a:pt x="1159" y="999"/>
                  </a:lnTo>
                  <a:lnTo>
                    <a:pt x="1156" y="997"/>
                  </a:lnTo>
                  <a:lnTo>
                    <a:pt x="1153" y="995"/>
                  </a:lnTo>
                  <a:lnTo>
                    <a:pt x="1149" y="992"/>
                  </a:lnTo>
                  <a:lnTo>
                    <a:pt x="1148" y="992"/>
                  </a:lnTo>
                  <a:lnTo>
                    <a:pt x="1148" y="992"/>
                  </a:lnTo>
                  <a:lnTo>
                    <a:pt x="1147" y="992"/>
                  </a:lnTo>
                  <a:lnTo>
                    <a:pt x="1147" y="991"/>
                  </a:lnTo>
                  <a:lnTo>
                    <a:pt x="1144" y="989"/>
                  </a:lnTo>
                  <a:lnTo>
                    <a:pt x="1142" y="988"/>
                  </a:lnTo>
                  <a:lnTo>
                    <a:pt x="1133" y="981"/>
                  </a:lnTo>
                  <a:lnTo>
                    <a:pt x="1129" y="980"/>
                  </a:lnTo>
                  <a:lnTo>
                    <a:pt x="1125" y="977"/>
                  </a:lnTo>
                  <a:lnTo>
                    <a:pt x="1122" y="974"/>
                  </a:lnTo>
                  <a:lnTo>
                    <a:pt x="1120" y="973"/>
                  </a:lnTo>
                  <a:lnTo>
                    <a:pt x="1119" y="972"/>
                  </a:lnTo>
                  <a:lnTo>
                    <a:pt x="1113" y="968"/>
                  </a:lnTo>
                  <a:lnTo>
                    <a:pt x="1103" y="962"/>
                  </a:lnTo>
                  <a:lnTo>
                    <a:pt x="1098" y="958"/>
                  </a:lnTo>
                  <a:lnTo>
                    <a:pt x="1096" y="957"/>
                  </a:lnTo>
                  <a:lnTo>
                    <a:pt x="1080" y="946"/>
                  </a:lnTo>
                  <a:lnTo>
                    <a:pt x="1074" y="943"/>
                  </a:lnTo>
                  <a:lnTo>
                    <a:pt x="1066" y="938"/>
                  </a:lnTo>
                  <a:lnTo>
                    <a:pt x="1066" y="937"/>
                  </a:lnTo>
                  <a:lnTo>
                    <a:pt x="1063" y="935"/>
                  </a:lnTo>
                  <a:lnTo>
                    <a:pt x="1061" y="933"/>
                  </a:lnTo>
                  <a:lnTo>
                    <a:pt x="1057" y="931"/>
                  </a:lnTo>
                  <a:lnTo>
                    <a:pt x="1055" y="930"/>
                  </a:lnTo>
                  <a:lnTo>
                    <a:pt x="1054" y="930"/>
                  </a:lnTo>
                  <a:lnTo>
                    <a:pt x="1051" y="927"/>
                  </a:lnTo>
                  <a:lnTo>
                    <a:pt x="1050" y="927"/>
                  </a:lnTo>
                  <a:lnTo>
                    <a:pt x="1049" y="926"/>
                  </a:lnTo>
                  <a:lnTo>
                    <a:pt x="1048" y="926"/>
                  </a:lnTo>
                  <a:lnTo>
                    <a:pt x="1046" y="924"/>
                  </a:lnTo>
                  <a:lnTo>
                    <a:pt x="1044" y="922"/>
                  </a:lnTo>
                  <a:lnTo>
                    <a:pt x="1042" y="921"/>
                  </a:lnTo>
                  <a:lnTo>
                    <a:pt x="1040" y="920"/>
                  </a:lnTo>
                  <a:lnTo>
                    <a:pt x="1037" y="918"/>
                  </a:lnTo>
                  <a:lnTo>
                    <a:pt x="1036" y="918"/>
                  </a:lnTo>
                  <a:lnTo>
                    <a:pt x="1036" y="918"/>
                  </a:lnTo>
                  <a:lnTo>
                    <a:pt x="1036" y="917"/>
                  </a:lnTo>
                  <a:lnTo>
                    <a:pt x="1032" y="915"/>
                  </a:lnTo>
                  <a:lnTo>
                    <a:pt x="1028" y="912"/>
                  </a:lnTo>
                  <a:lnTo>
                    <a:pt x="1027" y="912"/>
                  </a:lnTo>
                  <a:lnTo>
                    <a:pt x="1019" y="906"/>
                  </a:lnTo>
                  <a:lnTo>
                    <a:pt x="1018" y="906"/>
                  </a:lnTo>
                  <a:lnTo>
                    <a:pt x="1015" y="904"/>
                  </a:lnTo>
                  <a:lnTo>
                    <a:pt x="1012" y="902"/>
                  </a:lnTo>
                  <a:lnTo>
                    <a:pt x="1011" y="902"/>
                  </a:lnTo>
                  <a:lnTo>
                    <a:pt x="1011" y="901"/>
                  </a:lnTo>
                  <a:lnTo>
                    <a:pt x="1008" y="899"/>
                  </a:lnTo>
                  <a:lnTo>
                    <a:pt x="1006" y="897"/>
                  </a:lnTo>
                  <a:lnTo>
                    <a:pt x="1003" y="895"/>
                  </a:lnTo>
                  <a:lnTo>
                    <a:pt x="1002" y="895"/>
                  </a:lnTo>
                  <a:lnTo>
                    <a:pt x="999" y="893"/>
                  </a:lnTo>
                  <a:lnTo>
                    <a:pt x="996" y="891"/>
                  </a:lnTo>
                  <a:lnTo>
                    <a:pt x="994" y="890"/>
                  </a:lnTo>
                  <a:lnTo>
                    <a:pt x="990" y="887"/>
                  </a:lnTo>
                  <a:lnTo>
                    <a:pt x="986" y="884"/>
                  </a:lnTo>
                  <a:lnTo>
                    <a:pt x="986" y="883"/>
                  </a:lnTo>
                  <a:lnTo>
                    <a:pt x="985" y="883"/>
                  </a:lnTo>
                  <a:lnTo>
                    <a:pt x="981" y="881"/>
                  </a:lnTo>
                  <a:lnTo>
                    <a:pt x="978" y="879"/>
                  </a:lnTo>
                  <a:lnTo>
                    <a:pt x="976" y="878"/>
                  </a:lnTo>
                  <a:lnTo>
                    <a:pt x="974" y="877"/>
                  </a:lnTo>
                  <a:lnTo>
                    <a:pt x="970" y="873"/>
                  </a:lnTo>
                  <a:lnTo>
                    <a:pt x="969" y="873"/>
                  </a:lnTo>
                  <a:lnTo>
                    <a:pt x="968" y="873"/>
                  </a:lnTo>
                  <a:lnTo>
                    <a:pt x="967" y="873"/>
                  </a:lnTo>
                  <a:lnTo>
                    <a:pt x="962" y="873"/>
                  </a:lnTo>
                  <a:lnTo>
                    <a:pt x="959" y="873"/>
                  </a:lnTo>
                  <a:lnTo>
                    <a:pt x="955" y="873"/>
                  </a:lnTo>
                  <a:lnTo>
                    <a:pt x="954" y="873"/>
                  </a:lnTo>
                  <a:lnTo>
                    <a:pt x="953" y="873"/>
                  </a:lnTo>
                  <a:lnTo>
                    <a:pt x="952" y="873"/>
                  </a:lnTo>
                  <a:lnTo>
                    <a:pt x="951" y="873"/>
                  </a:lnTo>
                  <a:lnTo>
                    <a:pt x="949" y="873"/>
                  </a:lnTo>
                  <a:lnTo>
                    <a:pt x="947" y="873"/>
                  </a:lnTo>
                  <a:lnTo>
                    <a:pt x="944" y="873"/>
                  </a:lnTo>
                  <a:lnTo>
                    <a:pt x="943" y="873"/>
                  </a:lnTo>
                  <a:lnTo>
                    <a:pt x="942" y="873"/>
                  </a:lnTo>
                  <a:lnTo>
                    <a:pt x="939" y="873"/>
                  </a:lnTo>
                  <a:lnTo>
                    <a:pt x="937" y="873"/>
                  </a:lnTo>
                  <a:lnTo>
                    <a:pt x="934" y="873"/>
                  </a:lnTo>
                  <a:lnTo>
                    <a:pt x="928" y="873"/>
                  </a:lnTo>
                  <a:lnTo>
                    <a:pt x="921" y="873"/>
                  </a:lnTo>
                  <a:lnTo>
                    <a:pt x="919" y="873"/>
                  </a:lnTo>
                  <a:lnTo>
                    <a:pt x="918" y="873"/>
                  </a:lnTo>
                  <a:lnTo>
                    <a:pt x="917" y="873"/>
                  </a:lnTo>
                  <a:lnTo>
                    <a:pt x="914" y="873"/>
                  </a:lnTo>
                  <a:lnTo>
                    <a:pt x="907" y="873"/>
                  </a:lnTo>
                  <a:lnTo>
                    <a:pt x="893" y="873"/>
                  </a:lnTo>
                  <a:lnTo>
                    <a:pt x="891" y="873"/>
                  </a:lnTo>
                  <a:lnTo>
                    <a:pt x="890" y="873"/>
                  </a:lnTo>
                  <a:lnTo>
                    <a:pt x="888" y="873"/>
                  </a:lnTo>
                  <a:lnTo>
                    <a:pt x="881" y="873"/>
                  </a:lnTo>
                  <a:lnTo>
                    <a:pt x="878" y="873"/>
                  </a:lnTo>
                  <a:lnTo>
                    <a:pt x="877" y="873"/>
                  </a:lnTo>
                  <a:lnTo>
                    <a:pt x="868" y="873"/>
                  </a:lnTo>
                  <a:lnTo>
                    <a:pt x="864" y="873"/>
                  </a:lnTo>
                  <a:lnTo>
                    <a:pt x="863" y="873"/>
                  </a:lnTo>
                  <a:lnTo>
                    <a:pt x="858" y="873"/>
                  </a:lnTo>
                  <a:lnTo>
                    <a:pt x="851" y="873"/>
                  </a:lnTo>
                  <a:lnTo>
                    <a:pt x="847" y="873"/>
                  </a:lnTo>
                  <a:lnTo>
                    <a:pt x="841" y="873"/>
                  </a:lnTo>
                  <a:lnTo>
                    <a:pt x="838" y="873"/>
                  </a:lnTo>
                  <a:lnTo>
                    <a:pt x="833" y="873"/>
                  </a:lnTo>
                  <a:lnTo>
                    <a:pt x="822" y="874"/>
                  </a:lnTo>
                  <a:lnTo>
                    <a:pt x="817" y="874"/>
                  </a:lnTo>
                  <a:lnTo>
                    <a:pt x="812" y="874"/>
                  </a:lnTo>
                  <a:lnTo>
                    <a:pt x="806" y="874"/>
                  </a:lnTo>
                  <a:lnTo>
                    <a:pt x="805" y="874"/>
                  </a:lnTo>
                  <a:lnTo>
                    <a:pt x="801" y="874"/>
                  </a:lnTo>
                  <a:lnTo>
                    <a:pt x="800" y="874"/>
                  </a:lnTo>
                  <a:lnTo>
                    <a:pt x="796" y="874"/>
                  </a:lnTo>
                  <a:lnTo>
                    <a:pt x="795" y="874"/>
                  </a:lnTo>
                  <a:lnTo>
                    <a:pt x="793" y="874"/>
                  </a:lnTo>
                  <a:lnTo>
                    <a:pt x="792" y="873"/>
                  </a:lnTo>
                  <a:lnTo>
                    <a:pt x="791" y="873"/>
                  </a:lnTo>
                  <a:lnTo>
                    <a:pt x="788" y="873"/>
                  </a:lnTo>
                  <a:lnTo>
                    <a:pt x="787" y="873"/>
                  </a:lnTo>
                  <a:lnTo>
                    <a:pt x="786" y="873"/>
                  </a:lnTo>
                  <a:lnTo>
                    <a:pt x="785" y="873"/>
                  </a:lnTo>
                  <a:lnTo>
                    <a:pt x="784" y="873"/>
                  </a:lnTo>
                  <a:lnTo>
                    <a:pt x="779" y="873"/>
                  </a:lnTo>
                  <a:lnTo>
                    <a:pt x="775" y="873"/>
                  </a:lnTo>
                  <a:lnTo>
                    <a:pt x="773" y="873"/>
                  </a:lnTo>
                  <a:lnTo>
                    <a:pt x="770" y="874"/>
                  </a:lnTo>
                  <a:lnTo>
                    <a:pt x="768" y="874"/>
                  </a:lnTo>
                  <a:lnTo>
                    <a:pt x="767" y="874"/>
                  </a:lnTo>
                  <a:lnTo>
                    <a:pt x="756" y="873"/>
                  </a:lnTo>
                  <a:lnTo>
                    <a:pt x="752" y="873"/>
                  </a:lnTo>
                  <a:lnTo>
                    <a:pt x="750" y="873"/>
                  </a:lnTo>
                  <a:lnTo>
                    <a:pt x="747" y="873"/>
                  </a:lnTo>
                  <a:lnTo>
                    <a:pt x="740" y="873"/>
                  </a:lnTo>
                  <a:lnTo>
                    <a:pt x="739" y="873"/>
                  </a:lnTo>
                  <a:lnTo>
                    <a:pt x="737" y="873"/>
                  </a:lnTo>
                  <a:lnTo>
                    <a:pt x="736" y="873"/>
                  </a:lnTo>
                  <a:lnTo>
                    <a:pt x="735" y="873"/>
                  </a:lnTo>
                  <a:lnTo>
                    <a:pt x="734" y="873"/>
                  </a:lnTo>
                  <a:lnTo>
                    <a:pt x="730" y="873"/>
                  </a:lnTo>
                  <a:lnTo>
                    <a:pt x="729" y="873"/>
                  </a:lnTo>
                  <a:lnTo>
                    <a:pt x="728" y="873"/>
                  </a:lnTo>
                  <a:lnTo>
                    <a:pt x="727" y="873"/>
                  </a:lnTo>
                  <a:lnTo>
                    <a:pt x="727" y="873"/>
                  </a:lnTo>
                  <a:lnTo>
                    <a:pt x="726" y="873"/>
                  </a:lnTo>
                  <a:lnTo>
                    <a:pt x="725" y="873"/>
                  </a:lnTo>
                  <a:lnTo>
                    <a:pt x="721" y="873"/>
                  </a:lnTo>
                  <a:lnTo>
                    <a:pt x="720" y="873"/>
                  </a:lnTo>
                  <a:lnTo>
                    <a:pt x="719" y="873"/>
                  </a:lnTo>
                  <a:lnTo>
                    <a:pt x="718" y="873"/>
                  </a:lnTo>
                  <a:lnTo>
                    <a:pt x="717" y="873"/>
                  </a:lnTo>
                  <a:lnTo>
                    <a:pt x="716" y="873"/>
                  </a:lnTo>
                  <a:lnTo>
                    <a:pt x="714" y="873"/>
                  </a:lnTo>
                  <a:lnTo>
                    <a:pt x="712" y="873"/>
                  </a:lnTo>
                  <a:lnTo>
                    <a:pt x="711" y="873"/>
                  </a:lnTo>
                  <a:lnTo>
                    <a:pt x="708" y="873"/>
                  </a:lnTo>
                  <a:lnTo>
                    <a:pt x="700" y="873"/>
                  </a:lnTo>
                  <a:lnTo>
                    <a:pt x="698" y="873"/>
                  </a:lnTo>
                  <a:lnTo>
                    <a:pt x="697" y="873"/>
                  </a:lnTo>
                  <a:lnTo>
                    <a:pt x="694" y="873"/>
                  </a:lnTo>
                  <a:lnTo>
                    <a:pt x="693" y="873"/>
                  </a:lnTo>
                  <a:lnTo>
                    <a:pt x="691" y="873"/>
                  </a:lnTo>
                  <a:lnTo>
                    <a:pt x="690" y="873"/>
                  </a:lnTo>
                  <a:lnTo>
                    <a:pt x="690" y="873"/>
                  </a:lnTo>
                  <a:lnTo>
                    <a:pt x="689" y="873"/>
                  </a:lnTo>
                  <a:lnTo>
                    <a:pt x="688" y="873"/>
                  </a:lnTo>
                  <a:lnTo>
                    <a:pt x="683" y="873"/>
                  </a:lnTo>
                  <a:lnTo>
                    <a:pt x="681" y="873"/>
                  </a:lnTo>
                  <a:lnTo>
                    <a:pt x="669" y="873"/>
                  </a:lnTo>
                  <a:lnTo>
                    <a:pt x="668" y="873"/>
                  </a:lnTo>
                  <a:lnTo>
                    <a:pt x="667" y="873"/>
                  </a:lnTo>
                  <a:lnTo>
                    <a:pt x="666" y="873"/>
                  </a:lnTo>
                  <a:lnTo>
                    <a:pt x="665" y="873"/>
                  </a:lnTo>
                  <a:lnTo>
                    <a:pt x="664" y="873"/>
                  </a:lnTo>
                  <a:lnTo>
                    <a:pt x="662" y="873"/>
                  </a:lnTo>
                  <a:lnTo>
                    <a:pt x="661" y="873"/>
                  </a:lnTo>
                  <a:lnTo>
                    <a:pt x="660" y="873"/>
                  </a:lnTo>
                  <a:lnTo>
                    <a:pt x="659" y="873"/>
                  </a:lnTo>
                  <a:lnTo>
                    <a:pt x="658" y="873"/>
                  </a:lnTo>
                  <a:lnTo>
                    <a:pt x="657" y="873"/>
                  </a:lnTo>
                  <a:lnTo>
                    <a:pt x="656" y="873"/>
                  </a:lnTo>
                  <a:lnTo>
                    <a:pt x="655" y="873"/>
                  </a:lnTo>
                  <a:lnTo>
                    <a:pt x="654" y="873"/>
                  </a:lnTo>
                  <a:lnTo>
                    <a:pt x="653" y="873"/>
                  </a:lnTo>
                  <a:lnTo>
                    <a:pt x="652" y="872"/>
                  </a:lnTo>
                  <a:lnTo>
                    <a:pt x="647" y="872"/>
                  </a:lnTo>
                  <a:lnTo>
                    <a:pt x="646" y="872"/>
                  </a:lnTo>
                  <a:lnTo>
                    <a:pt x="645" y="872"/>
                  </a:lnTo>
                  <a:lnTo>
                    <a:pt x="644" y="872"/>
                  </a:lnTo>
                  <a:lnTo>
                    <a:pt x="641" y="872"/>
                  </a:lnTo>
                  <a:lnTo>
                    <a:pt x="640" y="872"/>
                  </a:lnTo>
                  <a:lnTo>
                    <a:pt x="640" y="872"/>
                  </a:lnTo>
                  <a:lnTo>
                    <a:pt x="632" y="872"/>
                  </a:lnTo>
                  <a:lnTo>
                    <a:pt x="628" y="873"/>
                  </a:lnTo>
                  <a:lnTo>
                    <a:pt x="627" y="874"/>
                  </a:lnTo>
                  <a:lnTo>
                    <a:pt x="622" y="874"/>
                  </a:lnTo>
                  <a:lnTo>
                    <a:pt x="621" y="875"/>
                  </a:lnTo>
                  <a:lnTo>
                    <a:pt x="616" y="876"/>
                  </a:lnTo>
                  <a:lnTo>
                    <a:pt x="615" y="876"/>
                  </a:lnTo>
                  <a:lnTo>
                    <a:pt x="613" y="876"/>
                  </a:lnTo>
                  <a:lnTo>
                    <a:pt x="612" y="876"/>
                  </a:lnTo>
                  <a:lnTo>
                    <a:pt x="609" y="877"/>
                  </a:lnTo>
                  <a:lnTo>
                    <a:pt x="608" y="877"/>
                  </a:lnTo>
                  <a:lnTo>
                    <a:pt x="607" y="877"/>
                  </a:lnTo>
                  <a:lnTo>
                    <a:pt x="606" y="877"/>
                  </a:lnTo>
                  <a:lnTo>
                    <a:pt x="605" y="877"/>
                  </a:lnTo>
                  <a:lnTo>
                    <a:pt x="604" y="878"/>
                  </a:lnTo>
                  <a:lnTo>
                    <a:pt x="603" y="878"/>
                  </a:lnTo>
                  <a:lnTo>
                    <a:pt x="601" y="878"/>
                  </a:lnTo>
                  <a:lnTo>
                    <a:pt x="599" y="879"/>
                  </a:lnTo>
                  <a:lnTo>
                    <a:pt x="597" y="879"/>
                  </a:lnTo>
                  <a:lnTo>
                    <a:pt x="596" y="879"/>
                  </a:lnTo>
                  <a:lnTo>
                    <a:pt x="595" y="879"/>
                  </a:lnTo>
                  <a:lnTo>
                    <a:pt x="592" y="880"/>
                  </a:lnTo>
                  <a:lnTo>
                    <a:pt x="591" y="880"/>
                  </a:lnTo>
                  <a:lnTo>
                    <a:pt x="591" y="880"/>
                  </a:lnTo>
                  <a:lnTo>
                    <a:pt x="590" y="880"/>
                  </a:lnTo>
                  <a:lnTo>
                    <a:pt x="586" y="881"/>
                  </a:lnTo>
                  <a:lnTo>
                    <a:pt x="585" y="881"/>
                  </a:lnTo>
                  <a:lnTo>
                    <a:pt x="584" y="881"/>
                  </a:lnTo>
                  <a:lnTo>
                    <a:pt x="583" y="881"/>
                  </a:lnTo>
                  <a:lnTo>
                    <a:pt x="582" y="881"/>
                  </a:lnTo>
                  <a:lnTo>
                    <a:pt x="580" y="882"/>
                  </a:lnTo>
                  <a:lnTo>
                    <a:pt x="579" y="882"/>
                  </a:lnTo>
                  <a:lnTo>
                    <a:pt x="579" y="882"/>
                  </a:lnTo>
                  <a:lnTo>
                    <a:pt x="578" y="882"/>
                  </a:lnTo>
                  <a:lnTo>
                    <a:pt x="576" y="883"/>
                  </a:lnTo>
                  <a:lnTo>
                    <a:pt x="575" y="883"/>
                  </a:lnTo>
                  <a:lnTo>
                    <a:pt x="574" y="883"/>
                  </a:lnTo>
                  <a:lnTo>
                    <a:pt x="573" y="883"/>
                  </a:lnTo>
                  <a:lnTo>
                    <a:pt x="572" y="883"/>
                  </a:lnTo>
                  <a:lnTo>
                    <a:pt x="570" y="884"/>
                  </a:lnTo>
                  <a:lnTo>
                    <a:pt x="569" y="884"/>
                  </a:lnTo>
                  <a:lnTo>
                    <a:pt x="568" y="884"/>
                  </a:lnTo>
                  <a:lnTo>
                    <a:pt x="567" y="884"/>
                  </a:lnTo>
                  <a:lnTo>
                    <a:pt x="566" y="885"/>
                  </a:lnTo>
                  <a:lnTo>
                    <a:pt x="566" y="885"/>
                  </a:lnTo>
                  <a:lnTo>
                    <a:pt x="565" y="885"/>
                  </a:lnTo>
                  <a:lnTo>
                    <a:pt x="564" y="885"/>
                  </a:lnTo>
                  <a:lnTo>
                    <a:pt x="563" y="885"/>
                  </a:lnTo>
                  <a:lnTo>
                    <a:pt x="563" y="886"/>
                  </a:lnTo>
                  <a:lnTo>
                    <a:pt x="562" y="886"/>
                  </a:lnTo>
                  <a:lnTo>
                    <a:pt x="560" y="886"/>
                  </a:lnTo>
                  <a:lnTo>
                    <a:pt x="558" y="886"/>
                  </a:lnTo>
                  <a:lnTo>
                    <a:pt x="554" y="887"/>
                  </a:lnTo>
                  <a:lnTo>
                    <a:pt x="551" y="888"/>
                  </a:lnTo>
                  <a:lnTo>
                    <a:pt x="550" y="888"/>
                  </a:lnTo>
                  <a:lnTo>
                    <a:pt x="549" y="889"/>
                  </a:lnTo>
                  <a:lnTo>
                    <a:pt x="548" y="889"/>
                  </a:lnTo>
                  <a:lnTo>
                    <a:pt x="547" y="889"/>
                  </a:lnTo>
                  <a:lnTo>
                    <a:pt x="545" y="889"/>
                  </a:lnTo>
                  <a:lnTo>
                    <a:pt x="544" y="889"/>
                  </a:lnTo>
                  <a:lnTo>
                    <a:pt x="542" y="890"/>
                  </a:lnTo>
                  <a:lnTo>
                    <a:pt x="542" y="890"/>
                  </a:lnTo>
                  <a:lnTo>
                    <a:pt x="540" y="891"/>
                  </a:lnTo>
                  <a:lnTo>
                    <a:pt x="533" y="892"/>
                  </a:lnTo>
                  <a:lnTo>
                    <a:pt x="532" y="892"/>
                  </a:lnTo>
                  <a:lnTo>
                    <a:pt x="530" y="893"/>
                  </a:lnTo>
                  <a:lnTo>
                    <a:pt x="528" y="893"/>
                  </a:lnTo>
                  <a:lnTo>
                    <a:pt x="527" y="893"/>
                  </a:lnTo>
                  <a:lnTo>
                    <a:pt x="523" y="894"/>
                  </a:lnTo>
                  <a:lnTo>
                    <a:pt x="523" y="894"/>
                  </a:lnTo>
                  <a:lnTo>
                    <a:pt x="522" y="894"/>
                  </a:lnTo>
                  <a:lnTo>
                    <a:pt x="521" y="894"/>
                  </a:lnTo>
                  <a:lnTo>
                    <a:pt x="520" y="894"/>
                  </a:lnTo>
                  <a:lnTo>
                    <a:pt x="517" y="895"/>
                  </a:lnTo>
                  <a:lnTo>
                    <a:pt x="517" y="895"/>
                  </a:lnTo>
                  <a:lnTo>
                    <a:pt x="516" y="896"/>
                  </a:lnTo>
                  <a:lnTo>
                    <a:pt x="515" y="896"/>
                  </a:lnTo>
                  <a:lnTo>
                    <a:pt x="514" y="896"/>
                  </a:lnTo>
                  <a:lnTo>
                    <a:pt x="513" y="896"/>
                  </a:lnTo>
                  <a:lnTo>
                    <a:pt x="512" y="897"/>
                  </a:lnTo>
                  <a:lnTo>
                    <a:pt x="511" y="897"/>
                  </a:lnTo>
                  <a:lnTo>
                    <a:pt x="510" y="897"/>
                  </a:lnTo>
                  <a:lnTo>
                    <a:pt x="509" y="898"/>
                  </a:lnTo>
                  <a:lnTo>
                    <a:pt x="508" y="898"/>
                  </a:lnTo>
                  <a:lnTo>
                    <a:pt x="507" y="898"/>
                  </a:lnTo>
                  <a:lnTo>
                    <a:pt x="506" y="898"/>
                  </a:lnTo>
                  <a:lnTo>
                    <a:pt x="505" y="898"/>
                  </a:lnTo>
                  <a:lnTo>
                    <a:pt x="504" y="898"/>
                  </a:lnTo>
                  <a:lnTo>
                    <a:pt x="504" y="898"/>
                  </a:lnTo>
                  <a:lnTo>
                    <a:pt x="503" y="898"/>
                  </a:lnTo>
                  <a:lnTo>
                    <a:pt x="502" y="898"/>
                  </a:lnTo>
                  <a:lnTo>
                    <a:pt x="501" y="898"/>
                  </a:lnTo>
                  <a:lnTo>
                    <a:pt x="500" y="898"/>
                  </a:lnTo>
                  <a:lnTo>
                    <a:pt x="499" y="898"/>
                  </a:lnTo>
                  <a:lnTo>
                    <a:pt x="498" y="898"/>
                  </a:lnTo>
                  <a:lnTo>
                    <a:pt x="497" y="898"/>
                  </a:lnTo>
                  <a:lnTo>
                    <a:pt x="496" y="898"/>
                  </a:lnTo>
                  <a:lnTo>
                    <a:pt x="492" y="898"/>
                  </a:lnTo>
                  <a:lnTo>
                    <a:pt x="492" y="898"/>
                  </a:lnTo>
                  <a:lnTo>
                    <a:pt x="491" y="898"/>
                  </a:lnTo>
                  <a:lnTo>
                    <a:pt x="489" y="898"/>
                  </a:lnTo>
                  <a:lnTo>
                    <a:pt x="488" y="898"/>
                  </a:lnTo>
                  <a:lnTo>
                    <a:pt x="487" y="898"/>
                  </a:lnTo>
                  <a:lnTo>
                    <a:pt x="486" y="898"/>
                  </a:lnTo>
                  <a:lnTo>
                    <a:pt x="484" y="898"/>
                  </a:lnTo>
                  <a:lnTo>
                    <a:pt x="483" y="898"/>
                  </a:lnTo>
                  <a:lnTo>
                    <a:pt x="482" y="898"/>
                  </a:lnTo>
                  <a:lnTo>
                    <a:pt x="480" y="898"/>
                  </a:lnTo>
                  <a:lnTo>
                    <a:pt x="479" y="898"/>
                  </a:lnTo>
                  <a:lnTo>
                    <a:pt x="477" y="898"/>
                  </a:lnTo>
                  <a:lnTo>
                    <a:pt x="475" y="898"/>
                  </a:lnTo>
                  <a:lnTo>
                    <a:pt x="474" y="898"/>
                  </a:lnTo>
                  <a:lnTo>
                    <a:pt x="472" y="898"/>
                  </a:lnTo>
                  <a:lnTo>
                    <a:pt x="470" y="898"/>
                  </a:lnTo>
                  <a:lnTo>
                    <a:pt x="468" y="898"/>
                  </a:lnTo>
                  <a:lnTo>
                    <a:pt x="466" y="898"/>
                  </a:lnTo>
                  <a:lnTo>
                    <a:pt x="464" y="898"/>
                  </a:lnTo>
                  <a:lnTo>
                    <a:pt x="462" y="898"/>
                  </a:lnTo>
                  <a:lnTo>
                    <a:pt x="451" y="898"/>
                  </a:lnTo>
                  <a:lnTo>
                    <a:pt x="450" y="898"/>
                  </a:lnTo>
                  <a:lnTo>
                    <a:pt x="449" y="898"/>
                  </a:lnTo>
                  <a:lnTo>
                    <a:pt x="448" y="898"/>
                  </a:lnTo>
                  <a:lnTo>
                    <a:pt x="447" y="898"/>
                  </a:lnTo>
                  <a:lnTo>
                    <a:pt x="445" y="897"/>
                  </a:lnTo>
                  <a:lnTo>
                    <a:pt x="444" y="897"/>
                  </a:lnTo>
                  <a:lnTo>
                    <a:pt x="442" y="897"/>
                  </a:lnTo>
                  <a:lnTo>
                    <a:pt x="438" y="897"/>
                  </a:lnTo>
                  <a:lnTo>
                    <a:pt x="437" y="897"/>
                  </a:lnTo>
                  <a:lnTo>
                    <a:pt x="436" y="897"/>
                  </a:lnTo>
                  <a:lnTo>
                    <a:pt x="434" y="897"/>
                  </a:lnTo>
                  <a:lnTo>
                    <a:pt x="433" y="897"/>
                  </a:lnTo>
                  <a:lnTo>
                    <a:pt x="430" y="897"/>
                  </a:lnTo>
                  <a:lnTo>
                    <a:pt x="429" y="897"/>
                  </a:lnTo>
                  <a:lnTo>
                    <a:pt x="428" y="897"/>
                  </a:lnTo>
                  <a:lnTo>
                    <a:pt x="426" y="897"/>
                  </a:lnTo>
                  <a:lnTo>
                    <a:pt x="425" y="897"/>
                  </a:lnTo>
                  <a:lnTo>
                    <a:pt x="424" y="897"/>
                  </a:lnTo>
                  <a:lnTo>
                    <a:pt x="420" y="897"/>
                  </a:lnTo>
                  <a:lnTo>
                    <a:pt x="419" y="897"/>
                  </a:lnTo>
                  <a:lnTo>
                    <a:pt x="418" y="897"/>
                  </a:lnTo>
                  <a:lnTo>
                    <a:pt x="418" y="897"/>
                  </a:lnTo>
                  <a:lnTo>
                    <a:pt x="417" y="897"/>
                  </a:lnTo>
                  <a:lnTo>
                    <a:pt x="416" y="897"/>
                  </a:lnTo>
                  <a:lnTo>
                    <a:pt x="415" y="897"/>
                  </a:lnTo>
                  <a:lnTo>
                    <a:pt x="413" y="897"/>
                  </a:lnTo>
                  <a:lnTo>
                    <a:pt x="412" y="897"/>
                  </a:lnTo>
                  <a:lnTo>
                    <a:pt x="410" y="897"/>
                  </a:lnTo>
                  <a:lnTo>
                    <a:pt x="408" y="897"/>
                  </a:lnTo>
                  <a:lnTo>
                    <a:pt x="406" y="897"/>
                  </a:lnTo>
                  <a:lnTo>
                    <a:pt x="405" y="897"/>
                  </a:lnTo>
                  <a:lnTo>
                    <a:pt x="404" y="897"/>
                  </a:lnTo>
                  <a:lnTo>
                    <a:pt x="403" y="897"/>
                  </a:lnTo>
                  <a:lnTo>
                    <a:pt x="402" y="897"/>
                  </a:lnTo>
                  <a:lnTo>
                    <a:pt x="401" y="897"/>
                  </a:lnTo>
                  <a:lnTo>
                    <a:pt x="400" y="897"/>
                  </a:lnTo>
                  <a:lnTo>
                    <a:pt x="399" y="897"/>
                  </a:lnTo>
                  <a:lnTo>
                    <a:pt x="398" y="896"/>
                  </a:lnTo>
                  <a:lnTo>
                    <a:pt x="396" y="896"/>
                  </a:lnTo>
                  <a:lnTo>
                    <a:pt x="395" y="896"/>
                  </a:lnTo>
                  <a:lnTo>
                    <a:pt x="393" y="896"/>
                  </a:lnTo>
                  <a:lnTo>
                    <a:pt x="390" y="896"/>
                  </a:lnTo>
                  <a:lnTo>
                    <a:pt x="387" y="896"/>
                  </a:lnTo>
                  <a:lnTo>
                    <a:pt x="385" y="896"/>
                  </a:lnTo>
                  <a:lnTo>
                    <a:pt x="384" y="896"/>
                  </a:lnTo>
                  <a:lnTo>
                    <a:pt x="383" y="896"/>
                  </a:lnTo>
                  <a:lnTo>
                    <a:pt x="382" y="896"/>
                  </a:lnTo>
                  <a:lnTo>
                    <a:pt x="381" y="896"/>
                  </a:lnTo>
                  <a:lnTo>
                    <a:pt x="380" y="896"/>
                  </a:lnTo>
                  <a:lnTo>
                    <a:pt x="379" y="896"/>
                  </a:lnTo>
                  <a:lnTo>
                    <a:pt x="377" y="896"/>
                  </a:lnTo>
                  <a:lnTo>
                    <a:pt x="376" y="896"/>
                  </a:lnTo>
                  <a:lnTo>
                    <a:pt x="375" y="896"/>
                  </a:lnTo>
                  <a:lnTo>
                    <a:pt x="373" y="896"/>
                  </a:lnTo>
                  <a:lnTo>
                    <a:pt x="368" y="896"/>
                  </a:lnTo>
                  <a:lnTo>
                    <a:pt x="367" y="896"/>
                  </a:lnTo>
                  <a:lnTo>
                    <a:pt x="366" y="896"/>
                  </a:lnTo>
                  <a:lnTo>
                    <a:pt x="364" y="896"/>
                  </a:lnTo>
                  <a:lnTo>
                    <a:pt x="363" y="896"/>
                  </a:lnTo>
                  <a:lnTo>
                    <a:pt x="362" y="896"/>
                  </a:lnTo>
                  <a:lnTo>
                    <a:pt x="362" y="895"/>
                  </a:lnTo>
                  <a:lnTo>
                    <a:pt x="362" y="894"/>
                  </a:lnTo>
                  <a:lnTo>
                    <a:pt x="362" y="894"/>
                  </a:lnTo>
                  <a:lnTo>
                    <a:pt x="362" y="889"/>
                  </a:lnTo>
                  <a:lnTo>
                    <a:pt x="362" y="888"/>
                  </a:lnTo>
                  <a:lnTo>
                    <a:pt x="362" y="887"/>
                  </a:lnTo>
                  <a:lnTo>
                    <a:pt x="362" y="884"/>
                  </a:lnTo>
                  <a:lnTo>
                    <a:pt x="361" y="884"/>
                  </a:lnTo>
                  <a:lnTo>
                    <a:pt x="360" y="884"/>
                  </a:lnTo>
                  <a:lnTo>
                    <a:pt x="359" y="884"/>
                  </a:lnTo>
                  <a:lnTo>
                    <a:pt x="358" y="884"/>
                  </a:lnTo>
                  <a:lnTo>
                    <a:pt x="357" y="884"/>
                  </a:lnTo>
                  <a:lnTo>
                    <a:pt x="356" y="884"/>
                  </a:lnTo>
                  <a:lnTo>
                    <a:pt x="356" y="884"/>
                  </a:lnTo>
                  <a:lnTo>
                    <a:pt x="355" y="884"/>
                  </a:lnTo>
                  <a:lnTo>
                    <a:pt x="353" y="884"/>
                  </a:lnTo>
                  <a:lnTo>
                    <a:pt x="352" y="884"/>
                  </a:lnTo>
                  <a:lnTo>
                    <a:pt x="351" y="884"/>
                  </a:lnTo>
                  <a:lnTo>
                    <a:pt x="349" y="884"/>
                  </a:lnTo>
                  <a:lnTo>
                    <a:pt x="349" y="883"/>
                  </a:lnTo>
                  <a:lnTo>
                    <a:pt x="349" y="881"/>
                  </a:lnTo>
                  <a:lnTo>
                    <a:pt x="349" y="880"/>
                  </a:lnTo>
                  <a:lnTo>
                    <a:pt x="348" y="880"/>
                  </a:lnTo>
                  <a:lnTo>
                    <a:pt x="346" y="880"/>
                  </a:lnTo>
                  <a:lnTo>
                    <a:pt x="345" y="880"/>
                  </a:lnTo>
                  <a:lnTo>
                    <a:pt x="344" y="880"/>
                  </a:lnTo>
                  <a:lnTo>
                    <a:pt x="344" y="880"/>
                  </a:lnTo>
                  <a:lnTo>
                    <a:pt x="343" y="880"/>
                  </a:lnTo>
                  <a:lnTo>
                    <a:pt x="340" y="880"/>
                  </a:lnTo>
                  <a:lnTo>
                    <a:pt x="340" y="875"/>
                  </a:lnTo>
                  <a:lnTo>
                    <a:pt x="337" y="875"/>
                  </a:lnTo>
                  <a:lnTo>
                    <a:pt x="336" y="875"/>
                  </a:lnTo>
                  <a:lnTo>
                    <a:pt x="335" y="875"/>
                  </a:lnTo>
                  <a:lnTo>
                    <a:pt x="334" y="875"/>
                  </a:lnTo>
                  <a:lnTo>
                    <a:pt x="331" y="875"/>
                  </a:lnTo>
                  <a:lnTo>
                    <a:pt x="330" y="875"/>
                  </a:lnTo>
                  <a:lnTo>
                    <a:pt x="328" y="875"/>
                  </a:lnTo>
                  <a:lnTo>
                    <a:pt x="327" y="875"/>
                  </a:lnTo>
                  <a:lnTo>
                    <a:pt x="326" y="875"/>
                  </a:lnTo>
                  <a:lnTo>
                    <a:pt x="325" y="875"/>
                  </a:lnTo>
                  <a:lnTo>
                    <a:pt x="324" y="875"/>
                  </a:lnTo>
                  <a:lnTo>
                    <a:pt x="322" y="875"/>
                  </a:lnTo>
                  <a:lnTo>
                    <a:pt x="321" y="875"/>
                  </a:lnTo>
                  <a:lnTo>
                    <a:pt x="320" y="875"/>
                  </a:lnTo>
                  <a:lnTo>
                    <a:pt x="319" y="874"/>
                  </a:lnTo>
                  <a:lnTo>
                    <a:pt x="319" y="874"/>
                  </a:lnTo>
                  <a:lnTo>
                    <a:pt x="317" y="874"/>
                  </a:lnTo>
                  <a:lnTo>
                    <a:pt x="316" y="874"/>
                  </a:lnTo>
                  <a:lnTo>
                    <a:pt x="314" y="874"/>
                  </a:lnTo>
                  <a:lnTo>
                    <a:pt x="313" y="874"/>
                  </a:lnTo>
                  <a:lnTo>
                    <a:pt x="312" y="874"/>
                  </a:lnTo>
                  <a:lnTo>
                    <a:pt x="311" y="874"/>
                  </a:lnTo>
                  <a:lnTo>
                    <a:pt x="309" y="874"/>
                  </a:lnTo>
                  <a:lnTo>
                    <a:pt x="308" y="874"/>
                  </a:lnTo>
                  <a:lnTo>
                    <a:pt x="307" y="874"/>
                  </a:lnTo>
                  <a:lnTo>
                    <a:pt x="307" y="874"/>
                  </a:lnTo>
                  <a:lnTo>
                    <a:pt x="306" y="874"/>
                  </a:lnTo>
                  <a:lnTo>
                    <a:pt x="304" y="874"/>
                  </a:lnTo>
                  <a:lnTo>
                    <a:pt x="303" y="874"/>
                  </a:lnTo>
                  <a:lnTo>
                    <a:pt x="302" y="874"/>
                  </a:lnTo>
                  <a:lnTo>
                    <a:pt x="301" y="874"/>
                  </a:lnTo>
                  <a:lnTo>
                    <a:pt x="298" y="874"/>
                  </a:lnTo>
                  <a:lnTo>
                    <a:pt x="297" y="874"/>
                  </a:lnTo>
                  <a:lnTo>
                    <a:pt x="294" y="874"/>
                  </a:lnTo>
                  <a:lnTo>
                    <a:pt x="290" y="874"/>
                  </a:lnTo>
                  <a:lnTo>
                    <a:pt x="288" y="874"/>
                  </a:lnTo>
                  <a:lnTo>
                    <a:pt x="287" y="874"/>
                  </a:lnTo>
                  <a:lnTo>
                    <a:pt x="288" y="872"/>
                  </a:lnTo>
                  <a:lnTo>
                    <a:pt x="288" y="870"/>
                  </a:lnTo>
                  <a:lnTo>
                    <a:pt x="288" y="867"/>
                  </a:lnTo>
                  <a:lnTo>
                    <a:pt x="288" y="866"/>
                  </a:lnTo>
                  <a:lnTo>
                    <a:pt x="288" y="865"/>
                  </a:lnTo>
                  <a:lnTo>
                    <a:pt x="286" y="865"/>
                  </a:lnTo>
                  <a:lnTo>
                    <a:pt x="283" y="865"/>
                  </a:lnTo>
                  <a:lnTo>
                    <a:pt x="281" y="865"/>
                  </a:lnTo>
                  <a:lnTo>
                    <a:pt x="279" y="865"/>
                  </a:lnTo>
                  <a:lnTo>
                    <a:pt x="276" y="865"/>
                  </a:lnTo>
                  <a:lnTo>
                    <a:pt x="275" y="865"/>
                  </a:lnTo>
                  <a:lnTo>
                    <a:pt x="275" y="864"/>
                  </a:lnTo>
                  <a:lnTo>
                    <a:pt x="275" y="862"/>
                  </a:lnTo>
                  <a:lnTo>
                    <a:pt x="275" y="861"/>
                  </a:lnTo>
                  <a:lnTo>
                    <a:pt x="275" y="860"/>
                  </a:lnTo>
                  <a:lnTo>
                    <a:pt x="274" y="860"/>
                  </a:lnTo>
                  <a:lnTo>
                    <a:pt x="272" y="860"/>
                  </a:lnTo>
                  <a:lnTo>
                    <a:pt x="271" y="860"/>
                  </a:lnTo>
                  <a:lnTo>
                    <a:pt x="270" y="860"/>
                  </a:lnTo>
                  <a:lnTo>
                    <a:pt x="270" y="859"/>
                  </a:lnTo>
                  <a:lnTo>
                    <a:pt x="270" y="858"/>
                  </a:lnTo>
                  <a:lnTo>
                    <a:pt x="270" y="857"/>
                  </a:lnTo>
                  <a:lnTo>
                    <a:pt x="270" y="857"/>
                  </a:lnTo>
                  <a:lnTo>
                    <a:pt x="269" y="857"/>
                  </a:lnTo>
                  <a:lnTo>
                    <a:pt x="267" y="857"/>
                  </a:lnTo>
                  <a:lnTo>
                    <a:pt x="266" y="857"/>
                  </a:lnTo>
                  <a:lnTo>
                    <a:pt x="265" y="857"/>
                  </a:lnTo>
                  <a:lnTo>
                    <a:pt x="265" y="855"/>
                  </a:lnTo>
                  <a:lnTo>
                    <a:pt x="265" y="854"/>
                  </a:lnTo>
                  <a:lnTo>
                    <a:pt x="265" y="853"/>
                  </a:lnTo>
                  <a:lnTo>
                    <a:pt x="265" y="852"/>
                  </a:lnTo>
                  <a:lnTo>
                    <a:pt x="265" y="851"/>
                  </a:lnTo>
                  <a:lnTo>
                    <a:pt x="265" y="849"/>
                  </a:lnTo>
                  <a:lnTo>
                    <a:pt x="265" y="848"/>
                  </a:lnTo>
                  <a:lnTo>
                    <a:pt x="265" y="847"/>
                  </a:lnTo>
                  <a:lnTo>
                    <a:pt x="264" y="847"/>
                  </a:lnTo>
                  <a:lnTo>
                    <a:pt x="263" y="847"/>
                  </a:lnTo>
                  <a:lnTo>
                    <a:pt x="262" y="847"/>
                  </a:lnTo>
                  <a:lnTo>
                    <a:pt x="261" y="847"/>
                  </a:lnTo>
                  <a:lnTo>
                    <a:pt x="260" y="847"/>
                  </a:lnTo>
                  <a:lnTo>
                    <a:pt x="261" y="846"/>
                  </a:lnTo>
                  <a:lnTo>
                    <a:pt x="261" y="845"/>
                  </a:lnTo>
                  <a:lnTo>
                    <a:pt x="260" y="845"/>
                  </a:lnTo>
                  <a:lnTo>
                    <a:pt x="259" y="845"/>
                  </a:lnTo>
                  <a:lnTo>
                    <a:pt x="258" y="845"/>
                  </a:lnTo>
                  <a:lnTo>
                    <a:pt x="258" y="846"/>
                  </a:lnTo>
                  <a:lnTo>
                    <a:pt x="257" y="846"/>
                  </a:lnTo>
                  <a:lnTo>
                    <a:pt x="257" y="846"/>
                  </a:lnTo>
                  <a:lnTo>
                    <a:pt x="256" y="847"/>
                  </a:lnTo>
                  <a:lnTo>
                    <a:pt x="255" y="847"/>
                  </a:lnTo>
                  <a:lnTo>
                    <a:pt x="254" y="847"/>
                  </a:lnTo>
                  <a:lnTo>
                    <a:pt x="253" y="847"/>
                  </a:lnTo>
                  <a:lnTo>
                    <a:pt x="252" y="847"/>
                  </a:lnTo>
                  <a:lnTo>
                    <a:pt x="251" y="847"/>
                  </a:lnTo>
                  <a:lnTo>
                    <a:pt x="250" y="847"/>
                  </a:lnTo>
                  <a:lnTo>
                    <a:pt x="249" y="847"/>
                  </a:lnTo>
                  <a:lnTo>
                    <a:pt x="248" y="847"/>
                  </a:lnTo>
                  <a:lnTo>
                    <a:pt x="247" y="847"/>
                  </a:lnTo>
                  <a:lnTo>
                    <a:pt x="246" y="847"/>
                  </a:lnTo>
                  <a:lnTo>
                    <a:pt x="246" y="846"/>
                  </a:lnTo>
                  <a:lnTo>
                    <a:pt x="245" y="846"/>
                  </a:lnTo>
                  <a:lnTo>
                    <a:pt x="245" y="845"/>
                  </a:lnTo>
                  <a:lnTo>
                    <a:pt x="244" y="845"/>
                  </a:lnTo>
                  <a:lnTo>
                    <a:pt x="244" y="844"/>
                  </a:lnTo>
                  <a:lnTo>
                    <a:pt x="244" y="844"/>
                  </a:lnTo>
                  <a:lnTo>
                    <a:pt x="244" y="843"/>
                  </a:lnTo>
                  <a:lnTo>
                    <a:pt x="244" y="842"/>
                  </a:lnTo>
                  <a:lnTo>
                    <a:pt x="244" y="841"/>
                  </a:lnTo>
                  <a:lnTo>
                    <a:pt x="243" y="841"/>
                  </a:lnTo>
                  <a:lnTo>
                    <a:pt x="242" y="841"/>
                  </a:lnTo>
                  <a:lnTo>
                    <a:pt x="242" y="840"/>
                  </a:lnTo>
                  <a:lnTo>
                    <a:pt x="241" y="840"/>
                  </a:lnTo>
                  <a:lnTo>
                    <a:pt x="241" y="839"/>
                  </a:lnTo>
                  <a:lnTo>
                    <a:pt x="240" y="839"/>
                  </a:lnTo>
                  <a:lnTo>
                    <a:pt x="239" y="839"/>
                  </a:lnTo>
                  <a:lnTo>
                    <a:pt x="239" y="838"/>
                  </a:lnTo>
                  <a:lnTo>
                    <a:pt x="238" y="838"/>
                  </a:lnTo>
                  <a:lnTo>
                    <a:pt x="237" y="838"/>
                  </a:lnTo>
                  <a:lnTo>
                    <a:pt x="237" y="837"/>
                  </a:lnTo>
                  <a:lnTo>
                    <a:pt x="236" y="837"/>
                  </a:lnTo>
                  <a:lnTo>
                    <a:pt x="235" y="837"/>
                  </a:lnTo>
                  <a:lnTo>
                    <a:pt x="235" y="836"/>
                  </a:lnTo>
                  <a:lnTo>
                    <a:pt x="234" y="836"/>
                  </a:lnTo>
                  <a:lnTo>
                    <a:pt x="233" y="836"/>
                  </a:lnTo>
                  <a:lnTo>
                    <a:pt x="233" y="835"/>
                  </a:lnTo>
                  <a:lnTo>
                    <a:pt x="232" y="835"/>
                  </a:lnTo>
                  <a:lnTo>
                    <a:pt x="232" y="835"/>
                  </a:lnTo>
                  <a:lnTo>
                    <a:pt x="232" y="834"/>
                  </a:lnTo>
                  <a:lnTo>
                    <a:pt x="231" y="834"/>
                  </a:lnTo>
                  <a:lnTo>
                    <a:pt x="230" y="834"/>
                  </a:lnTo>
                  <a:lnTo>
                    <a:pt x="230" y="835"/>
                  </a:lnTo>
                  <a:lnTo>
                    <a:pt x="231" y="835"/>
                  </a:lnTo>
                  <a:lnTo>
                    <a:pt x="230" y="835"/>
                  </a:lnTo>
                  <a:lnTo>
                    <a:pt x="230" y="836"/>
                  </a:lnTo>
                  <a:lnTo>
                    <a:pt x="230" y="837"/>
                  </a:lnTo>
                  <a:lnTo>
                    <a:pt x="230" y="838"/>
                  </a:lnTo>
                  <a:lnTo>
                    <a:pt x="230" y="839"/>
                  </a:lnTo>
                  <a:lnTo>
                    <a:pt x="230" y="840"/>
                  </a:lnTo>
                  <a:lnTo>
                    <a:pt x="230" y="841"/>
                  </a:lnTo>
                  <a:lnTo>
                    <a:pt x="229" y="841"/>
                  </a:lnTo>
                  <a:lnTo>
                    <a:pt x="230" y="841"/>
                  </a:lnTo>
                  <a:lnTo>
                    <a:pt x="230" y="842"/>
                  </a:lnTo>
                  <a:lnTo>
                    <a:pt x="229" y="841"/>
                  </a:lnTo>
                  <a:lnTo>
                    <a:pt x="228" y="841"/>
                  </a:lnTo>
                  <a:lnTo>
                    <a:pt x="228" y="842"/>
                  </a:lnTo>
                  <a:lnTo>
                    <a:pt x="228" y="843"/>
                  </a:lnTo>
                  <a:lnTo>
                    <a:pt x="229" y="843"/>
                  </a:lnTo>
                  <a:lnTo>
                    <a:pt x="229" y="844"/>
                  </a:lnTo>
                  <a:lnTo>
                    <a:pt x="229" y="844"/>
                  </a:lnTo>
                  <a:lnTo>
                    <a:pt x="229" y="844"/>
                  </a:lnTo>
                  <a:lnTo>
                    <a:pt x="229" y="844"/>
                  </a:lnTo>
                  <a:lnTo>
                    <a:pt x="229" y="845"/>
                  </a:lnTo>
                  <a:lnTo>
                    <a:pt x="229" y="846"/>
                  </a:lnTo>
                  <a:lnTo>
                    <a:pt x="229" y="847"/>
                  </a:lnTo>
                  <a:lnTo>
                    <a:pt x="229" y="848"/>
                  </a:lnTo>
                  <a:lnTo>
                    <a:pt x="228" y="848"/>
                  </a:lnTo>
                  <a:lnTo>
                    <a:pt x="228" y="849"/>
                  </a:lnTo>
                  <a:lnTo>
                    <a:pt x="228" y="850"/>
                  </a:lnTo>
                  <a:lnTo>
                    <a:pt x="228" y="851"/>
                  </a:lnTo>
                  <a:lnTo>
                    <a:pt x="228" y="852"/>
                  </a:lnTo>
                  <a:lnTo>
                    <a:pt x="228" y="853"/>
                  </a:lnTo>
                  <a:lnTo>
                    <a:pt x="228" y="854"/>
                  </a:lnTo>
                  <a:lnTo>
                    <a:pt x="228" y="855"/>
                  </a:lnTo>
                  <a:lnTo>
                    <a:pt x="228" y="856"/>
                  </a:lnTo>
                  <a:lnTo>
                    <a:pt x="228" y="857"/>
                  </a:lnTo>
                  <a:lnTo>
                    <a:pt x="228" y="857"/>
                  </a:lnTo>
                  <a:lnTo>
                    <a:pt x="228" y="858"/>
                  </a:lnTo>
                  <a:lnTo>
                    <a:pt x="227" y="858"/>
                  </a:lnTo>
                  <a:lnTo>
                    <a:pt x="227" y="859"/>
                  </a:lnTo>
                  <a:lnTo>
                    <a:pt x="227" y="860"/>
                  </a:lnTo>
                  <a:lnTo>
                    <a:pt x="227" y="861"/>
                  </a:lnTo>
                  <a:lnTo>
                    <a:pt x="227" y="862"/>
                  </a:lnTo>
                  <a:lnTo>
                    <a:pt x="227" y="863"/>
                  </a:lnTo>
                  <a:lnTo>
                    <a:pt x="227" y="864"/>
                  </a:lnTo>
                  <a:lnTo>
                    <a:pt x="227" y="865"/>
                  </a:lnTo>
                  <a:lnTo>
                    <a:pt x="225" y="865"/>
                  </a:lnTo>
                  <a:lnTo>
                    <a:pt x="220" y="865"/>
                  </a:lnTo>
                  <a:lnTo>
                    <a:pt x="219" y="865"/>
                  </a:lnTo>
                  <a:lnTo>
                    <a:pt x="218" y="865"/>
                  </a:lnTo>
                  <a:lnTo>
                    <a:pt x="216" y="865"/>
                  </a:lnTo>
                  <a:lnTo>
                    <a:pt x="213" y="865"/>
                  </a:lnTo>
                  <a:lnTo>
                    <a:pt x="213" y="867"/>
                  </a:lnTo>
                  <a:lnTo>
                    <a:pt x="215" y="867"/>
                  </a:lnTo>
                  <a:lnTo>
                    <a:pt x="215" y="868"/>
                  </a:lnTo>
                  <a:lnTo>
                    <a:pt x="215" y="869"/>
                  </a:lnTo>
                  <a:lnTo>
                    <a:pt x="216" y="869"/>
                  </a:lnTo>
                  <a:lnTo>
                    <a:pt x="217" y="869"/>
                  </a:lnTo>
                  <a:lnTo>
                    <a:pt x="218" y="869"/>
                  </a:lnTo>
                  <a:lnTo>
                    <a:pt x="217" y="869"/>
                  </a:lnTo>
                  <a:lnTo>
                    <a:pt x="216" y="869"/>
                  </a:lnTo>
                  <a:lnTo>
                    <a:pt x="215" y="869"/>
                  </a:lnTo>
                  <a:lnTo>
                    <a:pt x="215" y="869"/>
                  </a:lnTo>
                  <a:lnTo>
                    <a:pt x="215" y="870"/>
                  </a:lnTo>
                  <a:lnTo>
                    <a:pt x="214" y="870"/>
                  </a:lnTo>
                  <a:lnTo>
                    <a:pt x="213" y="870"/>
                  </a:lnTo>
                  <a:lnTo>
                    <a:pt x="213" y="871"/>
                  </a:lnTo>
                  <a:lnTo>
                    <a:pt x="213" y="872"/>
                  </a:lnTo>
                  <a:lnTo>
                    <a:pt x="212" y="872"/>
                  </a:lnTo>
                  <a:lnTo>
                    <a:pt x="212" y="873"/>
                  </a:lnTo>
                  <a:lnTo>
                    <a:pt x="211" y="873"/>
                  </a:lnTo>
                  <a:lnTo>
                    <a:pt x="211" y="874"/>
                  </a:lnTo>
                  <a:lnTo>
                    <a:pt x="210" y="875"/>
                  </a:lnTo>
                  <a:lnTo>
                    <a:pt x="211" y="875"/>
                  </a:lnTo>
                  <a:lnTo>
                    <a:pt x="211" y="876"/>
                  </a:lnTo>
                  <a:lnTo>
                    <a:pt x="212" y="876"/>
                  </a:lnTo>
                  <a:lnTo>
                    <a:pt x="212" y="877"/>
                  </a:lnTo>
                  <a:lnTo>
                    <a:pt x="214" y="877"/>
                  </a:lnTo>
                  <a:lnTo>
                    <a:pt x="215" y="877"/>
                  </a:lnTo>
                  <a:lnTo>
                    <a:pt x="216" y="878"/>
                  </a:lnTo>
                  <a:lnTo>
                    <a:pt x="217" y="878"/>
                  </a:lnTo>
                  <a:lnTo>
                    <a:pt x="218" y="878"/>
                  </a:lnTo>
                  <a:lnTo>
                    <a:pt x="219" y="878"/>
                  </a:lnTo>
                  <a:lnTo>
                    <a:pt x="220" y="879"/>
                  </a:lnTo>
                  <a:lnTo>
                    <a:pt x="221" y="879"/>
                  </a:lnTo>
                  <a:lnTo>
                    <a:pt x="224" y="879"/>
                  </a:lnTo>
                  <a:lnTo>
                    <a:pt x="225" y="879"/>
                  </a:lnTo>
                  <a:lnTo>
                    <a:pt x="226" y="879"/>
                  </a:lnTo>
                  <a:lnTo>
                    <a:pt x="227" y="879"/>
                  </a:lnTo>
                  <a:lnTo>
                    <a:pt x="228" y="879"/>
                  </a:lnTo>
                  <a:lnTo>
                    <a:pt x="230" y="878"/>
                  </a:lnTo>
                  <a:lnTo>
                    <a:pt x="231" y="878"/>
                  </a:lnTo>
                  <a:lnTo>
                    <a:pt x="233" y="878"/>
                  </a:lnTo>
                  <a:lnTo>
                    <a:pt x="234" y="879"/>
                  </a:lnTo>
                  <a:lnTo>
                    <a:pt x="235" y="879"/>
                  </a:lnTo>
                  <a:lnTo>
                    <a:pt x="235" y="880"/>
                  </a:lnTo>
                  <a:lnTo>
                    <a:pt x="235" y="881"/>
                  </a:lnTo>
                  <a:lnTo>
                    <a:pt x="236" y="881"/>
                  </a:lnTo>
                  <a:lnTo>
                    <a:pt x="237" y="881"/>
                  </a:lnTo>
                  <a:lnTo>
                    <a:pt x="238" y="881"/>
                  </a:lnTo>
                  <a:lnTo>
                    <a:pt x="239" y="881"/>
                  </a:lnTo>
                  <a:lnTo>
                    <a:pt x="239" y="882"/>
                  </a:lnTo>
                  <a:lnTo>
                    <a:pt x="239" y="883"/>
                  </a:lnTo>
                  <a:lnTo>
                    <a:pt x="239" y="885"/>
                  </a:lnTo>
                  <a:lnTo>
                    <a:pt x="239" y="887"/>
                  </a:lnTo>
                  <a:lnTo>
                    <a:pt x="239" y="888"/>
                  </a:lnTo>
                  <a:lnTo>
                    <a:pt x="239" y="889"/>
                  </a:lnTo>
                  <a:lnTo>
                    <a:pt x="239" y="890"/>
                  </a:lnTo>
                  <a:lnTo>
                    <a:pt x="241" y="890"/>
                  </a:lnTo>
                  <a:lnTo>
                    <a:pt x="243" y="890"/>
                  </a:lnTo>
                  <a:lnTo>
                    <a:pt x="244" y="891"/>
                  </a:lnTo>
                  <a:lnTo>
                    <a:pt x="245" y="891"/>
                  </a:lnTo>
                  <a:lnTo>
                    <a:pt x="248" y="891"/>
                  </a:lnTo>
                  <a:lnTo>
                    <a:pt x="249" y="891"/>
                  </a:lnTo>
                  <a:lnTo>
                    <a:pt x="250" y="891"/>
                  </a:lnTo>
                  <a:lnTo>
                    <a:pt x="251" y="891"/>
                  </a:lnTo>
                  <a:lnTo>
                    <a:pt x="252" y="892"/>
                  </a:lnTo>
                  <a:lnTo>
                    <a:pt x="252" y="893"/>
                  </a:lnTo>
                  <a:lnTo>
                    <a:pt x="252" y="894"/>
                  </a:lnTo>
                  <a:lnTo>
                    <a:pt x="252" y="894"/>
                  </a:lnTo>
                  <a:lnTo>
                    <a:pt x="253" y="894"/>
                  </a:lnTo>
                  <a:lnTo>
                    <a:pt x="254" y="894"/>
                  </a:lnTo>
                  <a:lnTo>
                    <a:pt x="255" y="894"/>
                  </a:lnTo>
                  <a:lnTo>
                    <a:pt x="257" y="895"/>
                  </a:lnTo>
                  <a:lnTo>
                    <a:pt x="254" y="899"/>
                  </a:lnTo>
                  <a:lnTo>
                    <a:pt x="253" y="901"/>
                  </a:lnTo>
                  <a:lnTo>
                    <a:pt x="252" y="902"/>
                  </a:lnTo>
                  <a:lnTo>
                    <a:pt x="251" y="903"/>
                  </a:lnTo>
                  <a:lnTo>
                    <a:pt x="251" y="904"/>
                  </a:lnTo>
                  <a:lnTo>
                    <a:pt x="249" y="906"/>
                  </a:lnTo>
                  <a:lnTo>
                    <a:pt x="249" y="906"/>
                  </a:lnTo>
                  <a:lnTo>
                    <a:pt x="248" y="908"/>
                  </a:lnTo>
                  <a:lnTo>
                    <a:pt x="247" y="909"/>
                  </a:lnTo>
                  <a:lnTo>
                    <a:pt x="246" y="910"/>
                  </a:lnTo>
                  <a:lnTo>
                    <a:pt x="245" y="912"/>
                  </a:lnTo>
                  <a:lnTo>
                    <a:pt x="245" y="915"/>
                  </a:lnTo>
                  <a:lnTo>
                    <a:pt x="244" y="915"/>
                  </a:lnTo>
                  <a:lnTo>
                    <a:pt x="244" y="916"/>
                  </a:lnTo>
                  <a:lnTo>
                    <a:pt x="243" y="917"/>
                  </a:lnTo>
                  <a:lnTo>
                    <a:pt x="242" y="918"/>
                  </a:lnTo>
                  <a:lnTo>
                    <a:pt x="242" y="919"/>
                  </a:lnTo>
                  <a:lnTo>
                    <a:pt x="241" y="919"/>
                  </a:lnTo>
                  <a:lnTo>
                    <a:pt x="241" y="920"/>
                  </a:lnTo>
                  <a:lnTo>
                    <a:pt x="240" y="921"/>
                  </a:lnTo>
                  <a:lnTo>
                    <a:pt x="239" y="923"/>
                  </a:lnTo>
                  <a:lnTo>
                    <a:pt x="238" y="923"/>
                  </a:lnTo>
                  <a:lnTo>
                    <a:pt x="238" y="924"/>
                  </a:lnTo>
                  <a:lnTo>
                    <a:pt x="238" y="925"/>
                  </a:lnTo>
                  <a:lnTo>
                    <a:pt x="237" y="925"/>
                  </a:lnTo>
                  <a:lnTo>
                    <a:pt x="237" y="926"/>
                  </a:lnTo>
                  <a:lnTo>
                    <a:pt x="236" y="927"/>
                  </a:lnTo>
                  <a:lnTo>
                    <a:pt x="235" y="929"/>
                  </a:lnTo>
                  <a:lnTo>
                    <a:pt x="235" y="930"/>
                  </a:lnTo>
                  <a:lnTo>
                    <a:pt x="234" y="930"/>
                  </a:lnTo>
                  <a:lnTo>
                    <a:pt x="234" y="931"/>
                  </a:lnTo>
                  <a:lnTo>
                    <a:pt x="234" y="931"/>
                  </a:lnTo>
                  <a:lnTo>
                    <a:pt x="233" y="931"/>
                  </a:lnTo>
                  <a:lnTo>
                    <a:pt x="233" y="932"/>
                  </a:lnTo>
                  <a:lnTo>
                    <a:pt x="233" y="933"/>
                  </a:lnTo>
                  <a:lnTo>
                    <a:pt x="233" y="934"/>
                  </a:lnTo>
                  <a:lnTo>
                    <a:pt x="233" y="935"/>
                  </a:lnTo>
                  <a:lnTo>
                    <a:pt x="233" y="936"/>
                  </a:lnTo>
                  <a:lnTo>
                    <a:pt x="233" y="937"/>
                  </a:lnTo>
                  <a:lnTo>
                    <a:pt x="233" y="938"/>
                  </a:lnTo>
                  <a:lnTo>
                    <a:pt x="233" y="939"/>
                  </a:lnTo>
                  <a:lnTo>
                    <a:pt x="233" y="940"/>
                  </a:lnTo>
                  <a:lnTo>
                    <a:pt x="233" y="941"/>
                  </a:lnTo>
                  <a:lnTo>
                    <a:pt x="233" y="942"/>
                  </a:lnTo>
                  <a:lnTo>
                    <a:pt x="233" y="943"/>
                  </a:lnTo>
                  <a:lnTo>
                    <a:pt x="233" y="943"/>
                  </a:lnTo>
                  <a:lnTo>
                    <a:pt x="233" y="944"/>
                  </a:lnTo>
                  <a:lnTo>
                    <a:pt x="233" y="945"/>
                  </a:lnTo>
                  <a:lnTo>
                    <a:pt x="233" y="946"/>
                  </a:lnTo>
                  <a:lnTo>
                    <a:pt x="233" y="947"/>
                  </a:lnTo>
                  <a:lnTo>
                    <a:pt x="233" y="948"/>
                  </a:lnTo>
                  <a:lnTo>
                    <a:pt x="233" y="949"/>
                  </a:lnTo>
                  <a:lnTo>
                    <a:pt x="233" y="951"/>
                  </a:lnTo>
                  <a:lnTo>
                    <a:pt x="233" y="952"/>
                  </a:lnTo>
                  <a:lnTo>
                    <a:pt x="233" y="953"/>
                  </a:lnTo>
                  <a:lnTo>
                    <a:pt x="233" y="954"/>
                  </a:lnTo>
                  <a:lnTo>
                    <a:pt x="233" y="955"/>
                  </a:lnTo>
                  <a:lnTo>
                    <a:pt x="233" y="955"/>
                  </a:lnTo>
                  <a:lnTo>
                    <a:pt x="233" y="956"/>
                  </a:lnTo>
                  <a:lnTo>
                    <a:pt x="233" y="957"/>
                  </a:lnTo>
                  <a:lnTo>
                    <a:pt x="232" y="957"/>
                  </a:lnTo>
                  <a:lnTo>
                    <a:pt x="232" y="958"/>
                  </a:lnTo>
                  <a:lnTo>
                    <a:pt x="232" y="960"/>
                  </a:lnTo>
                  <a:lnTo>
                    <a:pt x="233" y="960"/>
                  </a:lnTo>
                  <a:lnTo>
                    <a:pt x="234" y="960"/>
                  </a:lnTo>
                  <a:lnTo>
                    <a:pt x="235" y="960"/>
                  </a:lnTo>
                  <a:lnTo>
                    <a:pt x="236" y="960"/>
                  </a:lnTo>
                  <a:lnTo>
                    <a:pt x="235" y="961"/>
                  </a:lnTo>
                  <a:lnTo>
                    <a:pt x="234" y="961"/>
                  </a:lnTo>
                  <a:lnTo>
                    <a:pt x="233" y="961"/>
                  </a:lnTo>
                  <a:lnTo>
                    <a:pt x="233" y="962"/>
                  </a:lnTo>
                  <a:lnTo>
                    <a:pt x="232" y="962"/>
                  </a:lnTo>
                  <a:lnTo>
                    <a:pt x="232" y="962"/>
                  </a:lnTo>
                  <a:lnTo>
                    <a:pt x="232" y="963"/>
                  </a:lnTo>
                  <a:lnTo>
                    <a:pt x="231" y="963"/>
                  </a:lnTo>
                  <a:lnTo>
                    <a:pt x="231" y="964"/>
                  </a:lnTo>
                  <a:lnTo>
                    <a:pt x="230" y="964"/>
                  </a:lnTo>
                  <a:lnTo>
                    <a:pt x="229" y="964"/>
                  </a:lnTo>
                  <a:lnTo>
                    <a:pt x="229" y="965"/>
                  </a:lnTo>
                  <a:lnTo>
                    <a:pt x="228" y="965"/>
                  </a:lnTo>
                  <a:lnTo>
                    <a:pt x="227" y="965"/>
                  </a:lnTo>
                  <a:lnTo>
                    <a:pt x="227" y="964"/>
                  </a:lnTo>
                  <a:lnTo>
                    <a:pt x="226" y="964"/>
                  </a:lnTo>
                  <a:lnTo>
                    <a:pt x="225" y="964"/>
                  </a:lnTo>
                  <a:lnTo>
                    <a:pt x="224" y="964"/>
                  </a:lnTo>
                  <a:lnTo>
                    <a:pt x="223" y="963"/>
                  </a:lnTo>
                  <a:lnTo>
                    <a:pt x="222" y="963"/>
                  </a:lnTo>
                  <a:lnTo>
                    <a:pt x="222" y="962"/>
                  </a:lnTo>
                  <a:lnTo>
                    <a:pt x="221" y="962"/>
                  </a:lnTo>
                  <a:lnTo>
                    <a:pt x="220" y="962"/>
                  </a:lnTo>
                  <a:lnTo>
                    <a:pt x="220" y="962"/>
                  </a:lnTo>
                  <a:lnTo>
                    <a:pt x="219" y="962"/>
                  </a:lnTo>
                  <a:lnTo>
                    <a:pt x="218" y="962"/>
                  </a:lnTo>
                  <a:lnTo>
                    <a:pt x="217" y="962"/>
                  </a:lnTo>
                  <a:lnTo>
                    <a:pt x="216" y="962"/>
                  </a:lnTo>
                  <a:lnTo>
                    <a:pt x="215" y="962"/>
                  </a:lnTo>
                  <a:lnTo>
                    <a:pt x="214" y="962"/>
                  </a:lnTo>
                  <a:lnTo>
                    <a:pt x="214" y="961"/>
                  </a:lnTo>
                  <a:lnTo>
                    <a:pt x="213" y="961"/>
                  </a:lnTo>
                  <a:lnTo>
                    <a:pt x="212" y="961"/>
                  </a:lnTo>
                  <a:lnTo>
                    <a:pt x="211" y="961"/>
                  </a:lnTo>
                  <a:lnTo>
                    <a:pt x="211" y="962"/>
                  </a:lnTo>
                  <a:lnTo>
                    <a:pt x="210" y="962"/>
                  </a:lnTo>
                  <a:lnTo>
                    <a:pt x="209" y="962"/>
                  </a:lnTo>
                  <a:lnTo>
                    <a:pt x="208" y="962"/>
                  </a:lnTo>
                  <a:lnTo>
                    <a:pt x="208" y="962"/>
                  </a:lnTo>
                  <a:lnTo>
                    <a:pt x="207" y="962"/>
                  </a:lnTo>
                  <a:lnTo>
                    <a:pt x="206" y="962"/>
                  </a:lnTo>
                  <a:lnTo>
                    <a:pt x="205" y="962"/>
                  </a:lnTo>
                  <a:lnTo>
                    <a:pt x="204" y="962"/>
                  </a:lnTo>
                  <a:lnTo>
                    <a:pt x="203" y="962"/>
                  </a:lnTo>
                  <a:lnTo>
                    <a:pt x="202" y="962"/>
                  </a:lnTo>
                  <a:lnTo>
                    <a:pt x="202" y="964"/>
                  </a:lnTo>
                  <a:lnTo>
                    <a:pt x="202" y="965"/>
                  </a:lnTo>
                  <a:lnTo>
                    <a:pt x="201" y="965"/>
                  </a:lnTo>
                  <a:lnTo>
                    <a:pt x="200" y="966"/>
                  </a:lnTo>
                  <a:lnTo>
                    <a:pt x="198" y="966"/>
                  </a:lnTo>
                  <a:lnTo>
                    <a:pt x="197" y="967"/>
                  </a:lnTo>
                  <a:lnTo>
                    <a:pt x="197" y="966"/>
                  </a:lnTo>
                  <a:lnTo>
                    <a:pt x="197" y="965"/>
                  </a:lnTo>
                  <a:lnTo>
                    <a:pt x="197" y="964"/>
                  </a:lnTo>
                  <a:lnTo>
                    <a:pt x="196" y="964"/>
                  </a:lnTo>
                  <a:lnTo>
                    <a:pt x="195" y="964"/>
                  </a:lnTo>
                  <a:lnTo>
                    <a:pt x="195" y="964"/>
                  </a:lnTo>
                  <a:lnTo>
                    <a:pt x="194" y="964"/>
                  </a:lnTo>
                  <a:lnTo>
                    <a:pt x="192" y="965"/>
                  </a:lnTo>
                  <a:lnTo>
                    <a:pt x="192" y="966"/>
                  </a:lnTo>
                  <a:lnTo>
                    <a:pt x="191" y="966"/>
                  </a:lnTo>
                  <a:lnTo>
                    <a:pt x="191" y="967"/>
                  </a:lnTo>
                  <a:lnTo>
                    <a:pt x="190" y="967"/>
                  </a:lnTo>
                  <a:lnTo>
                    <a:pt x="190" y="968"/>
                  </a:lnTo>
                  <a:lnTo>
                    <a:pt x="189" y="968"/>
                  </a:lnTo>
                  <a:lnTo>
                    <a:pt x="189" y="968"/>
                  </a:lnTo>
                  <a:lnTo>
                    <a:pt x="188" y="968"/>
                  </a:lnTo>
                  <a:lnTo>
                    <a:pt x="188" y="968"/>
                  </a:lnTo>
                  <a:lnTo>
                    <a:pt x="188" y="969"/>
                  </a:lnTo>
                  <a:lnTo>
                    <a:pt x="187" y="969"/>
                  </a:lnTo>
                  <a:lnTo>
                    <a:pt x="186" y="969"/>
                  </a:lnTo>
                  <a:lnTo>
                    <a:pt x="186" y="970"/>
                  </a:lnTo>
                  <a:lnTo>
                    <a:pt x="185" y="970"/>
                  </a:lnTo>
                  <a:lnTo>
                    <a:pt x="185" y="971"/>
                  </a:lnTo>
                  <a:lnTo>
                    <a:pt x="184" y="971"/>
                  </a:lnTo>
                  <a:lnTo>
                    <a:pt x="183" y="972"/>
                  </a:lnTo>
                  <a:lnTo>
                    <a:pt x="183" y="972"/>
                  </a:lnTo>
                  <a:lnTo>
                    <a:pt x="182" y="972"/>
                  </a:lnTo>
                  <a:lnTo>
                    <a:pt x="181" y="972"/>
                  </a:lnTo>
                  <a:lnTo>
                    <a:pt x="180" y="972"/>
                  </a:lnTo>
                  <a:lnTo>
                    <a:pt x="179" y="972"/>
                  </a:lnTo>
                  <a:lnTo>
                    <a:pt x="178" y="972"/>
                  </a:lnTo>
                  <a:lnTo>
                    <a:pt x="177" y="972"/>
                  </a:lnTo>
                  <a:lnTo>
                    <a:pt x="176" y="971"/>
                  </a:lnTo>
                  <a:lnTo>
                    <a:pt x="175" y="971"/>
                  </a:lnTo>
                  <a:lnTo>
                    <a:pt x="174" y="971"/>
                  </a:lnTo>
                  <a:lnTo>
                    <a:pt x="174" y="972"/>
                  </a:lnTo>
                  <a:lnTo>
                    <a:pt x="173" y="972"/>
                  </a:lnTo>
                  <a:lnTo>
                    <a:pt x="172" y="973"/>
                  </a:lnTo>
                  <a:lnTo>
                    <a:pt x="171" y="973"/>
                  </a:lnTo>
                  <a:lnTo>
                    <a:pt x="171" y="974"/>
                  </a:lnTo>
                  <a:lnTo>
                    <a:pt x="171" y="974"/>
                  </a:lnTo>
                  <a:lnTo>
                    <a:pt x="170" y="974"/>
                  </a:lnTo>
                  <a:lnTo>
                    <a:pt x="169" y="974"/>
                  </a:lnTo>
                  <a:lnTo>
                    <a:pt x="171" y="972"/>
                  </a:lnTo>
                  <a:lnTo>
                    <a:pt x="170" y="972"/>
                  </a:lnTo>
                  <a:lnTo>
                    <a:pt x="170" y="973"/>
                  </a:lnTo>
                  <a:lnTo>
                    <a:pt x="169" y="973"/>
                  </a:lnTo>
                  <a:lnTo>
                    <a:pt x="169" y="972"/>
                  </a:lnTo>
                  <a:lnTo>
                    <a:pt x="169" y="973"/>
                  </a:lnTo>
                  <a:lnTo>
                    <a:pt x="168" y="973"/>
                  </a:lnTo>
                  <a:lnTo>
                    <a:pt x="167" y="973"/>
                  </a:lnTo>
                  <a:lnTo>
                    <a:pt x="167" y="972"/>
                  </a:lnTo>
                  <a:lnTo>
                    <a:pt x="167" y="973"/>
                  </a:lnTo>
                  <a:lnTo>
                    <a:pt x="167" y="974"/>
                  </a:lnTo>
                  <a:lnTo>
                    <a:pt x="166" y="974"/>
                  </a:lnTo>
                  <a:lnTo>
                    <a:pt x="165" y="974"/>
                  </a:lnTo>
                  <a:lnTo>
                    <a:pt x="164" y="974"/>
                  </a:lnTo>
                  <a:lnTo>
                    <a:pt x="163" y="974"/>
                  </a:lnTo>
                  <a:lnTo>
                    <a:pt x="162" y="974"/>
                  </a:lnTo>
                  <a:lnTo>
                    <a:pt x="161" y="974"/>
                  </a:lnTo>
                  <a:lnTo>
                    <a:pt x="160" y="974"/>
                  </a:lnTo>
                  <a:lnTo>
                    <a:pt x="159" y="974"/>
                  </a:lnTo>
                  <a:lnTo>
                    <a:pt x="158" y="974"/>
                  </a:lnTo>
                  <a:lnTo>
                    <a:pt x="158" y="974"/>
                  </a:lnTo>
                  <a:lnTo>
                    <a:pt x="158" y="973"/>
                  </a:lnTo>
                  <a:lnTo>
                    <a:pt x="157" y="973"/>
                  </a:lnTo>
                  <a:lnTo>
                    <a:pt x="156" y="973"/>
                  </a:lnTo>
                  <a:lnTo>
                    <a:pt x="155" y="973"/>
                  </a:lnTo>
                  <a:lnTo>
                    <a:pt x="154" y="973"/>
                  </a:lnTo>
                  <a:lnTo>
                    <a:pt x="154" y="974"/>
                  </a:lnTo>
                  <a:lnTo>
                    <a:pt x="154" y="975"/>
                  </a:lnTo>
                  <a:lnTo>
                    <a:pt x="154" y="976"/>
                  </a:lnTo>
                  <a:lnTo>
                    <a:pt x="153" y="977"/>
                  </a:lnTo>
                  <a:lnTo>
                    <a:pt x="153" y="978"/>
                  </a:lnTo>
                  <a:lnTo>
                    <a:pt x="153" y="979"/>
                  </a:lnTo>
                  <a:lnTo>
                    <a:pt x="154" y="979"/>
                  </a:lnTo>
                  <a:lnTo>
                    <a:pt x="154" y="980"/>
                  </a:lnTo>
                  <a:lnTo>
                    <a:pt x="155" y="980"/>
                  </a:lnTo>
                  <a:lnTo>
                    <a:pt x="155" y="979"/>
                  </a:lnTo>
                  <a:lnTo>
                    <a:pt x="156" y="979"/>
                  </a:lnTo>
                  <a:lnTo>
                    <a:pt x="157" y="979"/>
                  </a:lnTo>
                  <a:lnTo>
                    <a:pt x="158" y="978"/>
                  </a:lnTo>
                  <a:lnTo>
                    <a:pt x="158" y="982"/>
                  </a:lnTo>
                  <a:lnTo>
                    <a:pt x="158" y="983"/>
                  </a:lnTo>
                  <a:lnTo>
                    <a:pt x="158" y="984"/>
                  </a:lnTo>
                  <a:lnTo>
                    <a:pt x="158" y="985"/>
                  </a:lnTo>
                  <a:lnTo>
                    <a:pt x="158" y="986"/>
                  </a:lnTo>
                  <a:lnTo>
                    <a:pt x="157" y="986"/>
                  </a:lnTo>
                  <a:lnTo>
                    <a:pt x="157" y="987"/>
                  </a:lnTo>
                  <a:lnTo>
                    <a:pt x="157" y="988"/>
                  </a:lnTo>
                  <a:lnTo>
                    <a:pt x="157" y="989"/>
                  </a:lnTo>
                  <a:lnTo>
                    <a:pt x="157" y="990"/>
                  </a:lnTo>
                  <a:lnTo>
                    <a:pt x="157" y="991"/>
                  </a:lnTo>
                  <a:lnTo>
                    <a:pt x="157" y="992"/>
                  </a:lnTo>
                  <a:lnTo>
                    <a:pt x="157" y="992"/>
                  </a:lnTo>
                  <a:lnTo>
                    <a:pt x="157" y="993"/>
                  </a:lnTo>
                  <a:lnTo>
                    <a:pt x="157" y="994"/>
                  </a:lnTo>
                  <a:lnTo>
                    <a:pt x="158" y="995"/>
                  </a:lnTo>
                  <a:lnTo>
                    <a:pt x="158" y="996"/>
                  </a:lnTo>
                  <a:lnTo>
                    <a:pt x="158" y="997"/>
                  </a:lnTo>
                  <a:lnTo>
                    <a:pt x="158" y="997"/>
                  </a:lnTo>
                  <a:lnTo>
                    <a:pt x="158" y="998"/>
                  </a:lnTo>
                  <a:lnTo>
                    <a:pt x="158" y="999"/>
                  </a:lnTo>
                  <a:lnTo>
                    <a:pt x="159" y="999"/>
                  </a:lnTo>
                  <a:lnTo>
                    <a:pt x="159" y="1000"/>
                  </a:lnTo>
                  <a:lnTo>
                    <a:pt x="159" y="1001"/>
                  </a:lnTo>
                  <a:lnTo>
                    <a:pt x="160" y="1001"/>
                  </a:lnTo>
                  <a:lnTo>
                    <a:pt x="160" y="1002"/>
                  </a:lnTo>
                  <a:lnTo>
                    <a:pt x="160" y="1003"/>
                  </a:lnTo>
                  <a:lnTo>
                    <a:pt x="161" y="1003"/>
                  </a:lnTo>
                  <a:lnTo>
                    <a:pt x="162" y="1004"/>
                  </a:lnTo>
                  <a:lnTo>
                    <a:pt x="162" y="1005"/>
                  </a:lnTo>
                  <a:lnTo>
                    <a:pt x="162" y="1005"/>
                  </a:lnTo>
                  <a:lnTo>
                    <a:pt x="163" y="1005"/>
                  </a:lnTo>
                  <a:lnTo>
                    <a:pt x="163" y="1006"/>
                  </a:lnTo>
                  <a:lnTo>
                    <a:pt x="163" y="1007"/>
                  </a:lnTo>
                  <a:lnTo>
                    <a:pt x="164" y="1007"/>
                  </a:lnTo>
                  <a:lnTo>
                    <a:pt x="164" y="1008"/>
                  </a:lnTo>
                  <a:lnTo>
                    <a:pt x="165" y="1009"/>
                  </a:lnTo>
                  <a:lnTo>
                    <a:pt x="165" y="1010"/>
                  </a:lnTo>
                  <a:lnTo>
                    <a:pt x="166" y="1011"/>
                  </a:lnTo>
                  <a:lnTo>
                    <a:pt x="166" y="1012"/>
                  </a:lnTo>
                  <a:lnTo>
                    <a:pt x="166" y="1013"/>
                  </a:lnTo>
                  <a:lnTo>
                    <a:pt x="167" y="1013"/>
                  </a:lnTo>
                  <a:lnTo>
                    <a:pt x="167" y="1014"/>
                  </a:lnTo>
                  <a:lnTo>
                    <a:pt x="167" y="1015"/>
                  </a:lnTo>
                  <a:lnTo>
                    <a:pt x="168" y="1015"/>
                  </a:lnTo>
                  <a:lnTo>
                    <a:pt x="168" y="1016"/>
                  </a:lnTo>
                  <a:lnTo>
                    <a:pt x="168" y="1017"/>
                  </a:lnTo>
                  <a:lnTo>
                    <a:pt x="169" y="1017"/>
                  </a:lnTo>
                  <a:lnTo>
                    <a:pt x="169" y="1018"/>
                  </a:lnTo>
                  <a:lnTo>
                    <a:pt x="169" y="1019"/>
                  </a:lnTo>
                  <a:lnTo>
                    <a:pt x="170" y="1019"/>
                  </a:lnTo>
                  <a:lnTo>
                    <a:pt x="170" y="1020"/>
                  </a:lnTo>
                  <a:lnTo>
                    <a:pt x="170" y="1021"/>
                  </a:lnTo>
                  <a:lnTo>
                    <a:pt x="170" y="1022"/>
                  </a:lnTo>
                  <a:lnTo>
                    <a:pt x="171" y="1022"/>
                  </a:lnTo>
                  <a:lnTo>
                    <a:pt x="171" y="1023"/>
                  </a:lnTo>
                  <a:lnTo>
                    <a:pt x="171" y="1024"/>
                  </a:lnTo>
                  <a:lnTo>
                    <a:pt x="171" y="1024"/>
                  </a:lnTo>
                  <a:lnTo>
                    <a:pt x="171" y="1025"/>
                  </a:lnTo>
                  <a:lnTo>
                    <a:pt x="171" y="1026"/>
                  </a:lnTo>
                  <a:lnTo>
                    <a:pt x="171" y="1027"/>
                  </a:lnTo>
                  <a:lnTo>
                    <a:pt x="171" y="1027"/>
                  </a:lnTo>
                  <a:lnTo>
                    <a:pt x="171" y="1028"/>
                  </a:lnTo>
                  <a:lnTo>
                    <a:pt x="170" y="1028"/>
                  </a:lnTo>
                  <a:lnTo>
                    <a:pt x="170" y="1029"/>
                  </a:lnTo>
                  <a:lnTo>
                    <a:pt x="170" y="1029"/>
                  </a:lnTo>
                  <a:lnTo>
                    <a:pt x="169" y="1029"/>
                  </a:lnTo>
                  <a:lnTo>
                    <a:pt x="169" y="1030"/>
                  </a:lnTo>
                  <a:lnTo>
                    <a:pt x="168" y="1030"/>
                  </a:lnTo>
                  <a:lnTo>
                    <a:pt x="168" y="1031"/>
                  </a:lnTo>
                  <a:lnTo>
                    <a:pt x="168" y="1032"/>
                  </a:lnTo>
                  <a:lnTo>
                    <a:pt x="168" y="1033"/>
                  </a:lnTo>
                  <a:lnTo>
                    <a:pt x="167" y="1035"/>
                  </a:lnTo>
                  <a:lnTo>
                    <a:pt x="167" y="1039"/>
                  </a:lnTo>
                  <a:lnTo>
                    <a:pt x="167" y="1040"/>
                  </a:lnTo>
                  <a:lnTo>
                    <a:pt x="166" y="1041"/>
                  </a:lnTo>
                  <a:lnTo>
                    <a:pt x="166" y="1042"/>
                  </a:lnTo>
                  <a:lnTo>
                    <a:pt x="166" y="1042"/>
                  </a:lnTo>
                  <a:lnTo>
                    <a:pt x="166" y="1043"/>
                  </a:lnTo>
                  <a:lnTo>
                    <a:pt x="166" y="1044"/>
                  </a:lnTo>
                  <a:lnTo>
                    <a:pt x="165" y="1044"/>
                  </a:lnTo>
                  <a:lnTo>
                    <a:pt x="165" y="1043"/>
                  </a:lnTo>
                  <a:lnTo>
                    <a:pt x="165" y="1042"/>
                  </a:lnTo>
                  <a:lnTo>
                    <a:pt x="164" y="1042"/>
                  </a:lnTo>
                  <a:lnTo>
                    <a:pt x="164" y="1042"/>
                  </a:lnTo>
                  <a:lnTo>
                    <a:pt x="163" y="1042"/>
                  </a:lnTo>
                  <a:lnTo>
                    <a:pt x="163" y="1041"/>
                  </a:lnTo>
                  <a:lnTo>
                    <a:pt x="162" y="1041"/>
                  </a:lnTo>
                  <a:lnTo>
                    <a:pt x="162" y="1040"/>
                  </a:lnTo>
                  <a:lnTo>
                    <a:pt x="161" y="1040"/>
                  </a:lnTo>
                  <a:lnTo>
                    <a:pt x="160" y="1040"/>
                  </a:lnTo>
                  <a:lnTo>
                    <a:pt x="160" y="1039"/>
                  </a:lnTo>
                  <a:lnTo>
                    <a:pt x="159" y="1039"/>
                  </a:lnTo>
                  <a:lnTo>
                    <a:pt x="158" y="1039"/>
                  </a:lnTo>
                  <a:lnTo>
                    <a:pt x="158" y="1039"/>
                  </a:lnTo>
                  <a:lnTo>
                    <a:pt x="157" y="1039"/>
                  </a:lnTo>
                  <a:lnTo>
                    <a:pt x="156" y="1039"/>
                  </a:lnTo>
                  <a:lnTo>
                    <a:pt x="156" y="1042"/>
                  </a:lnTo>
                  <a:lnTo>
                    <a:pt x="156" y="1042"/>
                  </a:lnTo>
                  <a:lnTo>
                    <a:pt x="156" y="1043"/>
                  </a:lnTo>
                  <a:lnTo>
                    <a:pt x="156" y="1045"/>
                  </a:lnTo>
                  <a:lnTo>
                    <a:pt x="156" y="1046"/>
                  </a:lnTo>
                  <a:lnTo>
                    <a:pt x="156" y="1051"/>
                  </a:lnTo>
                  <a:lnTo>
                    <a:pt x="156" y="1054"/>
                  </a:lnTo>
                  <a:lnTo>
                    <a:pt x="156" y="1054"/>
                  </a:lnTo>
                  <a:lnTo>
                    <a:pt x="155" y="1054"/>
                  </a:lnTo>
                  <a:lnTo>
                    <a:pt x="155" y="1054"/>
                  </a:lnTo>
                  <a:lnTo>
                    <a:pt x="149" y="1049"/>
                  </a:lnTo>
                  <a:lnTo>
                    <a:pt x="149" y="1048"/>
                  </a:lnTo>
                  <a:lnTo>
                    <a:pt x="148" y="1048"/>
                  </a:lnTo>
                  <a:lnTo>
                    <a:pt x="146" y="1045"/>
                  </a:lnTo>
                  <a:lnTo>
                    <a:pt x="145" y="1044"/>
                  </a:lnTo>
                  <a:lnTo>
                    <a:pt x="144" y="1044"/>
                  </a:lnTo>
                  <a:lnTo>
                    <a:pt x="144" y="1043"/>
                  </a:lnTo>
                  <a:lnTo>
                    <a:pt x="142" y="1042"/>
                  </a:lnTo>
                  <a:lnTo>
                    <a:pt x="139" y="1040"/>
                  </a:lnTo>
                  <a:lnTo>
                    <a:pt x="139" y="1039"/>
                  </a:lnTo>
                  <a:lnTo>
                    <a:pt x="133" y="1033"/>
                  </a:lnTo>
                  <a:lnTo>
                    <a:pt x="132" y="1031"/>
                  </a:lnTo>
                  <a:lnTo>
                    <a:pt x="131" y="1031"/>
                  </a:lnTo>
                  <a:lnTo>
                    <a:pt x="128" y="1029"/>
                  </a:lnTo>
                  <a:lnTo>
                    <a:pt x="127" y="1028"/>
                  </a:lnTo>
                  <a:lnTo>
                    <a:pt x="127" y="1027"/>
                  </a:lnTo>
                  <a:lnTo>
                    <a:pt x="126" y="1027"/>
                  </a:lnTo>
                  <a:lnTo>
                    <a:pt x="125" y="1026"/>
                  </a:lnTo>
                  <a:lnTo>
                    <a:pt x="124" y="1025"/>
                  </a:lnTo>
                  <a:lnTo>
                    <a:pt x="122" y="1023"/>
                  </a:lnTo>
                  <a:lnTo>
                    <a:pt x="121" y="1022"/>
                  </a:lnTo>
                  <a:lnTo>
                    <a:pt x="119" y="1019"/>
                  </a:lnTo>
                  <a:lnTo>
                    <a:pt x="118" y="1019"/>
                  </a:lnTo>
                  <a:lnTo>
                    <a:pt x="118" y="1018"/>
                  </a:lnTo>
                  <a:lnTo>
                    <a:pt x="117" y="1018"/>
                  </a:lnTo>
                  <a:lnTo>
                    <a:pt x="116" y="1017"/>
                  </a:lnTo>
                  <a:lnTo>
                    <a:pt x="113" y="1015"/>
                  </a:lnTo>
                  <a:lnTo>
                    <a:pt x="109" y="1010"/>
                  </a:lnTo>
                  <a:lnTo>
                    <a:pt x="107" y="1008"/>
                  </a:lnTo>
                  <a:lnTo>
                    <a:pt x="106" y="1008"/>
                  </a:lnTo>
                  <a:lnTo>
                    <a:pt x="105" y="1007"/>
                  </a:lnTo>
                  <a:lnTo>
                    <a:pt x="105" y="1006"/>
                  </a:lnTo>
                  <a:lnTo>
                    <a:pt x="104" y="1006"/>
                  </a:lnTo>
                  <a:lnTo>
                    <a:pt x="104" y="1005"/>
                  </a:lnTo>
                  <a:lnTo>
                    <a:pt x="102" y="1005"/>
                  </a:lnTo>
                  <a:lnTo>
                    <a:pt x="96" y="999"/>
                  </a:lnTo>
                  <a:lnTo>
                    <a:pt x="96" y="998"/>
                  </a:lnTo>
                  <a:lnTo>
                    <a:pt x="95" y="997"/>
                  </a:lnTo>
                  <a:lnTo>
                    <a:pt x="94" y="997"/>
                  </a:lnTo>
                  <a:lnTo>
                    <a:pt x="93" y="995"/>
                  </a:lnTo>
                  <a:lnTo>
                    <a:pt x="91" y="993"/>
                  </a:lnTo>
                  <a:lnTo>
                    <a:pt x="90" y="992"/>
                  </a:lnTo>
                  <a:lnTo>
                    <a:pt x="88" y="992"/>
                  </a:lnTo>
                  <a:lnTo>
                    <a:pt x="88" y="991"/>
                  </a:lnTo>
                  <a:lnTo>
                    <a:pt x="87" y="990"/>
                  </a:lnTo>
                  <a:lnTo>
                    <a:pt x="86" y="990"/>
                  </a:lnTo>
                  <a:lnTo>
                    <a:pt x="86" y="989"/>
                  </a:lnTo>
                  <a:lnTo>
                    <a:pt x="85" y="989"/>
                  </a:lnTo>
                  <a:lnTo>
                    <a:pt x="85" y="988"/>
                  </a:lnTo>
                  <a:lnTo>
                    <a:pt x="84" y="988"/>
                  </a:lnTo>
                  <a:lnTo>
                    <a:pt x="84" y="987"/>
                  </a:lnTo>
                  <a:lnTo>
                    <a:pt x="83" y="986"/>
                  </a:lnTo>
                  <a:lnTo>
                    <a:pt x="80" y="983"/>
                  </a:lnTo>
                  <a:lnTo>
                    <a:pt x="79" y="982"/>
                  </a:lnTo>
                  <a:lnTo>
                    <a:pt x="78" y="981"/>
                  </a:lnTo>
                  <a:lnTo>
                    <a:pt x="77" y="980"/>
                  </a:lnTo>
                  <a:lnTo>
                    <a:pt x="75" y="979"/>
                  </a:lnTo>
                  <a:lnTo>
                    <a:pt x="74" y="979"/>
                  </a:lnTo>
                  <a:lnTo>
                    <a:pt x="74" y="978"/>
                  </a:lnTo>
                  <a:lnTo>
                    <a:pt x="73" y="978"/>
                  </a:lnTo>
                  <a:lnTo>
                    <a:pt x="73" y="977"/>
                  </a:lnTo>
                  <a:lnTo>
                    <a:pt x="72" y="976"/>
                  </a:lnTo>
                  <a:lnTo>
                    <a:pt x="72" y="976"/>
                  </a:lnTo>
                  <a:lnTo>
                    <a:pt x="71" y="975"/>
                  </a:lnTo>
                  <a:lnTo>
                    <a:pt x="69" y="973"/>
                  </a:lnTo>
                  <a:lnTo>
                    <a:pt x="64" y="968"/>
                  </a:lnTo>
                  <a:lnTo>
                    <a:pt x="63" y="968"/>
                  </a:lnTo>
                  <a:lnTo>
                    <a:pt x="60" y="965"/>
                  </a:lnTo>
                  <a:lnTo>
                    <a:pt x="59" y="964"/>
                  </a:lnTo>
                  <a:lnTo>
                    <a:pt x="59" y="963"/>
                  </a:lnTo>
                  <a:lnTo>
                    <a:pt x="58" y="963"/>
                  </a:lnTo>
                  <a:lnTo>
                    <a:pt x="58" y="962"/>
                  </a:lnTo>
                  <a:lnTo>
                    <a:pt x="57" y="962"/>
                  </a:lnTo>
                  <a:lnTo>
                    <a:pt x="57" y="961"/>
                  </a:lnTo>
                  <a:lnTo>
                    <a:pt x="56" y="960"/>
                  </a:lnTo>
                  <a:lnTo>
                    <a:pt x="55" y="960"/>
                  </a:lnTo>
                  <a:lnTo>
                    <a:pt x="55" y="959"/>
                  </a:lnTo>
                  <a:lnTo>
                    <a:pt x="54" y="958"/>
                  </a:lnTo>
                  <a:lnTo>
                    <a:pt x="51" y="956"/>
                  </a:lnTo>
                  <a:lnTo>
                    <a:pt x="49" y="955"/>
                  </a:lnTo>
                  <a:lnTo>
                    <a:pt x="48" y="954"/>
                  </a:lnTo>
                  <a:lnTo>
                    <a:pt x="47" y="953"/>
                  </a:lnTo>
                  <a:lnTo>
                    <a:pt x="47" y="951"/>
                  </a:lnTo>
                  <a:lnTo>
                    <a:pt x="46" y="951"/>
                  </a:lnTo>
                  <a:lnTo>
                    <a:pt x="45" y="950"/>
                  </a:lnTo>
                  <a:lnTo>
                    <a:pt x="44" y="949"/>
                  </a:lnTo>
                  <a:lnTo>
                    <a:pt x="43" y="948"/>
                  </a:lnTo>
                  <a:lnTo>
                    <a:pt x="42" y="947"/>
                  </a:lnTo>
                  <a:lnTo>
                    <a:pt x="40" y="945"/>
                  </a:lnTo>
                  <a:lnTo>
                    <a:pt x="39" y="945"/>
                  </a:lnTo>
                  <a:lnTo>
                    <a:pt x="39" y="944"/>
                  </a:lnTo>
                  <a:lnTo>
                    <a:pt x="38" y="944"/>
                  </a:lnTo>
                  <a:lnTo>
                    <a:pt x="38" y="943"/>
                  </a:lnTo>
                  <a:lnTo>
                    <a:pt x="37" y="943"/>
                  </a:lnTo>
                  <a:lnTo>
                    <a:pt x="36" y="943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 sz="800"/>
            </a:p>
          </p:txBody>
        </p:sp>
        <p:sp>
          <p:nvSpPr>
            <p:cNvPr id="392" name="Freeform 11">
              <a:extLst>
                <a:ext uri="{FF2B5EF4-FFF2-40B4-BE49-F238E27FC236}">
                  <a16:creationId xmlns:a16="http://schemas.microsoft.com/office/drawing/2014/main" id="{6AE1CE3D-2F6F-BDB8-7D73-F56BE0B50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6076" y="3862388"/>
              <a:ext cx="508000" cy="630237"/>
            </a:xfrm>
            <a:custGeom>
              <a:avLst/>
              <a:gdLst>
                <a:gd name="T0" fmla="*/ 292 w 320"/>
                <a:gd name="T1" fmla="*/ 385 h 397"/>
                <a:gd name="T2" fmla="*/ 279 w 320"/>
                <a:gd name="T3" fmla="*/ 371 h 397"/>
                <a:gd name="T4" fmla="*/ 265 w 320"/>
                <a:gd name="T5" fmla="*/ 358 h 397"/>
                <a:gd name="T6" fmla="*/ 253 w 320"/>
                <a:gd name="T7" fmla="*/ 347 h 397"/>
                <a:gd name="T8" fmla="*/ 236 w 320"/>
                <a:gd name="T9" fmla="*/ 332 h 397"/>
                <a:gd name="T10" fmla="*/ 217 w 320"/>
                <a:gd name="T11" fmla="*/ 314 h 397"/>
                <a:gd name="T12" fmla="*/ 197 w 320"/>
                <a:gd name="T13" fmla="*/ 295 h 397"/>
                <a:gd name="T14" fmla="*/ 184 w 320"/>
                <a:gd name="T15" fmla="*/ 283 h 397"/>
                <a:gd name="T16" fmla="*/ 165 w 320"/>
                <a:gd name="T17" fmla="*/ 264 h 397"/>
                <a:gd name="T18" fmla="*/ 150 w 320"/>
                <a:gd name="T19" fmla="*/ 250 h 397"/>
                <a:gd name="T20" fmla="*/ 132 w 320"/>
                <a:gd name="T21" fmla="*/ 234 h 397"/>
                <a:gd name="T22" fmla="*/ 118 w 320"/>
                <a:gd name="T23" fmla="*/ 220 h 397"/>
                <a:gd name="T24" fmla="*/ 101 w 320"/>
                <a:gd name="T25" fmla="*/ 204 h 397"/>
                <a:gd name="T26" fmla="*/ 80 w 320"/>
                <a:gd name="T27" fmla="*/ 185 h 397"/>
                <a:gd name="T28" fmla="*/ 51 w 320"/>
                <a:gd name="T29" fmla="*/ 158 h 397"/>
                <a:gd name="T30" fmla="*/ 39 w 320"/>
                <a:gd name="T31" fmla="*/ 147 h 397"/>
                <a:gd name="T32" fmla="*/ 1 w 320"/>
                <a:gd name="T33" fmla="*/ 111 h 397"/>
                <a:gd name="T34" fmla="*/ 2 w 320"/>
                <a:gd name="T35" fmla="*/ 62 h 397"/>
                <a:gd name="T36" fmla="*/ 17 w 320"/>
                <a:gd name="T37" fmla="*/ 61 h 397"/>
                <a:gd name="T38" fmla="*/ 30 w 320"/>
                <a:gd name="T39" fmla="*/ 54 h 397"/>
                <a:gd name="T40" fmla="*/ 43 w 320"/>
                <a:gd name="T41" fmla="*/ 51 h 397"/>
                <a:gd name="T42" fmla="*/ 52 w 320"/>
                <a:gd name="T43" fmla="*/ 50 h 397"/>
                <a:gd name="T44" fmla="*/ 65 w 320"/>
                <a:gd name="T45" fmla="*/ 48 h 397"/>
                <a:gd name="T46" fmla="*/ 68 w 320"/>
                <a:gd name="T47" fmla="*/ 62 h 397"/>
                <a:gd name="T48" fmla="*/ 76 w 320"/>
                <a:gd name="T49" fmla="*/ 59 h 397"/>
                <a:gd name="T50" fmla="*/ 82 w 320"/>
                <a:gd name="T51" fmla="*/ 50 h 397"/>
                <a:gd name="T52" fmla="*/ 93 w 320"/>
                <a:gd name="T53" fmla="*/ 55 h 397"/>
                <a:gd name="T54" fmla="*/ 107 w 320"/>
                <a:gd name="T55" fmla="*/ 58 h 397"/>
                <a:gd name="T56" fmla="*/ 107 w 320"/>
                <a:gd name="T57" fmla="*/ 45 h 397"/>
                <a:gd name="T58" fmla="*/ 108 w 320"/>
                <a:gd name="T59" fmla="*/ 5 h 397"/>
                <a:gd name="T60" fmla="*/ 121 w 320"/>
                <a:gd name="T61" fmla="*/ 1 h 397"/>
                <a:gd name="T62" fmla="*/ 126 w 320"/>
                <a:gd name="T63" fmla="*/ 17 h 397"/>
                <a:gd name="T64" fmla="*/ 139 w 320"/>
                <a:gd name="T65" fmla="*/ 22 h 397"/>
                <a:gd name="T66" fmla="*/ 147 w 320"/>
                <a:gd name="T67" fmla="*/ 29 h 397"/>
                <a:gd name="T68" fmla="*/ 148 w 320"/>
                <a:gd name="T69" fmla="*/ 44 h 397"/>
                <a:gd name="T70" fmla="*/ 155 w 320"/>
                <a:gd name="T71" fmla="*/ 53 h 397"/>
                <a:gd name="T72" fmla="*/ 164 w 320"/>
                <a:gd name="T73" fmla="*/ 62 h 397"/>
                <a:gd name="T74" fmla="*/ 167 w 320"/>
                <a:gd name="T75" fmla="*/ 75 h 397"/>
                <a:gd name="T76" fmla="*/ 180 w 320"/>
                <a:gd name="T77" fmla="*/ 71 h 397"/>
                <a:gd name="T78" fmla="*/ 188 w 320"/>
                <a:gd name="T79" fmla="*/ 75 h 397"/>
                <a:gd name="T80" fmla="*/ 181 w 320"/>
                <a:gd name="T81" fmla="*/ 84 h 397"/>
                <a:gd name="T82" fmla="*/ 180 w 320"/>
                <a:gd name="T83" fmla="*/ 91 h 397"/>
                <a:gd name="T84" fmla="*/ 173 w 320"/>
                <a:gd name="T85" fmla="*/ 101 h 397"/>
                <a:gd name="T86" fmla="*/ 168 w 320"/>
                <a:gd name="T87" fmla="*/ 106 h 397"/>
                <a:gd name="T88" fmla="*/ 161 w 320"/>
                <a:gd name="T89" fmla="*/ 119 h 397"/>
                <a:gd name="T90" fmla="*/ 158 w 320"/>
                <a:gd name="T91" fmla="*/ 135 h 397"/>
                <a:gd name="T92" fmla="*/ 158 w 320"/>
                <a:gd name="T93" fmla="*/ 155 h 397"/>
                <a:gd name="T94" fmla="*/ 158 w 320"/>
                <a:gd name="T95" fmla="*/ 173 h 397"/>
                <a:gd name="T96" fmla="*/ 170 w 320"/>
                <a:gd name="T97" fmla="*/ 222 h 397"/>
                <a:gd name="T98" fmla="*/ 212 w 320"/>
                <a:gd name="T99" fmla="*/ 222 h 397"/>
                <a:gd name="T100" fmla="*/ 295 w 320"/>
                <a:gd name="T101" fmla="*/ 221 h 397"/>
                <a:gd name="T102" fmla="*/ 295 w 320"/>
                <a:gd name="T103" fmla="*/ 233 h 397"/>
                <a:gd name="T104" fmla="*/ 292 w 320"/>
                <a:gd name="T105" fmla="*/ 245 h 397"/>
                <a:gd name="T106" fmla="*/ 294 w 320"/>
                <a:gd name="T107" fmla="*/ 259 h 397"/>
                <a:gd name="T108" fmla="*/ 305 w 320"/>
                <a:gd name="T109" fmla="*/ 275 h 397"/>
                <a:gd name="T110" fmla="*/ 313 w 320"/>
                <a:gd name="T111" fmla="*/ 297 h 397"/>
                <a:gd name="T112" fmla="*/ 316 w 320"/>
                <a:gd name="T113" fmla="*/ 318 h 397"/>
                <a:gd name="T114" fmla="*/ 318 w 320"/>
                <a:gd name="T115" fmla="*/ 334 h 397"/>
                <a:gd name="T116" fmla="*/ 320 w 320"/>
                <a:gd name="T117" fmla="*/ 351 h 397"/>
                <a:gd name="T118" fmla="*/ 313 w 320"/>
                <a:gd name="T119" fmla="*/ 361 h 397"/>
                <a:gd name="T120" fmla="*/ 303 w 320"/>
                <a:gd name="T121" fmla="*/ 368 h 397"/>
                <a:gd name="T122" fmla="*/ 313 w 320"/>
                <a:gd name="T123" fmla="*/ 379 h 397"/>
                <a:gd name="T124" fmla="*/ 305 w 320"/>
                <a:gd name="T125" fmla="*/ 393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0" h="397">
                  <a:moveTo>
                    <a:pt x="305" y="397"/>
                  </a:moveTo>
                  <a:lnTo>
                    <a:pt x="305" y="396"/>
                  </a:lnTo>
                  <a:lnTo>
                    <a:pt x="304" y="395"/>
                  </a:lnTo>
                  <a:lnTo>
                    <a:pt x="304" y="395"/>
                  </a:lnTo>
                  <a:lnTo>
                    <a:pt x="303" y="395"/>
                  </a:lnTo>
                  <a:lnTo>
                    <a:pt x="301" y="393"/>
                  </a:lnTo>
                  <a:lnTo>
                    <a:pt x="300" y="393"/>
                  </a:lnTo>
                  <a:lnTo>
                    <a:pt x="300" y="392"/>
                  </a:lnTo>
                  <a:lnTo>
                    <a:pt x="299" y="392"/>
                  </a:lnTo>
                  <a:lnTo>
                    <a:pt x="299" y="391"/>
                  </a:lnTo>
                  <a:lnTo>
                    <a:pt x="298" y="390"/>
                  </a:lnTo>
                  <a:lnTo>
                    <a:pt x="297" y="389"/>
                  </a:lnTo>
                  <a:lnTo>
                    <a:pt x="296" y="389"/>
                  </a:lnTo>
                  <a:lnTo>
                    <a:pt x="296" y="388"/>
                  </a:lnTo>
                  <a:lnTo>
                    <a:pt x="295" y="387"/>
                  </a:lnTo>
                  <a:lnTo>
                    <a:pt x="294" y="386"/>
                  </a:lnTo>
                  <a:lnTo>
                    <a:pt x="293" y="386"/>
                  </a:lnTo>
                  <a:lnTo>
                    <a:pt x="293" y="385"/>
                  </a:lnTo>
                  <a:lnTo>
                    <a:pt x="292" y="385"/>
                  </a:lnTo>
                  <a:lnTo>
                    <a:pt x="292" y="384"/>
                  </a:lnTo>
                  <a:lnTo>
                    <a:pt x="292" y="383"/>
                  </a:lnTo>
                  <a:lnTo>
                    <a:pt x="291" y="383"/>
                  </a:lnTo>
                  <a:lnTo>
                    <a:pt x="290" y="383"/>
                  </a:lnTo>
                  <a:lnTo>
                    <a:pt x="288" y="381"/>
                  </a:lnTo>
                  <a:lnTo>
                    <a:pt x="287" y="380"/>
                  </a:lnTo>
                  <a:lnTo>
                    <a:pt x="287" y="379"/>
                  </a:lnTo>
                  <a:lnTo>
                    <a:pt x="286" y="379"/>
                  </a:lnTo>
                  <a:lnTo>
                    <a:pt x="286" y="378"/>
                  </a:lnTo>
                  <a:lnTo>
                    <a:pt x="285" y="378"/>
                  </a:lnTo>
                  <a:lnTo>
                    <a:pt x="284" y="377"/>
                  </a:lnTo>
                  <a:lnTo>
                    <a:pt x="283" y="376"/>
                  </a:lnTo>
                  <a:lnTo>
                    <a:pt x="282" y="375"/>
                  </a:lnTo>
                  <a:lnTo>
                    <a:pt x="281" y="374"/>
                  </a:lnTo>
                  <a:lnTo>
                    <a:pt x="280" y="373"/>
                  </a:lnTo>
                  <a:lnTo>
                    <a:pt x="280" y="373"/>
                  </a:lnTo>
                  <a:lnTo>
                    <a:pt x="280" y="372"/>
                  </a:lnTo>
                  <a:lnTo>
                    <a:pt x="279" y="372"/>
                  </a:lnTo>
                  <a:lnTo>
                    <a:pt x="279" y="371"/>
                  </a:lnTo>
                  <a:lnTo>
                    <a:pt x="278" y="371"/>
                  </a:lnTo>
                  <a:lnTo>
                    <a:pt x="277" y="371"/>
                  </a:lnTo>
                  <a:lnTo>
                    <a:pt x="277" y="370"/>
                  </a:lnTo>
                  <a:lnTo>
                    <a:pt x="276" y="370"/>
                  </a:lnTo>
                  <a:lnTo>
                    <a:pt x="274" y="368"/>
                  </a:lnTo>
                  <a:lnTo>
                    <a:pt x="274" y="367"/>
                  </a:lnTo>
                  <a:lnTo>
                    <a:pt x="273" y="366"/>
                  </a:lnTo>
                  <a:lnTo>
                    <a:pt x="272" y="365"/>
                  </a:lnTo>
                  <a:lnTo>
                    <a:pt x="271" y="364"/>
                  </a:lnTo>
                  <a:lnTo>
                    <a:pt x="270" y="364"/>
                  </a:lnTo>
                  <a:lnTo>
                    <a:pt x="270" y="363"/>
                  </a:lnTo>
                  <a:lnTo>
                    <a:pt x="269" y="363"/>
                  </a:lnTo>
                  <a:lnTo>
                    <a:pt x="268" y="362"/>
                  </a:lnTo>
                  <a:lnTo>
                    <a:pt x="268" y="361"/>
                  </a:lnTo>
                  <a:lnTo>
                    <a:pt x="268" y="360"/>
                  </a:lnTo>
                  <a:lnTo>
                    <a:pt x="267" y="360"/>
                  </a:lnTo>
                  <a:lnTo>
                    <a:pt x="267" y="359"/>
                  </a:lnTo>
                  <a:lnTo>
                    <a:pt x="266" y="359"/>
                  </a:lnTo>
                  <a:lnTo>
                    <a:pt x="265" y="358"/>
                  </a:lnTo>
                  <a:lnTo>
                    <a:pt x="264" y="358"/>
                  </a:lnTo>
                  <a:lnTo>
                    <a:pt x="263" y="357"/>
                  </a:lnTo>
                  <a:lnTo>
                    <a:pt x="262" y="357"/>
                  </a:lnTo>
                  <a:lnTo>
                    <a:pt x="262" y="356"/>
                  </a:lnTo>
                  <a:lnTo>
                    <a:pt x="261" y="356"/>
                  </a:lnTo>
                  <a:lnTo>
                    <a:pt x="261" y="355"/>
                  </a:lnTo>
                  <a:lnTo>
                    <a:pt x="260" y="355"/>
                  </a:lnTo>
                  <a:lnTo>
                    <a:pt x="260" y="354"/>
                  </a:lnTo>
                  <a:lnTo>
                    <a:pt x="259" y="354"/>
                  </a:lnTo>
                  <a:lnTo>
                    <a:pt x="258" y="353"/>
                  </a:lnTo>
                  <a:lnTo>
                    <a:pt x="258" y="352"/>
                  </a:lnTo>
                  <a:lnTo>
                    <a:pt x="257" y="352"/>
                  </a:lnTo>
                  <a:lnTo>
                    <a:pt x="257" y="351"/>
                  </a:lnTo>
                  <a:lnTo>
                    <a:pt x="256" y="351"/>
                  </a:lnTo>
                  <a:lnTo>
                    <a:pt x="256" y="350"/>
                  </a:lnTo>
                  <a:lnTo>
                    <a:pt x="255" y="349"/>
                  </a:lnTo>
                  <a:lnTo>
                    <a:pt x="255" y="348"/>
                  </a:lnTo>
                  <a:lnTo>
                    <a:pt x="254" y="348"/>
                  </a:lnTo>
                  <a:lnTo>
                    <a:pt x="253" y="347"/>
                  </a:lnTo>
                  <a:lnTo>
                    <a:pt x="252" y="346"/>
                  </a:lnTo>
                  <a:lnTo>
                    <a:pt x="251" y="346"/>
                  </a:lnTo>
                  <a:lnTo>
                    <a:pt x="250" y="345"/>
                  </a:lnTo>
                  <a:lnTo>
                    <a:pt x="248" y="343"/>
                  </a:lnTo>
                  <a:lnTo>
                    <a:pt x="247" y="343"/>
                  </a:lnTo>
                  <a:lnTo>
                    <a:pt x="247" y="342"/>
                  </a:lnTo>
                  <a:lnTo>
                    <a:pt x="244" y="340"/>
                  </a:lnTo>
                  <a:lnTo>
                    <a:pt x="244" y="339"/>
                  </a:lnTo>
                  <a:lnTo>
                    <a:pt x="243" y="338"/>
                  </a:lnTo>
                  <a:lnTo>
                    <a:pt x="242" y="337"/>
                  </a:lnTo>
                  <a:lnTo>
                    <a:pt x="242" y="336"/>
                  </a:lnTo>
                  <a:lnTo>
                    <a:pt x="241" y="336"/>
                  </a:lnTo>
                  <a:lnTo>
                    <a:pt x="240" y="334"/>
                  </a:lnTo>
                  <a:lnTo>
                    <a:pt x="239" y="334"/>
                  </a:lnTo>
                  <a:lnTo>
                    <a:pt x="239" y="334"/>
                  </a:lnTo>
                  <a:lnTo>
                    <a:pt x="238" y="333"/>
                  </a:lnTo>
                  <a:lnTo>
                    <a:pt x="237" y="333"/>
                  </a:lnTo>
                  <a:lnTo>
                    <a:pt x="237" y="332"/>
                  </a:lnTo>
                  <a:lnTo>
                    <a:pt x="236" y="332"/>
                  </a:lnTo>
                  <a:lnTo>
                    <a:pt x="236" y="331"/>
                  </a:lnTo>
                  <a:lnTo>
                    <a:pt x="235" y="331"/>
                  </a:lnTo>
                  <a:lnTo>
                    <a:pt x="234" y="330"/>
                  </a:lnTo>
                  <a:lnTo>
                    <a:pt x="233" y="329"/>
                  </a:lnTo>
                  <a:lnTo>
                    <a:pt x="232" y="328"/>
                  </a:lnTo>
                  <a:lnTo>
                    <a:pt x="231" y="328"/>
                  </a:lnTo>
                  <a:lnTo>
                    <a:pt x="231" y="327"/>
                  </a:lnTo>
                  <a:lnTo>
                    <a:pt x="231" y="326"/>
                  </a:lnTo>
                  <a:lnTo>
                    <a:pt x="229" y="325"/>
                  </a:lnTo>
                  <a:lnTo>
                    <a:pt x="227" y="323"/>
                  </a:lnTo>
                  <a:lnTo>
                    <a:pt x="226" y="322"/>
                  </a:lnTo>
                  <a:lnTo>
                    <a:pt x="226" y="321"/>
                  </a:lnTo>
                  <a:lnTo>
                    <a:pt x="225" y="321"/>
                  </a:lnTo>
                  <a:lnTo>
                    <a:pt x="224" y="321"/>
                  </a:lnTo>
                  <a:lnTo>
                    <a:pt x="224" y="320"/>
                  </a:lnTo>
                  <a:lnTo>
                    <a:pt x="223" y="320"/>
                  </a:lnTo>
                  <a:lnTo>
                    <a:pt x="220" y="317"/>
                  </a:lnTo>
                  <a:lnTo>
                    <a:pt x="218" y="314"/>
                  </a:lnTo>
                  <a:lnTo>
                    <a:pt x="217" y="314"/>
                  </a:lnTo>
                  <a:lnTo>
                    <a:pt x="217" y="313"/>
                  </a:lnTo>
                  <a:lnTo>
                    <a:pt x="215" y="312"/>
                  </a:lnTo>
                  <a:lnTo>
                    <a:pt x="214" y="311"/>
                  </a:lnTo>
                  <a:lnTo>
                    <a:pt x="210" y="307"/>
                  </a:lnTo>
                  <a:lnTo>
                    <a:pt x="208" y="306"/>
                  </a:lnTo>
                  <a:lnTo>
                    <a:pt x="207" y="305"/>
                  </a:lnTo>
                  <a:lnTo>
                    <a:pt x="206" y="304"/>
                  </a:lnTo>
                  <a:lnTo>
                    <a:pt x="205" y="302"/>
                  </a:lnTo>
                  <a:lnTo>
                    <a:pt x="204" y="301"/>
                  </a:lnTo>
                  <a:lnTo>
                    <a:pt x="203" y="301"/>
                  </a:lnTo>
                  <a:lnTo>
                    <a:pt x="203" y="300"/>
                  </a:lnTo>
                  <a:lnTo>
                    <a:pt x="202" y="299"/>
                  </a:lnTo>
                  <a:lnTo>
                    <a:pt x="201" y="299"/>
                  </a:lnTo>
                  <a:lnTo>
                    <a:pt x="201" y="298"/>
                  </a:lnTo>
                  <a:lnTo>
                    <a:pt x="200" y="298"/>
                  </a:lnTo>
                  <a:lnTo>
                    <a:pt x="200" y="297"/>
                  </a:lnTo>
                  <a:lnTo>
                    <a:pt x="199" y="297"/>
                  </a:lnTo>
                  <a:lnTo>
                    <a:pt x="198" y="297"/>
                  </a:lnTo>
                  <a:lnTo>
                    <a:pt x="197" y="295"/>
                  </a:lnTo>
                  <a:lnTo>
                    <a:pt x="195" y="294"/>
                  </a:lnTo>
                  <a:lnTo>
                    <a:pt x="194" y="293"/>
                  </a:lnTo>
                  <a:lnTo>
                    <a:pt x="193" y="292"/>
                  </a:lnTo>
                  <a:lnTo>
                    <a:pt x="193" y="291"/>
                  </a:lnTo>
                  <a:lnTo>
                    <a:pt x="192" y="290"/>
                  </a:lnTo>
                  <a:lnTo>
                    <a:pt x="192" y="289"/>
                  </a:lnTo>
                  <a:lnTo>
                    <a:pt x="191" y="289"/>
                  </a:lnTo>
                  <a:lnTo>
                    <a:pt x="190" y="289"/>
                  </a:lnTo>
                  <a:lnTo>
                    <a:pt x="190" y="288"/>
                  </a:lnTo>
                  <a:lnTo>
                    <a:pt x="189" y="288"/>
                  </a:lnTo>
                  <a:lnTo>
                    <a:pt x="189" y="287"/>
                  </a:lnTo>
                  <a:lnTo>
                    <a:pt x="188" y="287"/>
                  </a:lnTo>
                  <a:lnTo>
                    <a:pt x="188" y="286"/>
                  </a:lnTo>
                  <a:lnTo>
                    <a:pt x="187" y="286"/>
                  </a:lnTo>
                  <a:lnTo>
                    <a:pt x="187" y="285"/>
                  </a:lnTo>
                  <a:lnTo>
                    <a:pt x="186" y="285"/>
                  </a:lnTo>
                  <a:lnTo>
                    <a:pt x="186" y="284"/>
                  </a:lnTo>
                  <a:lnTo>
                    <a:pt x="184" y="284"/>
                  </a:lnTo>
                  <a:lnTo>
                    <a:pt x="184" y="283"/>
                  </a:lnTo>
                  <a:lnTo>
                    <a:pt x="183" y="283"/>
                  </a:lnTo>
                  <a:lnTo>
                    <a:pt x="182" y="282"/>
                  </a:lnTo>
                  <a:lnTo>
                    <a:pt x="181" y="281"/>
                  </a:lnTo>
                  <a:lnTo>
                    <a:pt x="180" y="279"/>
                  </a:lnTo>
                  <a:lnTo>
                    <a:pt x="180" y="278"/>
                  </a:lnTo>
                  <a:lnTo>
                    <a:pt x="179" y="278"/>
                  </a:lnTo>
                  <a:lnTo>
                    <a:pt x="177" y="276"/>
                  </a:lnTo>
                  <a:lnTo>
                    <a:pt x="176" y="275"/>
                  </a:lnTo>
                  <a:lnTo>
                    <a:pt x="175" y="274"/>
                  </a:lnTo>
                  <a:lnTo>
                    <a:pt x="173" y="272"/>
                  </a:lnTo>
                  <a:lnTo>
                    <a:pt x="172" y="272"/>
                  </a:lnTo>
                  <a:lnTo>
                    <a:pt x="171" y="271"/>
                  </a:lnTo>
                  <a:lnTo>
                    <a:pt x="170" y="270"/>
                  </a:lnTo>
                  <a:lnTo>
                    <a:pt x="169" y="268"/>
                  </a:lnTo>
                  <a:lnTo>
                    <a:pt x="168" y="268"/>
                  </a:lnTo>
                  <a:lnTo>
                    <a:pt x="168" y="267"/>
                  </a:lnTo>
                  <a:lnTo>
                    <a:pt x="167" y="267"/>
                  </a:lnTo>
                  <a:lnTo>
                    <a:pt x="167" y="266"/>
                  </a:lnTo>
                  <a:lnTo>
                    <a:pt x="165" y="264"/>
                  </a:lnTo>
                  <a:lnTo>
                    <a:pt x="164" y="264"/>
                  </a:lnTo>
                  <a:lnTo>
                    <a:pt x="164" y="263"/>
                  </a:lnTo>
                  <a:lnTo>
                    <a:pt x="163" y="263"/>
                  </a:lnTo>
                  <a:lnTo>
                    <a:pt x="161" y="261"/>
                  </a:lnTo>
                  <a:lnTo>
                    <a:pt x="160" y="260"/>
                  </a:lnTo>
                  <a:lnTo>
                    <a:pt x="159" y="260"/>
                  </a:lnTo>
                  <a:lnTo>
                    <a:pt x="158" y="259"/>
                  </a:lnTo>
                  <a:lnTo>
                    <a:pt x="157" y="258"/>
                  </a:lnTo>
                  <a:lnTo>
                    <a:pt x="156" y="257"/>
                  </a:lnTo>
                  <a:lnTo>
                    <a:pt x="156" y="256"/>
                  </a:lnTo>
                  <a:lnTo>
                    <a:pt x="155" y="255"/>
                  </a:lnTo>
                  <a:lnTo>
                    <a:pt x="154" y="255"/>
                  </a:lnTo>
                  <a:lnTo>
                    <a:pt x="154" y="254"/>
                  </a:lnTo>
                  <a:lnTo>
                    <a:pt x="153" y="253"/>
                  </a:lnTo>
                  <a:lnTo>
                    <a:pt x="152" y="253"/>
                  </a:lnTo>
                  <a:lnTo>
                    <a:pt x="152" y="252"/>
                  </a:lnTo>
                  <a:lnTo>
                    <a:pt x="151" y="251"/>
                  </a:lnTo>
                  <a:lnTo>
                    <a:pt x="150" y="251"/>
                  </a:lnTo>
                  <a:lnTo>
                    <a:pt x="150" y="250"/>
                  </a:lnTo>
                  <a:lnTo>
                    <a:pt x="149" y="249"/>
                  </a:lnTo>
                  <a:lnTo>
                    <a:pt x="148" y="248"/>
                  </a:lnTo>
                  <a:lnTo>
                    <a:pt x="147" y="248"/>
                  </a:lnTo>
                  <a:lnTo>
                    <a:pt x="147" y="247"/>
                  </a:lnTo>
                  <a:lnTo>
                    <a:pt x="146" y="247"/>
                  </a:lnTo>
                  <a:lnTo>
                    <a:pt x="145" y="247"/>
                  </a:lnTo>
                  <a:lnTo>
                    <a:pt x="145" y="246"/>
                  </a:lnTo>
                  <a:lnTo>
                    <a:pt x="144" y="246"/>
                  </a:lnTo>
                  <a:lnTo>
                    <a:pt x="144" y="245"/>
                  </a:lnTo>
                  <a:lnTo>
                    <a:pt x="144" y="244"/>
                  </a:lnTo>
                  <a:lnTo>
                    <a:pt x="143" y="244"/>
                  </a:lnTo>
                  <a:lnTo>
                    <a:pt x="142" y="243"/>
                  </a:lnTo>
                  <a:lnTo>
                    <a:pt x="141" y="242"/>
                  </a:lnTo>
                  <a:lnTo>
                    <a:pt x="136" y="237"/>
                  </a:lnTo>
                  <a:lnTo>
                    <a:pt x="135" y="236"/>
                  </a:lnTo>
                  <a:lnTo>
                    <a:pt x="134" y="235"/>
                  </a:lnTo>
                  <a:lnTo>
                    <a:pt x="133" y="235"/>
                  </a:lnTo>
                  <a:lnTo>
                    <a:pt x="132" y="234"/>
                  </a:lnTo>
                  <a:lnTo>
                    <a:pt x="132" y="234"/>
                  </a:lnTo>
                  <a:lnTo>
                    <a:pt x="132" y="233"/>
                  </a:lnTo>
                  <a:lnTo>
                    <a:pt x="131" y="233"/>
                  </a:lnTo>
                  <a:lnTo>
                    <a:pt x="130" y="232"/>
                  </a:lnTo>
                  <a:lnTo>
                    <a:pt x="130" y="231"/>
                  </a:lnTo>
                  <a:lnTo>
                    <a:pt x="129" y="231"/>
                  </a:lnTo>
                  <a:lnTo>
                    <a:pt x="128" y="230"/>
                  </a:lnTo>
                  <a:lnTo>
                    <a:pt x="127" y="229"/>
                  </a:lnTo>
                  <a:lnTo>
                    <a:pt x="125" y="227"/>
                  </a:lnTo>
                  <a:lnTo>
                    <a:pt x="124" y="226"/>
                  </a:lnTo>
                  <a:lnTo>
                    <a:pt x="123" y="225"/>
                  </a:lnTo>
                  <a:lnTo>
                    <a:pt x="122" y="224"/>
                  </a:lnTo>
                  <a:lnTo>
                    <a:pt x="120" y="223"/>
                  </a:lnTo>
                  <a:lnTo>
                    <a:pt x="120" y="223"/>
                  </a:lnTo>
                  <a:lnTo>
                    <a:pt x="119" y="223"/>
                  </a:lnTo>
                  <a:lnTo>
                    <a:pt x="119" y="222"/>
                  </a:lnTo>
                  <a:lnTo>
                    <a:pt x="119" y="222"/>
                  </a:lnTo>
                  <a:lnTo>
                    <a:pt x="119" y="221"/>
                  </a:lnTo>
                  <a:lnTo>
                    <a:pt x="118" y="221"/>
                  </a:lnTo>
                  <a:lnTo>
                    <a:pt x="118" y="220"/>
                  </a:lnTo>
                  <a:lnTo>
                    <a:pt x="117" y="220"/>
                  </a:lnTo>
                  <a:lnTo>
                    <a:pt x="116" y="218"/>
                  </a:lnTo>
                  <a:lnTo>
                    <a:pt x="115" y="218"/>
                  </a:lnTo>
                  <a:lnTo>
                    <a:pt x="115" y="217"/>
                  </a:lnTo>
                  <a:lnTo>
                    <a:pt x="114" y="217"/>
                  </a:lnTo>
                  <a:lnTo>
                    <a:pt x="114" y="216"/>
                  </a:lnTo>
                  <a:lnTo>
                    <a:pt x="113" y="216"/>
                  </a:lnTo>
                  <a:lnTo>
                    <a:pt x="112" y="215"/>
                  </a:lnTo>
                  <a:lnTo>
                    <a:pt x="111" y="214"/>
                  </a:lnTo>
                  <a:lnTo>
                    <a:pt x="111" y="213"/>
                  </a:lnTo>
                  <a:lnTo>
                    <a:pt x="110" y="213"/>
                  </a:lnTo>
                  <a:lnTo>
                    <a:pt x="107" y="210"/>
                  </a:lnTo>
                  <a:lnTo>
                    <a:pt x="107" y="210"/>
                  </a:lnTo>
                  <a:lnTo>
                    <a:pt x="106" y="210"/>
                  </a:lnTo>
                  <a:lnTo>
                    <a:pt x="105" y="208"/>
                  </a:lnTo>
                  <a:lnTo>
                    <a:pt x="104" y="207"/>
                  </a:lnTo>
                  <a:lnTo>
                    <a:pt x="102" y="206"/>
                  </a:lnTo>
                  <a:lnTo>
                    <a:pt x="102" y="205"/>
                  </a:lnTo>
                  <a:lnTo>
                    <a:pt x="101" y="204"/>
                  </a:lnTo>
                  <a:lnTo>
                    <a:pt x="100" y="204"/>
                  </a:lnTo>
                  <a:lnTo>
                    <a:pt x="99" y="203"/>
                  </a:lnTo>
                  <a:lnTo>
                    <a:pt x="98" y="202"/>
                  </a:lnTo>
                  <a:lnTo>
                    <a:pt x="97" y="201"/>
                  </a:lnTo>
                  <a:lnTo>
                    <a:pt x="96" y="200"/>
                  </a:lnTo>
                  <a:lnTo>
                    <a:pt x="95" y="198"/>
                  </a:lnTo>
                  <a:lnTo>
                    <a:pt x="94" y="198"/>
                  </a:lnTo>
                  <a:lnTo>
                    <a:pt x="92" y="196"/>
                  </a:lnTo>
                  <a:lnTo>
                    <a:pt x="91" y="196"/>
                  </a:lnTo>
                  <a:lnTo>
                    <a:pt x="91" y="195"/>
                  </a:lnTo>
                  <a:lnTo>
                    <a:pt x="87" y="192"/>
                  </a:lnTo>
                  <a:lnTo>
                    <a:pt x="85" y="190"/>
                  </a:lnTo>
                  <a:lnTo>
                    <a:pt x="85" y="189"/>
                  </a:lnTo>
                  <a:lnTo>
                    <a:pt x="84" y="189"/>
                  </a:lnTo>
                  <a:lnTo>
                    <a:pt x="83" y="188"/>
                  </a:lnTo>
                  <a:lnTo>
                    <a:pt x="82" y="187"/>
                  </a:lnTo>
                  <a:lnTo>
                    <a:pt x="82" y="186"/>
                  </a:lnTo>
                  <a:lnTo>
                    <a:pt x="81" y="186"/>
                  </a:lnTo>
                  <a:lnTo>
                    <a:pt x="80" y="185"/>
                  </a:lnTo>
                  <a:lnTo>
                    <a:pt x="77" y="182"/>
                  </a:lnTo>
                  <a:lnTo>
                    <a:pt x="74" y="180"/>
                  </a:lnTo>
                  <a:lnTo>
                    <a:pt x="73" y="178"/>
                  </a:lnTo>
                  <a:lnTo>
                    <a:pt x="69" y="174"/>
                  </a:lnTo>
                  <a:lnTo>
                    <a:pt x="69" y="173"/>
                  </a:lnTo>
                  <a:lnTo>
                    <a:pt x="66" y="172"/>
                  </a:lnTo>
                  <a:lnTo>
                    <a:pt x="65" y="171"/>
                  </a:lnTo>
                  <a:lnTo>
                    <a:pt x="65" y="170"/>
                  </a:lnTo>
                  <a:lnTo>
                    <a:pt x="64" y="170"/>
                  </a:lnTo>
                  <a:lnTo>
                    <a:pt x="64" y="169"/>
                  </a:lnTo>
                  <a:lnTo>
                    <a:pt x="62" y="168"/>
                  </a:lnTo>
                  <a:lnTo>
                    <a:pt x="59" y="165"/>
                  </a:lnTo>
                  <a:lnTo>
                    <a:pt x="57" y="163"/>
                  </a:lnTo>
                  <a:lnTo>
                    <a:pt x="57" y="162"/>
                  </a:lnTo>
                  <a:lnTo>
                    <a:pt x="56" y="161"/>
                  </a:lnTo>
                  <a:lnTo>
                    <a:pt x="55" y="161"/>
                  </a:lnTo>
                  <a:lnTo>
                    <a:pt x="53" y="160"/>
                  </a:lnTo>
                  <a:lnTo>
                    <a:pt x="53" y="159"/>
                  </a:lnTo>
                  <a:lnTo>
                    <a:pt x="51" y="158"/>
                  </a:lnTo>
                  <a:lnTo>
                    <a:pt x="51" y="157"/>
                  </a:lnTo>
                  <a:lnTo>
                    <a:pt x="50" y="157"/>
                  </a:lnTo>
                  <a:lnTo>
                    <a:pt x="50" y="156"/>
                  </a:lnTo>
                  <a:lnTo>
                    <a:pt x="49" y="156"/>
                  </a:lnTo>
                  <a:lnTo>
                    <a:pt x="48" y="155"/>
                  </a:lnTo>
                  <a:lnTo>
                    <a:pt x="48" y="154"/>
                  </a:lnTo>
                  <a:lnTo>
                    <a:pt x="47" y="154"/>
                  </a:lnTo>
                  <a:lnTo>
                    <a:pt x="46" y="153"/>
                  </a:lnTo>
                  <a:lnTo>
                    <a:pt x="45" y="152"/>
                  </a:lnTo>
                  <a:lnTo>
                    <a:pt x="45" y="151"/>
                  </a:lnTo>
                  <a:lnTo>
                    <a:pt x="44" y="150"/>
                  </a:lnTo>
                  <a:lnTo>
                    <a:pt x="43" y="149"/>
                  </a:lnTo>
                  <a:lnTo>
                    <a:pt x="42" y="149"/>
                  </a:lnTo>
                  <a:lnTo>
                    <a:pt x="42" y="149"/>
                  </a:lnTo>
                  <a:lnTo>
                    <a:pt x="41" y="149"/>
                  </a:lnTo>
                  <a:lnTo>
                    <a:pt x="41" y="148"/>
                  </a:lnTo>
                  <a:lnTo>
                    <a:pt x="40" y="148"/>
                  </a:lnTo>
                  <a:lnTo>
                    <a:pt x="40" y="147"/>
                  </a:lnTo>
                  <a:lnTo>
                    <a:pt x="39" y="147"/>
                  </a:lnTo>
                  <a:lnTo>
                    <a:pt x="39" y="146"/>
                  </a:lnTo>
                  <a:lnTo>
                    <a:pt x="38" y="146"/>
                  </a:lnTo>
                  <a:lnTo>
                    <a:pt x="36" y="144"/>
                  </a:lnTo>
                  <a:lnTo>
                    <a:pt x="35" y="143"/>
                  </a:lnTo>
                  <a:lnTo>
                    <a:pt x="35" y="142"/>
                  </a:lnTo>
                  <a:lnTo>
                    <a:pt x="27" y="135"/>
                  </a:lnTo>
                  <a:lnTo>
                    <a:pt x="23" y="131"/>
                  </a:lnTo>
                  <a:lnTo>
                    <a:pt x="22" y="131"/>
                  </a:lnTo>
                  <a:lnTo>
                    <a:pt x="22" y="130"/>
                  </a:lnTo>
                  <a:lnTo>
                    <a:pt x="19" y="126"/>
                  </a:lnTo>
                  <a:lnTo>
                    <a:pt x="18" y="125"/>
                  </a:lnTo>
                  <a:lnTo>
                    <a:pt x="16" y="124"/>
                  </a:lnTo>
                  <a:lnTo>
                    <a:pt x="15" y="124"/>
                  </a:lnTo>
                  <a:lnTo>
                    <a:pt x="13" y="122"/>
                  </a:lnTo>
                  <a:lnTo>
                    <a:pt x="6" y="114"/>
                  </a:lnTo>
                  <a:lnTo>
                    <a:pt x="4" y="113"/>
                  </a:lnTo>
                  <a:lnTo>
                    <a:pt x="4" y="112"/>
                  </a:lnTo>
                  <a:lnTo>
                    <a:pt x="3" y="112"/>
                  </a:lnTo>
                  <a:lnTo>
                    <a:pt x="1" y="111"/>
                  </a:lnTo>
                  <a:lnTo>
                    <a:pt x="1" y="103"/>
                  </a:lnTo>
                  <a:lnTo>
                    <a:pt x="1" y="98"/>
                  </a:lnTo>
                  <a:lnTo>
                    <a:pt x="1" y="96"/>
                  </a:lnTo>
                  <a:lnTo>
                    <a:pt x="1" y="92"/>
                  </a:lnTo>
                  <a:lnTo>
                    <a:pt x="1" y="91"/>
                  </a:lnTo>
                  <a:lnTo>
                    <a:pt x="1" y="89"/>
                  </a:lnTo>
                  <a:lnTo>
                    <a:pt x="1" y="87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4"/>
                  </a:lnTo>
                  <a:lnTo>
                    <a:pt x="1" y="83"/>
                  </a:lnTo>
                  <a:lnTo>
                    <a:pt x="1" y="75"/>
                  </a:lnTo>
                  <a:lnTo>
                    <a:pt x="0" y="73"/>
                  </a:lnTo>
                  <a:lnTo>
                    <a:pt x="0" y="70"/>
                  </a:lnTo>
                  <a:lnTo>
                    <a:pt x="0" y="65"/>
                  </a:lnTo>
                  <a:lnTo>
                    <a:pt x="0" y="64"/>
                  </a:lnTo>
                  <a:lnTo>
                    <a:pt x="0" y="62"/>
                  </a:lnTo>
                  <a:lnTo>
                    <a:pt x="1" y="62"/>
                  </a:lnTo>
                  <a:lnTo>
                    <a:pt x="2" y="62"/>
                  </a:lnTo>
                  <a:lnTo>
                    <a:pt x="2" y="62"/>
                  </a:lnTo>
                  <a:lnTo>
                    <a:pt x="3" y="62"/>
                  </a:lnTo>
                  <a:lnTo>
                    <a:pt x="4" y="62"/>
                  </a:lnTo>
                  <a:lnTo>
                    <a:pt x="5" y="62"/>
                  </a:lnTo>
                  <a:lnTo>
                    <a:pt x="5" y="62"/>
                  </a:lnTo>
                  <a:lnTo>
                    <a:pt x="6" y="62"/>
                  </a:lnTo>
                  <a:lnTo>
                    <a:pt x="7" y="62"/>
                  </a:lnTo>
                  <a:lnTo>
                    <a:pt x="8" y="62"/>
                  </a:lnTo>
                  <a:lnTo>
                    <a:pt x="8" y="62"/>
                  </a:lnTo>
                  <a:lnTo>
                    <a:pt x="9" y="62"/>
                  </a:lnTo>
                  <a:lnTo>
                    <a:pt x="10" y="62"/>
                  </a:lnTo>
                  <a:lnTo>
                    <a:pt x="11" y="62"/>
                  </a:lnTo>
                  <a:lnTo>
                    <a:pt x="12" y="62"/>
                  </a:lnTo>
                  <a:lnTo>
                    <a:pt x="13" y="62"/>
                  </a:lnTo>
                  <a:lnTo>
                    <a:pt x="14" y="62"/>
                  </a:lnTo>
                  <a:lnTo>
                    <a:pt x="15" y="62"/>
                  </a:lnTo>
                  <a:lnTo>
                    <a:pt x="16" y="62"/>
                  </a:lnTo>
                  <a:lnTo>
                    <a:pt x="16" y="61"/>
                  </a:lnTo>
                  <a:lnTo>
                    <a:pt x="17" y="61"/>
                  </a:lnTo>
                  <a:lnTo>
                    <a:pt x="18" y="61"/>
                  </a:lnTo>
                  <a:lnTo>
                    <a:pt x="19" y="61"/>
                  </a:lnTo>
                  <a:lnTo>
                    <a:pt x="19" y="60"/>
                  </a:lnTo>
                  <a:lnTo>
                    <a:pt x="20" y="60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1" y="59"/>
                  </a:lnTo>
                  <a:lnTo>
                    <a:pt x="21" y="58"/>
                  </a:lnTo>
                  <a:lnTo>
                    <a:pt x="22" y="58"/>
                  </a:lnTo>
                  <a:lnTo>
                    <a:pt x="23" y="57"/>
                  </a:lnTo>
                  <a:lnTo>
                    <a:pt x="24" y="57"/>
                  </a:lnTo>
                  <a:lnTo>
                    <a:pt x="25" y="56"/>
                  </a:lnTo>
                  <a:lnTo>
                    <a:pt x="26" y="56"/>
                  </a:lnTo>
                  <a:lnTo>
                    <a:pt x="27" y="56"/>
                  </a:lnTo>
                  <a:lnTo>
                    <a:pt x="27" y="55"/>
                  </a:lnTo>
                  <a:lnTo>
                    <a:pt x="28" y="55"/>
                  </a:lnTo>
                  <a:lnTo>
                    <a:pt x="29" y="55"/>
                  </a:lnTo>
                  <a:lnTo>
                    <a:pt x="29" y="54"/>
                  </a:lnTo>
                  <a:lnTo>
                    <a:pt x="30" y="54"/>
                  </a:lnTo>
                  <a:lnTo>
                    <a:pt x="30" y="55"/>
                  </a:lnTo>
                  <a:lnTo>
                    <a:pt x="31" y="55"/>
                  </a:lnTo>
                  <a:lnTo>
                    <a:pt x="32" y="55"/>
                  </a:lnTo>
                  <a:lnTo>
                    <a:pt x="33" y="55"/>
                  </a:lnTo>
                  <a:lnTo>
                    <a:pt x="33" y="55"/>
                  </a:lnTo>
                  <a:lnTo>
                    <a:pt x="34" y="55"/>
                  </a:lnTo>
                  <a:lnTo>
                    <a:pt x="35" y="55"/>
                  </a:lnTo>
                  <a:lnTo>
                    <a:pt x="36" y="55"/>
                  </a:lnTo>
                  <a:lnTo>
                    <a:pt x="36" y="54"/>
                  </a:lnTo>
                  <a:lnTo>
                    <a:pt x="37" y="54"/>
                  </a:lnTo>
                  <a:lnTo>
                    <a:pt x="38" y="54"/>
                  </a:lnTo>
                  <a:lnTo>
                    <a:pt x="39" y="54"/>
                  </a:lnTo>
                  <a:lnTo>
                    <a:pt x="40" y="54"/>
                  </a:lnTo>
                  <a:lnTo>
                    <a:pt x="41" y="54"/>
                  </a:lnTo>
                  <a:lnTo>
                    <a:pt x="41" y="53"/>
                  </a:lnTo>
                  <a:lnTo>
                    <a:pt x="42" y="53"/>
                  </a:lnTo>
                  <a:lnTo>
                    <a:pt x="42" y="52"/>
                  </a:lnTo>
                  <a:lnTo>
                    <a:pt x="43" y="52"/>
                  </a:lnTo>
                  <a:lnTo>
                    <a:pt x="43" y="51"/>
                  </a:lnTo>
                  <a:lnTo>
                    <a:pt x="43" y="50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5" y="50"/>
                  </a:lnTo>
                  <a:lnTo>
                    <a:pt x="45" y="50"/>
                  </a:lnTo>
                  <a:lnTo>
                    <a:pt x="46" y="50"/>
                  </a:lnTo>
                  <a:lnTo>
                    <a:pt x="46" y="49"/>
                  </a:lnTo>
                  <a:lnTo>
                    <a:pt x="47" y="49"/>
                  </a:lnTo>
                  <a:lnTo>
                    <a:pt x="48" y="49"/>
                  </a:lnTo>
                  <a:lnTo>
                    <a:pt x="48" y="50"/>
                  </a:lnTo>
                  <a:lnTo>
                    <a:pt x="49" y="50"/>
                  </a:lnTo>
                  <a:lnTo>
                    <a:pt x="50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2" y="50"/>
                  </a:lnTo>
                  <a:lnTo>
                    <a:pt x="52" y="50"/>
                  </a:lnTo>
                  <a:lnTo>
                    <a:pt x="52" y="50"/>
                  </a:lnTo>
                  <a:lnTo>
                    <a:pt x="53" y="50"/>
                  </a:lnTo>
                  <a:lnTo>
                    <a:pt x="54" y="50"/>
                  </a:lnTo>
                  <a:lnTo>
                    <a:pt x="55" y="50"/>
                  </a:lnTo>
                  <a:lnTo>
                    <a:pt x="56" y="50"/>
                  </a:lnTo>
                  <a:lnTo>
                    <a:pt x="57" y="50"/>
                  </a:lnTo>
                  <a:lnTo>
                    <a:pt x="57" y="49"/>
                  </a:lnTo>
                  <a:lnTo>
                    <a:pt x="57" y="49"/>
                  </a:lnTo>
                  <a:lnTo>
                    <a:pt x="58" y="49"/>
                  </a:lnTo>
                  <a:lnTo>
                    <a:pt x="59" y="49"/>
                  </a:lnTo>
                  <a:lnTo>
                    <a:pt x="59" y="48"/>
                  </a:lnTo>
                  <a:lnTo>
                    <a:pt x="59" y="49"/>
                  </a:lnTo>
                  <a:lnTo>
                    <a:pt x="59" y="48"/>
                  </a:lnTo>
                  <a:lnTo>
                    <a:pt x="60" y="48"/>
                  </a:lnTo>
                  <a:lnTo>
                    <a:pt x="61" y="48"/>
                  </a:lnTo>
                  <a:lnTo>
                    <a:pt x="62" y="48"/>
                  </a:lnTo>
                  <a:lnTo>
                    <a:pt x="63" y="48"/>
                  </a:lnTo>
                  <a:lnTo>
                    <a:pt x="64" y="48"/>
                  </a:lnTo>
                  <a:lnTo>
                    <a:pt x="65" y="48"/>
                  </a:lnTo>
                  <a:lnTo>
                    <a:pt x="66" y="48"/>
                  </a:lnTo>
                  <a:lnTo>
                    <a:pt x="66" y="49"/>
                  </a:lnTo>
                  <a:lnTo>
                    <a:pt x="67" y="49"/>
                  </a:lnTo>
                  <a:lnTo>
                    <a:pt x="67" y="50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68" y="51"/>
                  </a:lnTo>
                  <a:lnTo>
                    <a:pt x="68" y="52"/>
                  </a:lnTo>
                  <a:lnTo>
                    <a:pt x="68" y="53"/>
                  </a:lnTo>
                  <a:lnTo>
                    <a:pt x="68" y="54"/>
                  </a:lnTo>
                  <a:lnTo>
                    <a:pt x="68" y="55"/>
                  </a:lnTo>
                  <a:lnTo>
                    <a:pt x="68" y="56"/>
                  </a:lnTo>
                  <a:lnTo>
                    <a:pt x="69" y="56"/>
                  </a:lnTo>
                  <a:lnTo>
                    <a:pt x="68" y="57"/>
                  </a:lnTo>
                  <a:lnTo>
                    <a:pt x="68" y="58"/>
                  </a:lnTo>
                  <a:lnTo>
                    <a:pt x="68" y="59"/>
                  </a:lnTo>
                  <a:lnTo>
                    <a:pt x="68" y="60"/>
                  </a:lnTo>
                  <a:lnTo>
                    <a:pt x="68" y="61"/>
                  </a:lnTo>
                  <a:lnTo>
                    <a:pt x="68" y="62"/>
                  </a:lnTo>
                  <a:lnTo>
                    <a:pt x="69" y="62"/>
                  </a:lnTo>
                  <a:lnTo>
                    <a:pt x="69" y="62"/>
                  </a:lnTo>
                  <a:lnTo>
                    <a:pt x="68" y="62"/>
                  </a:lnTo>
                  <a:lnTo>
                    <a:pt x="68" y="63"/>
                  </a:lnTo>
                  <a:lnTo>
                    <a:pt x="68" y="64"/>
                  </a:lnTo>
                  <a:lnTo>
                    <a:pt x="68" y="65"/>
                  </a:lnTo>
                  <a:lnTo>
                    <a:pt x="70" y="65"/>
                  </a:lnTo>
                  <a:lnTo>
                    <a:pt x="70" y="64"/>
                  </a:lnTo>
                  <a:lnTo>
                    <a:pt x="70" y="63"/>
                  </a:lnTo>
                  <a:lnTo>
                    <a:pt x="71" y="62"/>
                  </a:lnTo>
                  <a:lnTo>
                    <a:pt x="71" y="62"/>
                  </a:lnTo>
                  <a:lnTo>
                    <a:pt x="72" y="62"/>
                  </a:lnTo>
                  <a:lnTo>
                    <a:pt x="73" y="62"/>
                  </a:lnTo>
                  <a:lnTo>
                    <a:pt x="73" y="61"/>
                  </a:lnTo>
                  <a:lnTo>
                    <a:pt x="73" y="60"/>
                  </a:lnTo>
                  <a:lnTo>
                    <a:pt x="74" y="60"/>
                  </a:lnTo>
                  <a:lnTo>
                    <a:pt x="75" y="60"/>
                  </a:lnTo>
                  <a:lnTo>
                    <a:pt x="76" y="60"/>
                  </a:lnTo>
                  <a:lnTo>
                    <a:pt x="76" y="59"/>
                  </a:lnTo>
                  <a:lnTo>
                    <a:pt x="77" y="59"/>
                  </a:lnTo>
                  <a:lnTo>
                    <a:pt x="77" y="60"/>
                  </a:lnTo>
                  <a:lnTo>
                    <a:pt x="77" y="59"/>
                  </a:lnTo>
                  <a:lnTo>
                    <a:pt x="78" y="59"/>
                  </a:lnTo>
                  <a:lnTo>
                    <a:pt x="78" y="58"/>
                  </a:lnTo>
                  <a:lnTo>
                    <a:pt x="78" y="57"/>
                  </a:lnTo>
                  <a:lnTo>
                    <a:pt x="78" y="56"/>
                  </a:lnTo>
                  <a:lnTo>
                    <a:pt x="78" y="55"/>
                  </a:lnTo>
                  <a:lnTo>
                    <a:pt x="79" y="55"/>
                  </a:lnTo>
                  <a:lnTo>
                    <a:pt x="79" y="54"/>
                  </a:lnTo>
                  <a:lnTo>
                    <a:pt x="80" y="54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80" y="51"/>
                  </a:lnTo>
                  <a:lnTo>
                    <a:pt x="81" y="51"/>
                  </a:lnTo>
                  <a:lnTo>
                    <a:pt x="81" y="50"/>
                  </a:lnTo>
                  <a:lnTo>
                    <a:pt x="82" y="50"/>
                  </a:lnTo>
                  <a:lnTo>
                    <a:pt x="82" y="50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3" y="49"/>
                  </a:lnTo>
                  <a:lnTo>
                    <a:pt x="84" y="49"/>
                  </a:lnTo>
                  <a:lnTo>
                    <a:pt x="85" y="49"/>
                  </a:lnTo>
                  <a:lnTo>
                    <a:pt x="85" y="50"/>
                  </a:lnTo>
                  <a:lnTo>
                    <a:pt x="86" y="50"/>
                  </a:lnTo>
                  <a:lnTo>
                    <a:pt x="86" y="50"/>
                  </a:lnTo>
                  <a:lnTo>
                    <a:pt x="87" y="50"/>
                  </a:lnTo>
                  <a:lnTo>
                    <a:pt x="87" y="51"/>
                  </a:lnTo>
                  <a:lnTo>
                    <a:pt x="88" y="51"/>
                  </a:lnTo>
                  <a:lnTo>
                    <a:pt x="88" y="52"/>
                  </a:lnTo>
                  <a:lnTo>
                    <a:pt x="88" y="53"/>
                  </a:lnTo>
                  <a:lnTo>
                    <a:pt x="89" y="53"/>
                  </a:lnTo>
                  <a:lnTo>
                    <a:pt x="90" y="53"/>
                  </a:lnTo>
                  <a:lnTo>
                    <a:pt x="90" y="54"/>
                  </a:lnTo>
                  <a:lnTo>
                    <a:pt x="91" y="54"/>
                  </a:lnTo>
                  <a:lnTo>
                    <a:pt x="92" y="54"/>
                  </a:lnTo>
                  <a:lnTo>
                    <a:pt x="93" y="54"/>
                  </a:lnTo>
                  <a:lnTo>
                    <a:pt x="93" y="55"/>
                  </a:lnTo>
                  <a:lnTo>
                    <a:pt x="94" y="55"/>
                  </a:lnTo>
                  <a:lnTo>
                    <a:pt x="95" y="55"/>
                  </a:lnTo>
                  <a:lnTo>
                    <a:pt x="95" y="55"/>
                  </a:lnTo>
                  <a:lnTo>
                    <a:pt x="95" y="56"/>
                  </a:lnTo>
                  <a:lnTo>
                    <a:pt x="96" y="56"/>
                  </a:lnTo>
                  <a:lnTo>
                    <a:pt x="97" y="56"/>
                  </a:lnTo>
                  <a:lnTo>
                    <a:pt x="97" y="57"/>
                  </a:lnTo>
                  <a:lnTo>
                    <a:pt x="98" y="57"/>
                  </a:lnTo>
                  <a:lnTo>
                    <a:pt x="99" y="57"/>
                  </a:lnTo>
                  <a:lnTo>
                    <a:pt x="100" y="57"/>
                  </a:lnTo>
                  <a:lnTo>
                    <a:pt x="101" y="57"/>
                  </a:lnTo>
                  <a:lnTo>
                    <a:pt x="101" y="58"/>
                  </a:lnTo>
                  <a:lnTo>
                    <a:pt x="103" y="59"/>
                  </a:lnTo>
                  <a:lnTo>
                    <a:pt x="104" y="59"/>
                  </a:lnTo>
                  <a:lnTo>
                    <a:pt x="105" y="59"/>
                  </a:lnTo>
                  <a:lnTo>
                    <a:pt x="105" y="58"/>
                  </a:lnTo>
                  <a:lnTo>
                    <a:pt x="106" y="58"/>
                  </a:lnTo>
                  <a:lnTo>
                    <a:pt x="107" y="58"/>
                  </a:lnTo>
                  <a:lnTo>
                    <a:pt x="107" y="58"/>
                  </a:lnTo>
                  <a:lnTo>
                    <a:pt x="107" y="57"/>
                  </a:lnTo>
                  <a:lnTo>
                    <a:pt x="108" y="57"/>
                  </a:lnTo>
                  <a:lnTo>
                    <a:pt x="108" y="56"/>
                  </a:lnTo>
                  <a:lnTo>
                    <a:pt x="109" y="56"/>
                  </a:lnTo>
                  <a:lnTo>
                    <a:pt x="109" y="55"/>
                  </a:lnTo>
                  <a:lnTo>
                    <a:pt x="110" y="55"/>
                  </a:lnTo>
                  <a:lnTo>
                    <a:pt x="111" y="55"/>
                  </a:lnTo>
                  <a:lnTo>
                    <a:pt x="111" y="54"/>
                  </a:lnTo>
                  <a:lnTo>
                    <a:pt x="112" y="54"/>
                  </a:lnTo>
                  <a:lnTo>
                    <a:pt x="113" y="54"/>
                  </a:lnTo>
                  <a:lnTo>
                    <a:pt x="113" y="51"/>
                  </a:lnTo>
                  <a:lnTo>
                    <a:pt x="112" y="51"/>
                  </a:lnTo>
                  <a:lnTo>
                    <a:pt x="111" y="51"/>
                  </a:lnTo>
                  <a:lnTo>
                    <a:pt x="109" y="50"/>
                  </a:lnTo>
                  <a:lnTo>
                    <a:pt x="109" y="49"/>
                  </a:lnTo>
                  <a:lnTo>
                    <a:pt x="108" y="49"/>
                  </a:lnTo>
                  <a:lnTo>
                    <a:pt x="107" y="48"/>
                  </a:lnTo>
                  <a:lnTo>
                    <a:pt x="107" y="47"/>
                  </a:lnTo>
                  <a:lnTo>
                    <a:pt x="107" y="45"/>
                  </a:lnTo>
                  <a:lnTo>
                    <a:pt x="107" y="44"/>
                  </a:lnTo>
                  <a:lnTo>
                    <a:pt x="107" y="43"/>
                  </a:lnTo>
                  <a:lnTo>
                    <a:pt x="107" y="42"/>
                  </a:lnTo>
                  <a:lnTo>
                    <a:pt x="107" y="41"/>
                  </a:lnTo>
                  <a:lnTo>
                    <a:pt x="104" y="41"/>
                  </a:lnTo>
                  <a:lnTo>
                    <a:pt x="104" y="14"/>
                  </a:lnTo>
                  <a:lnTo>
                    <a:pt x="104" y="13"/>
                  </a:lnTo>
                  <a:lnTo>
                    <a:pt x="104" y="12"/>
                  </a:lnTo>
                  <a:lnTo>
                    <a:pt x="104" y="11"/>
                  </a:lnTo>
                  <a:lnTo>
                    <a:pt x="104" y="10"/>
                  </a:lnTo>
                  <a:lnTo>
                    <a:pt x="104" y="9"/>
                  </a:lnTo>
                  <a:lnTo>
                    <a:pt x="105" y="9"/>
                  </a:lnTo>
                  <a:lnTo>
                    <a:pt x="106" y="8"/>
                  </a:lnTo>
                  <a:lnTo>
                    <a:pt x="106" y="7"/>
                  </a:lnTo>
                  <a:lnTo>
                    <a:pt x="107" y="7"/>
                  </a:lnTo>
                  <a:lnTo>
                    <a:pt x="107" y="6"/>
                  </a:lnTo>
                  <a:lnTo>
                    <a:pt x="107" y="6"/>
                  </a:lnTo>
                  <a:lnTo>
                    <a:pt x="107" y="5"/>
                  </a:lnTo>
                  <a:lnTo>
                    <a:pt x="108" y="5"/>
                  </a:lnTo>
                  <a:lnTo>
                    <a:pt x="109" y="5"/>
                  </a:lnTo>
                  <a:lnTo>
                    <a:pt x="110" y="5"/>
                  </a:lnTo>
                  <a:lnTo>
                    <a:pt x="110" y="4"/>
                  </a:lnTo>
                  <a:lnTo>
                    <a:pt x="111" y="4"/>
                  </a:lnTo>
                  <a:lnTo>
                    <a:pt x="112" y="4"/>
                  </a:lnTo>
                  <a:lnTo>
                    <a:pt x="112" y="3"/>
                  </a:lnTo>
                  <a:lnTo>
                    <a:pt x="113" y="3"/>
                  </a:lnTo>
                  <a:lnTo>
                    <a:pt x="114" y="3"/>
                  </a:lnTo>
                  <a:lnTo>
                    <a:pt x="115" y="3"/>
                  </a:lnTo>
                  <a:lnTo>
                    <a:pt x="115" y="2"/>
                  </a:lnTo>
                  <a:lnTo>
                    <a:pt x="116" y="2"/>
                  </a:lnTo>
                  <a:lnTo>
                    <a:pt x="117" y="2"/>
                  </a:lnTo>
                  <a:lnTo>
                    <a:pt x="117" y="1"/>
                  </a:lnTo>
                  <a:lnTo>
                    <a:pt x="118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20" y="1"/>
                  </a:lnTo>
                  <a:lnTo>
                    <a:pt x="121" y="1"/>
                  </a:lnTo>
                  <a:lnTo>
                    <a:pt x="121" y="0"/>
                  </a:lnTo>
                  <a:lnTo>
                    <a:pt x="122" y="0"/>
                  </a:lnTo>
                  <a:lnTo>
                    <a:pt x="122" y="1"/>
                  </a:lnTo>
                  <a:lnTo>
                    <a:pt x="126" y="1"/>
                  </a:lnTo>
                  <a:lnTo>
                    <a:pt x="126" y="1"/>
                  </a:lnTo>
                  <a:lnTo>
                    <a:pt x="126" y="2"/>
                  </a:lnTo>
                  <a:lnTo>
                    <a:pt x="126" y="3"/>
                  </a:lnTo>
                  <a:lnTo>
                    <a:pt x="126" y="4"/>
                  </a:lnTo>
                  <a:lnTo>
                    <a:pt x="126" y="5"/>
                  </a:lnTo>
                  <a:lnTo>
                    <a:pt x="126" y="7"/>
                  </a:lnTo>
                  <a:lnTo>
                    <a:pt x="126" y="9"/>
                  </a:lnTo>
                  <a:lnTo>
                    <a:pt x="126" y="10"/>
                  </a:lnTo>
                  <a:lnTo>
                    <a:pt x="126" y="11"/>
                  </a:lnTo>
                  <a:lnTo>
                    <a:pt x="126" y="12"/>
                  </a:lnTo>
                  <a:lnTo>
                    <a:pt x="126" y="13"/>
                  </a:lnTo>
                  <a:lnTo>
                    <a:pt x="126" y="13"/>
                  </a:lnTo>
                  <a:lnTo>
                    <a:pt x="126" y="15"/>
                  </a:lnTo>
                  <a:lnTo>
                    <a:pt x="126" y="16"/>
                  </a:lnTo>
                  <a:lnTo>
                    <a:pt x="126" y="17"/>
                  </a:lnTo>
                  <a:lnTo>
                    <a:pt x="127" y="17"/>
                  </a:lnTo>
                  <a:lnTo>
                    <a:pt x="127" y="18"/>
                  </a:lnTo>
                  <a:lnTo>
                    <a:pt x="128" y="18"/>
                  </a:lnTo>
                  <a:lnTo>
                    <a:pt x="129" y="18"/>
                  </a:lnTo>
                  <a:lnTo>
                    <a:pt x="130" y="18"/>
                  </a:lnTo>
                  <a:lnTo>
                    <a:pt x="131" y="18"/>
                  </a:lnTo>
                  <a:lnTo>
                    <a:pt x="132" y="18"/>
                  </a:lnTo>
                  <a:lnTo>
                    <a:pt x="132" y="18"/>
                  </a:lnTo>
                  <a:lnTo>
                    <a:pt x="133" y="18"/>
                  </a:lnTo>
                  <a:lnTo>
                    <a:pt x="134" y="18"/>
                  </a:lnTo>
                  <a:lnTo>
                    <a:pt x="135" y="18"/>
                  </a:lnTo>
                  <a:lnTo>
                    <a:pt x="136" y="18"/>
                  </a:lnTo>
                  <a:lnTo>
                    <a:pt x="137" y="18"/>
                  </a:lnTo>
                  <a:lnTo>
                    <a:pt x="138" y="18"/>
                  </a:lnTo>
                  <a:lnTo>
                    <a:pt x="139" y="18"/>
                  </a:lnTo>
                  <a:lnTo>
                    <a:pt x="139" y="19"/>
                  </a:lnTo>
                  <a:lnTo>
                    <a:pt x="139" y="20"/>
                  </a:lnTo>
                  <a:lnTo>
                    <a:pt x="139" y="21"/>
                  </a:lnTo>
                  <a:lnTo>
                    <a:pt x="139" y="22"/>
                  </a:lnTo>
                  <a:lnTo>
                    <a:pt x="139" y="23"/>
                  </a:lnTo>
                  <a:lnTo>
                    <a:pt x="139" y="24"/>
                  </a:lnTo>
                  <a:lnTo>
                    <a:pt x="139" y="25"/>
                  </a:lnTo>
                  <a:lnTo>
                    <a:pt x="139" y="25"/>
                  </a:lnTo>
                  <a:lnTo>
                    <a:pt x="139" y="26"/>
                  </a:lnTo>
                  <a:lnTo>
                    <a:pt x="139" y="27"/>
                  </a:lnTo>
                  <a:lnTo>
                    <a:pt x="140" y="27"/>
                  </a:lnTo>
                  <a:lnTo>
                    <a:pt x="140" y="28"/>
                  </a:lnTo>
                  <a:lnTo>
                    <a:pt x="140" y="29"/>
                  </a:lnTo>
                  <a:lnTo>
                    <a:pt x="141" y="29"/>
                  </a:lnTo>
                  <a:lnTo>
                    <a:pt x="142" y="29"/>
                  </a:lnTo>
                  <a:lnTo>
                    <a:pt x="143" y="29"/>
                  </a:lnTo>
                  <a:lnTo>
                    <a:pt x="144" y="29"/>
                  </a:lnTo>
                  <a:lnTo>
                    <a:pt x="144" y="29"/>
                  </a:lnTo>
                  <a:lnTo>
                    <a:pt x="144" y="30"/>
                  </a:lnTo>
                  <a:lnTo>
                    <a:pt x="145" y="30"/>
                  </a:lnTo>
                  <a:lnTo>
                    <a:pt x="145" y="29"/>
                  </a:lnTo>
                  <a:lnTo>
                    <a:pt x="146" y="29"/>
                  </a:lnTo>
                  <a:lnTo>
                    <a:pt x="147" y="29"/>
                  </a:lnTo>
                  <a:lnTo>
                    <a:pt x="147" y="30"/>
                  </a:lnTo>
                  <a:lnTo>
                    <a:pt x="147" y="31"/>
                  </a:lnTo>
                  <a:lnTo>
                    <a:pt x="146" y="31"/>
                  </a:lnTo>
                  <a:lnTo>
                    <a:pt x="146" y="32"/>
                  </a:lnTo>
                  <a:lnTo>
                    <a:pt x="146" y="33"/>
                  </a:lnTo>
                  <a:lnTo>
                    <a:pt x="146" y="34"/>
                  </a:lnTo>
                  <a:lnTo>
                    <a:pt x="146" y="35"/>
                  </a:lnTo>
                  <a:lnTo>
                    <a:pt x="146" y="36"/>
                  </a:lnTo>
                  <a:lnTo>
                    <a:pt x="147" y="36"/>
                  </a:lnTo>
                  <a:lnTo>
                    <a:pt x="148" y="36"/>
                  </a:lnTo>
                  <a:lnTo>
                    <a:pt x="148" y="37"/>
                  </a:lnTo>
                  <a:lnTo>
                    <a:pt x="148" y="38"/>
                  </a:lnTo>
                  <a:lnTo>
                    <a:pt x="148" y="38"/>
                  </a:lnTo>
                  <a:lnTo>
                    <a:pt x="148" y="39"/>
                  </a:lnTo>
                  <a:lnTo>
                    <a:pt x="148" y="40"/>
                  </a:lnTo>
                  <a:lnTo>
                    <a:pt x="148" y="41"/>
                  </a:lnTo>
                  <a:lnTo>
                    <a:pt x="148" y="42"/>
                  </a:lnTo>
                  <a:lnTo>
                    <a:pt x="148" y="43"/>
                  </a:lnTo>
                  <a:lnTo>
                    <a:pt x="148" y="44"/>
                  </a:lnTo>
                  <a:lnTo>
                    <a:pt x="148" y="45"/>
                  </a:lnTo>
                  <a:lnTo>
                    <a:pt x="148" y="46"/>
                  </a:lnTo>
                  <a:lnTo>
                    <a:pt x="148" y="47"/>
                  </a:lnTo>
                  <a:lnTo>
                    <a:pt x="148" y="48"/>
                  </a:lnTo>
                  <a:lnTo>
                    <a:pt x="148" y="49"/>
                  </a:lnTo>
                  <a:lnTo>
                    <a:pt x="148" y="50"/>
                  </a:lnTo>
                  <a:lnTo>
                    <a:pt x="148" y="50"/>
                  </a:lnTo>
                  <a:lnTo>
                    <a:pt x="148" y="51"/>
                  </a:lnTo>
                  <a:lnTo>
                    <a:pt x="148" y="52"/>
                  </a:lnTo>
                  <a:lnTo>
                    <a:pt x="148" y="53"/>
                  </a:lnTo>
                  <a:lnTo>
                    <a:pt x="148" y="54"/>
                  </a:lnTo>
                  <a:lnTo>
                    <a:pt x="149" y="54"/>
                  </a:lnTo>
                  <a:lnTo>
                    <a:pt x="150" y="54"/>
                  </a:lnTo>
                  <a:lnTo>
                    <a:pt x="151" y="54"/>
                  </a:lnTo>
                  <a:lnTo>
                    <a:pt x="152" y="54"/>
                  </a:lnTo>
                  <a:lnTo>
                    <a:pt x="152" y="53"/>
                  </a:lnTo>
                  <a:lnTo>
                    <a:pt x="153" y="53"/>
                  </a:lnTo>
                  <a:lnTo>
                    <a:pt x="154" y="53"/>
                  </a:lnTo>
                  <a:lnTo>
                    <a:pt x="155" y="53"/>
                  </a:lnTo>
                  <a:lnTo>
                    <a:pt x="156" y="53"/>
                  </a:lnTo>
                  <a:lnTo>
                    <a:pt x="156" y="53"/>
                  </a:lnTo>
                  <a:lnTo>
                    <a:pt x="157" y="53"/>
                  </a:lnTo>
                  <a:lnTo>
                    <a:pt x="158" y="53"/>
                  </a:lnTo>
                  <a:lnTo>
                    <a:pt x="159" y="53"/>
                  </a:lnTo>
                  <a:lnTo>
                    <a:pt x="159" y="54"/>
                  </a:lnTo>
                  <a:lnTo>
                    <a:pt x="160" y="54"/>
                  </a:lnTo>
                  <a:lnTo>
                    <a:pt x="161" y="54"/>
                  </a:lnTo>
                  <a:lnTo>
                    <a:pt x="161" y="55"/>
                  </a:lnTo>
                  <a:lnTo>
                    <a:pt x="161" y="56"/>
                  </a:lnTo>
                  <a:lnTo>
                    <a:pt x="162" y="56"/>
                  </a:lnTo>
                  <a:lnTo>
                    <a:pt x="164" y="56"/>
                  </a:lnTo>
                  <a:lnTo>
                    <a:pt x="165" y="56"/>
                  </a:lnTo>
                  <a:lnTo>
                    <a:pt x="164" y="57"/>
                  </a:lnTo>
                  <a:lnTo>
                    <a:pt x="164" y="58"/>
                  </a:lnTo>
                  <a:lnTo>
                    <a:pt x="164" y="59"/>
                  </a:lnTo>
                  <a:lnTo>
                    <a:pt x="164" y="60"/>
                  </a:lnTo>
                  <a:lnTo>
                    <a:pt x="164" y="61"/>
                  </a:lnTo>
                  <a:lnTo>
                    <a:pt x="164" y="62"/>
                  </a:lnTo>
                  <a:lnTo>
                    <a:pt x="164" y="62"/>
                  </a:lnTo>
                  <a:lnTo>
                    <a:pt x="164" y="63"/>
                  </a:lnTo>
                  <a:lnTo>
                    <a:pt x="164" y="64"/>
                  </a:lnTo>
                  <a:lnTo>
                    <a:pt x="164" y="65"/>
                  </a:lnTo>
                  <a:lnTo>
                    <a:pt x="164" y="66"/>
                  </a:lnTo>
                  <a:lnTo>
                    <a:pt x="164" y="67"/>
                  </a:lnTo>
                  <a:lnTo>
                    <a:pt x="164" y="68"/>
                  </a:lnTo>
                  <a:lnTo>
                    <a:pt x="164" y="69"/>
                  </a:lnTo>
                  <a:lnTo>
                    <a:pt x="163" y="69"/>
                  </a:lnTo>
                  <a:lnTo>
                    <a:pt x="163" y="70"/>
                  </a:lnTo>
                  <a:lnTo>
                    <a:pt x="163" y="71"/>
                  </a:lnTo>
                  <a:lnTo>
                    <a:pt x="164" y="71"/>
                  </a:lnTo>
                  <a:lnTo>
                    <a:pt x="164" y="73"/>
                  </a:lnTo>
                  <a:lnTo>
                    <a:pt x="164" y="74"/>
                  </a:lnTo>
                  <a:lnTo>
                    <a:pt x="165" y="74"/>
                  </a:lnTo>
                  <a:lnTo>
                    <a:pt x="165" y="75"/>
                  </a:lnTo>
                  <a:lnTo>
                    <a:pt x="166" y="75"/>
                  </a:lnTo>
                  <a:lnTo>
                    <a:pt x="166" y="75"/>
                  </a:lnTo>
                  <a:lnTo>
                    <a:pt x="167" y="75"/>
                  </a:lnTo>
                  <a:lnTo>
                    <a:pt x="168" y="75"/>
                  </a:lnTo>
                  <a:lnTo>
                    <a:pt x="169" y="75"/>
                  </a:lnTo>
                  <a:lnTo>
                    <a:pt x="169" y="75"/>
                  </a:lnTo>
                  <a:lnTo>
                    <a:pt x="170" y="75"/>
                  </a:lnTo>
                  <a:lnTo>
                    <a:pt x="171" y="75"/>
                  </a:lnTo>
                  <a:lnTo>
                    <a:pt x="172" y="75"/>
                  </a:lnTo>
                  <a:lnTo>
                    <a:pt x="173" y="75"/>
                  </a:lnTo>
                  <a:lnTo>
                    <a:pt x="174" y="75"/>
                  </a:lnTo>
                  <a:lnTo>
                    <a:pt x="175" y="75"/>
                  </a:lnTo>
                  <a:lnTo>
                    <a:pt x="176" y="75"/>
                  </a:lnTo>
                  <a:lnTo>
                    <a:pt x="177" y="75"/>
                  </a:lnTo>
                  <a:lnTo>
                    <a:pt x="178" y="75"/>
                  </a:lnTo>
                  <a:lnTo>
                    <a:pt x="179" y="75"/>
                  </a:lnTo>
                  <a:lnTo>
                    <a:pt x="180" y="75"/>
                  </a:lnTo>
                  <a:lnTo>
                    <a:pt x="180" y="75"/>
                  </a:lnTo>
                  <a:lnTo>
                    <a:pt x="180" y="74"/>
                  </a:lnTo>
                  <a:lnTo>
                    <a:pt x="180" y="73"/>
                  </a:lnTo>
                  <a:lnTo>
                    <a:pt x="180" y="72"/>
                  </a:lnTo>
                  <a:lnTo>
                    <a:pt x="180" y="71"/>
                  </a:lnTo>
                  <a:lnTo>
                    <a:pt x="181" y="71"/>
                  </a:lnTo>
                  <a:lnTo>
                    <a:pt x="181" y="71"/>
                  </a:lnTo>
                  <a:lnTo>
                    <a:pt x="182" y="71"/>
                  </a:lnTo>
                  <a:lnTo>
                    <a:pt x="183" y="71"/>
                  </a:lnTo>
                  <a:lnTo>
                    <a:pt x="184" y="71"/>
                  </a:lnTo>
                  <a:lnTo>
                    <a:pt x="185" y="71"/>
                  </a:lnTo>
                  <a:lnTo>
                    <a:pt x="186" y="71"/>
                  </a:lnTo>
                  <a:lnTo>
                    <a:pt x="187" y="71"/>
                  </a:lnTo>
                  <a:lnTo>
                    <a:pt x="188" y="71"/>
                  </a:lnTo>
                  <a:lnTo>
                    <a:pt x="189" y="71"/>
                  </a:lnTo>
                  <a:lnTo>
                    <a:pt x="190" y="71"/>
                  </a:lnTo>
                  <a:lnTo>
                    <a:pt x="190" y="72"/>
                  </a:lnTo>
                  <a:lnTo>
                    <a:pt x="189" y="72"/>
                  </a:lnTo>
                  <a:lnTo>
                    <a:pt x="189" y="73"/>
                  </a:lnTo>
                  <a:lnTo>
                    <a:pt x="189" y="74"/>
                  </a:lnTo>
                  <a:lnTo>
                    <a:pt x="188" y="74"/>
                  </a:lnTo>
                  <a:lnTo>
                    <a:pt x="189" y="74"/>
                  </a:lnTo>
                  <a:lnTo>
                    <a:pt x="189" y="75"/>
                  </a:lnTo>
                  <a:lnTo>
                    <a:pt x="188" y="75"/>
                  </a:lnTo>
                  <a:lnTo>
                    <a:pt x="187" y="75"/>
                  </a:lnTo>
                  <a:lnTo>
                    <a:pt x="187" y="75"/>
                  </a:lnTo>
                  <a:lnTo>
                    <a:pt x="187" y="76"/>
                  </a:lnTo>
                  <a:lnTo>
                    <a:pt x="186" y="76"/>
                  </a:lnTo>
                  <a:lnTo>
                    <a:pt x="186" y="77"/>
                  </a:lnTo>
                  <a:lnTo>
                    <a:pt x="185" y="77"/>
                  </a:lnTo>
                  <a:lnTo>
                    <a:pt x="185" y="78"/>
                  </a:lnTo>
                  <a:lnTo>
                    <a:pt x="184" y="78"/>
                  </a:lnTo>
                  <a:lnTo>
                    <a:pt x="184" y="79"/>
                  </a:lnTo>
                  <a:lnTo>
                    <a:pt x="184" y="80"/>
                  </a:lnTo>
                  <a:lnTo>
                    <a:pt x="184" y="81"/>
                  </a:lnTo>
                  <a:lnTo>
                    <a:pt x="182" y="81"/>
                  </a:lnTo>
                  <a:lnTo>
                    <a:pt x="182" y="82"/>
                  </a:lnTo>
                  <a:lnTo>
                    <a:pt x="181" y="82"/>
                  </a:lnTo>
                  <a:lnTo>
                    <a:pt x="181" y="82"/>
                  </a:lnTo>
                  <a:lnTo>
                    <a:pt x="180" y="82"/>
                  </a:lnTo>
                  <a:lnTo>
                    <a:pt x="180" y="83"/>
                  </a:lnTo>
                  <a:lnTo>
                    <a:pt x="180" y="84"/>
                  </a:lnTo>
                  <a:lnTo>
                    <a:pt x="181" y="84"/>
                  </a:lnTo>
                  <a:lnTo>
                    <a:pt x="181" y="85"/>
                  </a:lnTo>
                  <a:lnTo>
                    <a:pt x="180" y="85"/>
                  </a:lnTo>
                  <a:lnTo>
                    <a:pt x="180" y="86"/>
                  </a:lnTo>
                  <a:lnTo>
                    <a:pt x="180" y="87"/>
                  </a:lnTo>
                  <a:lnTo>
                    <a:pt x="181" y="87"/>
                  </a:lnTo>
                  <a:lnTo>
                    <a:pt x="181" y="87"/>
                  </a:lnTo>
                  <a:lnTo>
                    <a:pt x="181" y="88"/>
                  </a:lnTo>
                  <a:lnTo>
                    <a:pt x="181" y="88"/>
                  </a:lnTo>
                  <a:lnTo>
                    <a:pt x="182" y="88"/>
                  </a:lnTo>
                  <a:lnTo>
                    <a:pt x="183" y="88"/>
                  </a:lnTo>
                  <a:lnTo>
                    <a:pt x="184" y="88"/>
                  </a:lnTo>
                  <a:lnTo>
                    <a:pt x="184" y="89"/>
                  </a:lnTo>
                  <a:lnTo>
                    <a:pt x="184" y="90"/>
                  </a:lnTo>
                  <a:lnTo>
                    <a:pt x="184" y="91"/>
                  </a:lnTo>
                  <a:lnTo>
                    <a:pt x="183" y="91"/>
                  </a:lnTo>
                  <a:lnTo>
                    <a:pt x="182" y="91"/>
                  </a:lnTo>
                  <a:lnTo>
                    <a:pt x="181" y="91"/>
                  </a:lnTo>
                  <a:lnTo>
                    <a:pt x="181" y="91"/>
                  </a:lnTo>
                  <a:lnTo>
                    <a:pt x="180" y="91"/>
                  </a:lnTo>
                  <a:lnTo>
                    <a:pt x="180" y="92"/>
                  </a:lnTo>
                  <a:lnTo>
                    <a:pt x="180" y="93"/>
                  </a:lnTo>
                  <a:lnTo>
                    <a:pt x="180" y="94"/>
                  </a:lnTo>
                  <a:lnTo>
                    <a:pt x="180" y="96"/>
                  </a:lnTo>
                  <a:lnTo>
                    <a:pt x="180" y="97"/>
                  </a:lnTo>
                  <a:lnTo>
                    <a:pt x="179" y="97"/>
                  </a:lnTo>
                  <a:lnTo>
                    <a:pt x="179" y="98"/>
                  </a:lnTo>
                  <a:lnTo>
                    <a:pt x="178" y="98"/>
                  </a:lnTo>
                  <a:lnTo>
                    <a:pt x="178" y="97"/>
                  </a:lnTo>
                  <a:lnTo>
                    <a:pt x="178" y="98"/>
                  </a:lnTo>
                  <a:lnTo>
                    <a:pt x="177" y="98"/>
                  </a:lnTo>
                  <a:lnTo>
                    <a:pt x="176" y="98"/>
                  </a:lnTo>
                  <a:lnTo>
                    <a:pt x="175" y="98"/>
                  </a:lnTo>
                  <a:lnTo>
                    <a:pt x="175" y="99"/>
                  </a:lnTo>
                  <a:lnTo>
                    <a:pt x="175" y="99"/>
                  </a:lnTo>
                  <a:lnTo>
                    <a:pt x="175" y="100"/>
                  </a:lnTo>
                  <a:lnTo>
                    <a:pt x="174" y="100"/>
                  </a:lnTo>
                  <a:lnTo>
                    <a:pt x="174" y="101"/>
                  </a:lnTo>
                  <a:lnTo>
                    <a:pt x="173" y="101"/>
                  </a:lnTo>
                  <a:lnTo>
                    <a:pt x="173" y="100"/>
                  </a:lnTo>
                  <a:lnTo>
                    <a:pt x="173" y="99"/>
                  </a:lnTo>
                  <a:lnTo>
                    <a:pt x="173" y="99"/>
                  </a:lnTo>
                  <a:lnTo>
                    <a:pt x="172" y="99"/>
                  </a:lnTo>
                  <a:lnTo>
                    <a:pt x="172" y="99"/>
                  </a:lnTo>
                  <a:lnTo>
                    <a:pt x="171" y="99"/>
                  </a:lnTo>
                  <a:lnTo>
                    <a:pt x="171" y="100"/>
                  </a:lnTo>
                  <a:lnTo>
                    <a:pt x="171" y="101"/>
                  </a:lnTo>
                  <a:lnTo>
                    <a:pt x="171" y="102"/>
                  </a:lnTo>
                  <a:lnTo>
                    <a:pt x="171" y="103"/>
                  </a:lnTo>
                  <a:lnTo>
                    <a:pt x="171" y="104"/>
                  </a:lnTo>
                  <a:lnTo>
                    <a:pt x="170" y="104"/>
                  </a:lnTo>
                  <a:lnTo>
                    <a:pt x="169" y="104"/>
                  </a:lnTo>
                  <a:lnTo>
                    <a:pt x="169" y="105"/>
                  </a:lnTo>
                  <a:lnTo>
                    <a:pt x="169" y="105"/>
                  </a:lnTo>
                  <a:lnTo>
                    <a:pt x="169" y="106"/>
                  </a:lnTo>
                  <a:lnTo>
                    <a:pt x="169" y="107"/>
                  </a:lnTo>
                  <a:lnTo>
                    <a:pt x="168" y="107"/>
                  </a:lnTo>
                  <a:lnTo>
                    <a:pt x="168" y="106"/>
                  </a:lnTo>
                  <a:lnTo>
                    <a:pt x="167" y="106"/>
                  </a:lnTo>
                  <a:lnTo>
                    <a:pt x="167" y="107"/>
                  </a:lnTo>
                  <a:lnTo>
                    <a:pt x="167" y="108"/>
                  </a:lnTo>
                  <a:lnTo>
                    <a:pt x="166" y="108"/>
                  </a:lnTo>
                  <a:lnTo>
                    <a:pt x="166" y="109"/>
                  </a:lnTo>
                  <a:lnTo>
                    <a:pt x="165" y="109"/>
                  </a:lnTo>
                  <a:lnTo>
                    <a:pt x="165" y="110"/>
                  </a:lnTo>
                  <a:lnTo>
                    <a:pt x="165" y="111"/>
                  </a:lnTo>
                  <a:lnTo>
                    <a:pt x="165" y="112"/>
                  </a:lnTo>
                  <a:lnTo>
                    <a:pt x="165" y="112"/>
                  </a:lnTo>
                  <a:lnTo>
                    <a:pt x="165" y="113"/>
                  </a:lnTo>
                  <a:lnTo>
                    <a:pt x="164" y="113"/>
                  </a:lnTo>
                  <a:lnTo>
                    <a:pt x="164" y="114"/>
                  </a:lnTo>
                  <a:lnTo>
                    <a:pt x="164" y="115"/>
                  </a:lnTo>
                  <a:lnTo>
                    <a:pt x="163" y="116"/>
                  </a:lnTo>
                  <a:lnTo>
                    <a:pt x="163" y="117"/>
                  </a:lnTo>
                  <a:lnTo>
                    <a:pt x="162" y="117"/>
                  </a:lnTo>
                  <a:lnTo>
                    <a:pt x="162" y="118"/>
                  </a:lnTo>
                  <a:lnTo>
                    <a:pt x="161" y="119"/>
                  </a:lnTo>
                  <a:lnTo>
                    <a:pt x="161" y="120"/>
                  </a:lnTo>
                  <a:lnTo>
                    <a:pt x="160" y="121"/>
                  </a:lnTo>
                  <a:lnTo>
                    <a:pt x="160" y="122"/>
                  </a:lnTo>
                  <a:lnTo>
                    <a:pt x="159" y="123"/>
                  </a:lnTo>
                  <a:lnTo>
                    <a:pt x="159" y="124"/>
                  </a:lnTo>
                  <a:lnTo>
                    <a:pt x="158" y="124"/>
                  </a:lnTo>
                  <a:lnTo>
                    <a:pt x="158" y="125"/>
                  </a:lnTo>
                  <a:lnTo>
                    <a:pt x="157" y="125"/>
                  </a:lnTo>
                  <a:lnTo>
                    <a:pt x="157" y="126"/>
                  </a:lnTo>
                  <a:lnTo>
                    <a:pt x="156" y="127"/>
                  </a:lnTo>
                  <a:lnTo>
                    <a:pt x="156" y="128"/>
                  </a:lnTo>
                  <a:lnTo>
                    <a:pt x="157" y="128"/>
                  </a:lnTo>
                  <a:lnTo>
                    <a:pt x="158" y="128"/>
                  </a:lnTo>
                  <a:lnTo>
                    <a:pt x="158" y="129"/>
                  </a:lnTo>
                  <a:lnTo>
                    <a:pt x="158" y="130"/>
                  </a:lnTo>
                  <a:lnTo>
                    <a:pt x="158" y="131"/>
                  </a:lnTo>
                  <a:lnTo>
                    <a:pt x="158" y="133"/>
                  </a:lnTo>
                  <a:lnTo>
                    <a:pt x="158" y="134"/>
                  </a:lnTo>
                  <a:lnTo>
                    <a:pt x="158" y="135"/>
                  </a:lnTo>
                  <a:lnTo>
                    <a:pt x="158" y="136"/>
                  </a:lnTo>
                  <a:lnTo>
                    <a:pt x="158" y="136"/>
                  </a:lnTo>
                  <a:lnTo>
                    <a:pt x="158" y="137"/>
                  </a:lnTo>
                  <a:lnTo>
                    <a:pt x="158" y="139"/>
                  </a:lnTo>
                  <a:lnTo>
                    <a:pt x="158" y="140"/>
                  </a:lnTo>
                  <a:lnTo>
                    <a:pt x="159" y="141"/>
                  </a:lnTo>
                  <a:lnTo>
                    <a:pt x="159" y="142"/>
                  </a:lnTo>
                  <a:lnTo>
                    <a:pt x="159" y="144"/>
                  </a:lnTo>
                  <a:lnTo>
                    <a:pt x="159" y="145"/>
                  </a:lnTo>
                  <a:lnTo>
                    <a:pt x="159" y="146"/>
                  </a:lnTo>
                  <a:lnTo>
                    <a:pt x="159" y="147"/>
                  </a:lnTo>
                  <a:lnTo>
                    <a:pt x="159" y="148"/>
                  </a:lnTo>
                  <a:lnTo>
                    <a:pt x="159" y="149"/>
                  </a:lnTo>
                  <a:lnTo>
                    <a:pt x="159" y="150"/>
                  </a:lnTo>
                  <a:lnTo>
                    <a:pt x="159" y="151"/>
                  </a:lnTo>
                  <a:lnTo>
                    <a:pt x="159" y="152"/>
                  </a:lnTo>
                  <a:lnTo>
                    <a:pt x="159" y="154"/>
                  </a:lnTo>
                  <a:lnTo>
                    <a:pt x="159" y="155"/>
                  </a:lnTo>
                  <a:lnTo>
                    <a:pt x="158" y="155"/>
                  </a:lnTo>
                  <a:lnTo>
                    <a:pt x="158" y="156"/>
                  </a:lnTo>
                  <a:lnTo>
                    <a:pt x="158" y="157"/>
                  </a:lnTo>
                  <a:lnTo>
                    <a:pt x="158" y="158"/>
                  </a:lnTo>
                  <a:lnTo>
                    <a:pt x="158" y="159"/>
                  </a:lnTo>
                  <a:lnTo>
                    <a:pt x="158" y="161"/>
                  </a:lnTo>
                  <a:lnTo>
                    <a:pt x="158" y="161"/>
                  </a:lnTo>
                  <a:lnTo>
                    <a:pt x="158" y="162"/>
                  </a:lnTo>
                  <a:lnTo>
                    <a:pt x="158" y="163"/>
                  </a:lnTo>
                  <a:lnTo>
                    <a:pt x="158" y="164"/>
                  </a:lnTo>
                  <a:lnTo>
                    <a:pt x="158" y="165"/>
                  </a:lnTo>
                  <a:lnTo>
                    <a:pt x="158" y="166"/>
                  </a:lnTo>
                  <a:lnTo>
                    <a:pt x="158" y="167"/>
                  </a:lnTo>
                  <a:lnTo>
                    <a:pt x="158" y="168"/>
                  </a:lnTo>
                  <a:lnTo>
                    <a:pt x="158" y="169"/>
                  </a:lnTo>
                  <a:lnTo>
                    <a:pt x="158" y="170"/>
                  </a:lnTo>
                  <a:lnTo>
                    <a:pt x="158" y="171"/>
                  </a:lnTo>
                  <a:lnTo>
                    <a:pt x="158" y="172"/>
                  </a:lnTo>
                  <a:lnTo>
                    <a:pt x="158" y="173"/>
                  </a:lnTo>
                  <a:lnTo>
                    <a:pt x="158" y="173"/>
                  </a:lnTo>
                  <a:lnTo>
                    <a:pt x="158" y="174"/>
                  </a:lnTo>
                  <a:lnTo>
                    <a:pt x="158" y="179"/>
                  </a:lnTo>
                  <a:lnTo>
                    <a:pt x="158" y="180"/>
                  </a:lnTo>
                  <a:lnTo>
                    <a:pt x="159" y="182"/>
                  </a:lnTo>
                  <a:lnTo>
                    <a:pt x="159" y="187"/>
                  </a:lnTo>
                  <a:lnTo>
                    <a:pt x="159" y="196"/>
                  </a:lnTo>
                  <a:lnTo>
                    <a:pt x="159" y="201"/>
                  </a:lnTo>
                  <a:lnTo>
                    <a:pt x="159" y="202"/>
                  </a:lnTo>
                  <a:lnTo>
                    <a:pt x="159" y="203"/>
                  </a:lnTo>
                  <a:lnTo>
                    <a:pt x="159" y="204"/>
                  </a:lnTo>
                  <a:lnTo>
                    <a:pt x="159" y="206"/>
                  </a:lnTo>
                  <a:lnTo>
                    <a:pt x="159" y="213"/>
                  </a:lnTo>
                  <a:lnTo>
                    <a:pt x="160" y="219"/>
                  </a:lnTo>
                  <a:lnTo>
                    <a:pt x="160" y="222"/>
                  </a:lnTo>
                  <a:lnTo>
                    <a:pt x="162" y="222"/>
                  </a:lnTo>
                  <a:lnTo>
                    <a:pt x="165" y="222"/>
                  </a:lnTo>
                  <a:lnTo>
                    <a:pt x="168" y="222"/>
                  </a:lnTo>
                  <a:lnTo>
                    <a:pt x="169" y="222"/>
                  </a:lnTo>
                  <a:lnTo>
                    <a:pt x="170" y="222"/>
                  </a:lnTo>
                  <a:lnTo>
                    <a:pt x="172" y="222"/>
                  </a:lnTo>
                  <a:lnTo>
                    <a:pt x="174" y="222"/>
                  </a:lnTo>
                  <a:lnTo>
                    <a:pt x="177" y="222"/>
                  </a:lnTo>
                  <a:lnTo>
                    <a:pt x="179" y="222"/>
                  </a:lnTo>
                  <a:lnTo>
                    <a:pt x="181" y="222"/>
                  </a:lnTo>
                  <a:lnTo>
                    <a:pt x="183" y="222"/>
                  </a:lnTo>
                  <a:lnTo>
                    <a:pt x="184" y="222"/>
                  </a:lnTo>
                  <a:lnTo>
                    <a:pt x="185" y="222"/>
                  </a:lnTo>
                  <a:lnTo>
                    <a:pt x="186" y="222"/>
                  </a:lnTo>
                  <a:lnTo>
                    <a:pt x="189" y="222"/>
                  </a:lnTo>
                  <a:lnTo>
                    <a:pt x="192" y="222"/>
                  </a:lnTo>
                  <a:lnTo>
                    <a:pt x="193" y="222"/>
                  </a:lnTo>
                  <a:lnTo>
                    <a:pt x="194" y="222"/>
                  </a:lnTo>
                  <a:lnTo>
                    <a:pt x="202" y="222"/>
                  </a:lnTo>
                  <a:lnTo>
                    <a:pt x="202" y="221"/>
                  </a:lnTo>
                  <a:lnTo>
                    <a:pt x="203" y="222"/>
                  </a:lnTo>
                  <a:lnTo>
                    <a:pt x="205" y="222"/>
                  </a:lnTo>
                  <a:lnTo>
                    <a:pt x="209" y="222"/>
                  </a:lnTo>
                  <a:lnTo>
                    <a:pt x="212" y="222"/>
                  </a:lnTo>
                  <a:lnTo>
                    <a:pt x="217" y="222"/>
                  </a:lnTo>
                  <a:lnTo>
                    <a:pt x="219" y="221"/>
                  </a:lnTo>
                  <a:lnTo>
                    <a:pt x="225" y="221"/>
                  </a:lnTo>
                  <a:lnTo>
                    <a:pt x="228" y="221"/>
                  </a:lnTo>
                  <a:lnTo>
                    <a:pt x="230" y="221"/>
                  </a:lnTo>
                  <a:lnTo>
                    <a:pt x="232" y="221"/>
                  </a:lnTo>
                  <a:lnTo>
                    <a:pt x="236" y="221"/>
                  </a:lnTo>
                  <a:lnTo>
                    <a:pt x="240" y="221"/>
                  </a:lnTo>
                  <a:lnTo>
                    <a:pt x="251" y="221"/>
                  </a:lnTo>
                  <a:lnTo>
                    <a:pt x="267" y="220"/>
                  </a:lnTo>
                  <a:lnTo>
                    <a:pt x="268" y="220"/>
                  </a:lnTo>
                  <a:lnTo>
                    <a:pt x="273" y="220"/>
                  </a:lnTo>
                  <a:lnTo>
                    <a:pt x="274" y="220"/>
                  </a:lnTo>
                  <a:lnTo>
                    <a:pt x="278" y="220"/>
                  </a:lnTo>
                  <a:lnTo>
                    <a:pt x="279" y="220"/>
                  </a:lnTo>
                  <a:lnTo>
                    <a:pt x="292" y="220"/>
                  </a:lnTo>
                  <a:lnTo>
                    <a:pt x="293" y="220"/>
                  </a:lnTo>
                  <a:lnTo>
                    <a:pt x="295" y="220"/>
                  </a:lnTo>
                  <a:lnTo>
                    <a:pt x="295" y="221"/>
                  </a:lnTo>
                  <a:lnTo>
                    <a:pt x="294" y="221"/>
                  </a:lnTo>
                  <a:lnTo>
                    <a:pt x="293" y="221"/>
                  </a:lnTo>
                  <a:lnTo>
                    <a:pt x="292" y="222"/>
                  </a:lnTo>
                  <a:lnTo>
                    <a:pt x="292" y="222"/>
                  </a:lnTo>
                  <a:lnTo>
                    <a:pt x="292" y="223"/>
                  </a:lnTo>
                  <a:lnTo>
                    <a:pt x="292" y="223"/>
                  </a:lnTo>
                  <a:lnTo>
                    <a:pt x="293" y="223"/>
                  </a:lnTo>
                  <a:lnTo>
                    <a:pt x="293" y="224"/>
                  </a:lnTo>
                  <a:lnTo>
                    <a:pt x="294" y="224"/>
                  </a:lnTo>
                  <a:lnTo>
                    <a:pt x="294" y="225"/>
                  </a:lnTo>
                  <a:lnTo>
                    <a:pt x="294" y="226"/>
                  </a:lnTo>
                  <a:lnTo>
                    <a:pt x="294" y="227"/>
                  </a:lnTo>
                  <a:lnTo>
                    <a:pt x="295" y="227"/>
                  </a:lnTo>
                  <a:lnTo>
                    <a:pt x="294" y="228"/>
                  </a:lnTo>
                  <a:lnTo>
                    <a:pt x="295" y="229"/>
                  </a:lnTo>
                  <a:lnTo>
                    <a:pt x="295" y="230"/>
                  </a:lnTo>
                  <a:lnTo>
                    <a:pt x="295" y="231"/>
                  </a:lnTo>
                  <a:lnTo>
                    <a:pt x="295" y="232"/>
                  </a:lnTo>
                  <a:lnTo>
                    <a:pt x="295" y="233"/>
                  </a:lnTo>
                  <a:lnTo>
                    <a:pt x="295" y="234"/>
                  </a:lnTo>
                  <a:lnTo>
                    <a:pt x="295" y="235"/>
                  </a:lnTo>
                  <a:lnTo>
                    <a:pt x="296" y="235"/>
                  </a:lnTo>
                  <a:lnTo>
                    <a:pt x="296" y="235"/>
                  </a:lnTo>
                  <a:lnTo>
                    <a:pt x="296" y="236"/>
                  </a:lnTo>
                  <a:lnTo>
                    <a:pt x="296" y="237"/>
                  </a:lnTo>
                  <a:lnTo>
                    <a:pt x="296" y="238"/>
                  </a:lnTo>
                  <a:lnTo>
                    <a:pt x="295" y="238"/>
                  </a:lnTo>
                  <a:lnTo>
                    <a:pt x="295" y="239"/>
                  </a:lnTo>
                  <a:lnTo>
                    <a:pt x="295" y="240"/>
                  </a:lnTo>
                  <a:lnTo>
                    <a:pt x="294" y="240"/>
                  </a:lnTo>
                  <a:lnTo>
                    <a:pt x="293" y="240"/>
                  </a:lnTo>
                  <a:lnTo>
                    <a:pt x="293" y="241"/>
                  </a:lnTo>
                  <a:lnTo>
                    <a:pt x="292" y="241"/>
                  </a:lnTo>
                  <a:lnTo>
                    <a:pt x="292" y="242"/>
                  </a:lnTo>
                  <a:lnTo>
                    <a:pt x="292" y="242"/>
                  </a:lnTo>
                  <a:lnTo>
                    <a:pt x="292" y="243"/>
                  </a:lnTo>
                  <a:lnTo>
                    <a:pt x="292" y="244"/>
                  </a:lnTo>
                  <a:lnTo>
                    <a:pt x="292" y="245"/>
                  </a:lnTo>
                  <a:lnTo>
                    <a:pt x="292" y="246"/>
                  </a:lnTo>
                  <a:lnTo>
                    <a:pt x="292" y="247"/>
                  </a:lnTo>
                  <a:lnTo>
                    <a:pt x="292" y="247"/>
                  </a:lnTo>
                  <a:lnTo>
                    <a:pt x="292" y="248"/>
                  </a:lnTo>
                  <a:lnTo>
                    <a:pt x="292" y="249"/>
                  </a:lnTo>
                  <a:lnTo>
                    <a:pt x="292" y="250"/>
                  </a:lnTo>
                  <a:lnTo>
                    <a:pt x="292" y="251"/>
                  </a:lnTo>
                  <a:lnTo>
                    <a:pt x="293" y="252"/>
                  </a:lnTo>
                  <a:lnTo>
                    <a:pt x="293" y="253"/>
                  </a:lnTo>
                  <a:lnTo>
                    <a:pt x="292" y="253"/>
                  </a:lnTo>
                  <a:lnTo>
                    <a:pt x="292" y="254"/>
                  </a:lnTo>
                  <a:lnTo>
                    <a:pt x="293" y="255"/>
                  </a:lnTo>
                  <a:lnTo>
                    <a:pt x="294" y="255"/>
                  </a:lnTo>
                  <a:lnTo>
                    <a:pt x="294" y="256"/>
                  </a:lnTo>
                  <a:lnTo>
                    <a:pt x="294" y="257"/>
                  </a:lnTo>
                  <a:lnTo>
                    <a:pt x="295" y="257"/>
                  </a:lnTo>
                  <a:lnTo>
                    <a:pt x="294" y="257"/>
                  </a:lnTo>
                  <a:lnTo>
                    <a:pt x="294" y="258"/>
                  </a:lnTo>
                  <a:lnTo>
                    <a:pt x="294" y="259"/>
                  </a:lnTo>
                  <a:lnTo>
                    <a:pt x="294" y="260"/>
                  </a:lnTo>
                  <a:lnTo>
                    <a:pt x="295" y="260"/>
                  </a:lnTo>
                  <a:lnTo>
                    <a:pt x="295" y="260"/>
                  </a:lnTo>
                  <a:lnTo>
                    <a:pt x="295" y="261"/>
                  </a:lnTo>
                  <a:lnTo>
                    <a:pt x="295" y="262"/>
                  </a:lnTo>
                  <a:lnTo>
                    <a:pt x="296" y="263"/>
                  </a:lnTo>
                  <a:lnTo>
                    <a:pt x="296" y="264"/>
                  </a:lnTo>
                  <a:lnTo>
                    <a:pt x="297" y="264"/>
                  </a:lnTo>
                  <a:lnTo>
                    <a:pt x="297" y="265"/>
                  </a:lnTo>
                  <a:lnTo>
                    <a:pt x="298" y="266"/>
                  </a:lnTo>
                  <a:lnTo>
                    <a:pt x="298" y="267"/>
                  </a:lnTo>
                  <a:lnTo>
                    <a:pt x="298" y="268"/>
                  </a:lnTo>
                  <a:lnTo>
                    <a:pt x="299" y="268"/>
                  </a:lnTo>
                  <a:lnTo>
                    <a:pt x="301" y="271"/>
                  </a:lnTo>
                  <a:lnTo>
                    <a:pt x="303" y="272"/>
                  </a:lnTo>
                  <a:lnTo>
                    <a:pt x="304" y="272"/>
                  </a:lnTo>
                  <a:lnTo>
                    <a:pt x="305" y="273"/>
                  </a:lnTo>
                  <a:lnTo>
                    <a:pt x="305" y="274"/>
                  </a:lnTo>
                  <a:lnTo>
                    <a:pt x="305" y="275"/>
                  </a:lnTo>
                  <a:lnTo>
                    <a:pt x="305" y="276"/>
                  </a:lnTo>
                  <a:lnTo>
                    <a:pt x="306" y="277"/>
                  </a:lnTo>
                  <a:lnTo>
                    <a:pt x="306" y="280"/>
                  </a:lnTo>
                  <a:lnTo>
                    <a:pt x="307" y="282"/>
                  </a:lnTo>
                  <a:lnTo>
                    <a:pt x="307" y="283"/>
                  </a:lnTo>
                  <a:lnTo>
                    <a:pt x="307" y="284"/>
                  </a:lnTo>
                  <a:lnTo>
                    <a:pt x="308" y="284"/>
                  </a:lnTo>
                  <a:lnTo>
                    <a:pt x="309" y="285"/>
                  </a:lnTo>
                  <a:lnTo>
                    <a:pt x="309" y="286"/>
                  </a:lnTo>
                  <a:lnTo>
                    <a:pt x="310" y="288"/>
                  </a:lnTo>
                  <a:lnTo>
                    <a:pt x="310" y="289"/>
                  </a:lnTo>
                  <a:lnTo>
                    <a:pt x="311" y="290"/>
                  </a:lnTo>
                  <a:lnTo>
                    <a:pt x="311" y="291"/>
                  </a:lnTo>
                  <a:lnTo>
                    <a:pt x="311" y="292"/>
                  </a:lnTo>
                  <a:lnTo>
                    <a:pt x="312" y="293"/>
                  </a:lnTo>
                  <a:lnTo>
                    <a:pt x="312" y="294"/>
                  </a:lnTo>
                  <a:lnTo>
                    <a:pt x="312" y="295"/>
                  </a:lnTo>
                  <a:lnTo>
                    <a:pt x="312" y="296"/>
                  </a:lnTo>
                  <a:lnTo>
                    <a:pt x="313" y="297"/>
                  </a:lnTo>
                  <a:lnTo>
                    <a:pt x="313" y="298"/>
                  </a:lnTo>
                  <a:lnTo>
                    <a:pt x="313" y="299"/>
                  </a:lnTo>
                  <a:lnTo>
                    <a:pt x="313" y="300"/>
                  </a:lnTo>
                  <a:lnTo>
                    <a:pt x="313" y="304"/>
                  </a:lnTo>
                  <a:lnTo>
                    <a:pt x="313" y="305"/>
                  </a:lnTo>
                  <a:lnTo>
                    <a:pt x="313" y="306"/>
                  </a:lnTo>
                  <a:lnTo>
                    <a:pt x="313" y="307"/>
                  </a:lnTo>
                  <a:lnTo>
                    <a:pt x="313" y="308"/>
                  </a:lnTo>
                  <a:lnTo>
                    <a:pt x="313" y="309"/>
                  </a:lnTo>
                  <a:lnTo>
                    <a:pt x="313" y="309"/>
                  </a:lnTo>
                  <a:lnTo>
                    <a:pt x="314" y="310"/>
                  </a:lnTo>
                  <a:lnTo>
                    <a:pt x="314" y="311"/>
                  </a:lnTo>
                  <a:lnTo>
                    <a:pt x="314" y="312"/>
                  </a:lnTo>
                  <a:lnTo>
                    <a:pt x="315" y="314"/>
                  </a:lnTo>
                  <a:lnTo>
                    <a:pt x="315" y="315"/>
                  </a:lnTo>
                  <a:lnTo>
                    <a:pt x="315" y="316"/>
                  </a:lnTo>
                  <a:lnTo>
                    <a:pt x="315" y="317"/>
                  </a:lnTo>
                  <a:lnTo>
                    <a:pt x="316" y="317"/>
                  </a:lnTo>
                  <a:lnTo>
                    <a:pt x="316" y="318"/>
                  </a:lnTo>
                  <a:lnTo>
                    <a:pt x="316" y="319"/>
                  </a:lnTo>
                  <a:lnTo>
                    <a:pt x="316" y="320"/>
                  </a:lnTo>
                  <a:lnTo>
                    <a:pt x="316" y="321"/>
                  </a:lnTo>
                  <a:lnTo>
                    <a:pt x="316" y="321"/>
                  </a:lnTo>
                  <a:lnTo>
                    <a:pt x="316" y="322"/>
                  </a:lnTo>
                  <a:lnTo>
                    <a:pt x="317" y="323"/>
                  </a:lnTo>
                  <a:lnTo>
                    <a:pt x="317" y="324"/>
                  </a:lnTo>
                  <a:lnTo>
                    <a:pt x="317" y="325"/>
                  </a:lnTo>
                  <a:lnTo>
                    <a:pt x="317" y="326"/>
                  </a:lnTo>
                  <a:lnTo>
                    <a:pt x="317" y="327"/>
                  </a:lnTo>
                  <a:lnTo>
                    <a:pt x="317" y="328"/>
                  </a:lnTo>
                  <a:lnTo>
                    <a:pt x="317" y="329"/>
                  </a:lnTo>
                  <a:lnTo>
                    <a:pt x="317" y="330"/>
                  </a:lnTo>
                  <a:lnTo>
                    <a:pt x="317" y="331"/>
                  </a:lnTo>
                  <a:lnTo>
                    <a:pt x="317" y="332"/>
                  </a:lnTo>
                  <a:lnTo>
                    <a:pt x="317" y="333"/>
                  </a:lnTo>
                  <a:lnTo>
                    <a:pt x="317" y="334"/>
                  </a:lnTo>
                  <a:lnTo>
                    <a:pt x="317" y="334"/>
                  </a:lnTo>
                  <a:lnTo>
                    <a:pt x="318" y="334"/>
                  </a:lnTo>
                  <a:lnTo>
                    <a:pt x="319" y="335"/>
                  </a:lnTo>
                  <a:lnTo>
                    <a:pt x="319" y="336"/>
                  </a:lnTo>
                  <a:lnTo>
                    <a:pt x="319" y="337"/>
                  </a:lnTo>
                  <a:lnTo>
                    <a:pt x="319" y="338"/>
                  </a:lnTo>
                  <a:lnTo>
                    <a:pt x="320" y="338"/>
                  </a:lnTo>
                  <a:lnTo>
                    <a:pt x="320" y="339"/>
                  </a:lnTo>
                  <a:lnTo>
                    <a:pt x="320" y="340"/>
                  </a:lnTo>
                  <a:lnTo>
                    <a:pt x="320" y="341"/>
                  </a:lnTo>
                  <a:lnTo>
                    <a:pt x="320" y="342"/>
                  </a:lnTo>
                  <a:lnTo>
                    <a:pt x="320" y="343"/>
                  </a:lnTo>
                  <a:lnTo>
                    <a:pt x="320" y="344"/>
                  </a:lnTo>
                  <a:lnTo>
                    <a:pt x="320" y="345"/>
                  </a:lnTo>
                  <a:lnTo>
                    <a:pt x="320" y="346"/>
                  </a:lnTo>
                  <a:lnTo>
                    <a:pt x="320" y="346"/>
                  </a:lnTo>
                  <a:lnTo>
                    <a:pt x="320" y="347"/>
                  </a:lnTo>
                  <a:lnTo>
                    <a:pt x="320" y="348"/>
                  </a:lnTo>
                  <a:lnTo>
                    <a:pt x="320" y="349"/>
                  </a:lnTo>
                  <a:lnTo>
                    <a:pt x="320" y="350"/>
                  </a:lnTo>
                  <a:lnTo>
                    <a:pt x="320" y="351"/>
                  </a:lnTo>
                  <a:lnTo>
                    <a:pt x="319" y="353"/>
                  </a:lnTo>
                  <a:lnTo>
                    <a:pt x="319" y="354"/>
                  </a:lnTo>
                  <a:lnTo>
                    <a:pt x="319" y="355"/>
                  </a:lnTo>
                  <a:lnTo>
                    <a:pt x="320" y="355"/>
                  </a:lnTo>
                  <a:lnTo>
                    <a:pt x="320" y="356"/>
                  </a:lnTo>
                  <a:lnTo>
                    <a:pt x="319" y="356"/>
                  </a:lnTo>
                  <a:lnTo>
                    <a:pt x="319" y="357"/>
                  </a:lnTo>
                  <a:lnTo>
                    <a:pt x="319" y="358"/>
                  </a:lnTo>
                  <a:lnTo>
                    <a:pt x="318" y="358"/>
                  </a:lnTo>
                  <a:lnTo>
                    <a:pt x="318" y="358"/>
                  </a:lnTo>
                  <a:lnTo>
                    <a:pt x="318" y="359"/>
                  </a:lnTo>
                  <a:lnTo>
                    <a:pt x="317" y="359"/>
                  </a:lnTo>
                  <a:lnTo>
                    <a:pt x="317" y="359"/>
                  </a:lnTo>
                  <a:lnTo>
                    <a:pt x="317" y="360"/>
                  </a:lnTo>
                  <a:lnTo>
                    <a:pt x="316" y="360"/>
                  </a:lnTo>
                  <a:lnTo>
                    <a:pt x="315" y="360"/>
                  </a:lnTo>
                  <a:lnTo>
                    <a:pt x="314" y="360"/>
                  </a:lnTo>
                  <a:lnTo>
                    <a:pt x="314" y="361"/>
                  </a:lnTo>
                  <a:lnTo>
                    <a:pt x="313" y="361"/>
                  </a:lnTo>
                  <a:lnTo>
                    <a:pt x="312" y="361"/>
                  </a:lnTo>
                  <a:lnTo>
                    <a:pt x="311" y="361"/>
                  </a:lnTo>
                  <a:lnTo>
                    <a:pt x="310" y="361"/>
                  </a:lnTo>
                  <a:lnTo>
                    <a:pt x="309" y="361"/>
                  </a:lnTo>
                  <a:lnTo>
                    <a:pt x="308" y="361"/>
                  </a:lnTo>
                  <a:lnTo>
                    <a:pt x="307" y="361"/>
                  </a:lnTo>
                  <a:lnTo>
                    <a:pt x="306" y="361"/>
                  </a:lnTo>
                  <a:lnTo>
                    <a:pt x="306" y="362"/>
                  </a:lnTo>
                  <a:lnTo>
                    <a:pt x="305" y="362"/>
                  </a:lnTo>
                  <a:lnTo>
                    <a:pt x="305" y="363"/>
                  </a:lnTo>
                  <a:lnTo>
                    <a:pt x="305" y="364"/>
                  </a:lnTo>
                  <a:lnTo>
                    <a:pt x="304" y="364"/>
                  </a:lnTo>
                  <a:lnTo>
                    <a:pt x="304" y="365"/>
                  </a:lnTo>
                  <a:lnTo>
                    <a:pt x="303" y="365"/>
                  </a:lnTo>
                  <a:lnTo>
                    <a:pt x="303" y="366"/>
                  </a:lnTo>
                  <a:lnTo>
                    <a:pt x="302" y="366"/>
                  </a:lnTo>
                  <a:lnTo>
                    <a:pt x="302" y="367"/>
                  </a:lnTo>
                  <a:lnTo>
                    <a:pt x="302" y="368"/>
                  </a:lnTo>
                  <a:lnTo>
                    <a:pt x="303" y="368"/>
                  </a:lnTo>
                  <a:lnTo>
                    <a:pt x="303" y="369"/>
                  </a:lnTo>
                  <a:lnTo>
                    <a:pt x="304" y="369"/>
                  </a:lnTo>
                  <a:lnTo>
                    <a:pt x="304" y="370"/>
                  </a:lnTo>
                  <a:lnTo>
                    <a:pt x="305" y="370"/>
                  </a:lnTo>
                  <a:lnTo>
                    <a:pt x="305" y="370"/>
                  </a:lnTo>
                  <a:lnTo>
                    <a:pt x="306" y="371"/>
                  </a:lnTo>
                  <a:lnTo>
                    <a:pt x="307" y="371"/>
                  </a:lnTo>
                  <a:lnTo>
                    <a:pt x="308" y="371"/>
                  </a:lnTo>
                  <a:lnTo>
                    <a:pt x="309" y="371"/>
                  </a:lnTo>
                  <a:lnTo>
                    <a:pt x="309" y="372"/>
                  </a:lnTo>
                  <a:lnTo>
                    <a:pt x="310" y="372"/>
                  </a:lnTo>
                  <a:lnTo>
                    <a:pt x="311" y="373"/>
                  </a:lnTo>
                  <a:lnTo>
                    <a:pt x="312" y="374"/>
                  </a:lnTo>
                  <a:lnTo>
                    <a:pt x="312" y="375"/>
                  </a:lnTo>
                  <a:lnTo>
                    <a:pt x="313" y="375"/>
                  </a:lnTo>
                  <a:lnTo>
                    <a:pt x="313" y="376"/>
                  </a:lnTo>
                  <a:lnTo>
                    <a:pt x="313" y="377"/>
                  </a:lnTo>
                  <a:lnTo>
                    <a:pt x="313" y="378"/>
                  </a:lnTo>
                  <a:lnTo>
                    <a:pt x="313" y="379"/>
                  </a:lnTo>
                  <a:lnTo>
                    <a:pt x="312" y="380"/>
                  </a:lnTo>
                  <a:lnTo>
                    <a:pt x="311" y="381"/>
                  </a:lnTo>
                  <a:lnTo>
                    <a:pt x="310" y="382"/>
                  </a:lnTo>
                  <a:lnTo>
                    <a:pt x="309" y="382"/>
                  </a:lnTo>
                  <a:lnTo>
                    <a:pt x="309" y="383"/>
                  </a:lnTo>
                  <a:lnTo>
                    <a:pt x="308" y="383"/>
                  </a:lnTo>
                  <a:lnTo>
                    <a:pt x="308" y="383"/>
                  </a:lnTo>
                  <a:lnTo>
                    <a:pt x="307" y="384"/>
                  </a:lnTo>
                  <a:lnTo>
                    <a:pt x="306" y="384"/>
                  </a:lnTo>
                  <a:lnTo>
                    <a:pt x="306" y="385"/>
                  </a:lnTo>
                  <a:lnTo>
                    <a:pt x="305" y="386"/>
                  </a:lnTo>
                  <a:lnTo>
                    <a:pt x="305" y="387"/>
                  </a:lnTo>
                  <a:lnTo>
                    <a:pt x="305" y="388"/>
                  </a:lnTo>
                  <a:lnTo>
                    <a:pt x="305" y="388"/>
                  </a:lnTo>
                  <a:lnTo>
                    <a:pt x="305" y="389"/>
                  </a:lnTo>
                  <a:lnTo>
                    <a:pt x="305" y="390"/>
                  </a:lnTo>
                  <a:lnTo>
                    <a:pt x="305" y="391"/>
                  </a:lnTo>
                  <a:lnTo>
                    <a:pt x="305" y="392"/>
                  </a:lnTo>
                  <a:lnTo>
                    <a:pt x="305" y="393"/>
                  </a:lnTo>
                  <a:lnTo>
                    <a:pt x="305" y="394"/>
                  </a:lnTo>
                  <a:lnTo>
                    <a:pt x="305" y="395"/>
                  </a:lnTo>
                  <a:lnTo>
                    <a:pt x="305" y="395"/>
                  </a:lnTo>
                  <a:lnTo>
                    <a:pt x="305" y="396"/>
                  </a:lnTo>
                  <a:lnTo>
                    <a:pt x="305" y="397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 sz="800"/>
            </a:p>
          </p:txBody>
        </p:sp>
        <p:sp>
          <p:nvSpPr>
            <p:cNvPr id="393" name="Freeform 14">
              <a:extLst>
                <a:ext uri="{FF2B5EF4-FFF2-40B4-BE49-F238E27FC236}">
                  <a16:creationId xmlns:a16="http://schemas.microsoft.com/office/drawing/2014/main" id="{9C6A6139-57A4-727D-63C0-F1F9F2BBF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751" y="2436813"/>
              <a:ext cx="2033588" cy="1601787"/>
            </a:xfrm>
            <a:custGeom>
              <a:avLst/>
              <a:gdLst>
                <a:gd name="T0" fmla="*/ 634 w 1281"/>
                <a:gd name="T1" fmla="*/ 39 h 1009"/>
                <a:gd name="T2" fmla="*/ 806 w 1281"/>
                <a:gd name="T3" fmla="*/ 39 h 1009"/>
                <a:gd name="T4" fmla="*/ 927 w 1281"/>
                <a:gd name="T5" fmla="*/ 112 h 1009"/>
                <a:gd name="T6" fmla="*/ 1073 w 1281"/>
                <a:gd name="T7" fmla="*/ 185 h 1009"/>
                <a:gd name="T8" fmla="*/ 1098 w 1281"/>
                <a:gd name="T9" fmla="*/ 208 h 1009"/>
                <a:gd name="T10" fmla="*/ 1120 w 1281"/>
                <a:gd name="T11" fmla="*/ 187 h 1009"/>
                <a:gd name="T12" fmla="*/ 1202 w 1281"/>
                <a:gd name="T13" fmla="*/ 179 h 1009"/>
                <a:gd name="T14" fmla="*/ 1259 w 1281"/>
                <a:gd name="T15" fmla="*/ 195 h 1009"/>
                <a:gd name="T16" fmla="*/ 1261 w 1281"/>
                <a:gd name="T17" fmla="*/ 272 h 1009"/>
                <a:gd name="T18" fmla="*/ 1263 w 1281"/>
                <a:gd name="T19" fmla="*/ 341 h 1009"/>
                <a:gd name="T20" fmla="*/ 1265 w 1281"/>
                <a:gd name="T21" fmla="*/ 390 h 1009"/>
                <a:gd name="T22" fmla="*/ 1266 w 1281"/>
                <a:gd name="T23" fmla="*/ 453 h 1009"/>
                <a:gd name="T24" fmla="*/ 1267 w 1281"/>
                <a:gd name="T25" fmla="*/ 514 h 1009"/>
                <a:gd name="T26" fmla="*/ 1269 w 1281"/>
                <a:gd name="T27" fmla="*/ 577 h 1009"/>
                <a:gd name="T28" fmla="*/ 1272 w 1281"/>
                <a:gd name="T29" fmla="*/ 660 h 1009"/>
                <a:gd name="T30" fmla="*/ 1275 w 1281"/>
                <a:gd name="T31" fmla="*/ 751 h 1009"/>
                <a:gd name="T32" fmla="*/ 1278 w 1281"/>
                <a:gd name="T33" fmla="*/ 826 h 1009"/>
                <a:gd name="T34" fmla="*/ 1280 w 1281"/>
                <a:gd name="T35" fmla="*/ 904 h 1009"/>
                <a:gd name="T36" fmla="*/ 1267 w 1281"/>
                <a:gd name="T37" fmla="*/ 953 h 1009"/>
                <a:gd name="T38" fmla="*/ 1246 w 1281"/>
                <a:gd name="T39" fmla="*/ 984 h 1009"/>
                <a:gd name="T40" fmla="*/ 1215 w 1281"/>
                <a:gd name="T41" fmla="*/ 963 h 1009"/>
                <a:gd name="T42" fmla="*/ 1180 w 1281"/>
                <a:gd name="T43" fmla="*/ 949 h 1009"/>
                <a:gd name="T44" fmla="*/ 1140 w 1281"/>
                <a:gd name="T45" fmla="*/ 952 h 1009"/>
                <a:gd name="T46" fmla="*/ 1110 w 1281"/>
                <a:gd name="T47" fmla="*/ 972 h 1009"/>
                <a:gd name="T48" fmla="*/ 1064 w 1281"/>
                <a:gd name="T49" fmla="*/ 970 h 1009"/>
                <a:gd name="T50" fmla="*/ 1040 w 1281"/>
                <a:gd name="T51" fmla="*/ 932 h 1009"/>
                <a:gd name="T52" fmla="*/ 1012 w 1281"/>
                <a:gd name="T53" fmla="*/ 944 h 1009"/>
                <a:gd name="T54" fmla="*/ 986 w 1281"/>
                <a:gd name="T55" fmla="*/ 945 h 1009"/>
                <a:gd name="T56" fmla="*/ 972 w 1281"/>
                <a:gd name="T57" fmla="*/ 916 h 1009"/>
                <a:gd name="T58" fmla="*/ 945 w 1281"/>
                <a:gd name="T59" fmla="*/ 904 h 1009"/>
                <a:gd name="T60" fmla="*/ 934 w 1281"/>
                <a:gd name="T61" fmla="*/ 954 h 1009"/>
                <a:gd name="T62" fmla="*/ 910 w 1281"/>
                <a:gd name="T63" fmla="*/ 960 h 1009"/>
                <a:gd name="T64" fmla="*/ 890 w 1281"/>
                <a:gd name="T65" fmla="*/ 948 h 1009"/>
                <a:gd name="T66" fmla="*/ 859 w 1281"/>
                <a:gd name="T67" fmla="*/ 957 h 1009"/>
                <a:gd name="T68" fmla="*/ 833 w 1281"/>
                <a:gd name="T69" fmla="*/ 1002 h 1009"/>
                <a:gd name="T70" fmla="*/ 790 w 1281"/>
                <a:gd name="T71" fmla="*/ 962 h 1009"/>
                <a:gd name="T72" fmla="*/ 744 w 1281"/>
                <a:gd name="T73" fmla="*/ 919 h 1009"/>
                <a:gd name="T74" fmla="*/ 639 w 1281"/>
                <a:gd name="T75" fmla="*/ 820 h 1009"/>
                <a:gd name="T76" fmla="*/ 559 w 1281"/>
                <a:gd name="T77" fmla="*/ 744 h 1009"/>
                <a:gd name="T78" fmla="*/ 477 w 1281"/>
                <a:gd name="T79" fmla="*/ 668 h 1009"/>
                <a:gd name="T80" fmla="*/ 383 w 1281"/>
                <a:gd name="T81" fmla="*/ 579 h 1009"/>
                <a:gd name="T82" fmla="*/ 328 w 1281"/>
                <a:gd name="T83" fmla="*/ 528 h 1009"/>
                <a:gd name="T84" fmla="*/ 287 w 1281"/>
                <a:gd name="T85" fmla="*/ 488 h 1009"/>
                <a:gd name="T86" fmla="*/ 246 w 1281"/>
                <a:gd name="T87" fmla="*/ 450 h 1009"/>
                <a:gd name="T88" fmla="*/ 187 w 1281"/>
                <a:gd name="T89" fmla="*/ 394 h 1009"/>
                <a:gd name="T90" fmla="*/ 100 w 1281"/>
                <a:gd name="T91" fmla="*/ 312 h 1009"/>
                <a:gd name="T92" fmla="*/ 14 w 1281"/>
                <a:gd name="T93" fmla="*/ 232 h 1009"/>
                <a:gd name="T94" fmla="*/ 18 w 1281"/>
                <a:gd name="T95" fmla="*/ 193 h 1009"/>
                <a:gd name="T96" fmla="*/ 4 w 1281"/>
                <a:gd name="T97" fmla="*/ 158 h 1009"/>
                <a:gd name="T98" fmla="*/ 18 w 1281"/>
                <a:gd name="T99" fmla="*/ 138 h 1009"/>
                <a:gd name="T100" fmla="*/ 49 w 1281"/>
                <a:gd name="T101" fmla="*/ 128 h 1009"/>
                <a:gd name="T102" fmla="*/ 79 w 1281"/>
                <a:gd name="T103" fmla="*/ 124 h 1009"/>
                <a:gd name="T104" fmla="*/ 92 w 1281"/>
                <a:gd name="T105" fmla="*/ 81 h 1009"/>
                <a:gd name="T106" fmla="*/ 71 w 1281"/>
                <a:gd name="T107" fmla="*/ 45 h 1009"/>
                <a:gd name="T108" fmla="*/ 75 w 1281"/>
                <a:gd name="T109" fmla="*/ 23 h 1009"/>
                <a:gd name="T110" fmla="*/ 86 w 1281"/>
                <a:gd name="T111" fmla="*/ 5 h 1009"/>
                <a:gd name="T112" fmla="*/ 114 w 1281"/>
                <a:gd name="T113" fmla="*/ 23 h 1009"/>
                <a:gd name="T114" fmla="*/ 169 w 1281"/>
                <a:gd name="T115" fmla="*/ 41 h 1009"/>
                <a:gd name="T116" fmla="*/ 223 w 1281"/>
                <a:gd name="T117" fmla="*/ 62 h 1009"/>
                <a:gd name="T118" fmla="*/ 296 w 1281"/>
                <a:gd name="T119" fmla="*/ 64 h 1009"/>
                <a:gd name="T120" fmla="*/ 369 w 1281"/>
                <a:gd name="T121" fmla="*/ 60 h 1009"/>
                <a:gd name="T122" fmla="*/ 442 w 1281"/>
                <a:gd name="T123" fmla="*/ 45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81" h="1009">
                  <a:moveTo>
                    <a:pt x="516" y="39"/>
                  </a:moveTo>
                  <a:lnTo>
                    <a:pt x="528" y="39"/>
                  </a:lnTo>
                  <a:lnTo>
                    <a:pt x="530" y="39"/>
                  </a:lnTo>
                  <a:lnTo>
                    <a:pt x="535" y="39"/>
                  </a:lnTo>
                  <a:lnTo>
                    <a:pt x="536" y="39"/>
                  </a:lnTo>
                  <a:lnTo>
                    <a:pt x="537" y="39"/>
                  </a:lnTo>
                  <a:lnTo>
                    <a:pt x="537" y="39"/>
                  </a:lnTo>
                  <a:lnTo>
                    <a:pt x="538" y="39"/>
                  </a:lnTo>
                  <a:lnTo>
                    <a:pt x="540" y="39"/>
                  </a:lnTo>
                  <a:lnTo>
                    <a:pt x="541" y="39"/>
                  </a:lnTo>
                  <a:lnTo>
                    <a:pt x="544" y="39"/>
                  </a:lnTo>
                  <a:lnTo>
                    <a:pt x="545" y="39"/>
                  </a:lnTo>
                  <a:lnTo>
                    <a:pt x="547" y="39"/>
                  </a:lnTo>
                  <a:lnTo>
                    <a:pt x="555" y="39"/>
                  </a:lnTo>
                  <a:lnTo>
                    <a:pt x="558" y="39"/>
                  </a:lnTo>
                  <a:lnTo>
                    <a:pt x="559" y="39"/>
                  </a:lnTo>
                  <a:lnTo>
                    <a:pt x="561" y="39"/>
                  </a:lnTo>
                  <a:lnTo>
                    <a:pt x="563" y="39"/>
                  </a:lnTo>
                  <a:lnTo>
                    <a:pt x="564" y="39"/>
                  </a:lnTo>
                  <a:lnTo>
                    <a:pt x="565" y="39"/>
                  </a:lnTo>
                  <a:lnTo>
                    <a:pt x="566" y="39"/>
                  </a:lnTo>
                  <a:lnTo>
                    <a:pt x="567" y="39"/>
                  </a:lnTo>
                  <a:lnTo>
                    <a:pt x="568" y="39"/>
                  </a:lnTo>
                  <a:lnTo>
                    <a:pt x="572" y="39"/>
                  </a:lnTo>
                  <a:lnTo>
                    <a:pt x="573" y="39"/>
                  </a:lnTo>
                  <a:lnTo>
                    <a:pt x="574" y="39"/>
                  </a:lnTo>
                  <a:lnTo>
                    <a:pt x="574" y="39"/>
                  </a:lnTo>
                  <a:lnTo>
                    <a:pt x="575" y="39"/>
                  </a:lnTo>
                  <a:lnTo>
                    <a:pt x="576" y="39"/>
                  </a:lnTo>
                  <a:lnTo>
                    <a:pt x="577" y="39"/>
                  </a:lnTo>
                  <a:lnTo>
                    <a:pt x="581" y="39"/>
                  </a:lnTo>
                  <a:lnTo>
                    <a:pt x="582" y="39"/>
                  </a:lnTo>
                  <a:lnTo>
                    <a:pt x="583" y="39"/>
                  </a:lnTo>
                  <a:lnTo>
                    <a:pt x="584" y="39"/>
                  </a:lnTo>
                  <a:lnTo>
                    <a:pt x="586" y="39"/>
                  </a:lnTo>
                  <a:lnTo>
                    <a:pt x="587" y="39"/>
                  </a:lnTo>
                  <a:lnTo>
                    <a:pt x="594" y="39"/>
                  </a:lnTo>
                  <a:lnTo>
                    <a:pt x="597" y="39"/>
                  </a:lnTo>
                  <a:lnTo>
                    <a:pt x="599" y="39"/>
                  </a:lnTo>
                  <a:lnTo>
                    <a:pt x="603" y="39"/>
                  </a:lnTo>
                  <a:lnTo>
                    <a:pt x="614" y="40"/>
                  </a:lnTo>
                  <a:lnTo>
                    <a:pt x="615" y="40"/>
                  </a:lnTo>
                  <a:lnTo>
                    <a:pt x="617" y="40"/>
                  </a:lnTo>
                  <a:lnTo>
                    <a:pt x="620" y="39"/>
                  </a:lnTo>
                  <a:lnTo>
                    <a:pt x="622" y="39"/>
                  </a:lnTo>
                  <a:lnTo>
                    <a:pt x="626" y="39"/>
                  </a:lnTo>
                  <a:lnTo>
                    <a:pt x="631" y="39"/>
                  </a:lnTo>
                  <a:lnTo>
                    <a:pt x="632" y="39"/>
                  </a:lnTo>
                  <a:lnTo>
                    <a:pt x="633" y="39"/>
                  </a:lnTo>
                  <a:lnTo>
                    <a:pt x="634" y="39"/>
                  </a:lnTo>
                  <a:lnTo>
                    <a:pt x="635" y="39"/>
                  </a:lnTo>
                  <a:lnTo>
                    <a:pt x="638" y="39"/>
                  </a:lnTo>
                  <a:lnTo>
                    <a:pt x="639" y="39"/>
                  </a:lnTo>
                  <a:lnTo>
                    <a:pt x="640" y="40"/>
                  </a:lnTo>
                  <a:lnTo>
                    <a:pt x="642" y="40"/>
                  </a:lnTo>
                  <a:lnTo>
                    <a:pt x="643" y="40"/>
                  </a:lnTo>
                  <a:lnTo>
                    <a:pt x="647" y="40"/>
                  </a:lnTo>
                  <a:lnTo>
                    <a:pt x="648" y="40"/>
                  </a:lnTo>
                  <a:lnTo>
                    <a:pt x="652" y="40"/>
                  </a:lnTo>
                  <a:lnTo>
                    <a:pt x="653" y="40"/>
                  </a:lnTo>
                  <a:lnTo>
                    <a:pt x="659" y="40"/>
                  </a:lnTo>
                  <a:lnTo>
                    <a:pt x="664" y="40"/>
                  </a:lnTo>
                  <a:lnTo>
                    <a:pt x="669" y="40"/>
                  </a:lnTo>
                  <a:lnTo>
                    <a:pt x="680" y="39"/>
                  </a:lnTo>
                  <a:lnTo>
                    <a:pt x="685" y="39"/>
                  </a:lnTo>
                  <a:lnTo>
                    <a:pt x="688" y="39"/>
                  </a:lnTo>
                  <a:lnTo>
                    <a:pt x="694" y="39"/>
                  </a:lnTo>
                  <a:lnTo>
                    <a:pt x="698" y="39"/>
                  </a:lnTo>
                  <a:lnTo>
                    <a:pt x="705" y="39"/>
                  </a:lnTo>
                  <a:lnTo>
                    <a:pt x="710" y="39"/>
                  </a:lnTo>
                  <a:lnTo>
                    <a:pt x="711" y="39"/>
                  </a:lnTo>
                  <a:lnTo>
                    <a:pt x="715" y="39"/>
                  </a:lnTo>
                  <a:lnTo>
                    <a:pt x="724" y="39"/>
                  </a:lnTo>
                  <a:lnTo>
                    <a:pt x="725" y="39"/>
                  </a:lnTo>
                  <a:lnTo>
                    <a:pt x="728" y="39"/>
                  </a:lnTo>
                  <a:lnTo>
                    <a:pt x="735" y="39"/>
                  </a:lnTo>
                  <a:lnTo>
                    <a:pt x="737" y="39"/>
                  </a:lnTo>
                  <a:lnTo>
                    <a:pt x="738" y="39"/>
                  </a:lnTo>
                  <a:lnTo>
                    <a:pt x="740" y="39"/>
                  </a:lnTo>
                  <a:lnTo>
                    <a:pt x="754" y="39"/>
                  </a:lnTo>
                  <a:lnTo>
                    <a:pt x="761" y="39"/>
                  </a:lnTo>
                  <a:lnTo>
                    <a:pt x="764" y="39"/>
                  </a:lnTo>
                  <a:lnTo>
                    <a:pt x="765" y="39"/>
                  </a:lnTo>
                  <a:lnTo>
                    <a:pt x="766" y="39"/>
                  </a:lnTo>
                  <a:lnTo>
                    <a:pt x="768" y="39"/>
                  </a:lnTo>
                  <a:lnTo>
                    <a:pt x="775" y="39"/>
                  </a:lnTo>
                  <a:lnTo>
                    <a:pt x="781" y="39"/>
                  </a:lnTo>
                  <a:lnTo>
                    <a:pt x="784" y="39"/>
                  </a:lnTo>
                  <a:lnTo>
                    <a:pt x="786" y="39"/>
                  </a:lnTo>
                  <a:lnTo>
                    <a:pt x="789" y="39"/>
                  </a:lnTo>
                  <a:lnTo>
                    <a:pt x="790" y="39"/>
                  </a:lnTo>
                  <a:lnTo>
                    <a:pt x="791" y="39"/>
                  </a:lnTo>
                  <a:lnTo>
                    <a:pt x="794" y="39"/>
                  </a:lnTo>
                  <a:lnTo>
                    <a:pt x="796" y="39"/>
                  </a:lnTo>
                  <a:lnTo>
                    <a:pt x="798" y="39"/>
                  </a:lnTo>
                  <a:lnTo>
                    <a:pt x="799" y="39"/>
                  </a:lnTo>
                  <a:lnTo>
                    <a:pt x="800" y="39"/>
                  </a:lnTo>
                  <a:lnTo>
                    <a:pt x="801" y="39"/>
                  </a:lnTo>
                  <a:lnTo>
                    <a:pt x="802" y="39"/>
                  </a:lnTo>
                  <a:lnTo>
                    <a:pt x="806" y="39"/>
                  </a:lnTo>
                  <a:lnTo>
                    <a:pt x="809" y="39"/>
                  </a:lnTo>
                  <a:lnTo>
                    <a:pt x="814" y="39"/>
                  </a:lnTo>
                  <a:lnTo>
                    <a:pt x="815" y="39"/>
                  </a:lnTo>
                  <a:lnTo>
                    <a:pt x="816" y="39"/>
                  </a:lnTo>
                  <a:lnTo>
                    <a:pt x="817" y="39"/>
                  </a:lnTo>
                  <a:lnTo>
                    <a:pt x="821" y="43"/>
                  </a:lnTo>
                  <a:lnTo>
                    <a:pt x="823" y="44"/>
                  </a:lnTo>
                  <a:lnTo>
                    <a:pt x="825" y="45"/>
                  </a:lnTo>
                  <a:lnTo>
                    <a:pt x="828" y="47"/>
                  </a:lnTo>
                  <a:lnTo>
                    <a:pt x="832" y="49"/>
                  </a:lnTo>
                  <a:lnTo>
                    <a:pt x="833" y="49"/>
                  </a:lnTo>
                  <a:lnTo>
                    <a:pt x="833" y="50"/>
                  </a:lnTo>
                  <a:lnTo>
                    <a:pt x="837" y="53"/>
                  </a:lnTo>
                  <a:lnTo>
                    <a:pt x="841" y="56"/>
                  </a:lnTo>
                  <a:lnTo>
                    <a:pt x="843" y="57"/>
                  </a:lnTo>
                  <a:lnTo>
                    <a:pt x="846" y="59"/>
                  </a:lnTo>
                  <a:lnTo>
                    <a:pt x="849" y="61"/>
                  </a:lnTo>
                  <a:lnTo>
                    <a:pt x="850" y="61"/>
                  </a:lnTo>
                  <a:lnTo>
                    <a:pt x="853" y="63"/>
                  </a:lnTo>
                  <a:lnTo>
                    <a:pt x="855" y="65"/>
                  </a:lnTo>
                  <a:lnTo>
                    <a:pt x="858" y="67"/>
                  </a:lnTo>
                  <a:lnTo>
                    <a:pt x="858" y="68"/>
                  </a:lnTo>
                  <a:lnTo>
                    <a:pt x="859" y="68"/>
                  </a:lnTo>
                  <a:lnTo>
                    <a:pt x="862" y="70"/>
                  </a:lnTo>
                  <a:lnTo>
                    <a:pt x="865" y="72"/>
                  </a:lnTo>
                  <a:lnTo>
                    <a:pt x="866" y="72"/>
                  </a:lnTo>
                  <a:lnTo>
                    <a:pt x="874" y="78"/>
                  </a:lnTo>
                  <a:lnTo>
                    <a:pt x="875" y="78"/>
                  </a:lnTo>
                  <a:lnTo>
                    <a:pt x="879" y="81"/>
                  </a:lnTo>
                  <a:lnTo>
                    <a:pt x="883" y="83"/>
                  </a:lnTo>
                  <a:lnTo>
                    <a:pt x="883" y="84"/>
                  </a:lnTo>
                  <a:lnTo>
                    <a:pt x="883" y="84"/>
                  </a:lnTo>
                  <a:lnTo>
                    <a:pt x="884" y="84"/>
                  </a:lnTo>
                  <a:lnTo>
                    <a:pt x="887" y="86"/>
                  </a:lnTo>
                  <a:lnTo>
                    <a:pt x="889" y="87"/>
                  </a:lnTo>
                  <a:lnTo>
                    <a:pt x="891" y="88"/>
                  </a:lnTo>
                  <a:lnTo>
                    <a:pt x="893" y="90"/>
                  </a:lnTo>
                  <a:lnTo>
                    <a:pt x="895" y="92"/>
                  </a:lnTo>
                  <a:lnTo>
                    <a:pt x="896" y="92"/>
                  </a:lnTo>
                  <a:lnTo>
                    <a:pt x="897" y="93"/>
                  </a:lnTo>
                  <a:lnTo>
                    <a:pt x="898" y="93"/>
                  </a:lnTo>
                  <a:lnTo>
                    <a:pt x="901" y="96"/>
                  </a:lnTo>
                  <a:lnTo>
                    <a:pt x="902" y="96"/>
                  </a:lnTo>
                  <a:lnTo>
                    <a:pt x="904" y="97"/>
                  </a:lnTo>
                  <a:lnTo>
                    <a:pt x="908" y="99"/>
                  </a:lnTo>
                  <a:lnTo>
                    <a:pt x="910" y="101"/>
                  </a:lnTo>
                  <a:lnTo>
                    <a:pt x="913" y="103"/>
                  </a:lnTo>
                  <a:lnTo>
                    <a:pt x="913" y="104"/>
                  </a:lnTo>
                  <a:lnTo>
                    <a:pt x="921" y="109"/>
                  </a:lnTo>
                  <a:lnTo>
                    <a:pt x="927" y="112"/>
                  </a:lnTo>
                  <a:lnTo>
                    <a:pt x="943" y="123"/>
                  </a:lnTo>
                  <a:lnTo>
                    <a:pt x="945" y="124"/>
                  </a:lnTo>
                  <a:lnTo>
                    <a:pt x="950" y="128"/>
                  </a:lnTo>
                  <a:lnTo>
                    <a:pt x="960" y="134"/>
                  </a:lnTo>
                  <a:lnTo>
                    <a:pt x="966" y="138"/>
                  </a:lnTo>
                  <a:lnTo>
                    <a:pt x="967" y="139"/>
                  </a:lnTo>
                  <a:lnTo>
                    <a:pt x="969" y="140"/>
                  </a:lnTo>
                  <a:lnTo>
                    <a:pt x="972" y="143"/>
                  </a:lnTo>
                  <a:lnTo>
                    <a:pt x="976" y="146"/>
                  </a:lnTo>
                  <a:lnTo>
                    <a:pt x="980" y="147"/>
                  </a:lnTo>
                  <a:lnTo>
                    <a:pt x="989" y="154"/>
                  </a:lnTo>
                  <a:lnTo>
                    <a:pt x="991" y="155"/>
                  </a:lnTo>
                  <a:lnTo>
                    <a:pt x="994" y="157"/>
                  </a:lnTo>
                  <a:lnTo>
                    <a:pt x="994" y="158"/>
                  </a:lnTo>
                  <a:lnTo>
                    <a:pt x="995" y="158"/>
                  </a:lnTo>
                  <a:lnTo>
                    <a:pt x="995" y="158"/>
                  </a:lnTo>
                  <a:lnTo>
                    <a:pt x="996" y="158"/>
                  </a:lnTo>
                  <a:lnTo>
                    <a:pt x="1000" y="161"/>
                  </a:lnTo>
                  <a:lnTo>
                    <a:pt x="1003" y="163"/>
                  </a:lnTo>
                  <a:lnTo>
                    <a:pt x="1006" y="165"/>
                  </a:lnTo>
                  <a:lnTo>
                    <a:pt x="1007" y="166"/>
                  </a:lnTo>
                  <a:lnTo>
                    <a:pt x="1008" y="167"/>
                  </a:lnTo>
                  <a:lnTo>
                    <a:pt x="1009" y="168"/>
                  </a:lnTo>
                  <a:lnTo>
                    <a:pt x="1010" y="168"/>
                  </a:lnTo>
                  <a:lnTo>
                    <a:pt x="1011" y="169"/>
                  </a:lnTo>
                  <a:lnTo>
                    <a:pt x="1012" y="170"/>
                  </a:lnTo>
                  <a:lnTo>
                    <a:pt x="1014" y="171"/>
                  </a:lnTo>
                  <a:lnTo>
                    <a:pt x="1015" y="171"/>
                  </a:lnTo>
                  <a:lnTo>
                    <a:pt x="1015" y="171"/>
                  </a:lnTo>
                  <a:lnTo>
                    <a:pt x="1016" y="171"/>
                  </a:lnTo>
                  <a:lnTo>
                    <a:pt x="1019" y="173"/>
                  </a:lnTo>
                  <a:lnTo>
                    <a:pt x="1019" y="174"/>
                  </a:lnTo>
                  <a:lnTo>
                    <a:pt x="1019" y="174"/>
                  </a:lnTo>
                  <a:lnTo>
                    <a:pt x="1020" y="174"/>
                  </a:lnTo>
                  <a:lnTo>
                    <a:pt x="1021" y="175"/>
                  </a:lnTo>
                  <a:lnTo>
                    <a:pt x="1022" y="176"/>
                  </a:lnTo>
                  <a:lnTo>
                    <a:pt x="1027" y="179"/>
                  </a:lnTo>
                  <a:lnTo>
                    <a:pt x="1032" y="183"/>
                  </a:lnTo>
                  <a:lnTo>
                    <a:pt x="1042" y="183"/>
                  </a:lnTo>
                  <a:lnTo>
                    <a:pt x="1044" y="183"/>
                  </a:lnTo>
                  <a:lnTo>
                    <a:pt x="1051" y="183"/>
                  </a:lnTo>
                  <a:lnTo>
                    <a:pt x="1052" y="183"/>
                  </a:lnTo>
                  <a:lnTo>
                    <a:pt x="1055" y="183"/>
                  </a:lnTo>
                  <a:lnTo>
                    <a:pt x="1062" y="183"/>
                  </a:lnTo>
                  <a:lnTo>
                    <a:pt x="1071" y="183"/>
                  </a:lnTo>
                  <a:lnTo>
                    <a:pt x="1072" y="183"/>
                  </a:lnTo>
                  <a:lnTo>
                    <a:pt x="1072" y="183"/>
                  </a:lnTo>
                  <a:lnTo>
                    <a:pt x="1072" y="184"/>
                  </a:lnTo>
                  <a:lnTo>
                    <a:pt x="1073" y="184"/>
                  </a:lnTo>
                  <a:lnTo>
                    <a:pt x="1073" y="185"/>
                  </a:lnTo>
                  <a:lnTo>
                    <a:pt x="1074" y="186"/>
                  </a:lnTo>
                  <a:lnTo>
                    <a:pt x="1074" y="187"/>
                  </a:lnTo>
                  <a:lnTo>
                    <a:pt x="1075" y="187"/>
                  </a:lnTo>
                  <a:lnTo>
                    <a:pt x="1075" y="188"/>
                  </a:lnTo>
                  <a:lnTo>
                    <a:pt x="1076" y="188"/>
                  </a:lnTo>
                  <a:lnTo>
                    <a:pt x="1076" y="189"/>
                  </a:lnTo>
                  <a:lnTo>
                    <a:pt x="1076" y="190"/>
                  </a:lnTo>
                  <a:lnTo>
                    <a:pt x="1076" y="191"/>
                  </a:lnTo>
                  <a:lnTo>
                    <a:pt x="1077" y="192"/>
                  </a:lnTo>
                  <a:lnTo>
                    <a:pt x="1078" y="192"/>
                  </a:lnTo>
                  <a:lnTo>
                    <a:pt x="1079" y="192"/>
                  </a:lnTo>
                  <a:lnTo>
                    <a:pt x="1079" y="193"/>
                  </a:lnTo>
                  <a:lnTo>
                    <a:pt x="1080" y="193"/>
                  </a:lnTo>
                  <a:lnTo>
                    <a:pt x="1081" y="193"/>
                  </a:lnTo>
                  <a:lnTo>
                    <a:pt x="1081" y="194"/>
                  </a:lnTo>
                  <a:lnTo>
                    <a:pt x="1081" y="195"/>
                  </a:lnTo>
                  <a:lnTo>
                    <a:pt x="1081" y="195"/>
                  </a:lnTo>
                  <a:lnTo>
                    <a:pt x="1081" y="196"/>
                  </a:lnTo>
                  <a:lnTo>
                    <a:pt x="1081" y="197"/>
                  </a:lnTo>
                  <a:lnTo>
                    <a:pt x="1081" y="197"/>
                  </a:lnTo>
                  <a:lnTo>
                    <a:pt x="1081" y="198"/>
                  </a:lnTo>
                  <a:lnTo>
                    <a:pt x="1082" y="198"/>
                  </a:lnTo>
                  <a:lnTo>
                    <a:pt x="1082" y="199"/>
                  </a:lnTo>
                  <a:lnTo>
                    <a:pt x="1082" y="200"/>
                  </a:lnTo>
                  <a:lnTo>
                    <a:pt x="1083" y="200"/>
                  </a:lnTo>
                  <a:lnTo>
                    <a:pt x="1084" y="201"/>
                  </a:lnTo>
                  <a:lnTo>
                    <a:pt x="1084" y="202"/>
                  </a:lnTo>
                  <a:lnTo>
                    <a:pt x="1085" y="203"/>
                  </a:lnTo>
                  <a:lnTo>
                    <a:pt x="1085" y="204"/>
                  </a:lnTo>
                  <a:lnTo>
                    <a:pt x="1086" y="204"/>
                  </a:lnTo>
                  <a:lnTo>
                    <a:pt x="1086" y="205"/>
                  </a:lnTo>
                  <a:lnTo>
                    <a:pt x="1087" y="205"/>
                  </a:lnTo>
                  <a:lnTo>
                    <a:pt x="1087" y="206"/>
                  </a:lnTo>
                  <a:lnTo>
                    <a:pt x="1088" y="206"/>
                  </a:lnTo>
                  <a:lnTo>
                    <a:pt x="1088" y="207"/>
                  </a:lnTo>
                  <a:lnTo>
                    <a:pt x="1088" y="208"/>
                  </a:lnTo>
                  <a:lnTo>
                    <a:pt x="1089" y="208"/>
                  </a:lnTo>
                  <a:lnTo>
                    <a:pt x="1089" y="208"/>
                  </a:lnTo>
                  <a:lnTo>
                    <a:pt x="1090" y="208"/>
                  </a:lnTo>
                  <a:lnTo>
                    <a:pt x="1091" y="208"/>
                  </a:lnTo>
                  <a:lnTo>
                    <a:pt x="1091" y="209"/>
                  </a:lnTo>
                  <a:lnTo>
                    <a:pt x="1092" y="209"/>
                  </a:lnTo>
                  <a:lnTo>
                    <a:pt x="1093" y="208"/>
                  </a:lnTo>
                  <a:lnTo>
                    <a:pt x="1093" y="208"/>
                  </a:lnTo>
                  <a:lnTo>
                    <a:pt x="1094" y="208"/>
                  </a:lnTo>
                  <a:lnTo>
                    <a:pt x="1094" y="208"/>
                  </a:lnTo>
                  <a:lnTo>
                    <a:pt x="1095" y="208"/>
                  </a:lnTo>
                  <a:lnTo>
                    <a:pt x="1096" y="208"/>
                  </a:lnTo>
                  <a:lnTo>
                    <a:pt x="1097" y="208"/>
                  </a:lnTo>
                  <a:lnTo>
                    <a:pt x="1098" y="208"/>
                  </a:lnTo>
                  <a:lnTo>
                    <a:pt x="1099" y="208"/>
                  </a:lnTo>
                  <a:lnTo>
                    <a:pt x="1100" y="208"/>
                  </a:lnTo>
                  <a:lnTo>
                    <a:pt x="1101" y="208"/>
                  </a:lnTo>
                  <a:lnTo>
                    <a:pt x="1101" y="207"/>
                  </a:lnTo>
                  <a:lnTo>
                    <a:pt x="1100" y="207"/>
                  </a:lnTo>
                  <a:lnTo>
                    <a:pt x="1101" y="207"/>
                  </a:lnTo>
                  <a:lnTo>
                    <a:pt x="1102" y="207"/>
                  </a:lnTo>
                  <a:lnTo>
                    <a:pt x="1103" y="207"/>
                  </a:lnTo>
                  <a:lnTo>
                    <a:pt x="1103" y="206"/>
                  </a:lnTo>
                  <a:lnTo>
                    <a:pt x="1104" y="206"/>
                  </a:lnTo>
                  <a:lnTo>
                    <a:pt x="1105" y="206"/>
                  </a:lnTo>
                  <a:lnTo>
                    <a:pt x="1106" y="206"/>
                  </a:lnTo>
                  <a:lnTo>
                    <a:pt x="1106" y="206"/>
                  </a:lnTo>
                  <a:lnTo>
                    <a:pt x="1107" y="206"/>
                  </a:lnTo>
                  <a:lnTo>
                    <a:pt x="1108" y="206"/>
                  </a:lnTo>
                  <a:lnTo>
                    <a:pt x="1109" y="207"/>
                  </a:lnTo>
                  <a:lnTo>
                    <a:pt x="1110" y="207"/>
                  </a:lnTo>
                  <a:lnTo>
                    <a:pt x="1111" y="207"/>
                  </a:lnTo>
                  <a:lnTo>
                    <a:pt x="1112" y="207"/>
                  </a:lnTo>
                  <a:lnTo>
                    <a:pt x="1113" y="208"/>
                  </a:lnTo>
                  <a:lnTo>
                    <a:pt x="1114" y="208"/>
                  </a:lnTo>
                  <a:lnTo>
                    <a:pt x="1115" y="208"/>
                  </a:lnTo>
                  <a:lnTo>
                    <a:pt x="1115" y="208"/>
                  </a:lnTo>
                  <a:lnTo>
                    <a:pt x="1116" y="208"/>
                  </a:lnTo>
                  <a:lnTo>
                    <a:pt x="1117" y="208"/>
                  </a:lnTo>
                  <a:lnTo>
                    <a:pt x="1118" y="209"/>
                  </a:lnTo>
                  <a:lnTo>
                    <a:pt x="1118" y="208"/>
                  </a:lnTo>
                  <a:lnTo>
                    <a:pt x="1118" y="208"/>
                  </a:lnTo>
                  <a:lnTo>
                    <a:pt x="1118" y="207"/>
                  </a:lnTo>
                  <a:lnTo>
                    <a:pt x="1118" y="205"/>
                  </a:lnTo>
                  <a:lnTo>
                    <a:pt x="1118" y="204"/>
                  </a:lnTo>
                  <a:lnTo>
                    <a:pt x="1118" y="203"/>
                  </a:lnTo>
                  <a:lnTo>
                    <a:pt x="1118" y="202"/>
                  </a:lnTo>
                  <a:lnTo>
                    <a:pt x="1118" y="201"/>
                  </a:lnTo>
                  <a:lnTo>
                    <a:pt x="1118" y="200"/>
                  </a:lnTo>
                  <a:lnTo>
                    <a:pt x="1118" y="199"/>
                  </a:lnTo>
                  <a:lnTo>
                    <a:pt x="1118" y="198"/>
                  </a:lnTo>
                  <a:lnTo>
                    <a:pt x="1118" y="196"/>
                  </a:lnTo>
                  <a:lnTo>
                    <a:pt x="1118" y="196"/>
                  </a:lnTo>
                  <a:lnTo>
                    <a:pt x="1118" y="195"/>
                  </a:lnTo>
                  <a:lnTo>
                    <a:pt x="1118" y="194"/>
                  </a:lnTo>
                  <a:lnTo>
                    <a:pt x="1118" y="193"/>
                  </a:lnTo>
                  <a:lnTo>
                    <a:pt x="1118" y="192"/>
                  </a:lnTo>
                  <a:lnTo>
                    <a:pt x="1119" y="192"/>
                  </a:lnTo>
                  <a:lnTo>
                    <a:pt x="1119" y="191"/>
                  </a:lnTo>
                  <a:lnTo>
                    <a:pt x="1119" y="190"/>
                  </a:lnTo>
                  <a:lnTo>
                    <a:pt x="1119" y="189"/>
                  </a:lnTo>
                  <a:lnTo>
                    <a:pt x="1119" y="188"/>
                  </a:lnTo>
                  <a:lnTo>
                    <a:pt x="1119" y="187"/>
                  </a:lnTo>
                  <a:lnTo>
                    <a:pt x="1120" y="187"/>
                  </a:lnTo>
                  <a:lnTo>
                    <a:pt x="1120" y="186"/>
                  </a:lnTo>
                  <a:lnTo>
                    <a:pt x="1120" y="184"/>
                  </a:lnTo>
                  <a:lnTo>
                    <a:pt x="1120" y="183"/>
                  </a:lnTo>
                  <a:lnTo>
                    <a:pt x="1120" y="183"/>
                  </a:lnTo>
                  <a:lnTo>
                    <a:pt x="1120" y="182"/>
                  </a:lnTo>
                  <a:lnTo>
                    <a:pt x="1121" y="182"/>
                  </a:lnTo>
                  <a:lnTo>
                    <a:pt x="1121" y="181"/>
                  </a:lnTo>
                  <a:lnTo>
                    <a:pt x="1122" y="181"/>
                  </a:lnTo>
                  <a:lnTo>
                    <a:pt x="1126" y="181"/>
                  </a:lnTo>
                  <a:lnTo>
                    <a:pt x="1136" y="181"/>
                  </a:lnTo>
                  <a:lnTo>
                    <a:pt x="1138" y="181"/>
                  </a:lnTo>
                  <a:lnTo>
                    <a:pt x="1140" y="181"/>
                  </a:lnTo>
                  <a:lnTo>
                    <a:pt x="1145" y="181"/>
                  </a:lnTo>
                  <a:lnTo>
                    <a:pt x="1147" y="181"/>
                  </a:lnTo>
                  <a:lnTo>
                    <a:pt x="1152" y="181"/>
                  </a:lnTo>
                  <a:lnTo>
                    <a:pt x="1157" y="181"/>
                  </a:lnTo>
                  <a:lnTo>
                    <a:pt x="1158" y="181"/>
                  </a:lnTo>
                  <a:lnTo>
                    <a:pt x="1159" y="181"/>
                  </a:lnTo>
                  <a:lnTo>
                    <a:pt x="1161" y="180"/>
                  </a:lnTo>
                  <a:lnTo>
                    <a:pt x="1164" y="180"/>
                  </a:lnTo>
                  <a:lnTo>
                    <a:pt x="1165" y="180"/>
                  </a:lnTo>
                  <a:lnTo>
                    <a:pt x="1167" y="180"/>
                  </a:lnTo>
                  <a:lnTo>
                    <a:pt x="1167" y="180"/>
                  </a:lnTo>
                  <a:lnTo>
                    <a:pt x="1168" y="180"/>
                  </a:lnTo>
                  <a:lnTo>
                    <a:pt x="1169" y="180"/>
                  </a:lnTo>
                  <a:lnTo>
                    <a:pt x="1172" y="180"/>
                  </a:lnTo>
                  <a:lnTo>
                    <a:pt x="1173" y="180"/>
                  </a:lnTo>
                  <a:lnTo>
                    <a:pt x="1176" y="180"/>
                  </a:lnTo>
                  <a:lnTo>
                    <a:pt x="1177" y="180"/>
                  </a:lnTo>
                  <a:lnTo>
                    <a:pt x="1178" y="180"/>
                  </a:lnTo>
                  <a:lnTo>
                    <a:pt x="1181" y="180"/>
                  </a:lnTo>
                  <a:lnTo>
                    <a:pt x="1182" y="180"/>
                  </a:lnTo>
                  <a:lnTo>
                    <a:pt x="1183" y="180"/>
                  </a:lnTo>
                  <a:lnTo>
                    <a:pt x="1184" y="180"/>
                  </a:lnTo>
                  <a:lnTo>
                    <a:pt x="1185" y="180"/>
                  </a:lnTo>
                  <a:lnTo>
                    <a:pt x="1187" y="180"/>
                  </a:lnTo>
                  <a:lnTo>
                    <a:pt x="1188" y="180"/>
                  </a:lnTo>
                  <a:lnTo>
                    <a:pt x="1190" y="180"/>
                  </a:lnTo>
                  <a:lnTo>
                    <a:pt x="1191" y="180"/>
                  </a:lnTo>
                  <a:lnTo>
                    <a:pt x="1192" y="180"/>
                  </a:lnTo>
                  <a:lnTo>
                    <a:pt x="1192" y="180"/>
                  </a:lnTo>
                  <a:lnTo>
                    <a:pt x="1193" y="180"/>
                  </a:lnTo>
                  <a:lnTo>
                    <a:pt x="1194" y="180"/>
                  </a:lnTo>
                  <a:lnTo>
                    <a:pt x="1195" y="180"/>
                  </a:lnTo>
                  <a:lnTo>
                    <a:pt x="1196" y="180"/>
                  </a:lnTo>
                  <a:lnTo>
                    <a:pt x="1197" y="179"/>
                  </a:lnTo>
                  <a:lnTo>
                    <a:pt x="1198" y="179"/>
                  </a:lnTo>
                  <a:lnTo>
                    <a:pt x="1199" y="179"/>
                  </a:lnTo>
                  <a:lnTo>
                    <a:pt x="1201" y="179"/>
                  </a:lnTo>
                  <a:lnTo>
                    <a:pt x="1202" y="179"/>
                  </a:lnTo>
                  <a:lnTo>
                    <a:pt x="1205" y="179"/>
                  </a:lnTo>
                  <a:lnTo>
                    <a:pt x="1205" y="179"/>
                  </a:lnTo>
                  <a:lnTo>
                    <a:pt x="1206" y="179"/>
                  </a:lnTo>
                  <a:lnTo>
                    <a:pt x="1207" y="179"/>
                  </a:lnTo>
                  <a:lnTo>
                    <a:pt x="1210" y="179"/>
                  </a:lnTo>
                  <a:lnTo>
                    <a:pt x="1211" y="179"/>
                  </a:lnTo>
                  <a:lnTo>
                    <a:pt x="1213" y="179"/>
                  </a:lnTo>
                  <a:lnTo>
                    <a:pt x="1214" y="179"/>
                  </a:lnTo>
                  <a:lnTo>
                    <a:pt x="1216" y="179"/>
                  </a:lnTo>
                  <a:lnTo>
                    <a:pt x="1217" y="179"/>
                  </a:lnTo>
                  <a:lnTo>
                    <a:pt x="1217" y="179"/>
                  </a:lnTo>
                  <a:lnTo>
                    <a:pt x="1219" y="179"/>
                  </a:lnTo>
                  <a:lnTo>
                    <a:pt x="1220" y="179"/>
                  </a:lnTo>
                  <a:lnTo>
                    <a:pt x="1221" y="179"/>
                  </a:lnTo>
                  <a:lnTo>
                    <a:pt x="1222" y="179"/>
                  </a:lnTo>
                  <a:lnTo>
                    <a:pt x="1225" y="179"/>
                  </a:lnTo>
                  <a:lnTo>
                    <a:pt x="1229" y="178"/>
                  </a:lnTo>
                  <a:lnTo>
                    <a:pt x="1231" y="178"/>
                  </a:lnTo>
                  <a:lnTo>
                    <a:pt x="1232" y="178"/>
                  </a:lnTo>
                  <a:lnTo>
                    <a:pt x="1233" y="178"/>
                  </a:lnTo>
                  <a:lnTo>
                    <a:pt x="1234" y="178"/>
                  </a:lnTo>
                  <a:lnTo>
                    <a:pt x="1239" y="178"/>
                  </a:lnTo>
                  <a:lnTo>
                    <a:pt x="1240" y="178"/>
                  </a:lnTo>
                  <a:lnTo>
                    <a:pt x="1241" y="178"/>
                  </a:lnTo>
                  <a:lnTo>
                    <a:pt x="1242" y="178"/>
                  </a:lnTo>
                  <a:lnTo>
                    <a:pt x="1242" y="178"/>
                  </a:lnTo>
                  <a:lnTo>
                    <a:pt x="1243" y="178"/>
                  </a:lnTo>
                  <a:lnTo>
                    <a:pt x="1244" y="178"/>
                  </a:lnTo>
                  <a:lnTo>
                    <a:pt x="1245" y="178"/>
                  </a:lnTo>
                  <a:lnTo>
                    <a:pt x="1246" y="178"/>
                  </a:lnTo>
                  <a:lnTo>
                    <a:pt x="1250" y="178"/>
                  </a:lnTo>
                  <a:lnTo>
                    <a:pt x="1251" y="178"/>
                  </a:lnTo>
                  <a:lnTo>
                    <a:pt x="1253" y="178"/>
                  </a:lnTo>
                  <a:lnTo>
                    <a:pt x="1256" y="178"/>
                  </a:lnTo>
                  <a:lnTo>
                    <a:pt x="1259" y="178"/>
                  </a:lnTo>
                  <a:lnTo>
                    <a:pt x="1259" y="179"/>
                  </a:lnTo>
                  <a:lnTo>
                    <a:pt x="1259" y="180"/>
                  </a:lnTo>
                  <a:lnTo>
                    <a:pt x="1259" y="181"/>
                  </a:lnTo>
                  <a:lnTo>
                    <a:pt x="1259" y="182"/>
                  </a:lnTo>
                  <a:lnTo>
                    <a:pt x="1259" y="183"/>
                  </a:lnTo>
                  <a:lnTo>
                    <a:pt x="1259" y="183"/>
                  </a:lnTo>
                  <a:lnTo>
                    <a:pt x="1259" y="185"/>
                  </a:lnTo>
                  <a:lnTo>
                    <a:pt x="1259" y="186"/>
                  </a:lnTo>
                  <a:lnTo>
                    <a:pt x="1259" y="188"/>
                  </a:lnTo>
                  <a:lnTo>
                    <a:pt x="1259" y="190"/>
                  </a:lnTo>
                  <a:lnTo>
                    <a:pt x="1259" y="191"/>
                  </a:lnTo>
                  <a:lnTo>
                    <a:pt x="1259" y="192"/>
                  </a:lnTo>
                  <a:lnTo>
                    <a:pt x="1259" y="194"/>
                  </a:lnTo>
                  <a:lnTo>
                    <a:pt x="1259" y="195"/>
                  </a:lnTo>
                  <a:lnTo>
                    <a:pt x="1259" y="195"/>
                  </a:lnTo>
                  <a:lnTo>
                    <a:pt x="1259" y="196"/>
                  </a:lnTo>
                  <a:lnTo>
                    <a:pt x="1259" y="197"/>
                  </a:lnTo>
                  <a:lnTo>
                    <a:pt x="1259" y="198"/>
                  </a:lnTo>
                  <a:lnTo>
                    <a:pt x="1259" y="200"/>
                  </a:lnTo>
                  <a:lnTo>
                    <a:pt x="1259" y="202"/>
                  </a:lnTo>
                  <a:lnTo>
                    <a:pt x="1259" y="203"/>
                  </a:lnTo>
                  <a:lnTo>
                    <a:pt x="1259" y="204"/>
                  </a:lnTo>
                  <a:lnTo>
                    <a:pt x="1259" y="207"/>
                  </a:lnTo>
                  <a:lnTo>
                    <a:pt x="1259" y="209"/>
                  </a:lnTo>
                  <a:lnTo>
                    <a:pt x="1260" y="210"/>
                  </a:lnTo>
                  <a:lnTo>
                    <a:pt x="1260" y="212"/>
                  </a:lnTo>
                  <a:lnTo>
                    <a:pt x="1260" y="213"/>
                  </a:lnTo>
                  <a:lnTo>
                    <a:pt x="1260" y="214"/>
                  </a:lnTo>
                  <a:lnTo>
                    <a:pt x="1260" y="216"/>
                  </a:lnTo>
                  <a:lnTo>
                    <a:pt x="1260" y="217"/>
                  </a:lnTo>
                  <a:lnTo>
                    <a:pt x="1260" y="218"/>
                  </a:lnTo>
                  <a:lnTo>
                    <a:pt x="1260" y="219"/>
                  </a:lnTo>
                  <a:lnTo>
                    <a:pt x="1260" y="220"/>
                  </a:lnTo>
                  <a:lnTo>
                    <a:pt x="1260" y="221"/>
                  </a:lnTo>
                  <a:lnTo>
                    <a:pt x="1260" y="223"/>
                  </a:lnTo>
                  <a:lnTo>
                    <a:pt x="1260" y="224"/>
                  </a:lnTo>
                  <a:lnTo>
                    <a:pt x="1260" y="225"/>
                  </a:lnTo>
                  <a:lnTo>
                    <a:pt x="1260" y="226"/>
                  </a:lnTo>
                  <a:lnTo>
                    <a:pt x="1260" y="227"/>
                  </a:lnTo>
                  <a:lnTo>
                    <a:pt x="1260" y="232"/>
                  </a:lnTo>
                  <a:lnTo>
                    <a:pt x="1260" y="232"/>
                  </a:lnTo>
                  <a:lnTo>
                    <a:pt x="1260" y="233"/>
                  </a:lnTo>
                  <a:lnTo>
                    <a:pt x="1260" y="234"/>
                  </a:lnTo>
                  <a:lnTo>
                    <a:pt x="1260" y="241"/>
                  </a:lnTo>
                  <a:lnTo>
                    <a:pt x="1260" y="243"/>
                  </a:lnTo>
                  <a:lnTo>
                    <a:pt x="1261" y="245"/>
                  </a:lnTo>
                  <a:lnTo>
                    <a:pt x="1261" y="245"/>
                  </a:lnTo>
                  <a:lnTo>
                    <a:pt x="1261" y="247"/>
                  </a:lnTo>
                  <a:lnTo>
                    <a:pt x="1261" y="248"/>
                  </a:lnTo>
                  <a:lnTo>
                    <a:pt x="1261" y="249"/>
                  </a:lnTo>
                  <a:lnTo>
                    <a:pt x="1261" y="250"/>
                  </a:lnTo>
                  <a:lnTo>
                    <a:pt x="1261" y="252"/>
                  </a:lnTo>
                  <a:lnTo>
                    <a:pt x="1261" y="253"/>
                  </a:lnTo>
                  <a:lnTo>
                    <a:pt x="1261" y="254"/>
                  </a:lnTo>
                  <a:lnTo>
                    <a:pt x="1261" y="255"/>
                  </a:lnTo>
                  <a:lnTo>
                    <a:pt x="1261" y="257"/>
                  </a:lnTo>
                  <a:lnTo>
                    <a:pt x="1261" y="260"/>
                  </a:lnTo>
                  <a:lnTo>
                    <a:pt x="1261" y="264"/>
                  </a:lnTo>
                  <a:lnTo>
                    <a:pt x="1261" y="265"/>
                  </a:lnTo>
                  <a:lnTo>
                    <a:pt x="1261" y="267"/>
                  </a:lnTo>
                  <a:lnTo>
                    <a:pt x="1261" y="268"/>
                  </a:lnTo>
                  <a:lnTo>
                    <a:pt x="1261" y="269"/>
                  </a:lnTo>
                  <a:lnTo>
                    <a:pt x="1261" y="269"/>
                  </a:lnTo>
                  <a:lnTo>
                    <a:pt x="1261" y="271"/>
                  </a:lnTo>
                  <a:lnTo>
                    <a:pt x="1261" y="272"/>
                  </a:lnTo>
                  <a:lnTo>
                    <a:pt x="1261" y="273"/>
                  </a:lnTo>
                  <a:lnTo>
                    <a:pt x="1262" y="274"/>
                  </a:lnTo>
                  <a:lnTo>
                    <a:pt x="1262" y="275"/>
                  </a:lnTo>
                  <a:lnTo>
                    <a:pt x="1262" y="277"/>
                  </a:lnTo>
                  <a:lnTo>
                    <a:pt x="1262" y="278"/>
                  </a:lnTo>
                  <a:lnTo>
                    <a:pt x="1262" y="279"/>
                  </a:lnTo>
                  <a:lnTo>
                    <a:pt x="1262" y="281"/>
                  </a:lnTo>
                  <a:lnTo>
                    <a:pt x="1262" y="282"/>
                  </a:lnTo>
                  <a:lnTo>
                    <a:pt x="1262" y="283"/>
                  </a:lnTo>
                  <a:lnTo>
                    <a:pt x="1262" y="284"/>
                  </a:lnTo>
                  <a:lnTo>
                    <a:pt x="1262" y="285"/>
                  </a:lnTo>
                  <a:lnTo>
                    <a:pt x="1262" y="286"/>
                  </a:lnTo>
                  <a:lnTo>
                    <a:pt x="1262" y="287"/>
                  </a:lnTo>
                  <a:lnTo>
                    <a:pt x="1262" y="291"/>
                  </a:lnTo>
                  <a:lnTo>
                    <a:pt x="1262" y="295"/>
                  </a:lnTo>
                  <a:lnTo>
                    <a:pt x="1262" y="296"/>
                  </a:lnTo>
                  <a:lnTo>
                    <a:pt x="1262" y="297"/>
                  </a:lnTo>
                  <a:lnTo>
                    <a:pt x="1262" y="298"/>
                  </a:lnTo>
                  <a:lnTo>
                    <a:pt x="1262" y="299"/>
                  </a:lnTo>
                  <a:lnTo>
                    <a:pt x="1262" y="300"/>
                  </a:lnTo>
                  <a:lnTo>
                    <a:pt x="1262" y="301"/>
                  </a:lnTo>
                  <a:lnTo>
                    <a:pt x="1262" y="302"/>
                  </a:lnTo>
                  <a:lnTo>
                    <a:pt x="1263" y="302"/>
                  </a:lnTo>
                  <a:lnTo>
                    <a:pt x="1263" y="303"/>
                  </a:lnTo>
                  <a:lnTo>
                    <a:pt x="1262" y="304"/>
                  </a:lnTo>
                  <a:lnTo>
                    <a:pt x="1262" y="305"/>
                  </a:lnTo>
                  <a:lnTo>
                    <a:pt x="1262" y="306"/>
                  </a:lnTo>
                  <a:lnTo>
                    <a:pt x="1262" y="307"/>
                  </a:lnTo>
                  <a:lnTo>
                    <a:pt x="1262" y="309"/>
                  </a:lnTo>
                  <a:lnTo>
                    <a:pt x="1263" y="311"/>
                  </a:lnTo>
                  <a:lnTo>
                    <a:pt x="1263" y="313"/>
                  </a:lnTo>
                  <a:lnTo>
                    <a:pt x="1263" y="314"/>
                  </a:lnTo>
                  <a:lnTo>
                    <a:pt x="1263" y="316"/>
                  </a:lnTo>
                  <a:lnTo>
                    <a:pt x="1263" y="319"/>
                  </a:lnTo>
                  <a:lnTo>
                    <a:pt x="1263" y="321"/>
                  </a:lnTo>
                  <a:lnTo>
                    <a:pt x="1263" y="322"/>
                  </a:lnTo>
                  <a:lnTo>
                    <a:pt x="1263" y="324"/>
                  </a:lnTo>
                  <a:lnTo>
                    <a:pt x="1263" y="325"/>
                  </a:lnTo>
                  <a:lnTo>
                    <a:pt x="1263" y="326"/>
                  </a:lnTo>
                  <a:lnTo>
                    <a:pt x="1263" y="327"/>
                  </a:lnTo>
                  <a:lnTo>
                    <a:pt x="1263" y="331"/>
                  </a:lnTo>
                  <a:lnTo>
                    <a:pt x="1263" y="331"/>
                  </a:lnTo>
                  <a:lnTo>
                    <a:pt x="1263" y="333"/>
                  </a:lnTo>
                  <a:lnTo>
                    <a:pt x="1263" y="334"/>
                  </a:lnTo>
                  <a:lnTo>
                    <a:pt x="1263" y="336"/>
                  </a:lnTo>
                  <a:lnTo>
                    <a:pt x="1263" y="337"/>
                  </a:lnTo>
                  <a:lnTo>
                    <a:pt x="1263" y="338"/>
                  </a:lnTo>
                  <a:lnTo>
                    <a:pt x="1263" y="339"/>
                  </a:lnTo>
                  <a:lnTo>
                    <a:pt x="1263" y="340"/>
                  </a:lnTo>
                  <a:lnTo>
                    <a:pt x="1263" y="341"/>
                  </a:lnTo>
                  <a:lnTo>
                    <a:pt x="1264" y="341"/>
                  </a:lnTo>
                  <a:lnTo>
                    <a:pt x="1264" y="342"/>
                  </a:lnTo>
                  <a:lnTo>
                    <a:pt x="1264" y="343"/>
                  </a:lnTo>
                  <a:lnTo>
                    <a:pt x="1264" y="344"/>
                  </a:lnTo>
                  <a:lnTo>
                    <a:pt x="1264" y="345"/>
                  </a:lnTo>
                  <a:lnTo>
                    <a:pt x="1264" y="346"/>
                  </a:lnTo>
                  <a:lnTo>
                    <a:pt x="1264" y="347"/>
                  </a:lnTo>
                  <a:lnTo>
                    <a:pt x="1264" y="348"/>
                  </a:lnTo>
                  <a:lnTo>
                    <a:pt x="1264" y="349"/>
                  </a:lnTo>
                  <a:lnTo>
                    <a:pt x="1264" y="351"/>
                  </a:lnTo>
                  <a:lnTo>
                    <a:pt x="1264" y="352"/>
                  </a:lnTo>
                  <a:lnTo>
                    <a:pt x="1264" y="353"/>
                  </a:lnTo>
                  <a:lnTo>
                    <a:pt x="1264" y="354"/>
                  </a:lnTo>
                  <a:lnTo>
                    <a:pt x="1264" y="355"/>
                  </a:lnTo>
                  <a:lnTo>
                    <a:pt x="1264" y="356"/>
                  </a:lnTo>
                  <a:lnTo>
                    <a:pt x="1264" y="356"/>
                  </a:lnTo>
                  <a:lnTo>
                    <a:pt x="1264" y="357"/>
                  </a:lnTo>
                  <a:lnTo>
                    <a:pt x="1264" y="358"/>
                  </a:lnTo>
                  <a:lnTo>
                    <a:pt x="1264" y="359"/>
                  </a:lnTo>
                  <a:lnTo>
                    <a:pt x="1264" y="360"/>
                  </a:lnTo>
                  <a:lnTo>
                    <a:pt x="1264" y="361"/>
                  </a:lnTo>
                  <a:lnTo>
                    <a:pt x="1264" y="362"/>
                  </a:lnTo>
                  <a:lnTo>
                    <a:pt x="1264" y="363"/>
                  </a:lnTo>
                  <a:lnTo>
                    <a:pt x="1264" y="364"/>
                  </a:lnTo>
                  <a:lnTo>
                    <a:pt x="1264" y="365"/>
                  </a:lnTo>
                  <a:lnTo>
                    <a:pt x="1264" y="366"/>
                  </a:lnTo>
                  <a:lnTo>
                    <a:pt x="1264" y="367"/>
                  </a:lnTo>
                  <a:lnTo>
                    <a:pt x="1264" y="368"/>
                  </a:lnTo>
                  <a:lnTo>
                    <a:pt x="1264" y="368"/>
                  </a:lnTo>
                  <a:lnTo>
                    <a:pt x="1264" y="369"/>
                  </a:lnTo>
                  <a:lnTo>
                    <a:pt x="1264" y="370"/>
                  </a:lnTo>
                  <a:lnTo>
                    <a:pt x="1264" y="371"/>
                  </a:lnTo>
                  <a:lnTo>
                    <a:pt x="1264" y="372"/>
                  </a:lnTo>
                  <a:lnTo>
                    <a:pt x="1264" y="373"/>
                  </a:lnTo>
                  <a:lnTo>
                    <a:pt x="1264" y="374"/>
                  </a:lnTo>
                  <a:lnTo>
                    <a:pt x="1264" y="376"/>
                  </a:lnTo>
                  <a:lnTo>
                    <a:pt x="1265" y="376"/>
                  </a:lnTo>
                  <a:lnTo>
                    <a:pt x="1265" y="377"/>
                  </a:lnTo>
                  <a:lnTo>
                    <a:pt x="1265" y="378"/>
                  </a:lnTo>
                  <a:lnTo>
                    <a:pt x="1265" y="379"/>
                  </a:lnTo>
                  <a:lnTo>
                    <a:pt x="1265" y="380"/>
                  </a:lnTo>
                  <a:lnTo>
                    <a:pt x="1265" y="381"/>
                  </a:lnTo>
                  <a:lnTo>
                    <a:pt x="1265" y="381"/>
                  </a:lnTo>
                  <a:lnTo>
                    <a:pt x="1265" y="382"/>
                  </a:lnTo>
                  <a:lnTo>
                    <a:pt x="1265" y="383"/>
                  </a:lnTo>
                  <a:lnTo>
                    <a:pt x="1265" y="384"/>
                  </a:lnTo>
                  <a:lnTo>
                    <a:pt x="1265" y="385"/>
                  </a:lnTo>
                  <a:lnTo>
                    <a:pt x="1265" y="387"/>
                  </a:lnTo>
                  <a:lnTo>
                    <a:pt x="1265" y="389"/>
                  </a:lnTo>
                  <a:lnTo>
                    <a:pt x="1265" y="390"/>
                  </a:lnTo>
                  <a:lnTo>
                    <a:pt x="1265" y="391"/>
                  </a:lnTo>
                  <a:lnTo>
                    <a:pt x="1265" y="392"/>
                  </a:lnTo>
                  <a:lnTo>
                    <a:pt x="1265" y="393"/>
                  </a:lnTo>
                  <a:lnTo>
                    <a:pt x="1265" y="395"/>
                  </a:lnTo>
                  <a:lnTo>
                    <a:pt x="1265" y="396"/>
                  </a:lnTo>
                  <a:lnTo>
                    <a:pt x="1265" y="397"/>
                  </a:lnTo>
                  <a:lnTo>
                    <a:pt x="1265" y="401"/>
                  </a:lnTo>
                  <a:lnTo>
                    <a:pt x="1265" y="405"/>
                  </a:lnTo>
                  <a:lnTo>
                    <a:pt x="1265" y="406"/>
                  </a:lnTo>
                  <a:lnTo>
                    <a:pt x="1266" y="409"/>
                  </a:lnTo>
                  <a:lnTo>
                    <a:pt x="1266" y="410"/>
                  </a:lnTo>
                  <a:lnTo>
                    <a:pt x="1266" y="413"/>
                  </a:lnTo>
                  <a:lnTo>
                    <a:pt x="1266" y="414"/>
                  </a:lnTo>
                  <a:lnTo>
                    <a:pt x="1266" y="415"/>
                  </a:lnTo>
                  <a:lnTo>
                    <a:pt x="1266" y="416"/>
                  </a:lnTo>
                  <a:lnTo>
                    <a:pt x="1266" y="418"/>
                  </a:lnTo>
                  <a:lnTo>
                    <a:pt x="1266" y="419"/>
                  </a:lnTo>
                  <a:lnTo>
                    <a:pt x="1266" y="421"/>
                  </a:lnTo>
                  <a:lnTo>
                    <a:pt x="1266" y="423"/>
                  </a:lnTo>
                  <a:lnTo>
                    <a:pt x="1266" y="426"/>
                  </a:lnTo>
                  <a:lnTo>
                    <a:pt x="1266" y="427"/>
                  </a:lnTo>
                  <a:lnTo>
                    <a:pt x="1266" y="428"/>
                  </a:lnTo>
                  <a:lnTo>
                    <a:pt x="1266" y="429"/>
                  </a:lnTo>
                  <a:lnTo>
                    <a:pt x="1266" y="430"/>
                  </a:lnTo>
                  <a:lnTo>
                    <a:pt x="1266" y="430"/>
                  </a:lnTo>
                  <a:lnTo>
                    <a:pt x="1266" y="431"/>
                  </a:lnTo>
                  <a:lnTo>
                    <a:pt x="1266" y="432"/>
                  </a:lnTo>
                  <a:lnTo>
                    <a:pt x="1266" y="433"/>
                  </a:lnTo>
                  <a:lnTo>
                    <a:pt x="1266" y="434"/>
                  </a:lnTo>
                  <a:lnTo>
                    <a:pt x="1266" y="435"/>
                  </a:lnTo>
                  <a:lnTo>
                    <a:pt x="1266" y="435"/>
                  </a:lnTo>
                  <a:lnTo>
                    <a:pt x="1266" y="436"/>
                  </a:lnTo>
                  <a:lnTo>
                    <a:pt x="1266" y="437"/>
                  </a:lnTo>
                  <a:lnTo>
                    <a:pt x="1266" y="438"/>
                  </a:lnTo>
                  <a:lnTo>
                    <a:pt x="1266" y="439"/>
                  </a:lnTo>
                  <a:lnTo>
                    <a:pt x="1266" y="440"/>
                  </a:lnTo>
                  <a:lnTo>
                    <a:pt x="1266" y="441"/>
                  </a:lnTo>
                  <a:lnTo>
                    <a:pt x="1266" y="442"/>
                  </a:lnTo>
                  <a:lnTo>
                    <a:pt x="1266" y="442"/>
                  </a:lnTo>
                  <a:lnTo>
                    <a:pt x="1266" y="443"/>
                  </a:lnTo>
                  <a:lnTo>
                    <a:pt x="1266" y="444"/>
                  </a:lnTo>
                  <a:lnTo>
                    <a:pt x="1266" y="445"/>
                  </a:lnTo>
                  <a:lnTo>
                    <a:pt x="1266" y="446"/>
                  </a:lnTo>
                  <a:lnTo>
                    <a:pt x="1266" y="447"/>
                  </a:lnTo>
                  <a:lnTo>
                    <a:pt x="1266" y="448"/>
                  </a:lnTo>
                  <a:lnTo>
                    <a:pt x="1266" y="449"/>
                  </a:lnTo>
                  <a:lnTo>
                    <a:pt x="1266" y="450"/>
                  </a:lnTo>
                  <a:lnTo>
                    <a:pt x="1266" y="451"/>
                  </a:lnTo>
                  <a:lnTo>
                    <a:pt x="1266" y="452"/>
                  </a:lnTo>
                  <a:lnTo>
                    <a:pt x="1266" y="453"/>
                  </a:lnTo>
                  <a:lnTo>
                    <a:pt x="1266" y="454"/>
                  </a:lnTo>
                  <a:lnTo>
                    <a:pt x="1266" y="455"/>
                  </a:lnTo>
                  <a:lnTo>
                    <a:pt x="1266" y="455"/>
                  </a:lnTo>
                  <a:lnTo>
                    <a:pt x="1266" y="456"/>
                  </a:lnTo>
                  <a:lnTo>
                    <a:pt x="1266" y="457"/>
                  </a:lnTo>
                  <a:lnTo>
                    <a:pt x="1266" y="458"/>
                  </a:lnTo>
                  <a:lnTo>
                    <a:pt x="1266" y="459"/>
                  </a:lnTo>
                  <a:lnTo>
                    <a:pt x="1266" y="460"/>
                  </a:lnTo>
                  <a:lnTo>
                    <a:pt x="1266" y="461"/>
                  </a:lnTo>
                  <a:lnTo>
                    <a:pt x="1266" y="462"/>
                  </a:lnTo>
                  <a:lnTo>
                    <a:pt x="1266" y="463"/>
                  </a:lnTo>
                  <a:lnTo>
                    <a:pt x="1266" y="464"/>
                  </a:lnTo>
                  <a:lnTo>
                    <a:pt x="1266" y="465"/>
                  </a:lnTo>
                  <a:lnTo>
                    <a:pt x="1266" y="466"/>
                  </a:lnTo>
                  <a:lnTo>
                    <a:pt x="1266" y="467"/>
                  </a:lnTo>
                  <a:lnTo>
                    <a:pt x="1266" y="467"/>
                  </a:lnTo>
                  <a:lnTo>
                    <a:pt x="1266" y="468"/>
                  </a:lnTo>
                  <a:lnTo>
                    <a:pt x="1266" y="469"/>
                  </a:lnTo>
                  <a:lnTo>
                    <a:pt x="1266" y="470"/>
                  </a:lnTo>
                  <a:lnTo>
                    <a:pt x="1266" y="471"/>
                  </a:lnTo>
                  <a:lnTo>
                    <a:pt x="1266" y="472"/>
                  </a:lnTo>
                  <a:lnTo>
                    <a:pt x="1266" y="474"/>
                  </a:lnTo>
                  <a:lnTo>
                    <a:pt x="1266" y="475"/>
                  </a:lnTo>
                  <a:lnTo>
                    <a:pt x="1266" y="478"/>
                  </a:lnTo>
                  <a:lnTo>
                    <a:pt x="1266" y="479"/>
                  </a:lnTo>
                  <a:lnTo>
                    <a:pt x="1266" y="479"/>
                  </a:lnTo>
                  <a:lnTo>
                    <a:pt x="1266" y="480"/>
                  </a:lnTo>
                  <a:lnTo>
                    <a:pt x="1266" y="481"/>
                  </a:lnTo>
                  <a:lnTo>
                    <a:pt x="1266" y="483"/>
                  </a:lnTo>
                  <a:lnTo>
                    <a:pt x="1266" y="485"/>
                  </a:lnTo>
                  <a:lnTo>
                    <a:pt x="1266" y="487"/>
                  </a:lnTo>
                  <a:lnTo>
                    <a:pt x="1266" y="488"/>
                  </a:lnTo>
                  <a:lnTo>
                    <a:pt x="1266" y="489"/>
                  </a:lnTo>
                  <a:lnTo>
                    <a:pt x="1266" y="490"/>
                  </a:lnTo>
                  <a:lnTo>
                    <a:pt x="1266" y="491"/>
                  </a:lnTo>
                  <a:lnTo>
                    <a:pt x="1267" y="491"/>
                  </a:lnTo>
                  <a:lnTo>
                    <a:pt x="1267" y="492"/>
                  </a:lnTo>
                  <a:lnTo>
                    <a:pt x="1267" y="492"/>
                  </a:lnTo>
                  <a:lnTo>
                    <a:pt x="1267" y="493"/>
                  </a:lnTo>
                  <a:lnTo>
                    <a:pt x="1267" y="494"/>
                  </a:lnTo>
                  <a:lnTo>
                    <a:pt x="1267" y="496"/>
                  </a:lnTo>
                  <a:lnTo>
                    <a:pt x="1267" y="499"/>
                  </a:lnTo>
                  <a:lnTo>
                    <a:pt x="1267" y="502"/>
                  </a:lnTo>
                  <a:lnTo>
                    <a:pt x="1267" y="503"/>
                  </a:lnTo>
                  <a:lnTo>
                    <a:pt x="1267" y="504"/>
                  </a:lnTo>
                  <a:lnTo>
                    <a:pt x="1267" y="506"/>
                  </a:lnTo>
                  <a:lnTo>
                    <a:pt x="1267" y="508"/>
                  </a:lnTo>
                  <a:lnTo>
                    <a:pt x="1267" y="509"/>
                  </a:lnTo>
                  <a:lnTo>
                    <a:pt x="1267" y="512"/>
                  </a:lnTo>
                  <a:lnTo>
                    <a:pt x="1267" y="514"/>
                  </a:lnTo>
                  <a:lnTo>
                    <a:pt x="1267" y="515"/>
                  </a:lnTo>
                  <a:lnTo>
                    <a:pt x="1267" y="516"/>
                  </a:lnTo>
                  <a:lnTo>
                    <a:pt x="1267" y="517"/>
                  </a:lnTo>
                  <a:lnTo>
                    <a:pt x="1267" y="518"/>
                  </a:lnTo>
                  <a:lnTo>
                    <a:pt x="1267" y="519"/>
                  </a:lnTo>
                  <a:lnTo>
                    <a:pt x="1267" y="522"/>
                  </a:lnTo>
                  <a:lnTo>
                    <a:pt x="1267" y="523"/>
                  </a:lnTo>
                  <a:lnTo>
                    <a:pt x="1267" y="524"/>
                  </a:lnTo>
                  <a:lnTo>
                    <a:pt x="1267" y="525"/>
                  </a:lnTo>
                  <a:lnTo>
                    <a:pt x="1268" y="529"/>
                  </a:lnTo>
                  <a:lnTo>
                    <a:pt x="1268" y="532"/>
                  </a:lnTo>
                  <a:lnTo>
                    <a:pt x="1268" y="534"/>
                  </a:lnTo>
                  <a:lnTo>
                    <a:pt x="1268" y="535"/>
                  </a:lnTo>
                  <a:lnTo>
                    <a:pt x="1268" y="537"/>
                  </a:lnTo>
                  <a:lnTo>
                    <a:pt x="1268" y="538"/>
                  </a:lnTo>
                  <a:lnTo>
                    <a:pt x="1268" y="540"/>
                  </a:lnTo>
                  <a:lnTo>
                    <a:pt x="1268" y="541"/>
                  </a:lnTo>
                  <a:lnTo>
                    <a:pt x="1268" y="542"/>
                  </a:lnTo>
                  <a:lnTo>
                    <a:pt x="1268" y="543"/>
                  </a:lnTo>
                  <a:lnTo>
                    <a:pt x="1268" y="544"/>
                  </a:lnTo>
                  <a:lnTo>
                    <a:pt x="1268" y="545"/>
                  </a:lnTo>
                  <a:lnTo>
                    <a:pt x="1268" y="546"/>
                  </a:lnTo>
                  <a:lnTo>
                    <a:pt x="1268" y="547"/>
                  </a:lnTo>
                  <a:lnTo>
                    <a:pt x="1268" y="548"/>
                  </a:lnTo>
                  <a:lnTo>
                    <a:pt x="1268" y="549"/>
                  </a:lnTo>
                  <a:lnTo>
                    <a:pt x="1268" y="550"/>
                  </a:lnTo>
                  <a:lnTo>
                    <a:pt x="1268" y="551"/>
                  </a:lnTo>
                  <a:lnTo>
                    <a:pt x="1268" y="552"/>
                  </a:lnTo>
                  <a:lnTo>
                    <a:pt x="1268" y="553"/>
                  </a:lnTo>
                  <a:lnTo>
                    <a:pt x="1268" y="554"/>
                  </a:lnTo>
                  <a:lnTo>
                    <a:pt x="1268" y="556"/>
                  </a:lnTo>
                  <a:lnTo>
                    <a:pt x="1268" y="557"/>
                  </a:lnTo>
                  <a:lnTo>
                    <a:pt x="1269" y="558"/>
                  </a:lnTo>
                  <a:lnTo>
                    <a:pt x="1269" y="559"/>
                  </a:lnTo>
                  <a:lnTo>
                    <a:pt x="1269" y="560"/>
                  </a:lnTo>
                  <a:lnTo>
                    <a:pt x="1269" y="561"/>
                  </a:lnTo>
                  <a:lnTo>
                    <a:pt x="1269" y="562"/>
                  </a:lnTo>
                  <a:lnTo>
                    <a:pt x="1269" y="563"/>
                  </a:lnTo>
                  <a:lnTo>
                    <a:pt x="1269" y="564"/>
                  </a:lnTo>
                  <a:lnTo>
                    <a:pt x="1269" y="566"/>
                  </a:lnTo>
                  <a:lnTo>
                    <a:pt x="1269" y="567"/>
                  </a:lnTo>
                  <a:lnTo>
                    <a:pt x="1269" y="568"/>
                  </a:lnTo>
                  <a:lnTo>
                    <a:pt x="1269" y="569"/>
                  </a:lnTo>
                  <a:lnTo>
                    <a:pt x="1269" y="571"/>
                  </a:lnTo>
                  <a:lnTo>
                    <a:pt x="1269" y="572"/>
                  </a:lnTo>
                  <a:lnTo>
                    <a:pt x="1269" y="573"/>
                  </a:lnTo>
                  <a:lnTo>
                    <a:pt x="1269" y="574"/>
                  </a:lnTo>
                  <a:lnTo>
                    <a:pt x="1269" y="575"/>
                  </a:lnTo>
                  <a:lnTo>
                    <a:pt x="1269" y="576"/>
                  </a:lnTo>
                  <a:lnTo>
                    <a:pt x="1269" y="577"/>
                  </a:lnTo>
                  <a:lnTo>
                    <a:pt x="1269" y="578"/>
                  </a:lnTo>
                  <a:lnTo>
                    <a:pt x="1269" y="578"/>
                  </a:lnTo>
                  <a:lnTo>
                    <a:pt x="1269" y="579"/>
                  </a:lnTo>
                  <a:lnTo>
                    <a:pt x="1269" y="580"/>
                  </a:lnTo>
                  <a:lnTo>
                    <a:pt x="1269" y="581"/>
                  </a:lnTo>
                  <a:lnTo>
                    <a:pt x="1269" y="582"/>
                  </a:lnTo>
                  <a:lnTo>
                    <a:pt x="1269" y="583"/>
                  </a:lnTo>
                  <a:lnTo>
                    <a:pt x="1269" y="584"/>
                  </a:lnTo>
                  <a:lnTo>
                    <a:pt x="1269" y="585"/>
                  </a:lnTo>
                  <a:lnTo>
                    <a:pt x="1269" y="586"/>
                  </a:lnTo>
                  <a:lnTo>
                    <a:pt x="1269" y="587"/>
                  </a:lnTo>
                  <a:lnTo>
                    <a:pt x="1270" y="589"/>
                  </a:lnTo>
                  <a:lnTo>
                    <a:pt x="1270" y="590"/>
                  </a:lnTo>
                  <a:lnTo>
                    <a:pt x="1270" y="591"/>
                  </a:lnTo>
                  <a:lnTo>
                    <a:pt x="1270" y="592"/>
                  </a:lnTo>
                  <a:lnTo>
                    <a:pt x="1270" y="593"/>
                  </a:lnTo>
                  <a:lnTo>
                    <a:pt x="1270" y="594"/>
                  </a:lnTo>
                  <a:lnTo>
                    <a:pt x="1270" y="595"/>
                  </a:lnTo>
                  <a:lnTo>
                    <a:pt x="1270" y="596"/>
                  </a:lnTo>
                  <a:lnTo>
                    <a:pt x="1270" y="597"/>
                  </a:lnTo>
                  <a:lnTo>
                    <a:pt x="1270" y="600"/>
                  </a:lnTo>
                  <a:lnTo>
                    <a:pt x="1270" y="603"/>
                  </a:lnTo>
                  <a:lnTo>
                    <a:pt x="1270" y="603"/>
                  </a:lnTo>
                  <a:lnTo>
                    <a:pt x="1270" y="608"/>
                  </a:lnTo>
                  <a:lnTo>
                    <a:pt x="1270" y="611"/>
                  </a:lnTo>
                  <a:lnTo>
                    <a:pt x="1270" y="615"/>
                  </a:lnTo>
                  <a:lnTo>
                    <a:pt x="1270" y="616"/>
                  </a:lnTo>
                  <a:lnTo>
                    <a:pt x="1271" y="623"/>
                  </a:lnTo>
                  <a:lnTo>
                    <a:pt x="1271" y="630"/>
                  </a:lnTo>
                  <a:lnTo>
                    <a:pt x="1271" y="631"/>
                  </a:lnTo>
                  <a:lnTo>
                    <a:pt x="1271" y="634"/>
                  </a:lnTo>
                  <a:lnTo>
                    <a:pt x="1271" y="636"/>
                  </a:lnTo>
                  <a:lnTo>
                    <a:pt x="1271" y="637"/>
                  </a:lnTo>
                  <a:lnTo>
                    <a:pt x="1271" y="638"/>
                  </a:lnTo>
                  <a:lnTo>
                    <a:pt x="1271" y="640"/>
                  </a:lnTo>
                  <a:lnTo>
                    <a:pt x="1271" y="641"/>
                  </a:lnTo>
                  <a:lnTo>
                    <a:pt x="1271" y="643"/>
                  </a:lnTo>
                  <a:lnTo>
                    <a:pt x="1271" y="644"/>
                  </a:lnTo>
                  <a:lnTo>
                    <a:pt x="1271" y="645"/>
                  </a:lnTo>
                  <a:lnTo>
                    <a:pt x="1271" y="647"/>
                  </a:lnTo>
                  <a:lnTo>
                    <a:pt x="1271" y="648"/>
                  </a:lnTo>
                  <a:lnTo>
                    <a:pt x="1271" y="649"/>
                  </a:lnTo>
                  <a:lnTo>
                    <a:pt x="1271" y="651"/>
                  </a:lnTo>
                  <a:lnTo>
                    <a:pt x="1271" y="652"/>
                  </a:lnTo>
                  <a:lnTo>
                    <a:pt x="1271" y="654"/>
                  </a:lnTo>
                  <a:lnTo>
                    <a:pt x="1271" y="656"/>
                  </a:lnTo>
                  <a:lnTo>
                    <a:pt x="1271" y="657"/>
                  </a:lnTo>
                  <a:lnTo>
                    <a:pt x="1272" y="658"/>
                  </a:lnTo>
                  <a:lnTo>
                    <a:pt x="1272" y="659"/>
                  </a:lnTo>
                  <a:lnTo>
                    <a:pt x="1272" y="660"/>
                  </a:lnTo>
                  <a:lnTo>
                    <a:pt x="1272" y="661"/>
                  </a:lnTo>
                  <a:lnTo>
                    <a:pt x="1272" y="662"/>
                  </a:lnTo>
                  <a:lnTo>
                    <a:pt x="1272" y="664"/>
                  </a:lnTo>
                  <a:lnTo>
                    <a:pt x="1272" y="664"/>
                  </a:lnTo>
                  <a:lnTo>
                    <a:pt x="1272" y="666"/>
                  </a:lnTo>
                  <a:lnTo>
                    <a:pt x="1272" y="668"/>
                  </a:lnTo>
                  <a:lnTo>
                    <a:pt x="1272" y="672"/>
                  </a:lnTo>
                  <a:lnTo>
                    <a:pt x="1273" y="676"/>
                  </a:lnTo>
                  <a:lnTo>
                    <a:pt x="1273" y="677"/>
                  </a:lnTo>
                  <a:lnTo>
                    <a:pt x="1273" y="679"/>
                  </a:lnTo>
                  <a:lnTo>
                    <a:pt x="1273" y="682"/>
                  </a:lnTo>
                  <a:lnTo>
                    <a:pt x="1273" y="686"/>
                  </a:lnTo>
                  <a:lnTo>
                    <a:pt x="1273" y="687"/>
                  </a:lnTo>
                  <a:lnTo>
                    <a:pt x="1273" y="689"/>
                  </a:lnTo>
                  <a:lnTo>
                    <a:pt x="1273" y="694"/>
                  </a:lnTo>
                  <a:lnTo>
                    <a:pt x="1273" y="697"/>
                  </a:lnTo>
                  <a:lnTo>
                    <a:pt x="1273" y="699"/>
                  </a:lnTo>
                  <a:lnTo>
                    <a:pt x="1273" y="700"/>
                  </a:lnTo>
                  <a:lnTo>
                    <a:pt x="1273" y="701"/>
                  </a:lnTo>
                  <a:lnTo>
                    <a:pt x="1273" y="701"/>
                  </a:lnTo>
                  <a:lnTo>
                    <a:pt x="1273" y="702"/>
                  </a:lnTo>
                  <a:lnTo>
                    <a:pt x="1273" y="704"/>
                  </a:lnTo>
                  <a:lnTo>
                    <a:pt x="1273" y="705"/>
                  </a:lnTo>
                  <a:lnTo>
                    <a:pt x="1273" y="706"/>
                  </a:lnTo>
                  <a:lnTo>
                    <a:pt x="1273" y="707"/>
                  </a:lnTo>
                  <a:lnTo>
                    <a:pt x="1274" y="714"/>
                  </a:lnTo>
                  <a:lnTo>
                    <a:pt x="1274" y="715"/>
                  </a:lnTo>
                  <a:lnTo>
                    <a:pt x="1274" y="718"/>
                  </a:lnTo>
                  <a:lnTo>
                    <a:pt x="1274" y="719"/>
                  </a:lnTo>
                  <a:lnTo>
                    <a:pt x="1274" y="721"/>
                  </a:lnTo>
                  <a:lnTo>
                    <a:pt x="1274" y="722"/>
                  </a:lnTo>
                  <a:lnTo>
                    <a:pt x="1274" y="723"/>
                  </a:lnTo>
                  <a:lnTo>
                    <a:pt x="1274" y="724"/>
                  </a:lnTo>
                  <a:lnTo>
                    <a:pt x="1274" y="726"/>
                  </a:lnTo>
                  <a:lnTo>
                    <a:pt x="1274" y="732"/>
                  </a:lnTo>
                  <a:lnTo>
                    <a:pt x="1274" y="734"/>
                  </a:lnTo>
                  <a:lnTo>
                    <a:pt x="1274" y="735"/>
                  </a:lnTo>
                  <a:lnTo>
                    <a:pt x="1274" y="738"/>
                  </a:lnTo>
                  <a:lnTo>
                    <a:pt x="1274" y="738"/>
                  </a:lnTo>
                  <a:lnTo>
                    <a:pt x="1274" y="739"/>
                  </a:lnTo>
                  <a:lnTo>
                    <a:pt x="1274" y="740"/>
                  </a:lnTo>
                  <a:lnTo>
                    <a:pt x="1275" y="741"/>
                  </a:lnTo>
                  <a:lnTo>
                    <a:pt x="1275" y="742"/>
                  </a:lnTo>
                  <a:lnTo>
                    <a:pt x="1275" y="744"/>
                  </a:lnTo>
                  <a:lnTo>
                    <a:pt x="1275" y="745"/>
                  </a:lnTo>
                  <a:lnTo>
                    <a:pt x="1275" y="746"/>
                  </a:lnTo>
                  <a:lnTo>
                    <a:pt x="1275" y="747"/>
                  </a:lnTo>
                  <a:lnTo>
                    <a:pt x="1275" y="748"/>
                  </a:lnTo>
                  <a:lnTo>
                    <a:pt x="1275" y="750"/>
                  </a:lnTo>
                  <a:lnTo>
                    <a:pt x="1275" y="751"/>
                  </a:lnTo>
                  <a:lnTo>
                    <a:pt x="1275" y="751"/>
                  </a:lnTo>
                  <a:lnTo>
                    <a:pt x="1275" y="752"/>
                  </a:lnTo>
                  <a:lnTo>
                    <a:pt x="1275" y="753"/>
                  </a:lnTo>
                  <a:lnTo>
                    <a:pt x="1275" y="755"/>
                  </a:lnTo>
                  <a:lnTo>
                    <a:pt x="1275" y="756"/>
                  </a:lnTo>
                  <a:lnTo>
                    <a:pt x="1275" y="760"/>
                  </a:lnTo>
                  <a:lnTo>
                    <a:pt x="1275" y="761"/>
                  </a:lnTo>
                  <a:lnTo>
                    <a:pt x="1275" y="762"/>
                  </a:lnTo>
                  <a:lnTo>
                    <a:pt x="1275" y="763"/>
                  </a:lnTo>
                  <a:lnTo>
                    <a:pt x="1275" y="763"/>
                  </a:lnTo>
                  <a:lnTo>
                    <a:pt x="1275" y="764"/>
                  </a:lnTo>
                  <a:lnTo>
                    <a:pt x="1275" y="765"/>
                  </a:lnTo>
                  <a:lnTo>
                    <a:pt x="1275" y="767"/>
                  </a:lnTo>
                  <a:lnTo>
                    <a:pt x="1275" y="770"/>
                  </a:lnTo>
                  <a:lnTo>
                    <a:pt x="1276" y="774"/>
                  </a:lnTo>
                  <a:lnTo>
                    <a:pt x="1276" y="775"/>
                  </a:lnTo>
                  <a:lnTo>
                    <a:pt x="1276" y="776"/>
                  </a:lnTo>
                  <a:lnTo>
                    <a:pt x="1276" y="777"/>
                  </a:lnTo>
                  <a:lnTo>
                    <a:pt x="1276" y="778"/>
                  </a:lnTo>
                  <a:lnTo>
                    <a:pt x="1276" y="781"/>
                  </a:lnTo>
                  <a:lnTo>
                    <a:pt x="1276" y="783"/>
                  </a:lnTo>
                  <a:lnTo>
                    <a:pt x="1276" y="784"/>
                  </a:lnTo>
                  <a:lnTo>
                    <a:pt x="1276" y="788"/>
                  </a:lnTo>
                  <a:lnTo>
                    <a:pt x="1276" y="789"/>
                  </a:lnTo>
                  <a:lnTo>
                    <a:pt x="1276" y="790"/>
                  </a:lnTo>
                  <a:lnTo>
                    <a:pt x="1276" y="791"/>
                  </a:lnTo>
                  <a:lnTo>
                    <a:pt x="1277" y="793"/>
                  </a:lnTo>
                  <a:lnTo>
                    <a:pt x="1277" y="796"/>
                  </a:lnTo>
                  <a:lnTo>
                    <a:pt x="1277" y="798"/>
                  </a:lnTo>
                  <a:lnTo>
                    <a:pt x="1277" y="800"/>
                  </a:lnTo>
                  <a:lnTo>
                    <a:pt x="1277" y="800"/>
                  </a:lnTo>
                  <a:lnTo>
                    <a:pt x="1277" y="801"/>
                  </a:lnTo>
                  <a:lnTo>
                    <a:pt x="1277" y="802"/>
                  </a:lnTo>
                  <a:lnTo>
                    <a:pt x="1277" y="804"/>
                  </a:lnTo>
                  <a:lnTo>
                    <a:pt x="1277" y="805"/>
                  </a:lnTo>
                  <a:lnTo>
                    <a:pt x="1277" y="807"/>
                  </a:lnTo>
                  <a:lnTo>
                    <a:pt x="1277" y="809"/>
                  </a:lnTo>
                  <a:lnTo>
                    <a:pt x="1277" y="811"/>
                  </a:lnTo>
                  <a:lnTo>
                    <a:pt x="1277" y="812"/>
                  </a:lnTo>
                  <a:lnTo>
                    <a:pt x="1277" y="812"/>
                  </a:lnTo>
                  <a:lnTo>
                    <a:pt x="1278" y="813"/>
                  </a:lnTo>
                  <a:lnTo>
                    <a:pt x="1278" y="814"/>
                  </a:lnTo>
                  <a:lnTo>
                    <a:pt x="1278" y="815"/>
                  </a:lnTo>
                  <a:lnTo>
                    <a:pt x="1278" y="818"/>
                  </a:lnTo>
                  <a:lnTo>
                    <a:pt x="1278" y="819"/>
                  </a:lnTo>
                  <a:lnTo>
                    <a:pt x="1278" y="821"/>
                  </a:lnTo>
                  <a:lnTo>
                    <a:pt x="1278" y="822"/>
                  </a:lnTo>
                  <a:lnTo>
                    <a:pt x="1278" y="824"/>
                  </a:lnTo>
                  <a:lnTo>
                    <a:pt x="1278" y="825"/>
                  </a:lnTo>
                  <a:lnTo>
                    <a:pt x="1278" y="826"/>
                  </a:lnTo>
                  <a:lnTo>
                    <a:pt x="1278" y="827"/>
                  </a:lnTo>
                  <a:lnTo>
                    <a:pt x="1278" y="828"/>
                  </a:lnTo>
                  <a:lnTo>
                    <a:pt x="1278" y="831"/>
                  </a:lnTo>
                  <a:lnTo>
                    <a:pt x="1278" y="832"/>
                  </a:lnTo>
                  <a:lnTo>
                    <a:pt x="1278" y="833"/>
                  </a:lnTo>
                  <a:lnTo>
                    <a:pt x="1279" y="834"/>
                  </a:lnTo>
                  <a:lnTo>
                    <a:pt x="1279" y="835"/>
                  </a:lnTo>
                  <a:lnTo>
                    <a:pt x="1279" y="836"/>
                  </a:lnTo>
                  <a:lnTo>
                    <a:pt x="1279" y="837"/>
                  </a:lnTo>
                  <a:lnTo>
                    <a:pt x="1279" y="838"/>
                  </a:lnTo>
                  <a:lnTo>
                    <a:pt x="1279" y="839"/>
                  </a:lnTo>
                  <a:lnTo>
                    <a:pt x="1279" y="840"/>
                  </a:lnTo>
                  <a:lnTo>
                    <a:pt x="1279" y="841"/>
                  </a:lnTo>
                  <a:lnTo>
                    <a:pt x="1279" y="842"/>
                  </a:lnTo>
                  <a:lnTo>
                    <a:pt x="1279" y="843"/>
                  </a:lnTo>
                  <a:lnTo>
                    <a:pt x="1279" y="845"/>
                  </a:lnTo>
                  <a:lnTo>
                    <a:pt x="1279" y="846"/>
                  </a:lnTo>
                  <a:lnTo>
                    <a:pt x="1279" y="847"/>
                  </a:lnTo>
                  <a:lnTo>
                    <a:pt x="1279" y="848"/>
                  </a:lnTo>
                  <a:lnTo>
                    <a:pt x="1279" y="849"/>
                  </a:lnTo>
                  <a:lnTo>
                    <a:pt x="1279" y="853"/>
                  </a:lnTo>
                  <a:lnTo>
                    <a:pt x="1279" y="854"/>
                  </a:lnTo>
                  <a:lnTo>
                    <a:pt x="1279" y="857"/>
                  </a:lnTo>
                  <a:lnTo>
                    <a:pt x="1279" y="871"/>
                  </a:lnTo>
                  <a:lnTo>
                    <a:pt x="1279" y="872"/>
                  </a:lnTo>
                  <a:lnTo>
                    <a:pt x="1279" y="873"/>
                  </a:lnTo>
                  <a:lnTo>
                    <a:pt x="1279" y="874"/>
                  </a:lnTo>
                  <a:lnTo>
                    <a:pt x="1279" y="874"/>
                  </a:lnTo>
                  <a:lnTo>
                    <a:pt x="1279" y="875"/>
                  </a:lnTo>
                  <a:lnTo>
                    <a:pt x="1279" y="876"/>
                  </a:lnTo>
                  <a:lnTo>
                    <a:pt x="1279" y="877"/>
                  </a:lnTo>
                  <a:lnTo>
                    <a:pt x="1279" y="879"/>
                  </a:lnTo>
                  <a:lnTo>
                    <a:pt x="1279" y="880"/>
                  </a:lnTo>
                  <a:lnTo>
                    <a:pt x="1279" y="885"/>
                  </a:lnTo>
                  <a:lnTo>
                    <a:pt x="1279" y="886"/>
                  </a:lnTo>
                  <a:lnTo>
                    <a:pt x="1279" y="888"/>
                  </a:lnTo>
                  <a:lnTo>
                    <a:pt x="1279" y="889"/>
                  </a:lnTo>
                  <a:lnTo>
                    <a:pt x="1280" y="892"/>
                  </a:lnTo>
                  <a:lnTo>
                    <a:pt x="1280" y="893"/>
                  </a:lnTo>
                  <a:lnTo>
                    <a:pt x="1280" y="894"/>
                  </a:lnTo>
                  <a:lnTo>
                    <a:pt x="1280" y="896"/>
                  </a:lnTo>
                  <a:lnTo>
                    <a:pt x="1279" y="898"/>
                  </a:lnTo>
                  <a:lnTo>
                    <a:pt x="1279" y="899"/>
                  </a:lnTo>
                  <a:lnTo>
                    <a:pt x="1279" y="899"/>
                  </a:lnTo>
                  <a:lnTo>
                    <a:pt x="1279" y="900"/>
                  </a:lnTo>
                  <a:lnTo>
                    <a:pt x="1279" y="901"/>
                  </a:lnTo>
                  <a:lnTo>
                    <a:pt x="1279" y="902"/>
                  </a:lnTo>
                  <a:lnTo>
                    <a:pt x="1279" y="903"/>
                  </a:lnTo>
                  <a:lnTo>
                    <a:pt x="1280" y="903"/>
                  </a:lnTo>
                  <a:lnTo>
                    <a:pt x="1280" y="904"/>
                  </a:lnTo>
                  <a:lnTo>
                    <a:pt x="1280" y="906"/>
                  </a:lnTo>
                  <a:lnTo>
                    <a:pt x="1280" y="907"/>
                  </a:lnTo>
                  <a:lnTo>
                    <a:pt x="1280" y="909"/>
                  </a:lnTo>
                  <a:lnTo>
                    <a:pt x="1280" y="911"/>
                  </a:lnTo>
                  <a:lnTo>
                    <a:pt x="1280" y="912"/>
                  </a:lnTo>
                  <a:lnTo>
                    <a:pt x="1280" y="913"/>
                  </a:lnTo>
                  <a:lnTo>
                    <a:pt x="1280" y="914"/>
                  </a:lnTo>
                  <a:lnTo>
                    <a:pt x="1280" y="915"/>
                  </a:lnTo>
                  <a:lnTo>
                    <a:pt x="1280" y="916"/>
                  </a:lnTo>
                  <a:lnTo>
                    <a:pt x="1280" y="917"/>
                  </a:lnTo>
                  <a:lnTo>
                    <a:pt x="1280" y="918"/>
                  </a:lnTo>
                  <a:lnTo>
                    <a:pt x="1280" y="919"/>
                  </a:lnTo>
                  <a:lnTo>
                    <a:pt x="1280" y="920"/>
                  </a:lnTo>
                  <a:lnTo>
                    <a:pt x="1280" y="922"/>
                  </a:lnTo>
                  <a:lnTo>
                    <a:pt x="1280" y="923"/>
                  </a:lnTo>
                  <a:lnTo>
                    <a:pt x="1280" y="923"/>
                  </a:lnTo>
                  <a:lnTo>
                    <a:pt x="1281" y="924"/>
                  </a:lnTo>
                  <a:lnTo>
                    <a:pt x="1281" y="925"/>
                  </a:lnTo>
                  <a:lnTo>
                    <a:pt x="1281" y="926"/>
                  </a:lnTo>
                  <a:lnTo>
                    <a:pt x="1281" y="927"/>
                  </a:lnTo>
                  <a:lnTo>
                    <a:pt x="1281" y="928"/>
                  </a:lnTo>
                  <a:lnTo>
                    <a:pt x="1281" y="929"/>
                  </a:lnTo>
                  <a:lnTo>
                    <a:pt x="1281" y="930"/>
                  </a:lnTo>
                  <a:lnTo>
                    <a:pt x="1281" y="931"/>
                  </a:lnTo>
                  <a:lnTo>
                    <a:pt x="1280" y="931"/>
                  </a:lnTo>
                  <a:lnTo>
                    <a:pt x="1279" y="931"/>
                  </a:lnTo>
                  <a:lnTo>
                    <a:pt x="1279" y="932"/>
                  </a:lnTo>
                  <a:lnTo>
                    <a:pt x="1278" y="932"/>
                  </a:lnTo>
                  <a:lnTo>
                    <a:pt x="1278" y="933"/>
                  </a:lnTo>
                  <a:lnTo>
                    <a:pt x="1277" y="934"/>
                  </a:lnTo>
                  <a:lnTo>
                    <a:pt x="1276" y="935"/>
                  </a:lnTo>
                  <a:lnTo>
                    <a:pt x="1276" y="936"/>
                  </a:lnTo>
                  <a:lnTo>
                    <a:pt x="1275" y="936"/>
                  </a:lnTo>
                  <a:lnTo>
                    <a:pt x="1275" y="937"/>
                  </a:lnTo>
                  <a:lnTo>
                    <a:pt x="1274" y="938"/>
                  </a:lnTo>
                  <a:lnTo>
                    <a:pt x="1274" y="940"/>
                  </a:lnTo>
                  <a:lnTo>
                    <a:pt x="1273" y="941"/>
                  </a:lnTo>
                  <a:lnTo>
                    <a:pt x="1273" y="942"/>
                  </a:lnTo>
                  <a:lnTo>
                    <a:pt x="1273" y="943"/>
                  </a:lnTo>
                  <a:lnTo>
                    <a:pt x="1272" y="944"/>
                  </a:lnTo>
                  <a:lnTo>
                    <a:pt x="1270" y="947"/>
                  </a:lnTo>
                  <a:lnTo>
                    <a:pt x="1270" y="948"/>
                  </a:lnTo>
                  <a:lnTo>
                    <a:pt x="1270" y="948"/>
                  </a:lnTo>
                  <a:lnTo>
                    <a:pt x="1269" y="948"/>
                  </a:lnTo>
                  <a:lnTo>
                    <a:pt x="1269" y="949"/>
                  </a:lnTo>
                  <a:lnTo>
                    <a:pt x="1269" y="950"/>
                  </a:lnTo>
                  <a:lnTo>
                    <a:pt x="1269" y="951"/>
                  </a:lnTo>
                  <a:lnTo>
                    <a:pt x="1269" y="952"/>
                  </a:lnTo>
                  <a:lnTo>
                    <a:pt x="1268" y="953"/>
                  </a:lnTo>
                  <a:lnTo>
                    <a:pt x="1267" y="953"/>
                  </a:lnTo>
                  <a:lnTo>
                    <a:pt x="1266" y="953"/>
                  </a:lnTo>
                  <a:lnTo>
                    <a:pt x="1266" y="954"/>
                  </a:lnTo>
                  <a:lnTo>
                    <a:pt x="1264" y="955"/>
                  </a:lnTo>
                  <a:lnTo>
                    <a:pt x="1263" y="956"/>
                  </a:lnTo>
                  <a:lnTo>
                    <a:pt x="1263" y="957"/>
                  </a:lnTo>
                  <a:lnTo>
                    <a:pt x="1263" y="958"/>
                  </a:lnTo>
                  <a:lnTo>
                    <a:pt x="1263" y="959"/>
                  </a:lnTo>
                  <a:lnTo>
                    <a:pt x="1264" y="960"/>
                  </a:lnTo>
                  <a:lnTo>
                    <a:pt x="1265" y="960"/>
                  </a:lnTo>
                  <a:lnTo>
                    <a:pt x="1265" y="960"/>
                  </a:lnTo>
                  <a:lnTo>
                    <a:pt x="1266" y="960"/>
                  </a:lnTo>
                  <a:lnTo>
                    <a:pt x="1266" y="961"/>
                  </a:lnTo>
                  <a:lnTo>
                    <a:pt x="1265" y="961"/>
                  </a:lnTo>
                  <a:lnTo>
                    <a:pt x="1265" y="962"/>
                  </a:lnTo>
                  <a:lnTo>
                    <a:pt x="1264" y="962"/>
                  </a:lnTo>
                  <a:lnTo>
                    <a:pt x="1264" y="963"/>
                  </a:lnTo>
                  <a:lnTo>
                    <a:pt x="1264" y="964"/>
                  </a:lnTo>
                  <a:lnTo>
                    <a:pt x="1263" y="965"/>
                  </a:lnTo>
                  <a:lnTo>
                    <a:pt x="1262" y="967"/>
                  </a:lnTo>
                  <a:lnTo>
                    <a:pt x="1262" y="968"/>
                  </a:lnTo>
                  <a:lnTo>
                    <a:pt x="1261" y="969"/>
                  </a:lnTo>
                  <a:lnTo>
                    <a:pt x="1260" y="971"/>
                  </a:lnTo>
                  <a:lnTo>
                    <a:pt x="1260" y="972"/>
                  </a:lnTo>
                  <a:lnTo>
                    <a:pt x="1260" y="973"/>
                  </a:lnTo>
                  <a:lnTo>
                    <a:pt x="1259" y="973"/>
                  </a:lnTo>
                  <a:lnTo>
                    <a:pt x="1260" y="974"/>
                  </a:lnTo>
                  <a:lnTo>
                    <a:pt x="1260" y="975"/>
                  </a:lnTo>
                  <a:lnTo>
                    <a:pt x="1260" y="976"/>
                  </a:lnTo>
                  <a:lnTo>
                    <a:pt x="1260" y="977"/>
                  </a:lnTo>
                  <a:lnTo>
                    <a:pt x="1260" y="978"/>
                  </a:lnTo>
                  <a:lnTo>
                    <a:pt x="1259" y="978"/>
                  </a:lnTo>
                  <a:lnTo>
                    <a:pt x="1259" y="979"/>
                  </a:lnTo>
                  <a:lnTo>
                    <a:pt x="1258" y="979"/>
                  </a:lnTo>
                  <a:lnTo>
                    <a:pt x="1257" y="980"/>
                  </a:lnTo>
                  <a:lnTo>
                    <a:pt x="1257" y="981"/>
                  </a:lnTo>
                  <a:lnTo>
                    <a:pt x="1257" y="982"/>
                  </a:lnTo>
                  <a:lnTo>
                    <a:pt x="1256" y="983"/>
                  </a:lnTo>
                  <a:lnTo>
                    <a:pt x="1255" y="983"/>
                  </a:lnTo>
                  <a:lnTo>
                    <a:pt x="1254" y="983"/>
                  </a:lnTo>
                  <a:lnTo>
                    <a:pt x="1254" y="983"/>
                  </a:lnTo>
                  <a:lnTo>
                    <a:pt x="1254" y="982"/>
                  </a:lnTo>
                  <a:lnTo>
                    <a:pt x="1253" y="982"/>
                  </a:lnTo>
                  <a:lnTo>
                    <a:pt x="1252" y="982"/>
                  </a:lnTo>
                  <a:lnTo>
                    <a:pt x="1251" y="982"/>
                  </a:lnTo>
                  <a:lnTo>
                    <a:pt x="1250" y="982"/>
                  </a:lnTo>
                  <a:lnTo>
                    <a:pt x="1250" y="983"/>
                  </a:lnTo>
                  <a:lnTo>
                    <a:pt x="1249" y="983"/>
                  </a:lnTo>
                  <a:lnTo>
                    <a:pt x="1248" y="984"/>
                  </a:lnTo>
                  <a:lnTo>
                    <a:pt x="1247" y="984"/>
                  </a:lnTo>
                  <a:lnTo>
                    <a:pt x="1246" y="984"/>
                  </a:lnTo>
                  <a:lnTo>
                    <a:pt x="1246" y="985"/>
                  </a:lnTo>
                  <a:lnTo>
                    <a:pt x="1245" y="985"/>
                  </a:lnTo>
                  <a:lnTo>
                    <a:pt x="1244" y="985"/>
                  </a:lnTo>
                  <a:lnTo>
                    <a:pt x="1243" y="985"/>
                  </a:lnTo>
                  <a:lnTo>
                    <a:pt x="1243" y="985"/>
                  </a:lnTo>
                  <a:lnTo>
                    <a:pt x="1242" y="985"/>
                  </a:lnTo>
                  <a:lnTo>
                    <a:pt x="1242" y="985"/>
                  </a:lnTo>
                  <a:lnTo>
                    <a:pt x="1241" y="986"/>
                  </a:lnTo>
                  <a:lnTo>
                    <a:pt x="1240" y="986"/>
                  </a:lnTo>
                  <a:lnTo>
                    <a:pt x="1239" y="986"/>
                  </a:lnTo>
                  <a:lnTo>
                    <a:pt x="1238" y="986"/>
                  </a:lnTo>
                  <a:lnTo>
                    <a:pt x="1237" y="986"/>
                  </a:lnTo>
                  <a:lnTo>
                    <a:pt x="1236" y="986"/>
                  </a:lnTo>
                  <a:lnTo>
                    <a:pt x="1235" y="986"/>
                  </a:lnTo>
                  <a:lnTo>
                    <a:pt x="1234" y="986"/>
                  </a:lnTo>
                  <a:lnTo>
                    <a:pt x="1233" y="986"/>
                  </a:lnTo>
                  <a:lnTo>
                    <a:pt x="1233" y="985"/>
                  </a:lnTo>
                  <a:lnTo>
                    <a:pt x="1232" y="985"/>
                  </a:lnTo>
                  <a:lnTo>
                    <a:pt x="1231" y="985"/>
                  </a:lnTo>
                  <a:lnTo>
                    <a:pt x="1229" y="984"/>
                  </a:lnTo>
                  <a:lnTo>
                    <a:pt x="1229" y="983"/>
                  </a:lnTo>
                  <a:lnTo>
                    <a:pt x="1228" y="982"/>
                  </a:lnTo>
                  <a:lnTo>
                    <a:pt x="1228" y="981"/>
                  </a:lnTo>
                  <a:lnTo>
                    <a:pt x="1227" y="980"/>
                  </a:lnTo>
                  <a:lnTo>
                    <a:pt x="1227" y="978"/>
                  </a:lnTo>
                  <a:lnTo>
                    <a:pt x="1227" y="977"/>
                  </a:lnTo>
                  <a:lnTo>
                    <a:pt x="1226" y="977"/>
                  </a:lnTo>
                  <a:lnTo>
                    <a:pt x="1225" y="977"/>
                  </a:lnTo>
                  <a:lnTo>
                    <a:pt x="1224" y="977"/>
                  </a:lnTo>
                  <a:lnTo>
                    <a:pt x="1223" y="976"/>
                  </a:lnTo>
                  <a:lnTo>
                    <a:pt x="1222" y="976"/>
                  </a:lnTo>
                  <a:lnTo>
                    <a:pt x="1221" y="975"/>
                  </a:lnTo>
                  <a:lnTo>
                    <a:pt x="1221" y="974"/>
                  </a:lnTo>
                  <a:lnTo>
                    <a:pt x="1220" y="973"/>
                  </a:lnTo>
                  <a:lnTo>
                    <a:pt x="1219" y="973"/>
                  </a:lnTo>
                  <a:lnTo>
                    <a:pt x="1217" y="973"/>
                  </a:lnTo>
                  <a:lnTo>
                    <a:pt x="1217" y="973"/>
                  </a:lnTo>
                  <a:lnTo>
                    <a:pt x="1216" y="973"/>
                  </a:lnTo>
                  <a:lnTo>
                    <a:pt x="1216" y="973"/>
                  </a:lnTo>
                  <a:lnTo>
                    <a:pt x="1216" y="972"/>
                  </a:lnTo>
                  <a:lnTo>
                    <a:pt x="1216" y="971"/>
                  </a:lnTo>
                  <a:lnTo>
                    <a:pt x="1217" y="971"/>
                  </a:lnTo>
                  <a:lnTo>
                    <a:pt x="1217" y="970"/>
                  </a:lnTo>
                  <a:lnTo>
                    <a:pt x="1218" y="969"/>
                  </a:lnTo>
                  <a:lnTo>
                    <a:pt x="1218" y="968"/>
                  </a:lnTo>
                  <a:lnTo>
                    <a:pt x="1217" y="968"/>
                  </a:lnTo>
                  <a:lnTo>
                    <a:pt x="1217" y="967"/>
                  </a:lnTo>
                  <a:lnTo>
                    <a:pt x="1217" y="966"/>
                  </a:lnTo>
                  <a:lnTo>
                    <a:pt x="1216" y="964"/>
                  </a:lnTo>
                  <a:lnTo>
                    <a:pt x="1215" y="963"/>
                  </a:lnTo>
                  <a:lnTo>
                    <a:pt x="1215" y="962"/>
                  </a:lnTo>
                  <a:lnTo>
                    <a:pt x="1214" y="962"/>
                  </a:lnTo>
                  <a:lnTo>
                    <a:pt x="1214" y="961"/>
                  </a:lnTo>
                  <a:lnTo>
                    <a:pt x="1213" y="960"/>
                  </a:lnTo>
                  <a:lnTo>
                    <a:pt x="1213" y="960"/>
                  </a:lnTo>
                  <a:lnTo>
                    <a:pt x="1212" y="960"/>
                  </a:lnTo>
                  <a:lnTo>
                    <a:pt x="1212" y="959"/>
                  </a:lnTo>
                  <a:lnTo>
                    <a:pt x="1211" y="959"/>
                  </a:lnTo>
                  <a:lnTo>
                    <a:pt x="1210" y="959"/>
                  </a:lnTo>
                  <a:lnTo>
                    <a:pt x="1210" y="958"/>
                  </a:lnTo>
                  <a:lnTo>
                    <a:pt x="1209" y="958"/>
                  </a:lnTo>
                  <a:lnTo>
                    <a:pt x="1208" y="957"/>
                  </a:lnTo>
                  <a:lnTo>
                    <a:pt x="1208" y="956"/>
                  </a:lnTo>
                  <a:lnTo>
                    <a:pt x="1207" y="955"/>
                  </a:lnTo>
                  <a:lnTo>
                    <a:pt x="1206" y="955"/>
                  </a:lnTo>
                  <a:lnTo>
                    <a:pt x="1205" y="954"/>
                  </a:lnTo>
                  <a:lnTo>
                    <a:pt x="1205" y="953"/>
                  </a:lnTo>
                  <a:lnTo>
                    <a:pt x="1205" y="953"/>
                  </a:lnTo>
                  <a:lnTo>
                    <a:pt x="1205" y="952"/>
                  </a:lnTo>
                  <a:lnTo>
                    <a:pt x="1204" y="952"/>
                  </a:lnTo>
                  <a:lnTo>
                    <a:pt x="1203" y="950"/>
                  </a:lnTo>
                  <a:lnTo>
                    <a:pt x="1202" y="949"/>
                  </a:lnTo>
                  <a:lnTo>
                    <a:pt x="1202" y="948"/>
                  </a:lnTo>
                  <a:lnTo>
                    <a:pt x="1201" y="948"/>
                  </a:lnTo>
                  <a:lnTo>
                    <a:pt x="1201" y="948"/>
                  </a:lnTo>
                  <a:lnTo>
                    <a:pt x="1200" y="948"/>
                  </a:lnTo>
                  <a:lnTo>
                    <a:pt x="1200" y="948"/>
                  </a:lnTo>
                  <a:lnTo>
                    <a:pt x="1199" y="948"/>
                  </a:lnTo>
                  <a:lnTo>
                    <a:pt x="1198" y="948"/>
                  </a:lnTo>
                  <a:lnTo>
                    <a:pt x="1197" y="948"/>
                  </a:lnTo>
                  <a:lnTo>
                    <a:pt x="1195" y="948"/>
                  </a:lnTo>
                  <a:lnTo>
                    <a:pt x="1194" y="948"/>
                  </a:lnTo>
                  <a:lnTo>
                    <a:pt x="1193" y="948"/>
                  </a:lnTo>
                  <a:lnTo>
                    <a:pt x="1192" y="947"/>
                  </a:lnTo>
                  <a:lnTo>
                    <a:pt x="1192" y="947"/>
                  </a:lnTo>
                  <a:lnTo>
                    <a:pt x="1191" y="948"/>
                  </a:lnTo>
                  <a:lnTo>
                    <a:pt x="1190" y="948"/>
                  </a:lnTo>
                  <a:lnTo>
                    <a:pt x="1190" y="948"/>
                  </a:lnTo>
                  <a:lnTo>
                    <a:pt x="1189" y="949"/>
                  </a:lnTo>
                  <a:lnTo>
                    <a:pt x="1188" y="950"/>
                  </a:lnTo>
                  <a:lnTo>
                    <a:pt x="1186" y="951"/>
                  </a:lnTo>
                  <a:lnTo>
                    <a:pt x="1185" y="952"/>
                  </a:lnTo>
                  <a:lnTo>
                    <a:pt x="1184" y="953"/>
                  </a:lnTo>
                  <a:lnTo>
                    <a:pt x="1183" y="954"/>
                  </a:lnTo>
                  <a:lnTo>
                    <a:pt x="1182" y="954"/>
                  </a:lnTo>
                  <a:lnTo>
                    <a:pt x="1182" y="953"/>
                  </a:lnTo>
                  <a:lnTo>
                    <a:pt x="1181" y="952"/>
                  </a:lnTo>
                  <a:lnTo>
                    <a:pt x="1180" y="951"/>
                  </a:lnTo>
                  <a:lnTo>
                    <a:pt x="1180" y="950"/>
                  </a:lnTo>
                  <a:lnTo>
                    <a:pt x="1180" y="949"/>
                  </a:lnTo>
                  <a:lnTo>
                    <a:pt x="1179" y="949"/>
                  </a:lnTo>
                  <a:lnTo>
                    <a:pt x="1178" y="949"/>
                  </a:lnTo>
                  <a:lnTo>
                    <a:pt x="1177" y="949"/>
                  </a:lnTo>
                  <a:lnTo>
                    <a:pt x="1175" y="952"/>
                  </a:lnTo>
                  <a:lnTo>
                    <a:pt x="1173" y="953"/>
                  </a:lnTo>
                  <a:lnTo>
                    <a:pt x="1172" y="953"/>
                  </a:lnTo>
                  <a:lnTo>
                    <a:pt x="1171" y="953"/>
                  </a:lnTo>
                  <a:lnTo>
                    <a:pt x="1169" y="954"/>
                  </a:lnTo>
                  <a:lnTo>
                    <a:pt x="1168" y="954"/>
                  </a:lnTo>
                  <a:lnTo>
                    <a:pt x="1167" y="953"/>
                  </a:lnTo>
                  <a:lnTo>
                    <a:pt x="1167" y="952"/>
                  </a:lnTo>
                  <a:lnTo>
                    <a:pt x="1167" y="951"/>
                  </a:lnTo>
                  <a:lnTo>
                    <a:pt x="1168" y="950"/>
                  </a:lnTo>
                  <a:lnTo>
                    <a:pt x="1169" y="949"/>
                  </a:lnTo>
                  <a:lnTo>
                    <a:pt x="1169" y="948"/>
                  </a:lnTo>
                  <a:lnTo>
                    <a:pt x="1167" y="947"/>
                  </a:lnTo>
                  <a:lnTo>
                    <a:pt x="1167" y="947"/>
                  </a:lnTo>
                  <a:lnTo>
                    <a:pt x="1166" y="947"/>
                  </a:lnTo>
                  <a:lnTo>
                    <a:pt x="1165" y="947"/>
                  </a:lnTo>
                  <a:lnTo>
                    <a:pt x="1163" y="948"/>
                  </a:lnTo>
                  <a:lnTo>
                    <a:pt x="1162" y="948"/>
                  </a:lnTo>
                  <a:lnTo>
                    <a:pt x="1161" y="948"/>
                  </a:lnTo>
                  <a:lnTo>
                    <a:pt x="1161" y="947"/>
                  </a:lnTo>
                  <a:lnTo>
                    <a:pt x="1160" y="947"/>
                  </a:lnTo>
                  <a:lnTo>
                    <a:pt x="1159" y="947"/>
                  </a:lnTo>
                  <a:lnTo>
                    <a:pt x="1158" y="947"/>
                  </a:lnTo>
                  <a:lnTo>
                    <a:pt x="1157" y="947"/>
                  </a:lnTo>
                  <a:lnTo>
                    <a:pt x="1156" y="947"/>
                  </a:lnTo>
                  <a:lnTo>
                    <a:pt x="1155" y="947"/>
                  </a:lnTo>
                  <a:lnTo>
                    <a:pt x="1155" y="947"/>
                  </a:lnTo>
                  <a:lnTo>
                    <a:pt x="1154" y="947"/>
                  </a:lnTo>
                  <a:lnTo>
                    <a:pt x="1153" y="947"/>
                  </a:lnTo>
                  <a:lnTo>
                    <a:pt x="1152" y="947"/>
                  </a:lnTo>
                  <a:lnTo>
                    <a:pt x="1151" y="947"/>
                  </a:lnTo>
                  <a:lnTo>
                    <a:pt x="1150" y="948"/>
                  </a:lnTo>
                  <a:lnTo>
                    <a:pt x="1150" y="948"/>
                  </a:lnTo>
                  <a:lnTo>
                    <a:pt x="1149" y="948"/>
                  </a:lnTo>
                  <a:lnTo>
                    <a:pt x="1148" y="948"/>
                  </a:lnTo>
                  <a:lnTo>
                    <a:pt x="1148" y="949"/>
                  </a:lnTo>
                  <a:lnTo>
                    <a:pt x="1147" y="949"/>
                  </a:lnTo>
                  <a:lnTo>
                    <a:pt x="1146" y="949"/>
                  </a:lnTo>
                  <a:lnTo>
                    <a:pt x="1145" y="949"/>
                  </a:lnTo>
                  <a:lnTo>
                    <a:pt x="1145" y="950"/>
                  </a:lnTo>
                  <a:lnTo>
                    <a:pt x="1143" y="951"/>
                  </a:lnTo>
                  <a:lnTo>
                    <a:pt x="1143" y="952"/>
                  </a:lnTo>
                  <a:lnTo>
                    <a:pt x="1143" y="953"/>
                  </a:lnTo>
                  <a:lnTo>
                    <a:pt x="1142" y="953"/>
                  </a:lnTo>
                  <a:lnTo>
                    <a:pt x="1141" y="953"/>
                  </a:lnTo>
                  <a:lnTo>
                    <a:pt x="1140" y="953"/>
                  </a:lnTo>
                  <a:lnTo>
                    <a:pt x="1140" y="952"/>
                  </a:lnTo>
                  <a:lnTo>
                    <a:pt x="1139" y="951"/>
                  </a:lnTo>
                  <a:lnTo>
                    <a:pt x="1138" y="950"/>
                  </a:lnTo>
                  <a:lnTo>
                    <a:pt x="1138" y="949"/>
                  </a:lnTo>
                  <a:lnTo>
                    <a:pt x="1137" y="949"/>
                  </a:lnTo>
                  <a:lnTo>
                    <a:pt x="1137" y="950"/>
                  </a:lnTo>
                  <a:lnTo>
                    <a:pt x="1136" y="951"/>
                  </a:lnTo>
                  <a:lnTo>
                    <a:pt x="1136" y="952"/>
                  </a:lnTo>
                  <a:lnTo>
                    <a:pt x="1135" y="952"/>
                  </a:lnTo>
                  <a:lnTo>
                    <a:pt x="1134" y="952"/>
                  </a:lnTo>
                  <a:lnTo>
                    <a:pt x="1133" y="953"/>
                  </a:lnTo>
                  <a:lnTo>
                    <a:pt x="1132" y="953"/>
                  </a:lnTo>
                  <a:lnTo>
                    <a:pt x="1132" y="954"/>
                  </a:lnTo>
                  <a:lnTo>
                    <a:pt x="1131" y="954"/>
                  </a:lnTo>
                  <a:lnTo>
                    <a:pt x="1131" y="955"/>
                  </a:lnTo>
                  <a:lnTo>
                    <a:pt x="1130" y="955"/>
                  </a:lnTo>
                  <a:lnTo>
                    <a:pt x="1130" y="956"/>
                  </a:lnTo>
                  <a:lnTo>
                    <a:pt x="1130" y="957"/>
                  </a:lnTo>
                  <a:lnTo>
                    <a:pt x="1130" y="958"/>
                  </a:lnTo>
                  <a:lnTo>
                    <a:pt x="1129" y="958"/>
                  </a:lnTo>
                  <a:lnTo>
                    <a:pt x="1128" y="958"/>
                  </a:lnTo>
                  <a:lnTo>
                    <a:pt x="1127" y="958"/>
                  </a:lnTo>
                  <a:lnTo>
                    <a:pt x="1127" y="959"/>
                  </a:lnTo>
                  <a:lnTo>
                    <a:pt x="1126" y="959"/>
                  </a:lnTo>
                  <a:lnTo>
                    <a:pt x="1126" y="960"/>
                  </a:lnTo>
                  <a:lnTo>
                    <a:pt x="1125" y="960"/>
                  </a:lnTo>
                  <a:lnTo>
                    <a:pt x="1124" y="960"/>
                  </a:lnTo>
                  <a:lnTo>
                    <a:pt x="1123" y="960"/>
                  </a:lnTo>
                  <a:lnTo>
                    <a:pt x="1122" y="959"/>
                  </a:lnTo>
                  <a:lnTo>
                    <a:pt x="1121" y="960"/>
                  </a:lnTo>
                  <a:lnTo>
                    <a:pt x="1120" y="960"/>
                  </a:lnTo>
                  <a:lnTo>
                    <a:pt x="1119" y="960"/>
                  </a:lnTo>
                  <a:lnTo>
                    <a:pt x="1118" y="960"/>
                  </a:lnTo>
                  <a:lnTo>
                    <a:pt x="1118" y="960"/>
                  </a:lnTo>
                  <a:lnTo>
                    <a:pt x="1117" y="960"/>
                  </a:lnTo>
                  <a:lnTo>
                    <a:pt x="1116" y="960"/>
                  </a:lnTo>
                  <a:lnTo>
                    <a:pt x="1114" y="961"/>
                  </a:lnTo>
                  <a:lnTo>
                    <a:pt x="1113" y="961"/>
                  </a:lnTo>
                  <a:lnTo>
                    <a:pt x="1112" y="961"/>
                  </a:lnTo>
                  <a:lnTo>
                    <a:pt x="1111" y="962"/>
                  </a:lnTo>
                  <a:lnTo>
                    <a:pt x="1109" y="964"/>
                  </a:lnTo>
                  <a:lnTo>
                    <a:pt x="1108" y="964"/>
                  </a:lnTo>
                  <a:lnTo>
                    <a:pt x="1108" y="965"/>
                  </a:lnTo>
                  <a:lnTo>
                    <a:pt x="1107" y="966"/>
                  </a:lnTo>
                  <a:lnTo>
                    <a:pt x="1107" y="967"/>
                  </a:lnTo>
                  <a:lnTo>
                    <a:pt x="1107" y="968"/>
                  </a:lnTo>
                  <a:lnTo>
                    <a:pt x="1108" y="969"/>
                  </a:lnTo>
                  <a:lnTo>
                    <a:pt x="1108" y="971"/>
                  </a:lnTo>
                  <a:lnTo>
                    <a:pt x="1109" y="971"/>
                  </a:lnTo>
                  <a:lnTo>
                    <a:pt x="1109" y="972"/>
                  </a:lnTo>
                  <a:lnTo>
                    <a:pt x="1110" y="972"/>
                  </a:lnTo>
                  <a:lnTo>
                    <a:pt x="1110" y="973"/>
                  </a:lnTo>
                  <a:lnTo>
                    <a:pt x="1110" y="973"/>
                  </a:lnTo>
                  <a:lnTo>
                    <a:pt x="1109" y="973"/>
                  </a:lnTo>
                  <a:lnTo>
                    <a:pt x="1106" y="972"/>
                  </a:lnTo>
                  <a:lnTo>
                    <a:pt x="1103" y="969"/>
                  </a:lnTo>
                  <a:lnTo>
                    <a:pt x="1096" y="964"/>
                  </a:lnTo>
                  <a:lnTo>
                    <a:pt x="1093" y="962"/>
                  </a:lnTo>
                  <a:lnTo>
                    <a:pt x="1091" y="961"/>
                  </a:lnTo>
                  <a:lnTo>
                    <a:pt x="1087" y="960"/>
                  </a:lnTo>
                  <a:lnTo>
                    <a:pt x="1084" y="958"/>
                  </a:lnTo>
                  <a:lnTo>
                    <a:pt x="1083" y="959"/>
                  </a:lnTo>
                  <a:lnTo>
                    <a:pt x="1082" y="958"/>
                  </a:lnTo>
                  <a:lnTo>
                    <a:pt x="1081" y="958"/>
                  </a:lnTo>
                  <a:lnTo>
                    <a:pt x="1081" y="957"/>
                  </a:lnTo>
                  <a:lnTo>
                    <a:pt x="1081" y="956"/>
                  </a:lnTo>
                  <a:lnTo>
                    <a:pt x="1080" y="955"/>
                  </a:lnTo>
                  <a:lnTo>
                    <a:pt x="1079" y="954"/>
                  </a:lnTo>
                  <a:lnTo>
                    <a:pt x="1078" y="954"/>
                  </a:lnTo>
                  <a:lnTo>
                    <a:pt x="1077" y="954"/>
                  </a:lnTo>
                  <a:lnTo>
                    <a:pt x="1076" y="954"/>
                  </a:lnTo>
                  <a:lnTo>
                    <a:pt x="1076" y="955"/>
                  </a:lnTo>
                  <a:lnTo>
                    <a:pt x="1075" y="955"/>
                  </a:lnTo>
                  <a:lnTo>
                    <a:pt x="1074" y="955"/>
                  </a:lnTo>
                  <a:lnTo>
                    <a:pt x="1073" y="955"/>
                  </a:lnTo>
                  <a:lnTo>
                    <a:pt x="1073" y="956"/>
                  </a:lnTo>
                  <a:lnTo>
                    <a:pt x="1072" y="956"/>
                  </a:lnTo>
                  <a:lnTo>
                    <a:pt x="1071" y="956"/>
                  </a:lnTo>
                  <a:lnTo>
                    <a:pt x="1071" y="957"/>
                  </a:lnTo>
                  <a:lnTo>
                    <a:pt x="1070" y="957"/>
                  </a:lnTo>
                  <a:lnTo>
                    <a:pt x="1069" y="957"/>
                  </a:lnTo>
                  <a:lnTo>
                    <a:pt x="1069" y="958"/>
                  </a:lnTo>
                  <a:lnTo>
                    <a:pt x="1069" y="959"/>
                  </a:lnTo>
                  <a:lnTo>
                    <a:pt x="1069" y="961"/>
                  </a:lnTo>
                  <a:lnTo>
                    <a:pt x="1069" y="962"/>
                  </a:lnTo>
                  <a:lnTo>
                    <a:pt x="1069" y="963"/>
                  </a:lnTo>
                  <a:lnTo>
                    <a:pt x="1070" y="963"/>
                  </a:lnTo>
                  <a:lnTo>
                    <a:pt x="1070" y="964"/>
                  </a:lnTo>
                  <a:lnTo>
                    <a:pt x="1070" y="965"/>
                  </a:lnTo>
                  <a:lnTo>
                    <a:pt x="1069" y="965"/>
                  </a:lnTo>
                  <a:lnTo>
                    <a:pt x="1069" y="966"/>
                  </a:lnTo>
                  <a:lnTo>
                    <a:pt x="1069" y="967"/>
                  </a:lnTo>
                  <a:lnTo>
                    <a:pt x="1069" y="967"/>
                  </a:lnTo>
                  <a:lnTo>
                    <a:pt x="1069" y="968"/>
                  </a:lnTo>
                  <a:lnTo>
                    <a:pt x="1068" y="968"/>
                  </a:lnTo>
                  <a:lnTo>
                    <a:pt x="1067" y="968"/>
                  </a:lnTo>
                  <a:lnTo>
                    <a:pt x="1066" y="968"/>
                  </a:lnTo>
                  <a:lnTo>
                    <a:pt x="1066" y="969"/>
                  </a:lnTo>
                  <a:lnTo>
                    <a:pt x="1065" y="969"/>
                  </a:lnTo>
                  <a:lnTo>
                    <a:pt x="1064" y="969"/>
                  </a:lnTo>
                  <a:lnTo>
                    <a:pt x="1064" y="970"/>
                  </a:lnTo>
                  <a:lnTo>
                    <a:pt x="1063" y="970"/>
                  </a:lnTo>
                  <a:lnTo>
                    <a:pt x="1062" y="971"/>
                  </a:lnTo>
                  <a:lnTo>
                    <a:pt x="1061" y="971"/>
                  </a:lnTo>
                  <a:lnTo>
                    <a:pt x="1061" y="970"/>
                  </a:lnTo>
                  <a:lnTo>
                    <a:pt x="1061" y="969"/>
                  </a:lnTo>
                  <a:lnTo>
                    <a:pt x="1061" y="968"/>
                  </a:lnTo>
                  <a:lnTo>
                    <a:pt x="1061" y="967"/>
                  </a:lnTo>
                  <a:lnTo>
                    <a:pt x="1061" y="966"/>
                  </a:lnTo>
                  <a:lnTo>
                    <a:pt x="1061" y="965"/>
                  </a:lnTo>
                  <a:lnTo>
                    <a:pt x="1061" y="964"/>
                  </a:lnTo>
                  <a:lnTo>
                    <a:pt x="1061" y="963"/>
                  </a:lnTo>
                  <a:lnTo>
                    <a:pt x="1062" y="963"/>
                  </a:lnTo>
                  <a:lnTo>
                    <a:pt x="1061" y="963"/>
                  </a:lnTo>
                  <a:lnTo>
                    <a:pt x="1061" y="964"/>
                  </a:lnTo>
                  <a:lnTo>
                    <a:pt x="1060" y="964"/>
                  </a:lnTo>
                  <a:lnTo>
                    <a:pt x="1060" y="965"/>
                  </a:lnTo>
                  <a:lnTo>
                    <a:pt x="1059" y="965"/>
                  </a:lnTo>
                  <a:lnTo>
                    <a:pt x="1057" y="966"/>
                  </a:lnTo>
                  <a:lnTo>
                    <a:pt x="1056" y="966"/>
                  </a:lnTo>
                  <a:lnTo>
                    <a:pt x="1055" y="966"/>
                  </a:lnTo>
                  <a:lnTo>
                    <a:pt x="1055" y="967"/>
                  </a:lnTo>
                  <a:lnTo>
                    <a:pt x="1054" y="967"/>
                  </a:lnTo>
                  <a:lnTo>
                    <a:pt x="1053" y="967"/>
                  </a:lnTo>
                  <a:lnTo>
                    <a:pt x="1053" y="963"/>
                  </a:lnTo>
                  <a:lnTo>
                    <a:pt x="1053" y="958"/>
                  </a:lnTo>
                  <a:lnTo>
                    <a:pt x="1052" y="951"/>
                  </a:lnTo>
                  <a:lnTo>
                    <a:pt x="1052" y="948"/>
                  </a:lnTo>
                  <a:lnTo>
                    <a:pt x="1052" y="947"/>
                  </a:lnTo>
                  <a:lnTo>
                    <a:pt x="1051" y="947"/>
                  </a:lnTo>
                  <a:lnTo>
                    <a:pt x="1049" y="947"/>
                  </a:lnTo>
                  <a:lnTo>
                    <a:pt x="1048" y="947"/>
                  </a:lnTo>
                  <a:lnTo>
                    <a:pt x="1048" y="945"/>
                  </a:lnTo>
                  <a:lnTo>
                    <a:pt x="1048" y="937"/>
                  </a:lnTo>
                  <a:lnTo>
                    <a:pt x="1048" y="935"/>
                  </a:lnTo>
                  <a:lnTo>
                    <a:pt x="1048" y="934"/>
                  </a:lnTo>
                  <a:lnTo>
                    <a:pt x="1047" y="934"/>
                  </a:lnTo>
                  <a:lnTo>
                    <a:pt x="1046" y="934"/>
                  </a:lnTo>
                  <a:lnTo>
                    <a:pt x="1045" y="934"/>
                  </a:lnTo>
                  <a:lnTo>
                    <a:pt x="1045" y="935"/>
                  </a:lnTo>
                  <a:lnTo>
                    <a:pt x="1044" y="935"/>
                  </a:lnTo>
                  <a:lnTo>
                    <a:pt x="1044" y="935"/>
                  </a:lnTo>
                  <a:lnTo>
                    <a:pt x="1044" y="934"/>
                  </a:lnTo>
                  <a:lnTo>
                    <a:pt x="1044" y="933"/>
                  </a:lnTo>
                  <a:lnTo>
                    <a:pt x="1043" y="933"/>
                  </a:lnTo>
                  <a:lnTo>
                    <a:pt x="1043" y="934"/>
                  </a:lnTo>
                  <a:lnTo>
                    <a:pt x="1042" y="934"/>
                  </a:lnTo>
                  <a:lnTo>
                    <a:pt x="1041" y="934"/>
                  </a:lnTo>
                  <a:lnTo>
                    <a:pt x="1040" y="934"/>
                  </a:lnTo>
                  <a:lnTo>
                    <a:pt x="1040" y="933"/>
                  </a:lnTo>
                  <a:lnTo>
                    <a:pt x="1040" y="932"/>
                  </a:lnTo>
                  <a:lnTo>
                    <a:pt x="1040" y="931"/>
                  </a:lnTo>
                  <a:lnTo>
                    <a:pt x="1040" y="930"/>
                  </a:lnTo>
                  <a:lnTo>
                    <a:pt x="1040" y="929"/>
                  </a:lnTo>
                  <a:lnTo>
                    <a:pt x="1040" y="928"/>
                  </a:lnTo>
                  <a:lnTo>
                    <a:pt x="1039" y="928"/>
                  </a:lnTo>
                  <a:lnTo>
                    <a:pt x="1039" y="929"/>
                  </a:lnTo>
                  <a:lnTo>
                    <a:pt x="1039" y="930"/>
                  </a:lnTo>
                  <a:lnTo>
                    <a:pt x="1038" y="930"/>
                  </a:lnTo>
                  <a:lnTo>
                    <a:pt x="1038" y="931"/>
                  </a:lnTo>
                  <a:lnTo>
                    <a:pt x="1037" y="931"/>
                  </a:lnTo>
                  <a:lnTo>
                    <a:pt x="1036" y="931"/>
                  </a:lnTo>
                  <a:lnTo>
                    <a:pt x="1035" y="931"/>
                  </a:lnTo>
                  <a:lnTo>
                    <a:pt x="1035" y="932"/>
                  </a:lnTo>
                  <a:lnTo>
                    <a:pt x="1035" y="933"/>
                  </a:lnTo>
                  <a:lnTo>
                    <a:pt x="1033" y="933"/>
                  </a:lnTo>
                  <a:lnTo>
                    <a:pt x="1032" y="933"/>
                  </a:lnTo>
                  <a:lnTo>
                    <a:pt x="1031" y="933"/>
                  </a:lnTo>
                  <a:lnTo>
                    <a:pt x="1031" y="933"/>
                  </a:lnTo>
                  <a:lnTo>
                    <a:pt x="1030" y="933"/>
                  </a:lnTo>
                  <a:lnTo>
                    <a:pt x="1029" y="933"/>
                  </a:lnTo>
                  <a:lnTo>
                    <a:pt x="1029" y="934"/>
                  </a:lnTo>
                  <a:lnTo>
                    <a:pt x="1029" y="935"/>
                  </a:lnTo>
                  <a:lnTo>
                    <a:pt x="1029" y="936"/>
                  </a:lnTo>
                  <a:lnTo>
                    <a:pt x="1029" y="936"/>
                  </a:lnTo>
                  <a:lnTo>
                    <a:pt x="1029" y="937"/>
                  </a:lnTo>
                  <a:lnTo>
                    <a:pt x="1028" y="937"/>
                  </a:lnTo>
                  <a:lnTo>
                    <a:pt x="1027" y="937"/>
                  </a:lnTo>
                  <a:lnTo>
                    <a:pt x="1026" y="937"/>
                  </a:lnTo>
                  <a:lnTo>
                    <a:pt x="1025" y="937"/>
                  </a:lnTo>
                  <a:lnTo>
                    <a:pt x="1024" y="937"/>
                  </a:lnTo>
                  <a:lnTo>
                    <a:pt x="1023" y="937"/>
                  </a:lnTo>
                  <a:lnTo>
                    <a:pt x="1023" y="938"/>
                  </a:lnTo>
                  <a:lnTo>
                    <a:pt x="1022" y="938"/>
                  </a:lnTo>
                  <a:lnTo>
                    <a:pt x="1021" y="938"/>
                  </a:lnTo>
                  <a:lnTo>
                    <a:pt x="1020" y="938"/>
                  </a:lnTo>
                  <a:lnTo>
                    <a:pt x="1019" y="938"/>
                  </a:lnTo>
                  <a:lnTo>
                    <a:pt x="1019" y="938"/>
                  </a:lnTo>
                  <a:lnTo>
                    <a:pt x="1018" y="938"/>
                  </a:lnTo>
                  <a:lnTo>
                    <a:pt x="1017" y="938"/>
                  </a:lnTo>
                  <a:lnTo>
                    <a:pt x="1016" y="938"/>
                  </a:lnTo>
                  <a:lnTo>
                    <a:pt x="1015" y="938"/>
                  </a:lnTo>
                  <a:lnTo>
                    <a:pt x="1014" y="938"/>
                  </a:lnTo>
                  <a:lnTo>
                    <a:pt x="1013" y="938"/>
                  </a:lnTo>
                  <a:lnTo>
                    <a:pt x="1013" y="939"/>
                  </a:lnTo>
                  <a:lnTo>
                    <a:pt x="1013" y="940"/>
                  </a:lnTo>
                  <a:lnTo>
                    <a:pt x="1013" y="941"/>
                  </a:lnTo>
                  <a:lnTo>
                    <a:pt x="1013" y="942"/>
                  </a:lnTo>
                  <a:lnTo>
                    <a:pt x="1012" y="942"/>
                  </a:lnTo>
                  <a:lnTo>
                    <a:pt x="1012" y="943"/>
                  </a:lnTo>
                  <a:lnTo>
                    <a:pt x="1012" y="944"/>
                  </a:lnTo>
                  <a:lnTo>
                    <a:pt x="1011" y="944"/>
                  </a:lnTo>
                  <a:lnTo>
                    <a:pt x="1011" y="945"/>
                  </a:lnTo>
                  <a:lnTo>
                    <a:pt x="1011" y="946"/>
                  </a:lnTo>
                  <a:lnTo>
                    <a:pt x="1010" y="946"/>
                  </a:lnTo>
                  <a:lnTo>
                    <a:pt x="1010" y="947"/>
                  </a:lnTo>
                  <a:lnTo>
                    <a:pt x="1010" y="948"/>
                  </a:lnTo>
                  <a:lnTo>
                    <a:pt x="1009" y="948"/>
                  </a:lnTo>
                  <a:lnTo>
                    <a:pt x="1009" y="948"/>
                  </a:lnTo>
                  <a:lnTo>
                    <a:pt x="1009" y="949"/>
                  </a:lnTo>
                  <a:lnTo>
                    <a:pt x="1008" y="949"/>
                  </a:lnTo>
                  <a:lnTo>
                    <a:pt x="1008" y="950"/>
                  </a:lnTo>
                  <a:lnTo>
                    <a:pt x="1008" y="951"/>
                  </a:lnTo>
                  <a:lnTo>
                    <a:pt x="1007" y="951"/>
                  </a:lnTo>
                  <a:lnTo>
                    <a:pt x="1007" y="951"/>
                  </a:lnTo>
                  <a:lnTo>
                    <a:pt x="1006" y="951"/>
                  </a:lnTo>
                  <a:lnTo>
                    <a:pt x="1005" y="951"/>
                  </a:lnTo>
                  <a:lnTo>
                    <a:pt x="1004" y="951"/>
                  </a:lnTo>
                  <a:lnTo>
                    <a:pt x="1004" y="952"/>
                  </a:lnTo>
                  <a:lnTo>
                    <a:pt x="1004" y="953"/>
                  </a:lnTo>
                  <a:lnTo>
                    <a:pt x="1003" y="953"/>
                  </a:lnTo>
                  <a:lnTo>
                    <a:pt x="1003" y="954"/>
                  </a:lnTo>
                  <a:lnTo>
                    <a:pt x="1002" y="954"/>
                  </a:lnTo>
                  <a:lnTo>
                    <a:pt x="1000" y="954"/>
                  </a:lnTo>
                  <a:lnTo>
                    <a:pt x="999" y="954"/>
                  </a:lnTo>
                  <a:lnTo>
                    <a:pt x="999" y="953"/>
                  </a:lnTo>
                  <a:lnTo>
                    <a:pt x="999" y="952"/>
                  </a:lnTo>
                  <a:lnTo>
                    <a:pt x="998" y="952"/>
                  </a:lnTo>
                  <a:lnTo>
                    <a:pt x="997" y="952"/>
                  </a:lnTo>
                  <a:lnTo>
                    <a:pt x="997" y="951"/>
                  </a:lnTo>
                  <a:lnTo>
                    <a:pt x="996" y="951"/>
                  </a:lnTo>
                  <a:lnTo>
                    <a:pt x="995" y="951"/>
                  </a:lnTo>
                  <a:lnTo>
                    <a:pt x="994" y="951"/>
                  </a:lnTo>
                  <a:lnTo>
                    <a:pt x="994" y="951"/>
                  </a:lnTo>
                  <a:lnTo>
                    <a:pt x="993" y="951"/>
                  </a:lnTo>
                  <a:lnTo>
                    <a:pt x="992" y="951"/>
                  </a:lnTo>
                  <a:lnTo>
                    <a:pt x="991" y="951"/>
                  </a:lnTo>
                  <a:lnTo>
                    <a:pt x="990" y="951"/>
                  </a:lnTo>
                  <a:lnTo>
                    <a:pt x="990" y="952"/>
                  </a:lnTo>
                  <a:lnTo>
                    <a:pt x="989" y="952"/>
                  </a:lnTo>
                  <a:lnTo>
                    <a:pt x="988" y="952"/>
                  </a:lnTo>
                  <a:lnTo>
                    <a:pt x="987" y="952"/>
                  </a:lnTo>
                  <a:lnTo>
                    <a:pt x="986" y="952"/>
                  </a:lnTo>
                  <a:lnTo>
                    <a:pt x="986" y="951"/>
                  </a:lnTo>
                  <a:lnTo>
                    <a:pt x="986" y="950"/>
                  </a:lnTo>
                  <a:lnTo>
                    <a:pt x="986" y="949"/>
                  </a:lnTo>
                  <a:lnTo>
                    <a:pt x="986" y="948"/>
                  </a:lnTo>
                  <a:lnTo>
                    <a:pt x="986" y="948"/>
                  </a:lnTo>
                  <a:lnTo>
                    <a:pt x="986" y="947"/>
                  </a:lnTo>
                  <a:lnTo>
                    <a:pt x="986" y="946"/>
                  </a:lnTo>
                  <a:lnTo>
                    <a:pt x="986" y="945"/>
                  </a:lnTo>
                  <a:lnTo>
                    <a:pt x="986" y="944"/>
                  </a:lnTo>
                  <a:lnTo>
                    <a:pt x="986" y="943"/>
                  </a:lnTo>
                  <a:lnTo>
                    <a:pt x="986" y="942"/>
                  </a:lnTo>
                  <a:lnTo>
                    <a:pt x="986" y="941"/>
                  </a:lnTo>
                  <a:lnTo>
                    <a:pt x="986" y="940"/>
                  </a:lnTo>
                  <a:lnTo>
                    <a:pt x="986" y="939"/>
                  </a:lnTo>
                  <a:lnTo>
                    <a:pt x="986" y="938"/>
                  </a:lnTo>
                  <a:lnTo>
                    <a:pt x="986" y="937"/>
                  </a:lnTo>
                  <a:lnTo>
                    <a:pt x="986" y="936"/>
                  </a:lnTo>
                  <a:lnTo>
                    <a:pt x="986" y="936"/>
                  </a:lnTo>
                  <a:lnTo>
                    <a:pt x="986" y="935"/>
                  </a:lnTo>
                  <a:lnTo>
                    <a:pt x="986" y="934"/>
                  </a:lnTo>
                  <a:lnTo>
                    <a:pt x="985" y="934"/>
                  </a:lnTo>
                  <a:lnTo>
                    <a:pt x="984" y="934"/>
                  </a:lnTo>
                  <a:lnTo>
                    <a:pt x="984" y="933"/>
                  </a:lnTo>
                  <a:lnTo>
                    <a:pt x="984" y="932"/>
                  </a:lnTo>
                  <a:lnTo>
                    <a:pt x="984" y="931"/>
                  </a:lnTo>
                  <a:lnTo>
                    <a:pt x="984" y="930"/>
                  </a:lnTo>
                  <a:lnTo>
                    <a:pt x="984" y="929"/>
                  </a:lnTo>
                  <a:lnTo>
                    <a:pt x="985" y="929"/>
                  </a:lnTo>
                  <a:lnTo>
                    <a:pt x="985" y="928"/>
                  </a:lnTo>
                  <a:lnTo>
                    <a:pt x="985" y="927"/>
                  </a:lnTo>
                  <a:lnTo>
                    <a:pt x="984" y="927"/>
                  </a:lnTo>
                  <a:lnTo>
                    <a:pt x="983" y="927"/>
                  </a:lnTo>
                  <a:lnTo>
                    <a:pt x="983" y="928"/>
                  </a:lnTo>
                  <a:lnTo>
                    <a:pt x="982" y="928"/>
                  </a:lnTo>
                  <a:lnTo>
                    <a:pt x="982" y="927"/>
                  </a:lnTo>
                  <a:lnTo>
                    <a:pt x="982" y="927"/>
                  </a:lnTo>
                  <a:lnTo>
                    <a:pt x="981" y="927"/>
                  </a:lnTo>
                  <a:lnTo>
                    <a:pt x="980" y="927"/>
                  </a:lnTo>
                  <a:lnTo>
                    <a:pt x="979" y="927"/>
                  </a:lnTo>
                  <a:lnTo>
                    <a:pt x="978" y="927"/>
                  </a:lnTo>
                  <a:lnTo>
                    <a:pt x="978" y="926"/>
                  </a:lnTo>
                  <a:lnTo>
                    <a:pt x="978" y="925"/>
                  </a:lnTo>
                  <a:lnTo>
                    <a:pt x="977" y="925"/>
                  </a:lnTo>
                  <a:lnTo>
                    <a:pt x="977" y="924"/>
                  </a:lnTo>
                  <a:lnTo>
                    <a:pt x="977" y="923"/>
                  </a:lnTo>
                  <a:lnTo>
                    <a:pt x="977" y="923"/>
                  </a:lnTo>
                  <a:lnTo>
                    <a:pt x="977" y="922"/>
                  </a:lnTo>
                  <a:lnTo>
                    <a:pt x="977" y="921"/>
                  </a:lnTo>
                  <a:lnTo>
                    <a:pt x="977" y="920"/>
                  </a:lnTo>
                  <a:lnTo>
                    <a:pt x="977" y="919"/>
                  </a:lnTo>
                  <a:lnTo>
                    <a:pt x="977" y="918"/>
                  </a:lnTo>
                  <a:lnTo>
                    <a:pt x="977" y="917"/>
                  </a:lnTo>
                  <a:lnTo>
                    <a:pt x="977" y="916"/>
                  </a:lnTo>
                  <a:lnTo>
                    <a:pt x="976" y="916"/>
                  </a:lnTo>
                  <a:lnTo>
                    <a:pt x="975" y="916"/>
                  </a:lnTo>
                  <a:lnTo>
                    <a:pt x="974" y="916"/>
                  </a:lnTo>
                  <a:lnTo>
                    <a:pt x="973" y="916"/>
                  </a:lnTo>
                  <a:lnTo>
                    <a:pt x="972" y="916"/>
                  </a:lnTo>
                  <a:lnTo>
                    <a:pt x="971" y="916"/>
                  </a:lnTo>
                  <a:lnTo>
                    <a:pt x="970" y="916"/>
                  </a:lnTo>
                  <a:lnTo>
                    <a:pt x="970" y="916"/>
                  </a:lnTo>
                  <a:lnTo>
                    <a:pt x="969" y="916"/>
                  </a:lnTo>
                  <a:lnTo>
                    <a:pt x="968" y="916"/>
                  </a:lnTo>
                  <a:lnTo>
                    <a:pt x="967" y="916"/>
                  </a:lnTo>
                  <a:lnTo>
                    <a:pt x="966" y="916"/>
                  </a:lnTo>
                  <a:lnTo>
                    <a:pt x="965" y="916"/>
                  </a:lnTo>
                  <a:lnTo>
                    <a:pt x="965" y="915"/>
                  </a:lnTo>
                  <a:lnTo>
                    <a:pt x="964" y="915"/>
                  </a:lnTo>
                  <a:lnTo>
                    <a:pt x="964" y="914"/>
                  </a:lnTo>
                  <a:lnTo>
                    <a:pt x="964" y="913"/>
                  </a:lnTo>
                  <a:lnTo>
                    <a:pt x="964" y="911"/>
                  </a:lnTo>
                  <a:lnTo>
                    <a:pt x="964" y="911"/>
                  </a:lnTo>
                  <a:lnTo>
                    <a:pt x="964" y="910"/>
                  </a:lnTo>
                  <a:lnTo>
                    <a:pt x="964" y="909"/>
                  </a:lnTo>
                  <a:lnTo>
                    <a:pt x="964" y="908"/>
                  </a:lnTo>
                  <a:lnTo>
                    <a:pt x="964" y="907"/>
                  </a:lnTo>
                  <a:lnTo>
                    <a:pt x="964" y="905"/>
                  </a:lnTo>
                  <a:lnTo>
                    <a:pt x="964" y="903"/>
                  </a:lnTo>
                  <a:lnTo>
                    <a:pt x="964" y="902"/>
                  </a:lnTo>
                  <a:lnTo>
                    <a:pt x="964" y="901"/>
                  </a:lnTo>
                  <a:lnTo>
                    <a:pt x="964" y="900"/>
                  </a:lnTo>
                  <a:lnTo>
                    <a:pt x="964" y="899"/>
                  </a:lnTo>
                  <a:lnTo>
                    <a:pt x="964" y="899"/>
                  </a:lnTo>
                  <a:lnTo>
                    <a:pt x="960" y="899"/>
                  </a:lnTo>
                  <a:lnTo>
                    <a:pt x="960" y="898"/>
                  </a:lnTo>
                  <a:lnTo>
                    <a:pt x="959" y="898"/>
                  </a:lnTo>
                  <a:lnTo>
                    <a:pt x="959" y="899"/>
                  </a:lnTo>
                  <a:lnTo>
                    <a:pt x="958" y="899"/>
                  </a:lnTo>
                  <a:lnTo>
                    <a:pt x="957" y="899"/>
                  </a:lnTo>
                  <a:lnTo>
                    <a:pt x="957" y="899"/>
                  </a:lnTo>
                  <a:lnTo>
                    <a:pt x="957" y="899"/>
                  </a:lnTo>
                  <a:lnTo>
                    <a:pt x="956" y="899"/>
                  </a:lnTo>
                  <a:lnTo>
                    <a:pt x="955" y="899"/>
                  </a:lnTo>
                  <a:lnTo>
                    <a:pt x="955" y="900"/>
                  </a:lnTo>
                  <a:lnTo>
                    <a:pt x="954" y="900"/>
                  </a:lnTo>
                  <a:lnTo>
                    <a:pt x="953" y="900"/>
                  </a:lnTo>
                  <a:lnTo>
                    <a:pt x="953" y="901"/>
                  </a:lnTo>
                  <a:lnTo>
                    <a:pt x="952" y="901"/>
                  </a:lnTo>
                  <a:lnTo>
                    <a:pt x="951" y="901"/>
                  </a:lnTo>
                  <a:lnTo>
                    <a:pt x="950" y="901"/>
                  </a:lnTo>
                  <a:lnTo>
                    <a:pt x="950" y="902"/>
                  </a:lnTo>
                  <a:lnTo>
                    <a:pt x="949" y="902"/>
                  </a:lnTo>
                  <a:lnTo>
                    <a:pt x="948" y="902"/>
                  </a:lnTo>
                  <a:lnTo>
                    <a:pt x="948" y="903"/>
                  </a:lnTo>
                  <a:lnTo>
                    <a:pt x="947" y="903"/>
                  </a:lnTo>
                  <a:lnTo>
                    <a:pt x="946" y="903"/>
                  </a:lnTo>
                  <a:lnTo>
                    <a:pt x="945" y="903"/>
                  </a:lnTo>
                  <a:lnTo>
                    <a:pt x="945" y="904"/>
                  </a:lnTo>
                  <a:lnTo>
                    <a:pt x="945" y="904"/>
                  </a:lnTo>
                  <a:lnTo>
                    <a:pt x="945" y="905"/>
                  </a:lnTo>
                  <a:lnTo>
                    <a:pt x="944" y="905"/>
                  </a:lnTo>
                  <a:lnTo>
                    <a:pt x="944" y="906"/>
                  </a:lnTo>
                  <a:lnTo>
                    <a:pt x="943" y="907"/>
                  </a:lnTo>
                  <a:lnTo>
                    <a:pt x="942" y="907"/>
                  </a:lnTo>
                  <a:lnTo>
                    <a:pt x="942" y="908"/>
                  </a:lnTo>
                  <a:lnTo>
                    <a:pt x="942" y="909"/>
                  </a:lnTo>
                  <a:lnTo>
                    <a:pt x="942" y="910"/>
                  </a:lnTo>
                  <a:lnTo>
                    <a:pt x="942" y="911"/>
                  </a:lnTo>
                  <a:lnTo>
                    <a:pt x="942" y="912"/>
                  </a:lnTo>
                  <a:lnTo>
                    <a:pt x="942" y="939"/>
                  </a:lnTo>
                  <a:lnTo>
                    <a:pt x="945" y="939"/>
                  </a:lnTo>
                  <a:lnTo>
                    <a:pt x="945" y="940"/>
                  </a:lnTo>
                  <a:lnTo>
                    <a:pt x="945" y="941"/>
                  </a:lnTo>
                  <a:lnTo>
                    <a:pt x="945" y="942"/>
                  </a:lnTo>
                  <a:lnTo>
                    <a:pt x="945" y="943"/>
                  </a:lnTo>
                  <a:lnTo>
                    <a:pt x="945" y="945"/>
                  </a:lnTo>
                  <a:lnTo>
                    <a:pt x="945" y="946"/>
                  </a:lnTo>
                  <a:lnTo>
                    <a:pt x="946" y="947"/>
                  </a:lnTo>
                  <a:lnTo>
                    <a:pt x="947" y="947"/>
                  </a:lnTo>
                  <a:lnTo>
                    <a:pt x="947" y="948"/>
                  </a:lnTo>
                  <a:lnTo>
                    <a:pt x="949" y="949"/>
                  </a:lnTo>
                  <a:lnTo>
                    <a:pt x="950" y="949"/>
                  </a:lnTo>
                  <a:lnTo>
                    <a:pt x="951" y="949"/>
                  </a:lnTo>
                  <a:lnTo>
                    <a:pt x="951" y="952"/>
                  </a:lnTo>
                  <a:lnTo>
                    <a:pt x="950" y="952"/>
                  </a:lnTo>
                  <a:lnTo>
                    <a:pt x="949" y="952"/>
                  </a:lnTo>
                  <a:lnTo>
                    <a:pt x="949" y="953"/>
                  </a:lnTo>
                  <a:lnTo>
                    <a:pt x="948" y="953"/>
                  </a:lnTo>
                  <a:lnTo>
                    <a:pt x="947" y="953"/>
                  </a:lnTo>
                  <a:lnTo>
                    <a:pt x="947" y="954"/>
                  </a:lnTo>
                  <a:lnTo>
                    <a:pt x="946" y="954"/>
                  </a:lnTo>
                  <a:lnTo>
                    <a:pt x="946" y="955"/>
                  </a:lnTo>
                  <a:lnTo>
                    <a:pt x="945" y="955"/>
                  </a:lnTo>
                  <a:lnTo>
                    <a:pt x="945" y="956"/>
                  </a:lnTo>
                  <a:lnTo>
                    <a:pt x="945" y="956"/>
                  </a:lnTo>
                  <a:lnTo>
                    <a:pt x="944" y="956"/>
                  </a:lnTo>
                  <a:lnTo>
                    <a:pt x="943" y="956"/>
                  </a:lnTo>
                  <a:lnTo>
                    <a:pt x="943" y="957"/>
                  </a:lnTo>
                  <a:lnTo>
                    <a:pt x="942" y="957"/>
                  </a:lnTo>
                  <a:lnTo>
                    <a:pt x="941" y="957"/>
                  </a:lnTo>
                  <a:lnTo>
                    <a:pt x="939" y="956"/>
                  </a:lnTo>
                  <a:lnTo>
                    <a:pt x="939" y="955"/>
                  </a:lnTo>
                  <a:lnTo>
                    <a:pt x="938" y="955"/>
                  </a:lnTo>
                  <a:lnTo>
                    <a:pt x="937" y="955"/>
                  </a:lnTo>
                  <a:lnTo>
                    <a:pt x="936" y="955"/>
                  </a:lnTo>
                  <a:lnTo>
                    <a:pt x="935" y="955"/>
                  </a:lnTo>
                  <a:lnTo>
                    <a:pt x="935" y="954"/>
                  </a:lnTo>
                  <a:lnTo>
                    <a:pt x="934" y="954"/>
                  </a:lnTo>
                  <a:lnTo>
                    <a:pt x="933" y="954"/>
                  </a:lnTo>
                  <a:lnTo>
                    <a:pt x="933" y="953"/>
                  </a:lnTo>
                  <a:lnTo>
                    <a:pt x="933" y="953"/>
                  </a:lnTo>
                  <a:lnTo>
                    <a:pt x="932" y="953"/>
                  </a:lnTo>
                  <a:lnTo>
                    <a:pt x="931" y="953"/>
                  </a:lnTo>
                  <a:lnTo>
                    <a:pt x="931" y="952"/>
                  </a:lnTo>
                  <a:lnTo>
                    <a:pt x="930" y="952"/>
                  </a:lnTo>
                  <a:lnTo>
                    <a:pt x="929" y="952"/>
                  </a:lnTo>
                  <a:lnTo>
                    <a:pt x="928" y="952"/>
                  </a:lnTo>
                  <a:lnTo>
                    <a:pt x="928" y="951"/>
                  </a:lnTo>
                  <a:lnTo>
                    <a:pt x="927" y="951"/>
                  </a:lnTo>
                  <a:lnTo>
                    <a:pt x="926" y="951"/>
                  </a:lnTo>
                  <a:lnTo>
                    <a:pt x="926" y="950"/>
                  </a:lnTo>
                  <a:lnTo>
                    <a:pt x="926" y="949"/>
                  </a:lnTo>
                  <a:lnTo>
                    <a:pt x="925" y="949"/>
                  </a:lnTo>
                  <a:lnTo>
                    <a:pt x="925" y="948"/>
                  </a:lnTo>
                  <a:lnTo>
                    <a:pt x="924" y="948"/>
                  </a:lnTo>
                  <a:lnTo>
                    <a:pt x="924" y="948"/>
                  </a:lnTo>
                  <a:lnTo>
                    <a:pt x="923" y="948"/>
                  </a:lnTo>
                  <a:lnTo>
                    <a:pt x="923" y="947"/>
                  </a:lnTo>
                  <a:lnTo>
                    <a:pt x="922" y="947"/>
                  </a:lnTo>
                  <a:lnTo>
                    <a:pt x="921" y="947"/>
                  </a:lnTo>
                  <a:lnTo>
                    <a:pt x="921" y="948"/>
                  </a:lnTo>
                  <a:lnTo>
                    <a:pt x="920" y="948"/>
                  </a:lnTo>
                  <a:lnTo>
                    <a:pt x="920" y="948"/>
                  </a:lnTo>
                  <a:lnTo>
                    <a:pt x="920" y="948"/>
                  </a:lnTo>
                  <a:lnTo>
                    <a:pt x="919" y="948"/>
                  </a:lnTo>
                  <a:lnTo>
                    <a:pt x="919" y="949"/>
                  </a:lnTo>
                  <a:lnTo>
                    <a:pt x="918" y="949"/>
                  </a:lnTo>
                  <a:lnTo>
                    <a:pt x="918" y="950"/>
                  </a:lnTo>
                  <a:lnTo>
                    <a:pt x="918" y="951"/>
                  </a:lnTo>
                  <a:lnTo>
                    <a:pt x="918" y="952"/>
                  </a:lnTo>
                  <a:lnTo>
                    <a:pt x="917" y="952"/>
                  </a:lnTo>
                  <a:lnTo>
                    <a:pt x="917" y="953"/>
                  </a:lnTo>
                  <a:lnTo>
                    <a:pt x="916" y="953"/>
                  </a:lnTo>
                  <a:lnTo>
                    <a:pt x="916" y="954"/>
                  </a:lnTo>
                  <a:lnTo>
                    <a:pt x="916" y="955"/>
                  </a:lnTo>
                  <a:lnTo>
                    <a:pt x="916" y="956"/>
                  </a:lnTo>
                  <a:lnTo>
                    <a:pt x="916" y="957"/>
                  </a:lnTo>
                  <a:lnTo>
                    <a:pt x="915" y="957"/>
                  </a:lnTo>
                  <a:lnTo>
                    <a:pt x="915" y="958"/>
                  </a:lnTo>
                  <a:lnTo>
                    <a:pt x="915" y="957"/>
                  </a:lnTo>
                  <a:lnTo>
                    <a:pt x="914" y="957"/>
                  </a:lnTo>
                  <a:lnTo>
                    <a:pt x="914" y="958"/>
                  </a:lnTo>
                  <a:lnTo>
                    <a:pt x="913" y="958"/>
                  </a:lnTo>
                  <a:lnTo>
                    <a:pt x="912" y="958"/>
                  </a:lnTo>
                  <a:lnTo>
                    <a:pt x="911" y="958"/>
                  </a:lnTo>
                  <a:lnTo>
                    <a:pt x="911" y="959"/>
                  </a:lnTo>
                  <a:lnTo>
                    <a:pt x="911" y="960"/>
                  </a:lnTo>
                  <a:lnTo>
                    <a:pt x="910" y="960"/>
                  </a:lnTo>
                  <a:lnTo>
                    <a:pt x="909" y="960"/>
                  </a:lnTo>
                  <a:lnTo>
                    <a:pt x="909" y="960"/>
                  </a:lnTo>
                  <a:lnTo>
                    <a:pt x="908" y="961"/>
                  </a:lnTo>
                  <a:lnTo>
                    <a:pt x="908" y="962"/>
                  </a:lnTo>
                  <a:lnTo>
                    <a:pt x="908" y="963"/>
                  </a:lnTo>
                  <a:lnTo>
                    <a:pt x="906" y="963"/>
                  </a:lnTo>
                  <a:lnTo>
                    <a:pt x="906" y="962"/>
                  </a:lnTo>
                  <a:lnTo>
                    <a:pt x="906" y="961"/>
                  </a:lnTo>
                  <a:lnTo>
                    <a:pt x="906" y="960"/>
                  </a:lnTo>
                  <a:lnTo>
                    <a:pt x="907" y="960"/>
                  </a:lnTo>
                  <a:lnTo>
                    <a:pt x="907" y="960"/>
                  </a:lnTo>
                  <a:lnTo>
                    <a:pt x="906" y="960"/>
                  </a:lnTo>
                  <a:lnTo>
                    <a:pt x="906" y="959"/>
                  </a:lnTo>
                  <a:lnTo>
                    <a:pt x="906" y="958"/>
                  </a:lnTo>
                  <a:lnTo>
                    <a:pt x="906" y="957"/>
                  </a:lnTo>
                  <a:lnTo>
                    <a:pt x="906" y="956"/>
                  </a:lnTo>
                  <a:lnTo>
                    <a:pt x="906" y="955"/>
                  </a:lnTo>
                  <a:lnTo>
                    <a:pt x="907" y="954"/>
                  </a:lnTo>
                  <a:lnTo>
                    <a:pt x="906" y="954"/>
                  </a:lnTo>
                  <a:lnTo>
                    <a:pt x="906" y="953"/>
                  </a:lnTo>
                  <a:lnTo>
                    <a:pt x="906" y="952"/>
                  </a:lnTo>
                  <a:lnTo>
                    <a:pt x="906" y="951"/>
                  </a:lnTo>
                  <a:lnTo>
                    <a:pt x="906" y="950"/>
                  </a:lnTo>
                  <a:lnTo>
                    <a:pt x="906" y="949"/>
                  </a:lnTo>
                  <a:lnTo>
                    <a:pt x="906" y="948"/>
                  </a:lnTo>
                  <a:lnTo>
                    <a:pt x="906" y="948"/>
                  </a:lnTo>
                  <a:lnTo>
                    <a:pt x="905" y="948"/>
                  </a:lnTo>
                  <a:lnTo>
                    <a:pt x="905" y="947"/>
                  </a:lnTo>
                  <a:lnTo>
                    <a:pt x="904" y="947"/>
                  </a:lnTo>
                  <a:lnTo>
                    <a:pt x="904" y="946"/>
                  </a:lnTo>
                  <a:lnTo>
                    <a:pt x="903" y="946"/>
                  </a:lnTo>
                  <a:lnTo>
                    <a:pt x="902" y="946"/>
                  </a:lnTo>
                  <a:lnTo>
                    <a:pt x="901" y="946"/>
                  </a:lnTo>
                  <a:lnTo>
                    <a:pt x="900" y="946"/>
                  </a:lnTo>
                  <a:lnTo>
                    <a:pt x="899" y="946"/>
                  </a:lnTo>
                  <a:lnTo>
                    <a:pt x="898" y="946"/>
                  </a:lnTo>
                  <a:lnTo>
                    <a:pt x="897" y="946"/>
                  </a:lnTo>
                  <a:lnTo>
                    <a:pt x="897" y="947"/>
                  </a:lnTo>
                  <a:lnTo>
                    <a:pt x="897" y="946"/>
                  </a:lnTo>
                  <a:lnTo>
                    <a:pt x="897" y="947"/>
                  </a:lnTo>
                  <a:lnTo>
                    <a:pt x="896" y="947"/>
                  </a:lnTo>
                  <a:lnTo>
                    <a:pt x="895" y="947"/>
                  </a:lnTo>
                  <a:lnTo>
                    <a:pt x="895" y="947"/>
                  </a:lnTo>
                  <a:lnTo>
                    <a:pt x="895" y="948"/>
                  </a:lnTo>
                  <a:lnTo>
                    <a:pt x="894" y="948"/>
                  </a:lnTo>
                  <a:lnTo>
                    <a:pt x="893" y="948"/>
                  </a:lnTo>
                  <a:lnTo>
                    <a:pt x="892" y="948"/>
                  </a:lnTo>
                  <a:lnTo>
                    <a:pt x="891" y="948"/>
                  </a:lnTo>
                  <a:lnTo>
                    <a:pt x="890" y="948"/>
                  </a:lnTo>
                  <a:lnTo>
                    <a:pt x="890" y="948"/>
                  </a:lnTo>
                  <a:lnTo>
                    <a:pt x="890" y="948"/>
                  </a:lnTo>
                  <a:lnTo>
                    <a:pt x="889" y="948"/>
                  </a:lnTo>
                  <a:lnTo>
                    <a:pt x="889" y="948"/>
                  </a:lnTo>
                  <a:lnTo>
                    <a:pt x="889" y="948"/>
                  </a:lnTo>
                  <a:lnTo>
                    <a:pt x="889" y="948"/>
                  </a:lnTo>
                  <a:lnTo>
                    <a:pt x="889" y="948"/>
                  </a:lnTo>
                  <a:lnTo>
                    <a:pt x="888" y="948"/>
                  </a:lnTo>
                  <a:lnTo>
                    <a:pt x="887" y="948"/>
                  </a:lnTo>
                  <a:lnTo>
                    <a:pt x="886" y="948"/>
                  </a:lnTo>
                  <a:lnTo>
                    <a:pt x="886" y="947"/>
                  </a:lnTo>
                  <a:lnTo>
                    <a:pt x="885" y="947"/>
                  </a:lnTo>
                  <a:lnTo>
                    <a:pt x="884" y="947"/>
                  </a:lnTo>
                  <a:lnTo>
                    <a:pt x="884" y="948"/>
                  </a:lnTo>
                  <a:lnTo>
                    <a:pt x="883" y="948"/>
                  </a:lnTo>
                  <a:lnTo>
                    <a:pt x="883" y="948"/>
                  </a:lnTo>
                  <a:lnTo>
                    <a:pt x="882" y="948"/>
                  </a:lnTo>
                  <a:lnTo>
                    <a:pt x="882" y="948"/>
                  </a:lnTo>
                  <a:lnTo>
                    <a:pt x="881" y="948"/>
                  </a:lnTo>
                  <a:lnTo>
                    <a:pt x="881" y="949"/>
                  </a:lnTo>
                  <a:lnTo>
                    <a:pt x="881" y="950"/>
                  </a:lnTo>
                  <a:lnTo>
                    <a:pt x="880" y="950"/>
                  </a:lnTo>
                  <a:lnTo>
                    <a:pt x="880" y="951"/>
                  </a:lnTo>
                  <a:lnTo>
                    <a:pt x="879" y="951"/>
                  </a:lnTo>
                  <a:lnTo>
                    <a:pt x="879" y="952"/>
                  </a:lnTo>
                  <a:lnTo>
                    <a:pt x="878" y="952"/>
                  </a:lnTo>
                  <a:lnTo>
                    <a:pt x="877" y="952"/>
                  </a:lnTo>
                  <a:lnTo>
                    <a:pt x="876" y="952"/>
                  </a:lnTo>
                  <a:lnTo>
                    <a:pt x="875" y="952"/>
                  </a:lnTo>
                  <a:lnTo>
                    <a:pt x="874" y="952"/>
                  </a:lnTo>
                  <a:lnTo>
                    <a:pt x="874" y="953"/>
                  </a:lnTo>
                  <a:lnTo>
                    <a:pt x="873" y="953"/>
                  </a:lnTo>
                  <a:lnTo>
                    <a:pt x="872" y="953"/>
                  </a:lnTo>
                  <a:lnTo>
                    <a:pt x="871" y="953"/>
                  </a:lnTo>
                  <a:lnTo>
                    <a:pt x="871" y="953"/>
                  </a:lnTo>
                  <a:lnTo>
                    <a:pt x="870" y="953"/>
                  </a:lnTo>
                  <a:lnTo>
                    <a:pt x="869" y="953"/>
                  </a:lnTo>
                  <a:lnTo>
                    <a:pt x="868" y="953"/>
                  </a:lnTo>
                  <a:lnTo>
                    <a:pt x="868" y="952"/>
                  </a:lnTo>
                  <a:lnTo>
                    <a:pt x="867" y="952"/>
                  </a:lnTo>
                  <a:lnTo>
                    <a:pt x="867" y="953"/>
                  </a:lnTo>
                  <a:lnTo>
                    <a:pt x="866" y="953"/>
                  </a:lnTo>
                  <a:lnTo>
                    <a:pt x="865" y="953"/>
                  </a:lnTo>
                  <a:lnTo>
                    <a:pt x="865" y="954"/>
                  </a:lnTo>
                  <a:lnTo>
                    <a:pt x="864" y="954"/>
                  </a:lnTo>
                  <a:lnTo>
                    <a:pt x="863" y="954"/>
                  </a:lnTo>
                  <a:lnTo>
                    <a:pt x="862" y="955"/>
                  </a:lnTo>
                  <a:lnTo>
                    <a:pt x="861" y="955"/>
                  </a:lnTo>
                  <a:lnTo>
                    <a:pt x="860" y="956"/>
                  </a:lnTo>
                  <a:lnTo>
                    <a:pt x="859" y="956"/>
                  </a:lnTo>
                  <a:lnTo>
                    <a:pt x="859" y="957"/>
                  </a:lnTo>
                  <a:lnTo>
                    <a:pt x="858" y="957"/>
                  </a:lnTo>
                  <a:lnTo>
                    <a:pt x="858" y="957"/>
                  </a:lnTo>
                  <a:lnTo>
                    <a:pt x="858" y="958"/>
                  </a:lnTo>
                  <a:lnTo>
                    <a:pt x="857" y="958"/>
                  </a:lnTo>
                  <a:lnTo>
                    <a:pt x="857" y="959"/>
                  </a:lnTo>
                  <a:lnTo>
                    <a:pt x="856" y="959"/>
                  </a:lnTo>
                  <a:lnTo>
                    <a:pt x="855" y="959"/>
                  </a:lnTo>
                  <a:lnTo>
                    <a:pt x="854" y="959"/>
                  </a:lnTo>
                  <a:lnTo>
                    <a:pt x="854" y="960"/>
                  </a:lnTo>
                  <a:lnTo>
                    <a:pt x="853" y="960"/>
                  </a:lnTo>
                  <a:lnTo>
                    <a:pt x="852" y="960"/>
                  </a:lnTo>
                  <a:lnTo>
                    <a:pt x="851" y="960"/>
                  </a:lnTo>
                  <a:lnTo>
                    <a:pt x="850" y="960"/>
                  </a:lnTo>
                  <a:lnTo>
                    <a:pt x="849" y="960"/>
                  </a:lnTo>
                  <a:lnTo>
                    <a:pt x="848" y="960"/>
                  </a:lnTo>
                  <a:lnTo>
                    <a:pt x="847" y="960"/>
                  </a:lnTo>
                  <a:lnTo>
                    <a:pt x="846" y="960"/>
                  </a:lnTo>
                  <a:lnTo>
                    <a:pt x="846" y="960"/>
                  </a:lnTo>
                  <a:lnTo>
                    <a:pt x="845" y="960"/>
                  </a:lnTo>
                  <a:lnTo>
                    <a:pt x="844" y="960"/>
                  </a:lnTo>
                  <a:lnTo>
                    <a:pt x="843" y="960"/>
                  </a:lnTo>
                  <a:lnTo>
                    <a:pt x="843" y="960"/>
                  </a:lnTo>
                  <a:lnTo>
                    <a:pt x="842" y="960"/>
                  </a:lnTo>
                  <a:lnTo>
                    <a:pt x="841" y="960"/>
                  </a:lnTo>
                  <a:lnTo>
                    <a:pt x="840" y="960"/>
                  </a:lnTo>
                  <a:lnTo>
                    <a:pt x="840" y="960"/>
                  </a:lnTo>
                  <a:lnTo>
                    <a:pt x="839" y="960"/>
                  </a:lnTo>
                  <a:lnTo>
                    <a:pt x="838" y="960"/>
                  </a:lnTo>
                  <a:lnTo>
                    <a:pt x="838" y="962"/>
                  </a:lnTo>
                  <a:lnTo>
                    <a:pt x="838" y="963"/>
                  </a:lnTo>
                  <a:lnTo>
                    <a:pt x="838" y="968"/>
                  </a:lnTo>
                  <a:lnTo>
                    <a:pt x="838" y="971"/>
                  </a:lnTo>
                  <a:lnTo>
                    <a:pt x="839" y="973"/>
                  </a:lnTo>
                  <a:lnTo>
                    <a:pt x="839" y="981"/>
                  </a:lnTo>
                  <a:lnTo>
                    <a:pt x="839" y="982"/>
                  </a:lnTo>
                  <a:lnTo>
                    <a:pt x="839" y="983"/>
                  </a:lnTo>
                  <a:lnTo>
                    <a:pt x="839" y="984"/>
                  </a:lnTo>
                  <a:lnTo>
                    <a:pt x="839" y="985"/>
                  </a:lnTo>
                  <a:lnTo>
                    <a:pt x="839" y="987"/>
                  </a:lnTo>
                  <a:lnTo>
                    <a:pt x="839" y="989"/>
                  </a:lnTo>
                  <a:lnTo>
                    <a:pt x="839" y="990"/>
                  </a:lnTo>
                  <a:lnTo>
                    <a:pt x="839" y="994"/>
                  </a:lnTo>
                  <a:lnTo>
                    <a:pt x="839" y="996"/>
                  </a:lnTo>
                  <a:lnTo>
                    <a:pt x="839" y="1001"/>
                  </a:lnTo>
                  <a:lnTo>
                    <a:pt x="839" y="1009"/>
                  </a:lnTo>
                  <a:lnTo>
                    <a:pt x="837" y="1007"/>
                  </a:lnTo>
                  <a:lnTo>
                    <a:pt x="836" y="1006"/>
                  </a:lnTo>
                  <a:lnTo>
                    <a:pt x="834" y="1004"/>
                  </a:lnTo>
                  <a:lnTo>
                    <a:pt x="834" y="1003"/>
                  </a:lnTo>
                  <a:lnTo>
                    <a:pt x="833" y="1002"/>
                  </a:lnTo>
                  <a:lnTo>
                    <a:pt x="832" y="1002"/>
                  </a:lnTo>
                  <a:lnTo>
                    <a:pt x="832" y="1001"/>
                  </a:lnTo>
                  <a:lnTo>
                    <a:pt x="830" y="1000"/>
                  </a:lnTo>
                  <a:lnTo>
                    <a:pt x="830" y="999"/>
                  </a:lnTo>
                  <a:lnTo>
                    <a:pt x="829" y="999"/>
                  </a:lnTo>
                  <a:lnTo>
                    <a:pt x="829" y="998"/>
                  </a:lnTo>
                  <a:lnTo>
                    <a:pt x="828" y="998"/>
                  </a:lnTo>
                  <a:lnTo>
                    <a:pt x="828" y="997"/>
                  </a:lnTo>
                  <a:lnTo>
                    <a:pt x="827" y="997"/>
                  </a:lnTo>
                  <a:lnTo>
                    <a:pt x="827" y="997"/>
                  </a:lnTo>
                  <a:lnTo>
                    <a:pt x="826" y="997"/>
                  </a:lnTo>
                  <a:lnTo>
                    <a:pt x="826" y="996"/>
                  </a:lnTo>
                  <a:lnTo>
                    <a:pt x="825" y="996"/>
                  </a:lnTo>
                  <a:lnTo>
                    <a:pt x="824" y="995"/>
                  </a:lnTo>
                  <a:lnTo>
                    <a:pt x="823" y="994"/>
                  </a:lnTo>
                  <a:lnTo>
                    <a:pt x="822" y="993"/>
                  </a:lnTo>
                  <a:lnTo>
                    <a:pt x="822" y="992"/>
                  </a:lnTo>
                  <a:lnTo>
                    <a:pt x="821" y="991"/>
                  </a:lnTo>
                  <a:lnTo>
                    <a:pt x="820" y="991"/>
                  </a:lnTo>
                  <a:lnTo>
                    <a:pt x="820" y="990"/>
                  </a:lnTo>
                  <a:lnTo>
                    <a:pt x="819" y="989"/>
                  </a:lnTo>
                  <a:lnTo>
                    <a:pt x="818" y="988"/>
                  </a:lnTo>
                  <a:lnTo>
                    <a:pt x="816" y="987"/>
                  </a:lnTo>
                  <a:lnTo>
                    <a:pt x="816" y="986"/>
                  </a:lnTo>
                  <a:lnTo>
                    <a:pt x="815" y="986"/>
                  </a:lnTo>
                  <a:lnTo>
                    <a:pt x="815" y="985"/>
                  </a:lnTo>
                  <a:lnTo>
                    <a:pt x="814" y="985"/>
                  </a:lnTo>
                  <a:lnTo>
                    <a:pt x="814" y="985"/>
                  </a:lnTo>
                  <a:lnTo>
                    <a:pt x="813" y="985"/>
                  </a:lnTo>
                  <a:lnTo>
                    <a:pt x="812" y="984"/>
                  </a:lnTo>
                  <a:lnTo>
                    <a:pt x="811" y="982"/>
                  </a:lnTo>
                  <a:lnTo>
                    <a:pt x="810" y="981"/>
                  </a:lnTo>
                  <a:lnTo>
                    <a:pt x="809" y="980"/>
                  </a:lnTo>
                  <a:lnTo>
                    <a:pt x="807" y="978"/>
                  </a:lnTo>
                  <a:lnTo>
                    <a:pt x="806" y="977"/>
                  </a:lnTo>
                  <a:lnTo>
                    <a:pt x="804" y="975"/>
                  </a:lnTo>
                  <a:lnTo>
                    <a:pt x="803" y="975"/>
                  </a:lnTo>
                  <a:lnTo>
                    <a:pt x="802" y="973"/>
                  </a:lnTo>
                  <a:lnTo>
                    <a:pt x="800" y="972"/>
                  </a:lnTo>
                  <a:lnTo>
                    <a:pt x="799" y="971"/>
                  </a:lnTo>
                  <a:lnTo>
                    <a:pt x="798" y="970"/>
                  </a:lnTo>
                  <a:lnTo>
                    <a:pt x="797" y="970"/>
                  </a:lnTo>
                  <a:lnTo>
                    <a:pt x="797" y="969"/>
                  </a:lnTo>
                  <a:lnTo>
                    <a:pt x="795" y="967"/>
                  </a:lnTo>
                  <a:lnTo>
                    <a:pt x="794" y="965"/>
                  </a:lnTo>
                  <a:lnTo>
                    <a:pt x="793" y="965"/>
                  </a:lnTo>
                  <a:lnTo>
                    <a:pt x="792" y="964"/>
                  </a:lnTo>
                  <a:lnTo>
                    <a:pt x="792" y="963"/>
                  </a:lnTo>
                  <a:lnTo>
                    <a:pt x="791" y="963"/>
                  </a:lnTo>
                  <a:lnTo>
                    <a:pt x="790" y="962"/>
                  </a:lnTo>
                  <a:lnTo>
                    <a:pt x="789" y="961"/>
                  </a:lnTo>
                  <a:lnTo>
                    <a:pt x="784" y="958"/>
                  </a:lnTo>
                  <a:lnTo>
                    <a:pt x="784" y="957"/>
                  </a:lnTo>
                  <a:lnTo>
                    <a:pt x="784" y="957"/>
                  </a:lnTo>
                  <a:lnTo>
                    <a:pt x="784" y="956"/>
                  </a:lnTo>
                  <a:lnTo>
                    <a:pt x="783" y="956"/>
                  </a:lnTo>
                  <a:lnTo>
                    <a:pt x="783" y="955"/>
                  </a:lnTo>
                  <a:lnTo>
                    <a:pt x="782" y="955"/>
                  </a:lnTo>
                  <a:lnTo>
                    <a:pt x="782" y="954"/>
                  </a:lnTo>
                  <a:lnTo>
                    <a:pt x="781" y="954"/>
                  </a:lnTo>
                  <a:lnTo>
                    <a:pt x="781" y="953"/>
                  </a:lnTo>
                  <a:lnTo>
                    <a:pt x="780" y="953"/>
                  </a:lnTo>
                  <a:lnTo>
                    <a:pt x="780" y="952"/>
                  </a:lnTo>
                  <a:lnTo>
                    <a:pt x="779" y="952"/>
                  </a:lnTo>
                  <a:lnTo>
                    <a:pt x="779" y="951"/>
                  </a:lnTo>
                  <a:lnTo>
                    <a:pt x="778" y="951"/>
                  </a:lnTo>
                  <a:lnTo>
                    <a:pt x="778" y="950"/>
                  </a:lnTo>
                  <a:lnTo>
                    <a:pt x="777" y="950"/>
                  </a:lnTo>
                  <a:lnTo>
                    <a:pt x="776" y="949"/>
                  </a:lnTo>
                  <a:lnTo>
                    <a:pt x="774" y="948"/>
                  </a:lnTo>
                  <a:lnTo>
                    <a:pt x="773" y="947"/>
                  </a:lnTo>
                  <a:lnTo>
                    <a:pt x="772" y="946"/>
                  </a:lnTo>
                  <a:lnTo>
                    <a:pt x="771" y="944"/>
                  </a:lnTo>
                  <a:lnTo>
                    <a:pt x="770" y="943"/>
                  </a:lnTo>
                  <a:lnTo>
                    <a:pt x="769" y="942"/>
                  </a:lnTo>
                  <a:lnTo>
                    <a:pt x="768" y="941"/>
                  </a:lnTo>
                  <a:lnTo>
                    <a:pt x="765" y="938"/>
                  </a:lnTo>
                  <a:lnTo>
                    <a:pt x="764" y="938"/>
                  </a:lnTo>
                  <a:lnTo>
                    <a:pt x="764" y="937"/>
                  </a:lnTo>
                  <a:lnTo>
                    <a:pt x="762" y="936"/>
                  </a:lnTo>
                  <a:lnTo>
                    <a:pt x="762" y="936"/>
                  </a:lnTo>
                  <a:lnTo>
                    <a:pt x="761" y="936"/>
                  </a:lnTo>
                  <a:lnTo>
                    <a:pt x="760" y="934"/>
                  </a:lnTo>
                  <a:lnTo>
                    <a:pt x="759" y="933"/>
                  </a:lnTo>
                  <a:lnTo>
                    <a:pt x="757" y="931"/>
                  </a:lnTo>
                  <a:lnTo>
                    <a:pt x="755" y="929"/>
                  </a:lnTo>
                  <a:lnTo>
                    <a:pt x="754" y="928"/>
                  </a:lnTo>
                  <a:lnTo>
                    <a:pt x="753" y="928"/>
                  </a:lnTo>
                  <a:lnTo>
                    <a:pt x="753" y="927"/>
                  </a:lnTo>
                  <a:lnTo>
                    <a:pt x="752" y="927"/>
                  </a:lnTo>
                  <a:lnTo>
                    <a:pt x="752" y="926"/>
                  </a:lnTo>
                  <a:lnTo>
                    <a:pt x="751" y="926"/>
                  </a:lnTo>
                  <a:lnTo>
                    <a:pt x="750" y="925"/>
                  </a:lnTo>
                  <a:lnTo>
                    <a:pt x="750" y="924"/>
                  </a:lnTo>
                  <a:lnTo>
                    <a:pt x="749" y="923"/>
                  </a:lnTo>
                  <a:lnTo>
                    <a:pt x="748" y="923"/>
                  </a:lnTo>
                  <a:lnTo>
                    <a:pt x="747" y="923"/>
                  </a:lnTo>
                  <a:lnTo>
                    <a:pt x="747" y="922"/>
                  </a:lnTo>
                  <a:lnTo>
                    <a:pt x="747" y="922"/>
                  </a:lnTo>
                  <a:lnTo>
                    <a:pt x="744" y="919"/>
                  </a:lnTo>
                  <a:lnTo>
                    <a:pt x="741" y="916"/>
                  </a:lnTo>
                  <a:lnTo>
                    <a:pt x="740" y="915"/>
                  </a:lnTo>
                  <a:lnTo>
                    <a:pt x="739" y="914"/>
                  </a:lnTo>
                  <a:lnTo>
                    <a:pt x="738" y="914"/>
                  </a:lnTo>
                  <a:lnTo>
                    <a:pt x="736" y="911"/>
                  </a:lnTo>
                  <a:lnTo>
                    <a:pt x="722" y="898"/>
                  </a:lnTo>
                  <a:lnTo>
                    <a:pt x="720" y="897"/>
                  </a:lnTo>
                  <a:lnTo>
                    <a:pt x="720" y="896"/>
                  </a:lnTo>
                  <a:lnTo>
                    <a:pt x="718" y="895"/>
                  </a:lnTo>
                  <a:lnTo>
                    <a:pt x="718" y="894"/>
                  </a:lnTo>
                  <a:lnTo>
                    <a:pt x="716" y="893"/>
                  </a:lnTo>
                  <a:lnTo>
                    <a:pt x="715" y="892"/>
                  </a:lnTo>
                  <a:lnTo>
                    <a:pt x="714" y="891"/>
                  </a:lnTo>
                  <a:lnTo>
                    <a:pt x="713" y="890"/>
                  </a:lnTo>
                  <a:lnTo>
                    <a:pt x="710" y="887"/>
                  </a:lnTo>
                  <a:lnTo>
                    <a:pt x="710" y="886"/>
                  </a:lnTo>
                  <a:lnTo>
                    <a:pt x="709" y="886"/>
                  </a:lnTo>
                  <a:lnTo>
                    <a:pt x="709" y="886"/>
                  </a:lnTo>
                  <a:lnTo>
                    <a:pt x="708" y="886"/>
                  </a:lnTo>
                  <a:lnTo>
                    <a:pt x="708" y="885"/>
                  </a:lnTo>
                  <a:lnTo>
                    <a:pt x="707" y="885"/>
                  </a:lnTo>
                  <a:lnTo>
                    <a:pt x="701" y="878"/>
                  </a:lnTo>
                  <a:lnTo>
                    <a:pt x="699" y="877"/>
                  </a:lnTo>
                  <a:lnTo>
                    <a:pt x="698" y="876"/>
                  </a:lnTo>
                  <a:lnTo>
                    <a:pt x="698" y="875"/>
                  </a:lnTo>
                  <a:lnTo>
                    <a:pt x="697" y="874"/>
                  </a:lnTo>
                  <a:lnTo>
                    <a:pt x="692" y="871"/>
                  </a:lnTo>
                  <a:lnTo>
                    <a:pt x="692" y="870"/>
                  </a:lnTo>
                  <a:lnTo>
                    <a:pt x="691" y="869"/>
                  </a:lnTo>
                  <a:lnTo>
                    <a:pt x="685" y="862"/>
                  </a:lnTo>
                  <a:lnTo>
                    <a:pt x="684" y="862"/>
                  </a:lnTo>
                  <a:lnTo>
                    <a:pt x="680" y="859"/>
                  </a:lnTo>
                  <a:lnTo>
                    <a:pt x="677" y="856"/>
                  </a:lnTo>
                  <a:lnTo>
                    <a:pt x="673" y="851"/>
                  </a:lnTo>
                  <a:lnTo>
                    <a:pt x="672" y="851"/>
                  </a:lnTo>
                  <a:lnTo>
                    <a:pt x="670" y="849"/>
                  </a:lnTo>
                  <a:lnTo>
                    <a:pt x="669" y="849"/>
                  </a:lnTo>
                  <a:lnTo>
                    <a:pt x="667" y="847"/>
                  </a:lnTo>
                  <a:lnTo>
                    <a:pt x="667" y="846"/>
                  </a:lnTo>
                  <a:lnTo>
                    <a:pt x="666" y="846"/>
                  </a:lnTo>
                  <a:lnTo>
                    <a:pt x="662" y="842"/>
                  </a:lnTo>
                  <a:lnTo>
                    <a:pt x="657" y="837"/>
                  </a:lnTo>
                  <a:lnTo>
                    <a:pt x="655" y="836"/>
                  </a:lnTo>
                  <a:lnTo>
                    <a:pt x="654" y="835"/>
                  </a:lnTo>
                  <a:lnTo>
                    <a:pt x="654" y="834"/>
                  </a:lnTo>
                  <a:lnTo>
                    <a:pt x="651" y="831"/>
                  </a:lnTo>
                  <a:lnTo>
                    <a:pt x="649" y="830"/>
                  </a:lnTo>
                  <a:lnTo>
                    <a:pt x="648" y="829"/>
                  </a:lnTo>
                  <a:lnTo>
                    <a:pt x="647" y="827"/>
                  </a:lnTo>
                  <a:lnTo>
                    <a:pt x="639" y="820"/>
                  </a:lnTo>
                  <a:lnTo>
                    <a:pt x="638" y="820"/>
                  </a:lnTo>
                  <a:lnTo>
                    <a:pt x="638" y="819"/>
                  </a:lnTo>
                  <a:lnTo>
                    <a:pt x="634" y="815"/>
                  </a:lnTo>
                  <a:lnTo>
                    <a:pt x="631" y="812"/>
                  </a:lnTo>
                  <a:lnTo>
                    <a:pt x="627" y="809"/>
                  </a:lnTo>
                  <a:lnTo>
                    <a:pt x="626" y="808"/>
                  </a:lnTo>
                  <a:lnTo>
                    <a:pt x="625" y="808"/>
                  </a:lnTo>
                  <a:lnTo>
                    <a:pt x="623" y="806"/>
                  </a:lnTo>
                  <a:lnTo>
                    <a:pt x="622" y="804"/>
                  </a:lnTo>
                  <a:lnTo>
                    <a:pt x="621" y="803"/>
                  </a:lnTo>
                  <a:lnTo>
                    <a:pt x="616" y="799"/>
                  </a:lnTo>
                  <a:lnTo>
                    <a:pt x="615" y="798"/>
                  </a:lnTo>
                  <a:lnTo>
                    <a:pt x="614" y="797"/>
                  </a:lnTo>
                  <a:lnTo>
                    <a:pt x="613" y="797"/>
                  </a:lnTo>
                  <a:lnTo>
                    <a:pt x="613" y="796"/>
                  </a:lnTo>
                  <a:lnTo>
                    <a:pt x="611" y="793"/>
                  </a:lnTo>
                  <a:lnTo>
                    <a:pt x="608" y="790"/>
                  </a:lnTo>
                  <a:lnTo>
                    <a:pt x="607" y="790"/>
                  </a:lnTo>
                  <a:lnTo>
                    <a:pt x="606" y="789"/>
                  </a:lnTo>
                  <a:lnTo>
                    <a:pt x="605" y="788"/>
                  </a:lnTo>
                  <a:lnTo>
                    <a:pt x="601" y="785"/>
                  </a:lnTo>
                  <a:lnTo>
                    <a:pt x="599" y="783"/>
                  </a:lnTo>
                  <a:lnTo>
                    <a:pt x="599" y="782"/>
                  </a:lnTo>
                  <a:lnTo>
                    <a:pt x="598" y="781"/>
                  </a:lnTo>
                  <a:lnTo>
                    <a:pt x="597" y="780"/>
                  </a:lnTo>
                  <a:lnTo>
                    <a:pt x="595" y="778"/>
                  </a:lnTo>
                  <a:lnTo>
                    <a:pt x="594" y="777"/>
                  </a:lnTo>
                  <a:lnTo>
                    <a:pt x="593" y="776"/>
                  </a:lnTo>
                  <a:lnTo>
                    <a:pt x="592" y="776"/>
                  </a:lnTo>
                  <a:lnTo>
                    <a:pt x="592" y="775"/>
                  </a:lnTo>
                  <a:lnTo>
                    <a:pt x="590" y="775"/>
                  </a:lnTo>
                  <a:lnTo>
                    <a:pt x="590" y="774"/>
                  </a:lnTo>
                  <a:lnTo>
                    <a:pt x="588" y="773"/>
                  </a:lnTo>
                  <a:lnTo>
                    <a:pt x="588" y="772"/>
                  </a:lnTo>
                  <a:lnTo>
                    <a:pt x="586" y="771"/>
                  </a:lnTo>
                  <a:lnTo>
                    <a:pt x="586" y="770"/>
                  </a:lnTo>
                  <a:lnTo>
                    <a:pt x="586" y="770"/>
                  </a:lnTo>
                  <a:lnTo>
                    <a:pt x="585" y="769"/>
                  </a:lnTo>
                  <a:lnTo>
                    <a:pt x="582" y="766"/>
                  </a:lnTo>
                  <a:lnTo>
                    <a:pt x="581" y="765"/>
                  </a:lnTo>
                  <a:lnTo>
                    <a:pt x="573" y="758"/>
                  </a:lnTo>
                  <a:lnTo>
                    <a:pt x="573" y="757"/>
                  </a:lnTo>
                  <a:lnTo>
                    <a:pt x="570" y="754"/>
                  </a:lnTo>
                  <a:lnTo>
                    <a:pt x="568" y="752"/>
                  </a:lnTo>
                  <a:lnTo>
                    <a:pt x="567" y="752"/>
                  </a:lnTo>
                  <a:lnTo>
                    <a:pt x="567" y="751"/>
                  </a:lnTo>
                  <a:lnTo>
                    <a:pt x="565" y="751"/>
                  </a:lnTo>
                  <a:lnTo>
                    <a:pt x="563" y="749"/>
                  </a:lnTo>
                  <a:lnTo>
                    <a:pt x="562" y="747"/>
                  </a:lnTo>
                  <a:lnTo>
                    <a:pt x="559" y="744"/>
                  </a:lnTo>
                  <a:lnTo>
                    <a:pt x="557" y="742"/>
                  </a:lnTo>
                  <a:lnTo>
                    <a:pt x="556" y="741"/>
                  </a:lnTo>
                  <a:lnTo>
                    <a:pt x="555" y="741"/>
                  </a:lnTo>
                  <a:lnTo>
                    <a:pt x="554" y="740"/>
                  </a:lnTo>
                  <a:lnTo>
                    <a:pt x="554" y="739"/>
                  </a:lnTo>
                  <a:lnTo>
                    <a:pt x="552" y="738"/>
                  </a:lnTo>
                  <a:lnTo>
                    <a:pt x="549" y="736"/>
                  </a:lnTo>
                  <a:lnTo>
                    <a:pt x="546" y="733"/>
                  </a:lnTo>
                  <a:lnTo>
                    <a:pt x="541" y="728"/>
                  </a:lnTo>
                  <a:lnTo>
                    <a:pt x="539" y="726"/>
                  </a:lnTo>
                  <a:lnTo>
                    <a:pt x="538" y="726"/>
                  </a:lnTo>
                  <a:lnTo>
                    <a:pt x="535" y="722"/>
                  </a:lnTo>
                  <a:lnTo>
                    <a:pt x="533" y="720"/>
                  </a:lnTo>
                  <a:lnTo>
                    <a:pt x="532" y="719"/>
                  </a:lnTo>
                  <a:lnTo>
                    <a:pt x="531" y="718"/>
                  </a:lnTo>
                  <a:lnTo>
                    <a:pt x="530" y="717"/>
                  </a:lnTo>
                  <a:lnTo>
                    <a:pt x="528" y="716"/>
                  </a:lnTo>
                  <a:lnTo>
                    <a:pt x="526" y="714"/>
                  </a:lnTo>
                  <a:lnTo>
                    <a:pt x="525" y="713"/>
                  </a:lnTo>
                  <a:lnTo>
                    <a:pt x="525" y="712"/>
                  </a:lnTo>
                  <a:lnTo>
                    <a:pt x="524" y="712"/>
                  </a:lnTo>
                  <a:lnTo>
                    <a:pt x="524" y="711"/>
                  </a:lnTo>
                  <a:lnTo>
                    <a:pt x="523" y="711"/>
                  </a:lnTo>
                  <a:lnTo>
                    <a:pt x="522" y="710"/>
                  </a:lnTo>
                  <a:lnTo>
                    <a:pt x="521" y="708"/>
                  </a:lnTo>
                  <a:lnTo>
                    <a:pt x="519" y="707"/>
                  </a:lnTo>
                  <a:lnTo>
                    <a:pt x="515" y="703"/>
                  </a:lnTo>
                  <a:lnTo>
                    <a:pt x="514" y="702"/>
                  </a:lnTo>
                  <a:lnTo>
                    <a:pt x="513" y="701"/>
                  </a:lnTo>
                  <a:lnTo>
                    <a:pt x="511" y="700"/>
                  </a:lnTo>
                  <a:lnTo>
                    <a:pt x="511" y="699"/>
                  </a:lnTo>
                  <a:lnTo>
                    <a:pt x="510" y="699"/>
                  </a:lnTo>
                  <a:lnTo>
                    <a:pt x="509" y="698"/>
                  </a:lnTo>
                  <a:lnTo>
                    <a:pt x="508" y="697"/>
                  </a:lnTo>
                  <a:lnTo>
                    <a:pt x="508" y="696"/>
                  </a:lnTo>
                  <a:lnTo>
                    <a:pt x="507" y="696"/>
                  </a:lnTo>
                  <a:lnTo>
                    <a:pt x="507" y="695"/>
                  </a:lnTo>
                  <a:lnTo>
                    <a:pt x="506" y="695"/>
                  </a:lnTo>
                  <a:lnTo>
                    <a:pt x="506" y="694"/>
                  </a:lnTo>
                  <a:lnTo>
                    <a:pt x="500" y="689"/>
                  </a:lnTo>
                  <a:lnTo>
                    <a:pt x="497" y="687"/>
                  </a:lnTo>
                  <a:lnTo>
                    <a:pt x="496" y="686"/>
                  </a:lnTo>
                  <a:lnTo>
                    <a:pt x="495" y="684"/>
                  </a:lnTo>
                  <a:lnTo>
                    <a:pt x="491" y="681"/>
                  </a:lnTo>
                  <a:lnTo>
                    <a:pt x="487" y="677"/>
                  </a:lnTo>
                  <a:lnTo>
                    <a:pt x="487" y="677"/>
                  </a:lnTo>
                  <a:lnTo>
                    <a:pt x="486" y="677"/>
                  </a:lnTo>
                  <a:lnTo>
                    <a:pt x="481" y="671"/>
                  </a:lnTo>
                  <a:lnTo>
                    <a:pt x="478" y="669"/>
                  </a:lnTo>
                  <a:lnTo>
                    <a:pt x="477" y="668"/>
                  </a:lnTo>
                  <a:lnTo>
                    <a:pt x="472" y="663"/>
                  </a:lnTo>
                  <a:lnTo>
                    <a:pt x="469" y="660"/>
                  </a:lnTo>
                  <a:lnTo>
                    <a:pt x="465" y="657"/>
                  </a:lnTo>
                  <a:lnTo>
                    <a:pt x="465" y="656"/>
                  </a:lnTo>
                  <a:lnTo>
                    <a:pt x="464" y="656"/>
                  </a:lnTo>
                  <a:lnTo>
                    <a:pt x="462" y="653"/>
                  </a:lnTo>
                  <a:lnTo>
                    <a:pt x="457" y="649"/>
                  </a:lnTo>
                  <a:lnTo>
                    <a:pt x="454" y="646"/>
                  </a:lnTo>
                  <a:lnTo>
                    <a:pt x="451" y="643"/>
                  </a:lnTo>
                  <a:lnTo>
                    <a:pt x="448" y="640"/>
                  </a:lnTo>
                  <a:lnTo>
                    <a:pt x="447" y="640"/>
                  </a:lnTo>
                  <a:lnTo>
                    <a:pt x="446" y="638"/>
                  </a:lnTo>
                  <a:lnTo>
                    <a:pt x="444" y="637"/>
                  </a:lnTo>
                  <a:lnTo>
                    <a:pt x="440" y="633"/>
                  </a:lnTo>
                  <a:lnTo>
                    <a:pt x="439" y="632"/>
                  </a:lnTo>
                  <a:lnTo>
                    <a:pt x="436" y="628"/>
                  </a:lnTo>
                  <a:lnTo>
                    <a:pt x="435" y="627"/>
                  </a:lnTo>
                  <a:lnTo>
                    <a:pt x="433" y="627"/>
                  </a:lnTo>
                  <a:lnTo>
                    <a:pt x="431" y="625"/>
                  </a:lnTo>
                  <a:lnTo>
                    <a:pt x="428" y="621"/>
                  </a:lnTo>
                  <a:lnTo>
                    <a:pt x="426" y="620"/>
                  </a:lnTo>
                  <a:lnTo>
                    <a:pt x="426" y="619"/>
                  </a:lnTo>
                  <a:lnTo>
                    <a:pt x="425" y="618"/>
                  </a:lnTo>
                  <a:lnTo>
                    <a:pt x="424" y="617"/>
                  </a:lnTo>
                  <a:lnTo>
                    <a:pt x="423" y="616"/>
                  </a:lnTo>
                  <a:lnTo>
                    <a:pt x="422" y="615"/>
                  </a:lnTo>
                  <a:lnTo>
                    <a:pt x="419" y="613"/>
                  </a:lnTo>
                  <a:lnTo>
                    <a:pt x="415" y="609"/>
                  </a:lnTo>
                  <a:lnTo>
                    <a:pt x="409" y="603"/>
                  </a:lnTo>
                  <a:lnTo>
                    <a:pt x="408" y="603"/>
                  </a:lnTo>
                  <a:lnTo>
                    <a:pt x="404" y="600"/>
                  </a:lnTo>
                  <a:lnTo>
                    <a:pt x="404" y="599"/>
                  </a:lnTo>
                  <a:lnTo>
                    <a:pt x="402" y="597"/>
                  </a:lnTo>
                  <a:lnTo>
                    <a:pt x="400" y="594"/>
                  </a:lnTo>
                  <a:lnTo>
                    <a:pt x="398" y="593"/>
                  </a:lnTo>
                  <a:lnTo>
                    <a:pt x="394" y="589"/>
                  </a:lnTo>
                  <a:lnTo>
                    <a:pt x="393" y="589"/>
                  </a:lnTo>
                  <a:lnTo>
                    <a:pt x="391" y="587"/>
                  </a:lnTo>
                  <a:lnTo>
                    <a:pt x="390" y="586"/>
                  </a:lnTo>
                  <a:lnTo>
                    <a:pt x="389" y="585"/>
                  </a:lnTo>
                  <a:lnTo>
                    <a:pt x="389" y="584"/>
                  </a:lnTo>
                  <a:lnTo>
                    <a:pt x="388" y="584"/>
                  </a:lnTo>
                  <a:lnTo>
                    <a:pt x="387" y="583"/>
                  </a:lnTo>
                  <a:lnTo>
                    <a:pt x="386" y="582"/>
                  </a:lnTo>
                  <a:lnTo>
                    <a:pt x="386" y="581"/>
                  </a:lnTo>
                  <a:lnTo>
                    <a:pt x="385" y="581"/>
                  </a:lnTo>
                  <a:lnTo>
                    <a:pt x="385" y="580"/>
                  </a:lnTo>
                  <a:lnTo>
                    <a:pt x="384" y="580"/>
                  </a:lnTo>
                  <a:lnTo>
                    <a:pt x="384" y="579"/>
                  </a:lnTo>
                  <a:lnTo>
                    <a:pt x="383" y="579"/>
                  </a:lnTo>
                  <a:lnTo>
                    <a:pt x="382" y="578"/>
                  </a:lnTo>
                  <a:lnTo>
                    <a:pt x="381" y="578"/>
                  </a:lnTo>
                  <a:lnTo>
                    <a:pt x="380" y="577"/>
                  </a:lnTo>
                  <a:lnTo>
                    <a:pt x="379" y="576"/>
                  </a:lnTo>
                  <a:lnTo>
                    <a:pt x="378" y="575"/>
                  </a:lnTo>
                  <a:lnTo>
                    <a:pt x="377" y="574"/>
                  </a:lnTo>
                  <a:lnTo>
                    <a:pt x="375" y="572"/>
                  </a:lnTo>
                  <a:lnTo>
                    <a:pt x="375" y="571"/>
                  </a:lnTo>
                  <a:lnTo>
                    <a:pt x="374" y="571"/>
                  </a:lnTo>
                  <a:lnTo>
                    <a:pt x="374" y="570"/>
                  </a:lnTo>
                  <a:lnTo>
                    <a:pt x="373" y="570"/>
                  </a:lnTo>
                  <a:lnTo>
                    <a:pt x="372" y="569"/>
                  </a:lnTo>
                  <a:lnTo>
                    <a:pt x="371" y="568"/>
                  </a:lnTo>
                  <a:lnTo>
                    <a:pt x="371" y="567"/>
                  </a:lnTo>
                  <a:lnTo>
                    <a:pt x="370" y="567"/>
                  </a:lnTo>
                  <a:lnTo>
                    <a:pt x="370" y="566"/>
                  </a:lnTo>
                  <a:lnTo>
                    <a:pt x="369" y="566"/>
                  </a:lnTo>
                  <a:lnTo>
                    <a:pt x="369" y="566"/>
                  </a:lnTo>
                  <a:lnTo>
                    <a:pt x="368" y="566"/>
                  </a:lnTo>
                  <a:lnTo>
                    <a:pt x="365" y="563"/>
                  </a:lnTo>
                  <a:lnTo>
                    <a:pt x="364" y="561"/>
                  </a:lnTo>
                  <a:lnTo>
                    <a:pt x="363" y="560"/>
                  </a:lnTo>
                  <a:lnTo>
                    <a:pt x="362" y="559"/>
                  </a:lnTo>
                  <a:lnTo>
                    <a:pt x="362" y="558"/>
                  </a:lnTo>
                  <a:lnTo>
                    <a:pt x="361" y="558"/>
                  </a:lnTo>
                  <a:lnTo>
                    <a:pt x="359" y="556"/>
                  </a:lnTo>
                  <a:lnTo>
                    <a:pt x="357" y="554"/>
                  </a:lnTo>
                  <a:lnTo>
                    <a:pt x="356" y="553"/>
                  </a:lnTo>
                  <a:lnTo>
                    <a:pt x="355" y="553"/>
                  </a:lnTo>
                  <a:lnTo>
                    <a:pt x="353" y="552"/>
                  </a:lnTo>
                  <a:lnTo>
                    <a:pt x="353" y="551"/>
                  </a:lnTo>
                  <a:lnTo>
                    <a:pt x="352" y="550"/>
                  </a:lnTo>
                  <a:lnTo>
                    <a:pt x="351" y="549"/>
                  </a:lnTo>
                  <a:lnTo>
                    <a:pt x="351" y="548"/>
                  </a:lnTo>
                  <a:lnTo>
                    <a:pt x="350" y="548"/>
                  </a:lnTo>
                  <a:lnTo>
                    <a:pt x="350" y="547"/>
                  </a:lnTo>
                  <a:lnTo>
                    <a:pt x="349" y="546"/>
                  </a:lnTo>
                  <a:lnTo>
                    <a:pt x="347" y="544"/>
                  </a:lnTo>
                  <a:lnTo>
                    <a:pt x="346" y="543"/>
                  </a:lnTo>
                  <a:lnTo>
                    <a:pt x="344" y="542"/>
                  </a:lnTo>
                  <a:lnTo>
                    <a:pt x="344" y="541"/>
                  </a:lnTo>
                  <a:lnTo>
                    <a:pt x="338" y="537"/>
                  </a:lnTo>
                  <a:lnTo>
                    <a:pt x="337" y="536"/>
                  </a:lnTo>
                  <a:lnTo>
                    <a:pt x="336" y="535"/>
                  </a:lnTo>
                  <a:lnTo>
                    <a:pt x="335" y="534"/>
                  </a:lnTo>
                  <a:lnTo>
                    <a:pt x="334" y="533"/>
                  </a:lnTo>
                  <a:lnTo>
                    <a:pt x="333" y="532"/>
                  </a:lnTo>
                  <a:lnTo>
                    <a:pt x="331" y="530"/>
                  </a:lnTo>
                  <a:lnTo>
                    <a:pt x="330" y="529"/>
                  </a:lnTo>
                  <a:lnTo>
                    <a:pt x="328" y="528"/>
                  </a:lnTo>
                  <a:lnTo>
                    <a:pt x="321" y="520"/>
                  </a:lnTo>
                  <a:lnTo>
                    <a:pt x="320" y="520"/>
                  </a:lnTo>
                  <a:lnTo>
                    <a:pt x="320" y="519"/>
                  </a:lnTo>
                  <a:lnTo>
                    <a:pt x="319" y="518"/>
                  </a:lnTo>
                  <a:lnTo>
                    <a:pt x="318" y="517"/>
                  </a:lnTo>
                  <a:lnTo>
                    <a:pt x="317" y="517"/>
                  </a:lnTo>
                  <a:lnTo>
                    <a:pt x="317" y="516"/>
                  </a:lnTo>
                  <a:lnTo>
                    <a:pt x="316" y="516"/>
                  </a:lnTo>
                  <a:lnTo>
                    <a:pt x="316" y="516"/>
                  </a:lnTo>
                  <a:lnTo>
                    <a:pt x="315" y="516"/>
                  </a:lnTo>
                  <a:lnTo>
                    <a:pt x="314" y="515"/>
                  </a:lnTo>
                  <a:lnTo>
                    <a:pt x="314" y="514"/>
                  </a:lnTo>
                  <a:lnTo>
                    <a:pt x="313" y="513"/>
                  </a:lnTo>
                  <a:lnTo>
                    <a:pt x="312" y="512"/>
                  </a:lnTo>
                  <a:lnTo>
                    <a:pt x="311" y="511"/>
                  </a:lnTo>
                  <a:lnTo>
                    <a:pt x="310" y="511"/>
                  </a:lnTo>
                  <a:lnTo>
                    <a:pt x="309" y="510"/>
                  </a:lnTo>
                  <a:lnTo>
                    <a:pt x="309" y="509"/>
                  </a:lnTo>
                  <a:lnTo>
                    <a:pt x="308" y="509"/>
                  </a:lnTo>
                  <a:lnTo>
                    <a:pt x="308" y="508"/>
                  </a:lnTo>
                  <a:lnTo>
                    <a:pt x="307" y="508"/>
                  </a:lnTo>
                  <a:lnTo>
                    <a:pt x="307" y="507"/>
                  </a:lnTo>
                  <a:lnTo>
                    <a:pt x="306" y="506"/>
                  </a:lnTo>
                  <a:lnTo>
                    <a:pt x="305" y="506"/>
                  </a:lnTo>
                  <a:lnTo>
                    <a:pt x="305" y="505"/>
                  </a:lnTo>
                  <a:lnTo>
                    <a:pt x="304" y="505"/>
                  </a:lnTo>
                  <a:lnTo>
                    <a:pt x="304" y="504"/>
                  </a:lnTo>
                  <a:lnTo>
                    <a:pt x="303" y="504"/>
                  </a:lnTo>
                  <a:lnTo>
                    <a:pt x="303" y="504"/>
                  </a:lnTo>
                  <a:lnTo>
                    <a:pt x="302" y="504"/>
                  </a:lnTo>
                  <a:lnTo>
                    <a:pt x="302" y="503"/>
                  </a:lnTo>
                  <a:lnTo>
                    <a:pt x="302" y="503"/>
                  </a:lnTo>
                  <a:lnTo>
                    <a:pt x="301" y="502"/>
                  </a:lnTo>
                  <a:lnTo>
                    <a:pt x="300" y="501"/>
                  </a:lnTo>
                  <a:lnTo>
                    <a:pt x="300" y="500"/>
                  </a:lnTo>
                  <a:lnTo>
                    <a:pt x="299" y="500"/>
                  </a:lnTo>
                  <a:lnTo>
                    <a:pt x="299" y="499"/>
                  </a:lnTo>
                  <a:lnTo>
                    <a:pt x="298" y="499"/>
                  </a:lnTo>
                  <a:lnTo>
                    <a:pt x="298" y="498"/>
                  </a:lnTo>
                  <a:lnTo>
                    <a:pt x="297" y="498"/>
                  </a:lnTo>
                  <a:lnTo>
                    <a:pt x="296" y="497"/>
                  </a:lnTo>
                  <a:lnTo>
                    <a:pt x="295" y="496"/>
                  </a:lnTo>
                  <a:lnTo>
                    <a:pt x="294" y="495"/>
                  </a:lnTo>
                  <a:lnTo>
                    <a:pt x="293" y="495"/>
                  </a:lnTo>
                  <a:lnTo>
                    <a:pt x="291" y="493"/>
                  </a:lnTo>
                  <a:lnTo>
                    <a:pt x="291" y="492"/>
                  </a:lnTo>
                  <a:lnTo>
                    <a:pt x="290" y="492"/>
                  </a:lnTo>
                  <a:lnTo>
                    <a:pt x="290" y="491"/>
                  </a:lnTo>
                  <a:lnTo>
                    <a:pt x="288" y="490"/>
                  </a:lnTo>
                  <a:lnTo>
                    <a:pt x="287" y="488"/>
                  </a:lnTo>
                  <a:lnTo>
                    <a:pt x="286" y="487"/>
                  </a:lnTo>
                  <a:lnTo>
                    <a:pt x="285" y="487"/>
                  </a:lnTo>
                  <a:lnTo>
                    <a:pt x="285" y="486"/>
                  </a:lnTo>
                  <a:lnTo>
                    <a:pt x="284" y="486"/>
                  </a:lnTo>
                  <a:lnTo>
                    <a:pt x="283" y="485"/>
                  </a:lnTo>
                  <a:lnTo>
                    <a:pt x="282" y="484"/>
                  </a:lnTo>
                  <a:lnTo>
                    <a:pt x="279" y="481"/>
                  </a:lnTo>
                  <a:lnTo>
                    <a:pt x="278" y="480"/>
                  </a:lnTo>
                  <a:lnTo>
                    <a:pt x="277" y="479"/>
                  </a:lnTo>
                  <a:lnTo>
                    <a:pt x="277" y="479"/>
                  </a:lnTo>
                  <a:lnTo>
                    <a:pt x="277" y="479"/>
                  </a:lnTo>
                  <a:lnTo>
                    <a:pt x="276" y="479"/>
                  </a:lnTo>
                  <a:lnTo>
                    <a:pt x="276" y="478"/>
                  </a:lnTo>
                  <a:lnTo>
                    <a:pt x="275" y="478"/>
                  </a:lnTo>
                  <a:lnTo>
                    <a:pt x="274" y="476"/>
                  </a:lnTo>
                  <a:lnTo>
                    <a:pt x="273" y="476"/>
                  </a:lnTo>
                  <a:lnTo>
                    <a:pt x="273" y="475"/>
                  </a:lnTo>
                  <a:lnTo>
                    <a:pt x="272" y="475"/>
                  </a:lnTo>
                  <a:lnTo>
                    <a:pt x="272" y="474"/>
                  </a:lnTo>
                  <a:lnTo>
                    <a:pt x="271" y="474"/>
                  </a:lnTo>
                  <a:lnTo>
                    <a:pt x="271" y="473"/>
                  </a:lnTo>
                  <a:lnTo>
                    <a:pt x="270" y="473"/>
                  </a:lnTo>
                  <a:lnTo>
                    <a:pt x="270" y="472"/>
                  </a:lnTo>
                  <a:lnTo>
                    <a:pt x="269" y="472"/>
                  </a:lnTo>
                  <a:lnTo>
                    <a:pt x="267" y="470"/>
                  </a:lnTo>
                  <a:lnTo>
                    <a:pt x="265" y="468"/>
                  </a:lnTo>
                  <a:lnTo>
                    <a:pt x="265" y="467"/>
                  </a:lnTo>
                  <a:lnTo>
                    <a:pt x="262" y="465"/>
                  </a:lnTo>
                  <a:lnTo>
                    <a:pt x="261" y="464"/>
                  </a:lnTo>
                  <a:lnTo>
                    <a:pt x="260" y="464"/>
                  </a:lnTo>
                  <a:lnTo>
                    <a:pt x="260" y="463"/>
                  </a:lnTo>
                  <a:lnTo>
                    <a:pt x="259" y="463"/>
                  </a:lnTo>
                  <a:lnTo>
                    <a:pt x="258" y="462"/>
                  </a:lnTo>
                  <a:lnTo>
                    <a:pt x="258" y="461"/>
                  </a:lnTo>
                  <a:lnTo>
                    <a:pt x="257" y="461"/>
                  </a:lnTo>
                  <a:lnTo>
                    <a:pt x="257" y="460"/>
                  </a:lnTo>
                  <a:lnTo>
                    <a:pt x="256" y="459"/>
                  </a:lnTo>
                  <a:lnTo>
                    <a:pt x="255" y="459"/>
                  </a:lnTo>
                  <a:lnTo>
                    <a:pt x="255" y="458"/>
                  </a:lnTo>
                  <a:lnTo>
                    <a:pt x="254" y="458"/>
                  </a:lnTo>
                  <a:lnTo>
                    <a:pt x="254" y="457"/>
                  </a:lnTo>
                  <a:lnTo>
                    <a:pt x="253" y="457"/>
                  </a:lnTo>
                  <a:lnTo>
                    <a:pt x="253" y="456"/>
                  </a:lnTo>
                  <a:lnTo>
                    <a:pt x="253" y="456"/>
                  </a:lnTo>
                  <a:lnTo>
                    <a:pt x="251" y="455"/>
                  </a:lnTo>
                  <a:lnTo>
                    <a:pt x="250" y="454"/>
                  </a:lnTo>
                  <a:lnTo>
                    <a:pt x="249" y="453"/>
                  </a:lnTo>
                  <a:lnTo>
                    <a:pt x="248" y="452"/>
                  </a:lnTo>
                  <a:lnTo>
                    <a:pt x="247" y="451"/>
                  </a:lnTo>
                  <a:lnTo>
                    <a:pt x="246" y="450"/>
                  </a:lnTo>
                  <a:lnTo>
                    <a:pt x="245" y="449"/>
                  </a:lnTo>
                  <a:lnTo>
                    <a:pt x="244" y="449"/>
                  </a:lnTo>
                  <a:lnTo>
                    <a:pt x="243" y="447"/>
                  </a:lnTo>
                  <a:lnTo>
                    <a:pt x="241" y="445"/>
                  </a:lnTo>
                  <a:lnTo>
                    <a:pt x="240" y="445"/>
                  </a:lnTo>
                  <a:lnTo>
                    <a:pt x="240" y="443"/>
                  </a:lnTo>
                  <a:lnTo>
                    <a:pt x="237" y="442"/>
                  </a:lnTo>
                  <a:lnTo>
                    <a:pt x="236" y="441"/>
                  </a:lnTo>
                  <a:lnTo>
                    <a:pt x="235" y="440"/>
                  </a:lnTo>
                  <a:lnTo>
                    <a:pt x="233" y="438"/>
                  </a:lnTo>
                  <a:lnTo>
                    <a:pt x="232" y="437"/>
                  </a:lnTo>
                  <a:lnTo>
                    <a:pt x="231" y="436"/>
                  </a:lnTo>
                  <a:lnTo>
                    <a:pt x="230" y="435"/>
                  </a:lnTo>
                  <a:lnTo>
                    <a:pt x="229" y="435"/>
                  </a:lnTo>
                  <a:lnTo>
                    <a:pt x="229" y="434"/>
                  </a:lnTo>
                  <a:lnTo>
                    <a:pt x="228" y="433"/>
                  </a:lnTo>
                  <a:lnTo>
                    <a:pt x="227" y="431"/>
                  </a:lnTo>
                  <a:lnTo>
                    <a:pt x="226" y="431"/>
                  </a:lnTo>
                  <a:lnTo>
                    <a:pt x="226" y="430"/>
                  </a:lnTo>
                  <a:lnTo>
                    <a:pt x="225" y="430"/>
                  </a:lnTo>
                  <a:lnTo>
                    <a:pt x="220" y="426"/>
                  </a:lnTo>
                  <a:lnTo>
                    <a:pt x="219" y="425"/>
                  </a:lnTo>
                  <a:lnTo>
                    <a:pt x="218" y="424"/>
                  </a:lnTo>
                  <a:lnTo>
                    <a:pt x="214" y="419"/>
                  </a:lnTo>
                  <a:lnTo>
                    <a:pt x="212" y="418"/>
                  </a:lnTo>
                  <a:lnTo>
                    <a:pt x="212" y="418"/>
                  </a:lnTo>
                  <a:lnTo>
                    <a:pt x="211" y="418"/>
                  </a:lnTo>
                  <a:lnTo>
                    <a:pt x="211" y="417"/>
                  </a:lnTo>
                  <a:lnTo>
                    <a:pt x="210" y="416"/>
                  </a:lnTo>
                  <a:lnTo>
                    <a:pt x="208" y="415"/>
                  </a:lnTo>
                  <a:lnTo>
                    <a:pt x="208" y="414"/>
                  </a:lnTo>
                  <a:lnTo>
                    <a:pt x="205" y="412"/>
                  </a:lnTo>
                  <a:lnTo>
                    <a:pt x="203" y="410"/>
                  </a:lnTo>
                  <a:lnTo>
                    <a:pt x="203" y="409"/>
                  </a:lnTo>
                  <a:lnTo>
                    <a:pt x="201" y="407"/>
                  </a:lnTo>
                  <a:lnTo>
                    <a:pt x="200" y="406"/>
                  </a:lnTo>
                  <a:lnTo>
                    <a:pt x="199" y="405"/>
                  </a:lnTo>
                  <a:lnTo>
                    <a:pt x="198" y="405"/>
                  </a:lnTo>
                  <a:lnTo>
                    <a:pt x="197" y="405"/>
                  </a:lnTo>
                  <a:lnTo>
                    <a:pt x="196" y="403"/>
                  </a:lnTo>
                  <a:lnTo>
                    <a:pt x="192" y="400"/>
                  </a:lnTo>
                  <a:lnTo>
                    <a:pt x="192" y="399"/>
                  </a:lnTo>
                  <a:lnTo>
                    <a:pt x="191" y="398"/>
                  </a:lnTo>
                  <a:lnTo>
                    <a:pt x="191" y="397"/>
                  </a:lnTo>
                  <a:lnTo>
                    <a:pt x="190" y="397"/>
                  </a:lnTo>
                  <a:lnTo>
                    <a:pt x="190" y="396"/>
                  </a:lnTo>
                  <a:lnTo>
                    <a:pt x="189" y="396"/>
                  </a:lnTo>
                  <a:lnTo>
                    <a:pt x="189" y="395"/>
                  </a:lnTo>
                  <a:lnTo>
                    <a:pt x="188" y="395"/>
                  </a:lnTo>
                  <a:lnTo>
                    <a:pt x="187" y="394"/>
                  </a:lnTo>
                  <a:lnTo>
                    <a:pt x="186" y="393"/>
                  </a:lnTo>
                  <a:lnTo>
                    <a:pt x="186" y="393"/>
                  </a:lnTo>
                  <a:lnTo>
                    <a:pt x="185" y="393"/>
                  </a:lnTo>
                  <a:lnTo>
                    <a:pt x="185" y="392"/>
                  </a:lnTo>
                  <a:lnTo>
                    <a:pt x="184" y="392"/>
                  </a:lnTo>
                  <a:lnTo>
                    <a:pt x="183" y="391"/>
                  </a:lnTo>
                  <a:lnTo>
                    <a:pt x="179" y="387"/>
                  </a:lnTo>
                  <a:lnTo>
                    <a:pt x="178" y="387"/>
                  </a:lnTo>
                  <a:lnTo>
                    <a:pt x="178" y="386"/>
                  </a:lnTo>
                  <a:lnTo>
                    <a:pt x="167" y="377"/>
                  </a:lnTo>
                  <a:lnTo>
                    <a:pt x="166" y="376"/>
                  </a:lnTo>
                  <a:lnTo>
                    <a:pt x="165" y="373"/>
                  </a:lnTo>
                  <a:lnTo>
                    <a:pt x="164" y="372"/>
                  </a:lnTo>
                  <a:lnTo>
                    <a:pt x="162" y="371"/>
                  </a:lnTo>
                  <a:lnTo>
                    <a:pt x="162" y="370"/>
                  </a:lnTo>
                  <a:lnTo>
                    <a:pt x="161" y="369"/>
                  </a:lnTo>
                  <a:lnTo>
                    <a:pt x="158" y="367"/>
                  </a:lnTo>
                  <a:lnTo>
                    <a:pt x="157" y="367"/>
                  </a:lnTo>
                  <a:lnTo>
                    <a:pt x="157" y="366"/>
                  </a:lnTo>
                  <a:lnTo>
                    <a:pt x="153" y="362"/>
                  </a:lnTo>
                  <a:lnTo>
                    <a:pt x="147" y="356"/>
                  </a:lnTo>
                  <a:lnTo>
                    <a:pt x="146" y="356"/>
                  </a:lnTo>
                  <a:lnTo>
                    <a:pt x="145" y="355"/>
                  </a:lnTo>
                  <a:lnTo>
                    <a:pt x="144" y="354"/>
                  </a:lnTo>
                  <a:lnTo>
                    <a:pt x="142" y="352"/>
                  </a:lnTo>
                  <a:lnTo>
                    <a:pt x="141" y="351"/>
                  </a:lnTo>
                  <a:lnTo>
                    <a:pt x="141" y="351"/>
                  </a:lnTo>
                  <a:lnTo>
                    <a:pt x="141" y="350"/>
                  </a:lnTo>
                  <a:lnTo>
                    <a:pt x="140" y="350"/>
                  </a:lnTo>
                  <a:lnTo>
                    <a:pt x="139" y="349"/>
                  </a:lnTo>
                  <a:lnTo>
                    <a:pt x="139" y="348"/>
                  </a:lnTo>
                  <a:lnTo>
                    <a:pt x="137" y="347"/>
                  </a:lnTo>
                  <a:lnTo>
                    <a:pt x="132" y="343"/>
                  </a:lnTo>
                  <a:lnTo>
                    <a:pt x="131" y="342"/>
                  </a:lnTo>
                  <a:lnTo>
                    <a:pt x="130" y="341"/>
                  </a:lnTo>
                  <a:lnTo>
                    <a:pt x="129" y="341"/>
                  </a:lnTo>
                  <a:lnTo>
                    <a:pt x="128" y="339"/>
                  </a:lnTo>
                  <a:lnTo>
                    <a:pt x="127" y="337"/>
                  </a:lnTo>
                  <a:lnTo>
                    <a:pt x="122" y="333"/>
                  </a:lnTo>
                  <a:lnTo>
                    <a:pt x="117" y="329"/>
                  </a:lnTo>
                  <a:lnTo>
                    <a:pt x="113" y="325"/>
                  </a:lnTo>
                  <a:lnTo>
                    <a:pt x="113" y="324"/>
                  </a:lnTo>
                  <a:lnTo>
                    <a:pt x="112" y="323"/>
                  </a:lnTo>
                  <a:lnTo>
                    <a:pt x="111" y="323"/>
                  </a:lnTo>
                  <a:lnTo>
                    <a:pt x="108" y="320"/>
                  </a:lnTo>
                  <a:lnTo>
                    <a:pt x="105" y="318"/>
                  </a:lnTo>
                  <a:lnTo>
                    <a:pt x="104" y="317"/>
                  </a:lnTo>
                  <a:lnTo>
                    <a:pt x="104" y="316"/>
                  </a:lnTo>
                  <a:lnTo>
                    <a:pt x="103" y="314"/>
                  </a:lnTo>
                  <a:lnTo>
                    <a:pt x="100" y="312"/>
                  </a:lnTo>
                  <a:lnTo>
                    <a:pt x="99" y="311"/>
                  </a:lnTo>
                  <a:lnTo>
                    <a:pt x="97" y="309"/>
                  </a:lnTo>
                  <a:lnTo>
                    <a:pt x="94" y="307"/>
                  </a:lnTo>
                  <a:lnTo>
                    <a:pt x="92" y="305"/>
                  </a:lnTo>
                  <a:lnTo>
                    <a:pt x="91" y="304"/>
                  </a:lnTo>
                  <a:lnTo>
                    <a:pt x="79" y="293"/>
                  </a:lnTo>
                  <a:lnTo>
                    <a:pt x="78" y="292"/>
                  </a:lnTo>
                  <a:lnTo>
                    <a:pt x="77" y="291"/>
                  </a:lnTo>
                  <a:lnTo>
                    <a:pt x="77" y="290"/>
                  </a:lnTo>
                  <a:lnTo>
                    <a:pt x="76" y="290"/>
                  </a:lnTo>
                  <a:lnTo>
                    <a:pt x="72" y="286"/>
                  </a:lnTo>
                  <a:lnTo>
                    <a:pt x="72" y="285"/>
                  </a:lnTo>
                  <a:lnTo>
                    <a:pt x="69" y="283"/>
                  </a:lnTo>
                  <a:lnTo>
                    <a:pt x="66" y="281"/>
                  </a:lnTo>
                  <a:lnTo>
                    <a:pt x="64" y="278"/>
                  </a:lnTo>
                  <a:lnTo>
                    <a:pt x="62" y="277"/>
                  </a:lnTo>
                  <a:lnTo>
                    <a:pt x="60" y="275"/>
                  </a:lnTo>
                  <a:lnTo>
                    <a:pt x="58" y="273"/>
                  </a:lnTo>
                  <a:lnTo>
                    <a:pt x="56" y="271"/>
                  </a:lnTo>
                  <a:lnTo>
                    <a:pt x="55" y="270"/>
                  </a:lnTo>
                  <a:lnTo>
                    <a:pt x="50" y="265"/>
                  </a:lnTo>
                  <a:lnTo>
                    <a:pt x="49" y="265"/>
                  </a:lnTo>
                  <a:lnTo>
                    <a:pt x="49" y="264"/>
                  </a:lnTo>
                  <a:lnTo>
                    <a:pt x="46" y="261"/>
                  </a:lnTo>
                  <a:lnTo>
                    <a:pt x="43" y="259"/>
                  </a:lnTo>
                  <a:lnTo>
                    <a:pt x="42" y="258"/>
                  </a:lnTo>
                  <a:lnTo>
                    <a:pt x="42" y="257"/>
                  </a:lnTo>
                  <a:lnTo>
                    <a:pt x="41" y="257"/>
                  </a:lnTo>
                  <a:lnTo>
                    <a:pt x="38" y="254"/>
                  </a:lnTo>
                  <a:lnTo>
                    <a:pt x="37" y="253"/>
                  </a:lnTo>
                  <a:lnTo>
                    <a:pt x="36" y="252"/>
                  </a:lnTo>
                  <a:lnTo>
                    <a:pt x="33" y="250"/>
                  </a:lnTo>
                  <a:lnTo>
                    <a:pt x="33" y="249"/>
                  </a:lnTo>
                  <a:lnTo>
                    <a:pt x="31" y="248"/>
                  </a:lnTo>
                  <a:lnTo>
                    <a:pt x="31" y="247"/>
                  </a:lnTo>
                  <a:lnTo>
                    <a:pt x="30" y="247"/>
                  </a:lnTo>
                  <a:lnTo>
                    <a:pt x="30" y="246"/>
                  </a:lnTo>
                  <a:lnTo>
                    <a:pt x="30" y="246"/>
                  </a:lnTo>
                  <a:lnTo>
                    <a:pt x="26" y="243"/>
                  </a:lnTo>
                  <a:lnTo>
                    <a:pt x="25" y="242"/>
                  </a:lnTo>
                  <a:lnTo>
                    <a:pt x="24" y="241"/>
                  </a:lnTo>
                  <a:lnTo>
                    <a:pt x="23" y="240"/>
                  </a:lnTo>
                  <a:lnTo>
                    <a:pt x="21" y="238"/>
                  </a:lnTo>
                  <a:lnTo>
                    <a:pt x="18" y="236"/>
                  </a:lnTo>
                  <a:lnTo>
                    <a:pt x="18" y="235"/>
                  </a:lnTo>
                  <a:lnTo>
                    <a:pt x="18" y="234"/>
                  </a:lnTo>
                  <a:lnTo>
                    <a:pt x="17" y="234"/>
                  </a:lnTo>
                  <a:lnTo>
                    <a:pt x="17" y="233"/>
                  </a:lnTo>
                  <a:lnTo>
                    <a:pt x="15" y="232"/>
                  </a:lnTo>
                  <a:lnTo>
                    <a:pt x="14" y="232"/>
                  </a:lnTo>
                  <a:lnTo>
                    <a:pt x="10" y="227"/>
                  </a:lnTo>
                  <a:lnTo>
                    <a:pt x="9" y="227"/>
                  </a:lnTo>
                  <a:lnTo>
                    <a:pt x="8" y="226"/>
                  </a:lnTo>
                  <a:lnTo>
                    <a:pt x="7" y="225"/>
                  </a:lnTo>
                  <a:lnTo>
                    <a:pt x="6" y="224"/>
                  </a:lnTo>
                  <a:lnTo>
                    <a:pt x="3" y="221"/>
                  </a:lnTo>
                  <a:lnTo>
                    <a:pt x="3" y="220"/>
                  </a:lnTo>
                  <a:lnTo>
                    <a:pt x="3" y="220"/>
                  </a:lnTo>
                  <a:lnTo>
                    <a:pt x="3" y="217"/>
                  </a:lnTo>
                  <a:lnTo>
                    <a:pt x="3" y="212"/>
                  </a:lnTo>
                  <a:lnTo>
                    <a:pt x="3" y="211"/>
                  </a:lnTo>
                  <a:lnTo>
                    <a:pt x="3" y="209"/>
                  </a:lnTo>
                  <a:lnTo>
                    <a:pt x="3" y="208"/>
                  </a:lnTo>
                  <a:lnTo>
                    <a:pt x="3" y="208"/>
                  </a:lnTo>
                  <a:lnTo>
                    <a:pt x="3" y="205"/>
                  </a:lnTo>
                  <a:lnTo>
                    <a:pt x="4" y="205"/>
                  </a:lnTo>
                  <a:lnTo>
                    <a:pt x="5" y="205"/>
                  </a:lnTo>
                  <a:lnTo>
                    <a:pt x="5" y="205"/>
                  </a:lnTo>
                  <a:lnTo>
                    <a:pt x="6" y="205"/>
                  </a:lnTo>
                  <a:lnTo>
                    <a:pt x="7" y="205"/>
                  </a:lnTo>
                  <a:lnTo>
                    <a:pt x="7" y="206"/>
                  </a:lnTo>
                  <a:lnTo>
                    <a:pt x="8" y="206"/>
                  </a:lnTo>
                  <a:lnTo>
                    <a:pt x="9" y="206"/>
                  </a:lnTo>
                  <a:lnTo>
                    <a:pt x="9" y="207"/>
                  </a:lnTo>
                  <a:lnTo>
                    <a:pt x="10" y="207"/>
                  </a:lnTo>
                  <a:lnTo>
                    <a:pt x="10" y="208"/>
                  </a:lnTo>
                  <a:lnTo>
                    <a:pt x="11" y="208"/>
                  </a:lnTo>
                  <a:lnTo>
                    <a:pt x="11" y="208"/>
                  </a:lnTo>
                  <a:lnTo>
                    <a:pt x="12" y="208"/>
                  </a:lnTo>
                  <a:lnTo>
                    <a:pt x="12" y="209"/>
                  </a:lnTo>
                  <a:lnTo>
                    <a:pt x="12" y="210"/>
                  </a:lnTo>
                  <a:lnTo>
                    <a:pt x="13" y="210"/>
                  </a:lnTo>
                  <a:lnTo>
                    <a:pt x="13" y="209"/>
                  </a:lnTo>
                  <a:lnTo>
                    <a:pt x="13" y="208"/>
                  </a:lnTo>
                  <a:lnTo>
                    <a:pt x="13" y="208"/>
                  </a:lnTo>
                  <a:lnTo>
                    <a:pt x="13" y="207"/>
                  </a:lnTo>
                  <a:lnTo>
                    <a:pt x="14" y="206"/>
                  </a:lnTo>
                  <a:lnTo>
                    <a:pt x="14" y="205"/>
                  </a:lnTo>
                  <a:lnTo>
                    <a:pt x="14" y="201"/>
                  </a:lnTo>
                  <a:lnTo>
                    <a:pt x="15" y="199"/>
                  </a:lnTo>
                  <a:lnTo>
                    <a:pt x="15" y="198"/>
                  </a:lnTo>
                  <a:lnTo>
                    <a:pt x="15" y="197"/>
                  </a:lnTo>
                  <a:lnTo>
                    <a:pt x="15" y="196"/>
                  </a:lnTo>
                  <a:lnTo>
                    <a:pt x="16" y="196"/>
                  </a:lnTo>
                  <a:lnTo>
                    <a:pt x="16" y="195"/>
                  </a:lnTo>
                  <a:lnTo>
                    <a:pt x="17" y="195"/>
                  </a:lnTo>
                  <a:lnTo>
                    <a:pt x="17" y="195"/>
                  </a:lnTo>
                  <a:lnTo>
                    <a:pt x="17" y="194"/>
                  </a:lnTo>
                  <a:lnTo>
                    <a:pt x="18" y="194"/>
                  </a:lnTo>
                  <a:lnTo>
                    <a:pt x="18" y="193"/>
                  </a:lnTo>
                  <a:lnTo>
                    <a:pt x="18" y="193"/>
                  </a:lnTo>
                  <a:lnTo>
                    <a:pt x="18" y="192"/>
                  </a:lnTo>
                  <a:lnTo>
                    <a:pt x="18" y="191"/>
                  </a:lnTo>
                  <a:lnTo>
                    <a:pt x="18" y="190"/>
                  </a:lnTo>
                  <a:lnTo>
                    <a:pt x="18" y="190"/>
                  </a:lnTo>
                  <a:lnTo>
                    <a:pt x="18" y="189"/>
                  </a:lnTo>
                  <a:lnTo>
                    <a:pt x="18" y="188"/>
                  </a:lnTo>
                  <a:lnTo>
                    <a:pt x="17" y="188"/>
                  </a:lnTo>
                  <a:lnTo>
                    <a:pt x="17" y="187"/>
                  </a:lnTo>
                  <a:lnTo>
                    <a:pt x="17" y="186"/>
                  </a:lnTo>
                  <a:lnTo>
                    <a:pt x="17" y="185"/>
                  </a:lnTo>
                  <a:lnTo>
                    <a:pt x="16" y="185"/>
                  </a:lnTo>
                  <a:lnTo>
                    <a:pt x="16" y="184"/>
                  </a:lnTo>
                  <a:lnTo>
                    <a:pt x="16" y="183"/>
                  </a:lnTo>
                  <a:lnTo>
                    <a:pt x="15" y="183"/>
                  </a:lnTo>
                  <a:lnTo>
                    <a:pt x="15" y="182"/>
                  </a:lnTo>
                  <a:lnTo>
                    <a:pt x="15" y="181"/>
                  </a:lnTo>
                  <a:lnTo>
                    <a:pt x="14" y="181"/>
                  </a:lnTo>
                  <a:lnTo>
                    <a:pt x="14" y="180"/>
                  </a:lnTo>
                  <a:lnTo>
                    <a:pt x="14" y="179"/>
                  </a:lnTo>
                  <a:lnTo>
                    <a:pt x="13" y="179"/>
                  </a:lnTo>
                  <a:lnTo>
                    <a:pt x="13" y="178"/>
                  </a:lnTo>
                  <a:lnTo>
                    <a:pt x="13" y="177"/>
                  </a:lnTo>
                  <a:lnTo>
                    <a:pt x="12" y="176"/>
                  </a:lnTo>
                  <a:lnTo>
                    <a:pt x="12" y="175"/>
                  </a:lnTo>
                  <a:lnTo>
                    <a:pt x="11" y="174"/>
                  </a:lnTo>
                  <a:lnTo>
                    <a:pt x="11" y="173"/>
                  </a:lnTo>
                  <a:lnTo>
                    <a:pt x="10" y="173"/>
                  </a:lnTo>
                  <a:lnTo>
                    <a:pt x="10" y="172"/>
                  </a:lnTo>
                  <a:lnTo>
                    <a:pt x="10" y="171"/>
                  </a:lnTo>
                  <a:lnTo>
                    <a:pt x="9" y="171"/>
                  </a:lnTo>
                  <a:lnTo>
                    <a:pt x="9" y="171"/>
                  </a:lnTo>
                  <a:lnTo>
                    <a:pt x="9" y="170"/>
                  </a:lnTo>
                  <a:lnTo>
                    <a:pt x="8" y="169"/>
                  </a:lnTo>
                  <a:lnTo>
                    <a:pt x="7" y="169"/>
                  </a:lnTo>
                  <a:lnTo>
                    <a:pt x="7" y="168"/>
                  </a:lnTo>
                  <a:lnTo>
                    <a:pt x="7" y="167"/>
                  </a:lnTo>
                  <a:lnTo>
                    <a:pt x="6" y="167"/>
                  </a:lnTo>
                  <a:lnTo>
                    <a:pt x="6" y="166"/>
                  </a:lnTo>
                  <a:lnTo>
                    <a:pt x="6" y="165"/>
                  </a:lnTo>
                  <a:lnTo>
                    <a:pt x="5" y="165"/>
                  </a:lnTo>
                  <a:lnTo>
                    <a:pt x="5" y="164"/>
                  </a:lnTo>
                  <a:lnTo>
                    <a:pt x="5" y="163"/>
                  </a:lnTo>
                  <a:lnTo>
                    <a:pt x="5" y="163"/>
                  </a:lnTo>
                  <a:lnTo>
                    <a:pt x="5" y="162"/>
                  </a:lnTo>
                  <a:lnTo>
                    <a:pt x="5" y="161"/>
                  </a:lnTo>
                  <a:lnTo>
                    <a:pt x="4" y="160"/>
                  </a:lnTo>
                  <a:lnTo>
                    <a:pt x="4" y="159"/>
                  </a:lnTo>
                  <a:lnTo>
                    <a:pt x="4" y="158"/>
                  </a:lnTo>
                  <a:lnTo>
                    <a:pt x="4" y="158"/>
                  </a:lnTo>
                  <a:lnTo>
                    <a:pt x="4" y="157"/>
                  </a:lnTo>
                  <a:lnTo>
                    <a:pt x="4" y="156"/>
                  </a:lnTo>
                  <a:lnTo>
                    <a:pt x="4" y="155"/>
                  </a:lnTo>
                  <a:lnTo>
                    <a:pt x="4" y="154"/>
                  </a:lnTo>
                  <a:lnTo>
                    <a:pt x="4" y="153"/>
                  </a:lnTo>
                  <a:lnTo>
                    <a:pt x="4" y="152"/>
                  </a:lnTo>
                  <a:lnTo>
                    <a:pt x="5" y="152"/>
                  </a:lnTo>
                  <a:lnTo>
                    <a:pt x="5" y="151"/>
                  </a:lnTo>
                  <a:lnTo>
                    <a:pt x="5" y="150"/>
                  </a:lnTo>
                  <a:lnTo>
                    <a:pt x="5" y="149"/>
                  </a:lnTo>
                  <a:lnTo>
                    <a:pt x="5" y="148"/>
                  </a:lnTo>
                  <a:lnTo>
                    <a:pt x="5" y="144"/>
                  </a:lnTo>
                  <a:lnTo>
                    <a:pt x="4" y="145"/>
                  </a:lnTo>
                  <a:lnTo>
                    <a:pt x="3" y="145"/>
                  </a:lnTo>
                  <a:lnTo>
                    <a:pt x="2" y="145"/>
                  </a:lnTo>
                  <a:lnTo>
                    <a:pt x="2" y="146"/>
                  </a:lnTo>
                  <a:lnTo>
                    <a:pt x="1" y="146"/>
                  </a:lnTo>
                  <a:lnTo>
                    <a:pt x="1" y="145"/>
                  </a:lnTo>
                  <a:lnTo>
                    <a:pt x="0" y="145"/>
                  </a:lnTo>
                  <a:lnTo>
                    <a:pt x="0" y="144"/>
                  </a:lnTo>
                  <a:lnTo>
                    <a:pt x="0" y="143"/>
                  </a:lnTo>
                  <a:lnTo>
                    <a:pt x="1" y="142"/>
                  </a:lnTo>
                  <a:lnTo>
                    <a:pt x="1" y="141"/>
                  </a:lnTo>
                  <a:lnTo>
                    <a:pt x="1" y="140"/>
                  </a:lnTo>
                  <a:lnTo>
                    <a:pt x="1" y="139"/>
                  </a:lnTo>
                  <a:lnTo>
                    <a:pt x="2" y="139"/>
                  </a:lnTo>
                  <a:lnTo>
                    <a:pt x="3" y="139"/>
                  </a:lnTo>
                  <a:lnTo>
                    <a:pt x="4" y="139"/>
                  </a:lnTo>
                  <a:lnTo>
                    <a:pt x="5" y="139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6" y="140"/>
                  </a:lnTo>
                  <a:lnTo>
                    <a:pt x="7" y="140"/>
                  </a:lnTo>
                  <a:lnTo>
                    <a:pt x="8" y="140"/>
                  </a:lnTo>
                  <a:lnTo>
                    <a:pt x="9" y="140"/>
                  </a:lnTo>
                  <a:lnTo>
                    <a:pt x="10" y="140"/>
                  </a:lnTo>
                  <a:lnTo>
                    <a:pt x="11" y="140"/>
                  </a:lnTo>
                  <a:lnTo>
                    <a:pt x="12" y="140"/>
                  </a:lnTo>
                  <a:lnTo>
                    <a:pt x="13" y="140"/>
                  </a:lnTo>
                  <a:lnTo>
                    <a:pt x="14" y="140"/>
                  </a:lnTo>
                  <a:lnTo>
                    <a:pt x="14" y="139"/>
                  </a:lnTo>
                  <a:lnTo>
                    <a:pt x="14" y="138"/>
                  </a:lnTo>
                  <a:lnTo>
                    <a:pt x="14" y="139"/>
                  </a:lnTo>
                  <a:lnTo>
                    <a:pt x="15" y="139"/>
                  </a:lnTo>
                  <a:lnTo>
                    <a:pt x="16" y="139"/>
                  </a:lnTo>
                  <a:lnTo>
                    <a:pt x="16" y="138"/>
                  </a:lnTo>
                  <a:lnTo>
                    <a:pt x="16" y="139"/>
                  </a:lnTo>
                  <a:lnTo>
                    <a:pt x="17" y="139"/>
                  </a:lnTo>
                  <a:lnTo>
                    <a:pt x="17" y="138"/>
                  </a:lnTo>
                  <a:lnTo>
                    <a:pt x="18" y="138"/>
                  </a:lnTo>
                  <a:lnTo>
                    <a:pt x="16" y="140"/>
                  </a:lnTo>
                  <a:lnTo>
                    <a:pt x="17" y="140"/>
                  </a:lnTo>
                  <a:lnTo>
                    <a:pt x="18" y="140"/>
                  </a:lnTo>
                  <a:lnTo>
                    <a:pt x="18" y="140"/>
                  </a:lnTo>
                  <a:lnTo>
                    <a:pt x="18" y="139"/>
                  </a:lnTo>
                  <a:lnTo>
                    <a:pt x="19" y="139"/>
                  </a:lnTo>
                  <a:lnTo>
                    <a:pt x="20" y="138"/>
                  </a:lnTo>
                  <a:lnTo>
                    <a:pt x="21" y="138"/>
                  </a:lnTo>
                  <a:lnTo>
                    <a:pt x="21" y="137"/>
                  </a:lnTo>
                  <a:lnTo>
                    <a:pt x="22" y="137"/>
                  </a:lnTo>
                  <a:lnTo>
                    <a:pt x="23" y="137"/>
                  </a:lnTo>
                  <a:lnTo>
                    <a:pt x="24" y="138"/>
                  </a:lnTo>
                  <a:lnTo>
                    <a:pt x="25" y="138"/>
                  </a:lnTo>
                  <a:lnTo>
                    <a:pt x="26" y="138"/>
                  </a:lnTo>
                  <a:lnTo>
                    <a:pt x="27" y="138"/>
                  </a:lnTo>
                  <a:lnTo>
                    <a:pt x="28" y="138"/>
                  </a:lnTo>
                  <a:lnTo>
                    <a:pt x="29" y="138"/>
                  </a:lnTo>
                  <a:lnTo>
                    <a:pt x="30" y="138"/>
                  </a:lnTo>
                  <a:lnTo>
                    <a:pt x="30" y="138"/>
                  </a:lnTo>
                  <a:lnTo>
                    <a:pt x="31" y="137"/>
                  </a:lnTo>
                  <a:lnTo>
                    <a:pt x="32" y="137"/>
                  </a:lnTo>
                  <a:lnTo>
                    <a:pt x="32" y="136"/>
                  </a:lnTo>
                  <a:lnTo>
                    <a:pt x="33" y="136"/>
                  </a:lnTo>
                  <a:lnTo>
                    <a:pt x="33" y="135"/>
                  </a:lnTo>
                  <a:lnTo>
                    <a:pt x="34" y="135"/>
                  </a:lnTo>
                  <a:lnTo>
                    <a:pt x="35" y="135"/>
                  </a:lnTo>
                  <a:lnTo>
                    <a:pt x="35" y="134"/>
                  </a:lnTo>
                  <a:lnTo>
                    <a:pt x="35" y="134"/>
                  </a:lnTo>
                  <a:lnTo>
                    <a:pt x="36" y="134"/>
                  </a:lnTo>
                  <a:lnTo>
                    <a:pt x="36" y="134"/>
                  </a:lnTo>
                  <a:lnTo>
                    <a:pt x="37" y="134"/>
                  </a:lnTo>
                  <a:lnTo>
                    <a:pt x="37" y="133"/>
                  </a:lnTo>
                  <a:lnTo>
                    <a:pt x="38" y="133"/>
                  </a:lnTo>
                  <a:lnTo>
                    <a:pt x="38" y="132"/>
                  </a:lnTo>
                  <a:lnTo>
                    <a:pt x="39" y="132"/>
                  </a:lnTo>
                  <a:lnTo>
                    <a:pt x="39" y="131"/>
                  </a:lnTo>
                  <a:lnTo>
                    <a:pt x="41" y="130"/>
                  </a:lnTo>
                  <a:lnTo>
                    <a:pt x="42" y="130"/>
                  </a:lnTo>
                  <a:lnTo>
                    <a:pt x="42" y="130"/>
                  </a:lnTo>
                  <a:lnTo>
                    <a:pt x="43" y="130"/>
                  </a:lnTo>
                  <a:lnTo>
                    <a:pt x="44" y="130"/>
                  </a:lnTo>
                  <a:lnTo>
                    <a:pt x="44" y="131"/>
                  </a:lnTo>
                  <a:lnTo>
                    <a:pt x="44" y="132"/>
                  </a:lnTo>
                  <a:lnTo>
                    <a:pt x="44" y="133"/>
                  </a:lnTo>
                  <a:lnTo>
                    <a:pt x="45" y="132"/>
                  </a:lnTo>
                  <a:lnTo>
                    <a:pt x="47" y="132"/>
                  </a:lnTo>
                  <a:lnTo>
                    <a:pt x="48" y="131"/>
                  </a:lnTo>
                  <a:lnTo>
                    <a:pt x="49" y="131"/>
                  </a:lnTo>
                  <a:lnTo>
                    <a:pt x="49" y="130"/>
                  </a:lnTo>
                  <a:lnTo>
                    <a:pt x="49" y="128"/>
                  </a:lnTo>
                  <a:lnTo>
                    <a:pt x="50" y="128"/>
                  </a:lnTo>
                  <a:lnTo>
                    <a:pt x="51" y="128"/>
                  </a:lnTo>
                  <a:lnTo>
                    <a:pt x="52" y="128"/>
                  </a:lnTo>
                  <a:lnTo>
                    <a:pt x="53" y="128"/>
                  </a:lnTo>
                  <a:lnTo>
                    <a:pt x="54" y="128"/>
                  </a:lnTo>
                  <a:lnTo>
                    <a:pt x="55" y="128"/>
                  </a:lnTo>
                  <a:lnTo>
                    <a:pt x="55" y="128"/>
                  </a:lnTo>
                  <a:lnTo>
                    <a:pt x="56" y="128"/>
                  </a:lnTo>
                  <a:lnTo>
                    <a:pt x="57" y="128"/>
                  </a:lnTo>
                  <a:lnTo>
                    <a:pt x="58" y="128"/>
                  </a:lnTo>
                  <a:lnTo>
                    <a:pt x="58" y="127"/>
                  </a:lnTo>
                  <a:lnTo>
                    <a:pt x="59" y="127"/>
                  </a:lnTo>
                  <a:lnTo>
                    <a:pt x="60" y="127"/>
                  </a:lnTo>
                  <a:lnTo>
                    <a:pt x="61" y="127"/>
                  </a:lnTo>
                  <a:lnTo>
                    <a:pt x="61" y="128"/>
                  </a:lnTo>
                  <a:lnTo>
                    <a:pt x="62" y="128"/>
                  </a:lnTo>
                  <a:lnTo>
                    <a:pt x="63" y="128"/>
                  </a:lnTo>
                  <a:lnTo>
                    <a:pt x="64" y="128"/>
                  </a:lnTo>
                  <a:lnTo>
                    <a:pt x="65" y="128"/>
                  </a:lnTo>
                  <a:lnTo>
                    <a:pt x="66" y="128"/>
                  </a:lnTo>
                  <a:lnTo>
                    <a:pt x="67" y="128"/>
                  </a:lnTo>
                  <a:lnTo>
                    <a:pt x="67" y="128"/>
                  </a:lnTo>
                  <a:lnTo>
                    <a:pt x="68" y="128"/>
                  </a:lnTo>
                  <a:lnTo>
                    <a:pt x="69" y="128"/>
                  </a:lnTo>
                  <a:lnTo>
                    <a:pt x="69" y="129"/>
                  </a:lnTo>
                  <a:lnTo>
                    <a:pt x="70" y="129"/>
                  </a:lnTo>
                  <a:lnTo>
                    <a:pt x="71" y="130"/>
                  </a:lnTo>
                  <a:lnTo>
                    <a:pt x="72" y="130"/>
                  </a:lnTo>
                  <a:lnTo>
                    <a:pt x="73" y="130"/>
                  </a:lnTo>
                  <a:lnTo>
                    <a:pt x="74" y="130"/>
                  </a:lnTo>
                  <a:lnTo>
                    <a:pt x="74" y="131"/>
                  </a:lnTo>
                  <a:lnTo>
                    <a:pt x="75" y="131"/>
                  </a:lnTo>
                  <a:lnTo>
                    <a:pt x="76" y="131"/>
                  </a:lnTo>
                  <a:lnTo>
                    <a:pt x="76" y="130"/>
                  </a:lnTo>
                  <a:lnTo>
                    <a:pt x="77" y="130"/>
                  </a:lnTo>
                  <a:lnTo>
                    <a:pt x="78" y="130"/>
                  </a:lnTo>
                  <a:lnTo>
                    <a:pt x="78" y="129"/>
                  </a:lnTo>
                  <a:lnTo>
                    <a:pt x="79" y="129"/>
                  </a:lnTo>
                  <a:lnTo>
                    <a:pt x="79" y="128"/>
                  </a:lnTo>
                  <a:lnTo>
                    <a:pt x="79" y="128"/>
                  </a:lnTo>
                  <a:lnTo>
                    <a:pt x="80" y="128"/>
                  </a:lnTo>
                  <a:lnTo>
                    <a:pt x="80" y="127"/>
                  </a:lnTo>
                  <a:lnTo>
                    <a:pt x="81" y="127"/>
                  </a:lnTo>
                  <a:lnTo>
                    <a:pt x="82" y="127"/>
                  </a:lnTo>
                  <a:lnTo>
                    <a:pt x="83" y="126"/>
                  </a:lnTo>
                  <a:lnTo>
                    <a:pt x="82" y="126"/>
                  </a:lnTo>
                  <a:lnTo>
                    <a:pt x="81" y="126"/>
                  </a:lnTo>
                  <a:lnTo>
                    <a:pt x="80" y="126"/>
                  </a:lnTo>
                  <a:lnTo>
                    <a:pt x="79" y="126"/>
                  </a:lnTo>
                  <a:lnTo>
                    <a:pt x="79" y="124"/>
                  </a:lnTo>
                  <a:lnTo>
                    <a:pt x="79" y="123"/>
                  </a:lnTo>
                  <a:lnTo>
                    <a:pt x="80" y="123"/>
                  </a:lnTo>
                  <a:lnTo>
                    <a:pt x="80" y="122"/>
                  </a:lnTo>
                  <a:lnTo>
                    <a:pt x="80" y="121"/>
                  </a:lnTo>
                  <a:lnTo>
                    <a:pt x="80" y="121"/>
                  </a:lnTo>
                  <a:lnTo>
                    <a:pt x="80" y="120"/>
                  </a:lnTo>
                  <a:lnTo>
                    <a:pt x="80" y="119"/>
                  </a:lnTo>
                  <a:lnTo>
                    <a:pt x="80" y="118"/>
                  </a:lnTo>
                  <a:lnTo>
                    <a:pt x="80" y="117"/>
                  </a:lnTo>
                  <a:lnTo>
                    <a:pt x="80" y="115"/>
                  </a:lnTo>
                  <a:lnTo>
                    <a:pt x="80" y="114"/>
                  </a:lnTo>
                  <a:lnTo>
                    <a:pt x="80" y="113"/>
                  </a:lnTo>
                  <a:lnTo>
                    <a:pt x="80" y="112"/>
                  </a:lnTo>
                  <a:lnTo>
                    <a:pt x="80" y="111"/>
                  </a:lnTo>
                  <a:lnTo>
                    <a:pt x="80" y="110"/>
                  </a:lnTo>
                  <a:lnTo>
                    <a:pt x="80" y="109"/>
                  </a:lnTo>
                  <a:lnTo>
                    <a:pt x="80" y="109"/>
                  </a:lnTo>
                  <a:lnTo>
                    <a:pt x="80" y="108"/>
                  </a:lnTo>
                  <a:lnTo>
                    <a:pt x="80" y="107"/>
                  </a:lnTo>
                  <a:lnTo>
                    <a:pt x="80" y="106"/>
                  </a:lnTo>
                  <a:lnTo>
                    <a:pt x="80" y="105"/>
                  </a:lnTo>
                  <a:lnTo>
                    <a:pt x="80" y="104"/>
                  </a:lnTo>
                  <a:lnTo>
                    <a:pt x="80" y="103"/>
                  </a:lnTo>
                  <a:lnTo>
                    <a:pt x="80" y="102"/>
                  </a:lnTo>
                  <a:lnTo>
                    <a:pt x="80" y="101"/>
                  </a:lnTo>
                  <a:lnTo>
                    <a:pt x="80" y="100"/>
                  </a:lnTo>
                  <a:lnTo>
                    <a:pt x="80" y="99"/>
                  </a:lnTo>
                  <a:lnTo>
                    <a:pt x="80" y="98"/>
                  </a:lnTo>
                  <a:lnTo>
                    <a:pt x="80" y="97"/>
                  </a:lnTo>
                  <a:lnTo>
                    <a:pt x="81" y="97"/>
                  </a:lnTo>
                  <a:lnTo>
                    <a:pt x="81" y="97"/>
                  </a:lnTo>
                  <a:lnTo>
                    <a:pt x="81" y="96"/>
                  </a:lnTo>
                  <a:lnTo>
                    <a:pt x="82" y="96"/>
                  </a:lnTo>
                  <a:lnTo>
                    <a:pt x="82" y="95"/>
                  </a:lnTo>
                  <a:lnTo>
                    <a:pt x="83" y="93"/>
                  </a:lnTo>
                  <a:lnTo>
                    <a:pt x="84" y="92"/>
                  </a:lnTo>
                  <a:lnTo>
                    <a:pt x="84" y="91"/>
                  </a:lnTo>
                  <a:lnTo>
                    <a:pt x="85" y="91"/>
                  </a:lnTo>
                  <a:lnTo>
                    <a:pt x="85" y="90"/>
                  </a:lnTo>
                  <a:lnTo>
                    <a:pt x="85" y="89"/>
                  </a:lnTo>
                  <a:lnTo>
                    <a:pt x="86" y="89"/>
                  </a:lnTo>
                  <a:lnTo>
                    <a:pt x="87" y="87"/>
                  </a:lnTo>
                  <a:lnTo>
                    <a:pt x="88" y="86"/>
                  </a:lnTo>
                  <a:lnTo>
                    <a:pt x="88" y="85"/>
                  </a:lnTo>
                  <a:lnTo>
                    <a:pt x="89" y="85"/>
                  </a:lnTo>
                  <a:lnTo>
                    <a:pt x="89" y="84"/>
                  </a:lnTo>
                  <a:lnTo>
                    <a:pt x="90" y="83"/>
                  </a:lnTo>
                  <a:lnTo>
                    <a:pt x="91" y="82"/>
                  </a:lnTo>
                  <a:lnTo>
                    <a:pt x="91" y="81"/>
                  </a:lnTo>
                  <a:lnTo>
                    <a:pt x="92" y="81"/>
                  </a:lnTo>
                  <a:lnTo>
                    <a:pt x="92" y="78"/>
                  </a:lnTo>
                  <a:lnTo>
                    <a:pt x="93" y="76"/>
                  </a:lnTo>
                  <a:lnTo>
                    <a:pt x="94" y="75"/>
                  </a:lnTo>
                  <a:lnTo>
                    <a:pt x="95" y="74"/>
                  </a:lnTo>
                  <a:lnTo>
                    <a:pt x="96" y="72"/>
                  </a:lnTo>
                  <a:lnTo>
                    <a:pt x="96" y="72"/>
                  </a:lnTo>
                  <a:lnTo>
                    <a:pt x="98" y="70"/>
                  </a:lnTo>
                  <a:lnTo>
                    <a:pt x="98" y="69"/>
                  </a:lnTo>
                  <a:lnTo>
                    <a:pt x="99" y="68"/>
                  </a:lnTo>
                  <a:lnTo>
                    <a:pt x="100" y="67"/>
                  </a:lnTo>
                  <a:lnTo>
                    <a:pt x="101" y="65"/>
                  </a:lnTo>
                  <a:lnTo>
                    <a:pt x="104" y="61"/>
                  </a:lnTo>
                  <a:lnTo>
                    <a:pt x="102" y="60"/>
                  </a:lnTo>
                  <a:lnTo>
                    <a:pt x="101" y="60"/>
                  </a:lnTo>
                  <a:lnTo>
                    <a:pt x="100" y="60"/>
                  </a:lnTo>
                  <a:lnTo>
                    <a:pt x="99" y="60"/>
                  </a:lnTo>
                  <a:lnTo>
                    <a:pt x="99" y="60"/>
                  </a:lnTo>
                  <a:lnTo>
                    <a:pt x="99" y="59"/>
                  </a:lnTo>
                  <a:lnTo>
                    <a:pt x="99" y="58"/>
                  </a:lnTo>
                  <a:lnTo>
                    <a:pt x="98" y="57"/>
                  </a:lnTo>
                  <a:lnTo>
                    <a:pt x="97" y="57"/>
                  </a:lnTo>
                  <a:lnTo>
                    <a:pt x="96" y="57"/>
                  </a:lnTo>
                  <a:lnTo>
                    <a:pt x="95" y="57"/>
                  </a:lnTo>
                  <a:lnTo>
                    <a:pt x="92" y="57"/>
                  </a:lnTo>
                  <a:lnTo>
                    <a:pt x="91" y="57"/>
                  </a:lnTo>
                  <a:lnTo>
                    <a:pt x="90" y="56"/>
                  </a:lnTo>
                  <a:lnTo>
                    <a:pt x="88" y="56"/>
                  </a:lnTo>
                  <a:lnTo>
                    <a:pt x="86" y="56"/>
                  </a:lnTo>
                  <a:lnTo>
                    <a:pt x="86" y="55"/>
                  </a:lnTo>
                  <a:lnTo>
                    <a:pt x="86" y="54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6" y="49"/>
                  </a:lnTo>
                  <a:lnTo>
                    <a:pt x="86" y="48"/>
                  </a:lnTo>
                  <a:lnTo>
                    <a:pt x="86" y="47"/>
                  </a:lnTo>
                  <a:lnTo>
                    <a:pt x="85" y="47"/>
                  </a:lnTo>
                  <a:lnTo>
                    <a:pt x="84" y="47"/>
                  </a:lnTo>
                  <a:lnTo>
                    <a:pt x="83" y="47"/>
                  </a:lnTo>
                  <a:lnTo>
                    <a:pt x="82" y="47"/>
                  </a:lnTo>
                  <a:lnTo>
                    <a:pt x="82" y="46"/>
                  </a:lnTo>
                  <a:lnTo>
                    <a:pt x="82" y="45"/>
                  </a:lnTo>
                  <a:lnTo>
                    <a:pt x="81" y="45"/>
                  </a:lnTo>
                  <a:lnTo>
                    <a:pt x="80" y="44"/>
                  </a:lnTo>
                  <a:lnTo>
                    <a:pt x="78" y="44"/>
                  </a:lnTo>
                  <a:lnTo>
                    <a:pt x="77" y="44"/>
                  </a:lnTo>
                  <a:lnTo>
                    <a:pt x="75" y="45"/>
                  </a:lnTo>
                  <a:lnTo>
                    <a:pt x="74" y="45"/>
                  </a:lnTo>
                  <a:lnTo>
                    <a:pt x="73" y="45"/>
                  </a:lnTo>
                  <a:lnTo>
                    <a:pt x="72" y="45"/>
                  </a:lnTo>
                  <a:lnTo>
                    <a:pt x="71" y="45"/>
                  </a:lnTo>
                  <a:lnTo>
                    <a:pt x="68" y="45"/>
                  </a:lnTo>
                  <a:lnTo>
                    <a:pt x="67" y="45"/>
                  </a:lnTo>
                  <a:lnTo>
                    <a:pt x="66" y="44"/>
                  </a:lnTo>
                  <a:lnTo>
                    <a:pt x="65" y="44"/>
                  </a:lnTo>
                  <a:lnTo>
                    <a:pt x="64" y="44"/>
                  </a:lnTo>
                  <a:lnTo>
                    <a:pt x="63" y="44"/>
                  </a:lnTo>
                  <a:lnTo>
                    <a:pt x="62" y="43"/>
                  </a:lnTo>
                  <a:lnTo>
                    <a:pt x="61" y="43"/>
                  </a:lnTo>
                  <a:lnTo>
                    <a:pt x="59" y="43"/>
                  </a:lnTo>
                  <a:lnTo>
                    <a:pt x="59" y="42"/>
                  </a:lnTo>
                  <a:lnTo>
                    <a:pt x="58" y="42"/>
                  </a:lnTo>
                  <a:lnTo>
                    <a:pt x="58" y="41"/>
                  </a:lnTo>
                  <a:lnTo>
                    <a:pt x="57" y="41"/>
                  </a:lnTo>
                  <a:lnTo>
                    <a:pt x="58" y="40"/>
                  </a:lnTo>
                  <a:lnTo>
                    <a:pt x="58" y="39"/>
                  </a:lnTo>
                  <a:lnTo>
                    <a:pt x="59" y="39"/>
                  </a:lnTo>
                  <a:lnTo>
                    <a:pt x="59" y="38"/>
                  </a:lnTo>
                  <a:lnTo>
                    <a:pt x="60" y="38"/>
                  </a:lnTo>
                  <a:lnTo>
                    <a:pt x="60" y="37"/>
                  </a:lnTo>
                  <a:lnTo>
                    <a:pt x="60" y="36"/>
                  </a:lnTo>
                  <a:lnTo>
                    <a:pt x="61" y="36"/>
                  </a:lnTo>
                  <a:lnTo>
                    <a:pt x="62" y="36"/>
                  </a:lnTo>
                  <a:lnTo>
                    <a:pt x="62" y="35"/>
                  </a:lnTo>
                  <a:lnTo>
                    <a:pt x="62" y="35"/>
                  </a:lnTo>
                  <a:lnTo>
                    <a:pt x="63" y="35"/>
                  </a:lnTo>
                  <a:lnTo>
                    <a:pt x="64" y="35"/>
                  </a:lnTo>
                  <a:lnTo>
                    <a:pt x="65" y="35"/>
                  </a:lnTo>
                  <a:lnTo>
                    <a:pt x="64" y="35"/>
                  </a:lnTo>
                  <a:lnTo>
                    <a:pt x="63" y="35"/>
                  </a:lnTo>
                  <a:lnTo>
                    <a:pt x="62" y="35"/>
                  </a:lnTo>
                  <a:lnTo>
                    <a:pt x="62" y="34"/>
                  </a:lnTo>
                  <a:lnTo>
                    <a:pt x="62" y="33"/>
                  </a:lnTo>
                  <a:lnTo>
                    <a:pt x="60" y="33"/>
                  </a:lnTo>
                  <a:lnTo>
                    <a:pt x="60" y="31"/>
                  </a:lnTo>
                  <a:lnTo>
                    <a:pt x="63" y="31"/>
                  </a:lnTo>
                  <a:lnTo>
                    <a:pt x="65" y="31"/>
                  </a:lnTo>
                  <a:lnTo>
                    <a:pt x="66" y="31"/>
                  </a:lnTo>
                  <a:lnTo>
                    <a:pt x="67" y="31"/>
                  </a:lnTo>
                  <a:lnTo>
                    <a:pt x="72" y="31"/>
                  </a:lnTo>
                  <a:lnTo>
                    <a:pt x="74" y="31"/>
                  </a:lnTo>
                  <a:lnTo>
                    <a:pt x="74" y="30"/>
                  </a:lnTo>
                  <a:lnTo>
                    <a:pt x="74" y="29"/>
                  </a:lnTo>
                  <a:lnTo>
                    <a:pt x="74" y="28"/>
                  </a:lnTo>
                  <a:lnTo>
                    <a:pt x="74" y="27"/>
                  </a:lnTo>
                  <a:lnTo>
                    <a:pt x="74" y="26"/>
                  </a:lnTo>
                  <a:lnTo>
                    <a:pt x="74" y="25"/>
                  </a:lnTo>
                  <a:lnTo>
                    <a:pt x="74" y="24"/>
                  </a:lnTo>
                  <a:lnTo>
                    <a:pt x="75" y="24"/>
                  </a:lnTo>
                  <a:lnTo>
                    <a:pt x="75" y="23"/>
                  </a:lnTo>
                  <a:lnTo>
                    <a:pt x="75" y="23"/>
                  </a:lnTo>
                  <a:lnTo>
                    <a:pt x="75" y="22"/>
                  </a:lnTo>
                  <a:lnTo>
                    <a:pt x="75" y="21"/>
                  </a:lnTo>
                  <a:lnTo>
                    <a:pt x="75" y="20"/>
                  </a:lnTo>
                  <a:lnTo>
                    <a:pt x="75" y="19"/>
                  </a:lnTo>
                  <a:lnTo>
                    <a:pt x="75" y="18"/>
                  </a:lnTo>
                  <a:lnTo>
                    <a:pt x="75" y="17"/>
                  </a:lnTo>
                  <a:lnTo>
                    <a:pt x="75" y="16"/>
                  </a:lnTo>
                  <a:lnTo>
                    <a:pt x="75" y="15"/>
                  </a:lnTo>
                  <a:lnTo>
                    <a:pt x="75" y="14"/>
                  </a:lnTo>
                  <a:lnTo>
                    <a:pt x="76" y="14"/>
                  </a:lnTo>
                  <a:lnTo>
                    <a:pt x="76" y="13"/>
                  </a:lnTo>
                  <a:lnTo>
                    <a:pt x="76" y="12"/>
                  </a:lnTo>
                  <a:lnTo>
                    <a:pt x="76" y="11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6" y="9"/>
                  </a:lnTo>
                  <a:lnTo>
                    <a:pt x="75" y="9"/>
                  </a:lnTo>
                  <a:lnTo>
                    <a:pt x="75" y="8"/>
                  </a:lnTo>
                  <a:lnTo>
                    <a:pt x="75" y="7"/>
                  </a:lnTo>
                  <a:lnTo>
                    <a:pt x="76" y="7"/>
                  </a:lnTo>
                  <a:lnTo>
                    <a:pt x="77" y="8"/>
                  </a:lnTo>
                  <a:lnTo>
                    <a:pt x="77" y="7"/>
                  </a:lnTo>
                  <a:lnTo>
                    <a:pt x="76" y="7"/>
                  </a:lnTo>
                  <a:lnTo>
                    <a:pt x="77" y="7"/>
                  </a:lnTo>
                  <a:lnTo>
                    <a:pt x="77" y="6"/>
                  </a:lnTo>
                  <a:lnTo>
                    <a:pt x="77" y="5"/>
                  </a:lnTo>
                  <a:lnTo>
                    <a:pt x="77" y="4"/>
                  </a:lnTo>
                  <a:lnTo>
                    <a:pt x="77" y="3"/>
                  </a:lnTo>
                  <a:lnTo>
                    <a:pt x="77" y="2"/>
                  </a:lnTo>
                  <a:lnTo>
                    <a:pt x="77" y="1"/>
                  </a:lnTo>
                  <a:lnTo>
                    <a:pt x="78" y="1"/>
                  </a:lnTo>
                  <a:lnTo>
                    <a:pt x="77" y="1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79" y="1"/>
                  </a:lnTo>
                  <a:lnTo>
                    <a:pt x="79" y="1"/>
                  </a:lnTo>
                  <a:lnTo>
                    <a:pt x="80" y="1"/>
                  </a:lnTo>
                  <a:lnTo>
                    <a:pt x="80" y="2"/>
                  </a:lnTo>
                  <a:lnTo>
                    <a:pt x="81" y="2"/>
                  </a:lnTo>
                  <a:lnTo>
                    <a:pt x="82" y="2"/>
                  </a:lnTo>
                  <a:lnTo>
                    <a:pt x="82" y="3"/>
                  </a:lnTo>
                  <a:lnTo>
                    <a:pt x="83" y="3"/>
                  </a:lnTo>
                  <a:lnTo>
                    <a:pt x="84" y="3"/>
                  </a:lnTo>
                  <a:lnTo>
                    <a:pt x="84" y="4"/>
                  </a:lnTo>
                  <a:lnTo>
                    <a:pt x="85" y="4"/>
                  </a:lnTo>
                  <a:lnTo>
                    <a:pt x="86" y="4"/>
                  </a:lnTo>
                  <a:lnTo>
                    <a:pt x="86" y="5"/>
                  </a:lnTo>
                  <a:lnTo>
                    <a:pt x="87" y="5"/>
                  </a:lnTo>
                  <a:lnTo>
                    <a:pt x="88" y="5"/>
                  </a:lnTo>
                  <a:lnTo>
                    <a:pt x="88" y="6"/>
                  </a:lnTo>
                  <a:lnTo>
                    <a:pt x="89" y="6"/>
                  </a:lnTo>
                  <a:lnTo>
                    <a:pt x="89" y="7"/>
                  </a:lnTo>
                  <a:lnTo>
                    <a:pt x="90" y="7"/>
                  </a:lnTo>
                  <a:lnTo>
                    <a:pt x="91" y="7"/>
                  </a:lnTo>
                  <a:lnTo>
                    <a:pt x="91" y="8"/>
                  </a:lnTo>
                  <a:lnTo>
                    <a:pt x="91" y="9"/>
                  </a:lnTo>
                  <a:lnTo>
                    <a:pt x="91" y="10"/>
                  </a:lnTo>
                  <a:lnTo>
                    <a:pt x="91" y="10"/>
                  </a:lnTo>
                  <a:lnTo>
                    <a:pt x="91" y="11"/>
                  </a:lnTo>
                  <a:lnTo>
                    <a:pt x="92" y="11"/>
                  </a:lnTo>
                  <a:lnTo>
                    <a:pt x="92" y="12"/>
                  </a:lnTo>
                  <a:lnTo>
                    <a:pt x="93" y="12"/>
                  </a:lnTo>
                  <a:lnTo>
                    <a:pt x="93" y="13"/>
                  </a:lnTo>
                  <a:lnTo>
                    <a:pt x="94" y="13"/>
                  </a:lnTo>
                  <a:lnTo>
                    <a:pt x="95" y="13"/>
                  </a:lnTo>
                  <a:lnTo>
                    <a:pt x="96" y="13"/>
                  </a:lnTo>
                  <a:lnTo>
                    <a:pt x="97" y="13"/>
                  </a:lnTo>
                  <a:lnTo>
                    <a:pt x="98" y="13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1" y="13"/>
                  </a:lnTo>
                  <a:lnTo>
                    <a:pt x="102" y="13"/>
                  </a:lnTo>
                  <a:lnTo>
                    <a:pt x="103" y="13"/>
                  </a:lnTo>
                  <a:lnTo>
                    <a:pt x="104" y="12"/>
                  </a:lnTo>
                  <a:lnTo>
                    <a:pt x="104" y="12"/>
                  </a:lnTo>
                  <a:lnTo>
                    <a:pt x="105" y="12"/>
                  </a:lnTo>
                  <a:lnTo>
                    <a:pt x="105" y="11"/>
                  </a:lnTo>
                  <a:lnTo>
                    <a:pt x="106" y="11"/>
                  </a:lnTo>
                  <a:lnTo>
                    <a:pt x="107" y="11"/>
                  </a:lnTo>
                  <a:lnTo>
                    <a:pt x="108" y="11"/>
                  </a:lnTo>
                  <a:lnTo>
                    <a:pt x="108" y="12"/>
                  </a:lnTo>
                  <a:lnTo>
                    <a:pt x="107" y="13"/>
                  </a:lnTo>
                  <a:lnTo>
                    <a:pt x="108" y="13"/>
                  </a:lnTo>
                  <a:lnTo>
                    <a:pt x="109" y="13"/>
                  </a:lnTo>
                  <a:lnTo>
                    <a:pt x="110" y="13"/>
                  </a:lnTo>
                  <a:lnTo>
                    <a:pt x="111" y="13"/>
                  </a:lnTo>
                  <a:lnTo>
                    <a:pt x="112" y="13"/>
                  </a:lnTo>
                  <a:lnTo>
                    <a:pt x="112" y="14"/>
                  </a:lnTo>
                  <a:lnTo>
                    <a:pt x="112" y="15"/>
                  </a:lnTo>
                  <a:lnTo>
                    <a:pt x="112" y="17"/>
                  </a:lnTo>
                  <a:lnTo>
                    <a:pt x="112" y="18"/>
                  </a:lnTo>
                  <a:lnTo>
                    <a:pt x="112" y="19"/>
                  </a:lnTo>
                  <a:lnTo>
                    <a:pt x="112" y="20"/>
                  </a:lnTo>
                  <a:lnTo>
                    <a:pt x="112" y="21"/>
                  </a:lnTo>
                  <a:lnTo>
                    <a:pt x="112" y="23"/>
                  </a:lnTo>
                  <a:lnTo>
                    <a:pt x="113" y="23"/>
                  </a:lnTo>
                  <a:lnTo>
                    <a:pt x="114" y="23"/>
                  </a:lnTo>
                  <a:lnTo>
                    <a:pt x="116" y="23"/>
                  </a:lnTo>
                  <a:lnTo>
                    <a:pt x="117" y="23"/>
                  </a:lnTo>
                  <a:lnTo>
                    <a:pt x="117" y="23"/>
                  </a:lnTo>
                  <a:lnTo>
                    <a:pt x="117" y="24"/>
                  </a:lnTo>
                  <a:lnTo>
                    <a:pt x="117" y="25"/>
                  </a:lnTo>
                  <a:lnTo>
                    <a:pt x="117" y="26"/>
                  </a:lnTo>
                  <a:lnTo>
                    <a:pt x="118" y="26"/>
                  </a:lnTo>
                  <a:lnTo>
                    <a:pt x="119" y="26"/>
                  </a:lnTo>
                  <a:lnTo>
                    <a:pt x="121" y="26"/>
                  </a:lnTo>
                  <a:lnTo>
                    <a:pt x="122" y="26"/>
                  </a:lnTo>
                  <a:lnTo>
                    <a:pt x="122" y="27"/>
                  </a:lnTo>
                  <a:lnTo>
                    <a:pt x="122" y="28"/>
                  </a:lnTo>
                  <a:lnTo>
                    <a:pt x="122" y="30"/>
                  </a:lnTo>
                  <a:lnTo>
                    <a:pt x="122" y="31"/>
                  </a:lnTo>
                  <a:lnTo>
                    <a:pt x="123" y="31"/>
                  </a:lnTo>
                  <a:lnTo>
                    <a:pt x="126" y="31"/>
                  </a:lnTo>
                  <a:lnTo>
                    <a:pt x="128" y="31"/>
                  </a:lnTo>
                  <a:lnTo>
                    <a:pt x="130" y="31"/>
                  </a:lnTo>
                  <a:lnTo>
                    <a:pt x="133" y="31"/>
                  </a:lnTo>
                  <a:lnTo>
                    <a:pt x="135" y="31"/>
                  </a:lnTo>
                  <a:lnTo>
                    <a:pt x="135" y="32"/>
                  </a:lnTo>
                  <a:lnTo>
                    <a:pt x="135" y="33"/>
                  </a:lnTo>
                  <a:lnTo>
                    <a:pt x="135" y="36"/>
                  </a:lnTo>
                  <a:lnTo>
                    <a:pt x="135" y="38"/>
                  </a:lnTo>
                  <a:lnTo>
                    <a:pt x="134" y="40"/>
                  </a:lnTo>
                  <a:lnTo>
                    <a:pt x="135" y="40"/>
                  </a:lnTo>
                  <a:lnTo>
                    <a:pt x="137" y="40"/>
                  </a:lnTo>
                  <a:lnTo>
                    <a:pt x="141" y="40"/>
                  </a:lnTo>
                  <a:lnTo>
                    <a:pt x="144" y="40"/>
                  </a:lnTo>
                  <a:lnTo>
                    <a:pt x="145" y="40"/>
                  </a:lnTo>
                  <a:lnTo>
                    <a:pt x="148" y="40"/>
                  </a:lnTo>
                  <a:lnTo>
                    <a:pt x="149" y="40"/>
                  </a:lnTo>
                  <a:lnTo>
                    <a:pt x="150" y="40"/>
                  </a:lnTo>
                  <a:lnTo>
                    <a:pt x="151" y="40"/>
                  </a:lnTo>
                  <a:lnTo>
                    <a:pt x="153" y="40"/>
                  </a:lnTo>
                  <a:lnTo>
                    <a:pt x="154" y="40"/>
                  </a:lnTo>
                  <a:lnTo>
                    <a:pt x="154" y="40"/>
                  </a:lnTo>
                  <a:lnTo>
                    <a:pt x="155" y="40"/>
                  </a:lnTo>
                  <a:lnTo>
                    <a:pt x="156" y="40"/>
                  </a:lnTo>
                  <a:lnTo>
                    <a:pt x="158" y="40"/>
                  </a:lnTo>
                  <a:lnTo>
                    <a:pt x="159" y="40"/>
                  </a:lnTo>
                  <a:lnTo>
                    <a:pt x="160" y="40"/>
                  </a:lnTo>
                  <a:lnTo>
                    <a:pt x="161" y="40"/>
                  </a:lnTo>
                  <a:lnTo>
                    <a:pt x="163" y="40"/>
                  </a:lnTo>
                  <a:lnTo>
                    <a:pt x="164" y="40"/>
                  </a:lnTo>
                  <a:lnTo>
                    <a:pt x="166" y="40"/>
                  </a:lnTo>
                  <a:lnTo>
                    <a:pt x="166" y="40"/>
                  </a:lnTo>
                  <a:lnTo>
                    <a:pt x="167" y="41"/>
                  </a:lnTo>
                  <a:lnTo>
                    <a:pt x="168" y="41"/>
                  </a:lnTo>
                  <a:lnTo>
                    <a:pt x="169" y="41"/>
                  </a:lnTo>
                  <a:lnTo>
                    <a:pt x="171" y="41"/>
                  </a:lnTo>
                  <a:lnTo>
                    <a:pt x="172" y="41"/>
                  </a:lnTo>
                  <a:lnTo>
                    <a:pt x="173" y="41"/>
                  </a:lnTo>
                  <a:lnTo>
                    <a:pt x="174" y="41"/>
                  </a:lnTo>
                  <a:lnTo>
                    <a:pt x="175" y="41"/>
                  </a:lnTo>
                  <a:lnTo>
                    <a:pt x="177" y="41"/>
                  </a:lnTo>
                  <a:lnTo>
                    <a:pt x="178" y="41"/>
                  </a:lnTo>
                  <a:lnTo>
                    <a:pt x="181" y="41"/>
                  </a:lnTo>
                  <a:lnTo>
                    <a:pt x="182" y="41"/>
                  </a:lnTo>
                  <a:lnTo>
                    <a:pt x="183" y="41"/>
                  </a:lnTo>
                  <a:lnTo>
                    <a:pt x="184" y="41"/>
                  </a:lnTo>
                  <a:lnTo>
                    <a:pt x="187" y="41"/>
                  </a:lnTo>
                  <a:lnTo>
                    <a:pt x="187" y="46"/>
                  </a:lnTo>
                  <a:lnTo>
                    <a:pt x="190" y="46"/>
                  </a:lnTo>
                  <a:lnTo>
                    <a:pt x="191" y="46"/>
                  </a:lnTo>
                  <a:lnTo>
                    <a:pt x="191" y="46"/>
                  </a:lnTo>
                  <a:lnTo>
                    <a:pt x="192" y="46"/>
                  </a:lnTo>
                  <a:lnTo>
                    <a:pt x="193" y="46"/>
                  </a:lnTo>
                  <a:lnTo>
                    <a:pt x="195" y="46"/>
                  </a:lnTo>
                  <a:lnTo>
                    <a:pt x="196" y="46"/>
                  </a:lnTo>
                  <a:lnTo>
                    <a:pt x="196" y="47"/>
                  </a:lnTo>
                  <a:lnTo>
                    <a:pt x="196" y="49"/>
                  </a:lnTo>
                  <a:lnTo>
                    <a:pt x="196" y="50"/>
                  </a:lnTo>
                  <a:lnTo>
                    <a:pt x="198" y="50"/>
                  </a:lnTo>
                  <a:lnTo>
                    <a:pt x="199" y="50"/>
                  </a:lnTo>
                  <a:lnTo>
                    <a:pt x="200" y="50"/>
                  </a:lnTo>
                  <a:lnTo>
                    <a:pt x="202" y="50"/>
                  </a:lnTo>
                  <a:lnTo>
                    <a:pt x="203" y="50"/>
                  </a:lnTo>
                  <a:lnTo>
                    <a:pt x="203" y="50"/>
                  </a:lnTo>
                  <a:lnTo>
                    <a:pt x="204" y="50"/>
                  </a:lnTo>
                  <a:lnTo>
                    <a:pt x="205" y="50"/>
                  </a:lnTo>
                  <a:lnTo>
                    <a:pt x="206" y="50"/>
                  </a:lnTo>
                  <a:lnTo>
                    <a:pt x="207" y="50"/>
                  </a:lnTo>
                  <a:lnTo>
                    <a:pt x="208" y="50"/>
                  </a:lnTo>
                  <a:lnTo>
                    <a:pt x="209" y="50"/>
                  </a:lnTo>
                  <a:lnTo>
                    <a:pt x="209" y="53"/>
                  </a:lnTo>
                  <a:lnTo>
                    <a:pt x="209" y="54"/>
                  </a:lnTo>
                  <a:lnTo>
                    <a:pt x="209" y="55"/>
                  </a:lnTo>
                  <a:lnTo>
                    <a:pt x="209" y="60"/>
                  </a:lnTo>
                  <a:lnTo>
                    <a:pt x="209" y="60"/>
                  </a:lnTo>
                  <a:lnTo>
                    <a:pt x="209" y="61"/>
                  </a:lnTo>
                  <a:lnTo>
                    <a:pt x="209" y="62"/>
                  </a:lnTo>
                  <a:lnTo>
                    <a:pt x="210" y="62"/>
                  </a:lnTo>
                  <a:lnTo>
                    <a:pt x="211" y="62"/>
                  </a:lnTo>
                  <a:lnTo>
                    <a:pt x="213" y="62"/>
                  </a:lnTo>
                  <a:lnTo>
                    <a:pt x="214" y="62"/>
                  </a:lnTo>
                  <a:lnTo>
                    <a:pt x="215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3" y="62"/>
                  </a:lnTo>
                  <a:lnTo>
                    <a:pt x="224" y="62"/>
                  </a:lnTo>
                  <a:lnTo>
                    <a:pt x="226" y="62"/>
                  </a:lnTo>
                  <a:lnTo>
                    <a:pt x="227" y="62"/>
                  </a:lnTo>
                  <a:lnTo>
                    <a:pt x="228" y="62"/>
                  </a:lnTo>
                  <a:lnTo>
                    <a:pt x="229" y="62"/>
                  </a:lnTo>
                  <a:lnTo>
                    <a:pt x="230" y="62"/>
                  </a:lnTo>
                  <a:lnTo>
                    <a:pt x="231" y="62"/>
                  </a:lnTo>
                  <a:lnTo>
                    <a:pt x="232" y="62"/>
                  </a:lnTo>
                  <a:lnTo>
                    <a:pt x="234" y="62"/>
                  </a:lnTo>
                  <a:lnTo>
                    <a:pt x="237" y="62"/>
                  </a:lnTo>
                  <a:lnTo>
                    <a:pt x="240" y="62"/>
                  </a:lnTo>
                  <a:lnTo>
                    <a:pt x="242" y="62"/>
                  </a:lnTo>
                  <a:lnTo>
                    <a:pt x="243" y="62"/>
                  </a:lnTo>
                  <a:lnTo>
                    <a:pt x="245" y="62"/>
                  </a:lnTo>
                  <a:lnTo>
                    <a:pt x="246" y="63"/>
                  </a:lnTo>
                  <a:lnTo>
                    <a:pt x="247" y="63"/>
                  </a:lnTo>
                  <a:lnTo>
                    <a:pt x="248" y="63"/>
                  </a:lnTo>
                  <a:lnTo>
                    <a:pt x="249" y="63"/>
                  </a:lnTo>
                  <a:lnTo>
                    <a:pt x="250" y="63"/>
                  </a:lnTo>
                  <a:lnTo>
                    <a:pt x="251" y="63"/>
                  </a:lnTo>
                  <a:lnTo>
                    <a:pt x="252" y="63"/>
                  </a:lnTo>
                  <a:lnTo>
                    <a:pt x="253" y="63"/>
                  </a:lnTo>
                  <a:lnTo>
                    <a:pt x="255" y="63"/>
                  </a:lnTo>
                  <a:lnTo>
                    <a:pt x="257" y="63"/>
                  </a:lnTo>
                  <a:lnTo>
                    <a:pt x="259" y="63"/>
                  </a:lnTo>
                  <a:lnTo>
                    <a:pt x="260" y="63"/>
                  </a:lnTo>
                  <a:lnTo>
                    <a:pt x="262" y="63"/>
                  </a:lnTo>
                  <a:lnTo>
                    <a:pt x="263" y="63"/>
                  </a:lnTo>
                  <a:lnTo>
                    <a:pt x="264" y="63"/>
                  </a:lnTo>
                  <a:lnTo>
                    <a:pt x="265" y="63"/>
                  </a:lnTo>
                  <a:lnTo>
                    <a:pt x="265" y="63"/>
                  </a:lnTo>
                  <a:lnTo>
                    <a:pt x="266" y="63"/>
                  </a:lnTo>
                  <a:lnTo>
                    <a:pt x="267" y="63"/>
                  </a:lnTo>
                  <a:lnTo>
                    <a:pt x="271" y="63"/>
                  </a:lnTo>
                  <a:lnTo>
                    <a:pt x="272" y="63"/>
                  </a:lnTo>
                  <a:lnTo>
                    <a:pt x="273" y="63"/>
                  </a:lnTo>
                  <a:lnTo>
                    <a:pt x="275" y="63"/>
                  </a:lnTo>
                  <a:lnTo>
                    <a:pt x="276" y="63"/>
                  </a:lnTo>
                  <a:lnTo>
                    <a:pt x="277" y="63"/>
                  </a:lnTo>
                  <a:lnTo>
                    <a:pt x="280" y="63"/>
                  </a:lnTo>
                  <a:lnTo>
                    <a:pt x="281" y="63"/>
                  </a:lnTo>
                  <a:lnTo>
                    <a:pt x="283" y="63"/>
                  </a:lnTo>
                  <a:lnTo>
                    <a:pt x="284" y="63"/>
                  </a:lnTo>
                  <a:lnTo>
                    <a:pt x="285" y="63"/>
                  </a:lnTo>
                  <a:lnTo>
                    <a:pt x="289" y="63"/>
                  </a:lnTo>
                  <a:lnTo>
                    <a:pt x="291" y="63"/>
                  </a:lnTo>
                  <a:lnTo>
                    <a:pt x="292" y="63"/>
                  </a:lnTo>
                  <a:lnTo>
                    <a:pt x="294" y="64"/>
                  </a:lnTo>
                  <a:lnTo>
                    <a:pt x="295" y="64"/>
                  </a:lnTo>
                  <a:lnTo>
                    <a:pt x="296" y="64"/>
                  </a:lnTo>
                  <a:lnTo>
                    <a:pt x="297" y="64"/>
                  </a:lnTo>
                  <a:lnTo>
                    <a:pt x="298" y="64"/>
                  </a:lnTo>
                  <a:lnTo>
                    <a:pt x="309" y="64"/>
                  </a:lnTo>
                  <a:lnTo>
                    <a:pt x="311" y="64"/>
                  </a:lnTo>
                  <a:lnTo>
                    <a:pt x="313" y="64"/>
                  </a:lnTo>
                  <a:lnTo>
                    <a:pt x="315" y="64"/>
                  </a:lnTo>
                  <a:lnTo>
                    <a:pt x="317" y="64"/>
                  </a:lnTo>
                  <a:lnTo>
                    <a:pt x="319" y="64"/>
                  </a:lnTo>
                  <a:lnTo>
                    <a:pt x="321" y="64"/>
                  </a:lnTo>
                  <a:lnTo>
                    <a:pt x="322" y="64"/>
                  </a:lnTo>
                  <a:lnTo>
                    <a:pt x="324" y="64"/>
                  </a:lnTo>
                  <a:lnTo>
                    <a:pt x="326" y="64"/>
                  </a:lnTo>
                  <a:lnTo>
                    <a:pt x="327" y="64"/>
                  </a:lnTo>
                  <a:lnTo>
                    <a:pt x="329" y="64"/>
                  </a:lnTo>
                  <a:lnTo>
                    <a:pt x="330" y="64"/>
                  </a:lnTo>
                  <a:lnTo>
                    <a:pt x="331" y="64"/>
                  </a:lnTo>
                  <a:lnTo>
                    <a:pt x="333" y="64"/>
                  </a:lnTo>
                  <a:lnTo>
                    <a:pt x="334" y="64"/>
                  </a:lnTo>
                  <a:lnTo>
                    <a:pt x="335" y="64"/>
                  </a:lnTo>
                  <a:lnTo>
                    <a:pt x="336" y="64"/>
                  </a:lnTo>
                  <a:lnTo>
                    <a:pt x="338" y="64"/>
                  </a:lnTo>
                  <a:lnTo>
                    <a:pt x="339" y="64"/>
                  </a:lnTo>
                  <a:lnTo>
                    <a:pt x="339" y="64"/>
                  </a:lnTo>
                  <a:lnTo>
                    <a:pt x="343" y="64"/>
                  </a:lnTo>
                  <a:lnTo>
                    <a:pt x="344" y="64"/>
                  </a:lnTo>
                  <a:lnTo>
                    <a:pt x="345" y="64"/>
                  </a:lnTo>
                  <a:lnTo>
                    <a:pt x="346" y="64"/>
                  </a:lnTo>
                  <a:lnTo>
                    <a:pt x="347" y="64"/>
                  </a:lnTo>
                  <a:lnTo>
                    <a:pt x="348" y="64"/>
                  </a:lnTo>
                  <a:lnTo>
                    <a:pt x="349" y="64"/>
                  </a:lnTo>
                  <a:lnTo>
                    <a:pt x="350" y="64"/>
                  </a:lnTo>
                  <a:lnTo>
                    <a:pt x="351" y="64"/>
                  </a:lnTo>
                  <a:lnTo>
                    <a:pt x="351" y="64"/>
                  </a:lnTo>
                  <a:lnTo>
                    <a:pt x="352" y="64"/>
                  </a:lnTo>
                  <a:lnTo>
                    <a:pt x="353" y="64"/>
                  </a:lnTo>
                  <a:lnTo>
                    <a:pt x="354" y="64"/>
                  </a:lnTo>
                  <a:lnTo>
                    <a:pt x="355" y="64"/>
                  </a:lnTo>
                  <a:lnTo>
                    <a:pt x="356" y="64"/>
                  </a:lnTo>
                  <a:lnTo>
                    <a:pt x="357" y="63"/>
                  </a:lnTo>
                  <a:lnTo>
                    <a:pt x="358" y="63"/>
                  </a:lnTo>
                  <a:lnTo>
                    <a:pt x="359" y="63"/>
                  </a:lnTo>
                  <a:lnTo>
                    <a:pt x="360" y="62"/>
                  </a:lnTo>
                  <a:lnTo>
                    <a:pt x="361" y="62"/>
                  </a:lnTo>
                  <a:lnTo>
                    <a:pt x="362" y="62"/>
                  </a:lnTo>
                  <a:lnTo>
                    <a:pt x="363" y="62"/>
                  </a:lnTo>
                  <a:lnTo>
                    <a:pt x="364" y="61"/>
                  </a:lnTo>
                  <a:lnTo>
                    <a:pt x="364" y="61"/>
                  </a:lnTo>
                  <a:lnTo>
                    <a:pt x="367" y="60"/>
                  </a:lnTo>
                  <a:lnTo>
                    <a:pt x="368" y="60"/>
                  </a:lnTo>
                  <a:lnTo>
                    <a:pt x="369" y="60"/>
                  </a:lnTo>
                  <a:lnTo>
                    <a:pt x="370" y="60"/>
                  </a:lnTo>
                  <a:lnTo>
                    <a:pt x="370" y="60"/>
                  </a:lnTo>
                  <a:lnTo>
                    <a:pt x="374" y="59"/>
                  </a:lnTo>
                  <a:lnTo>
                    <a:pt x="375" y="59"/>
                  </a:lnTo>
                  <a:lnTo>
                    <a:pt x="377" y="59"/>
                  </a:lnTo>
                  <a:lnTo>
                    <a:pt x="379" y="58"/>
                  </a:lnTo>
                  <a:lnTo>
                    <a:pt x="380" y="58"/>
                  </a:lnTo>
                  <a:lnTo>
                    <a:pt x="387" y="57"/>
                  </a:lnTo>
                  <a:lnTo>
                    <a:pt x="389" y="56"/>
                  </a:lnTo>
                  <a:lnTo>
                    <a:pt x="389" y="56"/>
                  </a:lnTo>
                  <a:lnTo>
                    <a:pt x="391" y="55"/>
                  </a:lnTo>
                  <a:lnTo>
                    <a:pt x="392" y="55"/>
                  </a:lnTo>
                  <a:lnTo>
                    <a:pt x="394" y="55"/>
                  </a:lnTo>
                  <a:lnTo>
                    <a:pt x="395" y="55"/>
                  </a:lnTo>
                  <a:lnTo>
                    <a:pt x="396" y="55"/>
                  </a:lnTo>
                  <a:lnTo>
                    <a:pt x="397" y="54"/>
                  </a:lnTo>
                  <a:lnTo>
                    <a:pt x="398" y="54"/>
                  </a:lnTo>
                  <a:lnTo>
                    <a:pt x="401" y="53"/>
                  </a:lnTo>
                  <a:lnTo>
                    <a:pt x="405" y="52"/>
                  </a:lnTo>
                  <a:lnTo>
                    <a:pt x="407" y="52"/>
                  </a:lnTo>
                  <a:lnTo>
                    <a:pt x="409" y="52"/>
                  </a:lnTo>
                  <a:lnTo>
                    <a:pt x="410" y="52"/>
                  </a:lnTo>
                  <a:lnTo>
                    <a:pt x="410" y="51"/>
                  </a:lnTo>
                  <a:lnTo>
                    <a:pt x="411" y="51"/>
                  </a:lnTo>
                  <a:lnTo>
                    <a:pt x="412" y="51"/>
                  </a:lnTo>
                  <a:lnTo>
                    <a:pt x="413" y="51"/>
                  </a:lnTo>
                  <a:lnTo>
                    <a:pt x="413" y="51"/>
                  </a:lnTo>
                  <a:lnTo>
                    <a:pt x="414" y="50"/>
                  </a:lnTo>
                  <a:lnTo>
                    <a:pt x="415" y="50"/>
                  </a:lnTo>
                  <a:lnTo>
                    <a:pt x="416" y="50"/>
                  </a:lnTo>
                  <a:lnTo>
                    <a:pt x="417" y="50"/>
                  </a:lnTo>
                  <a:lnTo>
                    <a:pt x="419" y="49"/>
                  </a:lnTo>
                  <a:lnTo>
                    <a:pt x="420" y="49"/>
                  </a:lnTo>
                  <a:lnTo>
                    <a:pt x="421" y="49"/>
                  </a:lnTo>
                  <a:lnTo>
                    <a:pt x="422" y="49"/>
                  </a:lnTo>
                  <a:lnTo>
                    <a:pt x="423" y="49"/>
                  </a:lnTo>
                  <a:lnTo>
                    <a:pt x="425" y="48"/>
                  </a:lnTo>
                  <a:lnTo>
                    <a:pt x="426" y="48"/>
                  </a:lnTo>
                  <a:lnTo>
                    <a:pt x="426" y="48"/>
                  </a:lnTo>
                  <a:lnTo>
                    <a:pt x="427" y="48"/>
                  </a:lnTo>
                  <a:lnTo>
                    <a:pt x="429" y="47"/>
                  </a:lnTo>
                  <a:lnTo>
                    <a:pt x="430" y="47"/>
                  </a:lnTo>
                  <a:lnTo>
                    <a:pt x="431" y="47"/>
                  </a:lnTo>
                  <a:lnTo>
                    <a:pt x="432" y="47"/>
                  </a:lnTo>
                  <a:lnTo>
                    <a:pt x="433" y="47"/>
                  </a:lnTo>
                  <a:lnTo>
                    <a:pt x="437" y="46"/>
                  </a:lnTo>
                  <a:lnTo>
                    <a:pt x="438" y="46"/>
                  </a:lnTo>
                  <a:lnTo>
                    <a:pt x="438" y="46"/>
                  </a:lnTo>
                  <a:lnTo>
                    <a:pt x="439" y="46"/>
                  </a:lnTo>
                  <a:lnTo>
                    <a:pt x="442" y="45"/>
                  </a:lnTo>
                  <a:lnTo>
                    <a:pt x="443" y="45"/>
                  </a:lnTo>
                  <a:lnTo>
                    <a:pt x="444" y="45"/>
                  </a:lnTo>
                  <a:lnTo>
                    <a:pt x="446" y="45"/>
                  </a:lnTo>
                  <a:lnTo>
                    <a:pt x="448" y="44"/>
                  </a:lnTo>
                  <a:lnTo>
                    <a:pt x="450" y="44"/>
                  </a:lnTo>
                  <a:lnTo>
                    <a:pt x="451" y="44"/>
                  </a:lnTo>
                  <a:lnTo>
                    <a:pt x="452" y="43"/>
                  </a:lnTo>
                  <a:lnTo>
                    <a:pt x="453" y="43"/>
                  </a:lnTo>
                  <a:lnTo>
                    <a:pt x="454" y="43"/>
                  </a:lnTo>
                  <a:lnTo>
                    <a:pt x="455" y="43"/>
                  </a:lnTo>
                  <a:lnTo>
                    <a:pt x="456" y="43"/>
                  </a:lnTo>
                  <a:lnTo>
                    <a:pt x="459" y="42"/>
                  </a:lnTo>
                  <a:lnTo>
                    <a:pt x="460" y="42"/>
                  </a:lnTo>
                  <a:lnTo>
                    <a:pt x="462" y="42"/>
                  </a:lnTo>
                  <a:lnTo>
                    <a:pt x="463" y="42"/>
                  </a:lnTo>
                  <a:lnTo>
                    <a:pt x="468" y="41"/>
                  </a:lnTo>
                  <a:lnTo>
                    <a:pt x="469" y="40"/>
                  </a:lnTo>
                  <a:lnTo>
                    <a:pt x="474" y="40"/>
                  </a:lnTo>
                  <a:lnTo>
                    <a:pt x="475" y="39"/>
                  </a:lnTo>
                  <a:lnTo>
                    <a:pt x="479" y="38"/>
                  </a:lnTo>
                  <a:lnTo>
                    <a:pt x="487" y="38"/>
                  </a:lnTo>
                  <a:lnTo>
                    <a:pt x="487" y="38"/>
                  </a:lnTo>
                  <a:lnTo>
                    <a:pt x="488" y="38"/>
                  </a:lnTo>
                  <a:lnTo>
                    <a:pt x="491" y="38"/>
                  </a:lnTo>
                  <a:lnTo>
                    <a:pt x="492" y="38"/>
                  </a:lnTo>
                  <a:lnTo>
                    <a:pt x="493" y="38"/>
                  </a:lnTo>
                  <a:lnTo>
                    <a:pt x="494" y="38"/>
                  </a:lnTo>
                  <a:lnTo>
                    <a:pt x="499" y="38"/>
                  </a:lnTo>
                  <a:lnTo>
                    <a:pt x="500" y="39"/>
                  </a:lnTo>
                  <a:lnTo>
                    <a:pt x="501" y="39"/>
                  </a:lnTo>
                  <a:lnTo>
                    <a:pt x="502" y="39"/>
                  </a:lnTo>
                  <a:lnTo>
                    <a:pt x="503" y="39"/>
                  </a:lnTo>
                  <a:lnTo>
                    <a:pt x="504" y="39"/>
                  </a:lnTo>
                  <a:lnTo>
                    <a:pt x="505" y="39"/>
                  </a:lnTo>
                  <a:lnTo>
                    <a:pt x="506" y="39"/>
                  </a:lnTo>
                  <a:lnTo>
                    <a:pt x="507" y="39"/>
                  </a:lnTo>
                  <a:lnTo>
                    <a:pt x="508" y="39"/>
                  </a:lnTo>
                  <a:lnTo>
                    <a:pt x="509" y="39"/>
                  </a:lnTo>
                  <a:lnTo>
                    <a:pt x="511" y="39"/>
                  </a:lnTo>
                  <a:lnTo>
                    <a:pt x="512" y="39"/>
                  </a:lnTo>
                  <a:lnTo>
                    <a:pt x="513" y="39"/>
                  </a:lnTo>
                  <a:lnTo>
                    <a:pt x="514" y="39"/>
                  </a:lnTo>
                  <a:lnTo>
                    <a:pt x="515" y="39"/>
                  </a:lnTo>
                  <a:lnTo>
                    <a:pt x="516" y="39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 sz="800"/>
            </a:p>
          </p:txBody>
        </p:sp>
      </p:grpSp>
      <p:grpSp>
        <p:nvGrpSpPr>
          <p:cNvPr id="394" name="组合 393">
            <a:extLst>
              <a:ext uri="{FF2B5EF4-FFF2-40B4-BE49-F238E27FC236}">
                <a16:creationId xmlns:a16="http://schemas.microsoft.com/office/drawing/2014/main" id="{4642E2AC-32EE-9062-7A02-3FC6B06A655E}"/>
              </a:ext>
            </a:extLst>
          </p:cNvPr>
          <p:cNvGrpSpPr/>
          <p:nvPr/>
        </p:nvGrpSpPr>
        <p:grpSpPr>
          <a:xfrm>
            <a:off x="4868972" y="1143825"/>
            <a:ext cx="2425700" cy="3601334"/>
            <a:chOff x="2582863" y="1112838"/>
            <a:chExt cx="2276476" cy="3379787"/>
          </a:xfrm>
        </p:grpSpPr>
        <p:grpSp>
          <p:nvGrpSpPr>
            <p:cNvPr id="395" name="组合 394">
              <a:extLst>
                <a:ext uri="{FF2B5EF4-FFF2-40B4-BE49-F238E27FC236}">
                  <a16:creationId xmlns:a16="http://schemas.microsoft.com/office/drawing/2014/main" id="{9C77C54B-3D10-0C68-9DAD-31386BF3372C}"/>
                </a:ext>
              </a:extLst>
            </p:cNvPr>
            <p:cNvGrpSpPr/>
            <p:nvPr/>
          </p:nvGrpSpPr>
          <p:grpSpPr>
            <a:xfrm>
              <a:off x="2582863" y="1112838"/>
              <a:ext cx="2276476" cy="3379787"/>
              <a:chOff x="2582863" y="1112838"/>
              <a:chExt cx="2276476" cy="3379787"/>
            </a:xfrm>
            <a:solidFill>
              <a:srgbClr val="C3B996"/>
            </a:solidFill>
          </p:grpSpPr>
          <p:sp>
            <p:nvSpPr>
              <p:cNvPr id="401" name="Freeform 5">
                <a:extLst>
                  <a:ext uri="{FF2B5EF4-FFF2-40B4-BE49-F238E27FC236}">
                    <a16:creationId xmlns:a16="http://schemas.microsoft.com/office/drawing/2014/main" id="{8CD9D175-85C6-92BB-4E7D-E043208F2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3726" y="3910013"/>
                <a:ext cx="223838" cy="304800"/>
              </a:xfrm>
              <a:custGeom>
                <a:avLst/>
                <a:gdLst>
                  <a:gd name="T0" fmla="*/ 8 w 141"/>
                  <a:gd name="T1" fmla="*/ 33 h 192"/>
                  <a:gd name="T2" fmla="*/ 10 w 141"/>
                  <a:gd name="T3" fmla="*/ 24 h 192"/>
                  <a:gd name="T4" fmla="*/ 15 w 141"/>
                  <a:gd name="T5" fmla="*/ 20 h 192"/>
                  <a:gd name="T6" fmla="*/ 19 w 141"/>
                  <a:gd name="T7" fmla="*/ 13 h 192"/>
                  <a:gd name="T8" fmla="*/ 26 w 141"/>
                  <a:gd name="T9" fmla="*/ 10 h 192"/>
                  <a:gd name="T10" fmla="*/ 35 w 141"/>
                  <a:gd name="T11" fmla="*/ 8 h 192"/>
                  <a:gd name="T12" fmla="*/ 41 w 141"/>
                  <a:gd name="T13" fmla="*/ 4 h 192"/>
                  <a:gd name="T14" fmla="*/ 46 w 141"/>
                  <a:gd name="T15" fmla="*/ 2 h 192"/>
                  <a:gd name="T16" fmla="*/ 50 w 141"/>
                  <a:gd name="T17" fmla="*/ 7 h 192"/>
                  <a:gd name="T18" fmla="*/ 55 w 141"/>
                  <a:gd name="T19" fmla="*/ 19 h 192"/>
                  <a:gd name="T20" fmla="*/ 62 w 141"/>
                  <a:gd name="T21" fmla="*/ 38 h 192"/>
                  <a:gd name="T22" fmla="*/ 67 w 141"/>
                  <a:gd name="T23" fmla="*/ 38 h 192"/>
                  <a:gd name="T24" fmla="*/ 72 w 141"/>
                  <a:gd name="T25" fmla="*/ 41 h 192"/>
                  <a:gd name="T26" fmla="*/ 76 w 141"/>
                  <a:gd name="T27" fmla="*/ 35 h 192"/>
                  <a:gd name="T28" fmla="*/ 79 w 141"/>
                  <a:gd name="T29" fmla="*/ 28 h 192"/>
                  <a:gd name="T30" fmla="*/ 87 w 141"/>
                  <a:gd name="T31" fmla="*/ 29 h 192"/>
                  <a:gd name="T32" fmla="*/ 115 w 141"/>
                  <a:gd name="T33" fmla="*/ 45 h 192"/>
                  <a:gd name="T34" fmla="*/ 118 w 141"/>
                  <a:gd name="T35" fmla="*/ 54 h 192"/>
                  <a:gd name="T36" fmla="*/ 118 w 141"/>
                  <a:gd name="T37" fmla="*/ 60 h 192"/>
                  <a:gd name="T38" fmla="*/ 116 w 141"/>
                  <a:gd name="T39" fmla="*/ 69 h 192"/>
                  <a:gd name="T40" fmla="*/ 121 w 141"/>
                  <a:gd name="T41" fmla="*/ 80 h 192"/>
                  <a:gd name="T42" fmla="*/ 124 w 141"/>
                  <a:gd name="T43" fmla="*/ 86 h 192"/>
                  <a:gd name="T44" fmla="*/ 126 w 141"/>
                  <a:gd name="T45" fmla="*/ 94 h 192"/>
                  <a:gd name="T46" fmla="*/ 133 w 141"/>
                  <a:gd name="T47" fmla="*/ 100 h 192"/>
                  <a:gd name="T48" fmla="*/ 135 w 141"/>
                  <a:gd name="T49" fmla="*/ 106 h 192"/>
                  <a:gd name="T50" fmla="*/ 126 w 141"/>
                  <a:gd name="T51" fmla="*/ 110 h 192"/>
                  <a:gd name="T52" fmla="*/ 128 w 141"/>
                  <a:gd name="T53" fmla="*/ 119 h 192"/>
                  <a:gd name="T54" fmla="*/ 127 w 141"/>
                  <a:gd name="T55" fmla="*/ 127 h 192"/>
                  <a:gd name="T56" fmla="*/ 128 w 141"/>
                  <a:gd name="T57" fmla="*/ 136 h 192"/>
                  <a:gd name="T58" fmla="*/ 129 w 141"/>
                  <a:gd name="T59" fmla="*/ 145 h 192"/>
                  <a:gd name="T60" fmla="*/ 127 w 141"/>
                  <a:gd name="T61" fmla="*/ 155 h 192"/>
                  <a:gd name="T62" fmla="*/ 134 w 141"/>
                  <a:gd name="T63" fmla="*/ 162 h 192"/>
                  <a:gd name="T64" fmla="*/ 132 w 141"/>
                  <a:gd name="T65" fmla="*/ 171 h 192"/>
                  <a:gd name="T66" fmla="*/ 137 w 141"/>
                  <a:gd name="T67" fmla="*/ 178 h 192"/>
                  <a:gd name="T68" fmla="*/ 141 w 141"/>
                  <a:gd name="T69" fmla="*/ 185 h 192"/>
                  <a:gd name="T70" fmla="*/ 118 w 141"/>
                  <a:gd name="T71" fmla="*/ 190 h 192"/>
                  <a:gd name="T72" fmla="*/ 63 w 141"/>
                  <a:gd name="T73" fmla="*/ 191 h 192"/>
                  <a:gd name="T74" fmla="*/ 33 w 141"/>
                  <a:gd name="T75" fmla="*/ 192 h 192"/>
                  <a:gd name="T76" fmla="*/ 13 w 141"/>
                  <a:gd name="T77" fmla="*/ 192 h 192"/>
                  <a:gd name="T78" fmla="*/ 3 w 141"/>
                  <a:gd name="T79" fmla="*/ 171 h 192"/>
                  <a:gd name="T80" fmla="*/ 2 w 141"/>
                  <a:gd name="T81" fmla="*/ 140 h 192"/>
                  <a:gd name="T82" fmla="*/ 2 w 141"/>
                  <a:gd name="T83" fmla="*/ 129 h 192"/>
                  <a:gd name="T84" fmla="*/ 3 w 141"/>
                  <a:gd name="T85" fmla="*/ 118 h 192"/>
                  <a:gd name="T86" fmla="*/ 2 w 141"/>
                  <a:gd name="T87" fmla="*/ 106 h 192"/>
                  <a:gd name="T88" fmla="*/ 1 w 141"/>
                  <a:gd name="T89" fmla="*/ 96 h 192"/>
                  <a:gd name="T90" fmla="*/ 6 w 141"/>
                  <a:gd name="T91" fmla="*/ 87 h 192"/>
                  <a:gd name="T92" fmla="*/ 9 w 141"/>
                  <a:gd name="T93" fmla="*/ 79 h 192"/>
                  <a:gd name="T94" fmla="*/ 13 w 141"/>
                  <a:gd name="T95" fmla="*/ 75 h 192"/>
                  <a:gd name="T96" fmla="*/ 17 w 141"/>
                  <a:gd name="T97" fmla="*/ 69 h 192"/>
                  <a:gd name="T98" fmla="*/ 21 w 141"/>
                  <a:gd name="T99" fmla="*/ 68 h 192"/>
                  <a:gd name="T100" fmla="*/ 24 w 141"/>
                  <a:gd name="T101" fmla="*/ 61 h 192"/>
                  <a:gd name="T102" fmla="*/ 25 w 141"/>
                  <a:gd name="T103" fmla="*/ 58 h 192"/>
                  <a:gd name="T104" fmla="*/ 24 w 141"/>
                  <a:gd name="T105" fmla="*/ 52 h 192"/>
                  <a:gd name="T106" fmla="*/ 30 w 141"/>
                  <a:gd name="T107" fmla="*/ 47 h 192"/>
                  <a:gd name="T108" fmla="*/ 33 w 141"/>
                  <a:gd name="T109" fmla="*/ 42 h 192"/>
                  <a:gd name="T110" fmla="*/ 25 w 141"/>
                  <a:gd name="T111" fmla="*/ 41 h 192"/>
                  <a:gd name="T112" fmla="*/ 20 w 141"/>
                  <a:gd name="T113" fmla="*/ 45 h 192"/>
                  <a:gd name="T114" fmla="*/ 10 w 141"/>
                  <a:gd name="T115" fmla="*/ 45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41" h="192">
                    <a:moveTo>
                      <a:pt x="8" y="41"/>
                    </a:moveTo>
                    <a:lnTo>
                      <a:pt x="7" y="41"/>
                    </a:lnTo>
                    <a:lnTo>
                      <a:pt x="7" y="40"/>
                    </a:lnTo>
                    <a:lnTo>
                      <a:pt x="7" y="39"/>
                    </a:lnTo>
                    <a:lnTo>
                      <a:pt x="8" y="39"/>
                    </a:lnTo>
                    <a:lnTo>
                      <a:pt x="8" y="38"/>
                    </a:lnTo>
                    <a:lnTo>
                      <a:pt x="8" y="37"/>
                    </a:lnTo>
                    <a:lnTo>
                      <a:pt x="8" y="36"/>
                    </a:lnTo>
                    <a:lnTo>
                      <a:pt x="8" y="35"/>
                    </a:lnTo>
                    <a:lnTo>
                      <a:pt x="8" y="34"/>
                    </a:lnTo>
                    <a:lnTo>
                      <a:pt x="8" y="33"/>
                    </a:lnTo>
                    <a:lnTo>
                      <a:pt x="8" y="32"/>
                    </a:lnTo>
                    <a:lnTo>
                      <a:pt x="8" y="32"/>
                    </a:lnTo>
                    <a:lnTo>
                      <a:pt x="8" y="31"/>
                    </a:lnTo>
                    <a:lnTo>
                      <a:pt x="8" y="30"/>
                    </a:lnTo>
                    <a:lnTo>
                      <a:pt x="8" y="29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9" y="26"/>
                    </a:lnTo>
                    <a:lnTo>
                      <a:pt x="9" y="25"/>
                    </a:lnTo>
                    <a:lnTo>
                      <a:pt x="10" y="25"/>
                    </a:lnTo>
                    <a:lnTo>
                      <a:pt x="10" y="24"/>
                    </a:lnTo>
                    <a:lnTo>
                      <a:pt x="10" y="23"/>
                    </a:lnTo>
                    <a:lnTo>
                      <a:pt x="11" y="23"/>
                    </a:lnTo>
                    <a:lnTo>
                      <a:pt x="12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4" y="23"/>
                    </a:lnTo>
                    <a:lnTo>
                      <a:pt x="14" y="22"/>
                    </a:lnTo>
                    <a:lnTo>
                      <a:pt x="14" y="21"/>
                    </a:lnTo>
                    <a:lnTo>
                      <a:pt x="15" y="21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6" y="20"/>
                    </a:lnTo>
                    <a:lnTo>
                      <a:pt x="16" y="19"/>
                    </a:lnTo>
                    <a:lnTo>
                      <a:pt x="16" y="18"/>
                    </a:lnTo>
                    <a:lnTo>
                      <a:pt x="17" y="18"/>
                    </a:lnTo>
                    <a:lnTo>
                      <a:pt x="17" y="17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19" y="12"/>
                    </a:lnTo>
                    <a:lnTo>
                      <a:pt x="19" y="11"/>
                    </a:lnTo>
                    <a:lnTo>
                      <a:pt x="19" y="10"/>
                    </a:lnTo>
                    <a:lnTo>
                      <a:pt x="20" y="10"/>
                    </a:lnTo>
                    <a:lnTo>
                      <a:pt x="21" y="10"/>
                    </a:lnTo>
                    <a:lnTo>
                      <a:pt x="22" y="10"/>
                    </a:lnTo>
                    <a:lnTo>
                      <a:pt x="23" y="10"/>
                    </a:lnTo>
                    <a:lnTo>
                      <a:pt x="24" y="10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6" y="10"/>
                    </a:lnTo>
                    <a:lnTo>
                      <a:pt x="27" y="10"/>
                    </a:lnTo>
                    <a:lnTo>
                      <a:pt x="28" y="10"/>
                    </a:lnTo>
                    <a:lnTo>
                      <a:pt x="29" y="10"/>
                    </a:lnTo>
                    <a:lnTo>
                      <a:pt x="29" y="9"/>
                    </a:lnTo>
                    <a:lnTo>
                      <a:pt x="30" y="9"/>
                    </a:lnTo>
                    <a:lnTo>
                      <a:pt x="31" y="9"/>
                    </a:lnTo>
                    <a:lnTo>
                      <a:pt x="32" y="9"/>
                    </a:lnTo>
                    <a:lnTo>
                      <a:pt x="33" y="9"/>
                    </a:lnTo>
                    <a:lnTo>
                      <a:pt x="34" y="9"/>
                    </a:lnTo>
                    <a:lnTo>
                      <a:pt x="35" y="9"/>
                    </a:lnTo>
                    <a:lnTo>
                      <a:pt x="35" y="8"/>
                    </a:lnTo>
                    <a:lnTo>
                      <a:pt x="35" y="8"/>
                    </a:lnTo>
                    <a:lnTo>
                      <a:pt x="35" y="7"/>
                    </a:lnTo>
                    <a:lnTo>
                      <a:pt x="35" y="6"/>
                    </a:lnTo>
                    <a:lnTo>
                      <a:pt x="35" y="5"/>
                    </a:lnTo>
                    <a:lnTo>
                      <a:pt x="36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8" y="5"/>
                    </a:lnTo>
                    <a:lnTo>
                      <a:pt x="39" y="5"/>
                    </a:lnTo>
                    <a:lnTo>
                      <a:pt x="41" y="5"/>
                    </a:lnTo>
                    <a:lnTo>
                      <a:pt x="41" y="4"/>
                    </a:lnTo>
                    <a:lnTo>
                      <a:pt x="41" y="3"/>
                    </a:lnTo>
                    <a:lnTo>
                      <a:pt x="42" y="3"/>
                    </a:lnTo>
                    <a:lnTo>
                      <a:pt x="43" y="3"/>
                    </a:lnTo>
                    <a:lnTo>
                      <a:pt x="44" y="3"/>
                    </a:lnTo>
                    <a:lnTo>
                      <a:pt x="44" y="2"/>
                    </a:lnTo>
                    <a:lnTo>
                      <a:pt x="45" y="2"/>
                    </a:lnTo>
                    <a:lnTo>
                      <a:pt x="45" y="1"/>
                    </a:lnTo>
                    <a:lnTo>
                      <a:pt x="45" y="0"/>
                    </a:lnTo>
                    <a:lnTo>
                      <a:pt x="46" y="0"/>
                    </a:lnTo>
                    <a:lnTo>
                      <a:pt x="46" y="1"/>
                    </a:lnTo>
                    <a:lnTo>
                      <a:pt x="46" y="2"/>
                    </a:lnTo>
                    <a:lnTo>
                      <a:pt x="46" y="3"/>
                    </a:lnTo>
                    <a:lnTo>
                      <a:pt x="46" y="4"/>
                    </a:lnTo>
                    <a:lnTo>
                      <a:pt x="46" y="5"/>
                    </a:lnTo>
                    <a:lnTo>
                      <a:pt x="46" y="6"/>
                    </a:lnTo>
                    <a:lnTo>
                      <a:pt x="47" y="6"/>
                    </a:lnTo>
                    <a:lnTo>
                      <a:pt x="48" y="6"/>
                    </a:lnTo>
                    <a:lnTo>
                      <a:pt x="49" y="6"/>
                    </a:lnTo>
                    <a:lnTo>
                      <a:pt x="49" y="5"/>
                    </a:lnTo>
                    <a:lnTo>
                      <a:pt x="50" y="5"/>
                    </a:lnTo>
                    <a:lnTo>
                      <a:pt x="50" y="6"/>
                    </a:lnTo>
                    <a:lnTo>
                      <a:pt x="50" y="7"/>
                    </a:lnTo>
                    <a:lnTo>
                      <a:pt x="50" y="7"/>
                    </a:lnTo>
                    <a:lnTo>
                      <a:pt x="51" y="7"/>
                    </a:lnTo>
                    <a:lnTo>
                      <a:pt x="51" y="6"/>
                    </a:lnTo>
                    <a:lnTo>
                      <a:pt x="52" y="6"/>
                    </a:lnTo>
                    <a:lnTo>
                      <a:pt x="53" y="6"/>
                    </a:lnTo>
                    <a:lnTo>
                      <a:pt x="54" y="6"/>
                    </a:lnTo>
                    <a:lnTo>
                      <a:pt x="54" y="7"/>
                    </a:lnTo>
                    <a:lnTo>
                      <a:pt x="54" y="9"/>
                    </a:lnTo>
                    <a:lnTo>
                      <a:pt x="54" y="17"/>
                    </a:lnTo>
                    <a:lnTo>
                      <a:pt x="54" y="19"/>
                    </a:lnTo>
                    <a:lnTo>
                      <a:pt x="55" y="19"/>
                    </a:lnTo>
                    <a:lnTo>
                      <a:pt x="57" y="19"/>
                    </a:lnTo>
                    <a:lnTo>
                      <a:pt x="58" y="19"/>
                    </a:lnTo>
                    <a:lnTo>
                      <a:pt x="58" y="20"/>
                    </a:lnTo>
                    <a:lnTo>
                      <a:pt x="58" y="23"/>
                    </a:lnTo>
                    <a:lnTo>
                      <a:pt x="59" y="30"/>
                    </a:lnTo>
                    <a:lnTo>
                      <a:pt x="59" y="35"/>
                    </a:lnTo>
                    <a:lnTo>
                      <a:pt x="59" y="39"/>
                    </a:lnTo>
                    <a:lnTo>
                      <a:pt x="60" y="39"/>
                    </a:lnTo>
                    <a:lnTo>
                      <a:pt x="61" y="39"/>
                    </a:lnTo>
                    <a:lnTo>
                      <a:pt x="61" y="38"/>
                    </a:lnTo>
                    <a:lnTo>
                      <a:pt x="62" y="38"/>
                    </a:lnTo>
                    <a:lnTo>
                      <a:pt x="63" y="38"/>
                    </a:lnTo>
                    <a:lnTo>
                      <a:pt x="65" y="37"/>
                    </a:lnTo>
                    <a:lnTo>
                      <a:pt x="66" y="37"/>
                    </a:lnTo>
                    <a:lnTo>
                      <a:pt x="66" y="36"/>
                    </a:lnTo>
                    <a:lnTo>
                      <a:pt x="67" y="36"/>
                    </a:lnTo>
                    <a:lnTo>
                      <a:pt x="67" y="35"/>
                    </a:lnTo>
                    <a:lnTo>
                      <a:pt x="68" y="35"/>
                    </a:lnTo>
                    <a:lnTo>
                      <a:pt x="67" y="35"/>
                    </a:lnTo>
                    <a:lnTo>
                      <a:pt x="67" y="36"/>
                    </a:lnTo>
                    <a:lnTo>
                      <a:pt x="67" y="37"/>
                    </a:lnTo>
                    <a:lnTo>
                      <a:pt x="67" y="38"/>
                    </a:lnTo>
                    <a:lnTo>
                      <a:pt x="67" y="39"/>
                    </a:lnTo>
                    <a:lnTo>
                      <a:pt x="67" y="40"/>
                    </a:lnTo>
                    <a:lnTo>
                      <a:pt x="67" y="41"/>
                    </a:lnTo>
                    <a:lnTo>
                      <a:pt x="67" y="42"/>
                    </a:lnTo>
                    <a:lnTo>
                      <a:pt x="67" y="43"/>
                    </a:lnTo>
                    <a:lnTo>
                      <a:pt x="68" y="43"/>
                    </a:lnTo>
                    <a:lnTo>
                      <a:pt x="69" y="42"/>
                    </a:lnTo>
                    <a:lnTo>
                      <a:pt x="70" y="42"/>
                    </a:lnTo>
                    <a:lnTo>
                      <a:pt x="70" y="41"/>
                    </a:lnTo>
                    <a:lnTo>
                      <a:pt x="71" y="41"/>
                    </a:lnTo>
                    <a:lnTo>
                      <a:pt x="72" y="41"/>
                    </a:lnTo>
                    <a:lnTo>
                      <a:pt x="72" y="40"/>
                    </a:lnTo>
                    <a:lnTo>
                      <a:pt x="73" y="40"/>
                    </a:lnTo>
                    <a:lnTo>
                      <a:pt x="74" y="40"/>
                    </a:lnTo>
                    <a:lnTo>
                      <a:pt x="75" y="40"/>
                    </a:lnTo>
                    <a:lnTo>
                      <a:pt x="75" y="39"/>
                    </a:lnTo>
                    <a:lnTo>
                      <a:pt x="75" y="39"/>
                    </a:lnTo>
                    <a:lnTo>
                      <a:pt x="75" y="38"/>
                    </a:lnTo>
                    <a:lnTo>
                      <a:pt x="75" y="37"/>
                    </a:lnTo>
                    <a:lnTo>
                      <a:pt x="76" y="37"/>
                    </a:lnTo>
                    <a:lnTo>
                      <a:pt x="76" y="36"/>
                    </a:lnTo>
                    <a:lnTo>
                      <a:pt x="76" y="35"/>
                    </a:lnTo>
                    <a:lnTo>
                      <a:pt x="75" y="35"/>
                    </a:lnTo>
                    <a:lnTo>
                      <a:pt x="75" y="34"/>
                    </a:lnTo>
                    <a:lnTo>
                      <a:pt x="75" y="33"/>
                    </a:lnTo>
                    <a:lnTo>
                      <a:pt x="75" y="31"/>
                    </a:lnTo>
                    <a:lnTo>
                      <a:pt x="75" y="30"/>
                    </a:lnTo>
                    <a:lnTo>
                      <a:pt x="75" y="29"/>
                    </a:lnTo>
                    <a:lnTo>
                      <a:pt x="76" y="29"/>
                    </a:lnTo>
                    <a:lnTo>
                      <a:pt x="77" y="29"/>
                    </a:lnTo>
                    <a:lnTo>
                      <a:pt x="77" y="28"/>
                    </a:lnTo>
                    <a:lnTo>
                      <a:pt x="78" y="28"/>
                    </a:lnTo>
                    <a:lnTo>
                      <a:pt x="79" y="28"/>
                    </a:lnTo>
                    <a:lnTo>
                      <a:pt x="79" y="27"/>
                    </a:lnTo>
                    <a:lnTo>
                      <a:pt x="80" y="27"/>
                    </a:lnTo>
                    <a:lnTo>
                      <a:pt x="81" y="27"/>
                    </a:lnTo>
                    <a:lnTo>
                      <a:pt x="82" y="27"/>
                    </a:lnTo>
                    <a:lnTo>
                      <a:pt x="82" y="26"/>
                    </a:lnTo>
                    <a:lnTo>
                      <a:pt x="83" y="26"/>
                    </a:lnTo>
                    <a:lnTo>
                      <a:pt x="84" y="26"/>
                    </a:lnTo>
                    <a:lnTo>
                      <a:pt x="85" y="26"/>
                    </a:lnTo>
                    <a:lnTo>
                      <a:pt x="86" y="27"/>
                    </a:lnTo>
                    <a:lnTo>
                      <a:pt x="87" y="28"/>
                    </a:lnTo>
                    <a:lnTo>
                      <a:pt x="87" y="29"/>
                    </a:lnTo>
                    <a:lnTo>
                      <a:pt x="87" y="30"/>
                    </a:lnTo>
                    <a:lnTo>
                      <a:pt x="88" y="30"/>
                    </a:lnTo>
                    <a:lnTo>
                      <a:pt x="89" y="31"/>
                    </a:lnTo>
                    <a:lnTo>
                      <a:pt x="90" y="30"/>
                    </a:lnTo>
                    <a:lnTo>
                      <a:pt x="93" y="32"/>
                    </a:lnTo>
                    <a:lnTo>
                      <a:pt x="97" y="33"/>
                    </a:lnTo>
                    <a:lnTo>
                      <a:pt x="99" y="34"/>
                    </a:lnTo>
                    <a:lnTo>
                      <a:pt x="102" y="36"/>
                    </a:lnTo>
                    <a:lnTo>
                      <a:pt x="109" y="41"/>
                    </a:lnTo>
                    <a:lnTo>
                      <a:pt x="112" y="44"/>
                    </a:lnTo>
                    <a:lnTo>
                      <a:pt x="115" y="45"/>
                    </a:lnTo>
                    <a:lnTo>
                      <a:pt x="116" y="45"/>
                    </a:lnTo>
                    <a:lnTo>
                      <a:pt x="117" y="46"/>
                    </a:lnTo>
                    <a:lnTo>
                      <a:pt x="118" y="47"/>
                    </a:lnTo>
                    <a:lnTo>
                      <a:pt x="118" y="48"/>
                    </a:lnTo>
                    <a:lnTo>
                      <a:pt x="118" y="49"/>
                    </a:lnTo>
                    <a:lnTo>
                      <a:pt x="117" y="50"/>
                    </a:lnTo>
                    <a:lnTo>
                      <a:pt x="116" y="51"/>
                    </a:lnTo>
                    <a:lnTo>
                      <a:pt x="116" y="52"/>
                    </a:lnTo>
                    <a:lnTo>
                      <a:pt x="116" y="53"/>
                    </a:lnTo>
                    <a:lnTo>
                      <a:pt x="117" y="54"/>
                    </a:lnTo>
                    <a:lnTo>
                      <a:pt x="118" y="54"/>
                    </a:lnTo>
                    <a:lnTo>
                      <a:pt x="119" y="54"/>
                    </a:lnTo>
                    <a:lnTo>
                      <a:pt x="119" y="55"/>
                    </a:lnTo>
                    <a:lnTo>
                      <a:pt x="120" y="55"/>
                    </a:lnTo>
                    <a:lnTo>
                      <a:pt x="120" y="56"/>
                    </a:lnTo>
                    <a:lnTo>
                      <a:pt x="121" y="56"/>
                    </a:lnTo>
                    <a:lnTo>
                      <a:pt x="122" y="57"/>
                    </a:lnTo>
                    <a:lnTo>
                      <a:pt x="121" y="57"/>
                    </a:lnTo>
                    <a:lnTo>
                      <a:pt x="120" y="58"/>
                    </a:lnTo>
                    <a:lnTo>
                      <a:pt x="120" y="59"/>
                    </a:lnTo>
                    <a:lnTo>
                      <a:pt x="119" y="59"/>
                    </a:lnTo>
                    <a:lnTo>
                      <a:pt x="118" y="60"/>
                    </a:lnTo>
                    <a:lnTo>
                      <a:pt x="117" y="61"/>
                    </a:lnTo>
                    <a:lnTo>
                      <a:pt x="117" y="62"/>
                    </a:lnTo>
                    <a:lnTo>
                      <a:pt x="116" y="62"/>
                    </a:lnTo>
                    <a:lnTo>
                      <a:pt x="116" y="63"/>
                    </a:lnTo>
                    <a:lnTo>
                      <a:pt x="116" y="64"/>
                    </a:lnTo>
                    <a:lnTo>
                      <a:pt x="117" y="65"/>
                    </a:lnTo>
                    <a:lnTo>
                      <a:pt x="117" y="66"/>
                    </a:lnTo>
                    <a:lnTo>
                      <a:pt x="117" y="67"/>
                    </a:lnTo>
                    <a:lnTo>
                      <a:pt x="117" y="68"/>
                    </a:lnTo>
                    <a:lnTo>
                      <a:pt x="117" y="69"/>
                    </a:lnTo>
                    <a:lnTo>
                      <a:pt x="116" y="69"/>
                    </a:lnTo>
                    <a:lnTo>
                      <a:pt x="116" y="70"/>
                    </a:lnTo>
                    <a:lnTo>
                      <a:pt x="117" y="73"/>
                    </a:lnTo>
                    <a:lnTo>
                      <a:pt x="118" y="75"/>
                    </a:lnTo>
                    <a:lnTo>
                      <a:pt x="119" y="75"/>
                    </a:lnTo>
                    <a:lnTo>
                      <a:pt x="119" y="76"/>
                    </a:lnTo>
                    <a:lnTo>
                      <a:pt x="120" y="76"/>
                    </a:lnTo>
                    <a:lnTo>
                      <a:pt x="120" y="77"/>
                    </a:lnTo>
                    <a:lnTo>
                      <a:pt x="120" y="78"/>
                    </a:lnTo>
                    <a:lnTo>
                      <a:pt x="121" y="78"/>
                    </a:lnTo>
                    <a:lnTo>
                      <a:pt x="121" y="79"/>
                    </a:lnTo>
                    <a:lnTo>
                      <a:pt x="121" y="80"/>
                    </a:lnTo>
                    <a:lnTo>
                      <a:pt x="122" y="80"/>
                    </a:lnTo>
                    <a:lnTo>
                      <a:pt x="122" y="81"/>
                    </a:lnTo>
                    <a:lnTo>
                      <a:pt x="122" y="82"/>
                    </a:lnTo>
                    <a:lnTo>
                      <a:pt x="123" y="82"/>
                    </a:lnTo>
                    <a:lnTo>
                      <a:pt x="123" y="82"/>
                    </a:lnTo>
                    <a:lnTo>
                      <a:pt x="123" y="83"/>
                    </a:lnTo>
                    <a:lnTo>
                      <a:pt x="124" y="83"/>
                    </a:lnTo>
                    <a:lnTo>
                      <a:pt x="124" y="84"/>
                    </a:lnTo>
                    <a:lnTo>
                      <a:pt x="124" y="85"/>
                    </a:lnTo>
                    <a:lnTo>
                      <a:pt x="124" y="85"/>
                    </a:lnTo>
                    <a:lnTo>
                      <a:pt x="124" y="86"/>
                    </a:lnTo>
                    <a:lnTo>
                      <a:pt x="124" y="85"/>
                    </a:lnTo>
                    <a:lnTo>
                      <a:pt x="124" y="86"/>
                    </a:lnTo>
                    <a:lnTo>
                      <a:pt x="125" y="87"/>
                    </a:lnTo>
                    <a:lnTo>
                      <a:pt x="125" y="88"/>
                    </a:lnTo>
                    <a:lnTo>
                      <a:pt x="125" y="89"/>
                    </a:lnTo>
                    <a:lnTo>
                      <a:pt x="125" y="90"/>
                    </a:lnTo>
                    <a:lnTo>
                      <a:pt x="125" y="91"/>
                    </a:lnTo>
                    <a:lnTo>
                      <a:pt x="125" y="92"/>
                    </a:lnTo>
                    <a:lnTo>
                      <a:pt x="125" y="93"/>
                    </a:lnTo>
                    <a:lnTo>
                      <a:pt x="126" y="93"/>
                    </a:lnTo>
                    <a:lnTo>
                      <a:pt x="126" y="94"/>
                    </a:lnTo>
                    <a:lnTo>
                      <a:pt x="127" y="94"/>
                    </a:lnTo>
                    <a:lnTo>
                      <a:pt x="127" y="94"/>
                    </a:lnTo>
                    <a:lnTo>
                      <a:pt x="128" y="95"/>
                    </a:lnTo>
                    <a:lnTo>
                      <a:pt x="129" y="96"/>
                    </a:lnTo>
                    <a:lnTo>
                      <a:pt x="128" y="96"/>
                    </a:lnTo>
                    <a:lnTo>
                      <a:pt x="129" y="96"/>
                    </a:lnTo>
                    <a:lnTo>
                      <a:pt x="129" y="97"/>
                    </a:lnTo>
                    <a:lnTo>
                      <a:pt x="130" y="97"/>
                    </a:lnTo>
                    <a:lnTo>
                      <a:pt x="132" y="98"/>
                    </a:lnTo>
                    <a:lnTo>
                      <a:pt x="133" y="99"/>
                    </a:lnTo>
                    <a:lnTo>
                      <a:pt x="133" y="100"/>
                    </a:lnTo>
                    <a:lnTo>
                      <a:pt x="134" y="100"/>
                    </a:lnTo>
                    <a:lnTo>
                      <a:pt x="134" y="101"/>
                    </a:lnTo>
                    <a:lnTo>
                      <a:pt x="135" y="102"/>
                    </a:lnTo>
                    <a:lnTo>
                      <a:pt x="136" y="103"/>
                    </a:lnTo>
                    <a:lnTo>
                      <a:pt x="136" y="103"/>
                    </a:lnTo>
                    <a:lnTo>
                      <a:pt x="137" y="104"/>
                    </a:lnTo>
                    <a:lnTo>
                      <a:pt x="137" y="105"/>
                    </a:lnTo>
                    <a:lnTo>
                      <a:pt x="136" y="105"/>
                    </a:lnTo>
                    <a:lnTo>
                      <a:pt x="136" y="106"/>
                    </a:lnTo>
                    <a:lnTo>
                      <a:pt x="136" y="106"/>
                    </a:lnTo>
                    <a:lnTo>
                      <a:pt x="135" y="106"/>
                    </a:lnTo>
                    <a:lnTo>
                      <a:pt x="134" y="106"/>
                    </a:lnTo>
                    <a:lnTo>
                      <a:pt x="133" y="106"/>
                    </a:lnTo>
                    <a:lnTo>
                      <a:pt x="132" y="106"/>
                    </a:lnTo>
                    <a:lnTo>
                      <a:pt x="131" y="107"/>
                    </a:lnTo>
                    <a:lnTo>
                      <a:pt x="130" y="107"/>
                    </a:lnTo>
                    <a:lnTo>
                      <a:pt x="130" y="108"/>
                    </a:lnTo>
                    <a:lnTo>
                      <a:pt x="129" y="109"/>
                    </a:lnTo>
                    <a:lnTo>
                      <a:pt x="128" y="109"/>
                    </a:lnTo>
                    <a:lnTo>
                      <a:pt x="127" y="109"/>
                    </a:lnTo>
                    <a:lnTo>
                      <a:pt x="127" y="110"/>
                    </a:lnTo>
                    <a:lnTo>
                      <a:pt x="126" y="110"/>
                    </a:lnTo>
                    <a:lnTo>
                      <a:pt x="126" y="111"/>
                    </a:lnTo>
                    <a:lnTo>
                      <a:pt x="126" y="112"/>
                    </a:lnTo>
                    <a:lnTo>
                      <a:pt x="127" y="112"/>
                    </a:lnTo>
                    <a:lnTo>
                      <a:pt x="127" y="113"/>
                    </a:lnTo>
                    <a:lnTo>
                      <a:pt x="127" y="114"/>
                    </a:lnTo>
                    <a:lnTo>
                      <a:pt x="128" y="114"/>
                    </a:lnTo>
                    <a:lnTo>
                      <a:pt x="129" y="115"/>
                    </a:lnTo>
                    <a:lnTo>
                      <a:pt x="129" y="116"/>
                    </a:lnTo>
                    <a:lnTo>
                      <a:pt x="129" y="117"/>
                    </a:lnTo>
                    <a:lnTo>
                      <a:pt x="129" y="118"/>
                    </a:lnTo>
                    <a:lnTo>
                      <a:pt x="128" y="119"/>
                    </a:lnTo>
                    <a:lnTo>
                      <a:pt x="128" y="119"/>
                    </a:lnTo>
                    <a:lnTo>
                      <a:pt x="127" y="120"/>
                    </a:lnTo>
                    <a:lnTo>
                      <a:pt x="127" y="121"/>
                    </a:lnTo>
                    <a:lnTo>
                      <a:pt x="127" y="122"/>
                    </a:lnTo>
                    <a:lnTo>
                      <a:pt x="126" y="122"/>
                    </a:lnTo>
                    <a:lnTo>
                      <a:pt x="126" y="123"/>
                    </a:lnTo>
                    <a:lnTo>
                      <a:pt x="125" y="123"/>
                    </a:lnTo>
                    <a:lnTo>
                      <a:pt x="125" y="124"/>
                    </a:lnTo>
                    <a:lnTo>
                      <a:pt x="126" y="125"/>
                    </a:lnTo>
                    <a:lnTo>
                      <a:pt x="127" y="126"/>
                    </a:lnTo>
                    <a:lnTo>
                      <a:pt x="127" y="127"/>
                    </a:lnTo>
                    <a:lnTo>
                      <a:pt x="127" y="128"/>
                    </a:lnTo>
                    <a:lnTo>
                      <a:pt x="128" y="128"/>
                    </a:lnTo>
                    <a:lnTo>
                      <a:pt x="128" y="129"/>
                    </a:lnTo>
                    <a:lnTo>
                      <a:pt x="128" y="130"/>
                    </a:lnTo>
                    <a:lnTo>
                      <a:pt x="128" y="131"/>
                    </a:lnTo>
                    <a:lnTo>
                      <a:pt x="128" y="131"/>
                    </a:lnTo>
                    <a:lnTo>
                      <a:pt x="128" y="132"/>
                    </a:lnTo>
                    <a:lnTo>
                      <a:pt x="128" y="133"/>
                    </a:lnTo>
                    <a:lnTo>
                      <a:pt x="128" y="134"/>
                    </a:lnTo>
                    <a:lnTo>
                      <a:pt x="128" y="135"/>
                    </a:lnTo>
                    <a:lnTo>
                      <a:pt x="128" y="136"/>
                    </a:lnTo>
                    <a:lnTo>
                      <a:pt x="129" y="138"/>
                    </a:lnTo>
                    <a:lnTo>
                      <a:pt x="130" y="138"/>
                    </a:lnTo>
                    <a:lnTo>
                      <a:pt x="130" y="139"/>
                    </a:lnTo>
                    <a:lnTo>
                      <a:pt x="129" y="139"/>
                    </a:lnTo>
                    <a:lnTo>
                      <a:pt x="129" y="140"/>
                    </a:lnTo>
                    <a:lnTo>
                      <a:pt x="129" y="141"/>
                    </a:lnTo>
                    <a:lnTo>
                      <a:pt x="129" y="142"/>
                    </a:lnTo>
                    <a:lnTo>
                      <a:pt x="129" y="143"/>
                    </a:lnTo>
                    <a:lnTo>
                      <a:pt x="129" y="143"/>
                    </a:lnTo>
                    <a:lnTo>
                      <a:pt x="129" y="144"/>
                    </a:lnTo>
                    <a:lnTo>
                      <a:pt x="129" y="145"/>
                    </a:lnTo>
                    <a:lnTo>
                      <a:pt x="129" y="146"/>
                    </a:lnTo>
                    <a:lnTo>
                      <a:pt x="129" y="147"/>
                    </a:lnTo>
                    <a:lnTo>
                      <a:pt x="129" y="148"/>
                    </a:lnTo>
                    <a:lnTo>
                      <a:pt x="128" y="149"/>
                    </a:lnTo>
                    <a:lnTo>
                      <a:pt x="128" y="150"/>
                    </a:lnTo>
                    <a:lnTo>
                      <a:pt x="128" y="151"/>
                    </a:lnTo>
                    <a:lnTo>
                      <a:pt x="128" y="152"/>
                    </a:lnTo>
                    <a:lnTo>
                      <a:pt x="127" y="152"/>
                    </a:lnTo>
                    <a:lnTo>
                      <a:pt x="127" y="153"/>
                    </a:lnTo>
                    <a:lnTo>
                      <a:pt x="127" y="154"/>
                    </a:lnTo>
                    <a:lnTo>
                      <a:pt x="127" y="155"/>
                    </a:lnTo>
                    <a:lnTo>
                      <a:pt x="128" y="155"/>
                    </a:lnTo>
                    <a:lnTo>
                      <a:pt x="128" y="156"/>
                    </a:lnTo>
                    <a:lnTo>
                      <a:pt x="129" y="156"/>
                    </a:lnTo>
                    <a:lnTo>
                      <a:pt x="129" y="156"/>
                    </a:lnTo>
                    <a:lnTo>
                      <a:pt x="130" y="157"/>
                    </a:lnTo>
                    <a:lnTo>
                      <a:pt x="131" y="158"/>
                    </a:lnTo>
                    <a:lnTo>
                      <a:pt x="132" y="158"/>
                    </a:lnTo>
                    <a:lnTo>
                      <a:pt x="133" y="159"/>
                    </a:lnTo>
                    <a:lnTo>
                      <a:pt x="134" y="160"/>
                    </a:lnTo>
                    <a:lnTo>
                      <a:pt x="134" y="161"/>
                    </a:lnTo>
                    <a:lnTo>
                      <a:pt x="134" y="162"/>
                    </a:lnTo>
                    <a:lnTo>
                      <a:pt x="134" y="163"/>
                    </a:lnTo>
                    <a:lnTo>
                      <a:pt x="133" y="163"/>
                    </a:lnTo>
                    <a:lnTo>
                      <a:pt x="133" y="164"/>
                    </a:lnTo>
                    <a:lnTo>
                      <a:pt x="133" y="165"/>
                    </a:lnTo>
                    <a:lnTo>
                      <a:pt x="132" y="166"/>
                    </a:lnTo>
                    <a:lnTo>
                      <a:pt x="132" y="167"/>
                    </a:lnTo>
                    <a:lnTo>
                      <a:pt x="132" y="168"/>
                    </a:lnTo>
                    <a:lnTo>
                      <a:pt x="132" y="168"/>
                    </a:lnTo>
                    <a:lnTo>
                      <a:pt x="132" y="169"/>
                    </a:lnTo>
                    <a:lnTo>
                      <a:pt x="132" y="170"/>
                    </a:lnTo>
                    <a:lnTo>
                      <a:pt x="132" y="171"/>
                    </a:lnTo>
                    <a:lnTo>
                      <a:pt x="133" y="172"/>
                    </a:lnTo>
                    <a:lnTo>
                      <a:pt x="134" y="172"/>
                    </a:lnTo>
                    <a:lnTo>
                      <a:pt x="134" y="173"/>
                    </a:lnTo>
                    <a:lnTo>
                      <a:pt x="135" y="173"/>
                    </a:lnTo>
                    <a:lnTo>
                      <a:pt x="135" y="174"/>
                    </a:lnTo>
                    <a:lnTo>
                      <a:pt x="136" y="175"/>
                    </a:lnTo>
                    <a:lnTo>
                      <a:pt x="136" y="176"/>
                    </a:lnTo>
                    <a:lnTo>
                      <a:pt x="136" y="176"/>
                    </a:lnTo>
                    <a:lnTo>
                      <a:pt x="136" y="177"/>
                    </a:lnTo>
                    <a:lnTo>
                      <a:pt x="136" y="178"/>
                    </a:lnTo>
                    <a:lnTo>
                      <a:pt x="137" y="178"/>
                    </a:lnTo>
                    <a:lnTo>
                      <a:pt x="137" y="179"/>
                    </a:lnTo>
                    <a:lnTo>
                      <a:pt x="137" y="180"/>
                    </a:lnTo>
                    <a:lnTo>
                      <a:pt x="138" y="180"/>
                    </a:lnTo>
                    <a:lnTo>
                      <a:pt x="139" y="180"/>
                    </a:lnTo>
                    <a:lnTo>
                      <a:pt x="139" y="180"/>
                    </a:lnTo>
                    <a:lnTo>
                      <a:pt x="140" y="181"/>
                    </a:lnTo>
                    <a:lnTo>
                      <a:pt x="140" y="182"/>
                    </a:lnTo>
                    <a:lnTo>
                      <a:pt x="141" y="182"/>
                    </a:lnTo>
                    <a:lnTo>
                      <a:pt x="141" y="183"/>
                    </a:lnTo>
                    <a:lnTo>
                      <a:pt x="141" y="184"/>
                    </a:lnTo>
                    <a:lnTo>
                      <a:pt x="141" y="185"/>
                    </a:lnTo>
                    <a:lnTo>
                      <a:pt x="141" y="186"/>
                    </a:lnTo>
                    <a:lnTo>
                      <a:pt x="141" y="187"/>
                    </a:lnTo>
                    <a:lnTo>
                      <a:pt x="140" y="188"/>
                    </a:lnTo>
                    <a:lnTo>
                      <a:pt x="140" y="189"/>
                    </a:lnTo>
                    <a:lnTo>
                      <a:pt x="140" y="190"/>
                    </a:lnTo>
                    <a:lnTo>
                      <a:pt x="139" y="190"/>
                    </a:lnTo>
                    <a:lnTo>
                      <a:pt x="137" y="190"/>
                    </a:lnTo>
                    <a:lnTo>
                      <a:pt x="136" y="190"/>
                    </a:lnTo>
                    <a:lnTo>
                      <a:pt x="123" y="190"/>
                    </a:lnTo>
                    <a:lnTo>
                      <a:pt x="122" y="190"/>
                    </a:lnTo>
                    <a:lnTo>
                      <a:pt x="118" y="190"/>
                    </a:lnTo>
                    <a:lnTo>
                      <a:pt x="117" y="190"/>
                    </a:lnTo>
                    <a:lnTo>
                      <a:pt x="112" y="190"/>
                    </a:lnTo>
                    <a:lnTo>
                      <a:pt x="111" y="190"/>
                    </a:lnTo>
                    <a:lnTo>
                      <a:pt x="95" y="191"/>
                    </a:lnTo>
                    <a:lnTo>
                      <a:pt x="84" y="191"/>
                    </a:lnTo>
                    <a:lnTo>
                      <a:pt x="80" y="191"/>
                    </a:lnTo>
                    <a:lnTo>
                      <a:pt x="76" y="191"/>
                    </a:lnTo>
                    <a:lnTo>
                      <a:pt x="74" y="191"/>
                    </a:lnTo>
                    <a:lnTo>
                      <a:pt x="72" y="191"/>
                    </a:lnTo>
                    <a:lnTo>
                      <a:pt x="69" y="191"/>
                    </a:lnTo>
                    <a:lnTo>
                      <a:pt x="63" y="191"/>
                    </a:lnTo>
                    <a:lnTo>
                      <a:pt x="61" y="192"/>
                    </a:lnTo>
                    <a:lnTo>
                      <a:pt x="56" y="192"/>
                    </a:lnTo>
                    <a:lnTo>
                      <a:pt x="53" y="192"/>
                    </a:lnTo>
                    <a:lnTo>
                      <a:pt x="49" y="192"/>
                    </a:lnTo>
                    <a:lnTo>
                      <a:pt x="47" y="192"/>
                    </a:lnTo>
                    <a:lnTo>
                      <a:pt x="46" y="191"/>
                    </a:lnTo>
                    <a:lnTo>
                      <a:pt x="46" y="192"/>
                    </a:lnTo>
                    <a:lnTo>
                      <a:pt x="38" y="192"/>
                    </a:lnTo>
                    <a:lnTo>
                      <a:pt x="37" y="192"/>
                    </a:lnTo>
                    <a:lnTo>
                      <a:pt x="36" y="192"/>
                    </a:lnTo>
                    <a:lnTo>
                      <a:pt x="33" y="192"/>
                    </a:lnTo>
                    <a:lnTo>
                      <a:pt x="30" y="192"/>
                    </a:lnTo>
                    <a:lnTo>
                      <a:pt x="29" y="192"/>
                    </a:lnTo>
                    <a:lnTo>
                      <a:pt x="28" y="192"/>
                    </a:lnTo>
                    <a:lnTo>
                      <a:pt x="27" y="192"/>
                    </a:lnTo>
                    <a:lnTo>
                      <a:pt x="25" y="192"/>
                    </a:lnTo>
                    <a:lnTo>
                      <a:pt x="23" y="192"/>
                    </a:lnTo>
                    <a:lnTo>
                      <a:pt x="21" y="192"/>
                    </a:lnTo>
                    <a:lnTo>
                      <a:pt x="18" y="192"/>
                    </a:lnTo>
                    <a:lnTo>
                      <a:pt x="16" y="192"/>
                    </a:lnTo>
                    <a:lnTo>
                      <a:pt x="14" y="192"/>
                    </a:lnTo>
                    <a:lnTo>
                      <a:pt x="13" y="192"/>
                    </a:lnTo>
                    <a:lnTo>
                      <a:pt x="12" y="192"/>
                    </a:lnTo>
                    <a:lnTo>
                      <a:pt x="9" y="192"/>
                    </a:lnTo>
                    <a:lnTo>
                      <a:pt x="6" y="192"/>
                    </a:lnTo>
                    <a:lnTo>
                      <a:pt x="4" y="192"/>
                    </a:lnTo>
                    <a:lnTo>
                      <a:pt x="4" y="189"/>
                    </a:lnTo>
                    <a:lnTo>
                      <a:pt x="3" y="183"/>
                    </a:lnTo>
                    <a:lnTo>
                      <a:pt x="3" y="176"/>
                    </a:lnTo>
                    <a:lnTo>
                      <a:pt x="3" y="174"/>
                    </a:lnTo>
                    <a:lnTo>
                      <a:pt x="3" y="173"/>
                    </a:lnTo>
                    <a:lnTo>
                      <a:pt x="3" y="172"/>
                    </a:lnTo>
                    <a:lnTo>
                      <a:pt x="3" y="171"/>
                    </a:lnTo>
                    <a:lnTo>
                      <a:pt x="3" y="166"/>
                    </a:lnTo>
                    <a:lnTo>
                      <a:pt x="3" y="157"/>
                    </a:lnTo>
                    <a:lnTo>
                      <a:pt x="3" y="152"/>
                    </a:lnTo>
                    <a:lnTo>
                      <a:pt x="2" y="150"/>
                    </a:lnTo>
                    <a:lnTo>
                      <a:pt x="2" y="149"/>
                    </a:lnTo>
                    <a:lnTo>
                      <a:pt x="2" y="144"/>
                    </a:lnTo>
                    <a:lnTo>
                      <a:pt x="2" y="143"/>
                    </a:lnTo>
                    <a:lnTo>
                      <a:pt x="2" y="143"/>
                    </a:lnTo>
                    <a:lnTo>
                      <a:pt x="2" y="142"/>
                    </a:lnTo>
                    <a:lnTo>
                      <a:pt x="2" y="141"/>
                    </a:lnTo>
                    <a:lnTo>
                      <a:pt x="2" y="140"/>
                    </a:lnTo>
                    <a:lnTo>
                      <a:pt x="2" y="139"/>
                    </a:lnTo>
                    <a:lnTo>
                      <a:pt x="2" y="138"/>
                    </a:lnTo>
                    <a:lnTo>
                      <a:pt x="2" y="137"/>
                    </a:lnTo>
                    <a:lnTo>
                      <a:pt x="2" y="136"/>
                    </a:lnTo>
                    <a:lnTo>
                      <a:pt x="2" y="135"/>
                    </a:lnTo>
                    <a:lnTo>
                      <a:pt x="2" y="134"/>
                    </a:lnTo>
                    <a:lnTo>
                      <a:pt x="2" y="133"/>
                    </a:lnTo>
                    <a:lnTo>
                      <a:pt x="2" y="132"/>
                    </a:lnTo>
                    <a:lnTo>
                      <a:pt x="2" y="131"/>
                    </a:lnTo>
                    <a:lnTo>
                      <a:pt x="2" y="131"/>
                    </a:lnTo>
                    <a:lnTo>
                      <a:pt x="2" y="129"/>
                    </a:lnTo>
                    <a:lnTo>
                      <a:pt x="2" y="128"/>
                    </a:lnTo>
                    <a:lnTo>
                      <a:pt x="2" y="127"/>
                    </a:lnTo>
                    <a:lnTo>
                      <a:pt x="2" y="126"/>
                    </a:lnTo>
                    <a:lnTo>
                      <a:pt x="2" y="125"/>
                    </a:lnTo>
                    <a:lnTo>
                      <a:pt x="3" y="125"/>
                    </a:lnTo>
                    <a:lnTo>
                      <a:pt x="3" y="124"/>
                    </a:lnTo>
                    <a:lnTo>
                      <a:pt x="3" y="122"/>
                    </a:lnTo>
                    <a:lnTo>
                      <a:pt x="3" y="121"/>
                    </a:lnTo>
                    <a:lnTo>
                      <a:pt x="3" y="120"/>
                    </a:lnTo>
                    <a:lnTo>
                      <a:pt x="3" y="119"/>
                    </a:lnTo>
                    <a:lnTo>
                      <a:pt x="3" y="118"/>
                    </a:lnTo>
                    <a:lnTo>
                      <a:pt x="3" y="117"/>
                    </a:lnTo>
                    <a:lnTo>
                      <a:pt x="3" y="116"/>
                    </a:lnTo>
                    <a:lnTo>
                      <a:pt x="3" y="115"/>
                    </a:lnTo>
                    <a:lnTo>
                      <a:pt x="3" y="114"/>
                    </a:lnTo>
                    <a:lnTo>
                      <a:pt x="3" y="112"/>
                    </a:lnTo>
                    <a:lnTo>
                      <a:pt x="3" y="111"/>
                    </a:lnTo>
                    <a:lnTo>
                      <a:pt x="2" y="110"/>
                    </a:lnTo>
                    <a:lnTo>
                      <a:pt x="2" y="109"/>
                    </a:lnTo>
                    <a:lnTo>
                      <a:pt x="2" y="107"/>
                    </a:lnTo>
                    <a:lnTo>
                      <a:pt x="2" y="106"/>
                    </a:lnTo>
                    <a:lnTo>
                      <a:pt x="2" y="106"/>
                    </a:lnTo>
                    <a:lnTo>
                      <a:pt x="2" y="105"/>
                    </a:lnTo>
                    <a:lnTo>
                      <a:pt x="2" y="104"/>
                    </a:lnTo>
                    <a:lnTo>
                      <a:pt x="2" y="103"/>
                    </a:lnTo>
                    <a:lnTo>
                      <a:pt x="2" y="101"/>
                    </a:lnTo>
                    <a:lnTo>
                      <a:pt x="2" y="100"/>
                    </a:lnTo>
                    <a:lnTo>
                      <a:pt x="2" y="99"/>
                    </a:lnTo>
                    <a:lnTo>
                      <a:pt x="2" y="98"/>
                    </a:lnTo>
                    <a:lnTo>
                      <a:pt x="1" y="98"/>
                    </a:lnTo>
                    <a:lnTo>
                      <a:pt x="0" y="98"/>
                    </a:lnTo>
                    <a:lnTo>
                      <a:pt x="0" y="97"/>
                    </a:lnTo>
                    <a:lnTo>
                      <a:pt x="1" y="96"/>
                    </a:lnTo>
                    <a:lnTo>
                      <a:pt x="1" y="95"/>
                    </a:lnTo>
                    <a:lnTo>
                      <a:pt x="2" y="95"/>
                    </a:lnTo>
                    <a:lnTo>
                      <a:pt x="2" y="94"/>
                    </a:lnTo>
                    <a:lnTo>
                      <a:pt x="3" y="94"/>
                    </a:lnTo>
                    <a:lnTo>
                      <a:pt x="3" y="93"/>
                    </a:lnTo>
                    <a:lnTo>
                      <a:pt x="4" y="92"/>
                    </a:lnTo>
                    <a:lnTo>
                      <a:pt x="4" y="91"/>
                    </a:lnTo>
                    <a:lnTo>
                      <a:pt x="5" y="90"/>
                    </a:lnTo>
                    <a:lnTo>
                      <a:pt x="5" y="89"/>
                    </a:lnTo>
                    <a:lnTo>
                      <a:pt x="6" y="88"/>
                    </a:lnTo>
                    <a:lnTo>
                      <a:pt x="6" y="87"/>
                    </a:lnTo>
                    <a:lnTo>
                      <a:pt x="7" y="87"/>
                    </a:lnTo>
                    <a:lnTo>
                      <a:pt x="7" y="86"/>
                    </a:lnTo>
                    <a:lnTo>
                      <a:pt x="8" y="85"/>
                    </a:lnTo>
                    <a:lnTo>
                      <a:pt x="8" y="84"/>
                    </a:lnTo>
                    <a:lnTo>
                      <a:pt x="8" y="83"/>
                    </a:lnTo>
                    <a:lnTo>
                      <a:pt x="9" y="83"/>
                    </a:lnTo>
                    <a:lnTo>
                      <a:pt x="9" y="82"/>
                    </a:lnTo>
                    <a:lnTo>
                      <a:pt x="9" y="82"/>
                    </a:lnTo>
                    <a:lnTo>
                      <a:pt x="9" y="81"/>
                    </a:lnTo>
                    <a:lnTo>
                      <a:pt x="9" y="80"/>
                    </a:lnTo>
                    <a:lnTo>
                      <a:pt x="9" y="79"/>
                    </a:lnTo>
                    <a:lnTo>
                      <a:pt x="10" y="79"/>
                    </a:lnTo>
                    <a:lnTo>
                      <a:pt x="10" y="78"/>
                    </a:lnTo>
                    <a:lnTo>
                      <a:pt x="11" y="78"/>
                    </a:lnTo>
                    <a:lnTo>
                      <a:pt x="11" y="77"/>
                    </a:lnTo>
                    <a:lnTo>
                      <a:pt x="11" y="76"/>
                    </a:lnTo>
                    <a:lnTo>
                      <a:pt x="12" y="76"/>
                    </a:lnTo>
                    <a:lnTo>
                      <a:pt x="12" y="77"/>
                    </a:lnTo>
                    <a:lnTo>
                      <a:pt x="13" y="77"/>
                    </a:lnTo>
                    <a:lnTo>
                      <a:pt x="13" y="76"/>
                    </a:lnTo>
                    <a:lnTo>
                      <a:pt x="13" y="75"/>
                    </a:lnTo>
                    <a:lnTo>
                      <a:pt x="13" y="75"/>
                    </a:lnTo>
                    <a:lnTo>
                      <a:pt x="13" y="74"/>
                    </a:lnTo>
                    <a:lnTo>
                      <a:pt x="14" y="74"/>
                    </a:lnTo>
                    <a:lnTo>
                      <a:pt x="15" y="74"/>
                    </a:lnTo>
                    <a:lnTo>
                      <a:pt x="15" y="73"/>
                    </a:lnTo>
                    <a:lnTo>
                      <a:pt x="15" y="72"/>
                    </a:lnTo>
                    <a:lnTo>
                      <a:pt x="15" y="71"/>
                    </a:lnTo>
                    <a:lnTo>
                      <a:pt x="15" y="70"/>
                    </a:lnTo>
                    <a:lnTo>
                      <a:pt x="15" y="69"/>
                    </a:lnTo>
                    <a:lnTo>
                      <a:pt x="16" y="69"/>
                    </a:lnTo>
                    <a:lnTo>
                      <a:pt x="16" y="69"/>
                    </a:lnTo>
                    <a:lnTo>
                      <a:pt x="17" y="69"/>
                    </a:lnTo>
                    <a:lnTo>
                      <a:pt x="17" y="69"/>
                    </a:lnTo>
                    <a:lnTo>
                      <a:pt x="17" y="70"/>
                    </a:lnTo>
                    <a:lnTo>
                      <a:pt x="17" y="71"/>
                    </a:lnTo>
                    <a:lnTo>
                      <a:pt x="18" y="71"/>
                    </a:lnTo>
                    <a:lnTo>
                      <a:pt x="18" y="70"/>
                    </a:lnTo>
                    <a:lnTo>
                      <a:pt x="19" y="70"/>
                    </a:lnTo>
                    <a:lnTo>
                      <a:pt x="19" y="69"/>
                    </a:lnTo>
                    <a:lnTo>
                      <a:pt x="19" y="69"/>
                    </a:lnTo>
                    <a:lnTo>
                      <a:pt x="19" y="68"/>
                    </a:lnTo>
                    <a:lnTo>
                      <a:pt x="20" y="68"/>
                    </a:lnTo>
                    <a:lnTo>
                      <a:pt x="21" y="68"/>
                    </a:lnTo>
                    <a:lnTo>
                      <a:pt x="22" y="68"/>
                    </a:lnTo>
                    <a:lnTo>
                      <a:pt x="22" y="67"/>
                    </a:lnTo>
                    <a:lnTo>
                      <a:pt x="22" y="68"/>
                    </a:lnTo>
                    <a:lnTo>
                      <a:pt x="23" y="68"/>
                    </a:lnTo>
                    <a:lnTo>
                      <a:pt x="23" y="67"/>
                    </a:lnTo>
                    <a:lnTo>
                      <a:pt x="24" y="67"/>
                    </a:lnTo>
                    <a:lnTo>
                      <a:pt x="24" y="66"/>
                    </a:lnTo>
                    <a:lnTo>
                      <a:pt x="24" y="64"/>
                    </a:lnTo>
                    <a:lnTo>
                      <a:pt x="24" y="63"/>
                    </a:lnTo>
                    <a:lnTo>
                      <a:pt x="24" y="62"/>
                    </a:lnTo>
                    <a:lnTo>
                      <a:pt x="24" y="61"/>
                    </a:lnTo>
                    <a:lnTo>
                      <a:pt x="25" y="61"/>
                    </a:lnTo>
                    <a:lnTo>
                      <a:pt x="25" y="61"/>
                    </a:lnTo>
                    <a:lnTo>
                      <a:pt x="26" y="61"/>
                    </a:lnTo>
                    <a:lnTo>
                      <a:pt x="27" y="61"/>
                    </a:lnTo>
                    <a:lnTo>
                      <a:pt x="28" y="61"/>
                    </a:lnTo>
                    <a:lnTo>
                      <a:pt x="28" y="60"/>
                    </a:lnTo>
                    <a:lnTo>
                      <a:pt x="28" y="59"/>
                    </a:lnTo>
                    <a:lnTo>
                      <a:pt x="28" y="58"/>
                    </a:lnTo>
                    <a:lnTo>
                      <a:pt x="27" y="58"/>
                    </a:lnTo>
                    <a:lnTo>
                      <a:pt x="26" y="58"/>
                    </a:lnTo>
                    <a:lnTo>
                      <a:pt x="25" y="58"/>
                    </a:lnTo>
                    <a:lnTo>
                      <a:pt x="25" y="58"/>
                    </a:lnTo>
                    <a:lnTo>
                      <a:pt x="25" y="57"/>
                    </a:lnTo>
                    <a:lnTo>
                      <a:pt x="25" y="57"/>
                    </a:lnTo>
                    <a:lnTo>
                      <a:pt x="24" y="57"/>
                    </a:lnTo>
                    <a:lnTo>
                      <a:pt x="24" y="56"/>
                    </a:lnTo>
                    <a:lnTo>
                      <a:pt x="24" y="55"/>
                    </a:lnTo>
                    <a:lnTo>
                      <a:pt x="25" y="55"/>
                    </a:lnTo>
                    <a:lnTo>
                      <a:pt x="25" y="54"/>
                    </a:lnTo>
                    <a:lnTo>
                      <a:pt x="24" y="54"/>
                    </a:lnTo>
                    <a:lnTo>
                      <a:pt x="24" y="53"/>
                    </a:lnTo>
                    <a:lnTo>
                      <a:pt x="24" y="52"/>
                    </a:lnTo>
                    <a:lnTo>
                      <a:pt x="25" y="52"/>
                    </a:lnTo>
                    <a:lnTo>
                      <a:pt x="25" y="52"/>
                    </a:lnTo>
                    <a:lnTo>
                      <a:pt x="26" y="52"/>
                    </a:lnTo>
                    <a:lnTo>
                      <a:pt x="26" y="51"/>
                    </a:lnTo>
                    <a:lnTo>
                      <a:pt x="28" y="51"/>
                    </a:lnTo>
                    <a:lnTo>
                      <a:pt x="28" y="50"/>
                    </a:lnTo>
                    <a:lnTo>
                      <a:pt x="28" y="49"/>
                    </a:lnTo>
                    <a:lnTo>
                      <a:pt x="28" y="48"/>
                    </a:lnTo>
                    <a:lnTo>
                      <a:pt x="29" y="48"/>
                    </a:lnTo>
                    <a:lnTo>
                      <a:pt x="29" y="47"/>
                    </a:lnTo>
                    <a:lnTo>
                      <a:pt x="30" y="47"/>
                    </a:lnTo>
                    <a:lnTo>
                      <a:pt x="30" y="46"/>
                    </a:lnTo>
                    <a:lnTo>
                      <a:pt x="31" y="46"/>
                    </a:lnTo>
                    <a:lnTo>
                      <a:pt x="31" y="45"/>
                    </a:lnTo>
                    <a:lnTo>
                      <a:pt x="31" y="45"/>
                    </a:lnTo>
                    <a:lnTo>
                      <a:pt x="32" y="45"/>
                    </a:lnTo>
                    <a:lnTo>
                      <a:pt x="33" y="45"/>
                    </a:lnTo>
                    <a:lnTo>
                      <a:pt x="33" y="44"/>
                    </a:lnTo>
                    <a:lnTo>
                      <a:pt x="32" y="44"/>
                    </a:lnTo>
                    <a:lnTo>
                      <a:pt x="33" y="44"/>
                    </a:lnTo>
                    <a:lnTo>
                      <a:pt x="33" y="43"/>
                    </a:lnTo>
                    <a:lnTo>
                      <a:pt x="33" y="42"/>
                    </a:lnTo>
                    <a:lnTo>
                      <a:pt x="34" y="42"/>
                    </a:lnTo>
                    <a:lnTo>
                      <a:pt x="34" y="41"/>
                    </a:lnTo>
                    <a:lnTo>
                      <a:pt x="33" y="41"/>
                    </a:lnTo>
                    <a:lnTo>
                      <a:pt x="32" y="41"/>
                    </a:lnTo>
                    <a:lnTo>
                      <a:pt x="31" y="41"/>
                    </a:lnTo>
                    <a:lnTo>
                      <a:pt x="30" y="41"/>
                    </a:lnTo>
                    <a:lnTo>
                      <a:pt x="29" y="41"/>
                    </a:lnTo>
                    <a:lnTo>
                      <a:pt x="28" y="41"/>
                    </a:lnTo>
                    <a:lnTo>
                      <a:pt x="27" y="41"/>
                    </a:lnTo>
                    <a:lnTo>
                      <a:pt x="26" y="41"/>
                    </a:lnTo>
                    <a:lnTo>
                      <a:pt x="25" y="41"/>
                    </a:lnTo>
                    <a:lnTo>
                      <a:pt x="25" y="41"/>
                    </a:lnTo>
                    <a:lnTo>
                      <a:pt x="24" y="41"/>
                    </a:lnTo>
                    <a:lnTo>
                      <a:pt x="24" y="42"/>
                    </a:lnTo>
                    <a:lnTo>
                      <a:pt x="24" y="43"/>
                    </a:lnTo>
                    <a:lnTo>
                      <a:pt x="24" y="44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23" y="45"/>
                    </a:lnTo>
                    <a:lnTo>
                      <a:pt x="22" y="45"/>
                    </a:lnTo>
                    <a:lnTo>
                      <a:pt x="21" y="45"/>
                    </a:lnTo>
                    <a:lnTo>
                      <a:pt x="20" y="45"/>
                    </a:lnTo>
                    <a:lnTo>
                      <a:pt x="19" y="45"/>
                    </a:lnTo>
                    <a:lnTo>
                      <a:pt x="18" y="45"/>
                    </a:lnTo>
                    <a:lnTo>
                      <a:pt x="17" y="45"/>
                    </a:lnTo>
                    <a:lnTo>
                      <a:pt x="16" y="45"/>
                    </a:lnTo>
                    <a:lnTo>
                      <a:pt x="15" y="45"/>
                    </a:lnTo>
                    <a:lnTo>
                      <a:pt x="14" y="45"/>
                    </a:lnTo>
                    <a:lnTo>
                      <a:pt x="13" y="45"/>
                    </a:lnTo>
                    <a:lnTo>
                      <a:pt x="13" y="45"/>
                    </a:lnTo>
                    <a:lnTo>
                      <a:pt x="12" y="45"/>
                    </a:lnTo>
                    <a:lnTo>
                      <a:pt x="11" y="45"/>
                    </a:lnTo>
                    <a:lnTo>
                      <a:pt x="10" y="45"/>
                    </a:lnTo>
                    <a:lnTo>
                      <a:pt x="10" y="45"/>
                    </a:lnTo>
                    <a:lnTo>
                      <a:pt x="9" y="45"/>
                    </a:lnTo>
                    <a:lnTo>
                      <a:pt x="9" y="44"/>
                    </a:lnTo>
                    <a:lnTo>
                      <a:pt x="8" y="44"/>
                    </a:lnTo>
                    <a:lnTo>
                      <a:pt x="8" y="43"/>
                    </a:lnTo>
                    <a:lnTo>
                      <a:pt x="8" y="41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 sz="800"/>
              </a:p>
            </p:txBody>
          </p:sp>
          <p:sp>
            <p:nvSpPr>
              <p:cNvPr id="402" name="Freeform 6">
                <a:extLst>
                  <a:ext uri="{FF2B5EF4-FFF2-40B4-BE49-F238E27FC236}">
                    <a16:creationId xmlns:a16="http://schemas.microsoft.com/office/drawing/2014/main" id="{C8F60EE9-AEA0-44E6-C2AB-FAA3D323B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2863" y="1112838"/>
                <a:ext cx="2241550" cy="1673225"/>
              </a:xfrm>
              <a:custGeom>
                <a:avLst/>
                <a:gdLst>
                  <a:gd name="T0" fmla="*/ 1 w 1412"/>
                  <a:gd name="T1" fmla="*/ 888 h 1054"/>
                  <a:gd name="T2" fmla="*/ 4 w 1412"/>
                  <a:gd name="T3" fmla="*/ 791 h 1054"/>
                  <a:gd name="T4" fmla="*/ 8 w 1412"/>
                  <a:gd name="T5" fmla="*/ 720 h 1054"/>
                  <a:gd name="T6" fmla="*/ 12 w 1412"/>
                  <a:gd name="T7" fmla="*/ 619 h 1054"/>
                  <a:gd name="T8" fmla="*/ 15 w 1412"/>
                  <a:gd name="T9" fmla="*/ 535 h 1054"/>
                  <a:gd name="T10" fmla="*/ 20 w 1412"/>
                  <a:gd name="T11" fmla="*/ 427 h 1054"/>
                  <a:gd name="T12" fmla="*/ 23 w 1412"/>
                  <a:gd name="T13" fmla="*/ 300 h 1054"/>
                  <a:gd name="T14" fmla="*/ 27 w 1412"/>
                  <a:gd name="T15" fmla="*/ 203 h 1054"/>
                  <a:gd name="T16" fmla="*/ 33 w 1412"/>
                  <a:gd name="T17" fmla="*/ 72 h 1054"/>
                  <a:gd name="T18" fmla="*/ 68 w 1412"/>
                  <a:gd name="T19" fmla="*/ 0 h 1054"/>
                  <a:gd name="T20" fmla="*/ 134 w 1412"/>
                  <a:gd name="T21" fmla="*/ 3 h 1054"/>
                  <a:gd name="T22" fmla="*/ 196 w 1412"/>
                  <a:gd name="T23" fmla="*/ 6 h 1054"/>
                  <a:gd name="T24" fmla="*/ 259 w 1412"/>
                  <a:gd name="T25" fmla="*/ 7 h 1054"/>
                  <a:gd name="T26" fmla="*/ 319 w 1412"/>
                  <a:gd name="T27" fmla="*/ 9 h 1054"/>
                  <a:gd name="T28" fmla="*/ 382 w 1412"/>
                  <a:gd name="T29" fmla="*/ 10 h 1054"/>
                  <a:gd name="T30" fmla="*/ 443 w 1412"/>
                  <a:gd name="T31" fmla="*/ 11 h 1054"/>
                  <a:gd name="T32" fmla="*/ 509 w 1412"/>
                  <a:gd name="T33" fmla="*/ 11 h 1054"/>
                  <a:gd name="T34" fmla="*/ 592 w 1412"/>
                  <a:gd name="T35" fmla="*/ 12 h 1054"/>
                  <a:gd name="T36" fmla="*/ 686 w 1412"/>
                  <a:gd name="T37" fmla="*/ 13 h 1054"/>
                  <a:gd name="T38" fmla="*/ 762 w 1412"/>
                  <a:gd name="T39" fmla="*/ 13 h 1054"/>
                  <a:gd name="T40" fmla="*/ 833 w 1412"/>
                  <a:gd name="T41" fmla="*/ 14 h 1054"/>
                  <a:gd name="T42" fmla="*/ 906 w 1412"/>
                  <a:gd name="T43" fmla="*/ 13 h 1054"/>
                  <a:gd name="T44" fmla="*/ 972 w 1412"/>
                  <a:gd name="T45" fmla="*/ 13 h 1054"/>
                  <a:gd name="T46" fmla="*/ 1037 w 1412"/>
                  <a:gd name="T47" fmla="*/ 12 h 1054"/>
                  <a:gd name="T48" fmla="*/ 1091 w 1412"/>
                  <a:gd name="T49" fmla="*/ 12 h 1054"/>
                  <a:gd name="T50" fmla="*/ 1144 w 1412"/>
                  <a:gd name="T51" fmla="*/ 11 h 1054"/>
                  <a:gd name="T52" fmla="*/ 1200 w 1412"/>
                  <a:gd name="T53" fmla="*/ 8 h 1054"/>
                  <a:gd name="T54" fmla="*/ 1263 w 1412"/>
                  <a:gd name="T55" fmla="*/ 9 h 1054"/>
                  <a:gd name="T56" fmla="*/ 1326 w 1412"/>
                  <a:gd name="T57" fmla="*/ 7 h 1054"/>
                  <a:gd name="T58" fmla="*/ 1385 w 1412"/>
                  <a:gd name="T59" fmla="*/ 41 h 1054"/>
                  <a:gd name="T60" fmla="*/ 1388 w 1412"/>
                  <a:gd name="T61" fmla="*/ 147 h 1054"/>
                  <a:gd name="T62" fmla="*/ 1392 w 1412"/>
                  <a:gd name="T63" fmla="*/ 253 h 1054"/>
                  <a:gd name="T64" fmla="*/ 1394 w 1412"/>
                  <a:gd name="T65" fmla="*/ 347 h 1054"/>
                  <a:gd name="T66" fmla="*/ 1396 w 1412"/>
                  <a:gd name="T67" fmla="*/ 435 h 1054"/>
                  <a:gd name="T68" fmla="*/ 1398 w 1412"/>
                  <a:gd name="T69" fmla="*/ 526 h 1054"/>
                  <a:gd name="T70" fmla="*/ 1401 w 1412"/>
                  <a:gd name="T71" fmla="*/ 608 h 1054"/>
                  <a:gd name="T72" fmla="*/ 1404 w 1412"/>
                  <a:gd name="T73" fmla="*/ 721 h 1054"/>
                  <a:gd name="T74" fmla="*/ 1406 w 1412"/>
                  <a:gd name="T75" fmla="*/ 803 h 1054"/>
                  <a:gd name="T76" fmla="*/ 1407 w 1412"/>
                  <a:gd name="T77" fmla="*/ 866 h 1054"/>
                  <a:gd name="T78" fmla="*/ 1410 w 1412"/>
                  <a:gd name="T79" fmla="*/ 958 h 1054"/>
                  <a:gd name="T80" fmla="*/ 1366 w 1412"/>
                  <a:gd name="T81" fmla="*/ 1013 h 1054"/>
                  <a:gd name="T82" fmla="*/ 1273 w 1412"/>
                  <a:gd name="T83" fmla="*/ 1017 h 1054"/>
                  <a:gd name="T84" fmla="*/ 1250 w 1412"/>
                  <a:gd name="T85" fmla="*/ 1042 h 1054"/>
                  <a:gd name="T86" fmla="*/ 1224 w 1412"/>
                  <a:gd name="T87" fmla="*/ 1017 h 1054"/>
                  <a:gd name="T88" fmla="*/ 1051 w 1412"/>
                  <a:gd name="T89" fmla="*/ 927 h 1054"/>
                  <a:gd name="T90" fmla="*/ 934 w 1412"/>
                  <a:gd name="T91" fmla="*/ 873 h 1054"/>
                  <a:gd name="T92" fmla="*/ 736 w 1412"/>
                  <a:gd name="T93" fmla="*/ 873 h 1054"/>
                  <a:gd name="T94" fmla="*/ 640 w 1412"/>
                  <a:gd name="T95" fmla="*/ 872 h 1054"/>
                  <a:gd name="T96" fmla="*/ 554 w 1412"/>
                  <a:gd name="T97" fmla="*/ 887 h 1054"/>
                  <a:gd name="T98" fmla="*/ 482 w 1412"/>
                  <a:gd name="T99" fmla="*/ 898 h 1054"/>
                  <a:gd name="T100" fmla="*/ 390 w 1412"/>
                  <a:gd name="T101" fmla="*/ 896 h 1054"/>
                  <a:gd name="T102" fmla="*/ 330 w 1412"/>
                  <a:gd name="T103" fmla="*/ 875 h 1054"/>
                  <a:gd name="T104" fmla="*/ 270 w 1412"/>
                  <a:gd name="T105" fmla="*/ 857 h 1054"/>
                  <a:gd name="T106" fmla="*/ 238 w 1412"/>
                  <a:gd name="T107" fmla="*/ 838 h 1054"/>
                  <a:gd name="T108" fmla="*/ 227 w 1412"/>
                  <a:gd name="T109" fmla="*/ 861 h 1054"/>
                  <a:gd name="T110" fmla="*/ 235 w 1412"/>
                  <a:gd name="T111" fmla="*/ 880 h 1054"/>
                  <a:gd name="T112" fmla="*/ 237 w 1412"/>
                  <a:gd name="T113" fmla="*/ 926 h 1054"/>
                  <a:gd name="T114" fmla="*/ 228 w 1412"/>
                  <a:gd name="T115" fmla="*/ 965 h 1054"/>
                  <a:gd name="T116" fmla="*/ 188 w 1412"/>
                  <a:gd name="T117" fmla="*/ 968 h 1054"/>
                  <a:gd name="T118" fmla="*/ 154 w 1412"/>
                  <a:gd name="T119" fmla="*/ 974 h 1054"/>
                  <a:gd name="T120" fmla="*/ 167 w 1412"/>
                  <a:gd name="T121" fmla="*/ 1013 h 1054"/>
                  <a:gd name="T122" fmla="*/ 157 w 1412"/>
                  <a:gd name="T123" fmla="*/ 1039 h 1054"/>
                  <a:gd name="T124" fmla="*/ 88 w 1412"/>
                  <a:gd name="T125" fmla="*/ 992 h 1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412" h="1054">
                    <a:moveTo>
                      <a:pt x="36" y="943"/>
                    </a:moveTo>
                    <a:lnTo>
                      <a:pt x="36" y="942"/>
                    </a:lnTo>
                    <a:lnTo>
                      <a:pt x="35" y="942"/>
                    </a:lnTo>
                    <a:lnTo>
                      <a:pt x="35" y="941"/>
                    </a:lnTo>
                    <a:lnTo>
                      <a:pt x="35" y="941"/>
                    </a:lnTo>
                    <a:lnTo>
                      <a:pt x="34" y="940"/>
                    </a:lnTo>
                    <a:lnTo>
                      <a:pt x="32" y="938"/>
                    </a:lnTo>
                    <a:lnTo>
                      <a:pt x="31" y="937"/>
                    </a:lnTo>
                    <a:lnTo>
                      <a:pt x="29" y="935"/>
                    </a:lnTo>
                    <a:lnTo>
                      <a:pt x="26" y="933"/>
                    </a:lnTo>
                    <a:lnTo>
                      <a:pt x="26" y="932"/>
                    </a:lnTo>
                    <a:lnTo>
                      <a:pt x="24" y="931"/>
                    </a:lnTo>
                    <a:lnTo>
                      <a:pt x="23" y="931"/>
                    </a:lnTo>
                    <a:lnTo>
                      <a:pt x="23" y="930"/>
                    </a:lnTo>
                    <a:lnTo>
                      <a:pt x="22" y="930"/>
                    </a:lnTo>
                    <a:lnTo>
                      <a:pt x="22" y="929"/>
                    </a:lnTo>
                    <a:lnTo>
                      <a:pt x="22" y="929"/>
                    </a:lnTo>
                    <a:lnTo>
                      <a:pt x="21" y="928"/>
                    </a:lnTo>
                    <a:lnTo>
                      <a:pt x="21" y="927"/>
                    </a:lnTo>
                    <a:lnTo>
                      <a:pt x="20" y="926"/>
                    </a:lnTo>
                    <a:lnTo>
                      <a:pt x="17" y="924"/>
                    </a:lnTo>
                    <a:lnTo>
                      <a:pt x="16" y="923"/>
                    </a:lnTo>
                    <a:lnTo>
                      <a:pt x="15" y="922"/>
                    </a:lnTo>
                    <a:lnTo>
                      <a:pt x="14" y="921"/>
                    </a:lnTo>
                    <a:lnTo>
                      <a:pt x="13" y="920"/>
                    </a:lnTo>
                    <a:lnTo>
                      <a:pt x="12" y="919"/>
                    </a:lnTo>
                    <a:lnTo>
                      <a:pt x="11" y="918"/>
                    </a:lnTo>
                    <a:lnTo>
                      <a:pt x="10" y="918"/>
                    </a:lnTo>
                    <a:lnTo>
                      <a:pt x="10" y="917"/>
                    </a:lnTo>
                    <a:lnTo>
                      <a:pt x="9" y="916"/>
                    </a:lnTo>
                    <a:lnTo>
                      <a:pt x="8" y="916"/>
                    </a:lnTo>
                    <a:lnTo>
                      <a:pt x="7" y="914"/>
                    </a:lnTo>
                    <a:lnTo>
                      <a:pt x="6" y="914"/>
                    </a:lnTo>
                    <a:lnTo>
                      <a:pt x="6" y="913"/>
                    </a:lnTo>
                    <a:lnTo>
                      <a:pt x="3" y="911"/>
                    </a:lnTo>
                    <a:lnTo>
                      <a:pt x="3" y="910"/>
                    </a:lnTo>
                    <a:lnTo>
                      <a:pt x="2" y="910"/>
                    </a:lnTo>
                    <a:lnTo>
                      <a:pt x="1" y="908"/>
                    </a:lnTo>
                    <a:lnTo>
                      <a:pt x="0" y="908"/>
                    </a:lnTo>
                    <a:lnTo>
                      <a:pt x="0" y="907"/>
                    </a:lnTo>
                    <a:lnTo>
                      <a:pt x="0" y="906"/>
                    </a:lnTo>
                    <a:lnTo>
                      <a:pt x="0" y="906"/>
                    </a:lnTo>
                    <a:lnTo>
                      <a:pt x="0" y="905"/>
                    </a:lnTo>
                    <a:lnTo>
                      <a:pt x="0" y="904"/>
                    </a:lnTo>
                    <a:lnTo>
                      <a:pt x="0" y="903"/>
                    </a:lnTo>
                    <a:lnTo>
                      <a:pt x="0" y="900"/>
                    </a:lnTo>
                    <a:lnTo>
                      <a:pt x="0" y="898"/>
                    </a:lnTo>
                    <a:lnTo>
                      <a:pt x="1" y="897"/>
                    </a:lnTo>
                    <a:lnTo>
                      <a:pt x="1" y="896"/>
                    </a:lnTo>
                    <a:lnTo>
                      <a:pt x="1" y="895"/>
                    </a:lnTo>
                    <a:lnTo>
                      <a:pt x="1" y="892"/>
                    </a:lnTo>
                    <a:lnTo>
                      <a:pt x="1" y="891"/>
                    </a:lnTo>
                    <a:lnTo>
                      <a:pt x="1" y="889"/>
                    </a:lnTo>
                    <a:lnTo>
                      <a:pt x="1" y="888"/>
                    </a:lnTo>
                    <a:lnTo>
                      <a:pt x="1" y="887"/>
                    </a:lnTo>
                    <a:lnTo>
                      <a:pt x="1" y="885"/>
                    </a:lnTo>
                    <a:lnTo>
                      <a:pt x="1" y="884"/>
                    </a:lnTo>
                    <a:lnTo>
                      <a:pt x="1" y="882"/>
                    </a:lnTo>
                    <a:lnTo>
                      <a:pt x="1" y="879"/>
                    </a:lnTo>
                    <a:lnTo>
                      <a:pt x="1" y="876"/>
                    </a:lnTo>
                    <a:lnTo>
                      <a:pt x="1" y="874"/>
                    </a:lnTo>
                    <a:lnTo>
                      <a:pt x="1" y="872"/>
                    </a:lnTo>
                    <a:lnTo>
                      <a:pt x="1" y="870"/>
                    </a:lnTo>
                    <a:lnTo>
                      <a:pt x="1" y="869"/>
                    </a:lnTo>
                    <a:lnTo>
                      <a:pt x="1" y="866"/>
                    </a:lnTo>
                    <a:lnTo>
                      <a:pt x="1" y="863"/>
                    </a:lnTo>
                    <a:lnTo>
                      <a:pt x="1" y="858"/>
                    </a:lnTo>
                    <a:lnTo>
                      <a:pt x="2" y="855"/>
                    </a:lnTo>
                    <a:lnTo>
                      <a:pt x="2" y="851"/>
                    </a:lnTo>
                    <a:lnTo>
                      <a:pt x="2" y="843"/>
                    </a:lnTo>
                    <a:lnTo>
                      <a:pt x="2" y="842"/>
                    </a:lnTo>
                    <a:lnTo>
                      <a:pt x="2" y="841"/>
                    </a:lnTo>
                    <a:lnTo>
                      <a:pt x="2" y="840"/>
                    </a:lnTo>
                    <a:lnTo>
                      <a:pt x="2" y="839"/>
                    </a:lnTo>
                    <a:lnTo>
                      <a:pt x="2" y="837"/>
                    </a:lnTo>
                    <a:lnTo>
                      <a:pt x="2" y="836"/>
                    </a:lnTo>
                    <a:lnTo>
                      <a:pt x="2" y="834"/>
                    </a:lnTo>
                    <a:lnTo>
                      <a:pt x="2" y="833"/>
                    </a:lnTo>
                    <a:lnTo>
                      <a:pt x="2" y="832"/>
                    </a:lnTo>
                    <a:lnTo>
                      <a:pt x="2" y="832"/>
                    </a:lnTo>
                    <a:lnTo>
                      <a:pt x="2" y="830"/>
                    </a:lnTo>
                    <a:lnTo>
                      <a:pt x="2" y="828"/>
                    </a:lnTo>
                    <a:lnTo>
                      <a:pt x="2" y="826"/>
                    </a:lnTo>
                    <a:lnTo>
                      <a:pt x="2" y="825"/>
                    </a:lnTo>
                    <a:lnTo>
                      <a:pt x="2" y="824"/>
                    </a:lnTo>
                    <a:lnTo>
                      <a:pt x="2" y="823"/>
                    </a:lnTo>
                    <a:lnTo>
                      <a:pt x="2" y="822"/>
                    </a:lnTo>
                    <a:lnTo>
                      <a:pt x="2" y="820"/>
                    </a:lnTo>
                    <a:lnTo>
                      <a:pt x="2" y="820"/>
                    </a:lnTo>
                    <a:lnTo>
                      <a:pt x="2" y="819"/>
                    </a:lnTo>
                    <a:lnTo>
                      <a:pt x="3" y="815"/>
                    </a:lnTo>
                    <a:lnTo>
                      <a:pt x="3" y="813"/>
                    </a:lnTo>
                    <a:lnTo>
                      <a:pt x="3" y="812"/>
                    </a:lnTo>
                    <a:lnTo>
                      <a:pt x="3" y="811"/>
                    </a:lnTo>
                    <a:lnTo>
                      <a:pt x="3" y="809"/>
                    </a:lnTo>
                    <a:lnTo>
                      <a:pt x="3" y="808"/>
                    </a:lnTo>
                    <a:lnTo>
                      <a:pt x="3" y="807"/>
                    </a:lnTo>
                    <a:lnTo>
                      <a:pt x="3" y="807"/>
                    </a:lnTo>
                    <a:lnTo>
                      <a:pt x="3" y="805"/>
                    </a:lnTo>
                    <a:lnTo>
                      <a:pt x="3" y="803"/>
                    </a:lnTo>
                    <a:lnTo>
                      <a:pt x="3" y="802"/>
                    </a:lnTo>
                    <a:lnTo>
                      <a:pt x="3" y="800"/>
                    </a:lnTo>
                    <a:lnTo>
                      <a:pt x="3" y="795"/>
                    </a:lnTo>
                    <a:lnTo>
                      <a:pt x="4" y="795"/>
                    </a:lnTo>
                    <a:lnTo>
                      <a:pt x="4" y="794"/>
                    </a:lnTo>
                    <a:lnTo>
                      <a:pt x="4" y="793"/>
                    </a:lnTo>
                    <a:lnTo>
                      <a:pt x="4" y="792"/>
                    </a:lnTo>
                    <a:lnTo>
                      <a:pt x="4" y="791"/>
                    </a:lnTo>
                    <a:lnTo>
                      <a:pt x="4" y="790"/>
                    </a:lnTo>
                    <a:lnTo>
                      <a:pt x="4" y="789"/>
                    </a:lnTo>
                    <a:lnTo>
                      <a:pt x="4" y="788"/>
                    </a:lnTo>
                    <a:lnTo>
                      <a:pt x="4" y="787"/>
                    </a:lnTo>
                    <a:lnTo>
                      <a:pt x="4" y="786"/>
                    </a:lnTo>
                    <a:lnTo>
                      <a:pt x="4" y="783"/>
                    </a:lnTo>
                    <a:lnTo>
                      <a:pt x="4" y="783"/>
                    </a:lnTo>
                    <a:lnTo>
                      <a:pt x="4" y="782"/>
                    </a:lnTo>
                    <a:lnTo>
                      <a:pt x="4" y="781"/>
                    </a:lnTo>
                    <a:lnTo>
                      <a:pt x="5" y="780"/>
                    </a:lnTo>
                    <a:lnTo>
                      <a:pt x="5" y="779"/>
                    </a:lnTo>
                    <a:lnTo>
                      <a:pt x="5" y="778"/>
                    </a:lnTo>
                    <a:lnTo>
                      <a:pt x="5" y="776"/>
                    </a:lnTo>
                    <a:lnTo>
                      <a:pt x="5" y="775"/>
                    </a:lnTo>
                    <a:lnTo>
                      <a:pt x="5" y="773"/>
                    </a:lnTo>
                    <a:lnTo>
                      <a:pt x="5" y="770"/>
                    </a:lnTo>
                    <a:lnTo>
                      <a:pt x="5" y="768"/>
                    </a:lnTo>
                    <a:lnTo>
                      <a:pt x="5" y="767"/>
                    </a:lnTo>
                    <a:lnTo>
                      <a:pt x="5" y="766"/>
                    </a:lnTo>
                    <a:lnTo>
                      <a:pt x="6" y="765"/>
                    </a:lnTo>
                    <a:lnTo>
                      <a:pt x="6" y="764"/>
                    </a:lnTo>
                    <a:lnTo>
                      <a:pt x="6" y="761"/>
                    </a:lnTo>
                    <a:lnTo>
                      <a:pt x="6" y="760"/>
                    </a:lnTo>
                    <a:lnTo>
                      <a:pt x="6" y="759"/>
                    </a:lnTo>
                    <a:lnTo>
                      <a:pt x="6" y="758"/>
                    </a:lnTo>
                    <a:lnTo>
                      <a:pt x="6" y="758"/>
                    </a:lnTo>
                    <a:lnTo>
                      <a:pt x="6" y="757"/>
                    </a:lnTo>
                    <a:lnTo>
                      <a:pt x="6" y="756"/>
                    </a:lnTo>
                    <a:lnTo>
                      <a:pt x="6" y="755"/>
                    </a:lnTo>
                    <a:lnTo>
                      <a:pt x="6" y="754"/>
                    </a:lnTo>
                    <a:lnTo>
                      <a:pt x="6" y="753"/>
                    </a:lnTo>
                    <a:lnTo>
                      <a:pt x="6" y="752"/>
                    </a:lnTo>
                    <a:lnTo>
                      <a:pt x="6" y="751"/>
                    </a:lnTo>
                    <a:lnTo>
                      <a:pt x="6" y="750"/>
                    </a:lnTo>
                    <a:lnTo>
                      <a:pt x="6" y="749"/>
                    </a:lnTo>
                    <a:lnTo>
                      <a:pt x="6" y="748"/>
                    </a:lnTo>
                    <a:lnTo>
                      <a:pt x="6" y="747"/>
                    </a:lnTo>
                    <a:lnTo>
                      <a:pt x="7" y="747"/>
                    </a:lnTo>
                    <a:lnTo>
                      <a:pt x="7" y="746"/>
                    </a:lnTo>
                    <a:lnTo>
                      <a:pt x="7" y="746"/>
                    </a:lnTo>
                    <a:lnTo>
                      <a:pt x="7" y="745"/>
                    </a:lnTo>
                    <a:lnTo>
                      <a:pt x="7" y="744"/>
                    </a:lnTo>
                    <a:lnTo>
                      <a:pt x="7" y="743"/>
                    </a:lnTo>
                    <a:lnTo>
                      <a:pt x="7" y="742"/>
                    </a:lnTo>
                    <a:lnTo>
                      <a:pt x="7" y="737"/>
                    </a:lnTo>
                    <a:lnTo>
                      <a:pt x="7" y="736"/>
                    </a:lnTo>
                    <a:lnTo>
                      <a:pt x="7" y="735"/>
                    </a:lnTo>
                    <a:lnTo>
                      <a:pt x="7" y="734"/>
                    </a:lnTo>
                    <a:lnTo>
                      <a:pt x="7" y="733"/>
                    </a:lnTo>
                    <a:lnTo>
                      <a:pt x="7" y="733"/>
                    </a:lnTo>
                    <a:lnTo>
                      <a:pt x="7" y="729"/>
                    </a:lnTo>
                    <a:lnTo>
                      <a:pt x="8" y="724"/>
                    </a:lnTo>
                    <a:lnTo>
                      <a:pt x="8" y="723"/>
                    </a:lnTo>
                    <a:lnTo>
                      <a:pt x="8" y="720"/>
                    </a:lnTo>
                    <a:lnTo>
                      <a:pt x="8" y="719"/>
                    </a:lnTo>
                    <a:lnTo>
                      <a:pt x="8" y="718"/>
                    </a:lnTo>
                    <a:lnTo>
                      <a:pt x="8" y="716"/>
                    </a:lnTo>
                    <a:lnTo>
                      <a:pt x="8" y="715"/>
                    </a:lnTo>
                    <a:lnTo>
                      <a:pt x="8" y="713"/>
                    </a:lnTo>
                    <a:lnTo>
                      <a:pt x="8" y="712"/>
                    </a:lnTo>
                    <a:lnTo>
                      <a:pt x="8" y="711"/>
                    </a:lnTo>
                    <a:lnTo>
                      <a:pt x="8" y="710"/>
                    </a:lnTo>
                    <a:lnTo>
                      <a:pt x="8" y="707"/>
                    </a:lnTo>
                    <a:lnTo>
                      <a:pt x="8" y="706"/>
                    </a:lnTo>
                    <a:lnTo>
                      <a:pt x="8" y="705"/>
                    </a:lnTo>
                    <a:lnTo>
                      <a:pt x="8" y="704"/>
                    </a:lnTo>
                    <a:lnTo>
                      <a:pt x="9" y="702"/>
                    </a:lnTo>
                    <a:lnTo>
                      <a:pt x="9" y="692"/>
                    </a:lnTo>
                    <a:lnTo>
                      <a:pt x="9" y="689"/>
                    </a:lnTo>
                    <a:lnTo>
                      <a:pt x="9" y="686"/>
                    </a:lnTo>
                    <a:lnTo>
                      <a:pt x="9" y="685"/>
                    </a:lnTo>
                    <a:lnTo>
                      <a:pt x="9" y="684"/>
                    </a:lnTo>
                    <a:lnTo>
                      <a:pt x="9" y="680"/>
                    </a:lnTo>
                    <a:lnTo>
                      <a:pt x="10" y="678"/>
                    </a:lnTo>
                    <a:lnTo>
                      <a:pt x="10" y="676"/>
                    </a:lnTo>
                    <a:lnTo>
                      <a:pt x="10" y="675"/>
                    </a:lnTo>
                    <a:lnTo>
                      <a:pt x="10" y="674"/>
                    </a:lnTo>
                    <a:lnTo>
                      <a:pt x="10" y="673"/>
                    </a:lnTo>
                    <a:lnTo>
                      <a:pt x="10" y="672"/>
                    </a:lnTo>
                    <a:lnTo>
                      <a:pt x="10" y="671"/>
                    </a:lnTo>
                    <a:lnTo>
                      <a:pt x="10" y="669"/>
                    </a:lnTo>
                    <a:lnTo>
                      <a:pt x="10" y="668"/>
                    </a:lnTo>
                    <a:lnTo>
                      <a:pt x="10" y="667"/>
                    </a:lnTo>
                    <a:lnTo>
                      <a:pt x="10" y="666"/>
                    </a:lnTo>
                    <a:lnTo>
                      <a:pt x="10" y="663"/>
                    </a:lnTo>
                    <a:lnTo>
                      <a:pt x="10" y="661"/>
                    </a:lnTo>
                    <a:lnTo>
                      <a:pt x="10" y="659"/>
                    </a:lnTo>
                    <a:lnTo>
                      <a:pt x="10" y="659"/>
                    </a:lnTo>
                    <a:lnTo>
                      <a:pt x="10" y="655"/>
                    </a:lnTo>
                    <a:lnTo>
                      <a:pt x="10" y="654"/>
                    </a:lnTo>
                    <a:lnTo>
                      <a:pt x="10" y="652"/>
                    </a:lnTo>
                    <a:lnTo>
                      <a:pt x="10" y="651"/>
                    </a:lnTo>
                    <a:lnTo>
                      <a:pt x="10" y="650"/>
                    </a:lnTo>
                    <a:lnTo>
                      <a:pt x="10" y="648"/>
                    </a:lnTo>
                    <a:lnTo>
                      <a:pt x="10" y="646"/>
                    </a:lnTo>
                    <a:lnTo>
                      <a:pt x="10" y="643"/>
                    </a:lnTo>
                    <a:lnTo>
                      <a:pt x="11" y="639"/>
                    </a:lnTo>
                    <a:lnTo>
                      <a:pt x="11" y="637"/>
                    </a:lnTo>
                    <a:lnTo>
                      <a:pt x="11" y="636"/>
                    </a:lnTo>
                    <a:lnTo>
                      <a:pt x="11" y="635"/>
                    </a:lnTo>
                    <a:lnTo>
                      <a:pt x="11" y="634"/>
                    </a:lnTo>
                    <a:lnTo>
                      <a:pt x="11" y="628"/>
                    </a:lnTo>
                    <a:lnTo>
                      <a:pt x="11" y="626"/>
                    </a:lnTo>
                    <a:lnTo>
                      <a:pt x="11" y="625"/>
                    </a:lnTo>
                    <a:lnTo>
                      <a:pt x="11" y="624"/>
                    </a:lnTo>
                    <a:lnTo>
                      <a:pt x="11" y="623"/>
                    </a:lnTo>
                    <a:lnTo>
                      <a:pt x="11" y="620"/>
                    </a:lnTo>
                    <a:lnTo>
                      <a:pt x="12" y="619"/>
                    </a:lnTo>
                    <a:lnTo>
                      <a:pt x="12" y="618"/>
                    </a:lnTo>
                    <a:lnTo>
                      <a:pt x="12" y="617"/>
                    </a:lnTo>
                    <a:lnTo>
                      <a:pt x="12" y="616"/>
                    </a:lnTo>
                    <a:lnTo>
                      <a:pt x="12" y="615"/>
                    </a:lnTo>
                    <a:lnTo>
                      <a:pt x="12" y="614"/>
                    </a:lnTo>
                    <a:lnTo>
                      <a:pt x="12" y="613"/>
                    </a:lnTo>
                    <a:lnTo>
                      <a:pt x="12" y="610"/>
                    </a:lnTo>
                    <a:lnTo>
                      <a:pt x="12" y="610"/>
                    </a:lnTo>
                    <a:lnTo>
                      <a:pt x="12" y="608"/>
                    </a:lnTo>
                    <a:lnTo>
                      <a:pt x="12" y="605"/>
                    </a:lnTo>
                    <a:lnTo>
                      <a:pt x="12" y="602"/>
                    </a:lnTo>
                    <a:lnTo>
                      <a:pt x="13" y="598"/>
                    </a:lnTo>
                    <a:lnTo>
                      <a:pt x="13" y="598"/>
                    </a:lnTo>
                    <a:lnTo>
                      <a:pt x="13" y="596"/>
                    </a:lnTo>
                    <a:lnTo>
                      <a:pt x="13" y="593"/>
                    </a:lnTo>
                    <a:lnTo>
                      <a:pt x="13" y="592"/>
                    </a:lnTo>
                    <a:lnTo>
                      <a:pt x="13" y="591"/>
                    </a:lnTo>
                    <a:lnTo>
                      <a:pt x="13" y="589"/>
                    </a:lnTo>
                    <a:lnTo>
                      <a:pt x="13" y="588"/>
                    </a:lnTo>
                    <a:lnTo>
                      <a:pt x="13" y="587"/>
                    </a:lnTo>
                    <a:lnTo>
                      <a:pt x="13" y="586"/>
                    </a:lnTo>
                    <a:lnTo>
                      <a:pt x="13" y="584"/>
                    </a:lnTo>
                    <a:lnTo>
                      <a:pt x="13" y="583"/>
                    </a:lnTo>
                    <a:lnTo>
                      <a:pt x="13" y="582"/>
                    </a:lnTo>
                    <a:lnTo>
                      <a:pt x="13" y="581"/>
                    </a:lnTo>
                    <a:lnTo>
                      <a:pt x="13" y="580"/>
                    </a:lnTo>
                    <a:lnTo>
                      <a:pt x="13" y="579"/>
                    </a:lnTo>
                    <a:lnTo>
                      <a:pt x="13" y="578"/>
                    </a:lnTo>
                    <a:lnTo>
                      <a:pt x="13" y="577"/>
                    </a:lnTo>
                    <a:lnTo>
                      <a:pt x="14" y="577"/>
                    </a:lnTo>
                    <a:lnTo>
                      <a:pt x="14" y="575"/>
                    </a:lnTo>
                    <a:lnTo>
                      <a:pt x="14" y="574"/>
                    </a:lnTo>
                    <a:lnTo>
                      <a:pt x="14" y="573"/>
                    </a:lnTo>
                    <a:lnTo>
                      <a:pt x="14" y="573"/>
                    </a:lnTo>
                    <a:lnTo>
                      <a:pt x="14" y="572"/>
                    </a:lnTo>
                    <a:lnTo>
                      <a:pt x="14" y="571"/>
                    </a:lnTo>
                    <a:lnTo>
                      <a:pt x="14" y="570"/>
                    </a:lnTo>
                    <a:lnTo>
                      <a:pt x="14" y="569"/>
                    </a:lnTo>
                    <a:lnTo>
                      <a:pt x="14" y="567"/>
                    </a:lnTo>
                    <a:lnTo>
                      <a:pt x="14" y="566"/>
                    </a:lnTo>
                    <a:lnTo>
                      <a:pt x="14" y="561"/>
                    </a:lnTo>
                    <a:lnTo>
                      <a:pt x="14" y="559"/>
                    </a:lnTo>
                    <a:lnTo>
                      <a:pt x="14" y="558"/>
                    </a:lnTo>
                    <a:lnTo>
                      <a:pt x="14" y="557"/>
                    </a:lnTo>
                    <a:lnTo>
                      <a:pt x="15" y="553"/>
                    </a:lnTo>
                    <a:lnTo>
                      <a:pt x="15" y="549"/>
                    </a:lnTo>
                    <a:lnTo>
                      <a:pt x="15" y="548"/>
                    </a:lnTo>
                    <a:lnTo>
                      <a:pt x="15" y="548"/>
                    </a:lnTo>
                    <a:lnTo>
                      <a:pt x="15" y="544"/>
                    </a:lnTo>
                    <a:lnTo>
                      <a:pt x="15" y="542"/>
                    </a:lnTo>
                    <a:lnTo>
                      <a:pt x="15" y="540"/>
                    </a:lnTo>
                    <a:lnTo>
                      <a:pt x="15" y="538"/>
                    </a:lnTo>
                    <a:lnTo>
                      <a:pt x="15" y="536"/>
                    </a:lnTo>
                    <a:lnTo>
                      <a:pt x="15" y="535"/>
                    </a:lnTo>
                    <a:lnTo>
                      <a:pt x="16" y="531"/>
                    </a:lnTo>
                    <a:lnTo>
                      <a:pt x="16" y="529"/>
                    </a:lnTo>
                    <a:lnTo>
                      <a:pt x="16" y="526"/>
                    </a:lnTo>
                    <a:lnTo>
                      <a:pt x="16" y="525"/>
                    </a:lnTo>
                    <a:lnTo>
                      <a:pt x="16" y="524"/>
                    </a:lnTo>
                    <a:lnTo>
                      <a:pt x="16" y="522"/>
                    </a:lnTo>
                    <a:lnTo>
                      <a:pt x="16" y="521"/>
                    </a:lnTo>
                    <a:lnTo>
                      <a:pt x="16" y="520"/>
                    </a:lnTo>
                    <a:lnTo>
                      <a:pt x="16" y="516"/>
                    </a:lnTo>
                    <a:lnTo>
                      <a:pt x="16" y="510"/>
                    </a:lnTo>
                    <a:lnTo>
                      <a:pt x="16" y="509"/>
                    </a:lnTo>
                    <a:lnTo>
                      <a:pt x="17" y="508"/>
                    </a:lnTo>
                    <a:lnTo>
                      <a:pt x="17" y="507"/>
                    </a:lnTo>
                    <a:lnTo>
                      <a:pt x="17" y="506"/>
                    </a:lnTo>
                    <a:lnTo>
                      <a:pt x="17" y="504"/>
                    </a:lnTo>
                    <a:lnTo>
                      <a:pt x="17" y="502"/>
                    </a:lnTo>
                    <a:lnTo>
                      <a:pt x="17" y="499"/>
                    </a:lnTo>
                    <a:lnTo>
                      <a:pt x="17" y="496"/>
                    </a:lnTo>
                    <a:lnTo>
                      <a:pt x="17" y="495"/>
                    </a:lnTo>
                    <a:lnTo>
                      <a:pt x="17" y="492"/>
                    </a:lnTo>
                    <a:lnTo>
                      <a:pt x="17" y="491"/>
                    </a:lnTo>
                    <a:lnTo>
                      <a:pt x="18" y="488"/>
                    </a:lnTo>
                    <a:lnTo>
                      <a:pt x="18" y="487"/>
                    </a:lnTo>
                    <a:lnTo>
                      <a:pt x="18" y="486"/>
                    </a:lnTo>
                    <a:lnTo>
                      <a:pt x="18" y="485"/>
                    </a:lnTo>
                    <a:lnTo>
                      <a:pt x="18" y="484"/>
                    </a:lnTo>
                    <a:lnTo>
                      <a:pt x="18" y="483"/>
                    </a:lnTo>
                    <a:lnTo>
                      <a:pt x="18" y="482"/>
                    </a:lnTo>
                    <a:lnTo>
                      <a:pt x="18" y="478"/>
                    </a:lnTo>
                    <a:lnTo>
                      <a:pt x="18" y="477"/>
                    </a:lnTo>
                    <a:lnTo>
                      <a:pt x="18" y="476"/>
                    </a:lnTo>
                    <a:lnTo>
                      <a:pt x="18" y="475"/>
                    </a:lnTo>
                    <a:lnTo>
                      <a:pt x="18" y="474"/>
                    </a:lnTo>
                    <a:lnTo>
                      <a:pt x="18" y="472"/>
                    </a:lnTo>
                    <a:lnTo>
                      <a:pt x="18" y="470"/>
                    </a:lnTo>
                    <a:lnTo>
                      <a:pt x="18" y="468"/>
                    </a:lnTo>
                    <a:lnTo>
                      <a:pt x="19" y="462"/>
                    </a:lnTo>
                    <a:lnTo>
                      <a:pt x="19" y="459"/>
                    </a:lnTo>
                    <a:lnTo>
                      <a:pt x="19" y="454"/>
                    </a:lnTo>
                    <a:lnTo>
                      <a:pt x="19" y="453"/>
                    </a:lnTo>
                    <a:lnTo>
                      <a:pt x="19" y="450"/>
                    </a:lnTo>
                    <a:lnTo>
                      <a:pt x="19" y="447"/>
                    </a:lnTo>
                    <a:lnTo>
                      <a:pt x="19" y="445"/>
                    </a:lnTo>
                    <a:lnTo>
                      <a:pt x="19" y="443"/>
                    </a:lnTo>
                    <a:lnTo>
                      <a:pt x="19" y="442"/>
                    </a:lnTo>
                    <a:lnTo>
                      <a:pt x="19" y="440"/>
                    </a:lnTo>
                    <a:lnTo>
                      <a:pt x="20" y="438"/>
                    </a:lnTo>
                    <a:lnTo>
                      <a:pt x="20" y="437"/>
                    </a:lnTo>
                    <a:lnTo>
                      <a:pt x="20" y="437"/>
                    </a:lnTo>
                    <a:lnTo>
                      <a:pt x="20" y="436"/>
                    </a:lnTo>
                    <a:lnTo>
                      <a:pt x="20" y="432"/>
                    </a:lnTo>
                    <a:lnTo>
                      <a:pt x="20" y="429"/>
                    </a:lnTo>
                    <a:lnTo>
                      <a:pt x="20" y="428"/>
                    </a:lnTo>
                    <a:lnTo>
                      <a:pt x="20" y="427"/>
                    </a:lnTo>
                    <a:lnTo>
                      <a:pt x="20" y="424"/>
                    </a:lnTo>
                    <a:lnTo>
                      <a:pt x="20" y="423"/>
                    </a:lnTo>
                    <a:lnTo>
                      <a:pt x="20" y="420"/>
                    </a:lnTo>
                    <a:lnTo>
                      <a:pt x="20" y="419"/>
                    </a:lnTo>
                    <a:lnTo>
                      <a:pt x="20" y="418"/>
                    </a:lnTo>
                    <a:lnTo>
                      <a:pt x="20" y="416"/>
                    </a:lnTo>
                    <a:lnTo>
                      <a:pt x="20" y="415"/>
                    </a:lnTo>
                    <a:lnTo>
                      <a:pt x="20" y="414"/>
                    </a:lnTo>
                    <a:lnTo>
                      <a:pt x="20" y="413"/>
                    </a:lnTo>
                    <a:lnTo>
                      <a:pt x="20" y="412"/>
                    </a:lnTo>
                    <a:lnTo>
                      <a:pt x="20" y="410"/>
                    </a:lnTo>
                    <a:lnTo>
                      <a:pt x="21" y="406"/>
                    </a:lnTo>
                    <a:lnTo>
                      <a:pt x="21" y="405"/>
                    </a:lnTo>
                    <a:lnTo>
                      <a:pt x="21" y="401"/>
                    </a:lnTo>
                    <a:lnTo>
                      <a:pt x="21" y="400"/>
                    </a:lnTo>
                    <a:lnTo>
                      <a:pt x="21" y="398"/>
                    </a:lnTo>
                    <a:lnTo>
                      <a:pt x="21" y="392"/>
                    </a:lnTo>
                    <a:lnTo>
                      <a:pt x="21" y="387"/>
                    </a:lnTo>
                    <a:lnTo>
                      <a:pt x="21" y="386"/>
                    </a:lnTo>
                    <a:lnTo>
                      <a:pt x="21" y="379"/>
                    </a:lnTo>
                    <a:lnTo>
                      <a:pt x="21" y="377"/>
                    </a:lnTo>
                    <a:lnTo>
                      <a:pt x="21" y="375"/>
                    </a:lnTo>
                    <a:lnTo>
                      <a:pt x="22" y="371"/>
                    </a:lnTo>
                    <a:lnTo>
                      <a:pt x="22" y="370"/>
                    </a:lnTo>
                    <a:lnTo>
                      <a:pt x="22" y="368"/>
                    </a:lnTo>
                    <a:lnTo>
                      <a:pt x="22" y="367"/>
                    </a:lnTo>
                    <a:lnTo>
                      <a:pt x="22" y="365"/>
                    </a:lnTo>
                    <a:lnTo>
                      <a:pt x="22" y="364"/>
                    </a:lnTo>
                    <a:lnTo>
                      <a:pt x="22" y="363"/>
                    </a:lnTo>
                    <a:lnTo>
                      <a:pt x="22" y="363"/>
                    </a:lnTo>
                    <a:lnTo>
                      <a:pt x="22" y="361"/>
                    </a:lnTo>
                    <a:lnTo>
                      <a:pt x="22" y="360"/>
                    </a:lnTo>
                    <a:lnTo>
                      <a:pt x="22" y="358"/>
                    </a:lnTo>
                    <a:lnTo>
                      <a:pt x="22" y="356"/>
                    </a:lnTo>
                    <a:lnTo>
                      <a:pt x="22" y="352"/>
                    </a:lnTo>
                    <a:lnTo>
                      <a:pt x="22" y="345"/>
                    </a:lnTo>
                    <a:lnTo>
                      <a:pt x="22" y="343"/>
                    </a:lnTo>
                    <a:lnTo>
                      <a:pt x="22" y="342"/>
                    </a:lnTo>
                    <a:lnTo>
                      <a:pt x="22" y="341"/>
                    </a:lnTo>
                    <a:lnTo>
                      <a:pt x="22" y="340"/>
                    </a:lnTo>
                    <a:lnTo>
                      <a:pt x="22" y="339"/>
                    </a:lnTo>
                    <a:lnTo>
                      <a:pt x="22" y="337"/>
                    </a:lnTo>
                    <a:lnTo>
                      <a:pt x="22" y="335"/>
                    </a:lnTo>
                    <a:lnTo>
                      <a:pt x="22" y="331"/>
                    </a:lnTo>
                    <a:lnTo>
                      <a:pt x="22" y="327"/>
                    </a:lnTo>
                    <a:lnTo>
                      <a:pt x="22" y="326"/>
                    </a:lnTo>
                    <a:lnTo>
                      <a:pt x="22" y="326"/>
                    </a:lnTo>
                    <a:lnTo>
                      <a:pt x="22" y="323"/>
                    </a:lnTo>
                    <a:lnTo>
                      <a:pt x="23" y="317"/>
                    </a:lnTo>
                    <a:lnTo>
                      <a:pt x="23" y="316"/>
                    </a:lnTo>
                    <a:lnTo>
                      <a:pt x="23" y="314"/>
                    </a:lnTo>
                    <a:lnTo>
                      <a:pt x="23" y="313"/>
                    </a:lnTo>
                    <a:lnTo>
                      <a:pt x="23" y="302"/>
                    </a:lnTo>
                    <a:lnTo>
                      <a:pt x="23" y="300"/>
                    </a:lnTo>
                    <a:lnTo>
                      <a:pt x="23" y="298"/>
                    </a:lnTo>
                    <a:lnTo>
                      <a:pt x="23" y="297"/>
                    </a:lnTo>
                    <a:lnTo>
                      <a:pt x="23" y="296"/>
                    </a:lnTo>
                    <a:lnTo>
                      <a:pt x="23" y="295"/>
                    </a:lnTo>
                    <a:lnTo>
                      <a:pt x="24" y="289"/>
                    </a:lnTo>
                    <a:lnTo>
                      <a:pt x="24" y="285"/>
                    </a:lnTo>
                    <a:lnTo>
                      <a:pt x="24" y="281"/>
                    </a:lnTo>
                    <a:lnTo>
                      <a:pt x="24" y="277"/>
                    </a:lnTo>
                    <a:lnTo>
                      <a:pt x="24" y="271"/>
                    </a:lnTo>
                    <a:lnTo>
                      <a:pt x="24" y="270"/>
                    </a:lnTo>
                    <a:lnTo>
                      <a:pt x="24" y="268"/>
                    </a:lnTo>
                    <a:lnTo>
                      <a:pt x="25" y="267"/>
                    </a:lnTo>
                    <a:lnTo>
                      <a:pt x="25" y="265"/>
                    </a:lnTo>
                    <a:lnTo>
                      <a:pt x="25" y="264"/>
                    </a:lnTo>
                    <a:lnTo>
                      <a:pt x="25" y="260"/>
                    </a:lnTo>
                    <a:lnTo>
                      <a:pt x="25" y="259"/>
                    </a:lnTo>
                    <a:lnTo>
                      <a:pt x="25" y="258"/>
                    </a:lnTo>
                    <a:lnTo>
                      <a:pt x="25" y="254"/>
                    </a:lnTo>
                    <a:lnTo>
                      <a:pt x="25" y="252"/>
                    </a:lnTo>
                    <a:lnTo>
                      <a:pt x="25" y="252"/>
                    </a:lnTo>
                    <a:lnTo>
                      <a:pt x="25" y="250"/>
                    </a:lnTo>
                    <a:lnTo>
                      <a:pt x="25" y="249"/>
                    </a:lnTo>
                    <a:lnTo>
                      <a:pt x="25" y="248"/>
                    </a:lnTo>
                    <a:lnTo>
                      <a:pt x="25" y="246"/>
                    </a:lnTo>
                    <a:lnTo>
                      <a:pt x="25" y="245"/>
                    </a:lnTo>
                    <a:lnTo>
                      <a:pt x="26" y="243"/>
                    </a:lnTo>
                    <a:lnTo>
                      <a:pt x="26" y="242"/>
                    </a:lnTo>
                    <a:lnTo>
                      <a:pt x="26" y="240"/>
                    </a:lnTo>
                    <a:lnTo>
                      <a:pt x="26" y="240"/>
                    </a:lnTo>
                    <a:lnTo>
                      <a:pt x="26" y="239"/>
                    </a:lnTo>
                    <a:lnTo>
                      <a:pt x="26" y="238"/>
                    </a:lnTo>
                    <a:lnTo>
                      <a:pt x="26" y="237"/>
                    </a:lnTo>
                    <a:lnTo>
                      <a:pt x="26" y="236"/>
                    </a:lnTo>
                    <a:lnTo>
                      <a:pt x="26" y="235"/>
                    </a:lnTo>
                    <a:lnTo>
                      <a:pt x="26" y="233"/>
                    </a:lnTo>
                    <a:lnTo>
                      <a:pt x="26" y="232"/>
                    </a:lnTo>
                    <a:lnTo>
                      <a:pt x="26" y="231"/>
                    </a:lnTo>
                    <a:lnTo>
                      <a:pt x="26" y="230"/>
                    </a:lnTo>
                    <a:lnTo>
                      <a:pt x="26" y="229"/>
                    </a:lnTo>
                    <a:lnTo>
                      <a:pt x="26" y="228"/>
                    </a:lnTo>
                    <a:lnTo>
                      <a:pt x="26" y="228"/>
                    </a:lnTo>
                    <a:lnTo>
                      <a:pt x="26" y="227"/>
                    </a:lnTo>
                    <a:lnTo>
                      <a:pt x="26" y="226"/>
                    </a:lnTo>
                    <a:lnTo>
                      <a:pt x="26" y="224"/>
                    </a:lnTo>
                    <a:lnTo>
                      <a:pt x="26" y="222"/>
                    </a:lnTo>
                    <a:lnTo>
                      <a:pt x="26" y="221"/>
                    </a:lnTo>
                    <a:lnTo>
                      <a:pt x="26" y="220"/>
                    </a:lnTo>
                    <a:lnTo>
                      <a:pt x="27" y="218"/>
                    </a:lnTo>
                    <a:lnTo>
                      <a:pt x="27" y="213"/>
                    </a:lnTo>
                    <a:lnTo>
                      <a:pt x="27" y="211"/>
                    </a:lnTo>
                    <a:lnTo>
                      <a:pt x="27" y="208"/>
                    </a:lnTo>
                    <a:lnTo>
                      <a:pt x="27" y="206"/>
                    </a:lnTo>
                    <a:lnTo>
                      <a:pt x="27" y="203"/>
                    </a:lnTo>
                    <a:lnTo>
                      <a:pt x="27" y="203"/>
                    </a:lnTo>
                    <a:lnTo>
                      <a:pt x="28" y="193"/>
                    </a:lnTo>
                    <a:lnTo>
                      <a:pt x="28" y="191"/>
                    </a:lnTo>
                    <a:lnTo>
                      <a:pt x="28" y="190"/>
                    </a:lnTo>
                    <a:lnTo>
                      <a:pt x="28" y="188"/>
                    </a:lnTo>
                    <a:lnTo>
                      <a:pt x="28" y="180"/>
                    </a:lnTo>
                    <a:lnTo>
                      <a:pt x="28" y="178"/>
                    </a:lnTo>
                    <a:lnTo>
                      <a:pt x="28" y="177"/>
                    </a:lnTo>
                    <a:lnTo>
                      <a:pt x="28" y="176"/>
                    </a:lnTo>
                    <a:lnTo>
                      <a:pt x="28" y="175"/>
                    </a:lnTo>
                    <a:lnTo>
                      <a:pt x="28" y="174"/>
                    </a:lnTo>
                    <a:lnTo>
                      <a:pt x="29" y="173"/>
                    </a:lnTo>
                    <a:lnTo>
                      <a:pt x="29" y="172"/>
                    </a:lnTo>
                    <a:lnTo>
                      <a:pt x="29" y="171"/>
                    </a:lnTo>
                    <a:lnTo>
                      <a:pt x="29" y="170"/>
                    </a:lnTo>
                    <a:lnTo>
                      <a:pt x="29" y="169"/>
                    </a:lnTo>
                    <a:lnTo>
                      <a:pt x="29" y="167"/>
                    </a:lnTo>
                    <a:lnTo>
                      <a:pt x="29" y="166"/>
                    </a:lnTo>
                    <a:lnTo>
                      <a:pt x="29" y="166"/>
                    </a:lnTo>
                    <a:lnTo>
                      <a:pt x="29" y="165"/>
                    </a:lnTo>
                    <a:lnTo>
                      <a:pt x="29" y="164"/>
                    </a:lnTo>
                    <a:lnTo>
                      <a:pt x="29" y="161"/>
                    </a:lnTo>
                    <a:lnTo>
                      <a:pt x="29" y="159"/>
                    </a:lnTo>
                    <a:lnTo>
                      <a:pt x="29" y="156"/>
                    </a:lnTo>
                    <a:lnTo>
                      <a:pt x="29" y="155"/>
                    </a:lnTo>
                    <a:lnTo>
                      <a:pt x="29" y="154"/>
                    </a:lnTo>
                    <a:lnTo>
                      <a:pt x="29" y="154"/>
                    </a:lnTo>
                    <a:lnTo>
                      <a:pt x="29" y="152"/>
                    </a:lnTo>
                    <a:lnTo>
                      <a:pt x="29" y="151"/>
                    </a:lnTo>
                    <a:lnTo>
                      <a:pt x="30" y="151"/>
                    </a:lnTo>
                    <a:lnTo>
                      <a:pt x="30" y="150"/>
                    </a:lnTo>
                    <a:lnTo>
                      <a:pt x="30" y="143"/>
                    </a:lnTo>
                    <a:lnTo>
                      <a:pt x="30" y="142"/>
                    </a:lnTo>
                    <a:lnTo>
                      <a:pt x="30" y="141"/>
                    </a:lnTo>
                    <a:lnTo>
                      <a:pt x="30" y="140"/>
                    </a:lnTo>
                    <a:lnTo>
                      <a:pt x="30" y="139"/>
                    </a:lnTo>
                    <a:lnTo>
                      <a:pt x="30" y="138"/>
                    </a:lnTo>
                    <a:lnTo>
                      <a:pt x="30" y="137"/>
                    </a:lnTo>
                    <a:lnTo>
                      <a:pt x="30" y="136"/>
                    </a:lnTo>
                    <a:lnTo>
                      <a:pt x="30" y="132"/>
                    </a:lnTo>
                    <a:lnTo>
                      <a:pt x="30" y="131"/>
                    </a:lnTo>
                    <a:lnTo>
                      <a:pt x="31" y="125"/>
                    </a:lnTo>
                    <a:lnTo>
                      <a:pt x="31" y="115"/>
                    </a:lnTo>
                    <a:lnTo>
                      <a:pt x="31" y="114"/>
                    </a:lnTo>
                    <a:lnTo>
                      <a:pt x="31" y="112"/>
                    </a:lnTo>
                    <a:lnTo>
                      <a:pt x="32" y="103"/>
                    </a:lnTo>
                    <a:lnTo>
                      <a:pt x="32" y="102"/>
                    </a:lnTo>
                    <a:lnTo>
                      <a:pt x="32" y="100"/>
                    </a:lnTo>
                    <a:lnTo>
                      <a:pt x="32" y="98"/>
                    </a:lnTo>
                    <a:lnTo>
                      <a:pt x="32" y="97"/>
                    </a:lnTo>
                    <a:lnTo>
                      <a:pt x="32" y="96"/>
                    </a:lnTo>
                    <a:lnTo>
                      <a:pt x="32" y="92"/>
                    </a:lnTo>
                    <a:lnTo>
                      <a:pt x="33" y="83"/>
                    </a:lnTo>
                    <a:lnTo>
                      <a:pt x="33" y="74"/>
                    </a:lnTo>
                    <a:lnTo>
                      <a:pt x="33" y="72"/>
                    </a:lnTo>
                    <a:lnTo>
                      <a:pt x="33" y="67"/>
                    </a:lnTo>
                    <a:lnTo>
                      <a:pt x="33" y="66"/>
                    </a:lnTo>
                    <a:lnTo>
                      <a:pt x="33" y="61"/>
                    </a:lnTo>
                    <a:lnTo>
                      <a:pt x="34" y="59"/>
                    </a:lnTo>
                    <a:lnTo>
                      <a:pt x="34" y="58"/>
                    </a:lnTo>
                    <a:lnTo>
                      <a:pt x="34" y="51"/>
                    </a:lnTo>
                    <a:lnTo>
                      <a:pt x="34" y="48"/>
                    </a:lnTo>
                    <a:lnTo>
                      <a:pt x="34" y="45"/>
                    </a:lnTo>
                    <a:lnTo>
                      <a:pt x="34" y="39"/>
                    </a:lnTo>
                    <a:lnTo>
                      <a:pt x="34" y="36"/>
                    </a:lnTo>
                    <a:lnTo>
                      <a:pt x="34" y="34"/>
                    </a:lnTo>
                    <a:lnTo>
                      <a:pt x="35" y="31"/>
                    </a:lnTo>
                    <a:lnTo>
                      <a:pt x="35" y="29"/>
                    </a:lnTo>
                    <a:lnTo>
                      <a:pt x="35" y="28"/>
                    </a:lnTo>
                    <a:lnTo>
                      <a:pt x="35" y="27"/>
                    </a:lnTo>
                    <a:lnTo>
                      <a:pt x="35" y="26"/>
                    </a:lnTo>
                    <a:lnTo>
                      <a:pt x="35" y="22"/>
                    </a:lnTo>
                    <a:lnTo>
                      <a:pt x="35" y="21"/>
                    </a:lnTo>
                    <a:lnTo>
                      <a:pt x="35" y="16"/>
                    </a:lnTo>
                    <a:lnTo>
                      <a:pt x="35" y="10"/>
                    </a:lnTo>
                    <a:lnTo>
                      <a:pt x="35" y="6"/>
                    </a:lnTo>
                    <a:lnTo>
                      <a:pt x="35" y="5"/>
                    </a:lnTo>
                    <a:lnTo>
                      <a:pt x="35" y="0"/>
                    </a:lnTo>
                    <a:lnTo>
                      <a:pt x="36" y="0"/>
                    </a:lnTo>
                    <a:lnTo>
                      <a:pt x="37" y="0"/>
                    </a:lnTo>
                    <a:lnTo>
                      <a:pt x="38" y="0"/>
                    </a:lnTo>
                    <a:lnTo>
                      <a:pt x="40" y="0"/>
                    </a:lnTo>
                    <a:lnTo>
                      <a:pt x="41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5" y="0"/>
                    </a:lnTo>
                    <a:lnTo>
                      <a:pt x="47" y="0"/>
                    </a:lnTo>
                    <a:lnTo>
                      <a:pt x="47" y="0"/>
                    </a:lnTo>
                    <a:lnTo>
                      <a:pt x="48" y="0"/>
                    </a:lnTo>
                    <a:lnTo>
                      <a:pt x="49" y="0"/>
                    </a:lnTo>
                    <a:lnTo>
                      <a:pt x="50" y="0"/>
                    </a:lnTo>
                    <a:lnTo>
                      <a:pt x="51" y="0"/>
                    </a:lnTo>
                    <a:lnTo>
                      <a:pt x="52" y="0"/>
                    </a:lnTo>
                    <a:lnTo>
                      <a:pt x="53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6" y="0"/>
                    </a:lnTo>
                    <a:lnTo>
                      <a:pt x="57" y="0"/>
                    </a:lnTo>
                    <a:lnTo>
                      <a:pt x="58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2" y="0"/>
                    </a:lnTo>
                    <a:lnTo>
                      <a:pt x="64" y="0"/>
                    </a:lnTo>
                    <a:lnTo>
                      <a:pt x="65" y="0"/>
                    </a:lnTo>
                    <a:lnTo>
                      <a:pt x="66" y="0"/>
                    </a:lnTo>
                    <a:lnTo>
                      <a:pt x="67" y="0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0" y="0"/>
                    </a:lnTo>
                    <a:lnTo>
                      <a:pt x="74" y="1"/>
                    </a:lnTo>
                    <a:lnTo>
                      <a:pt x="75" y="1"/>
                    </a:lnTo>
                    <a:lnTo>
                      <a:pt x="77" y="1"/>
                    </a:lnTo>
                    <a:lnTo>
                      <a:pt x="78" y="1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2" y="1"/>
                    </a:lnTo>
                    <a:lnTo>
                      <a:pt x="83" y="1"/>
                    </a:lnTo>
                    <a:lnTo>
                      <a:pt x="84" y="1"/>
                    </a:lnTo>
                    <a:lnTo>
                      <a:pt x="84" y="1"/>
                    </a:lnTo>
                    <a:lnTo>
                      <a:pt x="85" y="1"/>
                    </a:lnTo>
                    <a:lnTo>
                      <a:pt x="86" y="1"/>
                    </a:lnTo>
                    <a:lnTo>
                      <a:pt x="87" y="1"/>
                    </a:lnTo>
                    <a:lnTo>
                      <a:pt x="88" y="1"/>
                    </a:lnTo>
                    <a:lnTo>
                      <a:pt x="89" y="1"/>
                    </a:lnTo>
                    <a:lnTo>
                      <a:pt x="90" y="1"/>
                    </a:lnTo>
                    <a:lnTo>
                      <a:pt x="91" y="1"/>
                    </a:lnTo>
                    <a:lnTo>
                      <a:pt x="92" y="2"/>
                    </a:lnTo>
                    <a:lnTo>
                      <a:pt x="93" y="2"/>
                    </a:lnTo>
                    <a:lnTo>
                      <a:pt x="94" y="2"/>
                    </a:lnTo>
                    <a:lnTo>
                      <a:pt x="95" y="2"/>
                    </a:lnTo>
                    <a:lnTo>
                      <a:pt x="96" y="2"/>
                    </a:lnTo>
                    <a:lnTo>
                      <a:pt x="97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1" y="2"/>
                    </a:lnTo>
                    <a:lnTo>
                      <a:pt x="102" y="2"/>
                    </a:lnTo>
                    <a:lnTo>
                      <a:pt x="105" y="2"/>
                    </a:lnTo>
                    <a:lnTo>
                      <a:pt x="106" y="2"/>
                    </a:lnTo>
                    <a:lnTo>
                      <a:pt x="107" y="2"/>
                    </a:lnTo>
                    <a:lnTo>
                      <a:pt x="109" y="2"/>
                    </a:lnTo>
                    <a:lnTo>
                      <a:pt x="109" y="2"/>
                    </a:lnTo>
                    <a:lnTo>
                      <a:pt x="110" y="2"/>
                    </a:lnTo>
                    <a:lnTo>
                      <a:pt x="111" y="2"/>
                    </a:lnTo>
                    <a:lnTo>
                      <a:pt x="112" y="2"/>
                    </a:lnTo>
                    <a:lnTo>
                      <a:pt x="113" y="2"/>
                    </a:lnTo>
                    <a:lnTo>
                      <a:pt x="115" y="3"/>
                    </a:lnTo>
                    <a:lnTo>
                      <a:pt x="116" y="3"/>
                    </a:lnTo>
                    <a:lnTo>
                      <a:pt x="117" y="3"/>
                    </a:lnTo>
                    <a:lnTo>
                      <a:pt x="118" y="3"/>
                    </a:lnTo>
                    <a:lnTo>
                      <a:pt x="119" y="3"/>
                    </a:lnTo>
                    <a:lnTo>
                      <a:pt x="120" y="3"/>
                    </a:lnTo>
                    <a:lnTo>
                      <a:pt x="121" y="3"/>
                    </a:lnTo>
                    <a:lnTo>
                      <a:pt x="122" y="3"/>
                    </a:lnTo>
                    <a:lnTo>
                      <a:pt x="123" y="3"/>
                    </a:lnTo>
                    <a:lnTo>
                      <a:pt x="124" y="3"/>
                    </a:lnTo>
                    <a:lnTo>
                      <a:pt x="126" y="3"/>
                    </a:lnTo>
                    <a:lnTo>
                      <a:pt x="128" y="3"/>
                    </a:lnTo>
                    <a:lnTo>
                      <a:pt x="131" y="3"/>
                    </a:lnTo>
                    <a:lnTo>
                      <a:pt x="132" y="3"/>
                    </a:lnTo>
                    <a:lnTo>
                      <a:pt x="134" y="3"/>
                    </a:lnTo>
                    <a:lnTo>
                      <a:pt x="134" y="3"/>
                    </a:lnTo>
                    <a:lnTo>
                      <a:pt x="136" y="3"/>
                    </a:lnTo>
                    <a:lnTo>
                      <a:pt x="137" y="3"/>
                    </a:lnTo>
                    <a:lnTo>
                      <a:pt x="140" y="4"/>
                    </a:lnTo>
                    <a:lnTo>
                      <a:pt x="141" y="4"/>
                    </a:lnTo>
                    <a:lnTo>
                      <a:pt x="144" y="4"/>
                    </a:lnTo>
                    <a:lnTo>
                      <a:pt x="146" y="4"/>
                    </a:lnTo>
                    <a:lnTo>
                      <a:pt x="146" y="4"/>
                    </a:lnTo>
                    <a:lnTo>
                      <a:pt x="147" y="4"/>
                    </a:lnTo>
                    <a:lnTo>
                      <a:pt x="148" y="4"/>
                    </a:lnTo>
                    <a:lnTo>
                      <a:pt x="149" y="4"/>
                    </a:lnTo>
                    <a:lnTo>
                      <a:pt x="150" y="4"/>
                    </a:lnTo>
                    <a:lnTo>
                      <a:pt x="151" y="4"/>
                    </a:lnTo>
                    <a:lnTo>
                      <a:pt x="152" y="4"/>
                    </a:lnTo>
                    <a:lnTo>
                      <a:pt x="153" y="4"/>
                    </a:lnTo>
                    <a:lnTo>
                      <a:pt x="154" y="4"/>
                    </a:lnTo>
                    <a:lnTo>
                      <a:pt x="155" y="4"/>
                    </a:lnTo>
                    <a:lnTo>
                      <a:pt x="156" y="4"/>
                    </a:lnTo>
                    <a:lnTo>
                      <a:pt x="157" y="4"/>
                    </a:lnTo>
                    <a:lnTo>
                      <a:pt x="158" y="4"/>
                    </a:lnTo>
                    <a:lnTo>
                      <a:pt x="158" y="4"/>
                    </a:lnTo>
                    <a:lnTo>
                      <a:pt x="159" y="4"/>
                    </a:lnTo>
                    <a:lnTo>
                      <a:pt x="160" y="4"/>
                    </a:lnTo>
                    <a:lnTo>
                      <a:pt x="161" y="4"/>
                    </a:lnTo>
                    <a:lnTo>
                      <a:pt x="162" y="4"/>
                    </a:lnTo>
                    <a:lnTo>
                      <a:pt x="163" y="4"/>
                    </a:lnTo>
                    <a:lnTo>
                      <a:pt x="163" y="5"/>
                    </a:lnTo>
                    <a:lnTo>
                      <a:pt x="165" y="5"/>
                    </a:lnTo>
                    <a:lnTo>
                      <a:pt x="167" y="5"/>
                    </a:lnTo>
                    <a:lnTo>
                      <a:pt x="168" y="5"/>
                    </a:lnTo>
                    <a:lnTo>
                      <a:pt x="171" y="5"/>
                    </a:lnTo>
                    <a:lnTo>
                      <a:pt x="172" y="5"/>
                    </a:lnTo>
                    <a:lnTo>
                      <a:pt x="173" y="5"/>
                    </a:lnTo>
                    <a:lnTo>
                      <a:pt x="174" y="5"/>
                    </a:lnTo>
                    <a:lnTo>
                      <a:pt x="175" y="5"/>
                    </a:lnTo>
                    <a:lnTo>
                      <a:pt x="176" y="5"/>
                    </a:lnTo>
                    <a:lnTo>
                      <a:pt x="177" y="5"/>
                    </a:lnTo>
                    <a:lnTo>
                      <a:pt x="178" y="5"/>
                    </a:lnTo>
                    <a:lnTo>
                      <a:pt x="179" y="5"/>
                    </a:lnTo>
                    <a:lnTo>
                      <a:pt x="180" y="5"/>
                    </a:lnTo>
                    <a:lnTo>
                      <a:pt x="181" y="6"/>
                    </a:lnTo>
                    <a:lnTo>
                      <a:pt x="182" y="6"/>
                    </a:lnTo>
                    <a:lnTo>
                      <a:pt x="183" y="6"/>
                    </a:lnTo>
                    <a:lnTo>
                      <a:pt x="183" y="6"/>
                    </a:lnTo>
                    <a:lnTo>
                      <a:pt x="184" y="6"/>
                    </a:lnTo>
                    <a:lnTo>
                      <a:pt x="185" y="6"/>
                    </a:lnTo>
                    <a:lnTo>
                      <a:pt x="188" y="6"/>
                    </a:lnTo>
                    <a:lnTo>
                      <a:pt x="189" y="6"/>
                    </a:lnTo>
                    <a:lnTo>
                      <a:pt x="190" y="6"/>
                    </a:lnTo>
                    <a:lnTo>
                      <a:pt x="192" y="6"/>
                    </a:lnTo>
                    <a:lnTo>
                      <a:pt x="193" y="6"/>
                    </a:lnTo>
                    <a:lnTo>
                      <a:pt x="194" y="6"/>
                    </a:lnTo>
                    <a:lnTo>
                      <a:pt x="195" y="6"/>
                    </a:lnTo>
                    <a:lnTo>
                      <a:pt x="195" y="6"/>
                    </a:lnTo>
                    <a:lnTo>
                      <a:pt x="196" y="6"/>
                    </a:lnTo>
                    <a:lnTo>
                      <a:pt x="198" y="6"/>
                    </a:lnTo>
                    <a:lnTo>
                      <a:pt x="199" y="6"/>
                    </a:lnTo>
                    <a:lnTo>
                      <a:pt x="200" y="6"/>
                    </a:lnTo>
                    <a:lnTo>
                      <a:pt x="201" y="6"/>
                    </a:lnTo>
                    <a:lnTo>
                      <a:pt x="202" y="6"/>
                    </a:lnTo>
                    <a:lnTo>
                      <a:pt x="203" y="6"/>
                    </a:lnTo>
                    <a:lnTo>
                      <a:pt x="204" y="6"/>
                    </a:lnTo>
                    <a:lnTo>
                      <a:pt x="205" y="6"/>
                    </a:lnTo>
                    <a:lnTo>
                      <a:pt x="206" y="6"/>
                    </a:lnTo>
                    <a:lnTo>
                      <a:pt x="207" y="6"/>
                    </a:lnTo>
                    <a:lnTo>
                      <a:pt x="208" y="6"/>
                    </a:lnTo>
                    <a:lnTo>
                      <a:pt x="208" y="6"/>
                    </a:lnTo>
                    <a:lnTo>
                      <a:pt x="209" y="6"/>
                    </a:lnTo>
                    <a:lnTo>
                      <a:pt x="210" y="6"/>
                    </a:lnTo>
                    <a:lnTo>
                      <a:pt x="211" y="6"/>
                    </a:lnTo>
                    <a:lnTo>
                      <a:pt x="212" y="6"/>
                    </a:lnTo>
                    <a:lnTo>
                      <a:pt x="214" y="6"/>
                    </a:lnTo>
                    <a:lnTo>
                      <a:pt x="215" y="6"/>
                    </a:lnTo>
                    <a:lnTo>
                      <a:pt x="216" y="6"/>
                    </a:lnTo>
                    <a:lnTo>
                      <a:pt x="218" y="6"/>
                    </a:lnTo>
                    <a:lnTo>
                      <a:pt x="219" y="6"/>
                    </a:lnTo>
                    <a:lnTo>
                      <a:pt x="220" y="6"/>
                    </a:lnTo>
                    <a:lnTo>
                      <a:pt x="220" y="6"/>
                    </a:lnTo>
                    <a:lnTo>
                      <a:pt x="221" y="6"/>
                    </a:lnTo>
                    <a:lnTo>
                      <a:pt x="222" y="6"/>
                    </a:lnTo>
                    <a:lnTo>
                      <a:pt x="223" y="6"/>
                    </a:lnTo>
                    <a:lnTo>
                      <a:pt x="224" y="6"/>
                    </a:lnTo>
                    <a:lnTo>
                      <a:pt x="225" y="6"/>
                    </a:lnTo>
                    <a:lnTo>
                      <a:pt x="226" y="6"/>
                    </a:lnTo>
                    <a:lnTo>
                      <a:pt x="228" y="6"/>
                    </a:lnTo>
                    <a:lnTo>
                      <a:pt x="229" y="6"/>
                    </a:lnTo>
                    <a:lnTo>
                      <a:pt x="230" y="6"/>
                    </a:lnTo>
                    <a:lnTo>
                      <a:pt x="231" y="6"/>
                    </a:lnTo>
                    <a:lnTo>
                      <a:pt x="232" y="6"/>
                    </a:lnTo>
                    <a:lnTo>
                      <a:pt x="233" y="6"/>
                    </a:lnTo>
                    <a:lnTo>
                      <a:pt x="234" y="6"/>
                    </a:lnTo>
                    <a:lnTo>
                      <a:pt x="235" y="7"/>
                    </a:lnTo>
                    <a:lnTo>
                      <a:pt x="237" y="7"/>
                    </a:lnTo>
                    <a:lnTo>
                      <a:pt x="238" y="7"/>
                    </a:lnTo>
                    <a:lnTo>
                      <a:pt x="242" y="7"/>
                    </a:lnTo>
                    <a:lnTo>
                      <a:pt x="243" y="7"/>
                    </a:lnTo>
                    <a:lnTo>
                      <a:pt x="245" y="7"/>
                    </a:lnTo>
                    <a:lnTo>
                      <a:pt x="247" y="7"/>
                    </a:lnTo>
                    <a:lnTo>
                      <a:pt x="249" y="7"/>
                    </a:lnTo>
                    <a:lnTo>
                      <a:pt x="250" y="7"/>
                    </a:lnTo>
                    <a:lnTo>
                      <a:pt x="251" y="7"/>
                    </a:lnTo>
                    <a:lnTo>
                      <a:pt x="252" y="7"/>
                    </a:lnTo>
                    <a:lnTo>
                      <a:pt x="253" y="7"/>
                    </a:lnTo>
                    <a:lnTo>
                      <a:pt x="254" y="7"/>
                    </a:lnTo>
                    <a:lnTo>
                      <a:pt x="255" y="7"/>
                    </a:lnTo>
                    <a:lnTo>
                      <a:pt x="256" y="7"/>
                    </a:lnTo>
                    <a:lnTo>
                      <a:pt x="257" y="7"/>
                    </a:lnTo>
                    <a:lnTo>
                      <a:pt x="258" y="7"/>
                    </a:lnTo>
                    <a:lnTo>
                      <a:pt x="259" y="7"/>
                    </a:lnTo>
                    <a:lnTo>
                      <a:pt x="260" y="7"/>
                    </a:lnTo>
                    <a:lnTo>
                      <a:pt x="261" y="7"/>
                    </a:lnTo>
                    <a:lnTo>
                      <a:pt x="262" y="7"/>
                    </a:lnTo>
                    <a:lnTo>
                      <a:pt x="263" y="7"/>
                    </a:lnTo>
                    <a:lnTo>
                      <a:pt x="264" y="7"/>
                    </a:lnTo>
                    <a:lnTo>
                      <a:pt x="265" y="7"/>
                    </a:lnTo>
                    <a:lnTo>
                      <a:pt x="266" y="7"/>
                    </a:lnTo>
                    <a:lnTo>
                      <a:pt x="267" y="8"/>
                    </a:lnTo>
                    <a:lnTo>
                      <a:pt x="268" y="8"/>
                    </a:lnTo>
                    <a:lnTo>
                      <a:pt x="269" y="8"/>
                    </a:lnTo>
                    <a:lnTo>
                      <a:pt x="270" y="8"/>
                    </a:lnTo>
                    <a:lnTo>
                      <a:pt x="271" y="8"/>
                    </a:lnTo>
                    <a:lnTo>
                      <a:pt x="272" y="8"/>
                    </a:lnTo>
                    <a:lnTo>
                      <a:pt x="273" y="8"/>
                    </a:lnTo>
                    <a:lnTo>
                      <a:pt x="274" y="8"/>
                    </a:lnTo>
                    <a:lnTo>
                      <a:pt x="275" y="8"/>
                    </a:lnTo>
                    <a:lnTo>
                      <a:pt x="276" y="8"/>
                    </a:lnTo>
                    <a:lnTo>
                      <a:pt x="277" y="8"/>
                    </a:lnTo>
                    <a:lnTo>
                      <a:pt x="278" y="8"/>
                    </a:lnTo>
                    <a:lnTo>
                      <a:pt x="282" y="8"/>
                    </a:lnTo>
                    <a:lnTo>
                      <a:pt x="283" y="8"/>
                    </a:lnTo>
                    <a:lnTo>
                      <a:pt x="286" y="8"/>
                    </a:lnTo>
                    <a:lnTo>
                      <a:pt x="287" y="8"/>
                    </a:lnTo>
                    <a:lnTo>
                      <a:pt x="288" y="8"/>
                    </a:lnTo>
                    <a:lnTo>
                      <a:pt x="290" y="8"/>
                    </a:lnTo>
                    <a:lnTo>
                      <a:pt x="291" y="8"/>
                    </a:lnTo>
                    <a:lnTo>
                      <a:pt x="292" y="8"/>
                    </a:lnTo>
                    <a:lnTo>
                      <a:pt x="293" y="8"/>
                    </a:lnTo>
                    <a:lnTo>
                      <a:pt x="294" y="8"/>
                    </a:lnTo>
                    <a:lnTo>
                      <a:pt x="295" y="9"/>
                    </a:lnTo>
                    <a:lnTo>
                      <a:pt x="296" y="9"/>
                    </a:lnTo>
                    <a:lnTo>
                      <a:pt x="297" y="9"/>
                    </a:lnTo>
                    <a:lnTo>
                      <a:pt x="298" y="9"/>
                    </a:lnTo>
                    <a:lnTo>
                      <a:pt x="299" y="9"/>
                    </a:lnTo>
                    <a:lnTo>
                      <a:pt x="300" y="9"/>
                    </a:lnTo>
                    <a:lnTo>
                      <a:pt x="301" y="9"/>
                    </a:lnTo>
                    <a:lnTo>
                      <a:pt x="304" y="9"/>
                    </a:lnTo>
                    <a:lnTo>
                      <a:pt x="305" y="9"/>
                    </a:lnTo>
                    <a:lnTo>
                      <a:pt x="306" y="9"/>
                    </a:lnTo>
                    <a:lnTo>
                      <a:pt x="307" y="9"/>
                    </a:lnTo>
                    <a:lnTo>
                      <a:pt x="307" y="9"/>
                    </a:lnTo>
                    <a:lnTo>
                      <a:pt x="308" y="9"/>
                    </a:lnTo>
                    <a:lnTo>
                      <a:pt x="309" y="9"/>
                    </a:lnTo>
                    <a:lnTo>
                      <a:pt x="310" y="9"/>
                    </a:lnTo>
                    <a:lnTo>
                      <a:pt x="311" y="9"/>
                    </a:lnTo>
                    <a:lnTo>
                      <a:pt x="312" y="9"/>
                    </a:lnTo>
                    <a:lnTo>
                      <a:pt x="313" y="9"/>
                    </a:lnTo>
                    <a:lnTo>
                      <a:pt x="314" y="9"/>
                    </a:lnTo>
                    <a:lnTo>
                      <a:pt x="315" y="9"/>
                    </a:lnTo>
                    <a:lnTo>
                      <a:pt x="316" y="9"/>
                    </a:lnTo>
                    <a:lnTo>
                      <a:pt x="317" y="9"/>
                    </a:lnTo>
                    <a:lnTo>
                      <a:pt x="318" y="9"/>
                    </a:lnTo>
                    <a:lnTo>
                      <a:pt x="319" y="9"/>
                    </a:lnTo>
                    <a:lnTo>
                      <a:pt x="319" y="9"/>
                    </a:lnTo>
                    <a:lnTo>
                      <a:pt x="320" y="9"/>
                    </a:lnTo>
                    <a:lnTo>
                      <a:pt x="321" y="9"/>
                    </a:lnTo>
                    <a:lnTo>
                      <a:pt x="322" y="9"/>
                    </a:lnTo>
                    <a:lnTo>
                      <a:pt x="323" y="9"/>
                    </a:lnTo>
                    <a:lnTo>
                      <a:pt x="324" y="9"/>
                    </a:lnTo>
                    <a:lnTo>
                      <a:pt x="326" y="10"/>
                    </a:lnTo>
                    <a:lnTo>
                      <a:pt x="328" y="10"/>
                    </a:lnTo>
                    <a:lnTo>
                      <a:pt x="329" y="10"/>
                    </a:lnTo>
                    <a:lnTo>
                      <a:pt x="330" y="10"/>
                    </a:lnTo>
                    <a:lnTo>
                      <a:pt x="331" y="10"/>
                    </a:lnTo>
                    <a:lnTo>
                      <a:pt x="331" y="10"/>
                    </a:lnTo>
                    <a:lnTo>
                      <a:pt x="333" y="10"/>
                    </a:lnTo>
                    <a:lnTo>
                      <a:pt x="334" y="10"/>
                    </a:lnTo>
                    <a:lnTo>
                      <a:pt x="335" y="10"/>
                    </a:lnTo>
                    <a:lnTo>
                      <a:pt x="336" y="10"/>
                    </a:lnTo>
                    <a:lnTo>
                      <a:pt x="337" y="10"/>
                    </a:lnTo>
                    <a:lnTo>
                      <a:pt x="338" y="10"/>
                    </a:lnTo>
                    <a:lnTo>
                      <a:pt x="339" y="10"/>
                    </a:lnTo>
                    <a:lnTo>
                      <a:pt x="341" y="10"/>
                    </a:lnTo>
                    <a:lnTo>
                      <a:pt x="342" y="10"/>
                    </a:lnTo>
                    <a:lnTo>
                      <a:pt x="343" y="10"/>
                    </a:lnTo>
                    <a:lnTo>
                      <a:pt x="344" y="10"/>
                    </a:lnTo>
                    <a:lnTo>
                      <a:pt x="344" y="10"/>
                    </a:lnTo>
                    <a:lnTo>
                      <a:pt x="345" y="10"/>
                    </a:lnTo>
                    <a:lnTo>
                      <a:pt x="346" y="10"/>
                    </a:lnTo>
                    <a:lnTo>
                      <a:pt x="347" y="10"/>
                    </a:lnTo>
                    <a:lnTo>
                      <a:pt x="348" y="10"/>
                    </a:lnTo>
                    <a:lnTo>
                      <a:pt x="349" y="10"/>
                    </a:lnTo>
                    <a:lnTo>
                      <a:pt x="350" y="10"/>
                    </a:lnTo>
                    <a:lnTo>
                      <a:pt x="351" y="10"/>
                    </a:lnTo>
                    <a:lnTo>
                      <a:pt x="352" y="10"/>
                    </a:lnTo>
                    <a:lnTo>
                      <a:pt x="356" y="10"/>
                    </a:lnTo>
                    <a:lnTo>
                      <a:pt x="359" y="10"/>
                    </a:lnTo>
                    <a:lnTo>
                      <a:pt x="361" y="10"/>
                    </a:lnTo>
                    <a:lnTo>
                      <a:pt x="362" y="10"/>
                    </a:lnTo>
                    <a:lnTo>
                      <a:pt x="363" y="10"/>
                    </a:lnTo>
                    <a:lnTo>
                      <a:pt x="365" y="10"/>
                    </a:lnTo>
                    <a:lnTo>
                      <a:pt x="366" y="10"/>
                    </a:lnTo>
                    <a:lnTo>
                      <a:pt x="367" y="10"/>
                    </a:lnTo>
                    <a:lnTo>
                      <a:pt x="368" y="10"/>
                    </a:lnTo>
                    <a:lnTo>
                      <a:pt x="368" y="10"/>
                    </a:lnTo>
                    <a:lnTo>
                      <a:pt x="370" y="10"/>
                    </a:lnTo>
                    <a:lnTo>
                      <a:pt x="371" y="10"/>
                    </a:lnTo>
                    <a:lnTo>
                      <a:pt x="373" y="10"/>
                    </a:lnTo>
                    <a:lnTo>
                      <a:pt x="374" y="10"/>
                    </a:lnTo>
                    <a:lnTo>
                      <a:pt x="375" y="10"/>
                    </a:lnTo>
                    <a:lnTo>
                      <a:pt x="376" y="10"/>
                    </a:lnTo>
                    <a:lnTo>
                      <a:pt x="377" y="10"/>
                    </a:lnTo>
                    <a:lnTo>
                      <a:pt x="378" y="10"/>
                    </a:lnTo>
                    <a:lnTo>
                      <a:pt x="379" y="10"/>
                    </a:lnTo>
                    <a:lnTo>
                      <a:pt x="380" y="10"/>
                    </a:lnTo>
                    <a:lnTo>
                      <a:pt x="381" y="10"/>
                    </a:lnTo>
                    <a:lnTo>
                      <a:pt x="381" y="10"/>
                    </a:lnTo>
                    <a:lnTo>
                      <a:pt x="382" y="10"/>
                    </a:lnTo>
                    <a:lnTo>
                      <a:pt x="383" y="10"/>
                    </a:lnTo>
                    <a:lnTo>
                      <a:pt x="384" y="10"/>
                    </a:lnTo>
                    <a:lnTo>
                      <a:pt x="385" y="10"/>
                    </a:lnTo>
                    <a:lnTo>
                      <a:pt x="386" y="10"/>
                    </a:lnTo>
                    <a:lnTo>
                      <a:pt x="387" y="10"/>
                    </a:lnTo>
                    <a:lnTo>
                      <a:pt x="388" y="10"/>
                    </a:lnTo>
                    <a:lnTo>
                      <a:pt x="390" y="10"/>
                    </a:lnTo>
                    <a:lnTo>
                      <a:pt x="391" y="10"/>
                    </a:lnTo>
                    <a:lnTo>
                      <a:pt x="392" y="10"/>
                    </a:lnTo>
                    <a:lnTo>
                      <a:pt x="393" y="10"/>
                    </a:lnTo>
                    <a:lnTo>
                      <a:pt x="393" y="10"/>
                    </a:lnTo>
                    <a:lnTo>
                      <a:pt x="394" y="10"/>
                    </a:lnTo>
                    <a:lnTo>
                      <a:pt x="397" y="10"/>
                    </a:lnTo>
                    <a:lnTo>
                      <a:pt x="398" y="10"/>
                    </a:lnTo>
                    <a:lnTo>
                      <a:pt x="399" y="10"/>
                    </a:lnTo>
                    <a:lnTo>
                      <a:pt x="401" y="10"/>
                    </a:lnTo>
                    <a:lnTo>
                      <a:pt x="402" y="10"/>
                    </a:lnTo>
                    <a:lnTo>
                      <a:pt x="403" y="10"/>
                    </a:lnTo>
                    <a:lnTo>
                      <a:pt x="404" y="10"/>
                    </a:lnTo>
                    <a:lnTo>
                      <a:pt x="406" y="10"/>
                    </a:lnTo>
                    <a:lnTo>
                      <a:pt x="407" y="10"/>
                    </a:lnTo>
                    <a:lnTo>
                      <a:pt x="408" y="10"/>
                    </a:lnTo>
                    <a:lnTo>
                      <a:pt x="409" y="10"/>
                    </a:lnTo>
                    <a:lnTo>
                      <a:pt x="410" y="10"/>
                    </a:lnTo>
                    <a:lnTo>
                      <a:pt x="411" y="10"/>
                    </a:lnTo>
                    <a:lnTo>
                      <a:pt x="412" y="10"/>
                    </a:lnTo>
                    <a:lnTo>
                      <a:pt x="413" y="10"/>
                    </a:lnTo>
                    <a:lnTo>
                      <a:pt x="414" y="10"/>
                    </a:lnTo>
                    <a:lnTo>
                      <a:pt x="415" y="10"/>
                    </a:lnTo>
                    <a:lnTo>
                      <a:pt x="416" y="10"/>
                    </a:lnTo>
                    <a:lnTo>
                      <a:pt x="419" y="10"/>
                    </a:lnTo>
                    <a:lnTo>
                      <a:pt x="421" y="10"/>
                    </a:lnTo>
                    <a:lnTo>
                      <a:pt x="423" y="10"/>
                    </a:lnTo>
                    <a:lnTo>
                      <a:pt x="424" y="10"/>
                    </a:lnTo>
                    <a:lnTo>
                      <a:pt x="425" y="10"/>
                    </a:lnTo>
                    <a:lnTo>
                      <a:pt x="428" y="10"/>
                    </a:lnTo>
                    <a:lnTo>
                      <a:pt x="429" y="10"/>
                    </a:lnTo>
                    <a:lnTo>
                      <a:pt x="430" y="10"/>
                    </a:lnTo>
                    <a:lnTo>
                      <a:pt x="430" y="10"/>
                    </a:lnTo>
                    <a:lnTo>
                      <a:pt x="431" y="10"/>
                    </a:lnTo>
                    <a:lnTo>
                      <a:pt x="432" y="10"/>
                    </a:lnTo>
                    <a:lnTo>
                      <a:pt x="433" y="10"/>
                    </a:lnTo>
                    <a:lnTo>
                      <a:pt x="434" y="10"/>
                    </a:lnTo>
                    <a:lnTo>
                      <a:pt x="435" y="10"/>
                    </a:lnTo>
                    <a:lnTo>
                      <a:pt x="436" y="10"/>
                    </a:lnTo>
                    <a:lnTo>
                      <a:pt x="437" y="10"/>
                    </a:lnTo>
                    <a:lnTo>
                      <a:pt x="438" y="10"/>
                    </a:lnTo>
                    <a:lnTo>
                      <a:pt x="439" y="10"/>
                    </a:lnTo>
                    <a:lnTo>
                      <a:pt x="440" y="10"/>
                    </a:lnTo>
                    <a:lnTo>
                      <a:pt x="441" y="10"/>
                    </a:lnTo>
                    <a:lnTo>
                      <a:pt x="442" y="10"/>
                    </a:lnTo>
                    <a:lnTo>
                      <a:pt x="443" y="10"/>
                    </a:lnTo>
                    <a:lnTo>
                      <a:pt x="443" y="10"/>
                    </a:lnTo>
                    <a:lnTo>
                      <a:pt x="443" y="11"/>
                    </a:lnTo>
                    <a:lnTo>
                      <a:pt x="444" y="11"/>
                    </a:lnTo>
                    <a:lnTo>
                      <a:pt x="445" y="11"/>
                    </a:lnTo>
                    <a:lnTo>
                      <a:pt x="448" y="11"/>
                    </a:lnTo>
                    <a:lnTo>
                      <a:pt x="449" y="11"/>
                    </a:lnTo>
                    <a:lnTo>
                      <a:pt x="450" y="11"/>
                    </a:lnTo>
                    <a:lnTo>
                      <a:pt x="452" y="11"/>
                    </a:lnTo>
                    <a:lnTo>
                      <a:pt x="454" y="11"/>
                    </a:lnTo>
                    <a:lnTo>
                      <a:pt x="455" y="11"/>
                    </a:lnTo>
                    <a:lnTo>
                      <a:pt x="457" y="11"/>
                    </a:lnTo>
                    <a:lnTo>
                      <a:pt x="458" y="11"/>
                    </a:lnTo>
                    <a:lnTo>
                      <a:pt x="459" y="11"/>
                    </a:lnTo>
                    <a:lnTo>
                      <a:pt x="460" y="11"/>
                    </a:lnTo>
                    <a:lnTo>
                      <a:pt x="464" y="11"/>
                    </a:lnTo>
                    <a:lnTo>
                      <a:pt x="465" y="11"/>
                    </a:lnTo>
                    <a:lnTo>
                      <a:pt x="466" y="11"/>
                    </a:lnTo>
                    <a:lnTo>
                      <a:pt x="467" y="11"/>
                    </a:lnTo>
                    <a:lnTo>
                      <a:pt x="467" y="11"/>
                    </a:lnTo>
                    <a:lnTo>
                      <a:pt x="468" y="11"/>
                    </a:lnTo>
                    <a:lnTo>
                      <a:pt x="469" y="11"/>
                    </a:lnTo>
                    <a:lnTo>
                      <a:pt x="471" y="11"/>
                    </a:lnTo>
                    <a:lnTo>
                      <a:pt x="472" y="11"/>
                    </a:lnTo>
                    <a:lnTo>
                      <a:pt x="473" y="11"/>
                    </a:lnTo>
                    <a:lnTo>
                      <a:pt x="474" y="11"/>
                    </a:lnTo>
                    <a:lnTo>
                      <a:pt x="475" y="11"/>
                    </a:lnTo>
                    <a:lnTo>
                      <a:pt x="476" y="11"/>
                    </a:lnTo>
                    <a:lnTo>
                      <a:pt x="477" y="11"/>
                    </a:lnTo>
                    <a:lnTo>
                      <a:pt x="478" y="11"/>
                    </a:lnTo>
                    <a:lnTo>
                      <a:pt x="480" y="11"/>
                    </a:lnTo>
                    <a:lnTo>
                      <a:pt x="480" y="11"/>
                    </a:lnTo>
                    <a:lnTo>
                      <a:pt x="481" y="11"/>
                    </a:lnTo>
                    <a:lnTo>
                      <a:pt x="482" y="11"/>
                    </a:lnTo>
                    <a:lnTo>
                      <a:pt x="484" y="11"/>
                    </a:lnTo>
                    <a:lnTo>
                      <a:pt x="486" y="11"/>
                    </a:lnTo>
                    <a:lnTo>
                      <a:pt x="487" y="11"/>
                    </a:lnTo>
                    <a:lnTo>
                      <a:pt x="488" y="11"/>
                    </a:lnTo>
                    <a:lnTo>
                      <a:pt x="489" y="11"/>
                    </a:lnTo>
                    <a:lnTo>
                      <a:pt x="490" y="11"/>
                    </a:lnTo>
                    <a:lnTo>
                      <a:pt x="491" y="11"/>
                    </a:lnTo>
                    <a:lnTo>
                      <a:pt x="492" y="11"/>
                    </a:lnTo>
                    <a:lnTo>
                      <a:pt x="492" y="11"/>
                    </a:lnTo>
                    <a:lnTo>
                      <a:pt x="493" y="11"/>
                    </a:lnTo>
                    <a:lnTo>
                      <a:pt x="494" y="11"/>
                    </a:lnTo>
                    <a:lnTo>
                      <a:pt x="495" y="11"/>
                    </a:lnTo>
                    <a:lnTo>
                      <a:pt x="497" y="11"/>
                    </a:lnTo>
                    <a:lnTo>
                      <a:pt x="498" y="11"/>
                    </a:lnTo>
                    <a:lnTo>
                      <a:pt x="499" y="11"/>
                    </a:lnTo>
                    <a:lnTo>
                      <a:pt x="500" y="11"/>
                    </a:lnTo>
                    <a:lnTo>
                      <a:pt x="501" y="11"/>
                    </a:lnTo>
                    <a:lnTo>
                      <a:pt x="502" y="11"/>
                    </a:lnTo>
                    <a:lnTo>
                      <a:pt x="504" y="11"/>
                    </a:lnTo>
                    <a:lnTo>
                      <a:pt x="505" y="11"/>
                    </a:lnTo>
                    <a:lnTo>
                      <a:pt x="506" y="11"/>
                    </a:lnTo>
                    <a:lnTo>
                      <a:pt x="507" y="11"/>
                    </a:lnTo>
                    <a:lnTo>
                      <a:pt x="509" y="11"/>
                    </a:lnTo>
                    <a:lnTo>
                      <a:pt x="510" y="11"/>
                    </a:lnTo>
                    <a:lnTo>
                      <a:pt x="512" y="11"/>
                    </a:lnTo>
                    <a:lnTo>
                      <a:pt x="513" y="11"/>
                    </a:lnTo>
                    <a:lnTo>
                      <a:pt x="514" y="11"/>
                    </a:lnTo>
                    <a:lnTo>
                      <a:pt x="515" y="11"/>
                    </a:lnTo>
                    <a:lnTo>
                      <a:pt x="516" y="11"/>
                    </a:lnTo>
                    <a:lnTo>
                      <a:pt x="517" y="11"/>
                    </a:lnTo>
                    <a:lnTo>
                      <a:pt x="523" y="12"/>
                    </a:lnTo>
                    <a:lnTo>
                      <a:pt x="524" y="12"/>
                    </a:lnTo>
                    <a:lnTo>
                      <a:pt x="525" y="12"/>
                    </a:lnTo>
                    <a:lnTo>
                      <a:pt x="527" y="12"/>
                    </a:lnTo>
                    <a:lnTo>
                      <a:pt x="530" y="12"/>
                    </a:lnTo>
                    <a:lnTo>
                      <a:pt x="532" y="12"/>
                    </a:lnTo>
                    <a:lnTo>
                      <a:pt x="534" y="12"/>
                    </a:lnTo>
                    <a:lnTo>
                      <a:pt x="535" y="12"/>
                    </a:lnTo>
                    <a:lnTo>
                      <a:pt x="536" y="12"/>
                    </a:lnTo>
                    <a:lnTo>
                      <a:pt x="538" y="12"/>
                    </a:lnTo>
                    <a:lnTo>
                      <a:pt x="539" y="12"/>
                    </a:lnTo>
                    <a:lnTo>
                      <a:pt x="540" y="12"/>
                    </a:lnTo>
                    <a:lnTo>
                      <a:pt x="542" y="12"/>
                    </a:lnTo>
                    <a:lnTo>
                      <a:pt x="542" y="12"/>
                    </a:lnTo>
                    <a:lnTo>
                      <a:pt x="543" y="12"/>
                    </a:lnTo>
                    <a:lnTo>
                      <a:pt x="544" y="12"/>
                    </a:lnTo>
                    <a:lnTo>
                      <a:pt x="545" y="12"/>
                    </a:lnTo>
                    <a:lnTo>
                      <a:pt x="547" y="12"/>
                    </a:lnTo>
                    <a:lnTo>
                      <a:pt x="548" y="12"/>
                    </a:lnTo>
                    <a:lnTo>
                      <a:pt x="549" y="12"/>
                    </a:lnTo>
                    <a:lnTo>
                      <a:pt x="550" y="12"/>
                    </a:lnTo>
                    <a:lnTo>
                      <a:pt x="551" y="12"/>
                    </a:lnTo>
                    <a:lnTo>
                      <a:pt x="552" y="12"/>
                    </a:lnTo>
                    <a:lnTo>
                      <a:pt x="554" y="12"/>
                    </a:lnTo>
                    <a:lnTo>
                      <a:pt x="554" y="12"/>
                    </a:lnTo>
                    <a:lnTo>
                      <a:pt x="559" y="12"/>
                    </a:lnTo>
                    <a:lnTo>
                      <a:pt x="566" y="12"/>
                    </a:lnTo>
                    <a:lnTo>
                      <a:pt x="566" y="12"/>
                    </a:lnTo>
                    <a:lnTo>
                      <a:pt x="567" y="12"/>
                    </a:lnTo>
                    <a:lnTo>
                      <a:pt x="568" y="12"/>
                    </a:lnTo>
                    <a:lnTo>
                      <a:pt x="569" y="12"/>
                    </a:lnTo>
                    <a:lnTo>
                      <a:pt x="570" y="12"/>
                    </a:lnTo>
                    <a:lnTo>
                      <a:pt x="571" y="12"/>
                    </a:lnTo>
                    <a:lnTo>
                      <a:pt x="572" y="12"/>
                    </a:lnTo>
                    <a:lnTo>
                      <a:pt x="573" y="12"/>
                    </a:lnTo>
                    <a:lnTo>
                      <a:pt x="574" y="12"/>
                    </a:lnTo>
                    <a:lnTo>
                      <a:pt x="575" y="12"/>
                    </a:lnTo>
                    <a:lnTo>
                      <a:pt x="576" y="12"/>
                    </a:lnTo>
                    <a:lnTo>
                      <a:pt x="578" y="12"/>
                    </a:lnTo>
                    <a:lnTo>
                      <a:pt x="584" y="12"/>
                    </a:lnTo>
                    <a:lnTo>
                      <a:pt x="586" y="12"/>
                    </a:lnTo>
                    <a:lnTo>
                      <a:pt x="587" y="12"/>
                    </a:lnTo>
                    <a:lnTo>
                      <a:pt x="588" y="12"/>
                    </a:lnTo>
                    <a:lnTo>
                      <a:pt x="589" y="12"/>
                    </a:lnTo>
                    <a:lnTo>
                      <a:pt x="590" y="12"/>
                    </a:lnTo>
                    <a:lnTo>
                      <a:pt x="591" y="12"/>
                    </a:lnTo>
                    <a:lnTo>
                      <a:pt x="592" y="12"/>
                    </a:lnTo>
                    <a:lnTo>
                      <a:pt x="593" y="12"/>
                    </a:lnTo>
                    <a:lnTo>
                      <a:pt x="594" y="12"/>
                    </a:lnTo>
                    <a:lnTo>
                      <a:pt x="596" y="12"/>
                    </a:lnTo>
                    <a:lnTo>
                      <a:pt x="597" y="12"/>
                    </a:lnTo>
                    <a:lnTo>
                      <a:pt x="598" y="12"/>
                    </a:lnTo>
                    <a:lnTo>
                      <a:pt x="600" y="12"/>
                    </a:lnTo>
                    <a:lnTo>
                      <a:pt x="601" y="12"/>
                    </a:lnTo>
                    <a:lnTo>
                      <a:pt x="602" y="12"/>
                    </a:lnTo>
                    <a:lnTo>
                      <a:pt x="603" y="12"/>
                    </a:lnTo>
                    <a:lnTo>
                      <a:pt x="603" y="12"/>
                    </a:lnTo>
                    <a:lnTo>
                      <a:pt x="605" y="12"/>
                    </a:lnTo>
                    <a:lnTo>
                      <a:pt x="607" y="12"/>
                    </a:lnTo>
                    <a:lnTo>
                      <a:pt x="608" y="12"/>
                    </a:lnTo>
                    <a:lnTo>
                      <a:pt x="609" y="12"/>
                    </a:lnTo>
                    <a:lnTo>
                      <a:pt x="610" y="12"/>
                    </a:lnTo>
                    <a:lnTo>
                      <a:pt x="611" y="12"/>
                    </a:lnTo>
                    <a:lnTo>
                      <a:pt x="614" y="12"/>
                    </a:lnTo>
                    <a:lnTo>
                      <a:pt x="615" y="12"/>
                    </a:lnTo>
                    <a:lnTo>
                      <a:pt x="619" y="12"/>
                    </a:lnTo>
                    <a:lnTo>
                      <a:pt x="620" y="12"/>
                    </a:lnTo>
                    <a:lnTo>
                      <a:pt x="622" y="12"/>
                    </a:lnTo>
                    <a:lnTo>
                      <a:pt x="623" y="12"/>
                    </a:lnTo>
                    <a:lnTo>
                      <a:pt x="625" y="12"/>
                    </a:lnTo>
                    <a:lnTo>
                      <a:pt x="628" y="12"/>
                    </a:lnTo>
                    <a:lnTo>
                      <a:pt x="629" y="12"/>
                    </a:lnTo>
                    <a:lnTo>
                      <a:pt x="631" y="12"/>
                    </a:lnTo>
                    <a:lnTo>
                      <a:pt x="633" y="12"/>
                    </a:lnTo>
                    <a:lnTo>
                      <a:pt x="635" y="12"/>
                    </a:lnTo>
                    <a:lnTo>
                      <a:pt x="636" y="12"/>
                    </a:lnTo>
                    <a:lnTo>
                      <a:pt x="639" y="12"/>
                    </a:lnTo>
                    <a:lnTo>
                      <a:pt x="640" y="12"/>
                    </a:lnTo>
                    <a:lnTo>
                      <a:pt x="640" y="12"/>
                    </a:lnTo>
                    <a:lnTo>
                      <a:pt x="643" y="12"/>
                    </a:lnTo>
                    <a:lnTo>
                      <a:pt x="644" y="12"/>
                    </a:lnTo>
                    <a:lnTo>
                      <a:pt x="647" y="12"/>
                    </a:lnTo>
                    <a:lnTo>
                      <a:pt x="648" y="13"/>
                    </a:lnTo>
                    <a:lnTo>
                      <a:pt x="650" y="13"/>
                    </a:lnTo>
                    <a:lnTo>
                      <a:pt x="652" y="13"/>
                    </a:lnTo>
                    <a:lnTo>
                      <a:pt x="653" y="13"/>
                    </a:lnTo>
                    <a:lnTo>
                      <a:pt x="654" y="13"/>
                    </a:lnTo>
                    <a:lnTo>
                      <a:pt x="655" y="13"/>
                    </a:lnTo>
                    <a:lnTo>
                      <a:pt x="657" y="13"/>
                    </a:lnTo>
                    <a:lnTo>
                      <a:pt x="658" y="13"/>
                    </a:lnTo>
                    <a:lnTo>
                      <a:pt x="662" y="13"/>
                    </a:lnTo>
                    <a:lnTo>
                      <a:pt x="663" y="13"/>
                    </a:lnTo>
                    <a:lnTo>
                      <a:pt x="665" y="13"/>
                    </a:lnTo>
                    <a:lnTo>
                      <a:pt x="665" y="12"/>
                    </a:lnTo>
                    <a:lnTo>
                      <a:pt x="667" y="12"/>
                    </a:lnTo>
                    <a:lnTo>
                      <a:pt x="669" y="12"/>
                    </a:lnTo>
                    <a:lnTo>
                      <a:pt x="673" y="12"/>
                    </a:lnTo>
                    <a:lnTo>
                      <a:pt x="674" y="12"/>
                    </a:lnTo>
                    <a:lnTo>
                      <a:pt x="678" y="12"/>
                    </a:lnTo>
                    <a:lnTo>
                      <a:pt x="684" y="13"/>
                    </a:lnTo>
                    <a:lnTo>
                      <a:pt x="686" y="13"/>
                    </a:lnTo>
                    <a:lnTo>
                      <a:pt x="689" y="13"/>
                    </a:lnTo>
                    <a:lnTo>
                      <a:pt x="692" y="13"/>
                    </a:lnTo>
                    <a:lnTo>
                      <a:pt x="696" y="13"/>
                    </a:lnTo>
                    <a:lnTo>
                      <a:pt x="699" y="13"/>
                    </a:lnTo>
                    <a:lnTo>
                      <a:pt x="700" y="13"/>
                    </a:lnTo>
                    <a:lnTo>
                      <a:pt x="702" y="13"/>
                    </a:lnTo>
                    <a:lnTo>
                      <a:pt x="702" y="13"/>
                    </a:lnTo>
                    <a:lnTo>
                      <a:pt x="703" y="13"/>
                    </a:lnTo>
                    <a:lnTo>
                      <a:pt x="704" y="13"/>
                    </a:lnTo>
                    <a:lnTo>
                      <a:pt x="708" y="13"/>
                    </a:lnTo>
                    <a:lnTo>
                      <a:pt x="709" y="13"/>
                    </a:lnTo>
                    <a:lnTo>
                      <a:pt x="710" y="13"/>
                    </a:lnTo>
                    <a:lnTo>
                      <a:pt x="711" y="13"/>
                    </a:lnTo>
                    <a:lnTo>
                      <a:pt x="712" y="13"/>
                    </a:lnTo>
                    <a:lnTo>
                      <a:pt x="713" y="13"/>
                    </a:lnTo>
                    <a:lnTo>
                      <a:pt x="714" y="13"/>
                    </a:lnTo>
                    <a:lnTo>
                      <a:pt x="715" y="13"/>
                    </a:lnTo>
                    <a:lnTo>
                      <a:pt x="716" y="13"/>
                    </a:lnTo>
                    <a:lnTo>
                      <a:pt x="719" y="13"/>
                    </a:lnTo>
                    <a:lnTo>
                      <a:pt x="720" y="13"/>
                    </a:lnTo>
                    <a:lnTo>
                      <a:pt x="721" y="13"/>
                    </a:lnTo>
                    <a:lnTo>
                      <a:pt x="723" y="13"/>
                    </a:lnTo>
                    <a:lnTo>
                      <a:pt x="724" y="13"/>
                    </a:lnTo>
                    <a:lnTo>
                      <a:pt x="726" y="13"/>
                    </a:lnTo>
                    <a:lnTo>
                      <a:pt x="727" y="13"/>
                    </a:lnTo>
                    <a:lnTo>
                      <a:pt x="727" y="13"/>
                    </a:lnTo>
                    <a:lnTo>
                      <a:pt x="728" y="13"/>
                    </a:lnTo>
                    <a:lnTo>
                      <a:pt x="729" y="13"/>
                    </a:lnTo>
                    <a:lnTo>
                      <a:pt x="730" y="13"/>
                    </a:lnTo>
                    <a:lnTo>
                      <a:pt x="731" y="13"/>
                    </a:lnTo>
                    <a:lnTo>
                      <a:pt x="732" y="13"/>
                    </a:lnTo>
                    <a:lnTo>
                      <a:pt x="734" y="13"/>
                    </a:lnTo>
                    <a:lnTo>
                      <a:pt x="737" y="13"/>
                    </a:lnTo>
                    <a:lnTo>
                      <a:pt x="739" y="13"/>
                    </a:lnTo>
                    <a:lnTo>
                      <a:pt x="739" y="13"/>
                    </a:lnTo>
                    <a:lnTo>
                      <a:pt x="741" y="13"/>
                    </a:lnTo>
                    <a:lnTo>
                      <a:pt x="742" y="13"/>
                    </a:lnTo>
                    <a:lnTo>
                      <a:pt x="743" y="13"/>
                    </a:lnTo>
                    <a:lnTo>
                      <a:pt x="744" y="13"/>
                    </a:lnTo>
                    <a:lnTo>
                      <a:pt x="745" y="13"/>
                    </a:lnTo>
                    <a:lnTo>
                      <a:pt x="746" y="13"/>
                    </a:lnTo>
                    <a:lnTo>
                      <a:pt x="748" y="13"/>
                    </a:lnTo>
                    <a:lnTo>
                      <a:pt x="749" y="13"/>
                    </a:lnTo>
                    <a:lnTo>
                      <a:pt x="750" y="13"/>
                    </a:lnTo>
                    <a:lnTo>
                      <a:pt x="751" y="13"/>
                    </a:lnTo>
                    <a:lnTo>
                      <a:pt x="752" y="13"/>
                    </a:lnTo>
                    <a:lnTo>
                      <a:pt x="753" y="13"/>
                    </a:lnTo>
                    <a:lnTo>
                      <a:pt x="754" y="13"/>
                    </a:lnTo>
                    <a:lnTo>
                      <a:pt x="755" y="13"/>
                    </a:lnTo>
                    <a:lnTo>
                      <a:pt x="756" y="13"/>
                    </a:lnTo>
                    <a:lnTo>
                      <a:pt x="758" y="13"/>
                    </a:lnTo>
                    <a:lnTo>
                      <a:pt x="759" y="13"/>
                    </a:lnTo>
                    <a:lnTo>
                      <a:pt x="760" y="13"/>
                    </a:lnTo>
                    <a:lnTo>
                      <a:pt x="762" y="13"/>
                    </a:lnTo>
                    <a:lnTo>
                      <a:pt x="764" y="13"/>
                    </a:lnTo>
                    <a:lnTo>
                      <a:pt x="764" y="13"/>
                    </a:lnTo>
                    <a:lnTo>
                      <a:pt x="765" y="14"/>
                    </a:lnTo>
                    <a:lnTo>
                      <a:pt x="766" y="14"/>
                    </a:lnTo>
                    <a:lnTo>
                      <a:pt x="767" y="14"/>
                    </a:lnTo>
                    <a:lnTo>
                      <a:pt x="768" y="14"/>
                    </a:lnTo>
                    <a:lnTo>
                      <a:pt x="771" y="14"/>
                    </a:lnTo>
                    <a:lnTo>
                      <a:pt x="772" y="14"/>
                    </a:lnTo>
                    <a:lnTo>
                      <a:pt x="773" y="14"/>
                    </a:lnTo>
                    <a:lnTo>
                      <a:pt x="774" y="14"/>
                    </a:lnTo>
                    <a:lnTo>
                      <a:pt x="775" y="14"/>
                    </a:lnTo>
                    <a:lnTo>
                      <a:pt x="776" y="14"/>
                    </a:lnTo>
                    <a:lnTo>
                      <a:pt x="779" y="14"/>
                    </a:lnTo>
                    <a:lnTo>
                      <a:pt x="780" y="14"/>
                    </a:lnTo>
                    <a:lnTo>
                      <a:pt x="781" y="14"/>
                    </a:lnTo>
                    <a:lnTo>
                      <a:pt x="783" y="14"/>
                    </a:lnTo>
                    <a:lnTo>
                      <a:pt x="785" y="14"/>
                    </a:lnTo>
                    <a:lnTo>
                      <a:pt x="789" y="14"/>
                    </a:lnTo>
                    <a:lnTo>
                      <a:pt x="790" y="14"/>
                    </a:lnTo>
                    <a:lnTo>
                      <a:pt x="794" y="14"/>
                    </a:lnTo>
                    <a:lnTo>
                      <a:pt x="796" y="14"/>
                    </a:lnTo>
                    <a:lnTo>
                      <a:pt x="797" y="14"/>
                    </a:lnTo>
                    <a:lnTo>
                      <a:pt x="798" y="14"/>
                    </a:lnTo>
                    <a:lnTo>
                      <a:pt x="799" y="14"/>
                    </a:lnTo>
                    <a:lnTo>
                      <a:pt x="800" y="14"/>
                    </a:lnTo>
                    <a:lnTo>
                      <a:pt x="801" y="14"/>
                    </a:lnTo>
                    <a:lnTo>
                      <a:pt x="802" y="14"/>
                    </a:lnTo>
                    <a:lnTo>
                      <a:pt x="803" y="14"/>
                    </a:lnTo>
                    <a:lnTo>
                      <a:pt x="804" y="14"/>
                    </a:lnTo>
                    <a:lnTo>
                      <a:pt x="806" y="14"/>
                    </a:lnTo>
                    <a:lnTo>
                      <a:pt x="807" y="14"/>
                    </a:lnTo>
                    <a:lnTo>
                      <a:pt x="808" y="14"/>
                    </a:lnTo>
                    <a:lnTo>
                      <a:pt x="809" y="14"/>
                    </a:lnTo>
                    <a:lnTo>
                      <a:pt x="810" y="14"/>
                    </a:lnTo>
                    <a:lnTo>
                      <a:pt x="811" y="14"/>
                    </a:lnTo>
                    <a:lnTo>
                      <a:pt x="812" y="14"/>
                    </a:lnTo>
                    <a:lnTo>
                      <a:pt x="813" y="14"/>
                    </a:lnTo>
                    <a:lnTo>
                      <a:pt x="814" y="14"/>
                    </a:lnTo>
                    <a:lnTo>
                      <a:pt x="816" y="14"/>
                    </a:lnTo>
                    <a:lnTo>
                      <a:pt x="817" y="14"/>
                    </a:lnTo>
                    <a:lnTo>
                      <a:pt x="820" y="14"/>
                    </a:lnTo>
                    <a:lnTo>
                      <a:pt x="821" y="14"/>
                    </a:lnTo>
                    <a:lnTo>
                      <a:pt x="822" y="14"/>
                    </a:lnTo>
                    <a:lnTo>
                      <a:pt x="823" y="14"/>
                    </a:lnTo>
                    <a:lnTo>
                      <a:pt x="824" y="14"/>
                    </a:lnTo>
                    <a:lnTo>
                      <a:pt x="825" y="14"/>
                    </a:lnTo>
                    <a:lnTo>
                      <a:pt x="826" y="14"/>
                    </a:lnTo>
                    <a:lnTo>
                      <a:pt x="826" y="14"/>
                    </a:lnTo>
                    <a:lnTo>
                      <a:pt x="827" y="14"/>
                    </a:lnTo>
                    <a:lnTo>
                      <a:pt x="828" y="14"/>
                    </a:lnTo>
                    <a:lnTo>
                      <a:pt x="829" y="14"/>
                    </a:lnTo>
                    <a:lnTo>
                      <a:pt x="830" y="14"/>
                    </a:lnTo>
                    <a:lnTo>
                      <a:pt x="831" y="14"/>
                    </a:lnTo>
                    <a:lnTo>
                      <a:pt x="833" y="14"/>
                    </a:lnTo>
                    <a:lnTo>
                      <a:pt x="834" y="14"/>
                    </a:lnTo>
                    <a:lnTo>
                      <a:pt x="835" y="14"/>
                    </a:lnTo>
                    <a:lnTo>
                      <a:pt x="836" y="14"/>
                    </a:lnTo>
                    <a:lnTo>
                      <a:pt x="837" y="14"/>
                    </a:lnTo>
                    <a:lnTo>
                      <a:pt x="838" y="14"/>
                    </a:lnTo>
                    <a:lnTo>
                      <a:pt x="839" y="14"/>
                    </a:lnTo>
                    <a:lnTo>
                      <a:pt x="840" y="14"/>
                    </a:lnTo>
                    <a:lnTo>
                      <a:pt x="841" y="14"/>
                    </a:lnTo>
                    <a:lnTo>
                      <a:pt x="842" y="14"/>
                    </a:lnTo>
                    <a:lnTo>
                      <a:pt x="843" y="14"/>
                    </a:lnTo>
                    <a:lnTo>
                      <a:pt x="844" y="14"/>
                    </a:lnTo>
                    <a:lnTo>
                      <a:pt x="845" y="14"/>
                    </a:lnTo>
                    <a:lnTo>
                      <a:pt x="847" y="14"/>
                    </a:lnTo>
                    <a:lnTo>
                      <a:pt x="848" y="14"/>
                    </a:lnTo>
                    <a:lnTo>
                      <a:pt x="849" y="14"/>
                    </a:lnTo>
                    <a:lnTo>
                      <a:pt x="851" y="14"/>
                    </a:lnTo>
                    <a:lnTo>
                      <a:pt x="851" y="14"/>
                    </a:lnTo>
                    <a:lnTo>
                      <a:pt x="852" y="14"/>
                    </a:lnTo>
                    <a:lnTo>
                      <a:pt x="853" y="14"/>
                    </a:lnTo>
                    <a:lnTo>
                      <a:pt x="854" y="14"/>
                    </a:lnTo>
                    <a:lnTo>
                      <a:pt x="855" y="14"/>
                    </a:lnTo>
                    <a:lnTo>
                      <a:pt x="856" y="14"/>
                    </a:lnTo>
                    <a:lnTo>
                      <a:pt x="857" y="14"/>
                    </a:lnTo>
                    <a:lnTo>
                      <a:pt x="858" y="14"/>
                    </a:lnTo>
                    <a:lnTo>
                      <a:pt x="859" y="14"/>
                    </a:lnTo>
                    <a:lnTo>
                      <a:pt x="860" y="14"/>
                    </a:lnTo>
                    <a:lnTo>
                      <a:pt x="861" y="14"/>
                    </a:lnTo>
                    <a:lnTo>
                      <a:pt x="862" y="14"/>
                    </a:lnTo>
                    <a:lnTo>
                      <a:pt x="863" y="14"/>
                    </a:lnTo>
                    <a:lnTo>
                      <a:pt x="864" y="14"/>
                    </a:lnTo>
                    <a:lnTo>
                      <a:pt x="869" y="14"/>
                    </a:lnTo>
                    <a:lnTo>
                      <a:pt x="872" y="14"/>
                    </a:lnTo>
                    <a:lnTo>
                      <a:pt x="873" y="14"/>
                    </a:lnTo>
                    <a:lnTo>
                      <a:pt x="876" y="14"/>
                    </a:lnTo>
                    <a:lnTo>
                      <a:pt x="877" y="14"/>
                    </a:lnTo>
                    <a:lnTo>
                      <a:pt x="878" y="14"/>
                    </a:lnTo>
                    <a:lnTo>
                      <a:pt x="879" y="14"/>
                    </a:lnTo>
                    <a:lnTo>
                      <a:pt x="881" y="14"/>
                    </a:lnTo>
                    <a:lnTo>
                      <a:pt x="882" y="14"/>
                    </a:lnTo>
                    <a:lnTo>
                      <a:pt x="886" y="13"/>
                    </a:lnTo>
                    <a:lnTo>
                      <a:pt x="888" y="13"/>
                    </a:lnTo>
                    <a:lnTo>
                      <a:pt x="889" y="13"/>
                    </a:lnTo>
                    <a:lnTo>
                      <a:pt x="890" y="13"/>
                    </a:lnTo>
                    <a:lnTo>
                      <a:pt x="894" y="13"/>
                    </a:lnTo>
                    <a:lnTo>
                      <a:pt x="895" y="13"/>
                    </a:lnTo>
                    <a:lnTo>
                      <a:pt x="898" y="13"/>
                    </a:lnTo>
                    <a:lnTo>
                      <a:pt x="900" y="13"/>
                    </a:lnTo>
                    <a:lnTo>
                      <a:pt x="900" y="13"/>
                    </a:lnTo>
                    <a:lnTo>
                      <a:pt x="901" y="13"/>
                    </a:lnTo>
                    <a:lnTo>
                      <a:pt x="902" y="13"/>
                    </a:lnTo>
                    <a:lnTo>
                      <a:pt x="903" y="13"/>
                    </a:lnTo>
                    <a:lnTo>
                      <a:pt x="904" y="13"/>
                    </a:lnTo>
                    <a:lnTo>
                      <a:pt x="905" y="13"/>
                    </a:lnTo>
                    <a:lnTo>
                      <a:pt x="906" y="13"/>
                    </a:lnTo>
                    <a:lnTo>
                      <a:pt x="907" y="13"/>
                    </a:lnTo>
                    <a:lnTo>
                      <a:pt x="908" y="13"/>
                    </a:lnTo>
                    <a:lnTo>
                      <a:pt x="909" y="13"/>
                    </a:lnTo>
                    <a:lnTo>
                      <a:pt x="910" y="13"/>
                    </a:lnTo>
                    <a:lnTo>
                      <a:pt x="911" y="13"/>
                    </a:lnTo>
                    <a:lnTo>
                      <a:pt x="912" y="13"/>
                    </a:lnTo>
                    <a:lnTo>
                      <a:pt x="912" y="13"/>
                    </a:lnTo>
                    <a:lnTo>
                      <a:pt x="913" y="13"/>
                    </a:lnTo>
                    <a:lnTo>
                      <a:pt x="914" y="13"/>
                    </a:lnTo>
                    <a:lnTo>
                      <a:pt x="915" y="13"/>
                    </a:lnTo>
                    <a:lnTo>
                      <a:pt x="916" y="13"/>
                    </a:lnTo>
                    <a:lnTo>
                      <a:pt x="920" y="13"/>
                    </a:lnTo>
                    <a:lnTo>
                      <a:pt x="922" y="13"/>
                    </a:lnTo>
                    <a:lnTo>
                      <a:pt x="923" y="13"/>
                    </a:lnTo>
                    <a:lnTo>
                      <a:pt x="924" y="13"/>
                    </a:lnTo>
                    <a:lnTo>
                      <a:pt x="925" y="13"/>
                    </a:lnTo>
                    <a:lnTo>
                      <a:pt x="926" y="13"/>
                    </a:lnTo>
                    <a:lnTo>
                      <a:pt x="928" y="13"/>
                    </a:lnTo>
                    <a:lnTo>
                      <a:pt x="929" y="14"/>
                    </a:lnTo>
                    <a:lnTo>
                      <a:pt x="930" y="14"/>
                    </a:lnTo>
                    <a:lnTo>
                      <a:pt x="931" y="14"/>
                    </a:lnTo>
                    <a:lnTo>
                      <a:pt x="932" y="14"/>
                    </a:lnTo>
                    <a:lnTo>
                      <a:pt x="934" y="14"/>
                    </a:lnTo>
                    <a:lnTo>
                      <a:pt x="936" y="14"/>
                    </a:lnTo>
                    <a:lnTo>
                      <a:pt x="937" y="14"/>
                    </a:lnTo>
                    <a:lnTo>
                      <a:pt x="937" y="14"/>
                    </a:lnTo>
                    <a:lnTo>
                      <a:pt x="938" y="14"/>
                    </a:lnTo>
                    <a:lnTo>
                      <a:pt x="939" y="13"/>
                    </a:lnTo>
                    <a:lnTo>
                      <a:pt x="940" y="13"/>
                    </a:lnTo>
                    <a:lnTo>
                      <a:pt x="941" y="13"/>
                    </a:lnTo>
                    <a:lnTo>
                      <a:pt x="943" y="13"/>
                    </a:lnTo>
                    <a:lnTo>
                      <a:pt x="944" y="13"/>
                    </a:lnTo>
                    <a:lnTo>
                      <a:pt x="945" y="13"/>
                    </a:lnTo>
                    <a:lnTo>
                      <a:pt x="946" y="13"/>
                    </a:lnTo>
                    <a:lnTo>
                      <a:pt x="949" y="13"/>
                    </a:lnTo>
                    <a:lnTo>
                      <a:pt x="950" y="13"/>
                    </a:lnTo>
                    <a:lnTo>
                      <a:pt x="951" y="13"/>
                    </a:lnTo>
                    <a:lnTo>
                      <a:pt x="952" y="13"/>
                    </a:lnTo>
                    <a:lnTo>
                      <a:pt x="953" y="13"/>
                    </a:lnTo>
                    <a:lnTo>
                      <a:pt x="954" y="13"/>
                    </a:lnTo>
                    <a:lnTo>
                      <a:pt x="956" y="13"/>
                    </a:lnTo>
                    <a:lnTo>
                      <a:pt x="957" y="13"/>
                    </a:lnTo>
                    <a:lnTo>
                      <a:pt x="958" y="13"/>
                    </a:lnTo>
                    <a:lnTo>
                      <a:pt x="959" y="13"/>
                    </a:lnTo>
                    <a:lnTo>
                      <a:pt x="960" y="13"/>
                    </a:lnTo>
                    <a:lnTo>
                      <a:pt x="961" y="13"/>
                    </a:lnTo>
                    <a:lnTo>
                      <a:pt x="962" y="13"/>
                    </a:lnTo>
                    <a:lnTo>
                      <a:pt x="963" y="13"/>
                    </a:lnTo>
                    <a:lnTo>
                      <a:pt x="965" y="13"/>
                    </a:lnTo>
                    <a:lnTo>
                      <a:pt x="967" y="13"/>
                    </a:lnTo>
                    <a:lnTo>
                      <a:pt x="969" y="13"/>
                    </a:lnTo>
                    <a:lnTo>
                      <a:pt x="970" y="13"/>
                    </a:lnTo>
                    <a:lnTo>
                      <a:pt x="971" y="13"/>
                    </a:lnTo>
                    <a:lnTo>
                      <a:pt x="972" y="13"/>
                    </a:lnTo>
                    <a:lnTo>
                      <a:pt x="974" y="13"/>
                    </a:lnTo>
                    <a:lnTo>
                      <a:pt x="974" y="13"/>
                    </a:lnTo>
                    <a:lnTo>
                      <a:pt x="975" y="13"/>
                    </a:lnTo>
                    <a:lnTo>
                      <a:pt x="976" y="13"/>
                    </a:lnTo>
                    <a:lnTo>
                      <a:pt x="977" y="13"/>
                    </a:lnTo>
                    <a:lnTo>
                      <a:pt x="978" y="13"/>
                    </a:lnTo>
                    <a:lnTo>
                      <a:pt x="979" y="13"/>
                    </a:lnTo>
                    <a:lnTo>
                      <a:pt x="980" y="13"/>
                    </a:lnTo>
                    <a:lnTo>
                      <a:pt x="981" y="13"/>
                    </a:lnTo>
                    <a:lnTo>
                      <a:pt x="982" y="13"/>
                    </a:lnTo>
                    <a:lnTo>
                      <a:pt x="983" y="13"/>
                    </a:lnTo>
                    <a:lnTo>
                      <a:pt x="985" y="13"/>
                    </a:lnTo>
                    <a:lnTo>
                      <a:pt x="986" y="13"/>
                    </a:lnTo>
                    <a:lnTo>
                      <a:pt x="987" y="13"/>
                    </a:lnTo>
                    <a:lnTo>
                      <a:pt x="988" y="13"/>
                    </a:lnTo>
                    <a:lnTo>
                      <a:pt x="989" y="13"/>
                    </a:lnTo>
                    <a:lnTo>
                      <a:pt x="990" y="13"/>
                    </a:lnTo>
                    <a:lnTo>
                      <a:pt x="993" y="13"/>
                    </a:lnTo>
                    <a:lnTo>
                      <a:pt x="994" y="13"/>
                    </a:lnTo>
                    <a:lnTo>
                      <a:pt x="996" y="13"/>
                    </a:lnTo>
                    <a:lnTo>
                      <a:pt x="997" y="13"/>
                    </a:lnTo>
                    <a:lnTo>
                      <a:pt x="998" y="13"/>
                    </a:lnTo>
                    <a:lnTo>
                      <a:pt x="999" y="13"/>
                    </a:lnTo>
                    <a:lnTo>
                      <a:pt x="1001" y="13"/>
                    </a:lnTo>
                    <a:lnTo>
                      <a:pt x="1002" y="13"/>
                    </a:lnTo>
                    <a:lnTo>
                      <a:pt x="1003" y="13"/>
                    </a:lnTo>
                    <a:lnTo>
                      <a:pt x="1004" y="13"/>
                    </a:lnTo>
                    <a:lnTo>
                      <a:pt x="1005" y="13"/>
                    </a:lnTo>
                    <a:lnTo>
                      <a:pt x="1006" y="13"/>
                    </a:lnTo>
                    <a:lnTo>
                      <a:pt x="1008" y="13"/>
                    </a:lnTo>
                    <a:lnTo>
                      <a:pt x="1009" y="13"/>
                    </a:lnTo>
                    <a:lnTo>
                      <a:pt x="1010" y="13"/>
                    </a:lnTo>
                    <a:lnTo>
                      <a:pt x="1011" y="13"/>
                    </a:lnTo>
                    <a:lnTo>
                      <a:pt x="1011" y="13"/>
                    </a:lnTo>
                    <a:lnTo>
                      <a:pt x="1012" y="13"/>
                    </a:lnTo>
                    <a:lnTo>
                      <a:pt x="1013" y="13"/>
                    </a:lnTo>
                    <a:lnTo>
                      <a:pt x="1014" y="13"/>
                    </a:lnTo>
                    <a:lnTo>
                      <a:pt x="1015" y="13"/>
                    </a:lnTo>
                    <a:lnTo>
                      <a:pt x="1016" y="13"/>
                    </a:lnTo>
                    <a:lnTo>
                      <a:pt x="1017" y="13"/>
                    </a:lnTo>
                    <a:lnTo>
                      <a:pt x="1019" y="13"/>
                    </a:lnTo>
                    <a:lnTo>
                      <a:pt x="1020" y="12"/>
                    </a:lnTo>
                    <a:lnTo>
                      <a:pt x="1022" y="12"/>
                    </a:lnTo>
                    <a:lnTo>
                      <a:pt x="1023" y="12"/>
                    </a:lnTo>
                    <a:lnTo>
                      <a:pt x="1024" y="12"/>
                    </a:lnTo>
                    <a:lnTo>
                      <a:pt x="1024" y="12"/>
                    </a:lnTo>
                    <a:lnTo>
                      <a:pt x="1025" y="12"/>
                    </a:lnTo>
                    <a:lnTo>
                      <a:pt x="1028" y="12"/>
                    </a:lnTo>
                    <a:lnTo>
                      <a:pt x="1033" y="12"/>
                    </a:lnTo>
                    <a:lnTo>
                      <a:pt x="1034" y="12"/>
                    </a:lnTo>
                    <a:lnTo>
                      <a:pt x="1035" y="12"/>
                    </a:lnTo>
                    <a:lnTo>
                      <a:pt x="1036" y="12"/>
                    </a:lnTo>
                    <a:lnTo>
                      <a:pt x="1036" y="12"/>
                    </a:lnTo>
                    <a:lnTo>
                      <a:pt x="1037" y="12"/>
                    </a:lnTo>
                    <a:lnTo>
                      <a:pt x="1038" y="12"/>
                    </a:lnTo>
                    <a:lnTo>
                      <a:pt x="1039" y="12"/>
                    </a:lnTo>
                    <a:lnTo>
                      <a:pt x="1040" y="12"/>
                    </a:lnTo>
                    <a:lnTo>
                      <a:pt x="1041" y="12"/>
                    </a:lnTo>
                    <a:lnTo>
                      <a:pt x="1042" y="12"/>
                    </a:lnTo>
                    <a:lnTo>
                      <a:pt x="1043" y="12"/>
                    </a:lnTo>
                    <a:lnTo>
                      <a:pt x="1044" y="12"/>
                    </a:lnTo>
                    <a:lnTo>
                      <a:pt x="1045" y="12"/>
                    </a:lnTo>
                    <a:lnTo>
                      <a:pt x="1046" y="12"/>
                    </a:lnTo>
                    <a:lnTo>
                      <a:pt x="1047" y="12"/>
                    </a:lnTo>
                    <a:lnTo>
                      <a:pt x="1048" y="12"/>
                    </a:lnTo>
                    <a:lnTo>
                      <a:pt x="1048" y="12"/>
                    </a:lnTo>
                    <a:lnTo>
                      <a:pt x="1049" y="12"/>
                    </a:lnTo>
                    <a:lnTo>
                      <a:pt x="1050" y="12"/>
                    </a:lnTo>
                    <a:lnTo>
                      <a:pt x="1051" y="12"/>
                    </a:lnTo>
                    <a:lnTo>
                      <a:pt x="1052" y="12"/>
                    </a:lnTo>
                    <a:lnTo>
                      <a:pt x="1053" y="12"/>
                    </a:lnTo>
                    <a:lnTo>
                      <a:pt x="1054" y="12"/>
                    </a:lnTo>
                    <a:lnTo>
                      <a:pt x="1055" y="12"/>
                    </a:lnTo>
                    <a:lnTo>
                      <a:pt x="1056" y="12"/>
                    </a:lnTo>
                    <a:lnTo>
                      <a:pt x="1057" y="12"/>
                    </a:lnTo>
                    <a:lnTo>
                      <a:pt x="1058" y="12"/>
                    </a:lnTo>
                    <a:lnTo>
                      <a:pt x="1060" y="12"/>
                    </a:lnTo>
                    <a:lnTo>
                      <a:pt x="1061" y="12"/>
                    </a:lnTo>
                    <a:lnTo>
                      <a:pt x="1061" y="12"/>
                    </a:lnTo>
                    <a:lnTo>
                      <a:pt x="1062" y="12"/>
                    </a:lnTo>
                    <a:lnTo>
                      <a:pt x="1063" y="12"/>
                    </a:lnTo>
                    <a:lnTo>
                      <a:pt x="1064" y="12"/>
                    </a:lnTo>
                    <a:lnTo>
                      <a:pt x="1066" y="12"/>
                    </a:lnTo>
                    <a:lnTo>
                      <a:pt x="1067" y="12"/>
                    </a:lnTo>
                    <a:lnTo>
                      <a:pt x="1068" y="12"/>
                    </a:lnTo>
                    <a:lnTo>
                      <a:pt x="1069" y="12"/>
                    </a:lnTo>
                    <a:lnTo>
                      <a:pt x="1070" y="12"/>
                    </a:lnTo>
                    <a:lnTo>
                      <a:pt x="1071" y="12"/>
                    </a:lnTo>
                    <a:lnTo>
                      <a:pt x="1072" y="12"/>
                    </a:lnTo>
                    <a:lnTo>
                      <a:pt x="1073" y="12"/>
                    </a:lnTo>
                    <a:lnTo>
                      <a:pt x="1074" y="12"/>
                    </a:lnTo>
                    <a:lnTo>
                      <a:pt x="1075" y="12"/>
                    </a:lnTo>
                    <a:lnTo>
                      <a:pt x="1076" y="12"/>
                    </a:lnTo>
                    <a:lnTo>
                      <a:pt x="1077" y="12"/>
                    </a:lnTo>
                    <a:lnTo>
                      <a:pt x="1078" y="12"/>
                    </a:lnTo>
                    <a:lnTo>
                      <a:pt x="1079" y="12"/>
                    </a:lnTo>
                    <a:lnTo>
                      <a:pt x="1080" y="12"/>
                    </a:lnTo>
                    <a:lnTo>
                      <a:pt x="1081" y="12"/>
                    </a:lnTo>
                    <a:lnTo>
                      <a:pt x="1082" y="12"/>
                    </a:lnTo>
                    <a:lnTo>
                      <a:pt x="1083" y="12"/>
                    </a:lnTo>
                    <a:lnTo>
                      <a:pt x="1084" y="12"/>
                    </a:lnTo>
                    <a:lnTo>
                      <a:pt x="1085" y="12"/>
                    </a:lnTo>
                    <a:lnTo>
                      <a:pt x="1086" y="12"/>
                    </a:lnTo>
                    <a:lnTo>
                      <a:pt x="1087" y="12"/>
                    </a:lnTo>
                    <a:lnTo>
                      <a:pt x="1088" y="12"/>
                    </a:lnTo>
                    <a:lnTo>
                      <a:pt x="1089" y="12"/>
                    </a:lnTo>
                    <a:lnTo>
                      <a:pt x="1090" y="12"/>
                    </a:lnTo>
                    <a:lnTo>
                      <a:pt x="1091" y="12"/>
                    </a:lnTo>
                    <a:lnTo>
                      <a:pt x="1092" y="12"/>
                    </a:lnTo>
                    <a:lnTo>
                      <a:pt x="1093" y="12"/>
                    </a:lnTo>
                    <a:lnTo>
                      <a:pt x="1094" y="12"/>
                    </a:lnTo>
                    <a:lnTo>
                      <a:pt x="1095" y="12"/>
                    </a:lnTo>
                    <a:lnTo>
                      <a:pt x="1096" y="12"/>
                    </a:lnTo>
                    <a:lnTo>
                      <a:pt x="1097" y="12"/>
                    </a:lnTo>
                    <a:lnTo>
                      <a:pt x="1098" y="12"/>
                    </a:lnTo>
                    <a:lnTo>
                      <a:pt x="1098" y="11"/>
                    </a:lnTo>
                    <a:lnTo>
                      <a:pt x="1099" y="11"/>
                    </a:lnTo>
                    <a:lnTo>
                      <a:pt x="1100" y="11"/>
                    </a:lnTo>
                    <a:lnTo>
                      <a:pt x="1101" y="11"/>
                    </a:lnTo>
                    <a:lnTo>
                      <a:pt x="1102" y="11"/>
                    </a:lnTo>
                    <a:lnTo>
                      <a:pt x="1103" y="11"/>
                    </a:lnTo>
                    <a:lnTo>
                      <a:pt x="1104" y="11"/>
                    </a:lnTo>
                    <a:lnTo>
                      <a:pt x="1105" y="11"/>
                    </a:lnTo>
                    <a:lnTo>
                      <a:pt x="1106" y="11"/>
                    </a:lnTo>
                    <a:lnTo>
                      <a:pt x="1107" y="11"/>
                    </a:lnTo>
                    <a:lnTo>
                      <a:pt x="1108" y="11"/>
                    </a:lnTo>
                    <a:lnTo>
                      <a:pt x="1109" y="11"/>
                    </a:lnTo>
                    <a:lnTo>
                      <a:pt x="1110" y="11"/>
                    </a:lnTo>
                    <a:lnTo>
                      <a:pt x="1110" y="11"/>
                    </a:lnTo>
                    <a:lnTo>
                      <a:pt x="1111" y="11"/>
                    </a:lnTo>
                    <a:lnTo>
                      <a:pt x="1112" y="11"/>
                    </a:lnTo>
                    <a:lnTo>
                      <a:pt x="1113" y="11"/>
                    </a:lnTo>
                    <a:lnTo>
                      <a:pt x="1114" y="11"/>
                    </a:lnTo>
                    <a:lnTo>
                      <a:pt x="1115" y="11"/>
                    </a:lnTo>
                    <a:lnTo>
                      <a:pt x="1116" y="11"/>
                    </a:lnTo>
                    <a:lnTo>
                      <a:pt x="1117" y="11"/>
                    </a:lnTo>
                    <a:lnTo>
                      <a:pt x="1119" y="11"/>
                    </a:lnTo>
                    <a:lnTo>
                      <a:pt x="1120" y="11"/>
                    </a:lnTo>
                    <a:lnTo>
                      <a:pt x="1121" y="11"/>
                    </a:lnTo>
                    <a:lnTo>
                      <a:pt x="1122" y="11"/>
                    </a:lnTo>
                    <a:lnTo>
                      <a:pt x="1123" y="11"/>
                    </a:lnTo>
                    <a:lnTo>
                      <a:pt x="1123" y="11"/>
                    </a:lnTo>
                    <a:lnTo>
                      <a:pt x="1124" y="11"/>
                    </a:lnTo>
                    <a:lnTo>
                      <a:pt x="1125" y="11"/>
                    </a:lnTo>
                    <a:lnTo>
                      <a:pt x="1126" y="11"/>
                    </a:lnTo>
                    <a:lnTo>
                      <a:pt x="1128" y="11"/>
                    </a:lnTo>
                    <a:lnTo>
                      <a:pt x="1129" y="11"/>
                    </a:lnTo>
                    <a:lnTo>
                      <a:pt x="1130" y="11"/>
                    </a:lnTo>
                    <a:lnTo>
                      <a:pt x="1131" y="11"/>
                    </a:lnTo>
                    <a:lnTo>
                      <a:pt x="1132" y="11"/>
                    </a:lnTo>
                    <a:lnTo>
                      <a:pt x="1133" y="11"/>
                    </a:lnTo>
                    <a:lnTo>
                      <a:pt x="1134" y="11"/>
                    </a:lnTo>
                    <a:lnTo>
                      <a:pt x="1135" y="11"/>
                    </a:lnTo>
                    <a:lnTo>
                      <a:pt x="1135" y="11"/>
                    </a:lnTo>
                    <a:lnTo>
                      <a:pt x="1136" y="11"/>
                    </a:lnTo>
                    <a:lnTo>
                      <a:pt x="1137" y="11"/>
                    </a:lnTo>
                    <a:lnTo>
                      <a:pt x="1138" y="11"/>
                    </a:lnTo>
                    <a:lnTo>
                      <a:pt x="1139" y="11"/>
                    </a:lnTo>
                    <a:lnTo>
                      <a:pt x="1140" y="11"/>
                    </a:lnTo>
                    <a:lnTo>
                      <a:pt x="1141" y="11"/>
                    </a:lnTo>
                    <a:lnTo>
                      <a:pt x="1142" y="11"/>
                    </a:lnTo>
                    <a:lnTo>
                      <a:pt x="1144" y="11"/>
                    </a:lnTo>
                    <a:lnTo>
                      <a:pt x="1145" y="11"/>
                    </a:lnTo>
                    <a:lnTo>
                      <a:pt x="1146" y="11"/>
                    </a:lnTo>
                    <a:lnTo>
                      <a:pt x="1147" y="11"/>
                    </a:lnTo>
                    <a:lnTo>
                      <a:pt x="1148" y="11"/>
                    </a:lnTo>
                    <a:lnTo>
                      <a:pt x="1149" y="11"/>
                    </a:lnTo>
                    <a:lnTo>
                      <a:pt x="1150" y="11"/>
                    </a:lnTo>
                    <a:lnTo>
                      <a:pt x="1151" y="11"/>
                    </a:lnTo>
                    <a:lnTo>
                      <a:pt x="1152" y="11"/>
                    </a:lnTo>
                    <a:lnTo>
                      <a:pt x="1153" y="11"/>
                    </a:lnTo>
                    <a:lnTo>
                      <a:pt x="1154" y="11"/>
                    </a:lnTo>
                    <a:lnTo>
                      <a:pt x="1154" y="10"/>
                    </a:lnTo>
                    <a:lnTo>
                      <a:pt x="1155" y="10"/>
                    </a:lnTo>
                    <a:lnTo>
                      <a:pt x="1156" y="10"/>
                    </a:lnTo>
                    <a:lnTo>
                      <a:pt x="1157" y="10"/>
                    </a:lnTo>
                    <a:lnTo>
                      <a:pt x="1158" y="10"/>
                    </a:lnTo>
                    <a:lnTo>
                      <a:pt x="1159" y="10"/>
                    </a:lnTo>
                    <a:lnTo>
                      <a:pt x="1160" y="10"/>
                    </a:lnTo>
                    <a:lnTo>
                      <a:pt x="1161" y="10"/>
                    </a:lnTo>
                    <a:lnTo>
                      <a:pt x="1162" y="10"/>
                    </a:lnTo>
                    <a:lnTo>
                      <a:pt x="1163" y="10"/>
                    </a:lnTo>
                    <a:lnTo>
                      <a:pt x="1164" y="10"/>
                    </a:lnTo>
                    <a:lnTo>
                      <a:pt x="1165" y="10"/>
                    </a:lnTo>
                    <a:lnTo>
                      <a:pt x="1166" y="10"/>
                    </a:lnTo>
                    <a:lnTo>
                      <a:pt x="1167" y="10"/>
                    </a:lnTo>
                    <a:lnTo>
                      <a:pt x="1168" y="10"/>
                    </a:lnTo>
                    <a:lnTo>
                      <a:pt x="1171" y="10"/>
                    </a:lnTo>
                    <a:lnTo>
                      <a:pt x="1172" y="10"/>
                    </a:lnTo>
                    <a:lnTo>
                      <a:pt x="1172" y="10"/>
                    </a:lnTo>
                    <a:lnTo>
                      <a:pt x="1173" y="10"/>
                    </a:lnTo>
                    <a:lnTo>
                      <a:pt x="1175" y="10"/>
                    </a:lnTo>
                    <a:lnTo>
                      <a:pt x="1177" y="9"/>
                    </a:lnTo>
                    <a:lnTo>
                      <a:pt x="1178" y="9"/>
                    </a:lnTo>
                    <a:lnTo>
                      <a:pt x="1179" y="9"/>
                    </a:lnTo>
                    <a:lnTo>
                      <a:pt x="1180" y="9"/>
                    </a:lnTo>
                    <a:lnTo>
                      <a:pt x="1181" y="9"/>
                    </a:lnTo>
                    <a:lnTo>
                      <a:pt x="1183" y="9"/>
                    </a:lnTo>
                    <a:lnTo>
                      <a:pt x="1184" y="9"/>
                    </a:lnTo>
                    <a:lnTo>
                      <a:pt x="1184" y="9"/>
                    </a:lnTo>
                    <a:lnTo>
                      <a:pt x="1185" y="9"/>
                    </a:lnTo>
                    <a:lnTo>
                      <a:pt x="1186" y="9"/>
                    </a:lnTo>
                    <a:lnTo>
                      <a:pt x="1187" y="9"/>
                    </a:lnTo>
                    <a:lnTo>
                      <a:pt x="1188" y="9"/>
                    </a:lnTo>
                    <a:lnTo>
                      <a:pt x="1189" y="9"/>
                    </a:lnTo>
                    <a:lnTo>
                      <a:pt x="1190" y="9"/>
                    </a:lnTo>
                    <a:lnTo>
                      <a:pt x="1191" y="8"/>
                    </a:lnTo>
                    <a:lnTo>
                      <a:pt x="1193" y="8"/>
                    </a:lnTo>
                    <a:lnTo>
                      <a:pt x="1194" y="8"/>
                    </a:lnTo>
                    <a:lnTo>
                      <a:pt x="1195" y="8"/>
                    </a:lnTo>
                    <a:lnTo>
                      <a:pt x="1196" y="8"/>
                    </a:lnTo>
                    <a:lnTo>
                      <a:pt x="1197" y="8"/>
                    </a:lnTo>
                    <a:lnTo>
                      <a:pt x="1197" y="8"/>
                    </a:lnTo>
                    <a:lnTo>
                      <a:pt x="1198" y="8"/>
                    </a:lnTo>
                    <a:lnTo>
                      <a:pt x="1199" y="8"/>
                    </a:lnTo>
                    <a:lnTo>
                      <a:pt x="1200" y="8"/>
                    </a:lnTo>
                    <a:lnTo>
                      <a:pt x="1201" y="8"/>
                    </a:lnTo>
                    <a:lnTo>
                      <a:pt x="1205" y="8"/>
                    </a:lnTo>
                    <a:lnTo>
                      <a:pt x="1207" y="8"/>
                    </a:lnTo>
                    <a:lnTo>
                      <a:pt x="1209" y="7"/>
                    </a:lnTo>
                    <a:lnTo>
                      <a:pt x="1210" y="8"/>
                    </a:lnTo>
                    <a:lnTo>
                      <a:pt x="1211" y="8"/>
                    </a:lnTo>
                    <a:lnTo>
                      <a:pt x="1212" y="8"/>
                    </a:lnTo>
                    <a:lnTo>
                      <a:pt x="1213" y="8"/>
                    </a:lnTo>
                    <a:lnTo>
                      <a:pt x="1214" y="8"/>
                    </a:lnTo>
                    <a:lnTo>
                      <a:pt x="1217" y="8"/>
                    </a:lnTo>
                    <a:lnTo>
                      <a:pt x="1220" y="8"/>
                    </a:lnTo>
                    <a:lnTo>
                      <a:pt x="1221" y="8"/>
                    </a:lnTo>
                    <a:lnTo>
                      <a:pt x="1222" y="8"/>
                    </a:lnTo>
                    <a:lnTo>
                      <a:pt x="1223" y="8"/>
                    </a:lnTo>
                    <a:lnTo>
                      <a:pt x="1224" y="8"/>
                    </a:lnTo>
                    <a:lnTo>
                      <a:pt x="1225" y="8"/>
                    </a:lnTo>
                    <a:lnTo>
                      <a:pt x="1226" y="8"/>
                    </a:lnTo>
                    <a:lnTo>
                      <a:pt x="1227" y="8"/>
                    </a:lnTo>
                    <a:lnTo>
                      <a:pt x="1228" y="8"/>
                    </a:lnTo>
                    <a:lnTo>
                      <a:pt x="1229" y="8"/>
                    </a:lnTo>
                    <a:lnTo>
                      <a:pt x="1230" y="8"/>
                    </a:lnTo>
                    <a:lnTo>
                      <a:pt x="1231" y="8"/>
                    </a:lnTo>
                    <a:lnTo>
                      <a:pt x="1232" y="8"/>
                    </a:lnTo>
                    <a:lnTo>
                      <a:pt x="1233" y="8"/>
                    </a:lnTo>
                    <a:lnTo>
                      <a:pt x="1234" y="8"/>
                    </a:lnTo>
                    <a:lnTo>
                      <a:pt x="1234" y="8"/>
                    </a:lnTo>
                    <a:lnTo>
                      <a:pt x="1236" y="8"/>
                    </a:lnTo>
                    <a:lnTo>
                      <a:pt x="1237" y="8"/>
                    </a:lnTo>
                    <a:lnTo>
                      <a:pt x="1239" y="8"/>
                    </a:lnTo>
                    <a:lnTo>
                      <a:pt x="1240" y="8"/>
                    </a:lnTo>
                    <a:lnTo>
                      <a:pt x="1241" y="8"/>
                    </a:lnTo>
                    <a:lnTo>
                      <a:pt x="1242" y="8"/>
                    </a:lnTo>
                    <a:lnTo>
                      <a:pt x="1243" y="8"/>
                    </a:lnTo>
                    <a:lnTo>
                      <a:pt x="1244" y="8"/>
                    </a:lnTo>
                    <a:lnTo>
                      <a:pt x="1245" y="8"/>
                    </a:lnTo>
                    <a:lnTo>
                      <a:pt x="1246" y="8"/>
                    </a:lnTo>
                    <a:lnTo>
                      <a:pt x="1246" y="8"/>
                    </a:lnTo>
                    <a:lnTo>
                      <a:pt x="1247" y="8"/>
                    </a:lnTo>
                    <a:lnTo>
                      <a:pt x="1248" y="8"/>
                    </a:lnTo>
                    <a:lnTo>
                      <a:pt x="1249" y="8"/>
                    </a:lnTo>
                    <a:lnTo>
                      <a:pt x="1251" y="8"/>
                    </a:lnTo>
                    <a:lnTo>
                      <a:pt x="1252" y="8"/>
                    </a:lnTo>
                    <a:lnTo>
                      <a:pt x="1253" y="8"/>
                    </a:lnTo>
                    <a:lnTo>
                      <a:pt x="1254" y="9"/>
                    </a:lnTo>
                    <a:lnTo>
                      <a:pt x="1255" y="9"/>
                    </a:lnTo>
                    <a:lnTo>
                      <a:pt x="1256" y="9"/>
                    </a:lnTo>
                    <a:lnTo>
                      <a:pt x="1257" y="9"/>
                    </a:lnTo>
                    <a:lnTo>
                      <a:pt x="1258" y="9"/>
                    </a:lnTo>
                    <a:lnTo>
                      <a:pt x="1259" y="9"/>
                    </a:lnTo>
                    <a:lnTo>
                      <a:pt x="1259" y="9"/>
                    </a:lnTo>
                    <a:lnTo>
                      <a:pt x="1260" y="9"/>
                    </a:lnTo>
                    <a:lnTo>
                      <a:pt x="1261" y="9"/>
                    </a:lnTo>
                    <a:lnTo>
                      <a:pt x="1262" y="9"/>
                    </a:lnTo>
                    <a:lnTo>
                      <a:pt x="1263" y="9"/>
                    </a:lnTo>
                    <a:lnTo>
                      <a:pt x="1264" y="9"/>
                    </a:lnTo>
                    <a:lnTo>
                      <a:pt x="1266" y="8"/>
                    </a:lnTo>
                    <a:lnTo>
                      <a:pt x="1268" y="8"/>
                    </a:lnTo>
                    <a:lnTo>
                      <a:pt x="1269" y="8"/>
                    </a:lnTo>
                    <a:lnTo>
                      <a:pt x="1270" y="8"/>
                    </a:lnTo>
                    <a:lnTo>
                      <a:pt x="1271" y="8"/>
                    </a:lnTo>
                    <a:lnTo>
                      <a:pt x="1271" y="8"/>
                    </a:lnTo>
                    <a:lnTo>
                      <a:pt x="1272" y="8"/>
                    </a:lnTo>
                    <a:lnTo>
                      <a:pt x="1273" y="8"/>
                    </a:lnTo>
                    <a:lnTo>
                      <a:pt x="1274" y="8"/>
                    </a:lnTo>
                    <a:lnTo>
                      <a:pt x="1275" y="8"/>
                    </a:lnTo>
                    <a:lnTo>
                      <a:pt x="1276" y="8"/>
                    </a:lnTo>
                    <a:lnTo>
                      <a:pt x="1277" y="8"/>
                    </a:lnTo>
                    <a:lnTo>
                      <a:pt x="1278" y="8"/>
                    </a:lnTo>
                    <a:lnTo>
                      <a:pt x="1279" y="8"/>
                    </a:lnTo>
                    <a:lnTo>
                      <a:pt x="1280" y="8"/>
                    </a:lnTo>
                    <a:lnTo>
                      <a:pt x="1281" y="8"/>
                    </a:lnTo>
                    <a:lnTo>
                      <a:pt x="1282" y="8"/>
                    </a:lnTo>
                    <a:lnTo>
                      <a:pt x="1283" y="8"/>
                    </a:lnTo>
                    <a:lnTo>
                      <a:pt x="1284" y="8"/>
                    </a:lnTo>
                    <a:lnTo>
                      <a:pt x="1285" y="8"/>
                    </a:lnTo>
                    <a:lnTo>
                      <a:pt x="1287" y="8"/>
                    </a:lnTo>
                    <a:lnTo>
                      <a:pt x="1288" y="8"/>
                    </a:lnTo>
                    <a:lnTo>
                      <a:pt x="1290" y="8"/>
                    </a:lnTo>
                    <a:lnTo>
                      <a:pt x="1292" y="8"/>
                    </a:lnTo>
                    <a:lnTo>
                      <a:pt x="1293" y="8"/>
                    </a:lnTo>
                    <a:lnTo>
                      <a:pt x="1294" y="8"/>
                    </a:lnTo>
                    <a:lnTo>
                      <a:pt x="1295" y="8"/>
                    </a:lnTo>
                    <a:lnTo>
                      <a:pt x="1296" y="8"/>
                    </a:lnTo>
                    <a:lnTo>
                      <a:pt x="1297" y="8"/>
                    </a:lnTo>
                    <a:lnTo>
                      <a:pt x="1298" y="8"/>
                    </a:lnTo>
                    <a:lnTo>
                      <a:pt x="1299" y="8"/>
                    </a:lnTo>
                    <a:lnTo>
                      <a:pt x="1301" y="7"/>
                    </a:lnTo>
                    <a:lnTo>
                      <a:pt x="1302" y="7"/>
                    </a:lnTo>
                    <a:lnTo>
                      <a:pt x="1303" y="7"/>
                    </a:lnTo>
                    <a:lnTo>
                      <a:pt x="1304" y="7"/>
                    </a:lnTo>
                    <a:lnTo>
                      <a:pt x="1308" y="7"/>
                    </a:lnTo>
                    <a:lnTo>
                      <a:pt x="1309" y="7"/>
                    </a:lnTo>
                    <a:lnTo>
                      <a:pt x="1310" y="7"/>
                    </a:lnTo>
                    <a:lnTo>
                      <a:pt x="1311" y="7"/>
                    </a:lnTo>
                    <a:lnTo>
                      <a:pt x="1312" y="7"/>
                    </a:lnTo>
                    <a:lnTo>
                      <a:pt x="1314" y="7"/>
                    </a:lnTo>
                    <a:lnTo>
                      <a:pt x="1315" y="7"/>
                    </a:lnTo>
                    <a:lnTo>
                      <a:pt x="1316" y="7"/>
                    </a:lnTo>
                    <a:lnTo>
                      <a:pt x="1317" y="7"/>
                    </a:lnTo>
                    <a:lnTo>
                      <a:pt x="1318" y="7"/>
                    </a:lnTo>
                    <a:lnTo>
                      <a:pt x="1320" y="7"/>
                    </a:lnTo>
                    <a:lnTo>
                      <a:pt x="1320" y="7"/>
                    </a:lnTo>
                    <a:lnTo>
                      <a:pt x="1321" y="7"/>
                    </a:lnTo>
                    <a:lnTo>
                      <a:pt x="1322" y="7"/>
                    </a:lnTo>
                    <a:lnTo>
                      <a:pt x="1323" y="7"/>
                    </a:lnTo>
                    <a:lnTo>
                      <a:pt x="1324" y="7"/>
                    </a:lnTo>
                    <a:lnTo>
                      <a:pt x="1325" y="7"/>
                    </a:lnTo>
                    <a:lnTo>
                      <a:pt x="1326" y="7"/>
                    </a:lnTo>
                    <a:lnTo>
                      <a:pt x="1328" y="7"/>
                    </a:lnTo>
                    <a:lnTo>
                      <a:pt x="1329" y="7"/>
                    </a:lnTo>
                    <a:lnTo>
                      <a:pt x="1330" y="7"/>
                    </a:lnTo>
                    <a:lnTo>
                      <a:pt x="1331" y="7"/>
                    </a:lnTo>
                    <a:lnTo>
                      <a:pt x="1332" y="7"/>
                    </a:lnTo>
                    <a:lnTo>
                      <a:pt x="1333" y="7"/>
                    </a:lnTo>
                    <a:lnTo>
                      <a:pt x="1336" y="6"/>
                    </a:lnTo>
                    <a:lnTo>
                      <a:pt x="1337" y="6"/>
                    </a:lnTo>
                    <a:lnTo>
                      <a:pt x="1338" y="6"/>
                    </a:lnTo>
                    <a:lnTo>
                      <a:pt x="1340" y="6"/>
                    </a:lnTo>
                    <a:lnTo>
                      <a:pt x="1344" y="6"/>
                    </a:lnTo>
                    <a:lnTo>
                      <a:pt x="1347" y="6"/>
                    </a:lnTo>
                    <a:lnTo>
                      <a:pt x="1348" y="6"/>
                    </a:lnTo>
                    <a:lnTo>
                      <a:pt x="1349" y="6"/>
                    </a:lnTo>
                    <a:lnTo>
                      <a:pt x="1351" y="6"/>
                    </a:lnTo>
                    <a:lnTo>
                      <a:pt x="1357" y="6"/>
                    </a:lnTo>
                    <a:lnTo>
                      <a:pt x="1358" y="6"/>
                    </a:lnTo>
                    <a:lnTo>
                      <a:pt x="1358" y="6"/>
                    </a:lnTo>
                    <a:lnTo>
                      <a:pt x="1360" y="6"/>
                    </a:lnTo>
                    <a:lnTo>
                      <a:pt x="1361" y="6"/>
                    </a:lnTo>
                    <a:lnTo>
                      <a:pt x="1362" y="6"/>
                    </a:lnTo>
                    <a:lnTo>
                      <a:pt x="1365" y="6"/>
                    </a:lnTo>
                    <a:lnTo>
                      <a:pt x="1366" y="6"/>
                    </a:lnTo>
                    <a:lnTo>
                      <a:pt x="1369" y="6"/>
                    </a:lnTo>
                    <a:lnTo>
                      <a:pt x="1374" y="6"/>
                    </a:lnTo>
                    <a:lnTo>
                      <a:pt x="1379" y="6"/>
                    </a:lnTo>
                    <a:lnTo>
                      <a:pt x="1381" y="6"/>
                    </a:lnTo>
                    <a:lnTo>
                      <a:pt x="1382" y="6"/>
                    </a:lnTo>
                    <a:lnTo>
                      <a:pt x="1383" y="6"/>
                    </a:lnTo>
                    <a:lnTo>
                      <a:pt x="1383" y="7"/>
                    </a:lnTo>
                    <a:lnTo>
                      <a:pt x="1384" y="9"/>
                    </a:lnTo>
                    <a:lnTo>
                      <a:pt x="1384" y="10"/>
                    </a:lnTo>
                    <a:lnTo>
                      <a:pt x="1384" y="11"/>
                    </a:lnTo>
                    <a:lnTo>
                      <a:pt x="1384" y="12"/>
                    </a:lnTo>
                    <a:lnTo>
                      <a:pt x="1384" y="13"/>
                    </a:lnTo>
                    <a:lnTo>
                      <a:pt x="1384" y="14"/>
                    </a:lnTo>
                    <a:lnTo>
                      <a:pt x="1384" y="15"/>
                    </a:lnTo>
                    <a:lnTo>
                      <a:pt x="1384" y="19"/>
                    </a:lnTo>
                    <a:lnTo>
                      <a:pt x="1384" y="20"/>
                    </a:lnTo>
                    <a:lnTo>
                      <a:pt x="1384" y="21"/>
                    </a:lnTo>
                    <a:lnTo>
                      <a:pt x="1384" y="22"/>
                    </a:lnTo>
                    <a:lnTo>
                      <a:pt x="1384" y="23"/>
                    </a:lnTo>
                    <a:lnTo>
                      <a:pt x="1384" y="24"/>
                    </a:lnTo>
                    <a:lnTo>
                      <a:pt x="1384" y="26"/>
                    </a:lnTo>
                    <a:lnTo>
                      <a:pt x="1384" y="27"/>
                    </a:lnTo>
                    <a:lnTo>
                      <a:pt x="1384" y="28"/>
                    </a:lnTo>
                    <a:lnTo>
                      <a:pt x="1385" y="31"/>
                    </a:lnTo>
                    <a:lnTo>
                      <a:pt x="1385" y="32"/>
                    </a:lnTo>
                    <a:lnTo>
                      <a:pt x="1385" y="33"/>
                    </a:lnTo>
                    <a:lnTo>
                      <a:pt x="1385" y="35"/>
                    </a:lnTo>
                    <a:lnTo>
                      <a:pt x="1385" y="37"/>
                    </a:lnTo>
                    <a:lnTo>
                      <a:pt x="1385" y="39"/>
                    </a:lnTo>
                    <a:lnTo>
                      <a:pt x="1385" y="40"/>
                    </a:lnTo>
                    <a:lnTo>
                      <a:pt x="1385" y="41"/>
                    </a:lnTo>
                    <a:lnTo>
                      <a:pt x="1385" y="42"/>
                    </a:lnTo>
                    <a:lnTo>
                      <a:pt x="1385" y="43"/>
                    </a:lnTo>
                    <a:lnTo>
                      <a:pt x="1385" y="44"/>
                    </a:lnTo>
                    <a:lnTo>
                      <a:pt x="1385" y="45"/>
                    </a:lnTo>
                    <a:lnTo>
                      <a:pt x="1385" y="46"/>
                    </a:lnTo>
                    <a:lnTo>
                      <a:pt x="1385" y="47"/>
                    </a:lnTo>
                    <a:lnTo>
                      <a:pt x="1385" y="49"/>
                    </a:lnTo>
                    <a:lnTo>
                      <a:pt x="1385" y="50"/>
                    </a:lnTo>
                    <a:lnTo>
                      <a:pt x="1385" y="51"/>
                    </a:lnTo>
                    <a:lnTo>
                      <a:pt x="1385" y="54"/>
                    </a:lnTo>
                    <a:lnTo>
                      <a:pt x="1385" y="55"/>
                    </a:lnTo>
                    <a:lnTo>
                      <a:pt x="1385" y="55"/>
                    </a:lnTo>
                    <a:lnTo>
                      <a:pt x="1386" y="72"/>
                    </a:lnTo>
                    <a:lnTo>
                      <a:pt x="1386" y="74"/>
                    </a:lnTo>
                    <a:lnTo>
                      <a:pt x="1386" y="76"/>
                    </a:lnTo>
                    <a:lnTo>
                      <a:pt x="1386" y="77"/>
                    </a:lnTo>
                    <a:lnTo>
                      <a:pt x="1386" y="79"/>
                    </a:lnTo>
                    <a:lnTo>
                      <a:pt x="1386" y="80"/>
                    </a:lnTo>
                    <a:lnTo>
                      <a:pt x="1386" y="82"/>
                    </a:lnTo>
                    <a:lnTo>
                      <a:pt x="1386" y="83"/>
                    </a:lnTo>
                    <a:lnTo>
                      <a:pt x="1386" y="84"/>
                    </a:lnTo>
                    <a:lnTo>
                      <a:pt x="1386" y="85"/>
                    </a:lnTo>
                    <a:lnTo>
                      <a:pt x="1387" y="87"/>
                    </a:lnTo>
                    <a:lnTo>
                      <a:pt x="1387" y="88"/>
                    </a:lnTo>
                    <a:lnTo>
                      <a:pt x="1387" y="89"/>
                    </a:lnTo>
                    <a:lnTo>
                      <a:pt x="1387" y="90"/>
                    </a:lnTo>
                    <a:lnTo>
                      <a:pt x="1387" y="91"/>
                    </a:lnTo>
                    <a:lnTo>
                      <a:pt x="1387" y="92"/>
                    </a:lnTo>
                    <a:lnTo>
                      <a:pt x="1387" y="92"/>
                    </a:lnTo>
                    <a:lnTo>
                      <a:pt x="1387" y="94"/>
                    </a:lnTo>
                    <a:lnTo>
                      <a:pt x="1387" y="96"/>
                    </a:lnTo>
                    <a:lnTo>
                      <a:pt x="1387" y="97"/>
                    </a:lnTo>
                    <a:lnTo>
                      <a:pt x="1387" y="106"/>
                    </a:lnTo>
                    <a:lnTo>
                      <a:pt x="1387" y="109"/>
                    </a:lnTo>
                    <a:lnTo>
                      <a:pt x="1387" y="110"/>
                    </a:lnTo>
                    <a:lnTo>
                      <a:pt x="1387" y="115"/>
                    </a:lnTo>
                    <a:lnTo>
                      <a:pt x="1387" y="116"/>
                    </a:lnTo>
                    <a:lnTo>
                      <a:pt x="1387" y="117"/>
                    </a:lnTo>
                    <a:lnTo>
                      <a:pt x="1388" y="117"/>
                    </a:lnTo>
                    <a:lnTo>
                      <a:pt x="1388" y="118"/>
                    </a:lnTo>
                    <a:lnTo>
                      <a:pt x="1388" y="120"/>
                    </a:lnTo>
                    <a:lnTo>
                      <a:pt x="1388" y="123"/>
                    </a:lnTo>
                    <a:lnTo>
                      <a:pt x="1388" y="124"/>
                    </a:lnTo>
                    <a:lnTo>
                      <a:pt x="1388" y="125"/>
                    </a:lnTo>
                    <a:lnTo>
                      <a:pt x="1388" y="128"/>
                    </a:lnTo>
                    <a:lnTo>
                      <a:pt x="1388" y="130"/>
                    </a:lnTo>
                    <a:lnTo>
                      <a:pt x="1388" y="132"/>
                    </a:lnTo>
                    <a:lnTo>
                      <a:pt x="1388" y="133"/>
                    </a:lnTo>
                    <a:lnTo>
                      <a:pt x="1388" y="134"/>
                    </a:lnTo>
                    <a:lnTo>
                      <a:pt x="1388" y="135"/>
                    </a:lnTo>
                    <a:lnTo>
                      <a:pt x="1388" y="137"/>
                    </a:lnTo>
                    <a:lnTo>
                      <a:pt x="1388" y="143"/>
                    </a:lnTo>
                    <a:lnTo>
                      <a:pt x="1388" y="145"/>
                    </a:lnTo>
                    <a:lnTo>
                      <a:pt x="1388" y="147"/>
                    </a:lnTo>
                    <a:lnTo>
                      <a:pt x="1388" y="148"/>
                    </a:lnTo>
                    <a:lnTo>
                      <a:pt x="1389" y="156"/>
                    </a:lnTo>
                    <a:lnTo>
                      <a:pt x="1389" y="157"/>
                    </a:lnTo>
                    <a:lnTo>
                      <a:pt x="1389" y="158"/>
                    </a:lnTo>
                    <a:lnTo>
                      <a:pt x="1389" y="160"/>
                    </a:lnTo>
                    <a:lnTo>
                      <a:pt x="1389" y="162"/>
                    </a:lnTo>
                    <a:lnTo>
                      <a:pt x="1389" y="164"/>
                    </a:lnTo>
                    <a:lnTo>
                      <a:pt x="1389" y="166"/>
                    </a:lnTo>
                    <a:lnTo>
                      <a:pt x="1389" y="168"/>
                    </a:lnTo>
                    <a:lnTo>
                      <a:pt x="1389" y="169"/>
                    </a:lnTo>
                    <a:lnTo>
                      <a:pt x="1389" y="170"/>
                    </a:lnTo>
                    <a:lnTo>
                      <a:pt x="1389" y="172"/>
                    </a:lnTo>
                    <a:lnTo>
                      <a:pt x="1389" y="178"/>
                    </a:lnTo>
                    <a:lnTo>
                      <a:pt x="1389" y="178"/>
                    </a:lnTo>
                    <a:lnTo>
                      <a:pt x="1390" y="182"/>
                    </a:lnTo>
                    <a:lnTo>
                      <a:pt x="1390" y="183"/>
                    </a:lnTo>
                    <a:lnTo>
                      <a:pt x="1390" y="184"/>
                    </a:lnTo>
                    <a:lnTo>
                      <a:pt x="1390" y="186"/>
                    </a:lnTo>
                    <a:lnTo>
                      <a:pt x="1390" y="188"/>
                    </a:lnTo>
                    <a:lnTo>
                      <a:pt x="1390" y="189"/>
                    </a:lnTo>
                    <a:lnTo>
                      <a:pt x="1390" y="193"/>
                    </a:lnTo>
                    <a:lnTo>
                      <a:pt x="1390" y="195"/>
                    </a:lnTo>
                    <a:lnTo>
                      <a:pt x="1390" y="196"/>
                    </a:lnTo>
                    <a:lnTo>
                      <a:pt x="1390" y="197"/>
                    </a:lnTo>
                    <a:lnTo>
                      <a:pt x="1390" y="198"/>
                    </a:lnTo>
                    <a:lnTo>
                      <a:pt x="1390" y="203"/>
                    </a:lnTo>
                    <a:lnTo>
                      <a:pt x="1390" y="205"/>
                    </a:lnTo>
                    <a:lnTo>
                      <a:pt x="1390" y="207"/>
                    </a:lnTo>
                    <a:lnTo>
                      <a:pt x="1390" y="210"/>
                    </a:lnTo>
                    <a:lnTo>
                      <a:pt x="1391" y="215"/>
                    </a:lnTo>
                    <a:lnTo>
                      <a:pt x="1391" y="216"/>
                    </a:lnTo>
                    <a:lnTo>
                      <a:pt x="1391" y="218"/>
                    </a:lnTo>
                    <a:lnTo>
                      <a:pt x="1391" y="220"/>
                    </a:lnTo>
                    <a:lnTo>
                      <a:pt x="1391" y="222"/>
                    </a:lnTo>
                    <a:lnTo>
                      <a:pt x="1391" y="223"/>
                    </a:lnTo>
                    <a:lnTo>
                      <a:pt x="1391" y="224"/>
                    </a:lnTo>
                    <a:lnTo>
                      <a:pt x="1391" y="225"/>
                    </a:lnTo>
                    <a:lnTo>
                      <a:pt x="1391" y="227"/>
                    </a:lnTo>
                    <a:lnTo>
                      <a:pt x="1391" y="228"/>
                    </a:lnTo>
                    <a:lnTo>
                      <a:pt x="1391" y="230"/>
                    </a:lnTo>
                    <a:lnTo>
                      <a:pt x="1391" y="231"/>
                    </a:lnTo>
                    <a:lnTo>
                      <a:pt x="1391" y="233"/>
                    </a:lnTo>
                    <a:lnTo>
                      <a:pt x="1391" y="236"/>
                    </a:lnTo>
                    <a:lnTo>
                      <a:pt x="1391" y="237"/>
                    </a:lnTo>
                    <a:lnTo>
                      <a:pt x="1391" y="240"/>
                    </a:lnTo>
                    <a:lnTo>
                      <a:pt x="1391" y="240"/>
                    </a:lnTo>
                    <a:lnTo>
                      <a:pt x="1391" y="242"/>
                    </a:lnTo>
                    <a:lnTo>
                      <a:pt x="1391" y="243"/>
                    </a:lnTo>
                    <a:lnTo>
                      <a:pt x="1391" y="244"/>
                    </a:lnTo>
                    <a:lnTo>
                      <a:pt x="1391" y="245"/>
                    </a:lnTo>
                    <a:lnTo>
                      <a:pt x="1391" y="248"/>
                    </a:lnTo>
                    <a:lnTo>
                      <a:pt x="1391" y="249"/>
                    </a:lnTo>
                    <a:lnTo>
                      <a:pt x="1392" y="252"/>
                    </a:lnTo>
                    <a:lnTo>
                      <a:pt x="1392" y="253"/>
                    </a:lnTo>
                    <a:lnTo>
                      <a:pt x="1392" y="255"/>
                    </a:lnTo>
                    <a:lnTo>
                      <a:pt x="1392" y="257"/>
                    </a:lnTo>
                    <a:lnTo>
                      <a:pt x="1392" y="260"/>
                    </a:lnTo>
                    <a:lnTo>
                      <a:pt x="1392" y="261"/>
                    </a:lnTo>
                    <a:lnTo>
                      <a:pt x="1392" y="262"/>
                    </a:lnTo>
                    <a:lnTo>
                      <a:pt x="1392" y="263"/>
                    </a:lnTo>
                    <a:lnTo>
                      <a:pt x="1392" y="264"/>
                    </a:lnTo>
                    <a:lnTo>
                      <a:pt x="1392" y="265"/>
                    </a:lnTo>
                    <a:lnTo>
                      <a:pt x="1392" y="267"/>
                    </a:lnTo>
                    <a:lnTo>
                      <a:pt x="1392" y="268"/>
                    </a:lnTo>
                    <a:lnTo>
                      <a:pt x="1392" y="269"/>
                    </a:lnTo>
                    <a:lnTo>
                      <a:pt x="1392" y="270"/>
                    </a:lnTo>
                    <a:lnTo>
                      <a:pt x="1392" y="271"/>
                    </a:lnTo>
                    <a:lnTo>
                      <a:pt x="1392" y="272"/>
                    </a:lnTo>
                    <a:lnTo>
                      <a:pt x="1392" y="276"/>
                    </a:lnTo>
                    <a:lnTo>
                      <a:pt x="1393" y="290"/>
                    </a:lnTo>
                    <a:lnTo>
                      <a:pt x="1393" y="296"/>
                    </a:lnTo>
                    <a:lnTo>
                      <a:pt x="1393" y="298"/>
                    </a:lnTo>
                    <a:lnTo>
                      <a:pt x="1393" y="300"/>
                    </a:lnTo>
                    <a:lnTo>
                      <a:pt x="1393" y="301"/>
                    </a:lnTo>
                    <a:lnTo>
                      <a:pt x="1393" y="302"/>
                    </a:lnTo>
                    <a:lnTo>
                      <a:pt x="1393" y="304"/>
                    </a:lnTo>
                    <a:lnTo>
                      <a:pt x="1393" y="307"/>
                    </a:lnTo>
                    <a:lnTo>
                      <a:pt x="1393" y="308"/>
                    </a:lnTo>
                    <a:lnTo>
                      <a:pt x="1393" y="309"/>
                    </a:lnTo>
                    <a:lnTo>
                      <a:pt x="1393" y="310"/>
                    </a:lnTo>
                    <a:lnTo>
                      <a:pt x="1393" y="312"/>
                    </a:lnTo>
                    <a:lnTo>
                      <a:pt x="1393" y="313"/>
                    </a:lnTo>
                    <a:lnTo>
                      <a:pt x="1393" y="314"/>
                    </a:lnTo>
                    <a:lnTo>
                      <a:pt x="1393" y="315"/>
                    </a:lnTo>
                    <a:lnTo>
                      <a:pt x="1393" y="316"/>
                    </a:lnTo>
                    <a:lnTo>
                      <a:pt x="1393" y="317"/>
                    </a:lnTo>
                    <a:lnTo>
                      <a:pt x="1393" y="318"/>
                    </a:lnTo>
                    <a:lnTo>
                      <a:pt x="1394" y="319"/>
                    </a:lnTo>
                    <a:lnTo>
                      <a:pt x="1394" y="320"/>
                    </a:lnTo>
                    <a:lnTo>
                      <a:pt x="1394" y="321"/>
                    </a:lnTo>
                    <a:lnTo>
                      <a:pt x="1394" y="322"/>
                    </a:lnTo>
                    <a:lnTo>
                      <a:pt x="1394" y="323"/>
                    </a:lnTo>
                    <a:lnTo>
                      <a:pt x="1394" y="324"/>
                    </a:lnTo>
                    <a:lnTo>
                      <a:pt x="1394" y="325"/>
                    </a:lnTo>
                    <a:lnTo>
                      <a:pt x="1394" y="326"/>
                    </a:lnTo>
                    <a:lnTo>
                      <a:pt x="1394" y="327"/>
                    </a:lnTo>
                    <a:lnTo>
                      <a:pt x="1394" y="328"/>
                    </a:lnTo>
                    <a:lnTo>
                      <a:pt x="1394" y="330"/>
                    </a:lnTo>
                    <a:lnTo>
                      <a:pt x="1394" y="332"/>
                    </a:lnTo>
                    <a:lnTo>
                      <a:pt x="1394" y="339"/>
                    </a:lnTo>
                    <a:lnTo>
                      <a:pt x="1394" y="339"/>
                    </a:lnTo>
                    <a:lnTo>
                      <a:pt x="1394" y="340"/>
                    </a:lnTo>
                    <a:lnTo>
                      <a:pt x="1394" y="341"/>
                    </a:lnTo>
                    <a:lnTo>
                      <a:pt x="1394" y="342"/>
                    </a:lnTo>
                    <a:lnTo>
                      <a:pt x="1394" y="343"/>
                    </a:lnTo>
                    <a:lnTo>
                      <a:pt x="1394" y="344"/>
                    </a:lnTo>
                    <a:lnTo>
                      <a:pt x="1394" y="345"/>
                    </a:lnTo>
                    <a:lnTo>
                      <a:pt x="1394" y="347"/>
                    </a:lnTo>
                    <a:lnTo>
                      <a:pt x="1395" y="354"/>
                    </a:lnTo>
                    <a:lnTo>
                      <a:pt x="1395" y="359"/>
                    </a:lnTo>
                    <a:lnTo>
                      <a:pt x="1395" y="360"/>
                    </a:lnTo>
                    <a:lnTo>
                      <a:pt x="1395" y="361"/>
                    </a:lnTo>
                    <a:lnTo>
                      <a:pt x="1395" y="362"/>
                    </a:lnTo>
                    <a:lnTo>
                      <a:pt x="1395" y="363"/>
                    </a:lnTo>
                    <a:lnTo>
                      <a:pt x="1395" y="363"/>
                    </a:lnTo>
                    <a:lnTo>
                      <a:pt x="1395" y="365"/>
                    </a:lnTo>
                    <a:lnTo>
                      <a:pt x="1395" y="366"/>
                    </a:lnTo>
                    <a:lnTo>
                      <a:pt x="1395" y="368"/>
                    </a:lnTo>
                    <a:lnTo>
                      <a:pt x="1395" y="369"/>
                    </a:lnTo>
                    <a:lnTo>
                      <a:pt x="1395" y="374"/>
                    </a:lnTo>
                    <a:lnTo>
                      <a:pt x="1395" y="375"/>
                    </a:lnTo>
                    <a:lnTo>
                      <a:pt x="1395" y="376"/>
                    </a:lnTo>
                    <a:lnTo>
                      <a:pt x="1395" y="377"/>
                    </a:lnTo>
                    <a:lnTo>
                      <a:pt x="1395" y="378"/>
                    </a:lnTo>
                    <a:lnTo>
                      <a:pt x="1395" y="379"/>
                    </a:lnTo>
                    <a:lnTo>
                      <a:pt x="1395" y="380"/>
                    </a:lnTo>
                    <a:lnTo>
                      <a:pt x="1395" y="381"/>
                    </a:lnTo>
                    <a:lnTo>
                      <a:pt x="1395" y="383"/>
                    </a:lnTo>
                    <a:lnTo>
                      <a:pt x="1395" y="384"/>
                    </a:lnTo>
                    <a:lnTo>
                      <a:pt x="1395" y="385"/>
                    </a:lnTo>
                    <a:lnTo>
                      <a:pt x="1395" y="386"/>
                    </a:lnTo>
                    <a:lnTo>
                      <a:pt x="1395" y="387"/>
                    </a:lnTo>
                    <a:lnTo>
                      <a:pt x="1395" y="388"/>
                    </a:lnTo>
                    <a:lnTo>
                      <a:pt x="1395" y="388"/>
                    </a:lnTo>
                    <a:lnTo>
                      <a:pt x="1395" y="389"/>
                    </a:lnTo>
                    <a:lnTo>
                      <a:pt x="1395" y="390"/>
                    </a:lnTo>
                    <a:lnTo>
                      <a:pt x="1395" y="392"/>
                    </a:lnTo>
                    <a:lnTo>
                      <a:pt x="1395" y="392"/>
                    </a:lnTo>
                    <a:lnTo>
                      <a:pt x="1395" y="393"/>
                    </a:lnTo>
                    <a:lnTo>
                      <a:pt x="1395" y="394"/>
                    </a:lnTo>
                    <a:lnTo>
                      <a:pt x="1395" y="395"/>
                    </a:lnTo>
                    <a:lnTo>
                      <a:pt x="1395" y="396"/>
                    </a:lnTo>
                    <a:lnTo>
                      <a:pt x="1395" y="397"/>
                    </a:lnTo>
                    <a:lnTo>
                      <a:pt x="1395" y="398"/>
                    </a:lnTo>
                    <a:lnTo>
                      <a:pt x="1395" y="399"/>
                    </a:lnTo>
                    <a:lnTo>
                      <a:pt x="1395" y="400"/>
                    </a:lnTo>
                    <a:lnTo>
                      <a:pt x="1395" y="400"/>
                    </a:lnTo>
                    <a:lnTo>
                      <a:pt x="1395" y="401"/>
                    </a:lnTo>
                    <a:lnTo>
                      <a:pt x="1395" y="402"/>
                    </a:lnTo>
                    <a:lnTo>
                      <a:pt x="1395" y="403"/>
                    </a:lnTo>
                    <a:lnTo>
                      <a:pt x="1395" y="405"/>
                    </a:lnTo>
                    <a:lnTo>
                      <a:pt x="1395" y="406"/>
                    </a:lnTo>
                    <a:lnTo>
                      <a:pt x="1395" y="407"/>
                    </a:lnTo>
                    <a:lnTo>
                      <a:pt x="1395" y="408"/>
                    </a:lnTo>
                    <a:lnTo>
                      <a:pt x="1395" y="416"/>
                    </a:lnTo>
                    <a:lnTo>
                      <a:pt x="1395" y="418"/>
                    </a:lnTo>
                    <a:lnTo>
                      <a:pt x="1395" y="419"/>
                    </a:lnTo>
                    <a:lnTo>
                      <a:pt x="1395" y="420"/>
                    </a:lnTo>
                    <a:lnTo>
                      <a:pt x="1395" y="421"/>
                    </a:lnTo>
                    <a:lnTo>
                      <a:pt x="1395" y="426"/>
                    </a:lnTo>
                    <a:lnTo>
                      <a:pt x="1396" y="432"/>
                    </a:lnTo>
                    <a:lnTo>
                      <a:pt x="1396" y="435"/>
                    </a:lnTo>
                    <a:lnTo>
                      <a:pt x="1396" y="453"/>
                    </a:lnTo>
                    <a:lnTo>
                      <a:pt x="1396" y="457"/>
                    </a:lnTo>
                    <a:lnTo>
                      <a:pt x="1396" y="458"/>
                    </a:lnTo>
                    <a:lnTo>
                      <a:pt x="1396" y="459"/>
                    </a:lnTo>
                    <a:lnTo>
                      <a:pt x="1396" y="460"/>
                    </a:lnTo>
                    <a:lnTo>
                      <a:pt x="1396" y="461"/>
                    </a:lnTo>
                    <a:lnTo>
                      <a:pt x="1396" y="462"/>
                    </a:lnTo>
                    <a:lnTo>
                      <a:pt x="1396" y="462"/>
                    </a:lnTo>
                    <a:lnTo>
                      <a:pt x="1396" y="463"/>
                    </a:lnTo>
                    <a:lnTo>
                      <a:pt x="1397" y="472"/>
                    </a:lnTo>
                    <a:lnTo>
                      <a:pt x="1397" y="474"/>
                    </a:lnTo>
                    <a:lnTo>
                      <a:pt x="1397" y="474"/>
                    </a:lnTo>
                    <a:lnTo>
                      <a:pt x="1397" y="476"/>
                    </a:lnTo>
                    <a:lnTo>
                      <a:pt x="1397" y="477"/>
                    </a:lnTo>
                    <a:lnTo>
                      <a:pt x="1397" y="479"/>
                    </a:lnTo>
                    <a:lnTo>
                      <a:pt x="1397" y="480"/>
                    </a:lnTo>
                    <a:lnTo>
                      <a:pt x="1397" y="481"/>
                    </a:lnTo>
                    <a:lnTo>
                      <a:pt x="1397" y="482"/>
                    </a:lnTo>
                    <a:lnTo>
                      <a:pt x="1397" y="483"/>
                    </a:lnTo>
                    <a:lnTo>
                      <a:pt x="1397" y="484"/>
                    </a:lnTo>
                    <a:lnTo>
                      <a:pt x="1397" y="485"/>
                    </a:lnTo>
                    <a:lnTo>
                      <a:pt x="1397" y="486"/>
                    </a:lnTo>
                    <a:lnTo>
                      <a:pt x="1397" y="487"/>
                    </a:lnTo>
                    <a:lnTo>
                      <a:pt x="1397" y="487"/>
                    </a:lnTo>
                    <a:lnTo>
                      <a:pt x="1397" y="488"/>
                    </a:lnTo>
                    <a:lnTo>
                      <a:pt x="1397" y="489"/>
                    </a:lnTo>
                    <a:lnTo>
                      <a:pt x="1397" y="492"/>
                    </a:lnTo>
                    <a:lnTo>
                      <a:pt x="1397" y="493"/>
                    </a:lnTo>
                    <a:lnTo>
                      <a:pt x="1397" y="496"/>
                    </a:lnTo>
                    <a:lnTo>
                      <a:pt x="1397" y="497"/>
                    </a:lnTo>
                    <a:lnTo>
                      <a:pt x="1397" y="498"/>
                    </a:lnTo>
                    <a:lnTo>
                      <a:pt x="1397" y="499"/>
                    </a:lnTo>
                    <a:lnTo>
                      <a:pt x="1397" y="500"/>
                    </a:lnTo>
                    <a:lnTo>
                      <a:pt x="1397" y="501"/>
                    </a:lnTo>
                    <a:lnTo>
                      <a:pt x="1397" y="502"/>
                    </a:lnTo>
                    <a:lnTo>
                      <a:pt x="1397" y="503"/>
                    </a:lnTo>
                    <a:lnTo>
                      <a:pt x="1398" y="503"/>
                    </a:lnTo>
                    <a:lnTo>
                      <a:pt x="1398" y="504"/>
                    </a:lnTo>
                    <a:lnTo>
                      <a:pt x="1398" y="505"/>
                    </a:lnTo>
                    <a:lnTo>
                      <a:pt x="1398" y="507"/>
                    </a:lnTo>
                    <a:lnTo>
                      <a:pt x="1398" y="510"/>
                    </a:lnTo>
                    <a:lnTo>
                      <a:pt x="1398" y="511"/>
                    </a:lnTo>
                    <a:lnTo>
                      <a:pt x="1398" y="512"/>
                    </a:lnTo>
                    <a:lnTo>
                      <a:pt x="1398" y="513"/>
                    </a:lnTo>
                    <a:lnTo>
                      <a:pt x="1398" y="514"/>
                    </a:lnTo>
                    <a:lnTo>
                      <a:pt x="1398" y="515"/>
                    </a:lnTo>
                    <a:lnTo>
                      <a:pt x="1398" y="517"/>
                    </a:lnTo>
                    <a:lnTo>
                      <a:pt x="1398" y="518"/>
                    </a:lnTo>
                    <a:lnTo>
                      <a:pt x="1398" y="519"/>
                    </a:lnTo>
                    <a:lnTo>
                      <a:pt x="1398" y="520"/>
                    </a:lnTo>
                    <a:lnTo>
                      <a:pt x="1398" y="522"/>
                    </a:lnTo>
                    <a:lnTo>
                      <a:pt x="1398" y="523"/>
                    </a:lnTo>
                    <a:lnTo>
                      <a:pt x="1398" y="524"/>
                    </a:lnTo>
                    <a:lnTo>
                      <a:pt x="1398" y="526"/>
                    </a:lnTo>
                    <a:lnTo>
                      <a:pt x="1398" y="528"/>
                    </a:lnTo>
                    <a:lnTo>
                      <a:pt x="1398" y="530"/>
                    </a:lnTo>
                    <a:lnTo>
                      <a:pt x="1398" y="531"/>
                    </a:lnTo>
                    <a:lnTo>
                      <a:pt x="1398" y="533"/>
                    </a:lnTo>
                    <a:lnTo>
                      <a:pt x="1398" y="535"/>
                    </a:lnTo>
                    <a:lnTo>
                      <a:pt x="1399" y="536"/>
                    </a:lnTo>
                    <a:lnTo>
                      <a:pt x="1399" y="539"/>
                    </a:lnTo>
                    <a:lnTo>
                      <a:pt x="1399" y="540"/>
                    </a:lnTo>
                    <a:lnTo>
                      <a:pt x="1399" y="542"/>
                    </a:lnTo>
                    <a:lnTo>
                      <a:pt x="1399" y="543"/>
                    </a:lnTo>
                    <a:lnTo>
                      <a:pt x="1399" y="544"/>
                    </a:lnTo>
                    <a:lnTo>
                      <a:pt x="1399" y="547"/>
                    </a:lnTo>
                    <a:lnTo>
                      <a:pt x="1399" y="548"/>
                    </a:lnTo>
                    <a:lnTo>
                      <a:pt x="1399" y="548"/>
                    </a:lnTo>
                    <a:lnTo>
                      <a:pt x="1399" y="549"/>
                    </a:lnTo>
                    <a:lnTo>
                      <a:pt x="1399" y="555"/>
                    </a:lnTo>
                    <a:lnTo>
                      <a:pt x="1399" y="556"/>
                    </a:lnTo>
                    <a:lnTo>
                      <a:pt x="1399" y="557"/>
                    </a:lnTo>
                    <a:lnTo>
                      <a:pt x="1399" y="562"/>
                    </a:lnTo>
                    <a:lnTo>
                      <a:pt x="1399" y="563"/>
                    </a:lnTo>
                    <a:lnTo>
                      <a:pt x="1399" y="567"/>
                    </a:lnTo>
                    <a:lnTo>
                      <a:pt x="1399" y="569"/>
                    </a:lnTo>
                    <a:lnTo>
                      <a:pt x="1400" y="569"/>
                    </a:lnTo>
                    <a:lnTo>
                      <a:pt x="1400" y="570"/>
                    </a:lnTo>
                    <a:lnTo>
                      <a:pt x="1400" y="571"/>
                    </a:lnTo>
                    <a:lnTo>
                      <a:pt x="1400" y="572"/>
                    </a:lnTo>
                    <a:lnTo>
                      <a:pt x="1400" y="573"/>
                    </a:lnTo>
                    <a:lnTo>
                      <a:pt x="1400" y="573"/>
                    </a:lnTo>
                    <a:lnTo>
                      <a:pt x="1400" y="574"/>
                    </a:lnTo>
                    <a:lnTo>
                      <a:pt x="1400" y="575"/>
                    </a:lnTo>
                    <a:lnTo>
                      <a:pt x="1400" y="577"/>
                    </a:lnTo>
                    <a:lnTo>
                      <a:pt x="1400" y="578"/>
                    </a:lnTo>
                    <a:lnTo>
                      <a:pt x="1400" y="579"/>
                    </a:lnTo>
                    <a:lnTo>
                      <a:pt x="1400" y="580"/>
                    </a:lnTo>
                    <a:lnTo>
                      <a:pt x="1400" y="581"/>
                    </a:lnTo>
                    <a:lnTo>
                      <a:pt x="1400" y="584"/>
                    </a:lnTo>
                    <a:lnTo>
                      <a:pt x="1400" y="585"/>
                    </a:lnTo>
                    <a:lnTo>
                      <a:pt x="1400" y="586"/>
                    </a:lnTo>
                    <a:lnTo>
                      <a:pt x="1400" y="587"/>
                    </a:lnTo>
                    <a:lnTo>
                      <a:pt x="1400" y="588"/>
                    </a:lnTo>
                    <a:lnTo>
                      <a:pt x="1400" y="589"/>
                    </a:lnTo>
                    <a:lnTo>
                      <a:pt x="1400" y="590"/>
                    </a:lnTo>
                    <a:lnTo>
                      <a:pt x="1400" y="591"/>
                    </a:lnTo>
                    <a:lnTo>
                      <a:pt x="1400" y="592"/>
                    </a:lnTo>
                    <a:lnTo>
                      <a:pt x="1400" y="593"/>
                    </a:lnTo>
                    <a:lnTo>
                      <a:pt x="1400" y="594"/>
                    </a:lnTo>
                    <a:lnTo>
                      <a:pt x="1400" y="596"/>
                    </a:lnTo>
                    <a:lnTo>
                      <a:pt x="1400" y="599"/>
                    </a:lnTo>
                    <a:lnTo>
                      <a:pt x="1400" y="601"/>
                    </a:lnTo>
                    <a:lnTo>
                      <a:pt x="1400" y="602"/>
                    </a:lnTo>
                    <a:lnTo>
                      <a:pt x="1401" y="604"/>
                    </a:lnTo>
                    <a:lnTo>
                      <a:pt x="1401" y="606"/>
                    </a:lnTo>
                    <a:lnTo>
                      <a:pt x="1401" y="607"/>
                    </a:lnTo>
                    <a:lnTo>
                      <a:pt x="1401" y="608"/>
                    </a:lnTo>
                    <a:lnTo>
                      <a:pt x="1401" y="609"/>
                    </a:lnTo>
                    <a:lnTo>
                      <a:pt x="1401" y="610"/>
                    </a:lnTo>
                    <a:lnTo>
                      <a:pt x="1401" y="611"/>
                    </a:lnTo>
                    <a:lnTo>
                      <a:pt x="1401" y="612"/>
                    </a:lnTo>
                    <a:lnTo>
                      <a:pt x="1401" y="616"/>
                    </a:lnTo>
                    <a:lnTo>
                      <a:pt x="1401" y="619"/>
                    </a:lnTo>
                    <a:lnTo>
                      <a:pt x="1401" y="622"/>
                    </a:lnTo>
                    <a:lnTo>
                      <a:pt x="1401" y="626"/>
                    </a:lnTo>
                    <a:lnTo>
                      <a:pt x="1401" y="628"/>
                    </a:lnTo>
                    <a:lnTo>
                      <a:pt x="1401" y="632"/>
                    </a:lnTo>
                    <a:lnTo>
                      <a:pt x="1401" y="634"/>
                    </a:lnTo>
                    <a:lnTo>
                      <a:pt x="1402" y="637"/>
                    </a:lnTo>
                    <a:lnTo>
                      <a:pt x="1402" y="639"/>
                    </a:lnTo>
                    <a:lnTo>
                      <a:pt x="1402" y="642"/>
                    </a:lnTo>
                    <a:lnTo>
                      <a:pt x="1402" y="647"/>
                    </a:lnTo>
                    <a:lnTo>
                      <a:pt x="1402" y="649"/>
                    </a:lnTo>
                    <a:lnTo>
                      <a:pt x="1402" y="650"/>
                    </a:lnTo>
                    <a:lnTo>
                      <a:pt x="1402" y="651"/>
                    </a:lnTo>
                    <a:lnTo>
                      <a:pt x="1402" y="655"/>
                    </a:lnTo>
                    <a:lnTo>
                      <a:pt x="1402" y="656"/>
                    </a:lnTo>
                    <a:lnTo>
                      <a:pt x="1402" y="657"/>
                    </a:lnTo>
                    <a:lnTo>
                      <a:pt x="1402" y="661"/>
                    </a:lnTo>
                    <a:lnTo>
                      <a:pt x="1402" y="665"/>
                    </a:lnTo>
                    <a:lnTo>
                      <a:pt x="1402" y="666"/>
                    </a:lnTo>
                    <a:lnTo>
                      <a:pt x="1402" y="669"/>
                    </a:lnTo>
                    <a:lnTo>
                      <a:pt x="1403" y="675"/>
                    </a:lnTo>
                    <a:lnTo>
                      <a:pt x="1403" y="677"/>
                    </a:lnTo>
                    <a:lnTo>
                      <a:pt x="1403" y="678"/>
                    </a:lnTo>
                    <a:lnTo>
                      <a:pt x="1403" y="680"/>
                    </a:lnTo>
                    <a:lnTo>
                      <a:pt x="1403" y="683"/>
                    </a:lnTo>
                    <a:lnTo>
                      <a:pt x="1403" y="684"/>
                    </a:lnTo>
                    <a:lnTo>
                      <a:pt x="1403" y="688"/>
                    </a:lnTo>
                    <a:lnTo>
                      <a:pt x="1403" y="689"/>
                    </a:lnTo>
                    <a:lnTo>
                      <a:pt x="1403" y="690"/>
                    </a:lnTo>
                    <a:lnTo>
                      <a:pt x="1403" y="692"/>
                    </a:lnTo>
                    <a:lnTo>
                      <a:pt x="1403" y="694"/>
                    </a:lnTo>
                    <a:lnTo>
                      <a:pt x="1403" y="696"/>
                    </a:lnTo>
                    <a:lnTo>
                      <a:pt x="1404" y="698"/>
                    </a:lnTo>
                    <a:lnTo>
                      <a:pt x="1404" y="701"/>
                    </a:lnTo>
                    <a:lnTo>
                      <a:pt x="1404" y="702"/>
                    </a:lnTo>
                    <a:lnTo>
                      <a:pt x="1404" y="703"/>
                    </a:lnTo>
                    <a:lnTo>
                      <a:pt x="1404" y="704"/>
                    </a:lnTo>
                    <a:lnTo>
                      <a:pt x="1404" y="705"/>
                    </a:lnTo>
                    <a:lnTo>
                      <a:pt x="1404" y="706"/>
                    </a:lnTo>
                    <a:lnTo>
                      <a:pt x="1404" y="707"/>
                    </a:lnTo>
                    <a:lnTo>
                      <a:pt x="1404" y="708"/>
                    </a:lnTo>
                    <a:lnTo>
                      <a:pt x="1404" y="709"/>
                    </a:lnTo>
                    <a:lnTo>
                      <a:pt x="1404" y="711"/>
                    </a:lnTo>
                    <a:lnTo>
                      <a:pt x="1404" y="714"/>
                    </a:lnTo>
                    <a:lnTo>
                      <a:pt x="1404" y="716"/>
                    </a:lnTo>
                    <a:lnTo>
                      <a:pt x="1404" y="717"/>
                    </a:lnTo>
                    <a:lnTo>
                      <a:pt x="1404" y="718"/>
                    </a:lnTo>
                    <a:lnTo>
                      <a:pt x="1404" y="719"/>
                    </a:lnTo>
                    <a:lnTo>
                      <a:pt x="1404" y="721"/>
                    </a:lnTo>
                    <a:lnTo>
                      <a:pt x="1404" y="723"/>
                    </a:lnTo>
                    <a:lnTo>
                      <a:pt x="1404" y="724"/>
                    </a:lnTo>
                    <a:lnTo>
                      <a:pt x="1404" y="726"/>
                    </a:lnTo>
                    <a:lnTo>
                      <a:pt x="1404" y="727"/>
                    </a:lnTo>
                    <a:lnTo>
                      <a:pt x="1404" y="731"/>
                    </a:lnTo>
                    <a:lnTo>
                      <a:pt x="1404" y="733"/>
                    </a:lnTo>
                    <a:lnTo>
                      <a:pt x="1404" y="733"/>
                    </a:lnTo>
                    <a:lnTo>
                      <a:pt x="1404" y="734"/>
                    </a:lnTo>
                    <a:lnTo>
                      <a:pt x="1405" y="736"/>
                    </a:lnTo>
                    <a:lnTo>
                      <a:pt x="1405" y="739"/>
                    </a:lnTo>
                    <a:lnTo>
                      <a:pt x="1405" y="740"/>
                    </a:lnTo>
                    <a:lnTo>
                      <a:pt x="1405" y="741"/>
                    </a:lnTo>
                    <a:lnTo>
                      <a:pt x="1405" y="742"/>
                    </a:lnTo>
                    <a:lnTo>
                      <a:pt x="1405" y="743"/>
                    </a:lnTo>
                    <a:lnTo>
                      <a:pt x="1405" y="744"/>
                    </a:lnTo>
                    <a:lnTo>
                      <a:pt x="1405" y="745"/>
                    </a:lnTo>
                    <a:lnTo>
                      <a:pt x="1405" y="746"/>
                    </a:lnTo>
                    <a:lnTo>
                      <a:pt x="1405" y="746"/>
                    </a:lnTo>
                    <a:lnTo>
                      <a:pt x="1405" y="747"/>
                    </a:lnTo>
                    <a:lnTo>
                      <a:pt x="1405" y="748"/>
                    </a:lnTo>
                    <a:lnTo>
                      <a:pt x="1405" y="749"/>
                    </a:lnTo>
                    <a:lnTo>
                      <a:pt x="1405" y="750"/>
                    </a:lnTo>
                    <a:lnTo>
                      <a:pt x="1405" y="751"/>
                    </a:lnTo>
                    <a:lnTo>
                      <a:pt x="1405" y="752"/>
                    </a:lnTo>
                    <a:lnTo>
                      <a:pt x="1405" y="754"/>
                    </a:lnTo>
                    <a:lnTo>
                      <a:pt x="1405" y="759"/>
                    </a:lnTo>
                    <a:lnTo>
                      <a:pt x="1405" y="760"/>
                    </a:lnTo>
                    <a:lnTo>
                      <a:pt x="1405" y="761"/>
                    </a:lnTo>
                    <a:lnTo>
                      <a:pt x="1405" y="764"/>
                    </a:lnTo>
                    <a:lnTo>
                      <a:pt x="1405" y="766"/>
                    </a:lnTo>
                    <a:lnTo>
                      <a:pt x="1405" y="767"/>
                    </a:lnTo>
                    <a:lnTo>
                      <a:pt x="1406" y="773"/>
                    </a:lnTo>
                    <a:lnTo>
                      <a:pt x="1406" y="774"/>
                    </a:lnTo>
                    <a:lnTo>
                      <a:pt x="1406" y="775"/>
                    </a:lnTo>
                    <a:lnTo>
                      <a:pt x="1406" y="777"/>
                    </a:lnTo>
                    <a:lnTo>
                      <a:pt x="1406" y="778"/>
                    </a:lnTo>
                    <a:lnTo>
                      <a:pt x="1406" y="779"/>
                    </a:lnTo>
                    <a:lnTo>
                      <a:pt x="1406" y="783"/>
                    </a:lnTo>
                    <a:lnTo>
                      <a:pt x="1406" y="783"/>
                    </a:lnTo>
                    <a:lnTo>
                      <a:pt x="1406" y="785"/>
                    </a:lnTo>
                    <a:lnTo>
                      <a:pt x="1406" y="790"/>
                    </a:lnTo>
                    <a:lnTo>
                      <a:pt x="1406" y="791"/>
                    </a:lnTo>
                    <a:lnTo>
                      <a:pt x="1406" y="792"/>
                    </a:lnTo>
                    <a:lnTo>
                      <a:pt x="1406" y="793"/>
                    </a:lnTo>
                    <a:lnTo>
                      <a:pt x="1406" y="794"/>
                    </a:lnTo>
                    <a:lnTo>
                      <a:pt x="1406" y="795"/>
                    </a:lnTo>
                    <a:lnTo>
                      <a:pt x="1406" y="795"/>
                    </a:lnTo>
                    <a:lnTo>
                      <a:pt x="1406" y="796"/>
                    </a:lnTo>
                    <a:lnTo>
                      <a:pt x="1406" y="797"/>
                    </a:lnTo>
                    <a:lnTo>
                      <a:pt x="1406" y="798"/>
                    </a:lnTo>
                    <a:lnTo>
                      <a:pt x="1406" y="799"/>
                    </a:lnTo>
                    <a:lnTo>
                      <a:pt x="1406" y="800"/>
                    </a:lnTo>
                    <a:lnTo>
                      <a:pt x="1406" y="802"/>
                    </a:lnTo>
                    <a:lnTo>
                      <a:pt x="1406" y="803"/>
                    </a:lnTo>
                    <a:lnTo>
                      <a:pt x="1406" y="804"/>
                    </a:lnTo>
                    <a:lnTo>
                      <a:pt x="1407" y="805"/>
                    </a:lnTo>
                    <a:lnTo>
                      <a:pt x="1407" y="806"/>
                    </a:lnTo>
                    <a:lnTo>
                      <a:pt x="1407" y="807"/>
                    </a:lnTo>
                    <a:lnTo>
                      <a:pt x="1407" y="807"/>
                    </a:lnTo>
                    <a:lnTo>
                      <a:pt x="1407" y="809"/>
                    </a:lnTo>
                    <a:lnTo>
                      <a:pt x="1407" y="810"/>
                    </a:lnTo>
                    <a:lnTo>
                      <a:pt x="1407" y="813"/>
                    </a:lnTo>
                    <a:lnTo>
                      <a:pt x="1407" y="814"/>
                    </a:lnTo>
                    <a:lnTo>
                      <a:pt x="1407" y="816"/>
                    </a:lnTo>
                    <a:lnTo>
                      <a:pt x="1407" y="817"/>
                    </a:lnTo>
                    <a:lnTo>
                      <a:pt x="1407" y="819"/>
                    </a:lnTo>
                    <a:lnTo>
                      <a:pt x="1407" y="820"/>
                    </a:lnTo>
                    <a:lnTo>
                      <a:pt x="1407" y="820"/>
                    </a:lnTo>
                    <a:lnTo>
                      <a:pt x="1407" y="821"/>
                    </a:lnTo>
                    <a:lnTo>
                      <a:pt x="1407" y="822"/>
                    </a:lnTo>
                    <a:lnTo>
                      <a:pt x="1407" y="823"/>
                    </a:lnTo>
                    <a:lnTo>
                      <a:pt x="1407" y="824"/>
                    </a:lnTo>
                    <a:lnTo>
                      <a:pt x="1407" y="825"/>
                    </a:lnTo>
                    <a:lnTo>
                      <a:pt x="1407" y="826"/>
                    </a:lnTo>
                    <a:lnTo>
                      <a:pt x="1407" y="827"/>
                    </a:lnTo>
                    <a:lnTo>
                      <a:pt x="1407" y="829"/>
                    </a:lnTo>
                    <a:lnTo>
                      <a:pt x="1407" y="831"/>
                    </a:lnTo>
                    <a:lnTo>
                      <a:pt x="1407" y="832"/>
                    </a:lnTo>
                    <a:lnTo>
                      <a:pt x="1407" y="832"/>
                    </a:lnTo>
                    <a:lnTo>
                      <a:pt x="1407" y="834"/>
                    </a:lnTo>
                    <a:lnTo>
                      <a:pt x="1407" y="835"/>
                    </a:lnTo>
                    <a:lnTo>
                      <a:pt x="1407" y="836"/>
                    </a:lnTo>
                    <a:lnTo>
                      <a:pt x="1407" y="837"/>
                    </a:lnTo>
                    <a:lnTo>
                      <a:pt x="1407" y="838"/>
                    </a:lnTo>
                    <a:lnTo>
                      <a:pt x="1407" y="839"/>
                    </a:lnTo>
                    <a:lnTo>
                      <a:pt x="1407" y="840"/>
                    </a:lnTo>
                    <a:lnTo>
                      <a:pt x="1407" y="841"/>
                    </a:lnTo>
                    <a:lnTo>
                      <a:pt x="1407" y="842"/>
                    </a:lnTo>
                    <a:lnTo>
                      <a:pt x="1407" y="844"/>
                    </a:lnTo>
                    <a:lnTo>
                      <a:pt x="1407" y="844"/>
                    </a:lnTo>
                    <a:lnTo>
                      <a:pt x="1407" y="845"/>
                    </a:lnTo>
                    <a:lnTo>
                      <a:pt x="1407" y="848"/>
                    </a:lnTo>
                    <a:lnTo>
                      <a:pt x="1407" y="849"/>
                    </a:lnTo>
                    <a:lnTo>
                      <a:pt x="1407" y="850"/>
                    </a:lnTo>
                    <a:lnTo>
                      <a:pt x="1407" y="851"/>
                    </a:lnTo>
                    <a:lnTo>
                      <a:pt x="1407" y="852"/>
                    </a:lnTo>
                    <a:lnTo>
                      <a:pt x="1407" y="853"/>
                    </a:lnTo>
                    <a:lnTo>
                      <a:pt x="1407" y="854"/>
                    </a:lnTo>
                    <a:lnTo>
                      <a:pt x="1407" y="855"/>
                    </a:lnTo>
                    <a:lnTo>
                      <a:pt x="1407" y="857"/>
                    </a:lnTo>
                    <a:lnTo>
                      <a:pt x="1407" y="857"/>
                    </a:lnTo>
                    <a:lnTo>
                      <a:pt x="1407" y="858"/>
                    </a:lnTo>
                    <a:lnTo>
                      <a:pt x="1407" y="861"/>
                    </a:lnTo>
                    <a:lnTo>
                      <a:pt x="1407" y="862"/>
                    </a:lnTo>
                    <a:lnTo>
                      <a:pt x="1407" y="863"/>
                    </a:lnTo>
                    <a:lnTo>
                      <a:pt x="1407" y="864"/>
                    </a:lnTo>
                    <a:lnTo>
                      <a:pt x="1407" y="865"/>
                    </a:lnTo>
                    <a:lnTo>
                      <a:pt x="1407" y="866"/>
                    </a:lnTo>
                    <a:lnTo>
                      <a:pt x="1407" y="867"/>
                    </a:lnTo>
                    <a:lnTo>
                      <a:pt x="1407" y="868"/>
                    </a:lnTo>
                    <a:lnTo>
                      <a:pt x="1407" y="869"/>
                    </a:lnTo>
                    <a:lnTo>
                      <a:pt x="1407" y="869"/>
                    </a:lnTo>
                    <a:lnTo>
                      <a:pt x="1407" y="870"/>
                    </a:lnTo>
                    <a:lnTo>
                      <a:pt x="1407" y="871"/>
                    </a:lnTo>
                    <a:lnTo>
                      <a:pt x="1408" y="873"/>
                    </a:lnTo>
                    <a:lnTo>
                      <a:pt x="1408" y="875"/>
                    </a:lnTo>
                    <a:lnTo>
                      <a:pt x="1408" y="876"/>
                    </a:lnTo>
                    <a:lnTo>
                      <a:pt x="1408" y="880"/>
                    </a:lnTo>
                    <a:lnTo>
                      <a:pt x="1408" y="883"/>
                    </a:lnTo>
                    <a:lnTo>
                      <a:pt x="1408" y="884"/>
                    </a:lnTo>
                    <a:lnTo>
                      <a:pt x="1408" y="887"/>
                    </a:lnTo>
                    <a:lnTo>
                      <a:pt x="1408" y="890"/>
                    </a:lnTo>
                    <a:lnTo>
                      <a:pt x="1408" y="891"/>
                    </a:lnTo>
                    <a:lnTo>
                      <a:pt x="1408" y="892"/>
                    </a:lnTo>
                    <a:lnTo>
                      <a:pt x="1408" y="894"/>
                    </a:lnTo>
                    <a:lnTo>
                      <a:pt x="1408" y="895"/>
                    </a:lnTo>
                    <a:lnTo>
                      <a:pt x="1408" y="896"/>
                    </a:lnTo>
                    <a:lnTo>
                      <a:pt x="1408" y="898"/>
                    </a:lnTo>
                    <a:lnTo>
                      <a:pt x="1408" y="899"/>
                    </a:lnTo>
                    <a:lnTo>
                      <a:pt x="1408" y="901"/>
                    </a:lnTo>
                    <a:lnTo>
                      <a:pt x="1408" y="905"/>
                    </a:lnTo>
                    <a:lnTo>
                      <a:pt x="1408" y="906"/>
                    </a:lnTo>
                    <a:lnTo>
                      <a:pt x="1409" y="906"/>
                    </a:lnTo>
                    <a:lnTo>
                      <a:pt x="1409" y="907"/>
                    </a:lnTo>
                    <a:lnTo>
                      <a:pt x="1409" y="908"/>
                    </a:lnTo>
                    <a:lnTo>
                      <a:pt x="1409" y="910"/>
                    </a:lnTo>
                    <a:lnTo>
                      <a:pt x="1409" y="912"/>
                    </a:lnTo>
                    <a:lnTo>
                      <a:pt x="1409" y="915"/>
                    </a:lnTo>
                    <a:lnTo>
                      <a:pt x="1409" y="918"/>
                    </a:lnTo>
                    <a:lnTo>
                      <a:pt x="1409" y="923"/>
                    </a:lnTo>
                    <a:lnTo>
                      <a:pt x="1409" y="926"/>
                    </a:lnTo>
                    <a:lnTo>
                      <a:pt x="1409" y="929"/>
                    </a:lnTo>
                    <a:lnTo>
                      <a:pt x="1409" y="930"/>
                    </a:lnTo>
                    <a:lnTo>
                      <a:pt x="1409" y="931"/>
                    </a:lnTo>
                    <a:lnTo>
                      <a:pt x="1409" y="932"/>
                    </a:lnTo>
                    <a:lnTo>
                      <a:pt x="1409" y="933"/>
                    </a:lnTo>
                    <a:lnTo>
                      <a:pt x="1409" y="934"/>
                    </a:lnTo>
                    <a:lnTo>
                      <a:pt x="1409" y="935"/>
                    </a:lnTo>
                    <a:lnTo>
                      <a:pt x="1409" y="938"/>
                    </a:lnTo>
                    <a:lnTo>
                      <a:pt x="1409" y="939"/>
                    </a:lnTo>
                    <a:lnTo>
                      <a:pt x="1409" y="942"/>
                    </a:lnTo>
                    <a:lnTo>
                      <a:pt x="1410" y="943"/>
                    </a:lnTo>
                    <a:lnTo>
                      <a:pt x="1410" y="944"/>
                    </a:lnTo>
                    <a:lnTo>
                      <a:pt x="1410" y="949"/>
                    </a:lnTo>
                    <a:lnTo>
                      <a:pt x="1410" y="950"/>
                    </a:lnTo>
                    <a:lnTo>
                      <a:pt x="1410" y="951"/>
                    </a:lnTo>
                    <a:lnTo>
                      <a:pt x="1410" y="952"/>
                    </a:lnTo>
                    <a:lnTo>
                      <a:pt x="1410" y="953"/>
                    </a:lnTo>
                    <a:lnTo>
                      <a:pt x="1410" y="955"/>
                    </a:lnTo>
                    <a:lnTo>
                      <a:pt x="1410" y="955"/>
                    </a:lnTo>
                    <a:lnTo>
                      <a:pt x="1410" y="956"/>
                    </a:lnTo>
                    <a:lnTo>
                      <a:pt x="1410" y="958"/>
                    </a:lnTo>
                    <a:lnTo>
                      <a:pt x="1410" y="962"/>
                    </a:lnTo>
                    <a:lnTo>
                      <a:pt x="1410" y="963"/>
                    </a:lnTo>
                    <a:lnTo>
                      <a:pt x="1410" y="965"/>
                    </a:lnTo>
                    <a:lnTo>
                      <a:pt x="1410" y="966"/>
                    </a:lnTo>
                    <a:lnTo>
                      <a:pt x="1410" y="968"/>
                    </a:lnTo>
                    <a:lnTo>
                      <a:pt x="1410" y="972"/>
                    </a:lnTo>
                    <a:lnTo>
                      <a:pt x="1410" y="973"/>
                    </a:lnTo>
                    <a:lnTo>
                      <a:pt x="1410" y="974"/>
                    </a:lnTo>
                    <a:lnTo>
                      <a:pt x="1410" y="976"/>
                    </a:lnTo>
                    <a:lnTo>
                      <a:pt x="1411" y="979"/>
                    </a:lnTo>
                    <a:lnTo>
                      <a:pt x="1411" y="980"/>
                    </a:lnTo>
                    <a:lnTo>
                      <a:pt x="1411" y="981"/>
                    </a:lnTo>
                    <a:lnTo>
                      <a:pt x="1411" y="982"/>
                    </a:lnTo>
                    <a:lnTo>
                      <a:pt x="1411" y="983"/>
                    </a:lnTo>
                    <a:lnTo>
                      <a:pt x="1411" y="984"/>
                    </a:lnTo>
                    <a:lnTo>
                      <a:pt x="1411" y="995"/>
                    </a:lnTo>
                    <a:lnTo>
                      <a:pt x="1411" y="996"/>
                    </a:lnTo>
                    <a:lnTo>
                      <a:pt x="1411" y="999"/>
                    </a:lnTo>
                    <a:lnTo>
                      <a:pt x="1411" y="1000"/>
                    </a:lnTo>
                    <a:lnTo>
                      <a:pt x="1411" y="1003"/>
                    </a:lnTo>
                    <a:lnTo>
                      <a:pt x="1411" y="1005"/>
                    </a:lnTo>
                    <a:lnTo>
                      <a:pt x="1411" y="1005"/>
                    </a:lnTo>
                    <a:lnTo>
                      <a:pt x="1411" y="1007"/>
                    </a:lnTo>
                    <a:lnTo>
                      <a:pt x="1411" y="1009"/>
                    </a:lnTo>
                    <a:lnTo>
                      <a:pt x="1411" y="1010"/>
                    </a:lnTo>
                    <a:lnTo>
                      <a:pt x="1412" y="1012"/>
                    </a:lnTo>
                    <a:lnTo>
                      <a:pt x="1409" y="1012"/>
                    </a:lnTo>
                    <a:lnTo>
                      <a:pt x="1406" y="1012"/>
                    </a:lnTo>
                    <a:lnTo>
                      <a:pt x="1404" y="1012"/>
                    </a:lnTo>
                    <a:lnTo>
                      <a:pt x="1403" y="1012"/>
                    </a:lnTo>
                    <a:lnTo>
                      <a:pt x="1399" y="1012"/>
                    </a:lnTo>
                    <a:lnTo>
                      <a:pt x="1398" y="1012"/>
                    </a:lnTo>
                    <a:lnTo>
                      <a:pt x="1397" y="1012"/>
                    </a:lnTo>
                    <a:lnTo>
                      <a:pt x="1396" y="1012"/>
                    </a:lnTo>
                    <a:lnTo>
                      <a:pt x="1395" y="1012"/>
                    </a:lnTo>
                    <a:lnTo>
                      <a:pt x="1395" y="1012"/>
                    </a:lnTo>
                    <a:lnTo>
                      <a:pt x="1394" y="1012"/>
                    </a:lnTo>
                    <a:lnTo>
                      <a:pt x="1393" y="1012"/>
                    </a:lnTo>
                    <a:lnTo>
                      <a:pt x="1392" y="1012"/>
                    </a:lnTo>
                    <a:lnTo>
                      <a:pt x="1387" y="1012"/>
                    </a:lnTo>
                    <a:lnTo>
                      <a:pt x="1386" y="1012"/>
                    </a:lnTo>
                    <a:lnTo>
                      <a:pt x="1385" y="1012"/>
                    </a:lnTo>
                    <a:lnTo>
                      <a:pt x="1384" y="1012"/>
                    </a:lnTo>
                    <a:lnTo>
                      <a:pt x="1382" y="1012"/>
                    </a:lnTo>
                    <a:lnTo>
                      <a:pt x="1378" y="1013"/>
                    </a:lnTo>
                    <a:lnTo>
                      <a:pt x="1375" y="1013"/>
                    </a:lnTo>
                    <a:lnTo>
                      <a:pt x="1374" y="1013"/>
                    </a:lnTo>
                    <a:lnTo>
                      <a:pt x="1373" y="1013"/>
                    </a:lnTo>
                    <a:lnTo>
                      <a:pt x="1372" y="1013"/>
                    </a:lnTo>
                    <a:lnTo>
                      <a:pt x="1370" y="1013"/>
                    </a:lnTo>
                    <a:lnTo>
                      <a:pt x="1370" y="1013"/>
                    </a:lnTo>
                    <a:lnTo>
                      <a:pt x="1369" y="1013"/>
                    </a:lnTo>
                    <a:lnTo>
                      <a:pt x="1367" y="1013"/>
                    </a:lnTo>
                    <a:lnTo>
                      <a:pt x="1366" y="1013"/>
                    </a:lnTo>
                    <a:lnTo>
                      <a:pt x="1364" y="1013"/>
                    </a:lnTo>
                    <a:lnTo>
                      <a:pt x="1363" y="1013"/>
                    </a:lnTo>
                    <a:lnTo>
                      <a:pt x="1360" y="1013"/>
                    </a:lnTo>
                    <a:lnTo>
                      <a:pt x="1359" y="1013"/>
                    </a:lnTo>
                    <a:lnTo>
                      <a:pt x="1358" y="1013"/>
                    </a:lnTo>
                    <a:lnTo>
                      <a:pt x="1358" y="1013"/>
                    </a:lnTo>
                    <a:lnTo>
                      <a:pt x="1355" y="1013"/>
                    </a:lnTo>
                    <a:lnTo>
                      <a:pt x="1354" y="1013"/>
                    </a:lnTo>
                    <a:lnTo>
                      <a:pt x="1352" y="1013"/>
                    </a:lnTo>
                    <a:lnTo>
                      <a:pt x="1351" y="1013"/>
                    </a:lnTo>
                    <a:lnTo>
                      <a:pt x="1350" y="1013"/>
                    </a:lnTo>
                    <a:lnTo>
                      <a:pt x="1349" y="1014"/>
                    </a:lnTo>
                    <a:lnTo>
                      <a:pt x="1348" y="1014"/>
                    </a:lnTo>
                    <a:lnTo>
                      <a:pt x="1347" y="1014"/>
                    </a:lnTo>
                    <a:lnTo>
                      <a:pt x="1346" y="1014"/>
                    </a:lnTo>
                    <a:lnTo>
                      <a:pt x="1345" y="1014"/>
                    </a:lnTo>
                    <a:lnTo>
                      <a:pt x="1345" y="1014"/>
                    </a:lnTo>
                    <a:lnTo>
                      <a:pt x="1344" y="1014"/>
                    </a:lnTo>
                    <a:lnTo>
                      <a:pt x="1343" y="1014"/>
                    </a:lnTo>
                    <a:lnTo>
                      <a:pt x="1341" y="1014"/>
                    </a:lnTo>
                    <a:lnTo>
                      <a:pt x="1340" y="1014"/>
                    </a:lnTo>
                    <a:lnTo>
                      <a:pt x="1338" y="1014"/>
                    </a:lnTo>
                    <a:lnTo>
                      <a:pt x="1337" y="1014"/>
                    </a:lnTo>
                    <a:lnTo>
                      <a:pt x="1336" y="1014"/>
                    </a:lnTo>
                    <a:lnTo>
                      <a:pt x="1335" y="1014"/>
                    </a:lnTo>
                    <a:lnTo>
                      <a:pt x="1334" y="1014"/>
                    </a:lnTo>
                    <a:lnTo>
                      <a:pt x="1331" y="1014"/>
                    </a:lnTo>
                    <a:lnTo>
                      <a:pt x="1330" y="1014"/>
                    </a:lnTo>
                    <a:lnTo>
                      <a:pt x="1329" y="1014"/>
                    </a:lnTo>
                    <a:lnTo>
                      <a:pt x="1326" y="1014"/>
                    </a:lnTo>
                    <a:lnTo>
                      <a:pt x="1325" y="1014"/>
                    </a:lnTo>
                    <a:lnTo>
                      <a:pt x="1322" y="1014"/>
                    </a:lnTo>
                    <a:lnTo>
                      <a:pt x="1321" y="1014"/>
                    </a:lnTo>
                    <a:lnTo>
                      <a:pt x="1320" y="1014"/>
                    </a:lnTo>
                    <a:lnTo>
                      <a:pt x="1320" y="1014"/>
                    </a:lnTo>
                    <a:lnTo>
                      <a:pt x="1318" y="1014"/>
                    </a:lnTo>
                    <a:lnTo>
                      <a:pt x="1317" y="1014"/>
                    </a:lnTo>
                    <a:lnTo>
                      <a:pt x="1314" y="1014"/>
                    </a:lnTo>
                    <a:lnTo>
                      <a:pt x="1312" y="1015"/>
                    </a:lnTo>
                    <a:lnTo>
                      <a:pt x="1311" y="1015"/>
                    </a:lnTo>
                    <a:lnTo>
                      <a:pt x="1310" y="1015"/>
                    </a:lnTo>
                    <a:lnTo>
                      <a:pt x="1305" y="1015"/>
                    </a:lnTo>
                    <a:lnTo>
                      <a:pt x="1300" y="1015"/>
                    </a:lnTo>
                    <a:lnTo>
                      <a:pt x="1298" y="1015"/>
                    </a:lnTo>
                    <a:lnTo>
                      <a:pt x="1293" y="1015"/>
                    </a:lnTo>
                    <a:lnTo>
                      <a:pt x="1291" y="1015"/>
                    </a:lnTo>
                    <a:lnTo>
                      <a:pt x="1289" y="1015"/>
                    </a:lnTo>
                    <a:lnTo>
                      <a:pt x="1279" y="1015"/>
                    </a:lnTo>
                    <a:lnTo>
                      <a:pt x="1275" y="1015"/>
                    </a:lnTo>
                    <a:lnTo>
                      <a:pt x="1274" y="1015"/>
                    </a:lnTo>
                    <a:lnTo>
                      <a:pt x="1274" y="1016"/>
                    </a:lnTo>
                    <a:lnTo>
                      <a:pt x="1273" y="1016"/>
                    </a:lnTo>
                    <a:lnTo>
                      <a:pt x="1273" y="1017"/>
                    </a:lnTo>
                    <a:lnTo>
                      <a:pt x="1273" y="1017"/>
                    </a:lnTo>
                    <a:lnTo>
                      <a:pt x="1273" y="1018"/>
                    </a:lnTo>
                    <a:lnTo>
                      <a:pt x="1273" y="1020"/>
                    </a:lnTo>
                    <a:lnTo>
                      <a:pt x="1273" y="1021"/>
                    </a:lnTo>
                    <a:lnTo>
                      <a:pt x="1272" y="1021"/>
                    </a:lnTo>
                    <a:lnTo>
                      <a:pt x="1272" y="1022"/>
                    </a:lnTo>
                    <a:lnTo>
                      <a:pt x="1272" y="1023"/>
                    </a:lnTo>
                    <a:lnTo>
                      <a:pt x="1272" y="1024"/>
                    </a:lnTo>
                    <a:lnTo>
                      <a:pt x="1272" y="1025"/>
                    </a:lnTo>
                    <a:lnTo>
                      <a:pt x="1272" y="1026"/>
                    </a:lnTo>
                    <a:lnTo>
                      <a:pt x="1271" y="1026"/>
                    </a:lnTo>
                    <a:lnTo>
                      <a:pt x="1271" y="1027"/>
                    </a:lnTo>
                    <a:lnTo>
                      <a:pt x="1271" y="1028"/>
                    </a:lnTo>
                    <a:lnTo>
                      <a:pt x="1271" y="1029"/>
                    </a:lnTo>
                    <a:lnTo>
                      <a:pt x="1271" y="1030"/>
                    </a:lnTo>
                    <a:lnTo>
                      <a:pt x="1271" y="1030"/>
                    </a:lnTo>
                    <a:lnTo>
                      <a:pt x="1271" y="1032"/>
                    </a:lnTo>
                    <a:lnTo>
                      <a:pt x="1271" y="1033"/>
                    </a:lnTo>
                    <a:lnTo>
                      <a:pt x="1271" y="1034"/>
                    </a:lnTo>
                    <a:lnTo>
                      <a:pt x="1271" y="1035"/>
                    </a:lnTo>
                    <a:lnTo>
                      <a:pt x="1271" y="1036"/>
                    </a:lnTo>
                    <a:lnTo>
                      <a:pt x="1271" y="1037"/>
                    </a:lnTo>
                    <a:lnTo>
                      <a:pt x="1271" y="1038"/>
                    </a:lnTo>
                    <a:lnTo>
                      <a:pt x="1271" y="1039"/>
                    </a:lnTo>
                    <a:lnTo>
                      <a:pt x="1271" y="1041"/>
                    </a:lnTo>
                    <a:lnTo>
                      <a:pt x="1271" y="1042"/>
                    </a:lnTo>
                    <a:lnTo>
                      <a:pt x="1271" y="1042"/>
                    </a:lnTo>
                    <a:lnTo>
                      <a:pt x="1271" y="1043"/>
                    </a:lnTo>
                    <a:lnTo>
                      <a:pt x="1270" y="1042"/>
                    </a:lnTo>
                    <a:lnTo>
                      <a:pt x="1269" y="1042"/>
                    </a:lnTo>
                    <a:lnTo>
                      <a:pt x="1268" y="1042"/>
                    </a:lnTo>
                    <a:lnTo>
                      <a:pt x="1268" y="1042"/>
                    </a:lnTo>
                    <a:lnTo>
                      <a:pt x="1267" y="1042"/>
                    </a:lnTo>
                    <a:lnTo>
                      <a:pt x="1266" y="1042"/>
                    </a:lnTo>
                    <a:lnTo>
                      <a:pt x="1265" y="1041"/>
                    </a:lnTo>
                    <a:lnTo>
                      <a:pt x="1264" y="1041"/>
                    </a:lnTo>
                    <a:lnTo>
                      <a:pt x="1263" y="1041"/>
                    </a:lnTo>
                    <a:lnTo>
                      <a:pt x="1262" y="1041"/>
                    </a:lnTo>
                    <a:lnTo>
                      <a:pt x="1261" y="1040"/>
                    </a:lnTo>
                    <a:lnTo>
                      <a:pt x="1260" y="1040"/>
                    </a:lnTo>
                    <a:lnTo>
                      <a:pt x="1259" y="1040"/>
                    </a:lnTo>
                    <a:lnTo>
                      <a:pt x="1259" y="1040"/>
                    </a:lnTo>
                    <a:lnTo>
                      <a:pt x="1258" y="1040"/>
                    </a:lnTo>
                    <a:lnTo>
                      <a:pt x="1257" y="1040"/>
                    </a:lnTo>
                    <a:lnTo>
                      <a:pt x="1256" y="1040"/>
                    </a:lnTo>
                    <a:lnTo>
                      <a:pt x="1256" y="1041"/>
                    </a:lnTo>
                    <a:lnTo>
                      <a:pt x="1255" y="1041"/>
                    </a:lnTo>
                    <a:lnTo>
                      <a:pt x="1254" y="1041"/>
                    </a:lnTo>
                    <a:lnTo>
                      <a:pt x="1253" y="1041"/>
                    </a:lnTo>
                    <a:lnTo>
                      <a:pt x="1254" y="1041"/>
                    </a:lnTo>
                    <a:lnTo>
                      <a:pt x="1254" y="1042"/>
                    </a:lnTo>
                    <a:lnTo>
                      <a:pt x="1253" y="1042"/>
                    </a:lnTo>
                    <a:lnTo>
                      <a:pt x="1252" y="1042"/>
                    </a:lnTo>
                    <a:lnTo>
                      <a:pt x="1251" y="1042"/>
                    </a:lnTo>
                    <a:lnTo>
                      <a:pt x="1250" y="1042"/>
                    </a:lnTo>
                    <a:lnTo>
                      <a:pt x="1249" y="1042"/>
                    </a:lnTo>
                    <a:lnTo>
                      <a:pt x="1248" y="1042"/>
                    </a:lnTo>
                    <a:lnTo>
                      <a:pt x="1247" y="1042"/>
                    </a:lnTo>
                    <a:lnTo>
                      <a:pt x="1247" y="1042"/>
                    </a:lnTo>
                    <a:lnTo>
                      <a:pt x="1246" y="1042"/>
                    </a:lnTo>
                    <a:lnTo>
                      <a:pt x="1246" y="1042"/>
                    </a:lnTo>
                    <a:lnTo>
                      <a:pt x="1245" y="1043"/>
                    </a:lnTo>
                    <a:lnTo>
                      <a:pt x="1244" y="1043"/>
                    </a:lnTo>
                    <a:lnTo>
                      <a:pt x="1244" y="1042"/>
                    </a:lnTo>
                    <a:lnTo>
                      <a:pt x="1243" y="1042"/>
                    </a:lnTo>
                    <a:lnTo>
                      <a:pt x="1242" y="1042"/>
                    </a:lnTo>
                    <a:lnTo>
                      <a:pt x="1242" y="1042"/>
                    </a:lnTo>
                    <a:lnTo>
                      <a:pt x="1241" y="1042"/>
                    </a:lnTo>
                    <a:lnTo>
                      <a:pt x="1241" y="1041"/>
                    </a:lnTo>
                    <a:lnTo>
                      <a:pt x="1241" y="1040"/>
                    </a:lnTo>
                    <a:lnTo>
                      <a:pt x="1240" y="1040"/>
                    </a:lnTo>
                    <a:lnTo>
                      <a:pt x="1240" y="1039"/>
                    </a:lnTo>
                    <a:lnTo>
                      <a:pt x="1239" y="1039"/>
                    </a:lnTo>
                    <a:lnTo>
                      <a:pt x="1239" y="1038"/>
                    </a:lnTo>
                    <a:lnTo>
                      <a:pt x="1238" y="1038"/>
                    </a:lnTo>
                    <a:lnTo>
                      <a:pt x="1238" y="1037"/>
                    </a:lnTo>
                    <a:lnTo>
                      <a:pt x="1237" y="1036"/>
                    </a:lnTo>
                    <a:lnTo>
                      <a:pt x="1237" y="1035"/>
                    </a:lnTo>
                    <a:lnTo>
                      <a:pt x="1236" y="1034"/>
                    </a:lnTo>
                    <a:lnTo>
                      <a:pt x="1235" y="1034"/>
                    </a:lnTo>
                    <a:lnTo>
                      <a:pt x="1235" y="1033"/>
                    </a:lnTo>
                    <a:lnTo>
                      <a:pt x="1235" y="1032"/>
                    </a:lnTo>
                    <a:lnTo>
                      <a:pt x="1234" y="1032"/>
                    </a:lnTo>
                    <a:lnTo>
                      <a:pt x="1234" y="1031"/>
                    </a:lnTo>
                    <a:lnTo>
                      <a:pt x="1234" y="1031"/>
                    </a:lnTo>
                    <a:lnTo>
                      <a:pt x="1234" y="1030"/>
                    </a:lnTo>
                    <a:lnTo>
                      <a:pt x="1234" y="1029"/>
                    </a:lnTo>
                    <a:lnTo>
                      <a:pt x="1234" y="1029"/>
                    </a:lnTo>
                    <a:lnTo>
                      <a:pt x="1234" y="1028"/>
                    </a:lnTo>
                    <a:lnTo>
                      <a:pt x="1234" y="1027"/>
                    </a:lnTo>
                    <a:lnTo>
                      <a:pt x="1233" y="1027"/>
                    </a:lnTo>
                    <a:lnTo>
                      <a:pt x="1232" y="1027"/>
                    </a:lnTo>
                    <a:lnTo>
                      <a:pt x="1232" y="1026"/>
                    </a:lnTo>
                    <a:lnTo>
                      <a:pt x="1231" y="1026"/>
                    </a:lnTo>
                    <a:lnTo>
                      <a:pt x="1230" y="1026"/>
                    </a:lnTo>
                    <a:lnTo>
                      <a:pt x="1229" y="1025"/>
                    </a:lnTo>
                    <a:lnTo>
                      <a:pt x="1229" y="1024"/>
                    </a:lnTo>
                    <a:lnTo>
                      <a:pt x="1229" y="1023"/>
                    </a:lnTo>
                    <a:lnTo>
                      <a:pt x="1229" y="1022"/>
                    </a:lnTo>
                    <a:lnTo>
                      <a:pt x="1228" y="1022"/>
                    </a:lnTo>
                    <a:lnTo>
                      <a:pt x="1228" y="1021"/>
                    </a:lnTo>
                    <a:lnTo>
                      <a:pt x="1227" y="1021"/>
                    </a:lnTo>
                    <a:lnTo>
                      <a:pt x="1227" y="1020"/>
                    </a:lnTo>
                    <a:lnTo>
                      <a:pt x="1226" y="1019"/>
                    </a:lnTo>
                    <a:lnTo>
                      <a:pt x="1226" y="1018"/>
                    </a:lnTo>
                    <a:lnTo>
                      <a:pt x="1225" y="1018"/>
                    </a:lnTo>
                    <a:lnTo>
                      <a:pt x="1225" y="1017"/>
                    </a:lnTo>
                    <a:lnTo>
                      <a:pt x="1225" y="1017"/>
                    </a:lnTo>
                    <a:lnTo>
                      <a:pt x="1224" y="1017"/>
                    </a:lnTo>
                    <a:lnTo>
                      <a:pt x="1215" y="1017"/>
                    </a:lnTo>
                    <a:lnTo>
                      <a:pt x="1208" y="1017"/>
                    </a:lnTo>
                    <a:lnTo>
                      <a:pt x="1205" y="1017"/>
                    </a:lnTo>
                    <a:lnTo>
                      <a:pt x="1204" y="1017"/>
                    </a:lnTo>
                    <a:lnTo>
                      <a:pt x="1197" y="1017"/>
                    </a:lnTo>
                    <a:lnTo>
                      <a:pt x="1195" y="1017"/>
                    </a:lnTo>
                    <a:lnTo>
                      <a:pt x="1185" y="1017"/>
                    </a:lnTo>
                    <a:lnTo>
                      <a:pt x="1180" y="1013"/>
                    </a:lnTo>
                    <a:lnTo>
                      <a:pt x="1175" y="1010"/>
                    </a:lnTo>
                    <a:lnTo>
                      <a:pt x="1174" y="1009"/>
                    </a:lnTo>
                    <a:lnTo>
                      <a:pt x="1173" y="1008"/>
                    </a:lnTo>
                    <a:lnTo>
                      <a:pt x="1172" y="1008"/>
                    </a:lnTo>
                    <a:lnTo>
                      <a:pt x="1172" y="1008"/>
                    </a:lnTo>
                    <a:lnTo>
                      <a:pt x="1172" y="1007"/>
                    </a:lnTo>
                    <a:lnTo>
                      <a:pt x="1169" y="1005"/>
                    </a:lnTo>
                    <a:lnTo>
                      <a:pt x="1168" y="1005"/>
                    </a:lnTo>
                    <a:lnTo>
                      <a:pt x="1168" y="1005"/>
                    </a:lnTo>
                    <a:lnTo>
                      <a:pt x="1167" y="1005"/>
                    </a:lnTo>
                    <a:lnTo>
                      <a:pt x="1165" y="1004"/>
                    </a:lnTo>
                    <a:lnTo>
                      <a:pt x="1164" y="1003"/>
                    </a:lnTo>
                    <a:lnTo>
                      <a:pt x="1163" y="1002"/>
                    </a:lnTo>
                    <a:lnTo>
                      <a:pt x="1162" y="1002"/>
                    </a:lnTo>
                    <a:lnTo>
                      <a:pt x="1161" y="1001"/>
                    </a:lnTo>
                    <a:lnTo>
                      <a:pt x="1160" y="1000"/>
                    </a:lnTo>
                    <a:lnTo>
                      <a:pt x="1159" y="999"/>
                    </a:lnTo>
                    <a:lnTo>
                      <a:pt x="1156" y="997"/>
                    </a:lnTo>
                    <a:lnTo>
                      <a:pt x="1153" y="995"/>
                    </a:lnTo>
                    <a:lnTo>
                      <a:pt x="1149" y="992"/>
                    </a:lnTo>
                    <a:lnTo>
                      <a:pt x="1148" y="992"/>
                    </a:lnTo>
                    <a:lnTo>
                      <a:pt x="1148" y="992"/>
                    </a:lnTo>
                    <a:lnTo>
                      <a:pt x="1147" y="992"/>
                    </a:lnTo>
                    <a:lnTo>
                      <a:pt x="1147" y="991"/>
                    </a:lnTo>
                    <a:lnTo>
                      <a:pt x="1144" y="989"/>
                    </a:lnTo>
                    <a:lnTo>
                      <a:pt x="1142" y="988"/>
                    </a:lnTo>
                    <a:lnTo>
                      <a:pt x="1133" y="981"/>
                    </a:lnTo>
                    <a:lnTo>
                      <a:pt x="1129" y="980"/>
                    </a:lnTo>
                    <a:lnTo>
                      <a:pt x="1125" y="977"/>
                    </a:lnTo>
                    <a:lnTo>
                      <a:pt x="1122" y="974"/>
                    </a:lnTo>
                    <a:lnTo>
                      <a:pt x="1120" y="973"/>
                    </a:lnTo>
                    <a:lnTo>
                      <a:pt x="1119" y="972"/>
                    </a:lnTo>
                    <a:lnTo>
                      <a:pt x="1113" y="968"/>
                    </a:lnTo>
                    <a:lnTo>
                      <a:pt x="1103" y="962"/>
                    </a:lnTo>
                    <a:lnTo>
                      <a:pt x="1098" y="958"/>
                    </a:lnTo>
                    <a:lnTo>
                      <a:pt x="1096" y="957"/>
                    </a:lnTo>
                    <a:lnTo>
                      <a:pt x="1080" y="946"/>
                    </a:lnTo>
                    <a:lnTo>
                      <a:pt x="1074" y="943"/>
                    </a:lnTo>
                    <a:lnTo>
                      <a:pt x="1066" y="938"/>
                    </a:lnTo>
                    <a:lnTo>
                      <a:pt x="1066" y="937"/>
                    </a:lnTo>
                    <a:lnTo>
                      <a:pt x="1063" y="935"/>
                    </a:lnTo>
                    <a:lnTo>
                      <a:pt x="1061" y="933"/>
                    </a:lnTo>
                    <a:lnTo>
                      <a:pt x="1057" y="931"/>
                    </a:lnTo>
                    <a:lnTo>
                      <a:pt x="1055" y="930"/>
                    </a:lnTo>
                    <a:lnTo>
                      <a:pt x="1054" y="930"/>
                    </a:lnTo>
                    <a:lnTo>
                      <a:pt x="1051" y="927"/>
                    </a:lnTo>
                    <a:lnTo>
                      <a:pt x="1050" y="927"/>
                    </a:lnTo>
                    <a:lnTo>
                      <a:pt x="1049" y="926"/>
                    </a:lnTo>
                    <a:lnTo>
                      <a:pt x="1048" y="926"/>
                    </a:lnTo>
                    <a:lnTo>
                      <a:pt x="1046" y="924"/>
                    </a:lnTo>
                    <a:lnTo>
                      <a:pt x="1044" y="922"/>
                    </a:lnTo>
                    <a:lnTo>
                      <a:pt x="1042" y="921"/>
                    </a:lnTo>
                    <a:lnTo>
                      <a:pt x="1040" y="920"/>
                    </a:lnTo>
                    <a:lnTo>
                      <a:pt x="1037" y="918"/>
                    </a:lnTo>
                    <a:lnTo>
                      <a:pt x="1036" y="918"/>
                    </a:lnTo>
                    <a:lnTo>
                      <a:pt x="1036" y="918"/>
                    </a:lnTo>
                    <a:lnTo>
                      <a:pt x="1036" y="917"/>
                    </a:lnTo>
                    <a:lnTo>
                      <a:pt x="1032" y="915"/>
                    </a:lnTo>
                    <a:lnTo>
                      <a:pt x="1028" y="912"/>
                    </a:lnTo>
                    <a:lnTo>
                      <a:pt x="1027" y="912"/>
                    </a:lnTo>
                    <a:lnTo>
                      <a:pt x="1019" y="906"/>
                    </a:lnTo>
                    <a:lnTo>
                      <a:pt x="1018" y="906"/>
                    </a:lnTo>
                    <a:lnTo>
                      <a:pt x="1015" y="904"/>
                    </a:lnTo>
                    <a:lnTo>
                      <a:pt x="1012" y="902"/>
                    </a:lnTo>
                    <a:lnTo>
                      <a:pt x="1011" y="902"/>
                    </a:lnTo>
                    <a:lnTo>
                      <a:pt x="1011" y="901"/>
                    </a:lnTo>
                    <a:lnTo>
                      <a:pt x="1008" y="899"/>
                    </a:lnTo>
                    <a:lnTo>
                      <a:pt x="1006" y="897"/>
                    </a:lnTo>
                    <a:lnTo>
                      <a:pt x="1003" y="895"/>
                    </a:lnTo>
                    <a:lnTo>
                      <a:pt x="1002" y="895"/>
                    </a:lnTo>
                    <a:lnTo>
                      <a:pt x="999" y="893"/>
                    </a:lnTo>
                    <a:lnTo>
                      <a:pt x="996" y="891"/>
                    </a:lnTo>
                    <a:lnTo>
                      <a:pt x="994" y="890"/>
                    </a:lnTo>
                    <a:lnTo>
                      <a:pt x="990" y="887"/>
                    </a:lnTo>
                    <a:lnTo>
                      <a:pt x="986" y="884"/>
                    </a:lnTo>
                    <a:lnTo>
                      <a:pt x="986" y="883"/>
                    </a:lnTo>
                    <a:lnTo>
                      <a:pt x="985" y="883"/>
                    </a:lnTo>
                    <a:lnTo>
                      <a:pt x="981" y="881"/>
                    </a:lnTo>
                    <a:lnTo>
                      <a:pt x="978" y="879"/>
                    </a:lnTo>
                    <a:lnTo>
                      <a:pt x="976" y="878"/>
                    </a:lnTo>
                    <a:lnTo>
                      <a:pt x="974" y="877"/>
                    </a:lnTo>
                    <a:lnTo>
                      <a:pt x="970" y="873"/>
                    </a:lnTo>
                    <a:lnTo>
                      <a:pt x="969" y="873"/>
                    </a:lnTo>
                    <a:lnTo>
                      <a:pt x="968" y="873"/>
                    </a:lnTo>
                    <a:lnTo>
                      <a:pt x="967" y="873"/>
                    </a:lnTo>
                    <a:lnTo>
                      <a:pt x="962" y="873"/>
                    </a:lnTo>
                    <a:lnTo>
                      <a:pt x="959" y="873"/>
                    </a:lnTo>
                    <a:lnTo>
                      <a:pt x="955" y="873"/>
                    </a:lnTo>
                    <a:lnTo>
                      <a:pt x="954" y="873"/>
                    </a:lnTo>
                    <a:lnTo>
                      <a:pt x="953" y="873"/>
                    </a:lnTo>
                    <a:lnTo>
                      <a:pt x="952" y="873"/>
                    </a:lnTo>
                    <a:lnTo>
                      <a:pt x="951" y="873"/>
                    </a:lnTo>
                    <a:lnTo>
                      <a:pt x="949" y="873"/>
                    </a:lnTo>
                    <a:lnTo>
                      <a:pt x="947" y="873"/>
                    </a:lnTo>
                    <a:lnTo>
                      <a:pt x="944" y="873"/>
                    </a:lnTo>
                    <a:lnTo>
                      <a:pt x="943" y="873"/>
                    </a:lnTo>
                    <a:lnTo>
                      <a:pt x="942" y="873"/>
                    </a:lnTo>
                    <a:lnTo>
                      <a:pt x="939" y="873"/>
                    </a:lnTo>
                    <a:lnTo>
                      <a:pt x="937" y="873"/>
                    </a:lnTo>
                    <a:lnTo>
                      <a:pt x="934" y="873"/>
                    </a:lnTo>
                    <a:lnTo>
                      <a:pt x="928" y="873"/>
                    </a:lnTo>
                    <a:lnTo>
                      <a:pt x="921" y="873"/>
                    </a:lnTo>
                    <a:lnTo>
                      <a:pt x="919" y="873"/>
                    </a:lnTo>
                    <a:lnTo>
                      <a:pt x="918" y="873"/>
                    </a:lnTo>
                    <a:lnTo>
                      <a:pt x="917" y="873"/>
                    </a:lnTo>
                    <a:lnTo>
                      <a:pt x="914" y="873"/>
                    </a:lnTo>
                    <a:lnTo>
                      <a:pt x="907" y="873"/>
                    </a:lnTo>
                    <a:lnTo>
                      <a:pt x="893" y="873"/>
                    </a:lnTo>
                    <a:lnTo>
                      <a:pt x="891" y="873"/>
                    </a:lnTo>
                    <a:lnTo>
                      <a:pt x="890" y="873"/>
                    </a:lnTo>
                    <a:lnTo>
                      <a:pt x="888" y="873"/>
                    </a:lnTo>
                    <a:lnTo>
                      <a:pt x="881" y="873"/>
                    </a:lnTo>
                    <a:lnTo>
                      <a:pt x="878" y="873"/>
                    </a:lnTo>
                    <a:lnTo>
                      <a:pt x="877" y="873"/>
                    </a:lnTo>
                    <a:lnTo>
                      <a:pt x="868" y="873"/>
                    </a:lnTo>
                    <a:lnTo>
                      <a:pt x="864" y="873"/>
                    </a:lnTo>
                    <a:lnTo>
                      <a:pt x="863" y="873"/>
                    </a:lnTo>
                    <a:lnTo>
                      <a:pt x="858" y="873"/>
                    </a:lnTo>
                    <a:lnTo>
                      <a:pt x="851" y="873"/>
                    </a:lnTo>
                    <a:lnTo>
                      <a:pt x="847" y="873"/>
                    </a:lnTo>
                    <a:lnTo>
                      <a:pt x="841" y="873"/>
                    </a:lnTo>
                    <a:lnTo>
                      <a:pt x="838" y="873"/>
                    </a:lnTo>
                    <a:lnTo>
                      <a:pt x="833" y="873"/>
                    </a:lnTo>
                    <a:lnTo>
                      <a:pt x="822" y="874"/>
                    </a:lnTo>
                    <a:lnTo>
                      <a:pt x="817" y="874"/>
                    </a:lnTo>
                    <a:lnTo>
                      <a:pt x="812" y="874"/>
                    </a:lnTo>
                    <a:lnTo>
                      <a:pt x="806" y="874"/>
                    </a:lnTo>
                    <a:lnTo>
                      <a:pt x="805" y="874"/>
                    </a:lnTo>
                    <a:lnTo>
                      <a:pt x="801" y="874"/>
                    </a:lnTo>
                    <a:lnTo>
                      <a:pt x="800" y="874"/>
                    </a:lnTo>
                    <a:lnTo>
                      <a:pt x="796" y="874"/>
                    </a:lnTo>
                    <a:lnTo>
                      <a:pt x="795" y="874"/>
                    </a:lnTo>
                    <a:lnTo>
                      <a:pt x="793" y="874"/>
                    </a:lnTo>
                    <a:lnTo>
                      <a:pt x="792" y="873"/>
                    </a:lnTo>
                    <a:lnTo>
                      <a:pt x="791" y="873"/>
                    </a:lnTo>
                    <a:lnTo>
                      <a:pt x="788" y="873"/>
                    </a:lnTo>
                    <a:lnTo>
                      <a:pt x="787" y="873"/>
                    </a:lnTo>
                    <a:lnTo>
                      <a:pt x="786" y="873"/>
                    </a:lnTo>
                    <a:lnTo>
                      <a:pt x="785" y="873"/>
                    </a:lnTo>
                    <a:lnTo>
                      <a:pt x="784" y="873"/>
                    </a:lnTo>
                    <a:lnTo>
                      <a:pt x="779" y="873"/>
                    </a:lnTo>
                    <a:lnTo>
                      <a:pt x="775" y="873"/>
                    </a:lnTo>
                    <a:lnTo>
                      <a:pt x="773" y="873"/>
                    </a:lnTo>
                    <a:lnTo>
                      <a:pt x="770" y="874"/>
                    </a:lnTo>
                    <a:lnTo>
                      <a:pt x="768" y="874"/>
                    </a:lnTo>
                    <a:lnTo>
                      <a:pt x="767" y="874"/>
                    </a:lnTo>
                    <a:lnTo>
                      <a:pt x="756" y="873"/>
                    </a:lnTo>
                    <a:lnTo>
                      <a:pt x="752" y="873"/>
                    </a:lnTo>
                    <a:lnTo>
                      <a:pt x="750" y="873"/>
                    </a:lnTo>
                    <a:lnTo>
                      <a:pt x="747" y="873"/>
                    </a:lnTo>
                    <a:lnTo>
                      <a:pt x="740" y="873"/>
                    </a:lnTo>
                    <a:lnTo>
                      <a:pt x="739" y="873"/>
                    </a:lnTo>
                    <a:lnTo>
                      <a:pt x="737" y="873"/>
                    </a:lnTo>
                    <a:lnTo>
                      <a:pt x="736" y="873"/>
                    </a:lnTo>
                    <a:lnTo>
                      <a:pt x="735" y="873"/>
                    </a:lnTo>
                    <a:lnTo>
                      <a:pt x="734" y="873"/>
                    </a:lnTo>
                    <a:lnTo>
                      <a:pt x="730" y="873"/>
                    </a:lnTo>
                    <a:lnTo>
                      <a:pt x="729" y="873"/>
                    </a:lnTo>
                    <a:lnTo>
                      <a:pt x="728" y="873"/>
                    </a:lnTo>
                    <a:lnTo>
                      <a:pt x="727" y="873"/>
                    </a:lnTo>
                    <a:lnTo>
                      <a:pt x="727" y="873"/>
                    </a:lnTo>
                    <a:lnTo>
                      <a:pt x="726" y="873"/>
                    </a:lnTo>
                    <a:lnTo>
                      <a:pt x="725" y="873"/>
                    </a:lnTo>
                    <a:lnTo>
                      <a:pt x="721" y="873"/>
                    </a:lnTo>
                    <a:lnTo>
                      <a:pt x="720" y="873"/>
                    </a:lnTo>
                    <a:lnTo>
                      <a:pt x="719" y="873"/>
                    </a:lnTo>
                    <a:lnTo>
                      <a:pt x="718" y="873"/>
                    </a:lnTo>
                    <a:lnTo>
                      <a:pt x="717" y="873"/>
                    </a:lnTo>
                    <a:lnTo>
                      <a:pt x="716" y="873"/>
                    </a:lnTo>
                    <a:lnTo>
                      <a:pt x="714" y="873"/>
                    </a:lnTo>
                    <a:lnTo>
                      <a:pt x="712" y="873"/>
                    </a:lnTo>
                    <a:lnTo>
                      <a:pt x="711" y="873"/>
                    </a:lnTo>
                    <a:lnTo>
                      <a:pt x="708" y="873"/>
                    </a:lnTo>
                    <a:lnTo>
                      <a:pt x="700" y="873"/>
                    </a:lnTo>
                    <a:lnTo>
                      <a:pt x="698" y="873"/>
                    </a:lnTo>
                    <a:lnTo>
                      <a:pt x="697" y="873"/>
                    </a:lnTo>
                    <a:lnTo>
                      <a:pt x="694" y="873"/>
                    </a:lnTo>
                    <a:lnTo>
                      <a:pt x="693" y="873"/>
                    </a:lnTo>
                    <a:lnTo>
                      <a:pt x="691" y="873"/>
                    </a:lnTo>
                    <a:lnTo>
                      <a:pt x="690" y="873"/>
                    </a:lnTo>
                    <a:lnTo>
                      <a:pt x="690" y="873"/>
                    </a:lnTo>
                    <a:lnTo>
                      <a:pt x="689" y="873"/>
                    </a:lnTo>
                    <a:lnTo>
                      <a:pt x="688" y="873"/>
                    </a:lnTo>
                    <a:lnTo>
                      <a:pt x="683" y="873"/>
                    </a:lnTo>
                    <a:lnTo>
                      <a:pt x="681" y="873"/>
                    </a:lnTo>
                    <a:lnTo>
                      <a:pt x="669" y="873"/>
                    </a:lnTo>
                    <a:lnTo>
                      <a:pt x="668" y="873"/>
                    </a:lnTo>
                    <a:lnTo>
                      <a:pt x="667" y="873"/>
                    </a:lnTo>
                    <a:lnTo>
                      <a:pt x="666" y="873"/>
                    </a:lnTo>
                    <a:lnTo>
                      <a:pt x="665" y="873"/>
                    </a:lnTo>
                    <a:lnTo>
                      <a:pt x="664" y="873"/>
                    </a:lnTo>
                    <a:lnTo>
                      <a:pt x="662" y="873"/>
                    </a:lnTo>
                    <a:lnTo>
                      <a:pt x="661" y="873"/>
                    </a:lnTo>
                    <a:lnTo>
                      <a:pt x="660" y="873"/>
                    </a:lnTo>
                    <a:lnTo>
                      <a:pt x="659" y="873"/>
                    </a:lnTo>
                    <a:lnTo>
                      <a:pt x="658" y="873"/>
                    </a:lnTo>
                    <a:lnTo>
                      <a:pt x="657" y="873"/>
                    </a:lnTo>
                    <a:lnTo>
                      <a:pt x="656" y="873"/>
                    </a:lnTo>
                    <a:lnTo>
                      <a:pt x="655" y="873"/>
                    </a:lnTo>
                    <a:lnTo>
                      <a:pt x="654" y="873"/>
                    </a:lnTo>
                    <a:lnTo>
                      <a:pt x="653" y="873"/>
                    </a:lnTo>
                    <a:lnTo>
                      <a:pt x="652" y="872"/>
                    </a:lnTo>
                    <a:lnTo>
                      <a:pt x="647" y="872"/>
                    </a:lnTo>
                    <a:lnTo>
                      <a:pt x="646" y="872"/>
                    </a:lnTo>
                    <a:lnTo>
                      <a:pt x="645" y="872"/>
                    </a:lnTo>
                    <a:lnTo>
                      <a:pt x="644" y="872"/>
                    </a:lnTo>
                    <a:lnTo>
                      <a:pt x="641" y="872"/>
                    </a:lnTo>
                    <a:lnTo>
                      <a:pt x="640" y="872"/>
                    </a:lnTo>
                    <a:lnTo>
                      <a:pt x="640" y="872"/>
                    </a:lnTo>
                    <a:lnTo>
                      <a:pt x="632" y="872"/>
                    </a:lnTo>
                    <a:lnTo>
                      <a:pt x="628" y="873"/>
                    </a:lnTo>
                    <a:lnTo>
                      <a:pt x="627" y="874"/>
                    </a:lnTo>
                    <a:lnTo>
                      <a:pt x="622" y="874"/>
                    </a:lnTo>
                    <a:lnTo>
                      <a:pt x="621" y="875"/>
                    </a:lnTo>
                    <a:lnTo>
                      <a:pt x="616" y="876"/>
                    </a:lnTo>
                    <a:lnTo>
                      <a:pt x="615" y="876"/>
                    </a:lnTo>
                    <a:lnTo>
                      <a:pt x="613" y="876"/>
                    </a:lnTo>
                    <a:lnTo>
                      <a:pt x="612" y="876"/>
                    </a:lnTo>
                    <a:lnTo>
                      <a:pt x="609" y="877"/>
                    </a:lnTo>
                    <a:lnTo>
                      <a:pt x="608" y="877"/>
                    </a:lnTo>
                    <a:lnTo>
                      <a:pt x="607" y="877"/>
                    </a:lnTo>
                    <a:lnTo>
                      <a:pt x="606" y="877"/>
                    </a:lnTo>
                    <a:lnTo>
                      <a:pt x="605" y="877"/>
                    </a:lnTo>
                    <a:lnTo>
                      <a:pt x="604" y="878"/>
                    </a:lnTo>
                    <a:lnTo>
                      <a:pt x="603" y="878"/>
                    </a:lnTo>
                    <a:lnTo>
                      <a:pt x="601" y="878"/>
                    </a:lnTo>
                    <a:lnTo>
                      <a:pt x="599" y="879"/>
                    </a:lnTo>
                    <a:lnTo>
                      <a:pt x="597" y="879"/>
                    </a:lnTo>
                    <a:lnTo>
                      <a:pt x="596" y="879"/>
                    </a:lnTo>
                    <a:lnTo>
                      <a:pt x="595" y="879"/>
                    </a:lnTo>
                    <a:lnTo>
                      <a:pt x="592" y="880"/>
                    </a:lnTo>
                    <a:lnTo>
                      <a:pt x="591" y="880"/>
                    </a:lnTo>
                    <a:lnTo>
                      <a:pt x="591" y="880"/>
                    </a:lnTo>
                    <a:lnTo>
                      <a:pt x="590" y="880"/>
                    </a:lnTo>
                    <a:lnTo>
                      <a:pt x="586" y="881"/>
                    </a:lnTo>
                    <a:lnTo>
                      <a:pt x="585" y="881"/>
                    </a:lnTo>
                    <a:lnTo>
                      <a:pt x="584" y="881"/>
                    </a:lnTo>
                    <a:lnTo>
                      <a:pt x="583" y="881"/>
                    </a:lnTo>
                    <a:lnTo>
                      <a:pt x="582" y="881"/>
                    </a:lnTo>
                    <a:lnTo>
                      <a:pt x="580" y="882"/>
                    </a:lnTo>
                    <a:lnTo>
                      <a:pt x="579" y="882"/>
                    </a:lnTo>
                    <a:lnTo>
                      <a:pt x="579" y="882"/>
                    </a:lnTo>
                    <a:lnTo>
                      <a:pt x="578" y="882"/>
                    </a:lnTo>
                    <a:lnTo>
                      <a:pt x="576" y="883"/>
                    </a:lnTo>
                    <a:lnTo>
                      <a:pt x="575" y="883"/>
                    </a:lnTo>
                    <a:lnTo>
                      <a:pt x="574" y="883"/>
                    </a:lnTo>
                    <a:lnTo>
                      <a:pt x="573" y="883"/>
                    </a:lnTo>
                    <a:lnTo>
                      <a:pt x="572" y="883"/>
                    </a:lnTo>
                    <a:lnTo>
                      <a:pt x="570" y="884"/>
                    </a:lnTo>
                    <a:lnTo>
                      <a:pt x="569" y="884"/>
                    </a:lnTo>
                    <a:lnTo>
                      <a:pt x="568" y="884"/>
                    </a:lnTo>
                    <a:lnTo>
                      <a:pt x="567" y="884"/>
                    </a:lnTo>
                    <a:lnTo>
                      <a:pt x="566" y="885"/>
                    </a:lnTo>
                    <a:lnTo>
                      <a:pt x="566" y="885"/>
                    </a:lnTo>
                    <a:lnTo>
                      <a:pt x="565" y="885"/>
                    </a:lnTo>
                    <a:lnTo>
                      <a:pt x="564" y="885"/>
                    </a:lnTo>
                    <a:lnTo>
                      <a:pt x="563" y="885"/>
                    </a:lnTo>
                    <a:lnTo>
                      <a:pt x="563" y="886"/>
                    </a:lnTo>
                    <a:lnTo>
                      <a:pt x="562" y="886"/>
                    </a:lnTo>
                    <a:lnTo>
                      <a:pt x="560" y="886"/>
                    </a:lnTo>
                    <a:lnTo>
                      <a:pt x="558" y="886"/>
                    </a:lnTo>
                    <a:lnTo>
                      <a:pt x="554" y="887"/>
                    </a:lnTo>
                    <a:lnTo>
                      <a:pt x="551" y="888"/>
                    </a:lnTo>
                    <a:lnTo>
                      <a:pt x="550" y="888"/>
                    </a:lnTo>
                    <a:lnTo>
                      <a:pt x="549" y="889"/>
                    </a:lnTo>
                    <a:lnTo>
                      <a:pt x="548" y="889"/>
                    </a:lnTo>
                    <a:lnTo>
                      <a:pt x="547" y="889"/>
                    </a:lnTo>
                    <a:lnTo>
                      <a:pt x="545" y="889"/>
                    </a:lnTo>
                    <a:lnTo>
                      <a:pt x="544" y="889"/>
                    </a:lnTo>
                    <a:lnTo>
                      <a:pt x="542" y="890"/>
                    </a:lnTo>
                    <a:lnTo>
                      <a:pt x="542" y="890"/>
                    </a:lnTo>
                    <a:lnTo>
                      <a:pt x="540" y="891"/>
                    </a:lnTo>
                    <a:lnTo>
                      <a:pt x="533" y="892"/>
                    </a:lnTo>
                    <a:lnTo>
                      <a:pt x="532" y="892"/>
                    </a:lnTo>
                    <a:lnTo>
                      <a:pt x="530" y="893"/>
                    </a:lnTo>
                    <a:lnTo>
                      <a:pt x="528" y="893"/>
                    </a:lnTo>
                    <a:lnTo>
                      <a:pt x="527" y="893"/>
                    </a:lnTo>
                    <a:lnTo>
                      <a:pt x="523" y="894"/>
                    </a:lnTo>
                    <a:lnTo>
                      <a:pt x="523" y="894"/>
                    </a:lnTo>
                    <a:lnTo>
                      <a:pt x="522" y="894"/>
                    </a:lnTo>
                    <a:lnTo>
                      <a:pt x="521" y="894"/>
                    </a:lnTo>
                    <a:lnTo>
                      <a:pt x="520" y="894"/>
                    </a:lnTo>
                    <a:lnTo>
                      <a:pt x="517" y="895"/>
                    </a:lnTo>
                    <a:lnTo>
                      <a:pt x="517" y="895"/>
                    </a:lnTo>
                    <a:lnTo>
                      <a:pt x="516" y="896"/>
                    </a:lnTo>
                    <a:lnTo>
                      <a:pt x="515" y="896"/>
                    </a:lnTo>
                    <a:lnTo>
                      <a:pt x="514" y="896"/>
                    </a:lnTo>
                    <a:lnTo>
                      <a:pt x="513" y="896"/>
                    </a:lnTo>
                    <a:lnTo>
                      <a:pt x="512" y="897"/>
                    </a:lnTo>
                    <a:lnTo>
                      <a:pt x="511" y="897"/>
                    </a:lnTo>
                    <a:lnTo>
                      <a:pt x="510" y="897"/>
                    </a:lnTo>
                    <a:lnTo>
                      <a:pt x="509" y="898"/>
                    </a:lnTo>
                    <a:lnTo>
                      <a:pt x="508" y="898"/>
                    </a:lnTo>
                    <a:lnTo>
                      <a:pt x="507" y="898"/>
                    </a:lnTo>
                    <a:lnTo>
                      <a:pt x="506" y="898"/>
                    </a:lnTo>
                    <a:lnTo>
                      <a:pt x="505" y="898"/>
                    </a:lnTo>
                    <a:lnTo>
                      <a:pt x="504" y="898"/>
                    </a:lnTo>
                    <a:lnTo>
                      <a:pt x="504" y="898"/>
                    </a:lnTo>
                    <a:lnTo>
                      <a:pt x="503" y="898"/>
                    </a:lnTo>
                    <a:lnTo>
                      <a:pt x="502" y="898"/>
                    </a:lnTo>
                    <a:lnTo>
                      <a:pt x="501" y="898"/>
                    </a:lnTo>
                    <a:lnTo>
                      <a:pt x="500" y="898"/>
                    </a:lnTo>
                    <a:lnTo>
                      <a:pt x="499" y="898"/>
                    </a:lnTo>
                    <a:lnTo>
                      <a:pt x="498" y="898"/>
                    </a:lnTo>
                    <a:lnTo>
                      <a:pt x="497" y="898"/>
                    </a:lnTo>
                    <a:lnTo>
                      <a:pt x="496" y="898"/>
                    </a:lnTo>
                    <a:lnTo>
                      <a:pt x="492" y="898"/>
                    </a:lnTo>
                    <a:lnTo>
                      <a:pt x="492" y="898"/>
                    </a:lnTo>
                    <a:lnTo>
                      <a:pt x="491" y="898"/>
                    </a:lnTo>
                    <a:lnTo>
                      <a:pt x="489" y="898"/>
                    </a:lnTo>
                    <a:lnTo>
                      <a:pt x="488" y="898"/>
                    </a:lnTo>
                    <a:lnTo>
                      <a:pt x="487" y="898"/>
                    </a:lnTo>
                    <a:lnTo>
                      <a:pt x="486" y="898"/>
                    </a:lnTo>
                    <a:lnTo>
                      <a:pt x="484" y="898"/>
                    </a:lnTo>
                    <a:lnTo>
                      <a:pt x="483" y="898"/>
                    </a:lnTo>
                    <a:lnTo>
                      <a:pt x="482" y="898"/>
                    </a:lnTo>
                    <a:lnTo>
                      <a:pt x="480" y="898"/>
                    </a:lnTo>
                    <a:lnTo>
                      <a:pt x="479" y="898"/>
                    </a:lnTo>
                    <a:lnTo>
                      <a:pt x="477" y="898"/>
                    </a:lnTo>
                    <a:lnTo>
                      <a:pt x="475" y="898"/>
                    </a:lnTo>
                    <a:lnTo>
                      <a:pt x="474" y="898"/>
                    </a:lnTo>
                    <a:lnTo>
                      <a:pt x="472" y="898"/>
                    </a:lnTo>
                    <a:lnTo>
                      <a:pt x="470" y="898"/>
                    </a:lnTo>
                    <a:lnTo>
                      <a:pt x="468" y="898"/>
                    </a:lnTo>
                    <a:lnTo>
                      <a:pt x="466" y="898"/>
                    </a:lnTo>
                    <a:lnTo>
                      <a:pt x="464" y="898"/>
                    </a:lnTo>
                    <a:lnTo>
                      <a:pt x="462" y="898"/>
                    </a:lnTo>
                    <a:lnTo>
                      <a:pt x="451" y="898"/>
                    </a:lnTo>
                    <a:lnTo>
                      <a:pt x="450" y="898"/>
                    </a:lnTo>
                    <a:lnTo>
                      <a:pt x="449" y="898"/>
                    </a:lnTo>
                    <a:lnTo>
                      <a:pt x="448" y="898"/>
                    </a:lnTo>
                    <a:lnTo>
                      <a:pt x="447" y="898"/>
                    </a:lnTo>
                    <a:lnTo>
                      <a:pt x="445" y="897"/>
                    </a:lnTo>
                    <a:lnTo>
                      <a:pt x="444" y="897"/>
                    </a:lnTo>
                    <a:lnTo>
                      <a:pt x="442" y="897"/>
                    </a:lnTo>
                    <a:lnTo>
                      <a:pt x="438" y="897"/>
                    </a:lnTo>
                    <a:lnTo>
                      <a:pt x="437" y="897"/>
                    </a:lnTo>
                    <a:lnTo>
                      <a:pt x="436" y="897"/>
                    </a:lnTo>
                    <a:lnTo>
                      <a:pt x="434" y="897"/>
                    </a:lnTo>
                    <a:lnTo>
                      <a:pt x="433" y="897"/>
                    </a:lnTo>
                    <a:lnTo>
                      <a:pt x="430" y="897"/>
                    </a:lnTo>
                    <a:lnTo>
                      <a:pt x="429" y="897"/>
                    </a:lnTo>
                    <a:lnTo>
                      <a:pt x="428" y="897"/>
                    </a:lnTo>
                    <a:lnTo>
                      <a:pt x="426" y="897"/>
                    </a:lnTo>
                    <a:lnTo>
                      <a:pt x="425" y="897"/>
                    </a:lnTo>
                    <a:lnTo>
                      <a:pt x="424" y="897"/>
                    </a:lnTo>
                    <a:lnTo>
                      <a:pt x="420" y="897"/>
                    </a:lnTo>
                    <a:lnTo>
                      <a:pt x="419" y="897"/>
                    </a:lnTo>
                    <a:lnTo>
                      <a:pt x="418" y="897"/>
                    </a:lnTo>
                    <a:lnTo>
                      <a:pt x="418" y="897"/>
                    </a:lnTo>
                    <a:lnTo>
                      <a:pt x="417" y="897"/>
                    </a:lnTo>
                    <a:lnTo>
                      <a:pt x="416" y="897"/>
                    </a:lnTo>
                    <a:lnTo>
                      <a:pt x="415" y="897"/>
                    </a:lnTo>
                    <a:lnTo>
                      <a:pt x="413" y="897"/>
                    </a:lnTo>
                    <a:lnTo>
                      <a:pt x="412" y="897"/>
                    </a:lnTo>
                    <a:lnTo>
                      <a:pt x="410" y="897"/>
                    </a:lnTo>
                    <a:lnTo>
                      <a:pt x="408" y="897"/>
                    </a:lnTo>
                    <a:lnTo>
                      <a:pt x="406" y="897"/>
                    </a:lnTo>
                    <a:lnTo>
                      <a:pt x="405" y="897"/>
                    </a:lnTo>
                    <a:lnTo>
                      <a:pt x="404" y="897"/>
                    </a:lnTo>
                    <a:lnTo>
                      <a:pt x="403" y="897"/>
                    </a:lnTo>
                    <a:lnTo>
                      <a:pt x="402" y="897"/>
                    </a:lnTo>
                    <a:lnTo>
                      <a:pt x="401" y="897"/>
                    </a:lnTo>
                    <a:lnTo>
                      <a:pt x="400" y="897"/>
                    </a:lnTo>
                    <a:lnTo>
                      <a:pt x="399" y="897"/>
                    </a:lnTo>
                    <a:lnTo>
                      <a:pt x="398" y="896"/>
                    </a:lnTo>
                    <a:lnTo>
                      <a:pt x="396" y="896"/>
                    </a:lnTo>
                    <a:lnTo>
                      <a:pt x="395" y="896"/>
                    </a:lnTo>
                    <a:lnTo>
                      <a:pt x="393" y="896"/>
                    </a:lnTo>
                    <a:lnTo>
                      <a:pt x="390" y="896"/>
                    </a:lnTo>
                    <a:lnTo>
                      <a:pt x="387" y="896"/>
                    </a:lnTo>
                    <a:lnTo>
                      <a:pt x="385" y="896"/>
                    </a:lnTo>
                    <a:lnTo>
                      <a:pt x="384" y="896"/>
                    </a:lnTo>
                    <a:lnTo>
                      <a:pt x="383" y="896"/>
                    </a:lnTo>
                    <a:lnTo>
                      <a:pt x="382" y="896"/>
                    </a:lnTo>
                    <a:lnTo>
                      <a:pt x="381" y="896"/>
                    </a:lnTo>
                    <a:lnTo>
                      <a:pt x="380" y="896"/>
                    </a:lnTo>
                    <a:lnTo>
                      <a:pt x="379" y="896"/>
                    </a:lnTo>
                    <a:lnTo>
                      <a:pt x="377" y="896"/>
                    </a:lnTo>
                    <a:lnTo>
                      <a:pt x="376" y="896"/>
                    </a:lnTo>
                    <a:lnTo>
                      <a:pt x="375" y="896"/>
                    </a:lnTo>
                    <a:lnTo>
                      <a:pt x="373" y="896"/>
                    </a:lnTo>
                    <a:lnTo>
                      <a:pt x="368" y="896"/>
                    </a:lnTo>
                    <a:lnTo>
                      <a:pt x="367" y="896"/>
                    </a:lnTo>
                    <a:lnTo>
                      <a:pt x="366" y="896"/>
                    </a:lnTo>
                    <a:lnTo>
                      <a:pt x="364" y="896"/>
                    </a:lnTo>
                    <a:lnTo>
                      <a:pt x="363" y="896"/>
                    </a:lnTo>
                    <a:lnTo>
                      <a:pt x="362" y="896"/>
                    </a:lnTo>
                    <a:lnTo>
                      <a:pt x="362" y="895"/>
                    </a:lnTo>
                    <a:lnTo>
                      <a:pt x="362" y="894"/>
                    </a:lnTo>
                    <a:lnTo>
                      <a:pt x="362" y="894"/>
                    </a:lnTo>
                    <a:lnTo>
                      <a:pt x="362" y="889"/>
                    </a:lnTo>
                    <a:lnTo>
                      <a:pt x="362" y="888"/>
                    </a:lnTo>
                    <a:lnTo>
                      <a:pt x="362" y="887"/>
                    </a:lnTo>
                    <a:lnTo>
                      <a:pt x="362" y="884"/>
                    </a:lnTo>
                    <a:lnTo>
                      <a:pt x="361" y="884"/>
                    </a:lnTo>
                    <a:lnTo>
                      <a:pt x="360" y="884"/>
                    </a:lnTo>
                    <a:lnTo>
                      <a:pt x="359" y="884"/>
                    </a:lnTo>
                    <a:lnTo>
                      <a:pt x="358" y="884"/>
                    </a:lnTo>
                    <a:lnTo>
                      <a:pt x="357" y="884"/>
                    </a:lnTo>
                    <a:lnTo>
                      <a:pt x="356" y="884"/>
                    </a:lnTo>
                    <a:lnTo>
                      <a:pt x="356" y="884"/>
                    </a:lnTo>
                    <a:lnTo>
                      <a:pt x="355" y="884"/>
                    </a:lnTo>
                    <a:lnTo>
                      <a:pt x="353" y="884"/>
                    </a:lnTo>
                    <a:lnTo>
                      <a:pt x="352" y="884"/>
                    </a:lnTo>
                    <a:lnTo>
                      <a:pt x="351" y="884"/>
                    </a:lnTo>
                    <a:lnTo>
                      <a:pt x="349" y="884"/>
                    </a:lnTo>
                    <a:lnTo>
                      <a:pt x="349" y="883"/>
                    </a:lnTo>
                    <a:lnTo>
                      <a:pt x="349" y="881"/>
                    </a:lnTo>
                    <a:lnTo>
                      <a:pt x="349" y="880"/>
                    </a:lnTo>
                    <a:lnTo>
                      <a:pt x="348" y="880"/>
                    </a:lnTo>
                    <a:lnTo>
                      <a:pt x="346" y="880"/>
                    </a:lnTo>
                    <a:lnTo>
                      <a:pt x="345" y="880"/>
                    </a:lnTo>
                    <a:lnTo>
                      <a:pt x="344" y="880"/>
                    </a:lnTo>
                    <a:lnTo>
                      <a:pt x="344" y="880"/>
                    </a:lnTo>
                    <a:lnTo>
                      <a:pt x="343" y="880"/>
                    </a:lnTo>
                    <a:lnTo>
                      <a:pt x="340" y="880"/>
                    </a:lnTo>
                    <a:lnTo>
                      <a:pt x="340" y="875"/>
                    </a:lnTo>
                    <a:lnTo>
                      <a:pt x="337" y="875"/>
                    </a:lnTo>
                    <a:lnTo>
                      <a:pt x="336" y="875"/>
                    </a:lnTo>
                    <a:lnTo>
                      <a:pt x="335" y="875"/>
                    </a:lnTo>
                    <a:lnTo>
                      <a:pt x="334" y="875"/>
                    </a:lnTo>
                    <a:lnTo>
                      <a:pt x="331" y="875"/>
                    </a:lnTo>
                    <a:lnTo>
                      <a:pt x="330" y="875"/>
                    </a:lnTo>
                    <a:lnTo>
                      <a:pt x="328" y="875"/>
                    </a:lnTo>
                    <a:lnTo>
                      <a:pt x="327" y="875"/>
                    </a:lnTo>
                    <a:lnTo>
                      <a:pt x="326" y="875"/>
                    </a:lnTo>
                    <a:lnTo>
                      <a:pt x="325" y="875"/>
                    </a:lnTo>
                    <a:lnTo>
                      <a:pt x="324" y="875"/>
                    </a:lnTo>
                    <a:lnTo>
                      <a:pt x="322" y="875"/>
                    </a:lnTo>
                    <a:lnTo>
                      <a:pt x="321" y="875"/>
                    </a:lnTo>
                    <a:lnTo>
                      <a:pt x="320" y="875"/>
                    </a:lnTo>
                    <a:lnTo>
                      <a:pt x="319" y="874"/>
                    </a:lnTo>
                    <a:lnTo>
                      <a:pt x="319" y="874"/>
                    </a:lnTo>
                    <a:lnTo>
                      <a:pt x="317" y="874"/>
                    </a:lnTo>
                    <a:lnTo>
                      <a:pt x="316" y="874"/>
                    </a:lnTo>
                    <a:lnTo>
                      <a:pt x="314" y="874"/>
                    </a:lnTo>
                    <a:lnTo>
                      <a:pt x="313" y="874"/>
                    </a:lnTo>
                    <a:lnTo>
                      <a:pt x="312" y="874"/>
                    </a:lnTo>
                    <a:lnTo>
                      <a:pt x="311" y="874"/>
                    </a:lnTo>
                    <a:lnTo>
                      <a:pt x="309" y="874"/>
                    </a:lnTo>
                    <a:lnTo>
                      <a:pt x="308" y="874"/>
                    </a:lnTo>
                    <a:lnTo>
                      <a:pt x="307" y="874"/>
                    </a:lnTo>
                    <a:lnTo>
                      <a:pt x="307" y="874"/>
                    </a:lnTo>
                    <a:lnTo>
                      <a:pt x="306" y="874"/>
                    </a:lnTo>
                    <a:lnTo>
                      <a:pt x="304" y="874"/>
                    </a:lnTo>
                    <a:lnTo>
                      <a:pt x="303" y="874"/>
                    </a:lnTo>
                    <a:lnTo>
                      <a:pt x="302" y="874"/>
                    </a:lnTo>
                    <a:lnTo>
                      <a:pt x="301" y="874"/>
                    </a:lnTo>
                    <a:lnTo>
                      <a:pt x="298" y="874"/>
                    </a:lnTo>
                    <a:lnTo>
                      <a:pt x="297" y="874"/>
                    </a:lnTo>
                    <a:lnTo>
                      <a:pt x="294" y="874"/>
                    </a:lnTo>
                    <a:lnTo>
                      <a:pt x="290" y="874"/>
                    </a:lnTo>
                    <a:lnTo>
                      <a:pt x="288" y="874"/>
                    </a:lnTo>
                    <a:lnTo>
                      <a:pt x="287" y="874"/>
                    </a:lnTo>
                    <a:lnTo>
                      <a:pt x="288" y="872"/>
                    </a:lnTo>
                    <a:lnTo>
                      <a:pt x="288" y="870"/>
                    </a:lnTo>
                    <a:lnTo>
                      <a:pt x="288" y="867"/>
                    </a:lnTo>
                    <a:lnTo>
                      <a:pt x="288" y="866"/>
                    </a:lnTo>
                    <a:lnTo>
                      <a:pt x="288" y="865"/>
                    </a:lnTo>
                    <a:lnTo>
                      <a:pt x="286" y="865"/>
                    </a:lnTo>
                    <a:lnTo>
                      <a:pt x="283" y="865"/>
                    </a:lnTo>
                    <a:lnTo>
                      <a:pt x="281" y="865"/>
                    </a:lnTo>
                    <a:lnTo>
                      <a:pt x="279" y="865"/>
                    </a:lnTo>
                    <a:lnTo>
                      <a:pt x="276" y="865"/>
                    </a:lnTo>
                    <a:lnTo>
                      <a:pt x="275" y="865"/>
                    </a:lnTo>
                    <a:lnTo>
                      <a:pt x="275" y="864"/>
                    </a:lnTo>
                    <a:lnTo>
                      <a:pt x="275" y="862"/>
                    </a:lnTo>
                    <a:lnTo>
                      <a:pt x="275" y="861"/>
                    </a:lnTo>
                    <a:lnTo>
                      <a:pt x="275" y="860"/>
                    </a:lnTo>
                    <a:lnTo>
                      <a:pt x="274" y="860"/>
                    </a:lnTo>
                    <a:lnTo>
                      <a:pt x="272" y="860"/>
                    </a:lnTo>
                    <a:lnTo>
                      <a:pt x="271" y="860"/>
                    </a:lnTo>
                    <a:lnTo>
                      <a:pt x="270" y="860"/>
                    </a:lnTo>
                    <a:lnTo>
                      <a:pt x="270" y="859"/>
                    </a:lnTo>
                    <a:lnTo>
                      <a:pt x="270" y="858"/>
                    </a:lnTo>
                    <a:lnTo>
                      <a:pt x="270" y="857"/>
                    </a:lnTo>
                    <a:lnTo>
                      <a:pt x="270" y="857"/>
                    </a:lnTo>
                    <a:lnTo>
                      <a:pt x="269" y="857"/>
                    </a:lnTo>
                    <a:lnTo>
                      <a:pt x="267" y="857"/>
                    </a:lnTo>
                    <a:lnTo>
                      <a:pt x="266" y="857"/>
                    </a:lnTo>
                    <a:lnTo>
                      <a:pt x="265" y="857"/>
                    </a:lnTo>
                    <a:lnTo>
                      <a:pt x="265" y="855"/>
                    </a:lnTo>
                    <a:lnTo>
                      <a:pt x="265" y="854"/>
                    </a:lnTo>
                    <a:lnTo>
                      <a:pt x="265" y="853"/>
                    </a:lnTo>
                    <a:lnTo>
                      <a:pt x="265" y="852"/>
                    </a:lnTo>
                    <a:lnTo>
                      <a:pt x="265" y="851"/>
                    </a:lnTo>
                    <a:lnTo>
                      <a:pt x="265" y="849"/>
                    </a:lnTo>
                    <a:lnTo>
                      <a:pt x="265" y="848"/>
                    </a:lnTo>
                    <a:lnTo>
                      <a:pt x="265" y="847"/>
                    </a:lnTo>
                    <a:lnTo>
                      <a:pt x="264" y="847"/>
                    </a:lnTo>
                    <a:lnTo>
                      <a:pt x="263" y="847"/>
                    </a:lnTo>
                    <a:lnTo>
                      <a:pt x="262" y="847"/>
                    </a:lnTo>
                    <a:lnTo>
                      <a:pt x="261" y="847"/>
                    </a:lnTo>
                    <a:lnTo>
                      <a:pt x="260" y="847"/>
                    </a:lnTo>
                    <a:lnTo>
                      <a:pt x="261" y="846"/>
                    </a:lnTo>
                    <a:lnTo>
                      <a:pt x="261" y="845"/>
                    </a:lnTo>
                    <a:lnTo>
                      <a:pt x="260" y="845"/>
                    </a:lnTo>
                    <a:lnTo>
                      <a:pt x="259" y="845"/>
                    </a:lnTo>
                    <a:lnTo>
                      <a:pt x="258" y="845"/>
                    </a:lnTo>
                    <a:lnTo>
                      <a:pt x="258" y="846"/>
                    </a:lnTo>
                    <a:lnTo>
                      <a:pt x="257" y="846"/>
                    </a:lnTo>
                    <a:lnTo>
                      <a:pt x="257" y="846"/>
                    </a:lnTo>
                    <a:lnTo>
                      <a:pt x="256" y="847"/>
                    </a:lnTo>
                    <a:lnTo>
                      <a:pt x="255" y="847"/>
                    </a:lnTo>
                    <a:lnTo>
                      <a:pt x="254" y="847"/>
                    </a:lnTo>
                    <a:lnTo>
                      <a:pt x="253" y="847"/>
                    </a:lnTo>
                    <a:lnTo>
                      <a:pt x="252" y="847"/>
                    </a:lnTo>
                    <a:lnTo>
                      <a:pt x="251" y="847"/>
                    </a:lnTo>
                    <a:lnTo>
                      <a:pt x="250" y="847"/>
                    </a:lnTo>
                    <a:lnTo>
                      <a:pt x="249" y="847"/>
                    </a:lnTo>
                    <a:lnTo>
                      <a:pt x="248" y="847"/>
                    </a:lnTo>
                    <a:lnTo>
                      <a:pt x="247" y="847"/>
                    </a:lnTo>
                    <a:lnTo>
                      <a:pt x="246" y="847"/>
                    </a:lnTo>
                    <a:lnTo>
                      <a:pt x="246" y="846"/>
                    </a:lnTo>
                    <a:lnTo>
                      <a:pt x="245" y="846"/>
                    </a:lnTo>
                    <a:lnTo>
                      <a:pt x="245" y="845"/>
                    </a:lnTo>
                    <a:lnTo>
                      <a:pt x="244" y="845"/>
                    </a:lnTo>
                    <a:lnTo>
                      <a:pt x="244" y="844"/>
                    </a:lnTo>
                    <a:lnTo>
                      <a:pt x="244" y="844"/>
                    </a:lnTo>
                    <a:lnTo>
                      <a:pt x="244" y="843"/>
                    </a:lnTo>
                    <a:lnTo>
                      <a:pt x="244" y="842"/>
                    </a:lnTo>
                    <a:lnTo>
                      <a:pt x="244" y="841"/>
                    </a:lnTo>
                    <a:lnTo>
                      <a:pt x="243" y="841"/>
                    </a:lnTo>
                    <a:lnTo>
                      <a:pt x="242" y="841"/>
                    </a:lnTo>
                    <a:lnTo>
                      <a:pt x="242" y="840"/>
                    </a:lnTo>
                    <a:lnTo>
                      <a:pt x="241" y="840"/>
                    </a:lnTo>
                    <a:lnTo>
                      <a:pt x="241" y="839"/>
                    </a:lnTo>
                    <a:lnTo>
                      <a:pt x="240" y="839"/>
                    </a:lnTo>
                    <a:lnTo>
                      <a:pt x="239" y="839"/>
                    </a:lnTo>
                    <a:lnTo>
                      <a:pt x="239" y="838"/>
                    </a:lnTo>
                    <a:lnTo>
                      <a:pt x="238" y="838"/>
                    </a:lnTo>
                    <a:lnTo>
                      <a:pt x="237" y="838"/>
                    </a:lnTo>
                    <a:lnTo>
                      <a:pt x="237" y="837"/>
                    </a:lnTo>
                    <a:lnTo>
                      <a:pt x="236" y="837"/>
                    </a:lnTo>
                    <a:lnTo>
                      <a:pt x="235" y="837"/>
                    </a:lnTo>
                    <a:lnTo>
                      <a:pt x="235" y="836"/>
                    </a:lnTo>
                    <a:lnTo>
                      <a:pt x="234" y="836"/>
                    </a:lnTo>
                    <a:lnTo>
                      <a:pt x="233" y="836"/>
                    </a:lnTo>
                    <a:lnTo>
                      <a:pt x="233" y="835"/>
                    </a:lnTo>
                    <a:lnTo>
                      <a:pt x="232" y="835"/>
                    </a:lnTo>
                    <a:lnTo>
                      <a:pt x="232" y="835"/>
                    </a:lnTo>
                    <a:lnTo>
                      <a:pt x="232" y="834"/>
                    </a:lnTo>
                    <a:lnTo>
                      <a:pt x="231" y="834"/>
                    </a:lnTo>
                    <a:lnTo>
                      <a:pt x="230" y="834"/>
                    </a:lnTo>
                    <a:lnTo>
                      <a:pt x="230" y="835"/>
                    </a:lnTo>
                    <a:lnTo>
                      <a:pt x="231" y="835"/>
                    </a:lnTo>
                    <a:lnTo>
                      <a:pt x="230" y="835"/>
                    </a:lnTo>
                    <a:lnTo>
                      <a:pt x="230" y="836"/>
                    </a:lnTo>
                    <a:lnTo>
                      <a:pt x="230" y="837"/>
                    </a:lnTo>
                    <a:lnTo>
                      <a:pt x="230" y="838"/>
                    </a:lnTo>
                    <a:lnTo>
                      <a:pt x="230" y="839"/>
                    </a:lnTo>
                    <a:lnTo>
                      <a:pt x="230" y="840"/>
                    </a:lnTo>
                    <a:lnTo>
                      <a:pt x="230" y="841"/>
                    </a:lnTo>
                    <a:lnTo>
                      <a:pt x="229" y="841"/>
                    </a:lnTo>
                    <a:lnTo>
                      <a:pt x="230" y="841"/>
                    </a:lnTo>
                    <a:lnTo>
                      <a:pt x="230" y="842"/>
                    </a:lnTo>
                    <a:lnTo>
                      <a:pt x="229" y="841"/>
                    </a:lnTo>
                    <a:lnTo>
                      <a:pt x="228" y="841"/>
                    </a:lnTo>
                    <a:lnTo>
                      <a:pt x="228" y="842"/>
                    </a:lnTo>
                    <a:lnTo>
                      <a:pt x="228" y="843"/>
                    </a:lnTo>
                    <a:lnTo>
                      <a:pt x="229" y="843"/>
                    </a:lnTo>
                    <a:lnTo>
                      <a:pt x="229" y="844"/>
                    </a:lnTo>
                    <a:lnTo>
                      <a:pt x="229" y="844"/>
                    </a:lnTo>
                    <a:lnTo>
                      <a:pt x="229" y="844"/>
                    </a:lnTo>
                    <a:lnTo>
                      <a:pt x="229" y="844"/>
                    </a:lnTo>
                    <a:lnTo>
                      <a:pt x="229" y="845"/>
                    </a:lnTo>
                    <a:lnTo>
                      <a:pt x="229" y="846"/>
                    </a:lnTo>
                    <a:lnTo>
                      <a:pt x="229" y="847"/>
                    </a:lnTo>
                    <a:lnTo>
                      <a:pt x="229" y="848"/>
                    </a:lnTo>
                    <a:lnTo>
                      <a:pt x="228" y="848"/>
                    </a:lnTo>
                    <a:lnTo>
                      <a:pt x="228" y="849"/>
                    </a:lnTo>
                    <a:lnTo>
                      <a:pt x="228" y="850"/>
                    </a:lnTo>
                    <a:lnTo>
                      <a:pt x="228" y="851"/>
                    </a:lnTo>
                    <a:lnTo>
                      <a:pt x="228" y="852"/>
                    </a:lnTo>
                    <a:lnTo>
                      <a:pt x="228" y="853"/>
                    </a:lnTo>
                    <a:lnTo>
                      <a:pt x="228" y="854"/>
                    </a:lnTo>
                    <a:lnTo>
                      <a:pt x="228" y="855"/>
                    </a:lnTo>
                    <a:lnTo>
                      <a:pt x="228" y="856"/>
                    </a:lnTo>
                    <a:lnTo>
                      <a:pt x="228" y="857"/>
                    </a:lnTo>
                    <a:lnTo>
                      <a:pt x="228" y="857"/>
                    </a:lnTo>
                    <a:lnTo>
                      <a:pt x="228" y="858"/>
                    </a:lnTo>
                    <a:lnTo>
                      <a:pt x="227" y="858"/>
                    </a:lnTo>
                    <a:lnTo>
                      <a:pt x="227" y="859"/>
                    </a:lnTo>
                    <a:lnTo>
                      <a:pt x="227" y="860"/>
                    </a:lnTo>
                    <a:lnTo>
                      <a:pt x="227" y="861"/>
                    </a:lnTo>
                    <a:lnTo>
                      <a:pt x="227" y="862"/>
                    </a:lnTo>
                    <a:lnTo>
                      <a:pt x="227" y="863"/>
                    </a:lnTo>
                    <a:lnTo>
                      <a:pt x="227" y="864"/>
                    </a:lnTo>
                    <a:lnTo>
                      <a:pt x="227" y="865"/>
                    </a:lnTo>
                    <a:lnTo>
                      <a:pt x="225" y="865"/>
                    </a:lnTo>
                    <a:lnTo>
                      <a:pt x="220" y="865"/>
                    </a:lnTo>
                    <a:lnTo>
                      <a:pt x="219" y="865"/>
                    </a:lnTo>
                    <a:lnTo>
                      <a:pt x="218" y="865"/>
                    </a:lnTo>
                    <a:lnTo>
                      <a:pt x="216" y="865"/>
                    </a:lnTo>
                    <a:lnTo>
                      <a:pt x="213" y="865"/>
                    </a:lnTo>
                    <a:lnTo>
                      <a:pt x="213" y="867"/>
                    </a:lnTo>
                    <a:lnTo>
                      <a:pt x="215" y="867"/>
                    </a:lnTo>
                    <a:lnTo>
                      <a:pt x="215" y="868"/>
                    </a:lnTo>
                    <a:lnTo>
                      <a:pt x="215" y="869"/>
                    </a:lnTo>
                    <a:lnTo>
                      <a:pt x="216" y="869"/>
                    </a:lnTo>
                    <a:lnTo>
                      <a:pt x="217" y="869"/>
                    </a:lnTo>
                    <a:lnTo>
                      <a:pt x="218" y="869"/>
                    </a:lnTo>
                    <a:lnTo>
                      <a:pt x="217" y="869"/>
                    </a:lnTo>
                    <a:lnTo>
                      <a:pt x="216" y="869"/>
                    </a:lnTo>
                    <a:lnTo>
                      <a:pt x="215" y="869"/>
                    </a:lnTo>
                    <a:lnTo>
                      <a:pt x="215" y="869"/>
                    </a:lnTo>
                    <a:lnTo>
                      <a:pt x="215" y="870"/>
                    </a:lnTo>
                    <a:lnTo>
                      <a:pt x="214" y="870"/>
                    </a:lnTo>
                    <a:lnTo>
                      <a:pt x="213" y="870"/>
                    </a:lnTo>
                    <a:lnTo>
                      <a:pt x="213" y="871"/>
                    </a:lnTo>
                    <a:lnTo>
                      <a:pt x="213" y="872"/>
                    </a:lnTo>
                    <a:lnTo>
                      <a:pt x="212" y="872"/>
                    </a:lnTo>
                    <a:lnTo>
                      <a:pt x="212" y="873"/>
                    </a:lnTo>
                    <a:lnTo>
                      <a:pt x="211" y="873"/>
                    </a:lnTo>
                    <a:lnTo>
                      <a:pt x="211" y="874"/>
                    </a:lnTo>
                    <a:lnTo>
                      <a:pt x="210" y="875"/>
                    </a:lnTo>
                    <a:lnTo>
                      <a:pt x="211" y="875"/>
                    </a:lnTo>
                    <a:lnTo>
                      <a:pt x="211" y="876"/>
                    </a:lnTo>
                    <a:lnTo>
                      <a:pt x="212" y="876"/>
                    </a:lnTo>
                    <a:lnTo>
                      <a:pt x="212" y="877"/>
                    </a:lnTo>
                    <a:lnTo>
                      <a:pt x="214" y="877"/>
                    </a:lnTo>
                    <a:lnTo>
                      <a:pt x="215" y="877"/>
                    </a:lnTo>
                    <a:lnTo>
                      <a:pt x="216" y="878"/>
                    </a:lnTo>
                    <a:lnTo>
                      <a:pt x="217" y="878"/>
                    </a:lnTo>
                    <a:lnTo>
                      <a:pt x="218" y="878"/>
                    </a:lnTo>
                    <a:lnTo>
                      <a:pt x="219" y="878"/>
                    </a:lnTo>
                    <a:lnTo>
                      <a:pt x="220" y="879"/>
                    </a:lnTo>
                    <a:lnTo>
                      <a:pt x="221" y="879"/>
                    </a:lnTo>
                    <a:lnTo>
                      <a:pt x="224" y="879"/>
                    </a:lnTo>
                    <a:lnTo>
                      <a:pt x="225" y="879"/>
                    </a:lnTo>
                    <a:lnTo>
                      <a:pt x="226" y="879"/>
                    </a:lnTo>
                    <a:lnTo>
                      <a:pt x="227" y="879"/>
                    </a:lnTo>
                    <a:lnTo>
                      <a:pt x="228" y="879"/>
                    </a:lnTo>
                    <a:lnTo>
                      <a:pt x="230" y="878"/>
                    </a:lnTo>
                    <a:lnTo>
                      <a:pt x="231" y="878"/>
                    </a:lnTo>
                    <a:lnTo>
                      <a:pt x="233" y="878"/>
                    </a:lnTo>
                    <a:lnTo>
                      <a:pt x="234" y="879"/>
                    </a:lnTo>
                    <a:lnTo>
                      <a:pt x="235" y="879"/>
                    </a:lnTo>
                    <a:lnTo>
                      <a:pt x="235" y="880"/>
                    </a:lnTo>
                    <a:lnTo>
                      <a:pt x="235" y="881"/>
                    </a:lnTo>
                    <a:lnTo>
                      <a:pt x="236" y="881"/>
                    </a:lnTo>
                    <a:lnTo>
                      <a:pt x="237" y="881"/>
                    </a:lnTo>
                    <a:lnTo>
                      <a:pt x="238" y="881"/>
                    </a:lnTo>
                    <a:lnTo>
                      <a:pt x="239" y="881"/>
                    </a:lnTo>
                    <a:lnTo>
                      <a:pt x="239" y="882"/>
                    </a:lnTo>
                    <a:lnTo>
                      <a:pt x="239" y="883"/>
                    </a:lnTo>
                    <a:lnTo>
                      <a:pt x="239" y="885"/>
                    </a:lnTo>
                    <a:lnTo>
                      <a:pt x="239" y="887"/>
                    </a:lnTo>
                    <a:lnTo>
                      <a:pt x="239" y="888"/>
                    </a:lnTo>
                    <a:lnTo>
                      <a:pt x="239" y="889"/>
                    </a:lnTo>
                    <a:lnTo>
                      <a:pt x="239" y="890"/>
                    </a:lnTo>
                    <a:lnTo>
                      <a:pt x="241" y="890"/>
                    </a:lnTo>
                    <a:lnTo>
                      <a:pt x="243" y="890"/>
                    </a:lnTo>
                    <a:lnTo>
                      <a:pt x="244" y="891"/>
                    </a:lnTo>
                    <a:lnTo>
                      <a:pt x="245" y="891"/>
                    </a:lnTo>
                    <a:lnTo>
                      <a:pt x="248" y="891"/>
                    </a:lnTo>
                    <a:lnTo>
                      <a:pt x="249" y="891"/>
                    </a:lnTo>
                    <a:lnTo>
                      <a:pt x="250" y="891"/>
                    </a:lnTo>
                    <a:lnTo>
                      <a:pt x="251" y="891"/>
                    </a:lnTo>
                    <a:lnTo>
                      <a:pt x="252" y="892"/>
                    </a:lnTo>
                    <a:lnTo>
                      <a:pt x="252" y="893"/>
                    </a:lnTo>
                    <a:lnTo>
                      <a:pt x="252" y="894"/>
                    </a:lnTo>
                    <a:lnTo>
                      <a:pt x="252" y="894"/>
                    </a:lnTo>
                    <a:lnTo>
                      <a:pt x="253" y="894"/>
                    </a:lnTo>
                    <a:lnTo>
                      <a:pt x="254" y="894"/>
                    </a:lnTo>
                    <a:lnTo>
                      <a:pt x="255" y="894"/>
                    </a:lnTo>
                    <a:lnTo>
                      <a:pt x="257" y="895"/>
                    </a:lnTo>
                    <a:lnTo>
                      <a:pt x="254" y="899"/>
                    </a:lnTo>
                    <a:lnTo>
                      <a:pt x="253" y="901"/>
                    </a:lnTo>
                    <a:lnTo>
                      <a:pt x="252" y="902"/>
                    </a:lnTo>
                    <a:lnTo>
                      <a:pt x="251" y="903"/>
                    </a:lnTo>
                    <a:lnTo>
                      <a:pt x="251" y="904"/>
                    </a:lnTo>
                    <a:lnTo>
                      <a:pt x="249" y="906"/>
                    </a:lnTo>
                    <a:lnTo>
                      <a:pt x="249" y="906"/>
                    </a:lnTo>
                    <a:lnTo>
                      <a:pt x="248" y="908"/>
                    </a:lnTo>
                    <a:lnTo>
                      <a:pt x="247" y="909"/>
                    </a:lnTo>
                    <a:lnTo>
                      <a:pt x="246" y="910"/>
                    </a:lnTo>
                    <a:lnTo>
                      <a:pt x="245" y="912"/>
                    </a:lnTo>
                    <a:lnTo>
                      <a:pt x="245" y="915"/>
                    </a:lnTo>
                    <a:lnTo>
                      <a:pt x="244" y="915"/>
                    </a:lnTo>
                    <a:lnTo>
                      <a:pt x="244" y="916"/>
                    </a:lnTo>
                    <a:lnTo>
                      <a:pt x="243" y="917"/>
                    </a:lnTo>
                    <a:lnTo>
                      <a:pt x="242" y="918"/>
                    </a:lnTo>
                    <a:lnTo>
                      <a:pt x="242" y="919"/>
                    </a:lnTo>
                    <a:lnTo>
                      <a:pt x="241" y="919"/>
                    </a:lnTo>
                    <a:lnTo>
                      <a:pt x="241" y="920"/>
                    </a:lnTo>
                    <a:lnTo>
                      <a:pt x="240" y="921"/>
                    </a:lnTo>
                    <a:lnTo>
                      <a:pt x="239" y="923"/>
                    </a:lnTo>
                    <a:lnTo>
                      <a:pt x="238" y="923"/>
                    </a:lnTo>
                    <a:lnTo>
                      <a:pt x="238" y="924"/>
                    </a:lnTo>
                    <a:lnTo>
                      <a:pt x="238" y="925"/>
                    </a:lnTo>
                    <a:lnTo>
                      <a:pt x="237" y="925"/>
                    </a:lnTo>
                    <a:lnTo>
                      <a:pt x="237" y="926"/>
                    </a:lnTo>
                    <a:lnTo>
                      <a:pt x="236" y="927"/>
                    </a:lnTo>
                    <a:lnTo>
                      <a:pt x="235" y="929"/>
                    </a:lnTo>
                    <a:lnTo>
                      <a:pt x="235" y="930"/>
                    </a:lnTo>
                    <a:lnTo>
                      <a:pt x="234" y="930"/>
                    </a:lnTo>
                    <a:lnTo>
                      <a:pt x="234" y="931"/>
                    </a:lnTo>
                    <a:lnTo>
                      <a:pt x="234" y="931"/>
                    </a:lnTo>
                    <a:lnTo>
                      <a:pt x="233" y="931"/>
                    </a:lnTo>
                    <a:lnTo>
                      <a:pt x="233" y="932"/>
                    </a:lnTo>
                    <a:lnTo>
                      <a:pt x="233" y="933"/>
                    </a:lnTo>
                    <a:lnTo>
                      <a:pt x="233" y="934"/>
                    </a:lnTo>
                    <a:lnTo>
                      <a:pt x="233" y="935"/>
                    </a:lnTo>
                    <a:lnTo>
                      <a:pt x="233" y="936"/>
                    </a:lnTo>
                    <a:lnTo>
                      <a:pt x="233" y="937"/>
                    </a:lnTo>
                    <a:lnTo>
                      <a:pt x="233" y="938"/>
                    </a:lnTo>
                    <a:lnTo>
                      <a:pt x="233" y="939"/>
                    </a:lnTo>
                    <a:lnTo>
                      <a:pt x="233" y="940"/>
                    </a:lnTo>
                    <a:lnTo>
                      <a:pt x="233" y="941"/>
                    </a:lnTo>
                    <a:lnTo>
                      <a:pt x="233" y="942"/>
                    </a:lnTo>
                    <a:lnTo>
                      <a:pt x="233" y="943"/>
                    </a:lnTo>
                    <a:lnTo>
                      <a:pt x="233" y="943"/>
                    </a:lnTo>
                    <a:lnTo>
                      <a:pt x="233" y="944"/>
                    </a:lnTo>
                    <a:lnTo>
                      <a:pt x="233" y="945"/>
                    </a:lnTo>
                    <a:lnTo>
                      <a:pt x="233" y="946"/>
                    </a:lnTo>
                    <a:lnTo>
                      <a:pt x="233" y="947"/>
                    </a:lnTo>
                    <a:lnTo>
                      <a:pt x="233" y="948"/>
                    </a:lnTo>
                    <a:lnTo>
                      <a:pt x="233" y="949"/>
                    </a:lnTo>
                    <a:lnTo>
                      <a:pt x="233" y="951"/>
                    </a:lnTo>
                    <a:lnTo>
                      <a:pt x="233" y="952"/>
                    </a:lnTo>
                    <a:lnTo>
                      <a:pt x="233" y="953"/>
                    </a:lnTo>
                    <a:lnTo>
                      <a:pt x="233" y="954"/>
                    </a:lnTo>
                    <a:lnTo>
                      <a:pt x="233" y="955"/>
                    </a:lnTo>
                    <a:lnTo>
                      <a:pt x="233" y="955"/>
                    </a:lnTo>
                    <a:lnTo>
                      <a:pt x="233" y="956"/>
                    </a:lnTo>
                    <a:lnTo>
                      <a:pt x="233" y="957"/>
                    </a:lnTo>
                    <a:lnTo>
                      <a:pt x="232" y="957"/>
                    </a:lnTo>
                    <a:lnTo>
                      <a:pt x="232" y="958"/>
                    </a:lnTo>
                    <a:lnTo>
                      <a:pt x="232" y="960"/>
                    </a:lnTo>
                    <a:lnTo>
                      <a:pt x="233" y="960"/>
                    </a:lnTo>
                    <a:lnTo>
                      <a:pt x="234" y="960"/>
                    </a:lnTo>
                    <a:lnTo>
                      <a:pt x="235" y="960"/>
                    </a:lnTo>
                    <a:lnTo>
                      <a:pt x="236" y="960"/>
                    </a:lnTo>
                    <a:lnTo>
                      <a:pt x="235" y="961"/>
                    </a:lnTo>
                    <a:lnTo>
                      <a:pt x="234" y="961"/>
                    </a:lnTo>
                    <a:lnTo>
                      <a:pt x="233" y="961"/>
                    </a:lnTo>
                    <a:lnTo>
                      <a:pt x="233" y="962"/>
                    </a:lnTo>
                    <a:lnTo>
                      <a:pt x="232" y="962"/>
                    </a:lnTo>
                    <a:lnTo>
                      <a:pt x="232" y="962"/>
                    </a:lnTo>
                    <a:lnTo>
                      <a:pt x="232" y="963"/>
                    </a:lnTo>
                    <a:lnTo>
                      <a:pt x="231" y="963"/>
                    </a:lnTo>
                    <a:lnTo>
                      <a:pt x="231" y="964"/>
                    </a:lnTo>
                    <a:lnTo>
                      <a:pt x="230" y="964"/>
                    </a:lnTo>
                    <a:lnTo>
                      <a:pt x="229" y="964"/>
                    </a:lnTo>
                    <a:lnTo>
                      <a:pt x="229" y="965"/>
                    </a:lnTo>
                    <a:lnTo>
                      <a:pt x="228" y="965"/>
                    </a:lnTo>
                    <a:lnTo>
                      <a:pt x="227" y="965"/>
                    </a:lnTo>
                    <a:lnTo>
                      <a:pt x="227" y="964"/>
                    </a:lnTo>
                    <a:lnTo>
                      <a:pt x="226" y="964"/>
                    </a:lnTo>
                    <a:lnTo>
                      <a:pt x="225" y="964"/>
                    </a:lnTo>
                    <a:lnTo>
                      <a:pt x="224" y="964"/>
                    </a:lnTo>
                    <a:lnTo>
                      <a:pt x="223" y="963"/>
                    </a:lnTo>
                    <a:lnTo>
                      <a:pt x="222" y="963"/>
                    </a:lnTo>
                    <a:lnTo>
                      <a:pt x="222" y="962"/>
                    </a:lnTo>
                    <a:lnTo>
                      <a:pt x="221" y="962"/>
                    </a:lnTo>
                    <a:lnTo>
                      <a:pt x="220" y="962"/>
                    </a:lnTo>
                    <a:lnTo>
                      <a:pt x="220" y="962"/>
                    </a:lnTo>
                    <a:lnTo>
                      <a:pt x="219" y="962"/>
                    </a:lnTo>
                    <a:lnTo>
                      <a:pt x="218" y="962"/>
                    </a:lnTo>
                    <a:lnTo>
                      <a:pt x="217" y="962"/>
                    </a:lnTo>
                    <a:lnTo>
                      <a:pt x="216" y="962"/>
                    </a:lnTo>
                    <a:lnTo>
                      <a:pt x="215" y="962"/>
                    </a:lnTo>
                    <a:lnTo>
                      <a:pt x="214" y="962"/>
                    </a:lnTo>
                    <a:lnTo>
                      <a:pt x="214" y="961"/>
                    </a:lnTo>
                    <a:lnTo>
                      <a:pt x="213" y="961"/>
                    </a:lnTo>
                    <a:lnTo>
                      <a:pt x="212" y="961"/>
                    </a:lnTo>
                    <a:lnTo>
                      <a:pt x="211" y="961"/>
                    </a:lnTo>
                    <a:lnTo>
                      <a:pt x="211" y="962"/>
                    </a:lnTo>
                    <a:lnTo>
                      <a:pt x="210" y="962"/>
                    </a:lnTo>
                    <a:lnTo>
                      <a:pt x="209" y="962"/>
                    </a:lnTo>
                    <a:lnTo>
                      <a:pt x="208" y="962"/>
                    </a:lnTo>
                    <a:lnTo>
                      <a:pt x="208" y="962"/>
                    </a:lnTo>
                    <a:lnTo>
                      <a:pt x="207" y="962"/>
                    </a:lnTo>
                    <a:lnTo>
                      <a:pt x="206" y="962"/>
                    </a:lnTo>
                    <a:lnTo>
                      <a:pt x="205" y="962"/>
                    </a:lnTo>
                    <a:lnTo>
                      <a:pt x="204" y="962"/>
                    </a:lnTo>
                    <a:lnTo>
                      <a:pt x="203" y="962"/>
                    </a:lnTo>
                    <a:lnTo>
                      <a:pt x="202" y="962"/>
                    </a:lnTo>
                    <a:lnTo>
                      <a:pt x="202" y="964"/>
                    </a:lnTo>
                    <a:lnTo>
                      <a:pt x="202" y="965"/>
                    </a:lnTo>
                    <a:lnTo>
                      <a:pt x="201" y="965"/>
                    </a:lnTo>
                    <a:lnTo>
                      <a:pt x="200" y="966"/>
                    </a:lnTo>
                    <a:lnTo>
                      <a:pt x="198" y="966"/>
                    </a:lnTo>
                    <a:lnTo>
                      <a:pt x="197" y="967"/>
                    </a:lnTo>
                    <a:lnTo>
                      <a:pt x="197" y="966"/>
                    </a:lnTo>
                    <a:lnTo>
                      <a:pt x="197" y="965"/>
                    </a:lnTo>
                    <a:lnTo>
                      <a:pt x="197" y="964"/>
                    </a:lnTo>
                    <a:lnTo>
                      <a:pt x="196" y="964"/>
                    </a:lnTo>
                    <a:lnTo>
                      <a:pt x="195" y="964"/>
                    </a:lnTo>
                    <a:lnTo>
                      <a:pt x="195" y="964"/>
                    </a:lnTo>
                    <a:lnTo>
                      <a:pt x="194" y="964"/>
                    </a:lnTo>
                    <a:lnTo>
                      <a:pt x="192" y="965"/>
                    </a:lnTo>
                    <a:lnTo>
                      <a:pt x="192" y="966"/>
                    </a:lnTo>
                    <a:lnTo>
                      <a:pt x="191" y="966"/>
                    </a:lnTo>
                    <a:lnTo>
                      <a:pt x="191" y="967"/>
                    </a:lnTo>
                    <a:lnTo>
                      <a:pt x="190" y="967"/>
                    </a:lnTo>
                    <a:lnTo>
                      <a:pt x="190" y="968"/>
                    </a:lnTo>
                    <a:lnTo>
                      <a:pt x="189" y="968"/>
                    </a:lnTo>
                    <a:lnTo>
                      <a:pt x="189" y="968"/>
                    </a:lnTo>
                    <a:lnTo>
                      <a:pt x="188" y="968"/>
                    </a:lnTo>
                    <a:lnTo>
                      <a:pt x="188" y="968"/>
                    </a:lnTo>
                    <a:lnTo>
                      <a:pt x="188" y="969"/>
                    </a:lnTo>
                    <a:lnTo>
                      <a:pt x="187" y="969"/>
                    </a:lnTo>
                    <a:lnTo>
                      <a:pt x="186" y="969"/>
                    </a:lnTo>
                    <a:lnTo>
                      <a:pt x="186" y="970"/>
                    </a:lnTo>
                    <a:lnTo>
                      <a:pt x="185" y="970"/>
                    </a:lnTo>
                    <a:lnTo>
                      <a:pt x="185" y="971"/>
                    </a:lnTo>
                    <a:lnTo>
                      <a:pt x="184" y="971"/>
                    </a:lnTo>
                    <a:lnTo>
                      <a:pt x="183" y="972"/>
                    </a:lnTo>
                    <a:lnTo>
                      <a:pt x="183" y="972"/>
                    </a:lnTo>
                    <a:lnTo>
                      <a:pt x="182" y="972"/>
                    </a:lnTo>
                    <a:lnTo>
                      <a:pt x="181" y="972"/>
                    </a:lnTo>
                    <a:lnTo>
                      <a:pt x="180" y="972"/>
                    </a:lnTo>
                    <a:lnTo>
                      <a:pt x="179" y="972"/>
                    </a:lnTo>
                    <a:lnTo>
                      <a:pt x="178" y="972"/>
                    </a:lnTo>
                    <a:lnTo>
                      <a:pt x="177" y="972"/>
                    </a:lnTo>
                    <a:lnTo>
                      <a:pt x="176" y="971"/>
                    </a:lnTo>
                    <a:lnTo>
                      <a:pt x="175" y="971"/>
                    </a:lnTo>
                    <a:lnTo>
                      <a:pt x="174" y="971"/>
                    </a:lnTo>
                    <a:lnTo>
                      <a:pt x="174" y="972"/>
                    </a:lnTo>
                    <a:lnTo>
                      <a:pt x="173" y="972"/>
                    </a:lnTo>
                    <a:lnTo>
                      <a:pt x="172" y="973"/>
                    </a:lnTo>
                    <a:lnTo>
                      <a:pt x="171" y="973"/>
                    </a:lnTo>
                    <a:lnTo>
                      <a:pt x="171" y="974"/>
                    </a:lnTo>
                    <a:lnTo>
                      <a:pt x="171" y="974"/>
                    </a:lnTo>
                    <a:lnTo>
                      <a:pt x="170" y="974"/>
                    </a:lnTo>
                    <a:lnTo>
                      <a:pt x="169" y="974"/>
                    </a:lnTo>
                    <a:lnTo>
                      <a:pt x="171" y="972"/>
                    </a:lnTo>
                    <a:lnTo>
                      <a:pt x="170" y="972"/>
                    </a:lnTo>
                    <a:lnTo>
                      <a:pt x="170" y="973"/>
                    </a:lnTo>
                    <a:lnTo>
                      <a:pt x="169" y="973"/>
                    </a:lnTo>
                    <a:lnTo>
                      <a:pt x="169" y="972"/>
                    </a:lnTo>
                    <a:lnTo>
                      <a:pt x="169" y="973"/>
                    </a:lnTo>
                    <a:lnTo>
                      <a:pt x="168" y="973"/>
                    </a:lnTo>
                    <a:lnTo>
                      <a:pt x="167" y="973"/>
                    </a:lnTo>
                    <a:lnTo>
                      <a:pt x="167" y="972"/>
                    </a:lnTo>
                    <a:lnTo>
                      <a:pt x="167" y="973"/>
                    </a:lnTo>
                    <a:lnTo>
                      <a:pt x="167" y="974"/>
                    </a:lnTo>
                    <a:lnTo>
                      <a:pt x="166" y="974"/>
                    </a:lnTo>
                    <a:lnTo>
                      <a:pt x="165" y="974"/>
                    </a:lnTo>
                    <a:lnTo>
                      <a:pt x="164" y="974"/>
                    </a:lnTo>
                    <a:lnTo>
                      <a:pt x="163" y="974"/>
                    </a:lnTo>
                    <a:lnTo>
                      <a:pt x="162" y="974"/>
                    </a:lnTo>
                    <a:lnTo>
                      <a:pt x="161" y="974"/>
                    </a:lnTo>
                    <a:lnTo>
                      <a:pt x="160" y="974"/>
                    </a:lnTo>
                    <a:lnTo>
                      <a:pt x="159" y="974"/>
                    </a:lnTo>
                    <a:lnTo>
                      <a:pt x="158" y="974"/>
                    </a:lnTo>
                    <a:lnTo>
                      <a:pt x="158" y="974"/>
                    </a:lnTo>
                    <a:lnTo>
                      <a:pt x="158" y="973"/>
                    </a:lnTo>
                    <a:lnTo>
                      <a:pt x="157" y="973"/>
                    </a:lnTo>
                    <a:lnTo>
                      <a:pt x="156" y="973"/>
                    </a:lnTo>
                    <a:lnTo>
                      <a:pt x="155" y="973"/>
                    </a:lnTo>
                    <a:lnTo>
                      <a:pt x="154" y="973"/>
                    </a:lnTo>
                    <a:lnTo>
                      <a:pt x="154" y="974"/>
                    </a:lnTo>
                    <a:lnTo>
                      <a:pt x="154" y="975"/>
                    </a:lnTo>
                    <a:lnTo>
                      <a:pt x="154" y="976"/>
                    </a:lnTo>
                    <a:lnTo>
                      <a:pt x="153" y="977"/>
                    </a:lnTo>
                    <a:lnTo>
                      <a:pt x="153" y="978"/>
                    </a:lnTo>
                    <a:lnTo>
                      <a:pt x="153" y="979"/>
                    </a:lnTo>
                    <a:lnTo>
                      <a:pt x="154" y="979"/>
                    </a:lnTo>
                    <a:lnTo>
                      <a:pt x="154" y="980"/>
                    </a:lnTo>
                    <a:lnTo>
                      <a:pt x="155" y="980"/>
                    </a:lnTo>
                    <a:lnTo>
                      <a:pt x="155" y="979"/>
                    </a:lnTo>
                    <a:lnTo>
                      <a:pt x="156" y="979"/>
                    </a:lnTo>
                    <a:lnTo>
                      <a:pt x="157" y="979"/>
                    </a:lnTo>
                    <a:lnTo>
                      <a:pt x="158" y="978"/>
                    </a:lnTo>
                    <a:lnTo>
                      <a:pt x="158" y="982"/>
                    </a:lnTo>
                    <a:lnTo>
                      <a:pt x="158" y="983"/>
                    </a:lnTo>
                    <a:lnTo>
                      <a:pt x="158" y="984"/>
                    </a:lnTo>
                    <a:lnTo>
                      <a:pt x="158" y="985"/>
                    </a:lnTo>
                    <a:lnTo>
                      <a:pt x="158" y="986"/>
                    </a:lnTo>
                    <a:lnTo>
                      <a:pt x="157" y="986"/>
                    </a:lnTo>
                    <a:lnTo>
                      <a:pt x="157" y="987"/>
                    </a:lnTo>
                    <a:lnTo>
                      <a:pt x="157" y="988"/>
                    </a:lnTo>
                    <a:lnTo>
                      <a:pt x="157" y="989"/>
                    </a:lnTo>
                    <a:lnTo>
                      <a:pt x="157" y="990"/>
                    </a:lnTo>
                    <a:lnTo>
                      <a:pt x="157" y="991"/>
                    </a:lnTo>
                    <a:lnTo>
                      <a:pt x="157" y="992"/>
                    </a:lnTo>
                    <a:lnTo>
                      <a:pt x="157" y="992"/>
                    </a:lnTo>
                    <a:lnTo>
                      <a:pt x="157" y="993"/>
                    </a:lnTo>
                    <a:lnTo>
                      <a:pt x="157" y="994"/>
                    </a:lnTo>
                    <a:lnTo>
                      <a:pt x="158" y="995"/>
                    </a:lnTo>
                    <a:lnTo>
                      <a:pt x="158" y="996"/>
                    </a:lnTo>
                    <a:lnTo>
                      <a:pt x="158" y="997"/>
                    </a:lnTo>
                    <a:lnTo>
                      <a:pt x="158" y="997"/>
                    </a:lnTo>
                    <a:lnTo>
                      <a:pt x="158" y="998"/>
                    </a:lnTo>
                    <a:lnTo>
                      <a:pt x="158" y="999"/>
                    </a:lnTo>
                    <a:lnTo>
                      <a:pt x="159" y="999"/>
                    </a:lnTo>
                    <a:lnTo>
                      <a:pt x="159" y="1000"/>
                    </a:lnTo>
                    <a:lnTo>
                      <a:pt x="159" y="1001"/>
                    </a:lnTo>
                    <a:lnTo>
                      <a:pt x="160" y="1001"/>
                    </a:lnTo>
                    <a:lnTo>
                      <a:pt x="160" y="1002"/>
                    </a:lnTo>
                    <a:lnTo>
                      <a:pt x="160" y="1003"/>
                    </a:lnTo>
                    <a:lnTo>
                      <a:pt x="161" y="1003"/>
                    </a:lnTo>
                    <a:lnTo>
                      <a:pt x="162" y="1004"/>
                    </a:lnTo>
                    <a:lnTo>
                      <a:pt x="162" y="1005"/>
                    </a:lnTo>
                    <a:lnTo>
                      <a:pt x="162" y="1005"/>
                    </a:lnTo>
                    <a:lnTo>
                      <a:pt x="163" y="1005"/>
                    </a:lnTo>
                    <a:lnTo>
                      <a:pt x="163" y="1006"/>
                    </a:lnTo>
                    <a:lnTo>
                      <a:pt x="163" y="1007"/>
                    </a:lnTo>
                    <a:lnTo>
                      <a:pt x="164" y="1007"/>
                    </a:lnTo>
                    <a:lnTo>
                      <a:pt x="164" y="1008"/>
                    </a:lnTo>
                    <a:lnTo>
                      <a:pt x="165" y="1009"/>
                    </a:lnTo>
                    <a:lnTo>
                      <a:pt x="165" y="1010"/>
                    </a:lnTo>
                    <a:lnTo>
                      <a:pt x="166" y="1011"/>
                    </a:lnTo>
                    <a:lnTo>
                      <a:pt x="166" y="1012"/>
                    </a:lnTo>
                    <a:lnTo>
                      <a:pt x="166" y="1013"/>
                    </a:lnTo>
                    <a:lnTo>
                      <a:pt x="167" y="1013"/>
                    </a:lnTo>
                    <a:lnTo>
                      <a:pt x="167" y="1014"/>
                    </a:lnTo>
                    <a:lnTo>
                      <a:pt x="167" y="1015"/>
                    </a:lnTo>
                    <a:lnTo>
                      <a:pt x="168" y="1015"/>
                    </a:lnTo>
                    <a:lnTo>
                      <a:pt x="168" y="1016"/>
                    </a:lnTo>
                    <a:lnTo>
                      <a:pt x="168" y="1017"/>
                    </a:lnTo>
                    <a:lnTo>
                      <a:pt x="169" y="1017"/>
                    </a:lnTo>
                    <a:lnTo>
                      <a:pt x="169" y="1018"/>
                    </a:lnTo>
                    <a:lnTo>
                      <a:pt x="169" y="1019"/>
                    </a:lnTo>
                    <a:lnTo>
                      <a:pt x="170" y="1019"/>
                    </a:lnTo>
                    <a:lnTo>
                      <a:pt x="170" y="1020"/>
                    </a:lnTo>
                    <a:lnTo>
                      <a:pt x="170" y="1021"/>
                    </a:lnTo>
                    <a:lnTo>
                      <a:pt x="170" y="1022"/>
                    </a:lnTo>
                    <a:lnTo>
                      <a:pt x="171" y="1022"/>
                    </a:lnTo>
                    <a:lnTo>
                      <a:pt x="171" y="1023"/>
                    </a:lnTo>
                    <a:lnTo>
                      <a:pt x="171" y="1024"/>
                    </a:lnTo>
                    <a:lnTo>
                      <a:pt x="171" y="1024"/>
                    </a:lnTo>
                    <a:lnTo>
                      <a:pt x="171" y="1025"/>
                    </a:lnTo>
                    <a:lnTo>
                      <a:pt x="171" y="1026"/>
                    </a:lnTo>
                    <a:lnTo>
                      <a:pt x="171" y="1027"/>
                    </a:lnTo>
                    <a:lnTo>
                      <a:pt x="171" y="1027"/>
                    </a:lnTo>
                    <a:lnTo>
                      <a:pt x="171" y="1028"/>
                    </a:lnTo>
                    <a:lnTo>
                      <a:pt x="170" y="1028"/>
                    </a:lnTo>
                    <a:lnTo>
                      <a:pt x="170" y="1029"/>
                    </a:lnTo>
                    <a:lnTo>
                      <a:pt x="170" y="1029"/>
                    </a:lnTo>
                    <a:lnTo>
                      <a:pt x="169" y="1029"/>
                    </a:lnTo>
                    <a:lnTo>
                      <a:pt x="169" y="1030"/>
                    </a:lnTo>
                    <a:lnTo>
                      <a:pt x="168" y="1030"/>
                    </a:lnTo>
                    <a:lnTo>
                      <a:pt x="168" y="1031"/>
                    </a:lnTo>
                    <a:lnTo>
                      <a:pt x="168" y="1032"/>
                    </a:lnTo>
                    <a:lnTo>
                      <a:pt x="168" y="1033"/>
                    </a:lnTo>
                    <a:lnTo>
                      <a:pt x="167" y="1035"/>
                    </a:lnTo>
                    <a:lnTo>
                      <a:pt x="167" y="1039"/>
                    </a:lnTo>
                    <a:lnTo>
                      <a:pt x="167" y="1040"/>
                    </a:lnTo>
                    <a:lnTo>
                      <a:pt x="166" y="1041"/>
                    </a:lnTo>
                    <a:lnTo>
                      <a:pt x="166" y="1042"/>
                    </a:lnTo>
                    <a:lnTo>
                      <a:pt x="166" y="1042"/>
                    </a:lnTo>
                    <a:lnTo>
                      <a:pt x="166" y="1043"/>
                    </a:lnTo>
                    <a:lnTo>
                      <a:pt x="166" y="1044"/>
                    </a:lnTo>
                    <a:lnTo>
                      <a:pt x="165" y="1044"/>
                    </a:lnTo>
                    <a:lnTo>
                      <a:pt x="165" y="1043"/>
                    </a:lnTo>
                    <a:lnTo>
                      <a:pt x="165" y="1042"/>
                    </a:lnTo>
                    <a:lnTo>
                      <a:pt x="164" y="1042"/>
                    </a:lnTo>
                    <a:lnTo>
                      <a:pt x="164" y="1042"/>
                    </a:lnTo>
                    <a:lnTo>
                      <a:pt x="163" y="1042"/>
                    </a:lnTo>
                    <a:lnTo>
                      <a:pt x="163" y="1041"/>
                    </a:lnTo>
                    <a:lnTo>
                      <a:pt x="162" y="1041"/>
                    </a:lnTo>
                    <a:lnTo>
                      <a:pt x="162" y="1040"/>
                    </a:lnTo>
                    <a:lnTo>
                      <a:pt x="161" y="1040"/>
                    </a:lnTo>
                    <a:lnTo>
                      <a:pt x="160" y="1040"/>
                    </a:lnTo>
                    <a:lnTo>
                      <a:pt x="160" y="1039"/>
                    </a:lnTo>
                    <a:lnTo>
                      <a:pt x="159" y="1039"/>
                    </a:lnTo>
                    <a:lnTo>
                      <a:pt x="158" y="1039"/>
                    </a:lnTo>
                    <a:lnTo>
                      <a:pt x="158" y="1039"/>
                    </a:lnTo>
                    <a:lnTo>
                      <a:pt x="157" y="1039"/>
                    </a:lnTo>
                    <a:lnTo>
                      <a:pt x="156" y="1039"/>
                    </a:lnTo>
                    <a:lnTo>
                      <a:pt x="156" y="1042"/>
                    </a:lnTo>
                    <a:lnTo>
                      <a:pt x="156" y="1042"/>
                    </a:lnTo>
                    <a:lnTo>
                      <a:pt x="156" y="1043"/>
                    </a:lnTo>
                    <a:lnTo>
                      <a:pt x="156" y="1045"/>
                    </a:lnTo>
                    <a:lnTo>
                      <a:pt x="156" y="1046"/>
                    </a:lnTo>
                    <a:lnTo>
                      <a:pt x="156" y="1051"/>
                    </a:lnTo>
                    <a:lnTo>
                      <a:pt x="156" y="1054"/>
                    </a:lnTo>
                    <a:lnTo>
                      <a:pt x="156" y="1054"/>
                    </a:lnTo>
                    <a:lnTo>
                      <a:pt x="155" y="1054"/>
                    </a:lnTo>
                    <a:lnTo>
                      <a:pt x="155" y="1054"/>
                    </a:lnTo>
                    <a:lnTo>
                      <a:pt x="149" y="1049"/>
                    </a:lnTo>
                    <a:lnTo>
                      <a:pt x="149" y="1048"/>
                    </a:lnTo>
                    <a:lnTo>
                      <a:pt x="148" y="1048"/>
                    </a:lnTo>
                    <a:lnTo>
                      <a:pt x="146" y="1045"/>
                    </a:lnTo>
                    <a:lnTo>
                      <a:pt x="145" y="1044"/>
                    </a:lnTo>
                    <a:lnTo>
                      <a:pt x="144" y="1044"/>
                    </a:lnTo>
                    <a:lnTo>
                      <a:pt x="144" y="1043"/>
                    </a:lnTo>
                    <a:lnTo>
                      <a:pt x="142" y="1042"/>
                    </a:lnTo>
                    <a:lnTo>
                      <a:pt x="139" y="1040"/>
                    </a:lnTo>
                    <a:lnTo>
                      <a:pt x="139" y="1039"/>
                    </a:lnTo>
                    <a:lnTo>
                      <a:pt x="133" y="1033"/>
                    </a:lnTo>
                    <a:lnTo>
                      <a:pt x="132" y="1031"/>
                    </a:lnTo>
                    <a:lnTo>
                      <a:pt x="131" y="1031"/>
                    </a:lnTo>
                    <a:lnTo>
                      <a:pt x="128" y="1029"/>
                    </a:lnTo>
                    <a:lnTo>
                      <a:pt x="127" y="1028"/>
                    </a:lnTo>
                    <a:lnTo>
                      <a:pt x="127" y="1027"/>
                    </a:lnTo>
                    <a:lnTo>
                      <a:pt x="126" y="1027"/>
                    </a:lnTo>
                    <a:lnTo>
                      <a:pt x="125" y="1026"/>
                    </a:lnTo>
                    <a:lnTo>
                      <a:pt x="124" y="1025"/>
                    </a:lnTo>
                    <a:lnTo>
                      <a:pt x="122" y="1023"/>
                    </a:lnTo>
                    <a:lnTo>
                      <a:pt x="121" y="1022"/>
                    </a:lnTo>
                    <a:lnTo>
                      <a:pt x="119" y="1019"/>
                    </a:lnTo>
                    <a:lnTo>
                      <a:pt x="118" y="1019"/>
                    </a:lnTo>
                    <a:lnTo>
                      <a:pt x="118" y="1018"/>
                    </a:lnTo>
                    <a:lnTo>
                      <a:pt x="117" y="1018"/>
                    </a:lnTo>
                    <a:lnTo>
                      <a:pt x="116" y="1017"/>
                    </a:lnTo>
                    <a:lnTo>
                      <a:pt x="113" y="1015"/>
                    </a:lnTo>
                    <a:lnTo>
                      <a:pt x="109" y="1010"/>
                    </a:lnTo>
                    <a:lnTo>
                      <a:pt x="107" y="1008"/>
                    </a:lnTo>
                    <a:lnTo>
                      <a:pt x="106" y="1008"/>
                    </a:lnTo>
                    <a:lnTo>
                      <a:pt x="105" y="1007"/>
                    </a:lnTo>
                    <a:lnTo>
                      <a:pt x="105" y="1006"/>
                    </a:lnTo>
                    <a:lnTo>
                      <a:pt x="104" y="1006"/>
                    </a:lnTo>
                    <a:lnTo>
                      <a:pt x="104" y="1005"/>
                    </a:lnTo>
                    <a:lnTo>
                      <a:pt x="102" y="1005"/>
                    </a:lnTo>
                    <a:lnTo>
                      <a:pt x="96" y="999"/>
                    </a:lnTo>
                    <a:lnTo>
                      <a:pt x="96" y="998"/>
                    </a:lnTo>
                    <a:lnTo>
                      <a:pt x="95" y="997"/>
                    </a:lnTo>
                    <a:lnTo>
                      <a:pt x="94" y="997"/>
                    </a:lnTo>
                    <a:lnTo>
                      <a:pt x="93" y="995"/>
                    </a:lnTo>
                    <a:lnTo>
                      <a:pt x="91" y="993"/>
                    </a:lnTo>
                    <a:lnTo>
                      <a:pt x="90" y="992"/>
                    </a:lnTo>
                    <a:lnTo>
                      <a:pt x="88" y="992"/>
                    </a:lnTo>
                    <a:lnTo>
                      <a:pt x="88" y="991"/>
                    </a:lnTo>
                    <a:lnTo>
                      <a:pt x="87" y="990"/>
                    </a:lnTo>
                    <a:lnTo>
                      <a:pt x="86" y="990"/>
                    </a:lnTo>
                    <a:lnTo>
                      <a:pt x="86" y="989"/>
                    </a:lnTo>
                    <a:lnTo>
                      <a:pt x="85" y="989"/>
                    </a:lnTo>
                    <a:lnTo>
                      <a:pt x="85" y="988"/>
                    </a:lnTo>
                    <a:lnTo>
                      <a:pt x="84" y="988"/>
                    </a:lnTo>
                    <a:lnTo>
                      <a:pt x="84" y="987"/>
                    </a:lnTo>
                    <a:lnTo>
                      <a:pt x="83" y="986"/>
                    </a:lnTo>
                    <a:lnTo>
                      <a:pt x="80" y="983"/>
                    </a:lnTo>
                    <a:lnTo>
                      <a:pt x="79" y="982"/>
                    </a:lnTo>
                    <a:lnTo>
                      <a:pt x="78" y="981"/>
                    </a:lnTo>
                    <a:lnTo>
                      <a:pt x="77" y="980"/>
                    </a:lnTo>
                    <a:lnTo>
                      <a:pt x="75" y="979"/>
                    </a:lnTo>
                    <a:lnTo>
                      <a:pt x="74" y="979"/>
                    </a:lnTo>
                    <a:lnTo>
                      <a:pt x="74" y="978"/>
                    </a:lnTo>
                    <a:lnTo>
                      <a:pt x="73" y="978"/>
                    </a:lnTo>
                    <a:lnTo>
                      <a:pt x="73" y="977"/>
                    </a:lnTo>
                    <a:lnTo>
                      <a:pt x="72" y="976"/>
                    </a:lnTo>
                    <a:lnTo>
                      <a:pt x="72" y="976"/>
                    </a:lnTo>
                    <a:lnTo>
                      <a:pt x="71" y="975"/>
                    </a:lnTo>
                    <a:lnTo>
                      <a:pt x="69" y="973"/>
                    </a:lnTo>
                    <a:lnTo>
                      <a:pt x="64" y="968"/>
                    </a:lnTo>
                    <a:lnTo>
                      <a:pt x="63" y="968"/>
                    </a:lnTo>
                    <a:lnTo>
                      <a:pt x="60" y="965"/>
                    </a:lnTo>
                    <a:lnTo>
                      <a:pt x="59" y="964"/>
                    </a:lnTo>
                    <a:lnTo>
                      <a:pt x="59" y="963"/>
                    </a:lnTo>
                    <a:lnTo>
                      <a:pt x="58" y="963"/>
                    </a:lnTo>
                    <a:lnTo>
                      <a:pt x="58" y="962"/>
                    </a:lnTo>
                    <a:lnTo>
                      <a:pt x="57" y="962"/>
                    </a:lnTo>
                    <a:lnTo>
                      <a:pt x="57" y="961"/>
                    </a:lnTo>
                    <a:lnTo>
                      <a:pt x="56" y="960"/>
                    </a:lnTo>
                    <a:lnTo>
                      <a:pt x="55" y="960"/>
                    </a:lnTo>
                    <a:lnTo>
                      <a:pt x="55" y="959"/>
                    </a:lnTo>
                    <a:lnTo>
                      <a:pt x="54" y="958"/>
                    </a:lnTo>
                    <a:lnTo>
                      <a:pt x="51" y="956"/>
                    </a:lnTo>
                    <a:lnTo>
                      <a:pt x="49" y="955"/>
                    </a:lnTo>
                    <a:lnTo>
                      <a:pt x="48" y="954"/>
                    </a:lnTo>
                    <a:lnTo>
                      <a:pt x="47" y="953"/>
                    </a:lnTo>
                    <a:lnTo>
                      <a:pt x="47" y="951"/>
                    </a:lnTo>
                    <a:lnTo>
                      <a:pt x="46" y="951"/>
                    </a:lnTo>
                    <a:lnTo>
                      <a:pt x="45" y="950"/>
                    </a:lnTo>
                    <a:lnTo>
                      <a:pt x="44" y="949"/>
                    </a:lnTo>
                    <a:lnTo>
                      <a:pt x="43" y="948"/>
                    </a:lnTo>
                    <a:lnTo>
                      <a:pt x="42" y="947"/>
                    </a:lnTo>
                    <a:lnTo>
                      <a:pt x="40" y="945"/>
                    </a:lnTo>
                    <a:lnTo>
                      <a:pt x="39" y="945"/>
                    </a:lnTo>
                    <a:lnTo>
                      <a:pt x="39" y="944"/>
                    </a:lnTo>
                    <a:lnTo>
                      <a:pt x="38" y="944"/>
                    </a:lnTo>
                    <a:lnTo>
                      <a:pt x="38" y="943"/>
                    </a:lnTo>
                    <a:lnTo>
                      <a:pt x="37" y="943"/>
                    </a:lnTo>
                    <a:lnTo>
                      <a:pt x="36" y="94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 sz="800"/>
              </a:p>
            </p:txBody>
          </p:sp>
          <p:sp>
            <p:nvSpPr>
              <p:cNvPr id="403" name="Freeform 11">
                <a:extLst>
                  <a:ext uri="{FF2B5EF4-FFF2-40B4-BE49-F238E27FC236}">
                    <a16:creationId xmlns:a16="http://schemas.microsoft.com/office/drawing/2014/main" id="{AF982245-5C2C-C1BC-8D5B-7056C7124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6076" y="3862388"/>
                <a:ext cx="508000" cy="630237"/>
              </a:xfrm>
              <a:custGeom>
                <a:avLst/>
                <a:gdLst>
                  <a:gd name="T0" fmla="*/ 292 w 320"/>
                  <a:gd name="T1" fmla="*/ 385 h 397"/>
                  <a:gd name="T2" fmla="*/ 279 w 320"/>
                  <a:gd name="T3" fmla="*/ 371 h 397"/>
                  <a:gd name="T4" fmla="*/ 265 w 320"/>
                  <a:gd name="T5" fmla="*/ 358 h 397"/>
                  <a:gd name="T6" fmla="*/ 253 w 320"/>
                  <a:gd name="T7" fmla="*/ 347 h 397"/>
                  <a:gd name="T8" fmla="*/ 236 w 320"/>
                  <a:gd name="T9" fmla="*/ 332 h 397"/>
                  <a:gd name="T10" fmla="*/ 217 w 320"/>
                  <a:gd name="T11" fmla="*/ 314 h 397"/>
                  <a:gd name="T12" fmla="*/ 197 w 320"/>
                  <a:gd name="T13" fmla="*/ 295 h 397"/>
                  <a:gd name="T14" fmla="*/ 184 w 320"/>
                  <a:gd name="T15" fmla="*/ 283 h 397"/>
                  <a:gd name="T16" fmla="*/ 165 w 320"/>
                  <a:gd name="T17" fmla="*/ 264 h 397"/>
                  <a:gd name="T18" fmla="*/ 150 w 320"/>
                  <a:gd name="T19" fmla="*/ 250 h 397"/>
                  <a:gd name="T20" fmla="*/ 132 w 320"/>
                  <a:gd name="T21" fmla="*/ 234 h 397"/>
                  <a:gd name="T22" fmla="*/ 118 w 320"/>
                  <a:gd name="T23" fmla="*/ 220 h 397"/>
                  <a:gd name="T24" fmla="*/ 101 w 320"/>
                  <a:gd name="T25" fmla="*/ 204 h 397"/>
                  <a:gd name="T26" fmla="*/ 80 w 320"/>
                  <a:gd name="T27" fmla="*/ 185 h 397"/>
                  <a:gd name="T28" fmla="*/ 51 w 320"/>
                  <a:gd name="T29" fmla="*/ 158 h 397"/>
                  <a:gd name="T30" fmla="*/ 39 w 320"/>
                  <a:gd name="T31" fmla="*/ 147 h 397"/>
                  <a:gd name="T32" fmla="*/ 1 w 320"/>
                  <a:gd name="T33" fmla="*/ 111 h 397"/>
                  <a:gd name="T34" fmla="*/ 2 w 320"/>
                  <a:gd name="T35" fmla="*/ 62 h 397"/>
                  <a:gd name="T36" fmla="*/ 17 w 320"/>
                  <a:gd name="T37" fmla="*/ 61 h 397"/>
                  <a:gd name="T38" fmla="*/ 30 w 320"/>
                  <a:gd name="T39" fmla="*/ 54 h 397"/>
                  <a:gd name="T40" fmla="*/ 43 w 320"/>
                  <a:gd name="T41" fmla="*/ 51 h 397"/>
                  <a:gd name="T42" fmla="*/ 52 w 320"/>
                  <a:gd name="T43" fmla="*/ 50 h 397"/>
                  <a:gd name="T44" fmla="*/ 65 w 320"/>
                  <a:gd name="T45" fmla="*/ 48 h 397"/>
                  <a:gd name="T46" fmla="*/ 68 w 320"/>
                  <a:gd name="T47" fmla="*/ 62 h 397"/>
                  <a:gd name="T48" fmla="*/ 76 w 320"/>
                  <a:gd name="T49" fmla="*/ 59 h 397"/>
                  <a:gd name="T50" fmla="*/ 82 w 320"/>
                  <a:gd name="T51" fmla="*/ 50 h 397"/>
                  <a:gd name="T52" fmla="*/ 93 w 320"/>
                  <a:gd name="T53" fmla="*/ 55 h 397"/>
                  <a:gd name="T54" fmla="*/ 107 w 320"/>
                  <a:gd name="T55" fmla="*/ 58 h 397"/>
                  <a:gd name="T56" fmla="*/ 107 w 320"/>
                  <a:gd name="T57" fmla="*/ 45 h 397"/>
                  <a:gd name="T58" fmla="*/ 108 w 320"/>
                  <a:gd name="T59" fmla="*/ 5 h 397"/>
                  <a:gd name="T60" fmla="*/ 121 w 320"/>
                  <a:gd name="T61" fmla="*/ 1 h 397"/>
                  <a:gd name="T62" fmla="*/ 126 w 320"/>
                  <a:gd name="T63" fmla="*/ 17 h 397"/>
                  <a:gd name="T64" fmla="*/ 139 w 320"/>
                  <a:gd name="T65" fmla="*/ 22 h 397"/>
                  <a:gd name="T66" fmla="*/ 147 w 320"/>
                  <a:gd name="T67" fmla="*/ 29 h 397"/>
                  <a:gd name="T68" fmla="*/ 148 w 320"/>
                  <a:gd name="T69" fmla="*/ 44 h 397"/>
                  <a:gd name="T70" fmla="*/ 155 w 320"/>
                  <a:gd name="T71" fmla="*/ 53 h 397"/>
                  <a:gd name="T72" fmla="*/ 164 w 320"/>
                  <a:gd name="T73" fmla="*/ 62 h 397"/>
                  <a:gd name="T74" fmla="*/ 167 w 320"/>
                  <a:gd name="T75" fmla="*/ 75 h 397"/>
                  <a:gd name="T76" fmla="*/ 180 w 320"/>
                  <a:gd name="T77" fmla="*/ 71 h 397"/>
                  <a:gd name="T78" fmla="*/ 188 w 320"/>
                  <a:gd name="T79" fmla="*/ 75 h 397"/>
                  <a:gd name="T80" fmla="*/ 181 w 320"/>
                  <a:gd name="T81" fmla="*/ 84 h 397"/>
                  <a:gd name="T82" fmla="*/ 180 w 320"/>
                  <a:gd name="T83" fmla="*/ 91 h 397"/>
                  <a:gd name="T84" fmla="*/ 173 w 320"/>
                  <a:gd name="T85" fmla="*/ 101 h 397"/>
                  <a:gd name="T86" fmla="*/ 168 w 320"/>
                  <a:gd name="T87" fmla="*/ 106 h 397"/>
                  <a:gd name="T88" fmla="*/ 161 w 320"/>
                  <a:gd name="T89" fmla="*/ 119 h 397"/>
                  <a:gd name="T90" fmla="*/ 158 w 320"/>
                  <a:gd name="T91" fmla="*/ 135 h 397"/>
                  <a:gd name="T92" fmla="*/ 158 w 320"/>
                  <a:gd name="T93" fmla="*/ 155 h 397"/>
                  <a:gd name="T94" fmla="*/ 158 w 320"/>
                  <a:gd name="T95" fmla="*/ 173 h 397"/>
                  <a:gd name="T96" fmla="*/ 170 w 320"/>
                  <a:gd name="T97" fmla="*/ 222 h 397"/>
                  <a:gd name="T98" fmla="*/ 212 w 320"/>
                  <a:gd name="T99" fmla="*/ 222 h 397"/>
                  <a:gd name="T100" fmla="*/ 295 w 320"/>
                  <a:gd name="T101" fmla="*/ 221 h 397"/>
                  <a:gd name="T102" fmla="*/ 295 w 320"/>
                  <a:gd name="T103" fmla="*/ 233 h 397"/>
                  <a:gd name="T104" fmla="*/ 292 w 320"/>
                  <a:gd name="T105" fmla="*/ 245 h 397"/>
                  <a:gd name="T106" fmla="*/ 294 w 320"/>
                  <a:gd name="T107" fmla="*/ 259 h 397"/>
                  <a:gd name="T108" fmla="*/ 305 w 320"/>
                  <a:gd name="T109" fmla="*/ 275 h 397"/>
                  <a:gd name="T110" fmla="*/ 313 w 320"/>
                  <a:gd name="T111" fmla="*/ 297 h 397"/>
                  <a:gd name="T112" fmla="*/ 316 w 320"/>
                  <a:gd name="T113" fmla="*/ 318 h 397"/>
                  <a:gd name="T114" fmla="*/ 318 w 320"/>
                  <a:gd name="T115" fmla="*/ 334 h 397"/>
                  <a:gd name="T116" fmla="*/ 320 w 320"/>
                  <a:gd name="T117" fmla="*/ 351 h 397"/>
                  <a:gd name="T118" fmla="*/ 313 w 320"/>
                  <a:gd name="T119" fmla="*/ 361 h 397"/>
                  <a:gd name="T120" fmla="*/ 303 w 320"/>
                  <a:gd name="T121" fmla="*/ 368 h 397"/>
                  <a:gd name="T122" fmla="*/ 313 w 320"/>
                  <a:gd name="T123" fmla="*/ 379 h 397"/>
                  <a:gd name="T124" fmla="*/ 305 w 320"/>
                  <a:gd name="T125" fmla="*/ 393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20" h="397">
                    <a:moveTo>
                      <a:pt x="305" y="397"/>
                    </a:moveTo>
                    <a:lnTo>
                      <a:pt x="305" y="396"/>
                    </a:lnTo>
                    <a:lnTo>
                      <a:pt x="304" y="395"/>
                    </a:lnTo>
                    <a:lnTo>
                      <a:pt x="304" y="395"/>
                    </a:lnTo>
                    <a:lnTo>
                      <a:pt x="303" y="395"/>
                    </a:lnTo>
                    <a:lnTo>
                      <a:pt x="301" y="393"/>
                    </a:lnTo>
                    <a:lnTo>
                      <a:pt x="300" y="393"/>
                    </a:lnTo>
                    <a:lnTo>
                      <a:pt x="300" y="392"/>
                    </a:lnTo>
                    <a:lnTo>
                      <a:pt x="299" y="392"/>
                    </a:lnTo>
                    <a:lnTo>
                      <a:pt x="299" y="391"/>
                    </a:lnTo>
                    <a:lnTo>
                      <a:pt x="298" y="390"/>
                    </a:lnTo>
                    <a:lnTo>
                      <a:pt x="297" y="389"/>
                    </a:lnTo>
                    <a:lnTo>
                      <a:pt x="296" y="389"/>
                    </a:lnTo>
                    <a:lnTo>
                      <a:pt x="296" y="388"/>
                    </a:lnTo>
                    <a:lnTo>
                      <a:pt x="295" y="387"/>
                    </a:lnTo>
                    <a:lnTo>
                      <a:pt x="294" y="386"/>
                    </a:lnTo>
                    <a:lnTo>
                      <a:pt x="293" y="386"/>
                    </a:lnTo>
                    <a:lnTo>
                      <a:pt x="293" y="385"/>
                    </a:lnTo>
                    <a:lnTo>
                      <a:pt x="292" y="385"/>
                    </a:lnTo>
                    <a:lnTo>
                      <a:pt x="292" y="384"/>
                    </a:lnTo>
                    <a:lnTo>
                      <a:pt x="292" y="383"/>
                    </a:lnTo>
                    <a:lnTo>
                      <a:pt x="291" y="383"/>
                    </a:lnTo>
                    <a:lnTo>
                      <a:pt x="290" y="383"/>
                    </a:lnTo>
                    <a:lnTo>
                      <a:pt x="288" y="381"/>
                    </a:lnTo>
                    <a:lnTo>
                      <a:pt x="287" y="380"/>
                    </a:lnTo>
                    <a:lnTo>
                      <a:pt x="287" y="379"/>
                    </a:lnTo>
                    <a:lnTo>
                      <a:pt x="286" y="379"/>
                    </a:lnTo>
                    <a:lnTo>
                      <a:pt x="286" y="378"/>
                    </a:lnTo>
                    <a:lnTo>
                      <a:pt x="285" y="378"/>
                    </a:lnTo>
                    <a:lnTo>
                      <a:pt x="284" y="377"/>
                    </a:lnTo>
                    <a:lnTo>
                      <a:pt x="283" y="376"/>
                    </a:lnTo>
                    <a:lnTo>
                      <a:pt x="282" y="375"/>
                    </a:lnTo>
                    <a:lnTo>
                      <a:pt x="281" y="374"/>
                    </a:lnTo>
                    <a:lnTo>
                      <a:pt x="280" y="373"/>
                    </a:lnTo>
                    <a:lnTo>
                      <a:pt x="280" y="373"/>
                    </a:lnTo>
                    <a:lnTo>
                      <a:pt x="280" y="372"/>
                    </a:lnTo>
                    <a:lnTo>
                      <a:pt x="279" y="372"/>
                    </a:lnTo>
                    <a:lnTo>
                      <a:pt x="279" y="371"/>
                    </a:lnTo>
                    <a:lnTo>
                      <a:pt x="278" y="371"/>
                    </a:lnTo>
                    <a:lnTo>
                      <a:pt x="277" y="371"/>
                    </a:lnTo>
                    <a:lnTo>
                      <a:pt x="277" y="370"/>
                    </a:lnTo>
                    <a:lnTo>
                      <a:pt x="276" y="370"/>
                    </a:lnTo>
                    <a:lnTo>
                      <a:pt x="274" y="368"/>
                    </a:lnTo>
                    <a:lnTo>
                      <a:pt x="274" y="367"/>
                    </a:lnTo>
                    <a:lnTo>
                      <a:pt x="273" y="366"/>
                    </a:lnTo>
                    <a:lnTo>
                      <a:pt x="272" y="365"/>
                    </a:lnTo>
                    <a:lnTo>
                      <a:pt x="271" y="364"/>
                    </a:lnTo>
                    <a:lnTo>
                      <a:pt x="270" y="364"/>
                    </a:lnTo>
                    <a:lnTo>
                      <a:pt x="270" y="363"/>
                    </a:lnTo>
                    <a:lnTo>
                      <a:pt x="269" y="363"/>
                    </a:lnTo>
                    <a:lnTo>
                      <a:pt x="268" y="362"/>
                    </a:lnTo>
                    <a:lnTo>
                      <a:pt x="268" y="361"/>
                    </a:lnTo>
                    <a:lnTo>
                      <a:pt x="268" y="360"/>
                    </a:lnTo>
                    <a:lnTo>
                      <a:pt x="267" y="360"/>
                    </a:lnTo>
                    <a:lnTo>
                      <a:pt x="267" y="359"/>
                    </a:lnTo>
                    <a:lnTo>
                      <a:pt x="266" y="359"/>
                    </a:lnTo>
                    <a:lnTo>
                      <a:pt x="265" y="358"/>
                    </a:lnTo>
                    <a:lnTo>
                      <a:pt x="264" y="358"/>
                    </a:lnTo>
                    <a:lnTo>
                      <a:pt x="263" y="357"/>
                    </a:lnTo>
                    <a:lnTo>
                      <a:pt x="262" y="357"/>
                    </a:lnTo>
                    <a:lnTo>
                      <a:pt x="262" y="356"/>
                    </a:lnTo>
                    <a:lnTo>
                      <a:pt x="261" y="356"/>
                    </a:lnTo>
                    <a:lnTo>
                      <a:pt x="261" y="355"/>
                    </a:lnTo>
                    <a:lnTo>
                      <a:pt x="260" y="355"/>
                    </a:lnTo>
                    <a:lnTo>
                      <a:pt x="260" y="354"/>
                    </a:lnTo>
                    <a:lnTo>
                      <a:pt x="259" y="354"/>
                    </a:lnTo>
                    <a:lnTo>
                      <a:pt x="258" y="353"/>
                    </a:lnTo>
                    <a:lnTo>
                      <a:pt x="258" y="352"/>
                    </a:lnTo>
                    <a:lnTo>
                      <a:pt x="257" y="352"/>
                    </a:lnTo>
                    <a:lnTo>
                      <a:pt x="257" y="351"/>
                    </a:lnTo>
                    <a:lnTo>
                      <a:pt x="256" y="351"/>
                    </a:lnTo>
                    <a:lnTo>
                      <a:pt x="256" y="350"/>
                    </a:lnTo>
                    <a:lnTo>
                      <a:pt x="255" y="349"/>
                    </a:lnTo>
                    <a:lnTo>
                      <a:pt x="255" y="348"/>
                    </a:lnTo>
                    <a:lnTo>
                      <a:pt x="254" y="348"/>
                    </a:lnTo>
                    <a:lnTo>
                      <a:pt x="253" y="347"/>
                    </a:lnTo>
                    <a:lnTo>
                      <a:pt x="252" y="346"/>
                    </a:lnTo>
                    <a:lnTo>
                      <a:pt x="251" y="346"/>
                    </a:lnTo>
                    <a:lnTo>
                      <a:pt x="250" y="345"/>
                    </a:lnTo>
                    <a:lnTo>
                      <a:pt x="248" y="343"/>
                    </a:lnTo>
                    <a:lnTo>
                      <a:pt x="247" y="343"/>
                    </a:lnTo>
                    <a:lnTo>
                      <a:pt x="247" y="342"/>
                    </a:lnTo>
                    <a:lnTo>
                      <a:pt x="244" y="340"/>
                    </a:lnTo>
                    <a:lnTo>
                      <a:pt x="244" y="339"/>
                    </a:lnTo>
                    <a:lnTo>
                      <a:pt x="243" y="338"/>
                    </a:lnTo>
                    <a:lnTo>
                      <a:pt x="242" y="337"/>
                    </a:lnTo>
                    <a:lnTo>
                      <a:pt x="242" y="336"/>
                    </a:lnTo>
                    <a:lnTo>
                      <a:pt x="241" y="336"/>
                    </a:lnTo>
                    <a:lnTo>
                      <a:pt x="240" y="334"/>
                    </a:lnTo>
                    <a:lnTo>
                      <a:pt x="239" y="334"/>
                    </a:lnTo>
                    <a:lnTo>
                      <a:pt x="239" y="334"/>
                    </a:lnTo>
                    <a:lnTo>
                      <a:pt x="238" y="333"/>
                    </a:lnTo>
                    <a:lnTo>
                      <a:pt x="237" y="333"/>
                    </a:lnTo>
                    <a:lnTo>
                      <a:pt x="237" y="332"/>
                    </a:lnTo>
                    <a:lnTo>
                      <a:pt x="236" y="332"/>
                    </a:lnTo>
                    <a:lnTo>
                      <a:pt x="236" y="331"/>
                    </a:lnTo>
                    <a:lnTo>
                      <a:pt x="235" y="331"/>
                    </a:lnTo>
                    <a:lnTo>
                      <a:pt x="234" y="330"/>
                    </a:lnTo>
                    <a:lnTo>
                      <a:pt x="233" y="329"/>
                    </a:lnTo>
                    <a:lnTo>
                      <a:pt x="232" y="328"/>
                    </a:lnTo>
                    <a:lnTo>
                      <a:pt x="231" y="328"/>
                    </a:lnTo>
                    <a:lnTo>
                      <a:pt x="231" y="327"/>
                    </a:lnTo>
                    <a:lnTo>
                      <a:pt x="231" y="326"/>
                    </a:lnTo>
                    <a:lnTo>
                      <a:pt x="229" y="325"/>
                    </a:lnTo>
                    <a:lnTo>
                      <a:pt x="227" y="323"/>
                    </a:lnTo>
                    <a:lnTo>
                      <a:pt x="226" y="322"/>
                    </a:lnTo>
                    <a:lnTo>
                      <a:pt x="226" y="321"/>
                    </a:lnTo>
                    <a:lnTo>
                      <a:pt x="225" y="321"/>
                    </a:lnTo>
                    <a:lnTo>
                      <a:pt x="224" y="321"/>
                    </a:lnTo>
                    <a:lnTo>
                      <a:pt x="224" y="320"/>
                    </a:lnTo>
                    <a:lnTo>
                      <a:pt x="223" y="320"/>
                    </a:lnTo>
                    <a:lnTo>
                      <a:pt x="220" y="317"/>
                    </a:lnTo>
                    <a:lnTo>
                      <a:pt x="218" y="314"/>
                    </a:lnTo>
                    <a:lnTo>
                      <a:pt x="217" y="314"/>
                    </a:lnTo>
                    <a:lnTo>
                      <a:pt x="217" y="313"/>
                    </a:lnTo>
                    <a:lnTo>
                      <a:pt x="215" y="312"/>
                    </a:lnTo>
                    <a:lnTo>
                      <a:pt x="214" y="311"/>
                    </a:lnTo>
                    <a:lnTo>
                      <a:pt x="210" y="307"/>
                    </a:lnTo>
                    <a:lnTo>
                      <a:pt x="208" y="306"/>
                    </a:lnTo>
                    <a:lnTo>
                      <a:pt x="207" y="305"/>
                    </a:lnTo>
                    <a:lnTo>
                      <a:pt x="206" y="304"/>
                    </a:lnTo>
                    <a:lnTo>
                      <a:pt x="205" y="302"/>
                    </a:lnTo>
                    <a:lnTo>
                      <a:pt x="204" y="301"/>
                    </a:lnTo>
                    <a:lnTo>
                      <a:pt x="203" y="301"/>
                    </a:lnTo>
                    <a:lnTo>
                      <a:pt x="203" y="300"/>
                    </a:lnTo>
                    <a:lnTo>
                      <a:pt x="202" y="299"/>
                    </a:lnTo>
                    <a:lnTo>
                      <a:pt x="201" y="299"/>
                    </a:lnTo>
                    <a:lnTo>
                      <a:pt x="201" y="298"/>
                    </a:lnTo>
                    <a:lnTo>
                      <a:pt x="200" y="298"/>
                    </a:lnTo>
                    <a:lnTo>
                      <a:pt x="200" y="297"/>
                    </a:lnTo>
                    <a:lnTo>
                      <a:pt x="199" y="297"/>
                    </a:lnTo>
                    <a:lnTo>
                      <a:pt x="198" y="297"/>
                    </a:lnTo>
                    <a:lnTo>
                      <a:pt x="197" y="295"/>
                    </a:lnTo>
                    <a:lnTo>
                      <a:pt x="195" y="294"/>
                    </a:lnTo>
                    <a:lnTo>
                      <a:pt x="194" y="293"/>
                    </a:lnTo>
                    <a:lnTo>
                      <a:pt x="193" y="292"/>
                    </a:lnTo>
                    <a:lnTo>
                      <a:pt x="193" y="291"/>
                    </a:lnTo>
                    <a:lnTo>
                      <a:pt x="192" y="290"/>
                    </a:lnTo>
                    <a:lnTo>
                      <a:pt x="192" y="289"/>
                    </a:lnTo>
                    <a:lnTo>
                      <a:pt x="191" y="289"/>
                    </a:lnTo>
                    <a:lnTo>
                      <a:pt x="190" y="289"/>
                    </a:lnTo>
                    <a:lnTo>
                      <a:pt x="190" y="288"/>
                    </a:lnTo>
                    <a:lnTo>
                      <a:pt x="189" y="288"/>
                    </a:lnTo>
                    <a:lnTo>
                      <a:pt x="189" y="287"/>
                    </a:lnTo>
                    <a:lnTo>
                      <a:pt x="188" y="287"/>
                    </a:lnTo>
                    <a:lnTo>
                      <a:pt x="188" y="286"/>
                    </a:lnTo>
                    <a:lnTo>
                      <a:pt x="187" y="286"/>
                    </a:lnTo>
                    <a:lnTo>
                      <a:pt x="187" y="285"/>
                    </a:lnTo>
                    <a:lnTo>
                      <a:pt x="186" y="285"/>
                    </a:lnTo>
                    <a:lnTo>
                      <a:pt x="186" y="284"/>
                    </a:lnTo>
                    <a:lnTo>
                      <a:pt x="184" y="284"/>
                    </a:lnTo>
                    <a:lnTo>
                      <a:pt x="184" y="283"/>
                    </a:lnTo>
                    <a:lnTo>
                      <a:pt x="183" y="283"/>
                    </a:lnTo>
                    <a:lnTo>
                      <a:pt x="182" y="282"/>
                    </a:lnTo>
                    <a:lnTo>
                      <a:pt x="181" y="281"/>
                    </a:lnTo>
                    <a:lnTo>
                      <a:pt x="180" y="279"/>
                    </a:lnTo>
                    <a:lnTo>
                      <a:pt x="180" y="278"/>
                    </a:lnTo>
                    <a:lnTo>
                      <a:pt x="179" y="278"/>
                    </a:lnTo>
                    <a:lnTo>
                      <a:pt x="177" y="276"/>
                    </a:lnTo>
                    <a:lnTo>
                      <a:pt x="176" y="275"/>
                    </a:lnTo>
                    <a:lnTo>
                      <a:pt x="175" y="274"/>
                    </a:lnTo>
                    <a:lnTo>
                      <a:pt x="173" y="272"/>
                    </a:lnTo>
                    <a:lnTo>
                      <a:pt x="172" y="272"/>
                    </a:lnTo>
                    <a:lnTo>
                      <a:pt x="171" y="271"/>
                    </a:lnTo>
                    <a:lnTo>
                      <a:pt x="170" y="270"/>
                    </a:lnTo>
                    <a:lnTo>
                      <a:pt x="169" y="268"/>
                    </a:lnTo>
                    <a:lnTo>
                      <a:pt x="168" y="268"/>
                    </a:lnTo>
                    <a:lnTo>
                      <a:pt x="168" y="267"/>
                    </a:lnTo>
                    <a:lnTo>
                      <a:pt x="167" y="267"/>
                    </a:lnTo>
                    <a:lnTo>
                      <a:pt x="167" y="266"/>
                    </a:lnTo>
                    <a:lnTo>
                      <a:pt x="165" y="264"/>
                    </a:lnTo>
                    <a:lnTo>
                      <a:pt x="164" y="264"/>
                    </a:lnTo>
                    <a:lnTo>
                      <a:pt x="164" y="263"/>
                    </a:lnTo>
                    <a:lnTo>
                      <a:pt x="163" y="263"/>
                    </a:lnTo>
                    <a:lnTo>
                      <a:pt x="161" y="261"/>
                    </a:lnTo>
                    <a:lnTo>
                      <a:pt x="160" y="260"/>
                    </a:lnTo>
                    <a:lnTo>
                      <a:pt x="159" y="260"/>
                    </a:lnTo>
                    <a:lnTo>
                      <a:pt x="158" y="259"/>
                    </a:lnTo>
                    <a:lnTo>
                      <a:pt x="157" y="258"/>
                    </a:lnTo>
                    <a:lnTo>
                      <a:pt x="156" y="257"/>
                    </a:lnTo>
                    <a:lnTo>
                      <a:pt x="156" y="256"/>
                    </a:lnTo>
                    <a:lnTo>
                      <a:pt x="155" y="255"/>
                    </a:lnTo>
                    <a:lnTo>
                      <a:pt x="154" y="255"/>
                    </a:lnTo>
                    <a:lnTo>
                      <a:pt x="154" y="254"/>
                    </a:lnTo>
                    <a:lnTo>
                      <a:pt x="153" y="253"/>
                    </a:lnTo>
                    <a:lnTo>
                      <a:pt x="152" y="253"/>
                    </a:lnTo>
                    <a:lnTo>
                      <a:pt x="152" y="252"/>
                    </a:lnTo>
                    <a:lnTo>
                      <a:pt x="151" y="251"/>
                    </a:lnTo>
                    <a:lnTo>
                      <a:pt x="150" y="251"/>
                    </a:lnTo>
                    <a:lnTo>
                      <a:pt x="150" y="250"/>
                    </a:lnTo>
                    <a:lnTo>
                      <a:pt x="149" y="249"/>
                    </a:lnTo>
                    <a:lnTo>
                      <a:pt x="148" y="248"/>
                    </a:lnTo>
                    <a:lnTo>
                      <a:pt x="147" y="248"/>
                    </a:lnTo>
                    <a:lnTo>
                      <a:pt x="147" y="247"/>
                    </a:lnTo>
                    <a:lnTo>
                      <a:pt x="146" y="247"/>
                    </a:lnTo>
                    <a:lnTo>
                      <a:pt x="145" y="247"/>
                    </a:lnTo>
                    <a:lnTo>
                      <a:pt x="145" y="246"/>
                    </a:lnTo>
                    <a:lnTo>
                      <a:pt x="144" y="246"/>
                    </a:lnTo>
                    <a:lnTo>
                      <a:pt x="144" y="245"/>
                    </a:lnTo>
                    <a:lnTo>
                      <a:pt x="144" y="244"/>
                    </a:lnTo>
                    <a:lnTo>
                      <a:pt x="143" y="244"/>
                    </a:lnTo>
                    <a:lnTo>
                      <a:pt x="142" y="243"/>
                    </a:lnTo>
                    <a:lnTo>
                      <a:pt x="141" y="242"/>
                    </a:lnTo>
                    <a:lnTo>
                      <a:pt x="136" y="237"/>
                    </a:lnTo>
                    <a:lnTo>
                      <a:pt x="135" y="236"/>
                    </a:lnTo>
                    <a:lnTo>
                      <a:pt x="134" y="235"/>
                    </a:lnTo>
                    <a:lnTo>
                      <a:pt x="133" y="235"/>
                    </a:lnTo>
                    <a:lnTo>
                      <a:pt x="132" y="234"/>
                    </a:lnTo>
                    <a:lnTo>
                      <a:pt x="132" y="234"/>
                    </a:lnTo>
                    <a:lnTo>
                      <a:pt x="132" y="233"/>
                    </a:lnTo>
                    <a:lnTo>
                      <a:pt x="131" y="233"/>
                    </a:lnTo>
                    <a:lnTo>
                      <a:pt x="130" y="232"/>
                    </a:lnTo>
                    <a:lnTo>
                      <a:pt x="130" y="231"/>
                    </a:lnTo>
                    <a:lnTo>
                      <a:pt x="129" y="231"/>
                    </a:lnTo>
                    <a:lnTo>
                      <a:pt x="128" y="230"/>
                    </a:lnTo>
                    <a:lnTo>
                      <a:pt x="127" y="229"/>
                    </a:lnTo>
                    <a:lnTo>
                      <a:pt x="125" y="227"/>
                    </a:lnTo>
                    <a:lnTo>
                      <a:pt x="124" y="226"/>
                    </a:lnTo>
                    <a:lnTo>
                      <a:pt x="123" y="225"/>
                    </a:lnTo>
                    <a:lnTo>
                      <a:pt x="122" y="224"/>
                    </a:lnTo>
                    <a:lnTo>
                      <a:pt x="120" y="223"/>
                    </a:lnTo>
                    <a:lnTo>
                      <a:pt x="120" y="223"/>
                    </a:lnTo>
                    <a:lnTo>
                      <a:pt x="119" y="223"/>
                    </a:lnTo>
                    <a:lnTo>
                      <a:pt x="119" y="222"/>
                    </a:lnTo>
                    <a:lnTo>
                      <a:pt x="119" y="222"/>
                    </a:lnTo>
                    <a:lnTo>
                      <a:pt x="119" y="221"/>
                    </a:lnTo>
                    <a:lnTo>
                      <a:pt x="118" y="221"/>
                    </a:lnTo>
                    <a:lnTo>
                      <a:pt x="118" y="220"/>
                    </a:lnTo>
                    <a:lnTo>
                      <a:pt x="117" y="220"/>
                    </a:lnTo>
                    <a:lnTo>
                      <a:pt x="116" y="218"/>
                    </a:lnTo>
                    <a:lnTo>
                      <a:pt x="115" y="218"/>
                    </a:lnTo>
                    <a:lnTo>
                      <a:pt x="115" y="217"/>
                    </a:lnTo>
                    <a:lnTo>
                      <a:pt x="114" y="217"/>
                    </a:lnTo>
                    <a:lnTo>
                      <a:pt x="114" y="216"/>
                    </a:lnTo>
                    <a:lnTo>
                      <a:pt x="113" y="216"/>
                    </a:lnTo>
                    <a:lnTo>
                      <a:pt x="112" y="215"/>
                    </a:lnTo>
                    <a:lnTo>
                      <a:pt x="111" y="214"/>
                    </a:lnTo>
                    <a:lnTo>
                      <a:pt x="111" y="213"/>
                    </a:lnTo>
                    <a:lnTo>
                      <a:pt x="110" y="213"/>
                    </a:lnTo>
                    <a:lnTo>
                      <a:pt x="107" y="210"/>
                    </a:lnTo>
                    <a:lnTo>
                      <a:pt x="107" y="210"/>
                    </a:lnTo>
                    <a:lnTo>
                      <a:pt x="106" y="210"/>
                    </a:lnTo>
                    <a:lnTo>
                      <a:pt x="105" y="208"/>
                    </a:lnTo>
                    <a:lnTo>
                      <a:pt x="104" y="207"/>
                    </a:lnTo>
                    <a:lnTo>
                      <a:pt x="102" y="206"/>
                    </a:lnTo>
                    <a:lnTo>
                      <a:pt x="102" y="205"/>
                    </a:lnTo>
                    <a:lnTo>
                      <a:pt x="101" y="204"/>
                    </a:lnTo>
                    <a:lnTo>
                      <a:pt x="100" y="204"/>
                    </a:lnTo>
                    <a:lnTo>
                      <a:pt x="99" y="203"/>
                    </a:lnTo>
                    <a:lnTo>
                      <a:pt x="98" y="202"/>
                    </a:lnTo>
                    <a:lnTo>
                      <a:pt x="97" y="201"/>
                    </a:lnTo>
                    <a:lnTo>
                      <a:pt x="96" y="200"/>
                    </a:lnTo>
                    <a:lnTo>
                      <a:pt x="95" y="198"/>
                    </a:lnTo>
                    <a:lnTo>
                      <a:pt x="94" y="198"/>
                    </a:lnTo>
                    <a:lnTo>
                      <a:pt x="92" y="196"/>
                    </a:lnTo>
                    <a:lnTo>
                      <a:pt x="91" y="196"/>
                    </a:lnTo>
                    <a:lnTo>
                      <a:pt x="91" y="195"/>
                    </a:lnTo>
                    <a:lnTo>
                      <a:pt x="87" y="192"/>
                    </a:lnTo>
                    <a:lnTo>
                      <a:pt x="85" y="190"/>
                    </a:lnTo>
                    <a:lnTo>
                      <a:pt x="85" y="189"/>
                    </a:lnTo>
                    <a:lnTo>
                      <a:pt x="84" y="189"/>
                    </a:lnTo>
                    <a:lnTo>
                      <a:pt x="83" y="188"/>
                    </a:lnTo>
                    <a:lnTo>
                      <a:pt x="82" y="187"/>
                    </a:lnTo>
                    <a:lnTo>
                      <a:pt x="82" y="186"/>
                    </a:lnTo>
                    <a:lnTo>
                      <a:pt x="81" y="186"/>
                    </a:lnTo>
                    <a:lnTo>
                      <a:pt x="80" y="185"/>
                    </a:lnTo>
                    <a:lnTo>
                      <a:pt x="77" y="182"/>
                    </a:lnTo>
                    <a:lnTo>
                      <a:pt x="74" y="180"/>
                    </a:lnTo>
                    <a:lnTo>
                      <a:pt x="73" y="178"/>
                    </a:lnTo>
                    <a:lnTo>
                      <a:pt x="69" y="174"/>
                    </a:lnTo>
                    <a:lnTo>
                      <a:pt x="69" y="173"/>
                    </a:lnTo>
                    <a:lnTo>
                      <a:pt x="66" y="172"/>
                    </a:lnTo>
                    <a:lnTo>
                      <a:pt x="65" y="171"/>
                    </a:lnTo>
                    <a:lnTo>
                      <a:pt x="65" y="170"/>
                    </a:lnTo>
                    <a:lnTo>
                      <a:pt x="64" y="170"/>
                    </a:lnTo>
                    <a:lnTo>
                      <a:pt x="64" y="169"/>
                    </a:lnTo>
                    <a:lnTo>
                      <a:pt x="62" y="168"/>
                    </a:lnTo>
                    <a:lnTo>
                      <a:pt x="59" y="165"/>
                    </a:lnTo>
                    <a:lnTo>
                      <a:pt x="57" y="163"/>
                    </a:lnTo>
                    <a:lnTo>
                      <a:pt x="57" y="162"/>
                    </a:lnTo>
                    <a:lnTo>
                      <a:pt x="56" y="161"/>
                    </a:lnTo>
                    <a:lnTo>
                      <a:pt x="55" y="161"/>
                    </a:lnTo>
                    <a:lnTo>
                      <a:pt x="53" y="160"/>
                    </a:lnTo>
                    <a:lnTo>
                      <a:pt x="53" y="159"/>
                    </a:lnTo>
                    <a:lnTo>
                      <a:pt x="51" y="158"/>
                    </a:lnTo>
                    <a:lnTo>
                      <a:pt x="51" y="157"/>
                    </a:lnTo>
                    <a:lnTo>
                      <a:pt x="50" y="157"/>
                    </a:lnTo>
                    <a:lnTo>
                      <a:pt x="50" y="156"/>
                    </a:lnTo>
                    <a:lnTo>
                      <a:pt x="49" y="156"/>
                    </a:lnTo>
                    <a:lnTo>
                      <a:pt x="48" y="155"/>
                    </a:lnTo>
                    <a:lnTo>
                      <a:pt x="48" y="154"/>
                    </a:lnTo>
                    <a:lnTo>
                      <a:pt x="47" y="154"/>
                    </a:lnTo>
                    <a:lnTo>
                      <a:pt x="46" y="153"/>
                    </a:lnTo>
                    <a:lnTo>
                      <a:pt x="45" y="152"/>
                    </a:lnTo>
                    <a:lnTo>
                      <a:pt x="45" y="151"/>
                    </a:lnTo>
                    <a:lnTo>
                      <a:pt x="44" y="150"/>
                    </a:lnTo>
                    <a:lnTo>
                      <a:pt x="43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1" y="149"/>
                    </a:lnTo>
                    <a:lnTo>
                      <a:pt x="41" y="148"/>
                    </a:lnTo>
                    <a:lnTo>
                      <a:pt x="40" y="148"/>
                    </a:lnTo>
                    <a:lnTo>
                      <a:pt x="40" y="147"/>
                    </a:lnTo>
                    <a:lnTo>
                      <a:pt x="39" y="147"/>
                    </a:lnTo>
                    <a:lnTo>
                      <a:pt x="39" y="146"/>
                    </a:lnTo>
                    <a:lnTo>
                      <a:pt x="38" y="146"/>
                    </a:lnTo>
                    <a:lnTo>
                      <a:pt x="36" y="144"/>
                    </a:lnTo>
                    <a:lnTo>
                      <a:pt x="35" y="143"/>
                    </a:lnTo>
                    <a:lnTo>
                      <a:pt x="35" y="142"/>
                    </a:lnTo>
                    <a:lnTo>
                      <a:pt x="27" y="135"/>
                    </a:lnTo>
                    <a:lnTo>
                      <a:pt x="23" y="131"/>
                    </a:lnTo>
                    <a:lnTo>
                      <a:pt x="22" y="131"/>
                    </a:lnTo>
                    <a:lnTo>
                      <a:pt x="22" y="130"/>
                    </a:lnTo>
                    <a:lnTo>
                      <a:pt x="19" y="126"/>
                    </a:lnTo>
                    <a:lnTo>
                      <a:pt x="18" y="125"/>
                    </a:lnTo>
                    <a:lnTo>
                      <a:pt x="16" y="124"/>
                    </a:lnTo>
                    <a:lnTo>
                      <a:pt x="15" y="124"/>
                    </a:lnTo>
                    <a:lnTo>
                      <a:pt x="13" y="122"/>
                    </a:lnTo>
                    <a:lnTo>
                      <a:pt x="6" y="114"/>
                    </a:lnTo>
                    <a:lnTo>
                      <a:pt x="4" y="113"/>
                    </a:lnTo>
                    <a:lnTo>
                      <a:pt x="4" y="112"/>
                    </a:lnTo>
                    <a:lnTo>
                      <a:pt x="3" y="112"/>
                    </a:lnTo>
                    <a:lnTo>
                      <a:pt x="1" y="111"/>
                    </a:lnTo>
                    <a:lnTo>
                      <a:pt x="1" y="103"/>
                    </a:lnTo>
                    <a:lnTo>
                      <a:pt x="1" y="98"/>
                    </a:lnTo>
                    <a:lnTo>
                      <a:pt x="1" y="96"/>
                    </a:lnTo>
                    <a:lnTo>
                      <a:pt x="1" y="92"/>
                    </a:lnTo>
                    <a:lnTo>
                      <a:pt x="1" y="91"/>
                    </a:lnTo>
                    <a:lnTo>
                      <a:pt x="1" y="89"/>
                    </a:lnTo>
                    <a:lnTo>
                      <a:pt x="1" y="87"/>
                    </a:lnTo>
                    <a:lnTo>
                      <a:pt x="1" y="86"/>
                    </a:lnTo>
                    <a:lnTo>
                      <a:pt x="1" y="85"/>
                    </a:lnTo>
                    <a:lnTo>
                      <a:pt x="1" y="84"/>
                    </a:lnTo>
                    <a:lnTo>
                      <a:pt x="1" y="83"/>
                    </a:lnTo>
                    <a:lnTo>
                      <a:pt x="1" y="75"/>
                    </a:lnTo>
                    <a:lnTo>
                      <a:pt x="0" y="73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1" y="62"/>
                    </a:lnTo>
                    <a:lnTo>
                      <a:pt x="2" y="62"/>
                    </a:lnTo>
                    <a:lnTo>
                      <a:pt x="2" y="62"/>
                    </a:lnTo>
                    <a:lnTo>
                      <a:pt x="3" y="62"/>
                    </a:lnTo>
                    <a:lnTo>
                      <a:pt x="4" y="62"/>
                    </a:lnTo>
                    <a:lnTo>
                      <a:pt x="5" y="62"/>
                    </a:lnTo>
                    <a:lnTo>
                      <a:pt x="5" y="62"/>
                    </a:lnTo>
                    <a:lnTo>
                      <a:pt x="6" y="62"/>
                    </a:lnTo>
                    <a:lnTo>
                      <a:pt x="7" y="62"/>
                    </a:lnTo>
                    <a:lnTo>
                      <a:pt x="8" y="62"/>
                    </a:lnTo>
                    <a:lnTo>
                      <a:pt x="8" y="62"/>
                    </a:lnTo>
                    <a:lnTo>
                      <a:pt x="9" y="62"/>
                    </a:lnTo>
                    <a:lnTo>
                      <a:pt x="10" y="62"/>
                    </a:lnTo>
                    <a:lnTo>
                      <a:pt x="11" y="62"/>
                    </a:lnTo>
                    <a:lnTo>
                      <a:pt x="12" y="62"/>
                    </a:lnTo>
                    <a:lnTo>
                      <a:pt x="13" y="62"/>
                    </a:lnTo>
                    <a:lnTo>
                      <a:pt x="14" y="62"/>
                    </a:lnTo>
                    <a:lnTo>
                      <a:pt x="15" y="62"/>
                    </a:lnTo>
                    <a:lnTo>
                      <a:pt x="16" y="62"/>
                    </a:lnTo>
                    <a:lnTo>
                      <a:pt x="16" y="61"/>
                    </a:lnTo>
                    <a:lnTo>
                      <a:pt x="17" y="61"/>
                    </a:lnTo>
                    <a:lnTo>
                      <a:pt x="18" y="61"/>
                    </a:lnTo>
                    <a:lnTo>
                      <a:pt x="19" y="61"/>
                    </a:lnTo>
                    <a:lnTo>
                      <a:pt x="19" y="60"/>
                    </a:lnTo>
                    <a:lnTo>
                      <a:pt x="20" y="60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21" y="59"/>
                    </a:lnTo>
                    <a:lnTo>
                      <a:pt x="21" y="58"/>
                    </a:lnTo>
                    <a:lnTo>
                      <a:pt x="22" y="58"/>
                    </a:lnTo>
                    <a:lnTo>
                      <a:pt x="23" y="57"/>
                    </a:lnTo>
                    <a:lnTo>
                      <a:pt x="24" y="57"/>
                    </a:lnTo>
                    <a:lnTo>
                      <a:pt x="25" y="56"/>
                    </a:lnTo>
                    <a:lnTo>
                      <a:pt x="26" y="56"/>
                    </a:lnTo>
                    <a:lnTo>
                      <a:pt x="27" y="56"/>
                    </a:lnTo>
                    <a:lnTo>
                      <a:pt x="27" y="55"/>
                    </a:lnTo>
                    <a:lnTo>
                      <a:pt x="28" y="55"/>
                    </a:lnTo>
                    <a:lnTo>
                      <a:pt x="29" y="55"/>
                    </a:lnTo>
                    <a:lnTo>
                      <a:pt x="29" y="54"/>
                    </a:lnTo>
                    <a:lnTo>
                      <a:pt x="30" y="54"/>
                    </a:lnTo>
                    <a:lnTo>
                      <a:pt x="30" y="55"/>
                    </a:lnTo>
                    <a:lnTo>
                      <a:pt x="31" y="55"/>
                    </a:lnTo>
                    <a:lnTo>
                      <a:pt x="32" y="55"/>
                    </a:lnTo>
                    <a:lnTo>
                      <a:pt x="33" y="55"/>
                    </a:lnTo>
                    <a:lnTo>
                      <a:pt x="33" y="55"/>
                    </a:lnTo>
                    <a:lnTo>
                      <a:pt x="34" y="55"/>
                    </a:lnTo>
                    <a:lnTo>
                      <a:pt x="35" y="55"/>
                    </a:lnTo>
                    <a:lnTo>
                      <a:pt x="36" y="55"/>
                    </a:lnTo>
                    <a:lnTo>
                      <a:pt x="36" y="54"/>
                    </a:lnTo>
                    <a:lnTo>
                      <a:pt x="37" y="54"/>
                    </a:lnTo>
                    <a:lnTo>
                      <a:pt x="38" y="54"/>
                    </a:lnTo>
                    <a:lnTo>
                      <a:pt x="39" y="54"/>
                    </a:lnTo>
                    <a:lnTo>
                      <a:pt x="40" y="54"/>
                    </a:lnTo>
                    <a:lnTo>
                      <a:pt x="41" y="54"/>
                    </a:lnTo>
                    <a:lnTo>
                      <a:pt x="41" y="53"/>
                    </a:lnTo>
                    <a:lnTo>
                      <a:pt x="42" y="53"/>
                    </a:lnTo>
                    <a:lnTo>
                      <a:pt x="42" y="52"/>
                    </a:lnTo>
                    <a:lnTo>
                      <a:pt x="43" y="52"/>
                    </a:lnTo>
                    <a:lnTo>
                      <a:pt x="43" y="51"/>
                    </a:lnTo>
                    <a:lnTo>
                      <a:pt x="43" y="50"/>
                    </a:lnTo>
                    <a:lnTo>
                      <a:pt x="44" y="50"/>
                    </a:lnTo>
                    <a:lnTo>
                      <a:pt x="44" y="50"/>
                    </a:lnTo>
                    <a:lnTo>
                      <a:pt x="45" y="50"/>
                    </a:lnTo>
                    <a:lnTo>
                      <a:pt x="45" y="50"/>
                    </a:lnTo>
                    <a:lnTo>
                      <a:pt x="46" y="50"/>
                    </a:lnTo>
                    <a:lnTo>
                      <a:pt x="46" y="49"/>
                    </a:lnTo>
                    <a:lnTo>
                      <a:pt x="47" y="49"/>
                    </a:lnTo>
                    <a:lnTo>
                      <a:pt x="48" y="49"/>
                    </a:lnTo>
                    <a:lnTo>
                      <a:pt x="48" y="50"/>
                    </a:lnTo>
                    <a:lnTo>
                      <a:pt x="49" y="50"/>
                    </a:lnTo>
                    <a:lnTo>
                      <a:pt x="50" y="50"/>
                    </a:lnTo>
                    <a:lnTo>
                      <a:pt x="51" y="50"/>
                    </a:lnTo>
                    <a:lnTo>
                      <a:pt x="51" y="50"/>
                    </a:lnTo>
                    <a:lnTo>
                      <a:pt x="51" y="50"/>
                    </a:lnTo>
                    <a:lnTo>
                      <a:pt x="51" y="50"/>
                    </a:lnTo>
                    <a:lnTo>
                      <a:pt x="51" y="50"/>
                    </a:lnTo>
                    <a:lnTo>
                      <a:pt x="52" y="50"/>
                    </a:lnTo>
                    <a:lnTo>
                      <a:pt x="52" y="50"/>
                    </a:lnTo>
                    <a:lnTo>
                      <a:pt x="52" y="50"/>
                    </a:lnTo>
                    <a:lnTo>
                      <a:pt x="53" y="50"/>
                    </a:lnTo>
                    <a:lnTo>
                      <a:pt x="54" y="50"/>
                    </a:lnTo>
                    <a:lnTo>
                      <a:pt x="55" y="50"/>
                    </a:lnTo>
                    <a:lnTo>
                      <a:pt x="56" y="50"/>
                    </a:lnTo>
                    <a:lnTo>
                      <a:pt x="57" y="50"/>
                    </a:lnTo>
                    <a:lnTo>
                      <a:pt x="57" y="49"/>
                    </a:lnTo>
                    <a:lnTo>
                      <a:pt x="57" y="49"/>
                    </a:lnTo>
                    <a:lnTo>
                      <a:pt x="58" y="49"/>
                    </a:lnTo>
                    <a:lnTo>
                      <a:pt x="59" y="49"/>
                    </a:lnTo>
                    <a:lnTo>
                      <a:pt x="59" y="48"/>
                    </a:lnTo>
                    <a:lnTo>
                      <a:pt x="59" y="49"/>
                    </a:lnTo>
                    <a:lnTo>
                      <a:pt x="59" y="48"/>
                    </a:lnTo>
                    <a:lnTo>
                      <a:pt x="60" y="48"/>
                    </a:lnTo>
                    <a:lnTo>
                      <a:pt x="61" y="48"/>
                    </a:lnTo>
                    <a:lnTo>
                      <a:pt x="62" y="48"/>
                    </a:lnTo>
                    <a:lnTo>
                      <a:pt x="63" y="48"/>
                    </a:lnTo>
                    <a:lnTo>
                      <a:pt x="64" y="48"/>
                    </a:lnTo>
                    <a:lnTo>
                      <a:pt x="65" y="48"/>
                    </a:lnTo>
                    <a:lnTo>
                      <a:pt x="66" y="48"/>
                    </a:lnTo>
                    <a:lnTo>
                      <a:pt x="66" y="49"/>
                    </a:lnTo>
                    <a:lnTo>
                      <a:pt x="67" y="49"/>
                    </a:lnTo>
                    <a:lnTo>
                      <a:pt x="67" y="50"/>
                    </a:lnTo>
                    <a:lnTo>
                      <a:pt x="68" y="50"/>
                    </a:lnTo>
                    <a:lnTo>
                      <a:pt x="68" y="50"/>
                    </a:lnTo>
                    <a:lnTo>
                      <a:pt x="68" y="51"/>
                    </a:lnTo>
                    <a:lnTo>
                      <a:pt x="68" y="52"/>
                    </a:lnTo>
                    <a:lnTo>
                      <a:pt x="68" y="53"/>
                    </a:lnTo>
                    <a:lnTo>
                      <a:pt x="68" y="54"/>
                    </a:lnTo>
                    <a:lnTo>
                      <a:pt x="68" y="55"/>
                    </a:lnTo>
                    <a:lnTo>
                      <a:pt x="68" y="56"/>
                    </a:lnTo>
                    <a:lnTo>
                      <a:pt x="69" y="56"/>
                    </a:lnTo>
                    <a:lnTo>
                      <a:pt x="68" y="57"/>
                    </a:lnTo>
                    <a:lnTo>
                      <a:pt x="68" y="58"/>
                    </a:lnTo>
                    <a:lnTo>
                      <a:pt x="68" y="59"/>
                    </a:lnTo>
                    <a:lnTo>
                      <a:pt x="68" y="60"/>
                    </a:lnTo>
                    <a:lnTo>
                      <a:pt x="68" y="61"/>
                    </a:lnTo>
                    <a:lnTo>
                      <a:pt x="68" y="62"/>
                    </a:lnTo>
                    <a:lnTo>
                      <a:pt x="69" y="62"/>
                    </a:lnTo>
                    <a:lnTo>
                      <a:pt x="69" y="62"/>
                    </a:lnTo>
                    <a:lnTo>
                      <a:pt x="68" y="62"/>
                    </a:lnTo>
                    <a:lnTo>
                      <a:pt x="68" y="63"/>
                    </a:lnTo>
                    <a:lnTo>
                      <a:pt x="68" y="64"/>
                    </a:lnTo>
                    <a:lnTo>
                      <a:pt x="68" y="65"/>
                    </a:lnTo>
                    <a:lnTo>
                      <a:pt x="70" y="65"/>
                    </a:lnTo>
                    <a:lnTo>
                      <a:pt x="70" y="64"/>
                    </a:lnTo>
                    <a:lnTo>
                      <a:pt x="70" y="63"/>
                    </a:lnTo>
                    <a:lnTo>
                      <a:pt x="71" y="62"/>
                    </a:lnTo>
                    <a:lnTo>
                      <a:pt x="71" y="62"/>
                    </a:lnTo>
                    <a:lnTo>
                      <a:pt x="72" y="62"/>
                    </a:lnTo>
                    <a:lnTo>
                      <a:pt x="73" y="62"/>
                    </a:lnTo>
                    <a:lnTo>
                      <a:pt x="73" y="61"/>
                    </a:lnTo>
                    <a:lnTo>
                      <a:pt x="73" y="60"/>
                    </a:lnTo>
                    <a:lnTo>
                      <a:pt x="74" y="60"/>
                    </a:lnTo>
                    <a:lnTo>
                      <a:pt x="75" y="60"/>
                    </a:lnTo>
                    <a:lnTo>
                      <a:pt x="76" y="60"/>
                    </a:lnTo>
                    <a:lnTo>
                      <a:pt x="76" y="59"/>
                    </a:lnTo>
                    <a:lnTo>
                      <a:pt x="77" y="59"/>
                    </a:lnTo>
                    <a:lnTo>
                      <a:pt x="77" y="60"/>
                    </a:lnTo>
                    <a:lnTo>
                      <a:pt x="77" y="59"/>
                    </a:lnTo>
                    <a:lnTo>
                      <a:pt x="78" y="59"/>
                    </a:lnTo>
                    <a:lnTo>
                      <a:pt x="78" y="58"/>
                    </a:lnTo>
                    <a:lnTo>
                      <a:pt x="78" y="57"/>
                    </a:lnTo>
                    <a:lnTo>
                      <a:pt x="78" y="56"/>
                    </a:lnTo>
                    <a:lnTo>
                      <a:pt x="78" y="55"/>
                    </a:lnTo>
                    <a:lnTo>
                      <a:pt x="79" y="55"/>
                    </a:lnTo>
                    <a:lnTo>
                      <a:pt x="79" y="54"/>
                    </a:lnTo>
                    <a:lnTo>
                      <a:pt x="80" y="54"/>
                    </a:lnTo>
                    <a:lnTo>
                      <a:pt x="80" y="53"/>
                    </a:lnTo>
                    <a:lnTo>
                      <a:pt x="80" y="52"/>
                    </a:lnTo>
                    <a:lnTo>
                      <a:pt x="80" y="51"/>
                    </a:lnTo>
                    <a:lnTo>
                      <a:pt x="81" y="51"/>
                    </a:lnTo>
                    <a:lnTo>
                      <a:pt x="81" y="50"/>
                    </a:lnTo>
                    <a:lnTo>
                      <a:pt x="82" y="50"/>
                    </a:lnTo>
                    <a:lnTo>
                      <a:pt x="82" y="50"/>
                    </a:lnTo>
                    <a:lnTo>
                      <a:pt x="82" y="50"/>
                    </a:lnTo>
                    <a:lnTo>
                      <a:pt x="83" y="50"/>
                    </a:lnTo>
                    <a:lnTo>
                      <a:pt x="83" y="49"/>
                    </a:lnTo>
                    <a:lnTo>
                      <a:pt x="84" y="49"/>
                    </a:lnTo>
                    <a:lnTo>
                      <a:pt x="85" y="49"/>
                    </a:lnTo>
                    <a:lnTo>
                      <a:pt x="85" y="50"/>
                    </a:lnTo>
                    <a:lnTo>
                      <a:pt x="86" y="50"/>
                    </a:lnTo>
                    <a:lnTo>
                      <a:pt x="86" y="50"/>
                    </a:lnTo>
                    <a:lnTo>
                      <a:pt x="87" y="50"/>
                    </a:lnTo>
                    <a:lnTo>
                      <a:pt x="87" y="51"/>
                    </a:lnTo>
                    <a:lnTo>
                      <a:pt x="88" y="51"/>
                    </a:lnTo>
                    <a:lnTo>
                      <a:pt x="88" y="52"/>
                    </a:lnTo>
                    <a:lnTo>
                      <a:pt x="88" y="53"/>
                    </a:lnTo>
                    <a:lnTo>
                      <a:pt x="89" y="53"/>
                    </a:lnTo>
                    <a:lnTo>
                      <a:pt x="90" y="53"/>
                    </a:lnTo>
                    <a:lnTo>
                      <a:pt x="90" y="54"/>
                    </a:lnTo>
                    <a:lnTo>
                      <a:pt x="91" y="54"/>
                    </a:lnTo>
                    <a:lnTo>
                      <a:pt x="92" y="54"/>
                    </a:lnTo>
                    <a:lnTo>
                      <a:pt x="93" y="54"/>
                    </a:lnTo>
                    <a:lnTo>
                      <a:pt x="93" y="55"/>
                    </a:lnTo>
                    <a:lnTo>
                      <a:pt x="94" y="55"/>
                    </a:lnTo>
                    <a:lnTo>
                      <a:pt x="95" y="55"/>
                    </a:lnTo>
                    <a:lnTo>
                      <a:pt x="95" y="55"/>
                    </a:lnTo>
                    <a:lnTo>
                      <a:pt x="95" y="56"/>
                    </a:lnTo>
                    <a:lnTo>
                      <a:pt x="96" y="56"/>
                    </a:lnTo>
                    <a:lnTo>
                      <a:pt x="97" y="56"/>
                    </a:lnTo>
                    <a:lnTo>
                      <a:pt x="97" y="57"/>
                    </a:lnTo>
                    <a:lnTo>
                      <a:pt x="98" y="57"/>
                    </a:lnTo>
                    <a:lnTo>
                      <a:pt x="99" y="57"/>
                    </a:lnTo>
                    <a:lnTo>
                      <a:pt x="100" y="57"/>
                    </a:lnTo>
                    <a:lnTo>
                      <a:pt x="101" y="57"/>
                    </a:lnTo>
                    <a:lnTo>
                      <a:pt x="101" y="58"/>
                    </a:lnTo>
                    <a:lnTo>
                      <a:pt x="103" y="59"/>
                    </a:lnTo>
                    <a:lnTo>
                      <a:pt x="104" y="59"/>
                    </a:lnTo>
                    <a:lnTo>
                      <a:pt x="105" y="59"/>
                    </a:lnTo>
                    <a:lnTo>
                      <a:pt x="105" y="58"/>
                    </a:lnTo>
                    <a:lnTo>
                      <a:pt x="106" y="58"/>
                    </a:lnTo>
                    <a:lnTo>
                      <a:pt x="107" y="58"/>
                    </a:lnTo>
                    <a:lnTo>
                      <a:pt x="107" y="58"/>
                    </a:lnTo>
                    <a:lnTo>
                      <a:pt x="107" y="57"/>
                    </a:lnTo>
                    <a:lnTo>
                      <a:pt x="108" y="57"/>
                    </a:lnTo>
                    <a:lnTo>
                      <a:pt x="108" y="56"/>
                    </a:lnTo>
                    <a:lnTo>
                      <a:pt x="109" y="56"/>
                    </a:lnTo>
                    <a:lnTo>
                      <a:pt x="109" y="55"/>
                    </a:lnTo>
                    <a:lnTo>
                      <a:pt x="110" y="55"/>
                    </a:lnTo>
                    <a:lnTo>
                      <a:pt x="111" y="55"/>
                    </a:lnTo>
                    <a:lnTo>
                      <a:pt x="111" y="54"/>
                    </a:lnTo>
                    <a:lnTo>
                      <a:pt x="112" y="54"/>
                    </a:lnTo>
                    <a:lnTo>
                      <a:pt x="113" y="54"/>
                    </a:lnTo>
                    <a:lnTo>
                      <a:pt x="113" y="51"/>
                    </a:lnTo>
                    <a:lnTo>
                      <a:pt x="112" y="51"/>
                    </a:lnTo>
                    <a:lnTo>
                      <a:pt x="111" y="51"/>
                    </a:lnTo>
                    <a:lnTo>
                      <a:pt x="109" y="50"/>
                    </a:lnTo>
                    <a:lnTo>
                      <a:pt x="109" y="49"/>
                    </a:lnTo>
                    <a:lnTo>
                      <a:pt x="108" y="49"/>
                    </a:lnTo>
                    <a:lnTo>
                      <a:pt x="107" y="48"/>
                    </a:lnTo>
                    <a:lnTo>
                      <a:pt x="107" y="47"/>
                    </a:lnTo>
                    <a:lnTo>
                      <a:pt x="107" y="45"/>
                    </a:lnTo>
                    <a:lnTo>
                      <a:pt x="107" y="44"/>
                    </a:lnTo>
                    <a:lnTo>
                      <a:pt x="107" y="43"/>
                    </a:lnTo>
                    <a:lnTo>
                      <a:pt x="107" y="42"/>
                    </a:lnTo>
                    <a:lnTo>
                      <a:pt x="107" y="41"/>
                    </a:lnTo>
                    <a:lnTo>
                      <a:pt x="104" y="41"/>
                    </a:lnTo>
                    <a:lnTo>
                      <a:pt x="104" y="14"/>
                    </a:lnTo>
                    <a:lnTo>
                      <a:pt x="104" y="13"/>
                    </a:lnTo>
                    <a:lnTo>
                      <a:pt x="104" y="12"/>
                    </a:lnTo>
                    <a:lnTo>
                      <a:pt x="104" y="11"/>
                    </a:lnTo>
                    <a:lnTo>
                      <a:pt x="104" y="10"/>
                    </a:lnTo>
                    <a:lnTo>
                      <a:pt x="104" y="9"/>
                    </a:lnTo>
                    <a:lnTo>
                      <a:pt x="105" y="9"/>
                    </a:lnTo>
                    <a:lnTo>
                      <a:pt x="106" y="8"/>
                    </a:lnTo>
                    <a:lnTo>
                      <a:pt x="106" y="7"/>
                    </a:lnTo>
                    <a:lnTo>
                      <a:pt x="107" y="7"/>
                    </a:lnTo>
                    <a:lnTo>
                      <a:pt x="107" y="6"/>
                    </a:lnTo>
                    <a:lnTo>
                      <a:pt x="107" y="6"/>
                    </a:lnTo>
                    <a:lnTo>
                      <a:pt x="107" y="5"/>
                    </a:lnTo>
                    <a:lnTo>
                      <a:pt x="108" y="5"/>
                    </a:lnTo>
                    <a:lnTo>
                      <a:pt x="109" y="5"/>
                    </a:lnTo>
                    <a:lnTo>
                      <a:pt x="110" y="5"/>
                    </a:lnTo>
                    <a:lnTo>
                      <a:pt x="110" y="4"/>
                    </a:lnTo>
                    <a:lnTo>
                      <a:pt x="111" y="4"/>
                    </a:lnTo>
                    <a:lnTo>
                      <a:pt x="112" y="4"/>
                    </a:lnTo>
                    <a:lnTo>
                      <a:pt x="112" y="3"/>
                    </a:lnTo>
                    <a:lnTo>
                      <a:pt x="113" y="3"/>
                    </a:lnTo>
                    <a:lnTo>
                      <a:pt x="114" y="3"/>
                    </a:lnTo>
                    <a:lnTo>
                      <a:pt x="115" y="3"/>
                    </a:lnTo>
                    <a:lnTo>
                      <a:pt x="115" y="2"/>
                    </a:lnTo>
                    <a:lnTo>
                      <a:pt x="116" y="2"/>
                    </a:lnTo>
                    <a:lnTo>
                      <a:pt x="117" y="2"/>
                    </a:lnTo>
                    <a:lnTo>
                      <a:pt x="117" y="1"/>
                    </a:lnTo>
                    <a:lnTo>
                      <a:pt x="118" y="1"/>
                    </a:lnTo>
                    <a:lnTo>
                      <a:pt x="119" y="1"/>
                    </a:lnTo>
                    <a:lnTo>
                      <a:pt x="119" y="1"/>
                    </a:lnTo>
                    <a:lnTo>
                      <a:pt x="119" y="1"/>
                    </a:lnTo>
                    <a:lnTo>
                      <a:pt x="120" y="1"/>
                    </a:lnTo>
                    <a:lnTo>
                      <a:pt x="121" y="1"/>
                    </a:lnTo>
                    <a:lnTo>
                      <a:pt x="121" y="0"/>
                    </a:lnTo>
                    <a:lnTo>
                      <a:pt x="122" y="0"/>
                    </a:lnTo>
                    <a:lnTo>
                      <a:pt x="122" y="1"/>
                    </a:lnTo>
                    <a:lnTo>
                      <a:pt x="126" y="1"/>
                    </a:lnTo>
                    <a:lnTo>
                      <a:pt x="126" y="1"/>
                    </a:lnTo>
                    <a:lnTo>
                      <a:pt x="126" y="2"/>
                    </a:lnTo>
                    <a:lnTo>
                      <a:pt x="126" y="3"/>
                    </a:lnTo>
                    <a:lnTo>
                      <a:pt x="126" y="4"/>
                    </a:lnTo>
                    <a:lnTo>
                      <a:pt x="126" y="5"/>
                    </a:lnTo>
                    <a:lnTo>
                      <a:pt x="126" y="7"/>
                    </a:lnTo>
                    <a:lnTo>
                      <a:pt x="126" y="9"/>
                    </a:lnTo>
                    <a:lnTo>
                      <a:pt x="126" y="10"/>
                    </a:lnTo>
                    <a:lnTo>
                      <a:pt x="126" y="11"/>
                    </a:lnTo>
                    <a:lnTo>
                      <a:pt x="126" y="12"/>
                    </a:lnTo>
                    <a:lnTo>
                      <a:pt x="126" y="13"/>
                    </a:lnTo>
                    <a:lnTo>
                      <a:pt x="126" y="13"/>
                    </a:lnTo>
                    <a:lnTo>
                      <a:pt x="126" y="15"/>
                    </a:lnTo>
                    <a:lnTo>
                      <a:pt x="126" y="16"/>
                    </a:lnTo>
                    <a:lnTo>
                      <a:pt x="126" y="17"/>
                    </a:lnTo>
                    <a:lnTo>
                      <a:pt x="127" y="17"/>
                    </a:lnTo>
                    <a:lnTo>
                      <a:pt x="127" y="18"/>
                    </a:lnTo>
                    <a:lnTo>
                      <a:pt x="128" y="18"/>
                    </a:lnTo>
                    <a:lnTo>
                      <a:pt x="129" y="18"/>
                    </a:lnTo>
                    <a:lnTo>
                      <a:pt x="130" y="18"/>
                    </a:lnTo>
                    <a:lnTo>
                      <a:pt x="131" y="18"/>
                    </a:lnTo>
                    <a:lnTo>
                      <a:pt x="132" y="18"/>
                    </a:lnTo>
                    <a:lnTo>
                      <a:pt x="132" y="18"/>
                    </a:lnTo>
                    <a:lnTo>
                      <a:pt x="133" y="18"/>
                    </a:lnTo>
                    <a:lnTo>
                      <a:pt x="134" y="18"/>
                    </a:lnTo>
                    <a:lnTo>
                      <a:pt x="135" y="18"/>
                    </a:lnTo>
                    <a:lnTo>
                      <a:pt x="136" y="18"/>
                    </a:lnTo>
                    <a:lnTo>
                      <a:pt x="137" y="18"/>
                    </a:lnTo>
                    <a:lnTo>
                      <a:pt x="138" y="18"/>
                    </a:lnTo>
                    <a:lnTo>
                      <a:pt x="139" y="18"/>
                    </a:lnTo>
                    <a:lnTo>
                      <a:pt x="139" y="19"/>
                    </a:lnTo>
                    <a:lnTo>
                      <a:pt x="139" y="20"/>
                    </a:lnTo>
                    <a:lnTo>
                      <a:pt x="139" y="21"/>
                    </a:lnTo>
                    <a:lnTo>
                      <a:pt x="139" y="22"/>
                    </a:lnTo>
                    <a:lnTo>
                      <a:pt x="139" y="23"/>
                    </a:lnTo>
                    <a:lnTo>
                      <a:pt x="139" y="24"/>
                    </a:lnTo>
                    <a:lnTo>
                      <a:pt x="139" y="25"/>
                    </a:lnTo>
                    <a:lnTo>
                      <a:pt x="139" y="25"/>
                    </a:lnTo>
                    <a:lnTo>
                      <a:pt x="139" y="26"/>
                    </a:lnTo>
                    <a:lnTo>
                      <a:pt x="139" y="27"/>
                    </a:lnTo>
                    <a:lnTo>
                      <a:pt x="140" y="27"/>
                    </a:lnTo>
                    <a:lnTo>
                      <a:pt x="140" y="28"/>
                    </a:lnTo>
                    <a:lnTo>
                      <a:pt x="140" y="29"/>
                    </a:lnTo>
                    <a:lnTo>
                      <a:pt x="141" y="29"/>
                    </a:lnTo>
                    <a:lnTo>
                      <a:pt x="142" y="29"/>
                    </a:lnTo>
                    <a:lnTo>
                      <a:pt x="143" y="29"/>
                    </a:lnTo>
                    <a:lnTo>
                      <a:pt x="144" y="29"/>
                    </a:lnTo>
                    <a:lnTo>
                      <a:pt x="144" y="29"/>
                    </a:lnTo>
                    <a:lnTo>
                      <a:pt x="144" y="30"/>
                    </a:lnTo>
                    <a:lnTo>
                      <a:pt x="145" y="30"/>
                    </a:lnTo>
                    <a:lnTo>
                      <a:pt x="145" y="29"/>
                    </a:lnTo>
                    <a:lnTo>
                      <a:pt x="146" y="29"/>
                    </a:lnTo>
                    <a:lnTo>
                      <a:pt x="147" y="29"/>
                    </a:lnTo>
                    <a:lnTo>
                      <a:pt x="147" y="30"/>
                    </a:lnTo>
                    <a:lnTo>
                      <a:pt x="147" y="31"/>
                    </a:lnTo>
                    <a:lnTo>
                      <a:pt x="146" y="31"/>
                    </a:lnTo>
                    <a:lnTo>
                      <a:pt x="146" y="32"/>
                    </a:lnTo>
                    <a:lnTo>
                      <a:pt x="146" y="33"/>
                    </a:lnTo>
                    <a:lnTo>
                      <a:pt x="146" y="34"/>
                    </a:lnTo>
                    <a:lnTo>
                      <a:pt x="146" y="35"/>
                    </a:lnTo>
                    <a:lnTo>
                      <a:pt x="146" y="36"/>
                    </a:lnTo>
                    <a:lnTo>
                      <a:pt x="147" y="36"/>
                    </a:lnTo>
                    <a:lnTo>
                      <a:pt x="148" y="36"/>
                    </a:lnTo>
                    <a:lnTo>
                      <a:pt x="148" y="37"/>
                    </a:lnTo>
                    <a:lnTo>
                      <a:pt x="148" y="38"/>
                    </a:lnTo>
                    <a:lnTo>
                      <a:pt x="148" y="38"/>
                    </a:lnTo>
                    <a:lnTo>
                      <a:pt x="148" y="39"/>
                    </a:lnTo>
                    <a:lnTo>
                      <a:pt x="148" y="40"/>
                    </a:lnTo>
                    <a:lnTo>
                      <a:pt x="148" y="41"/>
                    </a:lnTo>
                    <a:lnTo>
                      <a:pt x="148" y="42"/>
                    </a:lnTo>
                    <a:lnTo>
                      <a:pt x="148" y="43"/>
                    </a:lnTo>
                    <a:lnTo>
                      <a:pt x="148" y="44"/>
                    </a:lnTo>
                    <a:lnTo>
                      <a:pt x="148" y="45"/>
                    </a:lnTo>
                    <a:lnTo>
                      <a:pt x="148" y="46"/>
                    </a:lnTo>
                    <a:lnTo>
                      <a:pt x="148" y="47"/>
                    </a:lnTo>
                    <a:lnTo>
                      <a:pt x="148" y="48"/>
                    </a:lnTo>
                    <a:lnTo>
                      <a:pt x="148" y="49"/>
                    </a:lnTo>
                    <a:lnTo>
                      <a:pt x="148" y="50"/>
                    </a:lnTo>
                    <a:lnTo>
                      <a:pt x="148" y="50"/>
                    </a:lnTo>
                    <a:lnTo>
                      <a:pt x="148" y="51"/>
                    </a:lnTo>
                    <a:lnTo>
                      <a:pt x="148" y="52"/>
                    </a:lnTo>
                    <a:lnTo>
                      <a:pt x="148" y="53"/>
                    </a:lnTo>
                    <a:lnTo>
                      <a:pt x="148" y="54"/>
                    </a:lnTo>
                    <a:lnTo>
                      <a:pt x="149" y="54"/>
                    </a:lnTo>
                    <a:lnTo>
                      <a:pt x="150" y="54"/>
                    </a:lnTo>
                    <a:lnTo>
                      <a:pt x="151" y="54"/>
                    </a:lnTo>
                    <a:lnTo>
                      <a:pt x="152" y="54"/>
                    </a:lnTo>
                    <a:lnTo>
                      <a:pt x="152" y="53"/>
                    </a:lnTo>
                    <a:lnTo>
                      <a:pt x="153" y="53"/>
                    </a:lnTo>
                    <a:lnTo>
                      <a:pt x="154" y="53"/>
                    </a:lnTo>
                    <a:lnTo>
                      <a:pt x="155" y="53"/>
                    </a:lnTo>
                    <a:lnTo>
                      <a:pt x="156" y="53"/>
                    </a:lnTo>
                    <a:lnTo>
                      <a:pt x="156" y="53"/>
                    </a:lnTo>
                    <a:lnTo>
                      <a:pt x="157" y="53"/>
                    </a:lnTo>
                    <a:lnTo>
                      <a:pt x="158" y="53"/>
                    </a:lnTo>
                    <a:lnTo>
                      <a:pt x="159" y="53"/>
                    </a:lnTo>
                    <a:lnTo>
                      <a:pt x="159" y="54"/>
                    </a:lnTo>
                    <a:lnTo>
                      <a:pt x="160" y="54"/>
                    </a:lnTo>
                    <a:lnTo>
                      <a:pt x="161" y="54"/>
                    </a:lnTo>
                    <a:lnTo>
                      <a:pt x="161" y="55"/>
                    </a:lnTo>
                    <a:lnTo>
                      <a:pt x="161" y="56"/>
                    </a:lnTo>
                    <a:lnTo>
                      <a:pt x="162" y="56"/>
                    </a:lnTo>
                    <a:lnTo>
                      <a:pt x="164" y="56"/>
                    </a:lnTo>
                    <a:lnTo>
                      <a:pt x="165" y="56"/>
                    </a:lnTo>
                    <a:lnTo>
                      <a:pt x="164" y="57"/>
                    </a:lnTo>
                    <a:lnTo>
                      <a:pt x="164" y="58"/>
                    </a:lnTo>
                    <a:lnTo>
                      <a:pt x="164" y="59"/>
                    </a:lnTo>
                    <a:lnTo>
                      <a:pt x="164" y="60"/>
                    </a:lnTo>
                    <a:lnTo>
                      <a:pt x="164" y="61"/>
                    </a:lnTo>
                    <a:lnTo>
                      <a:pt x="164" y="62"/>
                    </a:lnTo>
                    <a:lnTo>
                      <a:pt x="164" y="62"/>
                    </a:lnTo>
                    <a:lnTo>
                      <a:pt x="164" y="63"/>
                    </a:lnTo>
                    <a:lnTo>
                      <a:pt x="164" y="64"/>
                    </a:lnTo>
                    <a:lnTo>
                      <a:pt x="164" y="65"/>
                    </a:lnTo>
                    <a:lnTo>
                      <a:pt x="164" y="66"/>
                    </a:lnTo>
                    <a:lnTo>
                      <a:pt x="164" y="67"/>
                    </a:lnTo>
                    <a:lnTo>
                      <a:pt x="164" y="68"/>
                    </a:lnTo>
                    <a:lnTo>
                      <a:pt x="164" y="69"/>
                    </a:lnTo>
                    <a:lnTo>
                      <a:pt x="163" y="69"/>
                    </a:lnTo>
                    <a:lnTo>
                      <a:pt x="163" y="70"/>
                    </a:lnTo>
                    <a:lnTo>
                      <a:pt x="163" y="71"/>
                    </a:lnTo>
                    <a:lnTo>
                      <a:pt x="164" y="71"/>
                    </a:lnTo>
                    <a:lnTo>
                      <a:pt x="164" y="73"/>
                    </a:lnTo>
                    <a:lnTo>
                      <a:pt x="164" y="74"/>
                    </a:lnTo>
                    <a:lnTo>
                      <a:pt x="165" y="74"/>
                    </a:lnTo>
                    <a:lnTo>
                      <a:pt x="165" y="75"/>
                    </a:lnTo>
                    <a:lnTo>
                      <a:pt x="166" y="75"/>
                    </a:lnTo>
                    <a:lnTo>
                      <a:pt x="166" y="75"/>
                    </a:lnTo>
                    <a:lnTo>
                      <a:pt x="167" y="75"/>
                    </a:lnTo>
                    <a:lnTo>
                      <a:pt x="168" y="75"/>
                    </a:lnTo>
                    <a:lnTo>
                      <a:pt x="169" y="75"/>
                    </a:lnTo>
                    <a:lnTo>
                      <a:pt x="169" y="75"/>
                    </a:lnTo>
                    <a:lnTo>
                      <a:pt x="170" y="75"/>
                    </a:lnTo>
                    <a:lnTo>
                      <a:pt x="171" y="75"/>
                    </a:lnTo>
                    <a:lnTo>
                      <a:pt x="172" y="75"/>
                    </a:lnTo>
                    <a:lnTo>
                      <a:pt x="173" y="75"/>
                    </a:lnTo>
                    <a:lnTo>
                      <a:pt x="174" y="75"/>
                    </a:lnTo>
                    <a:lnTo>
                      <a:pt x="175" y="75"/>
                    </a:lnTo>
                    <a:lnTo>
                      <a:pt x="176" y="75"/>
                    </a:lnTo>
                    <a:lnTo>
                      <a:pt x="177" y="75"/>
                    </a:lnTo>
                    <a:lnTo>
                      <a:pt x="178" y="75"/>
                    </a:lnTo>
                    <a:lnTo>
                      <a:pt x="179" y="75"/>
                    </a:lnTo>
                    <a:lnTo>
                      <a:pt x="180" y="75"/>
                    </a:lnTo>
                    <a:lnTo>
                      <a:pt x="180" y="75"/>
                    </a:lnTo>
                    <a:lnTo>
                      <a:pt x="180" y="74"/>
                    </a:lnTo>
                    <a:lnTo>
                      <a:pt x="180" y="73"/>
                    </a:lnTo>
                    <a:lnTo>
                      <a:pt x="180" y="72"/>
                    </a:lnTo>
                    <a:lnTo>
                      <a:pt x="180" y="71"/>
                    </a:lnTo>
                    <a:lnTo>
                      <a:pt x="181" y="71"/>
                    </a:lnTo>
                    <a:lnTo>
                      <a:pt x="181" y="71"/>
                    </a:lnTo>
                    <a:lnTo>
                      <a:pt x="182" y="71"/>
                    </a:lnTo>
                    <a:lnTo>
                      <a:pt x="183" y="71"/>
                    </a:lnTo>
                    <a:lnTo>
                      <a:pt x="184" y="71"/>
                    </a:lnTo>
                    <a:lnTo>
                      <a:pt x="185" y="71"/>
                    </a:lnTo>
                    <a:lnTo>
                      <a:pt x="186" y="71"/>
                    </a:lnTo>
                    <a:lnTo>
                      <a:pt x="187" y="71"/>
                    </a:lnTo>
                    <a:lnTo>
                      <a:pt x="188" y="71"/>
                    </a:lnTo>
                    <a:lnTo>
                      <a:pt x="189" y="71"/>
                    </a:lnTo>
                    <a:lnTo>
                      <a:pt x="190" y="71"/>
                    </a:lnTo>
                    <a:lnTo>
                      <a:pt x="190" y="72"/>
                    </a:lnTo>
                    <a:lnTo>
                      <a:pt x="189" y="72"/>
                    </a:lnTo>
                    <a:lnTo>
                      <a:pt x="189" y="73"/>
                    </a:lnTo>
                    <a:lnTo>
                      <a:pt x="189" y="74"/>
                    </a:lnTo>
                    <a:lnTo>
                      <a:pt x="188" y="74"/>
                    </a:lnTo>
                    <a:lnTo>
                      <a:pt x="189" y="74"/>
                    </a:lnTo>
                    <a:lnTo>
                      <a:pt x="189" y="75"/>
                    </a:lnTo>
                    <a:lnTo>
                      <a:pt x="188" y="75"/>
                    </a:lnTo>
                    <a:lnTo>
                      <a:pt x="187" y="75"/>
                    </a:lnTo>
                    <a:lnTo>
                      <a:pt x="187" y="75"/>
                    </a:lnTo>
                    <a:lnTo>
                      <a:pt x="187" y="76"/>
                    </a:lnTo>
                    <a:lnTo>
                      <a:pt x="186" y="76"/>
                    </a:lnTo>
                    <a:lnTo>
                      <a:pt x="186" y="77"/>
                    </a:lnTo>
                    <a:lnTo>
                      <a:pt x="185" y="77"/>
                    </a:lnTo>
                    <a:lnTo>
                      <a:pt x="185" y="78"/>
                    </a:lnTo>
                    <a:lnTo>
                      <a:pt x="184" y="78"/>
                    </a:lnTo>
                    <a:lnTo>
                      <a:pt x="184" y="79"/>
                    </a:lnTo>
                    <a:lnTo>
                      <a:pt x="184" y="80"/>
                    </a:lnTo>
                    <a:lnTo>
                      <a:pt x="184" y="81"/>
                    </a:lnTo>
                    <a:lnTo>
                      <a:pt x="182" y="81"/>
                    </a:lnTo>
                    <a:lnTo>
                      <a:pt x="182" y="82"/>
                    </a:lnTo>
                    <a:lnTo>
                      <a:pt x="181" y="82"/>
                    </a:lnTo>
                    <a:lnTo>
                      <a:pt x="181" y="82"/>
                    </a:lnTo>
                    <a:lnTo>
                      <a:pt x="180" y="82"/>
                    </a:lnTo>
                    <a:lnTo>
                      <a:pt x="180" y="83"/>
                    </a:lnTo>
                    <a:lnTo>
                      <a:pt x="180" y="84"/>
                    </a:lnTo>
                    <a:lnTo>
                      <a:pt x="181" y="84"/>
                    </a:lnTo>
                    <a:lnTo>
                      <a:pt x="181" y="85"/>
                    </a:lnTo>
                    <a:lnTo>
                      <a:pt x="180" y="85"/>
                    </a:lnTo>
                    <a:lnTo>
                      <a:pt x="180" y="86"/>
                    </a:lnTo>
                    <a:lnTo>
                      <a:pt x="180" y="87"/>
                    </a:lnTo>
                    <a:lnTo>
                      <a:pt x="181" y="87"/>
                    </a:lnTo>
                    <a:lnTo>
                      <a:pt x="181" y="87"/>
                    </a:lnTo>
                    <a:lnTo>
                      <a:pt x="181" y="88"/>
                    </a:lnTo>
                    <a:lnTo>
                      <a:pt x="181" y="88"/>
                    </a:lnTo>
                    <a:lnTo>
                      <a:pt x="182" y="88"/>
                    </a:lnTo>
                    <a:lnTo>
                      <a:pt x="183" y="88"/>
                    </a:lnTo>
                    <a:lnTo>
                      <a:pt x="184" y="88"/>
                    </a:lnTo>
                    <a:lnTo>
                      <a:pt x="184" y="89"/>
                    </a:lnTo>
                    <a:lnTo>
                      <a:pt x="184" y="90"/>
                    </a:lnTo>
                    <a:lnTo>
                      <a:pt x="184" y="91"/>
                    </a:lnTo>
                    <a:lnTo>
                      <a:pt x="183" y="91"/>
                    </a:lnTo>
                    <a:lnTo>
                      <a:pt x="182" y="91"/>
                    </a:lnTo>
                    <a:lnTo>
                      <a:pt x="181" y="91"/>
                    </a:lnTo>
                    <a:lnTo>
                      <a:pt x="181" y="91"/>
                    </a:lnTo>
                    <a:lnTo>
                      <a:pt x="180" y="91"/>
                    </a:lnTo>
                    <a:lnTo>
                      <a:pt x="180" y="92"/>
                    </a:lnTo>
                    <a:lnTo>
                      <a:pt x="180" y="93"/>
                    </a:lnTo>
                    <a:lnTo>
                      <a:pt x="180" y="94"/>
                    </a:lnTo>
                    <a:lnTo>
                      <a:pt x="180" y="96"/>
                    </a:lnTo>
                    <a:lnTo>
                      <a:pt x="180" y="97"/>
                    </a:lnTo>
                    <a:lnTo>
                      <a:pt x="179" y="97"/>
                    </a:lnTo>
                    <a:lnTo>
                      <a:pt x="179" y="98"/>
                    </a:lnTo>
                    <a:lnTo>
                      <a:pt x="178" y="98"/>
                    </a:lnTo>
                    <a:lnTo>
                      <a:pt x="178" y="97"/>
                    </a:lnTo>
                    <a:lnTo>
                      <a:pt x="178" y="98"/>
                    </a:lnTo>
                    <a:lnTo>
                      <a:pt x="177" y="98"/>
                    </a:lnTo>
                    <a:lnTo>
                      <a:pt x="176" y="98"/>
                    </a:lnTo>
                    <a:lnTo>
                      <a:pt x="175" y="98"/>
                    </a:lnTo>
                    <a:lnTo>
                      <a:pt x="175" y="99"/>
                    </a:lnTo>
                    <a:lnTo>
                      <a:pt x="175" y="99"/>
                    </a:lnTo>
                    <a:lnTo>
                      <a:pt x="175" y="100"/>
                    </a:lnTo>
                    <a:lnTo>
                      <a:pt x="174" y="100"/>
                    </a:lnTo>
                    <a:lnTo>
                      <a:pt x="174" y="101"/>
                    </a:lnTo>
                    <a:lnTo>
                      <a:pt x="173" y="101"/>
                    </a:lnTo>
                    <a:lnTo>
                      <a:pt x="173" y="100"/>
                    </a:lnTo>
                    <a:lnTo>
                      <a:pt x="173" y="99"/>
                    </a:lnTo>
                    <a:lnTo>
                      <a:pt x="173" y="99"/>
                    </a:lnTo>
                    <a:lnTo>
                      <a:pt x="172" y="99"/>
                    </a:lnTo>
                    <a:lnTo>
                      <a:pt x="172" y="99"/>
                    </a:lnTo>
                    <a:lnTo>
                      <a:pt x="171" y="99"/>
                    </a:lnTo>
                    <a:lnTo>
                      <a:pt x="171" y="100"/>
                    </a:lnTo>
                    <a:lnTo>
                      <a:pt x="171" y="101"/>
                    </a:lnTo>
                    <a:lnTo>
                      <a:pt x="171" y="102"/>
                    </a:lnTo>
                    <a:lnTo>
                      <a:pt x="171" y="103"/>
                    </a:lnTo>
                    <a:lnTo>
                      <a:pt x="171" y="104"/>
                    </a:lnTo>
                    <a:lnTo>
                      <a:pt x="170" y="104"/>
                    </a:lnTo>
                    <a:lnTo>
                      <a:pt x="169" y="104"/>
                    </a:lnTo>
                    <a:lnTo>
                      <a:pt x="169" y="105"/>
                    </a:lnTo>
                    <a:lnTo>
                      <a:pt x="169" y="105"/>
                    </a:lnTo>
                    <a:lnTo>
                      <a:pt x="169" y="106"/>
                    </a:lnTo>
                    <a:lnTo>
                      <a:pt x="169" y="107"/>
                    </a:lnTo>
                    <a:lnTo>
                      <a:pt x="168" y="107"/>
                    </a:lnTo>
                    <a:lnTo>
                      <a:pt x="168" y="106"/>
                    </a:lnTo>
                    <a:lnTo>
                      <a:pt x="167" y="106"/>
                    </a:lnTo>
                    <a:lnTo>
                      <a:pt x="167" y="107"/>
                    </a:lnTo>
                    <a:lnTo>
                      <a:pt x="167" y="108"/>
                    </a:lnTo>
                    <a:lnTo>
                      <a:pt x="166" y="108"/>
                    </a:lnTo>
                    <a:lnTo>
                      <a:pt x="166" y="109"/>
                    </a:lnTo>
                    <a:lnTo>
                      <a:pt x="165" y="109"/>
                    </a:lnTo>
                    <a:lnTo>
                      <a:pt x="165" y="110"/>
                    </a:lnTo>
                    <a:lnTo>
                      <a:pt x="165" y="111"/>
                    </a:lnTo>
                    <a:lnTo>
                      <a:pt x="165" y="112"/>
                    </a:lnTo>
                    <a:lnTo>
                      <a:pt x="165" y="112"/>
                    </a:lnTo>
                    <a:lnTo>
                      <a:pt x="165" y="113"/>
                    </a:lnTo>
                    <a:lnTo>
                      <a:pt x="164" y="113"/>
                    </a:lnTo>
                    <a:lnTo>
                      <a:pt x="164" y="114"/>
                    </a:lnTo>
                    <a:lnTo>
                      <a:pt x="164" y="115"/>
                    </a:lnTo>
                    <a:lnTo>
                      <a:pt x="163" y="116"/>
                    </a:lnTo>
                    <a:lnTo>
                      <a:pt x="163" y="117"/>
                    </a:lnTo>
                    <a:lnTo>
                      <a:pt x="162" y="117"/>
                    </a:lnTo>
                    <a:lnTo>
                      <a:pt x="162" y="118"/>
                    </a:lnTo>
                    <a:lnTo>
                      <a:pt x="161" y="119"/>
                    </a:lnTo>
                    <a:lnTo>
                      <a:pt x="161" y="120"/>
                    </a:lnTo>
                    <a:lnTo>
                      <a:pt x="160" y="121"/>
                    </a:lnTo>
                    <a:lnTo>
                      <a:pt x="160" y="122"/>
                    </a:lnTo>
                    <a:lnTo>
                      <a:pt x="159" y="123"/>
                    </a:lnTo>
                    <a:lnTo>
                      <a:pt x="159" y="124"/>
                    </a:lnTo>
                    <a:lnTo>
                      <a:pt x="158" y="124"/>
                    </a:lnTo>
                    <a:lnTo>
                      <a:pt x="158" y="125"/>
                    </a:lnTo>
                    <a:lnTo>
                      <a:pt x="157" y="125"/>
                    </a:lnTo>
                    <a:lnTo>
                      <a:pt x="157" y="126"/>
                    </a:lnTo>
                    <a:lnTo>
                      <a:pt x="156" y="127"/>
                    </a:lnTo>
                    <a:lnTo>
                      <a:pt x="156" y="128"/>
                    </a:lnTo>
                    <a:lnTo>
                      <a:pt x="157" y="128"/>
                    </a:lnTo>
                    <a:lnTo>
                      <a:pt x="158" y="128"/>
                    </a:lnTo>
                    <a:lnTo>
                      <a:pt x="158" y="129"/>
                    </a:lnTo>
                    <a:lnTo>
                      <a:pt x="158" y="130"/>
                    </a:lnTo>
                    <a:lnTo>
                      <a:pt x="158" y="131"/>
                    </a:lnTo>
                    <a:lnTo>
                      <a:pt x="158" y="133"/>
                    </a:lnTo>
                    <a:lnTo>
                      <a:pt x="158" y="134"/>
                    </a:lnTo>
                    <a:lnTo>
                      <a:pt x="158" y="135"/>
                    </a:lnTo>
                    <a:lnTo>
                      <a:pt x="158" y="136"/>
                    </a:lnTo>
                    <a:lnTo>
                      <a:pt x="158" y="136"/>
                    </a:lnTo>
                    <a:lnTo>
                      <a:pt x="158" y="137"/>
                    </a:lnTo>
                    <a:lnTo>
                      <a:pt x="158" y="139"/>
                    </a:lnTo>
                    <a:lnTo>
                      <a:pt x="158" y="140"/>
                    </a:lnTo>
                    <a:lnTo>
                      <a:pt x="159" y="141"/>
                    </a:lnTo>
                    <a:lnTo>
                      <a:pt x="159" y="142"/>
                    </a:lnTo>
                    <a:lnTo>
                      <a:pt x="159" y="144"/>
                    </a:lnTo>
                    <a:lnTo>
                      <a:pt x="159" y="145"/>
                    </a:lnTo>
                    <a:lnTo>
                      <a:pt x="159" y="146"/>
                    </a:lnTo>
                    <a:lnTo>
                      <a:pt x="159" y="147"/>
                    </a:lnTo>
                    <a:lnTo>
                      <a:pt x="159" y="148"/>
                    </a:lnTo>
                    <a:lnTo>
                      <a:pt x="159" y="149"/>
                    </a:lnTo>
                    <a:lnTo>
                      <a:pt x="159" y="150"/>
                    </a:lnTo>
                    <a:lnTo>
                      <a:pt x="159" y="151"/>
                    </a:lnTo>
                    <a:lnTo>
                      <a:pt x="159" y="152"/>
                    </a:lnTo>
                    <a:lnTo>
                      <a:pt x="159" y="154"/>
                    </a:lnTo>
                    <a:lnTo>
                      <a:pt x="159" y="155"/>
                    </a:lnTo>
                    <a:lnTo>
                      <a:pt x="158" y="155"/>
                    </a:lnTo>
                    <a:lnTo>
                      <a:pt x="158" y="156"/>
                    </a:lnTo>
                    <a:lnTo>
                      <a:pt x="158" y="157"/>
                    </a:lnTo>
                    <a:lnTo>
                      <a:pt x="158" y="158"/>
                    </a:lnTo>
                    <a:lnTo>
                      <a:pt x="158" y="159"/>
                    </a:lnTo>
                    <a:lnTo>
                      <a:pt x="158" y="161"/>
                    </a:lnTo>
                    <a:lnTo>
                      <a:pt x="158" y="161"/>
                    </a:lnTo>
                    <a:lnTo>
                      <a:pt x="158" y="162"/>
                    </a:lnTo>
                    <a:lnTo>
                      <a:pt x="158" y="163"/>
                    </a:lnTo>
                    <a:lnTo>
                      <a:pt x="158" y="164"/>
                    </a:lnTo>
                    <a:lnTo>
                      <a:pt x="158" y="165"/>
                    </a:lnTo>
                    <a:lnTo>
                      <a:pt x="158" y="166"/>
                    </a:lnTo>
                    <a:lnTo>
                      <a:pt x="158" y="167"/>
                    </a:lnTo>
                    <a:lnTo>
                      <a:pt x="158" y="168"/>
                    </a:lnTo>
                    <a:lnTo>
                      <a:pt x="158" y="169"/>
                    </a:lnTo>
                    <a:lnTo>
                      <a:pt x="158" y="170"/>
                    </a:lnTo>
                    <a:lnTo>
                      <a:pt x="158" y="171"/>
                    </a:lnTo>
                    <a:lnTo>
                      <a:pt x="158" y="172"/>
                    </a:lnTo>
                    <a:lnTo>
                      <a:pt x="158" y="173"/>
                    </a:lnTo>
                    <a:lnTo>
                      <a:pt x="158" y="173"/>
                    </a:lnTo>
                    <a:lnTo>
                      <a:pt x="158" y="174"/>
                    </a:lnTo>
                    <a:lnTo>
                      <a:pt x="158" y="179"/>
                    </a:lnTo>
                    <a:lnTo>
                      <a:pt x="158" y="180"/>
                    </a:lnTo>
                    <a:lnTo>
                      <a:pt x="159" y="182"/>
                    </a:lnTo>
                    <a:lnTo>
                      <a:pt x="159" y="187"/>
                    </a:lnTo>
                    <a:lnTo>
                      <a:pt x="159" y="196"/>
                    </a:lnTo>
                    <a:lnTo>
                      <a:pt x="159" y="201"/>
                    </a:lnTo>
                    <a:lnTo>
                      <a:pt x="159" y="202"/>
                    </a:lnTo>
                    <a:lnTo>
                      <a:pt x="159" y="203"/>
                    </a:lnTo>
                    <a:lnTo>
                      <a:pt x="159" y="204"/>
                    </a:lnTo>
                    <a:lnTo>
                      <a:pt x="159" y="206"/>
                    </a:lnTo>
                    <a:lnTo>
                      <a:pt x="159" y="213"/>
                    </a:lnTo>
                    <a:lnTo>
                      <a:pt x="160" y="219"/>
                    </a:lnTo>
                    <a:lnTo>
                      <a:pt x="160" y="222"/>
                    </a:lnTo>
                    <a:lnTo>
                      <a:pt x="162" y="222"/>
                    </a:lnTo>
                    <a:lnTo>
                      <a:pt x="165" y="222"/>
                    </a:lnTo>
                    <a:lnTo>
                      <a:pt x="168" y="222"/>
                    </a:lnTo>
                    <a:lnTo>
                      <a:pt x="169" y="222"/>
                    </a:lnTo>
                    <a:lnTo>
                      <a:pt x="170" y="222"/>
                    </a:lnTo>
                    <a:lnTo>
                      <a:pt x="172" y="222"/>
                    </a:lnTo>
                    <a:lnTo>
                      <a:pt x="174" y="222"/>
                    </a:lnTo>
                    <a:lnTo>
                      <a:pt x="177" y="222"/>
                    </a:lnTo>
                    <a:lnTo>
                      <a:pt x="179" y="222"/>
                    </a:lnTo>
                    <a:lnTo>
                      <a:pt x="181" y="222"/>
                    </a:lnTo>
                    <a:lnTo>
                      <a:pt x="183" y="222"/>
                    </a:lnTo>
                    <a:lnTo>
                      <a:pt x="184" y="222"/>
                    </a:lnTo>
                    <a:lnTo>
                      <a:pt x="185" y="222"/>
                    </a:lnTo>
                    <a:lnTo>
                      <a:pt x="186" y="222"/>
                    </a:lnTo>
                    <a:lnTo>
                      <a:pt x="189" y="222"/>
                    </a:lnTo>
                    <a:lnTo>
                      <a:pt x="192" y="222"/>
                    </a:lnTo>
                    <a:lnTo>
                      <a:pt x="193" y="222"/>
                    </a:lnTo>
                    <a:lnTo>
                      <a:pt x="194" y="222"/>
                    </a:lnTo>
                    <a:lnTo>
                      <a:pt x="202" y="222"/>
                    </a:lnTo>
                    <a:lnTo>
                      <a:pt x="202" y="221"/>
                    </a:lnTo>
                    <a:lnTo>
                      <a:pt x="203" y="222"/>
                    </a:lnTo>
                    <a:lnTo>
                      <a:pt x="205" y="222"/>
                    </a:lnTo>
                    <a:lnTo>
                      <a:pt x="209" y="222"/>
                    </a:lnTo>
                    <a:lnTo>
                      <a:pt x="212" y="222"/>
                    </a:lnTo>
                    <a:lnTo>
                      <a:pt x="217" y="222"/>
                    </a:lnTo>
                    <a:lnTo>
                      <a:pt x="219" y="221"/>
                    </a:lnTo>
                    <a:lnTo>
                      <a:pt x="225" y="221"/>
                    </a:lnTo>
                    <a:lnTo>
                      <a:pt x="228" y="221"/>
                    </a:lnTo>
                    <a:lnTo>
                      <a:pt x="230" y="221"/>
                    </a:lnTo>
                    <a:lnTo>
                      <a:pt x="232" y="221"/>
                    </a:lnTo>
                    <a:lnTo>
                      <a:pt x="236" y="221"/>
                    </a:lnTo>
                    <a:lnTo>
                      <a:pt x="240" y="221"/>
                    </a:lnTo>
                    <a:lnTo>
                      <a:pt x="251" y="221"/>
                    </a:lnTo>
                    <a:lnTo>
                      <a:pt x="267" y="220"/>
                    </a:lnTo>
                    <a:lnTo>
                      <a:pt x="268" y="220"/>
                    </a:lnTo>
                    <a:lnTo>
                      <a:pt x="273" y="220"/>
                    </a:lnTo>
                    <a:lnTo>
                      <a:pt x="274" y="220"/>
                    </a:lnTo>
                    <a:lnTo>
                      <a:pt x="278" y="220"/>
                    </a:lnTo>
                    <a:lnTo>
                      <a:pt x="279" y="220"/>
                    </a:lnTo>
                    <a:lnTo>
                      <a:pt x="292" y="220"/>
                    </a:lnTo>
                    <a:lnTo>
                      <a:pt x="293" y="220"/>
                    </a:lnTo>
                    <a:lnTo>
                      <a:pt x="295" y="220"/>
                    </a:lnTo>
                    <a:lnTo>
                      <a:pt x="295" y="221"/>
                    </a:lnTo>
                    <a:lnTo>
                      <a:pt x="294" y="221"/>
                    </a:lnTo>
                    <a:lnTo>
                      <a:pt x="293" y="221"/>
                    </a:lnTo>
                    <a:lnTo>
                      <a:pt x="292" y="222"/>
                    </a:lnTo>
                    <a:lnTo>
                      <a:pt x="292" y="222"/>
                    </a:lnTo>
                    <a:lnTo>
                      <a:pt x="292" y="223"/>
                    </a:lnTo>
                    <a:lnTo>
                      <a:pt x="292" y="223"/>
                    </a:lnTo>
                    <a:lnTo>
                      <a:pt x="293" y="223"/>
                    </a:lnTo>
                    <a:lnTo>
                      <a:pt x="293" y="224"/>
                    </a:lnTo>
                    <a:lnTo>
                      <a:pt x="294" y="224"/>
                    </a:lnTo>
                    <a:lnTo>
                      <a:pt x="294" y="225"/>
                    </a:lnTo>
                    <a:lnTo>
                      <a:pt x="294" y="226"/>
                    </a:lnTo>
                    <a:lnTo>
                      <a:pt x="294" y="227"/>
                    </a:lnTo>
                    <a:lnTo>
                      <a:pt x="295" y="227"/>
                    </a:lnTo>
                    <a:lnTo>
                      <a:pt x="294" y="228"/>
                    </a:lnTo>
                    <a:lnTo>
                      <a:pt x="295" y="229"/>
                    </a:lnTo>
                    <a:lnTo>
                      <a:pt x="295" y="230"/>
                    </a:lnTo>
                    <a:lnTo>
                      <a:pt x="295" y="231"/>
                    </a:lnTo>
                    <a:lnTo>
                      <a:pt x="295" y="232"/>
                    </a:lnTo>
                    <a:lnTo>
                      <a:pt x="295" y="233"/>
                    </a:lnTo>
                    <a:lnTo>
                      <a:pt x="295" y="234"/>
                    </a:lnTo>
                    <a:lnTo>
                      <a:pt x="295" y="235"/>
                    </a:lnTo>
                    <a:lnTo>
                      <a:pt x="296" y="235"/>
                    </a:lnTo>
                    <a:lnTo>
                      <a:pt x="296" y="235"/>
                    </a:lnTo>
                    <a:lnTo>
                      <a:pt x="296" y="236"/>
                    </a:lnTo>
                    <a:lnTo>
                      <a:pt x="296" y="237"/>
                    </a:lnTo>
                    <a:lnTo>
                      <a:pt x="296" y="238"/>
                    </a:lnTo>
                    <a:lnTo>
                      <a:pt x="295" y="238"/>
                    </a:lnTo>
                    <a:lnTo>
                      <a:pt x="295" y="239"/>
                    </a:lnTo>
                    <a:lnTo>
                      <a:pt x="295" y="240"/>
                    </a:lnTo>
                    <a:lnTo>
                      <a:pt x="294" y="240"/>
                    </a:lnTo>
                    <a:lnTo>
                      <a:pt x="293" y="240"/>
                    </a:lnTo>
                    <a:lnTo>
                      <a:pt x="293" y="241"/>
                    </a:lnTo>
                    <a:lnTo>
                      <a:pt x="292" y="241"/>
                    </a:lnTo>
                    <a:lnTo>
                      <a:pt x="292" y="242"/>
                    </a:lnTo>
                    <a:lnTo>
                      <a:pt x="292" y="242"/>
                    </a:lnTo>
                    <a:lnTo>
                      <a:pt x="292" y="243"/>
                    </a:lnTo>
                    <a:lnTo>
                      <a:pt x="292" y="244"/>
                    </a:lnTo>
                    <a:lnTo>
                      <a:pt x="292" y="245"/>
                    </a:lnTo>
                    <a:lnTo>
                      <a:pt x="292" y="246"/>
                    </a:lnTo>
                    <a:lnTo>
                      <a:pt x="292" y="247"/>
                    </a:lnTo>
                    <a:lnTo>
                      <a:pt x="292" y="247"/>
                    </a:lnTo>
                    <a:lnTo>
                      <a:pt x="292" y="248"/>
                    </a:lnTo>
                    <a:lnTo>
                      <a:pt x="292" y="249"/>
                    </a:lnTo>
                    <a:lnTo>
                      <a:pt x="292" y="250"/>
                    </a:lnTo>
                    <a:lnTo>
                      <a:pt x="292" y="251"/>
                    </a:lnTo>
                    <a:lnTo>
                      <a:pt x="293" y="252"/>
                    </a:lnTo>
                    <a:lnTo>
                      <a:pt x="293" y="253"/>
                    </a:lnTo>
                    <a:lnTo>
                      <a:pt x="292" y="253"/>
                    </a:lnTo>
                    <a:lnTo>
                      <a:pt x="292" y="254"/>
                    </a:lnTo>
                    <a:lnTo>
                      <a:pt x="293" y="255"/>
                    </a:lnTo>
                    <a:lnTo>
                      <a:pt x="294" y="255"/>
                    </a:lnTo>
                    <a:lnTo>
                      <a:pt x="294" y="256"/>
                    </a:lnTo>
                    <a:lnTo>
                      <a:pt x="294" y="257"/>
                    </a:lnTo>
                    <a:lnTo>
                      <a:pt x="295" y="257"/>
                    </a:lnTo>
                    <a:lnTo>
                      <a:pt x="294" y="257"/>
                    </a:lnTo>
                    <a:lnTo>
                      <a:pt x="294" y="258"/>
                    </a:lnTo>
                    <a:lnTo>
                      <a:pt x="294" y="259"/>
                    </a:lnTo>
                    <a:lnTo>
                      <a:pt x="294" y="260"/>
                    </a:lnTo>
                    <a:lnTo>
                      <a:pt x="295" y="260"/>
                    </a:lnTo>
                    <a:lnTo>
                      <a:pt x="295" y="260"/>
                    </a:lnTo>
                    <a:lnTo>
                      <a:pt x="295" y="261"/>
                    </a:lnTo>
                    <a:lnTo>
                      <a:pt x="295" y="262"/>
                    </a:lnTo>
                    <a:lnTo>
                      <a:pt x="296" y="263"/>
                    </a:lnTo>
                    <a:lnTo>
                      <a:pt x="296" y="264"/>
                    </a:lnTo>
                    <a:lnTo>
                      <a:pt x="297" y="264"/>
                    </a:lnTo>
                    <a:lnTo>
                      <a:pt x="297" y="265"/>
                    </a:lnTo>
                    <a:lnTo>
                      <a:pt x="298" y="266"/>
                    </a:lnTo>
                    <a:lnTo>
                      <a:pt x="298" y="267"/>
                    </a:lnTo>
                    <a:lnTo>
                      <a:pt x="298" y="268"/>
                    </a:lnTo>
                    <a:lnTo>
                      <a:pt x="299" y="268"/>
                    </a:lnTo>
                    <a:lnTo>
                      <a:pt x="301" y="271"/>
                    </a:lnTo>
                    <a:lnTo>
                      <a:pt x="303" y="272"/>
                    </a:lnTo>
                    <a:lnTo>
                      <a:pt x="304" y="272"/>
                    </a:lnTo>
                    <a:lnTo>
                      <a:pt x="305" y="273"/>
                    </a:lnTo>
                    <a:lnTo>
                      <a:pt x="305" y="274"/>
                    </a:lnTo>
                    <a:lnTo>
                      <a:pt x="305" y="275"/>
                    </a:lnTo>
                    <a:lnTo>
                      <a:pt x="305" y="276"/>
                    </a:lnTo>
                    <a:lnTo>
                      <a:pt x="306" y="277"/>
                    </a:lnTo>
                    <a:lnTo>
                      <a:pt x="306" y="280"/>
                    </a:lnTo>
                    <a:lnTo>
                      <a:pt x="307" y="282"/>
                    </a:lnTo>
                    <a:lnTo>
                      <a:pt x="307" y="283"/>
                    </a:lnTo>
                    <a:lnTo>
                      <a:pt x="307" y="284"/>
                    </a:lnTo>
                    <a:lnTo>
                      <a:pt x="308" y="284"/>
                    </a:lnTo>
                    <a:lnTo>
                      <a:pt x="309" y="285"/>
                    </a:lnTo>
                    <a:lnTo>
                      <a:pt x="309" y="286"/>
                    </a:lnTo>
                    <a:lnTo>
                      <a:pt x="310" y="288"/>
                    </a:lnTo>
                    <a:lnTo>
                      <a:pt x="310" y="289"/>
                    </a:lnTo>
                    <a:lnTo>
                      <a:pt x="311" y="290"/>
                    </a:lnTo>
                    <a:lnTo>
                      <a:pt x="311" y="291"/>
                    </a:lnTo>
                    <a:lnTo>
                      <a:pt x="311" y="292"/>
                    </a:lnTo>
                    <a:lnTo>
                      <a:pt x="312" y="293"/>
                    </a:lnTo>
                    <a:lnTo>
                      <a:pt x="312" y="294"/>
                    </a:lnTo>
                    <a:lnTo>
                      <a:pt x="312" y="295"/>
                    </a:lnTo>
                    <a:lnTo>
                      <a:pt x="312" y="296"/>
                    </a:lnTo>
                    <a:lnTo>
                      <a:pt x="313" y="297"/>
                    </a:lnTo>
                    <a:lnTo>
                      <a:pt x="313" y="298"/>
                    </a:lnTo>
                    <a:lnTo>
                      <a:pt x="313" y="299"/>
                    </a:lnTo>
                    <a:lnTo>
                      <a:pt x="313" y="300"/>
                    </a:lnTo>
                    <a:lnTo>
                      <a:pt x="313" y="304"/>
                    </a:lnTo>
                    <a:lnTo>
                      <a:pt x="313" y="305"/>
                    </a:lnTo>
                    <a:lnTo>
                      <a:pt x="313" y="306"/>
                    </a:lnTo>
                    <a:lnTo>
                      <a:pt x="313" y="307"/>
                    </a:lnTo>
                    <a:lnTo>
                      <a:pt x="313" y="308"/>
                    </a:lnTo>
                    <a:lnTo>
                      <a:pt x="313" y="309"/>
                    </a:lnTo>
                    <a:lnTo>
                      <a:pt x="313" y="309"/>
                    </a:lnTo>
                    <a:lnTo>
                      <a:pt x="314" y="310"/>
                    </a:lnTo>
                    <a:lnTo>
                      <a:pt x="314" y="311"/>
                    </a:lnTo>
                    <a:lnTo>
                      <a:pt x="314" y="312"/>
                    </a:lnTo>
                    <a:lnTo>
                      <a:pt x="315" y="314"/>
                    </a:lnTo>
                    <a:lnTo>
                      <a:pt x="315" y="315"/>
                    </a:lnTo>
                    <a:lnTo>
                      <a:pt x="315" y="316"/>
                    </a:lnTo>
                    <a:lnTo>
                      <a:pt x="315" y="317"/>
                    </a:lnTo>
                    <a:lnTo>
                      <a:pt x="316" y="317"/>
                    </a:lnTo>
                    <a:lnTo>
                      <a:pt x="316" y="318"/>
                    </a:lnTo>
                    <a:lnTo>
                      <a:pt x="316" y="319"/>
                    </a:lnTo>
                    <a:lnTo>
                      <a:pt x="316" y="320"/>
                    </a:lnTo>
                    <a:lnTo>
                      <a:pt x="316" y="321"/>
                    </a:lnTo>
                    <a:lnTo>
                      <a:pt x="316" y="321"/>
                    </a:lnTo>
                    <a:lnTo>
                      <a:pt x="316" y="322"/>
                    </a:lnTo>
                    <a:lnTo>
                      <a:pt x="317" y="323"/>
                    </a:lnTo>
                    <a:lnTo>
                      <a:pt x="317" y="324"/>
                    </a:lnTo>
                    <a:lnTo>
                      <a:pt x="317" y="325"/>
                    </a:lnTo>
                    <a:lnTo>
                      <a:pt x="317" y="326"/>
                    </a:lnTo>
                    <a:lnTo>
                      <a:pt x="317" y="327"/>
                    </a:lnTo>
                    <a:lnTo>
                      <a:pt x="317" y="328"/>
                    </a:lnTo>
                    <a:lnTo>
                      <a:pt x="317" y="329"/>
                    </a:lnTo>
                    <a:lnTo>
                      <a:pt x="317" y="330"/>
                    </a:lnTo>
                    <a:lnTo>
                      <a:pt x="317" y="331"/>
                    </a:lnTo>
                    <a:lnTo>
                      <a:pt x="317" y="332"/>
                    </a:lnTo>
                    <a:lnTo>
                      <a:pt x="317" y="333"/>
                    </a:lnTo>
                    <a:lnTo>
                      <a:pt x="317" y="334"/>
                    </a:lnTo>
                    <a:lnTo>
                      <a:pt x="317" y="334"/>
                    </a:lnTo>
                    <a:lnTo>
                      <a:pt x="318" y="334"/>
                    </a:lnTo>
                    <a:lnTo>
                      <a:pt x="319" y="335"/>
                    </a:lnTo>
                    <a:lnTo>
                      <a:pt x="319" y="336"/>
                    </a:lnTo>
                    <a:lnTo>
                      <a:pt x="319" y="337"/>
                    </a:lnTo>
                    <a:lnTo>
                      <a:pt x="319" y="338"/>
                    </a:lnTo>
                    <a:lnTo>
                      <a:pt x="320" y="338"/>
                    </a:lnTo>
                    <a:lnTo>
                      <a:pt x="320" y="339"/>
                    </a:lnTo>
                    <a:lnTo>
                      <a:pt x="320" y="340"/>
                    </a:lnTo>
                    <a:lnTo>
                      <a:pt x="320" y="341"/>
                    </a:lnTo>
                    <a:lnTo>
                      <a:pt x="320" y="342"/>
                    </a:lnTo>
                    <a:lnTo>
                      <a:pt x="320" y="343"/>
                    </a:lnTo>
                    <a:lnTo>
                      <a:pt x="320" y="344"/>
                    </a:lnTo>
                    <a:lnTo>
                      <a:pt x="320" y="345"/>
                    </a:lnTo>
                    <a:lnTo>
                      <a:pt x="320" y="346"/>
                    </a:lnTo>
                    <a:lnTo>
                      <a:pt x="320" y="346"/>
                    </a:lnTo>
                    <a:lnTo>
                      <a:pt x="320" y="347"/>
                    </a:lnTo>
                    <a:lnTo>
                      <a:pt x="320" y="348"/>
                    </a:lnTo>
                    <a:lnTo>
                      <a:pt x="320" y="349"/>
                    </a:lnTo>
                    <a:lnTo>
                      <a:pt x="320" y="350"/>
                    </a:lnTo>
                    <a:lnTo>
                      <a:pt x="320" y="351"/>
                    </a:lnTo>
                    <a:lnTo>
                      <a:pt x="319" y="353"/>
                    </a:lnTo>
                    <a:lnTo>
                      <a:pt x="319" y="354"/>
                    </a:lnTo>
                    <a:lnTo>
                      <a:pt x="319" y="355"/>
                    </a:lnTo>
                    <a:lnTo>
                      <a:pt x="320" y="355"/>
                    </a:lnTo>
                    <a:lnTo>
                      <a:pt x="320" y="356"/>
                    </a:lnTo>
                    <a:lnTo>
                      <a:pt x="319" y="356"/>
                    </a:lnTo>
                    <a:lnTo>
                      <a:pt x="319" y="357"/>
                    </a:lnTo>
                    <a:lnTo>
                      <a:pt x="319" y="358"/>
                    </a:lnTo>
                    <a:lnTo>
                      <a:pt x="318" y="358"/>
                    </a:lnTo>
                    <a:lnTo>
                      <a:pt x="318" y="358"/>
                    </a:lnTo>
                    <a:lnTo>
                      <a:pt x="318" y="359"/>
                    </a:lnTo>
                    <a:lnTo>
                      <a:pt x="317" y="359"/>
                    </a:lnTo>
                    <a:lnTo>
                      <a:pt x="317" y="359"/>
                    </a:lnTo>
                    <a:lnTo>
                      <a:pt x="317" y="360"/>
                    </a:lnTo>
                    <a:lnTo>
                      <a:pt x="316" y="360"/>
                    </a:lnTo>
                    <a:lnTo>
                      <a:pt x="315" y="360"/>
                    </a:lnTo>
                    <a:lnTo>
                      <a:pt x="314" y="360"/>
                    </a:lnTo>
                    <a:lnTo>
                      <a:pt x="314" y="361"/>
                    </a:lnTo>
                    <a:lnTo>
                      <a:pt x="313" y="361"/>
                    </a:lnTo>
                    <a:lnTo>
                      <a:pt x="312" y="361"/>
                    </a:lnTo>
                    <a:lnTo>
                      <a:pt x="311" y="361"/>
                    </a:lnTo>
                    <a:lnTo>
                      <a:pt x="310" y="361"/>
                    </a:lnTo>
                    <a:lnTo>
                      <a:pt x="309" y="361"/>
                    </a:lnTo>
                    <a:lnTo>
                      <a:pt x="308" y="361"/>
                    </a:lnTo>
                    <a:lnTo>
                      <a:pt x="307" y="361"/>
                    </a:lnTo>
                    <a:lnTo>
                      <a:pt x="306" y="361"/>
                    </a:lnTo>
                    <a:lnTo>
                      <a:pt x="306" y="362"/>
                    </a:lnTo>
                    <a:lnTo>
                      <a:pt x="305" y="362"/>
                    </a:lnTo>
                    <a:lnTo>
                      <a:pt x="305" y="363"/>
                    </a:lnTo>
                    <a:lnTo>
                      <a:pt x="305" y="364"/>
                    </a:lnTo>
                    <a:lnTo>
                      <a:pt x="304" y="364"/>
                    </a:lnTo>
                    <a:lnTo>
                      <a:pt x="304" y="365"/>
                    </a:lnTo>
                    <a:lnTo>
                      <a:pt x="303" y="365"/>
                    </a:lnTo>
                    <a:lnTo>
                      <a:pt x="303" y="366"/>
                    </a:lnTo>
                    <a:lnTo>
                      <a:pt x="302" y="366"/>
                    </a:lnTo>
                    <a:lnTo>
                      <a:pt x="302" y="367"/>
                    </a:lnTo>
                    <a:lnTo>
                      <a:pt x="302" y="368"/>
                    </a:lnTo>
                    <a:lnTo>
                      <a:pt x="303" y="368"/>
                    </a:lnTo>
                    <a:lnTo>
                      <a:pt x="303" y="369"/>
                    </a:lnTo>
                    <a:lnTo>
                      <a:pt x="304" y="369"/>
                    </a:lnTo>
                    <a:lnTo>
                      <a:pt x="304" y="370"/>
                    </a:lnTo>
                    <a:lnTo>
                      <a:pt x="305" y="370"/>
                    </a:lnTo>
                    <a:lnTo>
                      <a:pt x="305" y="370"/>
                    </a:lnTo>
                    <a:lnTo>
                      <a:pt x="306" y="371"/>
                    </a:lnTo>
                    <a:lnTo>
                      <a:pt x="307" y="371"/>
                    </a:lnTo>
                    <a:lnTo>
                      <a:pt x="308" y="371"/>
                    </a:lnTo>
                    <a:lnTo>
                      <a:pt x="309" y="371"/>
                    </a:lnTo>
                    <a:lnTo>
                      <a:pt x="309" y="372"/>
                    </a:lnTo>
                    <a:lnTo>
                      <a:pt x="310" y="372"/>
                    </a:lnTo>
                    <a:lnTo>
                      <a:pt x="311" y="373"/>
                    </a:lnTo>
                    <a:lnTo>
                      <a:pt x="312" y="374"/>
                    </a:lnTo>
                    <a:lnTo>
                      <a:pt x="312" y="375"/>
                    </a:lnTo>
                    <a:lnTo>
                      <a:pt x="313" y="375"/>
                    </a:lnTo>
                    <a:lnTo>
                      <a:pt x="313" y="376"/>
                    </a:lnTo>
                    <a:lnTo>
                      <a:pt x="313" y="377"/>
                    </a:lnTo>
                    <a:lnTo>
                      <a:pt x="313" y="378"/>
                    </a:lnTo>
                    <a:lnTo>
                      <a:pt x="313" y="379"/>
                    </a:lnTo>
                    <a:lnTo>
                      <a:pt x="312" y="380"/>
                    </a:lnTo>
                    <a:lnTo>
                      <a:pt x="311" y="381"/>
                    </a:lnTo>
                    <a:lnTo>
                      <a:pt x="310" y="382"/>
                    </a:lnTo>
                    <a:lnTo>
                      <a:pt x="309" y="382"/>
                    </a:lnTo>
                    <a:lnTo>
                      <a:pt x="309" y="383"/>
                    </a:lnTo>
                    <a:lnTo>
                      <a:pt x="308" y="383"/>
                    </a:lnTo>
                    <a:lnTo>
                      <a:pt x="308" y="383"/>
                    </a:lnTo>
                    <a:lnTo>
                      <a:pt x="307" y="384"/>
                    </a:lnTo>
                    <a:lnTo>
                      <a:pt x="306" y="384"/>
                    </a:lnTo>
                    <a:lnTo>
                      <a:pt x="306" y="385"/>
                    </a:lnTo>
                    <a:lnTo>
                      <a:pt x="305" y="386"/>
                    </a:lnTo>
                    <a:lnTo>
                      <a:pt x="305" y="387"/>
                    </a:lnTo>
                    <a:lnTo>
                      <a:pt x="305" y="388"/>
                    </a:lnTo>
                    <a:lnTo>
                      <a:pt x="305" y="388"/>
                    </a:lnTo>
                    <a:lnTo>
                      <a:pt x="305" y="389"/>
                    </a:lnTo>
                    <a:lnTo>
                      <a:pt x="305" y="390"/>
                    </a:lnTo>
                    <a:lnTo>
                      <a:pt x="305" y="391"/>
                    </a:lnTo>
                    <a:lnTo>
                      <a:pt x="305" y="392"/>
                    </a:lnTo>
                    <a:lnTo>
                      <a:pt x="305" y="393"/>
                    </a:lnTo>
                    <a:lnTo>
                      <a:pt x="305" y="394"/>
                    </a:lnTo>
                    <a:lnTo>
                      <a:pt x="305" y="395"/>
                    </a:lnTo>
                    <a:lnTo>
                      <a:pt x="305" y="395"/>
                    </a:lnTo>
                    <a:lnTo>
                      <a:pt x="305" y="396"/>
                    </a:lnTo>
                    <a:lnTo>
                      <a:pt x="305" y="397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 sz="800"/>
              </a:p>
            </p:txBody>
          </p:sp>
          <p:sp>
            <p:nvSpPr>
              <p:cNvPr id="404" name="Freeform 14">
                <a:extLst>
                  <a:ext uri="{FF2B5EF4-FFF2-40B4-BE49-F238E27FC236}">
                    <a16:creationId xmlns:a16="http://schemas.microsoft.com/office/drawing/2014/main" id="{E0593486-71CC-C206-5B0E-BF1BA1890B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5751" y="2436813"/>
                <a:ext cx="2033588" cy="1601787"/>
              </a:xfrm>
              <a:custGeom>
                <a:avLst/>
                <a:gdLst>
                  <a:gd name="T0" fmla="*/ 634 w 1281"/>
                  <a:gd name="T1" fmla="*/ 39 h 1009"/>
                  <a:gd name="T2" fmla="*/ 806 w 1281"/>
                  <a:gd name="T3" fmla="*/ 39 h 1009"/>
                  <a:gd name="T4" fmla="*/ 927 w 1281"/>
                  <a:gd name="T5" fmla="*/ 112 h 1009"/>
                  <a:gd name="T6" fmla="*/ 1073 w 1281"/>
                  <a:gd name="T7" fmla="*/ 185 h 1009"/>
                  <a:gd name="T8" fmla="*/ 1098 w 1281"/>
                  <a:gd name="T9" fmla="*/ 208 h 1009"/>
                  <a:gd name="T10" fmla="*/ 1120 w 1281"/>
                  <a:gd name="T11" fmla="*/ 187 h 1009"/>
                  <a:gd name="T12" fmla="*/ 1202 w 1281"/>
                  <a:gd name="T13" fmla="*/ 179 h 1009"/>
                  <a:gd name="T14" fmla="*/ 1259 w 1281"/>
                  <a:gd name="T15" fmla="*/ 195 h 1009"/>
                  <a:gd name="T16" fmla="*/ 1261 w 1281"/>
                  <a:gd name="T17" fmla="*/ 272 h 1009"/>
                  <a:gd name="T18" fmla="*/ 1263 w 1281"/>
                  <a:gd name="T19" fmla="*/ 341 h 1009"/>
                  <a:gd name="T20" fmla="*/ 1265 w 1281"/>
                  <a:gd name="T21" fmla="*/ 390 h 1009"/>
                  <a:gd name="T22" fmla="*/ 1266 w 1281"/>
                  <a:gd name="T23" fmla="*/ 453 h 1009"/>
                  <a:gd name="T24" fmla="*/ 1267 w 1281"/>
                  <a:gd name="T25" fmla="*/ 514 h 1009"/>
                  <a:gd name="T26" fmla="*/ 1269 w 1281"/>
                  <a:gd name="T27" fmla="*/ 577 h 1009"/>
                  <a:gd name="T28" fmla="*/ 1272 w 1281"/>
                  <a:gd name="T29" fmla="*/ 660 h 1009"/>
                  <a:gd name="T30" fmla="*/ 1275 w 1281"/>
                  <a:gd name="T31" fmla="*/ 751 h 1009"/>
                  <a:gd name="T32" fmla="*/ 1278 w 1281"/>
                  <a:gd name="T33" fmla="*/ 826 h 1009"/>
                  <a:gd name="T34" fmla="*/ 1280 w 1281"/>
                  <a:gd name="T35" fmla="*/ 904 h 1009"/>
                  <a:gd name="T36" fmla="*/ 1267 w 1281"/>
                  <a:gd name="T37" fmla="*/ 953 h 1009"/>
                  <a:gd name="T38" fmla="*/ 1246 w 1281"/>
                  <a:gd name="T39" fmla="*/ 984 h 1009"/>
                  <a:gd name="T40" fmla="*/ 1215 w 1281"/>
                  <a:gd name="T41" fmla="*/ 963 h 1009"/>
                  <a:gd name="T42" fmla="*/ 1180 w 1281"/>
                  <a:gd name="T43" fmla="*/ 949 h 1009"/>
                  <a:gd name="T44" fmla="*/ 1140 w 1281"/>
                  <a:gd name="T45" fmla="*/ 952 h 1009"/>
                  <a:gd name="T46" fmla="*/ 1110 w 1281"/>
                  <a:gd name="T47" fmla="*/ 972 h 1009"/>
                  <a:gd name="T48" fmla="*/ 1064 w 1281"/>
                  <a:gd name="T49" fmla="*/ 970 h 1009"/>
                  <a:gd name="T50" fmla="*/ 1040 w 1281"/>
                  <a:gd name="T51" fmla="*/ 932 h 1009"/>
                  <a:gd name="T52" fmla="*/ 1012 w 1281"/>
                  <a:gd name="T53" fmla="*/ 944 h 1009"/>
                  <a:gd name="T54" fmla="*/ 986 w 1281"/>
                  <a:gd name="T55" fmla="*/ 945 h 1009"/>
                  <a:gd name="T56" fmla="*/ 972 w 1281"/>
                  <a:gd name="T57" fmla="*/ 916 h 1009"/>
                  <a:gd name="T58" fmla="*/ 945 w 1281"/>
                  <a:gd name="T59" fmla="*/ 904 h 1009"/>
                  <a:gd name="T60" fmla="*/ 934 w 1281"/>
                  <a:gd name="T61" fmla="*/ 954 h 1009"/>
                  <a:gd name="T62" fmla="*/ 910 w 1281"/>
                  <a:gd name="T63" fmla="*/ 960 h 1009"/>
                  <a:gd name="T64" fmla="*/ 890 w 1281"/>
                  <a:gd name="T65" fmla="*/ 948 h 1009"/>
                  <a:gd name="T66" fmla="*/ 859 w 1281"/>
                  <a:gd name="T67" fmla="*/ 957 h 1009"/>
                  <a:gd name="T68" fmla="*/ 833 w 1281"/>
                  <a:gd name="T69" fmla="*/ 1002 h 1009"/>
                  <a:gd name="T70" fmla="*/ 790 w 1281"/>
                  <a:gd name="T71" fmla="*/ 962 h 1009"/>
                  <a:gd name="T72" fmla="*/ 744 w 1281"/>
                  <a:gd name="T73" fmla="*/ 919 h 1009"/>
                  <a:gd name="T74" fmla="*/ 639 w 1281"/>
                  <a:gd name="T75" fmla="*/ 820 h 1009"/>
                  <a:gd name="T76" fmla="*/ 559 w 1281"/>
                  <a:gd name="T77" fmla="*/ 744 h 1009"/>
                  <a:gd name="T78" fmla="*/ 477 w 1281"/>
                  <a:gd name="T79" fmla="*/ 668 h 1009"/>
                  <a:gd name="T80" fmla="*/ 383 w 1281"/>
                  <a:gd name="T81" fmla="*/ 579 h 1009"/>
                  <a:gd name="T82" fmla="*/ 328 w 1281"/>
                  <a:gd name="T83" fmla="*/ 528 h 1009"/>
                  <a:gd name="T84" fmla="*/ 287 w 1281"/>
                  <a:gd name="T85" fmla="*/ 488 h 1009"/>
                  <a:gd name="T86" fmla="*/ 246 w 1281"/>
                  <a:gd name="T87" fmla="*/ 450 h 1009"/>
                  <a:gd name="T88" fmla="*/ 187 w 1281"/>
                  <a:gd name="T89" fmla="*/ 394 h 1009"/>
                  <a:gd name="T90" fmla="*/ 100 w 1281"/>
                  <a:gd name="T91" fmla="*/ 312 h 1009"/>
                  <a:gd name="T92" fmla="*/ 14 w 1281"/>
                  <a:gd name="T93" fmla="*/ 232 h 1009"/>
                  <a:gd name="T94" fmla="*/ 18 w 1281"/>
                  <a:gd name="T95" fmla="*/ 193 h 1009"/>
                  <a:gd name="T96" fmla="*/ 4 w 1281"/>
                  <a:gd name="T97" fmla="*/ 158 h 1009"/>
                  <a:gd name="T98" fmla="*/ 18 w 1281"/>
                  <a:gd name="T99" fmla="*/ 138 h 1009"/>
                  <a:gd name="T100" fmla="*/ 49 w 1281"/>
                  <a:gd name="T101" fmla="*/ 128 h 1009"/>
                  <a:gd name="T102" fmla="*/ 79 w 1281"/>
                  <a:gd name="T103" fmla="*/ 124 h 1009"/>
                  <a:gd name="T104" fmla="*/ 92 w 1281"/>
                  <a:gd name="T105" fmla="*/ 81 h 1009"/>
                  <a:gd name="T106" fmla="*/ 71 w 1281"/>
                  <a:gd name="T107" fmla="*/ 45 h 1009"/>
                  <a:gd name="T108" fmla="*/ 75 w 1281"/>
                  <a:gd name="T109" fmla="*/ 23 h 1009"/>
                  <a:gd name="T110" fmla="*/ 86 w 1281"/>
                  <a:gd name="T111" fmla="*/ 5 h 1009"/>
                  <a:gd name="T112" fmla="*/ 114 w 1281"/>
                  <a:gd name="T113" fmla="*/ 23 h 1009"/>
                  <a:gd name="T114" fmla="*/ 169 w 1281"/>
                  <a:gd name="T115" fmla="*/ 41 h 1009"/>
                  <a:gd name="T116" fmla="*/ 223 w 1281"/>
                  <a:gd name="T117" fmla="*/ 62 h 1009"/>
                  <a:gd name="T118" fmla="*/ 296 w 1281"/>
                  <a:gd name="T119" fmla="*/ 64 h 1009"/>
                  <a:gd name="T120" fmla="*/ 369 w 1281"/>
                  <a:gd name="T121" fmla="*/ 60 h 1009"/>
                  <a:gd name="T122" fmla="*/ 442 w 1281"/>
                  <a:gd name="T123" fmla="*/ 45 h 10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81" h="1009">
                    <a:moveTo>
                      <a:pt x="516" y="39"/>
                    </a:moveTo>
                    <a:lnTo>
                      <a:pt x="528" y="39"/>
                    </a:lnTo>
                    <a:lnTo>
                      <a:pt x="530" y="39"/>
                    </a:lnTo>
                    <a:lnTo>
                      <a:pt x="535" y="39"/>
                    </a:lnTo>
                    <a:lnTo>
                      <a:pt x="536" y="39"/>
                    </a:lnTo>
                    <a:lnTo>
                      <a:pt x="537" y="39"/>
                    </a:lnTo>
                    <a:lnTo>
                      <a:pt x="537" y="39"/>
                    </a:lnTo>
                    <a:lnTo>
                      <a:pt x="538" y="39"/>
                    </a:lnTo>
                    <a:lnTo>
                      <a:pt x="540" y="39"/>
                    </a:lnTo>
                    <a:lnTo>
                      <a:pt x="541" y="39"/>
                    </a:lnTo>
                    <a:lnTo>
                      <a:pt x="544" y="39"/>
                    </a:lnTo>
                    <a:lnTo>
                      <a:pt x="545" y="39"/>
                    </a:lnTo>
                    <a:lnTo>
                      <a:pt x="547" y="39"/>
                    </a:lnTo>
                    <a:lnTo>
                      <a:pt x="555" y="39"/>
                    </a:lnTo>
                    <a:lnTo>
                      <a:pt x="558" y="39"/>
                    </a:lnTo>
                    <a:lnTo>
                      <a:pt x="559" y="39"/>
                    </a:lnTo>
                    <a:lnTo>
                      <a:pt x="561" y="39"/>
                    </a:lnTo>
                    <a:lnTo>
                      <a:pt x="563" y="39"/>
                    </a:lnTo>
                    <a:lnTo>
                      <a:pt x="564" y="39"/>
                    </a:lnTo>
                    <a:lnTo>
                      <a:pt x="565" y="39"/>
                    </a:lnTo>
                    <a:lnTo>
                      <a:pt x="566" y="39"/>
                    </a:lnTo>
                    <a:lnTo>
                      <a:pt x="567" y="39"/>
                    </a:lnTo>
                    <a:lnTo>
                      <a:pt x="568" y="39"/>
                    </a:lnTo>
                    <a:lnTo>
                      <a:pt x="572" y="39"/>
                    </a:lnTo>
                    <a:lnTo>
                      <a:pt x="573" y="39"/>
                    </a:lnTo>
                    <a:lnTo>
                      <a:pt x="574" y="39"/>
                    </a:lnTo>
                    <a:lnTo>
                      <a:pt x="574" y="39"/>
                    </a:lnTo>
                    <a:lnTo>
                      <a:pt x="575" y="39"/>
                    </a:lnTo>
                    <a:lnTo>
                      <a:pt x="576" y="39"/>
                    </a:lnTo>
                    <a:lnTo>
                      <a:pt x="577" y="39"/>
                    </a:lnTo>
                    <a:lnTo>
                      <a:pt x="581" y="39"/>
                    </a:lnTo>
                    <a:lnTo>
                      <a:pt x="582" y="39"/>
                    </a:lnTo>
                    <a:lnTo>
                      <a:pt x="583" y="39"/>
                    </a:lnTo>
                    <a:lnTo>
                      <a:pt x="584" y="39"/>
                    </a:lnTo>
                    <a:lnTo>
                      <a:pt x="586" y="39"/>
                    </a:lnTo>
                    <a:lnTo>
                      <a:pt x="587" y="39"/>
                    </a:lnTo>
                    <a:lnTo>
                      <a:pt x="594" y="39"/>
                    </a:lnTo>
                    <a:lnTo>
                      <a:pt x="597" y="39"/>
                    </a:lnTo>
                    <a:lnTo>
                      <a:pt x="599" y="39"/>
                    </a:lnTo>
                    <a:lnTo>
                      <a:pt x="603" y="39"/>
                    </a:lnTo>
                    <a:lnTo>
                      <a:pt x="614" y="40"/>
                    </a:lnTo>
                    <a:lnTo>
                      <a:pt x="615" y="40"/>
                    </a:lnTo>
                    <a:lnTo>
                      <a:pt x="617" y="40"/>
                    </a:lnTo>
                    <a:lnTo>
                      <a:pt x="620" y="39"/>
                    </a:lnTo>
                    <a:lnTo>
                      <a:pt x="622" y="39"/>
                    </a:lnTo>
                    <a:lnTo>
                      <a:pt x="626" y="39"/>
                    </a:lnTo>
                    <a:lnTo>
                      <a:pt x="631" y="39"/>
                    </a:lnTo>
                    <a:lnTo>
                      <a:pt x="632" y="39"/>
                    </a:lnTo>
                    <a:lnTo>
                      <a:pt x="633" y="39"/>
                    </a:lnTo>
                    <a:lnTo>
                      <a:pt x="634" y="39"/>
                    </a:lnTo>
                    <a:lnTo>
                      <a:pt x="635" y="39"/>
                    </a:lnTo>
                    <a:lnTo>
                      <a:pt x="638" y="39"/>
                    </a:lnTo>
                    <a:lnTo>
                      <a:pt x="639" y="39"/>
                    </a:lnTo>
                    <a:lnTo>
                      <a:pt x="640" y="40"/>
                    </a:lnTo>
                    <a:lnTo>
                      <a:pt x="642" y="40"/>
                    </a:lnTo>
                    <a:lnTo>
                      <a:pt x="643" y="40"/>
                    </a:lnTo>
                    <a:lnTo>
                      <a:pt x="647" y="40"/>
                    </a:lnTo>
                    <a:lnTo>
                      <a:pt x="648" y="40"/>
                    </a:lnTo>
                    <a:lnTo>
                      <a:pt x="652" y="40"/>
                    </a:lnTo>
                    <a:lnTo>
                      <a:pt x="653" y="40"/>
                    </a:lnTo>
                    <a:lnTo>
                      <a:pt x="659" y="40"/>
                    </a:lnTo>
                    <a:lnTo>
                      <a:pt x="664" y="40"/>
                    </a:lnTo>
                    <a:lnTo>
                      <a:pt x="669" y="40"/>
                    </a:lnTo>
                    <a:lnTo>
                      <a:pt x="680" y="39"/>
                    </a:lnTo>
                    <a:lnTo>
                      <a:pt x="685" y="39"/>
                    </a:lnTo>
                    <a:lnTo>
                      <a:pt x="688" y="39"/>
                    </a:lnTo>
                    <a:lnTo>
                      <a:pt x="694" y="39"/>
                    </a:lnTo>
                    <a:lnTo>
                      <a:pt x="698" y="39"/>
                    </a:lnTo>
                    <a:lnTo>
                      <a:pt x="705" y="39"/>
                    </a:lnTo>
                    <a:lnTo>
                      <a:pt x="710" y="39"/>
                    </a:lnTo>
                    <a:lnTo>
                      <a:pt x="711" y="39"/>
                    </a:lnTo>
                    <a:lnTo>
                      <a:pt x="715" y="39"/>
                    </a:lnTo>
                    <a:lnTo>
                      <a:pt x="724" y="39"/>
                    </a:lnTo>
                    <a:lnTo>
                      <a:pt x="725" y="39"/>
                    </a:lnTo>
                    <a:lnTo>
                      <a:pt x="728" y="39"/>
                    </a:lnTo>
                    <a:lnTo>
                      <a:pt x="735" y="39"/>
                    </a:lnTo>
                    <a:lnTo>
                      <a:pt x="737" y="39"/>
                    </a:lnTo>
                    <a:lnTo>
                      <a:pt x="738" y="39"/>
                    </a:lnTo>
                    <a:lnTo>
                      <a:pt x="740" y="39"/>
                    </a:lnTo>
                    <a:lnTo>
                      <a:pt x="754" y="39"/>
                    </a:lnTo>
                    <a:lnTo>
                      <a:pt x="761" y="39"/>
                    </a:lnTo>
                    <a:lnTo>
                      <a:pt x="764" y="39"/>
                    </a:lnTo>
                    <a:lnTo>
                      <a:pt x="765" y="39"/>
                    </a:lnTo>
                    <a:lnTo>
                      <a:pt x="766" y="39"/>
                    </a:lnTo>
                    <a:lnTo>
                      <a:pt x="768" y="39"/>
                    </a:lnTo>
                    <a:lnTo>
                      <a:pt x="775" y="39"/>
                    </a:lnTo>
                    <a:lnTo>
                      <a:pt x="781" y="39"/>
                    </a:lnTo>
                    <a:lnTo>
                      <a:pt x="784" y="39"/>
                    </a:lnTo>
                    <a:lnTo>
                      <a:pt x="786" y="39"/>
                    </a:lnTo>
                    <a:lnTo>
                      <a:pt x="789" y="39"/>
                    </a:lnTo>
                    <a:lnTo>
                      <a:pt x="790" y="39"/>
                    </a:lnTo>
                    <a:lnTo>
                      <a:pt x="791" y="39"/>
                    </a:lnTo>
                    <a:lnTo>
                      <a:pt x="794" y="39"/>
                    </a:lnTo>
                    <a:lnTo>
                      <a:pt x="796" y="39"/>
                    </a:lnTo>
                    <a:lnTo>
                      <a:pt x="798" y="39"/>
                    </a:lnTo>
                    <a:lnTo>
                      <a:pt x="799" y="39"/>
                    </a:lnTo>
                    <a:lnTo>
                      <a:pt x="800" y="39"/>
                    </a:lnTo>
                    <a:lnTo>
                      <a:pt x="801" y="39"/>
                    </a:lnTo>
                    <a:lnTo>
                      <a:pt x="802" y="39"/>
                    </a:lnTo>
                    <a:lnTo>
                      <a:pt x="806" y="39"/>
                    </a:lnTo>
                    <a:lnTo>
                      <a:pt x="809" y="39"/>
                    </a:lnTo>
                    <a:lnTo>
                      <a:pt x="814" y="39"/>
                    </a:lnTo>
                    <a:lnTo>
                      <a:pt x="815" y="39"/>
                    </a:lnTo>
                    <a:lnTo>
                      <a:pt x="816" y="39"/>
                    </a:lnTo>
                    <a:lnTo>
                      <a:pt x="817" y="39"/>
                    </a:lnTo>
                    <a:lnTo>
                      <a:pt x="821" y="43"/>
                    </a:lnTo>
                    <a:lnTo>
                      <a:pt x="823" y="44"/>
                    </a:lnTo>
                    <a:lnTo>
                      <a:pt x="825" y="45"/>
                    </a:lnTo>
                    <a:lnTo>
                      <a:pt x="828" y="47"/>
                    </a:lnTo>
                    <a:lnTo>
                      <a:pt x="832" y="49"/>
                    </a:lnTo>
                    <a:lnTo>
                      <a:pt x="833" y="49"/>
                    </a:lnTo>
                    <a:lnTo>
                      <a:pt x="833" y="50"/>
                    </a:lnTo>
                    <a:lnTo>
                      <a:pt x="837" y="53"/>
                    </a:lnTo>
                    <a:lnTo>
                      <a:pt x="841" y="56"/>
                    </a:lnTo>
                    <a:lnTo>
                      <a:pt x="843" y="57"/>
                    </a:lnTo>
                    <a:lnTo>
                      <a:pt x="846" y="59"/>
                    </a:lnTo>
                    <a:lnTo>
                      <a:pt x="849" y="61"/>
                    </a:lnTo>
                    <a:lnTo>
                      <a:pt x="850" y="61"/>
                    </a:lnTo>
                    <a:lnTo>
                      <a:pt x="853" y="63"/>
                    </a:lnTo>
                    <a:lnTo>
                      <a:pt x="855" y="65"/>
                    </a:lnTo>
                    <a:lnTo>
                      <a:pt x="858" y="67"/>
                    </a:lnTo>
                    <a:lnTo>
                      <a:pt x="858" y="68"/>
                    </a:lnTo>
                    <a:lnTo>
                      <a:pt x="859" y="68"/>
                    </a:lnTo>
                    <a:lnTo>
                      <a:pt x="862" y="70"/>
                    </a:lnTo>
                    <a:lnTo>
                      <a:pt x="865" y="72"/>
                    </a:lnTo>
                    <a:lnTo>
                      <a:pt x="866" y="72"/>
                    </a:lnTo>
                    <a:lnTo>
                      <a:pt x="874" y="78"/>
                    </a:lnTo>
                    <a:lnTo>
                      <a:pt x="875" y="78"/>
                    </a:lnTo>
                    <a:lnTo>
                      <a:pt x="879" y="81"/>
                    </a:lnTo>
                    <a:lnTo>
                      <a:pt x="883" y="83"/>
                    </a:lnTo>
                    <a:lnTo>
                      <a:pt x="883" y="84"/>
                    </a:lnTo>
                    <a:lnTo>
                      <a:pt x="883" y="84"/>
                    </a:lnTo>
                    <a:lnTo>
                      <a:pt x="884" y="84"/>
                    </a:lnTo>
                    <a:lnTo>
                      <a:pt x="887" y="86"/>
                    </a:lnTo>
                    <a:lnTo>
                      <a:pt x="889" y="87"/>
                    </a:lnTo>
                    <a:lnTo>
                      <a:pt x="891" y="88"/>
                    </a:lnTo>
                    <a:lnTo>
                      <a:pt x="893" y="90"/>
                    </a:lnTo>
                    <a:lnTo>
                      <a:pt x="895" y="92"/>
                    </a:lnTo>
                    <a:lnTo>
                      <a:pt x="896" y="92"/>
                    </a:lnTo>
                    <a:lnTo>
                      <a:pt x="897" y="93"/>
                    </a:lnTo>
                    <a:lnTo>
                      <a:pt x="898" y="93"/>
                    </a:lnTo>
                    <a:lnTo>
                      <a:pt x="901" y="96"/>
                    </a:lnTo>
                    <a:lnTo>
                      <a:pt x="902" y="96"/>
                    </a:lnTo>
                    <a:lnTo>
                      <a:pt x="904" y="97"/>
                    </a:lnTo>
                    <a:lnTo>
                      <a:pt x="908" y="99"/>
                    </a:lnTo>
                    <a:lnTo>
                      <a:pt x="910" y="101"/>
                    </a:lnTo>
                    <a:lnTo>
                      <a:pt x="913" y="103"/>
                    </a:lnTo>
                    <a:lnTo>
                      <a:pt x="913" y="104"/>
                    </a:lnTo>
                    <a:lnTo>
                      <a:pt x="921" y="109"/>
                    </a:lnTo>
                    <a:lnTo>
                      <a:pt x="927" y="112"/>
                    </a:lnTo>
                    <a:lnTo>
                      <a:pt x="943" y="123"/>
                    </a:lnTo>
                    <a:lnTo>
                      <a:pt x="945" y="124"/>
                    </a:lnTo>
                    <a:lnTo>
                      <a:pt x="950" y="128"/>
                    </a:lnTo>
                    <a:lnTo>
                      <a:pt x="960" y="134"/>
                    </a:lnTo>
                    <a:lnTo>
                      <a:pt x="966" y="138"/>
                    </a:lnTo>
                    <a:lnTo>
                      <a:pt x="967" y="139"/>
                    </a:lnTo>
                    <a:lnTo>
                      <a:pt x="969" y="140"/>
                    </a:lnTo>
                    <a:lnTo>
                      <a:pt x="972" y="143"/>
                    </a:lnTo>
                    <a:lnTo>
                      <a:pt x="976" y="146"/>
                    </a:lnTo>
                    <a:lnTo>
                      <a:pt x="980" y="147"/>
                    </a:lnTo>
                    <a:lnTo>
                      <a:pt x="989" y="154"/>
                    </a:lnTo>
                    <a:lnTo>
                      <a:pt x="991" y="155"/>
                    </a:lnTo>
                    <a:lnTo>
                      <a:pt x="994" y="157"/>
                    </a:lnTo>
                    <a:lnTo>
                      <a:pt x="994" y="158"/>
                    </a:lnTo>
                    <a:lnTo>
                      <a:pt x="995" y="158"/>
                    </a:lnTo>
                    <a:lnTo>
                      <a:pt x="995" y="158"/>
                    </a:lnTo>
                    <a:lnTo>
                      <a:pt x="996" y="158"/>
                    </a:lnTo>
                    <a:lnTo>
                      <a:pt x="1000" y="161"/>
                    </a:lnTo>
                    <a:lnTo>
                      <a:pt x="1003" y="163"/>
                    </a:lnTo>
                    <a:lnTo>
                      <a:pt x="1006" y="165"/>
                    </a:lnTo>
                    <a:lnTo>
                      <a:pt x="1007" y="166"/>
                    </a:lnTo>
                    <a:lnTo>
                      <a:pt x="1008" y="167"/>
                    </a:lnTo>
                    <a:lnTo>
                      <a:pt x="1009" y="168"/>
                    </a:lnTo>
                    <a:lnTo>
                      <a:pt x="1010" y="168"/>
                    </a:lnTo>
                    <a:lnTo>
                      <a:pt x="1011" y="169"/>
                    </a:lnTo>
                    <a:lnTo>
                      <a:pt x="1012" y="170"/>
                    </a:lnTo>
                    <a:lnTo>
                      <a:pt x="1014" y="171"/>
                    </a:lnTo>
                    <a:lnTo>
                      <a:pt x="1015" y="171"/>
                    </a:lnTo>
                    <a:lnTo>
                      <a:pt x="1015" y="171"/>
                    </a:lnTo>
                    <a:lnTo>
                      <a:pt x="1016" y="171"/>
                    </a:lnTo>
                    <a:lnTo>
                      <a:pt x="1019" y="173"/>
                    </a:lnTo>
                    <a:lnTo>
                      <a:pt x="1019" y="174"/>
                    </a:lnTo>
                    <a:lnTo>
                      <a:pt x="1019" y="174"/>
                    </a:lnTo>
                    <a:lnTo>
                      <a:pt x="1020" y="174"/>
                    </a:lnTo>
                    <a:lnTo>
                      <a:pt x="1021" y="175"/>
                    </a:lnTo>
                    <a:lnTo>
                      <a:pt x="1022" y="176"/>
                    </a:lnTo>
                    <a:lnTo>
                      <a:pt x="1027" y="179"/>
                    </a:lnTo>
                    <a:lnTo>
                      <a:pt x="1032" y="183"/>
                    </a:lnTo>
                    <a:lnTo>
                      <a:pt x="1042" y="183"/>
                    </a:lnTo>
                    <a:lnTo>
                      <a:pt x="1044" y="183"/>
                    </a:lnTo>
                    <a:lnTo>
                      <a:pt x="1051" y="183"/>
                    </a:lnTo>
                    <a:lnTo>
                      <a:pt x="1052" y="183"/>
                    </a:lnTo>
                    <a:lnTo>
                      <a:pt x="1055" y="183"/>
                    </a:lnTo>
                    <a:lnTo>
                      <a:pt x="1062" y="183"/>
                    </a:lnTo>
                    <a:lnTo>
                      <a:pt x="1071" y="183"/>
                    </a:lnTo>
                    <a:lnTo>
                      <a:pt x="1072" y="183"/>
                    </a:lnTo>
                    <a:lnTo>
                      <a:pt x="1072" y="183"/>
                    </a:lnTo>
                    <a:lnTo>
                      <a:pt x="1072" y="184"/>
                    </a:lnTo>
                    <a:lnTo>
                      <a:pt x="1073" y="184"/>
                    </a:lnTo>
                    <a:lnTo>
                      <a:pt x="1073" y="185"/>
                    </a:lnTo>
                    <a:lnTo>
                      <a:pt x="1074" y="186"/>
                    </a:lnTo>
                    <a:lnTo>
                      <a:pt x="1074" y="187"/>
                    </a:lnTo>
                    <a:lnTo>
                      <a:pt x="1075" y="187"/>
                    </a:lnTo>
                    <a:lnTo>
                      <a:pt x="1075" y="188"/>
                    </a:lnTo>
                    <a:lnTo>
                      <a:pt x="1076" y="188"/>
                    </a:lnTo>
                    <a:lnTo>
                      <a:pt x="1076" y="189"/>
                    </a:lnTo>
                    <a:lnTo>
                      <a:pt x="1076" y="190"/>
                    </a:lnTo>
                    <a:lnTo>
                      <a:pt x="1076" y="191"/>
                    </a:lnTo>
                    <a:lnTo>
                      <a:pt x="1077" y="192"/>
                    </a:lnTo>
                    <a:lnTo>
                      <a:pt x="1078" y="192"/>
                    </a:lnTo>
                    <a:lnTo>
                      <a:pt x="1079" y="192"/>
                    </a:lnTo>
                    <a:lnTo>
                      <a:pt x="1079" y="193"/>
                    </a:lnTo>
                    <a:lnTo>
                      <a:pt x="1080" y="193"/>
                    </a:lnTo>
                    <a:lnTo>
                      <a:pt x="1081" y="193"/>
                    </a:lnTo>
                    <a:lnTo>
                      <a:pt x="1081" y="194"/>
                    </a:lnTo>
                    <a:lnTo>
                      <a:pt x="1081" y="195"/>
                    </a:lnTo>
                    <a:lnTo>
                      <a:pt x="1081" y="195"/>
                    </a:lnTo>
                    <a:lnTo>
                      <a:pt x="1081" y="196"/>
                    </a:lnTo>
                    <a:lnTo>
                      <a:pt x="1081" y="197"/>
                    </a:lnTo>
                    <a:lnTo>
                      <a:pt x="1081" y="197"/>
                    </a:lnTo>
                    <a:lnTo>
                      <a:pt x="1081" y="198"/>
                    </a:lnTo>
                    <a:lnTo>
                      <a:pt x="1082" y="198"/>
                    </a:lnTo>
                    <a:lnTo>
                      <a:pt x="1082" y="199"/>
                    </a:lnTo>
                    <a:lnTo>
                      <a:pt x="1082" y="200"/>
                    </a:lnTo>
                    <a:lnTo>
                      <a:pt x="1083" y="200"/>
                    </a:lnTo>
                    <a:lnTo>
                      <a:pt x="1084" y="201"/>
                    </a:lnTo>
                    <a:lnTo>
                      <a:pt x="1084" y="202"/>
                    </a:lnTo>
                    <a:lnTo>
                      <a:pt x="1085" y="203"/>
                    </a:lnTo>
                    <a:lnTo>
                      <a:pt x="1085" y="204"/>
                    </a:lnTo>
                    <a:lnTo>
                      <a:pt x="1086" y="204"/>
                    </a:lnTo>
                    <a:lnTo>
                      <a:pt x="1086" y="205"/>
                    </a:lnTo>
                    <a:lnTo>
                      <a:pt x="1087" y="205"/>
                    </a:lnTo>
                    <a:lnTo>
                      <a:pt x="1087" y="206"/>
                    </a:lnTo>
                    <a:lnTo>
                      <a:pt x="1088" y="206"/>
                    </a:lnTo>
                    <a:lnTo>
                      <a:pt x="1088" y="207"/>
                    </a:lnTo>
                    <a:lnTo>
                      <a:pt x="1088" y="208"/>
                    </a:lnTo>
                    <a:lnTo>
                      <a:pt x="1089" y="208"/>
                    </a:lnTo>
                    <a:lnTo>
                      <a:pt x="1089" y="208"/>
                    </a:lnTo>
                    <a:lnTo>
                      <a:pt x="1090" y="208"/>
                    </a:lnTo>
                    <a:lnTo>
                      <a:pt x="1091" y="208"/>
                    </a:lnTo>
                    <a:lnTo>
                      <a:pt x="1091" y="209"/>
                    </a:lnTo>
                    <a:lnTo>
                      <a:pt x="1092" y="209"/>
                    </a:lnTo>
                    <a:lnTo>
                      <a:pt x="1093" y="208"/>
                    </a:lnTo>
                    <a:lnTo>
                      <a:pt x="1093" y="208"/>
                    </a:lnTo>
                    <a:lnTo>
                      <a:pt x="1094" y="208"/>
                    </a:lnTo>
                    <a:lnTo>
                      <a:pt x="1094" y="208"/>
                    </a:lnTo>
                    <a:lnTo>
                      <a:pt x="1095" y="208"/>
                    </a:lnTo>
                    <a:lnTo>
                      <a:pt x="1096" y="208"/>
                    </a:lnTo>
                    <a:lnTo>
                      <a:pt x="1097" y="208"/>
                    </a:lnTo>
                    <a:lnTo>
                      <a:pt x="1098" y="208"/>
                    </a:lnTo>
                    <a:lnTo>
                      <a:pt x="1099" y="208"/>
                    </a:lnTo>
                    <a:lnTo>
                      <a:pt x="1100" y="208"/>
                    </a:lnTo>
                    <a:lnTo>
                      <a:pt x="1101" y="208"/>
                    </a:lnTo>
                    <a:lnTo>
                      <a:pt x="1101" y="207"/>
                    </a:lnTo>
                    <a:lnTo>
                      <a:pt x="1100" y="207"/>
                    </a:lnTo>
                    <a:lnTo>
                      <a:pt x="1101" y="207"/>
                    </a:lnTo>
                    <a:lnTo>
                      <a:pt x="1102" y="207"/>
                    </a:lnTo>
                    <a:lnTo>
                      <a:pt x="1103" y="207"/>
                    </a:lnTo>
                    <a:lnTo>
                      <a:pt x="1103" y="206"/>
                    </a:lnTo>
                    <a:lnTo>
                      <a:pt x="1104" y="206"/>
                    </a:lnTo>
                    <a:lnTo>
                      <a:pt x="1105" y="206"/>
                    </a:lnTo>
                    <a:lnTo>
                      <a:pt x="1106" y="206"/>
                    </a:lnTo>
                    <a:lnTo>
                      <a:pt x="1106" y="206"/>
                    </a:lnTo>
                    <a:lnTo>
                      <a:pt x="1107" y="206"/>
                    </a:lnTo>
                    <a:lnTo>
                      <a:pt x="1108" y="206"/>
                    </a:lnTo>
                    <a:lnTo>
                      <a:pt x="1109" y="207"/>
                    </a:lnTo>
                    <a:lnTo>
                      <a:pt x="1110" y="207"/>
                    </a:lnTo>
                    <a:lnTo>
                      <a:pt x="1111" y="207"/>
                    </a:lnTo>
                    <a:lnTo>
                      <a:pt x="1112" y="207"/>
                    </a:lnTo>
                    <a:lnTo>
                      <a:pt x="1113" y="208"/>
                    </a:lnTo>
                    <a:lnTo>
                      <a:pt x="1114" y="208"/>
                    </a:lnTo>
                    <a:lnTo>
                      <a:pt x="1115" y="208"/>
                    </a:lnTo>
                    <a:lnTo>
                      <a:pt x="1115" y="208"/>
                    </a:lnTo>
                    <a:lnTo>
                      <a:pt x="1116" y="208"/>
                    </a:lnTo>
                    <a:lnTo>
                      <a:pt x="1117" y="208"/>
                    </a:lnTo>
                    <a:lnTo>
                      <a:pt x="1118" y="209"/>
                    </a:lnTo>
                    <a:lnTo>
                      <a:pt x="1118" y="208"/>
                    </a:lnTo>
                    <a:lnTo>
                      <a:pt x="1118" y="208"/>
                    </a:lnTo>
                    <a:lnTo>
                      <a:pt x="1118" y="207"/>
                    </a:lnTo>
                    <a:lnTo>
                      <a:pt x="1118" y="205"/>
                    </a:lnTo>
                    <a:lnTo>
                      <a:pt x="1118" y="204"/>
                    </a:lnTo>
                    <a:lnTo>
                      <a:pt x="1118" y="203"/>
                    </a:lnTo>
                    <a:lnTo>
                      <a:pt x="1118" y="202"/>
                    </a:lnTo>
                    <a:lnTo>
                      <a:pt x="1118" y="201"/>
                    </a:lnTo>
                    <a:lnTo>
                      <a:pt x="1118" y="200"/>
                    </a:lnTo>
                    <a:lnTo>
                      <a:pt x="1118" y="199"/>
                    </a:lnTo>
                    <a:lnTo>
                      <a:pt x="1118" y="198"/>
                    </a:lnTo>
                    <a:lnTo>
                      <a:pt x="1118" y="196"/>
                    </a:lnTo>
                    <a:lnTo>
                      <a:pt x="1118" y="196"/>
                    </a:lnTo>
                    <a:lnTo>
                      <a:pt x="1118" y="195"/>
                    </a:lnTo>
                    <a:lnTo>
                      <a:pt x="1118" y="194"/>
                    </a:lnTo>
                    <a:lnTo>
                      <a:pt x="1118" y="193"/>
                    </a:lnTo>
                    <a:lnTo>
                      <a:pt x="1118" y="192"/>
                    </a:lnTo>
                    <a:lnTo>
                      <a:pt x="1119" y="192"/>
                    </a:lnTo>
                    <a:lnTo>
                      <a:pt x="1119" y="191"/>
                    </a:lnTo>
                    <a:lnTo>
                      <a:pt x="1119" y="190"/>
                    </a:lnTo>
                    <a:lnTo>
                      <a:pt x="1119" y="189"/>
                    </a:lnTo>
                    <a:lnTo>
                      <a:pt x="1119" y="188"/>
                    </a:lnTo>
                    <a:lnTo>
                      <a:pt x="1119" y="187"/>
                    </a:lnTo>
                    <a:lnTo>
                      <a:pt x="1120" y="187"/>
                    </a:lnTo>
                    <a:lnTo>
                      <a:pt x="1120" y="186"/>
                    </a:lnTo>
                    <a:lnTo>
                      <a:pt x="1120" y="184"/>
                    </a:lnTo>
                    <a:lnTo>
                      <a:pt x="1120" y="183"/>
                    </a:lnTo>
                    <a:lnTo>
                      <a:pt x="1120" y="183"/>
                    </a:lnTo>
                    <a:lnTo>
                      <a:pt x="1120" y="182"/>
                    </a:lnTo>
                    <a:lnTo>
                      <a:pt x="1121" y="182"/>
                    </a:lnTo>
                    <a:lnTo>
                      <a:pt x="1121" y="181"/>
                    </a:lnTo>
                    <a:lnTo>
                      <a:pt x="1122" y="181"/>
                    </a:lnTo>
                    <a:lnTo>
                      <a:pt x="1126" y="181"/>
                    </a:lnTo>
                    <a:lnTo>
                      <a:pt x="1136" y="181"/>
                    </a:lnTo>
                    <a:lnTo>
                      <a:pt x="1138" y="181"/>
                    </a:lnTo>
                    <a:lnTo>
                      <a:pt x="1140" y="181"/>
                    </a:lnTo>
                    <a:lnTo>
                      <a:pt x="1145" y="181"/>
                    </a:lnTo>
                    <a:lnTo>
                      <a:pt x="1147" y="181"/>
                    </a:lnTo>
                    <a:lnTo>
                      <a:pt x="1152" y="181"/>
                    </a:lnTo>
                    <a:lnTo>
                      <a:pt x="1157" y="181"/>
                    </a:lnTo>
                    <a:lnTo>
                      <a:pt x="1158" y="181"/>
                    </a:lnTo>
                    <a:lnTo>
                      <a:pt x="1159" y="181"/>
                    </a:lnTo>
                    <a:lnTo>
                      <a:pt x="1161" y="180"/>
                    </a:lnTo>
                    <a:lnTo>
                      <a:pt x="1164" y="180"/>
                    </a:lnTo>
                    <a:lnTo>
                      <a:pt x="1165" y="180"/>
                    </a:lnTo>
                    <a:lnTo>
                      <a:pt x="1167" y="180"/>
                    </a:lnTo>
                    <a:lnTo>
                      <a:pt x="1167" y="180"/>
                    </a:lnTo>
                    <a:lnTo>
                      <a:pt x="1168" y="180"/>
                    </a:lnTo>
                    <a:lnTo>
                      <a:pt x="1169" y="180"/>
                    </a:lnTo>
                    <a:lnTo>
                      <a:pt x="1172" y="180"/>
                    </a:lnTo>
                    <a:lnTo>
                      <a:pt x="1173" y="180"/>
                    </a:lnTo>
                    <a:lnTo>
                      <a:pt x="1176" y="180"/>
                    </a:lnTo>
                    <a:lnTo>
                      <a:pt x="1177" y="180"/>
                    </a:lnTo>
                    <a:lnTo>
                      <a:pt x="1178" y="180"/>
                    </a:lnTo>
                    <a:lnTo>
                      <a:pt x="1181" y="180"/>
                    </a:lnTo>
                    <a:lnTo>
                      <a:pt x="1182" y="180"/>
                    </a:lnTo>
                    <a:lnTo>
                      <a:pt x="1183" y="180"/>
                    </a:lnTo>
                    <a:lnTo>
                      <a:pt x="1184" y="180"/>
                    </a:lnTo>
                    <a:lnTo>
                      <a:pt x="1185" y="180"/>
                    </a:lnTo>
                    <a:lnTo>
                      <a:pt x="1187" y="180"/>
                    </a:lnTo>
                    <a:lnTo>
                      <a:pt x="1188" y="180"/>
                    </a:lnTo>
                    <a:lnTo>
                      <a:pt x="1190" y="180"/>
                    </a:lnTo>
                    <a:lnTo>
                      <a:pt x="1191" y="180"/>
                    </a:lnTo>
                    <a:lnTo>
                      <a:pt x="1192" y="180"/>
                    </a:lnTo>
                    <a:lnTo>
                      <a:pt x="1192" y="180"/>
                    </a:lnTo>
                    <a:lnTo>
                      <a:pt x="1193" y="180"/>
                    </a:lnTo>
                    <a:lnTo>
                      <a:pt x="1194" y="180"/>
                    </a:lnTo>
                    <a:lnTo>
                      <a:pt x="1195" y="180"/>
                    </a:lnTo>
                    <a:lnTo>
                      <a:pt x="1196" y="180"/>
                    </a:lnTo>
                    <a:lnTo>
                      <a:pt x="1197" y="179"/>
                    </a:lnTo>
                    <a:lnTo>
                      <a:pt x="1198" y="179"/>
                    </a:lnTo>
                    <a:lnTo>
                      <a:pt x="1199" y="179"/>
                    </a:lnTo>
                    <a:lnTo>
                      <a:pt x="1201" y="179"/>
                    </a:lnTo>
                    <a:lnTo>
                      <a:pt x="1202" y="179"/>
                    </a:lnTo>
                    <a:lnTo>
                      <a:pt x="1205" y="179"/>
                    </a:lnTo>
                    <a:lnTo>
                      <a:pt x="1205" y="179"/>
                    </a:lnTo>
                    <a:lnTo>
                      <a:pt x="1206" y="179"/>
                    </a:lnTo>
                    <a:lnTo>
                      <a:pt x="1207" y="179"/>
                    </a:lnTo>
                    <a:lnTo>
                      <a:pt x="1210" y="179"/>
                    </a:lnTo>
                    <a:lnTo>
                      <a:pt x="1211" y="179"/>
                    </a:lnTo>
                    <a:lnTo>
                      <a:pt x="1213" y="179"/>
                    </a:lnTo>
                    <a:lnTo>
                      <a:pt x="1214" y="179"/>
                    </a:lnTo>
                    <a:lnTo>
                      <a:pt x="1216" y="179"/>
                    </a:lnTo>
                    <a:lnTo>
                      <a:pt x="1217" y="179"/>
                    </a:lnTo>
                    <a:lnTo>
                      <a:pt x="1217" y="179"/>
                    </a:lnTo>
                    <a:lnTo>
                      <a:pt x="1219" y="179"/>
                    </a:lnTo>
                    <a:lnTo>
                      <a:pt x="1220" y="179"/>
                    </a:lnTo>
                    <a:lnTo>
                      <a:pt x="1221" y="179"/>
                    </a:lnTo>
                    <a:lnTo>
                      <a:pt x="1222" y="179"/>
                    </a:lnTo>
                    <a:lnTo>
                      <a:pt x="1225" y="179"/>
                    </a:lnTo>
                    <a:lnTo>
                      <a:pt x="1229" y="178"/>
                    </a:lnTo>
                    <a:lnTo>
                      <a:pt x="1231" y="178"/>
                    </a:lnTo>
                    <a:lnTo>
                      <a:pt x="1232" y="178"/>
                    </a:lnTo>
                    <a:lnTo>
                      <a:pt x="1233" y="178"/>
                    </a:lnTo>
                    <a:lnTo>
                      <a:pt x="1234" y="178"/>
                    </a:lnTo>
                    <a:lnTo>
                      <a:pt x="1239" y="178"/>
                    </a:lnTo>
                    <a:lnTo>
                      <a:pt x="1240" y="178"/>
                    </a:lnTo>
                    <a:lnTo>
                      <a:pt x="1241" y="178"/>
                    </a:lnTo>
                    <a:lnTo>
                      <a:pt x="1242" y="178"/>
                    </a:lnTo>
                    <a:lnTo>
                      <a:pt x="1242" y="178"/>
                    </a:lnTo>
                    <a:lnTo>
                      <a:pt x="1243" y="178"/>
                    </a:lnTo>
                    <a:lnTo>
                      <a:pt x="1244" y="178"/>
                    </a:lnTo>
                    <a:lnTo>
                      <a:pt x="1245" y="178"/>
                    </a:lnTo>
                    <a:lnTo>
                      <a:pt x="1246" y="178"/>
                    </a:lnTo>
                    <a:lnTo>
                      <a:pt x="1250" y="178"/>
                    </a:lnTo>
                    <a:lnTo>
                      <a:pt x="1251" y="178"/>
                    </a:lnTo>
                    <a:lnTo>
                      <a:pt x="1253" y="178"/>
                    </a:lnTo>
                    <a:lnTo>
                      <a:pt x="1256" y="178"/>
                    </a:lnTo>
                    <a:lnTo>
                      <a:pt x="1259" y="178"/>
                    </a:lnTo>
                    <a:lnTo>
                      <a:pt x="1259" y="179"/>
                    </a:lnTo>
                    <a:lnTo>
                      <a:pt x="1259" y="180"/>
                    </a:lnTo>
                    <a:lnTo>
                      <a:pt x="1259" y="181"/>
                    </a:lnTo>
                    <a:lnTo>
                      <a:pt x="1259" y="182"/>
                    </a:lnTo>
                    <a:lnTo>
                      <a:pt x="1259" y="183"/>
                    </a:lnTo>
                    <a:lnTo>
                      <a:pt x="1259" y="183"/>
                    </a:lnTo>
                    <a:lnTo>
                      <a:pt x="1259" y="185"/>
                    </a:lnTo>
                    <a:lnTo>
                      <a:pt x="1259" y="186"/>
                    </a:lnTo>
                    <a:lnTo>
                      <a:pt x="1259" y="188"/>
                    </a:lnTo>
                    <a:lnTo>
                      <a:pt x="1259" y="190"/>
                    </a:lnTo>
                    <a:lnTo>
                      <a:pt x="1259" y="191"/>
                    </a:lnTo>
                    <a:lnTo>
                      <a:pt x="1259" y="192"/>
                    </a:lnTo>
                    <a:lnTo>
                      <a:pt x="1259" y="194"/>
                    </a:lnTo>
                    <a:lnTo>
                      <a:pt x="1259" y="195"/>
                    </a:lnTo>
                    <a:lnTo>
                      <a:pt x="1259" y="195"/>
                    </a:lnTo>
                    <a:lnTo>
                      <a:pt x="1259" y="196"/>
                    </a:lnTo>
                    <a:lnTo>
                      <a:pt x="1259" y="197"/>
                    </a:lnTo>
                    <a:lnTo>
                      <a:pt x="1259" y="198"/>
                    </a:lnTo>
                    <a:lnTo>
                      <a:pt x="1259" y="200"/>
                    </a:lnTo>
                    <a:lnTo>
                      <a:pt x="1259" y="202"/>
                    </a:lnTo>
                    <a:lnTo>
                      <a:pt x="1259" y="203"/>
                    </a:lnTo>
                    <a:lnTo>
                      <a:pt x="1259" y="204"/>
                    </a:lnTo>
                    <a:lnTo>
                      <a:pt x="1259" y="207"/>
                    </a:lnTo>
                    <a:lnTo>
                      <a:pt x="1259" y="209"/>
                    </a:lnTo>
                    <a:lnTo>
                      <a:pt x="1260" y="210"/>
                    </a:lnTo>
                    <a:lnTo>
                      <a:pt x="1260" y="212"/>
                    </a:lnTo>
                    <a:lnTo>
                      <a:pt x="1260" y="213"/>
                    </a:lnTo>
                    <a:lnTo>
                      <a:pt x="1260" y="214"/>
                    </a:lnTo>
                    <a:lnTo>
                      <a:pt x="1260" y="216"/>
                    </a:lnTo>
                    <a:lnTo>
                      <a:pt x="1260" y="217"/>
                    </a:lnTo>
                    <a:lnTo>
                      <a:pt x="1260" y="218"/>
                    </a:lnTo>
                    <a:lnTo>
                      <a:pt x="1260" y="219"/>
                    </a:lnTo>
                    <a:lnTo>
                      <a:pt x="1260" y="220"/>
                    </a:lnTo>
                    <a:lnTo>
                      <a:pt x="1260" y="221"/>
                    </a:lnTo>
                    <a:lnTo>
                      <a:pt x="1260" y="223"/>
                    </a:lnTo>
                    <a:lnTo>
                      <a:pt x="1260" y="224"/>
                    </a:lnTo>
                    <a:lnTo>
                      <a:pt x="1260" y="225"/>
                    </a:lnTo>
                    <a:lnTo>
                      <a:pt x="1260" y="226"/>
                    </a:lnTo>
                    <a:lnTo>
                      <a:pt x="1260" y="227"/>
                    </a:lnTo>
                    <a:lnTo>
                      <a:pt x="1260" y="232"/>
                    </a:lnTo>
                    <a:lnTo>
                      <a:pt x="1260" y="232"/>
                    </a:lnTo>
                    <a:lnTo>
                      <a:pt x="1260" y="233"/>
                    </a:lnTo>
                    <a:lnTo>
                      <a:pt x="1260" y="234"/>
                    </a:lnTo>
                    <a:lnTo>
                      <a:pt x="1260" y="241"/>
                    </a:lnTo>
                    <a:lnTo>
                      <a:pt x="1260" y="243"/>
                    </a:lnTo>
                    <a:lnTo>
                      <a:pt x="1261" y="245"/>
                    </a:lnTo>
                    <a:lnTo>
                      <a:pt x="1261" y="245"/>
                    </a:lnTo>
                    <a:lnTo>
                      <a:pt x="1261" y="247"/>
                    </a:lnTo>
                    <a:lnTo>
                      <a:pt x="1261" y="248"/>
                    </a:lnTo>
                    <a:lnTo>
                      <a:pt x="1261" y="249"/>
                    </a:lnTo>
                    <a:lnTo>
                      <a:pt x="1261" y="250"/>
                    </a:lnTo>
                    <a:lnTo>
                      <a:pt x="1261" y="252"/>
                    </a:lnTo>
                    <a:lnTo>
                      <a:pt x="1261" y="253"/>
                    </a:lnTo>
                    <a:lnTo>
                      <a:pt x="1261" y="254"/>
                    </a:lnTo>
                    <a:lnTo>
                      <a:pt x="1261" y="255"/>
                    </a:lnTo>
                    <a:lnTo>
                      <a:pt x="1261" y="257"/>
                    </a:lnTo>
                    <a:lnTo>
                      <a:pt x="1261" y="260"/>
                    </a:lnTo>
                    <a:lnTo>
                      <a:pt x="1261" y="264"/>
                    </a:lnTo>
                    <a:lnTo>
                      <a:pt x="1261" y="265"/>
                    </a:lnTo>
                    <a:lnTo>
                      <a:pt x="1261" y="267"/>
                    </a:lnTo>
                    <a:lnTo>
                      <a:pt x="1261" y="268"/>
                    </a:lnTo>
                    <a:lnTo>
                      <a:pt x="1261" y="269"/>
                    </a:lnTo>
                    <a:lnTo>
                      <a:pt x="1261" y="269"/>
                    </a:lnTo>
                    <a:lnTo>
                      <a:pt x="1261" y="271"/>
                    </a:lnTo>
                    <a:lnTo>
                      <a:pt x="1261" y="272"/>
                    </a:lnTo>
                    <a:lnTo>
                      <a:pt x="1261" y="273"/>
                    </a:lnTo>
                    <a:lnTo>
                      <a:pt x="1262" y="274"/>
                    </a:lnTo>
                    <a:lnTo>
                      <a:pt x="1262" y="275"/>
                    </a:lnTo>
                    <a:lnTo>
                      <a:pt x="1262" y="277"/>
                    </a:lnTo>
                    <a:lnTo>
                      <a:pt x="1262" y="278"/>
                    </a:lnTo>
                    <a:lnTo>
                      <a:pt x="1262" y="279"/>
                    </a:lnTo>
                    <a:lnTo>
                      <a:pt x="1262" y="281"/>
                    </a:lnTo>
                    <a:lnTo>
                      <a:pt x="1262" y="282"/>
                    </a:lnTo>
                    <a:lnTo>
                      <a:pt x="1262" y="283"/>
                    </a:lnTo>
                    <a:lnTo>
                      <a:pt x="1262" y="284"/>
                    </a:lnTo>
                    <a:lnTo>
                      <a:pt x="1262" y="285"/>
                    </a:lnTo>
                    <a:lnTo>
                      <a:pt x="1262" y="286"/>
                    </a:lnTo>
                    <a:lnTo>
                      <a:pt x="1262" y="287"/>
                    </a:lnTo>
                    <a:lnTo>
                      <a:pt x="1262" y="291"/>
                    </a:lnTo>
                    <a:lnTo>
                      <a:pt x="1262" y="295"/>
                    </a:lnTo>
                    <a:lnTo>
                      <a:pt x="1262" y="296"/>
                    </a:lnTo>
                    <a:lnTo>
                      <a:pt x="1262" y="297"/>
                    </a:lnTo>
                    <a:lnTo>
                      <a:pt x="1262" y="298"/>
                    </a:lnTo>
                    <a:lnTo>
                      <a:pt x="1262" y="299"/>
                    </a:lnTo>
                    <a:lnTo>
                      <a:pt x="1262" y="300"/>
                    </a:lnTo>
                    <a:lnTo>
                      <a:pt x="1262" y="301"/>
                    </a:lnTo>
                    <a:lnTo>
                      <a:pt x="1262" y="302"/>
                    </a:lnTo>
                    <a:lnTo>
                      <a:pt x="1263" y="302"/>
                    </a:lnTo>
                    <a:lnTo>
                      <a:pt x="1263" y="303"/>
                    </a:lnTo>
                    <a:lnTo>
                      <a:pt x="1262" y="304"/>
                    </a:lnTo>
                    <a:lnTo>
                      <a:pt x="1262" y="305"/>
                    </a:lnTo>
                    <a:lnTo>
                      <a:pt x="1262" y="306"/>
                    </a:lnTo>
                    <a:lnTo>
                      <a:pt x="1262" y="307"/>
                    </a:lnTo>
                    <a:lnTo>
                      <a:pt x="1262" y="309"/>
                    </a:lnTo>
                    <a:lnTo>
                      <a:pt x="1263" y="311"/>
                    </a:lnTo>
                    <a:lnTo>
                      <a:pt x="1263" y="313"/>
                    </a:lnTo>
                    <a:lnTo>
                      <a:pt x="1263" y="314"/>
                    </a:lnTo>
                    <a:lnTo>
                      <a:pt x="1263" y="316"/>
                    </a:lnTo>
                    <a:lnTo>
                      <a:pt x="1263" y="319"/>
                    </a:lnTo>
                    <a:lnTo>
                      <a:pt x="1263" y="321"/>
                    </a:lnTo>
                    <a:lnTo>
                      <a:pt x="1263" y="322"/>
                    </a:lnTo>
                    <a:lnTo>
                      <a:pt x="1263" y="324"/>
                    </a:lnTo>
                    <a:lnTo>
                      <a:pt x="1263" y="325"/>
                    </a:lnTo>
                    <a:lnTo>
                      <a:pt x="1263" y="326"/>
                    </a:lnTo>
                    <a:lnTo>
                      <a:pt x="1263" y="327"/>
                    </a:lnTo>
                    <a:lnTo>
                      <a:pt x="1263" y="331"/>
                    </a:lnTo>
                    <a:lnTo>
                      <a:pt x="1263" y="331"/>
                    </a:lnTo>
                    <a:lnTo>
                      <a:pt x="1263" y="333"/>
                    </a:lnTo>
                    <a:lnTo>
                      <a:pt x="1263" y="334"/>
                    </a:lnTo>
                    <a:lnTo>
                      <a:pt x="1263" y="336"/>
                    </a:lnTo>
                    <a:lnTo>
                      <a:pt x="1263" y="337"/>
                    </a:lnTo>
                    <a:lnTo>
                      <a:pt x="1263" y="338"/>
                    </a:lnTo>
                    <a:lnTo>
                      <a:pt x="1263" y="339"/>
                    </a:lnTo>
                    <a:lnTo>
                      <a:pt x="1263" y="340"/>
                    </a:lnTo>
                    <a:lnTo>
                      <a:pt x="1263" y="341"/>
                    </a:lnTo>
                    <a:lnTo>
                      <a:pt x="1264" y="341"/>
                    </a:lnTo>
                    <a:lnTo>
                      <a:pt x="1264" y="342"/>
                    </a:lnTo>
                    <a:lnTo>
                      <a:pt x="1264" y="343"/>
                    </a:lnTo>
                    <a:lnTo>
                      <a:pt x="1264" y="344"/>
                    </a:lnTo>
                    <a:lnTo>
                      <a:pt x="1264" y="345"/>
                    </a:lnTo>
                    <a:lnTo>
                      <a:pt x="1264" y="346"/>
                    </a:lnTo>
                    <a:lnTo>
                      <a:pt x="1264" y="347"/>
                    </a:lnTo>
                    <a:lnTo>
                      <a:pt x="1264" y="348"/>
                    </a:lnTo>
                    <a:lnTo>
                      <a:pt x="1264" y="349"/>
                    </a:lnTo>
                    <a:lnTo>
                      <a:pt x="1264" y="351"/>
                    </a:lnTo>
                    <a:lnTo>
                      <a:pt x="1264" y="352"/>
                    </a:lnTo>
                    <a:lnTo>
                      <a:pt x="1264" y="353"/>
                    </a:lnTo>
                    <a:lnTo>
                      <a:pt x="1264" y="354"/>
                    </a:lnTo>
                    <a:lnTo>
                      <a:pt x="1264" y="355"/>
                    </a:lnTo>
                    <a:lnTo>
                      <a:pt x="1264" y="356"/>
                    </a:lnTo>
                    <a:lnTo>
                      <a:pt x="1264" y="356"/>
                    </a:lnTo>
                    <a:lnTo>
                      <a:pt x="1264" y="357"/>
                    </a:lnTo>
                    <a:lnTo>
                      <a:pt x="1264" y="358"/>
                    </a:lnTo>
                    <a:lnTo>
                      <a:pt x="1264" y="359"/>
                    </a:lnTo>
                    <a:lnTo>
                      <a:pt x="1264" y="360"/>
                    </a:lnTo>
                    <a:lnTo>
                      <a:pt x="1264" y="361"/>
                    </a:lnTo>
                    <a:lnTo>
                      <a:pt x="1264" y="362"/>
                    </a:lnTo>
                    <a:lnTo>
                      <a:pt x="1264" y="363"/>
                    </a:lnTo>
                    <a:lnTo>
                      <a:pt x="1264" y="364"/>
                    </a:lnTo>
                    <a:lnTo>
                      <a:pt x="1264" y="365"/>
                    </a:lnTo>
                    <a:lnTo>
                      <a:pt x="1264" y="366"/>
                    </a:lnTo>
                    <a:lnTo>
                      <a:pt x="1264" y="367"/>
                    </a:lnTo>
                    <a:lnTo>
                      <a:pt x="1264" y="368"/>
                    </a:lnTo>
                    <a:lnTo>
                      <a:pt x="1264" y="368"/>
                    </a:lnTo>
                    <a:lnTo>
                      <a:pt x="1264" y="369"/>
                    </a:lnTo>
                    <a:lnTo>
                      <a:pt x="1264" y="370"/>
                    </a:lnTo>
                    <a:lnTo>
                      <a:pt x="1264" y="371"/>
                    </a:lnTo>
                    <a:lnTo>
                      <a:pt x="1264" y="372"/>
                    </a:lnTo>
                    <a:lnTo>
                      <a:pt x="1264" y="373"/>
                    </a:lnTo>
                    <a:lnTo>
                      <a:pt x="1264" y="374"/>
                    </a:lnTo>
                    <a:lnTo>
                      <a:pt x="1264" y="376"/>
                    </a:lnTo>
                    <a:lnTo>
                      <a:pt x="1265" y="376"/>
                    </a:lnTo>
                    <a:lnTo>
                      <a:pt x="1265" y="377"/>
                    </a:lnTo>
                    <a:lnTo>
                      <a:pt x="1265" y="378"/>
                    </a:lnTo>
                    <a:lnTo>
                      <a:pt x="1265" y="379"/>
                    </a:lnTo>
                    <a:lnTo>
                      <a:pt x="1265" y="380"/>
                    </a:lnTo>
                    <a:lnTo>
                      <a:pt x="1265" y="381"/>
                    </a:lnTo>
                    <a:lnTo>
                      <a:pt x="1265" y="381"/>
                    </a:lnTo>
                    <a:lnTo>
                      <a:pt x="1265" y="382"/>
                    </a:lnTo>
                    <a:lnTo>
                      <a:pt x="1265" y="383"/>
                    </a:lnTo>
                    <a:lnTo>
                      <a:pt x="1265" y="384"/>
                    </a:lnTo>
                    <a:lnTo>
                      <a:pt x="1265" y="385"/>
                    </a:lnTo>
                    <a:lnTo>
                      <a:pt x="1265" y="387"/>
                    </a:lnTo>
                    <a:lnTo>
                      <a:pt x="1265" y="389"/>
                    </a:lnTo>
                    <a:lnTo>
                      <a:pt x="1265" y="390"/>
                    </a:lnTo>
                    <a:lnTo>
                      <a:pt x="1265" y="391"/>
                    </a:lnTo>
                    <a:lnTo>
                      <a:pt x="1265" y="392"/>
                    </a:lnTo>
                    <a:lnTo>
                      <a:pt x="1265" y="393"/>
                    </a:lnTo>
                    <a:lnTo>
                      <a:pt x="1265" y="395"/>
                    </a:lnTo>
                    <a:lnTo>
                      <a:pt x="1265" y="396"/>
                    </a:lnTo>
                    <a:lnTo>
                      <a:pt x="1265" y="397"/>
                    </a:lnTo>
                    <a:lnTo>
                      <a:pt x="1265" y="401"/>
                    </a:lnTo>
                    <a:lnTo>
                      <a:pt x="1265" y="405"/>
                    </a:lnTo>
                    <a:lnTo>
                      <a:pt x="1265" y="406"/>
                    </a:lnTo>
                    <a:lnTo>
                      <a:pt x="1266" y="409"/>
                    </a:lnTo>
                    <a:lnTo>
                      <a:pt x="1266" y="410"/>
                    </a:lnTo>
                    <a:lnTo>
                      <a:pt x="1266" y="413"/>
                    </a:lnTo>
                    <a:lnTo>
                      <a:pt x="1266" y="414"/>
                    </a:lnTo>
                    <a:lnTo>
                      <a:pt x="1266" y="415"/>
                    </a:lnTo>
                    <a:lnTo>
                      <a:pt x="1266" y="416"/>
                    </a:lnTo>
                    <a:lnTo>
                      <a:pt x="1266" y="418"/>
                    </a:lnTo>
                    <a:lnTo>
                      <a:pt x="1266" y="419"/>
                    </a:lnTo>
                    <a:lnTo>
                      <a:pt x="1266" y="421"/>
                    </a:lnTo>
                    <a:lnTo>
                      <a:pt x="1266" y="423"/>
                    </a:lnTo>
                    <a:lnTo>
                      <a:pt x="1266" y="426"/>
                    </a:lnTo>
                    <a:lnTo>
                      <a:pt x="1266" y="427"/>
                    </a:lnTo>
                    <a:lnTo>
                      <a:pt x="1266" y="428"/>
                    </a:lnTo>
                    <a:lnTo>
                      <a:pt x="1266" y="429"/>
                    </a:lnTo>
                    <a:lnTo>
                      <a:pt x="1266" y="430"/>
                    </a:lnTo>
                    <a:lnTo>
                      <a:pt x="1266" y="430"/>
                    </a:lnTo>
                    <a:lnTo>
                      <a:pt x="1266" y="431"/>
                    </a:lnTo>
                    <a:lnTo>
                      <a:pt x="1266" y="432"/>
                    </a:lnTo>
                    <a:lnTo>
                      <a:pt x="1266" y="433"/>
                    </a:lnTo>
                    <a:lnTo>
                      <a:pt x="1266" y="434"/>
                    </a:lnTo>
                    <a:lnTo>
                      <a:pt x="1266" y="435"/>
                    </a:lnTo>
                    <a:lnTo>
                      <a:pt x="1266" y="435"/>
                    </a:lnTo>
                    <a:lnTo>
                      <a:pt x="1266" y="436"/>
                    </a:lnTo>
                    <a:lnTo>
                      <a:pt x="1266" y="437"/>
                    </a:lnTo>
                    <a:lnTo>
                      <a:pt x="1266" y="438"/>
                    </a:lnTo>
                    <a:lnTo>
                      <a:pt x="1266" y="439"/>
                    </a:lnTo>
                    <a:lnTo>
                      <a:pt x="1266" y="440"/>
                    </a:lnTo>
                    <a:lnTo>
                      <a:pt x="1266" y="441"/>
                    </a:lnTo>
                    <a:lnTo>
                      <a:pt x="1266" y="442"/>
                    </a:lnTo>
                    <a:lnTo>
                      <a:pt x="1266" y="442"/>
                    </a:lnTo>
                    <a:lnTo>
                      <a:pt x="1266" y="443"/>
                    </a:lnTo>
                    <a:lnTo>
                      <a:pt x="1266" y="444"/>
                    </a:lnTo>
                    <a:lnTo>
                      <a:pt x="1266" y="445"/>
                    </a:lnTo>
                    <a:lnTo>
                      <a:pt x="1266" y="446"/>
                    </a:lnTo>
                    <a:lnTo>
                      <a:pt x="1266" y="447"/>
                    </a:lnTo>
                    <a:lnTo>
                      <a:pt x="1266" y="448"/>
                    </a:lnTo>
                    <a:lnTo>
                      <a:pt x="1266" y="449"/>
                    </a:lnTo>
                    <a:lnTo>
                      <a:pt x="1266" y="450"/>
                    </a:lnTo>
                    <a:lnTo>
                      <a:pt x="1266" y="451"/>
                    </a:lnTo>
                    <a:lnTo>
                      <a:pt x="1266" y="452"/>
                    </a:lnTo>
                    <a:lnTo>
                      <a:pt x="1266" y="453"/>
                    </a:lnTo>
                    <a:lnTo>
                      <a:pt x="1266" y="454"/>
                    </a:lnTo>
                    <a:lnTo>
                      <a:pt x="1266" y="455"/>
                    </a:lnTo>
                    <a:lnTo>
                      <a:pt x="1266" y="455"/>
                    </a:lnTo>
                    <a:lnTo>
                      <a:pt x="1266" y="456"/>
                    </a:lnTo>
                    <a:lnTo>
                      <a:pt x="1266" y="457"/>
                    </a:lnTo>
                    <a:lnTo>
                      <a:pt x="1266" y="458"/>
                    </a:lnTo>
                    <a:lnTo>
                      <a:pt x="1266" y="459"/>
                    </a:lnTo>
                    <a:lnTo>
                      <a:pt x="1266" y="460"/>
                    </a:lnTo>
                    <a:lnTo>
                      <a:pt x="1266" y="461"/>
                    </a:lnTo>
                    <a:lnTo>
                      <a:pt x="1266" y="462"/>
                    </a:lnTo>
                    <a:lnTo>
                      <a:pt x="1266" y="463"/>
                    </a:lnTo>
                    <a:lnTo>
                      <a:pt x="1266" y="464"/>
                    </a:lnTo>
                    <a:lnTo>
                      <a:pt x="1266" y="465"/>
                    </a:lnTo>
                    <a:lnTo>
                      <a:pt x="1266" y="466"/>
                    </a:lnTo>
                    <a:lnTo>
                      <a:pt x="1266" y="467"/>
                    </a:lnTo>
                    <a:lnTo>
                      <a:pt x="1266" y="467"/>
                    </a:lnTo>
                    <a:lnTo>
                      <a:pt x="1266" y="468"/>
                    </a:lnTo>
                    <a:lnTo>
                      <a:pt x="1266" y="469"/>
                    </a:lnTo>
                    <a:lnTo>
                      <a:pt x="1266" y="470"/>
                    </a:lnTo>
                    <a:lnTo>
                      <a:pt x="1266" y="471"/>
                    </a:lnTo>
                    <a:lnTo>
                      <a:pt x="1266" y="472"/>
                    </a:lnTo>
                    <a:lnTo>
                      <a:pt x="1266" y="474"/>
                    </a:lnTo>
                    <a:lnTo>
                      <a:pt x="1266" y="475"/>
                    </a:lnTo>
                    <a:lnTo>
                      <a:pt x="1266" y="478"/>
                    </a:lnTo>
                    <a:lnTo>
                      <a:pt x="1266" y="479"/>
                    </a:lnTo>
                    <a:lnTo>
                      <a:pt x="1266" y="479"/>
                    </a:lnTo>
                    <a:lnTo>
                      <a:pt x="1266" y="480"/>
                    </a:lnTo>
                    <a:lnTo>
                      <a:pt x="1266" y="481"/>
                    </a:lnTo>
                    <a:lnTo>
                      <a:pt x="1266" y="483"/>
                    </a:lnTo>
                    <a:lnTo>
                      <a:pt x="1266" y="485"/>
                    </a:lnTo>
                    <a:lnTo>
                      <a:pt x="1266" y="487"/>
                    </a:lnTo>
                    <a:lnTo>
                      <a:pt x="1266" y="488"/>
                    </a:lnTo>
                    <a:lnTo>
                      <a:pt x="1266" y="489"/>
                    </a:lnTo>
                    <a:lnTo>
                      <a:pt x="1266" y="490"/>
                    </a:lnTo>
                    <a:lnTo>
                      <a:pt x="1266" y="491"/>
                    </a:lnTo>
                    <a:lnTo>
                      <a:pt x="1267" y="491"/>
                    </a:lnTo>
                    <a:lnTo>
                      <a:pt x="1267" y="492"/>
                    </a:lnTo>
                    <a:lnTo>
                      <a:pt x="1267" y="492"/>
                    </a:lnTo>
                    <a:lnTo>
                      <a:pt x="1267" y="493"/>
                    </a:lnTo>
                    <a:lnTo>
                      <a:pt x="1267" y="494"/>
                    </a:lnTo>
                    <a:lnTo>
                      <a:pt x="1267" y="496"/>
                    </a:lnTo>
                    <a:lnTo>
                      <a:pt x="1267" y="499"/>
                    </a:lnTo>
                    <a:lnTo>
                      <a:pt x="1267" y="502"/>
                    </a:lnTo>
                    <a:lnTo>
                      <a:pt x="1267" y="503"/>
                    </a:lnTo>
                    <a:lnTo>
                      <a:pt x="1267" y="504"/>
                    </a:lnTo>
                    <a:lnTo>
                      <a:pt x="1267" y="506"/>
                    </a:lnTo>
                    <a:lnTo>
                      <a:pt x="1267" y="508"/>
                    </a:lnTo>
                    <a:lnTo>
                      <a:pt x="1267" y="509"/>
                    </a:lnTo>
                    <a:lnTo>
                      <a:pt x="1267" y="512"/>
                    </a:lnTo>
                    <a:lnTo>
                      <a:pt x="1267" y="514"/>
                    </a:lnTo>
                    <a:lnTo>
                      <a:pt x="1267" y="515"/>
                    </a:lnTo>
                    <a:lnTo>
                      <a:pt x="1267" y="516"/>
                    </a:lnTo>
                    <a:lnTo>
                      <a:pt x="1267" y="517"/>
                    </a:lnTo>
                    <a:lnTo>
                      <a:pt x="1267" y="518"/>
                    </a:lnTo>
                    <a:lnTo>
                      <a:pt x="1267" y="519"/>
                    </a:lnTo>
                    <a:lnTo>
                      <a:pt x="1267" y="522"/>
                    </a:lnTo>
                    <a:lnTo>
                      <a:pt x="1267" y="523"/>
                    </a:lnTo>
                    <a:lnTo>
                      <a:pt x="1267" y="524"/>
                    </a:lnTo>
                    <a:lnTo>
                      <a:pt x="1267" y="525"/>
                    </a:lnTo>
                    <a:lnTo>
                      <a:pt x="1268" y="529"/>
                    </a:lnTo>
                    <a:lnTo>
                      <a:pt x="1268" y="532"/>
                    </a:lnTo>
                    <a:lnTo>
                      <a:pt x="1268" y="534"/>
                    </a:lnTo>
                    <a:lnTo>
                      <a:pt x="1268" y="535"/>
                    </a:lnTo>
                    <a:lnTo>
                      <a:pt x="1268" y="537"/>
                    </a:lnTo>
                    <a:lnTo>
                      <a:pt x="1268" y="538"/>
                    </a:lnTo>
                    <a:lnTo>
                      <a:pt x="1268" y="540"/>
                    </a:lnTo>
                    <a:lnTo>
                      <a:pt x="1268" y="541"/>
                    </a:lnTo>
                    <a:lnTo>
                      <a:pt x="1268" y="542"/>
                    </a:lnTo>
                    <a:lnTo>
                      <a:pt x="1268" y="543"/>
                    </a:lnTo>
                    <a:lnTo>
                      <a:pt x="1268" y="544"/>
                    </a:lnTo>
                    <a:lnTo>
                      <a:pt x="1268" y="545"/>
                    </a:lnTo>
                    <a:lnTo>
                      <a:pt x="1268" y="546"/>
                    </a:lnTo>
                    <a:lnTo>
                      <a:pt x="1268" y="547"/>
                    </a:lnTo>
                    <a:lnTo>
                      <a:pt x="1268" y="548"/>
                    </a:lnTo>
                    <a:lnTo>
                      <a:pt x="1268" y="549"/>
                    </a:lnTo>
                    <a:lnTo>
                      <a:pt x="1268" y="550"/>
                    </a:lnTo>
                    <a:lnTo>
                      <a:pt x="1268" y="551"/>
                    </a:lnTo>
                    <a:lnTo>
                      <a:pt x="1268" y="552"/>
                    </a:lnTo>
                    <a:lnTo>
                      <a:pt x="1268" y="553"/>
                    </a:lnTo>
                    <a:lnTo>
                      <a:pt x="1268" y="554"/>
                    </a:lnTo>
                    <a:lnTo>
                      <a:pt x="1268" y="556"/>
                    </a:lnTo>
                    <a:lnTo>
                      <a:pt x="1268" y="557"/>
                    </a:lnTo>
                    <a:lnTo>
                      <a:pt x="1269" y="558"/>
                    </a:lnTo>
                    <a:lnTo>
                      <a:pt x="1269" y="559"/>
                    </a:lnTo>
                    <a:lnTo>
                      <a:pt x="1269" y="560"/>
                    </a:lnTo>
                    <a:lnTo>
                      <a:pt x="1269" y="561"/>
                    </a:lnTo>
                    <a:lnTo>
                      <a:pt x="1269" y="562"/>
                    </a:lnTo>
                    <a:lnTo>
                      <a:pt x="1269" y="563"/>
                    </a:lnTo>
                    <a:lnTo>
                      <a:pt x="1269" y="564"/>
                    </a:lnTo>
                    <a:lnTo>
                      <a:pt x="1269" y="566"/>
                    </a:lnTo>
                    <a:lnTo>
                      <a:pt x="1269" y="567"/>
                    </a:lnTo>
                    <a:lnTo>
                      <a:pt x="1269" y="568"/>
                    </a:lnTo>
                    <a:lnTo>
                      <a:pt x="1269" y="569"/>
                    </a:lnTo>
                    <a:lnTo>
                      <a:pt x="1269" y="571"/>
                    </a:lnTo>
                    <a:lnTo>
                      <a:pt x="1269" y="572"/>
                    </a:lnTo>
                    <a:lnTo>
                      <a:pt x="1269" y="573"/>
                    </a:lnTo>
                    <a:lnTo>
                      <a:pt x="1269" y="574"/>
                    </a:lnTo>
                    <a:lnTo>
                      <a:pt x="1269" y="575"/>
                    </a:lnTo>
                    <a:lnTo>
                      <a:pt x="1269" y="576"/>
                    </a:lnTo>
                    <a:lnTo>
                      <a:pt x="1269" y="577"/>
                    </a:lnTo>
                    <a:lnTo>
                      <a:pt x="1269" y="578"/>
                    </a:lnTo>
                    <a:lnTo>
                      <a:pt x="1269" y="578"/>
                    </a:lnTo>
                    <a:lnTo>
                      <a:pt x="1269" y="579"/>
                    </a:lnTo>
                    <a:lnTo>
                      <a:pt x="1269" y="580"/>
                    </a:lnTo>
                    <a:lnTo>
                      <a:pt x="1269" y="581"/>
                    </a:lnTo>
                    <a:lnTo>
                      <a:pt x="1269" y="582"/>
                    </a:lnTo>
                    <a:lnTo>
                      <a:pt x="1269" y="583"/>
                    </a:lnTo>
                    <a:lnTo>
                      <a:pt x="1269" y="584"/>
                    </a:lnTo>
                    <a:lnTo>
                      <a:pt x="1269" y="585"/>
                    </a:lnTo>
                    <a:lnTo>
                      <a:pt x="1269" y="586"/>
                    </a:lnTo>
                    <a:lnTo>
                      <a:pt x="1269" y="587"/>
                    </a:lnTo>
                    <a:lnTo>
                      <a:pt x="1270" y="589"/>
                    </a:lnTo>
                    <a:lnTo>
                      <a:pt x="1270" y="590"/>
                    </a:lnTo>
                    <a:lnTo>
                      <a:pt x="1270" y="591"/>
                    </a:lnTo>
                    <a:lnTo>
                      <a:pt x="1270" y="592"/>
                    </a:lnTo>
                    <a:lnTo>
                      <a:pt x="1270" y="593"/>
                    </a:lnTo>
                    <a:lnTo>
                      <a:pt x="1270" y="594"/>
                    </a:lnTo>
                    <a:lnTo>
                      <a:pt x="1270" y="595"/>
                    </a:lnTo>
                    <a:lnTo>
                      <a:pt x="1270" y="596"/>
                    </a:lnTo>
                    <a:lnTo>
                      <a:pt x="1270" y="597"/>
                    </a:lnTo>
                    <a:lnTo>
                      <a:pt x="1270" y="600"/>
                    </a:lnTo>
                    <a:lnTo>
                      <a:pt x="1270" y="603"/>
                    </a:lnTo>
                    <a:lnTo>
                      <a:pt x="1270" y="603"/>
                    </a:lnTo>
                    <a:lnTo>
                      <a:pt x="1270" y="608"/>
                    </a:lnTo>
                    <a:lnTo>
                      <a:pt x="1270" y="611"/>
                    </a:lnTo>
                    <a:lnTo>
                      <a:pt x="1270" y="615"/>
                    </a:lnTo>
                    <a:lnTo>
                      <a:pt x="1270" y="616"/>
                    </a:lnTo>
                    <a:lnTo>
                      <a:pt x="1271" y="623"/>
                    </a:lnTo>
                    <a:lnTo>
                      <a:pt x="1271" y="630"/>
                    </a:lnTo>
                    <a:lnTo>
                      <a:pt x="1271" y="631"/>
                    </a:lnTo>
                    <a:lnTo>
                      <a:pt x="1271" y="634"/>
                    </a:lnTo>
                    <a:lnTo>
                      <a:pt x="1271" y="636"/>
                    </a:lnTo>
                    <a:lnTo>
                      <a:pt x="1271" y="637"/>
                    </a:lnTo>
                    <a:lnTo>
                      <a:pt x="1271" y="638"/>
                    </a:lnTo>
                    <a:lnTo>
                      <a:pt x="1271" y="640"/>
                    </a:lnTo>
                    <a:lnTo>
                      <a:pt x="1271" y="641"/>
                    </a:lnTo>
                    <a:lnTo>
                      <a:pt x="1271" y="643"/>
                    </a:lnTo>
                    <a:lnTo>
                      <a:pt x="1271" y="644"/>
                    </a:lnTo>
                    <a:lnTo>
                      <a:pt x="1271" y="645"/>
                    </a:lnTo>
                    <a:lnTo>
                      <a:pt x="1271" y="647"/>
                    </a:lnTo>
                    <a:lnTo>
                      <a:pt x="1271" y="648"/>
                    </a:lnTo>
                    <a:lnTo>
                      <a:pt x="1271" y="649"/>
                    </a:lnTo>
                    <a:lnTo>
                      <a:pt x="1271" y="651"/>
                    </a:lnTo>
                    <a:lnTo>
                      <a:pt x="1271" y="652"/>
                    </a:lnTo>
                    <a:lnTo>
                      <a:pt x="1271" y="654"/>
                    </a:lnTo>
                    <a:lnTo>
                      <a:pt x="1271" y="656"/>
                    </a:lnTo>
                    <a:lnTo>
                      <a:pt x="1271" y="657"/>
                    </a:lnTo>
                    <a:lnTo>
                      <a:pt x="1272" y="658"/>
                    </a:lnTo>
                    <a:lnTo>
                      <a:pt x="1272" y="659"/>
                    </a:lnTo>
                    <a:lnTo>
                      <a:pt x="1272" y="660"/>
                    </a:lnTo>
                    <a:lnTo>
                      <a:pt x="1272" y="661"/>
                    </a:lnTo>
                    <a:lnTo>
                      <a:pt x="1272" y="662"/>
                    </a:lnTo>
                    <a:lnTo>
                      <a:pt x="1272" y="664"/>
                    </a:lnTo>
                    <a:lnTo>
                      <a:pt x="1272" y="664"/>
                    </a:lnTo>
                    <a:lnTo>
                      <a:pt x="1272" y="666"/>
                    </a:lnTo>
                    <a:lnTo>
                      <a:pt x="1272" y="668"/>
                    </a:lnTo>
                    <a:lnTo>
                      <a:pt x="1272" y="672"/>
                    </a:lnTo>
                    <a:lnTo>
                      <a:pt x="1273" y="676"/>
                    </a:lnTo>
                    <a:lnTo>
                      <a:pt x="1273" y="677"/>
                    </a:lnTo>
                    <a:lnTo>
                      <a:pt x="1273" y="679"/>
                    </a:lnTo>
                    <a:lnTo>
                      <a:pt x="1273" y="682"/>
                    </a:lnTo>
                    <a:lnTo>
                      <a:pt x="1273" y="686"/>
                    </a:lnTo>
                    <a:lnTo>
                      <a:pt x="1273" y="687"/>
                    </a:lnTo>
                    <a:lnTo>
                      <a:pt x="1273" y="689"/>
                    </a:lnTo>
                    <a:lnTo>
                      <a:pt x="1273" y="694"/>
                    </a:lnTo>
                    <a:lnTo>
                      <a:pt x="1273" y="697"/>
                    </a:lnTo>
                    <a:lnTo>
                      <a:pt x="1273" y="699"/>
                    </a:lnTo>
                    <a:lnTo>
                      <a:pt x="1273" y="700"/>
                    </a:lnTo>
                    <a:lnTo>
                      <a:pt x="1273" y="701"/>
                    </a:lnTo>
                    <a:lnTo>
                      <a:pt x="1273" y="701"/>
                    </a:lnTo>
                    <a:lnTo>
                      <a:pt x="1273" y="702"/>
                    </a:lnTo>
                    <a:lnTo>
                      <a:pt x="1273" y="704"/>
                    </a:lnTo>
                    <a:lnTo>
                      <a:pt x="1273" y="705"/>
                    </a:lnTo>
                    <a:lnTo>
                      <a:pt x="1273" y="706"/>
                    </a:lnTo>
                    <a:lnTo>
                      <a:pt x="1273" y="707"/>
                    </a:lnTo>
                    <a:lnTo>
                      <a:pt x="1274" y="714"/>
                    </a:lnTo>
                    <a:lnTo>
                      <a:pt x="1274" y="715"/>
                    </a:lnTo>
                    <a:lnTo>
                      <a:pt x="1274" y="718"/>
                    </a:lnTo>
                    <a:lnTo>
                      <a:pt x="1274" y="719"/>
                    </a:lnTo>
                    <a:lnTo>
                      <a:pt x="1274" y="721"/>
                    </a:lnTo>
                    <a:lnTo>
                      <a:pt x="1274" y="722"/>
                    </a:lnTo>
                    <a:lnTo>
                      <a:pt x="1274" y="723"/>
                    </a:lnTo>
                    <a:lnTo>
                      <a:pt x="1274" y="724"/>
                    </a:lnTo>
                    <a:lnTo>
                      <a:pt x="1274" y="726"/>
                    </a:lnTo>
                    <a:lnTo>
                      <a:pt x="1274" y="732"/>
                    </a:lnTo>
                    <a:lnTo>
                      <a:pt x="1274" y="734"/>
                    </a:lnTo>
                    <a:lnTo>
                      <a:pt x="1274" y="735"/>
                    </a:lnTo>
                    <a:lnTo>
                      <a:pt x="1274" y="738"/>
                    </a:lnTo>
                    <a:lnTo>
                      <a:pt x="1274" y="738"/>
                    </a:lnTo>
                    <a:lnTo>
                      <a:pt x="1274" y="739"/>
                    </a:lnTo>
                    <a:lnTo>
                      <a:pt x="1274" y="740"/>
                    </a:lnTo>
                    <a:lnTo>
                      <a:pt x="1275" y="741"/>
                    </a:lnTo>
                    <a:lnTo>
                      <a:pt x="1275" y="742"/>
                    </a:lnTo>
                    <a:lnTo>
                      <a:pt x="1275" y="744"/>
                    </a:lnTo>
                    <a:lnTo>
                      <a:pt x="1275" y="745"/>
                    </a:lnTo>
                    <a:lnTo>
                      <a:pt x="1275" y="746"/>
                    </a:lnTo>
                    <a:lnTo>
                      <a:pt x="1275" y="747"/>
                    </a:lnTo>
                    <a:lnTo>
                      <a:pt x="1275" y="748"/>
                    </a:lnTo>
                    <a:lnTo>
                      <a:pt x="1275" y="750"/>
                    </a:lnTo>
                    <a:lnTo>
                      <a:pt x="1275" y="751"/>
                    </a:lnTo>
                    <a:lnTo>
                      <a:pt x="1275" y="751"/>
                    </a:lnTo>
                    <a:lnTo>
                      <a:pt x="1275" y="752"/>
                    </a:lnTo>
                    <a:lnTo>
                      <a:pt x="1275" y="753"/>
                    </a:lnTo>
                    <a:lnTo>
                      <a:pt x="1275" y="755"/>
                    </a:lnTo>
                    <a:lnTo>
                      <a:pt x="1275" y="756"/>
                    </a:lnTo>
                    <a:lnTo>
                      <a:pt x="1275" y="760"/>
                    </a:lnTo>
                    <a:lnTo>
                      <a:pt x="1275" y="761"/>
                    </a:lnTo>
                    <a:lnTo>
                      <a:pt x="1275" y="762"/>
                    </a:lnTo>
                    <a:lnTo>
                      <a:pt x="1275" y="763"/>
                    </a:lnTo>
                    <a:lnTo>
                      <a:pt x="1275" y="763"/>
                    </a:lnTo>
                    <a:lnTo>
                      <a:pt x="1275" y="764"/>
                    </a:lnTo>
                    <a:lnTo>
                      <a:pt x="1275" y="765"/>
                    </a:lnTo>
                    <a:lnTo>
                      <a:pt x="1275" y="767"/>
                    </a:lnTo>
                    <a:lnTo>
                      <a:pt x="1275" y="770"/>
                    </a:lnTo>
                    <a:lnTo>
                      <a:pt x="1276" y="774"/>
                    </a:lnTo>
                    <a:lnTo>
                      <a:pt x="1276" y="775"/>
                    </a:lnTo>
                    <a:lnTo>
                      <a:pt x="1276" y="776"/>
                    </a:lnTo>
                    <a:lnTo>
                      <a:pt x="1276" y="777"/>
                    </a:lnTo>
                    <a:lnTo>
                      <a:pt x="1276" y="778"/>
                    </a:lnTo>
                    <a:lnTo>
                      <a:pt x="1276" y="781"/>
                    </a:lnTo>
                    <a:lnTo>
                      <a:pt x="1276" y="783"/>
                    </a:lnTo>
                    <a:lnTo>
                      <a:pt x="1276" y="784"/>
                    </a:lnTo>
                    <a:lnTo>
                      <a:pt x="1276" y="788"/>
                    </a:lnTo>
                    <a:lnTo>
                      <a:pt x="1276" y="789"/>
                    </a:lnTo>
                    <a:lnTo>
                      <a:pt x="1276" y="790"/>
                    </a:lnTo>
                    <a:lnTo>
                      <a:pt x="1276" y="791"/>
                    </a:lnTo>
                    <a:lnTo>
                      <a:pt x="1277" y="793"/>
                    </a:lnTo>
                    <a:lnTo>
                      <a:pt x="1277" y="796"/>
                    </a:lnTo>
                    <a:lnTo>
                      <a:pt x="1277" y="798"/>
                    </a:lnTo>
                    <a:lnTo>
                      <a:pt x="1277" y="800"/>
                    </a:lnTo>
                    <a:lnTo>
                      <a:pt x="1277" y="800"/>
                    </a:lnTo>
                    <a:lnTo>
                      <a:pt x="1277" y="801"/>
                    </a:lnTo>
                    <a:lnTo>
                      <a:pt x="1277" y="802"/>
                    </a:lnTo>
                    <a:lnTo>
                      <a:pt x="1277" y="804"/>
                    </a:lnTo>
                    <a:lnTo>
                      <a:pt x="1277" y="805"/>
                    </a:lnTo>
                    <a:lnTo>
                      <a:pt x="1277" y="807"/>
                    </a:lnTo>
                    <a:lnTo>
                      <a:pt x="1277" y="809"/>
                    </a:lnTo>
                    <a:lnTo>
                      <a:pt x="1277" y="811"/>
                    </a:lnTo>
                    <a:lnTo>
                      <a:pt x="1277" y="812"/>
                    </a:lnTo>
                    <a:lnTo>
                      <a:pt x="1277" y="812"/>
                    </a:lnTo>
                    <a:lnTo>
                      <a:pt x="1278" y="813"/>
                    </a:lnTo>
                    <a:lnTo>
                      <a:pt x="1278" y="814"/>
                    </a:lnTo>
                    <a:lnTo>
                      <a:pt x="1278" y="815"/>
                    </a:lnTo>
                    <a:lnTo>
                      <a:pt x="1278" y="818"/>
                    </a:lnTo>
                    <a:lnTo>
                      <a:pt x="1278" y="819"/>
                    </a:lnTo>
                    <a:lnTo>
                      <a:pt x="1278" y="821"/>
                    </a:lnTo>
                    <a:lnTo>
                      <a:pt x="1278" y="822"/>
                    </a:lnTo>
                    <a:lnTo>
                      <a:pt x="1278" y="824"/>
                    </a:lnTo>
                    <a:lnTo>
                      <a:pt x="1278" y="825"/>
                    </a:lnTo>
                    <a:lnTo>
                      <a:pt x="1278" y="826"/>
                    </a:lnTo>
                    <a:lnTo>
                      <a:pt x="1278" y="827"/>
                    </a:lnTo>
                    <a:lnTo>
                      <a:pt x="1278" y="828"/>
                    </a:lnTo>
                    <a:lnTo>
                      <a:pt x="1278" y="831"/>
                    </a:lnTo>
                    <a:lnTo>
                      <a:pt x="1278" y="832"/>
                    </a:lnTo>
                    <a:lnTo>
                      <a:pt x="1278" y="833"/>
                    </a:lnTo>
                    <a:lnTo>
                      <a:pt x="1279" y="834"/>
                    </a:lnTo>
                    <a:lnTo>
                      <a:pt x="1279" y="835"/>
                    </a:lnTo>
                    <a:lnTo>
                      <a:pt x="1279" y="836"/>
                    </a:lnTo>
                    <a:lnTo>
                      <a:pt x="1279" y="837"/>
                    </a:lnTo>
                    <a:lnTo>
                      <a:pt x="1279" y="838"/>
                    </a:lnTo>
                    <a:lnTo>
                      <a:pt x="1279" y="839"/>
                    </a:lnTo>
                    <a:lnTo>
                      <a:pt x="1279" y="840"/>
                    </a:lnTo>
                    <a:lnTo>
                      <a:pt x="1279" y="841"/>
                    </a:lnTo>
                    <a:lnTo>
                      <a:pt x="1279" y="842"/>
                    </a:lnTo>
                    <a:lnTo>
                      <a:pt x="1279" y="843"/>
                    </a:lnTo>
                    <a:lnTo>
                      <a:pt x="1279" y="845"/>
                    </a:lnTo>
                    <a:lnTo>
                      <a:pt x="1279" y="846"/>
                    </a:lnTo>
                    <a:lnTo>
                      <a:pt x="1279" y="847"/>
                    </a:lnTo>
                    <a:lnTo>
                      <a:pt x="1279" y="848"/>
                    </a:lnTo>
                    <a:lnTo>
                      <a:pt x="1279" y="849"/>
                    </a:lnTo>
                    <a:lnTo>
                      <a:pt x="1279" y="853"/>
                    </a:lnTo>
                    <a:lnTo>
                      <a:pt x="1279" y="854"/>
                    </a:lnTo>
                    <a:lnTo>
                      <a:pt x="1279" y="857"/>
                    </a:lnTo>
                    <a:lnTo>
                      <a:pt x="1279" y="871"/>
                    </a:lnTo>
                    <a:lnTo>
                      <a:pt x="1279" y="872"/>
                    </a:lnTo>
                    <a:lnTo>
                      <a:pt x="1279" y="873"/>
                    </a:lnTo>
                    <a:lnTo>
                      <a:pt x="1279" y="874"/>
                    </a:lnTo>
                    <a:lnTo>
                      <a:pt x="1279" y="874"/>
                    </a:lnTo>
                    <a:lnTo>
                      <a:pt x="1279" y="875"/>
                    </a:lnTo>
                    <a:lnTo>
                      <a:pt x="1279" y="876"/>
                    </a:lnTo>
                    <a:lnTo>
                      <a:pt x="1279" y="877"/>
                    </a:lnTo>
                    <a:lnTo>
                      <a:pt x="1279" y="879"/>
                    </a:lnTo>
                    <a:lnTo>
                      <a:pt x="1279" y="880"/>
                    </a:lnTo>
                    <a:lnTo>
                      <a:pt x="1279" y="885"/>
                    </a:lnTo>
                    <a:lnTo>
                      <a:pt x="1279" y="886"/>
                    </a:lnTo>
                    <a:lnTo>
                      <a:pt x="1279" y="888"/>
                    </a:lnTo>
                    <a:lnTo>
                      <a:pt x="1279" y="889"/>
                    </a:lnTo>
                    <a:lnTo>
                      <a:pt x="1280" y="892"/>
                    </a:lnTo>
                    <a:lnTo>
                      <a:pt x="1280" y="893"/>
                    </a:lnTo>
                    <a:lnTo>
                      <a:pt x="1280" y="894"/>
                    </a:lnTo>
                    <a:lnTo>
                      <a:pt x="1280" y="896"/>
                    </a:lnTo>
                    <a:lnTo>
                      <a:pt x="1279" y="898"/>
                    </a:lnTo>
                    <a:lnTo>
                      <a:pt x="1279" y="899"/>
                    </a:lnTo>
                    <a:lnTo>
                      <a:pt x="1279" y="899"/>
                    </a:lnTo>
                    <a:lnTo>
                      <a:pt x="1279" y="900"/>
                    </a:lnTo>
                    <a:lnTo>
                      <a:pt x="1279" y="901"/>
                    </a:lnTo>
                    <a:lnTo>
                      <a:pt x="1279" y="902"/>
                    </a:lnTo>
                    <a:lnTo>
                      <a:pt x="1279" y="903"/>
                    </a:lnTo>
                    <a:lnTo>
                      <a:pt x="1280" y="903"/>
                    </a:lnTo>
                    <a:lnTo>
                      <a:pt x="1280" y="904"/>
                    </a:lnTo>
                    <a:lnTo>
                      <a:pt x="1280" y="906"/>
                    </a:lnTo>
                    <a:lnTo>
                      <a:pt x="1280" y="907"/>
                    </a:lnTo>
                    <a:lnTo>
                      <a:pt x="1280" y="909"/>
                    </a:lnTo>
                    <a:lnTo>
                      <a:pt x="1280" y="911"/>
                    </a:lnTo>
                    <a:lnTo>
                      <a:pt x="1280" y="912"/>
                    </a:lnTo>
                    <a:lnTo>
                      <a:pt x="1280" y="913"/>
                    </a:lnTo>
                    <a:lnTo>
                      <a:pt x="1280" y="914"/>
                    </a:lnTo>
                    <a:lnTo>
                      <a:pt x="1280" y="915"/>
                    </a:lnTo>
                    <a:lnTo>
                      <a:pt x="1280" y="916"/>
                    </a:lnTo>
                    <a:lnTo>
                      <a:pt x="1280" y="917"/>
                    </a:lnTo>
                    <a:lnTo>
                      <a:pt x="1280" y="918"/>
                    </a:lnTo>
                    <a:lnTo>
                      <a:pt x="1280" y="919"/>
                    </a:lnTo>
                    <a:lnTo>
                      <a:pt x="1280" y="920"/>
                    </a:lnTo>
                    <a:lnTo>
                      <a:pt x="1280" y="922"/>
                    </a:lnTo>
                    <a:lnTo>
                      <a:pt x="1280" y="923"/>
                    </a:lnTo>
                    <a:lnTo>
                      <a:pt x="1280" y="923"/>
                    </a:lnTo>
                    <a:lnTo>
                      <a:pt x="1281" y="924"/>
                    </a:lnTo>
                    <a:lnTo>
                      <a:pt x="1281" y="925"/>
                    </a:lnTo>
                    <a:lnTo>
                      <a:pt x="1281" y="926"/>
                    </a:lnTo>
                    <a:lnTo>
                      <a:pt x="1281" y="927"/>
                    </a:lnTo>
                    <a:lnTo>
                      <a:pt x="1281" y="928"/>
                    </a:lnTo>
                    <a:lnTo>
                      <a:pt x="1281" y="929"/>
                    </a:lnTo>
                    <a:lnTo>
                      <a:pt x="1281" y="930"/>
                    </a:lnTo>
                    <a:lnTo>
                      <a:pt x="1281" y="931"/>
                    </a:lnTo>
                    <a:lnTo>
                      <a:pt x="1280" y="931"/>
                    </a:lnTo>
                    <a:lnTo>
                      <a:pt x="1279" y="931"/>
                    </a:lnTo>
                    <a:lnTo>
                      <a:pt x="1279" y="932"/>
                    </a:lnTo>
                    <a:lnTo>
                      <a:pt x="1278" y="932"/>
                    </a:lnTo>
                    <a:lnTo>
                      <a:pt x="1278" y="933"/>
                    </a:lnTo>
                    <a:lnTo>
                      <a:pt x="1277" y="934"/>
                    </a:lnTo>
                    <a:lnTo>
                      <a:pt x="1276" y="935"/>
                    </a:lnTo>
                    <a:lnTo>
                      <a:pt x="1276" y="936"/>
                    </a:lnTo>
                    <a:lnTo>
                      <a:pt x="1275" y="936"/>
                    </a:lnTo>
                    <a:lnTo>
                      <a:pt x="1275" y="937"/>
                    </a:lnTo>
                    <a:lnTo>
                      <a:pt x="1274" y="938"/>
                    </a:lnTo>
                    <a:lnTo>
                      <a:pt x="1274" y="940"/>
                    </a:lnTo>
                    <a:lnTo>
                      <a:pt x="1273" y="941"/>
                    </a:lnTo>
                    <a:lnTo>
                      <a:pt x="1273" y="942"/>
                    </a:lnTo>
                    <a:lnTo>
                      <a:pt x="1273" y="943"/>
                    </a:lnTo>
                    <a:lnTo>
                      <a:pt x="1272" y="944"/>
                    </a:lnTo>
                    <a:lnTo>
                      <a:pt x="1270" y="947"/>
                    </a:lnTo>
                    <a:lnTo>
                      <a:pt x="1270" y="948"/>
                    </a:lnTo>
                    <a:lnTo>
                      <a:pt x="1270" y="948"/>
                    </a:lnTo>
                    <a:lnTo>
                      <a:pt x="1269" y="948"/>
                    </a:lnTo>
                    <a:lnTo>
                      <a:pt x="1269" y="949"/>
                    </a:lnTo>
                    <a:lnTo>
                      <a:pt x="1269" y="950"/>
                    </a:lnTo>
                    <a:lnTo>
                      <a:pt x="1269" y="951"/>
                    </a:lnTo>
                    <a:lnTo>
                      <a:pt x="1269" y="952"/>
                    </a:lnTo>
                    <a:lnTo>
                      <a:pt x="1268" y="953"/>
                    </a:lnTo>
                    <a:lnTo>
                      <a:pt x="1267" y="953"/>
                    </a:lnTo>
                    <a:lnTo>
                      <a:pt x="1266" y="953"/>
                    </a:lnTo>
                    <a:lnTo>
                      <a:pt x="1266" y="954"/>
                    </a:lnTo>
                    <a:lnTo>
                      <a:pt x="1264" y="955"/>
                    </a:lnTo>
                    <a:lnTo>
                      <a:pt x="1263" y="956"/>
                    </a:lnTo>
                    <a:lnTo>
                      <a:pt x="1263" y="957"/>
                    </a:lnTo>
                    <a:lnTo>
                      <a:pt x="1263" y="958"/>
                    </a:lnTo>
                    <a:lnTo>
                      <a:pt x="1263" y="959"/>
                    </a:lnTo>
                    <a:lnTo>
                      <a:pt x="1264" y="960"/>
                    </a:lnTo>
                    <a:lnTo>
                      <a:pt x="1265" y="960"/>
                    </a:lnTo>
                    <a:lnTo>
                      <a:pt x="1265" y="960"/>
                    </a:lnTo>
                    <a:lnTo>
                      <a:pt x="1266" y="960"/>
                    </a:lnTo>
                    <a:lnTo>
                      <a:pt x="1266" y="961"/>
                    </a:lnTo>
                    <a:lnTo>
                      <a:pt x="1265" y="961"/>
                    </a:lnTo>
                    <a:lnTo>
                      <a:pt x="1265" y="962"/>
                    </a:lnTo>
                    <a:lnTo>
                      <a:pt x="1264" y="962"/>
                    </a:lnTo>
                    <a:lnTo>
                      <a:pt x="1264" y="963"/>
                    </a:lnTo>
                    <a:lnTo>
                      <a:pt x="1264" y="964"/>
                    </a:lnTo>
                    <a:lnTo>
                      <a:pt x="1263" y="965"/>
                    </a:lnTo>
                    <a:lnTo>
                      <a:pt x="1262" y="967"/>
                    </a:lnTo>
                    <a:lnTo>
                      <a:pt x="1262" y="968"/>
                    </a:lnTo>
                    <a:lnTo>
                      <a:pt x="1261" y="969"/>
                    </a:lnTo>
                    <a:lnTo>
                      <a:pt x="1260" y="971"/>
                    </a:lnTo>
                    <a:lnTo>
                      <a:pt x="1260" y="972"/>
                    </a:lnTo>
                    <a:lnTo>
                      <a:pt x="1260" y="973"/>
                    </a:lnTo>
                    <a:lnTo>
                      <a:pt x="1259" y="973"/>
                    </a:lnTo>
                    <a:lnTo>
                      <a:pt x="1260" y="974"/>
                    </a:lnTo>
                    <a:lnTo>
                      <a:pt x="1260" y="975"/>
                    </a:lnTo>
                    <a:lnTo>
                      <a:pt x="1260" y="976"/>
                    </a:lnTo>
                    <a:lnTo>
                      <a:pt x="1260" y="977"/>
                    </a:lnTo>
                    <a:lnTo>
                      <a:pt x="1260" y="978"/>
                    </a:lnTo>
                    <a:lnTo>
                      <a:pt x="1259" y="978"/>
                    </a:lnTo>
                    <a:lnTo>
                      <a:pt x="1259" y="979"/>
                    </a:lnTo>
                    <a:lnTo>
                      <a:pt x="1258" y="979"/>
                    </a:lnTo>
                    <a:lnTo>
                      <a:pt x="1257" y="980"/>
                    </a:lnTo>
                    <a:lnTo>
                      <a:pt x="1257" y="981"/>
                    </a:lnTo>
                    <a:lnTo>
                      <a:pt x="1257" y="982"/>
                    </a:lnTo>
                    <a:lnTo>
                      <a:pt x="1256" y="983"/>
                    </a:lnTo>
                    <a:lnTo>
                      <a:pt x="1255" y="983"/>
                    </a:lnTo>
                    <a:lnTo>
                      <a:pt x="1254" y="983"/>
                    </a:lnTo>
                    <a:lnTo>
                      <a:pt x="1254" y="983"/>
                    </a:lnTo>
                    <a:lnTo>
                      <a:pt x="1254" y="982"/>
                    </a:lnTo>
                    <a:lnTo>
                      <a:pt x="1253" y="982"/>
                    </a:lnTo>
                    <a:lnTo>
                      <a:pt x="1252" y="982"/>
                    </a:lnTo>
                    <a:lnTo>
                      <a:pt x="1251" y="982"/>
                    </a:lnTo>
                    <a:lnTo>
                      <a:pt x="1250" y="982"/>
                    </a:lnTo>
                    <a:lnTo>
                      <a:pt x="1250" y="983"/>
                    </a:lnTo>
                    <a:lnTo>
                      <a:pt x="1249" y="983"/>
                    </a:lnTo>
                    <a:lnTo>
                      <a:pt x="1248" y="984"/>
                    </a:lnTo>
                    <a:lnTo>
                      <a:pt x="1247" y="984"/>
                    </a:lnTo>
                    <a:lnTo>
                      <a:pt x="1246" y="984"/>
                    </a:lnTo>
                    <a:lnTo>
                      <a:pt x="1246" y="985"/>
                    </a:lnTo>
                    <a:lnTo>
                      <a:pt x="1245" y="985"/>
                    </a:lnTo>
                    <a:lnTo>
                      <a:pt x="1244" y="985"/>
                    </a:lnTo>
                    <a:lnTo>
                      <a:pt x="1243" y="985"/>
                    </a:lnTo>
                    <a:lnTo>
                      <a:pt x="1243" y="985"/>
                    </a:lnTo>
                    <a:lnTo>
                      <a:pt x="1242" y="985"/>
                    </a:lnTo>
                    <a:lnTo>
                      <a:pt x="1242" y="985"/>
                    </a:lnTo>
                    <a:lnTo>
                      <a:pt x="1241" y="986"/>
                    </a:lnTo>
                    <a:lnTo>
                      <a:pt x="1240" y="986"/>
                    </a:lnTo>
                    <a:lnTo>
                      <a:pt x="1239" y="986"/>
                    </a:lnTo>
                    <a:lnTo>
                      <a:pt x="1238" y="986"/>
                    </a:lnTo>
                    <a:lnTo>
                      <a:pt x="1237" y="986"/>
                    </a:lnTo>
                    <a:lnTo>
                      <a:pt x="1236" y="986"/>
                    </a:lnTo>
                    <a:lnTo>
                      <a:pt x="1235" y="986"/>
                    </a:lnTo>
                    <a:lnTo>
                      <a:pt x="1234" y="986"/>
                    </a:lnTo>
                    <a:lnTo>
                      <a:pt x="1233" y="986"/>
                    </a:lnTo>
                    <a:lnTo>
                      <a:pt x="1233" y="985"/>
                    </a:lnTo>
                    <a:lnTo>
                      <a:pt x="1232" y="985"/>
                    </a:lnTo>
                    <a:lnTo>
                      <a:pt x="1231" y="985"/>
                    </a:lnTo>
                    <a:lnTo>
                      <a:pt x="1229" y="984"/>
                    </a:lnTo>
                    <a:lnTo>
                      <a:pt x="1229" y="983"/>
                    </a:lnTo>
                    <a:lnTo>
                      <a:pt x="1228" y="982"/>
                    </a:lnTo>
                    <a:lnTo>
                      <a:pt x="1228" y="981"/>
                    </a:lnTo>
                    <a:lnTo>
                      <a:pt x="1227" y="980"/>
                    </a:lnTo>
                    <a:lnTo>
                      <a:pt x="1227" y="978"/>
                    </a:lnTo>
                    <a:lnTo>
                      <a:pt x="1227" y="977"/>
                    </a:lnTo>
                    <a:lnTo>
                      <a:pt x="1226" y="977"/>
                    </a:lnTo>
                    <a:lnTo>
                      <a:pt x="1225" y="977"/>
                    </a:lnTo>
                    <a:lnTo>
                      <a:pt x="1224" y="977"/>
                    </a:lnTo>
                    <a:lnTo>
                      <a:pt x="1223" y="976"/>
                    </a:lnTo>
                    <a:lnTo>
                      <a:pt x="1222" y="976"/>
                    </a:lnTo>
                    <a:lnTo>
                      <a:pt x="1221" y="975"/>
                    </a:lnTo>
                    <a:lnTo>
                      <a:pt x="1221" y="974"/>
                    </a:lnTo>
                    <a:lnTo>
                      <a:pt x="1220" y="973"/>
                    </a:lnTo>
                    <a:lnTo>
                      <a:pt x="1219" y="973"/>
                    </a:lnTo>
                    <a:lnTo>
                      <a:pt x="1217" y="973"/>
                    </a:lnTo>
                    <a:lnTo>
                      <a:pt x="1217" y="973"/>
                    </a:lnTo>
                    <a:lnTo>
                      <a:pt x="1216" y="973"/>
                    </a:lnTo>
                    <a:lnTo>
                      <a:pt x="1216" y="973"/>
                    </a:lnTo>
                    <a:lnTo>
                      <a:pt x="1216" y="972"/>
                    </a:lnTo>
                    <a:lnTo>
                      <a:pt x="1216" y="971"/>
                    </a:lnTo>
                    <a:lnTo>
                      <a:pt x="1217" y="971"/>
                    </a:lnTo>
                    <a:lnTo>
                      <a:pt x="1217" y="970"/>
                    </a:lnTo>
                    <a:lnTo>
                      <a:pt x="1218" y="969"/>
                    </a:lnTo>
                    <a:lnTo>
                      <a:pt x="1218" y="968"/>
                    </a:lnTo>
                    <a:lnTo>
                      <a:pt x="1217" y="968"/>
                    </a:lnTo>
                    <a:lnTo>
                      <a:pt x="1217" y="967"/>
                    </a:lnTo>
                    <a:lnTo>
                      <a:pt x="1217" y="966"/>
                    </a:lnTo>
                    <a:lnTo>
                      <a:pt x="1216" y="964"/>
                    </a:lnTo>
                    <a:lnTo>
                      <a:pt x="1215" y="963"/>
                    </a:lnTo>
                    <a:lnTo>
                      <a:pt x="1215" y="962"/>
                    </a:lnTo>
                    <a:lnTo>
                      <a:pt x="1214" y="962"/>
                    </a:lnTo>
                    <a:lnTo>
                      <a:pt x="1214" y="961"/>
                    </a:lnTo>
                    <a:lnTo>
                      <a:pt x="1213" y="960"/>
                    </a:lnTo>
                    <a:lnTo>
                      <a:pt x="1213" y="960"/>
                    </a:lnTo>
                    <a:lnTo>
                      <a:pt x="1212" y="960"/>
                    </a:lnTo>
                    <a:lnTo>
                      <a:pt x="1212" y="959"/>
                    </a:lnTo>
                    <a:lnTo>
                      <a:pt x="1211" y="959"/>
                    </a:lnTo>
                    <a:lnTo>
                      <a:pt x="1210" y="959"/>
                    </a:lnTo>
                    <a:lnTo>
                      <a:pt x="1210" y="958"/>
                    </a:lnTo>
                    <a:lnTo>
                      <a:pt x="1209" y="958"/>
                    </a:lnTo>
                    <a:lnTo>
                      <a:pt x="1208" y="957"/>
                    </a:lnTo>
                    <a:lnTo>
                      <a:pt x="1208" y="956"/>
                    </a:lnTo>
                    <a:lnTo>
                      <a:pt x="1207" y="955"/>
                    </a:lnTo>
                    <a:lnTo>
                      <a:pt x="1206" y="955"/>
                    </a:lnTo>
                    <a:lnTo>
                      <a:pt x="1205" y="954"/>
                    </a:lnTo>
                    <a:lnTo>
                      <a:pt x="1205" y="953"/>
                    </a:lnTo>
                    <a:lnTo>
                      <a:pt x="1205" y="953"/>
                    </a:lnTo>
                    <a:lnTo>
                      <a:pt x="1205" y="952"/>
                    </a:lnTo>
                    <a:lnTo>
                      <a:pt x="1204" y="952"/>
                    </a:lnTo>
                    <a:lnTo>
                      <a:pt x="1203" y="950"/>
                    </a:lnTo>
                    <a:lnTo>
                      <a:pt x="1202" y="949"/>
                    </a:lnTo>
                    <a:lnTo>
                      <a:pt x="1202" y="948"/>
                    </a:lnTo>
                    <a:lnTo>
                      <a:pt x="1201" y="948"/>
                    </a:lnTo>
                    <a:lnTo>
                      <a:pt x="1201" y="948"/>
                    </a:lnTo>
                    <a:lnTo>
                      <a:pt x="1200" y="948"/>
                    </a:lnTo>
                    <a:lnTo>
                      <a:pt x="1200" y="948"/>
                    </a:lnTo>
                    <a:lnTo>
                      <a:pt x="1199" y="948"/>
                    </a:lnTo>
                    <a:lnTo>
                      <a:pt x="1198" y="948"/>
                    </a:lnTo>
                    <a:lnTo>
                      <a:pt x="1197" y="948"/>
                    </a:lnTo>
                    <a:lnTo>
                      <a:pt x="1195" y="948"/>
                    </a:lnTo>
                    <a:lnTo>
                      <a:pt x="1194" y="948"/>
                    </a:lnTo>
                    <a:lnTo>
                      <a:pt x="1193" y="948"/>
                    </a:lnTo>
                    <a:lnTo>
                      <a:pt x="1192" y="947"/>
                    </a:lnTo>
                    <a:lnTo>
                      <a:pt x="1192" y="947"/>
                    </a:lnTo>
                    <a:lnTo>
                      <a:pt x="1191" y="948"/>
                    </a:lnTo>
                    <a:lnTo>
                      <a:pt x="1190" y="948"/>
                    </a:lnTo>
                    <a:lnTo>
                      <a:pt x="1190" y="948"/>
                    </a:lnTo>
                    <a:lnTo>
                      <a:pt x="1189" y="949"/>
                    </a:lnTo>
                    <a:lnTo>
                      <a:pt x="1188" y="950"/>
                    </a:lnTo>
                    <a:lnTo>
                      <a:pt x="1186" y="951"/>
                    </a:lnTo>
                    <a:lnTo>
                      <a:pt x="1185" y="952"/>
                    </a:lnTo>
                    <a:lnTo>
                      <a:pt x="1184" y="953"/>
                    </a:lnTo>
                    <a:lnTo>
                      <a:pt x="1183" y="954"/>
                    </a:lnTo>
                    <a:lnTo>
                      <a:pt x="1182" y="954"/>
                    </a:lnTo>
                    <a:lnTo>
                      <a:pt x="1182" y="953"/>
                    </a:lnTo>
                    <a:lnTo>
                      <a:pt x="1181" y="952"/>
                    </a:lnTo>
                    <a:lnTo>
                      <a:pt x="1180" y="951"/>
                    </a:lnTo>
                    <a:lnTo>
                      <a:pt x="1180" y="950"/>
                    </a:lnTo>
                    <a:lnTo>
                      <a:pt x="1180" y="949"/>
                    </a:lnTo>
                    <a:lnTo>
                      <a:pt x="1179" y="949"/>
                    </a:lnTo>
                    <a:lnTo>
                      <a:pt x="1178" y="949"/>
                    </a:lnTo>
                    <a:lnTo>
                      <a:pt x="1177" y="949"/>
                    </a:lnTo>
                    <a:lnTo>
                      <a:pt x="1175" y="952"/>
                    </a:lnTo>
                    <a:lnTo>
                      <a:pt x="1173" y="953"/>
                    </a:lnTo>
                    <a:lnTo>
                      <a:pt x="1172" y="953"/>
                    </a:lnTo>
                    <a:lnTo>
                      <a:pt x="1171" y="953"/>
                    </a:lnTo>
                    <a:lnTo>
                      <a:pt x="1169" y="954"/>
                    </a:lnTo>
                    <a:lnTo>
                      <a:pt x="1168" y="954"/>
                    </a:lnTo>
                    <a:lnTo>
                      <a:pt x="1167" y="953"/>
                    </a:lnTo>
                    <a:lnTo>
                      <a:pt x="1167" y="952"/>
                    </a:lnTo>
                    <a:lnTo>
                      <a:pt x="1167" y="951"/>
                    </a:lnTo>
                    <a:lnTo>
                      <a:pt x="1168" y="950"/>
                    </a:lnTo>
                    <a:lnTo>
                      <a:pt x="1169" y="949"/>
                    </a:lnTo>
                    <a:lnTo>
                      <a:pt x="1169" y="948"/>
                    </a:lnTo>
                    <a:lnTo>
                      <a:pt x="1167" y="947"/>
                    </a:lnTo>
                    <a:lnTo>
                      <a:pt x="1167" y="947"/>
                    </a:lnTo>
                    <a:lnTo>
                      <a:pt x="1166" y="947"/>
                    </a:lnTo>
                    <a:lnTo>
                      <a:pt x="1165" y="947"/>
                    </a:lnTo>
                    <a:lnTo>
                      <a:pt x="1163" y="948"/>
                    </a:lnTo>
                    <a:lnTo>
                      <a:pt x="1162" y="948"/>
                    </a:lnTo>
                    <a:lnTo>
                      <a:pt x="1161" y="948"/>
                    </a:lnTo>
                    <a:lnTo>
                      <a:pt x="1161" y="947"/>
                    </a:lnTo>
                    <a:lnTo>
                      <a:pt x="1160" y="947"/>
                    </a:lnTo>
                    <a:lnTo>
                      <a:pt x="1159" y="947"/>
                    </a:lnTo>
                    <a:lnTo>
                      <a:pt x="1158" y="947"/>
                    </a:lnTo>
                    <a:lnTo>
                      <a:pt x="1157" y="947"/>
                    </a:lnTo>
                    <a:lnTo>
                      <a:pt x="1156" y="947"/>
                    </a:lnTo>
                    <a:lnTo>
                      <a:pt x="1155" y="947"/>
                    </a:lnTo>
                    <a:lnTo>
                      <a:pt x="1155" y="947"/>
                    </a:lnTo>
                    <a:lnTo>
                      <a:pt x="1154" y="947"/>
                    </a:lnTo>
                    <a:lnTo>
                      <a:pt x="1153" y="947"/>
                    </a:lnTo>
                    <a:lnTo>
                      <a:pt x="1152" y="947"/>
                    </a:lnTo>
                    <a:lnTo>
                      <a:pt x="1151" y="947"/>
                    </a:lnTo>
                    <a:lnTo>
                      <a:pt x="1150" y="948"/>
                    </a:lnTo>
                    <a:lnTo>
                      <a:pt x="1150" y="948"/>
                    </a:lnTo>
                    <a:lnTo>
                      <a:pt x="1149" y="948"/>
                    </a:lnTo>
                    <a:lnTo>
                      <a:pt x="1148" y="948"/>
                    </a:lnTo>
                    <a:lnTo>
                      <a:pt x="1148" y="949"/>
                    </a:lnTo>
                    <a:lnTo>
                      <a:pt x="1147" y="949"/>
                    </a:lnTo>
                    <a:lnTo>
                      <a:pt x="1146" y="949"/>
                    </a:lnTo>
                    <a:lnTo>
                      <a:pt x="1145" y="949"/>
                    </a:lnTo>
                    <a:lnTo>
                      <a:pt x="1145" y="950"/>
                    </a:lnTo>
                    <a:lnTo>
                      <a:pt x="1143" y="951"/>
                    </a:lnTo>
                    <a:lnTo>
                      <a:pt x="1143" y="952"/>
                    </a:lnTo>
                    <a:lnTo>
                      <a:pt x="1143" y="953"/>
                    </a:lnTo>
                    <a:lnTo>
                      <a:pt x="1142" y="953"/>
                    </a:lnTo>
                    <a:lnTo>
                      <a:pt x="1141" y="953"/>
                    </a:lnTo>
                    <a:lnTo>
                      <a:pt x="1140" y="953"/>
                    </a:lnTo>
                    <a:lnTo>
                      <a:pt x="1140" y="952"/>
                    </a:lnTo>
                    <a:lnTo>
                      <a:pt x="1139" y="951"/>
                    </a:lnTo>
                    <a:lnTo>
                      <a:pt x="1138" y="950"/>
                    </a:lnTo>
                    <a:lnTo>
                      <a:pt x="1138" y="949"/>
                    </a:lnTo>
                    <a:lnTo>
                      <a:pt x="1137" y="949"/>
                    </a:lnTo>
                    <a:lnTo>
                      <a:pt x="1137" y="950"/>
                    </a:lnTo>
                    <a:lnTo>
                      <a:pt x="1136" y="951"/>
                    </a:lnTo>
                    <a:lnTo>
                      <a:pt x="1136" y="952"/>
                    </a:lnTo>
                    <a:lnTo>
                      <a:pt x="1135" y="952"/>
                    </a:lnTo>
                    <a:lnTo>
                      <a:pt x="1134" y="952"/>
                    </a:lnTo>
                    <a:lnTo>
                      <a:pt x="1133" y="953"/>
                    </a:lnTo>
                    <a:lnTo>
                      <a:pt x="1132" y="953"/>
                    </a:lnTo>
                    <a:lnTo>
                      <a:pt x="1132" y="954"/>
                    </a:lnTo>
                    <a:lnTo>
                      <a:pt x="1131" y="954"/>
                    </a:lnTo>
                    <a:lnTo>
                      <a:pt x="1131" y="955"/>
                    </a:lnTo>
                    <a:lnTo>
                      <a:pt x="1130" y="955"/>
                    </a:lnTo>
                    <a:lnTo>
                      <a:pt x="1130" y="956"/>
                    </a:lnTo>
                    <a:lnTo>
                      <a:pt x="1130" y="957"/>
                    </a:lnTo>
                    <a:lnTo>
                      <a:pt x="1130" y="958"/>
                    </a:lnTo>
                    <a:lnTo>
                      <a:pt x="1129" y="958"/>
                    </a:lnTo>
                    <a:lnTo>
                      <a:pt x="1128" y="958"/>
                    </a:lnTo>
                    <a:lnTo>
                      <a:pt x="1127" y="958"/>
                    </a:lnTo>
                    <a:lnTo>
                      <a:pt x="1127" y="959"/>
                    </a:lnTo>
                    <a:lnTo>
                      <a:pt x="1126" y="959"/>
                    </a:lnTo>
                    <a:lnTo>
                      <a:pt x="1126" y="960"/>
                    </a:lnTo>
                    <a:lnTo>
                      <a:pt x="1125" y="960"/>
                    </a:lnTo>
                    <a:lnTo>
                      <a:pt x="1124" y="960"/>
                    </a:lnTo>
                    <a:lnTo>
                      <a:pt x="1123" y="960"/>
                    </a:lnTo>
                    <a:lnTo>
                      <a:pt x="1122" y="959"/>
                    </a:lnTo>
                    <a:lnTo>
                      <a:pt x="1121" y="960"/>
                    </a:lnTo>
                    <a:lnTo>
                      <a:pt x="1120" y="960"/>
                    </a:lnTo>
                    <a:lnTo>
                      <a:pt x="1119" y="960"/>
                    </a:lnTo>
                    <a:lnTo>
                      <a:pt x="1118" y="960"/>
                    </a:lnTo>
                    <a:lnTo>
                      <a:pt x="1118" y="960"/>
                    </a:lnTo>
                    <a:lnTo>
                      <a:pt x="1117" y="960"/>
                    </a:lnTo>
                    <a:lnTo>
                      <a:pt x="1116" y="960"/>
                    </a:lnTo>
                    <a:lnTo>
                      <a:pt x="1114" y="961"/>
                    </a:lnTo>
                    <a:lnTo>
                      <a:pt x="1113" y="961"/>
                    </a:lnTo>
                    <a:lnTo>
                      <a:pt x="1112" y="961"/>
                    </a:lnTo>
                    <a:lnTo>
                      <a:pt x="1111" y="962"/>
                    </a:lnTo>
                    <a:lnTo>
                      <a:pt x="1109" y="964"/>
                    </a:lnTo>
                    <a:lnTo>
                      <a:pt x="1108" y="964"/>
                    </a:lnTo>
                    <a:lnTo>
                      <a:pt x="1108" y="965"/>
                    </a:lnTo>
                    <a:lnTo>
                      <a:pt x="1107" y="966"/>
                    </a:lnTo>
                    <a:lnTo>
                      <a:pt x="1107" y="967"/>
                    </a:lnTo>
                    <a:lnTo>
                      <a:pt x="1107" y="968"/>
                    </a:lnTo>
                    <a:lnTo>
                      <a:pt x="1108" y="969"/>
                    </a:lnTo>
                    <a:lnTo>
                      <a:pt x="1108" y="971"/>
                    </a:lnTo>
                    <a:lnTo>
                      <a:pt x="1109" y="971"/>
                    </a:lnTo>
                    <a:lnTo>
                      <a:pt x="1109" y="972"/>
                    </a:lnTo>
                    <a:lnTo>
                      <a:pt x="1110" y="972"/>
                    </a:lnTo>
                    <a:lnTo>
                      <a:pt x="1110" y="973"/>
                    </a:lnTo>
                    <a:lnTo>
                      <a:pt x="1110" y="973"/>
                    </a:lnTo>
                    <a:lnTo>
                      <a:pt x="1109" y="973"/>
                    </a:lnTo>
                    <a:lnTo>
                      <a:pt x="1106" y="972"/>
                    </a:lnTo>
                    <a:lnTo>
                      <a:pt x="1103" y="969"/>
                    </a:lnTo>
                    <a:lnTo>
                      <a:pt x="1096" y="964"/>
                    </a:lnTo>
                    <a:lnTo>
                      <a:pt x="1093" y="962"/>
                    </a:lnTo>
                    <a:lnTo>
                      <a:pt x="1091" y="961"/>
                    </a:lnTo>
                    <a:lnTo>
                      <a:pt x="1087" y="960"/>
                    </a:lnTo>
                    <a:lnTo>
                      <a:pt x="1084" y="958"/>
                    </a:lnTo>
                    <a:lnTo>
                      <a:pt x="1083" y="959"/>
                    </a:lnTo>
                    <a:lnTo>
                      <a:pt x="1082" y="958"/>
                    </a:lnTo>
                    <a:lnTo>
                      <a:pt x="1081" y="958"/>
                    </a:lnTo>
                    <a:lnTo>
                      <a:pt x="1081" y="957"/>
                    </a:lnTo>
                    <a:lnTo>
                      <a:pt x="1081" y="956"/>
                    </a:lnTo>
                    <a:lnTo>
                      <a:pt x="1080" y="955"/>
                    </a:lnTo>
                    <a:lnTo>
                      <a:pt x="1079" y="954"/>
                    </a:lnTo>
                    <a:lnTo>
                      <a:pt x="1078" y="954"/>
                    </a:lnTo>
                    <a:lnTo>
                      <a:pt x="1077" y="954"/>
                    </a:lnTo>
                    <a:lnTo>
                      <a:pt x="1076" y="954"/>
                    </a:lnTo>
                    <a:lnTo>
                      <a:pt x="1076" y="955"/>
                    </a:lnTo>
                    <a:lnTo>
                      <a:pt x="1075" y="955"/>
                    </a:lnTo>
                    <a:lnTo>
                      <a:pt x="1074" y="955"/>
                    </a:lnTo>
                    <a:lnTo>
                      <a:pt x="1073" y="955"/>
                    </a:lnTo>
                    <a:lnTo>
                      <a:pt x="1073" y="956"/>
                    </a:lnTo>
                    <a:lnTo>
                      <a:pt x="1072" y="956"/>
                    </a:lnTo>
                    <a:lnTo>
                      <a:pt x="1071" y="956"/>
                    </a:lnTo>
                    <a:lnTo>
                      <a:pt x="1071" y="957"/>
                    </a:lnTo>
                    <a:lnTo>
                      <a:pt x="1070" y="957"/>
                    </a:lnTo>
                    <a:lnTo>
                      <a:pt x="1069" y="957"/>
                    </a:lnTo>
                    <a:lnTo>
                      <a:pt x="1069" y="958"/>
                    </a:lnTo>
                    <a:lnTo>
                      <a:pt x="1069" y="959"/>
                    </a:lnTo>
                    <a:lnTo>
                      <a:pt x="1069" y="961"/>
                    </a:lnTo>
                    <a:lnTo>
                      <a:pt x="1069" y="962"/>
                    </a:lnTo>
                    <a:lnTo>
                      <a:pt x="1069" y="963"/>
                    </a:lnTo>
                    <a:lnTo>
                      <a:pt x="1070" y="963"/>
                    </a:lnTo>
                    <a:lnTo>
                      <a:pt x="1070" y="964"/>
                    </a:lnTo>
                    <a:lnTo>
                      <a:pt x="1070" y="965"/>
                    </a:lnTo>
                    <a:lnTo>
                      <a:pt x="1069" y="965"/>
                    </a:lnTo>
                    <a:lnTo>
                      <a:pt x="1069" y="966"/>
                    </a:lnTo>
                    <a:lnTo>
                      <a:pt x="1069" y="967"/>
                    </a:lnTo>
                    <a:lnTo>
                      <a:pt x="1069" y="967"/>
                    </a:lnTo>
                    <a:lnTo>
                      <a:pt x="1069" y="968"/>
                    </a:lnTo>
                    <a:lnTo>
                      <a:pt x="1068" y="968"/>
                    </a:lnTo>
                    <a:lnTo>
                      <a:pt x="1067" y="968"/>
                    </a:lnTo>
                    <a:lnTo>
                      <a:pt x="1066" y="968"/>
                    </a:lnTo>
                    <a:lnTo>
                      <a:pt x="1066" y="969"/>
                    </a:lnTo>
                    <a:lnTo>
                      <a:pt x="1065" y="969"/>
                    </a:lnTo>
                    <a:lnTo>
                      <a:pt x="1064" y="969"/>
                    </a:lnTo>
                    <a:lnTo>
                      <a:pt x="1064" y="970"/>
                    </a:lnTo>
                    <a:lnTo>
                      <a:pt x="1063" y="970"/>
                    </a:lnTo>
                    <a:lnTo>
                      <a:pt x="1062" y="971"/>
                    </a:lnTo>
                    <a:lnTo>
                      <a:pt x="1061" y="971"/>
                    </a:lnTo>
                    <a:lnTo>
                      <a:pt x="1061" y="970"/>
                    </a:lnTo>
                    <a:lnTo>
                      <a:pt x="1061" y="969"/>
                    </a:lnTo>
                    <a:lnTo>
                      <a:pt x="1061" y="968"/>
                    </a:lnTo>
                    <a:lnTo>
                      <a:pt x="1061" y="967"/>
                    </a:lnTo>
                    <a:lnTo>
                      <a:pt x="1061" y="966"/>
                    </a:lnTo>
                    <a:lnTo>
                      <a:pt x="1061" y="965"/>
                    </a:lnTo>
                    <a:lnTo>
                      <a:pt x="1061" y="964"/>
                    </a:lnTo>
                    <a:lnTo>
                      <a:pt x="1061" y="963"/>
                    </a:lnTo>
                    <a:lnTo>
                      <a:pt x="1062" y="963"/>
                    </a:lnTo>
                    <a:lnTo>
                      <a:pt x="1061" y="963"/>
                    </a:lnTo>
                    <a:lnTo>
                      <a:pt x="1061" y="964"/>
                    </a:lnTo>
                    <a:lnTo>
                      <a:pt x="1060" y="964"/>
                    </a:lnTo>
                    <a:lnTo>
                      <a:pt x="1060" y="965"/>
                    </a:lnTo>
                    <a:lnTo>
                      <a:pt x="1059" y="965"/>
                    </a:lnTo>
                    <a:lnTo>
                      <a:pt x="1057" y="966"/>
                    </a:lnTo>
                    <a:lnTo>
                      <a:pt x="1056" y="966"/>
                    </a:lnTo>
                    <a:lnTo>
                      <a:pt x="1055" y="966"/>
                    </a:lnTo>
                    <a:lnTo>
                      <a:pt x="1055" y="967"/>
                    </a:lnTo>
                    <a:lnTo>
                      <a:pt x="1054" y="967"/>
                    </a:lnTo>
                    <a:lnTo>
                      <a:pt x="1053" y="967"/>
                    </a:lnTo>
                    <a:lnTo>
                      <a:pt x="1053" y="963"/>
                    </a:lnTo>
                    <a:lnTo>
                      <a:pt x="1053" y="958"/>
                    </a:lnTo>
                    <a:lnTo>
                      <a:pt x="1052" y="951"/>
                    </a:lnTo>
                    <a:lnTo>
                      <a:pt x="1052" y="948"/>
                    </a:lnTo>
                    <a:lnTo>
                      <a:pt x="1052" y="947"/>
                    </a:lnTo>
                    <a:lnTo>
                      <a:pt x="1051" y="947"/>
                    </a:lnTo>
                    <a:lnTo>
                      <a:pt x="1049" y="947"/>
                    </a:lnTo>
                    <a:lnTo>
                      <a:pt x="1048" y="947"/>
                    </a:lnTo>
                    <a:lnTo>
                      <a:pt x="1048" y="945"/>
                    </a:lnTo>
                    <a:lnTo>
                      <a:pt x="1048" y="937"/>
                    </a:lnTo>
                    <a:lnTo>
                      <a:pt x="1048" y="935"/>
                    </a:lnTo>
                    <a:lnTo>
                      <a:pt x="1048" y="934"/>
                    </a:lnTo>
                    <a:lnTo>
                      <a:pt x="1047" y="934"/>
                    </a:lnTo>
                    <a:lnTo>
                      <a:pt x="1046" y="934"/>
                    </a:lnTo>
                    <a:lnTo>
                      <a:pt x="1045" y="934"/>
                    </a:lnTo>
                    <a:lnTo>
                      <a:pt x="1045" y="935"/>
                    </a:lnTo>
                    <a:lnTo>
                      <a:pt x="1044" y="935"/>
                    </a:lnTo>
                    <a:lnTo>
                      <a:pt x="1044" y="935"/>
                    </a:lnTo>
                    <a:lnTo>
                      <a:pt x="1044" y="934"/>
                    </a:lnTo>
                    <a:lnTo>
                      <a:pt x="1044" y="933"/>
                    </a:lnTo>
                    <a:lnTo>
                      <a:pt x="1043" y="933"/>
                    </a:lnTo>
                    <a:lnTo>
                      <a:pt x="1043" y="934"/>
                    </a:lnTo>
                    <a:lnTo>
                      <a:pt x="1042" y="934"/>
                    </a:lnTo>
                    <a:lnTo>
                      <a:pt x="1041" y="934"/>
                    </a:lnTo>
                    <a:lnTo>
                      <a:pt x="1040" y="934"/>
                    </a:lnTo>
                    <a:lnTo>
                      <a:pt x="1040" y="933"/>
                    </a:lnTo>
                    <a:lnTo>
                      <a:pt x="1040" y="932"/>
                    </a:lnTo>
                    <a:lnTo>
                      <a:pt x="1040" y="931"/>
                    </a:lnTo>
                    <a:lnTo>
                      <a:pt x="1040" y="930"/>
                    </a:lnTo>
                    <a:lnTo>
                      <a:pt x="1040" y="929"/>
                    </a:lnTo>
                    <a:lnTo>
                      <a:pt x="1040" y="928"/>
                    </a:lnTo>
                    <a:lnTo>
                      <a:pt x="1039" y="928"/>
                    </a:lnTo>
                    <a:lnTo>
                      <a:pt x="1039" y="929"/>
                    </a:lnTo>
                    <a:lnTo>
                      <a:pt x="1039" y="930"/>
                    </a:lnTo>
                    <a:lnTo>
                      <a:pt x="1038" y="930"/>
                    </a:lnTo>
                    <a:lnTo>
                      <a:pt x="1038" y="931"/>
                    </a:lnTo>
                    <a:lnTo>
                      <a:pt x="1037" y="931"/>
                    </a:lnTo>
                    <a:lnTo>
                      <a:pt x="1036" y="931"/>
                    </a:lnTo>
                    <a:lnTo>
                      <a:pt x="1035" y="931"/>
                    </a:lnTo>
                    <a:lnTo>
                      <a:pt x="1035" y="932"/>
                    </a:lnTo>
                    <a:lnTo>
                      <a:pt x="1035" y="933"/>
                    </a:lnTo>
                    <a:lnTo>
                      <a:pt x="1033" y="933"/>
                    </a:lnTo>
                    <a:lnTo>
                      <a:pt x="1032" y="933"/>
                    </a:lnTo>
                    <a:lnTo>
                      <a:pt x="1031" y="933"/>
                    </a:lnTo>
                    <a:lnTo>
                      <a:pt x="1031" y="933"/>
                    </a:lnTo>
                    <a:lnTo>
                      <a:pt x="1030" y="933"/>
                    </a:lnTo>
                    <a:lnTo>
                      <a:pt x="1029" y="933"/>
                    </a:lnTo>
                    <a:lnTo>
                      <a:pt x="1029" y="934"/>
                    </a:lnTo>
                    <a:lnTo>
                      <a:pt x="1029" y="935"/>
                    </a:lnTo>
                    <a:lnTo>
                      <a:pt x="1029" y="936"/>
                    </a:lnTo>
                    <a:lnTo>
                      <a:pt x="1029" y="936"/>
                    </a:lnTo>
                    <a:lnTo>
                      <a:pt x="1029" y="937"/>
                    </a:lnTo>
                    <a:lnTo>
                      <a:pt x="1028" y="937"/>
                    </a:lnTo>
                    <a:lnTo>
                      <a:pt x="1027" y="937"/>
                    </a:lnTo>
                    <a:lnTo>
                      <a:pt x="1026" y="937"/>
                    </a:lnTo>
                    <a:lnTo>
                      <a:pt x="1025" y="937"/>
                    </a:lnTo>
                    <a:lnTo>
                      <a:pt x="1024" y="937"/>
                    </a:lnTo>
                    <a:lnTo>
                      <a:pt x="1023" y="937"/>
                    </a:lnTo>
                    <a:lnTo>
                      <a:pt x="1023" y="938"/>
                    </a:lnTo>
                    <a:lnTo>
                      <a:pt x="1022" y="938"/>
                    </a:lnTo>
                    <a:lnTo>
                      <a:pt x="1021" y="938"/>
                    </a:lnTo>
                    <a:lnTo>
                      <a:pt x="1020" y="938"/>
                    </a:lnTo>
                    <a:lnTo>
                      <a:pt x="1019" y="938"/>
                    </a:lnTo>
                    <a:lnTo>
                      <a:pt x="1019" y="938"/>
                    </a:lnTo>
                    <a:lnTo>
                      <a:pt x="1018" y="938"/>
                    </a:lnTo>
                    <a:lnTo>
                      <a:pt x="1017" y="938"/>
                    </a:lnTo>
                    <a:lnTo>
                      <a:pt x="1016" y="938"/>
                    </a:lnTo>
                    <a:lnTo>
                      <a:pt x="1015" y="938"/>
                    </a:lnTo>
                    <a:lnTo>
                      <a:pt x="1014" y="938"/>
                    </a:lnTo>
                    <a:lnTo>
                      <a:pt x="1013" y="938"/>
                    </a:lnTo>
                    <a:lnTo>
                      <a:pt x="1013" y="939"/>
                    </a:lnTo>
                    <a:lnTo>
                      <a:pt x="1013" y="940"/>
                    </a:lnTo>
                    <a:lnTo>
                      <a:pt x="1013" y="941"/>
                    </a:lnTo>
                    <a:lnTo>
                      <a:pt x="1013" y="942"/>
                    </a:lnTo>
                    <a:lnTo>
                      <a:pt x="1012" y="942"/>
                    </a:lnTo>
                    <a:lnTo>
                      <a:pt x="1012" y="943"/>
                    </a:lnTo>
                    <a:lnTo>
                      <a:pt x="1012" y="944"/>
                    </a:lnTo>
                    <a:lnTo>
                      <a:pt x="1011" y="944"/>
                    </a:lnTo>
                    <a:lnTo>
                      <a:pt x="1011" y="945"/>
                    </a:lnTo>
                    <a:lnTo>
                      <a:pt x="1011" y="946"/>
                    </a:lnTo>
                    <a:lnTo>
                      <a:pt x="1010" y="946"/>
                    </a:lnTo>
                    <a:lnTo>
                      <a:pt x="1010" y="947"/>
                    </a:lnTo>
                    <a:lnTo>
                      <a:pt x="1010" y="948"/>
                    </a:lnTo>
                    <a:lnTo>
                      <a:pt x="1009" y="948"/>
                    </a:lnTo>
                    <a:lnTo>
                      <a:pt x="1009" y="948"/>
                    </a:lnTo>
                    <a:lnTo>
                      <a:pt x="1009" y="949"/>
                    </a:lnTo>
                    <a:lnTo>
                      <a:pt x="1008" y="949"/>
                    </a:lnTo>
                    <a:lnTo>
                      <a:pt x="1008" y="950"/>
                    </a:lnTo>
                    <a:lnTo>
                      <a:pt x="1008" y="951"/>
                    </a:lnTo>
                    <a:lnTo>
                      <a:pt x="1007" y="951"/>
                    </a:lnTo>
                    <a:lnTo>
                      <a:pt x="1007" y="951"/>
                    </a:lnTo>
                    <a:lnTo>
                      <a:pt x="1006" y="951"/>
                    </a:lnTo>
                    <a:lnTo>
                      <a:pt x="1005" y="951"/>
                    </a:lnTo>
                    <a:lnTo>
                      <a:pt x="1004" y="951"/>
                    </a:lnTo>
                    <a:lnTo>
                      <a:pt x="1004" y="952"/>
                    </a:lnTo>
                    <a:lnTo>
                      <a:pt x="1004" y="953"/>
                    </a:lnTo>
                    <a:lnTo>
                      <a:pt x="1003" y="953"/>
                    </a:lnTo>
                    <a:lnTo>
                      <a:pt x="1003" y="954"/>
                    </a:lnTo>
                    <a:lnTo>
                      <a:pt x="1002" y="954"/>
                    </a:lnTo>
                    <a:lnTo>
                      <a:pt x="1000" y="954"/>
                    </a:lnTo>
                    <a:lnTo>
                      <a:pt x="999" y="954"/>
                    </a:lnTo>
                    <a:lnTo>
                      <a:pt x="999" y="953"/>
                    </a:lnTo>
                    <a:lnTo>
                      <a:pt x="999" y="952"/>
                    </a:lnTo>
                    <a:lnTo>
                      <a:pt x="998" y="952"/>
                    </a:lnTo>
                    <a:lnTo>
                      <a:pt x="997" y="952"/>
                    </a:lnTo>
                    <a:lnTo>
                      <a:pt x="997" y="951"/>
                    </a:lnTo>
                    <a:lnTo>
                      <a:pt x="996" y="951"/>
                    </a:lnTo>
                    <a:lnTo>
                      <a:pt x="995" y="951"/>
                    </a:lnTo>
                    <a:lnTo>
                      <a:pt x="994" y="951"/>
                    </a:lnTo>
                    <a:lnTo>
                      <a:pt x="994" y="951"/>
                    </a:lnTo>
                    <a:lnTo>
                      <a:pt x="993" y="951"/>
                    </a:lnTo>
                    <a:lnTo>
                      <a:pt x="992" y="951"/>
                    </a:lnTo>
                    <a:lnTo>
                      <a:pt x="991" y="951"/>
                    </a:lnTo>
                    <a:lnTo>
                      <a:pt x="990" y="951"/>
                    </a:lnTo>
                    <a:lnTo>
                      <a:pt x="990" y="952"/>
                    </a:lnTo>
                    <a:lnTo>
                      <a:pt x="989" y="952"/>
                    </a:lnTo>
                    <a:lnTo>
                      <a:pt x="988" y="952"/>
                    </a:lnTo>
                    <a:lnTo>
                      <a:pt x="987" y="952"/>
                    </a:lnTo>
                    <a:lnTo>
                      <a:pt x="986" y="952"/>
                    </a:lnTo>
                    <a:lnTo>
                      <a:pt x="986" y="951"/>
                    </a:lnTo>
                    <a:lnTo>
                      <a:pt x="986" y="950"/>
                    </a:lnTo>
                    <a:lnTo>
                      <a:pt x="986" y="949"/>
                    </a:lnTo>
                    <a:lnTo>
                      <a:pt x="986" y="948"/>
                    </a:lnTo>
                    <a:lnTo>
                      <a:pt x="986" y="948"/>
                    </a:lnTo>
                    <a:lnTo>
                      <a:pt x="986" y="947"/>
                    </a:lnTo>
                    <a:lnTo>
                      <a:pt x="986" y="946"/>
                    </a:lnTo>
                    <a:lnTo>
                      <a:pt x="986" y="945"/>
                    </a:lnTo>
                    <a:lnTo>
                      <a:pt x="986" y="944"/>
                    </a:lnTo>
                    <a:lnTo>
                      <a:pt x="986" y="943"/>
                    </a:lnTo>
                    <a:lnTo>
                      <a:pt x="986" y="942"/>
                    </a:lnTo>
                    <a:lnTo>
                      <a:pt x="986" y="941"/>
                    </a:lnTo>
                    <a:lnTo>
                      <a:pt x="986" y="940"/>
                    </a:lnTo>
                    <a:lnTo>
                      <a:pt x="986" y="939"/>
                    </a:lnTo>
                    <a:lnTo>
                      <a:pt x="986" y="938"/>
                    </a:lnTo>
                    <a:lnTo>
                      <a:pt x="986" y="937"/>
                    </a:lnTo>
                    <a:lnTo>
                      <a:pt x="986" y="936"/>
                    </a:lnTo>
                    <a:lnTo>
                      <a:pt x="986" y="936"/>
                    </a:lnTo>
                    <a:lnTo>
                      <a:pt x="986" y="935"/>
                    </a:lnTo>
                    <a:lnTo>
                      <a:pt x="986" y="934"/>
                    </a:lnTo>
                    <a:lnTo>
                      <a:pt x="985" y="934"/>
                    </a:lnTo>
                    <a:lnTo>
                      <a:pt x="984" y="934"/>
                    </a:lnTo>
                    <a:lnTo>
                      <a:pt x="984" y="933"/>
                    </a:lnTo>
                    <a:lnTo>
                      <a:pt x="984" y="932"/>
                    </a:lnTo>
                    <a:lnTo>
                      <a:pt x="984" y="931"/>
                    </a:lnTo>
                    <a:lnTo>
                      <a:pt x="984" y="930"/>
                    </a:lnTo>
                    <a:lnTo>
                      <a:pt x="984" y="929"/>
                    </a:lnTo>
                    <a:lnTo>
                      <a:pt x="985" y="929"/>
                    </a:lnTo>
                    <a:lnTo>
                      <a:pt x="985" y="928"/>
                    </a:lnTo>
                    <a:lnTo>
                      <a:pt x="985" y="927"/>
                    </a:lnTo>
                    <a:lnTo>
                      <a:pt x="984" y="927"/>
                    </a:lnTo>
                    <a:lnTo>
                      <a:pt x="983" y="927"/>
                    </a:lnTo>
                    <a:lnTo>
                      <a:pt x="983" y="928"/>
                    </a:lnTo>
                    <a:lnTo>
                      <a:pt x="982" y="928"/>
                    </a:lnTo>
                    <a:lnTo>
                      <a:pt x="982" y="927"/>
                    </a:lnTo>
                    <a:lnTo>
                      <a:pt x="982" y="927"/>
                    </a:lnTo>
                    <a:lnTo>
                      <a:pt x="981" y="927"/>
                    </a:lnTo>
                    <a:lnTo>
                      <a:pt x="980" y="927"/>
                    </a:lnTo>
                    <a:lnTo>
                      <a:pt x="979" y="927"/>
                    </a:lnTo>
                    <a:lnTo>
                      <a:pt x="978" y="927"/>
                    </a:lnTo>
                    <a:lnTo>
                      <a:pt x="978" y="926"/>
                    </a:lnTo>
                    <a:lnTo>
                      <a:pt x="978" y="925"/>
                    </a:lnTo>
                    <a:lnTo>
                      <a:pt x="977" y="925"/>
                    </a:lnTo>
                    <a:lnTo>
                      <a:pt x="977" y="924"/>
                    </a:lnTo>
                    <a:lnTo>
                      <a:pt x="977" y="923"/>
                    </a:lnTo>
                    <a:lnTo>
                      <a:pt x="977" y="923"/>
                    </a:lnTo>
                    <a:lnTo>
                      <a:pt x="977" y="922"/>
                    </a:lnTo>
                    <a:lnTo>
                      <a:pt x="977" y="921"/>
                    </a:lnTo>
                    <a:lnTo>
                      <a:pt x="977" y="920"/>
                    </a:lnTo>
                    <a:lnTo>
                      <a:pt x="977" y="919"/>
                    </a:lnTo>
                    <a:lnTo>
                      <a:pt x="977" y="918"/>
                    </a:lnTo>
                    <a:lnTo>
                      <a:pt x="977" y="917"/>
                    </a:lnTo>
                    <a:lnTo>
                      <a:pt x="977" y="916"/>
                    </a:lnTo>
                    <a:lnTo>
                      <a:pt x="976" y="916"/>
                    </a:lnTo>
                    <a:lnTo>
                      <a:pt x="975" y="916"/>
                    </a:lnTo>
                    <a:lnTo>
                      <a:pt x="974" y="916"/>
                    </a:lnTo>
                    <a:lnTo>
                      <a:pt x="973" y="916"/>
                    </a:lnTo>
                    <a:lnTo>
                      <a:pt x="972" y="916"/>
                    </a:lnTo>
                    <a:lnTo>
                      <a:pt x="971" y="916"/>
                    </a:lnTo>
                    <a:lnTo>
                      <a:pt x="970" y="916"/>
                    </a:lnTo>
                    <a:lnTo>
                      <a:pt x="970" y="916"/>
                    </a:lnTo>
                    <a:lnTo>
                      <a:pt x="969" y="916"/>
                    </a:lnTo>
                    <a:lnTo>
                      <a:pt x="968" y="916"/>
                    </a:lnTo>
                    <a:lnTo>
                      <a:pt x="967" y="916"/>
                    </a:lnTo>
                    <a:lnTo>
                      <a:pt x="966" y="916"/>
                    </a:lnTo>
                    <a:lnTo>
                      <a:pt x="965" y="916"/>
                    </a:lnTo>
                    <a:lnTo>
                      <a:pt x="965" y="915"/>
                    </a:lnTo>
                    <a:lnTo>
                      <a:pt x="964" y="915"/>
                    </a:lnTo>
                    <a:lnTo>
                      <a:pt x="964" y="914"/>
                    </a:lnTo>
                    <a:lnTo>
                      <a:pt x="964" y="913"/>
                    </a:lnTo>
                    <a:lnTo>
                      <a:pt x="964" y="911"/>
                    </a:lnTo>
                    <a:lnTo>
                      <a:pt x="964" y="911"/>
                    </a:lnTo>
                    <a:lnTo>
                      <a:pt x="964" y="910"/>
                    </a:lnTo>
                    <a:lnTo>
                      <a:pt x="964" y="909"/>
                    </a:lnTo>
                    <a:lnTo>
                      <a:pt x="964" y="908"/>
                    </a:lnTo>
                    <a:lnTo>
                      <a:pt x="964" y="907"/>
                    </a:lnTo>
                    <a:lnTo>
                      <a:pt x="964" y="905"/>
                    </a:lnTo>
                    <a:lnTo>
                      <a:pt x="964" y="903"/>
                    </a:lnTo>
                    <a:lnTo>
                      <a:pt x="964" y="902"/>
                    </a:lnTo>
                    <a:lnTo>
                      <a:pt x="964" y="901"/>
                    </a:lnTo>
                    <a:lnTo>
                      <a:pt x="964" y="900"/>
                    </a:lnTo>
                    <a:lnTo>
                      <a:pt x="964" y="899"/>
                    </a:lnTo>
                    <a:lnTo>
                      <a:pt x="964" y="899"/>
                    </a:lnTo>
                    <a:lnTo>
                      <a:pt x="960" y="899"/>
                    </a:lnTo>
                    <a:lnTo>
                      <a:pt x="960" y="898"/>
                    </a:lnTo>
                    <a:lnTo>
                      <a:pt x="959" y="898"/>
                    </a:lnTo>
                    <a:lnTo>
                      <a:pt x="959" y="899"/>
                    </a:lnTo>
                    <a:lnTo>
                      <a:pt x="958" y="899"/>
                    </a:lnTo>
                    <a:lnTo>
                      <a:pt x="957" y="899"/>
                    </a:lnTo>
                    <a:lnTo>
                      <a:pt x="957" y="899"/>
                    </a:lnTo>
                    <a:lnTo>
                      <a:pt x="957" y="899"/>
                    </a:lnTo>
                    <a:lnTo>
                      <a:pt x="956" y="899"/>
                    </a:lnTo>
                    <a:lnTo>
                      <a:pt x="955" y="899"/>
                    </a:lnTo>
                    <a:lnTo>
                      <a:pt x="955" y="900"/>
                    </a:lnTo>
                    <a:lnTo>
                      <a:pt x="954" y="900"/>
                    </a:lnTo>
                    <a:lnTo>
                      <a:pt x="953" y="900"/>
                    </a:lnTo>
                    <a:lnTo>
                      <a:pt x="953" y="901"/>
                    </a:lnTo>
                    <a:lnTo>
                      <a:pt x="952" y="901"/>
                    </a:lnTo>
                    <a:lnTo>
                      <a:pt x="951" y="901"/>
                    </a:lnTo>
                    <a:lnTo>
                      <a:pt x="950" y="901"/>
                    </a:lnTo>
                    <a:lnTo>
                      <a:pt x="950" y="902"/>
                    </a:lnTo>
                    <a:lnTo>
                      <a:pt x="949" y="902"/>
                    </a:lnTo>
                    <a:lnTo>
                      <a:pt x="948" y="902"/>
                    </a:lnTo>
                    <a:lnTo>
                      <a:pt x="948" y="903"/>
                    </a:lnTo>
                    <a:lnTo>
                      <a:pt x="947" y="903"/>
                    </a:lnTo>
                    <a:lnTo>
                      <a:pt x="946" y="903"/>
                    </a:lnTo>
                    <a:lnTo>
                      <a:pt x="945" y="903"/>
                    </a:lnTo>
                    <a:lnTo>
                      <a:pt x="945" y="904"/>
                    </a:lnTo>
                    <a:lnTo>
                      <a:pt x="945" y="904"/>
                    </a:lnTo>
                    <a:lnTo>
                      <a:pt x="945" y="905"/>
                    </a:lnTo>
                    <a:lnTo>
                      <a:pt x="944" y="905"/>
                    </a:lnTo>
                    <a:lnTo>
                      <a:pt x="944" y="906"/>
                    </a:lnTo>
                    <a:lnTo>
                      <a:pt x="943" y="907"/>
                    </a:lnTo>
                    <a:lnTo>
                      <a:pt x="942" y="907"/>
                    </a:lnTo>
                    <a:lnTo>
                      <a:pt x="942" y="908"/>
                    </a:lnTo>
                    <a:lnTo>
                      <a:pt x="942" y="909"/>
                    </a:lnTo>
                    <a:lnTo>
                      <a:pt x="942" y="910"/>
                    </a:lnTo>
                    <a:lnTo>
                      <a:pt x="942" y="911"/>
                    </a:lnTo>
                    <a:lnTo>
                      <a:pt x="942" y="912"/>
                    </a:lnTo>
                    <a:lnTo>
                      <a:pt x="942" y="939"/>
                    </a:lnTo>
                    <a:lnTo>
                      <a:pt x="945" y="939"/>
                    </a:lnTo>
                    <a:lnTo>
                      <a:pt x="945" y="940"/>
                    </a:lnTo>
                    <a:lnTo>
                      <a:pt x="945" y="941"/>
                    </a:lnTo>
                    <a:lnTo>
                      <a:pt x="945" y="942"/>
                    </a:lnTo>
                    <a:lnTo>
                      <a:pt x="945" y="943"/>
                    </a:lnTo>
                    <a:lnTo>
                      <a:pt x="945" y="945"/>
                    </a:lnTo>
                    <a:lnTo>
                      <a:pt x="945" y="946"/>
                    </a:lnTo>
                    <a:lnTo>
                      <a:pt x="946" y="947"/>
                    </a:lnTo>
                    <a:lnTo>
                      <a:pt x="947" y="947"/>
                    </a:lnTo>
                    <a:lnTo>
                      <a:pt x="947" y="948"/>
                    </a:lnTo>
                    <a:lnTo>
                      <a:pt x="949" y="949"/>
                    </a:lnTo>
                    <a:lnTo>
                      <a:pt x="950" y="949"/>
                    </a:lnTo>
                    <a:lnTo>
                      <a:pt x="951" y="949"/>
                    </a:lnTo>
                    <a:lnTo>
                      <a:pt x="951" y="952"/>
                    </a:lnTo>
                    <a:lnTo>
                      <a:pt x="950" y="952"/>
                    </a:lnTo>
                    <a:lnTo>
                      <a:pt x="949" y="952"/>
                    </a:lnTo>
                    <a:lnTo>
                      <a:pt x="949" y="953"/>
                    </a:lnTo>
                    <a:lnTo>
                      <a:pt x="948" y="953"/>
                    </a:lnTo>
                    <a:lnTo>
                      <a:pt x="947" y="953"/>
                    </a:lnTo>
                    <a:lnTo>
                      <a:pt x="947" y="954"/>
                    </a:lnTo>
                    <a:lnTo>
                      <a:pt x="946" y="954"/>
                    </a:lnTo>
                    <a:lnTo>
                      <a:pt x="946" y="955"/>
                    </a:lnTo>
                    <a:lnTo>
                      <a:pt x="945" y="955"/>
                    </a:lnTo>
                    <a:lnTo>
                      <a:pt x="945" y="956"/>
                    </a:lnTo>
                    <a:lnTo>
                      <a:pt x="945" y="956"/>
                    </a:lnTo>
                    <a:lnTo>
                      <a:pt x="944" y="956"/>
                    </a:lnTo>
                    <a:lnTo>
                      <a:pt x="943" y="956"/>
                    </a:lnTo>
                    <a:lnTo>
                      <a:pt x="943" y="957"/>
                    </a:lnTo>
                    <a:lnTo>
                      <a:pt x="942" y="957"/>
                    </a:lnTo>
                    <a:lnTo>
                      <a:pt x="941" y="957"/>
                    </a:lnTo>
                    <a:lnTo>
                      <a:pt x="939" y="956"/>
                    </a:lnTo>
                    <a:lnTo>
                      <a:pt x="939" y="955"/>
                    </a:lnTo>
                    <a:lnTo>
                      <a:pt x="938" y="955"/>
                    </a:lnTo>
                    <a:lnTo>
                      <a:pt x="937" y="955"/>
                    </a:lnTo>
                    <a:lnTo>
                      <a:pt x="936" y="955"/>
                    </a:lnTo>
                    <a:lnTo>
                      <a:pt x="935" y="955"/>
                    </a:lnTo>
                    <a:lnTo>
                      <a:pt x="935" y="954"/>
                    </a:lnTo>
                    <a:lnTo>
                      <a:pt x="934" y="954"/>
                    </a:lnTo>
                    <a:lnTo>
                      <a:pt x="933" y="954"/>
                    </a:lnTo>
                    <a:lnTo>
                      <a:pt x="933" y="953"/>
                    </a:lnTo>
                    <a:lnTo>
                      <a:pt x="933" y="953"/>
                    </a:lnTo>
                    <a:lnTo>
                      <a:pt x="932" y="953"/>
                    </a:lnTo>
                    <a:lnTo>
                      <a:pt x="931" y="953"/>
                    </a:lnTo>
                    <a:lnTo>
                      <a:pt x="931" y="952"/>
                    </a:lnTo>
                    <a:lnTo>
                      <a:pt x="930" y="952"/>
                    </a:lnTo>
                    <a:lnTo>
                      <a:pt x="929" y="952"/>
                    </a:lnTo>
                    <a:lnTo>
                      <a:pt x="928" y="952"/>
                    </a:lnTo>
                    <a:lnTo>
                      <a:pt x="928" y="951"/>
                    </a:lnTo>
                    <a:lnTo>
                      <a:pt x="927" y="951"/>
                    </a:lnTo>
                    <a:lnTo>
                      <a:pt x="926" y="951"/>
                    </a:lnTo>
                    <a:lnTo>
                      <a:pt x="926" y="950"/>
                    </a:lnTo>
                    <a:lnTo>
                      <a:pt x="926" y="949"/>
                    </a:lnTo>
                    <a:lnTo>
                      <a:pt x="925" y="949"/>
                    </a:lnTo>
                    <a:lnTo>
                      <a:pt x="925" y="948"/>
                    </a:lnTo>
                    <a:lnTo>
                      <a:pt x="924" y="948"/>
                    </a:lnTo>
                    <a:lnTo>
                      <a:pt x="924" y="948"/>
                    </a:lnTo>
                    <a:lnTo>
                      <a:pt x="923" y="948"/>
                    </a:lnTo>
                    <a:lnTo>
                      <a:pt x="923" y="947"/>
                    </a:lnTo>
                    <a:lnTo>
                      <a:pt x="922" y="947"/>
                    </a:lnTo>
                    <a:lnTo>
                      <a:pt x="921" y="947"/>
                    </a:lnTo>
                    <a:lnTo>
                      <a:pt x="921" y="948"/>
                    </a:lnTo>
                    <a:lnTo>
                      <a:pt x="920" y="948"/>
                    </a:lnTo>
                    <a:lnTo>
                      <a:pt x="920" y="948"/>
                    </a:lnTo>
                    <a:lnTo>
                      <a:pt x="920" y="948"/>
                    </a:lnTo>
                    <a:lnTo>
                      <a:pt x="919" y="948"/>
                    </a:lnTo>
                    <a:lnTo>
                      <a:pt x="919" y="949"/>
                    </a:lnTo>
                    <a:lnTo>
                      <a:pt x="918" y="949"/>
                    </a:lnTo>
                    <a:lnTo>
                      <a:pt x="918" y="950"/>
                    </a:lnTo>
                    <a:lnTo>
                      <a:pt x="918" y="951"/>
                    </a:lnTo>
                    <a:lnTo>
                      <a:pt x="918" y="952"/>
                    </a:lnTo>
                    <a:lnTo>
                      <a:pt x="917" y="952"/>
                    </a:lnTo>
                    <a:lnTo>
                      <a:pt x="917" y="953"/>
                    </a:lnTo>
                    <a:lnTo>
                      <a:pt x="916" y="953"/>
                    </a:lnTo>
                    <a:lnTo>
                      <a:pt x="916" y="954"/>
                    </a:lnTo>
                    <a:lnTo>
                      <a:pt x="916" y="955"/>
                    </a:lnTo>
                    <a:lnTo>
                      <a:pt x="916" y="956"/>
                    </a:lnTo>
                    <a:lnTo>
                      <a:pt x="916" y="957"/>
                    </a:lnTo>
                    <a:lnTo>
                      <a:pt x="915" y="957"/>
                    </a:lnTo>
                    <a:lnTo>
                      <a:pt x="915" y="958"/>
                    </a:lnTo>
                    <a:lnTo>
                      <a:pt x="915" y="957"/>
                    </a:lnTo>
                    <a:lnTo>
                      <a:pt x="914" y="957"/>
                    </a:lnTo>
                    <a:lnTo>
                      <a:pt x="914" y="958"/>
                    </a:lnTo>
                    <a:lnTo>
                      <a:pt x="913" y="958"/>
                    </a:lnTo>
                    <a:lnTo>
                      <a:pt x="912" y="958"/>
                    </a:lnTo>
                    <a:lnTo>
                      <a:pt x="911" y="958"/>
                    </a:lnTo>
                    <a:lnTo>
                      <a:pt x="911" y="959"/>
                    </a:lnTo>
                    <a:lnTo>
                      <a:pt x="911" y="960"/>
                    </a:lnTo>
                    <a:lnTo>
                      <a:pt x="910" y="960"/>
                    </a:lnTo>
                    <a:lnTo>
                      <a:pt x="909" y="960"/>
                    </a:lnTo>
                    <a:lnTo>
                      <a:pt x="909" y="960"/>
                    </a:lnTo>
                    <a:lnTo>
                      <a:pt x="908" y="961"/>
                    </a:lnTo>
                    <a:lnTo>
                      <a:pt x="908" y="962"/>
                    </a:lnTo>
                    <a:lnTo>
                      <a:pt x="908" y="963"/>
                    </a:lnTo>
                    <a:lnTo>
                      <a:pt x="906" y="963"/>
                    </a:lnTo>
                    <a:lnTo>
                      <a:pt x="906" y="962"/>
                    </a:lnTo>
                    <a:lnTo>
                      <a:pt x="906" y="961"/>
                    </a:lnTo>
                    <a:lnTo>
                      <a:pt x="906" y="960"/>
                    </a:lnTo>
                    <a:lnTo>
                      <a:pt x="907" y="960"/>
                    </a:lnTo>
                    <a:lnTo>
                      <a:pt x="907" y="960"/>
                    </a:lnTo>
                    <a:lnTo>
                      <a:pt x="906" y="960"/>
                    </a:lnTo>
                    <a:lnTo>
                      <a:pt x="906" y="959"/>
                    </a:lnTo>
                    <a:lnTo>
                      <a:pt x="906" y="958"/>
                    </a:lnTo>
                    <a:lnTo>
                      <a:pt x="906" y="957"/>
                    </a:lnTo>
                    <a:lnTo>
                      <a:pt x="906" y="956"/>
                    </a:lnTo>
                    <a:lnTo>
                      <a:pt x="906" y="955"/>
                    </a:lnTo>
                    <a:lnTo>
                      <a:pt x="907" y="954"/>
                    </a:lnTo>
                    <a:lnTo>
                      <a:pt x="906" y="954"/>
                    </a:lnTo>
                    <a:lnTo>
                      <a:pt x="906" y="953"/>
                    </a:lnTo>
                    <a:lnTo>
                      <a:pt x="906" y="952"/>
                    </a:lnTo>
                    <a:lnTo>
                      <a:pt x="906" y="951"/>
                    </a:lnTo>
                    <a:lnTo>
                      <a:pt x="906" y="950"/>
                    </a:lnTo>
                    <a:lnTo>
                      <a:pt x="906" y="949"/>
                    </a:lnTo>
                    <a:lnTo>
                      <a:pt x="906" y="948"/>
                    </a:lnTo>
                    <a:lnTo>
                      <a:pt x="906" y="948"/>
                    </a:lnTo>
                    <a:lnTo>
                      <a:pt x="905" y="948"/>
                    </a:lnTo>
                    <a:lnTo>
                      <a:pt x="905" y="947"/>
                    </a:lnTo>
                    <a:lnTo>
                      <a:pt x="904" y="947"/>
                    </a:lnTo>
                    <a:lnTo>
                      <a:pt x="904" y="946"/>
                    </a:lnTo>
                    <a:lnTo>
                      <a:pt x="903" y="946"/>
                    </a:lnTo>
                    <a:lnTo>
                      <a:pt x="902" y="946"/>
                    </a:lnTo>
                    <a:lnTo>
                      <a:pt x="901" y="946"/>
                    </a:lnTo>
                    <a:lnTo>
                      <a:pt x="900" y="946"/>
                    </a:lnTo>
                    <a:lnTo>
                      <a:pt x="899" y="946"/>
                    </a:lnTo>
                    <a:lnTo>
                      <a:pt x="898" y="946"/>
                    </a:lnTo>
                    <a:lnTo>
                      <a:pt x="897" y="946"/>
                    </a:lnTo>
                    <a:lnTo>
                      <a:pt x="897" y="947"/>
                    </a:lnTo>
                    <a:lnTo>
                      <a:pt x="897" y="946"/>
                    </a:lnTo>
                    <a:lnTo>
                      <a:pt x="897" y="947"/>
                    </a:lnTo>
                    <a:lnTo>
                      <a:pt x="896" y="947"/>
                    </a:lnTo>
                    <a:lnTo>
                      <a:pt x="895" y="947"/>
                    </a:lnTo>
                    <a:lnTo>
                      <a:pt x="895" y="947"/>
                    </a:lnTo>
                    <a:lnTo>
                      <a:pt x="895" y="948"/>
                    </a:lnTo>
                    <a:lnTo>
                      <a:pt x="894" y="948"/>
                    </a:lnTo>
                    <a:lnTo>
                      <a:pt x="893" y="948"/>
                    </a:lnTo>
                    <a:lnTo>
                      <a:pt x="892" y="948"/>
                    </a:lnTo>
                    <a:lnTo>
                      <a:pt x="891" y="948"/>
                    </a:lnTo>
                    <a:lnTo>
                      <a:pt x="890" y="948"/>
                    </a:lnTo>
                    <a:lnTo>
                      <a:pt x="890" y="948"/>
                    </a:lnTo>
                    <a:lnTo>
                      <a:pt x="890" y="948"/>
                    </a:lnTo>
                    <a:lnTo>
                      <a:pt x="889" y="948"/>
                    </a:lnTo>
                    <a:lnTo>
                      <a:pt x="889" y="948"/>
                    </a:lnTo>
                    <a:lnTo>
                      <a:pt x="889" y="948"/>
                    </a:lnTo>
                    <a:lnTo>
                      <a:pt x="889" y="948"/>
                    </a:lnTo>
                    <a:lnTo>
                      <a:pt x="889" y="948"/>
                    </a:lnTo>
                    <a:lnTo>
                      <a:pt x="888" y="948"/>
                    </a:lnTo>
                    <a:lnTo>
                      <a:pt x="887" y="948"/>
                    </a:lnTo>
                    <a:lnTo>
                      <a:pt x="886" y="948"/>
                    </a:lnTo>
                    <a:lnTo>
                      <a:pt x="886" y="947"/>
                    </a:lnTo>
                    <a:lnTo>
                      <a:pt x="885" y="947"/>
                    </a:lnTo>
                    <a:lnTo>
                      <a:pt x="884" y="947"/>
                    </a:lnTo>
                    <a:lnTo>
                      <a:pt x="884" y="948"/>
                    </a:lnTo>
                    <a:lnTo>
                      <a:pt x="883" y="948"/>
                    </a:lnTo>
                    <a:lnTo>
                      <a:pt x="883" y="948"/>
                    </a:lnTo>
                    <a:lnTo>
                      <a:pt x="882" y="948"/>
                    </a:lnTo>
                    <a:lnTo>
                      <a:pt x="882" y="948"/>
                    </a:lnTo>
                    <a:lnTo>
                      <a:pt x="881" y="948"/>
                    </a:lnTo>
                    <a:lnTo>
                      <a:pt x="881" y="949"/>
                    </a:lnTo>
                    <a:lnTo>
                      <a:pt x="881" y="950"/>
                    </a:lnTo>
                    <a:lnTo>
                      <a:pt x="880" y="950"/>
                    </a:lnTo>
                    <a:lnTo>
                      <a:pt x="880" y="951"/>
                    </a:lnTo>
                    <a:lnTo>
                      <a:pt x="879" y="951"/>
                    </a:lnTo>
                    <a:lnTo>
                      <a:pt x="879" y="952"/>
                    </a:lnTo>
                    <a:lnTo>
                      <a:pt x="878" y="952"/>
                    </a:lnTo>
                    <a:lnTo>
                      <a:pt x="877" y="952"/>
                    </a:lnTo>
                    <a:lnTo>
                      <a:pt x="876" y="952"/>
                    </a:lnTo>
                    <a:lnTo>
                      <a:pt x="875" y="952"/>
                    </a:lnTo>
                    <a:lnTo>
                      <a:pt x="874" y="952"/>
                    </a:lnTo>
                    <a:lnTo>
                      <a:pt x="874" y="953"/>
                    </a:lnTo>
                    <a:lnTo>
                      <a:pt x="873" y="953"/>
                    </a:lnTo>
                    <a:lnTo>
                      <a:pt x="872" y="953"/>
                    </a:lnTo>
                    <a:lnTo>
                      <a:pt x="871" y="953"/>
                    </a:lnTo>
                    <a:lnTo>
                      <a:pt x="871" y="953"/>
                    </a:lnTo>
                    <a:lnTo>
                      <a:pt x="870" y="953"/>
                    </a:lnTo>
                    <a:lnTo>
                      <a:pt x="869" y="953"/>
                    </a:lnTo>
                    <a:lnTo>
                      <a:pt x="868" y="953"/>
                    </a:lnTo>
                    <a:lnTo>
                      <a:pt x="868" y="952"/>
                    </a:lnTo>
                    <a:lnTo>
                      <a:pt x="867" y="952"/>
                    </a:lnTo>
                    <a:lnTo>
                      <a:pt x="867" y="953"/>
                    </a:lnTo>
                    <a:lnTo>
                      <a:pt x="866" y="953"/>
                    </a:lnTo>
                    <a:lnTo>
                      <a:pt x="865" y="953"/>
                    </a:lnTo>
                    <a:lnTo>
                      <a:pt x="865" y="954"/>
                    </a:lnTo>
                    <a:lnTo>
                      <a:pt x="864" y="954"/>
                    </a:lnTo>
                    <a:lnTo>
                      <a:pt x="863" y="954"/>
                    </a:lnTo>
                    <a:lnTo>
                      <a:pt x="862" y="955"/>
                    </a:lnTo>
                    <a:lnTo>
                      <a:pt x="861" y="955"/>
                    </a:lnTo>
                    <a:lnTo>
                      <a:pt x="860" y="956"/>
                    </a:lnTo>
                    <a:lnTo>
                      <a:pt x="859" y="956"/>
                    </a:lnTo>
                    <a:lnTo>
                      <a:pt x="859" y="957"/>
                    </a:lnTo>
                    <a:lnTo>
                      <a:pt x="858" y="957"/>
                    </a:lnTo>
                    <a:lnTo>
                      <a:pt x="858" y="957"/>
                    </a:lnTo>
                    <a:lnTo>
                      <a:pt x="858" y="958"/>
                    </a:lnTo>
                    <a:lnTo>
                      <a:pt x="857" y="958"/>
                    </a:lnTo>
                    <a:lnTo>
                      <a:pt x="857" y="959"/>
                    </a:lnTo>
                    <a:lnTo>
                      <a:pt x="856" y="959"/>
                    </a:lnTo>
                    <a:lnTo>
                      <a:pt x="855" y="959"/>
                    </a:lnTo>
                    <a:lnTo>
                      <a:pt x="854" y="959"/>
                    </a:lnTo>
                    <a:lnTo>
                      <a:pt x="854" y="960"/>
                    </a:lnTo>
                    <a:lnTo>
                      <a:pt x="853" y="960"/>
                    </a:lnTo>
                    <a:lnTo>
                      <a:pt x="852" y="960"/>
                    </a:lnTo>
                    <a:lnTo>
                      <a:pt x="851" y="960"/>
                    </a:lnTo>
                    <a:lnTo>
                      <a:pt x="850" y="960"/>
                    </a:lnTo>
                    <a:lnTo>
                      <a:pt x="849" y="960"/>
                    </a:lnTo>
                    <a:lnTo>
                      <a:pt x="848" y="960"/>
                    </a:lnTo>
                    <a:lnTo>
                      <a:pt x="847" y="960"/>
                    </a:lnTo>
                    <a:lnTo>
                      <a:pt x="846" y="960"/>
                    </a:lnTo>
                    <a:lnTo>
                      <a:pt x="846" y="960"/>
                    </a:lnTo>
                    <a:lnTo>
                      <a:pt x="845" y="960"/>
                    </a:lnTo>
                    <a:lnTo>
                      <a:pt x="844" y="960"/>
                    </a:lnTo>
                    <a:lnTo>
                      <a:pt x="843" y="960"/>
                    </a:lnTo>
                    <a:lnTo>
                      <a:pt x="843" y="960"/>
                    </a:lnTo>
                    <a:lnTo>
                      <a:pt x="842" y="960"/>
                    </a:lnTo>
                    <a:lnTo>
                      <a:pt x="841" y="960"/>
                    </a:lnTo>
                    <a:lnTo>
                      <a:pt x="840" y="960"/>
                    </a:lnTo>
                    <a:lnTo>
                      <a:pt x="840" y="960"/>
                    </a:lnTo>
                    <a:lnTo>
                      <a:pt x="839" y="960"/>
                    </a:lnTo>
                    <a:lnTo>
                      <a:pt x="838" y="960"/>
                    </a:lnTo>
                    <a:lnTo>
                      <a:pt x="838" y="962"/>
                    </a:lnTo>
                    <a:lnTo>
                      <a:pt x="838" y="963"/>
                    </a:lnTo>
                    <a:lnTo>
                      <a:pt x="838" y="968"/>
                    </a:lnTo>
                    <a:lnTo>
                      <a:pt x="838" y="971"/>
                    </a:lnTo>
                    <a:lnTo>
                      <a:pt x="839" y="973"/>
                    </a:lnTo>
                    <a:lnTo>
                      <a:pt x="839" y="981"/>
                    </a:lnTo>
                    <a:lnTo>
                      <a:pt x="839" y="982"/>
                    </a:lnTo>
                    <a:lnTo>
                      <a:pt x="839" y="983"/>
                    </a:lnTo>
                    <a:lnTo>
                      <a:pt x="839" y="984"/>
                    </a:lnTo>
                    <a:lnTo>
                      <a:pt x="839" y="985"/>
                    </a:lnTo>
                    <a:lnTo>
                      <a:pt x="839" y="987"/>
                    </a:lnTo>
                    <a:lnTo>
                      <a:pt x="839" y="989"/>
                    </a:lnTo>
                    <a:lnTo>
                      <a:pt x="839" y="990"/>
                    </a:lnTo>
                    <a:lnTo>
                      <a:pt x="839" y="994"/>
                    </a:lnTo>
                    <a:lnTo>
                      <a:pt x="839" y="996"/>
                    </a:lnTo>
                    <a:lnTo>
                      <a:pt x="839" y="1001"/>
                    </a:lnTo>
                    <a:lnTo>
                      <a:pt x="839" y="1009"/>
                    </a:lnTo>
                    <a:lnTo>
                      <a:pt x="837" y="1007"/>
                    </a:lnTo>
                    <a:lnTo>
                      <a:pt x="836" y="1006"/>
                    </a:lnTo>
                    <a:lnTo>
                      <a:pt x="834" y="1004"/>
                    </a:lnTo>
                    <a:lnTo>
                      <a:pt x="834" y="1003"/>
                    </a:lnTo>
                    <a:lnTo>
                      <a:pt x="833" y="1002"/>
                    </a:lnTo>
                    <a:lnTo>
                      <a:pt x="832" y="1002"/>
                    </a:lnTo>
                    <a:lnTo>
                      <a:pt x="832" y="1001"/>
                    </a:lnTo>
                    <a:lnTo>
                      <a:pt x="830" y="1000"/>
                    </a:lnTo>
                    <a:lnTo>
                      <a:pt x="830" y="999"/>
                    </a:lnTo>
                    <a:lnTo>
                      <a:pt x="829" y="999"/>
                    </a:lnTo>
                    <a:lnTo>
                      <a:pt x="829" y="998"/>
                    </a:lnTo>
                    <a:lnTo>
                      <a:pt x="828" y="998"/>
                    </a:lnTo>
                    <a:lnTo>
                      <a:pt x="828" y="997"/>
                    </a:lnTo>
                    <a:lnTo>
                      <a:pt x="827" y="997"/>
                    </a:lnTo>
                    <a:lnTo>
                      <a:pt x="827" y="997"/>
                    </a:lnTo>
                    <a:lnTo>
                      <a:pt x="826" y="997"/>
                    </a:lnTo>
                    <a:lnTo>
                      <a:pt x="826" y="996"/>
                    </a:lnTo>
                    <a:lnTo>
                      <a:pt x="825" y="996"/>
                    </a:lnTo>
                    <a:lnTo>
                      <a:pt x="824" y="995"/>
                    </a:lnTo>
                    <a:lnTo>
                      <a:pt x="823" y="994"/>
                    </a:lnTo>
                    <a:lnTo>
                      <a:pt x="822" y="993"/>
                    </a:lnTo>
                    <a:lnTo>
                      <a:pt x="822" y="992"/>
                    </a:lnTo>
                    <a:lnTo>
                      <a:pt x="821" y="991"/>
                    </a:lnTo>
                    <a:lnTo>
                      <a:pt x="820" y="991"/>
                    </a:lnTo>
                    <a:lnTo>
                      <a:pt x="820" y="990"/>
                    </a:lnTo>
                    <a:lnTo>
                      <a:pt x="819" y="989"/>
                    </a:lnTo>
                    <a:lnTo>
                      <a:pt x="818" y="988"/>
                    </a:lnTo>
                    <a:lnTo>
                      <a:pt x="816" y="987"/>
                    </a:lnTo>
                    <a:lnTo>
                      <a:pt x="816" y="986"/>
                    </a:lnTo>
                    <a:lnTo>
                      <a:pt x="815" y="986"/>
                    </a:lnTo>
                    <a:lnTo>
                      <a:pt x="815" y="985"/>
                    </a:lnTo>
                    <a:lnTo>
                      <a:pt x="814" y="985"/>
                    </a:lnTo>
                    <a:lnTo>
                      <a:pt x="814" y="985"/>
                    </a:lnTo>
                    <a:lnTo>
                      <a:pt x="813" y="985"/>
                    </a:lnTo>
                    <a:lnTo>
                      <a:pt x="812" y="984"/>
                    </a:lnTo>
                    <a:lnTo>
                      <a:pt x="811" y="982"/>
                    </a:lnTo>
                    <a:lnTo>
                      <a:pt x="810" y="981"/>
                    </a:lnTo>
                    <a:lnTo>
                      <a:pt x="809" y="980"/>
                    </a:lnTo>
                    <a:lnTo>
                      <a:pt x="807" y="978"/>
                    </a:lnTo>
                    <a:lnTo>
                      <a:pt x="806" y="977"/>
                    </a:lnTo>
                    <a:lnTo>
                      <a:pt x="804" y="975"/>
                    </a:lnTo>
                    <a:lnTo>
                      <a:pt x="803" y="975"/>
                    </a:lnTo>
                    <a:lnTo>
                      <a:pt x="802" y="973"/>
                    </a:lnTo>
                    <a:lnTo>
                      <a:pt x="800" y="972"/>
                    </a:lnTo>
                    <a:lnTo>
                      <a:pt x="799" y="971"/>
                    </a:lnTo>
                    <a:lnTo>
                      <a:pt x="798" y="970"/>
                    </a:lnTo>
                    <a:lnTo>
                      <a:pt x="797" y="970"/>
                    </a:lnTo>
                    <a:lnTo>
                      <a:pt x="797" y="969"/>
                    </a:lnTo>
                    <a:lnTo>
                      <a:pt x="795" y="967"/>
                    </a:lnTo>
                    <a:lnTo>
                      <a:pt x="794" y="965"/>
                    </a:lnTo>
                    <a:lnTo>
                      <a:pt x="793" y="965"/>
                    </a:lnTo>
                    <a:lnTo>
                      <a:pt x="792" y="964"/>
                    </a:lnTo>
                    <a:lnTo>
                      <a:pt x="792" y="963"/>
                    </a:lnTo>
                    <a:lnTo>
                      <a:pt x="791" y="963"/>
                    </a:lnTo>
                    <a:lnTo>
                      <a:pt x="790" y="962"/>
                    </a:lnTo>
                    <a:lnTo>
                      <a:pt x="789" y="961"/>
                    </a:lnTo>
                    <a:lnTo>
                      <a:pt x="784" y="958"/>
                    </a:lnTo>
                    <a:lnTo>
                      <a:pt x="784" y="957"/>
                    </a:lnTo>
                    <a:lnTo>
                      <a:pt x="784" y="957"/>
                    </a:lnTo>
                    <a:lnTo>
                      <a:pt x="784" y="956"/>
                    </a:lnTo>
                    <a:lnTo>
                      <a:pt x="783" y="956"/>
                    </a:lnTo>
                    <a:lnTo>
                      <a:pt x="783" y="955"/>
                    </a:lnTo>
                    <a:lnTo>
                      <a:pt x="782" y="955"/>
                    </a:lnTo>
                    <a:lnTo>
                      <a:pt x="782" y="954"/>
                    </a:lnTo>
                    <a:lnTo>
                      <a:pt x="781" y="954"/>
                    </a:lnTo>
                    <a:lnTo>
                      <a:pt x="781" y="953"/>
                    </a:lnTo>
                    <a:lnTo>
                      <a:pt x="780" y="953"/>
                    </a:lnTo>
                    <a:lnTo>
                      <a:pt x="780" y="952"/>
                    </a:lnTo>
                    <a:lnTo>
                      <a:pt x="779" y="952"/>
                    </a:lnTo>
                    <a:lnTo>
                      <a:pt x="779" y="951"/>
                    </a:lnTo>
                    <a:lnTo>
                      <a:pt x="778" y="951"/>
                    </a:lnTo>
                    <a:lnTo>
                      <a:pt x="778" y="950"/>
                    </a:lnTo>
                    <a:lnTo>
                      <a:pt x="777" y="950"/>
                    </a:lnTo>
                    <a:lnTo>
                      <a:pt x="776" y="949"/>
                    </a:lnTo>
                    <a:lnTo>
                      <a:pt x="774" y="948"/>
                    </a:lnTo>
                    <a:lnTo>
                      <a:pt x="773" y="947"/>
                    </a:lnTo>
                    <a:lnTo>
                      <a:pt x="772" y="946"/>
                    </a:lnTo>
                    <a:lnTo>
                      <a:pt x="771" y="944"/>
                    </a:lnTo>
                    <a:lnTo>
                      <a:pt x="770" y="943"/>
                    </a:lnTo>
                    <a:lnTo>
                      <a:pt x="769" y="942"/>
                    </a:lnTo>
                    <a:lnTo>
                      <a:pt x="768" y="941"/>
                    </a:lnTo>
                    <a:lnTo>
                      <a:pt x="765" y="938"/>
                    </a:lnTo>
                    <a:lnTo>
                      <a:pt x="764" y="938"/>
                    </a:lnTo>
                    <a:lnTo>
                      <a:pt x="764" y="937"/>
                    </a:lnTo>
                    <a:lnTo>
                      <a:pt x="762" y="936"/>
                    </a:lnTo>
                    <a:lnTo>
                      <a:pt x="762" y="936"/>
                    </a:lnTo>
                    <a:lnTo>
                      <a:pt x="761" y="936"/>
                    </a:lnTo>
                    <a:lnTo>
                      <a:pt x="760" y="934"/>
                    </a:lnTo>
                    <a:lnTo>
                      <a:pt x="759" y="933"/>
                    </a:lnTo>
                    <a:lnTo>
                      <a:pt x="757" y="931"/>
                    </a:lnTo>
                    <a:lnTo>
                      <a:pt x="755" y="929"/>
                    </a:lnTo>
                    <a:lnTo>
                      <a:pt x="754" y="928"/>
                    </a:lnTo>
                    <a:lnTo>
                      <a:pt x="753" y="928"/>
                    </a:lnTo>
                    <a:lnTo>
                      <a:pt x="753" y="927"/>
                    </a:lnTo>
                    <a:lnTo>
                      <a:pt x="752" y="927"/>
                    </a:lnTo>
                    <a:lnTo>
                      <a:pt x="752" y="926"/>
                    </a:lnTo>
                    <a:lnTo>
                      <a:pt x="751" y="926"/>
                    </a:lnTo>
                    <a:lnTo>
                      <a:pt x="750" y="925"/>
                    </a:lnTo>
                    <a:lnTo>
                      <a:pt x="750" y="924"/>
                    </a:lnTo>
                    <a:lnTo>
                      <a:pt x="749" y="923"/>
                    </a:lnTo>
                    <a:lnTo>
                      <a:pt x="748" y="923"/>
                    </a:lnTo>
                    <a:lnTo>
                      <a:pt x="747" y="923"/>
                    </a:lnTo>
                    <a:lnTo>
                      <a:pt x="747" y="922"/>
                    </a:lnTo>
                    <a:lnTo>
                      <a:pt x="747" y="922"/>
                    </a:lnTo>
                    <a:lnTo>
                      <a:pt x="744" y="919"/>
                    </a:lnTo>
                    <a:lnTo>
                      <a:pt x="741" y="916"/>
                    </a:lnTo>
                    <a:lnTo>
                      <a:pt x="740" y="915"/>
                    </a:lnTo>
                    <a:lnTo>
                      <a:pt x="739" y="914"/>
                    </a:lnTo>
                    <a:lnTo>
                      <a:pt x="738" y="914"/>
                    </a:lnTo>
                    <a:lnTo>
                      <a:pt x="736" y="911"/>
                    </a:lnTo>
                    <a:lnTo>
                      <a:pt x="722" y="898"/>
                    </a:lnTo>
                    <a:lnTo>
                      <a:pt x="720" y="897"/>
                    </a:lnTo>
                    <a:lnTo>
                      <a:pt x="720" y="896"/>
                    </a:lnTo>
                    <a:lnTo>
                      <a:pt x="718" y="895"/>
                    </a:lnTo>
                    <a:lnTo>
                      <a:pt x="718" y="894"/>
                    </a:lnTo>
                    <a:lnTo>
                      <a:pt x="716" y="893"/>
                    </a:lnTo>
                    <a:lnTo>
                      <a:pt x="715" y="892"/>
                    </a:lnTo>
                    <a:lnTo>
                      <a:pt x="714" y="891"/>
                    </a:lnTo>
                    <a:lnTo>
                      <a:pt x="713" y="890"/>
                    </a:lnTo>
                    <a:lnTo>
                      <a:pt x="710" y="887"/>
                    </a:lnTo>
                    <a:lnTo>
                      <a:pt x="710" y="886"/>
                    </a:lnTo>
                    <a:lnTo>
                      <a:pt x="709" y="886"/>
                    </a:lnTo>
                    <a:lnTo>
                      <a:pt x="709" y="886"/>
                    </a:lnTo>
                    <a:lnTo>
                      <a:pt x="708" y="886"/>
                    </a:lnTo>
                    <a:lnTo>
                      <a:pt x="708" y="885"/>
                    </a:lnTo>
                    <a:lnTo>
                      <a:pt x="707" y="885"/>
                    </a:lnTo>
                    <a:lnTo>
                      <a:pt x="701" y="878"/>
                    </a:lnTo>
                    <a:lnTo>
                      <a:pt x="699" y="877"/>
                    </a:lnTo>
                    <a:lnTo>
                      <a:pt x="698" y="876"/>
                    </a:lnTo>
                    <a:lnTo>
                      <a:pt x="698" y="875"/>
                    </a:lnTo>
                    <a:lnTo>
                      <a:pt x="697" y="874"/>
                    </a:lnTo>
                    <a:lnTo>
                      <a:pt x="692" y="871"/>
                    </a:lnTo>
                    <a:lnTo>
                      <a:pt x="692" y="870"/>
                    </a:lnTo>
                    <a:lnTo>
                      <a:pt x="691" y="869"/>
                    </a:lnTo>
                    <a:lnTo>
                      <a:pt x="685" y="862"/>
                    </a:lnTo>
                    <a:lnTo>
                      <a:pt x="684" y="862"/>
                    </a:lnTo>
                    <a:lnTo>
                      <a:pt x="680" y="859"/>
                    </a:lnTo>
                    <a:lnTo>
                      <a:pt x="677" y="856"/>
                    </a:lnTo>
                    <a:lnTo>
                      <a:pt x="673" y="851"/>
                    </a:lnTo>
                    <a:lnTo>
                      <a:pt x="672" y="851"/>
                    </a:lnTo>
                    <a:lnTo>
                      <a:pt x="670" y="849"/>
                    </a:lnTo>
                    <a:lnTo>
                      <a:pt x="669" y="849"/>
                    </a:lnTo>
                    <a:lnTo>
                      <a:pt x="667" y="847"/>
                    </a:lnTo>
                    <a:lnTo>
                      <a:pt x="667" y="846"/>
                    </a:lnTo>
                    <a:lnTo>
                      <a:pt x="666" y="846"/>
                    </a:lnTo>
                    <a:lnTo>
                      <a:pt x="662" y="842"/>
                    </a:lnTo>
                    <a:lnTo>
                      <a:pt x="657" y="837"/>
                    </a:lnTo>
                    <a:lnTo>
                      <a:pt x="655" y="836"/>
                    </a:lnTo>
                    <a:lnTo>
                      <a:pt x="654" y="835"/>
                    </a:lnTo>
                    <a:lnTo>
                      <a:pt x="654" y="834"/>
                    </a:lnTo>
                    <a:lnTo>
                      <a:pt x="651" y="831"/>
                    </a:lnTo>
                    <a:lnTo>
                      <a:pt x="649" y="830"/>
                    </a:lnTo>
                    <a:lnTo>
                      <a:pt x="648" y="829"/>
                    </a:lnTo>
                    <a:lnTo>
                      <a:pt x="647" y="827"/>
                    </a:lnTo>
                    <a:lnTo>
                      <a:pt x="639" y="820"/>
                    </a:lnTo>
                    <a:lnTo>
                      <a:pt x="638" y="820"/>
                    </a:lnTo>
                    <a:lnTo>
                      <a:pt x="638" y="819"/>
                    </a:lnTo>
                    <a:lnTo>
                      <a:pt x="634" y="815"/>
                    </a:lnTo>
                    <a:lnTo>
                      <a:pt x="631" y="812"/>
                    </a:lnTo>
                    <a:lnTo>
                      <a:pt x="627" y="809"/>
                    </a:lnTo>
                    <a:lnTo>
                      <a:pt x="626" y="808"/>
                    </a:lnTo>
                    <a:lnTo>
                      <a:pt x="625" y="808"/>
                    </a:lnTo>
                    <a:lnTo>
                      <a:pt x="623" y="806"/>
                    </a:lnTo>
                    <a:lnTo>
                      <a:pt x="622" y="804"/>
                    </a:lnTo>
                    <a:lnTo>
                      <a:pt x="621" y="803"/>
                    </a:lnTo>
                    <a:lnTo>
                      <a:pt x="616" y="799"/>
                    </a:lnTo>
                    <a:lnTo>
                      <a:pt x="615" y="798"/>
                    </a:lnTo>
                    <a:lnTo>
                      <a:pt x="614" y="797"/>
                    </a:lnTo>
                    <a:lnTo>
                      <a:pt x="613" y="797"/>
                    </a:lnTo>
                    <a:lnTo>
                      <a:pt x="613" y="796"/>
                    </a:lnTo>
                    <a:lnTo>
                      <a:pt x="611" y="793"/>
                    </a:lnTo>
                    <a:lnTo>
                      <a:pt x="608" y="790"/>
                    </a:lnTo>
                    <a:lnTo>
                      <a:pt x="607" y="790"/>
                    </a:lnTo>
                    <a:lnTo>
                      <a:pt x="606" y="789"/>
                    </a:lnTo>
                    <a:lnTo>
                      <a:pt x="605" y="788"/>
                    </a:lnTo>
                    <a:lnTo>
                      <a:pt x="601" y="785"/>
                    </a:lnTo>
                    <a:lnTo>
                      <a:pt x="599" y="783"/>
                    </a:lnTo>
                    <a:lnTo>
                      <a:pt x="599" y="782"/>
                    </a:lnTo>
                    <a:lnTo>
                      <a:pt x="598" y="781"/>
                    </a:lnTo>
                    <a:lnTo>
                      <a:pt x="597" y="780"/>
                    </a:lnTo>
                    <a:lnTo>
                      <a:pt x="595" y="778"/>
                    </a:lnTo>
                    <a:lnTo>
                      <a:pt x="594" y="777"/>
                    </a:lnTo>
                    <a:lnTo>
                      <a:pt x="593" y="776"/>
                    </a:lnTo>
                    <a:lnTo>
                      <a:pt x="592" y="776"/>
                    </a:lnTo>
                    <a:lnTo>
                      <a:pt x="592" y="775"/>
                    </a:lnTo>
                    <a:lnTo>
                      <a:pt x="590" y="775"/>
                    </a:lnTo>
                    <a:lnTo>
                      <a:pt x="590" y="774"/>
                    </a:lnTo>
                    <a:lnTo>
                      <a:pt x="588" y="773"/>
                    </a:lnTo>
                    <a:lnTo>
                      <a:pt x="588" y="772"/>
                    </a:lnTo>
                    <a:lnTo>
                      <a:pt x="586" y="771"/>
                    </a:lnTo>
                    <a:lnTo>
                      <a:pt x="586" y="770"/>
                    </a:lnTo>
                    <a:lnTo>
                      <a:pt x="586" y="770"/>
                    </a:lnTo>
                    <a:lnTo>
                      <a:pt x="585" y="769"/>
                    </a:lnTo>
                    <a:lnTo>
                      <a:pt x="582" y="766"/>
                    </a:lnTo>
                    <a:lnTo>
                      <a:pt x="581" y="765"/>
                    </a:lnTo>
                    <a:lnTo>
                      <a:pt x="573" y="758"/>
                    </a:lnTo>
                    <a:lnTo>
                      <a:pt x="573" y="757"/>
                    </a:lnTo>
                    <a:lnTo>
                      <a:pt x="570" y="754"/>
                    </a:lnTo>
                    <a:lnTo>
                      <a:pt x="568" y="752"/>
                    </a:lnTo>
                    <a:lnTo>
                      <a:pt x="567" y="752"/>
                    </a:lnTo>
                    <a:lnTo>
                      <a:pt x="567" y="751"/>
                    </a:lnTo>
                    <a:lnTo>
                      <a:pt x="565" y="751"/>
                    </a:lnTo>
                    <a:lnTo>
                      <a:pt x="563" y="749"/>
                    </a:lnTo>
                    <a:lnTo>
                      <a:pt x="562" y="747"/>
                    </a:lnTo>
                    <a:lnTo>
                      <a:pt x="559" y="744"/>
                    </a:lnTo>
                    <a:lnTo>
                      <a:pt x="557" y="742"/>
                    </a:lnTo>
                    <a:lnTo>
                      <a:pt x="556" y="741"/>
                    </a:lnTo>
                    <a:lnTo>
                      <a:pt x="555" y="741"/>
                    </a:lnTo>
                    <a:lnTo>
                      <a:pt x="554" y="740"/>
                    </a:lnTo>
                    <a:lnTo>
                      <a:pt x="554" y="739"/>
                    </a:lnTo>
                    <a:lnTo>
                      <a:pt x="552" y="738"/>
                    </a:lnTo>
                    <a:lnTo>
                      <a:pt x="549" y="736"/>
                    </a:lnTo>
                    <a:lnTo>
                      <a:pt x="546" y="733"/>
                    </a:lnTo>
                    <a:lnTo>
                      <a:pt x="541" y="728"/>
                    </a:lnTo>
                    <a:lnTo>
                      <a:pt x="539" y="726"/>
                    </a:lnTo>
                    <a:lnTo>
                      <a:pt x="538" y="726"/>
                    </a:lnTo>
                    <a:lnTo>
                      <a:pt x="535" y="722"/>
                    </a:lnTo>
                    <a:lnTo>
                      <a:pt x="533" y="720"/>
                    </a:lnTo>
                    <a:lnTo>
                      <a:pt x="532" y="719"/>
                    </a:lnTo>
                    <a:lnTo>
                      <a:pt x="531" y="718"/>
                    </a:lnTo>
                    <a:lnTo>
                      <a:pt x="530" y="717"/>
                    </a:lnTo>
                    <a:lnTo>
                      <a:pt x="528" y="716"/>
                    </a:lnTo>
                    <a:lnTo>
                      <a:pt x="526" y="714"/>
                    </a:lnTo>
                    <a:lnTo>
                      <a:pt x="525" y="713"/>
                    </a:lnTo>
                    <a:lnTo>
                      <a:pt x="525" y="712"/>
                    </a:lnTo>
                    <a:lnTo>
                      <a:pt x="524" y="712"/>
                    </a:lnTo>
                    <a:lnTo>
                      <a:pt x="524" y="711"/>
                    </a:lnTo>
                    <a:lnTo>
                      <a:pt x="523" y="711"/>
                    </a:lnTo>
                    <a:lnTo>
                      <a:pt x="522" y="710"/>
                    </a:lnTo>
                    <a:lnTo>
                      <a:pt x="521" y="708"/>
                    </a:lnTo>
                    <a:lnTo>
                      <a:pt x="519" y="707"/>
                    </a:lnTo>
                    <a:lnTo>
                      <a:pt x="515" y="703"/>
                    </a:lnTo>
                    <a:lnTo>
                      <a:pt x="514" y="702"/>
                    </a:lnTo>
                    <a:lnTo>
                      <a:pt x="513" y="701"/>
                    </a:lnTo>
                    <a:lnTo>
                      <a:pt x="511" y="700"/>
                    </a:lnTo>
                    <a:lnTo>
                      <a:pt x="511" y="699"/>
                    </a:lnTo>
                    <a:lnTo>
                      <a:pt x="510" y="699"/>
                    </a:lnTo>
                    <a:lnTo>
                      <a:pt x="509" y="698"/>
                    </a:lnTo>
                    <a:lnTo>
                      <a:pt x="508" y="697"/>
                    </a:lnTo>
                    <a:lnTo>
                      <a:pt x="508" y="696"/>
                    </a:lnTo>
                    <a:lnTo>
                      <a:pt x="507" y="696"/>
                    </a:lnTo>
                    <a:lnTo>
                      <a:pt x="507" y="695"/>
                    </a:lnTo>
                    <a:lnTo>
                      <a:pt x="506" y="695"/>
                    </a:lnTo>
                    <a:lnTo>
                      <a:pt x="506" y="694"/>
                    </a:lnTo>
                    <a:lnTo>
                      <a:pt x="500" y="689"/>
                    </a:lnTo>
                    <a:lnTo>
                      <a:pt x="497" y="687"/>
                    </a:lnTo>
                    <a:lnTo>
                      <a:pt x="496" y="686"/>
                    </a:lnTo>
                    <a:lnTo>
                      <a:pt x="495" y="684"/>
                    </a:lnTo>
                    <a:lnTo>
                      <a:pt x="491" y="681"/>
                    </a:lnTo>
                    <a:lnTo>
                      <a:pt x="487" y="677"/>
                    </a:lnTo>
                    <a:lnTo>
                      <a:pt x="487" y="677"/>
                    </a:lnTo>
                    <a:lnTo>
                      <a:pt x="486" y="677"/>
                    </a:lnTo>
                    <a:lnTo>
                      <a:pt x="481" y="671"/>
                    </a:lnTo>
                    <a:lnTo>
                      <a:pt x="478" y="669"/>
                    </a:lnTo>
                    <a:lnTo>
                      <a:pt x="477" y="668"/>
                    </a:lnTo>
                    <a:lnTo>
                      <a:pt x="472" y="663"/>
                    </a:lnTo>
                    <a:lnTo>
                      <a:pt x="469" y="660"/>
                    </a:lnTo>
                    <a:lnTo>
                      <a:pt x="465" y="657"/>
                    </a:lnTo>
                    <a:lnTo>
                      <a:pt x="465" y="656"/>
                    </a:lnTo>
                    <a:lnTo>
                      <a:pt x="464" y="656"/>
                    </a:lnTo>
                    <a:lnTo>
                      <a:pt x="462" y="653"/>
                    </a:lnTo>
                    <a:lnTo>
                      <a:pt x="457" y="649"/>
                    </a:lnTo>
                    <a:lnTo>
                      <a:pt x="454" y="646"/>
                    </a:lnTo>
                    <a:lnTo>
                      <a:pt x="451" y="643"/>
                    </a:lnTo>
                    <a:lnTo>
                      <a:pt x="448" y="640"/>
                    </a:lnTo>
                    <a:lnTo>
                      <a:pt x="447" y="640"/>
                    </a:lnTo>
                    <a:lnTo>
                      <a:pt x="446" y="638"/>
                    </a:lnTo>
                    <a:lnTo>
                      <a:pt x="444" y="637"/>
                    </a:lnTo>
                    <a:lnTo>
                      <a:pt x="440" y="633"/>
                    </a:lnTo>
                    <a:lnTo>
                      <a:pt x="439" y="632"/>
                    </a:lnTo>
                    <a:lnTo>
                      <a:pt x="436" y="628"/>
                    </a:lnTo>
                    <a:lnTo>
                      <a:pt x="435" y="627"/>
                    </a:lnTo>
                    <a:lnTo>
                      <a:pt x="433" y="627"/>
                    </a:lnTo>
                    <a:lnTo>
                      <a:pt x="431" y="625"/>
                    </a:lnTo>
                    <a:lnTo>
                      <a:pt x="428" y="621"/>
                    </a:lnTo>
                    <a:lnTo>
                      <a:pt x="426" y="620"/>
                    </a:lnTo>
                    <a:lnTo>
                      <a:pt x="426" y="619"/>
                    </a:lnTo>
                    <a:lnTo>
                      <a:pt x="425" y="618"/>
                    </a:lnTo>
                    <a:lnTo>
                      <a:pt x="424" y="617"/>
                    </a:lnTo>
                    <a:lnTo>
                      <a:pt x="423" y="616"/>
                    </a:lnTo>
                    <a:lnTo>
                      <a:pt x="422" y="615"/>
                    </a:lnTo>
                    <a:lnTo>
                      <a:pt x="419" y="613"/>
                    </a:lnTo>
                    <a:lnTo>
                      <a:pt x="415" y="609"/>
                    </a:lnTo>
                    <a:lnTo>
                      <a:pt x="409" y="603"/>
                    </a:lnTo>
                    <a:lnTo>
                      <a:pt x="408" y="603"/>
                    </a:lnTo>
                    <a:lnTo>
                      <a:pt x="404" y="600"/>
                    </a:lnTo>
                    <a:lnTo>
                      <a:pt x="404" y="599"/>
                    </a:lnTo>
                    <a:lnTo>
                      <a:pt x="402" y="597"/>
                    </a:lnTo>
                    <a:lnTo>
                      <a:pt x="400" y="594"/>
                    </a:lnTo>
                    <a:lnTo>
                      <a:pt x="398" y="593"/>
                    </a:lnTo>
                    <a:lnTo>
                      <a:pt x="394" y="589"/>
                    </a:lnTo>
                    <a:lnTo>
                      <a:pt x="393" y="589"/>
                    </a:lnTo>
                    <a:lnTo>
                      <a:pt x="391" y="587"/>
                    </a:lnTo>
                    <a:lnTo>
                      <a:pt x="390" y="586"/>
                    </a:lnTo>
                    <a:lnTo>
                      <a:pt x="389" y="585"/>
                    </a:lnTo>
                    <a:lnTo>
                      <a:pt x="389" y="584"/>
                    </a:lnTo>
                    <a:lnTo>
                      <a:pt x="388" y="584"/>
                    </a:lnTo>
                    <a:lnTo>
                      <a:pt x="387" y="583"/>
                    </a:lnTo>
                    <a:lnTo>
                      <a:pt x="386" y="582"/>
                    </a:lnTo>
                    <a:lnTo>
                      <a:pt x="386" y="581"/>
                    </a:lnTo>
                    <a:lnTo>
                      <a:pt x="385" y="581"/>
                    </a:lnTo>
                    <a:lnTo>
                      <a:pt x="385" y="580"/>
                    </a:lnTo>
                    <a:lnTo>
                      <a:pt x="384" y="580"/>
                    </a:lnTo>
                    <a:lnTo>
                      <a:pt x="384" y="579"/>
                    </a:lnTo>
                    <a:lnTo>
                      <a:pt x="383" y="579"/>
                    </a:lnTo>
                    <a:lnTo>
                      <a:pt x="382" y="578"/>
                    </a:lnTo>
                    <a:lnTo>
                      <a:pt x="381" y="578"/>
                    </a:lnTo>
                    <a:lnTo>
                      <a:pt x="380" y="577"/>
                    </a:lnTo>
                    <a:lnTo>
                      <a:pt x="379" y="576"/>
                    </a:lnTo>
                    <a:lnTo>
                      <a:pt x="378" y="575"/>
                    </a:lnTo>
                    <a:lnTo>
                      <a:pt x="377" y="574"/>
                    </a:lnTo>
                    <a:lnTo>
                      <a:pt x="375" y="572"/>
                    </a:lnTo>
                    <a:lnTo>
                      <a:pt x="375" y="571"/>
                    </a:lnTo>
                    <a:lnTo>
                      <a:pt x="374" y="571"/>
                    </a:lnTo>
                    <a:lnTo>
                      <a:pt x="374" y="570"/>
                    </a:lnTo>
                    <a:lnTo>
                      <a:pt x="373" y="570"/>
                    </a:lnTo>
                    <a:lnTo>
                      <a:pt x="372" y="569"/>
                    </a:lnTo>
                    <a:lnTo>
                      <a:pt x="371" y="568"/>
                    </a:lnTo>
                    <a:lnTo>
                      <a:pt x="371" y="567"/>
                    </a:lnTo>
                    <a:lnTo>
                      <a:pt x="370" y="567"/>
                    </a:lnTo>
                    <a:lnTo>
                      <a:pt x="370" y="566"/>
                    </a:lnTo>
                    <a:lnTo>
                      <a:pt x="369" y="566"/>
                    </a:lnTo>
                    <a:lnTo>
                      <a:pt x="369" y="566"/>
                    </a:lnTo>
                    <a:lnTo>
                      <a:pt x="368" y="566"/>
                    </a:lnTo>
                    <a:lnTo>
                      <a:pt x="365" y="563"/>
                    </a:lnTo>
                    <a:lnTo>
                      <a:pt x="364" y="561"/>
                    </a:lnTo>
                    <a:lnTo>
                      <a:pt x="363" y="560"/>
                    </a:lnTo>
                    <a:lnTo>
                      <a:pt x="362" y="559"/>
                    </a:lnTo>
                    <a:lnTo>
                      <a:pt x="362" y="558"/>
                    </a:lnTo>
                    <a:lnTo>
                      <a:pt x="361" y="558"/>
                    </a:lnTo>
                    <a:lnTo>
                      <a:pt x="359" y="556"/>
                    </a:lnTo>
                    <a:lnTo>
                      <a:pt x="357" y="554"/>
                    </a:lnTo>
                    <a:lnTo>
                      <a:pt x="356" y="553"/>
                    </a:lnTo>
                    <a:lnTo>
                      <a:pt x="355" y="553"/>
                    </a:lnTo>
                    <a:lnTo>
                      <a:pt x="353" y="552"/>
                    </a:lnTo>
                    <a:lnTo>
                      <a:pt x="353" y="551"/>
                    </a:lnTo>
                    <a:lnTo>
                      <a:pt x="352" y="550"/>
                    </a:lnTo>
                    <a:lnTo>
                      <a:pt x="351" y="549"/>
                    </a:lnTo>
                    <a:lnTo>
                      <a:pt x="351" y="548"/>
                    </a:lnTo>
                    <a:lnTo>
                      <a:pt x="350" y="548"/>
                    </a:lnTo>
                    <a:lnTo>
                      <a:pt x="350" y="547"/>
                    </a:lnTo>
                    <a:lnTo>
                      <a:pt x="349" y="546"/>
                    </a:lnTo>
                    <a:lnTo>
                      <a:pt x="347" y="544"/>
                    </a:lnTo>
                    <a:lnTo>
                      <a:pt x="346" y="543"/>
                    </a:lnTo>
                    <a:lnTo>
                      <a:pt x="344" y="542"/>
                    </a:lnTo>
                    <a:lnTo>
                      <a:pt x="344" y="541"/>
                    </a:lnTo>
                    <a:lnTo>
                      <a:pt x="338" y="537"/>
                    </a:lnTo>
                    <a:lnTo>
                      <a:pt x="337" y="536"/>
                    </a:lnTo>
                    <a:lnTo>
                      <a:pt x="336" y="535"/>
                    </a:lnTo>
                    <a:lnTo>
                      <a:pt x="335" y="534"/>
                    </a:lnTo>
                    <a:lnTo>
                      <a:pt x="334" y="533"/>
                    </a:lnTo>
                    <a:lnTo>
                      <a:pt x="333" y="532"/>
                    </a:lnTo>
                    <a:lnTo>
                      <a:pt x="331" y="530"/>
                    </a:lnTo>
                    <a:lnTo>
                      <a:pt x="330" y="529"/>
                    </a:lnTo>
                    <a:lnTo>
                      <a:pt x="328" y="528"/>
                    </a:lnTo>
                    <a:lnTo>
                      <a:pt x="321" y="520"/>
                    </a:lnTo>
                    <a:lnTo>
                      <a:pt x="320" y="520"/>
                    </a:lnTo>
                    <a:lnTo>
                      <a:pt x="320" y="519"/>
                    </a:lnTo>
                    <a:lnTo>
                      <a:pt x="319" y="518"/>
                    </a:lnTo>
                    <a:lnTo>
                      <a:pt x="318" y="517"/>
                    </a:lnTo>
                    <a:lnTo>
                      <a:pt x="317" y="517"/>
                    </a:lnTo>
                    <a:lnTo>
                      <a:pt x="317" y="516"/>
                    </a:lnTo>
                    <a:lnTo>
                      <a:pt x="316" y="516"/>
                    </a:lnTo>
                    <a:lnTo>
                      <a:pt x="316" y="516"/>
                    </a:lnTo>
                    <a:lnTo>
                      <a:pt x="315" y="516"/>
                    </a:lnTo>
                    <a:lnTo>
                      <a:pt x="314" y="515"/>
                    </a:lnTo>
                    <a:lnTo>
                      <a:pt x="314" y="514"/>
                    </a:lnTo>
                    <a:lnTo>
                      <a:pt x="313" y="513"/>
                    </a:lnTo>
                    <a:lnTo>
                      <a:pt x="312" y="512"/>
                    </a:lnTo>
                    <a:lnTo>
                      <a:pt x="311" y="511"/>
                    </a:lnTo>
                    <a:lnTo>
                      <a:pt x="310" y="511"/>
                    </a:lnTo>
                    <a:lnTo>
                      <a:pt x="309" y="510"/>
                    </a:lnTo>
                    <a:lnTo>
                      <a:pt x="309" y="509"/>
                    </a:lnTo>
                    <a:lnTo>
                      <a:pt x="308" y="509"/>
                    </a:lnTo>
                    <a:lnTo>
                      <a:pt x="308" y="508"/>
                    </a:lnTo>
                    <a:lnTo>
                      <a:pt x="307" y="508"/>
                    </a:lnTo>
                    <a:lnTo>
                      <a:pt x="307" y="507"/>
                    </a:lnTo>
                    <a:lnTo>
                      <a:pt x="306" y="506"/>
                    </a:lnTo>
                    <a:lnTo>
                      <a:pt x="305" y="506"/>
                    </a:lnTo>
                    <a:lnTo>
                      <a:pt x="305" y="505"/>
                    </a:lnTo>
                    <a:lnTo>
                      <a:pt x="304" y="505"/>
                    </a:lnTo>
                    <a:lnTo>
                      <a:pt x="304" y="504"/>
                    </a:lnTo>
                    <a:lnTo>
                      <a:pt x="303" y="504"/>
                    </a:lnTo>
                    <a:lnTo>
                      <a:pt x="303" y="504"/>
                    </a:lnTo>
                    <a:lnTo>
                      <a:pt x="302" y="504"/>
                    </a:lnTo>
                    <a:lnTo>
                      <a:pt x="302" y="503"/>
                    </a:lnTo>
                    <a:lnTo>
                      <a:pt x="302" y="503"/>
                    </a:lnTo>
                    <a:lnTo>
                      <a:pt x="301" y="502"/>
                    </a:lnTo>
                    <a:lnTo>
                      <a:pt x="300" y="501"/>
                    </a:lnTo>
                    <a:lnTo>
                      <a:pt x="300" y="500"/>
                    </a:lnTo>
                    <a:lnTo>
                      <a:pt x="299" y="500"/>
                    </a:lnTo>
                    <a:lnTo>
                      <a:pt x="299" y="499"/>
                    </a:lnTo>
                    <a:lnTo>
                      <a:pt x="298" y="499"/>
                    </a:lnTo>
                    <a:lnTo>
                      <a:pt x="298" y="498"/>
                    </a:lnTo>
                    <a:lnTo>
                      <a:pt x="297" y="498"/>
                    </a:lnTo>
                    <a:lnTo>
                      <a:pt x="296" y="497"/>
                    </a:lnTo>
                    <a:lnTo>
                      <a:pt x="295" y="496"/>
                    </a:lnTo>
                    <a:lnTo>
                      <a:pt x="294" y="495"/>
                    </a:lnTo>
                    <a:lnTo>
                      <a:pt x="293" y="495"/>
                    </a:lnTo>
                    <a:lnTo>
                      <a:pt x="291" y="493"/>
                    </a:lnTo>
                    <a:lnTo>
                      <a:pt x="291" y="492"/>
                    </a:lnTo>
                    <a:lnTo>
                      <a:pt x="290" y="492"/>
                    </a:lnTo>
                    <a:lnTo>
                      <a:pt x="290" y="491"/>
                    </a:lnTo>
                    <a:lnTo>
                      <a:pt x="288" y="490"/>
                    </a:lnTo>
                    <a:lnTo>
                      <a:pt x="287" y="488"/>
                    </a:lnTo>
                    <a:lnTo>
                      <a:pt x="286" y="487"/>
                    </a:lnTo>
                    <a:lnTo>
                      <a:pt x="285" y="487"/>
                    </a:lnTo>
                    <a:lnTo>
                      <a:pt x="285" y="486"/>
                    </a:lnTo>
                    <a:lnTo>
                      <a:pt x="284" y="486"/>
                    </a:lnTo>
                    <a:lnTo>
                      <a:pt x="283" y="485"/>
                    </a:lnTo>
                    <a:lnTo>
                      <a:pt x="282" y="484"/>
                    </a:lnTo>
                    <a:lnTo>
                      <a:pt x="279" y="481"/>
                    </a:lnTo>
                    <a:lnTo>
                      <a:pt x="278" y="480"/>
                    </a:lnTo>
                    <a:lnTo>
                      <a:pt x="277" y="479"/>
                    </a:lnTo>
                    <a:lnTo>
                      <a:pt x="277" y="479"/>
                    </a:lnTo>
                    <a:lnTo>
                      <a:pt x="277" y="479"/>
                    </a:lnTo>
                    <a:lnTo>
                      <a:pt x="276" y="479"/>
                    </a:lnTo>
                    <a:lnTo>
                      <a:pt x="276" y="478"/>
                    </a:lnTo>
                    <a:lnTo>
                      <a:pt x="275" y="478"/>
                    </a:lnTo>
                    <a:lnTo>
                      <a:pt x="274" y="476"/>
                    </a:lnTo>
                    <a:lnTo>
                      <a:pt x="273" y="476"/>
                    </a:lnTo>
                    <a:lnTo>
                      <a:pt x="273" y="475"/>
                    </a:lnTo>
                    <a:lnTo>
                      <a:pt x="272" y="475"/>
                    </a:lnTo>
                    <a:lnTo>
                      <a:pt x="272" y="474"/>
                    </a:lnTo>
                    <a:lnTo>
                      <a:pt x="271" y="474"/>
                    </a:lnTo>
                    <a:lnTo>
                      <a:pt x="271" y="473"/>
                    </a:lnTo>
                    <a:lnTo>
                      <a:pt x="270" y="473"/>
                    </a:lnTo>
                    <a:lnTo>
                      <a:pt x="270" y="472"/>
                    </a:lnTo>
                    <a:lnTo>
                      <a:pt x="269" y="472"/>
                    </a:lnTo>
                    <a:lnTo>
                      <a:pt x="267" y="470"/>
                    </a:lnTo>
                    <a:lnTo>
                      <a:pt x="265" y="468"/>
                    </a:lnTo>
                    <a:lnTo>
                      <a:pt x="265" y="467"/>
                    </a:lnTo>
                    <a:lnTo>
                      <a:pt x="262" y="465"/>
                    </a:lnTo>
                    <a:lnTo>
                      <a:pt x="261" y="464"/>
                    </a:lnTo>
                    <a:lnTo>
                      <a:pt x="260" y="464"/>
                    </a:lnTo>
                    <a:lnTo>
                      <a:pt x="260" y="463"/>
                    </a:lnTo>
                    <a:lnTo>
                      <a:pt x="259" y="463"/>
                    </a:lnTo>
                    <a:lnTo>
                      <a:pt x="258" y="462"/>
                    </a:lnTo>
                    <a:lnTo>
                      <a:pt x="258" y="461"/>
                    </a:lnTo>
                    <a:lnTo>
                      <a:pt x="257" y="461"/>
                    </a:lnTo>
                    <a:lnTo>
                      <a:pt x="257" y="460"/>
                    </a:lnTo>
                    <a:lnTo>
                      <a:pt x="256" y="459"/>
                    </a:lnTo>
                    <a:lnTo>
                      <a:pt x="255" y="459"/>
                    </a:lnTo>
                    <a:lnTo>
                      <a:pt x="255" y="458"/>
                    </a:lnTo>
                    <a:lnTo>
                      <a:pt x="254" y="458"/>
                    </a:lnTo>
                    <a:lnTo>
                      <a:pt x="254" y="457"/>
                    </a:lnTo>
                    <a:lnTo>
                      <a:pt x="253" y="457"/>
                    </a:lnTo>
                    <a:lnTo>
                      <a:pt x="253" y="456"/>
                    </a:lnTo>
                    <a:lnTo>
                      <a:pt x="253" y="456"/>
                    </a:lnTo>
                    <a:lnTo>
                      <a:pt x="251" y="455"/>
                    </a:lnTo>
                    <a:lnTo>
                      <a:pt x="250" y="454"/>
                    </a:lnTo>
                    <a:lnTo>
                      <a:pt x="249" y="453"/>
                    </a:lnTo>
                    <a:lnTo>
                      <a:pt x="248" y="452"/>
                    </a:lnTo>
                    <a:lnTo>
                      <a:pt x="247" y="451"/>
                    </a:lnTo>
                    <a:lnTo>
                      <a:pt x="246" y="450"/>
                    </a:lnTo>
                    <a:lnTo>
                      <a:pt x="245" y="449"/>
                    </a:lnTo>
                    <a:lnTo>
                      <a:pt x="244" y="449"/>
                    </a:lnTo>
                    <a:lnTo>
                      <a:pt x="243" y="447"/>
                    </a:lnTo>
                    <a:lnTo>
                      <a:pt x="241" y="445"/>
                    </a:lnTo>
                    <a:lnTo>
                      <a:pt x="240" y="445"/>
                    </a:lnTo>
                    <a:lnTo>
                      <a:pt x="240" y="443"/>
                    </a:lnTo>
                    <a:lnTo>
                      <a:pt x="237" y="442"/>
                    </a:lnTo>
                    <a:lnTo>
                      <a:pt x="236" y="441"/>
                    </a:lnTo>
                    <a:lnTo>
                      <a:pt x="235" y="440"/>
                    </a:lnTo>
                    <a:lnTo>
                      <a:pt x="233" y="438"/>
                    </a:lnTo>
                    <a:lnTo>
                      <a:pt x="232" y="437"/>
                    </a:lnTo>
                    <a:lnTo>
                      <a:pt x="231" y="436"/>
                    </a:lnTo>
                    <a:lnTo>
                      <a:pt x="230" y="435"/>
                    </a:lnTo>
                    <a:lnTo>
                      <a:pt x="229" y="435"/>
                    </a:lnTo>
                    <a:lnTo>
                      <a:pt x="229" y="434"/>
                    </a:lnTo>
                    <a:lnTo>
                      <a:pt x="228" y="433"/>
                    </a:lnTo>
                    <a:lnTo>
                      <a:pt x="227" y="431"/>
                    </a:lnTo>
                    <a:lnTo>
                      <a:pt x="226" y="431"/>
                    </a:lnTo>
                    <a:lnTo>
                      <a:pt x="226" y="430"/>
                    </a:lnTo>
                    <a:lnTo>
                      <a:pt x="225" y="430"/>
                    </a:lnTo>
                    <a:lnTo>
                      <a:pt x="220" y="426"/>
                    </a:lnTo>
                    <a:lnTo>
                      <a:pt x="219" y="425"/>
                    </a:lnTo>
                    <a:lnTo>
                      <a:pt x="218" y="424"/>
                    </a:lnTo>
                    <a:lnTo>
                      <a:pt x="214" y="419"/>
                    </a:lnTo>
                    <a:lnTo>
                      <a:pt x="212" y="418"/>
                    </a:lnTo>
                    <a:lnTo>
                      <a:pt x="212" y="418"/>
                    </a:lnTo>
                    <a:lnTo>
                      <a:pt x="211" y="418"/>
                    </a:lnTo>
                    <a:lnTo>
                      <a:pt x="211" y="417"/>
                    </a:lnTo>
                    <a:lnTo>
                      <a:pt x="210" y="416"/>
                    </a:lnTo>
                    <a:lnTo>
                      <a:pt x="208" y="415"/>
                    </a:lnTo>
                    <a:lnTo>
                      <a:pt x="208" y="414"/>
                    </a:lnTo>
                    <a:lnTo>
                      <a:pt x="205" y="412"/>
                    </a:lnTo>
                    <a:lnTo>
                      <a:pt x="203" y="410"/>
                    </a:lnTo>
                    <a:lnTo>
                      <a:pt x="203" y="409"/>
                    </a:lnTo>
                    <a:lnTo>
                      <a:pt x="201" y="407"/>
                    </a:lnTo>
                    <a:lnTo>
                      <a:pt x="200" y="406"/>
                    </a:lnTo>
                    <a:lnTo>
                      <a:pt x="199" y="405"/>
                    </a:lnTo>
                    <a:lnTo>
                      <a:pt x="198" y="405"/>
                    </a:lnTo>
                    <a:lnTo>
                      <a:pt x="197" y="405"/>
                    </a:lnTo>
                    <a:lnTo>
                      <a:pt x="196" y="403"/>
                    </a:lnTo>
                    <a:lnTo>
                      <a:pt x="192" y="400"/>
                    </a:lnTo>
                    <a:lnTo>
                      <a:pt x="192" y="399"/>
                    </a:lnTo>
                    <a:lnTo>
                      <a:pt x="191" y="398"/>
                    </a:lnTo>
                    <a:lnTo>
                      <a:pt x="191" y="397"/>
                    </a:lnTo>
                    <a:lnTo>
                      <a:pt x="190" y="397"/>
                    </a:lnTo>
                    <a:lnTo>
                      <a:pt x="190" y="396"/>
                    </a:lnTo>
                    <a:lnTo>
                      <a:pt x="189" y="396"/>
                    </a:lnTo>
                    <a:lnTo>
                      <a:pt x="189" y="395"/>
                    </a:lnTo>
                    <a:lnTo>
                      <a:pt x="188" y="395"/>
                    </a:lnTo>
                    <a:lnTo>
                      <a:pt x="187" y="394"/>
                    </a:lnTo>
                    <a:lnTo>
                      <a:pt x="186" y="393"/>
                    </a:lnTo>
                    <a:lnTo>
                      <a:pt x="186" y="393"/>
                    </a:lnTo>
                    <a:lnTo>
                      <a:pt x="185" y="393"/>
                    </a:lnTo>
                    <a:lnTo>
                      <a:pt x="185" y="392"/>
                    </a:lnTo>
                    <a:lnTo>
                      <a:pt x="184" y="392"/>
                    </a:lnTo>
                    <a:lnTo>
                      <a:pt x="183" y="391"/>
                    </a:lnTo>
                    <a:lnTo>
                      <a:pt x="179" y="387"/>
                    </a:lnTo>
                    <a:lnTo>
                      <a:pt x="178" y="387"/>
                    </a:lnTo>
                    <a:lnTo>
                      <a:pt x="178" y="386"/>
                    </a:lnTo>
                    <a:lnTo>
                      <a:pt x="167" y="377"/>
                    </a:lnTo>
                    <a:lnTo>
                      <a:pt x="166" y="376"/>
                    </a:lnTo>
                    <a:lnTo>
                      <a:pt x="165" y="373"/>
                    </a:lnTo>
                    <a:lnTo>
                      <a:pt x="164" y="372"/>
                    </a:lnTo>
                    <a:lnTo>
                      <a:pt x="162" y="371"/>
                    </a:lnTo>
                    <a:lnTo>
                      <a:pt x="162" y="370"/>
                    </a:lnTo>
                    <a:lnTo>
                      <a:pt x="161" y="369"/>
                    </a:lnTo>
                    <a:lnTo>
                      <a:pt x="158" y="367"/>
                    </a:lnTo>
                    <a:lnTo>
                      <a:pt x="157" y="367"/>
                    </a:lnTo>
                    <a:lnTo>
                      <a:pt x="157" y="366"/>
                    </a:lnTo>
                    <a:lnTo>
                      <a:pt x="153" y="362"/>
                    </a:lnTo>
                    <a:lnTo>
                      <a:pt x="147" y="356"/>
                    </a:lnTo>
                    <a:lnTo>
                      <a:pt x="146" y="356"/>
                    </a:lnTo>
                    <a:lnTo>
                      <a:pt x="145" y="355"/>
                    </a:lnTo>
                    <a:lnTo>
                      <a:pt x="144" y="354"/>
                    </a:lnTo>
                    <a:lnTo>
                      <a:pt x="142" y="352"/>
                    </a:lnTo>
                    <a:lnTo>
                      <a:pt x="141" y="351"/>
                    </a:lnTo>
                    <a:lnTo>
                      <a:pt x="141" y="351"/>
                    </a:lnTo>
                    <a:lnTo>
                      <a:pt x="141" y="350"/>
                    </a:lnTo>
                    <a:lnTo>
                      <a:pt x="140" y="350"/>
                    </a:lnTo>
                    <a:lnTo>
                      <a:pt x="139" y="349"/>
                    </a:lnTo>
                    <a:lnTo>
                      <a:pt x="139" y="348"/>
                    </a:lnTo>
                    <a:lnTo>
                      <a:pt x="137" y="347"/>
                    </a:lnTo>
                    <a:lnTo>
                      <a:pt x="132" y="343"/>
                    </a:lnTo>
                    <a:lnTo>
                      <a:pt x="131" y="342"/>
                    </a:lnTo>
                    <a:lnTo>
                      <a:pt x="130" y="341"/>
                    </a:lnTo>
                    <a:lnTo>
                      <a:pt x="129" y="341"/>
                    </a:lnTo>
                    <a:lnTo>
                      <a:pt x="128" y="339"/>
                    </a:lnTo>
                    <a:lnTo>
                      <a:pt x="127" y="337"/>
                    </a:lnTo>
                    <a:lnTo>
                      <a:pt x="122" y="333"/>
                    </a:lnTo>
                    <a:lnTo>
                      <a:pt x="117" y="329"/>
                    </a:lnTo>
                    <a:lnTo>
                      <a:pt x="113" y="325"/>
                    </a:lnTo>
                    <a:lnTo>
                      <a:pt x="113" y="324"/>
                    </a:lnTo>
                    <a:lnTo>
                      <a:pt x="112" y="323"/>
                    </a:lnTo>
                    <a:lnTo>
                      <a:pt x="111" y="323"/>
                    </a:lnTo>
                    <a:lnTo>
                      <a:pt x="108" y="320"/>
                    </a:lnTo>
                    <a:lnTo>
                      <a:pt x="105" y="318"/>
                    </a:lnTo>
                    <a:lnTo>
                      <a:pt x="104" y="317"/>
                    </a:lnTo>
                    <a:lnTo>
                      <a:pt x="104" y="316"/>
                    </a:lnTo>
                    <a:lnTo>
                      <a:pt x="103" y="314"/>
                    </a:lnTo>
                    <a:lnTo>
                      <a:pt x="100" y="312"/>
                    </a:lnTo>
                    <a:lnTo>
                      <a:pt x="99" y="311"/>
                    </a:lnTo>
                    <a:lnTo>
                      <a:pt x="97" y="309"/>
                    </a:lnTo>
                    <a:lnTo>
                      <a:pt x="94" y="307"/>
                    </a:lnTo>
                    <a:lnTo>
                      <a:pt x="92" y="305"/>
                    </a:lnTo>
                    <a:lnTo>
                      <a:pt x="91" y="304"/>
                    </a:lnTo>
                    <a:lnTo>
                      <a:pt x="79" y="293"/>
                    </a:lnTo>
                    <a:lnTo>
                      <a:pt x="78" y="292"/>
                    </a:lnTo>
                    <a:lnTo>
                      <a:pt x="77" y="291"/>
                    </a:lnTo>
                    <a:lnTo>
                      <a:pt x="77" y="290"/>
                    </a:lnTo>
                    <a:lnTo>
                      <a:pt x="76" y="290"/>
                    </a:lnTo>
                    <a:lnTo>
                      <a:pt x="72" y="286"/>
                    </a:lnTo>
                    <a:lnTo>
                      <a:pt x="72" y="285"/>
                    </a:lnTo>
                    <a:lnTo>
                      <a:pt x="69" y="283"/>
                    </a:lnTo>
                    <a:lnTo>
                      <a:pt x="66" y="281"/>
                    </a:lnTo>
                    <a:lnTo>
                      <a:pt x="64" y="278"/>
                    </a:lnTo>
                    <a:lnTo>
                      <a:pt x="62" y="277"/>
                    </a:lnTo>
                    <a:lnTo>
                      <a:pt x="60" y="275"/>
                    </a:lnTo>
                    <a:lnTo>
                      <a:pt x="58" y="273"/>
                    </a:lnTo>
                    <a:lnTo>
                      <a:pt x="56" y="271"/>
                    </a:lnTo>
                    <a:lnTo>
                      <a:pt x="55" y="270"/>
                    </a:lnTo>
                    <a:lnTo>
                      <a:pt x="50" y="265"/>
                    </a:lnTo>
                    <a:lnTo>
                      <a:pt x="49" y="265"/>
                    </a:lnTo>
                    <a:lnTo>
                      <a:pt x="49" y="264"/>
                    </a:lnTo>
                    <a:lnTo>
                      <a:pt x="46" y="261"/>
                    </a:lnTo>
                    <a:lnTo>
                      <a:pt x="43" y="259"/>
                    </a:lnTo>
                    <a:lnTo>
                      <a:pt x="42" y="258"/>
                    </a:lnTo>
                    <a:lnTo>
                      <a:pt x="42" y="257"/>
                    </a:lnTo>
                    <a:lnTo>
                      <a:pt x="41" y="257"/>
                    </a:lnTo>
                    <a:lnTo>
                      <a:pt x="38" y="254"/>
                    </a:lnTo>
                    <a:lnTo>
                      <a:pt x="37" y="253"/>
                    </a:lnTo>
                    <a:lnTo>
                      <a:pt x="36" y="252"/>
                    </a:lnTo>
                    <a:lnTo>
                      <a:pt x="33" y="250"/>
                    </a:lnTo>
                    <a:lnTo>
                      <a:pt x="33" y="249"/>
                    </a:lnTo>
                    <a:lnTo>
                      <a:pt x="31" y="248"/>
                    </a:lnTo>
                    <a:lnTo>
                      <a:pt x="31" y="247"/>
                    </a:lnTo>
                    <a:lnTo>
                      <a:pt x="30" y="247"/>
                    </a:lnTo>
                    <a:lnTo>
                      <a:pt x="30" y="246"/>
                    </a:lnTo>
                    <a:lnTo>
                      <a:pt x="30" y="246"/>
                    </a:lnTo>
                    <a:lnTo>
                      <a:pt x="26" y="243"/>
                    </a:lnTo>
                    <a:lnTo>
                      <a:pt x="25" y="242"/>
                    </a:lnTo>
                    <a:lnTo>
                      <a:pt x="24" y="241"/>
                    </a:lnTo>
                    <a:lnTo>
                      <a:pt x="23" y="240"/>
                    </a:lnTo>
                    <a:lnTo>
                      <a:pt x="21" y="238"/>
                    </a:lnTo>
                    <a:lnTo>
                      <a:pt x="18" y="236"/>
                    </a:lnTo>
                    <a:lnTo>
                      <a:pt x="18" y="235"/>
                    </a:lnTo>
                    <a:lnTo>
                      <a:pt x="18" y="234"/>
                    </a:lnTo>
                    <a:lnTo>
                      <a:pt x="17" y="234"/>
                    </a:lnTo>
                    <a:lnTo>
                      <a:pt x="17" y="233"/>
                    </a:lnTo>
                    <a:lnTo>
                      <a:pt x="15" y="232"/>
                    </a:lnTo>
                    <a:lnTo>
                      <a:pt x="14" y="232"/>
                    </a:lnTo>
                    <a:lnTo>
                      <a:pt x="10" y="227"/>
                    </a:lnTo>
                    <a:lnTo>
                      <a:pt x="9" y="227"/>
                    </a:lnTo>
                    <a:lnTo>
                      <a:pt x="8" y="226"/>
                    </a:lnTo>
                    <a:lnTo>
                      <a:pt x="7" y="225"/>
                    </a:lnTo>
                    <a:lnTo>
                      <a:pt x="6" y="224"/>
                    </a:lnTo>
                    <a:lnTo>
                      <a:pt x="3" y="221"/>
                    </a:lnTo>
                    <a:lnTo>
                      <a:pt x="3" y="220"/>
                    </a:lnTo>
                    <a:lnTo>
                      <a:pt x="3" y="220"/>
                    </a:lnTo>
                    <a:lnTo>
                      <a:pt x="3" y="217"/>
                    </a:lnTo>
                    <a:lnTo>
                      <a:pt x="3" y="212"/>
                    </a:lnTo>
                    <a:lnTo>
                      <a:pt x="3" y="211"/>
                    </a:lnTo>
                    <a:lnTo>
                      <a:pt x="3" y="209"/>
                    </a:lnTo>
                    <a:lnTo>
                      <a:pt x="3" y="208"/>
                    </a:lnTo>
                    <a:lnTo>
                      <a:pt x="3" y="208"/>
                    </a:lnTo>
                    <a:lnTo>
                      <a:pt x="3" y="205"/>
                    </a:lnTo>
                    <a:lnTo>
                      <a:pt x="4" y="205"/>
                    </a:lnTo>
                    <a:lnTo>
                      <a:pt x="5" y="205"/>
                    </a:lnTo>
                    <a:lnTo>
                      <a:pt x="5" y="205"/>
                    </a:lnTo>
                    <a:lnTo>
                      <a:pt x="6" y="205"/>
                    </a:lnTo>
                    <a:lnTo>
                      <a:pt x="7" y="205"/>
                    </a:lnTo>
                    <a:lnTo>
                      <a:pt x="7" y="206"/>
                    </a:lnTo>
                    <a:lnTo>
                      <a:pt x="8" y="206"/>
                    </a:lnTo>
                    <a:lnTo>
                      <a:pt x="9" y="206"/>
                    </a:lnTo>
                    <a:lnTo>
                      <a:pt x="9" y="207"/>
                    </a:lnTo>
                    <a:lnTo>
                      <a:pt x="10" y="207"/>
                    </a:lnTo>
                    <a:lnTo>
                      <a:pt x="10" y="208"/>
                    </a:lnTo>
                    <a:lnTo>
                      <a:pt x="11" y="208"/>
                    </a:lnTo>
                    <a:lnTo>
                      <a:pt x="11" y="208"/>
                    </a:lnTo>
                    <a:lnTo>
                      <a:pt x="12" y="208"/>
                    </a:lnTo>
                    <a:lnTo>
                      <a:pt x="12" y="209"/>
                    </a:lnTo>
                    <a:lnTo>
                      <a:pt x="12" y="210"/>
                    </a:lnTo>
                    <a:lnTo>
                      <a:pt x="13" y="210"/>
                    </a:lnTo>
                    <a:lnTo>
                      <a:pt x="13" y="209"/>
                    </a:lnTo>
                    <a:lnTo>
                      <a:pt x="13" y="208"/>
                    </a:lnTo>
                    <a:lnTo>
                      <a:pt x="13" y="208"/>
                    </a:lnTo>
                    <a:lnTo>
                      <a:pt x="13" y="207"/>
                    </a:lnTo>
                    <a:lnTo>
                      <a:pt x="14" y="206"/>
                    </a:lnTo>
                    <a:lnTo>
                      <a:pt x="14" y="205"/>
                    </a:lnTo>
                    <a:lnTo>
                      <a:pt x="14" y="201"/>
                    </a:lnTo>
                    <a:lnTo>
                      <a:pt x="15" y="199"/>
                    </a:lnTo>
                    <a:lnTo>
                      <a:pt x="15" y="198"/>
                    </a:lnTo>
                    <a:lnTo>
                      <a:pt x="15" y="197"/>
                    </a:lnTo>
                    <a:lnTo>
                      <a:pt x="15" y="196"/>
                    </a:lnTo>
                    <a:lnTo>
                      <a:pt x="16" y="196"/>
                    </a:lnTo>
                    <a:lnTo>
                      <a:pt x="16" y="195"/>
                    </a:lnTo>
                    <a:lnTo>
                      <a:pt x="17" y="195"/>
                    </a:lnTo>
                    <a:lnTo>
                      <a:pt x="17" y="195"/>
                    </a:lnTo>
                    <a:lnTo>
                      <a:pt x="17" y="194"/>
                    </a:lnTo>
                    <a:lnTo>
                      <a:pt x="18" y="194"/>
                    </a:lnTo>
                    <a:lnTo>
                      <a:pt x="18" y="193"/>
                    </a:lnTo>
                    <a:lnTo>
                      <a:pt x="18" y="193"/>
                    </a:lnTo>
                    <a:lnTo>
                      <a:pt x="18" y="192"/>
                    </a:lnTo>
                    <a:lnTo>
                      <a:pt x="18" y="191"/>
                    </a:lnTo>
                    <a:lnTo>
                      <a:pt x="18" y="190"/>
                    </a:lnTo>
                    <a:lnTo>
                      <a:pt x="18" y="190"/>
                    </a:lnTo>
                    <a:lnTo>
                      <a:pt x="18" y="189"/>
                    </a:lnTo>
                    <a:lnTo>
                      <a:pt x="18" y="188"/>
                    </a:lnTo>
                    <a:lnTo>
                      <a:pt x="17" y="188"/>
                    </a:lnTo>
                    <a:lnTo>
                      <a:pt x="17" y="187"/>
                    </a:lnTo>
                    <a:lnTo>
                      <a:pt x="17" y="186"/>
                    </a:lnTo>
                    <a:lnTo>
                      <a:pt x="17" y="185"/>
                    </a:lnTo>
                    <a:lnTo>
                      <a:pt x="16" y="185"/>
                    </a:lnTo>
                    <a:lnTo>
                      <a:pt x="16" y="184"/>
                    </a:lnTo>
                    <a:lnTo>
                      <a:pt x="16" y="183"/>
                    </a:lnTo>
                    <a:lnTo>
                      <a:pt x="15" y="183"/>
                    </a:lnTo>
                    <a:lnTo>
                      <a:pt x="15" y="182"/>
                    </a:lnTo>
                    <a:lnTo>
                      <a:pt x="15" y="181"/>
                    </a:lnTo>
                    <a:lnTo>
                      <a:pt x="14" y="181"/>
                    </a:lnTo>
                    <a:lnTo>
                      <a:pt x="14" y="180"/>
                    </a:lnTo>
                    <a:lnTo>
                      <a:pt x="14" y="179"/>
                    </a:lnTo>
                    <a:lnTo>
                      <a:pt x="13" y="179"/>
                    </a:lnTo>
                    <a:lnTo>
                      <a:pt x="13" y="178"/>
                    </a:lnTo>
                    <a:lnTo>
                      <a:pt x="13" y="177"/>
                    </a:lnTo>
                    <a:lnTo>
                      <a:pt x="12" y="176"/>
                    </a:lnTo>
                    <a:lnTo>
                      <a:pt x="12" y="175"/>
                    </a:lnTo>
                    <a:lnTo>
                      <a:pt x="11" y="174"/>
                    </a:lnTo>
                    <a:lnTo>
                      <a:pt x="11" y="173"/>
                    </a:lnTo>
                    <a:lnTo>
                      <a:pt x="10" y="173"/>
                    </a:lnTo>
                    <a:lnTo>
                      <a:pt x="10" y="172"/>
                    </a:lnTo>
                    <a:lnTo>
                      <a:pt x="10" y="171"/>
                    </a:lnTo>
                    <a:lnTo>
                      <a:pt x="9" y="171"/>
                    </a:lnTo>
                    <a:lnTo>
                      <a:pt x="9" y="171"/>
                    </a:lnTo>
                    <a:lnTo>
                      <a:pt x="9" y="170"/>
                    </a:lnTo>
                    <a:lnTo>
                      <a:pt x="8" y="169"/>
                    </a:lnTo>
                    <a:lnTo>
                      <a:pt x="7" y="169"/>
                    </a:lnTo>
                    <a:lnTo>
                      <a:pt x="7" y="168"/>
                    </a:lnTo>
                    <a:lnTo>
                      <a:pt x="7" y="167"/>
                    </a:lnTo>
                    <a:lnTo>
                      <a:pt x="6" y="167"/>
                    </a:lnTo>
                    <a:lnTo>
                      <a:pt x="6" y="166"/>
                    </a:lnTo>
                    <a:lnTo>
                      <a:pt x="6" y="165"/>
                    </a:lnTo>
                    <a:lnTo>
                      <a:pt x="5" y="165"/>
                    </a:lnTo>
                    <a:lnTo>
                      <a:pt x="5" y="164"/>
                    </a:lnTo>
                    <a:lnTo>
                      <a:pt x="5" y="163"/>
                    </a:lnTo>
                    <a:lnTo>
                      <a:pt x="5" y="163"/>
                    </a:lnTo>
                    <a:lnTo>
                      <a:pt x="5" y="162"/>
                    </a:lnTo>
                    <a:lnTo>
                      <a:pt x="5" y="161"/>
                    </a:lnTo>
                    <a:lnTo>
                      <a:pt x="4" y="160"/>
                    </a:lnTo>
                    <a:lnTo>
                      <a:pt x="4" y="159"/>
                    </a:lnTo>
                    <a:lnTo>
                      <a:pt x="4" y="158"/>
                    </a:lnTo>
                    <a:lnTo>
                      <a:pt x="4" y="158"/>
                    </a:lnTo>
                    <a:lnTo>
                      <a:pt x="4" y="157"/>
                    </a:lnTo>
                    <a:lnTo>
                      <a:pt x="4" y="156"/>
                    </a:lnTo>
                    <a:lnTo>
                      <a:pt x="4" y="155"/>
                    </a:lnTo>
                    <a:lnTo>
                      <a:pt x="4" y="154"/>
                    </a:lnTo>
                    <a:lnTo>
                      <a:pt x="4" y="153"/>
                    </a:lnTo>
                    <a:lnTo>
                      <a:pt x="4" y="152"/>
                    </a:lnTo>
                    <a:lnTo>
                      <a:pt x="5" y="152"/>
                    </a:lnTo>
                    <a:lnTo>
                      <a:pt x="5" y="151"/>
                    </a:lnTo>
                    <a:lnTo>
                      <a:pt x="5" y="150"/>
                    </a:lnTo>
                    <a:lnTo>
                      <a:pt x="5" y="149"/>
                    </a:lnTo>
                    <a:lnTo>
                      <a:pt x="5" y="148"/>
                    </a:lnTo>
                    <a:lnTo>
                      <a:pt x="5" y="144"/>
                    </a:lnTo>
                    <a:lnTo>
                      <a:pt x="4" y="145"/>
                    </a:lnTo>
                    <a:lnTo>
                      <a:pt x="3" y="145"/>
                    </a:lnTo>
                    <a:lnTo>
                      <a:pt x="2" y="145"/>
                    </a:lnTo>
                    <a:lnTo>
                      <a:pt x="2" y="146"/>
                    </a:lnTo>
                    <a:lnTo>
                      <a:pt x="1" y="146"/>
                    </a:lnTo>
                    <a:lnTo>
                      <a:pt x="1" y="145"/>
                    </a:lnTo>
                    <a:lnTo>
                      <a:pt x="0" y="145"/>
                    </a:lnTo>
                    <a:lnTo>
                      <a:pt x="0" y="144"/>
                    </a:lnTo>
                    <a:lnTo>
                      <a:pt x="0" y="143"/>
                    </a:lnTo>
                    <a:lnTo>
                      <a:pt x="1" y="142"/>
                    </a:lnTo>
                    <a:lnTo>
                      <a:pt x="1" y="141"/>
                    </a:lnTo>
                    <a:lnTo>
                      <a:pt x="1" y="140"/>
                    </a:lnTo>
                    <a:lnTo>
                      <a:pt x="1" y="139"/>
                    </a:lnTo>
                    <a:lnTo>
                      <a:pt x="2" y="139"/>
                    </a:lnTo>
                    <a:lnTo>
                      <a:pt x="3" y="139"/>
                    </a:lnTo>
                    <a:lnTo>
                      <a:pt x="4" y="139"/>
                    </a:lnTo>
                    <a:lnTo>
                      <a:pt x="5" y="139"/>
                    </a:lnTo>
                    <a:lnTo>
                      <a:pt x="5" y="140"/>
                    </a:lnTo>
                    <a:lnTo>
                      <a:pt x="5" y="140"/>
                    </a:lnTo>
                    <a:lnTo>
                      <a:pt x="6" y="140"/>
                    </a:lnTo>
                    <a:lnTo>
                      <a:pt x="7" y="140"/>
                    </a:lnTo>
                    <a:lnTo>
                      <a:pt x="8" y="140"/>
                    </a:lnTo>
                    <a:lnTo>
                      <a:pt x="9" y="140"/>
                    </a:lnTo>
                    <a:lnTo>
                      <a:pt x="10" y="140"/>
                    </a:lnTo>
                    <a:lnTo>
                      <a:pt x="11" y="140"/>
                    </a:lnTo>
                    <a:lnTo>
                      <a:pt x="12" y="140"/>
                    </a:lnTo>
                    <a:lnTo>
                      <a:pt x="13" y="140"/>
                    </a:lnTo>
                    <a:lnTo>
                      <a:pt x="14" y="140"/>
                    </a:lnTo>
                    <a:lnTo>
                      <a:pt x="14" y="139"/>
                    </a:lnTo>
                    <a:lnTo>
                      <a:pt x="14" y="138"/>
                    </a:lnTo>
                    <a:lnTo>
                      <a:pt x="14" y="139"/>
                    </a:lnTo>
                    <a:lnTo>
                      <a:pt x="15" y="139"/>
                    </a:lnTo>
                    <a:lnTo>
                      <a:pt x="16" y="139"/>
                    </a:lnTo>
                    <a:lnTo>
                      <a:pt x="16" y="138"/>
                    </a:lnTo>
                    <a:lnTo>
                      <a:pt x="16" y="139"/>
                    </a:lnTo>
                    <a:lnTo>
                      <a:pt x="17" y="139"/>
                    </a:lnTo>
                    <a:lnTo>
                      <a:pt x="17" y="138"/>
                    </a:lnTo>
                    <a:lnTo>
                      <a:pt x="18" y="138"/>
                    </a:lnTo>
                    <a:lnTo>
                      <a:pt x="16" y="140"/>
                    </a:lnTo>
                    <a:lnTo>
                      <a:pt x="17" y="140"/>
                    </a:lnTo>
                    <a:lnTo>
                      <a:pt x="18" y="140"/>
                    </a:lnTo>
                    <a:lnTo>
                      <a:pt x="18" y="140"/>
                    </a:lnTo>
                    <a:lnTo>
                      <a:pt x="18" y="139"/>
                    </a:lnTo>
                    <a:lnTo>
                      <a:pt x="19" y="139"/>
                    </a:lnTo>
                    <a:lnTo>
                      <a:pt x="20" y="138"/>
                    </a:lnTo>
                    <a:lnTo>
                      <a:pt x="21" y="138"/>
                    </a:lnTo>
                    <a:lnTo>
                      <a:pt x="21" y="137"/>
                    </a:lnTo>
                    <a:lnTo>
                      <a:pt x="22" y="137"/>
                    </a:lnTo>
                    <a:lnTo>
                      <a:pt x="23" y="137"/>
                    </a:lnTo>
                    <a:lnTo>
                      <a:pt x="24" y="138"/>
                    </a:lnTo>
                    <a:lnTo>
                      <a:pt x="25" y="138"/>
                    </a:lnTo>
                    <a:lnTo>
                      <a:pt x="26" y="138"/>
                    </a:lnTo>
                    <a:lnTo>
                      <a:pt x="27" y="138"/>
                    </a:lnTo>
                    <a:lnTo>
                      <a:pt x="28" y="138"/>
                    </a:lnTo>
                    <a:lnTo>
                      <a:pt x="29" y="138"/>
                    </a:lnTo>
                    <a:lnTo>
                      <a:pt x="30" y="138"/>
                    </a:lnTo>
                    <a:lnTo>
                      <a:pt x="30" y="138"/>
                    </a:lnTo>
                    <a:lnTo>
                      <a:pt x="31" y="137"/>
                    </a:lnTo>
                    <a:lnTo>
                      <a:pt x="32" y="137"/>
                    </a:lnTo>
                    <a:lnTo>
                      <a:pt x="32" y="136"/>
                    </a:lnTo>
                    <a:lnTo>
                      <a:pt x="33" y="136"/>
                    </a:lnTo>
                    <a:lnTo>
                      <a:pt x="33" y="135"/>
                    </a:lnTo>
                    <a:lnTo>
                      <a:pt x="34" y="135"/>
                    </a:lnTo>
                    <a:lnTo>
                      <a:pt x="35" y="135"/>
                    </a:lnTo>
                    <a:lnTo>
                      <a:pt x="35" y="134"/>
                    </a:lnTo>
                    <a:lnTo>
                      <a:pt x="35" y="134"/>
                    </a:lnTo>
                    <a:lnTo>
                      <a:pt x="36" y="134"/>
                    </a:lnTo>
                    <a:lnTo>
                      <a:pt x="36" y="134"/>
                    </a:lnTo>
                    <a:lnTo>
                      <a:pt x="37" y="134"/>
                    </a:lnTo>
                    <a:lnTo>
                      <a:pt x="37" y="133"/>
                    </a:lnTo>
                    <a:lnTo>
                      <a:pt x="38" y="133"/>
                    </a:lnTo>
                    <a:lnTo>
                      <a:pt x="38" y="132"/>
                    </a:lnTo>
                    <a:lnTo>
                      <a:pt x="39" y="132"/>
                    </a:lnTo>
                    <a:lnTo>
                      <a:pt x="39" y="131"/>
                    </a:lnTo>
                    <a:lnTo>
                      <a:pt x="41" y="130"/>
                    </a:lnTo>
                    <a:lnTo>
                      <a:pt x="42" y="130"/>
                    </a:lnTo>
                    <a:lnTo>
                      <a:pt x="42" y="130"/>
                    </a:lnTo>
                    <a:lnTo>
                      <a:pt x="43" y="130"/>
                    </a:lnTo>
                    <a:lnTo>
                      <a:pt x="44" y="130"/>
                    </a:lnTo>
                    <a:lnTo>
                      <a:pt x="44" y="131"/>
                    </a:lnTo>
                    <a:lnTo>
                      <a:pt x="44" y="132"/>
                    </a:lnTo>
                    <a:lnTo>
                      <a:pt x="44" y="133"/>
                    </a:lnTo>
                    <a:lnTo>
                      <a:pt x="45" y="132"/>
                    </a:lnTo>
                    <a:lnTo>
                      <a:pt x="47" y="132"/>
                    </a:lnTo>
                    <a:lnTo>
                      <a:pt x="48" y="131"/>
                    </a:lnTo>
                    <a:lnTo>
                      <a:pt x="49" y="131"/>
                    </a:lnTo>
                    <a:lnTo>
                      <a:pt x="49" y="130"/>
                    </a:lnTo>
                    <a:lnTo>
                      <a:pt x="49" y="128"/>
                    </a:lnTo>
                    <a:lnTo>
                      <a:pt x="50" y="128"/>
                    </a:lnTo>
                    <a:lnTo>
                      <a:pt x="51" y="128"/>
                    </a:lnTo>
                    <a:lnTo>
                      <a:pt x="52" y="128"/>
                    </a:lnTo>
                    <a:lnTo>
                      <a:pt x="53" y="128"/>
                    </a:lnTo>
                    <a:lnTo>
                      <a:pt x="54" y="128"/>
                    </a:lnTo>
                    <a:lnTo>
                      <a:pt x="55" y="128"/>
                    </a:lnTo>
                    <a:lnTo>
                      <a:pt x="55" y="128"/>
                    </a:lnTo>
                    <a:lnTo>
                      <a:pt x="56" y="128"/>
                    </a:lnTo>
                    <a:lnTo>
                      <a:pt x="57" y="128"/>
                    </a:lnTo>
                    <a:lnTo>
                      <a:pt x="58" y="128"/>
                    </a:lnTo>
                    <a:lnTo>
                      <a:pt x="58" y="127"/>
                    </a:lnTo>
                    <a:lnTo>
                      <a:pt x="59" y="127"/>
                    </a:lnTo>
                    <a:lnTo>
                      <a:pt x="60" y="127"/>
                    </a:lnTo>
                    <a:lnTo>
                      <a:pt x="61" y="127"/>
                    </a:lnTo>
                    <a:lnTo>
                      <a:pt x="61" y="128"/>
                    </a:lnTo>
                    <a:lnTo>
                      <a:pt x="62" y="128"/>
                    </a:lnTo>
                    <a:lnTo>
                      <a:pt x="63" y="128"/>
                    </a:lnTo>
                    <a:lnTo>
                      <a:pt x="64" y="128"/>
                    </a:lnTo>
                    <a:lnTo>
                      <a:pt x="65" y="128"/>
                    </a:lnTo>
                    <a:lnTo>
                      <a:pt x="66" y="128"/>
                    </a:lnTo>
                    <a:lnTo>
                      <a:pt x="67" y="128"/>
                    </a:lnTo>
                    <a:lnTo>
                      <a:pt x="67" y="128"/>
                    </a:lnTo>
                    <a:lnTo>
                      <a:pt x="68" y="128"/>
                    </a:lnTo>
                    <a:lnTo>
                      <a:pt x="69" y="128"/>
                    </a:lnTo>
                    <a:lnTo>
                      <a:pt x="69" y="129"/>
                    </a:lnTo>
                    <a:lnTo>
                      <a:pt x="70" y="129"/>
                    </a:lnTo>
                    <a:lnTo>
                      <a:pt x="71" y="130"/>
                    </a:lnTo>
                    <a:lnTo>
                      <a:pt x="72" y="130"/>
                    </a:lnTo>
                    <a:lnTo>
                      <a:pt x="73" y="130"/>
                    </a:lnTo>
                    <a:lnTo>
                      <a:pt x="74" y="130"/>
                    </a:lnTo>
                    <a:lnTo>
                      <a:pt x="74" y="131"/>
                    </a:lnTo>
                    <a:lnTo>
                      <a:pt x="75" y="131"/>
                    </a:lnTo>
                    <a:lnTo>
                      <a:pt x="76" y="131"/>
                    </a:lnTo>
                    <a:lnTo>
                      <a:pt x="76" y="130"/>
                    </a:lnTo>
                    <a:lnTo>
                      <a:pt x="77" y="130"/>
                    </a:lnTo>
                    <a:lnTo>
                      <a:pt x="78" y="130"/>
                    </a:lnTo>
                    <a:lnTo>
                      <a:pt x="78" y="129"/>
                    </a:lnTo>
                    <a:lnTo>
                      <a:pt x="79" y="129"/>
                    </a:lnTo>
                    <a:lnTo>
                      <a:pt x="79" y="128"/>
                    </a:lnTo>
                    <a:lnTo>
                      <a:pt x="79" y="128"/>
                    </a:lnTo>
                    <a:lnTo>
                      <a:pt x="80" y="128"/>
                    </a:lnTo>
                    <a:lnTo>
                      <a:pt x="80" y="127"/>
                    </a:lnTo>
                    <a:lnTo>
                      <a:pt x="81" y="127"/>
                    </a:lnTo>
                    <a:lnTo>
                      <a:pt x="82" y="127"/>
                    </a:lnTo>
                    <a:lnTo>
                      <a:pt x="83" y="126"/>
                    </a:lnTo>
                    <a:lnTo>
                      <a:pt x="82" y="126"/>
                    </a:lnTo>
                    <a:lnTo>
                      <a:pt x="81" y="126"/>
                    </a:lnTo>
                    <a:lnTo>
                      <a:pt x="80" y="126"/>
                    </a:lnTo>
                    <a:lnTo>
                      <a:pt x="79" y="126"/>
                    </a:lnTo>
                    <a:lnTo>
                      <a:pt x="79" y="124"/>
                    </a:lnTo>
                    <a:lnTo>
                      <a:pt x="79" y="123"/>
                    </a:lnTo>
                    <a:lnTo>
                      <a:pt x="80" y="123"/>
                    </a:lnTo>
                    <a:lnTo>
                      <a:pt x="80" y="122"/>
                    </a:lnTo>
                    <a:lnTo>
                      <a:pt x="80" y="121"/>
                    </a:lnTo>
                    <a:lnTo>
                      <a:pt x="80" y="121"/>
                    </a:lnTo>
                    <a:lnTo>
                      <a:pt x="80" y="120"/>
                    </a:lnTo>
                    <a:lnTo>
                      <a:pt x="80" y="119"/>
                    </a:lnTo>
                    <a:lnTo>
                      <a:pt x="80" y="118"/>
                    </a:lnTo>
                    <a:lnTo>
                      <a:pt x="80" y="117"/>
                    </a:lnTo>
                    <a:lnTo>
                      <a:pt x="80" y="115"/>
                    </a:lnTo>
                    <a:lnTo>
                      <a:pt x="80" y="114"/>
                    </a:lnTo>
                    <a:lnTo>
                      <a:pt x="80" y="113"/>
                    </a:lnTo>
                    <a:lnTo>
                      <a:pt x="80" y="112"/>
                    </a:lnTo>
                    <a:lnTo>
                      <a:pt x="80" y="111"/>
                    </a:lnTo>
                    <a:lnTo>
                      <a:pt x="80" y="110"/>
                    </a:lnTo>
                    <a:lnTo>
                      <a:pt x="80" y="109"/>
                    </a:lnTo>
                    <a:lnTo>
                      <a:pt x="80" y="109"/>
                    </a:lnTo>
                    <a:lnTo>
                      <a:pt x="80" y="108"/>
                    </a:lnTo>
                    <a:lnTo>
                      <a:pt x="80" y="107"/>
                    </a:lnTo>
                    <a:lnTo>
                      <a:pt x="80" y="106"/>
                    </a:lnTo>
                    <a:lnTo>
                      <a:pt x="80" y="105"/>
                    </a:lnTo>
                    <a:lnTo>
                      <a:pt x="80" y="104"/>
                    </a:lnTo>
                    <a:lnTo>
                      <a:pt x="80" y="103"/>
                    </a:lnTo>
                    <a:lnTo>
                      <a:pt x="80" y="102"/>
                    </a:lnTo>
                    <a:lnTo>
                      <a:pt x="80" y="101"/>
                    </a:lnTo>
                    <a:lnTo>
                      <a:pt x="80" y="100"/>
                    </a:lnTo>
                    <a:lnTo>
                      <a:pt x="80" y="99"/>
                    </a:lnTo>
                    <a:lnTo>
                      <a:pt x="80" y="98"/>
                    </a:lnTo>
                    <a:lnTo>
                      <a:pt x="80" y="97"/>
                    </a:lnTo>
                    <a:lnTo>
                      <a:pt x="81" y="97"/>
                    </a:lnTo>
                    <a:lnTo>
                      <a:pt x="81" y="97"/>
                    </a:lnTo>
                    <a:lnTo>
                      <a:pt x="81" y="96"/>
                    </a:lnTo>
                    <a:lnTo>
                      <a:pt x="82" y="96"/>
                    </a:lnTo>
                    <a:lnTo>
                      <a:pt x="82" y="95"/>
                    </a:lnTo>
                    <a:lnTo>
                      <a:pt x="83" y="93"/>
                    </a:lnTo>
                    <a:lnTo>
                      <a:pt x="84" y="92"/>
                    </a:lnTo>
                    <a:lnTo>
                      <a:pt x="84" y="91"/>
                    </a:lnTo>
                    <a:lnTo>
                      <a:pt x="85" y="91"/>
                    </a:lnTo>
                    <a:lnTo>
                      <a:pt x="85" y="90"/>
                    </a:lnTo>
                    <a:lnTo>
                      <a:pt x="85" y="89"/>
                    </a:lnTo>
                    <a:lnTo>
                      <a:pt x="86" y="89"/>
                    </a:lnTo>
                    <a:lnTo>
                      <a:pt x="87" y="87"/>
                    </a:lnTo>
                    <a:lnTo>
                      <a:pt x="88" y="86"/>
                    </a:lnTo>
                    <a:lnTo>
                      <a:pt x="88" y="85"/>
                    </a:lnTo>
                    <a:lnTo>
                      <a:pt x="89" y="85"/>
                    </a:lnTo>
                    <a:lnTo>
                      <a:pt x="89" y="84"/>
                    </a:lnTo>
                    <a:lnTo>
                      <a:pt x="90" y="83"/>
                    </a:lnTo>
                    <a:lnTo>
                      <a:pt x="91" y="82"/>
                    </a:lnTo>
                    <a:lnTo>
                      <a:pt x="91" y="81"/>
                    </a:lnTo>
                    <a:lnTo>
                      <a:pt x="92" y="81"/>
                    </a:lnTo>
                    <a:lnTo>
                      <a:pt x="92" y="78"/>
                    </a:lnTo>
                    <a:lnTo>
                      <a:pt x="93" y="76"/>
                    </a:lnTo>
                    <a:lnTo>
                      <a:pt x="94" y="75"/>
                    </a:lnTo>
                    <a:lnTo>
                      <a:pt x="95" y="74"/>
                    </a:lnTo>
                    <a:lnTo>
                      <a:pt x="96" y="72"/>
                    </a:lnTo>
                    <a:lnTo>
                      <a:pt x="96" y="72"/>
                    </a:lnTo>
                    <a:lnTo>
                      <a:pt x="98" y="70"/>
                    </a:lnTo>
                    <a:lnTo>
                      <a:pt x="98" y="69"/>
                    </a:lnTo>
                    <a:lnTo>
                      <a:pt x="99" y="68"/>
                    </a:lnTo>
                    <a:lnTo>
                      <a:pt x="100" y="67"/>
                    </a:lnTo>
                    <a:lnTo>
                      <a:pt x="101" y="65"/>
                    </a:lnTo>
                    <a:lnTo>
                      <a:pt x="104" y="61"/>
                    </a:lnTo>
                    <a:lnTo>
                      <a:pt x="102" y="60"/>
                    </a:lnTo>
                    <a:lnTo>
                      <a:pt x="101" y="60"/>
                    </a:lnTo>
                    <a:lnTo>
                      <a:pt x="100" y="60"/>
                    </a:lnTo>
                    <a:lnTo>
                      <a:pt x="99" y="60"/>
                    </a:lnTo>
                    <a:lnTo>
                      <a:pt x="99" y="60"/>
                    </a:lnTo>
                    <a:lnTo>
                      <a:pt x="99" y="59"/>
                    </a:lnTo>
                    <a:lnTo>
                      <a:pt x="99" y="58"/>
                    </a:lnTo>
                    <a:lnTo>
                      <a:pt x="98" y="57"/>
                    </a:lnTo>
                    <a:lnTo>
                      <a:pt x="97" y="57"/>
                    </a:lnTo>
                    <a:lnTo>
                      <a:pt x="96" y="57"/>
                    </a:lnTo>
                    <a:lnTo>
                      <a:pt x="95" y="57"/>
                    </a:lnTo>
                    <a:lnTo>
                      <a:pt x="92" y="57"/>
                    </a:lnTo>
                    <a:lnTo>
                      <a:pt x="91" y="57"/>
                    </a:lnTo>
                    <a:lnTo>
                      <a:pt x="90" y="56"/>
                    </a:lnTo>
                    <a:lnTo>
                      <a:pt x="88" y="56"/>
                    </a:lnTo>
                    <a:lnTo>
                      <a:pt x="86" y="56"/>
                    </a:lnTo>
                    <a:lnTo>
                      <a:pt x="86" y="55"/>
                    </a:lnTo>
                    <a:lnTo>
                      <a:pt x="86" y="54"/>
                    </a:lnTo>
                    <a:lnTo>
                      <a:pt x="86" y="53"/>
                    </a:lnTo>
                    <a:lnTo>
                      <a:pt x="86" y="51"/>
                    </a:lnTo>
                    <a:lnTo>
                      <a:pt x="86" y="49"/>
                    </a:lnTo>
                    <a:lnTo>
                      <a:pt x="86" y="48"/>
                    </a:lnTo>
                    <a:lnTo>
                      <a:pt x="86" y="47"/>
                    </a:lnTo>
                    <a:lnTo>
                      <a:pt x="85" y="47"/>
                    </a:lnTo>
                    <a:lnTo>
                      <a:pt x="84" y="47"/>
                    </a:lnTo>
                    <a:lnTo>
                      <a:pt x="83" y="47"/>
                    </a:lnTo>
                    <a:lnTo>
                      <a:pt x="82" y="47"/>
                    </a:lnTo>
                    <a:lnTo>
                      <a:pt x="82" y="46"/>
                    </a:lnTo>
                    <a:lnTo>
                      <a:pt x="82" y="45"/>
                    </a:lnTo>
                    <a:lnTo>
                      <a:pt x="81" y="45"/>
                    </a:lnTo>
                    <a:lnTo>
                      <a:pt x="80" y="44"/>
                    </a:lnTo>
                    <a:lnTo>
                      <a:pt x="78" y="44"/>
                    </a:lnTo>
                    <a:lnTo>
                      <a:pt x="77" y="44"/>
                    </a:lnTo>
                    <a:lnTo>
                      <a:pt x="75" y="45"/>
                    </a:lnTo>
                    <a:lnTo>
                      <a:pt x="74" y="45"/>
                    </a:lnTo>
                    <a:lnTo>
                      <a:pt x="73" y="45"/>
                    </a:lnTo>
                    <a:lnTo>
                      <a:pt x="72" y="45"/>
                    </a:lnTo>
                    <a:lnTo>
                      <a:pt x="71" y="45"/>
                    </a:lnTo>
                    <a:lnTo>
                      <a:pt x="68" y="45"/>
                    </a:lnTo>
                    <a:lnTo>
                      <a:pt x="67" y="45"/>
                    </a:lnTo>
                    <a:lnTo>
                      <a:pt x="66" y="44"/>
                    </a:lnTo>
                    <a:lnTo>
                      <a:pt x="65" y="44"/>
                    </a:lnTo>
                    <a:lnTo>
                      <a:pt x="64" y="44"/>
                    </a:lnTo>
                    <a:lnTo>
                      <a:pt x="63" y="44"/>
                    </a:lnTo>
                    <a:lnTo>
                      <a:pt x="62" y="43"/>
                    </a:lnTo>
                    <a:lnTo>
                      <a:pt x="61" y="43"/>
                    </a:lnTo>
                    <a:lnTo>
                      <a:pt x="59" y="43"/>
                    </a:lnTo>
                    <a:lnTo>
                      <a:pt x="59" y="42"/>
                    </a:lnTo>
                    <a:lnTo>
                      <a:pt x="58" y="42"/>
                    </a:lnTo>
                    <a:lnTo>
                      <a:pt x="58" y="41"/>
                    </a:lnTo>
                    <a:lnTo>
                      <a:pt x="57" y="41"/>
                    </a:lnTo>
                    <a:lnTo>
                      <a:pt x="58" y="40"/>
                    </a:lnTo>
                    <a:lnTo>
                      <a:pt x="58" y="39"/>
                    </a:lnTo>
                    <a:lnTo>
                      <a:pt x="59" y="39"/>
                    </a:lnTo>
                    <a:lnTo>
                      <a:pt x="59" y="38"/>
                    </a:lnTo>
                    <a:lnTo>
                      <a:pt x="60" y="38"/>
                    </a:lnTo>
                    <a:lnTo>
                      <a:pt x="60" y="37"/>
                    </a:lnTo>
                    <a:lnTo>
                      <a:pt x="60" y="36"/>
                    </a:lnTo>
                    <a:lnTo>
                      <a:pt x="61" y="36"/>
                    </a:lnTo>
                    <a:lnTo>
                      <a:pt x="62" y="36"/>
                    </a:lnTo>
                    <a:lnTo>
                      <a:pt x="62" y="35"/>
                    </a:lnTo>
                    <a:lnTo>
                      <a:pt x="62" y="35"/>
                    </a:lnTo>
                    <a:lnTo>
                      <a:pt x="63" y="35"/>
                    </a:lnTo>
                    <a:lnTo>
                      <a:pt x="64" y="35"/>
                    </a:lnTo>
                    <a:lnTo>
                      <a:pt x="65" y="35"/>
                    </a:lnTo>
                    <a:lnTo>
                      <a:pt x="64" y="35"/>
                    </a:lnTo>
                    <a:lnTo>
                      <a:pt x="63" y="35"/>
                    </a:lnTo>
                    <a:lnTo>
                      <a:pt x="62" y="35"/>
                    </a:lnTo>
                    <a:lnTo>
                      <a:pt x="62" y="34"/>
                    </a:lnTo>
                    <a:lnTo>
                      <a:pt x="62" y="33"/>
                    </a:lnTo>
                    <a:lnTo>
                      <a:pt x="60" y="33"/>
                    </a:lnTo>
                    <a:lnTo>
                      <a:pt x="60" y="31"/>
                    </a:lnTo>
                    <a:lnTo>
                      <a:pt x="63" y="31"/>
                    </a:lnTo>
                    <a:lnTo>
                      <a:pt x="65" y="31"/>
                    </a:lnTo>
                    <a:lnTo>
                      <a:pt x="66" y="31"/>
                    </a:lnTo>
                    <a:lnTo>
                      <a:pt x="67" y="31"/>
                    </a:lnTo>
                    <a:lnTo>
                      <a:pt x="72" y="31"/>
                    </a:lnTo>
                    <a:lnTo>
                      <a:pt x="74" y="31"/>
                    </a:lnTo>
                    <a:lnTo>
                      <a:pt x="74" y="30"/>
                    </a:lnTo>
                    <a:lnTo>
                      <a:pt x="74" y="29"/>
                    </a:lnTo>
                    <a:lnTo>
                      <a:pt x="74" y="28"/>
                    </a:lnTo>
                    <a:lnTo>
                      <a:pt x="74" y="27"/>
                    </a:lnTo>
                    <a:lnTo>
                      <a:pt x="74" y="26"/>
                    </a:lnTo>
                    <a:lnTo>
                      <a:pt x="74" y="25"/>
                    </a:lnTo>
                    <a:lnTo>
                      <a:pt x="74" y="24"/>
                    </a:lnTo>
                    <a:lnTo>
                      <a:pt x="75" y="24"/>
                    </a:lnTo>
                    <a:lnTo>
                      <a:pt x="75" y="23"/>
                    </a:lnTo>
                    <a:lnTo>
                      <a:pt x="75" y="23"/>
                    </a:lnTo>
                    <a:lnTo>
                      <a:pt x="75" y="22"/>
                    </a:lnTo>
                    <a:lnTo>
                      <a:pt x="75" y="21"/>
                    </a:lnTo>
                    <a:lnTo>
                      <a:pt x="75" y="20"/>
                    </a:lnTo>
                    <a:lnTo>
                      <a:pt x="75" y="19"/>
                    </a:lnTo>
                    <a:lnTo>
                      <a:pt x="75" y="18"/>
                    </a:lnTo>
                    <a:lnTo>
                      <a:pt x="75" y="17"/>
                    </a:lnTo>
                    <a:lnTo>
                      <a:pt x="75" y="16"/>
                    </a:lnTo>
                    <a:lnTo>
                      <a:pt x="75" y="15"/>
                    </a:lnTo>
                    <a:lnTo>
                      <a:pt x="75" y="14"/>
                    </a:lnTo>
                    <a:lnTo>
                      <a:pt x="76" y="14"/>
                    </a:lnTo>
                    <a:lnTo>
                      <a:pt x="76" y="13"/>
                    </a:lnTo>
                    <a:lnTo>
                      <a:pt x="76" y="12"/>
                    </a:lnTo>
                    <a:lnTo>
                      <a:pt x="76" y="11"/>
                    </a:lnTo>
                    <a:lnTo>
                      <a:pt x="76" y="10"/>
                    </a:lnTo>
                    <a:lnTo>
                      <a:pt x="76" y="10"/>
                    </a:lnTo>
                    <a:lnTo>
                      <a:pt x="76" y="10"/>
                    </a:lnTo>
                    <a:lnTo>
                      <a:pt x="76" y="10"/>
                    </a:lnTo>
                    <a:lnTo>
                      <a:pt x="76" y="9"/>
                    </a:lnTo>
                    <a:lnTo>
                      <a:pt x="75" y="9"/>
                    </a:lnTo>
                    <a:lnTo>
                      <a:pt x="75" y="8"/>
                    </a:lnTo>
                    <a:lnTo>
                      <a:pt x="75" y="7"/>
                    </a:lnTo>
                    <a:lnTo>
                      <a:pt x="76" y="7"/>
                    </a:lnTo>
                    <a:lnTo>
                      <a:pt x="77" y="8"/>
                    </a:lnTo>
                    <a:lnTo>
                      <a:pt x="77" y="7"/>
                    </a:lnTo>
                    <a:lnTo>
                      <a:pt x="76" y="7"/>
                    </a:lnTo>
                    <a:lnTo>
                      <a:pt x="77" y="7"/>
                    </a:lnTo>
                    <a:lnTo>
                      <a:pt x="77" y="6"/>
                    </a:lnTo>
                    <a:lnTo>
                      <a:pt x="77" y="5"/>
                    </a:lnTo>
                    <a:lnTo>
                      <a:pt x="77" y="4"/>
                    </a:lnTo>
                    <a:lnTo>
                      <a:pt x="77" y="3"/>
                    </a:lnTo>
                    <a:lnTo>
                      <a:pt x="77" y="2"/>
                    </a:lnTo>
                    <a:lnTo>
                      <a:pt x="77" y="1"/>
                    </a:lnTo>
                    <a:lnTo>
                      <a:pt x="78" y="1"/>
                    </a:lnTo>
                    <a:lnTo>
                      <a:pt x="77" y="1"/>
                    </a:lnTo>
                    <a:lnTo>
                      <a:pt x="77" y="0"/>
                    </a:lnTo>
                    <a:lnTo>
                      <a:pt x="78" y="0"/>
                    </a:lnTo>
                    <a:lnTo>
                      <a:pt x="79" y="0"/>
                    </a:lnTo>
                    <a:lnTo>
                      <a:pt x="79" y="1"/>
                    </a:lnTo>
                    <a:lnTo>
                      <a:pt x="79" y="1"/>
                    </a:lnTo>
                    <a:lnTo>
                      <a:pt x="80" y="1"/>
                    </a:lnTo>
                    <a:lnTo>
                      <a:pt x="80" y="2"/>
                    </a:lnTo>
                    <a:lnTo>
                      <a:pt x="81" y="2"/>
                    </a:lnTo>
                    <a:lnTo>
                      <a:pt x="82" y="2"/>
                    </a:lnTo>
                    <a:lnTo>
                      <a:pt x="82" y="3"/>
                    </a:lnTo>
                    <a:lnTo>
                      <a:pt x="83" y="3"/>
                    </a:lnTo>
                    <a:lnTo>
                      <a:pt x="84" y="3"/>
                    </a:lnTo>
                    <a:lnTo>
                      <a:pt x="84" y="4"/>
                    </a:lnTo>
                    <a:lnTo>
                      <a:pt x="85" y="4"/>
                    </a:lnTo>
                    <a:lnTo>
                      <a:pt x="86" y="4"/>
                    </a:lnTo>
                    <a:lnTo>
                      <a:pt x="86" y="5"/>
                    </a:lnTo>
                    <a:lnTo>
                      <a:pt x="87" y="5"/>
                    </a:lnTo>
                    <a:lnTo>
                      <a:pt x="88" y="5"/>
                    </a:lnTo>
                    <a:lnTo>
                      <a:pt x="88" y="6"/>
                    </a:lnTo>
                    <a:lnTo>
                      <a:pt x="89" y="6"/>
                    </a:lnTo>
                    <a:lnTo>
                      <a:pt x="89" y="7"/>
                    </a:lnTo>
                    <a:lnTo>
                      <a:pt x="90" y="7"/>
                    </a:lnTo>
                    <a:lnTo>
                      <a:pt x="91" y="7"/>
                    </a:lnTo>
                    <a:lnTo>
                      <a:pt x="91" y="8"/>
                    </a:lnTo>
                    <a:lnTo>
                      <a:pt x="91" y="9"/>
                    </a:lnTo>
                    <a:lnTo>
                      <a:pt x="91" y="10"/>
                    </a:lnTo>
                    <a:lnTo>
                      <a:pt x="91" y="10"/>
                    </a:lnTo>
                    <a:lnTo>
                      <a:pt x="91" y="11"/>
                    </a:lnTo>
                    <a:lnTo>
                      <a:pt x="92" y="11"/>
                    </a:lnTo>
                    <a:lnTo>
                      <a:pt x="92" y="12"/>
                    </a:lnTo>
                    <a:lnTo>
                      <a:pt x="93" y="12"/>
                    </a:lnTo>
                    <a:lnTo>
                      <a:pt x="93" y="13"/>
                    </a:lnTo>
                    <a:lnTo>
                      <a:pt x="94" y="13"/>
                    </a:lnTo>
                    <a:lnTo>
                      <a:pt x="95" y="13"/>
                    </a:lnTo>
                    <a:lnTo>
                      <a:pt x="96" y="13"/>
                    </a:lnTo>
                    <a:lnTo>
                      <a:pt x="97" y="13"/>
                    </a:lnTo>
                    <a:lnTo>
                      <a:pt x="98" y="13"/>
                    </a:lnTo>
                    <a:lnTo>
                      <a:pt x="99" y="13"/>
                    </a:lnTo>
                    <a:lnTo>
                      <a:pt x="100" y="13"/>
                    </a:lnTo>
                    <a:lnTo>
                      <a:pt x="101" y="13"/>
                    </a:lnTo>
                    <a:lnTo>
                      <a:pt x="102" y="13"/>
                    </a:lnTo>
                    <a:lnTo>
                      <a:pt x="103" y="13"/>
                    </a:lnTo>
                    <a:lnTo>
                      <a:pt x="104" y="12"/>
                    </a:lnTo>
                    <a:lnTo>
                      <a:pt x="104" y="12"/>
                    </a:lnTo>
                    <a:lnTo>
                      <a:pt x="105" y="12"/>
                    </a:lnTo>
                    <a:lnTo>
                      <a:pt x="105" y="11"/>
                    </a:lnTo>
                    <a:lnTo>
                      <a:pt x="106" y="11"/>
                    </a:lnTo>
                    <a:lnTo>
                      <a:pt x="107" y="11"/>
                    </a:lnTo>
                    <a:lnTo>
                      <a:pt x="108" y="11"/>
                    </a:lnTo>
                    <a:lnTo>
                      <a:pt x="108" y="12"/>
                    </a:lnTo>
                    <a:lnTo>
                      <a:pt x="107" y="13"/>
                    </a:lnTo>
                    <a:lnTo>
                      <a:pt x="108" y="13"/>
                    </a:lnTo>
                    <a:lnTo>
                      <a:pt x="109" y="13"/>
                    </a:lnTo>
                    <a:lnTo>
                      <a:pt x="110" y="13"/>
                    </a:lnTo>
                    <a:lnTo>
                      <a:pt x="111" y="13"/>
                    </a:lnTo>
                    <a:lnTo>
                      <a:pt x="112" y="13"/>
                    </a:lnTo>
                    <a:lnTo>
                      <a:pt x="112" y="14"/>
                    </a:lnTo>
                    <a:lnTo>
                      <a:pt x="112" y="15"/>
                    </a:lnTo>
                    <a:lnTo>
                      <a:pt x="112" y="17"/>
                    </a:lnTo>
                    <a:lnTo>
                      <a:pt x="112" y="18"/>
                    </a:lnTo>
                    <a:lnTo>
                      <a:pt x="112" y="19"/>
                    </a:lnTo>
                    <a:lnTo>
                      <a:pt x="112" y="20"/>
                    </a:lnTo>
                    <a:lnTo>
                      <a:pt x="112" y="21"/>
                    </a:lnTo>
                    <a:lnTo>
                      <a:pt x="112" y="23"/>
                    </a:lnTo>
                    <a:lnTo>
                      <a:pt x="113" y="23"/>
                    </a:lnTo>
                    <a:lnTo>
                      <a:pt x="114" y="23"/>
                    </a:lnTo>
                    <a:lnTo>
                      <a:pt x="116" y="23"/>
                    </a:lnTo>
                    <a:lnTo>
                      <a:pt x="117" y="23"/>
                    </a:lnTo>
                    <a:lnTo>
                      <a:pt x="117" y="23"/>
                    </a:lnTo>
                    <a:lnTo>
                      <a:pt x="117" y="24"/>
                    </a:lnTo>
                    <a:lnTo>
                      <a:pt x="117" y="25"/>
                    </a:lnTo>
                    <a:lnTo>
                      <a:pt x="117" y="26"/>
                    </a:lnTo>
                    <a:lnTo>
                      <a:pt x="118" y="26"/>
                    </a:lnTo>
                    <a:lnTo>
                      <a:pt x="119" y="26"/>
                    </a:lnTo>
                    <a:lnTo>
                      <a:pt x="121" y="26"/>
                    </a:lnTo>
                    <a:lnTo>
                      <a:pt x="122" y="26"/>
                    </a:lnTo>
                    <a:lnTo>
                      <a:pt x="122" y="27"/>
                    </a:lnTo>
                    <a:lnTo>
                      <a:pt x="122" y="28"/>
                    </a:lnTo>
                    <a:lnTo>
                      <a:pt x="122" y="30"/>
                    </a:lnTo>
                    <a:lnTo>
                      <a:pt x="122" y="31"/>
                    </a:lnTo>
                    <a:lnTo>
                      <a:pt x="123" y="31"/>
                    </a:lnTo>
                    <a:lnTo>
                      <a:pt x="126" y="31"/>
                    </a:lnTo>
                    <a:lnTo>
                      <a:pt x="128" y="31"/>
                    </a:lnTo>
                    <a:lnTo>
                      <a:pt x="130" y="31"/>
                    </a:lnTo>
                    <a:lnTo>
                      <a:pt x="133" y="31"/>
                    </a:lnTo>
                    <a:lnTo>
                      <a:pt x="135" y="31"/>
                    </a:lnTo>
                    <a:lnTo>
                      <a:pt x="135" y="32"/>
                    </a:lnTo>
                    <a:lnTo>
                      <a:pt x="135" y="33"/>
                    </a:lnTo>
                    <a:lnTo>
                      <a:pt x="135" y="36"/>
                    </a:lnTo>
                    <a:lnTo>
                      <a:pt x="135" y="38"/>
                    </a:lnTo>
                    <a:lnTo>
                      <a:pt x="134" y="40"/>
                    </a:lnTo>
                    <a:lnTo>
                      <a:pt x="135" y="40"/>
                    </a:lnTo>
                    <a:lnTo>
                      <a:pt x="137" y="40"/>
                    </a:lnTo>
                    <a:lnTo>
                      <a:pt x="141" y="40"/>
                    </a:lnTo>
                    <a:lnTo>
                      <a:pt x="144" y="40"/>
                    </a:lnTo>
                    <a:lnTo>
                      <a:pt x="145" y="40"/>
                    </a:lnTo>
                    <a:lnTo>
                      <a:pt x="148" y="40"/>
                    </a:lnTo>
                    <a:lnTo>
                      <a:pt x="149" y="40"/>
                    </a:lnTo>
                    <a:lnTo>
                      <a:pt x="150" y="40"/>
                    </a:lnTo>
                    <a:lnTo>
                      <a:pt x="151" y="40"/>
                    </a:lnTo>
                    <a:lnTo>
                      <a:pt x="153" y="40"/>
                    </a:lnTo>
                    <a:lnTo>
                      <a:pt x="154" y="40"/>
                    </a:lnTo>
                    <a:lnTo>
                      <a:pt x="154" y="40"/>
                    </a:lnTo>
                    <a:lnTo>
                      <a:pt x="155" y="40"/>
                    </a:lnTo>
                    <a:lnTo>
                      <a:pt x="156" y="40"/>
                    </a:lnTo>
                    <a:lnTo>
                      <a:pt x="158" y="40"/>
                    </a:lnTo>
                    <a:lnTo>
                      <a:pt x="159" y="40"/>
                    </a:lnTo>
                    <a:lnTo>
                      <a:pt x="160" y="40"/>
                    </a:lnTo>
                    <a:lnTo>
                      <a:pt x="161" y="40"/>
                    </a:lnTo>
                    <a:lnTo>
                      <a:pt x="163" y="40"/>
                    </a:lnTo>
                    <a:lnTo>
                      <a:pt x="164" y="40"/>
                    </a:lnTo>
                    <a:lnTo>
                      <a:pt x="166" y="40"/>
                    </a:lnTo>
                    <a:lnTo>
                      <a:pt x="166" y="40"/>
                    </a:lnTo>
                    <a:lnTo>
                      <a:pt x="167" y="41"/>
                    </a:lnTo>
                    <a:lnTo>
                      <a:pt x="168" y="41"/>
                    </a:lnTo>
                    <a:lnTo>
                      <a:pt x="169" y="41"/>
                    </a:lnTo>
                    <a:lnTo>
                      <a:pt x="171" y="41"/>
                    </a:lnTo>
                    <a:lnTo>
                      <a:pt x="172" y="41"/>
                    </a:lnTo>
                    <a:lnTo>
                      <a:pt x="173" y="41"/>
                    </a:lnTo>
                    <a:lnTo>
                      <a:pt x="174" y="41"/>
                    </a:lnTo>
                    <a:lnTo>
                      <a:pt x="175" y="41"/>
                    </a:lnTo>
                    <a:lnTo>
                      <a:pt x="177" y="41"/>
                    </a:lnTo>
                    <a:lnTo>
                      <a:pt x="178" y="41"/>
                    </a:lnTo>
                    <a:lnTo>
                      <a:pt x="181" y="41"/>
                    </a:lnTo>
                    <a:lnTo>
                      <a:pt x="182" y="41"/>
                    </a:lnTo>
                    <a:lnTo>
                      <a:pt x="183" y="41"/>
                    </a:lnTo>
                    <a:lnTo>
                      <a:pt x="184" y="41"/>
                    </a:lnTo>
                    <a:lnTo>
                      <a:pt x="187" y="41"/>
                    </a:lnTo>
                    <a:lnTo>
                      <a:pt x="187" y="46"/>
                    </a:lnTo>
                    <a:lnTo>
                      <a:pt x="190" y="46"/>
                    </a:lnTo>
                    <a:lnTo>
                      <a:pt x="191" y="46"/>
                    </a:lnTo>
                    <a:lnTo>
                      <a:pt x="191" y="46"/>
                    </a:lnTo>
                    <a:lnTo>
                      <a:pt x="192" y="46"/>
                    </a:lnTo>
                    <a:lnTo>
                      <a:pt x="193" y="46"/>
                    </a:lnTo>
                    <a:lnTo>
                      <a:pt x="195" y="46"/>
                    </a:lnTo>
                    <a:lnTo>
                      <a:pt x="196" y="46"/>
                    </a:lnTo>
                    <a:lnTo>
                      <a:pt x="196" y="47"/>
                    </a:lnTo>
                    <a:lnTo>
                      <a:pt x="196" y="49"/>
                    </a:lnTo>
                    <a:lnTo>
                      <a:pt x="196" y="50"/>
                    </a:lnTo>
                    <a:lnTo>
                      <a:pt x="198" y="50"/>
                    </a:lnTo>
                    <a:lnTo>
                      <a:pt x="199" y="50"/>
                    </a:lnTo>
                    <a:lnTo>
                      <a:pt x="200" y="50"/>
                    </a:lnTo>
                    <a:lnTo>
                      <a:pt x="202" y="50"/>
                    </a:lnTo>
                    <a:lnTo>
                      <a:pt x="203" y="50"/>
                    </a:lnTo>
                    <a:lnTo>
                      <a:pt x="203" y="50"/>
                    </a:lnTo>
                    <a:lnTo>
                      <a:pt x="204" y="50"/>
                    </a:lnTo>
                    <a:lnTo>
                      <a:pt x="205" y="50"/>
                    </a:lnTo>
                    <a:lnTo>
                      <a:pt x="206" y="50"/>
                    </a:lnTo>
                    <a:lnTo>
                      <a:pt x="207" y="50"/>
                    </a:lnTo>
                    <a:lnTo>
                      <a:pt x="208" y="50"/>
                    </a:lnTo>
                    <a:lnTo>
                      <a:pt x="209" y="50"/>
                    </a:lnTo>
                    <a:lnTo>
                      <a:pt x="209" y="53"/>
                    </a:lnTo>
                    <a:lnTo>
                      <a:pt x="209" y="54"/>
                    </a:lnTo>
                    <a:lnTo>
                      <a:pt x="209" y="55"/>
                    </a:lnTo>
                    <a:lnTo>
                      <a:pt x="209" y="60"/>
                    </a:lnTo>
                    <a:lnTo>
                      <a:pt x="209" y="60"/>
                    </a:lnTo>
                    <a:lnTo>
                      <a:pt x="209" y="61"/>
                    </a:lnTo>
                    <a:lnTo>
                      <a:pt x="209" y="62"/>
                    </a:lnTo>
                    <a:lnTo>
                      <a:pt x="210" y="62"/>
                    </a:lnTo>
                    <a:lnTo>
                      <a:pt x="211" y="62"/>
                    </a:lnTo>
                    <a:lnTo>
                      <a:pt x="213" y="62"/>
                    </a:lnTo>
                    <a:lnTo>
                      <a:pt x="214" y="62"/>
                    </a:lnTo>
                    <a:lnTo>
                      <a:pt x="215" y="62"/>
                    </a:lnTo>
                    <a:lnTo>
                      <a:pt x="220" y="62"/>
                    </a:lnTo>
                    <a:lnTo>
                      <a:pt x="222" y="62"/>
                    </a:lnTo>
                    <a:lnTo>
                      <a:pt x="223" y="62"/>
                    </a:lnTo>
                    <a:lnTo>
                      <a:pt x="224" y="62"/>
                    </a:lnTo>
                    <a:lnTo>
                      <a:pt x="226" y="62"/>
                    </a:lnTo>
                    <a:lnTo>
                      <a:pt x="227" y="62"/>
                    </a:lnTo>
                    <a:lnTo>
                      <a:pt x="228" y="62"/>
                    </a:lnTo>
                    <a:lnTo>
                      <a:pt x="229" y="62"/>
                    </a:lnTo>
                    <a:lnTo>
                      <a:pt x="230" y="62"/>
                    </a:lnTo>
                    <a:lnTo>
                      <a:pt x="231" y="62"/>
                    </a:lnTo>
                    <a:lnTo>
                      <a:pt x="232" y="62"/>
                    </a:lnTo>
                    <a:lnTo>
                      <a:pt x="234" y="62"/>
                    </a:lnTo>
                    <a:lnTo>
                      <a:pt x="237" y="62"/>
                    </a:lnTo>
                    <a:lnTo>
                      <a:pt x="240" y="62"/>
                    </a:lnTo>
                    <a:lnTo>
                      <a:pt x="242" y="62"/>
                    </a:lnTo>
                    <a:lnTo>
                      <a:pt x="243" y="62"/>
                    </a:lnTo>
                    <a:lnTo>
                      <a:pt x="245" y="62"/>
                    </a:lnTo>
                    <a:lnTo>
                      <a:pt x="246" y="63"/>
                    </a:lnTo>
                    <a:lnTo>
                      <a:pt x="247" y="63"/>
                    </a:lnTo>
                    <a:lnTo>
                      <a:pt x="248" y="63"/>
                    </a:lnTo>
                    <a:lnTo>
                      <a:pt x="249" y="63"/>
                    </a:lnTo>
                    <a:lnTo>
                      <a:pt x="250" y="63"/>
                    </a:lnTo>
                    <a:lnTo>
                      <a:pt x="251" y="63"/>
                    </a:lnTo>
                    <a:lnTo>
                      <a:pt x="252" y="63"/>
                    </a:lnTo>
                    <a:lnTo>
                      <a:pt x="253" y="63"/>
                    </a:lnTo>
                    <a:lnTo>
                      <a:pt x="255" y="63"/>
                    </a:lnTo>
                    <a:lnTo>
                      <a:pt x="257" y="63"/>
                    </a:lnTo>
                    <a:lnTo>
                      <a:pt x="259" y="63"/>
                    </a:lnTo>
                    <a:lnTo>
                      <a:pt x="260" y="63"/>
                    </a:lnTo>
                    <a:lnTo>
                      <a:pt x="262" y="63"/>
                    </a:lnTo>
                    <a:lnTo>
                      <a:pt x="263" y="63"/>
                    </a:lnTo>
                    <a:lnTo>
                      <a:pt x="264" y="63"/>
                    </a:lnTo>
                    <a:lnTo>
                      <a:pt x="265" y="63"/>
                    </a:lnTo>
                    <a:lnTo>
                      <a:pt x="265" y="63"/>
                    </a:lnTo>
                    <a:lnTo>
                      <a:pt x="266" y="63"/>
                    </a:lnTo>
                    <a:lnTo>
                      <a:pt x="267" y="63"/>
                    </a:lnTo>
                    <a:lnTo>
                      <a:pt x="271" y="63"/>
                    </a:lnTo>
                    <a:lnTo>
                      <a:pt x="272" y="63"/>
                    </a:lnTo>
                    <a:lnTo>
                      <a:pt x="273" y="63"/>
                    </a:lnTo>
                    <a:lnTo>
                      <a:pt x="275" y="63"/>
                    </a:lnTo>
                    <a:lnTo>
                      <a:pt x="276" y="63"/>
                    </a:lnTo>
                    <a:lnTo>
                      <a:pt x="277" y="63"/>
                    </a:lnTo>
                    <a:lnTo>
                      <a:pt x="280" y="63"/>
                    </a:lnTo>
                    <a:lnTo>
                      <a:pt x="281" y="63"/>
                    </a:lnTo>
                    <a:lnTo>
                      <a:pt x="283" y="63"/>
                    </a:lnTo>
                    <a:lnTo>
                      <a:pt x="284" y="63"/>
                    </a:lnTo>
                    <a:lnTo>
                      <a:pt x="285" y="63"/>
                    </a:lnTo>
                    <a:lnTo>
                      <a:pt x="289" y="63"/>
                    </a:lnTo>
                    <a:lnTo>
                      <a:pt x="291" y="63"/>
                    </a:lnTo>
                    <a:lnTo>
                      <a:pt x="292" y="63"/>
                    </a:lnTo>
                    <a:lnTo>
                      <a:pt x="294" y="64"/>
                    </a:lnTo>
                    <a:lnTo>
                      <a:pt x="295" y="64"/>
                    </a:lnTo>
                    <a:lnTo>
                      <a:pt x="296" y="64"/>
                    </a:lnTo>
                    <a:lnTo>
                      <a:pt x="297" y="64"/>
                    </a:lnTo>
                    <a:lnTo>
                      <a:pt x="298" y="64"/>
                    </a:lnTo>
                    <a:lnTo>
                      <a:pt x="309" y="64"/>
                    </a:lnTo>
                    <a:lnTo>
                      <a:pt x="311" y="64"/>
                    </a:lnTo>
                    <a:lnTo>
                      <a:pt x="313" y="64"/>
                    </a:lnTo>
                    <a:lnTo>
                      <a:pt x="315" y="64"/>
                    </a:lnTo>
                    <a:lnTo>
                      <a:pt x="317" y="64"/>
                    </a:lnTo>
                    <a:lnTo>
                      <a:pt x="319" y="64"/>
                    </a:lnTo>
                    <a:lnTo>
                      <a:pt x="321" y="64"/>
                    </a:lnTo>
                    <a:lnTo>
                      <a:pt x="322" y="64"/>
                    </a:lnTo>
                    <a:lnTo>
                      <a:pt x="324" y="64"/>
                    </a:lnTo>
                    <a:lnTo>
                      <a:pt x="326" y="64"/>
                    </a:lnTo>
                    <a:lnTo>
                      <a:pt x="327" y="64"/>
                    </a:lnTo>
                    <a:lnTo>
                      <a:pt x="329" y="64"/>
                    </a:lnTo>
                    <a:lnTo>
                      <a:pt x="330" y="64"/>
                    </a:lnTo>
                    <a:lnTo>
                      <a:pt x="331" y="64"/>
                    </a:lnTo>
                    <a:lnTo>
                      <a:pt x="333" y="64"/>
                    </a:lnTo>
                    <a:lnTo>
                      <a:pt x="334" y="64"/>
                    </a:lnTo>
                    <a:lnTo>
                      <a:pt x="335" y="64"/>
                    </a:lnTo>
                    <a:lnTo>
                      <a:pt x="336" y="64"/>
                    </a:lnTo>
                    <a:lnTo>
                      <a:pt x="338" y="64"/>
                    </a:lnTo>
                    <a:lnTo>
                      <a:pt x="339" y="64"/>
                    </a:lnTo>
                    <a:lnTo>
                      <a:pt x="339" y="64"/>
                    </a:lnTo>
                    <a:lnTo>
                      <a:pt x="343" y="64"/>
                    </a:lnTo>
                    <a:lnTo>
                      <a:pt x="344" y="64"/>
                    </a:lnTo>
                    <a:lnTo>
                      <a:pt x="345" y="64"/>
                    </a:lnTo>
                    <a:lnTo>
                      <a:pt x="346" y="64"/>
                    </a:lnTo>
                    <a:lnTo>
                      <a:pt x="347" y="64"/>
                    </a:lnTo>
                    <a:lnTo>
                      <a:pt x="348" y="64"/>
                    </a:lnTo>
                    <a:lnTo>
                      <a:pt x="349" y="64"/>
                    </a:lnTo>
                    <a:lnTo>
                      <a:pt x="350" y="64"/>
                    </a:lnTo>
                    <a:lnTo>
                      <a:pt x="351" y="64"/>
                    </a:lnTo>
                    <a:lnTo>
                      <a:pt x="351" y="64"/>
                    </a:lnTo>
                    <a:lnTo>
                      <a:pt x="352" y="64"/>
                    </a:lnTo>
                    <a:lnTo>
                      <a:pt x="353" y="64"/>
                    </a:lnTo>
                    <a:lnTo>
                      <a:pt x="354" y="64"/>
                    </a:lnTo>
                    <a:lnTo>
                      <a:pt x="355" y="64"/>
                    </a:lnTo>
                    <a:lnTo>
                      <a:pt x="356" y="64"/>
                    </a:lnTo>
                    <a:lnTo>
                      <a:pt x="357" y="63"/>
                    </a:lnTo>
                    <a:lnTo>
                      <a:pt x="358" y="63"/>
                    </a:lnTo>
                    <a:lnTo>
                      <a:pt x="359" y="63"/>
                    </a:lnTo>
                    <a:lnTo>
                      <a:pt x="360" y="62"/>
                    </a:lnTo>
                    <a:lnTo>
                      <a:pt x="361" y="62"/>
                    </a:lnTo>
                    <a:lnTo>
                      <a:pt x="362" y="62"/>
                    </a:lnTo>
                    <a:lnTo>
                      <a:pt x="363" y="62"/>
                    </a:lnTo>
                    <a:lnTo>
                      <a:pt x="364" y="61"/>
                    </a:lnTo>
                    <a:lnTo>
                      <a:pt x="364" y="61"/>
                    </a:lnTo>
                    <a:lnTo>
                      <a:pt x="367" y="60"/>
                    </a:lnTo>
                    <a:lnTo>
                      <a:pt x="368" y="60"/>
                    </a:lnTo>
                    <a:lnTo>
                      <a:pt x="369" y="60"/>
                    </a:lnTo>
                    <a:lnTo>
                      <a:pt x="370" y="60"/>
                    </a:lnTo>
                    <a:lnTo>
                      <a:pt x="370" y="60"/>
                    </a:lnTo>
                    <a:lnTo>
                      <a:pt x="374" y="59"/>
                    </a:lnTo>
                    <a:lnTo>
                      <a:pt x="375" y="59"/>
                    </a:lnTo>
                    <a:lnTo>
                      <a:pt x="377" y="59"/>
                    </a:lnTo>
                    <a:lnTo>
                      <a:pt x="379" y="58"/>
                    </a:lnTo>
                    <a:lnTo>
                      <a:pt x="380" y="58"/>
                    </a:lnTo>
                    <a:lnTo>
                      <a:pt x="387" y="57"/>
                    </a:lnTo>
                    <a:lnTo>
                      <a:pt x="389" y="56"/>
                    </a:lnTo>
                    <a:lnTo>
                      <a:pt x="389" y="56"/>
                    </a:lnTo>
                    <a:lnTo>
                      <a:pt x="391" y="55"/>
                    </a:lnTo>
                    <a:lnTo>
                      <a:pt x="392" y="55"/>
                    </a:lnTo>
                    <a:lnTo>
                      <a:pt x="394" y="55"/>
                    </a:lnTo>
                    <a:lnTo>
                      <a:pt x="395" y="55"/>
                    </a:lnTo>
                    <a:lnTo>
                      <a:pt x="396" y="55"/>
                    </a:lnTo>
                    <a:lnTo>
                      <a:pt x="397" y="54"/>
                    </a:lnTo>
                    <a:lnTo>
                      <a:pt x="398" y="54"/>
                    </a:lnTo>
                    <a:lnTo>
                      <a:pt x="401" y="53"/>
                    </a:lnTo>
                    <a:lnTo>
                      <a:pt x="405" y="52"/>
                    </a:lnTo>
                    <a:lnTo>
                      <a:pt x="407" y="52"/>
                    </a:lnTo>
                    <a:lnTo>
                      <a:pt x="409" y="52"/>
                    </a:lnTo>
                    <a:lnTo>
                      <a:pt x="410" y="52"/>
                    </a:lnTo>
                    <a:lnTo>
                      <a:pt x="410" y="51"/>
                    </a:lnTo>
                    <a:lnTo>
                      <a:pt x="411" y="51"/>
                    </a:lnTo>
                    <a:lnTo>
                      <a:pt x="412" y="51"/>
                    </a:lnTo>
                    <a:lnTo>
                      <a:pt x="413" y="51"/>
                    </a:lnTo>
                    <a:lnTo>
                      <a:pt x="413" y="51"/>
                    </a:lnTo>
                    <a:lnTo>
                      <a:pt x="414" y="50"/>
                    </a:lnTo>
                    <a:lnTo>
                      <a:pt x="415" y="50"/>
                    </a:lnTo>
                    <a:lnTo>
                      <a:pt x="416" y="50"/>
                    </a:lnTo>
                    <a:lnTo>
                      <a:pt x="417" y="50"/>
                    </a:lnTo>
                    <a:lnTo>
                      <a:pt x="419" y="49"/>
                    </a:lnTo>
                    <a:lnTo>
                      <a:pt x="420" y="49"/>
                    </a:lnTo>
                    <a:lnTo>
                      <a:pt x="421" y="49"/>
                    </a:lnTo>
                    <a:lnTo>
                      <a:pt x="422" y="49"/>
                    </a:lnTo>
                    <a:lnTo>
                      <a:pt x="423" y="49"/>
                    </a:lnTo>
                    <a:lnTo>
                      <a:pt x="425" y="48"/>
                    </a:lnTo>
                    <a:lnTo>
                      <a:pt x="426" y="48"/>
                    </a:lnTo>
                    <a:lnTo>
                      <a:pt x="426" y="48"/>
                    </a:lnTo>
                    <a:lnTo>
                      <a:pt x="427" y="48"/>
                    </a:lnTo>
                    <a:lnTo>
                      <a:pt x="429" y="47"/>
                    </a:lnTo>
                    <a:lnTo>
                      <a:pt x="430" y="47"/>
                    </a:lnTo>
                    <a:lnTo>
                      <a:pt x="431" y="47"/>
                    </a:lnTo>
                    <a:lnTo>
                      <a:pt x="432" y="47"/>
                    </a:lnTo>
                    <a:lnTo>
                      <a:pt x="433" y="47"/>
                    </a:lnTo>
                    <a:lnTo>
                      <a:pt x="437" y="46"/>
                    </a:lnTo>
                    <a:lnTo>
                      <a:pt x="438" y="46"/>
                    </a:lnTo>
                    <a:lnTo>
                      <a:pt x="438" y="46"/>
                    </a:lnTo>
                    <a:lnTo>
                      <a:pt x="439" y="46"/>
                    </a:lnTo>
                    <a:lnTo>
                      <a:pt x="442" y="45"/>
                    </a:lnTo>
                    <a:lnTo>
                      <a:pt x="443" y="45"/>
                    </a:lnTo>
                    <a:lnTo>
                      <a:pt x="444" y="45"/>
                    </a:lnTo>
                    <a:lnTo>
                      <a:pt x="446" y="45"/>
                    </a:lnTo>
                    <a:lnTo>
                      <a:pt x="448" y="44"/>
                    </a:lnTo>
                    <a:lnTo>
                      <a:pt x="450" y="44"/>
                    </a:lnTo>
                    <a:lnTo>
                      <a:pt x="451" y="44"/>
                    </a:lnTo>
                    <a:lnTo>
                      <a:pt x="452" y="43"/>
                    </a:lnTo>
                    <a:lnTo>
                      <a:pt x="453" y="43"/>
                    </a:lnTo>
                    <a:lnTo>
                      <a:pt x="454" y="43"/>
                    </a:lnTo>
                    <a:lnTo>
                      <a:pt x="455" y="43"/>
                    </a:lnTo>
                    <a:lnTo>
                      <a:pt x="456" y="43"/>
                    </a:lnTo>
                    <a:lnTo>
                      <a:pt x="459" y="42"/>
                    </a:lnTo>
                    <a:lnTo>
                      <a:pt x="460" y="42"/>
                    </a:lnTo>
                    <a:lnTo>
                      <a:pt x="462" y="42"/>
                    </a:lnTo>
                    <a:lnTo>
                      <a:pt x="463" y="42"/>
                    </a:lnTo>
                    <a:lnTo>
                      <a:pt x="468" y="41"/>
                    </a:lnTo>
                    <a:lnTo>
                      <a:pt x="469" y="40"/>
                    </a:lnTo>
                    <a:lnTo>
                      <a:pt x="474" y="40"/>
                    </a:lnTo>
                    <a:lnTo>
                      <a:pt x="475" y="39"/>
                    </a:lnTo>
                    <a:lnTo>
                      <a:pt x="479" y="38"/>
                    </a:lnTo>
                    <a:lnTo>
                      <a:pt x="487" y="38"/>
                    </a:lnTo>
                    <a:lnTo>
                      <a:pt x="487" y="38"/>
                    </a:lnTo>
                    <a:lnTo>
                      <a:pt x="488" y="38"/>
                    </a:lnTo>
                    <a:lnTo>
                      <a:pt x="491" y="38"/>
                    </a:lnTo>
                    <a:lnTo>
                      <a:pt x="492" y="38"/>
                    </a:lnTo>
                    <a:lnTo>
                      <a:pt x="493" y="38"/>
                    </a:lnTo>
                    <a:lnTo>
                      <a:pt x="494" y="38"/>
                    </a:lnTo>
                    <a:lnTo>
                      <a:pt x="499" y="38"/>
                    </a:lnTo>
                    <a:lnTo>
                      <a:pt x="500" y="39"/>
                    </a:lnTo>
                    <a:lnTo>
                      <a:pt x="501" y="39"/>
                    </a:lnTo>
                    <a:lnTo>
                      <a:pt x="502" y="39"/>
                    </a:lnTo>
                    <a:lnTo>
                      <a:pt x="503" y="39"/>
                    </a:lnTo>
                    <a:lnTo>
                      <a:pt x="504" y="39"/>
                    </a:lnTo>
                    <a:lnTo>
                      <a:pt x="505" y="39"/>
                    </a:lnTo>
                    <a:lnTo>
                      <a:pt x="506" y="39"/>
                    </a:lnTo>
                    <a:lnTo>
                      <a:pt x="507" y="39"/>
                    </a:lnTo>
                    <a:lnTo>
                      <a:pt x="508" y="39"/>
                    </a:lnTo>
                    <a:lnTo>
                      <a:pt x="509" y="39"/>
                    </a:lnTo>
                    <a:lnTo>
                      <a:pt x="511" y="39"/>
                    </a:lnTo>
                    <a:lnTo>
                      <a:pt x="512" y="39"/>
                    </a:lnTo>
                    <a:lnTo>
                      <a:pt x="513" y="39"/>
                    </a:lnTo>
                    <a:lnTo>
                      <a:pt x="514" y="39"/>
                    </a:lnTo>
                    <a:lnTo>
                      <a:pt x="515" y="39"/>
                    </a:lnTo>
                    <a:lnTo>
                      <a:pt x="516" y="39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 sz="800"/>
              </a:p>
            </p:txBody>
          </p:sp>
        </p:grpSp>
        <p:grpSp>
          <p:nvGrpSpPr>
            <p:cNvPr id="396" name="组合 395">
              <a:extLst>
                <a:ext uri="{FF2B5EF4-FFF2-40B4-BE49-F238E27FC236}">
                  <a16:creationId xmlns:a16="http://schemas.microsoft.com/office/drawing/2014/main" id="{51F27C37-2233-AA3F-1C55-18CAEF42763A}"/>
                </a:ext>
              </a:extLst>
            </p:cNvPr>
            <p:cNvGrpSpPr/>
            <p:nvPr/>
          </p:nvGrpSpPr>
          <p:grpSpPr>
            <a:xfrm>
              <a:off x="3681413" y="1793875"/>
              <a:ext cx="849809" cy="2397999"/>
              <a:chOff x="3681413" y="1793875"/>
              <a:chExt cx="849809" cy="2397999"/>
            </a:xfrm>
          </p:grpSpPr>
          <p:sp>
            <p:nvSpPr>
              <p:cNvPr id="397" name="Rectangle 19">
                <a:extLst>
                  <a:ext uri="{FF2B5EF4-FFF2-40B4-BE49-F238E27FC236}">
                    <a16:creationId xmlns:a16="http://schemas.microsoft.com/office/drawing/2014/main" id="{C2DCE1B2-FB85-3F69-C83C-6A62FB017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1413" y="1793875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98" name="Rectangle 20">
                <a:extLst>
                  <a:ext uri="{FF2B5EF4-FFF2-40B4-BE49-F238E27FC236}">
                    <a16:creationId xmlns:a16="http://schemas.microsoft.com/office/drawing/2014/main" id="{8D09DEFA-FF98-CB96-0164-078397D25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6376" y="3133725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99" name="Rectangle 21">
                <a:extLst>
                  <a:ext uri="{FF2B5EF4-FFF2-40B4-BE49-F238E27FC236}">
                    <a16:creationId xmlns:a16="http://schemas.microsoft.com/office/drawing/2014/main" id="{9528E125-15AE-247C-3E3B-76C05F654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0376" y="4016375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00" name="Rectangle 22">
                <a:extLst>
                  <a:ext uri="{FF2B5EF4-FFF2-40B4-BE49-F238E27FC236}">
                    <a16:creationId xmlns:a16="http://schemas.microsoft.com/office/drawing/2014/main" id="{218970B3-0808-FFAE-C53D-1D56B7C71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926" y="4068763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6802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3" name="组合 422">
            <a:extLst>
              <a:ext uri="{FF2B5EF4-FFF2-40B4-BE49-F238E27FC236}">
                <a16:creationId xmlns:a16="http://schemas.microsoft.com/office/drawing/2014/main" id="{0945B943-31E7-C641-CB35-5559C6937AFD}"/>
              </a:ext>
            </a:extLst>
          </p:cNvPr>
          <p:cNvGrpSpPr/>
          <p:nvPr/>
        </p:nvGrpSpPr>
        <p:grpSpPr>
          <a:xfrm>
            <a:off x="747625" y="1113031"/>
            <a:ext cx="2654507" cy="3944343"/>
            <a:chOff x="747625" y="1113031"/>
            <a:chExt cx="2654507" cy="3944343"/>
          </a:xfrm>
        </p:grpSpPr>
        <p:sp>
          <p:nvSpPr>
            <p:cNvPr id="4" name="Freeform 39">
              <a:extLst>
                <a:ext uri="{FF2B5EF4-FFF2-40B4-BE49-F238E27FC236}">
                  <a16:creationId xmlns:a16="http://schemas.microsoft.com/office/drawing/2014/main" id="{2A1F57D6-6755-9624-BD26-D57376F48C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364" y="1113031"/>
              <a:ext cx="1800487" cy="1653748"/>
            </a:xfrm>
            <a:custGeom>
              <a:avLst/>
              <a:gdLst>
                <a:gd name="T0" fmla="*/ 953 w 1227"/>
                <a:gd name="T1" fmla="*/ 16 h 1127"/>
                <a:gd name="T2" fmla="*/ 1044 w 1227"/>
                <a:gd name="T3" fmla="*/ 18 h 1127"/>
                <a:gd name="T4" fmla="*/ 1137 w 1227"/>
                <a:gd name="T5" fmla="*/ 16 h 1127"/>
                <a:gd name="T6" fmla="*/ 1164 w 1227"/>
                <a:gd name="T7" fmla="*/ 78 h 1127"/>
                <a:gd name="T8" fmla="*/ 1124 w 1227"/>
                <a:gd name="T9" fmla="*/ 108 h 1127"/>
                <a:gd name="T10" fmla="*/ 1116 w 1227"/>
                <a:gd name="T11" fmla="*/ 162 h 1127"/>
                <a:gd name="T12" fmla="*/ 1141 w 1227"/>
                <a:gd name="T13" fmla="*/ 189 h 1127"/>
                <a:gd name="T14" fmla="*/ 1150 w 1227"/>
                <a:gd name="T15" fmla="*/ 236 h 1127"/>
                <a:gd name="T16" fmla="*/ 1148 w 1227"/>
                <a:gd name="T17" fmla="*/ 292 h 1127"/>
                <a:gd name="T18" fmla="*/ 1191 w 1227"/>
                <a:gd name="T19" fmla="*/ 312 h 1127"/>
                <a:gd name="T20" fmla="*/ 1220 w 1227"/>
                <a:gd name="T21" fmla="*/ 356 h 1127"/>
                <a:gd name="T22" fmla="*/ 1207 w 1227"/>
                <a:gd name="T23" fmla="*/ 423 h 1127"/>
                <a:gd name="T24" fmla="*/ 1173 w 1227"/>
                <a:gd name="T25" fmla="*/ 412 h 1127"/>
                <a:gd name="T26" fmla="*/ 1142 w 1227"/>
                <a:gd name="T27" fmla="*/ 402 h 1127"/>
                <a:gd name="T28" fmla="*/ 1136 w 1227"/>
                <a:gd name="T29" fmla="*/ 510 h 1127"/>
                <a:gd name="T30" fmla="*/ 1094 w 1227"/>
                <a:gd name="T31" fmla="*/ 532 h 1127"/>
                <a:gd name="T32" fmla="*/ 1046 w 1227"/>
                <a:gd name="T33" fmla="*/ 523 h 1127"/>
                <a:gd name="T34" fmla="*/ 1009 w 1227"/>
                <a:gd name="T35" fmla="*/ 569 h 1127"/>
                <a:gd name="T36" fmla="*/ 1009 w 1227"/>
                <a:gd name="T37" fmla="*/ 659 h 1127"/>
                <a:gd name="T38" fmla="*/ 1010 w 1227"/>
                <a:gd name="T39" fmla="*/ 782 h 1127"/>
                <a:gd name="T40" fmla="*/ 1010 w 1227"/>
                <a:gd name="T41" fmla="*/ 905 h 1127"/>
                <a:gd name="T42" fmla="*/ 1009 w 1227"/>
                <a:gd name="T43" fmla="*/ 1037 h 1127"/>
                <a:gd name="T44" fmla="*/ 918 w 1227"/>
                <a:gd name="T45" fmla="*/ 1102 h 1127"/>
                <a:gd name="T46" fmla="*/ 785 w 1227"/>
                <a:gd name="T47" fmla="*/ 1102 h 1127"/>
                <a:gd name="T48" fmla="*/ 683 w 1227"/>
                <a:gd name="T49" fmla="*/ 1122 h 1127"/>
                <a:gd name="T50" fmla="*/ 654 w 1227"/>
                <a:gd name="T51" fmla="*/ 1102 h 1127"/>
                <a:gd name="T52" fmla="*/ 675 w 1227"/>
                <a:gd name="T53" fmla="*/ 1071 h 1127"/>
                <a:gd name="T54" fmla="*/ 663 w 1227"/>
                <a:gd name="T55" fmla="*/ 1024 h 1127"/>
                <a:gd name="T56" fmla="*/ 696 w 1227"/>
                <a:gd name="T57" fmla="*/ 1001 h 1127"/>
                <a:gd name="T58" fmla="*/ 716 w 1227"/>
                <a:gd name="T59" fmla="*/ 970 h 1127"/>
                <a:gd name="T60" fmla="*/ 746 w 1227"/>
                <a:gd name="T61" fmla="*/ 954 h 1127"/>
                <a:gd name="T62" fmla="*/ 747 w 1227"/>
                <a:gd name="T63" fmla="*/ 914 h 1127"/>
                <a:gd name="T64" fmla="*/ 744 w 1227"/>
                <a:gd name="T65" fmla="*/ 878 h 1127"/>
                <a:gd name="T66" fmla="*/ 751 w 1227"/>
                <a:gd name="T67" fmla="*/ 838 h 1127"/>
                <a:gd name="T68" fmla="*/ 740 w 1227"/>
                <a:gd name="T69" fmla="*/ 796 h 1127"/>
                <a:gd name="T70" fmla="*/ 650 w 1227"/>
                <a:gd name="T71" fmla="*/ 779 h 1127"/>
                <a:gd name="T72" fmla="*/ 485 w 1227"/>
                <a:gd name="T73" fmla="*/ 777 h 1127"/>
                <a:gd name="T74" fmla="*/ 369 w 1227"/>
                <a:gd name="T75" fmla="*/ 775 h 1127"/>
                <a:gd name="T76" fmla="*/ 270 w 1227"/>
                <a:gd name="T77" fmla="*/ 773 h 1127"/>
                <a:gd name="T78" fmla="*/ 249 w 1227"/>
                <a:gd name="T79" fmla="*/ 861 h 1127"/>
                <a:gd name="T80" fmla="*/ 206 w 1227"/>
                <a:gd name="T81" fmla="*/ 920 h 1127"/>
                <a:gd name="T82" fmla="*/ 162 w 1227"/>
                <a:gd name="T83" fmla="*/ 927 h 1127"/>
                <a:gd name="T84" fmla="*/ 126 w 1227"/>
                <a:gd name="T85" fmla="*/ 940 h 1127"/>
                <a:gd name="T86" fmla="*/ 92 w 1227"/>
                <a:gd name="T87" fmla="*/ 938 h 1127"/>
                <a:gd name="T88" fmla="*/ 75 w 1227"/>
                <a:gd name="T89" fmla="*/ 914 h 1127"/>
                <a:gd name="T90" fmla="*/ 42 w 1227"/>
                <a:gd name="T91" fmla="*/ 907 h 1127"/>
                <a:gd name="T92" fmla="*/ 29 w 1227"/>
                <a:gd name="T93" fmla="*/ 935 h 1127"/>
                <a:gd name="T94" fmla="*/ 0 w 1227"/>
                <a:gd name="T95" fmla="*/ 938 h 1127"/>
                <a:gd name="T96" fmla="*/ 6 w 1227"/>
                <a:gd name="T97" fmla="*/ 805 h 1127"/>
                <a:gd name="T98" fmla="*/ 11 w 1227"/>
                <a:gd name="T99" fmla="*/ 698 h 1127"/>
                <a:gd name="T100" fmla="*/ 15 w 1227"/>
                <a:gd name="T101" fmla="*/ 556 h 1127"/>
                <a:gd name="T102" fmla="*/ 20 w 1227"/>
                <a:gd name="T103" fmla="*/ 411 h 1127"/>
                <a:gd name="T104" fmla="*/ 26 w 1227"/>
                <a:gd name="T105" fmla="*/ 276 h 1127"/>
                <a:gd name="T106" fmla="*/ 32 w 1227"/>
                <a:gd name="T107" fmla="*/ 123 h 1127"/>
                <a:gd name="T108" fmla="*/ 72 w 1227"/>
                <a:gd name="T109" fmla="*/ 0 h 1127"/>
                <a:gd name="T110" fmla="*/ 157 w 1227"/>
                <a:gd name="T111" fmla="*/ 4 h 1127"/>
                <a:gd name="T112" fmla="*/ 237 w 1227"/>
                <a:gd name="T113" fmla="*/ 7 h 1127"/>
                <a:gd name="T114" fmla="*/ 318 w 1227"/>
                <a:gd name="T115" fmla="*/ 9 h 1127"/>
                <a:gd name="T116" fmla="*/ 395 w 1227"/>
                <a:gd name="T117" fmla="*/ 12 h 1127"/>
                <a:gd name="T118" fmla="*/ 475 w 1227"/>
                <a:gd name="T119" fmla="*/ 13 h 1127"/>
                <a:gd name="T120" fmla="*/ 553 w 1227"/>
                <a:gd name="T121" fmla="*/ 14 h 1127"/>
                <a:gd name="T122" fmla="*/ 639 w 1227"/>
                <a:gd name="T123" fmla="*/ 14 h 1127"/>
                <a:gd name="T124" fmla="*/ 745 w 1227"/>
                <a:gd name="T125" fmla="*/ 15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27" h="1127">
                  <a:moveTo>
                    <a:pt x="857" y="16"/>
                  </a:moveTo>
                  <a:lnTo>
                    <a:pt x="860" y="16"/>
                  </a:lnTo>
                  <a:lnTo>
                    <a:pt x="865" y="16"/>
                  </a:lnTo>
                  <a:lnTo>
                    <a:pt x="870" y="16"/>
                  </a:lnTo>
                  <a:lnTo>
                    <a:pt x="873" y="16"/>
                  </a:lnTo>
                  <a:lnTo>
                    <a:pt x="874" y="16"/>
                  </a:lnTo>
                  <a:lnTo>
                    <a:pt x="877" y="16"/>
                  </a:lnTo>
                  <a:lnTo>
                    <a:pt x="878" y="16"/>
                  </a:lnTo>
                  <a:lnTo>
                    <a:pt x="879" y="16"/>
                  </a:lnTo>
                  <a:lnTo>
                    <a:pt x="880" y="16"/>
                  </a:lnTo>
                  <a:lnTo>
                    <a:pt x="885" y="16"/>
                  </a:lnTo>
                  <a:lnTo>
                    <a:pt x="886" y="16"/>
                  </a:lnTo>
                  <a:lnTo>
                    <a:pt x="887" y="16"/>
                  </a:lnTo>
                  <a:lnTo>
                    <a:pt x="888" y="16"/>
                  </a:lnTo>
                  <a:lnTo>
                    <a:pt x="890" y="16"/>
                  </a:lnTo>
                  <a:lnTo>
                    <a:pt x="891" y="16"/>
                  </a:lnTo>
                  <a:lnTo>
                    <a:pt x="892" y="16"/>
                  </a:lnTo>
                  <a:lnTo>
                    <a:pt x="893" y="16"/>
                  </a:lnTo>
                  <a:lnTo>
                    <a:pt x="895" y="16"/>
                  </a:lnTo>
                  <a:lnTo>
                    <a:pt x="899" y="16"/>
                  </a:lnTo>
                  <a:lnTo>
                    <a:pt x="900" y="16"/>
                  </a:lnTo>
                  <a:lnTo>
                    <a:pt x="901" y="16"/>
                  </a:lnTo>
                  <a:lnTo>
                    <a:pt x="904" y="16"/>
                  </a:lnTo>
                  <a:lnTo>
                    <a:pt x="905" y="16"/>
                  </a:lnTo>
                  <a:lnTo>
                    <a:pt x="907" y="16"/>
                  </a:lnTo>
                  <a:lnTo>
                    <a:pt x="908" y="16"/>
                  </a:lnTo>
                  <a:lnTo>
                    <a:pt x="909" y="16"/>
                  </a:lnTo>
                  <a:lnTo>
                    <a:pt x="911" y="16"/>
                  </a:lnTo>
                  <a:lnTo>
                    <a:pt x="912" y="16"/>
                  </a:lnTo>
                  <a:lnTo>
                    <a:pt x="913" y="16"/>
                  </a:lnTo>
                  <a:lnTo>
                    <a:pt x="914" y="16"/>
                  </a:lnTo>
                  <a:lnTo>
                    <a:pt x="915" y="16"/>
                  </a:lnTo>
                  <a:lnTo>
                    <a:pt x="918" y="16"/>
                  </a:lnTo>
                  <a:lnTo>
                    <a:pt x="921" y="16"/>
                  </a:lnTo>
                  <a:lnTo>
                    <a:pt x="924" y="16"/>
                  </a:lnTo>
                  <a:lnTo>
                    <a:pt x="925" y="16"/>
                  </a:lnTo>
                  <a:lnTo>
                    <a:pt x="927" y="16"/>
                  </a:lnTo>
                  <a:lnTo>
                    <a:pt x="928" y="16"/>
                  </a:lnTo>
                  <a:lnTo>
                    <a:pt x="929" y="16"/>
                  </a:lnTo>
                  <a:lnTo>
                    <a:pt x="931" y="16"/>
                  </a:lnTo>
                  <a:lnTo>
                    <a:pt x="932" y="16"/>
                  </a:lnTo>
                  <a:lnTo>
                    <a:pt x="933" y="16"/>
                  </a:lnTo>
                  <a:lnTo>
                    <a:pt x="935" y="16"/>
                  </a:lnTo>
                  <a:lnTo>
                    <a:pt x="936" y="16"/>
                  </a:lnTo>
                  <a:lnTo>
                    <a:pt x="938" y="16"/>
                  </a:lnTo>
                  <a:lnTo>
                    <a:pt x="939" y="16"/>
                  </a:lnTo>
                  <a:lnTo>
                    <a:pt x="941" y="16"/>
                  </a:lnTo>
                  <a:lnTo>
                    <a:pt x="942" y="16"/>
                  </a:lnTo>
                  <a:lnTo>
                    <a:pt x="943" y="16"/>
                  </a:lnTo>
                  <a:lnTo>
                    <a:pt x="945" y="16"/>
                  </a:lnTo>
                  <a:lnTo>
                    <a:pt x="946" y="16"/>
                  </a:lnTo>
                  <a:lnTo>
                    <a:pt x="948" y="16"/>
                  </a:lnTo>
                  <a:lnTo>
                    <a:pt x="949" y="16"/>
                  </a:lnTo>
                  <a:lnTo>
                    <a:pt x="950" y="16"/>
                  </a:lnTo>
                  <a:lnTo>
                    <a:pt x="953" y="16"/>
                  </a:lnTo>
                  <a:lnTo>
                    <a:pt x="955" y="16"/>
                  </a:lnTo>
                  <a:lnTo>
                    <a:pt x="956" y="16"/>
                  </a:lnTo>
                  <a:lnTo>
                    <a:pt x="957" y="18"/>
                  </a:lnTo>
                  <a:lnTo>
                    <a:pt x="959" y="18"/>
                  </a:lnTo>
                  <a:lnTo>
                    <a:pt x="960" y="18"/>
                  </a:lnTo>
                  <a:lnTo>
                    <a:pt x="961" y="18"/>
                  </a:lnTo>
                  <a:lnTo>
                    <a:pt x="964" y="18"/>
                  </a:lnTo>
                  <a:lnTo>
                    <a:pt x="966" y="18"/>
                  </a:lnTo>
                  <a:lnTo>
                    <a:pt x="967" y="18"/>
                  </a:lnTo>
                  <a:lnTo>
                    <a:pt x="968" y="18"/>
                  </a:lnTo>
                  <a:lnTo>
                    <a:pt x="969" y="18"/>
                  </a:lnTo>
                  <a:lnTo>
                    <a:pt x="971" y="18"/>
                  </a:lnTo>
                  <a:lnTo>
                    <a:pt x="975" y="18"/>
                  </a:lnTo>
                  <a:lnTo>
                    <a:pt x="976" y="18"/>
                  </a:lnTo>
                  <a:lnTo>
                    <a:pt x="977" y="18"/>
                  </a:lnTo>
                  <a:lnTo>
                    <a:pt x="980" y="18"/>
                  </a:lnTo>
                  <a:lnTo>
                    <a:pt x="982" y="18"/>
                  </a:lnTo>
                  <a:lnTo>
                    <a:pt x="988" y="18"/>
                  </a:lnTo>
                  <a:lnTo>
                    <a:pt x="989" y="18"/>
                  </a:lnTo>
                  <a:lnTo>
                    <a:pt x="994" y="18"/>
                  </a:lnTo>
                  <a:lnTo>
                    <a:pt x="996" y="18"/>
                  </a:lnTo>
                  <a:lnTo>
                    <a:pt x="997" y="18"/>
                  </a:lnTo>
                  <a:lnTo>
                    <a:pt x="998" y="18"/>
                  </a:lnTo>
                  <a:lnTo>
                    <a:pt x="999" y="18"/>
                  </a:lnTo>
                  <a:lnTo>
                    <a:pt x="1001" y="18"/>
                  </a:lnTo>
                  <a:lnTo>
                    <a:pt x="1002" y="18"/>
                  </a:lnTo>
                  <a:lnTo>
                    <a:pt x="1004" y="18"/>
                  </a:lnTo>
                  <a:lnTo>
                    <a:pt x="1005" y="18"/>
                  </a:lnTo>
                  <a:lnTo>
                    <a:pt x="1006" y="18"/>
                  </a:lnTo>
                  <a:lnTo>
                    <a:pt x="1009" y="18"/>
                  </a:lnTo>
                  <a:lnTo>
                    <a:pt x="1010" y="18"/>
                  </a:lnTo>
                  <a:lnTo>
                    <a:pt x="1011" y="18"/>
                  </a:lnTo>
                  <a:lnTo>
                    <a:pt x="1012" y="18"/>
                  </a:lnTo>
                  <a:lnTo>
                    <a:pt x="1013" y="18"/>
                  </a:lnTo>
                  <a:lnTo>
                    <a:pt x="1015" y="18"/>
                  </a:lnTo>
                  <a:lnTo>
                    <a:pt x="1016" y="18"/>
                  </a:lnTo>
                  <a:lnTo>
                    <a:pt x="1017" y="18"/>
                  </a:lnTo>
                  <a:lnTo>
                    <a:pt x="1019" y="18"/>
                  </a:lnTo>
                  <a:lnTo>
                    <a:pt x="1022" y="18"/>
                  </a:lnTo>
                  <a:lnTo>
                    <a:pt x="1023" y="18"/>
                  </a:lnTo>
                  <a:lnTo>
                    <a:pt x="1026" y="18"/>
                  </a:lnTo>
                  <a:lnTo>
                    <a:pt x="1027" y="18"/>
                  </a:lnTo>
                  <a:lnTo>
                    <a:pt x="1029" y="18"/>
                  </a:lnTo>
                  <a:lnTo>
                    <a:pt x="1030" y="18"/>
                  </a:lnTo>
                  <a:lnTo>
                    <a:pt x="1031" y="18"/>
                  </a:lnTo>
                  <a:lnTo>
                    <a:pt x="1032" y="18"/>
                  </a:lnTo>
                  <a:lnTo>
                    <a:pt x="1033" y="18"/>
                  </a:lnTo>
                  <a:lnTo>
                    <a:pt x="1034" y="18"/>
                  </a:lnTo>
                  <a:lnTo>
                    <a:pt x="1036" y="18"/>
                  </a:lnTo>
                  <a:lnTo>
                    <a:pt x="1037" y="18"/>
                  </a:lnTo>
                  <a:lnTo>
                    <a:pt x="1038" y="18"/>
                  </a:lnTo>
                  <a:lnTo>
                    <a:pt x="1039" y="18"/>
                  </a:lnTo>
                  <a:lnTo>
                    <a:pt x="1040" y="18"/>
                  </a:lnTo>
                  <a:lnTo>
                    <a:pt x="1043" y="18"/>
                  </a:lnTo>
                  <a:lnTo>
                    <a:pt x="1044" y="18"/>
                  </a:lnTo>
                  <a:lnTo>
                    <a:pt x="1045" y="18"/>
                  </a:lnTo>
                  <a:lnTo>
                    <a:pt x="1046" y="18"/>
                  </a:lnTo>
                  <a:lnTo>
                    <a:pt x="1047" y="18"/>
                  </a:lnTo>
                  <a:lnTo>
                    <a:pt x="1050" y="18"/>
                  </a:lnTo>
                  <a:lnTo>
                    <a:pt x="1051" y="18"/>
                  </a:lnTo>
                  <a:lnTo>
                    <a:pt x="1052" y="18"/>
                  </a:lnTo>
                  <a:lnTo>
                    <a:pt x="1053" y="18"/>
                  </a:lnTo>
                  <a:lnTo>
                    <a:pt x="1054" y="18"/>
                  </a:lnTo>
                  <a:lnTo>
                    <a:pt x="1055" y="18"/>
                  </a:lnTo>
                  <a:lnTo>
                    <a:pt x="1057" y="18"/>
                  </a:lnTo>
                  <a:lnTo>
                    <a:pt x="1058" y="18"/>
                  </a:lnTo>
                  <a:lnTo>
                    <a:pt x="1060" y="18"/>
                  </a:lnTo>
                  <a:lnTo>
                    <a:pt x="1061" y="18"/>
                  </a:lnTo>
                  <a:lnTo>
                    <a:pt x="1062" y="18"/>
                  </a:lnTo>
                  <a:lnTo>
                    <a:pt x="1065" y="18"/>
                  </a:lnTo>
                  <a:lnTo>
                    <a:pt x="1066" y="18"/>
                  </a:lnTo>
                  <a:lnTo>
                    <a:pt x="1067" y="18"/>
                  </a:lnTo>
                  <a:lnTo>
                    <a:pt x="1068" y="18"/>
                  </a:lnTo>
                  <a:lnTo>
                    <a:pt x="1069" y="18"/>
                  </a:lnTo>
                  <a:lnTo>
                    <a:pt x="1071" y="18"/>
                  </a:lnTo>
                  <a:lnTo>
                    <a:pt x="1072" y="18"/>
                  </a:lnTo>
                  <a:lnTo>
                    <a:pt x="1073" y="18"/>
                  </a:lnTo>
                  <a:lnTo>
                    <a:pt x="1074" y="18"/>
                  </a:lnTo>
                  <a:lnTo>
                    <a:pt x="1075" y="18"/>
                  </a:lnTo>
                  <a:lnTo>
                    <a:pt x="1076" y="18"/>
                  </a:lnTo>
                  <a:lnTo>
                    <a:pt x="1078" y="18"/>
                  </a:lnTo>
                  <a:lnTo>
                    <a:pt x="1079" y="18"/>
                  </a:lnTo>
                  <a:lnTo>
                    <a:pt x="1081" y="18"/>
                  </a:lnTo>
                  <a:lnTo>
                    <a:pt x="1082" y="18"/>
                  </a:lnTo>
                  <a:lnTo>
                    <a:pt x="1088" y="18"/>
                  </a:lnTo>
                  <a:lnTo>
                    <a:pt x="1092" y="18"/>
                  </a:lnTo>
                  <a:lnTo>
                    <a:pt x="1093" y="18"/>
                  </a:lnTo>
                  <a:lnTo>
                    <a:pt x="1097" y="18"/>
                  </a:lnTo>
                  <a:lnTo>
                    <a:pt x="1099" y="18"/>
                  </a:lnTo>
                  <a:lnTo>
                    <a:pt x="1100" y="18"/>
                  </a:lnTo>
                  <a:lnTo>
                    <a:pt x="1101" y="18"/>
                  </a:lnTo>
                  <a:lnTo>
                    <a:pt x="1103" y="18"/>
                  </a:lnTo>
                  <a:lnTo>
                    <a:pt x="1104" y="18"/>
                  </a:lnTo>
                  <a:lnTo>
                    <a:pt x="1109" y="16"/>
                  </a:lnTo>
                  <a:lnTo>
                    <a:pt x="1113" y="16"/>
                  </a:lnTo>
                  <a:lnTo>
                    <a:pt x="1114" y="16"/>
                  </a:lnTo>
                  <a:lnTo>
                    <a:pt x="1115" y="16"/>
                  </a:lnTo>
                  <a:lnTo>
                    <a:pt x="1120" y="16"/>
                  </a:lnTo>
                  <a:lnTo>
                    <a:pt x="1121" y="16"/>
                  </a:lnTo>
                  <a:lnTo>
                    <a:pt x="1124" y="16"/>
                  </a:lnTo>
                  <a:lnTo>
                    <a:pt x="1127" y="16"/>
                  </a:lnTo>
                  <a:lnTo>
                    <a:pt x="1128" y="16"/>
                  </a:lnTo>
                  <a:lnTo>
                    <a:pt x="1129" y="16"/>
                  </a:lnTo>
                  <a:lnTo>
                    <a:pt x="1130" y="16"/>
                  </a:lnTo>
                  <a:lnTo>
                    <a:pt x="1131" y="16"/>
                  </a:lnTo>
                  <a:lnTo>
                    <a:pt x="1132" y="16"/>
                  </a:lnTo>
                  <a:lnTo>
                    <a:pt x="1134" y="16"/>
                  </a:lnTo>
                  <a:lnTo>
                    <a:pt x="1135" y="16"/>
                  </a:lnTo>
                  <a:lnTo>
                    <a:pt x="1136" y="16"/>
                  </a:lnTo>
                  <a:lnTo>
                    <a:pt x="1137" y="16"/>
                  </a:lnTo>
                  <a:lnTo>
                    <a:pt x="1138" y="16"/>
                  </a:lnTo>
                  <a:lnTo>
                    <a:pt x="1139" y="16"/>
                  </a:lnTo>
                  <a:lnTo>
                    <a:pt x="1141" y="16"/>
                  </a:lnTo>
                  <a:lnTo>
                    <a:pt x="1142" y="16"/>
                  </a:lnTo>
                  <a:lnTo>
                    <a:pt x="1143" y="16"/>
                  </a:lnTo>
                  <a:lnTo>
                    <a:pt x="1144" y="16"/>
                  </a:lnTo>
                  <a:lnTo>
                    <a:pt x="1145" y="16"/>
                  </a:lnTo>
                  <a:lnTo>
                    <a:pt x="1146" y="16"/>
                  </a:lnTo>
                  <a:lnTo>
                    <a:pt x="1148" y="16"/>
                  </a:lnTo>
                  <a:lnTo>
                    <a:pt x="1152" y="16"/>
                  </a:lnTo>
                  <a:lnTo>
                    <a:pt x="1155" y="16"/>
                  </a:lnTo>
                  <a:lnTo>
                    <a:pt x="1156" y="16"/>
                  </a:lnTo>
                  <a:lnTo>
                    <a:pt x="1157" y="16"/>
                  </a:lnTo>
                  <a:lnTo>
                    <a:pt x="1159" y="16"/>
                  </a:lnTo>
                  <a:lnTo>
                    <a:pt x="1160" y="16"/>
                  </a:lnTo>
                  <a:lnTo>
                    <a:pt x="1163" y="16"/>
                  </a:lnTo>
                  <a:lnTo>
                    <a:pt x="1164" y="18"/>
                  </a:lnTo>
                  <a:lnTo>
                    <a:pt x="1165" y="18"/>
                  </a:lnTo>
                  <a:lnTo>
                    <a:pt x="1166" y="18"/>
                  </a:lnTo>
                  <a:lnTo>
                    <a:pt x="1167" y="18"/>
                  </a:lnTo>
                  <a:lnTo>
                    <a:pt x="1170" y="18"/>
                  </a:lnTo>
                  <a:lnTo>
                    <a:pt x="1172" y="18"/>
                  </a:lnTo>
                  <a:lnTo>
                    <a:pt x="1173" y="18"/>
                  </a:lnTo>
                  <a:lnTo>
                    <a:pt x="1174" y="18"/>
                  </a:lnTo>
                  <a:lnTo>
                    <a:pt x="1176" y="18"/>
                  </a:lnTo>
                  <a:lnTo>
                    <a:pt x="1177" y="16"/>
                  </a:lnTo>
                  <a:lnTo>
                    <a:pt x="1178" y="16"/>
                  </a:lnTo>
                  <a:lnTo>
                    <a:pt x="1179" y="16"/>
                  </a:lnTo>
                  <a:lnTo>
                    <a:pt x="1182" y="16"/>
                  </a:lnTo>
                  <a:lnTo>
                    <a:pt x="1183" y="19"/>
                  </a:lnTo>
                  <a:lnTo>
                    <a:pt x="1183" y="27"/>
                  </a:lnTo>
                  <a:lnTo>
                    <a:pt x="1183" y="35"/>
                  </a:lnTo>
                  <a:lnTo>
                    <a:pt x="1183" y="37"/>
                  </a:lnTo>
                  <a:lnTo>
                    <a:pt x="1183" y="40"/>
                  </a:lnTo>
                  <a:lnTo>
                    <a:pt x="1183" y="41"/>
                  </a:lnTo>
                  <a:lnTo>
                    <a:pt x="1182" y="41"/>
                  </a:lnTo>
                  <a:lnTo>
                    <a:pt x="1182" y="42"/>
                  </a:lnTo>
                  <a:lnTo>
                    <a:pt x="1183" y="44"/>
                  </a:lnTo>
                  <a:lnTo>
                    <a:pt x="1183" y="51"/>
                  </a:lnTo>
                  <a:lnTo>
                    <a:pt x="1183" y="53"/>
                  </a:lnTo>
                  <a:lnTo>
                    <a:pt x="1183" y="55"/>
                  </a:lnTo>
                  <a:lnTo>
                    <a:pt x="1183" y="56"/>
                  </a:lnTo>
                  <a:lnTo>
                    <a:pt x="1183" y="58"/>
                  </a:lnTo>
                  <a:lnTo>
                    <a:pt x="1183" y="63"/>
                  </a:lnTo>
                  <a:lnTo>
                    <a:pt x="1183" y="64"/>
                  </a:lnTo>
                  <a:lnTo>
                    <a:pt x="1183" y="69"/>
                  </a:lnTo>
                  <a:lnTo>
                    <a:pt x="1183" y="76"/>
                  </a:lnTo>
                  <a:lnTo>
                    <a:pt x="1183" y="77"/>
                  </a:lnTo>
                  <a:lnTo>
                    <a:pt x="1183" y="78"/>
                  </a:lnTo>
                  <a:lnTo>
                    <a:pt x="1178" y="78"/>
                  </a:lnTo>
                  <a:lnTo>
                    <a:pt x="1176" y="78"/>
                  </a:lnTo>
                  <a:lnTo>
                    <a:pt x="1174" y="78"/>
                  </a:lnTo>
                  <a:lnTo>
                    <a:pt x="1171" y="78"/>
                  </a:lnTo>
                  <a:lnTo>
                    <a:pt x="1165" y="78"/>
                  </a:lnTo>
                  <a:lnTo>
                    <a:pt x="1164" y="78"/>
                  </a:lnTo>
                  <a:lnTo>
                    <a:pt x="1159" y="78"/>
                  </a:lnTo>
                  <a:lnTo>
                    <a:pt x="1158" y="78"/>
                  </a:lnTo>
                  <a:lnTo>
                    <a:pt x="1157" y="78"/>
                  </a:lnTo>
                  <a:lnTo>
                    <a:pt x="1156" y="78"/>
                  </a:lnTo>
                  <a:lnTo>
                    <a:pt x="1155" y="78"/>
                  </a:lnTo>
                  <a:lnTo>
                    <a:pt x="1153" y="78"/>
                  </a:lnTo>
                  <a:lnTo>
                    <a:pt x="1152" y="78"/>
                  </a:lnTo>
                  <a:lnTo>
                    <a:pt x="1151" y="78"/>
                  </a:lnTo>
                  <a:lnTo>
                    <a:pt x="1150" y="78"/>
                  </a:lnTo>
                  <a:lnTo>
                    <a:pt x="1146" y="78"/>
                  </a:lnTo>
                  <a:lnTo>
                    <a:pt x="1145" y="78"/>
                  </a:lnTo>
                  <a:lnTo>
                    <a:pt x="1143" y="78"/>
                  </a:lnTo>
                  <a:lnTo>
                    <a:pt x="1142" y="78"/>
                  </a:lnTo>
                  <a:lnTo>
                    <a:pt x="1138" y="78"/>
                  </a:lnTo>
                  <a:lnTo>
                    <a:pt x="1136" y="78"/>
                  </a:lnTo>
                  <a:lnTo>
                    <a:pt x="1131" y="78"/>
                  </a:lnTo>
                  <a:lnTo>
                    <a:pt x="1128" y="78"/>
                  </a:lnTo>
                  <a:lnTo>
                    <a:pt x="1127" y="78"/>
                  </a:lnTo>
                  <a:lnTo>
                    <a:pt x="1125" y="78"/>
                  </a:lnTo>
                  <a:lnTo>
                    <a:pt x="1124" y="78"/>
                  </a:lnTo>
                  <a:lnTo>
                    <a:pt x="1121" y="79"/>
                  </a:lnTo>
                  <a:lnTo>
                    <a:pt x="1120" y="79"/>
                  </a:lnTo>
                  <a:lnTo>
                    <a:pt x="1115" y="79"/>
                  </a:lnTo>
                  <a:lnTo>
                    <a:pt x="1114" y="79"/>
                  </a:lnTo>
                  <a:lnTo>
                    <a:pt x="1111" y="79"/>
                  </a:lnTo>
                  <a:lnTo>
                    <a:pt x="1113" y="79"/>
                  </a:lnTo>
                  <a:lnTo>
                    <a:pt x="1113" y="81"/>
                  </a:lnTo>
                  <a:lnTo>
                    <a:pt x="1114" y="81"/>
                  </a:lnTo>
                  <a:lnTo>
                    <a:pt x="1114" y="82"/>
                  </a:lnTo>
                  <a:lnTo>
                    <a:pt x="1114" y="83"/>
                  </a:lnTo>
                  <a:lnTo>
                    <a:pt x="1115" y="83"/>
                  </a:lnTo>
                  <a:lnTo>
                    <a:pt x="1115" y="84"/>
                  </a:lnTo>
                  <a:lnTo>
                    <a:pt x="1116" y="85"/>
                  </a:lnTo>
                  <a:lnTo>
                    <a:pt x="1117" y="87"/>
                  </a:lnTo>
                  <a:lnTo>
                    <a:pt x="1117" y="88"/>
                  </a:lnTo>
                  <a:lnTo>
                    <a:pt x="1118" y="89"/>
                  </a:lnTo>
                  <a:lnTo>
                    <a:pt x="1118" y="91"/>
                  </a:lnTo>
                  <a:lnTo>
                    <a:pt x="1118" y="92"/>
                  </a:lnTo>
                  <a:lnTo>
                    <a:pt x="1120" y="92"/>
                  </a:lnTo>
                  <a:lnTo>
                    <a:pt x="1120" y="94"/>
                  </a:lnTo>
                  <a:lnTo>
                    <a:pt x="1120" y="95"/>
                  </a:lnTo>
                  <a:lnTo>
                    <a:pt x="1121" y="96"/>
                  </a:lnTo>
                  <a:lnTo>
                    <a:pt x="1121" y="97"/>
                  </a:lnTo>
                  <a:lnTo>
                    <a:pt x="1121" y="98"/>
                  </a:lnTo>
                  <a:lnTo>
                    <a:pt x="1122" y="98"/>
                  </a:lnTo>
                  <a:lnTo>
                    <a:pt x="1122" y="99"/>
                  </a:lnTo>
                  <a:lnTo>
                    <a:pt x="1122" y="101"/>
                  </a:lnTo>
                  <a:lnTo>
                    <a:pt x="1122" y="102"/>
                  </a:lnTo>
                  <a:lnTo>
                    <a:pt x="1123" y="102"/>
                  </a:lnTo>
                  <a:lnTo>
                    <a:pt x="1123" y="103"/>
                  </a:lnTo>
                  <a:lnTo>
                    <a:pt x="1123" y="104"/>
                  </a:lnTo>
                  <a:lnTo>
                    <a:pt x="1123" y="105"/>
                  </a:lnTo>
                  <a:lnTo>
                    <a:pt x="1124" y="105"/>
                  </a:lnTo>
                  <a:lnTo>
                    <a:pt x="1124" y="106"/>
                  </a:lnTo>
                  <a:lnTo>
                    <a:pt x="1124" y="108"/>
                  </a:lnTo>
                  <a:lnTo>
                    <a:pt x="1125" y="109"/>
                  </a:lnTo>
                  <a:lnTo>
                    <a:pt x="1125" y="110"/>
                  </a:lnTo>
                  <a:lnTo>
                    <a:pt x="1125" y="111"/>
                  </a:lnTo>
                  <a:lnTo>
                    <a:pt x="1125" y="112"/>
                  </a:lnTo>
                  <a:lnTo>
                    <a:pt x="1127" y="112"/>
                  </a:lnTo>
                  <a:lnTo>
                    <a:pt x="1127" y="113"/>
                  </a:lnTo>
                  <a:lnTo>
                    <a:pt x="1127" y="115"/>
                  </a:lnTo>
                  <a:lnTo>
                    <a:pt x="1127" y="116"/>
                  </a:lnTo>
                  <a:lnTo>
                    <a:pt x="1127" y="117"/>
                  </a:lnTo>
                  <a:lnTo>
                    <a:pt x="1127" y="118"/>
                  </a:lnTo>
                  <a:lnTo>
                    <a:pt x="1127" y="119"/>
                  </a:lnTo>
                  <a:lnTo>
                    <a:pt x="1127" y="120"/>
                  </a:lnTo>
                  <a:lnTo>
                    <a:pt x="1127" y="122"/>
                  </a:lnTo>
                  <a:lnTo>
                    <a:pt x="1127" y="123"/>
                  </a:lnTo>
                  <a:lnTo>
                    <a:pt x="1127" y="124"/>
                  </a:lnTo>
                  <a:lnTo>
                    <a:pt x="1127" y="125"/>
                  </a:lnTo>
                  <a:lnTo>
                    <a:pt x="1127" y="126"/>
                  </a:lnTo>
                  <a:lnTo>
                    <a:pt x="1127" y="127"/>
                  </a:lnTo>
                  <a:lnTo>
                    <a:pt x="1127" y="129"/>
                  </a:lnTo>
                  <a:lnTo>
                    <a:pt x="1127" y="130"/>
                  </a:lnTo>
                  <a:lnTo>
                    <a:pt x="1127" y="131"/>
                  </a:lnTo>
                  <a:lnTo>
                    <a:pt x="1127" y="133"/>
                  </a:lnTo>
                  <a:lnTo>
                    <a:pt x="1127" y="134"/>
                  </a:lnTo>
                  <a:lnTo>
                    <a:pt x="1125" y="136"/>
                  </a:lnTo>
                  <a:lnTo>
                    <a:pt x="1125" y="137"/>
                  </a:lnTo>
                  <a:lnTo>
                    <a:pt x="1125" y="138"/>
                  </a:lnTo>
                  <a:lnTo>
                    <a:pt x="1125" y="139"/>
                  </a:lnTo>
                  <a:lnTo>
                    <a:pt x="1125" y="140"/>
                  </a:lnTo>
                  <a:lnTo>
                    <a:pt x="1125" y="141"/>
                  </a:lnTo>
                  <a:lnTo>
                    <a:pt x="1124" y="141"/>
                  </a:lnTo>
                  <a:lnTo>
                    <a:pt x="1123" y="141"/>
                  </a:lnTo>
                  <a:lnTo>
                    <a:pt x="1123" y="143"/>
                  </a:lnTo>
                  <a:lnTo>
                    <a:pt x="1122" y="143"/>
                  </a:lnTo>
                  <a:lnTo>
                    <a:pt x="1122" y="144"/>
                  </a:lnTo>
                  <a:lnTo>
                    <a:pt x="1121" y="144"/>
                  </a:lnTo>
                  <a:lnTo>
                    <a:pt x="1121" y="145"/>
                  </a:lnTo>
                  <a:lnTo>
                    <a:pt x="1120" y="145"/>
                  </a:lnTo>
                  <a:lnTo>
                    <a:pt x="1120" y="146"/>
                  </a:lnTo>
                  <a:lnTo>
                    <a:pt x="1120" y="145"/>
                  </a:lnTo>
                  <a:lnTo>
                    <a:pt x="1120" y="146"/>
                  </a:lnTo>
                  <a:lnTo>
                    <a:pt x="1118" y="146"/>
                  </a:lnTo>
                  <a:lnTo>
                    <a:pt x="1118" y="147"/>
                  </a:lnTo>
                  <a:lnTo>
                    <a:pt x="1118" y="148"/>
                  </a:lnTo>
                  <a:lnTo>
                    <a:pt x="1117" y="150"/>
                  </a:lnTo>
                  <a:lnTo>
                    <a:pt x="1117" y="151"/>
                  </a:lnTo>
                  <a:lnTo>
                    <a:pt x="1117" y="152"/>
                  </a:lnTo>
                  <a:lnTo>
                    <a:pt x="1117" y="153"/>
                  </a:lnTo>
                  <a:lnTo>
                    <a:pt x="1117" y="154"/>
                  </a:lnTo>
                  <a:lnTo>
                    <a:pt x="1117" y="155"/>
                  </a:lnTo>
                  <a:lnTo>
                    <a:pt x="1117" y="157"/>
                  </a:lnTo>
                  <a:lnTo>
                    <a:pt x="1116" y="158"/>
                  </a:lnTo>
                  <a:lnTo>
                    <a:pt x="1116" y="159"/>
                  </a:lnTo>
                  <a:lnTo>
                    <a:pt x="1116" y="160"/>
                  </a:lnTo>
                  <a:lnTo>
                    <a:pt x="1116" y="161"/>
                  </a:lnTo>
                  <a:lnTo>
                    <a:pt x="1116" y="162"/>
                  </a:lnTo>
                  <a:lnTo>
                    <a:pt x="1116" y="164"/>
                  </a:lnTo>
                  <a:lnTo>
                    <a:pt x="1116" y="165"/>
                  </a:lnTo>
                  <a:lnTo>
                    <a:pt x="1116" y="166"/>
                  </a:lnTo>
                  <a:lnTo>
                    <a:pt x="1116" y="167"/>
                  </a:lnTo>
                  <a:lnTo>
                    <a:pt x="1116" y="168"/>
                  </a:lnTo>
                  <a:lnTo>
                    <a:pt x="1116" y="169"/>
                  </a:lnTo>
                  <a:lnTo>
                    <a:pt x="1117" y="169"/>
                  </a:lnTo>
                  <a:lnTo>
                    <a:pt x="1117" y="171"/>
                  </a:lnTo>
                  <a:lnTo>
                    <a:pt x="1117" y="172"/>
                  </a:lnTo>
                  <a:lnTo>
                    <a:pt x="1117" y="173"/>
                  </a:lnTo>
                  <a:lnTo>
                    <a:pt x="1117" y="174"/>
                  </a:lnTo>
                  <a:lnTo>
                    <a:pt x="1117" y="175"/>
                  </a:lnTo>
                  <a:lnTo>
                    <a:pt x="1117" y="176"/>
                  </a:lnTo>
                  <a:lnTo>
                    <a:pt x="1118" y="176"/>
                  </a:lnTo>
                  <a:lnTo>
                    <a:pt x="1118" y="178"/>
                  </a:lnTo>
                  <a:lnTo>
                    <a:pt x="1118" y="179"/>
                  </a:lnTo>
                  <a:lnTo>
                    <a:pt x="1118" y="180"/>
                  </a:lnTo>
                  <a:lnTo>
                    <a:pt x="1118" y="181"/>
                  </a:lnTo>
                  <a:lnTo>
                    <a:pt x="1118" y="182"/>
                  </a:lnTo>
                  <a:lnTo>
                    <a:pt x="1120" y="182"/>
                  </a:lnTo>
                  <a:lnTo>
                    <a:pt x="1120" y="183"/>
                  </a:lnTo>
                  <a:lnTo>
                    <a:pt x="1120" y="185"/>
                  </a:lnTo>
                  <a:lnTo>
                    <a:pt x="1121" y="185"/>
                  </a:lnTo>
                  <a:lnTo>
                    <a:pt x="1121" y="186"/>
                  </a:lnTo>
                  <a:lnTo>
                    <a:pt x="1120" y="187"/>
                  </a:lnTo>
                  <a:lnTo>
                    <a:pt x="1121" y="187"/>
                  </a:lnTo>
                  <a:lnTo>
                    <a:pt x="1122" y="187"/>
                  </a:lnTo>
                  <a:lnTo>
                    <a:pt x="1123" y="187"/>
                  </a:lnTo>
                  <a:lnTo>
                    <a:pt x="1124" y="187"/>
                  </a:lnTo>
                  <a:lnTo>
                    <a:pt x="1125" y="187"/>
                  </a:lnTo>
                  <a:lnTo>
                    <a:pt x="1125" y="186"/>
                  </a:lnTo>
                  <a:lnTo>
                    <a:pt x="1127" y="186"/>
                  </a:lnTo>
                  <a:lnTo>
                    <a:pt x="1128" y="186"/>
                  </a:lnTo>
                  <a:lnTo>
                    <a:pt x="1129" y="186"/>
                  </a:lnTo>
                  <a:lnTo>
                    <a:pt x="1129" y="185"/>
                  </a:lnTo>
                  <a:lnTo>
                    <a:pt x="1130" y="185"/>
                  </a:lnTo>
                  <a:lnTo>
                    <a:pt x="1130" y="183"/>
                  </a:lnTo>
                  <a:lnTo>
                    <a:pt x="1131" y="183"/>
                  </a:lnTo>
                  <a:lnTo>
                    <a:pt x="1131" y="182"/>
                  </a:lnTo>
                  <a:lnTo>
                    <a:pt x="1132" y="182"/>
                  </a:lnTo>
                  <a:lnTo>
                    <a:pt x="1134" y="182"/>
                  </a:lnTo>
                  <a:lnTo>
                    <a:pt x="1134" y="181"/>
                  </a:lnTo>
                  <a:lnTo>
                    <a:pt x="1135" y="181"/>
                  </a:lnTo>
                  <a:lnTo>
                    <a:pt x="1135" y="182"/>
                  </a:lnTo>
                  <a:lnTo>
                    <a:pt x="1136" y="182"/>
                  </a:lnTo>
                  <a:lnTo>
                    <a:pt x="1137" y="182"/>
                  </a:lnTo>
                  <a:lnTo>
                    <a:pt x="1137" y="183"/>
                  </a:lnTo>
                  <a:lnTo>
                    <a:pt x="1137" y="185"/>
                  </a:lnTo>
                  <a:lnTo>
                    <a:pt x="1137" y="186"/>
                  </a:lnTo>
                  <a:lnTo>
                    <a:pt x="1137" y="187"/>
                  </a:lnTo>
                  <a:lnTo>
                    <a:pt x="1138" y="187"/>
                  </a:lnTo>
                  <a:lnTo>
                    <a:pt x="1139" y="187"/>
                  </a:lnTo>
                  <a:lnTo>
                    <a:pt x="1139" y="188"/>
                  </a:lnTo>
                  <a:lnTo>
                    <a:pt x="1139" y="189"/>
                  </a:lnTo>
                  <a:lnTo>
                    <a:pt x="1141" y="189"/>
                  </a:lnTo>
                  <a:lnTo>
                    <a:pt x="1141" y="190"/>
                  </a:lnTo>
                  <a:lnTo>
                    <a:pt x="1141" y="192"/>
                  </a:lnTo>
                  <a:lnTo>
                    <a:pt x="1142" y="192"/>
                  </a:lnTo>
                  <a:lnTo>
                    <a:pt x="1142" y="193"/>
                  </a:lnTo>
                  <a:lnTo>
                    <a:pt x="1142" y="194"/>
                  </a:lnTo>
                  <a:lnTo>
                    <a:pt x="1142" y="195"/>
                  </a:lnTo>
                  <a:lnTo>
                    <a:pt x="1143" y="195"/>
                  </a:lnTo>
                  <a:lnTo>
                    <a:pt x="1143" y="196"/>
                  </a:lnTo>
                  <a:lnTo>
                    <a:pt x="1144" y="196"/>
                  </a:lnTo>
                  <a:lnTo>
                    <a:pt x="1144" y="197"/>
                  </a:lnTo>
                  <a:lnTo>
                    <a:pt x="1145" y="197"/>
                  </a:lnTo>
                  <a:lnTo>
                    <a:pt x="1145" y="196"/>
                  </a:lnTo>
                  <a:lnTo>
                    <a:pt x="1146" y="196"/>
                  </a:lnTo>
                  <a:lnTo>
                    <a:pt x="1146" y="197"/>
                  </a:lnTo>
                  <a:lnTo>
                    <a:pt x="1146" y="200"/>
                  </a:lnTo>
                  <a:lnTo>
                    <a:pt x="1146" y="201"/>
                  </a:lnTo>
                  <a:lnTo>
                    <a:pt x="1148" y="201"/>
                  </a:lnTo>
                  <a:lnTo>
                    <a:pt x="1148" y="202"/>
                  </a:lnTo>
                  <a:lnTo>
                    <a:pt x="1148" y="203"/>
                  </a:lnTo>
                  <a:lnTo>
                    <a:pt x="1148" y="204"/>
                  </a:lnTo>
                  <a:lnTo>
                    <a:pt x="1148" y="206"/>
                  </a:lnTo>
                  <a:lnTo>
                    <a:pt x="1149" y="206"/>
                  </a:lnTo>
                  <a:lnTo>
                    <a:pt x="1149" y="207"/>
                  </a:lnTo>
                  <a:lnTo>
                    <a:pt x="1150" y="207"/>
                  </a:lnTo>
                  <a:lnTo>
                    <a:pt x="1151" y="208"/>
                  </a:lnTo>
                  <a:lnTo>
                    <a:pt x="1151" y="207"/>
                  </a:lnTo>
                  <a:lnTo>
                    <a:pt x="1151" y="206"/>
                  </a:lnTo>
                  <a:lnTo>
                    <a:pt x="1152" y="206"/>
                  </a:lnTo>
                  <a:lnTo>
                    <a:pt x="1152" y="207"/>
                  </a:lnTo>
                  <a:lnTo>
                    <a:pt x="1151" y="207"/>
                  </a:lnTo>
                  <a:lnTo>
                    <a:pt x="1151" y="208"/>
                  </a:lnTo>
                  <a:lnTo>
                    <a:pt x="1150" y="208"/>
                  </a:lnTo>
                  <a:lnTo>
                    <a:pt x="1150" y="209"/>
                  </a:lnTo>
                  <a:lnTo>
                    <a:pt x="1150" y="210"/>
                  </a:lnTo>
                  <a:lnTo>
                    <a:pt x="1150" y="211"/>
                  </a:lnTo>
                  <a:lnTo>
                    <a:pt x="1150" y="213"/>
                  </a:lnTo>
                  <a:lnTo>
                    <a:pt x="1151" y="214"/>
                  </a:lnTo>
                  <a:lnTo>
                    <a:pt x="1151" y="215"/>
                  </a:lnTo>
                  <a:lnTo>
                    <a:pt x="1151" y="216"/>
                  </a:lnTo>
                  <a:lnTo>
                    <a:pt x="1151" y="217"/>
                  </a:lnTo>
                  <a:lnTo>
                    <a:pt x="1151" y="218"/>
                  </a:lnTo>
                  <a:lnTo>
                    <a:pt x="1151" y="220"/>
                  </a:lnTo>
                  <a:lnTo>
                    <a:pt x="1151" y="222"/>
                  </a:lnTo>
                  <a:lnTo>
                    <a:pt x="1151" y="223"/>
                  </a:lnTo>
                  <a:lnTo>
                    <a:pt x="1151" y="224"/>
                  </a:lnTo>
                  <a:lnTo>
                    <a:pt x="1151" y="225"/>
                  </a:lnTo>
                  <a:lnTo>
                    <a:pt x="1151" y="227"/>
                  </a:lnTo>
                  <a:lnTo>
                    <a:pt x="1151" y="228"/>
                  </a:lnTo>
                  <a:lnTo>
                    <a:pt x="1151" y="229"/>
                  </a:lnTo>
                  <a:lnTo>
                    <a:pt x="1151" y="230"/>
                  </a:lnTo>
                  <a:lnTo>
                    <a:pt x="1151" y="231"/>
                  </a:lnTo>
                  <a:lnTo>
                    <a:pt x="1151" y="232"/>
                  </a:lnTo>
                  <a:lnTo>
                    <a:pt x="1151" y="234"/>
                  </a:lnTo>
                  <a:lnTo>
                    <a:pt x="1151" y="235"/>
                  </a:lnTo>
                  <a:lnTo>
                    <a:pt x="1150" y="236"/>
                  </a:lnTo>
                  <a:lnTo>
                    <a:pt x="1150" y="237"/>
                  </a:lnTo>
                  <a:lnTo>
                    <a:pt x="1150" y="238"/>
                  </a:lnTo>
                  <a:lnTo>
                    <a:pt x="1151" y="238"/>
                  </a:lnTo>
                  <a:lnTo>
                    <a:pt x="1151" y="239"/>
                  </a:lnTo>
                  <a:lnTo>
                    <a:pt x="1151" y="241"/>
                  </a:lnTo>
                  <a:lnTo>
                    <a:pt x="1152" y="241"/>
                  </a:lnTo>
                  <a:lnTo>
                    <a:pt x="1152" y="242"/>
                  </a:lnTo>
                  <a:lnTo>
                    <a:pt x="1151" y="242"/>
                  </a:lnTo>
                  <a:lnTo>
                    <a:pt x="1151" y="243"/>
                  </a:lnTo>
                  <a:lnTo>
                    <a:pt x="1151" y="244"/>
                  </a:lnTo>
                  <a:lnTo>
                    <a:pt x="1150" y="244"/>
                  </a:lnTo>
                  <a:lnTo>
                    <a:pt x="1150" y="245"/>
                  </a:lnTo>
                  <a:lnTo>
                    <a:pt x="1150" y="246"/>
                  </a:lnTo>
                  <a:lnTo>
                    <a:pt x="1150" y="248"/>
                  </a:lnTo>
                  <a:lnTo>
                    <a:pt x="1150" y="249"/>
                  </a:lnTo>
                  <a:lnTo>
                    <a:pt x="1150" y="250"/>
                  </a:lnTo>
                  <a:lnTo>
                    <a:pt x="1150" y="251"/>
                  </a:lnTo>
                  <a:lnTo>
                    <a:pt x="1151" y="251"/>
                  </a:lnTo>
                  <a:lnTo>
                    <a:pt x="1151" y="252"/>
                  </a:lnTo>
                  <a:lnTo>
                    <a:pt x="1150" y="252"/>
                  </a:lnTo>
                  <a:lnTo>
                    <a:pt x="1150" y="255"/>
                  </a:lnTo>
                  <a:lnTo>
                    <a:pt x="1150" y="256"/>
                  </a:lnTo>
                  <a:lnTo>
                    <a:pt x="1150" y="257"/>
                  </a:lnTo>
                  <a:lnTo>
                    <a:pt x="1149" y="257"/>
                  </a:lnTo>
                  <a:lnTo>
                    <a:pt x="1149" y="258"/>
                  </a:lnTo>
                  <a:lnTo>
                    <a:pt x="1149" y="259"/>
                  </a:lnTo>
                  <a:lnTo>
                    <a:pt x="1149" y="260"/>
                  </a:lnTo>
                  <a:lnTo>
                    <a:pt x="1149" y="262"/>
                  </a:lnTo>
                  <a:lnTo>
                    <a:pt x="1149" y="263"/>
                  </a:lnTo>
                  <a:lnTo>
                    <a:pt x="1149" y="264"/>
                  </a:lnTo>
                  <a:lnTo>
                    <a:pt x="1149" y="265"/>
                  </a:lnTo>
                  <a:lnTo>
                    <a:pt x="1149" y="266"/>
                  </a:lnTo>
                  <a:lnTo>
                    <a:pt x="1149" y="267"/>
                  </a:lnTo>
                  <a:lnTo>
                    <a:pt x="1149" y="269"/>
                  </a:lnTo>
                  <a:lnTo>
                    <a:pt x="1149" y="270"/>
                  </a:lnTo>
                  <a:lnTo>
                    <a:pt x="1148" y="272"/>
                  </a:lnTo>
                  <a:lnTo>
                    <a:pt x="1148" y="273"/>
                  </a:lnTo>
                  <a:lnTo>
                    <a:pt x="1148" y="274"/>
                  </a:lnTo>
                  <a:lnTo>
                    <a:pt x="1148" y="276"/>
                  </a:lnTo>
                  <a:lnTo>
                    <a:pt x="1148" y="277"/>
                  </a:lnTo>
                  <a:lnTo>
                    <a:pt x="1148" y="278"/>
                  </a:lnTo>
                  <a:lnTo>
                    <a:pt x="1148" y="279"/>
                  </a:lnTo>
                  <a:lnTo>
                    <a:pt x="1148" y="280"/>
                  </a:lnTo>
                  <a:lnTo>
                    <a:pt x="1148" y="281"/>
                  </a:lnTo>
                  <a:lnTo>
                    <a:pt x="1148" y="283"/>
                  </a:lnTo>
                  <a:lnTo>
                    <a:pt x="1146" y="283"/>
                  </a:lnTo>
                  <a:lnTo>
                    <a:pt x="1146" y="284"/>
                  </a:lnTo>
                  <a:lnTo>
                    <a:pt x="1146" y="285"/>
                  </a:lnTo>
                  <a:lnTo>
                    <a:pt x="1146" y="286"/>
                  </a:lnTo>
                  <a:lnTo>
                    <a:pt x="1146" y="287"/>
                  </a:lnTo>
                  <a:lnTo>
                    <a:pt x="1146" y="288"/>
                  </a:lnTo>
                  <a:lnTo>
                    <a:pt x="1146" y="290"/>
                  </a:lnTo>
                  <a:lnTo>
                    <a:pt x="1148" y="290"/>
                  </a:lnTo>
                  <a:lnTo>
                    <a:pt x="1148" y="291"/>
                  </a:lnTo>
                  <a:lnTo>
                    <a:pt x="1148" y="292"/>
                  </a:lnTo>
                  <a:lnTo>
                    <a:pt x="1148" y="293"/>
                  </a:lnTo>
                  <a:lnTo>
                    <a:pt x="1148" y="294"/>
                  </a:lnTo>
                  <a:lnTo>
                    <a:pt x="1149" y="295"/>
                  </a:lnTo>
                  <a:lnTo>
                    <a:pt x="1150" y="295"/>
                  </a:lnTo>
                  <a:lnTo>
                    <a:pt x="1150" y="297"/>
                  </a:lnTo>
                  <a:lnTo>
                    <a:pt x="1151" y="297"/>
                  </a:lnTo>
                  <a:lnTo>
                    <a:pt x="1151" y="298"/>
                  </a:lnTo>
                  <a:lnTo>
                    <a:pt x="1152" y="298"/>
                  </a:lnTo>
                  <a:lnTo>
                    <a:pt x="1153" y="298"/>
                  </a:lnTo>
                  <a:lnTo>
                    <a:pt x="1153" y="299"/>
                  </a:lnTo>
                  <a:lnTo>
                    <a:pt x="1155" y="299"/>
                  </a:lnTo>
                  <a:lnTo>
                    <a:pt x="1155" y="300"/>
                  </a:lnTo>
                  <a:lnTo>
                    <a:pt x="1156" y="300"/>
                  </a:lnTo>
                  <a:lnTo>
                    <a:pt x="1157" y="300"/>
                  </a:lnTo>
                  <a:lnTo>
                    <a:pt x="1158" y="300"/>
                  </a:lnTo>
                  <a:lnTo>
                    <a:pt x="1158" y="301"/>
                  </a:lnTo>
                  <a:lnTo>
                    <a:pt x="1159" y="301"/>
                  </a:lnTo>
                  <a:lnTo>
                    <a:pt x="1160" y="301"/>
                  </a:lnTo>
                  <a:lnTo>
                    <a:pt x="1162" y="301"/>
                  </a:lnTo>
                  <a:lnTo>
                    <a:pt x="1162" y="302"/>
                  </a:lnTo>
                  <a:lnTo>
                    <a:pt x="1163" y="302"/>
                  </a:lnTo>
                  <a:lnTo>
                    <a:pt x="1163" y="304"/>
                  </a:lnTo>
                  <a:lnTo>
                    <a:pt x="1163" y="305"/>
                  </a:lnTo>
                  <a:lnTo>
                    <a:pt x="1164" y="305"/>
                  </a:lnTo>
                  <a:lnTo>
                    <a:pt x="1165" y="305"/>
                  </a:lnTo>
                  <a:lnTo>
                    <a:pt x="1165" y="306"/>
                  </a:lnTo>
                  <a:lnTo>
                    <a:pt x="1166" y="306"/>
                  </a:lnTo>
                  <a:lnTo>
                    <a:pt x="1167" y="306"/>
                  </a:lnTo>
                  <a:lnTo>
                    <a:pt x="1167" y="307"/>
                  </a:lnTo>
                  <a:lnTo>
                    <a:pt x="1169" y="307"/>
                  </a:lnTo>
                  <a:lnTo>
                    <a:pt x="1170" y="307"/>
                  </a:lnTo>
                  <a:lnTo>
                    <a:pt x="1170" y="308"/>
                  </a:lnTo>
                  <a:lnTo>
                    <a:pt x="1171" y="308"/>
                  </a:lnTo>
                  <a:lnTo>
                    <a:pt x="1171" y="310"/>
                  </a:lnTo>
                  <a:lnTo>
                    <a:pt x="1172" y="310"/>
                  </a:lnTo>
                  <a:lnTo>
                    <a:pt x="1173" y="311"/>
                  </a:lnTo>
                  <a:lnTo>
                    <a:pt x="1174" y="311"/>
                  </a:lnTo>
                  <a:lnTo>
                    <a:pt x="1176" y="311"/>
                  </a:lnTo>
                  <a:lnTo>
                    <a:pt x="1176" y="312"/>
                  </a:lnTo>
                  <a:lnTo>
                    <a:pt x="1176" y="313"/>
                  </a:lnTo>
                  <a:lnTo>
                    <a:pt x="1177" y="313"/>
                  </a:lnTo>
                  <a:lnTo>
                    <a:pt x="1178" y="313"/>
                  </a:lnTo>
                  <a:lnTo>
                    <a:pt x="1179" y="313"/>
                  </a:lnTo>
                  <a:lnTo>
                    <a:pt x="1180" y="313"/>
                  </a:lnTo>
                  <a:lnTo>
                    <a:pt x="1180" y="314"/>
                  </a:lnTo>
                  <a:lnTo>
                    <a:pt x="1182" y="314"/>
                  </a:lnTo>
                  <a:lnTo>
                    <a:pt x="1183" y="313"/>
                  </a:lnTo>
                  <a:lnTo>
                    <a:pt x="1184" y="313"/>
                  </a:lnTo>
                  <a:lnTo>
                    <a:pt x="1185" y="313"/>
                  </a:lnTo>
                  <a:lnTo>
                    <a:pt x="1186" y="313"/>
                  </a:lnTo>
                  <a:lnTo>
                    <a:pt x="1187" y="313"/>
                  </a:lnTo>
                  <a:lnTo>
                    <a:pt x="1189" y="313"/>
                  </a:lnTo>
                  <a:lnTo>
                    <a:pt x="1190" y="313"/>
                  </a:lnTo>
                  <a:lnTo>
                    <a:pt x="1190" y="312"/>
                  </a:lnTo>
                  <a:lnTo>
                    <a:pt x="1191" y="312"/>
                  </a:lnTo>
                  <a:lnTo>
                    <a:pt x="1191" y="313"/>
                  </a:lnTo>
                  <a:lnTo>
                    <a:pt x="1192" y="313"/>
                  </a:lnTo>
                  <a:lnTo>
                    <a:pt x="1193" y="313"/>
                  </a:lnTo>
                  <a:lnTo>
                    <a:pt x="1194" y="313"/>
                  </a:lnTo>
                  <a:lnTo>
                    <a:pt x="1194" y="314"/>
                  </a:lnTo>
                  <a:lnTo>
                    <a:pt x="1196" y="314"/>
                  </a:lnTo>
                  <a:lnTo>
                    <a:pt x="1197" y="315"/>
                  </a:lnTo>
                  <a:lnTo>
                    <a:pt x="1197" y="317"/>
                  </a:lnTo>
                  <a:lnTo>
                    <a:pt x="1198" y="317"/>
                  </a:lnTo>
                  <a:lnTo>
                    <a:pt x="1199" y="317"/>
                  </a:lnTo>
                  <a:lnTo>
                    <a:pt x="1200" y="317"/>
                  </a:lnTo>
                  <a:lnTo>
                    <a:pt x="1200" y="318"/>
                  </a:lnTo>
                  <a:lnTo>
                    <a:pt x="1201" y="318"/>
                  </a:lnTo>
                  <a:lnTo>
                    <a:pt x="1201" y="319"/>
                  </a:lnTo>
                  <a:lnTo>
                    <a:pt x="1203" y="319"/>
                  </a:lnTo>
                  <a:lnTo>
                    <a:pt x="1203" y="320"/>
                  </a:lnTo>
                  <a:lnTo>
                    <a:pt x="1204" y="321"/>
                  </a:lnTo>
                  <a:lnTo>
                    <a:pt x="1204" y="322"/>
                  </a:lnTo>
                  <a:lnTo>
                    <a:pt x="1205" y="324"/>
                  </a:lnTo>
                  <a:lnTo>
                    <a:pt x="1206" y="325"/>
                  </a:lnTo>
                  <a:lnTo>
                    <a:pt x="1206" y="326"/>
                  </a:lnTo>
                  <a:lnTo>
                    <a:pt x="1207" y="327"/>
                  </a:lnTo>
                  <a:lnTo>
                    <a:pt x="1207" y="328"/>
                  </a:lnTo>
                  <a:lnTo>
                    <a:pt x="1208" y="328"/>
                  </a:lnTo>
                  <a:lnTo>
                    <a:pt x="1208" y="329"/>
                  </a:lnTo>
                  <a:lnTo>
                    <a:pt x="1210" y="329"/>
                  </a:lnTo>
                  <a:lnTo>
                    <a:pt x="1211" y="331"/>
                  </a:lnTo>
                  <a:lnTo>
                    <a:pt x="1212" y="331"/>
                  </a:lnTo>
                  <a:lnTo>
                    <a:pt x="1212" y="332"/>
                  </a:lnTo>
                  <a:lnTo>
                    <a:pt x="1213" y="332"/>
                  </a:lnTo>
                  <a:lnTo>
                    <a:pt x="1214" y="333"/>
                  </a:lnTo>
                  <a:lnTo>
                    <a:pt x="1215" y="333"/>
                  </a:lnTo>
                  <a:lnTo>
                    <a:pt x="1217" y="333"/>
                  </a:lnTo>
                  <a:lnTo>
                    <a:pt x="1218" y="333"/>
                  </a:lnTo>
                  <a:lnTo>
                    <a:pt x="1219" y="333"/>
                  </a:lnTo>
                  <a:lnTo>
                    <a:pt x="1220" y="334"/>
                  </a:lnTo>
                  <a:lnTo>
                    <a:pt x="1221" y="334"/>
                  </a:lnTo>
                  <a:lnTo>
                    <a:pt x="1222" y="334"/>
                  </a:lnTo>
                  <a:lnTo>
                    <a:pt x="1224" y="334"/>
                  </a:lnTo>
                  <a:lnTo>
                    <a:pt x="1224" y="335"/>
                  </a:lnTo>
                  <a:lnTo>
                    <a:pt x="1226" y="336"/>
                  </a:lnTo>
                  <a:lnTo>
                    <a:pt x="1227" y="338"/>
                  </a:lnTo>
                  <a:lnTo>
                    <a:pt x="1226" y="339"/>
                  </a:lnTo>
                  <a:lnTo>
                    <a:pt x="1226" y="340"/>
                  </a:lnTo>
                  <a:lnTo>
                    <a:pt x="1226" y="341"/>
                  </a:lnTo>
                  <a:lnTo>
                    <a:pt x="1225" y="343"/>
                  </a:lnTo>
                  <a:lnTo>
                    <a:pt x="1224" y="346"/>
                  </a:lnTo>
                  <a:lnTo>
                    <a:pt x="1224" y="347"/>
                  </a:lnTo>
                  <a:lnTo>
                    <a:pt x="1222" y="349"/>
                  </a:lnTo>
                  <a:lnTo>
                    <a:pt x="1222" y="350"/>
                  </a:lnTo>
                  <a:lnTo>
                    <a:pt x="1222" y="352"/>
                  </a:lnTo>
                  <a:lnTo>
                    <a:pt x="1221" y="353"/>
                  </a:lnTo>
                  <a:lnTo>
                    <a:pt x="1221" y="354"/>
                  </a:lnTo>
                  <a:lnTo>
                    <a:pt x="1221" y="355"/>
                  </a:lnTo>
                  <a:lnTo>
                    <a:pt x="1220" y="356"/>
                  </a:lnTo>
                  <a:lnTo>
                    <a:pt x="1220" y="357"/>
                  </a:lnTo>
                  <a:lnTo>
                    <a:pt x="1220" y="359"/>
                  </a:lnTo>
                  <a:lnTo>
                    <a:pt x="1220" y="360"/>
                  </a:lnTo>
                  <a:lnTo>
                    <a:pt x="1220" y="361"/>
                  </a:lnTo>
                  <a:lnTo>
                    <a:pt x="1220" y="364"/>
                  </a:lnTo>
                  <a:lnTo>
                    <a:pt x="1220" y="366"/>
                  </a:lnTo>
                  <a:lnTo>
                    <a:pt x="1220" y="367"/>
                  </a:lnTo>
                  <a:lnTo>
                    <a:pt x="1221" y="367"/>
                  </a:lnTo>
                  <a:lnTo>
                    <a:pt x="1221" y="368"/>
                  </a:lnTo>
                  <a:lnTo>
                    <a:pt x="1221" y="369"/>
                  </a:lnTo>
                  <a:lnTo>
                    <a:pt x="1221" y="371"/>
                  </a:lnTo>
                  <a:lnTo>
                    <a:pt x="1221" y="373"/>
                  </a:lnTo>
                  <a:lnTo>
                    <a:pt x="1221" y="374"/>
                  </a:lnTo>
                  <a:lnTo>
                    <a:pt x="1221" y="375"/>
                  </a:lnTo>
                  <a:lnTo>
                    <a:pt x="1221" y="376"/>
                  </a:lnTo>
                  <a:lnTo>
                    <a:pt x="1221" y="377"/>
                  </a:lnTo>
                  <a:lnTo>
                    <a:pt x="1220" y="389"/>
                  </a:lnTo>
                  <a:lnTo>
                    <a:pt x="1220" y="391"/>
                  </a:lnTo>
                  <a:lnTo>
                    <a:pt x="1220" y="392"/>
                  </a:lnTo>
                  <a:lnTo>
                    <a:pt x="1220" y="394"/>
                  </a:lnTo>
                  <a:lnTo>
                    <a:pt x="1219" y="395"/>
                  </a:lnTo>
                  <a:lnTo>
                    <a:pt x="1219" y="396"/>
                  </a:lnTo>
                  <a:lnTo>
                    <a:pt x="1219" y="397"/>
                  </a:lnTo>
                  <a:lnTo>
                    <a:pt x="1219" y="398"/>
                  </a:lnTo>
                  <a:lnTo>
                    <a:pt x="1219" y="399"/>
                  </a:lnTo>
                  <a:lnTo>
                    <a:pt x="1219" y="401"/>
                  </a:lnTo>
                  <a:lnTo>
                    <a:pt x="1219" y="402"/>
                  </a:lnTo>
                  <a:lnTo>
                    <a:pt x="1219" y="403"/>
                  </a:lnTo>
                  <a:lnTo>
                    <a:pt x="1219" y="404"/>
                  </a:lnTo>
                  <a:lnTo>
                    <a:pt x="1219" y="405"/>
                  </a:lnTo>
                  <a:lnTo>
                    <a:pt x="1219" y="408"/>
                  </a:lnTo>
                  <a:lnTo>
                    <a:pt x="1219" y="409"/>
                  </a:lnTo>
                  <a:lnTo>
                    <a:pt x="1219" y="410"/>
                  </a:lnTo>
                  <a:lnTo>
                    <a:pt x="1219" y="412"/>
                  </a:lnTo>
                  <a:lnTo>
                    <a:pt x="1218" y="415"/>
                  </a:lnTo>
                  <a:lnTo>
                    <a:pt x="1218" y="416"/>
                  </a:lnTo>
                  <a:lnTo>
                    <a:pt x="1218" y="417"/>
                  </a:lnTo>
                  <a:lnTo>
                    <a:pt x="1218" y="418"/>
                  </a:lnTo>
                  <a:lnTo>
                    <a:pt x="1218" y="419"/>
                  </a:lnTo>
                  <a:lnTo>
                    <a:pt x="1217" y="419"/>
                  </a:lnTo>
                  <a:lnTo>
                    <a:pt x="1217" y="420"/>
                  </a:lnTo>
                  <a:lnTo>
                    <a:pt x="1217" y="422"/>
                  </a:lnTo>
                  <a:lnTo>
                    <a:pt x="1217" y="420"/>
                  </a:lnTo>
                  <a:lnTo>
                    <a:pt x="1215" y="422"/>
                  </a:lnTo>
                  <a:lnTo>
                    <a:pt x="1215" y="423"/>
                  </a:lnTo>
                  <a:lnTo>
                    <a:pt x="1214" y="422"/>
                  </a:lnTo>
                  <a:lnTo>
                    <a:pt x="1213" y="422"/>
                  </a:lnTo>
                  <a:lnTo>
                    <a:pt x="1213" y="423"/>
                  </a:lnTo>
                  <a:lnTo>
                    <a:pt x="1212" y="423"/>
                  </a:lnTo>
                  <a:lnTo>
                    <a:pt x="1211" y="423"/>
                  </a:lnTo>
                  <a:lnTo>
                    <a:pt x="1210" y="423"/>
                  </a:lnTo>
                  <a:lnTo>
                    <a:pt x="1210" y="422"/>
                  </a:lnTo>
                  <a:lnTo>
                    <a:pt x="1210" y="423"/>
                  </a:lnTo>
                  <a:lnTo>
                    <a:pt x="1208" y="423"/>
                  </a:lnTo>
                  <a:lnTo>
                    <a:pt x="1207" y="423"/>
                  </a:lnTo>
                  <a:lnTo>
                    <a:pt x="1206" y="423"/>
                  </a:lnTo>
                  <a:lnTo>
                    <a:pt x="1206" y="422"/>
                  </a:lnTo>
                  <a:lnTo>
                    <a:pt x="1206" y="423"/>
                  </a:lnTo>
                  <a:lnTo>
                    <a:pt x="1205" y="423"/>
                  </a:lnTo>
                  <a:lnTo>
                    <a:pt x="1204" y="423"/>
                  </a:lnTo>
                  <a:lnTo>
                    <a:pt x="1204" y="422"/>
                  </a:lnTo>
                  <a:lnTo>
                    <a:pt x="1203" y="422"/>
                  </a:lnTo>
                  <a:lnTo>
                    <a:pt x="1201" y="422"/>
                  </a:lnTo>
                  <a:lnTo>
                    <a:pt x="1200" y="422"/>
                  </a:lnTo>
                  <a:lnTo>
                    <a:pt x="1200" y="420"/>
                  </a:lnTo>
                  <a:lnTo>
                    <a:pt x="1199" y="420"/>
                  </a:lnTo>
                  <a:lnTo>
                    <a:pt x="1199" y="419"/>
                  </a:lnTo>
                  <a:lnTo>
                    <a:pt x="1198" y="419"/>
                  </a:lnTo>
                  <a:lnTo>
                    <a:pt x="1198" y="418"/>
                  </a:lnTo>
                  <a:lnTo>
                    <a:pt x="1197" y="418"/>
                  </a:lnTo>
                  <a:lnTo>
                    <a:pt x="1197" y="419"/>
                  </a:lnTo>
                  <a:lnTo>
                    <a:pt x="1197" y="420"/>
                  </a:lnTo>
                  <a:lnTo>
                    <a:pt x="1196" y="420"/>
                  </a:lnTo>
                  <a:lnTo>
                    <a:pt x="1194" y="420"/>
                  </a:lnTo>
                  <a:lnTo>
                    <a:pt x="1193" y="420"/>
                  </a:lnTo>
                  <a:lnTo>
                    <a:pt x="1192" y="420"/>
                  </a:lnTo>
                  <a:lnTo>
                    <a:pt x="1191" y="420"/>
                  </a:lnTo>
                  <a:lnTo>
                    <a:pt x="1190" y="420"/>
                  </a:lnTo>
                  <a:lnTo>
                    <a:pt x="1191" y="420"/>
                  </a:lnTo>
                  <a:lnTo>
                    <a:pt x="1191" y="419"/>
                  </a:lnTo>
                  <a:lnTo>
                    <a:pt x="1191" y="418"/>
                  </a:lnTo>
                  <a:lnTo>
                    <a:pt x="1191" y="417"/>
                  </a:lnTo>
                  <a:lnTo>
                    <a:pt x="1191" y="416"/>
                  </a:lnTo>
                  <a:lnTo>
                    <a:pt x="1192" y="416"/>
                  </a:lnTo>
                  <a:lnTo>
                    <a:pt x="1192" y="415"/>
                  </a:lnTo>
                  <a:lnTo>
                    <a:pt x="1192" y="413"/>
                  </a:lnTo>
                  <a:lnTo>
                    <a:pt x="1192" y="412"/>
                  </a:lnTo>
                  <a:lnTo>
                    <a:pt x="1192" y="411"/>
                  </a:lnTo>
                  <a:lnTo>
                    <a:pt x="1191" y="411"/>
                  </a:lnTo>
                  <a:lnTo>
                    <a:pt x="1191" y="410"/>
                  </a:lnTo>
                  <a:lnTo>
                    <a:pt x="1190" y="410"/>
                  </a:lnTo>
                  <a:lnTo>
                    <a:pt x="1190" y="409"/>
                  </a:lnTo>
                  <a:lnTo>
                    <a:pt x="1189" y="409"/>
                  </a:lnTo>
                  <a:lnTo>
                    <a:pt x="1187" y="409"/>
                  </a:lnTo>
                  <a:lnTo>
                    <a:pt x="1186" y="409"/>
                  </a:lnTo>
                  <a:lnTo>
                    <a:pt x="1185" y="410"/>
                  </a:lnTo>
                  <a:lnTo>
                    <a:pt x="1184" y="410"/>
                  </a:lnTo>
                  <a:lnTo>
                    <a:pt x="1183" y="410"/>
                  </a:lnTo>
                  <a:lnTo>
                    <a:pt x="1182" y="410"/>
                  </a:lnTo>
                  <a:lnTo>
                    <a:pt x="1180" y="410"/>
                  </a:lnTo>
                  <a:lnTo>
                    <a:pt x="1179" y="409"/>
                  </a:lnTo>
                  <a:lnTo>
                    <a:pt x="1179" y="410"/>
                  </a:lnTo>
                  <a:lnTo>
                    <a:pt x="1178" y="410"/>
                  </a:lnTo>
                  <a:lnTo>
                    <a:pt x="1178" y="411"/>
                  </a:lnTo>
                  <a:lnTo>
                    <a:pt x="1177" y="411"/>
                  </a:lnTo>
                  <a:lnTo>
                    <a:pt x="1177" y="412"/>
                  </a:lnTo>
                  <a:lnTo>
                    <a:pt x="1176" y="412"/>
                  </a:lnTo>
                  <a:lnTo>
                    <a:pt x="1174" y="413"/>
                  </a:lnTo>
                  <a:lnTo>
                    <a:pt x="1174" y="412"/>
                  </a:lnTo>
                  <a:lnTo>
                    <a:pt x="1173" y="412"/>
                  </a:lnTo>
                  <a:lnTo>
                    <a:pt x="1173" y="413"/>
                  </a:lnTo>
                  <a:lnTo>
                    <a:pt x="1172" y="413"/>
                  </a:lnTo>
                  <a:lnTo>
                    <a:pt x="1171" y="413"/>
                  </a:lnTo>
                  <a:lnTo>
                    <a:pt x="1170" y="413"/>
                  </a:lnTo>
                  <a:lnTo>
                    <a:pt x="1169" y="413"/>
                  </a:lnTo>
                  <a:lnTo>
                    <a:pt x="1167" y="413"/>
                  </a:lnTo>
                  <a:lnTo>
                    <a:pt x="1167" y="412"/>
                  </a:lnTo>
                  <a:lnTo>
                    <a:pt x="1167" y="413"/>
                  </a:lnTo>
                  <a:lnTo>
                    <a:pt x="1166" y="413"/>
                  </a:lnTo>
                  <a:lnTo>
                    <a:pt x="1165" y="413"/>
                  </a:lnTo>
                  <a:lnTo>
                    <a:pt x="1165" y="412"/>
                  </a:lnTo>
                  <a:lnTo>
                    <a:pt x="1164" y="412"/>
                  </a:lnTo>
                  <a:lnTo>
                    <a:pt x="1164" y="413"/>
                  </a:lnTo>
                  <a:lnTo>
                    <a:pt x="1164" y="415"/>
                  </a:lnTo>
                  <a:lnTo>
                    <a:pt x="1164" y="416"/>
                  </a:lnTo>
                  <a:lnTo>
                    <a:pt x="1163" y="416"/>
                  </a:lnTo>
                  <a:lnTo>
                    <a:pt x="1163" y="417"/>
                  </a:lnTo>
                  <a:lnTo>
                    <a:pt x="1162" y="417"/>
                  </a:lnTo>
                  <a:lnTo>
                    <a:pt x="1162" y="418"/>
                  </a:lnTo>
                  <a:lnTo>
                    <a:pt x="1160" y="418"/>
                  </a:lnTo>
                  <a:lnTo>
                    <a:pt x="1160" y="419"/>
                  </a:lnTo>
                  <a:lnTo>
                    <a:pt x="1159" y="419"/>
                  </a:lnTo>
                  <a:lnTo>
                    <a:pt x="1159" y="418"/>
                  </a:lnTo>
                  <a:lnTo>
                    <a:pt x="1158" y="418"/>
                  </a:lnTo>
                  <a:lnTo>
                    <a:pt x="1158" y="417"/>
                  </a:lnTo>
                  <a:lnTo>
                    <a:pt x="1158" y="416"/>
                  </a:lnTo>
                  <a:lnTo>
                    <a:pt x="1157" y="416"/>
                  </a:lnTo>
                  <a:lnTo>
                    <a:pt x="1156" y="416"/>
                  </a:lnTo>
                  <a:lnTo>
                    <a:pt x="1156" y="415"/>
                  </a:lnTo>
                  <a:lnTo>
                    <a:pt x="1156" y="413"/>
                  </a:lnTo>
                  <a:lnTo>
                    <a:pt x="1155" y="413"/>
                  </a:lnTo>
                  <a:lnTo>
                    <a:pt x="1153" y="413"/>
                  </a:lnTo>
                  <a:lnTo>
                    <a:pt x="1153" y="412"/>
                  </a:lnTo>
                  <a:lnTo>
                    <a:pt x="1153" y="411"/>
                  </a:lnTo>
                  <a:lnTo>
                    <a:pt x="1152" y="411"/>
                  </a:lnTo>
                  <a:lnTo>
                    <a:pt x="1153" y="411"/>
                  </a:lnTo>
                  <a:lnTo>
                    <a:pt x="1153" y="410"/>
                  </a:lnTo>
                  <a:lnTo>
                    <a:pt x="1152" y="410"/>
                  </a:lnTo>
                  <a:lnTo>
                    <a:pt x="1152" y="409"/>
                  </a:lnTo>
                  <a:lnTo>
                    <a:pt x="1152" y="408"/>
                  </a:lnTo>
                  <a:lnTo>
                    <a:pt x="1152" y="406"/>
                  </a:lnTo>
                  <a:lnTo>
                    <a:pt x="1151" y="406"/>
                  </a:lnTo>
                  <a:lnTo>
                    <a:pt x="1151" y="405"/>
                  </a:lnTo>
                  <a:lnTo>
                    <a:pt x="1150" y="405"/>
                  </a:lnTo>
                  <a:lnTo>
                    <a:pt x="1149" y="405"/>
                  </a:lnTo>
                  <a:lnTo>
                    <a:pt x="1149" y="404"/>
                  </a:lnTo>
                  <a:lnTo>
                    <a:pt x="1148" y="404"/>
                  </a:lnTo>
                  <a:lnTo>
                    <a:pt x="1148" y="405"/>
                  </a:lnTo>
                  <a:lnTo>
                    <a:pt x="1146" y="404"/>
                  </a:lnTo>
                  <a:lnTo>
                    <a:pt x="1145" y="404"/>
                  </a:lnTo>
                  <a:lnTo>
                    <a:pt x="1144" y="404"/>
                  </a:lnTo>
                  <a:lnTo>
                    <a:pt x="1144" y="403"/>
                  </a:lnTo>
                  <a:lnTo>
                    <a:pt x="1143" y="403"/>
                  </a:lnTo>
                  <a:lnTo>
                    <a:pt x="1142" y="403"/>
                  </a:lnTo>
                  <a:lnTo>
                    <a:pt x="1142" y="402"/>
                  </a:lnTo>
                  <a:lnTo>
                    <a:pt x="1141" y="402"/>
                  </a:lnTo>
                  <a:lnTo>
                    <a:pt x="1141" y="401"/>
                  </a:lnTo>
                  <a:lnTo>
                    <a:pt x="1139" y="401"/>
                  </a:lnTo>
                  <a:lnTo>
                    <a:pt x="1139" y="399"/>
                  </a:lnTo>
                  <a:lnTo>
                    <a:pt x="1139" y="398"/>
                  </a:lnTo>
                  <a:lnTo>
                    <a:pt x="1138" y="397"/>
                  </a:lnTo>
                  <a:lnTo>
                    <a:pt x="1137" y="397"/>
                  </a:lnTo>
                  <a:lnTo>
                    <a:pt x="1137" y="398"/>
                  </a:lnTo>
                  <a:lnTo>
                    <a:pt x="1136" y="398"/>
                  </a:lnTo>
                  <a:lnTo>
                    <a:pt x="1136" y="399"/>
                  </a:lnTo>
                  <a:lnTo>
                    <a:pt x="1136" y="401"/>
                  </a:lnTo>
                  <a:lnTo>
                    <a:pt x="1136" y="402"/>
                  </a:lnTo>
                  <a:lnTo>
                    <a:pt x="1136" y="401"/>
                  </a:lnTo>
                  <a:lnTo>
                    <a:pt x="1136" y="402"/>
                  </a:lnTo>
                  <a:lnTo>
                    <a:pt x="1136" y="403"/>
                  </a:lnTo>
                  <a:lnTo>
                    <a:pt x="1136" y="404"/>
                  </a:lnTo>
                  <a:lnTo>
                    <a:pt x="1136" y="408"/>
                  </a:lnTo>
                  <a:lnTo>
                    <a:pt x="1136" y="409"/>
                  </a:lnTo>
                  <a:lnTo>
                    <a:pt x="1136" y="415"/>
                  </a:lnTo>
                  <a:lnTo>
                    <a:pt x="1136" y="419"/>
                  </a:lnTo>
                  <a:lnTo>
                    <a:pt x="1136" y="423"/>
                  </a:lnTo>
                  <a:lnTo>
                    <a:pt x="1136" y="426"/>
                  </a:lnTo>
                  <a:lnTo>
                    <a:pt x="1136" y="430"/>
                  </a:lnTo>
                  <a:lnTo>
                    <a:pt x="1136" y="440"/>
                  </a:lnTo>
                  <a:lnTo>
                    <a:pt x="1136" y="443"/>
                  </a:lnTo>
                  <a:lnTo>
                    <a:pt x="1136" y="444"/>
                  </a:lnTo>
                  <a:lnTo>
                    <a:pt x="1136" y="447"/>
                  </a:lnTo>
                  <a:lnTo>
                    <a:pt x="1136" y="451"/>
                  </a:lnTo>
                  <a:lnTo>
                    <a:pt x="1136" y="455"/>
                  </a:lnTo>
                  <a:lnTo>
                    <a:pt x="1136" y="458"/>
                  </a:lnTo>
                  <a:lnTo>
                    <a:pt x="1136" y="460"/>
                  </a:lnTo>
                  <a:lnTo>
                    <a:pt x="1136" y="461"/>
                  </a:lnTo>
                  <a:lnTo>
                    <a:pt x="1136" y="462"/>
                  </a:lnTo>
                  <a:lnTo>
                    <a:pt x="1136" y="465"/>
                  </a:lnTo>
                  <a:lnTo>
                    <a:pt x="1136" y="468"/>
                  </a:lnTo>
                  <a:lnTo>
                    <a:pt x="1136" y="471"/>
                  </a:lnTo>
                  <a:lnTo>
                    <a:pt x="1136" y="472"/>
                  </a:lnTo>
                  <a:lnTo>
                    <a:pt x="1136" y="478"/>
                  </a:lnTo>
                  <a:lnTo>
                    <a:pt x="1136" y="481"/>
                  </a:lnTo>
                  <a:lnTo>
                    <a:pt x="1136" y="482"/>
                  </a:lnTo>
                  <a:lnTo>
                    <a:pt x="1136" y="485"/>
                  </a:lnTo>
                  <a:lnTo>
                    <a:pt x="1136" y="486"/>
                  </a:lnTo>
                  <a:lnTo>
                    <a:pt x="1136" y="487"/>
                  </a:lnTo>
                  <a:lnTo>
                    <a:pt x="1136" y="489"/>
                  </a:lnTo>
                  <a:lnTo>
                    <a:pt x="1136" y="492"/>
                  </a:lnTo>
                  <a:lnTo>
                    <a:pt x="1136" y="493"/>
                  </a:lnTo>
                  <a:lnTo>
                    <a:pt x="1136" y="494"/>
                  </a:lnTo>
                  <a:lnTo>
                    <a:pt x="1136" y="496"/>
                  </a:lnTo>
                  <a:lnTo>
                    <a:pt x="1136" y="497"/>
                  </a:lnTo>
                  <a:lnTo>
                    <a:pt x="1136" y="499"/>
                  </a:lnTo>
                  <a:lnTo>
                    <a:pt x="1136" y="502"/>
                  </a:lnTo>
                  <a:lnTo>
                    <a:pt x="1136" y="503"/>
                  </a:lnTo>
                  <a:lnTo>
                    <a:pt x="1136" y="506"/>
                  </a:lnTo>
                  <a:lnTo>
                    <a:pt x="1136" y="509"/>
                  </a:lnTo>
                  <a:lnTo>
                    <a:pt x="1136" y="510"/>
                  </a:lnTo>
                  <a:lnTo>
                    <a:pt x="1135" y="510"/>
                  </a:lnTo>
                  <a:lnTo>
                    <a:pt x="1135" y="511"/>
                  </a:lnTo>
                  <a:lnTo>
                    <a:pt x="1134" y="511"/>
                  </a:lnTo>
                  <a:lnTo>
                    <a:pt x="1134" y="513"/>
                  </a:lnTo>
                  <a:lnTo>
                    <a:pt x="1132" y="513"/>
                  </a:lnTo>
                  <a:lnTo>
                    <a:pt x="1132" y="514"/>
                  </a:lnTo>
                  <a:lnTo>
                    <a:pt x="1131" y="514"/>
                  </a:lnTo>
                  <a:lnTo>
                    <a:pt x="1131" y="515"/>
                  </a:lnTo>
                  <a:lnTo>
                    <a:pt x="1131" y="516"/>
                  </a:lnTo>
                  <a:lnTo>
                    <a:pt x="1130" y="516"/>
                  </a:lnTo>
                  <a:lnTo>
                    <a:pt x="1130" y="517"/>
                  </a:lnTo>
                  <a:lnTo>
                    <a:pt x="1130" y="518"/>
                  </a:lnTo>
                  <a:lnTo>
                    <a:pt x="1129" y="518"/>
                  </a:lnTo>
                  <a:lnTo>
                    <a:pt x="1128" y="518"/>
                  </a:lnTo>
                  <a:lnTo>
                    <a:pt x="1128" y="520"/>
                  </a:lnTo>
                  <a:lnTo>
                    <a:pt x="1127" y="520"/>
                  </a:lnTo>
                  <a:lnTo>
                    <a:pt x="1125" y="520"/>
                  </a:lnTo>
                  <a:lnTo>
                    <a:pt x="1124" y="521"/>
                  </a:lnTo>
                  <a:lnTo>
                    <a:pt x="1123" y="521"/>
                  </a:lnTo>
                  <a:lnTo>
                    <a:pt x="1122" y="521"/>
                  </a:lnTo>
                  <a:lnTo>
                    <a:pt x="1121" y="522"/>
                  </a:lnTo>
                  <a:lnTo>
                    <a:pt x="1120" y="522"/>
                  </a:lnTo>
                  <a:lnTo>
                    <a:pt x="1118" y="522"/>
                  </a:lnTo>
                  <a:lnTo>
                    <a:pt x="1118" y="523"/>
                  </a:lnTo>
                  <a:lnTo>
                    <a:pt x="1117" y="523"/>
                  </a:lnTo>
                  <a:lnTo>
                    <a:pt x="1117" y="524"/>
                  </a:lnTo>
                  <a:lnTo>
                    <a:pt x="1116" y="524"/>
                  </a:lnTo>
                  <a:lnTo>
                    <a:pt x="1116" y="525"/>
                  </a:lnTo>
                  <a:lnTo>
                    <a:pt x="1115" y="525"/>
                  </a:lnTo>
                  <a:lnTo>
                    <a:pt x="1115" y="527"/>
                  </a:lnTo>
                  <a:lnTo>
                    <a:pt x="1114" y="527"/>
                  </a:lnTo>
                  <a:lnTo>
                    <a:pt x="1114" y="528"/>
                  </a:lnTo>
                  <a:lnTo>
                    <a:pt x="1113" y="528"/>
                  </a:lnTo>
                  <a:lnTo>
                    <a:pt x="1111" y="529"/>
                  </a:lnTo>
                  <a:lnTo>
                    <a:pt x="1110" y="529"/>
                  </a:lnTo>
                  <a:lnTo>
                    <a:pt x="1109" y="529"/>
                  </a:lnTo>
                  <a:lnTo>
                    <a:pt x="1108" y="529"/>
                  </a:lnTo>
                  <a:lnTo>
                    <a:pt x="1107" y="529"/>
                  </a:lnTo>
                  <a:lnTo>
                    <a:pt x="1106" y="529"/>
                  </a:lnTo>
                  <a:lnTo>
                    <a:pt x="1104" y="529"/>
                  </a:lnTo>
                  <a:lnTo>
                    <a:pt x="1104" y="530"/>
                  </a:lnTo>
                  <a:lnTo>
                    <a:pt x="1103" y="530"/>
                  </a:lnTo>
                  <a:lnTo>
                    <a:pt x="1102" y="530"/>
                  </a:lnTo>
                  <a:lnTo>
                    <a:pt x="1102" y="531"/>
                  </a:lnTo>
                  <a:lnTo>
                    <a:pt x="1101" y="531"/>
                  </a:lnTo>
                  <a:lnTo>
                    <a:pt x="1100" y="531"/>
                  </a:lnTo>
                  <a:lnTo>
                    <a:pt x="1099" y="532"/>
                  </a:lnTo>
                  <a:lnTo>
                    <a:pt x="1097" y="532"/>
                  </a:lnTo>
                  <a:lnTo>
                    <a:pt x="1096" y="532"/>
                  </a:lnTo>
                  <a:lnTo>
                    <a:pt x="1095" y="532"/>
                  </a:lnTo>
                  <a:lnTo>
                    <a:pt x="1094" y="532"/>
                  </a:lnTo>
                  <a:lnTo>
                    <a:pt x="1094" y="534"/>
                  </a:lnTo>
                  <a:lnTo>
                    <a:pt x="1094" y="532"/>
                  </a:lnTo>
                  <a:lnTo>
                    <a:pt x="1095" y="532"/>
                  </a:lnTo>
                  <a:lnTo>
                    <a:pt x="1094" y="532"/>
                  </a:lnTo>
                  <a:lnTo>
                    <a:pt x="1094" y="534"/>
                  </a:lnTo>
                  <a:lnTo>
                    <a:pt x="1093" y="534"/>
                  </a:lnTo>
                  <a:lnTo>
                    <a:pt x="1094" y="534"/>
                  </a:lnTo>
                  <a:lnTo>
                    <a:pt x="1093" y="534"/>
                  </a:lnTo>
                  <a:lnTo>
                    <a:pt x="1092" y="535"/>
                  </a:lnTo>
                  <a:lnTo>
                    <a:pt x="1090" y="535"/>
                  </a:lnTo>
                  <a:lnTo>
                    <a:pt x="1089" y="535"/>
                  </a:lnTo>
                  <a:lnTo>
                    <a:pt x="1088" y="535"/>
                  </a:lnTo>
                  <a:lnTo>
                    <a:pt x="1088" y="536"/>
                  </a:lnTo>
                  <a:lnTo>
                    <a:pt x="1087" y="536"/>
                  </a:lnTo>
                  <a:lnTo>
                    <a:pt x="1086" y="536"/>
                  </a:lnTo>
                  <a:lnTo>
                    <a:pt x="1086" y="537"/>
                  </a:lnTo>
                  <a:lnTo>
                    <a:pt x="1085" y="537"/>
                  </a:lnTo>
                  <a:lnTo>
                    <a:pt x="1083" y="537"/>
                  </a:lnTo>
                  <a:lnTo>
                    <a:pt x="1082" y="537"/>
                  </a:lnTo>
                  <a:lnTo>
                    <a:pt x="1081" y="537"/>
                  </a:lnTo>
                  <a:lnTo>
                    <a:pt x="1080" y="537"/>
                  </a:lnTo>
                  <a:lnTo>
                    <a:pt x="1080" y="536"/>
                  </a:lnTo>
                  <a:lnTo>
                    <a:pt x="1079" y="536"/>
                  </a:lnTo>
                  <a:lnTo>
                    <a:pt x="1078" y="536"/>
                  </a:lnTo>
                  <a:lnTo>
                    <a:pt x="1078" y="535"/>
                  </a:lnTo>
                  <a:lnTo>
                    <a:pt x="1076" y="535"/>
                  </a:lnTo>
                  <a:lnTo>
                    <a:pt x="1075" y="535"/>
                  </a:lnTo>
                  <a:lnTo>
                    <a:pt x="1074" y="535"/>
                  </a:lnTo>
                  <a:lnTo>
                    <a:pt x="1074" y="534"/>
                  </a:lnTo>
                  <a:lnTo>
                    <a:pt x="1073" y="534"/>
                  </a:lnTo>
                  <a:lnTo>
                    <a:pt x="1072" y="534"/>
                  </a:lnTo>
                  <a:lnTo>
                    <a:pt x="1071" y="532"/>
                  </a:lnTo>
                  <a:lnTo>
                    <a:pt x="1069" y="532"/>
                  </a:lnTo>
                  <a:lnTo>
                    <a:pt x="1067" y="531"/>
                  </a:lnTo>
                  <a:lnTo>
                    <a:pt x="1066" y="530"/>
                  </a:lnTo>
                  <a:lnTo>
                    <a:pt x="1065" y="530"/>
                  </a:lnTo>
                  <a:lnTo>
                    <a:pt x="1064" y="530"/>
                  </a:lnTo>
                  <a:lnTo>
                    <a:pt x="1064" y="529"/>
                  </a:lnTo>
                  <a:lnTo>
                    <a:pt x="1062" y="529"/>
                  </a:lnTo>
                  <a:lnTo>
                    <a:pt x="1061" y="529"/>
                  </a:lnTo>
                  <a:lnTo>
                    <a:pt x="1061" y="528"/>
                  </a:lnTo>
                  <a:lnTo>
                    <a:pt x="1060" y="528"/>
                  </a:lnTo>
                  <a:lnTo>
                    <a:pt x="1059" y="528"/>
                  </a:lnTo>
                  <a:lnTo>
                    <a:pt x="1058" y="528"/>
                  </a:lnTo>
                  <a:lnTo>
                    <a:pt x="1057" y="528"/>
                  </a:lnTo>
                  <a:lnTo>
                    <a:pt x="1057" y="529"/>
                  </a:lnTo>
                  <a:lnTo>
                    <a:pt x="1055" y="529"/>
                  </a:lnTo>
                  <a:lnTo>
                    <a:pt x="1054" y="529"/>
                  </a:lnTo>
                  <a:lnTo>
                    <a:pt x="1054" y="528"/>
                  </a:lnTo>
                  <a:lnTo>
                    <a:pt x="1053" y="528"/>
                  </a:lnTo>
                  <a:lnTo>
                    <a:pt x="1052" y="528"/>
                  </a:lnTo>
                  <a:lnTo>
                    <a:pt x="1052" y="527"/>
                  </a:lnTo>
                  <a:lnTo>
                    <a:pt x="1051" y="527"/>
                  </a:lnTo>
                  <a:lnTo>
                    <a:pt x="1050" y="525"/>
                  </a:lnTo>
                  <a:lnTo>
                    <a:pt x="1048" y="525"/>
                  </a:lnTo>
                  <a:lnTo>
                    <a:pt x="1048" y="524"/>
                  </a:lnTo>
                  <a:lnTo>
                    <a:pt x="1047" y="524"/>
                  </a:lnTo>
                  <a:lnTo>
                    <a:pt x="1046" y="524"/>
                  </a:lnTo>
                  <a:lnTo>
                    <a:pt x="1046" y="523"/>
                  </a:lnTo>
                  <a:lnTo>
                    <a:pt x="1045" y="523"/>
                  </a:lnTo>
                  <a:lnTo>
                    <a:pt x="1045" y="522"/>
                  </a:lnTo>
                  <a:lnTo>
                    <a:pt x="1044" y="522"/>
                  </a:lnTo>
                  <a:lnTo>
                    <a:pt x="1043" y="521"/>
                  </a:lnTo>
                  <a:lnTo>
                    <a:pt x="1041" y="520"/>
                  </a:lnTo>
                  <a:lnTo>
                    <a:pt x="1040" y="520"/>
                  </a:lnTo>
                  <a:lnTo>
                    <a:pt x="1040" y="518"/>
                  </a:lnTo>
                  <a:lnTo>
                    <a:pt x="1039" y="518"/>
                  </a:lnTo>
                  <a:lnTo>
                    <a:pt x="1039" y="517"/>
                  </a:lnTo>
                  <a:lnTo>
                    <a:pt x="1038" y="517"/>
                  </a:lnTo>
                  <a:lnTo>
                    <a:pt x="1038" y="516"/>
                  </a:lnTo>
                  <a:lnTo>
                    <a:pt x="1037" y="516"/>
                  </a:lnTo>
                  <a:lnTo>
                    <a:pt x="1036" y="516"/>
                  </a:lnTo>
                  <a:lnTo>
                    <a:pt x="1036" y="515"/>
                  </a:lnTo>
                  <a:lnTo>
                    <a:pt x="1034" y="515"/>
                  </a:lnTo>
                  <a:lnTo>
                    <a:pt x="1033" y="515"/>
                  </a:lnTo>
                  <a:lnTo>
                    <a:pt x="1032" y="515"/>
                  </a:lnTo>
                  <a:lnTo>
                    <a:pt x="1032" y="514"/>
                  </a:lnTo>
                  <a:lnTo>
                    <a:pt x="1031" y="514"/>
                  </a:lnTo>
                  <a:lnTo>
                    <a:pt x="1030" y="514"/>
                  </a:lnTo>
                  <a:lnTo>
                    <a:pt x="1027" y="514"/>
                  </a:lnTo>
                  <a:lnTo>
                    <a:pt x="1026" y="514"/>
                  </a:lnTo>
                  <a:lnTo>
                    <a:pt x="1025" y="514"/>
                  </a:lnTo>
                  <a:lnTo>
                    <a:pt x="1024" y="514"/>
                  </a:lnTo>
                  <a:lnTo>
                    <a:pt x="1023" y="514"/>
                  </a:lnTo>
                  <a:lnTo>
                    <a:pt x="1022" y="514"/>
                  </a:lnTo>
                  <a:lnTo>
                    <a:pt x="1019" y="515"/>
                  </a:lnTo>
                  <a:lnTo>
                    <a:pt x="1018" y="515"/>
                  </a:lnTo>
                  <a:lnTo>
                    <a:pt x="1016" y="516"/>
                  </a:lnTo>
                  <a:lnTo>
                    <a:pt x="1013" y="517"/>
                  </a:lnTo>
                  <a:lnTo>
                    <a:pt x="1012" y="517"/>
                  </a:lnTo>
                  <a:lnTo>
                    <a:pt x="1010" y="518"/>
                  </a:lnTo>
                  <a:lnTo>
                    <a:pt x="1009" y="518"/>
                  </a:lnTo>
                  <a:lnTo>
                    <a:pt x="1009" y="520"/>
                  </a:lnTo>
                  <a:lnTo>
                    <a:pt x="1009" y="529"/>
                  </a:lnTo>
                  <a:lnTo>
                    <a:pt x="1009" y="531"/>
                  </a:lnTo>
                  <a:lnTo>
                    <a:pt x="1009" y="535"/>
                  </a:lnTo>
                  <a:lnTo>
                    <a:pt x="1009" y="543"/>
                  </a:lnTo>
                  <a:lnTo>
                    <a:pt x="1009" y="545"/>
                  </a:lnTo>
                  <a:lnTo>
                    <a:pt x="1009" y="549"/>
                  </a:lnTo>
                  <a:lnTo>
                    <a:pt x="1009" y="551"/>
                  </a:lnTo>
                  <a:lnTo>
                    <a:pt x="1009" y="552"/>
                  </a:lnTo>
                  <a:lnTo>
                    <a:pt x="1009" y="554"/>
                  </a:lnTo>
                  <a:lnTo>
                    <a:pt x="1009" y="555"/>
                  </a:lnTo>
                  <a:lnTo>
                    <a:pt x="1009" y="556"/>
                  </a:lnTo>
                  <a:lnTo>
                    <a:pt x="1009" y="557"/>
                  </a:lnTo>
                  <a:lnTo>
                    <a:pt x="1009" y="558"/>
                  </a:lnTo>
                  <a:lnTo>
                    <a:pt x="1009" y="559"/>
                  </a:lnTo>
                  <a:lnTo>
                    <a:pt x="1009" y="561"/>
                  </a:lnTo>
                  <a:lnTo>
                    <a:pt x="1009" y="562"/>
                  </a:lnTo>
                  <a:lnTo>
                    <a:pt x="1009" y="563"/>
                  </a:lnTo>
                  <a:lnTo>
                    <a:pt x="1009" y="564"/>
                  </a:lnTo>
                  <a:lnTo>
                    <a:pt x="1009" y="566"/>
                  </a:lnTo>
                  <a:lnTo>
                    <a:pt x="1009" y="568"/>
                  </a:lnTo>
                  <a:lnTo>
                    <a:pt x="1009" y="569"/>
                  </a:lnTo>
                  <a:lnTo>
                    <a:pt x="1009" y="570"/>
                  </a:lnTo>
                  <a:lnTo>
                    <a:pt x="1009" y="578"/>
                  </a:lnTo>
                  <a:lnTo>
                    <a:pt x="1009" y="579"/>
                  </a:lnTo>
                  <a:lnTo>
                    <a:pt x="1009" y="580"/>
                  </a:lnTo>
                  <a:lnTo>
                    <a:pt x="1009" y="582"/>
                  </a:lnTo>
                  <a:lnTo>
                    <a:pt x="1009" y="585"/>
                  </a:lnTo>
                  <a:lnTo>
                    <a:pt x="1009" y="586"/>
                  </a:lnTo>
                  <a:lnTo>
                    <a:pt x="1009" y="587"/>
                  </a:lnTo>
                  <a:lnTo>
                    <a:pt x="1009" y="589"/>
                  </a:lnTo>
                  <a:lnTo>
                    <a:pt x="1009" y="590"/>
                  </a:lnTo>
                  <a:lnTo>
                    <a:pt x="1009" y="591"/>
                  </a:lnTo>
                  <a:lnTo>
                    <a:pt x="1009" y="593"/>
                  </a:lnTo>
                  <a:lnTo>
                    <a:pt x="1009" y="594"/>
                  </a:lnTo>
                  <a:lnTo>
                    <a:pt x="1009" y="597"/>
                  </a:lnTo>
                  <a:lnTo>
                    <a:pt x="1009" y="598"/>
                  </a:lnTo>
                  <a:lnTo>
                    <a:pt x="1009" y="599"/>
                  </a:lnTo>
                  <a:lnTo>
                    <a:pt x="1009" y="601"/>
                  </a:lnTo>
                  <a:lnTo>
                    <a:pt x="1009" y="603"/>
                  </a:lnTo>
                  <a:lnTo>
                    <a:pt x="1009" y="606"/>
                  </a:lnTo>
                  <a:lnTo>
                    <a:pt x="1009" y="607"/>
                  </a:lnTo>
                  <a:lnTo>
                    <a:pt x="1009" y="608"/>
                  </a:lnTo>
                  <a:lnTo>
                    <a:pt x="1009" y="611"/>
                  </a:lnTo>
                  <a:lnTo>
                    <a:pt x="1009" y="612"/>
                  </a:lnTo>
                  <a:lnTo>
                    <a:pt x="1009" y="614"/>
                  </a:lnTo>
                  <a:lnTo>
                    <a:pt x="1009" y="615"/>
                  </a:lnTo>
                  <a:lnTo>
                    <a:pt x="1009" y="618"/>
                  </a:lnTo>
                  <a:lnTo>
                    <a:pt x="1009" y="619"/>
                  </a:lnTo>
                  <a:lnTo>
                    <a:pt x="1009" y="620"/>
                  </a:lnTo>
                  <a:lnTo>
                    <a:pt x="1009" y="621"/>
                  </a:lnTo>
                  <a:lnTo>
                    <a:pt x="1009" y="622"/>
                  </a:lnTo>
                  <a:lnTo>
                    <a:pt x="1009" y="626"/>
                  </a:lnTo>
                  <a:lnTo>
                    <a:pt x="1009" y="627"/>
                  </a:lnTo>
                  <a:lnTo>
                    <a:pt x="1009" y="628"/>
                  </a:lnTo>
                  <a:lnTo>
                    <a:pt x="1009" y="629"/>
                  </a:lnTo>
                  <a:lnTo>
                    <a:pt x="1009" y="631"/>
                  </a:lnTo>
                  <a:lnTo>
                    <a:pt x="1009" y="632"/>
                  </a:lnTo>
                  <a:lnTo>
                    <a:pt x="1009" y="633"/>
                  </a:lnTo>
                  <a:lnTo>
                    <a:pt x="1009" y="634"/>
                  </a:lnTo>
                  <a:lnTo>
                    <a:pt x="1009" y="635"/>
                  </a:lnTo>
                  <a:lnTo>
                    <a:pt x="1009" y="636"/>
                  </a:lnTo>
                  <a:lnTo>
                    <a:pt x="1009" y="639"/>
                  </a:lnTo>
                  <a:lnTo>
                    <a:pt x="1009" y="640"/>
                  </a:lnTo>
                  <a:lnTo>
                    <a:pt x="1009" y="641"/>
                  </a:lnTo>
                  <a:lnTo>
                    <a:pt x="1009" y="642"/>
                  </a:lnTo>
                  <a:lnTo>
                    <a:pt x="1009" y="643"/>
                  </a:lnTo>
                  <a:lnTo>
                    <a:pt x="1009" y="645"/>
                  </a:lnTo>
                  <a:lnTo>
                    <a:pt x="1009" y="646"/>
                  </a:lnTo>
                  <a:lnTo>
                    <a:pt x="1009" y="647"/>
                  </a:lnTo>
                  <a:lnTo>
                    <a:pt x="1009" y="649"/>
                  </a:lnTo>
                  <a:lnTo>
                    <a:pt x="1009" y="650"/>
                  </a:lnTo>
                  <a:lnTo>
                    <a:pt x="1009" y="653"/>
                  </a:lnTo>
                  <a:lnTo>
                    <a:pt x="1009" y="654"/>
                  </a:lnTo>
                  <a:lnTo>
                    <a:pt x="1009" y="655"/>
                  </a:lnTo>
                  <a:lnTo>
                    <a:pt x="1009" y="657"/>
                  </a:lnTo>
                  <a:lnTo>
                    <a:pt x="1009" y="659"/>
                  </a:lnTo>
                  <a:lnTo>
                    <a:pt x="1009" y="660"/>
                  </a:lnTo>
                  <a:lnTo>
                    <a:pt x="1009" y="663"/>
                  </a:lnTo>
                  <a:lnTo>
                    <a:pt x="1009" y="666"/>
                  </a:lnTo>
                  <a:lnTo>
                    <a:pt x="1009" y="669"/>
                  </a:lnTo>
                  <a:lnTo>
                    <a:pt x="1009" y="676"/>
                  </a:lnTo>
                  <a:lnTo>
                    <a:pt x="1009" y="680"/>
                  </a:lnTo>
                  <a:lnTo>
                    <a:pt x="1009" y="683"/>
                  </a:lnTo>
                  <a:lnTo>
                    <a:pt x="1009" y="685"/>
                  </a:lnTo>
                  <a:lnTo>
                    <a:pt x="1009" y="688"/>
                  </a:lnTo>
                  <a:lnTo>
                    <a:pt x="1009" y="694"/>
                  </a:lnTo>
                  <a:lnTo>
                    <a:pt x="1009" y="696"/>
                  </a:lnTo>
                  <a:lnTo>
                    <a:pt x="1009" y="697"/>
                  </a:lnTo>
                  <a:lnTo>
                    <a:pt x="1009" y="698"/>
                  </a:lnTo>
                  <a:lnTo>
                    <a:pt x="1009" y="702"/>
                  </a:lnTo>
                  <a:lnTo>
                    <a:pt x="1008" y="703"/>
                  </a:lnTo>
                  <a:lnTo>
                    <a:pt x="1008" y="705"/>
                  </a:lnTo>
                  <a:lnTo>
                    <a:pt x="1008" y="715"/>
                  </a:lnTo>
                  <a:lnTo>
                    <a:pt x="1008" y="718"/>
                  </a:lnTo>
                  <a:lnTo>
                    <a:pt x="1008" y="719"/>
                  </a:lnTo>
                  <a:lnTo>
                    <a:pt x="1008" y="720"/>
                  </a:lnTo>
                  <a:lnTo>
                    <a:pt x="1008" y="722"/>
                  </a:lnTo>
                  <a:lnTo>
                    <a:pt x="1008" y="723"/>
                  </a:lnTo>
                  <a:lnTo>
                    <a:pt x="1008" y="724"/>
                  </a:lnTo>
                  <a:lnTo>
                    <a:pt x="1008" y="725"/>
                  </a:lnTo>
                  <a:lnTo>
                    <a:pt x="1008" y="726"/>
                  </a:lnTo>
                  <a:lnTo>
                    <a:pt x="1008" y="727"/>
                  </a:lnTo>
                  <a:lnTo>
                    <a:pt x="1008" y="729"/>
                  </a:lnTo>
                  <a:lnTo>
                    <a:pt x="1008" y="730"/>
                  </a:lnTo>
                  <a:lnTo>
                    <a:pt x="1008" y="731"/>
                  </a:lnTo>
                  <a:lnTo>
                    <a:pt x="1008" y="732"/>
                  </a:lnTo>
                  <a:lnTo>
                    <a:pt x="1008" y="733"/>
                  </a:lnTo>
                  <a:lnTo>
                    <a:pt x="1008" y="734"/>
                  </a:lnTo>
                  <a:lnTo>
                    <a:pt x="1008" y="736"/>
                  </a:lnTo>
                  <a:lnTo>
                    <a:pt x="1008" y="737"/>
                  </a:lnTo>
                  <a:lnTo>
                    <a:pt x="1008" y="738"/>
                  </a:lnTo>
                  <a:lnTo>
                    <a:pt x="1008" y="740"/>
                  </a:lnTo>
                  <a:lnTo>
                    <a:pt x="1008" y="741"/>
                  </a:lnTo>
                  <a:lnTo>
                    <a:pt x="1008" y="743"/>
                  </a:lnTo>
                  <a:lnTo>
                    <a:pt x="1008" y="744"/>
                  </a:lnTo>
                  <a:lnTo>
                    <a:pt x="1008" y="746"/>
                  </a:lnTo>
                  <a:lnTo>
                    <a:pt x="1008" y="752"/>
                  </a:lnTo>
                  <a:lnTo>
                    <a:pt x="1008" y="753"/>
                  </a:lnTo>
                  <a:lnTo>
                    <a:pt x="1008" y="754"/>
                  </a:lnTo>
                  <a:lnTo>
                    <a:pt x="1009" y="754"/>
                  </a:lnTo>
                  <a:lnTo>
                    <a:pt x="1010" y="754"/>
                  </a:lnTo>
                  <a:lnTo>
                    <a:pt x="1010" y="755"/>
                  </a:lnTo>
                  <a:lnTo>
                    <a:pt x="1010" y="759"/>
                  </a:lnTo>
                  <a:lnTo>
                    <a:pt x="1010" y="765"/>
                  </a:lnTo>
                  <a:lnTo>
                    <a:pt x="1010" y="766"/>
                  </a:lnTo>
                  <a:lnTo>
                    <a:pt x="1010" y="770"/>
                  </a:lnTo>
                  <a:lnTo>
                    <a:pt x="1010" y="774"/>
                  </a:lnTo>
                  <a:lnTo>
                    <a:pt x="1010" y="775"/>
                  </a:lnTo>
                  <a:lnTo>
                    <a:pt x="1010" y="777"/>
                  </a:lnTo>
                  <a:lnTo>
                    <a:pt x="1010" y="779"/>
                  </a:lnTo>
                  <a:lnTo>
                    <a:pt x="1010" y="782"/>
                  </a:lnTo>
                  <a:lnTo>
                    <a:pt x="1010" y="784"/>
                  </a:lnTo>
                  <a:lnTo>
                    <a:pt x="1010" y="786"/>
                  </a:lnTo>
                  <a:lnTo>
                    <a:pt x="1010" y="788"/>
                  </a:lnTo>
                  <a:lnTo>
                    <a:pt x="1010" y="793"/>
                  </a:lnTo>
                  <a:lnTo>
                    <a:pt x="1010" y="796"/>
                  </a:lnTo>
                  <a:lnTo>
                    <a:pt x="1010" y="800"/>
                  </a:lnTo>
                  <a:lnTo>
                    <a:pt x="1010" y="801"/>
                  </a:lnTo>
                  <a:lnTo>
                    <a:pt x="1010" y="803"/>
                  </a:lnTo>
                  <a:lnTo>
                    <a:pt x="1010" y="805"/>
                  </a:lnTo>
                  <a:lnTo>
                    <a:pt x="1010" y="808"/>
                  </a:lnTo>
                  <a:lnTo>
                    <a:pt x="1010" y="820"/>
                  </a:lnTo>
                  <a:lnTo>
                    <a:pt x="1010" y="824"/>
                  </a:lnTo>
                  <a:lnTo>
                    <a:pt x="1011" y="828"/>
                  </a:lnTo>
                  <a:lnTo>
                    <a:pt x="1011" y="829"/>
                  </a:lnTo>
                  <a:lnTo>
                    <a:pt x="1011" y="833"/>
                  </a:lnTo>
                  <a:lnTo>
                    <a:pt x="1011" y="834"/>
                  </a:lnTo>
                  <a:lnTo>
                    <a:pt x="1011" y="835"/>
                  </a:lnTo>
                  <a:lnTo>
                    <a:pt x="1011" y="836"/>
                  </a:lnTo>
                  <a:lnTo>
                    <a:pt x="1011" y="840"/>
                  </a:lnTo>
                  <a:lnTo>
                    <a:pt x="1011" y="841"/>
                  </a:lnTo>
                  <a:lnTo>
                    <a:pt x="1011" y="842"/>
                  </a:lnTo>
                  <a:lnTo>
                    <a:pt x="1011" y="844"/>
                  </a:lnTo>
                  <a:lnTo>
                    <a:pt x="1011" y="845"/>
                  </a:lnTo>
                  <a:lnTo>
                    <a:pt x="1011" y="847"/>
                  </a:lnTo>
                  <a:lnTo>
                    <a:pt x="1011" y="848"/>
                  </a:lnTo>
                  <a:lnTo>
                    <a:pt x="1011" y="850"/>
                  </a:lnTo>
                  <a:lnTo>
                    <a:pt x="1011" y="854"/>
                  </a:lnTo>
                  <a:lnTo>
                    <a:pt x="1011" y="855"/>
                  </a:lnTo>
                  <a:lnTo>
                    <a:pt x="1011" y="856"/>
                  </a:lnTo>
                  <a:lnTo>
                    <a:pt x="1011" y="859"/>
                  </a:lnTo>
                  <a:lnTo>
                    <a:pt x="1011" y="861"/>
                  </a:lnTo>
                  <a:lnTo>
                    <a:pt x="1011" y="862"/>
                  </a:lnTo>
                  <a:lnTo>
                    <a:pt x="1011" y="864"/>
                  </a:lnTo>
                  <a:lnTo>
                    <a:pt x="1011" y="865"/>
                  </a:lnTo>
                  <a:lnTo>
                    <a:pt x="1011" y="866"/>
                  </a:lnTo>
                  <a:lnTo>
                    <a:pt x="1011" y="870"/>
                  </a:lnTo>
                  <a:lnTo>
                    <a:pt x="1011" y="871"/>
                  </a:lnTo>
                  <a:lnTo>
                    <a:pt x="1011" y="873"/>
                  </a:lnTo>
                  <a:lnTo>
                    <a:pt x="1011" y="880"/>
                  </a:lnTo>
                  <a:lnTo>
                    <a:pt x="1011" y="883"/>
                  </a:lnTo>
                  <a:lnTo>
                    <a:pt x="1011" y="884"/>
                  </a:lnTo>
                  <a:lnTo>
                    <a:pt x="1011" y="885"/>
                  </a:lnTo>
                  <a:lnTo>
                    <a:pt x="1011" y="886"/>
                  </a:lnTo>
                  <a:lnTo>
                    <a:pt x="1011" y="887"/>
                  </a:lnTo>
                  <a:lnTo>
                    <a:pt x="1011" y="889"/>
                  </a:lnTo>
                  <a:lnTo>
                    <a:pt x="1011" y="891"/>
                  </a:lnTo>
                  <a:lnTo>
                    <a:pt x="1011" y="892"/>
                  </a:lnTo>
                  <a:lnTo>
                    <a:pt x="1011" y="893"/>
                  </a:lnTo>
                  <a:lnTo>
                    <a:pt x="1011" y="894"/>
                  </a:lnTo>
                  <a:lnTo>
                    <a:pt x="1011" y="896"/>
                  </a:lnTo>
                  <a:lnTo>
                    <a:pt x="1010" y="899"/>
                  </a:lnTo>
                  <a:lnTo>
                    <a:pt x="1010" y="900"/>
                  </a:lnTo>
                  <a:lnTo>
                    <a:pt x="1010" y="901"/>
                  </a:lnTo>
                  <a:lnTo>
                    <a:pt x="1010" y="903"/>
                  </a:lnTo>
                  <a:lnTo>
                    <a:pt x="1010" y="905"/>
                  </a:lnTo>
                  <a:lnTo>
                    <a:pt x="1010" y="906"/>
                  </a:lnTo>
                  <a:lnTo>
                    <a:pt x="1010" y="907"/>
                  </a:lnTo>
                  <a:lnTo>
                    <a:pt x="1010" y="910"/>
                  </a:lnTo>
                  <a:lnTo>
                    <a:pt x="1010" y="911"/>
                  </a:lnTo>
                  <a:lnTo>
                    <a:pt x="1010" y="912"/>
                  </a:lnTo>
                  <a:lnTo>
                    <a:pt x="1010" y="914"/>
                  </a:lnTo>
                  <a:lnTo>
                    <a:pt x="1010" y="920"/>
                  </a:lnTo>
                  <a:lnTo>
                    <a:pt x="1010" y="921"/>
                  </a:lnTo>
                  <a:lnTo>
                    <a:pt x="1010" y="922"/>
                  </a:lnTo>
                  <a:lnTo>
                    <a:pt x="1010" y="924"/>
                  </a:lnTo>
                  <a:lnTo>
                    <a:pt x="1010" y="925"/>
                  </a:lnTo>
                  <a:lnTo>
                    <a:pt x="1010" y="926"/>
                  </a:lnTo>
                  <a:lnTo>
                    <a:pt x="1010" y="927"/>
                  </a:lnTo>
                  <a:lnTo>
                    <a:pt x="1010" y="928"/>
                  </a:lnTo>
                  <a:lnTo>
                    <a:pt x="1010" y="929"/>
                  </a:lnTo>
                  <a:lnTo>
                    <a:pt x="1010" y="931"/>
                  </a:lnTo>
                  <a:lnTo>
                    <a:pt x="1010" y="935"/>
                  </a:lnTo>
                  <a:lnTo>
                    <a:pt x="1010" y="936"/>
                  </a:lnTo>
                  <a:lnTo>
                    <a:pt x="1010" y="938"/>
                  </a:lnTo>
                  <a:lnTo>
                    <a:pt x="1010" y="939"/>
                  </a:lnTo>
                  <a:lnTo>
                    <a:pt x="1010" y="940"/>
                  </a:lnTo>
                  <a:lnTo>
                    <a:pt x="1010" y="945"/>
                  </a:lnTo>
                  <a:lnTo>
                    <a:pt x="1010" y="947"/>
                  </a:lnTo>
                  <a:lnTo>
                    <a:pt x="1010" y="953"/>
                  </a:lnTo>
                  <a:lnTo>
                    <a:pt x="1010" y="955"/>
                  </a:lnTo>
                  <a:lnTo>
                    <a:pt x="1010" y="956"/>
                  </a:lnTo>
                  <a:lnTo>
                    <a:pt x="1010" y="957"/>
                  </a:lnTo>
                  <a:lnTo>
                    <a:pt x="1010" y="959"/>
                  </a:lnTo>
                  <a:lnTo>
                    <a:pt x="1010" y="960"/>
                  </a:lnTo>
                  <a:lnTo>
                    <a:pt x="1010" y="964"/>
                  </a:lnTo>
                  <a:lnTo>
                    <a:pt x="1010" y="966"/>
                  </a:lnTo>
                  <a:lnTo>
                    <a:pt x="1010" y="967"/>
                  </a:lnTo>
                  <a:lnTo>
                    <a:pt x="1010" y="968"/>
                  </a:lnTo>
                  <a:lnTo>
                    <a:pt x="1010" y="969"/>
                  </a:lnTo>
                  <a:lnTo>
                    <a:pt x="1010" y="974"/>
                  </a:lnTo>
                  <a:lnTo>
                    <a:pt x="1010" y="980"/>
                  </a:lnTo>
                  <a:lnTo>
                    <a:pt x="1010" y="984"/>
                  </a:lnTo>
                  <a:lnTo>
                    <a:pt x="1010" y="991"/>
                  </a:lnTo>
                  <a:lnTo>
                    <a:pt x="1010" y="993"/>
                  </a:lnTo>
                  <a:lnTo>
                    <a:pt x="1010" y="995"/>
                  </a:lnTo>
                  <a:lnTo>
                    <a:pt x="1010" y="998"/>
                  </a:lnTo>
                  <a:lnTo>
                    <a:pt x="1010" y="1002"/>
                  </a:lnTo>
                  <a:lnTo>
                    <a:pt x="1010" y="1004"/>
                  </a:lnTo>
                  <a:lnTo>
                    <a:pt x="1010" y="1005"/>
                  </a:lnTo>
                  <a:lnTo>
                    <a:pt x="1010" y="1009"/>
                  </a:lnTo>
                  <a:lnTo>
                    <a:pt x="1010" y="1012"/>
                  </a:lnTo>
                  <a:lnTo>
                    <a:pt x="1010" y="1016"/>
                  </a:lnTo>
                  <a:lnTo>
                    <a:pt x="1010" y="1022"/>
                  </a:lnTo>
                  <a:lnTo>
                    <a:pt x="1009" y="1022"/>
                  </a:lnTo>
                  <a:lnTo>
                    <a:pt x="1009" y="1024"/>
                  </a:lnTo>
                  <a:lnTo>
                    <a:pt x="1009" y="1026"/>
                  </a:lnTo>
                  <a:lnTo>
                    <a:pt x="1009" y="1028"/>
                  </a:lnTo>
                  <a:lnTo>
                    <a:pt x="1009" y="1030"/>
                  </a:lnTo>
                  <a:lnTo>
                    <a:pt x="1009" y="1033"/>
                  </a:lnTo>
                  <a:lnTo>
                    <a:pt x="1009" y="1037"/>
                  </a:lnTo>
                  <a:lnTo>
                    <a:pt x="1009" y="1039"/>
                  </a:lnTo>
                  <a:lnTo>
                    <a:pt x="1009" y="1043"/>
                  </a:lnTo>
                  <a:lnTo>
                    <a:pt x="1009" y="1045"/>
                  </a:lnTo>
                  <a:lnTo>
                    <a:pt x="1009" y="1047"/>
                  </a:lnTo>
                  <a:lnTo>
                    <a:pt x="1009" y="1049"/>
                  </a:lnTo>
                  <a:lnTo>
                    <a:pt x="1009" y="1051"/>
                  </a:lnTo>
                  <a:lnTo>
                    <a:pt x="1009" y="1059"/>
                  </a:lnTo>
                  <a:lnTo>
                    <a:pt x="1009" y="1060"/>
                  </a:lnTo>
                  <a:lnTo>
                    <a:pt x="1009" y="1061"/>
                  </a:lnTo>
                  <a:lnTo>
                    <a:pt x="1009" y="1065"/>
                  </a:lnTo>
                  <a:lnTo>
                    <a:pt x="1009" y="1066"/>
                  </a:lnTo>
                  <a:lnTo>
                    <a:pt x="1009" y="1067"/>
                  </a:lnTo>
                  <a:lnTo>
                    <a:pt x="1009" y="1070"/>
                  </a:lnTo>
                  <a:lnTo>
                    <a:pt x="1009" y="1073"/>
                  </a:lnTo>
                  <a:lnTo>
                    <a:pt x="1009" y="1079"/>
                  </a:lnTo>
                  <a:lnTo>
                    <a:pt x="1009" y="1082"/>
                  </a:lnTo>
                  <a:lnTo>
                    <a:pt x="1009" y="1085"/>
                  </a:lnTo>
                  <a:lnTo>
                    <a:pt x="1009" y="1087"/>
                  </a:lnTo>
                  <a:lnTo>
                    <a:pt x="1009" y="1092"/>
                  </a:lnTo>
                  <a:lnTo>
                    <a:pt x="1009" y="1094"/>
                  </a:lnTo>
                  <a:lnTo>
                    <a:pt x="1009" y="1096"/>
                  </a:lnTo>
                  <a:lnTo>
                    <a:pt x="1009" y="1098"/>
                  </a:lnTo>
                  <a:lnTo>
                    <a:pt x="1008" y="1098"/>
                  </a:lnTo>
                  <a:lnTo>
                    <a:pt x="1008" y="1099"/>
                  </a:lnTo>
                  <a:lnTo>
                    <a:pt x="1008" y="1100"/>
                  </a:lnTo>
                  <a:lnTo>
                    <a:pt x="1008" y="1101"/>
                  </a:lnTo>
                  <a:lnTo>
                    <a:pt x="1008" y="1103"/>
                  </a:lnTo>
                  <a:lnTo>
                    <a:pt x="1002" y="1103"/>
                  </a:lnTo>
                  <a:lnTo>
                    <a:pt x="1001" y="1103"/>
                  </a:lnTo>
                  <a:lnTo>
                    <a:pt x="996" y="1103"/>
                  </a:lnTo>
                  <a:lnTo>
                    <a:pt x="995" y="1103"/>
                  </a:lnTo>
                  <a:lnTo>
                    <a:pt x="992" y="1103"/>
                  </a:lnTo>
                  <a:lnTo>
                    <a:pt x="991" y="1102"/>
                  </a:lnTo>
                  <a:lnTo>
                    <a:pt x="990" y="1102"/>
                  </a:lnTo>
                  <a:lnTo>
                    <a:pt x="985" y="1102"/>
                  </a:lnTo>
                  <a:lnTo>
                    <a:pt x="984" y="1102"/>
                  </a:lnTo>
                  <a:lnTo>
                    <a:pt x="983" y="1102"/>
                  </a:lnTo>
                  <a:lnTo>
                    <a:pt x="982" y="1102"/>
                  </a:lnTo>
                  <a:lnTo>
                    <a:pt x="981" y="1102"/>
                  </a:lnTo>
                  <a:lnTo>
                    <a:pt x="975" y="1102"/>
                  </a:lnTo>
                  <a:lnTo>
                    <a:pt x="969" y="1102"/>
                  </a:lnTo>
                  <a:lnTo>
                    <a:pt x="967" y="1102"/>
                  </a:lnTo>
                  <a:lnTo>
                    <a:pt x="963" y="1103"/>
                  </a:lnTo>
                  <a:lnTo>
                    <a:pt x="961" y="1103"/>
                  </a:lnTo>
                  <a:lnTo>
                    <a:pt x="960" y="1103"/>
                  </a:lnTo>
                  <a:lnTo>
                    <a:pt x="946" y="1102"/>
                  </a:lnTo>
                  <a:lnTo>
                    <a:pt x="940" y="1102"/>
                  </a:lnTo>
                  <a:lnTo>
                    <a:pt x="938" y="1102"/>
                  </a:lnTo>
                  <a:lnTo>
                    <a:pt x="934" y="1102"/>
                  </a:lnTo>
                  <a:lnTo>
                    <a:pt x="926" y="1102"/>
                  </a:lnTo>
                  <a:lnTo>
                    <a:pt x="925" y="1102"/>
                  </a:lnTo>
                  <a:lnTo>
                    <a:pt x="921" y="1102"/>
                  </a:lnTo>
                  <a:lnTo>
                    <a:pt x="920" y="1102"/>
                  </a:lnTo>
                  <a:lnTo>
                    <a:pt x="919" y="1102"/>
                  </a:lnTo>
                  <a:lnTo>
                    <a:pt x="918" y="1102"/>
                  </a:lnTo>
                  <a:lnTo>
                    <a:pt x="913" y="1102"/>
                  </a:lnTo>
                  <a:lnTo>
                    <a:pt x="912" y="1102"/>
                  </a:lnTo>
                  <a:lnTo>
                    <a:pt x="911" y="1102"/>
                  </a:lnTo>
                  <a:lnTo>
                    <a:pt x="909" y="1102"/>
                  </a:lnTo>
                  <a:lnTo>
                    <a:pt x="908" y="1102"/>
                  </a:lnTo>
                  <a:lnTo>
                    <a:pt x="907" y="1102"/>
                  </a:lnTo>
                  <a:lnTo>
                    <a:pt x="906" y="1102"/>
                  </a:lnTo>
                  <a:lnTo>
                    <a:pt x="901" y="1102"/>
                  </a:lnTo>
                  <a:lnTo>
                    <a:pt x="900" y="1102"/>
                  </a:lnTo>
                  <a:lnTo>
                    <a:pt x="899" y="1102"/>
                  </a:lnTo>
                  <a:lnTo>
                    <a:pt x="898" y="1102"/>
                  </a:lnTo>
                  <a:lnTo>
                    <a:pt x="897" y="1102"/>
                  </a:lnTo>
                  <a:lnTo>
                    <a:pt x="895" y="1102"/>
                  </a:lnTo>
                  <a:lnTo>
                    <a:pt x="892" y="1102"/>
                  </a:lnTo>
                  <a:lnTo>
                    <a:pt x="890" y="1102"/>
                  </a:lnTo>
                  <a:lnTo>
                    <a:pt x="888" y="1102"/>
                  </a:lnTo>
                  <a:lnTo>
                    <a:pt x="885" y="1102"/>
                  </a:lnTo>
                  <a:lnTo>
                    <a:pt x="874" y="1102"/>
                  </a:lnTo>
                  <a:lnTo>
                    <a:pt x="872" y="1102"/>
                  </a:lnTo>
                  <a:lnTo>
                    <a:pt x="871" y="1102"/>
                  </a:lnTo>
                  <a:lnTo>
                    <a:pt x="867" y="1102"/>
                  </a:lnTo>
                  <a:lnTo>
                    <a:pt x="866" y="1102"/>
                  </a:lnTo>
                  <a:lnTo>
                    <a:pt x="864" y="1102"/>
                  </a:lnTo>
                  <a:lnTo>
                    <a:pt x="863" y="1102"/>
                  </a:lnTo>
                  <a:lnTo>
                    <a:pt x="862" y="1102"/>
                  </a:lnTo>
                  <a:lnTo>
                    <a:pt x="860" y="1102"/>
                  </a:lnTo>
                  <a:lnTo>
                    <a:pt x="859" y="1102"/>
                  </a:lnTo>
                  <a:lnTo>
                    <a:pt x="853" y="1102"/>
                  </a:lnTo>
                  <a:lnTo>
                    <a:pt x="851" y="1102"/>
                  </a:lnTo>
                  <a:lnTo>
                    <a:pt x="836" y="1102"/>
                  </a:lnTo>
                  <a:lnTo>
                    <a:pt x="835" y="1102"/>
                  </a:lnTo>
                  <a:lnTo>
                    <a:pt x="834" y="1102"/>
                  </a:lnTo>
                  <a:lnTo>
                    <a:pt x="832" y="1102"/>
                  </a:lnTo>
                  <a:lnTo>
                    <a:pt x="830" y="1102"/>
                  </a:lnTo>
                  <a:lnTo>
                    <a:pt x="829" y="1102"/>
                  </a:lnTo>
                  <a:lnTo>
                    <a:pt x="827" y="1102"/>
                  </a:lnTo>
                  <a:lnTo>
                    <a:pt x="825" y="1102"/>
                  </a:lnTo>
                  <a:lnTo>
                    <a:pt x="824" y="1102"/>
                  </a:lnTo>
                  <a:lnTo>
                    <a:pt x="823" y="1102"/>
                  </a:lnTo>
                  <a:lnTo>
                    <a:pt x="822" y="1102"/>
                  </a:lnTo>
                  <a:lnTo>
                    <a:pt x="821" y="1102"/>
                  </a:lnTo>
                  <a:lnTo>
                    <a:pt x="820" y="1102"/>
                  </a:lnTo>
                  <a:lnTo>
                    <a:pt x="818" y="1102"/>
                  </a:lnTo>
                  <a:lnTo>
                    <a:pt x="817" y="1102"/>
                  </a:lnTo>
                  <a:lnTo>
                    <a:pt x="816" y="1102"/>
                  </a:lnTo>
                  <a:lnTo>
                    <a:pt x="814" y="1101"/>
                  </a:lnTo>
                  <a:lnTo>
                    <a:pt x="808" y="1101"/>
                  </a:lnTo>
                  <a:lnTo>
                    <a:pt x="807" y="1101"/>
                  </a:lnTo>
                  <a:lnTo>
                    <a:pt x="806" y="1101"/>
                  </a:lnTo>
                  <a:lnTo>
                    <a:pt x="804" y="1101"/>
                  </a:lnTo>
                  <a:lnTo>
                    <a:pt x="801" y="1101"/>
                  </a:lnTo>
                  <a:lnTo>
                    <a:pt x="800" y="1101"/>
                  </a:lnTo>
                  <a:lnTo>
                    <a:pt x="799" y="1101"/>
                  </a:lnTo>
                  <a:lnTo>
                    <a:pt x="789" y="1101"/>
                  </a:lnTo>
                  <a:lnTo>
                    <a:pt x="785" y="1102"/>
                  </a:lnTo>
                  <a:lnTo>
                    <a:pt x="782" y="1103"/>
                  </a:lnTo>
                  <a:lnTo>
                    <a:pt x="776" y="1103"/>
                  </a:lnTo>
                  <a:lnTo>
                    <a:pt x="775" y="1105"/>
                  </a:lnTo>
                  <a:lnTo>
                    <a:pt x="768" y="1106"/>
                  </a:lnTo>
                  <a:lnTo>
                    <a:pt x="767" y="1106"/>
                  </a:lnTo>
                  <a:lnTo>
                    <a:pt x="765" y="1106"/>
                  </a:lnTo>
                  <a:lnTo>
                    <a:pt x="764" y="1106"/>
                  </a:lnTo>
                  <a:lnTo>
                    <a:pt x="760" y="1107"/>
                  </a:lnTo>
                  <a:lnTo>
                    <a:pt x="759" y="1107"/>
                  </a:lnTo>
                  <a:lnTo>
                    <a:pt x="758" y="1107"/>
                  </a:lnTo>
                  <a:lnTo>
                    <a:pt x="757" y="1107"/>
                  </a:lnTo>
                  <a:lnTo>
                    <a:pt x="755" y="1107"/>
                  </a:lnTo>
                  <a:lnTo>
                    <a:pt x="754" y="1108"/>
                  </a:lnTo>
                  <a:lnTo>
                    <a:pt x="753" y="1108"/>
                  </a:lnTo>
                  <a:lnTo>
                    <a:pt x="750" y="1108"/>
                  </a:lnTo>
                  <a:lnTo>
                    <a:pt x="747" y="1109"/>
                  </a:lnTo>
                  <a:lnTo>
                    <a:pt x="745" y="1109"/>
                  </a:lnTo>
                  <a:lnTo>
                    <a:pt x="744" y="1109"/>
                  </a:lnTo>
                  <a:lnTo>
                    <a:pt x="743" y="1109"/>
                  </a:lnTo>
                  <a:lnTo>
                    <a:pt x="739" y="1110"/>
                  </a:lnTo>
                  <a:lnTo>
                    <a:pt x="738" y="1110"/>
                  </a:lnTo>
                  <a:lnTo>
                    <a:pt x="737" y="1110"/>
                  </a:lnTo>
                  <a:lnTo>
                    <a:pt x="736" y="1110"/>
                  </a:lnTo>
                  <a:lnTo>
                    <a:pt x="731" y="1112"/>
                  </a:lnTo>
                  <a:lnTo>
                    <a:pt x="730" y="1113"/>
                  </a:lnTo>
                  <a:lnTo>
                    <a:pt x="729" y="1113"/>
                  </a:lnTo>
                  <a:lnTo>
                    <a:pt x="727" y="1113"/>
                  </a:lnTo>
                  <a:lnTo>
                    <a:pt x="726" y="1113"/>
                  </a:lnTo>
                  <a:lnTo>
                    <a:pt x="724" y="1114"/>
                  </a:lnTo>
                  <a:lnTo>
                    <a:pt x="723" y="1114"/>
                  </a:lnTo>
                  <a:lnTo>
                    <a:pt x="722" y="1114"/>
                  </a:lnTo>
                  <a:lnTo>
                    <a:pt x="720" y="1114"/>
                  </a:lnTo>
                  <a:lnTo>
                    <a:pt x="718" y="1115"/>
                  </a:lnTo>
                  <a:lnTo>
                    <a:pt x="717" y="1115"/>
                  </a:lnTo>
                  <a:lnTo>
                    <a:pt x="716" y="1115"/>
                  </a:lnTo>
                  <a:lnTo>
                    <a:pt x="715" y="1115"/>
                  </a:lnTo>
                  <a:lnTo>
                    <a:pt x="713" y="1115"/>
                  </a:lnTo>
                  <a:lnTo>
                    <a:pt x="711" y="1116"/>
                  </a:lnTo>
                  <a:lnTo>
                    <a:pt x="710" y="1116"/>
                  </a:lnTo>
                  <a:lnTo>
                    <a:pt x="709" y="1116"/>
                  </a:lnTo>
                  <a:lnTo>
                    <a:pt x="708" y="1116"/>
                  </a:lnTo>
                  <a:lnTo>
                    <a:pt x="706" y="1117"/>
                  </a:lnTo>
                  <a:lnTo>
                    <a:pt x="705" y="1117"/>
                  </a:lnTo>
                  <a:lnTo>
                    <a:pt x="704" y="1117"/>
                  </a:lnTo>
                  <a:lnTo>
                    <a:pt x="703" y="1117"/>
                  </a:lnTo>
                  <a:lnTo>
                    <a:pt x="702" y="1117"/>
                  </a:lnTo>
                  <a:lnTo>
                    <a:pt x="702" y="1119"/>
                  </a:lnTo>
                  <a:lnTo>
                    <a:pt x="701" y="1119"/>
                  </a:lnTo>
                  <a:lnTo>
                    <a:pt x="698" y="1119"/>
                  </a:lnTo>
                  <a:lnTo>
                    <a:pt x="696" y="1119"/>
                  </a:lnTo>
                  <a:lnTo>
                    <a:pt x="691" y="1120"/>
                  </a:lnTo>
                  <a:lnTo>
                    <a:pt x="687" y="1121"/>
                  </a:lnTo>
                  <a:lnTo>
                    <a:pt x="685" y="1121"/>
                  </a:lnTo>
                  <a:lnTo>
                    <a:pt x="684" y="1122"/>
                  </a:lnTo>
                  <a:lnTo>
                    <a:pt x="683" y="1122"/>
                  </a:lnTo>
                  <a:lnTo>
                    <a:pt x="682" y="1122"/>
                  </a:lnTo>
                  <a:lnTo>
                    <a:pt x="680" y="1122"/>
                  </a:lnTo>
                  <a:lnTo>
                    <a:pt x="678" y="1122"/>
                  </a:lnTo>
                  <a:lnTo>
                    <a:pt x="676" y="1123"/>
                  </a:lnTo>
                  <a:lnTo>
                    <a:pt x="675" y="1123"/>
                  </a:lnTo>
                  <a:lnTo>
                    <a:pt x="673" y="1124"/>
                  </a:lnTo>
                  <a:lnTo>
                    <a:pt x="664" y="1126"/>
                  </a:lnTo>
                  <a:lnTo>
                    <a:pt x="663" y="1126"/>
                  </a:lnTo>
                  <a:lnTo>
                    <a:pt x="661" y="1127"/>
                  </a:lnTo>
                  <a:lnTo>
                    <a:pt x="657" y="1127"/>
                  </a:lnTo>
                  <a:lnTo>
                    <a:pt x="657" y="1126"/>
                  </a:lnTo>
                  <a:lnTo>
                    <a:pt x="656" y="1126"/>
                  </a:lnTo>
                  <a:lnTo>
                    <a:pt x="656" y="1124"/>
                  </a:lnTo>
                  <a:lnTo>
                    <a:pt x="656" y="1123"/>
                  </a:lnTo>
                  <a:lnTo>
                    <a:pt x="656" y="1122"/>
                  </a:lnTo>
                  <a:lnTo>
                    <a:pt x="655" y="1122"/>
                  </a:lnTo>
                  <a:lnTo>
                    <a:pt x="654" y="1122"/>
                  </a:lnTo>
                  <a:lnTo>
                    <a:pt x="654" y="1121"/>
                  </a:lnTo>
                  <a:lnTo>
                    <a:pt x="653" y="1121"/>
                  </a:lnTo>
                  <a:lnTo>
                    <a:pt x="651" y="1121"/>
                  </a:lnTo>
                  <a:lnTo>
                    <a:pt x="651" y="1120"/>
                  </a:lnTo>
                  <a:lnTo>
                    <a:pt x="650" y="1120"/>
                  </a:lnTo>
                  <a:lnTo>
                    <a:pt x="650" y="1119"/>
                  </a:lnTo>
                  <a:lnTo>
                    <a:pt x="649" y="1119"/>
                  </a:lnTo>
                  <a:lnTo>
                    <a:pt x="650" y="1117"/>
                  </a:lnTo>
                  <a:lnTo>
                    <a:pt x="651" y="1117"/>
                  </a:lnTo>
                  <a:lnTo>
                    <a:pt x="653" y="1117"/>
                  </a:lnTo>
                  <a:lnTo>
                    <a:pt x="653" y="1116"/>
                  </a:lnTo>
                  <a:lnTo>
                    <a:pt x="651" y="1116"/>
                  </a:lnTo>
                  <a:lnTo>
                    <a:pt x="651" y="1115"/>
                  </a:lnTo>
                  <a:lnTo>
                    <a:pt x="653" y="1115"/>
                  </a:lnTo>
                  <a:lnTo>
                    <a:pt x="653" y="1114"/>
                  </a:lnTo>
                  <a:lnTo>
                    <a:pt x="651" y="1114"/>
                  </a:lnTo>
                  <a:lnTo>
                    <a:pt x="653" y="1114"/>
                  </a:lnTo>
                  <a:lnTo>
                    <a:pt x="653" y="1113"/>
                  </a:lnTo>
                  <a:lnTo>
                    <a:pt x="653" y="1112"/>
                  </a:lnTo>
                  <a:lnTo>
                    <a:pt x="651" y="1112"/>
                  </a:lnTo>
                  <a:lnTo>
                    <a:pt x="651" y="1110"/>
                  </a:lnTo>
                  <a:lnTo>
                    <a:pt x="651" y="1109"/>
                  </a:lnTo>
                  <a:lnTo>
                    <a:pt x="650" y="1109"/>
                  </a:lnTo>
                  <a:lnTo>
                    <a:pt x="649" y="1109"/>
                  </a:lnTo>
                  <a:lnTo>
                    <a:pt x="649" y="1108"/>
                  </a:lnTo>
                  <a:lnTo>
                    <a:pt x="648" y="1108"/>
                  </a:lnTo>
                  <a:lnTo>
                    <a:pt x="648" y="1107"/>
                  </a:lnTo>
                  <a:lnTo>
                    <a:pt x="649" y="1107"/>
                  </a:lnTo>
                  <a:lnTo>
                    <a:pt x="650" y="1107"/>
                  </a:lnTo>
                  <a:lnTo>
                    <a:pt x="651" y="1107"/>
                  </a:lnTo>
                  <a:lnTo>
                    <a:pt x="653" y="1107"/>
                  </a:lnTo>
                  <a:lnTo>
                    <a:pt x="653" y="1106"/>
                  </a:lnTo>
                  <a:lnTo>
                    <a:pt x="654" y="1106"/>
                  </a:lnTo>
                  <a:lnTo>
                    <a:pt x="654" y="1105"/>
                  </a:lnTo>
                  <a:lnTo>
                    <a:pt x="655" y="1105"/>
                  </a:lnTo>
                  <a:lnTo>
                    <a:pt x="654" y="1105"/>
                  </a:lnTo>
                  <a:lnTo>
                    <a:pt x="654" y="1103"/>
                  </a:lnTo>
                  <a:lnTo>
                    <a:pt x="654" y="1102"/>
                  </a:lnTo>
                  <a:lnTo>
                    <a:pt x="653" y="1102"/>
                  </a:lnTo>
                  <a:lnTo>
                    <a:pt x="653" y="1101"/>
                  </a:lnTo>
                  <a:lnTo>
                    <a:pt x="653" y="1100"/>
                  </a:lnTo>
                  <a:lnTo>
                    <a:pt x="654" y="1100"/>
                  </a:lnTo>
                  <a:lnTo>
                    <a:pt x="653" y="1099"/>
                  </a:lnTo>
                  <a:lnTo>
                    <a:pt x="653" y="1098"/>
                  </a:lnTo>
                  <a:lnTo>
                    <a:pt x="654" y="1098"/>
                  </a:lnTo>
                  <a:lnTo>
                    <a:pt x="655" y="1098"/>
                  </a:lnTo>
                  <a:lnTo>
                    <a:pt x="655" y="1096"/>
                  </a:lnTo>
                  <a:lnTo>
                    <a:pt x="655" y="1095"/>
                  </a:lnTo>
                  <a:lnTo>
                    <a:pt x="656" y="1095"/>
                  </a:lnTo>
                  <a:lnTo>
                    <a:pt x="656" y="1096"/>
                  </a:lnTo>
                  <a:lnTo>
                    <a:pt x="657" y="1096"/>
                  </a:lnTo>
                  <a:lnTo>
                    <a:pt x="658" y="1096"/>
                  </a:lnTo>
                  <a:lnTo>
                    <a:pt x="660" y="1095"/>
                  </a:lnTo>
                  <a:lnTo>
                    <a:pt x="660" y="1094"/>
                  </a:lnTo>
                  <a:lnTo>
                    <a:pt x="661" y="1094"/>
                  </a:lnTo>
                  <a:lnTo>
                    <a:pt x="661" y="1093"/>
                  </a:lnTo>
                  <a:lnTo>
                    <a:pt x="661" y="1092"/>
                  </a:lnTo>
                  <a:lnTo>
                    <a:pt x="662" y="1092"/>
                  </a:lnTo>
                  <a:lnTo>
                    <a:pt x="663" y="1092"/>
                  </a:lnTo>
                  <a:lnTo>
                    <a:pt x="664" y="1092"/>
                  </a:lnTo>
                  <a:lnTo>
                    <a:pt x="666" y="1092"/>
                  </a:lnTo>
                  <a:lnTo>
                    <a:pt x="666" y="1091"/>
                  </a:lnTo>
                  <a:lnTo>
                    <a:pt x="666" y="1089"/>
                  </a:lnTo>
                  <a:lnTo>
                    <a:pt x="667" y="1089"/>
                  </a:lnTo>
                  <a:lnTo>
                    <a:pt x="667" y="1088"/>
                  </a:lnTo>
                  <a:lnTo>
                    <a:pt x="668" y="1088"/>
                  </a:lnTo>
                  <a:lnTo>
                    <a:pt x="668" y="1087"/>
                  </a:lnTo>
                  <a:lnTo>
                    <a:pt x="667" y="1087"/>
                  </a:lnTo>
                  <a:lnTo>
                    <a:pt x="668" y="1087"/>
                  </a:lnTo>
                  <a:lnTo>
                    <a:pt x="668" y="1086"/>
                  </a:lnTo>
                  <a:lnTo>
                    <a:pt x="669" y="1086"/>
                  </a:lnTo>
                  <a:lnTo>
                    <a:pt x="669" y="1085"/>
                  </a:lnTo>
                  <a:lnTo>
                    <a:pt x="670" y="1085"/>
                  </a:lnTo>
                  <a:lnTo>
                    <a:pt x="670" y="1084"/>
                  </a:lnTo>
                  <a:lnTo>
                    <a:pt x="670" y="1082"/>
                  </a:lnTo>
                  <a:lnTo>
                    <a:pt x="671" y="1082"/>
                  </a:lnTo>
                  <a:lnTo>
                    <a:pt x="671" y="1081"/>
                  </a:lnTo>
                  <a:lnTo>
                    <a:pt x="673" y="1081"/>
                  </a:lnTo>
                  <a:lnTo>
                    <a:pt x="674" y="1081"/>
                  </a:lnTo>
                  <a:lnTo>
                    <a:pt x="675" y="1081"/>
                  </a:lnTo>
                  <a:lnTo>
                    <a:pt x="674" y="1080"/>
                  </a:lnTo>
                  <a:lnTo>
                    <a:pt x="674" y="1079"/>
                  </a:lnTo>
                  <a:lnTo>
                    <a:pt x="675" y="1079"/>
                  </a:lnTo>
                  <a:lnTo>
                    <a:pt x="675" y="1078"/>
                  </a:lnTo>
                  <a:lnTo>
                    <a:pt x="674" y="1078"/>
                  </a:lnTo>
                  <a:lnTo>
                    <a:pt x="674" y="1077"/>
                  </a:lnTo>
                  <a:lnTo>
                    <a:pt x="675" y="1077"/>
                  </a:lnTo>
                  <a:lnTo>
                    <a:pt x="675" y="1075"/>
                  </a:lnTo>
                  <a:lnTo>
                    <a:pt x="674" y="1074"/>
                  </a:lnTo>
                  <a:lnTo>
                    <a:pt x="675" y="1074"/>
                  </a:lnTo>
                  <a:lnTo>
                    <a:pt x="675" y="1073"/>
                  </a:lnTo>
                  <a:lnTo>
                    <a:pt x="675" y="1072"/>
                  </a:lnTo>
                  <a:lnTo>
                    <a:pt x="675" y="1071"/>
                  </a:lnTo>
                  <a:lnTo>
                    <a:pt x="675" y="1070"/>
                  </a:lnTo>
                  <a:lnTo>
                    <a:pt x="676" y="1070"/>
                  </a:lnTo>
                  <a:lnTo>
                    <a:pt x="676" y="1068"/>
                  </a:lnTo>
                  <a:lnTo>
                    <a:pt x="676" y="1067"/>
                  </a:lnTo>
                  <a:lnTo>
                    <a:pt x="675" y="1067"/>
                  </a:lnTo>
                  <a:lnTo>
                    <a:pt x="674" y="1067"/>
                  </a:lnTo>
                  <a:lnTo>
                    <a:pt x="674" y="1066"/>
                  </a:lnTo>
                  <a:lnTo>
                    <a:pt x="674" y="1065"/>
                  </a:lnTo>
                  <a:lnTo>
                    <a:pt x="673" y="1065"/>
                  </a:lnTo>
                  <a:lnTo>
                    <a:pt x="673" y="1064"/>
                  </a:lnTo>
                  <a:lnTo>
                    <a:pt x="673" y="1063"/>
                  </a:lnTo>
                  <a:lnTo>
                    <a:pt x="673" y="1061"/>
                  </a:lnTo>
                  <a:lnTo>
                    <a:pt x="671" y="1061"/>
                  </a:lnTo>
                  <a:lnTo>
                    <a:pt x="671" y="1060"/>
                  </a:lnTo>
                  <a:lnTo>
                    <a:pt x="671" y="1059"/>
                  </a:lnTo>
                  <a:lnTo>
                    <a:pt x="671" y="1058"/>
                  </a:lnTo>
                  <a:lnTo>
                    <a:pt x="671" y="1057"/>
                  </a:lnTo>
                  <a:lnTo>
                    <a:pt x="671" y="1056"/>
                  </a:lnTo>
                  <a:lnTo>
                    <a:pt x="669" y="1054"/>
                  </a:lnTo>
                  <a:lnTo>
                    <a:pt x="668" y="1053"/>
                  </a:lnTo>
                  <a:lnTo>
                    <a:pt x="668" y="1052"/>
                  </a:lnTo>
                  <a:lnTo>
                    <a:pt x="668" y="1051"/>
                  </a:lnTo>
                  <a:lnTo>
                    <a:pt x="668" y="1050"/>
                  </a:lnTo>
                  <a:lnTo>
                    <a:pt x="669" y="1050"/>
                  </a:lnTo>
                  <a:lnTo>
                    <a:pt x="669" y="1049"/>
                  </a:lnTo>
                  <a:lnTo>
                    <a:pt x="668" y="1049"/>
                  </a:lnTo>
                  <a:lnTo>
                    <a:pt x="668" y="1047"/>
                  </a:lnTo>
                  <a:lnTo>
                    <a:pt x="667" y="1046"/>
                  </a:lnTo>
                  <a:lnTo>
                    <a:pt x="667" y="1045"/>
                  </a:lnTo>
                  <a:lnTo>
                    <a:pt x="667" y="1044"/>
                  </a:lnTo>
                  <a:lnTo>
                    <a:pt x="666" y="1044"/>
                  </a:lnTo>
                  <a:lnTo>
                    <a:pt x="666" y="1043"/>
                  </a:lnTo>
                  <a:lnTo>
                    <a:pt x="666" y="1042"/>
                  </a:lnTo>
                  <a:lnTo>
                    <a:pt x="666" y="1040"/>
                  </a:lnTo>
                  <a:lnTo>
                    <a:pt x="666" y="1039"/>
                  </a:lnTo>
                  <a:lnTo>
                    <a:pt x="666" y="1038"/>
                  </a:lnTo>
                  <a:lnTo>
                    <a:pt x="664" y="1038"/>
                  </a:lnTo>
                  <a:lnTo>
                    <a:pt x="664" y="1037"/>
                  </a:lnTo>
                  <a:lnTo>
                    <a:pt x="664" y="1036"/>
                  </a:lnTo>
                  <a:lnTo>
                    <a:pt x="663" y="1036"/>
                  </a:lnTo>
                  <a:lnTo>
                    <a:pt x="663" y="1035"/>
                  </a:lnTo>
                  <a:lnTo>
                    <a:pt x="663" y="1033"/>
                  </a:lnTo>
                  <a:lnTo>
                    <a:pt x="663" y="1032"/>
                  </a:lnTo>
                  <a:lnTo>
                    <a:pt x="663" y="1031"/>
                  </a:lnTo>
                  <a:lnTo>
                    <a:pt x="664" y="1031"/>
                  </a:lnTo>
                  <a:lnTo>
                    <a:pt x="663" y="1031"/>
                  </a:lnTo>
                  <a:lnTo>
                    <a:pt x="663" y="1030"/>
                  </a:lnTo>
                  <a:lnTo>
                    <a:pt x="663" y="1029"/>
                  </a:lnTo>
                  <a:lnTo>
                    <a:pt x="663" y="1028"/>
                  </a:lnTo>
                  <a:lnTo>
                    <a:pt x="662" y="1028"/>
                  </a:lnTo>
                  <a:lnTo>
                    <a:pt x="663" y="1026"/>
                  </a:lnTo>
                  <a:lnTo>
                    <a:pt x="663" y="1025"/>
                  </a:lnTo>
                  <a:lnTo>
                    <a:pt x="662" y="1025"/>
                  </a:lnTo>
                  <a:lnTo>
                    <a:pt x="663" y="1025"/>
                  </a:lnTo>
                  <a:lnTo>
                    <a:pt x="663" y="1024"/>
                  </a:lnTo>
                  <a:lnTo>
                    <a:pt x="663" y="1023"/>
                  </a:lnTo>
                  <a:lnTo>
                    <a:pt x="663" y="1022"/>
                  </a:lnTo>
                  <a:lnTo>
                    <a:pt x="664" y="1021"/>
                  </a:lnTo>
                  <a:lnTo>
                    <a:pt x="664" y="1019"/>
                  </a:lnTo>
                  <a:lnTo>
                    <a:pt x="664" y="1018"/>
                  </a:lnTo>
                  <a:lnTo>
                    <a:pt x="666" y="1018"/>
                  </a:lnTo>
                  <a:lnTo>
                    <a:pt x="666" y="1017"/>
                  </a:lnTo>
                  <a:lnTo>
                    <a:pt x="667" y="1017"/>
                  </a:lnTo>
                  <a:lnTo>
                    <a:pt x="667" y="1016"/>
                  </a:lnTo>
                  <a:lnTo>
                    <a:pt x="667" y="1015"/>
                  </a:lnTo>
                  <a:lnTo>
                    <a:pt x="668" y="1015"/>
                  </a:lnTo>
                  <a:lnTo>
                    <a:pt x="668" y="1016"/>
                  </a:lnTo>
                  <a:lnTo>
                    <a:pt x="669" y="1016"/>
                  </a:lnTo>
                  <a:lnTo>
                    <a:pt x="669" y="1017"/>
                  </a:lnTo>
                  <a:lnTo>
                    <a:pt x="670" y="1017"/>
                  </a:lnTo>
                  <a:lnTo>
                    <a:pt x="671" y="1017"/>
                  </a:lnTo>
                  <a:lnTo>
                    <a:pt x="673" y="1017"/>
                  </a:lnTo>
                  <a:lnTo>
                    <a:pt x="674" y="1017"/>
                  </a:lnTo>
                  <a:lnTo>
                    <a:pt x="675" y="1017"/>
                  </a:lnTo>
                  <a:lnTo>
                    <a:pt x="675" y="1016"/>
                  </a:lnTo>
                  <a:lnTo>
                    <a:pt x="676" y="1016"/>
                  </a:lnTo>
                  <a:lnTo>
                    <a:pt x="676" y="1017"/>
                  </a:lnTo>
                  <a:lnTo>
                    <a:pt x="676" y="1016"/>
                  </a:lnTo>
                  <a:lnTo>
                    <a:pt x="677" y="1017"/>
                  </a:lnTo>
                  <a:lnTo>
                    <a:pt x="678" y="1017"/>
                  </a:lnTo>
                  <a:lnTo>
                    <a:pt x="678" y="1016"/>
                  </a:lnTo>
                  <a:lnTo>
                    <a:pt x="680" y="1016"/>
                  </a:lnTo>
                  <a:lnTo>
                    <a:pt x="681" y="1016"/>
                  </a:lnTo>
                  <a:lnTo>
                    <a:pt x="682" y="1016"/>
                  </a:lnTo>
                  <a:lnTo>
                    <a:pt x="682" y="1015"/>
                  </a:lnTo>
                  <a:lnTo>
                    <a:pt x="683" y="1015"/>
                  </a:lnTo>
                  <a:lnTo>
                    <a:pt x="683" y="1014"/>
                  </a:lnTo>
                  <a:lnTo>
                    <a:pt x="684" y="1014"/>
                  </a:lnTo>
                  <a:lnTo>
                    <a:pt x="684" y="1012"/>
                  </a:lnTo>
                  <a:lnTo>
                    <a:pt x="685" y="1012"/>
                  </a:lnTo>
                  <a:lnTo>
                    <a:pt x="684" y="1011"/>
                  </a:lnTo>
                  <a:lnTo>
                    <a:pt x="685" y="1011"/>
                  </a:lnTo>
                  <a:lnTo>
                    <a:pt x="685" y="1010"/>
                  </a:lnTo>
                  <a:lnTo>
                    <a:pt x="685" y="1009"/>
                  </a:lnTo>
                  <a:lnTo>
                    <a:pt x="687" y="1009"/>
                  </a:lnTo>
                  <a:lnTo>
                    <a:pt x="687" y="1008"/>
                  </a:lnTo>
                  <a:lnTo>
                    <a:pt x="687" y="1007"/>
                  </a:lnTo>
                  <a:lnTo>
                    <a:pt x="687" y="1005"/>
                  </a:lnTo>
                  <a:lnTo>
                    <a:pt x="688" y="1005"/>
                  </a:lnTo>
                  <a:lnTo>
                    <a:pt x="688" y="1004"/>
                  </a:lnTo>
                  <a:lnTo>
                    <a:pt x="688" y="1003"/>
                  </a:lnTo>
                  <a:lnTo>
                    <a:pt x="689" y="1003"/>
                  </a:lnTo>
                  <a:lnTo>
                    <a:pt x="689" y="1002"/>
                  </a:lnTo>
                  <a:lnTo>
                    <a:pt x="689" y="1001"/>
                  </a:lnTo>
                  <a:lnTo>
                    <a:pt x="690" y="1001"/>
                  </a:lnTo>
                  <a:lnTo>
                    <a:pt x="691" y="1001"/>
                  </a:lnTo>
                  <a:lnTo>
                    <a:pt x="692" y="1001"/>
                  </a:lnTo>
                  <a:lnTo>
                    <a:pt x="694" y="1001"/>
                  </a:lnTo>
                  <a:lnTo>
                    <a:pt x="695" y="1001"/>
                  </a:lnTo>
                  <a:lnTo>
                    <a:pt x="696" y="1001"/>
                  </a:lnTo>
                  <a:lnTo>
                    <a:pt x="696" y="1000"/>
                  </a:lnTo>
                  <a:lnTo>
                    <a:pt x="697" y="1000"/>
                  </a:lnTo>
                  <a:lnTo>
                    <a:pt x="698" y="1000"/>
                  </a:lnTo>
                  <a:lnTo>
                    <a:pt x="698" y="998"/>
                  </a:lnTo>
                  <a:lnTo>
                    <a:pt x="698" y="997"/>
                  </a:lnTo>
                  <a:lnTo>
                    <a:pt x="698" y="996"/>
                  </a:lnTo>
                  <a:lnTo>
                    <a:pt x="699" y="996"/>
                  </a:lnTo>
                  <a:lnTo>
                    <a:pt x="699" y="995"/>
                  </a:lnTo>
                  <a:lnTo>
                    <a:pt x="699" y="994"/>
                  </a:lnTo>
                  <a:lnTo>
                    <a:pt x="699" y="993"/>
                  </a:lnTo>
                  <a:lnTo>
                    <a:pt x="699" y="991"/>
                  </a:lnTo>
                  <a:lnTo>
                    <a:pt x="699" y="990"/>
                  </a:lnTo>
                  <a:lnTo>
                    <a:pt x="701" y="990"/>
                  </a:lnTo>
                  <a:lnTo>
                    <a:pt x="699" y="990"/>
                  </a:lnTo>
                  <a:lnTo>
                    <a:pt x="699" y="989"/>
                  </a:lnTo>
                  <a:lnTo>
                    <a:pt x="698" y="989"/>
                  </a:lnTo>
                  <a:lnTo>
                    <a:pt x="698" y="988"/>
                  </a:lnTo>
                  <a:lnTo>
                    <a:pt x="697" y="988"/>
                  </a:lnTo>
                  <a:lnTo>
                    <a:pt x="696" y="988"/>
                  </a:lnTo>
                  <a:lnTo>
                    <a:pt x="695" y="988"/>
                  </a:lnTo>
                  <a:lnTo>
                    <a:pt x="695" y="987"/>
                  </a:lnTo>
                  <a:lnTo>
                    <a:pt x="694" y="987"/>
                  </a:lnTo>
                  <a:lnTo>
                    <a:pt x="695" y="987"/>
                  </a:lnTo>
                  <a:lnTo>
                    <a:pt x="695" y="985"/>
                  </a:lnTo>
                  <a:lnTo>
                    <a:pt x="695" y="984"/>
                  </a:lnTo>
                  <a:lnTo>
                    <a:pt x="696" y="984"/>
                  </a:lnTo>
                  <a:lnTo>
                    <a:pt x="697" y="984"/>
                  </a:lnTo>
                  <a:lnTo>
                    <a:pt x="697" y="983"/>
                  </a:lnTo>
                  <a:lnTo>
                    <a:pt x="698" y="983"/>
                  </a:lnTo>
                  <a:lnTo>
                    <a:pt x="699" y="983"/>
                  </a:lnTo>
                  <a:lnTo>
                    <a:pt x="699" y="982"/>
                  </a:lnTo>
                  <a:lnTo>
                    <a:pt x="701" y="982"/>
                  </a:lnTo>
                  <a:lnTo>
                    <a:pt x="701" y="981"/>
                  </a:lnTo>
                  <a:lnTo>
                    <a:pt x="702" y="981"/>
                  </a:lnTo>
                  <a:lnTo>
                    <a:pt x="703" y="981"/>
                  </a:lnTo>
                  <a:lnTo>
                    <a:pt x="704" y="981"/>
                  </a:lnTo>
                  <a:lnTo>
                    <a:pt x="705" y="981"/>
                  </a:lnTo>
                  <a:lnTo>
                    <a:pt x="705" y="980"/>
                  </a:lnTo>
                  <a:lnTo>
                    <a:pt x="706" y="978"/>
                  </a:lnTo>
                  <a:lnTo>
                    <a:pt x="706" y="977"/>
                  </a:lnTo>
                  <a:lnTo>
                    <a:pt x="706" y="976"/>
                  </a:lnTo>
                  <a:lnTo>
                    <a:pt x="708" y="976"/>
                  </a:lnTo>
                  <a:lnTo>
                    <a:pt x="708" y="975"/>
                  </a:lnTo>
                  <a:lnTo>
                    <a:pt x="709" y="975"/>
                  </a:lnTo>
                  <a:lnTo>
                    <a:pt x="710" y="975"/>
                  </a:lnTo>
                  <a:lnTo>
                    <a:pt x="710" y="976"/>
                  </a:lnTo>
                  <a:lnTo>
                    <a:pt x="711" y="975"/>
                  </a:lnTo>
                  <a:lnTo>
                    <a:pt x="710" y="975"/>
                  </a:lnTo>
                  <a:lnTo>
                    <a:pt x="711" y="975"/>
                  </a:lnTo>
                  <a:lnTo>
                    <a:pt x="711" y="974"/>
                  </a:lnTo>
                  <a:lnTo>
                    <a:pt x="711" y="973"/>
                  </a:lnTo>
                  <a:lnTo>
                    <a:pt x="712" y="973"/>
                  </a:lnTo>
                  <a:lnTo>
                    <a:pt x="713" y="973"/>
                  </a:lnTo>
                  <a:lnTo>
                    <a:pt x="715" y="971"/>
                  </a:lnTo>
                  <a:lnTo>
                    <a:pt x="716" y="970"/>
                  </a:lnTo>
                  <a:lnTo>
                    <a:pt x="715" y="969"/>
                  </a:lnTo>
                  <a:lnTo>
                    <a:pt x="715" y="968"/>
                  </a:lnTo>
                  <a:lnTo>
                    <a:pt x="715" y="967"/>
                  </a:lnTo>
                  <a:lnTo>
                    <a:pt x="715" y="966"/>
                  </a:lnTo>
                  <a:lnTo>
                    <a:pt x="715" y="964"/>
                  </a:lnTo>
                  <a:lnTo>
                    <a:pt x="716" y="964"/>
                  </a:lnTo>
                  <a:lnTo>
                    <a:pt x="717" y="964"/>
                  </a:lnTo>
                  <a:lnTo>
                    <a:pt x="718" y="964"/>
                  </a:lnTo>
                  <a:lnTo>
                    <a:pt x="719" y="964"/>
                  </a:lnTo>
                  <a:lnTo>
                    <a:pt x="720" y="964"/>
                  </a:lnTo>
                  <a:lnTo>
                    <a:pt x="722" y="964"/>
                  </a:lnTo>
                  <a:lnTo>
                    <a:pt x="722" y="963"/>
                  </a:lnTo>
                  <a:lnTo>
                    <a:pt x="723" y="963"/>
                  </a:lnTo>
                  <a:lnTo>
                    <a:pt x="723" y="962"/>
                  </a:lnTo>
                  <a:lnTo>
                    <a:pt x="724" y="962"/>
                  </a:lnTo>
                  <a:lnTo>
                    <a:pt x="725" y="962"/>
                  </a:lnTo>
                  <a:lnTo>
                    <a:pt x="726" y="962"/>
                  </a:lnTo>
                  <a:lnTo>
                    <a:pt x="727" y="962"/>
                  </a:lnTo>
                  <a:lnTo>
                    <a:pt x="729" y="962"/>
                  </a:lnTo>
                  <a:lnTo>
                    <a:pt x="730" y="961"/>
                  </a:lnTo>
                  <a:lnTo>
                    <a:pt x="731" y="961"/>
                  </a:lnTo>
                  <a:lnTo>
                    <a:pt x="731" y="962"/>
                  </a:lnTo>
                  <a:lnTo>
                    <a:pt x="732" y="962"/>
                  </a:lnTo>
                  <a:lnTo>
                    <a:pt x="732" y="961"/>
                  </a:lnTo>
                  <a:lnTo>
                    <a:pt x="731" y="961"/>
                  </a:lnTo>
                  <a:lnTo>
                    <a:pt x="732" y="961"/>
                  </a:lnTo>
                  <a:lnTo>
                    <a:pt x="732" y="960"/>
                  </a:lnTo>
                  <a:lnTo>
                    <a:pt x="733" y="960"/>
                  </a:lnTo>
                  <a:lnTo>
                    <a:pt x="732" y="960"/>
                  </a:lnTo>
                  <a:lnTo>
                    <a:pt x="733" y="960"/>
                  </a:lnTo>
                  <a:lnTo>
                    <a:pt x="733" y="959"/>
                  </a:lnTo>
                  <a:lnTo>
                    <a:pt x="734" y="959"/>
                  </a:lnTo>
                  <a:lnTo>
                    <a:pt x="736" y="959"/>
                  </a:lnTo>
                  <a:lnTo>
                    <a:pt x="736" y="957"/>
                  </a:lnTo>
                  <a:lnTo>
                    <a:pt x="737" y="959"/>
                  </a:lnTo>
                  <a:lnTo>
                    <a:pt x="737" y="960"/>
                  </a:lnTo>
                  <a:lnTo>
                    <a:pt x="738" y="960"/>
                  </a:lnTo>
                  <a:lnTo>
                    <a:pt x="738" y="961"/>
                  </a:lnTo>
                  <a:lnTo>
                    <a:pt x="739" y="961"/>
                  </a:lnTo>
                  <a:lnTo>
                    <a:pt x="739" y="960"/>
                  </a:lnTo>
                  <a:lnTo>
                    <a:pt x="740" y="960"/>
                  </a:lnTo>
                  <a:lnTo>
                    <a:pt x="740" y="961"/>
                  </a:lnTo>
                  <a:lnTo>
                    <a:pt x="740" y="960"/>
                  </a:lnTo>
                  <a:lnTo>
                    <a:pt x="741" y="960"/>
                  </a:lnTo>
                  <a:lnTo>
                    <a:pt x="743" y="960"/>
                  </a:lnTo>
                  <a:lnTo>
                    <a:pt x="743" y="959"/>
                  </a:lnTo>
                  <a:lnTo>
                    <a:pt x="743" y="957"/>
                  </a:lnTo>
                  <a:lnTo>
                    <a:pt x="743" y="956"/>
                  </a:lnTo>
                  <a:lnTo>
                    <a:pt x="744" y="956"/>
                  </a:lnTo>
                  <a:lnTo>
                    <a:pt x="744" y="955"/>
                  </a:lnTo>
                  <a:lnTo>
                    <a:pt x="744" y="956"/>
                  </a:lnTo>
                  <a:lnTo>
                    <a:pt x="744" y="955"/>
                  </a:lnTo>
                  <a:lnTo>
                    <a:pt x="745" y="955"/>
                  </a:lnTo>
                  <a:lnTo>
                    <a:pt x="745" y="954"/>
                  </a:lnTo>
                  <a:lnTo>
                    <a:pt x="746" y="954"/>
                  </a:lnTo>
                  <a:lnTo>
                    <a:pt x="745" y="953"/>
                  </a:lnTo>
                  <a:lnTo>
                    <a:pt x="745" y="952"/>
                  </a:lnTo>
                  <a:lnTo>
                    <a:pt x="746" y="952"/>
                  </a:lnTo>
                  <a:lnTo>
                    <a:pt x="746" y="950"/>
                  </a:lnTo>
                  <a:lnTo>
                    <a:pt x="746" y="949"/>
                  </a:lnTo>
                  <a:lnTo>
                    <a:pt x="747" y="949"/>
                  </a:lnTo>
                  <a:lnTo>
                    <a:pt x="747" y="948"/>
                  </a:lnTo>
                  <a:lnTo>
                    <a:pt x="746" y="948"/>
                  </a:lnTo>
                  <a:lnTo>
                    <a:pt x="747" y="947"/>
                  </a:lnTo>
                  <a:lnTo>
                    <a:pt x="746" y="947"/>
                  </a:lnTo>
                  <a:lnTo>
                    <a:pt x="746" y="946"/>
                  </a:lnTo>
                  <a:lnTo>
                    <a:pt x="746" y="945"/>
                  </a:lnTo>
                  <a:lnTo>
                    <a:pt x="747" y="945"/>
                  </a:lnTo>
                  <a:lnTo>
                    <a:pt x="746" y="945"/>
                  </a:lnTo>
                  <a:lnTo>
                    <a:pt x="746" y="943"/>
                  </a:lnTo>
                  <a:lnTo>
                    <a:pt x="747" y="943"/>
                  </a:lnTo>
                  <a:lnTo>
                    <a:pt x="747" y="942"/>
                  </a:lnTo>
                  <a:lnTo>
                    <a:pt x="748" y="941"/>
                  </a:lnTo>
                  <a:lnTo>
                    <a:pt x="748" y="940"/>
                  </a:lnTo>
                  <a:lnTo>
                    <a:pt x="748" y="939"/>
                  </a:lnTo>
                  <a:lnTo>
                    <a:pt x="747" y="939"/>
                  </a:lnTo>
                  <a:lnTo>
                    <a:pt x="747" y="938"/>
                  </a:lnTo>
                  <a:lnTo>
                    <a:pt x="747" y="936"/>
                  </a:lnTo>
                  <a:lnTo>
                    <a:pt x="747" y="935"/>
                  </a:lnTo>
                  <a:lnTo>
                    <a:pt x="748" y="935"/>
                  </a:lnTo>
                  <a:lnTo>
                    <a:pt x="747" y="935"/>
                  </a:lnTo>
                  <a:lnTo>
                    <a:pt x="746" y="934"/>
                  </a:lnTo>
                  <a:lnTo>
                    <a:pt x="747" y="934"/>
                  </a:lnTo>
                  <a:lnTo>
                    <a:pt x="747" y="933"/>
                  </a:lnTo>
                  <a:lnTo>
                    <a:pt x="748" y="933"/>
                  </a:lnTo>
                  <a:lnTo>
                    <a:pt x="748" y="932"/>
                  </a:lnTo>
                  <a:lnTo>
                    <a:pt x="748" y="931"/>
                  </a:lnTo>
                  <a:lnTo>
                    <a:pt x="750" y="931"/>
                  </a:lnTo>
                  <a:lnTo>
                    <a:pt x="750" y="929"/>
                  </a:lnTo>
                  <a:lnTo>
                    <a:pt x="751" y="928"/>
                  </a:lnTo>
                  <a:lnTo>
                    <a:pt x="751" y="927"/>
                  </a:lnTo>
                  <a:lnTo>
                    <a:pt x="752" y="926"/>
                  </a:lnTo>
                  <a:lnTo>
                    <a:pt x="753" y="926"/>
                  </a:lnTo>
                  <a:lnTo>
                    <a:pt x="753" y="925"/>
                  </a:lnTo>
                  <a:lnTo>
                    <a:pt x="752" y="925"/>
                  </a:lnTo>
                  <a:lnTo>
                    <a:pt x="752" y="924"/>
                  </a:lnTo>
                  <a:lnTo>
                    <a:pt x="752" y="922"/>
                  </a:lnTo>
                  <a:lnTo>
                    <a:pt x="752" y="921"/>
                  </a:lnTo>
                  <a:lnTo>
                    <a:pt x="751" y="921"/>
                  </a:lnTo>
                  <a:lnTo>
                    <a:pt x="750" y="921"/>
                  </a:lnTo>
                  <a:lnTo>
                    <a:pt x="750" y="920"/>
                  </a:lnTo>
                  <a:lnTo>
                    <a:pt x="748" y="920"/>
                  </a:lnTo>
                  <a:lnTo>
                    <a:pt x="747" y="920"/>
                  </a:lnTo>
                  <a:lnTo>
                    <a:pt x="747" y="919"/>
                  </a:lnTo>
                  <a:lnTo>
                    <a:pt x="747" y="918"/>
                  </a:lnTo>
                  <a:lnTo>
                    <a:pt x="746" y="918"/>
                  </a:lnTo>
                  <a:lnTo>
                    <a:pt x="746" y="917"/>
                  </a:lnTo>
                  <a:lnTo>
                    <a:pt x="746" y="915"/>
                  </a:lnTo>
                  <a:lnTo>
                    <a:pt x="747" y="915"/>
                  </a:lnTo>
                  <a:lnTo>
                    <a:pt x="747" y="914"/>
                  </a:lnTo>
                  <a:lnTo>
                    <a:pt x="748" y="914"/>
                  </a:lnTo>
                  <a:lnTo>
                    <a:pt x="748" y="913"/>
                  </a:lnTo>
                  <a:lnTo>
                    <a:pt x="747" y="913"/>
                  </a:lnTo>
                  <a:lnTo>
                    <a:pt x="748" y="913"/>
                  </a:lnTo>
                  <a:lnTo>
                    <a:pt x="747" y="912"/>
                  </a:lnTo>
                  <a:lnTo>
                    <a:pt x="748" y="912"/>
                  </a:lnTo>
                  <a:lnTo>
                    <a:pt x="748" y="911"/>
                  </a:lnTo>
                  <a:lnTo>
                    <a:pt x="750" y="911"/>
                  </a:lnTo>
                  <a:lnTo>
                    <a:pt x="750" y="910"/>
                  </a:lnTo>
                  <a:lnTo>
                    <a:pt x="750" y="908"/>
                  </a:lnTo>
                  <a:lnTo>
                    <a:pt x="750" y="907"/>
                  </a:lnTo>
                  <a:lnTo>
                    <a:pt x="750" y="906"/>
                  </a:lnTo>
                  <a:lnTo>
                    <a:pt x="751" y="906"/>
                  </a:lnTo>
                  <a:lnTo>
                    <a:pt x="751" y="905"/>
                  </a:lnTo>
                  <a:lnTo>
                    <a:pt x="752" y="905"/>
                  </a:lnTo>
                  <a:lnTo>
                    <a:pt x="752" y="904"/>
                  </a:lnTo>
                  <a:lnTo>
                    <a:pt x="751" y="903"/>
                  </a:lnTo>
                  <a:lnTo>
                    <a:pt x="751" y="901"/>
                  </a:lnTo>
                  <a:lnTo>
                    <a:pt x="750" y="901"/>
                  </a:lnTo>
                  <a:lnTo>
                    <a:pt x="750" y="900"/>
                  </a:lnTo>
                  <a:lnTo>
                    <a:pt x="748" y="900"/>
                  </a:lnTo>
                  <a:lnTo>
                    <a:pt x="748" y="899"/>
                  </a:lnTo>
                  <a:lnTo>
                    <a:pt x="747" y="899"/>
                  </a:lnTo>
                  <a:lnTo>
                    <a:pt x="747" y="898"/>
                  </a:lnTo>
                  <a:lnTo>
                    <a:pt x="747" y="897"/>
                  </a:lnTo>
                  <a:lnTo>
                    <a:pt x="746" y="897"/>
                  </a:lnTo>
                  <a:lnTo>
                    <a:pt x="746" y="896"/>
                  </a:lnTo>
                  <a:lnTo>
                    <a:pt x="746" y="894"/>
                  </a:lnTo>
                  <a:lnTo>
                    <a:pt x="745" y="894"/>
                  </a:lnTo>
                  <a:lnTo>
                    <a:pt x="746" y="894"/>
                  </a:lnTo>
                  <a:lnTo>
                    <a:pt x="746" y="893"/>
                  </a:lnTo>
                  <a:lnTo>
                    <a:pt x="746" y="892"/>
                  </a:lnTo>
                  <a:lnTo>
                    <a:pt x="746" y="891"/>
                  </a:lnTo>
                  <a:lnTo>
                    <a:pt x="745" y="891"/>
                  </a:lnTo>
                  <a:lnTo>
                    <a:pt x="745" y="890"/>
                  </a:lnTo>
                  <a:lnTo>
                    <a:pt x="746" y="890"/>
                  </a:lnTo>
                  <a:lnTo>
                    <a:pt x="746" y="889"/>
                  </a:lnTo>
                  <a:lnTo>
                    <a:pt x="747" y="887"/>
                  </a:lnTo>
                  <a:lnTo>
                    <a:pt x="747" y="886"/>
                  </a:lnTo>
                  <a:lnTo>
                    <a:pt x="747" y="885"/>
                  </a:lnTo>
                  <a:lnTo>
                    <a:pt x="748" y="885"/>
                  </a:lnTo>
                  <a:lnTo>
                    <a:pt x="748" y="884"/>
                  </a:lnTo>
                  <a:lnTo>
                    <a:pt x="748" y="883"/>
                  </a:lnTo>
                  <a:lnTo>
                    <a:pt x="750" y="883"/>
                  </a:lnTo>
                  <a:lnTo>
                    <a:pt x="750" y="882"/>
                  </a:lnTo>
                  <a:lnTo>
                    <a:pt x="748" y="882"/>
                  </a:lnTo>
                  <a:lnTo>
                    <a:pt x="748" y="880"/>
                  </a:lnTo>
                  <a:lnTo>
                    <a:pt x="748" y="879"/>
                  </a:lnTo>
                  <a:lnTo>
                    <a:pt x="747" y="880"/>
                  </a:lnTo>
                  <a:lnTo>
                    <a:pt x="747" y="879"/>
                  </a:lnTo>
                  <a:lnTo>
                    <a:pt x="746" y="879"/>
                  </a:lnTo>
                  <a:lnTo>
                    <a:pt x="746" y="878"/>
                  </a:lnTo>
                  <a:lnTo>
                    <a:pt x="745" y="878"/>
                  </a:lnTo>
                  <a:lnTo>
                    <a:pt x="744" y="877"/>
                  </a:lnTo>
                  <a:lnTo>
                    <a:pt x="744" y="878"/>
                  </a:lnTo>
                  <a:lnTo>
                    <a:pt x="744" y="877"/>
                  </a:lnTo>
                  <a:lnTo>
                    <a:pt x="743" y="877"/>
                  </a:lnTo>
                  <a:lnTo>
                    <a:pt x="744" y="877"/>
                  </a:lnTo>
                  <a:lnTo>
                    <a:pt x="744" y="876"/>
                  </a:lnTo>
                  <a:lnTo>
                    <a:pt x="744" y="875"/>
                  </a:lnTo>
                  <a:lnTo>
                    <a:pt x="743" y="875"/>
                  </a:lnTo>
                  <a:lnTo>
                    <a:pt x="743" y="873"/>
                  </a:lnTo>
                  <a:lnTo>
                    <a:pt x="743" y="872"/>
                  </a:lnTo>
                  <a:lnTo>
                    <a:pt x="744" y="872"/>
                  </a:lnTo>
                  <a:lnTo>
                    <a:pt x="744" y="871"/>
                  </a:lnTo>
                  <a:lnTo>
                    <a:pt x="743" y="871"/>
                  </a:lnTo>
                  <a:lnTo>
                    <a:pt x="744" y="871"/>
                  </a:lnTo>
                  <a:lnTo>
                    <a:pt x="744" y="870"/>
                  </a:lnTo>
                  <a:lnTo>
                    <a:pt x="743" y="869"/>
                  </a:lnTo>
                  <a:lnTo>
                    <a:pt x="744" y="869"/>
                  </a:lnTo>
                  <a:lnTo>
                    <a:pt x="744" y="868"/>
                  </a:lnTo>
                  <a:lnTo>
                    <a:pt x="744" y="866"/>
                  </a:lnTo>
                  <a:lnTo>
                    <a:pt x="745" y="866"/>
                  </a:lnTo>
                  <a:lnTo>
                    <a:pt x="745" y="865"/>
                  </a:lnTo>
                  <a:lnTo>
                    <a:pt x="745" y="864"/>
                  </a:lnTo>
                  <a:lnTo>
                    <a:pt x="746" y="864"/>
                  </a:lnTo>
                  <a:lnTo>
                    <a:pt x="745" y="864"/>
                  </a:lnTo>
                  <a:lnTo>
                    <a:pt x="746" y="863"/>
                  </a:lnTo>
                  <a:lnTo>
                    <a:pt x="746" y="862"/>
                  </a:lnTo>
                  <a:lnTo>
                    <a:pt x="745" y="862"/>
                  </a:lnTo>
                  <a:lnTo>
                    <a:pt x="745" y="861"/>
                  </a:lnTo>
                  <a:lnTo>
                    <a:pt x="745" y="859"/>
                  </a:lnTo>
                  <a:lnTo>
                    <a:pt x="746" y="859"/>
                  </a:lnTo>
                  <a:lnTo>
                    <a:pt x="746" y="858"/>
                  </a:lnTo>
                  <a:lnTo>
                    <a:pt x="746" y="857"/>
                  </a:lnTo>
                  <a:lnTo>
                    <a:pt x="745" y="855"/>
                  </a:lnTo>
                  <a:lnTo>
                    <a:pt x="746" y="855"/>
                  </a:lnTo>
                  <a:lnTo>
                    <a:pt x="746" y="854"/>
                  </a:lnTo>
                  <a:lnTo>
                    <a:pt x="747" y="854"/>
                  </a:lnTo>
                  <a:lnTo>
                    <a:pt x="747" y="852"/>
                  </a:lnTo>
                  <a:lnTo>
                    <a:pt x="746" y="852"/>
                  </a:lnTo>
                  <a:lnTo>
                    <a:pt x="746" y="851"/>
                  </a:lnTo>
                  <a:lnTo>
                    <a:pt x="746" y="850"/>
                  </a:lnTo>
                  <a:lnTo>
                    <a:pt x="746" y="849"/>
                  </a:lnTo>
                  <a:lnTo>
                    <a:pt x="746" y="848"/>
                  </a:lnTo>
                  <a:lnTo>
                    <a:pt x="746" y="847"/>
                  </a:lnTo>
                  <a:lnTo>
                    <a:pt x="747" y="847"/>
                  </a:lnTo>
                  <a:lnTo>
                    <a:pt x="747" y="845"/>
                  </a:lnTo>
                  <a:lnTo>
                    <a:pt x="747" y="844"/>
                  </a:lnTo>
                  <a:lnTo>
                    <a:pt x="748" y="844"/>
                  </a:lnTo>
                  <a:lnTo>
                    <a:pt x="748" y="843"/>
                  </a:lnTo>
                  <a:lnTo>
                    <a:pt x="751" y="843"/>
                  </a:lnTo>
                  <a:lnTo>
                    <a:pt x="751" y="842"/>
                  </a:lnTo>
                  <a:lnTo>
                    <a:pt x="751" y="841"/>
                  </a:lnTo>
                  <a:lnTo>
                    <a:pt x="750" y="841"/>
                  </a:lnTo>
                  <a:lnTo>
                    <a:pt x="751" y="841"/>
                  </a:lnTo>
                  <a:lnTo>
                    <a:pt x="751" y="840"/>
                  </a:lnTo>
                  <a:lnTo>
                    <a:pt x="751" y="838"/>
                  </a:lnTo>
                  <a:lnTo>
                    <a:pt x="752" y="838"/>
                  </a:lnTo>
                  <a:lnTo>
                    <a:pt x="751" y="838"/>
                  </a:lnTo>
                  <a:lnTo>
                    <a:pt x="751" y="837"/>
                  </a:lnTo>
                  <a:lnTo>
                    <a:pt x="751" y="836"/>
                  </a:lnTo>
                  <a:lnTo>
                    <a:pt x="752" y="836"/>
                  </a:lnTo>
                  <a:lnTo>
                    <a:pt x="753" y="836"/>
                  </a:lnTo>
                  <a:lnTo>
                    <a:pt x="753" y="835"/>
                  </a:lnTo>
                  <a:lnTo>
                    <a:pt x="752" y="835"/>
                  </a:lnTo>
                  <a:lnTo>
                    <a:pt x="752" y="834"/>
                  </a:lnTo>
                  <a:lnTo>
                    <a:pt x="752" y="833"/>
                  </a:lnTo>
                  <a:lnTo>
                    <a:pt x="753" y="833"/>
                  </a:lnTo>
                  <a:lnTo>
                    <a:pt x="753" y="831"/>
                  </a:lnTo>
                  <a:lnTo>
                    <a:pt x="753" y="830"/>
                  </a:lnTo>
                  <a:lnTo>
                    <a:pt x="753" y="829"/>
                  </a:lnTo>
                  <a:lnTo>
                    <a:pt x="753" y="828"/>
                  </a:lnTo>
                  <a:lnTo>
                    <a:pt x="753" y="827"/>
                  </a:lnTo>
                  <a:lnTo>
                    <a:pt x="753" y="826"/>
                  </a:lnTo>
                  <a:lnTo>
                    <a:pt x="753" y="824"/>
                  </a:lnTo>
                  <a:lnTo>
                    <a:pt x="753" y="823"/>
                  </a:lnTo>
                  <a:lnTo>
                    <a:pt x="753" y="822"/>
                  </a:lnTo>
                  <a:lnTo>
                    <a:pt x="752" y="821"/>
                  </a:lnTo>
                  <a:lnTo>
                    <a:pt x="753" y="821"/>
                  </a:lnTo>
                  <a:lnTo>
                    <a:pt x="752" y="820"/>
                  </a:lnTo>
                  <a:lnTo>
                    <a:pt x="752" y="819"/>
                  </a:lnTo>
                  <a:lnTo>
                    <a:pt x="752" y="817"/>
                  </a:lnTo>
                  <a:lnTo>
                    <a:pt x="752" y="816"/>
                  </a:lnTo>
                  <a:lnTo>
                    <a:pt x="752" y="815"/>
                  </a:lnTo>
                  <a:lnTo>
                    <a:pt x="752" y="814"/>
                  </a:lnTo>
                  <a:lnTo>
                    <a:pt x="752" y="813"/>
                  </a:lnTo>
                  <a:lnTo>
                    <a:pt x="751" y="813"/>
                  </a:lnTo>
                  <a:lnTo>
                    <a:pt x="751" y="812"/>
                  </a:lnTo>
                  <a:lnTo>
                    <a:pt x="752" y="812"/>
                  </a:lnTo>
                  <a:lnTo>
                    <a:pt x="752" y="810"/>
                  </a:lnTo>
                  <a:lnTo>
                    <a:pt x="751" y="810"/>
                  </a:lnTo>
                  <a:lnTo>
                    <a:pt x="751" y="809"/>
                  </a:lnTo>
                  <a:lnTo>
                    <a:pt x="751" y="808"/>
                  </a:lnTo>
                  <a:lnTo>
                    <a:pt x="750" y="808"/>
                  </a:lnTo>
                  <a:lnTo>
                    <a:pt x="750" y="807"/>
                  </a:lnTo>
                  <a:lnTo>
                    <a:pt x="750" y="806"/>
                  </a:lnTo>
                  <a:lnTo>
                    <a:pt x="750" y="805"/>
                  </a:lnTo>
                  <a:lnTo>
                    <a:pt x="748" y="805"/>
                  </a:lnTo>
                  <a:lnTo>
                    <a:pt x="748" y="803"/>
                  </a:lnTo>
                  <a:lnTo>
                    <a:pt x="748" y="802"/>
                  </a:lnTo>
                  <a:lnTo>
                    <a:pt x="747" y="802"/>
                  </a:lnTo>
                  <a:lnTo>
                    <a:pt x="746" y="803"/>
                  </a:lnTo>
                  <a:lnTo>
                    <a:pt x="746" y="802"/>
                  </a:lnTo>
                  <a:lnTo>
                    <a:pt x="746" y="801"/>
                  </a:lnTo>
                  <a:lnTo>
                    <a:pt x="745" y="801"/>
                  </a:lnTo>
                  <a:lnTo>
                    <a:pt x="744" y="801"/>
                  </a:lnTo>
                  <a:lnTo>
                    <a:pt x="744" y="800"/>
                  </a:lnTo>
                  <a:lnTo>
                    <a:pt x="743" y="800"/>
                  </a:lnTo>
                  <a:lnTo>
                    <a:pt x="741" y="800"/>
                  </a:lnTo>
                  <a:lnTo>
                    <a:pt x="741" y="799"/>
                  </a:lnTo>
                  <a:lnTo>
                    <a:pt x="740" y="798"/>
                  </a:lnTo>
                  <a:lnTo>
                    <a:pt x="741" y="798"/>
                  </a:lnTo>
                  <a:lnTo>
                    <a:pt x="741" y="796"/>
                  </a:lnTo>
                  <a:lnTo>
                    <a:pt x="740" y="796"/>
                  </a:lnTo>
                  <a:lnTo>
                    <a:pt x="740" y="795"/>
                  </a:lnTo>
                  <a:lnTo>
                    <a:pt x="740" y="794"/>
                  </a:lnTo>
                  <a:lnTo>
                    <a:pt x="740" y="793"/>
                  </a:lnTo>
                  <a:lnTo>
                    <a:pt x="739" y="792"/>
                  </a:lnTo>
                  <a:lnTo>
                    <a:pt x="738" y="792"/>
                  </a:lnTo>
                  <a:lnTo>
                    <a:pt x="737" y="792"/>
                  </a:lnTo>
                  <a:lnTo>
                    <a:pt x="737" y="791"/>
                  </a:lnTo>
                  <a:lnTo>
                    <a:pt x="737" y="789"/>
                  </a:lnTo>
                  <a:lnTo>
                    <a:pt x="737" y="788"/>
                  </a:lnTo>
                  <a:lnTo>
                    <a:pt x="736" y="788"/>
                  </a:lnTo>
                  <a:lnTo>
                    <a:pt x="736" y="787"/>
                  </a:lnTo>
                  <a:lnTo>
                    <a:pt x="734" y="787"/>
                  </a:lnTo>
                  <a:lnTo>
                    <a:pt x="734" y="786"/>
                  </a:lnTo>
                  <a:lnTo>
                    <a:pt x="733" y="786"/>
                  </a:lnTo>
                  <a:lnTo>
                    <a:pt x="733" y="785"/>
                  </a:lnTo>
                  <a:lnTo>
                    <a:pt x="733" y="784"/>
                  </a:lnTo>
                  <a:lnTo>
                    <a:pt x="732" y="784"/>
                  </a:lnTo>
                  <a:lnTo>
                    <a:pt x="732" y="782"/>
                  </a:lnTo>
                  <a:lnTo>
                    <a:pt x="731" y="782"/>
                  </a:lnTo>
                  <a:lnTo>
                    <a:pt x="731" y="781"/>
                  </a:lnTo>
                  <a:lnTo>
                    <a:pt x="731" y="780"/>
                  </a:lnTo>
                  <a:lnTo>
                    <a:pt x="730" y="780"/>
                  </a:lnTo>
                  <a:lnTo>
                    <a:pt x="727" y="780"/>
                  </a:lnTo>
                  <a:lnTo>
                    <a:pt x="726" y="780"/>
                  </a:lnTo>
                  <a:lnTo>
                    <a:pt x="725" y="780"/>
                  </a:lnTo>
                  <a:lnTo>
                    <a:pt x="723" y="780"/>
                  </a:lnTo>
                  <a:lnTo>
                    <a:pt x="722" y="780"/>
                  </a:lnTo>
                  <a:lnTo>
                    <a:pt x="717" y="780"/>
                  </a:lnTo>
                  <a:lnTo>
                    <a:pt x="716" y="780"/>
                  </a:lnTo>
                  <a:lnTo>
                    <a:pt x="715" y="780"/>
                  </a:lnTo>
                  <a:lnTo>
                    <a:pt x="713" y="780"/>
                  </a:lnTo>
                  <a:lnTo>
                    <a:pt x="712" y="780"/>
                  </a:lnTo>
                  <a:lnTo>
                    <a:pt x="711" y="780"/>
                  </a:lnTo>
                  <a:lnTo>
                    <a:pt x="710" y="780"/>
                  </a:lnTo>
                  <a:lnTo>
                    <a:pt x="708" y="780"/>
                  </a:lnTo>
                  <a:lnTo>
                    <a:pt x="706" y="780"/>
                  </a:lnTo>
                  <a:lnTo>
                    <a:pt x="705" y="780"/>
                  </a:lnTo>
                  <a:lnTo>
                    <a:pt x="704" y="780"/>
                  </a:lnTo>
                  <a:lnTo>
                    <a:pt x="702" y="780"/>
                  </a:lnTo>
                  <a:lnTo>
                    <a:pt x="680" y="779"/>
                  </a:lnTo>
                  <a:lnTo>
                    <a:pt x="678" y="779"/>
                  </a:lnTo>
                  <a:lnTo>
                    <a:pt x="676" y="779"/>
                  </a:lnTo>
                  <a:lnTo>
                    <a:pt x="675" y="779"/>
                  </a:lnTo>
                  <a:lnTo>
                    <a:pt x="674" y="779"/>
                  </a:lnTo>
                  <a:lnTo>
                    <a:pt x="673" y="779"/>
                  </a:lnTo>
                  <a:lnTo>
                    <a:pt x="671" y="779"/>
                  </a:lnTo>
                  <a:lnTo>
                    <a:pt x="669" y="779"/>
                  </a:lnTo>
                  <a:lnTo>
                    <a:pt x="668" y="779"/>
                  </a:lnTo>
                  <a:lnTo>
                    <a:pt x="667" y="779"/>
                  </a:lnTo>
                  <a:lnTo>
                    <a:pt x="666" y="779"/>
                  </a:lnTo>
                  <a:lnTo>
                    <a:pt x="664" y="779"/>
                  </a:lnTo>
                  <a:lnTo>
                    <a:pt x="661" y="779"/>
                  </a:lnTo>
                  <a:lnTo>
                    <a:pt x="660" y="779"/>
                  </a:lnTo>
                  <a:lnTo>
                    <a:pt x="653" y="779"/>
                  </a:lnTo>
                  <a:lnTo>
                    <a:pt x="650" y="779"/>
                  </a:lnTo>
                  <a:lnTo>
                    <a:pt x="649" y="779"/>
                  </a:lnTo>
                  <a:lnTo>
                    <a:pt x="648" y="779"/>
                  </a:lnTo>
                  <a:lnTo>
                    <a:pt x="647" y="779"/>
                  </a:lnTo>
                  <a:lnTo>
                    <a:pt x="644" y="779"/>
                  </a:lnTo>
                  <a:lnTo>
                    <a:pt x="639" y="779"/>
                  </a:lnTo>
                  <a:lnTo>
                    <a:pt x="636" y="779"/>
                  </a:lnTo>
                  <a:lnTo>
                    <a:pt x="634" y="779"/>
                  </a:lnTo>
                  <a:lnTo>
                    <a:pt x="632" y="779"/>
                  </a:lnTo>
                  <a:lnTo>
                    <a:pt x="628" y="779"/>
                  </a:lnTo>
                  <a:lnTo>
                    <a:pt x="626" y="779"/>
                  </a:lnTo>
                  <a:lnTo>
                    <a:pt x="625" y="779"/>
                  </a:lnTo>
                  <a:lnTo>
                    <a:pt x="621" y="779"/>
                  </a:lnTo>
                  <a:lnTo>
                    <a:pt x="620" y="779"/>
                  </a:lnTo>
                  <a:lnTo>
                    <a:pt x="619" y="779"/>
                  </a:lnTo>
                  <a:lnTo>
                    <a:pt x="616" y="779"/>
                  </a:lnTo>
                  <a:lnTo>
                    <a:pt x="615" y="779"/>
                  </a:lnTo>
                  <a:lnTo>
                    <a:pt x="613" y="779"/>
                  </a:lnTo>
                  <a:lnTo>
                    <a:pt x="612" y="779"/>
                  </a:lnTo>
                  <a:lnTo>
                    <a:pt x="595" y="778"/>
                  </a:lnTo>
                  <a:lnTo>
                    <a:pt x="585" y="778"/>
                  </a:lnTo>
                  <a:lnTo>
                    <a:pt x="567" y="778"/>
                  </a:lnTo>
                  <a:lnTo>
                    <a:pt x="563" y="778"/>
                  </a:lnTo>
                  <a:lnTo>
                    <a:pt x="560" y="778"/>
                  </a:lnTo>
                  <a:lnTo>
                    <a:pt x="558" y="778"/>
                  </a:lnTo>
                  <a:lnTo>
                    <a:pt x="557" y="778"/>
                  </a:lnTo>
                  <a:lnTo>
                    <a:pt x="556" y="778"/>
                  </a:lnTo>
                  <a:lnTo>
                    <a:pt x="555" y="778"/>
                  </a:lnTo>
                  <a:lnTo>
                    <a:pt x="552" y="778"/>
                  </a:lnTo>
                  <a:lnTo>
                    <a:pt x="550" y="778"/>
                  </a:lnTo>
                  <a:lnTo>
                    <a:pt x="548" y="778"/>
                  </a:lnTo>
                  <a:lnTo>
                    <a:pt x="544" y="778"/>
                  </a:lnTo>
                  <a:lnTo>
                    <a:pt x="541" y="778"/>
                  </a:lnTo>
                  <a:lnTo>
                    <a:pt x="539" y="778"/>
                  </a:lnTo>
                  <a:lnTo>
                    <a:pt x="538" y="778"/>
                  </a:lnTo>
                  <a:lnTo>
                    <a:pt x="536" y="778"/>
                  </a:lnTo>
                  <a:lnTo>
                    <a:pt x="530" y="778"/>
                  </a:lnTo>
                  <a:lnTo>
                    <a:pt x="529" y="778"/>
                  </a:lnTo>
                  <a:lnTo>
                    <a:pt x="525" y="777"/>
                  </a:lnTo>
                  <a:lnTo>
                    <a:pt x="524" y="777"/>
                  </a:lnTo>
                  <a:lnTo>
                    <a:pt x="523" y="777"/>
                  </a:lnTo>
                  <a:lnTo>
                    <a:pt x="522" y="777"/>
                  </a:lnTo>
                  <a:lnTo>
                    <a:pt x="521" y="777"/>
                  </a:lnTo>
                  <a:lnTo>
                    <a:pt x="517" y="777"/>
                  </a:lnTo>
                  <a:lnTo>
                    <a:pt x="516" y="777"/>
                  </a:lnTo>
                  <a:lnTo>
                    <a:pt x="513" y="777"/>
                  </a:lnTo>
                  <a:lnTo>
                    <a:pt x="508" y="777"/>
                  </a:lnTo>
                  <a:lnTo>
                    <a:pt x="506" y="777"/>
                  </a:lnTo>
                  <a:lnTo>
                    <a:pt x="504" y="777"/>
                  </a:lnTo>
                  <a:lnTo>
                    <a:pt x="502" y="777"/>
                  </a:lnTo>
                  <a:lnTo>
                    <a:pt x="500" y="777"/>
                  </a:lnTo>
                  <a:lnTo>
                    <a:pt x="497" y="777"/>
                  </a:lnTo>
                  <a:lnTo>
                    <a:pt x="490" y="777"/>
                  </a:lnTo>
                  <a:lnTo>
                    <a:pt x="488" y="777"/>
                  </a:lnTo>
                  <a:lnTo>
                    <a:pt x="487" y="777"/>
                  </a:lnTo>
                  <a:lnTo>
                    <a:pt x="485" y="777"/>
                  </a:lnTo>
                  <a:lnTo>
                    <a:pt x="483" y="777"/>
                  </a:lnTo>
                  <a:lnTo>
                    <a:pt x="481" y="777"/>
                  </a:lnTo>
                  <a:lnTo>
                    <a:pt x="475" y="777"/>
                  </a:lnTo>
                  <a:lnTo>
                    <a:pt x="473" y="777"/>
                  </a:lnTo>
                  <a:lnTo>
                    <a:pt x="472" y="777"/>
                  </a:lnTo>
                  <a:lnTo>
                    <a:pt x="471" y="777"/>
                  </a:lnTo>
                  <a:lnTo>
                    <a:pt x="468" y="777"/>
                  </a:lnTo>
                  <a:lnTo>
                    <a:pt x="466" y="777"/>
                  </a:lnTo>
                  <a:lnTo>
                    <a:pt x="461" y="777"/>
                  </a:lnTo>
                  <a:lnTo>
                    <a:pt x="459" y="777"/>
                  </a:lnTo>
                  <a:lnTo>
                    <a:pt x="457" y="777"/>
                  </a:lnTo>
                  <a:lnTo>
                    <a:pt x="454" y="777"/>
                  </a:lnTo>
                  <a:lnTo>
                    <a:pt x="451" y="777"/>
                  </a:lnTo>
                  <a:lnTo>
                    <a:pt x="448" y="777"/>
                  </a:lnTo>
                  <a:lnTo>
                    <a:pt x="445" y="777"/>
                  </a:lnTo>
                  <a:lnTo>
                    <a:pt x="444" y="777"/>
                  </a:lnTo>
                  <a:lnTo>
                    <a:pt x="443" y="777"/>
                  </a:lnTo>
                  <a:lnTo>
                    <a:pt x="441" y="777"/>
                  </a:lnTo>
                  <a:lnTo>
                    <a:pt x="439" y="777"/>
                  </a:lnTo>
                  <a:lnTo>
                    <a:pt x="438" y="777"/>
                  </a:lnTo>
                  <a:lnTo>
                    <a:pt x="437" y="777"/>
                  </a:lnTo>
                  <a:lnTo>
                    <a:pt x="433" y="777"/>
                  </a:lnTo>
                  <a:lnTo>
                    <a:pt x="432" y="777"/>
                  </a:lnTo>
                  <a:lnTo>
                    <a:pt x="431" y="777"/>
                  </a:lnTo>
                  <a:lnTo>
                    <a:pt x="430" y="777"/>
                  </a:lnTo>
                  <a:lnTo>
                    <a:pt x="429" y="777"/>
                  </a:lnTo>
                  <a:lnTo>
                    <a:pt x="424" y="777"/>
                  </a:lnTo>
                  <a:lnTo>
                    <a:pt x="422" y="777"/>
                  </a:lnTo>
                  <a:lnTo>
                    <a:pt x="420" y="777"/>
                  </a:lnTo>
                  <a:lnTo>
                    <a:pt x="419" y="777"/>
                  </a:lnTo>
                  <a:lnTo>
                    <a:pt x="418" y="777"/>
                  </a:lnTo>
                  <a:lnTo>
                    <a:pt x="417" y="777"/>
                  </a:lnTo>
                  <a:lnTo>
                    <a:pt x="416" y="777"/>
                  </a:lnTo>
                  <a:lnTo>
                    <a:pt x="411" y="777"/>
                  </a:lnTo>
                  <a:lnTo>
                    <a:pt x="410" y="777"/>
                  </a:lnTo>
                  <a:lnTo>
                    <a:pt x="409" y="777"/>
                  </a:lnTo>
                  <a:lnTo>
                    <a:pt x="408" y="777"/>
                  </a:lnTo>
                  <a:lnTo>
                    <a:pt x="406" y="777"/>
                  </a:lnTo>
                  <a:lnTo>
                    <a:pt x="405" y="777"/>
                  </a:lnTo>
                  <a:lnTo>
                    <a:pt x="404" y="777"/>
                  </a:lnTo>
                  <a:lnTo>
                    <a:pt x="402" y="777"/>
                  </a:lnTo>
                  <a:lnTo>
                    <a:pt x="400" y="777"/>
                  </a:lnTo>
                  <a:lnTo>
                    <a:pt x="399" y="777"/>
                  </a:lnTo>
                  <a:lnTo>
                    <a:pt x="398" y="777"/>
                  </a:lnTo>
                  <a:lnTo>
                    <a:pt x="396" y="775"/>
                  </a:lnTo>
                  <a:lnTo>
                    <a:pt x="395" y="775"/>
                  </a:lnTo>
                  <a:lnTo>
                    <a:pt x="389" y="775"/>
                  </a:lnTo>
                  <a:lnTo>
                    <a:pt x="388" y="775"/>
                  </a:lnTo>
                  <a:lnTo>
                    <a:pt x="384" y="775"/>
                  </a:lnTo>
                  <a:lnTo>
                    <a:pt x="382" y="775"/>
                  </a:lnTo>
                  <a:lnTo>
                    <a:pt x="381" y="775"/>
                  </a:lnTo>
                  <a:lnTo>
                    <a:pt x="375" y="775"/>
                  </a:lnTo>
                  <a:lnTo>
                    <a:pt x="372" y="775"/>
                  </a:lnTo>
                  <a:lnTo>
                    <a:pt x="371" y="775"/>
                  </a:lnTo>
                  <a:lnTo>
                    <a:pt x="369" y="775"/>
                  </a:lnTo>
                  <a:lnTo>
                    <a:pt x="368" y="775"/>
                  </a:lnTo>
                  <a:lnTo>
                    <a:pt x="367" y="775"/>
                  </a:lnTo>
                  <a:lnTo>
                    <a:pt x="365" y="775"/>
                  </a:lnTo>
                  <a:lnTo>
                    <a:pt x="363" y="775"/>
                  </a:lnTo>
                  <a:lnTo>
                    <a:pt x="358" y="775"/>
                  </a:lnTo>
                  <a:lnTo>
                    <a:pt x="357" y="775"/>
                  </a:lnTo>
                  <a:lnTo>
                    <a:pt x="356" y="775"/>
                  </a:lnTo>
                  <a:lnTo>
                    <a:pt x="353" y="775"/>
                  </a:lnTo>
                  <a:lnTo>
                    <a:pt x="351" y="775"/>
                  </a:lnTo>
                  <a:lnTo>
                    <a:pt x="350" y="775"/>
                  </a:lnTo>
                  <a:lnTo>
                    <a:pt x="347" y="775"/>
                  </a:lnTo>
                  <a:lnTo>
                    <a:pt x="346" y="775"/>
                  </a:lnTo>
                  <a:lnTo>
                    <a:pt x="344" y="774"/>
                  </a:lnTo>
                  <a:lnTo>
                    <a:pt x="341" y="774"/>
                  </a:lnTo>
                  <a:lnTo>
                    <a:pt x="340" y="774"/>
                  </a:lnTo>
                  <a:lnTo>
                    <a:pt x="339" y="774"/>
                  </a:lnTo>
                  <a:lnTo>
                    <a:pt x="337" y="774"/>
                  </a:lnTo>
                  <a:lnTo>
                    <a:pt x="336" y="774"/>
                  </a:lnTo>
                  <a:lnTo>
                    <a:pt x="335" y="774"/>
                  </a:lnTo>
                  <a:lnTo>
                    <a:pt x="333" y="774"/>
                  </a:lnTo>
                  <a:lnTo>
                    <a:pt x="332" y="774"/>
                  </a:lnTo>
                  <a:lnTo>
                    <a:pt x="329" y="774"/>
                  </a:lnTo>
                  <a:lnTo>
                    <a:pt x="328" y="774"/>
                  </a:lnTo>
                  <a:lnTo>
                    <a:pt x="327" y="774"/>
                  </a:lnTo>
                  <a:lnTo>
                    <a:pt x="326" y="774"/>
                  </a:lnTo>
                  <a:lnTo>
                    <a:pt x="323" y="774"/>
                  </a:lnTo>
                  <a:lnTo>
                    <a:pt x="322" y="774"/>
                  </a:lnTo>
                  <a:lnTo>
                    <a:pt x="321" y="774"/>
                  </a:lnTo>
                  <a:lnTo>
                    <a:pt x="320" y="774"/>
                  </a:lnTo>
                  <a:lnTo>
                    <a:pt x="319" y="774"/>
                  </a:lnTo>
                  <a:lnTo>
                    <a:pt x="318" y="774"/>
                  </a:lnTo>
                  <a:lnTo>
                    <a:pt x="316" y="774"/>
                  </a:lnTo>
                  <a:lnTo>
                    <a:pt x="315" y="774"/>
                  </a:lnTo>
                  <a:lnTo>
                    <a:pt x="314" y="774"/>
                  </a:lnTo>
                  <a:lnTo>
                    <a:pt x="313" y="774"/>
                  </a:lnTo>
                  <a:lnTo>
                    <a:pt x="312" y="773"/>
                  </a:lnTo>
                  <a:lnTo>
                    <a:pt x="311" y="773"/>
                  </a:lnTo>
                  <a:lnTo>
                    <a:pt x="306" y="773"/>
                  </a:lnTo>
                  <a:lnTo>
                    <a:pt x="301" y="773"/>
                  </a:lnTo>
                  <a:lnTo>
                    <a:pt x="300" y="773"/>
                  </a:lnTo>
                  <a:lnTo>
                    <a:pt x="299" y="773"/>
                  </a:lnTo>
                  <a:lnTo>
                    <a:pt x="297" y="773"/>
                  </a:lnTo>
                  <a:lnTo>
                    <a:pt x="288" y="773"/>
                  </a:lnTo>
                  <a:lnTo>
                    <a:pt x="286" y="773"/>
                  </a:lnTo>
                  <a:lnTo>
                    <a:pt x="285" y="773"/>
                  </a:lnTo>
                  <a:lnTo>
                    <a:pt x="284" y="773"/>
                  </a:lnTo>
                  <a:lnTo>
                    <a:pt x="281" y="773"/>
                  </a:lnTo>
                  <a:lnTo>
                    <a:pt x="280" y="773"/>
                  </a:lnTo>
                  <a:lnTo>
                    <a:pt x="278" y="773"/>
                  </a:lnTo>
                  <a:lnTo>
                    <a:pt x="277" y="773"/>
                  </a:lnTo>
                  <a:lnTo>
                    <a:pt x="276" y="773"/>
                  </a:lnTo>
                  <a:lnTo>
                    <a:pt x="273" y="773"/>
                  </a:lnTo>
                  <a:lnTo>
                    <a:pt x="272" y="773"/>
                  </a:lnTo>
                  <a:lnTo>
                    <a:pt x="271" y="773"/>
                  </a:lnTo>
                  <a:lnTo>
                    <a:pt x="270" y="773"/>
                  </a:lnTo>
                  <a:lnTo>
                    <a:pt x="269" y="772"/>
                  </a:lnTo>
                  <a:lnTo>
                    <a:pt x="267" y="772"/>
                  </a:lnTo>
                  <a:lnTo>
                    <a:pt x="266" y="772"/>
                  </a:lnTo>
                  <a:lnTo>
                    <a:pt x="264" y="772"/>
                  </a:lnTo>
                  <a:lnTo>
                    <a:pt x="263" y="772"/>
                  </a:lnTo>
                  <a:lnTo>
                    <a:pt x="262" y="772"/>
                  </a:lnTo>
                  <a:lnTo>
                    <a:pt x="259" y="772"/>
                  </a:lnTo>
                  <a:lnTo>
                    <a:pt x="257" y="772"/>
                  </a:lnTo>
                  <a:lnTo>
                    <a:pt x="256" y="772"/>
                  </a:lnTo>
                  <a:lnTo>
                    <a:pt x="255" y="772"/>
                  </a:lnTo>
                  <a:lnTo>
                    <a:pt x="252" y="772"/>
                  </a:lnTo>
                  <a:lnTo>
                    <a:pt x="251" y="772"/>
                  </a:lnTo>
                  <a:lnTo>
                    <a:pt x="250" y="772"/>
                  </a:lnTo>
                  <a:lnTo>
                    <a:pt x="249" y="772"/>
                  </a:lnTo>
                  <a:lnTo>
                    <a:pt x="248" y="772"/>
                  </a:lnTo>
                  <a:lnTo>
                    <a:pt x="246" y="772"/>
                  </a:lnTo>
                  <a:lnTo>
                    <a:pt x="244" y="772"/>
                  </a:lnTo>
                  <a:lnTo>
                    <a:pt x="243" y="772"/>
                  </a:lnTo>
                  <a:lnTo>
                    <a:pt x="242" y="772"/>
                  </a:lnTo>
                  <a:lnTo>
                    <a:pt x="241" y="772"/>
                  </a:lnTo>
                  <a:lnTo>
                    <a:pt x="239" y="772"/>
                  </a:lnTo>
                  <a:lnTo>
                    <a:pt x="237" y="772"/>
                  </a:lnTo>
                  <a:lnTo>
                    <a:pt x="236" y="772"/>
                  </a:lnTo>
                  <a:lnTo>
                    <a:pt x="235" y="772"/>
                  </a:lnTo>
                  <a:lnTo>
                    <a:pt x="235" y="774"/>
                  </a:lnTo>
                  <a:lnTo>
                    <a:pt x="235" y="777"/>
                  </a:lnTo>
                  <a:lnTo>
                    <a:pt x="235" y="792"/>
                  </a:lnTo>
                  <a:lnTo>
                    <a:pt x="235" y="793"/>
                  </a:lnTo>
                  <a:lnTo>
                    <a:pt x="234" y="799"/>
                  </a:lnTo>
                  <a:lnTo>
                    <a:pt x="234" y="805"/>
                  </a:lnTo>
                  <a:lnTo>
                    <a:pt x="234" y="807"/>
                  </a:lnTo>
                  <a:lnTo>
                    <a:pt x="234" y="808"/>
                  </a:lnTo>
                  <a:lnTo>
                    <a:pt x="234" y="809"/>
                  </a:lnTo>
                  <a:lnTo>
                    <a:pt x="238" y="810"/>
                  </a:lnTo>
                  <a:lnTo>
                    <a:pt x="238" y="813"/>
                  </a:lnTo>
                  <a:lnTo>
                    <a:pt x="238" y="814"/>
                  </a:lnTo>
                  <a:lnTo>
                    <a:pt x="238" y="816"/>
                  </a:lnTo>
                  <a:lnTo>
                    <a:pt x="238" y="820"/>
                  </a:lnTo>
                  <a:lnTo>
                    <a:pt x="238" y="822"/>
                  </a:lnTo>
                  <a:lnTo>
                    <a:pt x="238" y="824"/>
                  </a:lnTo>
                  <a:lnTo>
                    <a:pt x="238" y="828"/>
                  </a:lnTo>
                  <a:lnTo>
                    <a:pt x="238" y="833"/>
                  </a:lnTo>
                  <a:lnTo>
                    <a:pt x="238" y="838"/>
                  </a:lnTo>
                  <a:lnTo>
                    <a:pt x="238" y="841"/>
                  </a:lnTo>
                  <a:lnTo>
                    <a:pt x="238" y="844"/>
                  </a:lnTo>
                  <a:lnTo>
                    <a:pt x="242" y="844"/>
                  </a:lnTo>
                  <a:lnTo>
                    <a:pt x="243" y="844"/>
                  </a:lnTo>
                  <a:lnTo>
                    <a:pt x="243" y="848"/>
                  </a:lnTo>
                  <a:lnTo>
                    <a:pt x="243" y="850"/>
                  </a:lnTo>
                  <a:lnTo>
                    <a:pt x="243" y="852"/>
                  </a:lnTo>
                  <a:lnTo>
                    <a:pt x="245" y="852"/>
                  </a:lnTo>
                  <a:lnTo>
                    <a:pt x="248" y="852"/>
                  </a:lnTo>
                  <a:lnTo>
                    <a:pt x="249" y="852"/>
                  </a:lnTo>
                  <a:lnTo>
                    <a:pt x="249" y="856"/>
                  </a:lnTo>
                  <a:lnTo>
                    <a:pt x="249" y="861"/>
                  </a:lnTo>
                  <a:lnTo>
                    <a:pt x="249" y="862"/>
                  </a:lnTo>
                  <a:lnTo>
                    <a:pt x="249" y="863"/>
                  </a:lnTo>
                  <a:lnTo>
                    <a:pt x="248" y="864"/>
                  </a:lnTo>
                  <a:lnTo>
                    <a:pt x="248" y="866"/>
                  </a:lnTo>
                  <a:lnTo>
                    <a:pt x="248" y="868"/>
                  </a:lnTo>
                  <a:lnTo>
                    <a:pt x="248" y="872"/>
                  </a:lnTo>
                  <a:lnTo>
                    <a:pt x="248" y="878"/>
                  </a:lnTo>
                  <a:lnTo>
                    <a:pt x="248" y="879"/>
                  </a:lnTo>
                  <a:lnTo>
                    <a:pt x="248" y="882"/>
                  </a:lnTo>
                  <a:lnTo>
                    <a:pt x="248" y="883"/>
                  </a:lnTo>
                  <a:lnTo>
                    <a:pt x="248" y="884"/>
                  </a:lnTo>
                  <a:lnTo>
                    <a:pt x="248" y="889"/>
                  </a:lnTo>
                  <a:lnTo>
                    <a:pt x="248" y="894"/>
                  </a:lnTo>
                  <a:lnTo>
                    <a:pt x="245" y="894"/>
                  </a:lnTo>
                  <a:lnTo>
                    <a:pt x="244" y="894"/>
                  </a:lnTo>
                  <a:lnTo>
                    <a:pt x="243" y="893"/>
                  </a:lnTo>
                  <a:lnTo>
                    <a:pt x="242" y="893"/>
                  </a:lnTo>
                  <a:lnTo>
                    <a:pt x="242" y="896"/>
                  </a:lnTo>
                  <a:lnTo>
                    <a:pt x="242" y="897"/>
                  </a:lnTo>
                  <a:lnTo>
                    <a:pt x="242" y="899"/>
                  </a:lnTo>
                  <a:lnTo>
                    <a:pt x="242" y="900"/>
                  </a:lnTo>
                  <a:lnTo>
                    <a:pt x="242" y="901"/>
                  </a:lnTo>
                  <a:lnTo>
                    <a:pt x="242" y="904"/>
                  </a:lnTo>
                  <a:lnTo>
                    <a:pt x="242" y="905"/>
                  </a:lnTo>
                  <a:lnTo>
                    <a:pt x="239" y="905"/>
                  </a:lnTo>
                  <a:lnTo>
                    <a:pt x="236" y="905"/>
                  </a:lnTo>
                  <a:lnTo>
                    <a:pt x="235" y="905"/>
                  </a:lnTo>
                  <a:lnTo>
                    <a:pt x="230" y="905"/>
                  </a:lnTo>
                  <a:lnTo>
                    <a:pt x="228" y="905"/>
                  </a:lnTo>
                  <a:lnTo>
                    <a:pt x="222" y="905"/>
                  </a:lnTo>
                  <a:lnTo>
                    <a:pt x="221" y="905"/>
                  </a:lnTo>
                  <a:lnTo>
                    <a:pt x="220" y="908"/>
                  </a:lnTo>
                  <a:lnTo>
                    <a:pt x="217" y="911"/>
                  </a:lnTo>
                  <a:lnTo>
                    <a:pt x="217" y="912"/>
                  </a:lnTo>
                  <a:lnTo>
                    <a:pt x="217" y="913"/>
                  </a:lnTo>
                  <a:lnTo>
                    <a:pt x="216" y="913"/>
                  </a:lnTo>
                  <a:lnTo>
                    <a:pt x="216" y="914"/>
                  </a:lnTo>
                  <a:lnTo>
                    <a:pt x="215" y="915"/>
                  </a:lnTo>
                  <a:lnTo>
                    <a:pt x="214" y="915"/>
                  </a:lnTo>
                  <a:lnTo>
                    <a:pt x="214" y="914"/>
                  </a:lnTo>
                  <a:lnTo>
                    <a:pt x="215" y="914"/>
                  </a:lnTo>
                  <a:lnTo>
                    <a:pt x="215" y="913"/>
                  </a:lnTo>
                  <a:lnTo>
                    <a:pt x="214" y="913"/>
                  </a:lnTo>
                  <a:lnTo>
                    <a:pt x="214" y="914"/>
                  </a:lnTo>
                  <a:lnTo>
                    <a:pt x="214" y="915"/>
                  </a:lnTo>
                  <a:lnTo>
                    <a:pt x="213" y="915"/>
                  </a:lnTo>
                  <a:lnTo>
                    <a:pt x="211" y="915"/>
                  </a:lnTo>
                  <a:lnTo>
                    <a:pt x="210" y="917"/>
                  </a:lnTo>
                  <a:lnTo>
                    <a:pt x="209" y="917"/>
                  </a:lnTo>
                  <a:lnTo>
                    <a:pt x="209" y="918"/>
                  </a:lnTo>
                  <a:lnTo>
                    <a:pt x="208" y="918"/>
                  </a:lnTo>
                  <a:lnTo>
                    <a:pt x="208" y="919"/>
                  </a:lnTo>
                  <a:lnTo>
                    <a:pt x="207" y="919"/>
                  </a:lnTo>
                  <a:lnTo>
                    <a:pt x="206" y="919"/>
                  </a:lnTo>
                  <a:lnTo>
                    <a:pt x="206" y="920"/>
                  </a:lnTo>
                  <a:lnTo>
                    <a:pt x="204" y="920"/>
                  </a:lnTo>
                  <a:lnTo>
                    <a:pt x="204" y="921"/>
                  </a:lnTo>
                  <a:lnTo>
                    <a:pt x="203" y="920"/>
                  </a:lnTo>
                  <a:lnTo>
                    <a:pt x="203" y="921"/>
                  </a:lnTo>
                  <a:lnTo>
                    <a:pt x="202" y="921"/>
                  </a:lnTo>
                  <a:lnTo>
                    <a:pt x="202" y="922"/>
                  </a:lnTo>
                  <a:lnTo>
                    <a:pt x="201" y="922"/>
                  </a:lnTo>
                  <a:lnTo>
                    <a:pt x="200" y="924"/>
                  </a:lnTo>
                  <a:lnTo>
                    <a:pt x="199" y="924"/>
                  </a:lnTo>
                  <a:lnTo>
                    <a:pt x="197" y="924"/>
                  </a:lnTo>
                  <a:lnTo>
                    <a:pt x="197" y="925"/>
                  </a:lnTo>
                  <a:lnTo>
                    <a:pt x="196" y="925"/>
                  </a:lnTo>
                  <a:lnTo>
                    <a:pt x="195" y="925"/>
                  </a:lnTo>
                  <a:lnTo>
                    <a:pt x="195" y="924"/>
                  </a:lnTo>
                  <a:lnTo>
                    <a:pt x="194" y="924"/>
                  </a:lnTo>
                  <a:lnTo>
                    <a:pt x="193" y="924"/>
                  </a:lnTo>
                  <a:lnTo>
                    <a:pt x="193" y="925"/>
                  </a:lnTo>
                  <a:lnTo>
                    <a:pt x="192" y="925"/>
                  </a:lnTo>
                  <a:lnTo>
                    <a:pt x="192" y="924"/>
                  </a:lnTo>
                  <a:lnTo>
                    <a:pt x="190" y="924"/>
                  </a:lnTo>
                  <a:lnTo>
                    <a:pt x="190" y="925"/>
                  </a:lnTo>
                  <a:lnTo>
                    <a:pt x="190" y="924"/>
                  </a:lnTo>
                  <a:lnTo>
                    <a:pt x="190" y="925"/>
                  </a:lnTo>
                  <a:lnTo>
                    <a:pt x="189" y="925"/>
                  </a:lnTo>
                  <a:lnTo>
                    <a:pt x="188" y="926"/>
                  </a:lnTo>
                  <a:lnTo>
                    <a:pt x="188" y="927"/>
                  </a:lnTo>
                  <a:lnTo>
                    <a:pt x="188" y="928"/>
                  </a:lnTo>
                  <a:lnTo>
                    <a:pt x="187" y="928"/>
                  </a:lnTo>
                  <a:lnTo>
                    <a:pt x="186" y="928"/>
                  </a:lnTo>
                  <a:lnTo>
                    <a:pt x="186" y="927"/>
                  </a:lnTo>
                  <a:lnTo>
                    <a:pt x="185" y="927"/>
                  </a:lnTo>
                  <a:lnTo>
                    <a:pt x="183" y="927"/>
                  </a:lnTo>
                  <a:lnTo>
                    <a:pt x="182" y="927"/>
                  </a:lnTo>
                  <a:lnTo>
                    <a:pt x="181" y="927"/>
                  </a:lnTo>
                  <a:lnTo>
                    <a:pt x="181" y="928"/>
                  </a:lnTo>
                  <a:lnTo>
                    <a:pt x="180" y="928"/>
                  </a:lnTo>
                  <a:lnTo>
                    <a:pt x="179" y="927"/>
                  </a:lnTo>
                  <a:lnTo>
                    <a:pt x="178" y="927"/>
                  </a:lnTo>
                  <a:lnTo>
                    <a:pt x="176" y="927"/>
                  </a:lnTo>
                  <a:lnTo>
                    <a:pt x="176" y="926"/>
                  </a:lnTo>
                  <a:lnTo>
                    <a:pt x="175" y="926"/>
                  </a:lnTo>
                  <a:lnTo>
                    <a:pt x="174" y="926"/>
                  </a:lnTo>
                  <a:lnTo>
                    <a:pt x="174" y="927"/>
                  </a:lnTo>
                  <a:lnTo>
                    <a:pt x="173" y="927"/>
                  </a:lnTo>
                  <a:lnTo>
                    <a:pt x="172" y="927"/>
                  </a:lnTo>
                  <a:lnTo>
                    <a:pt x="171" y="927"/>
                  </a:lnTo>
                  <a:lnTo>
                    <a:pt x="169" y="927"/>
                  </a:lnTo>
                  <a:lnTo>
                    <a:pt x="168" y="927"/>
                  </a:lnTo>
                  <a:lnTo>
                    <a:pt x="167" y="927"/>
                  </a:lnTo>
                  <a:lnTo>
                    <a:pt x="167" y="928"/>
                  </a:lnTo>
                  <a:lnTo>
                    <a:pt x="166" y="928"/>
                  </a:lnTo>
                  <a:lnTo>
                    <a:pt x="165" y="928"/>
                  </a:lnTo>
                  <a:lnTo>
                    <a:pt x="164" y="928"/>
                  </a:lnTo>
                  <a:lnTo>
                    <a:pt x="164" y="927"/>
                  </a:lnTo>
                  <a:lnTo>
                    <a:pt x="162" y="927"/>
                  </a:lnTo>
                  <a:lnTo>
                    <a:pt x="162" y="926"/>
                  </a:lnTo>
                  <a:lnTo>
                    <a:pt x="161" y="926"/>
                  </a:lnTo>
                  <a:lnTo>
                    <a:pt x="161" y="927"/>
                  </a:lnTo>
                  <a:lnTo>
                    <a:pt x="160" y="927"/>
                  </a:lnTo>
                  <a:lnTo>
                    <a:pt x="160" y="928"/>
                  </a:lnTo>
                  <a:lnTo>
                    <a:pt x="159" y="928"/>
                  </a:lnTo>
                  <a:lnTo>
                    <a:pt x="158" y="928"/>
                  </a:lnTo>
                  <a:lnTo>
                    <a:pt x="158" y="929"/>
                  </a:lnTo>
                  <a:lnTo>
                    <a:pt x="158" y="931"/>
                  </a:lnTo>
                  <a:lnTo>
                    <a:pt x="158" y="932"/>
                  </a:lnTo>
                  <a:lnTo>
                    <a:pt x="158" y="933"/>
                  </a:lnTo>
                  <a:lnTo>
                    <a:pt x="158" y="934"/>
                  </a:lnTo>
                  <a:lnTo>
                    <a:pt x="157" y="934"/>
                  </a:lnTo>
                  <a:lnTo>
                    <a:pt x="157" y="935"/>
                  </a:lnTo>
                  <a:lnTo>
                    <a:pt x="155" y="935"/>
                  </a:lnTo>
                  <a:lnTo>
                    <a:pt x="155" y="934"/>
                  </a:lnTo>
                  <a:lnTo>
                    <a:pt x="155" y="935"/>
                  </a:lnTo>
                  <a:lnTo>
                    <a:pt x="154" y="935"/>
                  </a:lnTo>
                  <a:lnTo>
                    <a:pt x="153" y="935"/>
                  </a:lnTo>
                  <a:lnTo>
                    <a:pt x="152" y="935"/>
                  </a:lnTo>
                  <a:lnTo>
                    <a:pt x="152" y="936"/>
                  </a:lnTo>
                  <a:lnTo>
                    <a:pt x="151" y="936"/>
                  </a:lnTo>
                  <a:lnTo>
                    <a:pt x="150" y="936"/>
                  </a:lnTo>
                  <a:lnTo>
                    <a:pt x="150" y="935"/>
                  </a:lnTo>
                  <a:lnTo>
                    <a:pt x="148" y="935"/>
                  </a:lnTo>
                  <a:lnTo>
                    <a:pt x="148" y="936"/>
                  </a:lnTo>
                  <a:lnTo>
                    <a:pt x="148" y="935"/>
                  </a:lnTo>
                  <a:lnTo>
                    <a:pt x="148" y="936"/>
                  </a:lnTo>
                  <a:lnTo>
                    <a:pt x="147" y="936"/>
                  </a:lnTo>
                  <a:lnTo>
                    <a:pt x="146" y="936"/>
                  </a:lnTo>
                  <a:lnTo>
                    <a:pt x="146" y="935"/>
                  </a:lnTo>
                  <a:lnTo>
                    <a:pt x="146" y="936"/>
                  </a:lnTo>
                  <a:lnTo>
                    <a:pt x="145" y="936"/>
                  </a:lnTo>
                  <a:lnTo>
                    <a:pt x="145" y="935"/>
                  </a:lnTo>
                  <a:lnTo>
                    <a:pt x="144" y="935"/>
                  </a:lnTo>
                  <a:lnTo>
                    <a:pt x="142" y="935"/>
                  </a:lnTo>
                  <a:lnTo>
                    <a:pt x="141" y="935"/>
                  </a:lnTo>
                  <a:lnTo>
                    <a:pt x="141" y="934"/>
                  </a:lnTo>
                  <a:lnTo>
                    <a:pt x="140" y="934"/>
                  </a:lnTo>
                  <a:lnTo>
                    <a:pt x="139" y="934"/>
                  </a:lnTo>
                  <a:lnTo>
                    <a:pt x="139" y="935"/>
                  </a:lnTo>
                  <a:lnTo>
                    <a:pt x="138" y="935"/>
                  </a:lnTo>
                  <a:lnTo>
                    <a:pt x="138" y="936"/>
                  </a:lnTo>
                  <a:lnTo>
                    <a:pt x="137" y="936"/>
                  </a:lnTo>
                  <a:lnTo>
                    <a:pt x="137" y="935"/>
                  </a:lnTo>
                  <a:lnTo>
                    <a:pt x="135" y="935"/>
                  </a:lnTo>
                  <a:lnTo>
                    <a:pt x="134" y="936"/>
                  </a:lnTo>
                  <a:lnTo>
                    <a:pt x="133" y="936"/>
                  </a:lnTo>
                  <a:lnTo>
                    <a:pt x="132" y="938"/>
                  </a:lnTo>
                  <a:lnTo>
                    <a:pt x="131" y="938"/>
                  </a:lnTo>
                  <a:lnTo>
                    <a:pt x="130" y="939"/>
                  </a:lnTo>
                  <a:lnTo>
                    <a:pt x="128" y="939"/>
                  </a:lnTo>
                  <a:lnTo>
                    <a:pt x="128" y="940"/>
                  </a:lnTo>
                  <a:lnTo>
                    <a:pt x="127" y="940"/>
                  </a:lnTo>
                  <a:lnTo>
                    <a:pt x="126" y="940"/>
                  </a:lnTo>
                  <a:lnTo>
                    <a:pt x="126" y="941"/>
                  </a:lnTo>
                  <a:lnTo>
                    <a:pt x="125" y="941"/>
                  </a:lnTo>
                  <a:lnTo>
                    <a:pt x="124" y="941"/>
                  </a:lnTo>
                  <a:lnTo>
                    <a:pt x="123" y="941"/>
                  </a:lnTo>
                  <a:lnTo>
                    <a:pt x="121" y="942"/>
                  </a:lnTo>
                  <a:lnTo>
                    <a:pt x="120" y="942"/>
                  </a:lnTo>
                  <a:lnTo>
                    <a:pt x="120" y="943"/>
                  </a:lnTo>
                  <a:lnTo>
                    <a:pt x="119" y="943"/>
                  </a:lnTo>
                  <a:lnTo>
                    <a:pt x="119" y="945"/>
                  </a:lnTo>
                  <a:lnTo>
                    <a:pt x="118" y="946"/>
                  </a:lnTo>
                  <a:lnTo>
                    <a:pt x="117" y="947"/>
                  </a:lnTo>
                  <a:lnTo>
                    <a:pt x="116" y="947"/>
                  </a:lnTo>
                  <a:lnTo>
                    <a:pt x="116" y="948"/>
                  </a:lnTo>
                  <a:lnTo>
                    <a:pt x="116" y="949"/>
                  </a:lnTo>
                  <a:lnTo>
                    <a:pt x="114" y="949"/>
                  </a:lnTo>
                  <a:lnTo>
                    <a:pt x="114" y="950"/>
                  </a:lnTo>
                  <a:lnTo>
                    <a:pt x="113" y="950"/>
                  </a:lnTo>
                  <a:lnTo>
                    <a:pt x="113" y="952"/>
                  </a:lnTo>
                  <a:lnTo>
                    <a:pt x="113" y="953"/>
                  </a:lnTo>
                  <a:lnTo>
                    <a:pt x="112" y="953"/>
                  </a:lnTo>
                  <a:lnTo>
                    <a:pt x="112" y="954"/>
                  </a:lnTo>
                  <a:lnTo>
                    <a:pt x="112" y="955"/>
                  </a:lnTo>
                  <a:lnTo>
                    <a:pt x="111" y="955"/>
                  </a:lnTo>
                  <a:lnTo>
                    <a:pt x="110" y="955"/>
                  </a:lnTo>
                  <a:lnTo>
                    <a:pt x="109" y="954"/>
                  </a:lnTo>
                  <a:lnTo>
                    <a:pt x="107" y="954"/>
                  </a:lnTo>
                  <a:lnTo>
                    <a:pt x="106" y="954"/>
                  </a:lnTo>
                  <a:lnTo>
                    <a:pt x="105" y="954"/>
                  </a:lnTo>
                  <a:lnTo>
                    <a:pt x="104" y="955"/>
                  </a:lnTo>
                  <a:lnTo>
                    <a:pt x="103" y="955"/>
                  </a:lnTo>
                  <a:lnTo>
                    <a:pt x="102" y="955"/>
                  </a:lnTo>
                  <a:lnTo>
                    <a:pt x="100" y="955"/>
                  </a:lnTo>
                  <a:lnTo>
                    <a:pt x="99" y="955"/>
                  </a:lnTo>
                  <a:lnTo>
                    <a:pt x="98" y="955"/>
                  </a:lnTo>
                  <a:lnTo>
                    <a:pt x="98" y="954"/>
                  </a:lnTo>
                  <a:lnTo>
                    <a:pt x="97" y="954"/>
                  </a:lnTo>
                  <a:lnTo>
                    <a:pt x="96" y="954"/>
                  </a:lnTo>
                  <a:lnTo>
                    <a:pt x="95" y="953"/>
                  </a:lnTo>
                  <a:lnTo>
                    <a:pt x="93" y="953"/>
                  </a:lnTo>
                  <a:lnTo>
                    <a:pt x="93" y="952"/>
                  </a:lnTo>
                  <a:lnTo>
                    <a:pt x="92" y="952"/>
                  </a:lnTo>
                  <a:lnTo>
                    <a:pt x="92" y="950"/>
                  </a:lnTo>
                  <a:lnTo>
                    <a:pt x="91" y="949"/>
                  </a:lnTo>
                  <a:lnTo>
                    <a:pt x="92" y="949"/>
                  </a:lnTo>
                  <a:lnTo>
                    <a:pt x="93" y="949"/>
                  </a:lnTo>
                  <a:lnTo>
                    <a:pt x="95" y="949"/>
                  </a:lnTo>
                  <a:lnTo>
                    <a:pt x="95" y="950"/>
                  </a:lnTo>
                  <a:lnTo>
                    <a:pt x="96" y="950"/>
                  </a:lnTo>
                  <a:lnTo>
                    <a:pt x="96" y="949"/>
                  </a:lnTo>
                  <a:lnTo>
                    <a:pt x="96" y="948"/>
                  </a:lnTo>
                  <a:lnTo>
                    <a:pt x="96" y="943"/>
                  </a:lnTo>
                  <a:lnTo>
                    <a:pt x="96" y="940"/>
                  </a:lnTo>
                  <a:lnTo>
                    <a:pt x="95" y="939"/>
                  </a:lnTo>
                  <a:lnTo>
                    <a:pt x="93" y="938"/>
                  </a:lnTo>
                  <a:lnTo>
                    <a:pt x="92" y="938"/>
                  </a:lnTo>
                  <a:lnTo>
                    <a:pt x="91" y="936"/>
                  </a:lnTo>
                  <a:lnTo>
                    <a:pt x="90" y="935"/>
                  </a:lnTo>
                  <a:lnTo>
                    <a:pt x="89" y="935"/>
                  </a:lnTo>
                  <a:lnTo>
                    <a:pt x="89" y="934"/>
                  </a:lnTo>
                  <a:lnTo>
                    <a:pt x="88" y="934"/>
                  </a:lnTo>
                  <a:lnTo>
                    <a:pt x="88" y="933"/>
                  </a:lnTo>
                  <a:lnTo>
                    <a:pt x="86" y="933"/>
                  </a:lnTo>
                  <a:lnTo>
                    <a:pt x="86" y="934"/>
                  </a:lnTo>
                  <a:lnTo>
                    <a:pt x="85" y="934"/>
                  </a:lnTo>
                  <a:lnTo>
                    <a:pt x="84" y="934"/>
                  </a:lnTo>
                  <a:lnTo>
                    <a:pt x="83" y="934"/>
                  </a:lnTo>
                  <a:lnTo>
                    <a:pt x="82" y="934"/>
                  </a:lnTo>
                  <a:lnTo>
                    <a:pt x="82" y="936"/>
                  </a:lnTo>
                  <a:lnTo>
                    <a:pt x="81" y="936"/>
                  </a:lnTo>
                  <a:lnTo>
                    <a:pt x="79" y="936"/>
                  </a:lnTo>
                  <a:lnTo>
                    <a:pt x="79" y="935"/>
                  </a:lnTo>
                  <a:lnTo>
                    <a:pt x="79" y="934"/>
                  </a:lnTo>
                  <a:lnTo>
                    <a:pt x="79" y="933"/>
                  </a:lnTo>
                  <a:lnTo>
                    <a:pt x="78" y="933"/>
                  </a:lnTo>
                  <a:lnTo>
                    <a:pt x="78" y="934"/>
                  </a:lnTo>
                  <a:lnTo>
                    <a:pt x="77" y="934"/>
                  </a:lnTo>
                  <a:lnTo>
                    <a:pt x="76" y="934"/>
                  </a:lnTo>
                  <a:lnTo>
                    <a:pt x="75" y="934"/>
                  </a:lnTo>
                  <a:lnTo>
                    <a:pt x="74" y="934"/>
                  </a:lnTo>
                  <a:lnTo>
                    <a:pt x="75" y="934"/>
                  </a:lnTo>
                  <a:lnTo>
                    <a:pt x="75" y="933"/>
                  </a:lnTo>
                  <a:lnTo>
                    <a:pt x="76" y="933"/>
                  </a:lnTo>
                  <a:lnTo>
                    <a:pt x="76" y="932"/>
                  </a:lnTo>
                  <a:lnTo>
                    <a:pt x="76" y="931"/>
                  </a:lnTo>
                  <a:lnTo>
                    <a:pt x="76" y="929"/>
                  </a:lnTo>
                  <a:lnTo>
                    <a:pt x="76" y="928"/>
                  </a:lnTo>
                  <a:lnTo>
                    <a:pt x="76" y="927"/>
                  </a:lnTo>
                  <a:lnTo>
                    <a:pt x="77" y="927"/>
                  </a:lnTo>
                  <a:lnTo>
                    <a:pt x="77" y="926"/>
                  </a:lnTo>
                  <a:lnTo>
                    <a:pt x="77" y="925"/>
                  </a:lnTo>
                  <a:lnTo>
                    <a:pt x="77" y="924"/>
                  </a:lnTo>
                  <a:lnTo>
                    <a:pt x="78" y="924"/>
                  </a:lnTo>
                  <a:lnTo>
                    <a:pt x="78" y="922"/>
                  </a:lnTo>
                  <a:lnTo>
                    <a:pt x="78" y="921"/>
                  </a:lnTo>
                  <a:lnTo>
                    <a:pt x="78" y="920"/>
                  </a:lnTo>
                  <a:lnTo>
                    <a:pt x="79" y="920"/>
                  </a:lnTo>
                  <a:lnTo>
                    <a:pt x="79" y="919"/>
                  </a:lnTo>
                  <a:lnTo>
                    <a:pt x="79" y="918"/>
                  </a:lnTo>
                  <a:lnTo>
                    <a:pt x="81" y="918"/>
                  </a:lnTo>
                  <a:lnTo>
                    <a:pt x="81" y="917"/>
                  </a:lnTo>
                  <a:lnTo>
                    <a:pt x="79" y="917"/>
                  </a:lnTo>
                  <a:lnTo>
                    <a:pt x="79" y="915"/>
                  </a:lnTo>
                  <a:lnTo>
                    <a:pt x="81" y="915"/>
                  </a:lnTo>
                  <a:lnTo>
                    <a:pt x="81" y="914"/>
                  </a:lnTo>
                  <a:lnTo>
                    <a:pt x="79" y="914"/>
                  </a:lnTo>
                  <a:lnTo>
                    <a:pt x="78" y="914"/>
                  </a:lnTo>
                  <a:lnTo>
                    <a:pt x="78" y="913"/>
                  </a:lnTo>
                  <a:lnTo>
                    <a:pt x="77" y="914"/>
                  </a:lnTo>
                  <a:lnTo>
                    <a:pt x="76" y="914"/>
                  </a:lnTo>
                  <a:lnTo>
                    <a:pt x="75" y="914"/>
                  </a:lnTo>
                  <a:lnTo>
                    <a:pt x="75" y="913"/>
                  </a:lnTo>
                  <a:lnTo>
                    <a:pt x="74" y="913"/>
                  </a:lnTo>
                  <a:lnTo>
                    <a:pt x="74" y="912"/>
                  </a:lnTo>
                  <a:lnTo>
                    <a:pt x="72" y="912"/>
                  </a:lnTo>
                  <a:lnTo>
                    <a:pt x="71" y="912"/>
                  </a:lnTo>
                  <a:lnTo>
                    <a:pt x="70" y="911"/>
                  </a:lnTo>
                  <a:lnTo>
                    <a:pt x="69" y="911"/>
                  </a:lnTo>
                  <a:lnTo>
                    <a:pt x="68" y="911"/>
                  </a:lnTo>
                  <a:lnTo>
                    <a:pt x="68" y="912"/>
                  </a:lnTo>
                  <a:lnTo>
                    <a:pt x="68" y="911"/>
                  </a:lnTo>
                  <a:lnTo>
                    <a:pt x="67" y="911"/>
                  </a:lnTo>
                  <a:lnTo>
                    <a:pt x="67" y="910"/>
                  </a:lnTo>
                  <a:lnTo>
                    <a:pt x="65" y="910"/>
                  </a:lnTo>
                  <a:lnTo>
                    <a:pt x="65" y="908"/>
                  </a:lnTo>
                  <a:lnTo>
                    <a:pt x="64" y="908"/>
                  </a:lnTo>
                  <a:lnTo>
                    <a:pt x="64" y="907"/>
                  </a:lnTo>
                  <a:lnTo>
                    <a:pt x="62" y="907"/>
                  </a:lnTo>
                  <a:lnTo>
                    <a:pt x="60" y="907"/>
                  </a:lnTo>
                  <a:lnTo>
                    <a:pt x="60" y="908"/>
                  </a:lnTo>
                  <a:lnTo>
                    <a:pt x="60" y="910"/>
                  </a:lnTo>
                  <a:lnTo>
                    <a:pt x="61" y="910"/>
                  </a:lnTo>
                  <a:lnTo>
                    <a:pt x="61" y="911"/>
                  </a:lnTo>
                  <a:lnTo>
                    <a:pt x="60" y="911"/>
                  </a:lnTo>
                  <a:lnTo>
                    <a:pt x="58" y="911"/>
                  </a:lnTo>
                  <a:lnTo>
                    <a:pt x="58" y="913"/>
                  </a:lnTo>
                  <a:lnTo>
                    <a:pt x="57" y="913"/>
                  </a:lnTo>
                  <a:lnTo>
                    <a:pt x="57" y="914"/>
                  </a:lnTo>
                  <a:lnTo>
                    <a:pt x="57" y="915"/>
                  </a:lnTo>
                  <a:lnTo>
                    <a:pt x="56" y="915"/>
                  </a:lnTo>
                  <a:lnTo>
                    <a:pt x="55" y="915"/>
                  </a:lnTo>
                  <a:lnTo>
                    <a:pt x="53" y="915"/>
                  </a:lnTo>
                  <a:lnTo>
                    <a:pt x="51" y="915"/>
                  </a:lnTo>
                  <a:lnTo>
                    <a:pt x="50" y="915"/>
                  </a:lnTo>
                  <a:lnTo>
                    <a:pt x="50" y="917"/>
                  </a:lnTo>
                  <a:lnTo>
                    <a:pt x="49" y="917"/>
                  </a:lnTo>
                  <a:lnTo>
                    <a:pt x="49" y="918"/>
                  </a:lnTo>
                  <a:lnTo>
                    <a:pt x="49" y="919"/>
                  </a:lnTo>
                  <a:lnTo>
                    <a:pt x="49" y="918"/>
                  </a:lnTo>
                  <a:lnTo>
                    <a:pt x="48" y="918"/>
                  </a:lnTo>
                  <a:lnTo>
                    <a:pt x="48" y="917"/>
                  </a:lnTo>
                  <a:lnTo>
                    <a:pt x="47" y="915"/>
                  </a:lnTo>
                  <a:lnTo>
                    <a:pt x="46" y="915"/>
                  </a:lnTo>
                  <a:lnTo>
                    <a:pt x="46" y="914"/>
                  </a:lnTo>
                  <a:lnTo>
                    <a:pt x="46" y="913"/>
                  </a:lnTo>
                  <a:lnTo>
                    <a:pt x="47" y="912"/>
                  </a:lnTo>
                  <a:lnTo>
                    <a:pt x="46" y="911"/>
                  </a:lnTo>
                  <a:lnTo>
                    <a:pt x="46" y="910"/>
                  </a:lnTo>
                  <a:lnTo>
                    <a:pt x="47" y="910"/>
                  </a:lnTo>
                  <a:lnTo>
                    <a:pt x="46" y="910"/>
                  </a:lnTo>
                  <a:lnTo>
                    <a:pt x="46" y="908"/>
                  </a:lnTo>
                  <a:lnTo>
                    <a:pt x="46" y="907"/>
                  </a:lnTo>
                  <a:lnTo>
                    <a:pt x="44" y="906"/>
                  </a:lnTo>
                  <a:lnTo>
                    <a:pt x="43" y="906"/>
                  </a:lnTo>
                  <a:lnTo>
                    <a:pt x="42" y="906"/>
                  </a:lnTo>
                  <a:lnTo>
                    <a:pt x="42" y="907"/>
                  </a:lnTo>
                  <a:lnTo>
                    <a:pt x="41" y="907"/>
                  </a:lnTo>
                  <a:lnTo>
                    <a:pt x="40" y="907"/>
                  </a:lnTo>
                  <a:lnTo>
                    <a:pt x="40" y="908"/>
                  </a:lnTo>
                  <a:lnTo>
                    <a:pt x="39" y="908"/>
                  </a:lnTo>
                  <a:lnTo>
                    <a:pt x="39" y="907"/>
                  </a:lnTo>
                  <a:lnTo>
                    <a:pt x="39" y="906"/>
                  </a:lnTo>
                  <a:lnTo>
                    <a:pt x="39" y="905"/>
                  </a:lnTo>
                  <a:lnTo>
                    <a:pt x="39" y="904"/>
                  </a:lnTo>
                  <a:lnTo>
                    <a:pt x="40" y="904"/>
                  </a:lnTo>
                  <a:lnTo>
                    <a:pt x="40" y="903"/>
                  </a:lnTo>
                  <a:lnTo>
                    <a:pt x="41" y="903"/>
                  </a:lnTo>
                  <a:lnTo>
                    <a:pt x="41" y="901"/>
                  </a:lnTo>
                  <a:lnTo>
                    <a:pt x="40" y="901"/>
                  </a:lnTo>
                  <a:lnTo>
                    <a:pt x="39" y="903"/>
                  </a:lnTo>
                  <a:lnTo>
                    <a:pt x="37" y="903"/>
                  </a:lnTo>
                  <a:lnTo>
                    <a:pt x="37" y="901"/>
                  </a:lnTo>
                  <a:lnTo>
                    <a:pt x="36" y="901"/>
                  </a:lnTo>
                  <a:lnTo>
                    <a:pt x="36" y="903"/>
                  </a:lnTo>
                  <a:lnTo>
                    <a:pt x="36" y="904"/>
                  </a:lnTo>
                  <a:lnTo>
                    <a:pt x="36" y="905"/>
                  </a:lnTo>
                  <a:lnTo>
                    <a:pt x="36" y="906"/>
                  </a:lnTo>
                  <a:lnTo>
                    <a:pt x="36" y="907"/>
                  </a:lnTo>
                  <a:lnTo>
                    <a:pt x="36" y="908"/>
                  </a:lnTo>
                  <a:lnTo>
                    <a:pt x="36" y="910"/>
                  </a:lnTo>
                  <a:lnTo>
                    <a:pt x="36" y="911"/>
                  </a:lnTo>
                  <a:lnTo>
                    <a:pt x="35" y="911"/>
                  </a:lnTo>
                  <a:lnTo>
                    <a:pt x="34" y="911"/>
                  </a:lnTo>
                  <a:lnTo>
                    <a:pt x="34" y="910"/>
                  </a:lnTo>
                  <a:lnTo>
                    <a:pt x="33" y="910"/>
                  </a:lnTo>
                  <a:lnTo>
                    <a:pt x="32" y="910"/>
                  </a:lnTo>
                  <a:lnTo>
                    <a:pt x="30" y="910"/>
                  </a:lnTo>
                  <a:lnTo>
                    <a:pt x="30" y="908"/>
                  </a:lnTo>
                  <a:lnTo>
                    <a:pt x="29" y="908"/>
                  </a:lnTo>
                  <a:lnTo>
                    <a:pt x="28" y="908"/>
                  </a:lnTo>
                  <a:lnTo>
                    <a:pt x="27" y="908"/>
                  </a:lnTo>
                  <a:lnTo>
                    <a:pt x="27" y="907"/>
                  </a:lnTo>
                  <a:lnTo>
                    <a:pt x="26" y="907"/>
                  </a:lnTo>
                  <a:lnTo>
                    <a:pt x="26" y="908"/>
                  </a:lnTo>
                  <a:lnTo>
                    <a:pt x="26" y="910"/>
                  </a:lnTo>
                  <a:lnTo>
                    <a:pt x="26" y="911"/>
                  </a:lnTo>
                  <a:lnTo>
                    <a:pt x="26" y="912"/>
                  </a:lnTo>
                  <a:lnTo>
                    <a:pt x="25" y="915"/>
                  </a:lnTo>
                  <a:lnTo>
                    <a:pt x="26" y="915"/>
                  </a:lnTo>
                  <a:lnTo>
                    <a:pt x="28" y="915"/>
                  </a:lnTo>
                  <a:lnTo>
                    <a:pt x="29" y="915"/>
                  </a:lnTo>
                  <a:lnTo>
                    <a:pt x="30" y="915"/>
                  </a:lnTo>
                  <a:lnTo>
                    <a:pt x="30" y="917"/>
                  </a:lnTo>
                  <a:lnTo>
                    <a:pt x="30" y="919"/>
                  </a:lnTo>
                  <a:lnTo>
                    <a:pt x="30" y="925"/>
                  </a:lnTo>
                  <a:lnTo>
                    <a:pt x="30" y="926"/>
                  </a:lnTo>
                  <a:lnTo>
                    <a:pt x="30" y="929"/>
                  </a:lnTo>
                  <a:lnTo>
                    <a:pt x="30" y="932"/>
                  </a:lnTo>
                  <a:lnTo>
                    <a:pt x="30" y="933"/>
                  </a:lnTo>
                  <a:lnTo>
                    <a:pt x="29" y="934"/>
                  </a:lnTo>
                  <a:lnTo>
                    <a:pt x="29" y="935"/>
                  </a:lnTo>
                  <a:lnTo>
                    <a:pt x="29" y="936"/>
                  </a:lnTo>
                  <a:lnTo>
                    <a:pt x="29" y="938"/>
                  </a:lnTo>
                  <a:lnTo>
                    <a:pt x="28" y="938"/>
                  </a:lnTo>
                  <a:lnTo>
                    <a:pt x="28" y="936"/>
                  </a:lnTo>
                  <a:lnTo>
                    <a:pt x="27" y="938"/>
                  </a:lnTo>
                  <a:lnTo>
                    <a:pt x="27" y="939"/>
                  </a:lnTo>
                  <a:lnTo>
                    <a:pt x="26" y="939"/>
                  </a:lnTo>
                  <a:lnTo>
                    <a:pt x="26" y="940"/>
                  </a:lnTo>
                  <a:lnTo>
                    <a:pt x="26" y="941"/>
                  </a:lnTo>
                  <a:lnTo>
                    <a:pt x="26" y="942"/>
                  </a:lnTo>
                  <a:lnTo>
                    <a:pt x="25" y="941"/>
                  </a:lnTo>
                  <a:lnTo>
                    <a:pt x="25" y="942"/>
                  </a:lnTo>
                  <a:lnTo>
                    <a:pt x="23" y="942"/>
                  </a:lnTo>
                  <a:lnTo>
                    <a:pt x="23" y="943"/>
                  </a:lnTo>
                  <a:lnTo>
                    <a:pt x="22" y="943"/>
                  </a:lnTo>
                  <a:lnTo>
                    <a:pt x="21" y="943"/>
                  </a:lnTo>
                  <a:lnTo>
                    <a:pt x="21" y="945"/>
                  </a:lnTo>
                  <a:lnTo>
                    <a:pt x="21" y="946"/>
                  </a:lnTo>
                  <a:lnTo>
                    <a:pt x="20" y="946"/>
                  </a:lnTo>
                  <a:lnTo>
                    <a:pt x="20" y="947"/>
                  </a:lnTo>
                  <a:lnTo>
                    <a:pt x="20" y="948"/>
                  </a:lnTo>
                  <a:lnTo>
                    <a:pt x="20" y="947"/>
                  </a:lnTo>
                  <a:lnTo>
                    <a:pt x="19" y="947"/>
                  </a:lnTo>
                  <a:lnTo>
                    <a:pt x="18" y="947"/>
                  </a:lnTo>
                  <a:lnTo>
                    <a:pt x="18" y="948"/>
                  </a:lnTo>
                  <a:lnTo>
                    <a:pt x="18" y="949"/>
                  </a:lnTo>
                  <a:lnTo>
                    <a:pt x="18" y="950"/>
                  </a:lnTo>
                  <a:lnTo>
                    <a:pt x="18" y="952"/>
                  </a:lnTo>
                  <a:lnTo>
                    <a:pt x="16" y="952"/>
                  </a:lnTo>
                  <a:lnTo>
                    <a:pt x="15" y="952"/>
                  </a:lnTo>
                  <a:lnTo>
                    <a:pt x="15" y="950"/>
                  </a:lnTo>
                  <a:lnTo>
                    <a:pt x="14" y="950"/>
                  </a:lnTo>
                  <a:lnTo>
                    <a:pt x="14" y="952"/>
                  </a:lnTo>
                  <a:lnTo>
                    <a:pt x="14" y="950"/>
                  </a:lnTo>
                  <a:lnTo>
                    <a:pt x="15" y="950"/>
                  </a:lnTo>
                  <a:lnTo>
                    <a:pt x="14" y="950"/>
                  </a:lnTo>
                  <a:lnTo>
                    <a:pt x="14" y="949"/>
                  </a:lnTo>
                  <a:lnTo>
                    <a:pt x="13" y="949"/>
                  </a:lnTo>
                  <a:lnTo>
                    <a:pt x="12" y="948"/>
                  </a:lnTo>
                  <a:lnTo>
                    <a:pt x="12" y="947"/>
                  </a:lnTo>
                  <a:lnTo>
                    <a:pt x="12" y="946"/>
                  </a:lnTo>
                  <a:lnTo>
                    <a:pt x="11" y="946"/>
                  </a:lnTo>
                  <a:lnTo>
                    <a:pt x="11" y="945"/>
                  </a:lnTo>
                  <a:lnTo>
                    <a:pt x="9" y="945"/>
                  </a:lnTo>
                  <a:lnTo>
                    <a:pt x="8" y="945"/>
                  </a:lnTo>
                  <a:lnTo>
                    <a:pt x="7" y="945"/>
                  </a:lnTo>
                  <a:lnTo>
                    <a:pt x="7" y="943"/>
                  </a:lnTo>
                  <a:lnTo>
                    <a:pt x="7" y="942"/>
                  </a:lnTo>
                  <a:lnTo>
                    <a:pt x="6" y="942"/>
                  </a:lnTo>
                  <a:lnTo>
                    <a:pt x="2" y="942"/>
                  </a:lnTo>
                  <a:lnTo>
                    <a:pt x="0" y="942"/>
                  </a:lnTo>
                  <a:lnTo>
                    <a:pt x="0" y="941"/>
                  </a:lnTo>
                  <a:lnTo>
                    <a:pt x="0" y="940"/>
                  </a:lnTo>
                  <a:lnTo>
                    <a:pt x="0" y="939"/>
                  </a:lnTo>
                  <a:lnTo>
                    <a:pt x="0" y="938"/>
                  </a:lnTo>
                  <a:lnTo>
                    <a:pt x="0" y="936"/>
                  </a:lnTo>
                  <a:lnTo>
                    <a:pt x="0" y="931"/>
                  </a:lnTo>
                  <a:lnTo>
                    <a:pt x="0" y="929"/>
                  </a:lnTo>
                  <a:lnTo>
                    <a:pt x="0" y="928"/>
                  </a:lnTo>
                  <a:lnTo>
                    <a:pt x="0" y="927"/>
                  </a:lnTo>
                  <a:lnTo>
                    <a:pt x="0" y="926"/>
                  </a:lnTo>
                  <a:lnTo>
                    <a:pt x="0" y="925"/>
                  </a:lnTo>
                  <a:lnTo>
                    <a:pt x="0" y="920"/>
                  </a:lnTo>
                  <a:lnTo>
                    <a:pt x="1" y="914"/>
                  </a:lnTo>
                  <a:lnTo>
                    <a:pt x="1" y="913"/>
                  </a:lnTo>
                  <a:lnTo>
                    <a:pt x="1" y="908"/>
                  </a:lnTo>
                  <a:lnTo>
                    <a:pt x="1" y="907"/>
                  </a:lnTo>
                  <a:lnTo>
                    <a:pt x="1" y="906"/>
                  </a:lnTo>
                  <a:lnTo>
                    <a:pt x="1" y="904"/>
                  </a:lnTo>
                  <a:lnTo>
                    <a:pt x="1" y="903"/>
                  </a:lnTo>
                  <a:lnTo>
                    <a:pt x="1" y="900"/>
                  </a:lnTo>
                  <a:lnTo>
                    <a:pt x="1" y="899"/>
                  </a:lnTo>
                  <a:lnTo>
                    <a:pt x="1" y="898"/>
                  </a:lnTo>
                  <a:lnTo>
                    <a:pt x="1" y="897"/>
                  </a:lnTo>
                  <a:lnTo>
                    <a:pt x="1" y="892"/>
                  </a:lnTo>
                  <a:lnTo>
                    <a:pt x="1" y="891"/>
                  </a:lnTo>
                  <a:lnTo>
                    <a:pt x="1" y="890"/>
                  </a:lnTo>
                  <a:lnTo>
                    <a:pt x="1" y="889"/>
                  </a:lnTo>
                  <a:lnTo>
                    <a:pt x="2" y="886"/>
                  </a:lnTo>
                  <a:lnTo>
                    <a:pt x="2" y="873"/>
                  </a:lnTo>
                  <a:lnTo>
                    <a:pt x="2" y="870"/>
                  </a:lnTo>
                  <a:lnTo>
                    <a:pt x="2" y="866"/>
                  </a:lnTo>
                  <a:lnTo>
                    <a:pt x="2" y="865"/>
                  </a:lnTo>
                  <a:lnTo>
                    <a:pt x="2" y="863"/>
                  </a:lnTo>
                  <a:lnTo>
                    <a:pt x="2" y="858"/>
                  </a:lnTo>
                  <a:lnTo>
                    <a:pt x="4" y="856"/>
                  </a:lnTo>
                  <a:lnTo>
                    <a:pt x="4" y="854"/>
                  </a:lnTo>
                  <a:lnTo>
                    <a:pt x="4" y="852"/>
                  </a:lnTo>
                  <a:lnTo>
                    <a:pt x="4" y="851"/>
                  </a:lnTo>
                  <a:lnTo>
                    <a:pt x="4" y="850"/>
                  </a:lnTo>
                  <a:lnTo>
                    <a:pt x="4" y="848"/>
                  </a:lnTo>
                  <a:lnTo>
                    <a:pt x="4" y="847"/>
                  </a:lnTo>
                  <a:lnTo>
                    <a:pt x="4" y="844"/>
                  </a:lnTo>
                  <a:lnTo>
                    <a:pt x="4" y="843"/>
                  </a:lnTo>
                  <a:lnTo>
                    <a:pt x="4" y="842"/>
                  </a:lnTo>
                  <a:lnTo>
                    <a:pt x="4" y="841"/>
                  </a:lnTo>
                  <a:lnTo>
                    <a:pt x="4" y="837"/>
                  </a:lnTo>
                  <a:lnTo>
                    <a:pt x="4" y="835"/>
                  </a:lnTo>
                  <a:lnTo>
                    <a:pt x="4" y="833"/>
                  </a:lnTo>
                  <a:lnTo>
                    <a:pt x="5" y="831"/>
                  </a:lnTo>
                  <a:lnTo>
                    <a:pt x="5" y="827"/>
                  </a:lnTo>
                  <a:lnTo>
                    <a:pt x="5" y="826"/>
                  </a:lnTo>
                  <a:lnTo>
                    <a:pt x="5" y="823"/>
                  </a:lnTo>
                  <a:lnTo>
                    <a:pt x="5" y="822"/>
                  </a:lnTo>
                  <a:lnTo>
                    <a:pt x="5" y="821"/>
                  </a:lnTo>
                  <a:lnTo>
                    <a:pt x="5" y="819"/>
                  </a:lnTo>
                  <a:lnTo>
                    <a:pt x="5" y="815"/>
                  </a:lnTo>
                  <a:lnTo>
                    <a:pt x="5" y="812"/>
                  </a:lnTo>
                  <a:lnTo>
                    <a:pt x="6" y="807"/>
                  </a:lnTo>
                  <a:lnTo>
                    <a:pt x="6" y="805"/>
                  </a:lnTo>
                  <a:lnTo>
                    <a:pt x="6" y="803"/>
                  </a:lnTo>
                  <a:lnTo>
                    <a:pt x="6" y="801"/>
                  </a:lnTo>
                  <a:lnTo>
                    <a:pt x="6" y="800"/>
                  </a:lnTo>
                  <a:lnTo>
                    <a:pt x="6" y="793"/>
                  </a:lnTo>
                  <a:lnTo>
                    <a:pt x="6" y="791"/>
                  </a:lnTo>
                  <a:lnTo>
                    <a:pt x="6" y="789"/>
                  </a:lnTo>
                  <a:lnTo>
                    <a:pt x="6" y="788"/>
                  </a:lnTo>
                  <a:lnTo>
                    <a:pt x="6" y="787"/>
                  </a:lnTo>
                  <a:lnTo>
                    <a:pt x="6" y="782"/>
                  </a:lnTo>
                  <a:lnTo>
                    <a:pt x="7" y="781"/>
                  </a:lnTo>
                  <a:lnTo>
                    <a:pt x="7" y="780"/>
                  </a:lnTo>
                  <a:lnTo>
                    <a:pt x="7" y="779"/>
                  </a:lnTo>
                  <a:lnTo>
                    <a:pt x="7" y="778"/>
                  </a:lnTo>
                  <a:lnTo>
                    <a:pt x="7" y="777"/>
                  </a:lnTo>
                  <a:lnTo>
                    <a:pt x="7" y="775"/>
                  </a:lnTo>
                  <a:lnTo>
                    <a:pt x="7" y="774"/>
                  </a:lnTo>
                  <a:lnTo>
                    <a:pt x="7" y="771"/>
                  </a:lnTo>
                  <a:lnTo>
                    <a:pt x="7" y="770"/>
                  </a:lnTo>
                  <a:lnTo>
                    <a:pt x="7" y="767"/>
                  </a:lnTo>
                  <a:lnTo>
                    <a:pt x="7" y="764"/>
                  </a:lnTo>
                  <a:lnTo>
                    <a:pt x="7" y="760"/>
                  </a:lnTo>
                  <a:lnTo>
                    <a:pt x="8" y="755"/>
                  </a:lnTo>
                  <a:lnTo>
                    <a:pt x="8" y="754"/>
                  </a:lnTo>
                  <a:lnTo>
                    <a:pt x="8" y="752"/>
                  </a:lnTo>
                  <a:lnTo>
                    <a:pt x="8" y="748"/>
                  </a:lnTo>
                  <a:lnTo>
                    <a:pt x="8" y="747"/>
                  </a:lnTo>
                  <a:lnTo>
                    <a:pt x="8" y="746"/>
                  </a:lnTo>
                  <a:lnTo>
                    <a:pt x="8" y="744"/>
                  </a:lnTo>
                  <a:lnTo>
                    <a:pt x="8" y="743"/>
                  </a:lnTo>
                  <a:lnTo>
                    <a:pt x="8" y="741"/>
                  </a:lnTo>
                  <a:lnTo>
                    <a:pt x="8" y="740"/>
                  </a:lnTo>
                  <a:lnTo>
                    <a:pt x="8" y="737"/>
                  </a:lnTo>
                  <a:lnTo>
                    <a:pt x="8" y="736"/>
                  </a:lnTo>
                  <a:lnTo>
                    <a:pt x="8" y="734"/>
                  </a:lnTo>
                  <a:lnTo>
                    <a:pt x="8" y="733"/>
                  </a:lnTo>
                  <a:lnTo>
                    <a:pt x="8" y="732"/>
                  </a:lnTo>
                  <a:lnTo>
                    <a:pt x="8" y="731"/>
                  </a:lnTo>
                  <a:lnTo>
                    <a:pt x="8" y="730"/>
                  </a:lnTo>
                  <a:lnTo>
                    <a:pt x="8" y="729"/>
                  </a:lnTo>
                  <a:lnTo>
                    <a:pt x="9" y="729"/>
                  </a:lnTo>
                  <a:lnTo>
                    <a:pt x="9" y="726"/>
                  </a:lnTo>
                  <a:lnTo>
                    <a:pt x="9" y="725"/>
                  </a:lnTo>
                  <a:lnTo>
                    <a:pt x="9" y="724"/>
                  </a:lnTo>
                  <a:lnTo>
                    <a:pt x="9" y="723"/>
                  </a:lnTo>
                  <a:lnTo>
                    <a:pt x="9" y="722"/>
                  </a:lnTo>
                  <a:lnTo>
                    <a:pt x="9" y="720"/>
                  </a:lnTo>
                  <a:lnTo>
                    <a:pt x="9" y="719"/>
                  </a:lnTo>
                  <a:lnTo>
                    <a:pt x="9" y="718"/>
                  </a:lnTo>
                  <a:lnTo>
                    <a:pt x="9" y="716"/>
                  </a:lnTo>
                  <a:lnTo>
                    <a:pt x="9" y="715"/>
                  </a:lnTo>
                  <a:lnTo>
                    <a:pt x="9" y="709"/>
                  </a:lnTo>
                  <a:lnTo>
                    <a:pt x="9" y="705"/>
                  </a:lnTo>
                  <a:lnTo>
                    <a:pt x="9" y="704"/>
                  </a:lnTo>
                  <a:lnTo>
                    <a:pt x="9" y="703"/>
                  </a:lnTo>
                  <a:lnTo>
                    <a:pt x="11" y="698"/>
                  </a:lnTo>
                  <a:lnTo>
                    <a:pt x="11" y="694"/>
                  </a:lnTo>
                  <a:lnTo>
                    <a:pt x="11" y="692"/>
                  </a:lnTo>
                  <a:lnTo>
                    <a:pt x="11" y="691"/>
                  </a:lnTo>
                  <a:lnTo>
                    <a:pt x="11" y="687"/>
                  </a:lnTo>
                  <a:lnTo>
                    <a:pt x="11" y="684"/>
                  </a:lnTo>
                  <a:lnTo>
                    <a:pt x="11" y="682"/>
                  </a:lnTo>
                  <a:lnTo>
                    <a:pt x="11" y="680"/>
                  </a:lnTo>
                  <a:lnTo>
                    <a:pt x="11" y="676"/>
                  </a:lnTo>
                  <a:lnTo>
                    <a:pt x="11" y="675"/>
                  </a:lnTo>
                  <a:lnTo>
                    <a:pt x="12" y="670"/>
                  </a:lnTo>
                  <a:lnTo>
                    <a:pt x="12" y="668"/>
                  </a:lnTo>
                  <a:lnTo>
                    <a:pt x="12" y="664"/>
                  </a:lnTo>
                  <a:lnTo>
                    <a:pt x="12" y="663"/>
                  </a:lnTo>
                  <a:lnTo>
                    <a:pt x="12" y="662"/>
                  </a:lnTo>
                  <a:lnTo>
                    <a:pt x="12" y="659"/>
                  </a:lnTo>
                  <a:lnTo>
                    <a:pt x="12" y="657"/>
                  </a:lnTo>
                  <a:lnTo>
                    <a:pt x="12" y="656"/>
                  </a:lnTo>
                  <a:lnTo>
                    <a:pt x="12" y="652"/>
                  </a:lnTo>
                  <a:lnTo>
                    <a:pt x="12" y="643"/>
                  </a:lnTo>
                  <a:lnTo>
                    <a:pt x="12" y="642"/>
                  </a:lnTo>
                  <a:lnTo>
                    <a:pt x="13" y="641"/>
                  </a:lnTo>
                  <a:lnTo>
                    <a:pt x="13" y="640"/>
                  </a:lnTo>
                  <a:lnTo>
                    <a:pt x="13" y="639"/>
                  </a:lnTo>
                  <a:lnTo>
                    <a:pt x="13" y="636"/>
                  </a:lnTo>
                  <a:lnTo>
                    <a:pt x="13" y="634"/>
                  </a:lnTo>
                  <a:lnTo>
                    <a:pt x="13" y="631"/>
                  </a:lnTo>
                  <a:lnTo>
                    <a:pt x="13" y="626"/>
                  </a:lnTo>
                  <a:lnTo>
                    <a:pt x="13" y="625"/>
                  </a:lnTo>
                  <a:lnTo>
                    <a:pt x="13" y="621"/>
                  </a:lnTo>
                  <a:lnTo>
                    <a:pt x="13" y="620"/>
                  </a:lnTo>
                  <a:lnTo>
                    <a:pt x="14" y="617"/>
                  </a:lnTo>
                  <a:lnTo>
                    <a:pt x="14" y="614"/>
                  </a:lnTo>
                  <a:lnTo>
                    <a:pt x="14" y="613"/>
                  </a:lnTo>
                  <a:lnTo>
                    <a:pt x="14" y="612"/>
                  </a:lnTo>
                  <a:lnTo>
                    <a:pt x="14" y="611"/>
                  </a:lnTo>
                  <a:lnTo>
                    <a:pt x="14" y="610"/>
                  </a:lnTo>
                  <a:lnTo>
                    <a:pt x="14" y="608"/>
                  </a:lnTo>
                  <a:lnTo>
                    <a:pt x="14" y="604"/>
                  </a:lnTo>
                  <a:lnTo>
                    <a:pt x="14" y="603"/>
                  </a:lnTo>
                  <a:lnTo>
                    <a:pt x="14" y="601"/>
                  </a:lnTo>
                  <a:lnTo>
                    <a:pt x="14" y="600"/>
                  </a:lnTo>
                  <a:lnTo>
                    <a:pt x="14" y="599"/>
                  </a:lnTo>
                  <a:lnTo>
                    <a:pt x="14" y="596"/>
                  </a:lnTo>
                  <a:lnTo>
                    <a:pt x="14" y="593"/>
                  </a:lnTo>
                  <a:lnTo>
                    <a:pt x="14" y="591"/>
                  </a:lnTo>
                  <a:lnTo>
                    <a:pt x="15" y="584"/>
                  </a:lnTo>
                  <a:lnTo>
                    <a:pt x="15" y="579"/>
                  </a:lnTo>
                  <a:lnTo>
                    <a:pt x="15" y="573"/>
                  </a:lnTo>
                  <a:lnTo>
                    <a:pt x="15" y="572"/>
                  </a:lnTo>
                  <a:lnTo>
                    <a:pt x="15" y="569"/>
                  </a:lnTo>
                  <a:lnTo>
                    <a:pt x="15" y="564"/>
                  </a:lnTo>
                  <a:lnTo>
                    <a:pt x="15" y="562"/>
                  </a:lnTo>
                  <a:lnTo>
                    <a:pt x="15" y="559"/>
                  </a:lnTo>
                  <a:lnTo>
                    <a:pt x="15" y="558"/>
                  </a:lnTo>
                  <a:lnTo>
                    <a:pt x="15" y="556"/>
                  </a:lnTo>
                  <a:lnTo>
                    <a:pt x="16" y="554"/>
                  </a:lnTo>
                  <a:lnTo>
                    <a:pt x="16" y="552"/>
                  </a:lnTo>
                  <a:lnTo>
                    <a:pt x="16" y="551"/>
                  </a:lnTo>
                  <a:lnTo>
                    <a:pt x="16" y="550"/>
                  </a:lnTo>
                  <a:lnTo>
                    <a:pt x="16" y="545"/>
                  </a:lnTo>
                  <a:lnTo>
                    <a:pt x="16" y="542"/>
                  </a:lnTo>
                  <a:lnTo>
                    <a:pt x="16" y="541"/>
                  </a:lnTo>
                  <a:lnTo>
                    <a:pt x="16" y="540"/>
                  </a:lnTo>
                  <a:lnTo>
                    <a:pt x="16" y="535"/>
                  </a:lnTo>
                  <a:lnTo>
                    <a:pt x="16" y="534"/>
                  </a:lnTo>
                  <a:lnTo>
                    <a:pt x="16" y="530"/>
                  </a:lnTo>
                  <a:lnTo>
                    <a:pt x="16" y="529"/>
                  </a:lnTo>
                  <a:lnTo>
                    <a:pt x="16" y="528"/>
                  </a:lnTo>
                  <a:lnTo>
                    <a:pt x="16" y="525"/>
                  </a:lnTo>
                  <a:lnTo>
                    <a:pt x="16" y="524"/>
                  </a:lnTo>
                  <a:lnTo>
                    <a:pt x="16" y="523"/>
                  </a:lnTo>
                  <a:lnTo>
                    <a:pt x="16" y="522"/>
                  </a:lnTo>
                  <a:lnTo>
                    <a:pt x="16" y="520"/>
                  </a:lnTo>
                  <a:lnTo>
                    <a:pt x="16" y="517"/>
                  </a:lnTo>
                  <a:lnTo>
                    <a:pt x="18" y="513"/>
                  </a:lnTo>
                  <a:lnTo>
                    <a:pt x="18" y="511"/>
                  </a:lnTo>
                  <a:lnTo>
                    <a:pt x="18" y="507"/>
                  </a:lnTo>
                  <a:lnTo>
                    <a:pt x="18" y="506"/>
                  </a:lnTo>
                  <a:lnTo>
                    <a:pt x="18" y="502"/>
                  </a:lnTo>
                  <a:lnTo>
                    <a:pt x="18" y="495"/>
                  </a:lnTo>
                  <a:lnTo>
                    <a:pt x="18" y="488"/>
                  </a:lnTo>
                  <a:lnTo>
                    <a:pt x="18" y="487"/>
                  </a:lnTo>
                  <a:lnTo>
                    <a:pt x="18" y="479"/>
                  </a:lnTo>
                  <a:lnTo>
                    <a:pt x="18" y="476"/>
                  </a:lnTo>
                  <a:lnTo>
                    <a:pt x="18" y="473"/>
                  </a:lnTo>
                  <a:lnTo>
                    <a:pt x="19" y="468"/>
                  </a:lnTo>
                  <a:lnTo>
                    <a:pt x="19" y="467"/>
                  </a:lnTo>
                  <a:lnTo>
                    <a:pt x="19" y="465"/>
                  </a:lnTo>
                  <a:lnTo>
                    <a:pt x="19" y="464"/>
                  </a:lnTo>
                  <a:lnTo>
                    <a:pt x="19" y="461"/>
                  </a:lnTo>
                  <a:lnTo>
                    <a:pt x="19" y="460"/>
                  </a:lnTo>
                  <a:lnTo>
                    <a:pt x="19" y="459"/>
                  </a:lnTo>
                  <a:lnTo>
                    <a:pt x="19" y="458"/>
                  </a:lnTo>
                  <a:lnTo>
                    <a:pt x="19" y="455"/>
                  </a:lnTo>
                  <a:lnTo>
                    <a:pt x="19" y="454"/>
                  </a:lnTo>
                  <a:lnTo>
                    <a:pt x="19" y="452"/>
                  </a:lnTo>
                  <a:lnTo>
                    <a:pt x="19" y="450"/>
                  </a:lnTo>
                  <a:lnTo>
                    <a:pt x="19" y="445"/>
                  </a:lnTo>
                  <a:lnTo>
                    <a:pt x="20" y="436"/>
                  </a:lnTo>
                  <a:lnTo>
                    <a:pt x="20" y="433"/>
                  </a:lnTo>
                  <a:lnTo>
                    <a:pt x="20" y="432"/>
                  </a:lnTo>
                  <a:lnTo>
                    <a:pt x="20" y="431"/>
                  </a:lnTo>
                  <a:lnTo>
                    <a:pt x="20" y="430"/>
                  </a:lnTo>
                  <a:lnTo>
                    <a:pt x="20" y="429"/>
                  </a:lnTo>
                  <a:lnTo>
                    <a:pt x="20" y="425"/>
                  </a:lnTo>
                  <a:lnTo>
                    <a:pt x="20" y="423"/>
                  </a:lnTo>
                  <a:lnTo>
                    <a:pt x="20" y="418"/>
                  </a:lnTo>
                  <a:lnTo>
                    <a:pt x="20" y="413"/>
                  </a:lnTo>
                  <a:lnTo>
                    <a:pt x="20" y="412"/>
                  </a:lnTo>
                  <a:lnTo>
                    <a:pt x="20" y="411"/>
                  </a:lnTo>
                  <a:lnTo>
                    <a:pt x="20" y="408"/>
                  </a:lnTo>
                  <a:lnTo>
                    <a:pt x="21" y="401"/>
                  </a:lnTo>
                  <a:lnTo>
                    <a:pt x="21" y="399"/>
                  </a:lnTo>
                  <a:lnTo>
                    <a:pt x="21" y="396"/>
                  </a:lnTo>
                  <a:lnTo>
                    <a:pt x="21" y="395"/>
                  </a:lnTo>
                  <a:lnTo>
                    <a:pt x="21" y="381"/>
                  </a:lnTo>
                  <a:lnTo>
                    <a:pt x="21" y="378"/>
                  </a:lnTo>
                  <a:lnTo>
                    <a:pt x="21" y="376"/>
                  </a:lnTo>
                  <a:lnTo>
                    <a:pt x="21" y="375"/>
                  </a:lnTo>
                  <a:lnTo>
                    <a:pt x="21" y="374"/>
                  </a:lnTo>
                  <a:lnTo>
                    <a:pt x="21" y="373"/>
                  </a:lnTo>
                  <a:lnTo>
                    <a:pt x="22" y="366"/>
                  </a:lnTo>
                  <a:lnTo>
                    <a:pt x="22" y="360"/>
                  </a:lnTo>
                  <a:lnTo>
                    <a:pt x="22" y="355"/>
                  </a:lnTo>
                  <a:lnTo>
                    <a:pt x="22" y="349"/>
                  </a:lnTo>
                  <a:lnTo>
                    <a:pt x="22" y="342"/>
                  </a:lnTo>
                  <a:lnTo>
                    <a:pt x="22" y="341"/>
                  </a:lnTo>
                  <a:lnTo>
                    <a:pt x="22" y="339"/>
                  </a:lnTo>
                  <a:lnTo>
                    <a:pt x="23" y="338"/>
                  </a:lnTo>
                  <a:lnTo>
                    <a:pt x="23" y="334"/>
                  </a:lnTo>
                  <a:lnTo>
                    <a:pt x="23" y="333"/>
                  </a:lnTo>
                  <a:lnTo>
                    <a:pt x="23" y="328"/>
                  </a:lnTo>
                  <a:lnTo>
                    <a:pt x="23" y="327"/>
                  </a:lnTo>
                  <a:lnTo>
                    <a:pt x="23" y="326"/>
                  </a:lnTo>
                  <a:lnTo>
                    <a:pt x="23" y="321"/>
                  </a:lnTo>
                  <a:lnTo>
                    <a:pt x="23" y="319"/>
                  </a:lnTo>
                  <a:lnTo>
                    <a:pt x="23" y="318"/>
                  </a:lnTo>
                  <a:lnTo>
                    <a:pt x="23" y="315"/>
                  </a:lnTo>
                  <a:lnTo>
                    <a:pt x="23" y="314"/>
                  </a:lnTo>
                  <a:lnTo>
                    <a:pt x="23" y="313"/>
                  </a:lnTo>
                  <a:lnTo>
                    <a:pt x="23" y="311"/>
                  </a:lnTo>
                  <a:lnTo>
                    <a:pt x="23" y="310"/>
                  </a:lnTo>
                  <a:lnTo>
                    <a:pt x="25" y="307"/>
                  </a:lnTo>
                  <a:lnTo>
                    <a:pt x="25" y="306"/>
                  </a:lnTo>
                  <a:lnTo>
                    <a:pt x="25" y="304"/>
                  </a:lnTo>
                  <a:lnTo>
                    <a:pt x="25" y="302"/>
                  </a:lnTo>
                  <a:lnTo>
                    <a:pt x="25" y="301"/>
                  </a:lnTo>
                  <a:lnTo>
                    <a:pt x="25" y="300"/>
                  </a:lnTo>
                  <a:lnTo>
                    <a:pt x="25" y="299"/>
                  </a:lnTo>
                  <a:lnTo>
                    <a:pt x="25" y="298"/>
                  </a:lnTo>
                  <a:lnTo>
                    <a:pt x="25" y="297"/>
                  </a:lnTo>
                  <a:lnTo>
                    <a:pt x="25" y="294"/>
                  </a:lnTo>
                  <a:lnTo>
                    <a:pt x="25" y="293"/>
                  </a:lnTo>
                  <a:lnTo>
                    <a:pt x="25" y="292"/>
                  </a:lnTo>
                  <a:lnTo>
                    <a:pt x="25" y="291"/>
                  </a:lnTo>
                  <a:lnTo>
                    <a:pt x="25" y="290"/>
                  </a:lnTo>
                  <a:lnTo>
                    <a:pt x="25" y="288"/>
                  </a:lnTo>
                  <a:lnTo>
                    <a:pt x="25" y="287"/>
                  </a:lnTo>
                  <a:lnTo>
                    <a:pt x="25" y="286"/>
                  </a:lnTo>
                  <a:lnTo>
                    <a:pt x="25" y="285"/>
                  </a:lnTo>
                  <a:lnTo>
                    <a:pt x="25" y="283"/>
                  </a:lnTo>
                  <a:lnTo>
                    <a:pt x="25" y="280"/>
                  </a:lnTo>
                  <a:lnTo>
                    <a:pt x="25" y="279"/>
                  </a:lnTo>
                  <a:lnTo>
                    <a:pt x="25" y="278"/>
                  </a:lnTo>
                  <a:lnTo>
                    <a:pt x="26" y="276"/>
                  </a:lnTo>
                  <a:lnTo>
                    <a:pt x="26" y="269"/>
                  </a:lnTo>
                  <a:lnTo>
                    <a:pt x="26" y="266"/>
                  </a:lnTo>
                  <a:lnTo>
                    <a:pt x="26" y="263"/>
                  </a:lnTo>
                  <a:lnTo>
                    <a:pt x="26" y="260"/>
                  </a:lnTo>
                  <a:lnTo>
                    <a:pt x="26" y="257"/>
                  </a:lnTo>
                  <a:lnTo>
                    <a:pt x="26" y="256"/>
                  </a:lnTo>
                  <a:lnTo>
                    <a:pt x="27" y="244"/>
                  </a:lnTo>
                  <a:lnTo>
                    <a:pt x="27" y="241"/>
                  </a:lnTo>
                  <a:lnTo>
                    <a:pt x="27" y="239"/>
                  </a:lnTo>
                  <a:lnTo>
                    <a:pt x="27" y="237"/>
                  </a:lnTo>
                  <a:lnTo>
                    <a:pt x="27" y="228"/>
                  </a:lnTo>
                  <a:lnTo>
                    <a:pt x="27" y="225"/>
                  </a:lnTo>
                  <a:lnTo>
                    <a:pt x="27" y="223"/>
                  </a:lnTo>
                  <a:lnTo>
                    <a:pt x="27" y="222"/>
                  </a:lnTo>
                  <a:lnTo>
                    <a:pt x="27" y="221"/>
                  </a:lnTo>
                  <a:lnTo>
                    <a:pt x="27" y="220"/>
                  </a:lnTo>
                  <a:lnTo>
                    <a:pt x="28" y="218"/>
                  </a:lnTo>
                  <a:lnTo>
                    <a:pt x="28" y="217"/>
                  </a:lnTo>
                  <a:lnTo>
                    <a:pt x="28" y="216"/>
                  </a:lnTo>
                  <a:lnTo>
                    <a:pt x="28" y="215"/>
                  </a:lnTo>
                  <a:lnTo>
                    <a:pt x="28" y="214"/>
                  </a:lnTo>
                  <a:lnTo>
                    <a:pt x="28" y="211"/>
                  </a:lnTo>
                  <a:lnTo>
                    <a:pt x="28" y="210"/>
                  </a:lnTo>
                  <a:lnTo>
                    <a:pt x="28" y="209"/>
                  </a:lnTo>
                  <a:lnTo>
                    <a:pt x="28" y="208"/>
                  </a:lnTo>
                  <a:lnTo>
                    <a:pt x="28" y="207"/>
                  </a:lnTo>
                  <a:lnTo>
                    <a:pt x="28" y="203"/>
                  </a:lnTo>
                  <a:lnTo>
                    <a:pt x="28" y="201"/>
                  </a:lnTo>
                  <a:lnTo>
                    <a:pt x="28" y="197"/>
                  </a:lnTo>
                  <a:lnTo>
                    <a:pt x="28" y="196"/>
                  </a:lnTo>
                  <a:lnTo>
                    <a:pt x="28" y="195"/>
                  </a:lnTo>
                  <a:lnTo>
                    <a:pt x="28" y="194"/>
                  </a:lnTo>
                  <a:lnTo>
                    <a:pt x="28" y="192"/>
                  </a:lnTo>
                  <a:lnTo>
                    <a:pt x="28" y="190"/>
                  </a:lnTo>
                  <a:lnTo>
                    <a:pt x="29" y="190"/>
                  </a:lnTo>
                  <a:lnTo>
                    <a:pt x="29" y="189"/>
                  </a:lnTo>
                  <a:lnTo>
                    <a:pt x="29" y="181"/>
                  </a:lnTo>
                  <a:lnTo>
                    <a:pt x="29" y="180"/>
                  </a:lnTo>
                  <a:lnTo>
                    <a:pt x="29" y="179"/>
                  </a:lnTo>
                  <a:lnTo>
                    <a:pt x="29" y="176"/>
                  </a:lnTo>
                  <a:lnTo>
                    <a:pt x="29" y="175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9" y="172"/>
                  </a:lnTo>
                  <a:lnTo>
                    <a:pt x="29" y="167"/>
                  </a:lnTo>
                  <a:lnTo>
                    <a:pt x="29" y="166"/>
                  </a:lnTo>
                  <a:lnTo>
                    <a:pt x="30" y="158"/>
                  </a:lnTo>
                  <a:lnTo>
                    <a:pt x="30" y="145"/>
                  </a:lnTo>
                  <a:lnTo>
                    <a:pt x="30" y="144"/>
                  </a:lnTo>
                  <a:lnTo>
                    <a:pt x="30" y="141"/>
                  </a:lnTo>
                  <a:lnTo>
                    <a:pt x="32" y="130"/>
                  </a:lnTo>
                  <a:lnTo>
                    <a:pt x="32" y="129"/>
                  </a:lnTo>
                  <a:lnTo>
                    <a:pt x="32" y="126"/>
                  </a:lnTo>
                  <a:lnTo>
                    <a:pt x="32" y="124"/>
                  </a:lnTo>
                  <a:lnTo>
                    <a:pt x="32" y="123"/>
                  </a:lnTo>
                  <a:lnTo>
                    <a:pt x="32" y="122"/>
                  </a:lnTo>
                  <a:lnTo>
                    <a:pt x="32" y="116"/>
                  </a:lnTo>
                  <a:lnTo>
                    <a:pt x="33" y="105"/>
                  </a:lnTo>
                  <a:lnTo>
                    <a:pt x="33" y="94"/>
                  </a:lnTo>
                  <a:lnTo>
                    <a:pt x="33" y="91"/>
                  </a:lnTo>
                  <a:lnTo>
                    <a:pt x="33" y="84"/>
                  </a:lnTo>
                  <a:lnTo>
                    <a:pt x="33" y="83"/>
                  </a:lnTo>
                  <a:lnTo>
                    <a:pt x="33" y="77"/>
                  </a:lnTo>
                  <a:lnTo>
                    <a:pt x="34" y="75"/>
                  </a:lnTo>
                  <a:lnTo>
                    <a:pt x="34" y="74"/>
                  </a:lnTo>
                  <a:lnTo>
                    <a:pt x="34" y="64"/>
                  </a:lnTo>
                  <a:lnTo>
                    <a:pt x="34" y="61"/>
                  </a:lnTo>
                  <a:lnTo>
                    <a:pt x="34" y="57"/>
                  </a:lnTo>
                  <a:lnTo>
                    <a:pt x="34" y="49"/>
                  </a:lnTo>
                  <a:lnTo>
                    <a:pt x="34" y="46"/>
                  </a:lnTo>
                  <a:lnTo>
                    <a:pt x="34" y="43"/>
                  </a:lnTo>
                  <a:lnTo>
                    <a:pt x="35" y="40"/>
                  </a:lnTo>
                  <a:lnTo>
                    <a:pt x="35" y="36"/>
                  </a:lnTo>
                  <a:lnTo>
                    <a:pt x="35" y="35"/>
                  </a:lnTo>
                  <a:lnTo>
                    <a:pt x="35" y="34"/>
                  </a:lnTo>
                  <a:lnTo>
                    <a:pt x="35" y="33"/>
                  </a:lnTo>
                  <a:lnTo>
                    <a:pt x="35" y="28"/>
                  </a:lnTo>
                  <a:lnTo>
                    <a:pt x="35" y="27"/>
                  </a:lnTo>
                  <a:lnTo>
                    <a:pt x="35" y="20"/>
                  </a:lnTo>
                  <a:lnTo>
                    <a:pt x="35" y="13"/>
                  </a:lnTo>
                  <a:lnTo>
                    <a:pt x="36" y="7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4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4" y="0"/>
                  </a:lnTo>
                  <a:lnTo>
                    <a:pt x="65" y="0"/>
                  </a:lnTo>
                  <a:lnTo>
                    <a:pt x="67" y="0"/>
                  </a:lnTo>
                  <a:lnTo>
                    <a:pt x="68" y="0"/>
                  </a:lnTo>
                  <a:lnTo>
                    <a:pt x="69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5" y="0"/>
                  </a:lnTo>
                  <a:lnTo>
                    <a:pt x="76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85" y="1"/>
                  </a:lnTo>
                  <a:lnTo>
                    <a:pt x="86" y="1"/>
                  </a:lnTo>
                  <a:lnTo>
                    <a:pt x="89" y="1"/>
                  </a:lnTo>
                  <a:lnTo>
                    <a:pt x="90" y="1"/>
                  </a:lnTo>
                  <a:lnTo>
                    <a:pt x="92" y="1"/>
                  </a:lnTo>
                  <a:lnTo>
                    <a:pt x="93" y="1"/>
                  </a:lnTo>
                  <a:lnTo>
                    <a:pt x="95" y="1"/>
                  </a:lnTo>
                  <a:lnTo>
                    <a:pt x="96" y="1"/>
                  </a:lnTo>
                  <a:lnTo>
                    <a:pt x="97" y="1"/>
                  </a:lnTo>
                  <a:lnTo>
                    <a:pt x="98" y="1"/>
                  </a:lnTo>
                  <a:lnTo>
                    <a:pt x="99" y="1"/>
                  </a:lnTo>
                  <a:lnTo>
                    <a:pt x="100" y="1"/>
                  </a:lnTo>
                  <a:lnTo>
                    <a:pt x="102" y="1"/>
                  </a:lnTo>
                  <a:lnTo>
                    <a:pt x="103" y="1"/>
                  </a:lnTo>
                  <a:lnTo>
                    <a:pt x="104" y="1"/>
                  </a:lnTo>
                  <a:lnTo>
                    <a:pt x="105" y="1"/>
                  </a:lnTo>
                  <a:lnTo>
                    <a:pt x="106" y="1"/>
                  </a:lnTo>
                  <a:lnTo>
                    <a:pt x="107" y="2"/>
                  </a:lnTo>
                  <a:lnTo>
                    <a:pt x="109" y="2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18" y="2"/>
                  </a:lnTo>
                  <a:lnTo>
                    <a:pt x="119" y="2"/>
                  </a:lnTo>
                  <a:lnTo>
                    <a:pt x="120" y="2"/>
                  </a:lnTo>
                  <a:lnTo>
                    <a:pt x="124" y="2"/>
                  </a:lnTo>
                  <a:lnTo>
                    <a:pt x="125" y="2"/>
                  </a:lnTo>
                  <a:lnTo>
                    <a:pt x="126" y="2"/>
                  </a:lnTo>
                  <a:lnTo>
                    <a:pt x="128" y="2"/>
                  </a:lnTo>
                  <a:lnTo>
                    <a:pt x="130" y="2"/>
                  </a:lnTo>
                  <a:lnTo>
                    <a:pt x="131" y="2"/>
                  </a:lnTo>
                  <a:lnTo>
                    <a:pt x="132" y="2"/>
                  </a:lnTo>
                  <a:lnTo>
                    <a:pt x="133" y="2"/>
                  </a:lnTo>
                  <a:lnTo>
                    <a:pt x="134" y="2"/>
                  </a:lnTo>
                  <a:lnTo>
                    <a:pt x="137" y="4"/>
                  </a:lnTo>
                  <a:lnTo>
                    <a:pt x="138" y="4"/>
                  </a:lnTo>
                  <a:lnTo>
                    <a:pt x="139" y="4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2" y="4"/>
                  </a:lnTo>
                  <a:lnTo>
                    <a:pt x="145" y="4"/>
                  </a:lnTo>
                  <a:lnTo>
                    <a:pt x="146" y="4"/>
                  </a:lnTo>
                  <a:lnTo>
                    <a:pt x="147" y="4"/>
                  </a:lnTo>
                  <a:lnTo>
                    <a:pt x="148" y="4"/>
                  </a:lnTo>
                  <a:lnTo>
                    <a:pt x="151" y="4"/>
                  </a:lnTo>
                  <a:lnTo>
                    <a:pt x="153" y="4"/>
                  </a:lnTo>
                  <a:lnTo>
                    <a:pt x="157" y="4"/>
                  </a:lnTo>
                  <a:lnTo>
                    <a:pt x="158" y="4"/>
                  </a:lnTo>
                  <a:lnTo>
                    <a:pt x="160" y="4"/>
                  </a:lnTo>
                  <a:lnTo>
                    <a:pt x="161" y="4"/>
                  </a:lnTo>
                  <a:lnTo>
                    <a:pt x="164" y="4"/>
                  </a:lnTo>
                  <a:lnTo>
                    <a:pt x="165" y="4"/>
                  </a:lnTo>
                  <a:lnTo>
                    <a:pt x="168" y="5"/>
                  </a:lnTo>
                  <a:lnTo>
                    <a:pt x="169" y="5"/>
                  </a:lnTo>
                  <a:lnTo>
                    <a:pt x="173" y="5"/>
                  </a:lnTo>
                  <a:lnTo>
                    <a:pt x="175" y="5"/>
                  </a:lnTo>
                  <a:lnTo>
                    <a:pt x="176" y="5"/>
                  </a:lnTo>
                  <a:lnTo>
                    <a:pt x="178" y="5"/>
                  </a:lnTo>
                  <a:lnTo>
                    <a:pt x="179" y="5"/>
                  </a:lnTo>
                  <a:lnTo>
                    <a:pt x="180" y="5"/>
                  </a:lnTo>
                  <a:lnTo>
                    <a:pt x="181" y="5"/>
                  </a:lnTo>
                  <a:lnTo>
                    <a:pt x="182" y="5"/>
                  </a:lnTo>
                  <a:lnTo>
                    <a:pt x="183" y="5"/>
                  </a:lnTo>
                  <a:lnTo>
                    <a:pt x="185" y="5"/>
                  </a:lnTo>
                  <a:lnTo>
                    <a:pt x="186" y="5"/>
                  </a:lnTo>
                  <a:lnTo>
                    <a:pt x="187" y="5"/>
                  </a:lnTo>
                  <a:lnTo>
                    <a:pt x="188" y="5"/>
                  </a:lnTo>
                  <a:lnTo>
                    <a:pt x="189" y="5"/>
                  </a:lnTo>
                  <a:lnTo>
                    <a:pt x="190" y="5"/>
                  </a:lnTo>
                  <a:lnTo>
                    <a:pt x="192" y="5"/>
                  </a:lnTo>
                  <a:lnTo>
                    <a:pt x="193" y="5"/>
                  </a:lnTo>
                  <a:lnTo>
                    <a:pt x="194" y="5"/>
                  </a:lnTo>
                  <a:lnTo>
                    <a:pt x="195" y="5"/>
                  </a:lnTo>
                  <a:lnTo>
                    <a:pt x="196" y="5"/>
                  </a:lnTo>
                  <a:lnTo>
                    <a:pt x="197" y="5"/>
                  </a:lnTo>
                  <a:lnTo>
                    <a:pt x="197" y="6"/>
                  </a:lnTo>
                  <a:lnTo>
                    <a:pt x="200" y="6"/>
                  </a:lnTo>
                  <a:lnTo>
                    <a:pt x="202" y="6"/>
                  </a:lnTo>
                  <a:lnTo>
                    <a:pt x="203" y="6"/>
                  </a:lnTo>
                  <a:lnTo>
                    <a:pt x="207" y="6"/>
                  </a:lnTo>
                  <a:lnTo>
                    <a:pt x="209" y="6"/>
                  </a:lnTo>
                  <a:lnTo>
                    <a:pt x="210" y="6"/>
                  </a:lnTo>
                  <a:lnTo>
                    <a:pt x="211" y="6"/>
                  </a:lnTo>
                  <a:lnTo>
                    <a:pt x="213" y="6"/>
                  </a:lnTo>
                  <a:lnTo>
                    <a:pt x="214" y="6"/>
                  </a:lnTo>
                  <a:lnTo>
                    <a:pt x="215" y="6"/>
                  </a:lnTo>
                  <a:lnTo>
                    <a:pt x="216" y="6"/>
                  </a:lnTo>
                  <a:lnTo>
                    <a:pt x="217" y="6"/>
                  </a:lnTo>
                  <a:lnTo>
                    <a:pt x="218" y="6"/>
                  </a:lnTo>
                  <a:lnTo>
                    <a:pt x="220" y="7"/>
                  </a:lnTo>
                  <a:lnTo>
                    <a:pt x="221" y="7"/>
                  </a:lnTo>
                  <a:lnTo>
                    <a:pt x="222" y="7"/>
                  </a:lnTo>
                  <a:lnTo>
                    <a:pt x="223" y="7"/>
                  </a:lnTo>
                  <a:lnTo>
                    <a:pt x="224" y="7"/>
                  </a:lnTo>
                  <a:lnTo>
                    <a:pt x="225" y="7"/>
                  </a:lnTo>
                  <a:lnTo>
                    <a:pt x="229" y="7"/>
                  </a:lnTo>
                  <a:lnTo>
                    <a:pt x="230" y="7"/>
                  </a:lnTo>
                  <a:lnTo>
                    <a:pt x="231" y="7"/>
                  </a:lnTo>
                  <a:lnTo>
                    <a:pt x="234" y="7"/>
                  </a:lnTo>
                  <a:lnTo>
                    <a:pt x="235" y="7"/>
                  </a:lnTo>
                  <a:lnTo>
                    <a:pt x="236" y="7"/>
                  </a:lnTo>
                  <a:lnTo>
                    <a:pt x="237" y="7"/>
                  </a:lnTo>
                  <a:lnTo>
                    <a:pt x="238" y="7"/>
                  </a:lnTo>
                  <a:lnTo>
                    <a:pt x="239" y="7"/>
                  </a:lnTo>
                  <a:lnTo>
                    <a:pt x="242" y="7"/>
                  </a:lnTo>
                  <a:lnTo>
                    <a:pt x="243" y="7"/>
                  </a:lnTo>
                  <a:lnTo>
                    <a:pt x="244" y="7"/>
                  </a:lnTo>
                  <a:lnTo>
                    <a:pt x="245" y="7"/>
                  </a:lnTo>
                  <a:lnTo>
                    <a:pt x="246" y="7"/>
                  </a:lnTo>
                  <a:lnTo>
                    <a:pt x="248" y="7"/>
                  </a:lnTo>
                  <a:lnTo>
                    <a:pt x="249" y="7"/>
                  </a:lnTo>
                  <a:lnTo>
                    <a:pt x="250" y="7"/>
                  </a:lnTo>
                  <a:lnTo>
                    <a:pt x="251" y="7"/>
                  </a:lnTo>
                  <a:lnTo>
                    <a:pt x="252" y="7"/>
                  </a:lnTo>
                  <a:lnTo>
                    <a:pt x="253" y="8"/>
                  </a:lnTo>
                  <a:lnTo>
                    <a:pt x="255" y="8"/>
                  </a:lnTo>
                  <a:lnTo>
                    <a:pt x="256" y="8"/>
                  </a:lnTo>
                  <a:lnTo>
                    <a:pt x="257" y="8"/>
                  </a:lnTo>
                  <a:lnTo>
                    <a:pt x="258" y="8"/>
                  </a:lnTo>
                  <a:lnTo>
                    <a:pt x="259" y="8"/>
                  </a:lnTo>
                  <a:lnTo>
                    <a:pt x="262" y="8"/>
                  </a:lnTo>
                  <a:lnTo>
                    <a:pt x="263" y="8"/>
                  </a:lnTo>
                  <a:lnTo>
                    <a:pt x="264" y="8"/>
                  </a:lnTo>
                  <a:lnTo>
                    <a:pt x="266" y="8"/>
                  </a:lnTo>
                  <a:lnTo>
                    <a:pt x="267" y="8"/>
                  </a:lnTo>
                  <a:lnTo>
                    <a:pt x="269" y="8"/>
                  </a:lnTo>
                  <a:lnTo>
                    <a:pt x="270" y="8"/>
                  </a:lnTo>
                  <a:lnTo>
                    <a:pt x="271" y="8"/>
                  </a:lnTo>
                  <a:lnTo>
                    <a:pt x="272" y="8"/>
                  </a:lnTo>
                  <a:lnTo>
                    <a:pt x="273" y="8"/>
                  </a:lnTo>
                  <a:lnTo>
                    <a:pt x="274" y="8"/>
                  </a:lnTo>
                  <a:lnTo>
                    <a:pt x="276" y="8"/>
                  </a:lnTo>
                  <a:lnTo>
                    <a:pt x="277" y="8"/>
                  </a:lnTo>
                  <a:lnTo>
                    <a:pt x="279" y="8"/>
                  </a:lnTo>
                  <a:lnTo>
                    <a:pt x="280" y="8"/>
                  </a:lnTo>
                  <a:lnTo>
                    <a:pt x="281" y="8"/>
                  </a:lnTo>
                  <a:lnTo>
                    <a:pt x="283" y="8"/>
                  </a:lnTo>
                  <a:lnTo>
                    <a:pt x="284" y="8"/>
                  </a:lnTo>
                  <a:lnTo>
                    <a:pt x="286" y="8"/>
                  </a:lnTo>
                  <a:lnTo>
                    <a:pt x="287" y="8"/>
                  </a:lnTo>
                  <a:lnTo>
                    <a:pt x="288" y="9"/>
                  </a:lnTo>
                  <a:lnTo>
                    <a:pt x="291" y="9"/>
                  </a:lnTo>
                  <a:lnTo>
                    <a:pt x="292" y="9"/>
                  </a:lnTo>
                  <a:lnTo>
                    <a:pt x="297" y="9"/>
                  </a:lnTo>
                  <a:lnTo>
                    <a:pt x="298" y="9"/>
                  </a:lnTo>
                  <a:lnTo>
                    <a:pt x="300" y="9"/>
                  </a:lnTo>
                  <a:lnTo>
                    <a:pt x="304" y="9"/>
                  </a:lnTo>
                  <a:lnTo>
                    <a:pt x="306" y="9"/>
                  </a:lnTo>
                  <a:lnTo>
                    <a:pt x="307" y="9"/>
                  </a:lnTo>
                  <a:lnTo>
                    <a:pt x="308" y="9"/>
                  </a:lnTo>
                  <a:lnTo>
                    <a:pt x="309" y="9"/>
                  </a:lnTo>
                  <a:lnTo>
                    <a:pt x="311" y="9"/>
                  </a:lnTo>
                  <a:lnTo>
                    <a:pt x="312" y="9"/>
                  </a:lnTo>
                  <a:lnTo>
                    <a:pt x="313" y="9"/>
                  </a:lnTo>
                  <a:lnTo>
                    <a:pt x="314" y="9"/>
                  </a:lnTo>
                  <a:lnTo>
                    <a:pt x="316" y="9"/>
                  </a:lnTo>
                  <a:lnTo>
                    <a:pt x="318" y="9"/>
                  </a:lnTo>
                  <a:lnTo>
                    <a:pt x="319" y="9"/>
                  </a:lnTo>
                  <a:lnTo>
                    <a:pt x="320" y="9"/>
                  </a:lnTo>
                  <a:lnTo>
                    <a:pt x="321" y="9"/>
                  </a:lnTo>
                  <a:lnTo>
                    <a:pt x="322" y="9"/>
                  </a:lnTo>
                  <a:lnTo>
                    <a:pt x="323" y="9"/>
                  </a:lnTo>
                  <a:lnTo>
                    <a:pt x="325" y="9"/>
                  </a:lnTo>
                  <a:lnTo>
                    <a:pt x="326" y="9"/>
                  </a:lnTo>
                  <a:lnTo>
                    <a:pt x="327" y="9"/>
                  </a:lnTo>
                  <a:lnTo>
                    <a:pt x="328" y="11"/>
                  </a:lnTo>
                  <a:lnTo>
                    <a:pt x="329" y="11"/>
                  </a:lnTo>
                  <a:lnTo>
                    <a:pt x="330" y="11"/>
                  </a:lnTo>
                  <a:lnTo>
                    <a:pt x="332" y="11"/>
                  </a:lnTo>
                  <a:lnTo>
                    <a:pt x="334" y="11"/>
                  </a:lnTo>
                  <a:lnTo>
                    <a:pt x="335" y="11"/>
                  </a:lnTo>
                  <a:lnTo>
                    <a:pt x="336" y="11"/>
                  </a:lnTo>
                  <a:lnTo>
                    <a:pt x="337" y="11"/>
                  </a:lnTo>
                  <a:lnTo>
                    <a:pt x="339" y="11"/>
                  </a:lnTo>
                  <a:lnTo>
                    <a:pt x="340" y="11"/>
                  </a:lnTo>
                  <a:lnTo>
                    <a:pt x="341" y="11"/>
                  </a:lnTo>
                  <a:lnTo>
                    <a:pt x="342" y="11"/>
                  </a:lnTo>
                  <a:lnTo>
                    <a:pt x="348" y="11"/>
                  </a:lnTo>
                  <a:lnTo>
                    <a:pt x="349" y="11"/>
                  </a:lnTo>
                  <a:lnTo>
                    <a:pt x="353" y="11"/>
                  </a:lnTo>
                  <a:lnTo>
                    <a:pt x="354" y="11"/>
                  </a:lnTo>
                  <a:lnTo>
                    <a:pt x="355" y="11"/>
                  </a:lnTo>
                  <a:lnTo>
                    <a:pt x="357" y="11"/>
                  </a:lnTo>
                  <a:lnTo>
                    <a:pt x="358" y="11"/>
                  </a:lnTo>
                  <a:lnTo>
                    <a:pt x="360" y="11"/>
                  </a:lnTo>
                  <a:lnTo>
                    <a:pt x="361" y="11"/>
                  </a:lnTo>
                  <a:lnTo>
                    <a:pt x="362" y="11"/>
                  </a:lnTo>
                  <a:lnTo>
                    <a:pt x="364" y="12"/>
                  </a:lnTo>
                  <a:lnTo>
                    <a:pt x="365" y="12"/>
                  </a:lnTo>
                  <a:lnTo>
                    <a:pt x="367" y="12"/>
                  </a:lnTo>
                  <a:lnTo>
                    <a:pt x="368" y="12"/>
                  </a:lnTo>
                  <a:lnTo>
                    <a:pt x="369" y="12"/>
                  </a:lnTo>
                  <a:lnTo>
                    <a:pt x="370" y="12"/>
                  </a:lnTo>
                  <a:lnTo>
                    <a:pt x="371" y="12"/>
                  </a:lnTo>
                  <a:lnTo>
                    <a:pt x="375" y="12"/>
                  </a:lnTo>
                  <a:lnTo>
                    <a:pt x="376" y="12"/>
                  </a:lnTo>
                  <a:lnTo>
                    <a:pt x="377" y="12"/>
                  </a:lnTo>
                  <a:lnTo>
                    <a:pt x="378" y="12"/>
                  </a:lnTo>
                  <a:lnTo>
                    <a:pt x="379" y="12"/>
                  </a:lnTo>
                  <a:lnTo>
                    <a:pt x="381" y="12"/>
                  </a:lnTo>
                  <a:lnTo>
                    <a:pt x="382" y="12"/>
                  </a:lnTo>
                  <a:lnTo>
                    <a:pt x="383" y="12"/>
                  </a:lnTo>
                  <a:lnTo>
                    <a:pt x="384" y="12"/>
                  </a:lnTo>
                  <a:lnTo>
                    <a:pt x="385" y="12"/>
                  </a:lnTo>
                  <a:lnTo>
                    <a:pt x="386" y="12"/>
                  </a:lnTo>
                  <a:lnTo>
                    <a:pt x="388" y="12"/>
                  </a:lnTo>
                  <a:lnTo>
                    <a:pt x="389" y="12"/>
                  </a:lnTo>
                  <a:lnTo>
                    <a:pt x="390" y="12"/>
                  </a:lnTo>
                  <a:lnTo>
                    <a:pt x="391" y="12"/>
                  </a:lnTo>
                  <a:lnTo>
                    <a:pt x="392" y="12"/>
                  </a:lnTo>
                  <a:lnTo>
                    <a:pt x="393" y="12"/>
                  </a:lnTo>
                  <a:lnTo>
                    <a:pt x="395" y="12"/>
                  </a:lnTo>
                  <a:lnTo>
                    <a:pt x="396" y="12"/>
                  </a:lnTo>
                  <a:lnTo>
                    <a:pt x="397" y="12"/>
                  </a:lnTo>
                  <a:lnTo>
                    <a:pt x="398" y="12"/>
                  </a:lnTo>
                  <a:lnTo>
                    <a:pt x="399" y="12"/>
                  </a:lnTo>
                  <a:lnTo>
                    <a:pt x="400" y="12"/>
                  </a:lnTo>
                  <a:lnTo>
                    <a:pt x="403" y="13"/>
                  </a:lnTo>
                  <a:lnTo>
                    <a:pt x="405" y="13"/>
                  </a:lnTo>
                  <a:lnTo>
                    <a:pt x="406" y="13"/>
                  </a:lnTo>
                  <a:lnTo>
                    <a:pt x="408" y="13"/>
                  </a:lnTo>
                  <a:lnTo>
                    <a:pt x="409" y="13"/>
                  </a:lnTo>
                  <a:lnTo>
                    <a:pt x="410" y="13"/>
                  </a:lnTo>
                  <a:lnTo>
                    <a:pt x="412" y="13"/>
                  </a:lnTo>
                  <a:lnTo>
                    <a:pt x="413" y="13"/>
                  </a:lnTo>
                  <a:lnTo>
                    <a:pt x="415" y="13"/>
                  </a:lnTo>
                  <a:lnTo>
                    <a:pt x="416" y="13"/>
                  </a:lnTo>
                  <a:lnTo>
                    <a:pt x="417" y="13"/>
                  </a:lnTo>
                  <a:lnTo>
                    <a:pt x="418" y="13"/>
                  </a:lnTo>
                  <a:lnTo>
                    <a:pt x="419" y="13"/>
                  </a:lnTo>
                  <a:lnTo>
                    <a:pt x="422" y="13"/>
                  </a:lnTo>
                  <a:lnTo>
                    <a:pt x="423" y="13"/>
                  </a:lnTo>
                  <a:lnTo>
                    <a:pt x="424" y="13"/>
                  </a:lnTo>
                  <a:lnTo>
                    <a:pt x="425" y="13"/>
                  </a:lnTo>
                  <a:lnTo>
                    <a:pt x="426" y="13"/>
                  </a:lnTo>
                  <a:lnTo>
                    <a:pt x="427" y="13"/>
                  </a:lnTo>
                  <a:lnTo>
                    <a:pt x="429" y="13"/>
                  </a:lnTo>
                  <a:lnTo>
                    <a:pt x="430" y="13"/>
                  </a:lnTo>
                  <a:lnTo>
                    <a:pt x="431" y="13"/>
                  </a:lnTo>
                  <a:lnTo>
                    <a:pt x="432" y="13"/>
                  </a:lnTo>
                  <a:lnTo>
                    <a:pt x="433" y="13"/>
                  </a:lnTo>
                  <a:lnTo>
                    <a:pt x="434" y="13"/>
                  </a:lnTo>
                  <a:lnTo>
                    <a:pt x="436" y="13"/>
                  </a:lnTo>
                  <a:lnTo>
                    <a:pt x="440" y="13"/>
                  </a:lnTo>
                  <a:lnTo>
                    <a:pt x="445" y="13"/>
                  </a:lnTo>
                  <a:lnTo>
                    <a:pt x="447" y="13"/>
                  </a:lnTo>
                  <a:lnTo>
                    <a:pt x="448" y="13"/>
                  </a:lnTo>
                  <a:lnTo>
                    <a:pt x="450" y="13"/>
                  </a:lnTo>
                  <a:lnTo>
                    <a:pt x="452" y="13"/>
                  </a:lnTo>
                  <a:lnTo>
                    <a:pt x="453" y="13"/>
                  </a:lnTo>
                  <a:lnTo>
                    <a:pt x="454" y="13"/>
                  </a:lnTo>
                  <a:lnTo>
                    <a:pt x="455" y="13"/>
                  </a:lnTo>
                  <a:lnTo>
                    <a:pt x="457" y="13"/>
                  </a:lnTo>
                  <a:lnTo>
                    <a:pt x="459" y="13"/>
                  </a:lnTo>
                  <a:lnTo>
                    <a:pt x="460" y="13"/>
                  </a:lnTo>
                  <a:lnTo>
                    <a:pt x="462" y="13"/>
                  </a:lnTo>
                  <a:lnTo>
                    <a:pt x="464" y="13"/>
                  </a:lnTo>
                  <a:lnTo>
                    <a:pt x="465" y="13"/>
                  </a:lnTo>
                  <a:lnTo>
                    <a:pt x="466" y="13"/>
                  </a:lnTo>
                  <a:lnTo>
                    <a:pt x="467" y="13"/>
                  </a:lnTo>
                  <a:lnTo>
                    <a:pt x="468" y="13"/>
                  </a:lnTo>
                  <a:lnTo>
                    <a:pt x="469" y="13"/>
                  </a:lnTo>
                  <a:lnTo>
                    <a:pt x="471" y="13"/>
                  </a:lnTo>
                  <a:lnTo>
                    <a:pt x="472" y="13"/>
                  </a:lnTo>
                  <a:lnTo>
                    <a:pt x="473" y="13"/>
                  </a:lnTo>
                  <a:lnTo>
                    <a:pt x="474" y="13"/>
                  </a:lnTo>
                  <a:lnTo>
                    <a:pt x="475" y="13"/>
                  </a:lnTo>
                  <a:lnTo>
                    <a:pt x="476" y="13"/>
                  </a:lnTo>
                  <a:lnTo>
                    <a:pt x="478" y="13"/>
                  </a:lnTo>
                  <a:lnTo>
                    <a:pt x="479" y="13"/>
                  </a:lnTo>
                  <a:lnTo>
                    <a:pt x="480" y="13"/>
                  </a:lnTo>
                  <a:lnTo>
                    <a:pt x="481" y="13"/>
                  </a:lnTo>
                  <a:lnTo>
                    <a:pt x="483" y="13"/>
                  </a:lnTo>
                  <a:lnTo>
                    <a:pt x="485" y="13"/>
                  </a:lnTo>
                  <a:lnTo>
                    <a:pt x="486" y="13"/>
                  </a:lnTo>
                  <a:lnTo>
                    <a:pt x="487" y="13"/>
                  </a:lnTo>
                  <a:lnTo>
                    <a:pt x="488" y="13"/>
                  </a:lnTo>
                  <a:lnTo>
                    <a:pt x="489" y="13"/>
                  </a:lnTo>
                  <a:lnTo>
                    <a:pt x="493" y="13"/>
                  </a:lnTo>
                  <a:lnTo>
                    <a:pt x="494" y="13"/>
                  </a:lnTo>
                  <a:lnTo>
                    <a:pt x="495" y="13"/>
                  </a:lnTo>
                  <a:lnTo>
                    <a:pt x="497" y="13"/>
                  </a:lnTo>
                  <a:lnTo>
                    <a:pt x="499" y="13"/>
                  </a:lnTo>
                  <a:lnTo>
                    <a:pt x="500" y="13"/>
                  </a:lnTo>
                  <a:lnTo>
                    <a:pt x="501" y="13"/>
                  </a:lnTo>
                  <a:lnTo>
                    <a:pt x="504" y="13"/>
                  </a:lnTo>
                  <a:lnTo>
                    <a:pt x="506" y="13"/>
                  </a:lnTo>
                  <a:lnTo>
                    <a:pt x="507" y="13"/>
                  </a:lnTo>
                  <a:lnTo>
                    <a:pt x="508" y="13"/>
                  </a:lnTo>
                  <a:lnTo>
                    <a:pt x="509" y="13"/>
                  </a:lnTo>
                  <a:lnTo>
                    <a:pt x="510" y="13"/>
                  </a:lnTo>
                  <a:lnTo>
                    <a:pt x="511" y="13"/>
                  </a:lnTo>
                  <a:lnTo>
                    <a:pt x="513" y="13"/>
                  </a:lnTo>
                  <a:lnTo>
                    <a:pt x="514" y="13"/>
                  </a:lnTo>
                  <a:lnTo>
                    <a:pt x="515" y="13"/>
                  </a:lnTo>
                  <a:lnTo>
                    <a:pt x="516" y="13"/>
                  </a:lnTo>
                  <a:lnTo>
                    <a:pt x="521" y="13"/>
                  </a:lnTo>
                  <a:lnTo>
                    <a:pt x="523" y="13"/>
                  </a:lnTo>
                  <a:lnTo>
                    <a:pt x="525" y="13"/>
                  </a:lnTo>
                  <a:lnTo>
                    <a:pt x="527" y="13"/>
                  </a:lnTo>
                  <a:lnTo>
                    <a:pt x="528" y="13"/>
                  </a:lnTo>
                  <a:lnTo>
                    <a:pt x="531" y="13"/>
                  </a:lnTo>
                  <a:lnTo>
                    <a:pt x="532" y="13"/>
                  </a:lnTo>
                  <a:lnTo>
                    <a:pt x="534" y="13"/>
                  </a:lnTo>
                  <a:lnTo>
                    <a:pt x="535" y="13"/>
                  </a:lnTo>
                  <a:lnTo>
                    <a:pt x="536" y="13"/>
                  </a:lnTo>
                  <a:lnTo>
                    <a:pt x="537" y="13"/>
                  </a:lnTo>
                  <a:lnTo>
                    <a:pt x="538" y="13"/>
                  </a:lnTo>
                  <a:lnTo>
                    <a:pt x="539" y="13"/>
                  </a:lnTo>
                  <a:lnTo>
                    <a:pt x="541" y="13"/>
                  </a:lnTo>
                  <a:lnTo>
                    <a:pt x="542" y="13"/>
                  </a:lnTo>
                  <a:lnTo>
                    <a:pt x="543" y="13"/>
                  </a:lnTo>
                  <a:lnTo>
                    <a:pt x="544" y="13"/>
                  </a:lnTo>
                  <a:lnTo>
                    <a:pt x="545" y="13"/>
                  </a:lnTo>
                  <a:lnTo>
                    <a:pt x="546" y="13"/>
                  </a:lnTo>
                  <a:lnTo>
                    <a:pt x="548" y="13"/>
                  </a:lnTo>
                  <a:lnTo>
                    <a:pt x="549" y="13"/>
                  </a:lnTo>
                  <a:lnTo>
                    <a:pt x="550" y="13"/>
                  </a:lnTo>
                  <a:lnTo>
                    <a:pt x="551" y="13"/>
                  </a:lnTo>
                  <a:lnTo>
                    <a:pt x="551" y="14"/>
                  </a:lnTo>
                  <a:lnTo>
                    <a:pt x="552" y="14"/>
                  </a:lnTo>
                  <a:lnTo>
                    <a:pt x="553" y="14"/>
                  </a:lnTo>
                  <a:lnTo>
                    <a:pt x="557" y="14"/>
                  </a:lnTo>
                  <a:lnTo>
                    <a:pt x="558" y="14"/>
                  </a:lnTo>
                  <a:lnTo>
                    <a:pt x="559" y="14"/>
                  </a:lnTo>
                  <a:lnTo>
                    <a:pt x="562" y="14"/>
                  </a:lnTo>
                  <a:lnTo>
                    <a:pt x="564" y="14"/>
                  </a:lnTo>
                  <a:lnTo>
                    <a:pt x="566" y="14"/>
                  </a:lnTo>
                  <a:lnTo>
                    <a:pt x="569" y="14"/>
                  </a:lnTo>
                  <a:lnTo>
                    <a:pt x="570" y="14"/>
                  </a:lnTo>
                  <a:lnTo>
                    <a:pt x="571" y="14"/>
                  </a:lnTo>
                  <a:lnTo>
                    <a:pt x="572" y="14"/>
                  </a:lnTo>
                  <a:lnTo>
                    <a:pt x="577" y="14"/>
                  </a:lnTo>
                  <a:lnTo>
                    <a:pt x="578" y="14"/>
                  </a:lnTo>
                  <a:lnTo>
                    <a:pt x="579" y="14"/>
                  </a:lnTo>
                  <a:lnTo>
                    <a:pt x="580" y="14"/>
                  </a:lnTo>
                  <a:lnTo>
                    <a:pt x="581" y="14"/>
                  </a:lnTo>
                  <a:lnTo>
                    <a:pt x="583" y="14"/>
                  </a:lnTo>
                  <a:lnTo>
                    <a:pt x="584" y="14"/>
                  </a:lnTo>
                  <a:lnTo>
                    <a:pt x="586" y="14"/>
                  </a:lnTo>
                  <a:lnTo>
                    <a:pt x="587" y="14"/>
                  </a:lnTo>
                  <a:lnTo>
                    <a:pt x="588" y="14"/>
                  </a:lnTo>
                  <a:lnTo>
                    <a:pt x="590" y="14"/>
                  </a:lnTo>
                  <a:lnTo>
                    <a:pt x="591" y="14"/>
                  </a:lnTo>
                  <a:lnTo>
                    <a:pt x="592" y="14"/>
                  </a:lnTo>
                  <a:lnTo>
                    <a:pt x="593" y="14"/>
                  </a:lnTo>
                  <a:lnTo>
                    <a:pt x="594" y="14"/>
                  </a:lnTo>
                  <a:lnTo>
                    <a:pt x="597" y="14"/>
                  </a:lnTo>
                  <a:lnTo>
                    <a:pt x="598" y="14"/>
                  </a:lnTo>
                  <a:lnTo>
                    <a:pt x="599" y="14"/>
                  </a:lnTo>
                  <a:lnTo>
                    <a:pt x="600" y="14"/>
                  </a:lnTo>
                  <a:lnTo>
                    <a:pt x="602" y="14"/>
                  </a:lnTo>
                  <a:lnTo>
                    <a:pt x="605" y="14"/>
                  </a:lnTo>
                  <a:lnTo>
                    <a:pt x="606" y="14"/>
                  </a:lnTo>
                  <a:lnTo>
                    <a:pt x="607" y="14"/>
                  </a:lnTo>
                  <a:lnTo>
                    <a:pt x="608" y="14"/>
                  </a:lnTo>
                  <a:lnTo>
                    <a:pt x="609" y="14"/>
                  </a:lnTo>
                  <a:lnTo>
                    <a:pt x="611" y="14"/>
                  </a:lnTo>
                  <a:lnTo>
                    <a:pt x="612" y="14"/>
                  </a:lnTo>
                  <a:lnTo>
                    <a:pt x="613" y="14"/>
                  </a:lnTo>
                  <a:lnTo>
                    <a:pt x="614" y="14"/>
                  </a:lnTo>
                  <a:lnTo>
                    <a:pt x="615" y="14"/>
                  </a:lnTo>
                  <a:lnTo>
                    <a:pt x="616" y="14"/>
                  </a:lnTo>
                  <a:lnTo>
                    <a:pt x="619" y="14"/>
                  </a:lnTo>
                  <a:lnTo>
                    <a:pt x="620" y="14"/>
                  </a:lnTo>
                  <a:lnTo>
                    <a:pt x="621" y="14"/>
                  </a:lnTo>
                  <a:lnTo>
                    <a:pt x="622" y="14"/>
                  </a:lnTo>
                  <a:lnTo>
                    <a:pt x="623" y="14"/>
                  </a:lnTo>
                  <a:lnTo>
                    <a:pt x="625" y="14"/>
                  </a:lnTo>
                  <a:lnTo>
                    <a:pt x="627" y="14"/>
                  </a:lnTo>
                  <a:lnTo>
                    <a:pt x="629" y="14"/>
                  </a:lnTo>
                  <a:lnTo>
                    <a:pt x="630" y="14"/>
                  </a:lnTo>
                  <a:lnTo>
                    <a:pt x="632" y="14"/>
                  </a:lnTo>
                  <a:lnTo>
                    <a:pt x="634" y="14"/>
                  </a:lnTo>
                  <a:lnTo>
                    <a:pt x="635" y="14"/>
                  </a:lnTo>
                  <a:lnTo>
                    <a:pt x="637" y="14"/>
                  </a:lnTo>
                  <a:lnTo>
                    <a:pt x="639" y="14"/>
                  </a:lnTo>
                  <a:lnTo>
                    <a:pt x="640" y="14"/>
                  </a:lnTo>
                  <a:lnTo>
                    <a:pt x="641" y="14"/>
                  </a:lnTo>
                  <a:lnTo>
                    <a:pt x="642" y="14"/>
                  </a:lnTo>
                  <a:lnTo>
                    <a:pt x="643" y="14"/>
                  </a:lnTo>
                  <a:lnTo>
                    <a:pt x="651" y="15"/>
                  </a:lnTo>
                  <a:lnTo>
                    <a:pt x="653" y="15"/>
                  </a:lnTo>
                  <a:lnTo>
                    <a:pt x="654" y="15"/>
                  </a:lnTo>
                  <a:lnTo>
                    <a:pt x="656" y="15"/>
                  </a:lnTo>
                  <a:lnTo>
                    <a:pt x="661" y="15"/>
                  </a:lnTo>
                  <a:lnTo>
                    <a:pt x="663" y="15"/>
                  </a:lnTo>
                  <a:lnTo>
                    <a:pt x="666" y="15"/>
                  </a:lnTo>
                  <a:lnTo>
                    <a:pt x="667" y="15"/>
                  </a:lnTo>
                  <a:lnTo>
                    <a:pt x="668" y="15"/>
                  </a:lnTo>
                  <a:lnTo>
                    <a:pt x="670" y="15"/>
                  </a:lnTo>
                  <a:lnTo>
                    <a:pt x="671" y="15"/>
                  </a:lnTo>
                  <a:lnTo>
                    <a:pt x="673" y="15"/>
                  </a:lnTo>
                  <a:lnTo>
                    <a:pt x="675" y="15"/>
                  </a:lnTo>
                  <a:lnTo>
                    <a:pt x="676" y="15"/>
                  </a:lnTo>
                  <a:lnTo>
                    <a:pt x="677" y="15"/>
                  </a:lnTo>
                  <a:lnTo>
                    <a:pt x="678" y="15"/>
                  </a:lnTo>
                  <a:lnTo>
                    <a:pt x="680" y="15"/>
                  </a:lnTo>
                  <a:lnTo>
                    <a:pt x="682" y="15"/>
                  </a:lnTo>
                  <a:lnTo>
                    <a:pt x="683" y="15"/>
                  </a:lnTo>
                  <a:lnTo>
                    <a:pt x="684" y="15"/>
                  </a:lnTo>
                  <a:lnTo>
                    <a:pt x="685" y="15"/>
                  </a:lnTo>
                  <a:lnTo>
                    <a:pt x="687" y="15"/>
                  </a:lnTo>
                  <a:lnTo>
                    <a:pt x="688" y="15"/>
                  </a:lnTo>
                  <a:lnTo>
                    <a:pt x="690" y="15"/>
                  </a:lnTo>
                  <a:lnTo>
                    <a:pt x="691" y="15"/>
                  </a:lnTo>
                  <a:lnTo>
                    <a:pt x="697" y="15"/>
                  </a:lnTo>
                  <a:lnTo>
                    <a:pt x="705" y="15"/>
                  </a:lnTo>
                  <a:lnTo>
                    <a:pt x="706" y="15"/>
                  </a:lnTo>
                  <a:lnTo>
                    <a:pt x="708" y="15"/>
                  </a:lnTo>
                  <a:lnTo>
                    <a:pt x="709" y="15"/>
                  </a:lnTo>
                  <a:lnTo>
                    <a:pt x="710" y="15"/>
                  </a:lnTo>
                  <a:lnTo>
                    <a:pt x="711" y="15"/>
                  </a:lnTo>
                  <a:lnTo>
                    <a:pt x="712" y="15"/>
                  </a:lnTo>
                  <a:lnTo>
                    <a:pt x="713" y="15"/>
                  </a:lnTo>
                  <a:lnTo>
                    <a:pt x="715" y="15"/>
                  </a:lnTo>
                  <a:lnTo>
                    <a:pt x="716" y="15"/>
                  </a:lnTo>
                  <a:lnTo>
                    <a:pt x="717" y="15"/>
                  </a:lnTo>
                  <a:lnTo>
                    <a:pt x="718" y="15"/>
                  </a:lnTo>
                  <a:lnTo>
                    <a:pt x="720" y="15"/>
                  </a:lnTo>
                  <a:lnTo>
                    <a:pt x="729" y="15"/>
                  </a:lnTo>
                  <a:lnTo>
                    <a:pt x="731" y="15"/>
                  </a:lnTo>
                  <a:lnTo>
                    <a:pt x="732" y="15"/>
                  </a:lnTo>
                  <a:lnTo>
                    <a:pt x="733" y="15"/>
                  </a:lnTo>
                  <a:lnTo>
                    <a:pt x="734" y="15"/>
                  </a:lnTo>
                  <a:lnTo>
                    <a:pt x="736" y="15"/>
                  </a:lnTo>
                  <a:lnTo>
                    <a:pt x="737" y="15"/>
                  </a:lnTo>
                  <a:lnTo>
                    <a:pt x="739" y="15"/>
                  </a:lnTo>
                  <a:lnTo>
                    <a:pt x="740" y="15"/>
                  </a:lnTo>
                  <a:lnTo>
                    <a:pt x="741" y="15"/>
                  </a:lnTo>
                  <a:lnTo>
                    <a:pt x="744" y="15"/>
                  </a:lnTo>
                  <a:lnTo>
                    <a:pt x="745" y="15"/>
                  </a:lnTo>
                  <a:lnTo>
                    <a:pt x="746" y="15"/>
                  </a:lnTo>
                  <a:lnTo>
                    <a:pt x="748" y="15"/>
                  </a:lnTo>
                  <a:lnTo>
                    <a:pt x="750" y="15"/>
                  </a:lnTo>
                  <a:lnTo>
                    <a:pt x="751" y="15"/>
                  </a:lnTo>
                  <a:lnTo>
                    <a:pt x="752" y="15"/>
                  </a:lnTo>
                  <a:lnTo>
                    <a:pt x="753" y="15"/>
                  </a:lnTo>
                  <a:lnTo>
                    <a:pt x="755" y="15"/>
                  </a:lnTo>
                  <a:lnTo>
                    <a:pt x="758" y="15"/>
                  </a:lnTo>
                  <a:lnTo>
                    <a:pt x="759" y="15"/>
                  </a:lnTo>
                  <a:lnTo>
                    <a:pt x="760" y="15"/>
                  </a:lnTo>
                  <a:lnTo>
                    <a:pt x="761" y="15"/>
                  </a:lnTo>
                  <a:lnTo>
                    <a:pt x="762" y="15"/>
                  </a:lnTo>
                  <a:lnTo>
                    <a:pt x="766" y="15"/>
                  </a:lnTo>
                  <a:lnTo>
                    <a:pt x="767" y="15"/>
                  </a:lnTo>
                  <a:lnTo>
                    <a:pt x="773" y="15"/>
                  </a:lnTo>
                  <a:lnTo>
                    <a:pt x="774" y="15"/>
                  </a:lnTo>
                  <a:lnTo>
                    <a:pt x="776" y="15"/>
                  </a:lnTo>
                  <a:lnTo>
                    <a:pt x="778" y="15"/>
                  </a:lnTo>
                  <a:lnTo>
                    <a:pt x="780" y="15"/>
                  </a:lnTo>
                  <a:lnTo>
                    <a:pt x="785" y="15"/>
                  </a:lnTo>
                  <a:lnTo>
                    <a:pt x="786" y="15"/>
                  </a:lnTo>
                  <a:lnTo>
                    <a:pt x="788" y="15"/>
                  </a:lnTo>
                  <a:lnTo>
                    <a:pt x="790" y="15"/>
                  </a:lnTo>
                  <a:lnTo>
                    <a:pt x="793" y="15"/>
                  </a:lnTo>
                  <a:lnTo>
                    <a:pt x="794" y="15"/>
                  </a:lnTo>
                  <a:lnTo>
                    <a:pt x="797" y="15"/>
                  </a:lnTo>
                  <a:lnTo>
                    <a:pt x="799" y="15"/>
                  </a:lnTo>
                  <a:lnTo>
                    <a:pt x="800" y="15"/>
                  </a:lnTo>
                  <a:lnTo>
                    <a:pt x="803" y="15"/>
                  </a:lnTo>
                  <a:lnTo>
                    <a:pt x="804" y="15"/>
                  </a:lnTo>
                  <a:lnTo>
                    <a:pt x="808" y="15"/>
                  </a:lnTo>
                  <a:lnTo>
                    <a:pt x="809" y="16"/>
                  </a:lnTo>
                  <a:lnTo>
                    <a:pt x="811" y="16"/>
                  </a:lnTo>
                  <a:lnTo>
                    <a:pt x="814" y="16"/>
                  </a:lnTo>
                  <a:lnTo>
                    <a:pt x="815" y="16"/>
                  </a:lnTo>
                  <a:lnTo>
                    <a:pt x="817" y="16"/>
                  </a:lnTo>
                  <a:lnTo>
                    <a:pt x="818" y="16"/>
                  </a:lnTo>
                  <a:lnTo>
                    <a:pt x="821" y="16"/>
                  </a:lnTo>
                  <a:lnTo>
                    <a:pt x="822" y="16"/>
                  </a:lnTo>
                  <a:lnTo>
                    <a:pt x="827" y="16"/>
                  </a:lnTo>
                  <a:lnTo>
                    <a:pt x="828" y="16"/>
                  </a:lnTo>
                  <a:lnTo>
                    <a:pt x="830" y="16"/>
                  </a:lnTo>
                  <a:lnTo>
                    <a:pt x="831" y="15"/>
                  </a:lnTo>
                  <a:lnTo>
                    <a:pt x="834" y="15"/>
                  </a:lnTo>
                  <a:lnTo>
                    <a:pt x="836" y="15"/>
                  </a:lnTo>
                  <a:lnTo>
                    <a:pt x="841" y="15"/>
                  </a:lnTo>
                  <a:lnTo>
                    <a:pt x="842" y="15"/>
                  </a:lnTo>
                  <a:lnTo>
                    <a:pt x="846" y="15"/>
                  </a:lnTo>
                  <a:lnTo>
                    <a:pt x="855" y="16"/>
                  </a:lnTo>
                  <a:lnTo>
                    <a:pt x="857" y="16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5" name="Freeform 46">
              <a:extLst>
                <a:ext uri="{FF2B5EF4-FFF2-40B4-BE49-F238E27FC236}">
                  <a16:creationId xmlns:a16="http://schemas.microsoft.com/office/drawing/2014/main" id="{0ECB59E3-6CDB-E9AD-AA7D-AD612EC4E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625" y="2245855"/>
              <a:ext cx="1564237" cy="1715378"/>
            </a:xfrm>
            <a:custGeom>
              <a:avLst/>
              <a:gdLst>
                <a:gd name="T0" fmla="*/ 718 w 1066"/>
                <a:gd name="T1" fmla="*/ 8 h 1169"/>
                <a:gd name="T2" fmla="*/ 751 w 1066"/>
                <a:gd name="T3" fmla="*/ 28 h 1169"/>
                <a:gd name="T4" fmla="*/ 761 w 1066"/>
                <a:gd name="T5" fmla="*/ 61 h 1169"/>
                <a:gd name="T6" fmla="*/ 754 w 1066"/>
                <a:gd name="T7" fmla="*/ 90 h 1169"/>
                <a:gd name="T8" fmla="*/ 755 w 1066"/>
                <a:gd name="T9" fmla="*/ 114 h 1169"/>
                <a:gd name="T10" fmla="*/ 755 w 1066"/>
                <a:gd name="T11" fmla="*/ 143 h 1169"/>
                <a:gd name="T12" fmla="*/ 754 w 1066"/>
                <a:gd name="T13" fmla="*/ 173 h 1169"/>
                <a:gd name="T14" fmla="*/ 740 w 1066"/>
                <a:gd name="T15" fmla="*/ 188 h 1169"/>
                <a:gd name="T16" fmla="*/ 717 w 1066"/>
                <a:gd name="T17" fmla="*/ 203 h 1169"/>
                <a:gd name="T18" fmla="*/ 706 w 1066"/>
                <a:gd name="T19" fmla="*/ 226 h 1169"/>
                <a:gd name="T20" fmla="*/ 683 w 1066"/>
                <a:gd name="T21" fmla="*/ 245 h 1169"/>
                <a:gd name="T22" fmla="*/ 674 w 1066"/>
                <a:gd name="T23" fmla="*/ 268 h 1169"/>
                <a:gd name="T24" fmla="*/ 683 w 1066"/>
                <a:gd name="T25" fmla="*/ 305 h 1169"/>
                <a:gd name="T26" fmla="*/ 663 w 1066"/>
                <a:gd name="T27" fmla="*/ 324 h 1169"/>
                <a:gd name="T28" fmla="*/ 657 w 1066"/>
                <a:gd name="T29" fmla="*/ 347 h 1169"/>
                <a:gd name="T30" fmla="*/ 718 w 1066"/>
                <a:gd name="T31" fmla="*/ 344 h 1169"/>
                <a:gd name="T32" fmla="*/ 797 w 1066"/>
                <a:gd name="T33" fmla="*/ 329 h 1169"/>
                <a:gd name="T34" fmla="*/ 900 w 1066"/>
                <a:gd name="T35" fmla="*/ 330 h 1169"/>
                <a:gd name="T36" fmla="*/ 1009 w 1066"/>
                <a:gd name="T37" fmla="*/ 331 h 1169"/>
                <a:gd name="T38" fmla="*/ 1054 w 1066"/>
                <a:gd name="T39" fmla="*/ 399 h 1169"/>
                <a:gd name="T40" fmla="*/ 1026 w 1066"/>
                <a:gd name="T41" fmla="*/ 448 h 1169"/>
                <a:gd name="T42" fmla="*/ 1020 w 1066"/>
                <a:gd name="T43" fmla="*/ 481 h 1169"/>
                <a:gd name="T44" fmla="*/ 1013 w 1066"/>
                <a:gd name="T45" fmla="*/ 524 h 1169"/>
                <a:gd name="T46" fmla="*/ 993 w 1066"/>
                <a:gd name="T47" fmla="*/ 563 h 1169"/>
                <a:gd name="T48" fmla="*/ 968 w 1066"/>
                <a:gd name="T49" fmla="*/ 587 h 1169"/>
                <a:gd name="T50" fmla="*/ 995 w 1066"/>
                <a:gd name="T51" fmla="*/ 599 h 1169"/>
                <a:gd name="T52" fmla="*/ 999 w 1066"/>
                <a:gd name="T53" fmla="*/ 640 h 1169"/>
                <a:gd name="T54" fmla="*/ 993 w 1066"/>
                <a:gd name="T55" fmla="*/ 679 h 1169"/>
                <a:gd name="T56" fmla="*/ 985 w 1066"/>
                <a:gd name="T57" fmla="*/ 718 h 1169"/>
                <a:gd name="T58" fmla="*/ 948 w 1066"/>
                <a:gd name="T59" fmla="*/ 727 h 1169"/>
                <a:gd name="T60" fmla="*/ 901 w 1066"/>
                <a:gd name="T61" fmla="*/ 744 h 1169"/>
                <a:gd name="T62" fmla="*/ 838 w 1066"/>
                <a:gd name="T63" fmla="*/ 748 h 1169"/>
                <a:gd name="T64" fmla="*/ 844 w 1066"/>
                <a:gd name="T65" fmla="*/ 878 h 1169"/>
                <a:gd name="T66" fmla="*/ 844 w 1066"/>
                <a:gd name="T67" fmla="*/ 963 h 1169"/>
                <a:gd name="T68" fmla="*/ 844 w 1066"/>
                <a:gd name="T69" fmla="*/ 1054 h 1169"/>
                <a:gd name="T70" fmla="*/ 843 w 1066"/>
                <a:gd name="T71" fmla="*/ 1151 h 1169"/>
                <a:gd name="T72" fmla="*/ 762 w 1066"/>
                <a:gd name="T73" fmla="*/ 1093 h 1169"/>
                <a:gd name="T74" fmla="*/ 677 w 1066"/>
                <a:gd name="T75" fmla="*/ 1012 h 1169"/>
                <a:gd name="T76" fmla="*/ 629 w 1066"/>
                <a:gd name="T77" fmla="*/ 967 h 1169"/>
                <a:gd name="T78" fmla="*/ 575 w 1066"/>
                <a:gd name="T79" fmla="*/ 916 h 1169"/>
                <a:gd name="T80" fmla="*/ 536 w 1066"/>
                <a:gd name="T81" fmla="*/ 879 h 1169"/>
                <a:gd name="T82" fmla="*/ 489 w 1066"/>
                <a:gd name="T83" fmla="*/ 836 h 1169"/>
                <a:gd name="T84" fmla="*/ 430 w 1066"/>
                <a:gd name="T85" fmla="*/ 780 h 1169"/>
                <a:gd name="T86" fmla="*/ 347 w 1066"/>
                <a:gd name="T87" fmla="*/ 702 h 1169"/>
                <a:gd name="T88" fmla="*/ 240 w 1066"/>
                <a:gd name="T89" fmla="*/ 601 h 1169"/>
                <a:gd name="T90" fmla="*/ 175 w 1066"/>
                <a:gd name="T91" fmla="*/ 539 h 1169"/>
                <a:gd name="T92" fmla="*/ 106 w 1066"/>
                <a:gd name="T93" fmla="*/ 475 h 1169"/>
                <a:gd name="T94" fmla="*/ 49 w 1066"/>
                <a:gd name="T95" fmla="*/ 421 h 1169"/>
                <a:gd name="T96" fmla="*/ 3 w 1066"/>
                <a:gd name="T97" fmla="*/ 377 h 1169"/>
                <a:gd name="T98" fmla="*/ 33 w 1066"/>
                <a:gd name="T99" fmla="*/ 333 h 1169"/>
                <a:gd name="T100" fmla="*/ 78 w 1066"/>
                <a:gd name="T101" fmla="*/ 344 h 1169"/>
                <a:gd name="T102" fmla="*/ 134 w 1066"/>
                <a:gd name="T103" fmla="*/ 340 h 1169"/>
                <a:gd name="T104" fmla="*/ 134 w 1066"/>
                <a:gd name="T105" fmla="*/ 308 h 1169"/>
                <a:gd name="T106" fmla="*/ 107 w 1066"/>
                <a:gd name="T107" fmla="*/ 277 h 1169"/>
                <a:gd name="T108" fmla="*/ 155 w 1066"/>
                <a:gd name="T109" fmla="*/ 253 h 1169"/>
                <a:gd name="T110" fmla="*/ 188 w 1066"/>
                <a:gd name="T111" fmla="*/ 201 h 1169"/>
                <a:gd name="T112" fmla="*/ 223 w 1066"/>
                <a:gd name="T113" fmla="*/ 143 h 1169"/>
                <a:gd name="T114" fmla="*/ 257 w 1066"/>
                <a:gd name="T115" fmla="*/ 80 h 1169"/>
                <a:gd name="T116" fmla="*/ 258 w 1066"/>
                <a:gd name="T117" fmla="*/ 0 h 1169"/>
                <a:gd name="T118" fmla="*/ 329 w 1066"/>
                <a:gd name="T119" fmla="*/ 2 h 1169"/>
                <a:gd name="T120" fmla="*/ 407 w 1066"/>
                <a:gd name="T121" fmla="*/ 5 h 1169"/>
                <a:gd name="T122" fmla="*/ 483 w 1066"/>
                <a:gd name="T123" fmla="*/ 5 h 1169"/>
                <a:gd name="T124" fmla="*/ 620 w 1066"/>
                <a:gd name="T125" fmla="*/ 7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66" h="1169">
                  <a:moveTo>
                    <a:pt x="620" y="7"/>
                  </a:moveTo>
                  <a:lnTo>
                    <a:pt x="621" y="7"/>
                  </a:lnTo>
                  <a:lnTo>
                    <a:pt x="623" y="7"/>
                  </a:lnTo>
                  <a:lnTo>
                    <a:pt x="624" y="7"/>
                  </a:lnTo>
                  <a:lnTo>
                    <a:pt x="627" y="7"/>
                  </a:lnTo>
                  <a:lnTo>
                    <a:pt x="628" y="7"/>
                  </a:lnTo>
                  <a:lnTo>
                    <a:pt x="629" y="7"/>
                  </a:lnTo>
                  <a:lnTo>
                    <a:pt x="633" y="7"/>
                  </a:lnTo>
                  <a:lnTo>
                    <a:pt x="634" y="7"/>
                  </a:lnTo>
                  <a:lnTo>
                    <a:pt x="636" y="7"/>
                  </a:lnTo>
                  <a:lnTo>
                    <a:pt x="640" y="7"/>
                  </a:lnTo>
                  <a:lnTo>
                    <a:pt x="642" y="7"/>
                  </a:lnTo>
                  <a:lnTo>
                    <a:pt x="644" y="7"/>
                  </a:lnTo>
                  <a:lnTo>
                    <a:pt x="647" y="7"/>
                  </a:lnTo>
                  <a:lnTo>
                    <a:pt x="652" y="7"/>
                  </a:lnTo>
                  <a:lnTo>
                    <a:pt x="655" y="7"/>
                  </a:lnTo>
                  <a:lnTo>
                    <a:pt x="656" y="7"/>
                  </a:lnTo>
                  <a:lnTo>
                    <a:pt x="657" y="7"/>
                  </a:lnTo>
                  <a:lnTo>
                    <a:pt x="658" y="7"/>
                  </a:lnTo>
                  <a:lnTo>
                    <a:pt x="661" y="7"/>
                  </a:lnTo>
                  <a:lnTo>
                    <a:pt x="668" y="7"/>
                  </a:lnTo>
                  <a:lnTo>
                    <a:pt x="669" y="7"/>
                  </a:lnTo>
                  <a:lnTo>
                    <a:pt x="672" y="7"/>
                  </a:lnTo>
                  <a:lnTo>
                    <a:pt x="674" y="7"/>
                  </a:lnTo>
                  <a:lnTo>
                    <a:pt x="675" y="7"/>
                  </a:lnTo>
                  <a:lnTo>
                    <a:pt x="676" y="7"/>
                  </a:lnTo>
                  <a:lnTo>
                    <a:pt x="677" y="7"/>
                  </a:lnTo>
                  <a:lnTo>
                    <a:pt x="679" y="7"/>
                  </a:lnTo>
                  <a:lnTo>
                    <a:pt x="681" y="7"/>
                  </a:lnTo>
                  <a:lnTo>
                    <a:pt x="682" y="7"/>
                  </a:lnTo>
                  <a:lnTo>
                    <a:pt x="683" y="7"/>
                  </a:lnTo>
                  <a:lnTo>
                    <a:pt x="684" y="7"/>
                  </a:lnTo>
                  <a:lnTo>
                    <a:pt x="686" y="7"/>
                  </a:lnTo>
                  <a:lnTo>
                    <a:pt x="688" y="7"/>
                  </a:lnTo>
                  <a:lnTo>
                    <a:pt x="710" y="8"/>
                  </a:lnTo>
                  <a:lnTo>
                    <a:pt x="712" y="8"/>
                  </a:lnTo>
                  <a:lnTo>
                    <a:pt x="713" y="8"/>
                  </a:lnTo>
                  <a:lnTo>
                    <a:pt x="714" y="8"/>
                  </a:lnTo>
                  <a:lnTo>
                    <a:pt x="716" y="8"/>
                  </a:lnTo>
                  <a:lnTo>
                    <a:pt x="718" y="8"/>
                  </a:lnTo>
                  <a:lnTo>
                    <a:pt x="719" y="8"/>
                  </a:lnTo>
                  <a:lnTo>
                    <a:pt x="720" y="8"/>
                  </a:lnTo>
                  <a:lnTo>
                    <a:pt x="721" y="8"/>
                  </a:lnTo>
                  <a:lnTo>
                    <a:pt x="723" y="8"/>
                  </a:lnTo>
                  <a:lnTo>
                    <a:pt x="724" y="8"/>
                  </a:lnTo>
                  <a:lnTo>
                    <a:pt x="725" y="8"/>
                  </a:lnTo>
                  <a:lnTo>
                    <a:pt x="730" y="8"/>
                  </a:lnTo>
                  <a:lnTo>
                    <a:pt x="731" y="8"/>
                  </a:lnTo>
                  <a:lnTo>
                    <a:pt x="733" y="8"/>
                  </a:lnTo>
                  <a:lnTo>
                    <a:pt x="734" y="8"/>
                  </a:lnTo>
                  <a:lnTo>
                    <a:pt x="735" y="8"/>
                  </a:lnTo>
                  <a:lnTo>
                    <a:pt x="738" y="8"/>
                  </a:lnTo>
                  <a:lnTo>
                    <a:pt x="739" y="8"/>
                  </a:lnTo>
                  <a:lnTo>
                    <a:pt x="739" y="9"/>
                  </a:lnTo>
                  <a:lnTo>
                    <a:pt x="739" y="10"/>
                  </a:lnTo>
                  <a:lnTo>
                    <a:pt x="740" y="10"/>
                  </a:lnTo>
                  <a:lnTo>
                    <a:pt x="740" y="12"/>
                  </a:lnTo>
                  <a:lnTo>
                    <a:pt x="741" y="12"/>
                  </a:lnTo>
                  <a:lnTo>
                    <a:pt x="741" y="13"/>
                  </a:lnTo>
                  <a:lnTo>
                    <a:pt x="741" y="14"/>
                  </a:lnTo>
                  <a:lnTo>
                    <a:pt x="742" y="14"/>
                  </a:lnTo>
                  <a:lnTo>
                    <a:pt x="742" y="15"/>
                  </a:lnTo>
                  <a:lnTo>
                    <a:pt x="744" y="15"/>
                  </a:lnTo>
                  <a:lnTo>
                    <a:pt x="744" y="16"/>
                  </a:lnTo>
                  <a:lnTo>
                    <a:pt x="745" y="16"/>
                  </a:lnTo>
                  <a:lnTo>
                    <a:pt x="745" y="17"/>
                  </a:lnTo>
                  <a:lnTo>
                    <a:pt x="745" y="19"/>
                  </a:lnTo>
                  <a:lnTo>
                    <a:pt x="745" y="20"/>
                  </a:lnTo>
                  <a:lnTo>
                    <a:pt x="746" y="20"/>
                  </a:lnTo>
                  <a:lnTo>
                    <a:pt x="747" y="20"/>
                  </a:lnTo>
                  <a:lnTo>
                    <a:pt x="748" y="21"/>
                  </a:lnTo>
                  <a:lnTo>
                    <a:pt x="748" y="22"/>
                  </a:lnTo>
                  <a:lnTo>
                    <a:pt x="748" y="23"/>
                  </a:lnTo>
                  <a:lnTo>
                    <a:pt x="748" y="24"/>
                  </a:lnTo>
                  <a:lnTo>
                    <a:pt x="749" y="24"/>
                  </a:lnTo>
                  <a:lnTo>
                    <a:pt x="749" y="26"/>
                  </a:lnTo>
                  <a:lnTo>
                    <a:pt x="748" y="26"/>
                  </a:lnTo>
                  <a:lnTo>
                    <a:pt x="749" y="27"/>
                  </a:lnTo>
                  <a:lnTo>
                    <a:pt x="749" y="28"/>
                  </a:lnTo>
                  <a:lnTo>
                    <a:pt x="751" y="28"/>
                  </a:lnTo>
                  <a:lnTo>
                    <a:pt x="752" y="28"/>
                  </a:lnTo>
                  <a:lnTo>
                    <a:pt x="752" y="29"/>
                  </a:lnTo>
                  <a:lnTo>
                    <a:pt x="753" y="29"/>
                  </a:lnTo>
                  <a:lnTo>
                    <a:pt x="754" y="29"/>
                  </a:lnTo>
                  <a:lnTo>
                    <a:pt x="754" y="30"/>
                  </a:lnTo>
                  <a:lnTo>
                    <a:pt x="754" y="31"/>
                  </a:lnTo>
                  <a:lnTo>
                    <a:pt x="755" y="30"/>
                  </a:lnTo>
                  <a:lnTo>
                    <a:pt x="756" y="30"/>
                  </a:lnTo>
                  <a:lnTo>
                    <a:pt x="756" y="31"/>
                  </a:lnTo>
                  <a:lnTo>
                    <a:pt x="756" y="33"/>
                  </a:lnTo>
                  <a:lnTo>
                    <a:pt x="758" y="33"/>
                  </a:lnTo>
                  <a:lnTo>
                    <a:pt x="758" y="34"/>
                  </a:lnTo>
                  <a:lnTo>
                    <a:pt x="758" y="35"/>
                  </a:lnTo>
                  <a:lnTo>
                    <a:pt x="758" y="36"/>
                  </a:lnTo>
                  <a:lnTo>
                    <a:pt x="759" y="36"/>
                  </a:lnTo>
                  <a:lnTo>
                    <a:pt x="759" y="37"/>
                  </a:lnTo>
                  <a:lnTo>
                    <a:pt x="759" y="38"/>
                  </a:lnTo>
                  <a:lnTo>
                    <a:pt x="760" y="38"/>
                  </a:lnTo>
                  <a:lnTo>
                    <a:pt x="760" y="40"/>
                  </a:lnTo>
                  <a:lnTo>
                    <a:pt x="759" y="40"/>
                  </a:lnTo>
                  <a:lnTo>
                    <a:pt x="759" y="41"/>
                  </a:lnTo>
                  <a:lnTo>
                    <a:pt x="760" y="41"/>
                  </a:lnTo>
                  <a:lnTo>
                    <a:pt x="760" y="42"/>
                  </a:lnTo>
                  <a:lnTo>
                    <a:pt x="760" y="43"/>
                  </a:lnTo>
                  <a:lnTo>
                    <a:pt x="760" y="44"/>
                  </a:lnTo>
                  <a:lnTo>
                    <a:pt x="760" y="45"/>
                  </a:lnTo>
                  <a:lnTo>
                    <a:pt x="760" y="47"/>
                  </a:lnTo>
                  <a:lnTo>
                    <a:pt x="760" y="48"/>
                  </a:lnTo>
                  <a:lnTo>
                    <a:pt x="761" y="49"/>
                  </a:lnTo>
                  <a:lnTo>
                    <a:pt x="760" y="49"/>
                  </a:lnTo>
                  <a:lnTo>
                    <a:pt x="761" y="50"/>
                  </a:lnTo>
                  <a:lnTo>
                    <a:pt x="761" y="51"/>
                  </a:lnTo>
                  <a:lnTo>
                    <a:pt x="761" y="52"/>
                  </a:lnTo>
                  <a:lnTo>
                    <a:pt x="761" y="54"/>
                  </a:lnTo>
                  <a:lnTo>
                    <a:pt x="761" y="55"/>
                  </a:lnTo>
                  <a:lnTo>
                    <a:pt x="761" y="56"/>
                  </a:lnTo>
                  <a:lnTo>
                    <a:pt x="761" y="57"/>
                  </a:lnTo>
                  <a:lnTo>
                    <a:pt x="761" y="58"/>
                  </a:lnTo>
                  <a:lnTo>
                    <a:pt x="761" y="59"/>
                  </a:lnTo>
                  <a:lnTo>
                    <a:pt x="761" y="61"/>
                  </a:lnTo>
                  <a:lnTo>
                    <a:pt x="760" y="61"/>
                  </a:lnTo>
                  <a:lnTo>
                    <a:pt x="760" y="62"/>
                  </a:lnTo>
                  <a:lnTo>
                    <a:pt x="760" y="63"/>
                  </a:lnTo>
                  <a:lnTo>
                    <a:pt x="761" y="63"/>
                  </a:lnTo>
                  <a:lnTo>
                    <a:pt x="761" y="64"/>
                  </a:lnTo>
                  <a:lnTo>
                    <a:pt x="760" y="64"/>
                  </a:lnTo>
                  <a:lnTo>
                    <a:pt x="759" y="64"/>
                  </a:lnTo>
                  <a:lnTo>
                    <a:pt x="759" y="65"/>
                  </a:lnTo>
                  <a:lnTo>
                    <a:pt x="759" y="66"/>
                  </a:lnTo>
                  <a:lnTo>
                    <a:pt x="760" y="66"/>
                  </a:lnTo>
                  <a:lnTo>
                    <a:pt x="759" y="66"/>
                  </a:lnTo>
                  <a:lnTo>
                    <a:pt x="759" y="68"/>
                  </a:lnTo>
                  <a:lnTo>
                    <a:pt x="759" y="69"/>
                  </a:lnTo>
                  <a:lnTo>
                    <a:pt x="758" y="69"/>
                  </a:lnTo>
                  <a:lnTo>
                    <a:pt x="759" y="69"/>
                  </a:lnTo>
                  <a:lnTo>
                    <a:pt x="759" y="70"/>
                  </a:lnTo>
                  <a:lnTo>
                    <a:pt x="759" y="71"/>
                  </a:lnTo>
                  <a:lnTo>
                    <a:pt x="756" y="71"/>
                  </a:lnTo>
                  <a:lnTo>
                    <a:pt x="756" y="72"/>
                  </a:lnTo>
                  <a:lnTo>
                    <a:pt x="755" y="72"/>
                  </a:lnTo>
                  <a:lnTo>
                    <a:pt x="755" y="73"/>
                  </a:lnTo>
                  <a:lnTo>
                    <a:pt x="755" y="75"/>
                  </a:lnTo>
                  <a:lnTo>
                    <a:pt x="754" y="75"/>
                  </a:lnTo>
                  <a:lnTo>
                    <a:pt x="754" y="76"/>
                  </a:lnTo>
                  <a:lnTo>
                    <a:pt x="754" y="77"/>
                  </a:lnTo>
                  <a:lnTo>
                    <a:pt x="754" y="78"/>
                  </a:lnTo>
                  <a:lnTo>
                    <a:pt x="754" y="79"/>
                  </a:lnTo>
                  <a:lnTo>
                    <a:pt x="754" y="80"/>
                  </a:lnTo>
                  <a:lnTo>
                    <a:pt x="755" y="80"/>
                  </a:lnTo>
                  <a:lnTo>
                    <a:pt x="755" y="82"/>
                  </a:lnTo>
                  <a:lnTo>
                    <a:pt x="754" y="82"/>
                  </a:lnTo>
                  <a:lnTo>
                    <a:pt x="754" y="83"/>
                  </a:lnTo>
                  <a:lnTo>
                    <a:pt x="753" y="83"/>
                  </a:lnTo>
                  <a:lnTo>
                    <a:pt x="754" y="85"/>
                  </a:lnTo>
                  <a:lnTo>
                    <a:pt x="754" y="86"/>
                  </a:lnTo>
                  <a:lnTo>
                    <a:pt x="754" y="87"/>
                  </a:lnTo>
                  <a:lnTo>
                    <a:pt x="753" y="87"/>
                  </a:lnTo>
                  <a:lnTo>
                    <a:pt x="753" y="89"/>
                  </a:lnTo>
                  <a:lnTo>
                    <a:pt x="753" y="90"/>
                  </a:lnTo>
                  <a:lnTo>
                    <a:pt x="754" y="90"/>
                  </a:lnTo>
                  <a:lnTo>
                    <a:pt x="754" y="91"/>
                  </a:lnTo>
                  <a:lnTo>
                    <a:pt x="753" y="92"/>
                  </a:lnTo>
                  <a:lnTo>
                    <a:pt x="754" y="92"/>
                  </a:lnTo>
                  <a:lnTo>
                    <a:pt x="753" y="92"/>
                  </a:lnTo>
                  <a:lnTo>
                    <a:pt x="753" y="93"/>
                  </a:lnTo>
                  <a:lnTo>
                    <a:pt x="753" y="94"/>
                  </a:lnTo>
                  <a:lnTo>
                    <a:pt x="752" y="94"/>
                  </a:lnTo>
                  <a:lnTo>
                    <a:pt x="752" y="96"/>
                  </a:lnTo>
                  <a:lnTo>
                    <a:pt x="752" y="97"/>
                  </a:lnTo>
                  <a:lnTo>
                    <a:pt x="751" y="97"/>
                  </a:lnTo>
                  <a:lnTo>
                    <a:pt x="752" y="98"/>
                  </a:lnTo>
                  <a:lnTo>
                    <a:pt x="752" y="99"/>
                  </a:lnTo>
                  <a:lnTo>
                    <a:pt x="751" y="99"/>
                  </a:lnTo>
                  <a:lnTo>
                    <a:pt x="752" y="99"/>
                  </a:lnTo>
                  <a:lnTo>
                    <a:pt x="752" y="100"/>
                  </a:lnTo>
                  <a:lnTo>
                    <a:pt x="751" y="100"/>
                  </a:lnTo>
                  <a:lnTo>
                    <a:pt x="751" y="101"/>
                  </a:lnTo>
                  <a:lnTo>
                    <a:pt x="751" y="103"/>
                  </a:lnTo>
                  <a:lnTo>
                    <a:pt x="752" y="103"/>
                  </a:lnTo>
                  <a:lnTo>
                    <a:pt x="752" y="104"/>
                  </a:lnTo>
                  <a:lnTo>
                    <a:pt x="752" y="105"/>
                  </a:lnTo>
                  <a:lnTo>
                    <a:pt x="751" y="105"/>
                  </a:lnTo>
                  <a:lnTo>
                    <a:pt x="752" y="105"/>
                  </a:lnTo>
                  <a:lnTo>
                    <a:pt x="752" y="106"/>
                  </a:lnTo>
                  <a:lnTo>
                    <a:pt x="752" y="105"/>
                  </a:lnTo>
                  <a:lnTo>
                    <a:pt x="753" y="106"/>
                  </a:lnTo>
                  <a:lnTo>
                    <a:pt x="754" y="106"/>
                  </a:lnTo>
                  <a:lnTo>
                    <a:pt x="754" y="107"/>
                  </a:lnTo>
                  <a:lnTo>
                    <a:pt x="755" y="107"/>
                  </a:lnTo>
                  <a:lnTo>
                    <a:pt x="755" y="108"/>
                  </a:lnTo>
                  <a:lnTo>
                    <a:pt x="756" y="107"/>
                  </a:lnTo>
                  <a:lnTo>
                    <a:pt x="756" y="108"/>
                  </a:lnTo>
                  <a:lnTo>
                    <a:pt x="756" y="110"/>
                  </a:lnTo>
                  <a:lnTo>
                    <a:pt x="758" y="110"/>
                  </a:lnTo>
                  <a:lnTo>
                    <a:pt x="758" y="111"/>
                  </a:lnTo>
                  <a:lnTo>
                    <a:pt x="756" y="111"/>
                  </a:lnTo>
                  <a:lnTo>
                    <a:pt x="756" y="112"/>
                  </a:lnTo>
                  <a:lnTo>
                    <a:pt x="756" y="113"/>
                  </a:lnTo>
                  <a:lnTo>
                    <a:pt x="755" y="113"/>
                  </a:lnTo>
                  <a:lnTo>
                    <a:pt x="755" y="114"/>
                  </a:lnTo>
                  <a:lnTo>
                    <a:pt x="755" y="115"/>
                  </a:lnTo>
                  <a:lnTo>
                    <a:pt x="754" y="117"/>
                  </a:lnTo>
                  <a:lnTo>
                    <a:pt x="754" y="118"/>
                  </a:lnTo>
                  <a:lnTo>
                    <a:pt x="753" y="118"/>
                  </a:lnTo>
                  <a:lnTo>
                    <a:pt x="753" y="119"/>
                  </a:lnTo>
                  <a:lnTo>
                    <a:pt x="754" y="119"/>
                  </a:lnTo>
                  <a:lnTo>
                    <a:pt x="754" y="120"/>
                  </a:lnTo>
                  <a:lnTo>
                    <a:pt x="754" y="121"/>
                  </a:lnTo>
                  <a:lnTo>
                    <a:pt x="754" y="122"/>
                  </a:lnTo>
                  <a:lnTo>
                    <a:pt x="753" y="122"/>
                  </a:lnTo>
                  <a:lnTo>
                    <a:pt x="754" y="122"/>
                  </a:lnTo>
                  <a:lnTo>
                    <a:pt x="754" y="124"/>
                  </a:lnTo>
                  <a:lnTo>
                    <a:pt x="754" y="125"/>
                  </a:lnTo>
                  <a:lnTo>
                    <a:pt x="755" y="125"/>
                  </a:lnTo>
                  <a:lnTo>
                    <a:pt x="755" y="126"/>
                  </a:lnTo>
                  <a:lnTo>
                    <a:pt x="755" y="127"/>
                  </a:lnTo>
                  <a:lnTo>
                    <a:pt x="756" y="127"/>
                  </a:lnTo>
                  <a:lnTo>
                    <a:pt x="756" y="128"/>
                  </a:lnTo>
                  <a:lnTo>
                    <a:pt x="758" y="128"/>
                  </a:lnTo>
                  <a:lnTo>
                    <a:pt x="758" y="129"/>
                  </a:lnTo>
                  <a:lnTo>
                    <a:pt x="759" y="129"/>
                  </a:lnTo>
                  <a:lnTo>
                    <a:pt x="759" y="131"/>
                  </a:lnTo>
                  <a:lnTo>
                    <a:pt x="760" y="132"/>
                  </a:lnTo>
                  <a:lnTo>
                    <a:pt x="760" y="133"/>
                  </a:lnTo>
                  <a:lnTo>
                    <a:pt x="759" y="133"/>
                  </a:lnTo>
                  <a:lnTo>
                    <a:pt x="759" y="134"/>
                  </a:lnTo>
                  <a:lnTo>
                    <a:pt x="758" y="134"/>
                  </a:lnTo>
                  <a:lnTo>
                    <a:pt x="758" y="135"/>
                  </a:lnTo>
                  <a:lnTo>
                    <a:pt x="758" y="136"/>
                  </a:lnTo>
                  <a:lnTo>
                    <a:pt x="758" y="138"/>
                  </a:lnTo>
                  <a:lnTo>
                    <a:pt x="758" y="139"/>
                  </a:lnTo>
                  <a:lnTo>
                    <a:pt x="756" y="139"/>
                  </a:lnTo>
                  <a:lnTo>
                    <a:pt x="756" y="140"/>
                  </a:lnTo>
                  <a:lnTo>
                    <a:pt x="755" y="140"/>
                  </a:lnTo>
                  <a:lnTo>
                    <a:pt x="756" y="141"/>
                  </a:lnTo>
                  <a:lnTo>
                    <a:pt x="755" y="141"/>
                  </a:lnTo>
                  <a:lnTo>
                    <a:pt x="756" y="141"/>
                  </a:lnTo>
                  <a:lnTo>
                    <a:pt x="756" y="142"/>
                  </a:lnTo>
                  <a:lnTo>
                    <a:pt x="755" y="142"/>
                  </a:lnTo>
                  <a:lnTo>
                    <a:pt x="755" y="143"/>
                  </a:lnTo>
                  <a:lnTo>
                    <a:pt x="754" y="143"/>
                  </a:lnTo>
                  <a:lnTo>
                    <a:pt x="754" y="145"/>
                  </a:lnTo>
                  <a:lnTo>
                    <a:pt x="754" y="146"/>
                  </a:lnTo>
                  <a:lnTo>
                    <a:pt x="755" y="146"/>
                  </a:lnTo>
                  <a:lnTo>
                    <a:pt x="755" y="147"/>
                  </a:lnTo>
                  <a:lnTo>
                    <a:pt x="755" y="148"/>
                  </a:lnTo>
                  <a:lnTo>
                    <a:pt x="756" y="148"/>
                  </a:lnTo>
                  <a:lnTo>
                    <a:pt x="758" y="148"/>
                  </a:lnTo>
                  <a:lnTo>
                    <a:pt x="758" y="149"/>
                  </a:lnTo>
                  <a:lnTo>
                    <a:pt x="759" y="149"/>
                  </a:lnTo>
                  <a:lnTo>
                    <a:pt x="760" y="149"/>
                  </a:lnTo>
                  <a:lnTo>
                    <a:pt x="760" y="150"/>
                  </a:lnTo>
                  <a:lnTo>
                    <a:pt x="760" y="152"/>
                  </a:lnTo>
                  <a:lnTo>
                    <a:pt x="760" y="153"/>
                  </a:lnTo>
                  <a:lnTo>
                    <a:pt x="761" y="153"/>
                  </a:lnTo>
                  <a:lnTo>
                    <a:pt x="761" y="154"/>
                  </a:lnTo>
                  <a:lnTo>
                    <a:pt x="760" y="154"/>
                  </a:lnTo>
                  <a:lnTo>
                    <a:pt x="759" y="155"/>
                  </a:lnTo>
                  <a:lnTo>
                    <a:pt x="759" y="156"/>
                  </a:lnTo>
                  <a:lnTo>
                    <a:pt x="758" y="157"/>
                  </a:lnTo>
                  <a:lnTo>
                    <a:pt x="758" y="159"/>
                  </a:lnTo>
                  <a:lnTo>
                    <a:pt x="756" y="159"/>
                  </a:lnTo>
                  <a:lnTo>
                    <a:pt x="756" y="160"/>
                  </a:lnTo>
                  <a:lnTo>
                    <a:pt x="756" y="161"/>
                  </a:lnTo>
                  <a:lnTo>
                    <a:pt x="755" y="161"/>
                  </a:lnTo>
                  <a:lnTo>
                    <a:pt x="755" y="162"/>
                  </a:lnTo>
                  <a:lnTo>
                    <a:pt x="754" y="162"/>
                  </a:lnTo>
                  <a:lnTo>
                    <a:pt x="755" y="163"/>
                  </a:lnTo>
                  <a:lnTo>
                    <a:pt x="756" y="163"/>
                  </a:lnTo>
                  <a:lnTo>
                    <a:pt x="755" y="163"/>
                  </a:lnTo>
                  <a:lnTo>
                    <a:pt x="755" y="164"/>
                  </a:lnTo>
                  <a:lnTo>
                    <a:pt x="755" y="166"/>
                  </a:lnTo>
                  <a:lnTo>
                    <a:pt x="755" y="167"/>
                  </a:lnTo>
                  <a:lnTo>
                    <a:pt x="756" y="167"/>
                  </a:lnTo>
                  <a:lnTo>
                    <a:pt x="756" y="168"/>
                  </a:lnTo>
                  <a:lnTo>
                    <a:pt x="756" y="169"/>
                  </a:lnTo>
                  <a:lnTo>
                    <a:pt x="755" y="170"/>
                  </a:lnTo>
                  <a:lnTo>
                    <a:pt x="755" y="171"/>
                  </a:lnTo>
                  <a:lnTo>
                    <a:pt x="754" y="171"/>
                  </a:lnTo>
                  <a:lnTo>
                    <a:pt x="754" y="173"/>
                  </a:lnTo>
                  <a:lnTo>
                    <a:pt x="755" y="173"/>
                  </a:lnTo>
                  <a:lnTo>
                    <a:pt x="754" y="173"/>
                  </a:lnTo>
                  <a:lnTo>
                    <a:pt x="754" y="174"/>
                  </a:lnTo>
                  <a:lnTo>
                    <a:pt x="754" y="175"/>
                  </a:lnTo>
                  <a:lnTo>
                    <a:pt x="755" y="175"/>
                  </a:lnTo>
                  <a:lnTo>
                    <a:pt x="754" y="176"/>
                  </a:lnTo>
                  <a:lnTo>
                    <a:pt x="755" y="176"/>
                  </a:lnTo>
                  <a:lnTo>
                    <a:pt x="755" y="177"/>
                  </a:lnTo>
                  <a:lnTo>
                    <a:pt x="754" y="177"/>
                  </a:lnTo>
                  <a:lnTo>
                    <a:pt x="754" y="178"/>
                  </a:lnTo>
                  <a:lnTo>
                    <a:pt x="754" y="180"/>
                  </a:lnTo>
                  <a:lnTo>
                    <a:pt x="753" y="180"/>
                  </a:lnTo>
                  <a:lnTo>
                    <a:pt x="753" y="181"/>
                  </a:lnTo>
                  <a:lnTo>
                    <a:pt x="754" y="182"/>
                  </a:lnTo>
                  <a:lnTo>
                    <a:pt x="753" y="182"/>
                  </a:lnTo>
                  <a:lnTo>
                    <a:pt x="753" y="183"/>
                  </a:lnTo>
                  <a:lnTo>
                    <a:pt x="752" y="183"/>
                  </a:lnTo>
                  <a:lnTo>
                    <a:pt x="752" y="184"/>
                  </a:lnTo>
                  <a:lnTo>
                    <a:pt x="752" y="183"/>
                  </a:lnTo>
                  <a:lnTo>
                    <a:pt x="752" y="184"/>
                  </a:lnTo>
                  <a:lnTo>
                    <a:pt x="751" y="184"/>
                  </a:lnTo>
                  <a:lnTo>
                    <a:pt x="751" y="185"/>
                  </a:lnTo>
                  <a:lnTo>
                    <a:pt x="751" y="187"/>
                  </a:lnTo>
                  <a:lnTo>
                    <a:pt x="751" y="188"/>
                  </a:lnTo>
                  <a:lnTo>
                    <a:pt x="749" y="188"/>
                  </a:lnTo>
                  <a:lnTo>
                    <a:pt x="748" y="188"/>
                  </a:lnTo>
                  <a:lnTo>
                    <a:pt x="748" y="189"/>
                  </a:lnTo>
                  <a:lnTo>
                    <a:pt x="748" y="188"/>
                  </a:lnTo>
                  <a:lnTo>
                    <a:pt x="747" y="188"/>
                  </a:lnTo>
                  <a:lnTo>
                    <a:pt x="747" y="189"/>
                  </a:lnTo>
                  <a:lnTo>
                    <a:pt x="746" y="189"/>
                  </a:lnTo>
                  <a:lnTo>
                    <a:pt x="746" y="188"/>
                  </a:lnTo>
                  <a:lnTo>
                    <a:pt x="745" y="188"/>
                  </a:lnTo>
                  <a:lnTo>
                    <a:pt x="745" y="187"/>
                  </a:lnTo>
                  <a:lnTo>
                    <a:pt x="744" y="185"/>
                  </a:lnTo>
                  <a:lnTo>
                    <a:pt x="744" y="187"/>
                  </a:lnTo>
                  <a:lnTo>
                    <a:pt x="742" y="187"/>
                  </a:lnTo>
                  <a:lnTo>
                    <a:pt x="741" y="187"/>
                  </a:lnTo>
                  <a:lnTo>
                    <a:pt x="741" y="188"/>
                  </a:lnTo>
                  <a:lnTo>
                    <a:pt x="740" y="188"/>
                  </a:lnTo>
                  <a:lnTo>
                    <a:pt x="741" y="188"/>
                  </a:lnTo>
                  <a:lnTo>
                    <a:pt x="740" y="188"/>
                  </a:lnTo>
                  <a:lnTo>
                    <a:pt x="740" y="189"/>
                  </a:lnTo>
                  <a:lnTo>
                    <a:pt x="739" y="189"/>
                  </a:lnTo>
                  <a:lnTo>
                    <a:pt x="740" y="189"/>
                  </a:lnTo>
                  <a:lnTo>
                    <a:pt x="740" y="190"/>
                  </a:lnTo>
                  <a:lnTo>
                    <a:pt x="739" y="190"/>
                  </a:lnTo>
                  <a:lnTo>
                    <a:pt x="739" y="189"/>
                  </a:lnTo>
                  <a:lnTo>
                    <a:pt x="738" y="189"/>
                  </a:lnTo>
                  <a:lnTo>
                    <a:pt x="737" y="190"/>
                  </a:lnTo>
                  <a:lnTo>
                    <a:pt x="735" y="190"/>
                  </a:lnTo>
                  <a:lnTo>
                    <a:pt x="734" y="190"/>
                  </a:lnTo>
                  <a:lnTo>
                    <a:pt x="733" y="190"/>
                  </a:lnTo>
                  <a:lnTo>
                    <a:pt x="732" y="190"/>
                  </a:lnTo>
                  <a:lnTo>
                    <a:pt x="731" y="190"/>
                  </a:lnTo>
                  <a:lnTo>
                    <a:pt x="731" y="191"/>
                  </a:lnTo>
                  <a:lnTo>
                    <a:pt x="730" y="191"/>
                  </a:lnTo>
                  <a:lnTo>
                    <a:pt x="730" y="192"/>
                  </a:lnTo>
                  <a:lnTo>
                    <a:pt x="728" y="192"/>
                  </a:lnTo>
                  <a:lnTo>
                    <a:pt x="727" y="192"/>
                  </a:lnTo>
                  <a:lnTo>
                    <a:pt x="726" y="192"/>
                  </a:lnTo>
                  <a:lnTo>
                    <a:pt x="725" y="192"/>
                  </a:lnTo>
                  <a:lnTo>
                    <a:pt x="724" y="192"/>
                  </a:lnTo>
                  <a:lnTo>
                    <a:pt x="723" y="192"/>
                  </a:lnTo>
                  <a:lnTo>
                    <a:pt x="723" y="194"/>
                  </a:lnTo>
                  <a:lnTo>
                    <a:pt x="723" y="195"/>
                  </a:lnTo>
                  <a:lnTo>
                    <a:pt x="723" y="196"/>
                  </a:lnTo>
                  <a:lnTo>
                    <a:pt x="723" y="197"/>
                  </a:lnTo>
                  <a:lnTo>
                    <a:pt x="724" y="198"/>
                  </a:lnTo>
                  <a:lnTo>
                    <a:pt x="723" y="199"/>
                  </a:lnTo>
                  <a:lnTo>
                    <a:pt x="721" y="201"/>
                  </a:lnTo>
                  <a:lnTo>
                    <a:pt x="720" y="201"/>
                  </a:lnTo>
                  <a:lnTo>
                    <a:pt x="719" y="201"/>
                  </a:lnTo>
                  <a:lnTo>
                    <a:pt x="719" y="202"/>
                  </a:lnTo>
                  <a:lnTo>
                    <a:pt x="719" y="203"/>
                  </a:lnTo>
                  <a:lnTo>
                    <a:pt x="718" y="203"/>
                  </a:lnTo>
                  <a:lnTo>
                    <a:pt x="719" y="203"/>
                  </a:lnTo>
                  <a:lnTo>
                    <a:pt x="718" y="204"/>
                  </a:lnTo>
                  <a:lnTo>
                    <a:pt x="718" y="203"/>
                  </a:lnTo>
                  <a:lnTo>
                    <a:pt x="717" y="203"/>
                  </a:lnTo>
                  <a:lnTo>
                    <a:pt x="716" y="203"/>
                  </a:lnTo>
                  <a:lnTo>
                    <a:pt x="716" y="204"/>
                  </a:lnTo>
                  <a:lnTo>
                    <a:pt x="714" y="204"/>
                  </a:lnTo>
                  <a:lnTo>
                    <a:pt x="714" y="205"/>
                  </a:lnTo>
                  <a:lnTo>
                    <a:pt x="714" y="206"/>
                  </a:lnTo>
                  <a:lnTo>
                    <a:pt x="713" y="208"/>
                  </a:lnTo>
                  <a:lnTo>
                    <a:pt x="713" y="209"/>
                  </a:lnTo>
                  <a:lnTo>
                    <a:pt x="712" y="209"/>
                  </a:lnTo>
                  <a:lnTo>
                    <a:pt x="711" y="209"/>
                  </a:lnTo>
                  <a:lnTo>
                    <a:pt x="710" y="209"/>
                  </a:lnTo>
                  <a:lnTo>
                    <a:pt x="709" y="209"/>
                  </a:lnTo>
                  <a:lnTo>
                    <a:pt x="709" y="210"/>
                  </a:lnTo>
                  <a:lnTo>
                    <a:pt x="707" y="210"/>
                  </a:lnTo>
                  <a:lnTo>
                    <a:pt x="707" y="211"/>
                  </a:lnTo>
                  <a:lnTo>
                    <a:pt x="706" y="211"/>
                  </a:lnTo>
                  <a:lnTo>
                    <a:pt x="705" y="211"/>
                  </a:lnTo>
                  <a:lnTo>
                    <a:pt x="705" y="212"/>
                  </a:lnTo>
                  <a:lnTo>
                    <a:pt x="704" y="212"/>
                  </a:lnTo>
                  <a:lnTo>
                    <a:pt x="703" y="212"/>
                  </a:lnTo>
                  <a:lnTo>
                    <a:pt x="703" y="213"/>
                  </a:lnTo>
                  <a:lnTo>
                    <a:pt x="703" y="215"/>
                  </a:lnTo>
                  <a:lnTo>
                    <a:pt x="702" y="215"/>
                  </a:lnTo>
                  <a:lnTo>
                    <a:pt x="703" y="215"/>
                  </a:lnTo>
                  <a:lnTo>
                    <a:pt x="703" y="216"/>
                  </a:lnTo>
                  <a:lnTo>
                    <a:pt x="704" y="216"/>
                  </a:lnTo>
                  <a:lnTo>
                    <a:pt x="705" y="216"/>
                  </a:lnTo>
                  <a:lnTo>
                    <a:pt x="706" y="216"/>
                  </a:lnTo>
                  <a:lnTo>
                    <a:pt x="706" y="217"/>
                  </a:lnTo>
                  <a:lnTo>
                    <a:pt x="707" y="217"/>
                  </a:lnTo>
                  <a:lnTo>
                    <a:pt x="707" y="218"/>
                  </a:lnTo>
                  <a:lnTo>
                    <a:pt x="709" y="218"/>
                  </a:lnTo>
                  <a:lnTo>
                    <a:pt x="707" y="218"/>
                  </a:lnTo>
                  <a:lnTo>
                    <a:pt x="707" y="219"/>
                  </a:lnTo>
                  <a:lnTo>
                    <a:pt x="707" y="221"/>
                  </a:lnTo>
                  <a:lnTo>
                    <a:pt x="707" y="222"/>
                  </a:lnTo>
                  <a:lnTo>
                    <a:pt x="707" y="223"/>
                  </a:lnTo>
                  <a:lnTo>
                    <a:pt x="707" y="224"/>
                  </a:lnTo>
                  <a:lnTo>
                    <a:pt x="706" y="224"/>
                  </a:lnTo>
                  <a:lnTo>
                    <a:pt x="706" y="225"/>
                  </a:lnTo>
                  <a:lnTo>
                    <a:pt x="706" y="226"/>
                  </a:lnTo>
                  <a:lnTo>
                    <a:pt x="706" y="228"/>
                  </a:lnTo>
                  <a:lnTo>
                    <a:pt x="705" y="228"/>
                  </a:lnTo>
                  <a:lnTo>
                    <a:pt x="704" y="228"/>
                  </a:lnTo>
                  <a:lnTo>
                    <a:pt x="704" y="229"/>
                  </a:lnTo>
                  <a:lnTo>
                    <a:pt x="703" y="229"/>
                  </a:lnTo>
                  <a:lnTo>
                    <a:pt x="702" y="229"/>
                  </a:lnTo>
                  <a:lnTo>
                    <a:pt x="700" y="229"/>
                  </a:lnTo>
                  <a:lnTo>
                    <a:pt x="699" y="229"/>
                  </a:lnTo>
                  <a:lnTo>
                    <a:pt x="698" y="229"/>
                  </a:lnTo>
                  <a:lnTo>
                    <a:pt x="697" y="229"/>
                  </a:lnTo>
                  <a:lnTo>
                    <a:pt x="697" y="230"/>
                  </a:lnTo>
                  <a:lnTo>
                    <a:pt x="697" y="231"/>
                  </a:lnTo>
                  <a:lnTo>
                    <a:pt x="696" y="231"/>
                  </a:lnTo>
                  <a:lnTo>
                    <a:pt x="696" y="232"/>
                  </a:lnTo>
                  <a:lnTo>
                    <a:pt x="696" y="233"/>
                  </a:lnTo>
                  <a:lnTo>
                    <a:pt x="695" y="233"/>
                  </a:lnTo>
                  <a:lnTo>
                    <a:pt x="695" y="235"/>
                  </a:lnTo>
                  <a:lnTo>
                    <a:pt x="695" y="236"/>
                  </a:lnTo>
                  <a:lnTo>
                    <a:pt x="695" y="237"/>
                  </a:lnTo>
                  <a:lnTo>
                    <a:pt x="693" y="237"/>
                  </a:lnTo>
                  <a:lnTo>
                    <a:pt x="693" y="238"/>
                  </a:lnTo>
                  <a:lnTo>
                    <a:pt x="693" y="239"/>
                  </a:lnTo>
                  <a:lnTo>
                    <a:pt x="692" y="239"/>
                  </a:lnTo>
                  <a:lnTo>
                    <a:pt x="693" y="240"/>
                  </a:lnTo>
                  <a:lnTo>
                    <a:pt x="692" y="240"/>
                  </a:lnTo>
                  <a:lnTo>
                    <a:pt x="692" y="242"/>
                  </a:lnTo>
                  <a:lnTo>
                    <a:pt x="691" y="242"/>
                  </a:lnTo>
                  <a:lnTo>
                    <a:pt x="691" y="243"/>
                  </a:lnTo>
                  <a:lnTo>
                    <a:pt x="690" y="243"/>
                  </a:lnTo>
                  <a:lnTo>
                    <a:pt x="690" y="244"/>
                  </a:lnTo>
                  <a:lnTo>
                    <a:pt x="689" y="244"/>
                  </a:lnTo>
                  <a:lnTo>
                    <a:pt x="688" y="244"/>
                  </a:lnTo>
                  <a:lnTo>
                    <a:pt x="686" y="244"/>
                  </a:lnTo>
                  <a:lnTo>
                    <a:pt x="686" y="245"/>
                  </a:lnTo>
                  <a:lnTo>
                    <a:pt x="685" y="245"/>
                  </a:lnTo>
                  <a:lnTo>
                    <a:pt x="684" y="244"/>
                  </a:lnTo>
                  <a:lnTo>
                    <a:pt x="684" y="245"/>
                  </a:lnTo>
                  <a:lnTo>
                    <a:pt x="684" y="244"/>
                  </a:lnTo>
                  <a:lnTo>
                    <a:pt x="683" y="244"/>
                  </a:lnTo>
                  <a:lnTo>
                    <a:pt x="683" y="245"/>
                  </a:lnTo>
                  <a:lnTo>
                    <a:pt x="682" y="245"/>
                  </a:lnTo>
                  <a:lnTo>
                    <a:pt x="681" y="245"/>
                  </a:lnTo>
                  <a:lnTo>
                    <a:pt x="679" y="245"/>
                  </a:lnTo>
                  <a:lnTo>
                    <a:pt x="678" y="245"/>
                  </a:lnTo>
                  <a:lnTo>
                    <a:pt x="677" y="245"/>
                  </a:lnTo>
                  <a:lnTo>
                    <a:pt x="677" y="244"/>
                  </a:lnTo>
                  <a:lnTo>
                    <a:pt x="676" y="244"/>
                  </a:lnTo>
                  <a:lnTo>
                    <a:pt x="676" y="243"/>
                  </a:lnTo>
                  <a:lnTo>
                    <a:pt x="675" y="243"/>
                  </a:lnTo>
                  <a:lnTo>
                    <a:pt x="675" y="244"/>
                  </a:lnTo>
                  <a:lnTo>
                    <a:pt x="675" y="245"/>
                  </a:lnTo>
                  <a:lnTo>
                    <a:pt x="674" y="245"/>
                  </a:lnTo>
                  <a:lnTo>
                    <a:pt x="674" y="246"/>
                  </a:lnTo>
                  <a:lnTo>
                    <a:pt x="672" y="246"/>
                  </a:lnTo>
                  <a:lnTo>
                    <a:pt x="672" y="247"/>
                  </a:lnTo>
                  <a:lnTo>
                    <a:pt x="672" y="249"/>
                  </a:lnTo>
                  <a:lnTo>
                    <a:pt x="671" y="250"/>
                  </a:lnTo>
                  <a:lnTo>
                    <a:pt x="671" y="251"/>
                  </a:lnTo>
                  <a:lnTo>
                    <a:pt x="671" y="252"/>
                  </a:lnTo>
                  <a:lnTo>
                    <a:pt x="671" y="253"/>
                  </a:lnTo>
                  <a:lnTo>
                    <a:pt x="670" y="253"/>
                  </a:lnTo>
                  <a:lnTo>
                    <a:pt x="671" y="253"/>
                  </a:lnTo>
                  <a:lnTo>
                    <a:pt x="671" y="254"/>
                  </a:lnTo>
                  <a:lnTo>
                    <a:pt x="670" y="256"/>
                  </a:lnTo>
                  <a:lnTo>
                    <a:pt x="671" y="256"/>
                  </a:lnTo>
                  <a:lnTo>
                    <a:pt x="671" y="257"/>
                  </a:lnTo>
                  <a:lnTo>
                    <a:pt x="671" y="258"/>
                  </a:lnTo>
                  <a:lnTo>
                    <a:pt x="671" y="259"/>
                  </a:lnTo>
                  <a:lnTo>
                    <a:pt x="672" y="259"/>
                  </a:lnTo>
                  <a:lnTo>
                    <a:pt x="671" y="259"/>
                  </a:lnTo>
                  <a:lnTo>
                    <a:pt x="671" y="260"/>
                  </a:lnTo>
                  <a:lnTo>
                    <a:pt x="671" y="261"/>
                  </a:lnTo>
                  <a:lnTo>
                    <a:pt x="671" y="263"/>
                  </a:lnTo>
                  <a:lnTo>
                    <a:pt x="671" y="264"/>
                  </a:lnTo>
                  <a:lnTo>
                    <a:pt x="672" y="264"/>
                  </a:lnTo>
                  <a:lnTo>
                    <a:pt x="672" y="265"/>
                  </a:lnTo>
                  <a:lnTo>
                    <a:pt x="672" y="266"/>
                  </a:lnTo>
                  <a:lnTo>
                    <a:pt x="674" y="266"/>
                  </a:lnTo>
                  <a:lnTo>
                    <a:pt x="674" y="267"/>
                  </a:lnTo>
                  <a:lnTo>
                    <a:pt x="674" y="268"/>
                  </a:lnTo>
                  <a:lnTo>
                    <a:pt x="674" y="270"/>
                  </a:lnTo>
                  <a:lnTo>
                    <a:pt x="674" y="271"/>
                  </a:lnTo>
                  <a:lnTo>
                    <a:pt x="674" y="272"/>
                  </a:lnTo>
                  <a:lnTo>
                    <a:pt x="675" y="272"/>
                  </a:lnTo>
                  <a:lnTo>
                    <a:pt x="675" y="273"/>
                  </a:lnTo>
                  <a:lnTo>
                    <a:pt x="675" y="274"/>
                  </a:lnTo>
                  <a:lnTo>
                    <a:pt x="676" y="275"/>
                  </a:lnTo>
                  <a:lnTo>
                    <a:pt x="676" y="277"/>
                  </a:lnTo>
                  <a:lnTo>
                    <a:pt x="677" y="277"/>
                  </a:lnTo>
                  <a:lnTo>
                    <a:pt x="677" y="278"/>
                  </a:lnTo>
                  <a:lnTo>
                    <a:pt x="676" y="278"/>
                  </a:lnTo>
                  <a:lnTo>
                    <a:pt x="676" y="279"/>
                  </a:lnTo>
                  <a:lnTo>
                    <a:pt x="676" y="280"/>
                  </a:lnTo>
                  <a:lnTo>
                    <a:pt x="676" y="281"/>
                  </a:lnTo>
                  <a:lnTo>
                    <a:pt x="677" y="282"/>
                  </a:lnTo>
                  <a:lnTo>
                    <a:pt x="679" y="284"/>
                  </a:lnTo>
                  <a:lnTo>
                    <a:pt x="679" y="285"/>
                  </a:lnTo>
                  <a:lnTo>
                    <a:pt x="679" y="286"/>
                  </a:lnTo>
                  <a:lnTo>
                    <a:pt x="679" y="287"/>
                  </a:lnTo>
                  <a:lnTo>
                    <a:pt x="679" y="288"/>
                  </a:lnTo>
                  <a:lnTo>
                    <a:pt x="679" y="289"/>
                  </a:lnTo>
                  <a:lnTo>
                    <a:pt x="681" y="289"/>
                  </a:lnTo>
                  <a:lnTo>
                    <a:pt x="681" y="291"/>
                  </a:lnTo>
                  <a:lnTo>
                    <a:pt x="681" y="292"/>
                  </a:lnTo>
                  <a:lnTo>
                    <a:pt x="681" y="293"/>
                  </a:lnTo>
                  <a:lnTo>
                    <a:pt x="682" y="293"/>
                  </a:lnTo>
                  <a:lnTo>
                    <a:pt x="682" y="294"/>
                  </a:lnTo>
                  <a:lnTo>
                    <a:pt x="682" y="295"/>
                  </a:lnTo>
                  <a:lnTo>
                    <a:pt x="683" y="295"/>
                  </a:lnTo>
                  <a:lnTo>
                    <a:pt x="684" y="295"/>
                  </a:lnTo>
                  <a:lnTo>
                    <a:pt x="684" y="296"/>
                  </a:lnTo>
                  <a:lnTo>
                    <a:pt x="684" y="298"/>
                  </a:lnTo>
                  <a:lnTo>
                    <a:pt x="683" y="298"/>
                  </a:lnTo>
                  <a:lnTo>
                    <a:pt x="683" y="299"/>
                  </a:lnTo>
                  <a:lnTo>
                    <a:pt x="683" y="300"/>
                  </a:lnTo>
                  <a:lnTo>
                    <a:pt x="683" y="301"/>
                  </a:lnTo>
                  <a:lnTo>
                    <a:pt x="683" y="302"/>
                  </a:lnTo>
                  <a:lnTo>
                    <a:pt x="682" y="302"/>
                  </a:lnTo>
                  <a:lnTo>
                    <a:pt x="683" y="303"/>
                  </a:lnTo>
                  <a:lnTo>
                    <a:pt x="683" y="305"/>
                  </a:lnTo>
                  <a:lnTo>
                    <a:pt x="682" y="305"/>
                  </a:lnTo>
                  <a:lnTo>
                    <a:pt x="682" y="306"/>
                  </a:lnTo>
                  <a:lnTo>
                    <a:pt x="683" y="306"/>
                  </a:lnTo>
                  <a:lnTo>
                    <a:pt x="683" y="307"/>
                  </a:lnTo>
                  <a:lnTo>
                    <a:pt x="682" y="307"/>
                  </a:lnTo>
                  <a:lnTo>
                    <a:pt x="682" y="308"/>
                  </a:lnTo>
                  <a:lnTo>
                    <a:pt x="683" y="309"/>
                  </a:lnTo>
                  <a:lnTo>
                    <a:pt x="682" y="309"/>
                  </a:lnTo>
                  <a:lnTo>
                    <a:pt x="681" y="309"/>
                  </a:lnTo>
                  <a:lnTo>
                    <a:pt x="679" y="309"/>
                  </a:lnTo>
                  <a:lnTo>
                    <a:pt x="679" y="310"/>
                  </a:lnTo>
                  <a:lnTo>
                    <a:pt x="678" y="310"/>
                  </a:lnTo>
                  <a:lnTo>
                    <a:pt x="678" y="312"/>
                  </a:lnTo>
                  <a:lnTo>
                    <a:pt x="678" y="313"/>
                  </a:lnTo>
                  <a:lnTo>
                    <a:pt x="677" y="313"/>
                  </a:lnTo>
                  <a:lnTo>
                    <a:pt x="677" y="314"/>
                  </a:lnTo>
                  <a:lnTo>
                    <a:pt x="676" y="314"/>
                  </a:lnTo>
                  <a:lnTo>
                    <a:pt x="676" y="315"/>
                  </a:lnTo>
                  <a:lnTo>
                    <a:pt x="675" y="315"/>
                  </a:lnTo>
                  <a:lnTo>
                    <a:pt x="676" y="315"/>
                  </a:lnTo>
                  <a:lnTo>
                    <a:pt x="676" y="316"/>
                  </a:lnTo>
                  <a:lnTo>
                    <a:pt x="675" y="316"/>
                  </a:lnTo>
                  <a:lnTo>
                    <a:pt x="675" y="317"/>
                  </a:lnTo>
                  <a:lnTo>
                    <a:pt x="674" y="317"/>
                  </a:lnTo>
                  <a:lnTo>
                    <a:pt x="674" y="319"/>
                  </a:lnTo>
                  <a:lnTo>
                    <a:pt x="674" y="320"/>
                  </a:lnTo>
                  <a:lnTo>
                    <a:pt x="672" y="320"/>
                  </a:lnTo>
                  <a:lnTo>
                    <a:pt x="671" y="320"/>
                  </a:lnTo>
                  <a:lnTo>
                    <a:pt x="670" y="320"/>
                  </a:lnTo>
                  <a:lnTo>
                    <a:pt x="669" y="320"/>
                  </a:lnTo>
                  <a:lnTo>
                    <a:pt x="669" y="321"/>
                  </a:lnTo>
                  <a:lnTo>
                    <a:pt x="669" y="322"/>
                  </a:lnTo>
                  <a:lnTo>
                    <a:pt x="668" y="322"/>
                  </a:lnTo>
                  <a:lnTo>
                    <a:pt x="668" y="323"/>
                  </a:lnTo>
                  <a:lnTo>
                    <a:pt x="666" y="324"/>
                  </a:lnTo>
                  <a:lnTo>
                    <a:pt x="665" y="324"/>
                  </a:lnTo>
                  <a:lnTo>
                    <a:pt x="664" y="324"/>
                  </a:lnTo>
                  <a:lnTo>
                    <a:pt x="664" y="323"/>
                  </a:lnTo>
                  <a:lnTo>
                    <a:pt x="663" y="323"/>
                  </a:lnTo>
                  <a:lnTo>
                    <a:pt x="663" y="324"/>
                  </a:lnTo>
                  <a:lnTo>
                    <a:pt x="663" y="326"/>
                  </a:lnTo>
                  <a:lnTo>
                    <a:pt x="662" y="326"/>
                  </a:lnTo>
                  <a:lnTo>
                    <a:pt x="661" y="326"/>
                  </a:lnTo>
                  <a:lnTo>
                    <a:pt x="661" y="327"/>
                  </a:lnTo>
                  <a:lnTo>
                    <a:pt x="662" y="328"/>
                  </a:lnTo>
                  <a:lnTo>
                    <a:pt x="661" y="328"/>
                  </a:lnTo>
                  <a:lnTo>
                    <a:pt x="661" y="329"/>
                  </a:lnTo>
                  <a:lnTo>
                    <a:pt x="661" y="330"/>
                  </a:lnTo>
                  <a:lnTo>
                    <a:pt x="662" y="330"/>
                  </a:lnTo>
                  <a:lnTo>
                    <a:pt x="662" y="331"/>
                  </a:lnTo>
                  <a:lnTo>
                    <a:pt x="662" y="333"/>
                  </a:lnTo>
                  <a:lnTo>
                    <a:pt x="663" y="333"/>
                  </a:lnTo>
                  <a:lnTo>
                    <a:pt x="662" y="333"/>
                  </a:lnTo>
                  <a:lnTo>
                    <a:pt x="662" y="334"/>
                  </a:lnTo>
                  <a:lnTo>
                    <a:pt x="661" y="334"/>
                  </a:lnTo>
                  <a:lnTo>
                    <a:pt x="661" y="335"/>
                  </a:lnTo>
                  <a:lnTo>
                    <a:pt x="659" y="335"/>
                  </a:lnTo>
                  <a:lnTo>
                    <a:pt x="658" y="335"/>
                  </a:lnTo>
                  <a:lnTo>
                    <a:pt x="657" y="335"/>
                  </a:lnTo>
                  <a:lnTo>
                    <a:pt x="656" y="335"/>
                  </a:lnTo>
                  <a:lnTo>
                    <a:pt x="656" y="336"/>
                  </a:lnTo>
                  <a:lnTo>
                    <a:pt x="657" y="336"/>
                  </a:lnTo>
                  <a:lnTo>
                    <a:pt x="657" y="337"/>
                  </a:lnTo>
                  <a:lnTo>
                    <a:pt x="658" y="337"/>
                  </a:lnTo>
                  <a:lnTo>
                    <a:pt x="659" y="337"/>
                  </a:lnTo>
                  <a:lnTo>
                    <a:pt x="659" y="338"/>
                  </a:lnTo>
                  <a:lnTo>
                    <a:pt x="659" y="340"/>
                  </a:lnTo>
                  <a:lnTo>
                    <a:pt x="661" y="340"/>
                  </a:lnTo>
                  <a:lnTo>
                    <a:pt x="661" y="341"/>
                  </a:lnTo>
                  <a:lnTo>
                    <a:pt x="661" y="342"/>
                  </a:lnTo>
                  <a:lnTo>
                    <a:pt x="659" y="342"/>
                  </a:lnTo>
                  <a:lnTo>
                    <a:pt x="661" y="342"/>
                  </a:lnTo>
                  <a:lnTo>
                    <a:pt x="661" y="343"/>
                  </a:lnTo>
                  <a:lnTo>
                    <a:pt x="659" y="343"/>
                  </a:lnTo>
                  <a:lnTo>
                    <a:pt x="659" y="344"/>
                  </a:lnTo>
                  <a:lnTo>
                    <a:pt x="661" y="344"/>
                  </a:lnTo>
                  <a:lnTo>
                    <a:pt x="661" y="345"/>
                  </a:lnTo>
                  <a:lnTo>
                    <a:pt x="659" y="345"/>
                  </a:lnTo>
                  <a:lnTo>
                    <a:pt x="658" y="345"/>
                  </a:lnTo>
                  <a:lnTo>
                    <a:pt x="657" y="347"/>
                  </a:lnTo>
                  <a:lnTo>
                    <a:pt x="658" y="347"/>
                  </a:lnTo>
                  <a:lnTo>
                    <a:pt x="658" y="348"/>
                  </a:lnTo>
                  <a:lnTo>
                    <a:pt x="659" y="348"/>
                  </a:lnTo>
                  <a:lnTo>
                    <a:pt x="659" y="349"/>
                  </a:lnTo>
                  <a:lnTo>
                    <a:pt x="661" y="349"/>
                  </a:lnTo>
                  <a:lnTo>
                    <a:pt x="662" y="349"/>
                  </a:lnTo>
                  <a:lnTo>
                    <a:pt x="662" y="350"/>
                  </a:lnTo>
                  <a:lnTo>
                    <a:pt x="663" y="350"/>
                  </a:lnTo>
                  <a:lnTo>
                    <a:pt x="664" y="350"/>
                  </a:lnTo>
                  <a:lnTo>
                    <a:pt x="664" y="351"/>
                  </a:lnTo>
                  <a:lnTo>
                    <a:pt x="664" y="352"/>
                  </a:lnTo>
                  <a:lnTo>
                    <a:pt x="664" y="354"/>
                  </a:lnTo>
                  <a:lnTo>
                    <a:pt x="665" y="354"/>
                  </a:lnTo>
                  <a:lnTo>
                    <a:pt x="665" y="355"/>
                  </a:lnTo>
                  <a:lnTo>
                    <a:pt x="669" y="355"/>
                  </a:lnTo>
                  <a:lnTo>
                    <a:pt x="671" y="354"/>
                  </a:lnTo>
                  <a:lnTo>
                    <a:pt x="672" y="354"/>
                  </a:lnTo>
                  <a:lnTo>
                    <a:pt x="681" y="352"/>
                  </a:lnTo>
                  <a:lnTo>
                    <a:pt x="683" y="351"/>
                  </a:lnTo>
                  <a:lnTo>
                    <a:pt x="684" y="351"/>
                  </a:lnTo>
                  <a:lnTo>
                    <a:pt x="686" y="350"/>
                  </a:lnTo>
                  <a:lnTo>
                    <a:pt x="688" y="350"/>
                  </a:lnTo>
                  <a:lnTo>
                    <a:pt x="690" y="350"/>
                  </a:lnTo>
                  <a:lnTo>
                    <a:pt x="691" y="350"/>
                  </a:lnTo>
                  <a:lnTo>
                    <a:pt x="692" y="350"/>
                  </a:lnTo>
                  <a:lnTo>
                    <a:pt x="693" y="349"/>
                  </a:lnTo>
                  <a:lnTo>
                    <a:pt x="695" y="349"/>
                  </a:lnTo>
                  <a:lnTo>
                    <a:pt x="699" y="348"/>
                  </a:lnTo>
                  <a:lnTo>
                    <a:pt x="704" y="347"/>
                  </a:lnTo>
                  <a:lnTo>
                    <a:pt x="706" y="347"/>
                  </a:lnTo>
                  <a:lnTo>
                    <a:pt x="709" y="347"/>
                  </a:lnTo>
                  <a:lnTo>
                    <a:pt x="710" y="347"/>
                  </a:lnTo>
                  <a:lnTo>
                    <a:pt x="710" y="345"/>
                  </a:lnTo>
                  <a:lnTo>
                    <a:pt x="711" y="345"/>
                  </a:lnTo>
                  <a:lnTo>
                    <a:pt x="712" y="345"/>
                  </a:lnTo>
                  <a:lnTo>
                    <a:pt x="713" y="345"/>
                  </a:lnTo>
                  <a:lnTo>
                    <a:pt x="714" y="345"/>
                  </a:lnTo>
                  <a:lnTo>
                    <a:pt x="716" y="344"/>
                  </a:lnTo>
                  <a:lnTo>
                    <a:pt x="717" y="344"/>
                  </a:lnTo>
                  <a:lnTo>
                    <a:pt x="718" y="344"/>
                  </a:lnTo>
                  <a:lnTo>
                    <a:pt x="719" y="344"/>
                  </a:lnTo>
                  <a:lnTo>
                    <a:pt x="721" y="343"/>
                  </a:lnTo>
                  <a:lnTo>
                    <a:pt x="723" y="343"/>
                  </a:lnTo>
                  <a:lnTo>
                    <a:pt x="724" y="343"/>
                  </a:lnTo>
                  <a:lnTo>
                    <a:pt x="725" y="343"/>
                  </a:lnTo>
                  <a:lnTo>
                    <a:pt x="726" y="343"/>
                  </a:lnTo>
                  <a:lnTo>
                    <a:pt x="728" y="342"/>
                  </a:lnTo>
                  <a:lnTo>
                    <a:pt x="730" y="342"/>
                  </a:lnTo>
                  <a:lnTo>
                    <a:pt x="731" y="342"/>
                  </a:lnTo>
                  <a:lnTo>
                    <a:pt x="732" y="342"/>
                  </a:lnTo>
                  <a:lnTo>
                    <a:pt x="734" y="341"/>
                  </a:lnTo>
                  <a:lnTo>
                    <a:pt x="735" y="341"/>
                  </a:lnTo>
                  <a:lnTo>
                    <a:pt x="737" y="341"/>
                  </a:lnTo>
                  <a:lnTo>
                    <a:pt x="738" y="341"/>
                  </a:lnTo>
                  <a:lnTo>
                    <a:pt x="739" y="340"/>
                  </a:lnTo>
                  <a:lnTo>
                    <a:pt x="744" y="338"/>
                  </a:lnTo>
                  <a:lnTo>
                    <a:pt x="745" y="338"/>
                  </a:lnTo>
                  <a:lnTo>
                    <a:pt x="746" y="338"/>
                  </a:lnTo>
                  <a:lnTo>
                    <a:pt x="747" y="338"/>
                  </a:lnTo>
                  <a:lnTo>
                    <a:pt x="751" y="337"/>
                  </a:lnTo>
                  <a:lnTo>
                    <a:pt x="752" y="337"/>
                  </a:lnTo>
                  <a:lnTo>
                    <a:pt x="753" y="337"/>
                  </a:lnTo>
                  <a:lnTo>
                    <a:pt x="755" y="337"/>
                  </a:lnTo>
                  <a:lnTo>
                    <a:pt x="758" y="336"/>
                  </a:lnTo>
                  <a:lnTo>
                    <a:pt x="761" y="336"/>
                  </a:lnTo>
                  <a:lnTo>
                    <a:pt x="762" y="336"/>
                  </a:lnTo>
                  <a:lnTo>
                    <a:pt x="763" y="335"/>
                  </a:lnTo>
                  <a:lnTo>
                    <a:pt x="765" y="335"/>
                  </a:lnTo>
                  <a:lnTo>
                    <a:pt x="766" y="335"/>
                  </a:lnTo>
                  <a:lnTo>
                    <a:pt x="767" y="335"/>
                  </a:lnTo>
                  <a:lnTo>
                    <a:pt x="768" y="335"/>
                  </a:lnTo>
                  <a:lnTo>
                    <a:pt x="772" y="334"/>
                  </a:lnTo>
                  <a:lnTo>
                    <a:pt x="773" y="334"/>
                  </a:lnTo>
                  <a:lnTo>
                    <a:pt x="775" y="334"/>
                  </a:lnTo>
                  <a:lnTo>
                    <a:pt x="776" y="334"/>
                  </a:lnTo>
                  <a:lnTo>
                    <a:pt x="783" y="333"/>
                  </a:lnTo>
                  <a:lnTo>
                    <a:pt x="784" y="331"/>
                  </a:lnTo>
                  <a:lnTo>
                    <a:pt x="790" y="331"/>
                  </a:lnTo>
                  <a:lnTo>
                    <a:pt x="793" y="330"/>
                  </a:lnTo>
                  <a:lnTo>
                    <a:pt x="797" y="329"/>
                  </a:lnTo>
                  <a:lnTo>
                    <a:pt x="807" y="329"/>
                  </a:lnTo>
                  <a:lnTo>
                    <a:pt x="808" y="329"/>
                  </a:lnTo>
                  <a:lnTo>
                    <a:pt x="809" y="329"/>
                  </a:lnTo>
                  <a:lnTo>
                    <a:pt x="812" y="329"/>
                  </a:lnTo>
                  <a:lnTo>
                    <a:pt x="814" y="329"/>
                  </a:lnTo>
                  <a:lnTo>
                    <a:pt x="815" y="329"/>
                  </a:lnTo>
                  <a:lnTo>
                    <a:pt x="816" y="329"/>
                  </a:lnTo>
                  <a:lnTo>
                    <a:pt x="822" y="329"/>
                  </a:lnTo>
                  <a:lnTo>
                    <a:pt x="824" y="330"/>
                  </a:lnTo>
                  <a:lnTo>
                    <a:pt x="825" y="330"/>
                  </a:lnTo>
                  <a:lnTo>
                    <a:pt x="826" y="330"/>
                  </a:lnTo>
                  <a:lnTo>
                    <a:pt x="828" y="330"/>
                  </a:lnTo>
                  <a:lnTo>
                    <a:pt x="829" y="330"/>
                  </a:lnTo>
                  <a:lnTo>
                    <a:pt x="830" y="330"/>
                  </a:lnTo>
                  <a:lnTo>
                    <a:pt x="831" y="330"/>
                  </a:lnTo>
                  <a:lnTo>
                    <a:pt x="832" y="330"/>
                  </a:lnTo>
                  <a:lnTo>
                    <a:pt x="833" y="330"/>
                  </a:lnTo>
                  <a:lnTo>
                    <a:pt x="835" y="330"/>
                  </a:lnTo>
                  <a:lnTo>
                    <a:pt x="837" y="330"/>
                  </a:lnTo>
                  <a:lnTo>
                    <a:pt x="838" y="330"/>
                  </a:lnTo>
                  <a:lnTo>
                    <a:pt x="840" y="330"/>
                  </a:lnTo>
                  <a:lnTo>
                    <a:pt x="842" y="330"/>
                  </a:lnTo>
                  <a:lnTo>
                    <a:pt x="843" y="330"/>
                  </a:lnTo>
                  <a:lnTo>
                    <a:pt x="844" y="330"/>
                  </a:lnTo>
                  <a:lnTo>
                    <a:pt x="859" y="330"/>
                  </a:lnTo>
                  <a:lnTo>
                    <a:pt x="861" y="330"/>
                  </a:lnTo>
                  <a:lnTo>
                    <a:pt x="867" y="330"/>
                  </a:lnTo>
                  <a:lnTo>
                    <a:pt x="868" y="330"/>
                  </a:lnTo>
                  <a:lnTo>
                    <a:pt x="870" y="330"/>
                  </a:lnTo>
                  <a:lnTo>
                    <a:pt x="871" y="330"/>
                  </a:lnTo>
                  <a:lnTo>
                    <a:pt x="872" y="330"/>
                  </a:lnTo>
                  <a:lnTo>
                    <a:pt x="874" y="330"/>
                  </a:lnTo>
                  <a:lnTo>
                    <a:pt x="875" y="330"/>
                  </a:lnTo>
                  <a:lnTo>
                    <a:pt x="879" y="330"/>
                  </a:lnTo>
                  <a:lnTo>
                    <a:pt x="880" y="330"/>
                  </a:lnTo>
                  <a:lnTo>
                    <a:pt x="882" y="330"/>
                  </a:lnTo>
                  <a:lnTo>
                    <a:pt x="893" y="330"/>
                  </a:lnTo>
                  <a:lnTo>
                    <a:pt x="896" y="330"/>
                  </a:lnTo>
                  <a:lnTo>
                    <a:pt x="898" y="330"/>
                  </a:lnTo>
                  <a:lnTo>
                    <a:pt x="900" y="330"/>
                  </a:lnTo>
                  <a:lnTo>
                    <a:pt x="903" y="330"/>
                  </a:lnTo>
                  <a:lnTo>
                    <a:pt x="905" y="330"/>
                  </a:lnTo>
                  <a:lnTo>
                    <a:pt x="906" y="330"/>
                  </a:lnTo>
                  <a:lnTo>
                    <a:pt x="907" y="330"/>
                  </a:lnTo>
                  <a:lnTo>
                    <a:pt x="908" y="330"/>
                  </a:lnTo>
                  <a:lnTo>
                    <a:pt x="909" y="330"/>
                  </a:lnTo>
                  <a:lnTo>
                    <a:pt x="914" y="330"/>
                  </a:lnTo>
                  <a:lnTo>
                    <a:pt x="915" y="330"/>
                  </a:lnTo>
                  <a:lnTo>
                    <a:pt x="916" y="330"/>
                  </a:lnTo>
                  <a:lnTo>
                    <a:pt x="917" y="330"/>
                  </a:lnTo>
                  <a:lnTo>
                    <a:pt x="919" y="330"/>
                  </a:lnTo>
                  <a:lnTo>
                    <a:pt x="920" y="330"/>
                  </a:lnTo>
                  <a:lnTo>
                    <a:pt x="921" y="330"/>
                  </a:lnTo>
                  <a:lnTo>
                    <a:pt x="926" y="330"/>
                  </a:lnTo>
                  <a:lnTo>
                    <a:pt x="927" y="330"/>
                  </a:lnTo>
                  <a:lnTo>
                    <a:pt x="928" y="330"/>
                  </a:lnTo>
                  <a:lnTo>
                    <a:pt x="929" y="330"/>
                  </a:lnTo>
                  <a:lnTo>
                    <a:pt x="933" y="330"/>
                  </a:lnTo>
                  <a:lnTo>
                    <a:pt x="934" y="330"/>
                  </a:lnTo>
                  <a:lnTo>
                    <a:pt x="942" y="330"/>
                  </a:lnTo>
                  <a:lnTo>
                    <a:pt x="946" y="330"/>
                  </a:lnTo>
                  <a:lnTo>
                    <a:pt x="948" y="330"/>
                  </a:lnTo>
                  <a:lnTo>
                    <a:pt x="954" y="330"/>
                  </a:lnTo>
                  <a:lnTo>
                    <a:pt x="968" y="331"/>
                  </a:lnTo>
                  <a:lnTo>
                    <a:pt x="969" y="331"/>
                  </a:lnTo>
                  <a:lnTo>
                    <a:pt x="971" y="331"/>
                  </a:lnTo>
                  <a:lnTo>
                    <a:pt x="975" y="330"/>
                  </a:lnTo>
                  <a:lnTo>
                    <a:pt x="977" y="330"/>
                  </a:lnTo>
                  <a:lnTo>
                    <a:pt x="983" y="330"/>
                  </a:lnTo>
                  <a:lnTo>
                    <a:pt x="989" y="330"/>
                  </a:lnTo>
                  <a:lnTo>
                    <a:pt x="990" y="330"/>
                  </a:lnTo>
                  <a:lnTo>
                    <a:pt x="991" y="330"/>
                  </a:lnTo>
                  <a:lnTo>
                    <a:pt x="992" y="330"/>
                  </a:lnTo>
                  <a:lnTo>
                    <a:pt x="993" y="330"/>
                  </a:lnTo>
                  <a:lnTo>
                    <a:pt x="998" y="330"/>
                  </a:lnTo>
                  <a:lnTo>
                    <a:pt x="999" y="330"/>
                  </a:lnTo>
                  <a:lnTo>
                    <a:pt x="1000" y="331"/>
                  </a:lnTo>
                  <a:lnTo>
                    <a:pt x="1003" y="331"/>
                  </a:lnTo>
                  <a:lnTo>
                    <a:pt x="1004" y="331"/>
                  </a:lnTo>
                  <a:lnTo>
                    <a:pt x="1009" y="331"/>
                  </a:lnTo>
                  <a:lnTo>
                    <a:pt x="1010" y="331"/>
                  </a:lnTo>
                  <a:lnTo>
                    <a:pt x="1016" y="331"/>
                  </a:lnTo>
                  <a:lnTo>
                    <a:pt x="1017" y="331"/>
                  </a:lnTo>
                  <a:lnTo>
                    <a:pt x="1024" y="331"/>
                  </a:lnTo>
                  <a:lnTo>
                    <a:pt x="1031" y="331"/>
                  </a:lnTo>
                  <a:lnTo>
                    <a:pt x="1037" y="331"/>
                  </a:lnTo>
                  <a:lnTo>
                    <a:pt x="1051" y="330"/>
                  </a:lnTo>
                  <a:lnTo>
                    <a:pt x="1056" y="330"/>
                  </a:lnTo>
                  <a:lnTo>
                    <a:pt x="1056" y="333"/>
                  </a:lnTo>
                  <a:lnTo>
                    <a:pt x="1058" y="334"/>
                  </a:lnTo>
                  <a:lnTo>
                    <a:pt x="1058" y="335"/>
                  </a:lnTo>
                  <a:lnTo>
                    <a:pt x="1060" y="338"/>
                  </a:lnTo>
                  <a:lnTo>
                    <a:pt x="1062" y="342"/>
                  </a:lnTo>
                  <a:lnTo>
                    <a:pt x="1065" y="344"/>
                  </a:lnTo>
                  <a:lnTo>
                    <a:pt x="1066" y="348"/>
                  </a:lnTo>
                  <a:lnTo>
                    <a:pt x="1066" y="351"/>
                  </a:lnTo>
                  <a:lnTo>
                    <a:pt x="1066" y="355"/>
                  </a:lnTo>
                  <a:lnTo>
                    <a:pt x="1066" y="358"/>
                  </a:lnTo>
                  <a:lnTo>
                    <a:pt x="1063" y="362"/>
                  </a:lnTo>
                  <a:lnTo>
                    <a:pt x="1062" y="365"/>
                  </a:lnTo>
                  <a:lnTo>
                    <a:pt x="1061" y="368"/>
                  </a:lnTo>
                  <a:lnTo>
                    <a:pt x="1061" y="369"/>
                  </a:lnTo>
                  <a:lnTo>
                    <a:pt x="1061" y="371"/>
                  </a:lnTo>
                  <a:lnTo>
                    <a:pt x="1061" y="375"/>
                  </a:lnTo>
                  <a:lnTo>
                    <a:pt x="1060" y="377"/>
                  </a:lnTo>
                  <a:lnTo>
                    <a:pt x="1059" y="379"/>
                  </a:lnTo>
                  <a:lnTo>
                    <a:pt x="1059" y="380"/>
                  </a:lnTo>
                  <a:lnTo>
                    <a:pt x="1059" y="382"/>
                  </a:lnTo>
                  <a:lnTo>
                    <a:pt x="1059" y="383"/>
                  </a:lnTo>
                  <a:lnTo>
                    <a:pt x="1060" y="384"/>
                  </a:lnTo>
                  <a:lnTo>
                    <a:pt x="1060" y="385"/>
                  </a:lnTo>
                  <a:lnTo>
                    <a:pt x="1061" y="386"/>
                  </a:lnTo>
                  <a:lnTo>
                    <a:pt x="1061" y="387"/>
                  </a:lnTo>
                  <a:lnTo>
                    <a:pt x="1061" y="389"/>
                  </a:lnTo>
                  <a:lnTo>
                    <a:pt x="1061" y="391"/>
                  </a:lnTo>
                  <a:lnTo>
                    <a:pt x="1061" y="392"/>
                  </a:lnTo>
                  <a:lnTo>
                    <a:pt x="1059" y="394"/>
                  </a:lnTo>
                  <a:lnTo>
                    <a:pt x="1058" y="396"/>
                  </a:lnTo>
                  <a:lnTo>
                    <a:pt x="1056" y="398"/>
                  </a:lnTo>
                  <a:lnTo>
                    <a:pt x="1054" y="399"/>
                  </a:lnTo>
                  <a:lnTo>
                    <a:pt x="1052" y="400"/>
                  </a:lnTo>
                  <a:lnTo>
                    <a:pt x="1048" y="401"/>
                  </a:lnTo>
                  <a:lnTo>
                    <a:pt x="1047" y="403"/>
                  </a:lnTo>
                  <a:lnTo>
                    <a:pt x="1048" y="404"/>
                  </a:lnTo>
                  <a:lnTo>
                    <a:pt x="1048" y="406"/>
                  </a:lnTo>
                  <a:lnTo>
                    <a:pt x="1048" y="407"/>
                  </a:lnTo>
                  <a:lnTo>
                    <a:pt x="1047" y="407"/>
                  </a:lnTo>
                  <a:lnTo>
                    <a:pt x="1046" y="408"/>
                  </a:lnTo>
                  <a:lnTo>
                    <a:pt x="1045" y="408"/>
                  </a:lnTo>
                  <a:lnTo>
                    <a:pt x="1044" y="410"/>
                  </a:lnTo>
                  <a:lnTo>
                    <a:pt x="1044" y="411"/>
                  </a:lnTo>
                  <a:lnTo>
                    <a:pt x="1044" y="412"/>
                  </a:lnTo>
                  <a:lnTo>
                    <a:pt x="1044" y="413"/>
                  </a:lnTo>
                  <a:lnTo>
                    <a:pt x="1044" y="414"/>
                  </a:lnTo>
                  <a:lnTo>
                    <a:pt x="1042" y="415"/>
                  </a:lnTo>
                  <a:lnTo>
                    <a:pt x="1040" y="417"/>
                  </a:lnTo>
                  <a:lnTo>
                    <a:pt x="1039" y="418"/>
                  </a:lnTo>
                  <a:lnTo>
                    <a:pt x="1040" y="419"/>
                  </a:lnTo>
                  <a:lnTo>
                    <a:pt x="1040" y="420"/>
                  </a:lnTo>
                  <a:lnTo>
                    <a:pt x="1040" y="422"/>
                  </a:lnTo>
                  <a:lnTo>
                    <a:pt x="1040" y="424"/>
                  </a:lnTo>
                  <a:lnTo>
                    <a:pt x="1039" y="426"/>
                  </a:lnTo>
                  <a:lnTo>
                    <a:pt x="1039" y="427"/>
                  </a:lnTo>
                  <a:lnTo>
                    <a:pt x="1038" y="428"/>
                  </a:lnTo>
                  <a:lnTo>
                    <a:pt x="1035" y="429"/>
                  </a:lnTo>
                  <a:lnTo>
                    <a:pt x="1034" y="431"/>
                  </a:lnTo>
                  <a:lnTo>
                    <a:pt x="1033" y="432"/>
                  </a:lnTo>
                  <a:lnTo>
                    <a:pt x="1032" y="433"/>
                  </a:lnTo>
                  <a:lnTo>
                    <a:pt x="1032" y="435"/>
                  </a:lnTo>
                  <a:lnTo>
                    <a:pt x="1032" y="436"/>
                  </a:lnTo>
                  <a:lnTo>
                    <a:pt x="1031" y="438"/>
                  </a:lnTo>
                  <a:lnTo>
                    <a:pt x="1030" y="440"/>
                  </a:lnTo>
                  <a:lnTo>
                    <a:pt x="1030" y="441"/>
                  </a:lnTo>
                  <a:lnTo>
                    <a:pt x="1030" y="442"/>
                  </a:lnTo>
                  <a:lnTo>
                    <a:pt x="1030" y="444"/>
                  </a:lnTo>
                  <a:lnTo>
                    <a:pt x="1030" y="445"/>
                  </a:lnTo>
                  <a:lnTo>
                    <a:pt x="1028" y="447"/>
                  </a:lnTo>
                  <a:lnTo>
                    <a:pt x="1027" y="447"/>
                  </a:lnTo>
                  <a:lnTo>
                    <a:pt x="1027" y="448"/>
                  </a:lnTo>
                  <a:lnTo>
                    <a:pt x="1026" y="448"/>
                  </a:lnTo>
                  <a:lnTo>
                    <a:pt x="1026" y="449"/>
                  </a:lnTo>
                  <a:lnTo>
                    <a:pt x="1025" y="449"/>
                  </a:lnTo>
                  <a:lnTo>
                    <a:pt x="1025" y="451"/>
                  </a:lnTo>
                  <a:lnTo>
                    <a:pt x="1025" y="452"/>
                  </a:lnTo>
                  <a:lnTo>
                    <a:pt x="1024" y="452"/>
                  </a:lnTo>
                  <a:lnTo>
                    <a:pt x="1023" y="452"/>
                  </a:lnTo>
                  <a:lnTo>
                    <a:pt x="1023" y="453"/>
                  </a:lnTo>
                  <a:lnTo>
                    <a:pt x="1021" y="453"/>
                  </a:lnTo>
                  <a:lnTo>
                    <a:pt x="1020" y="453"/>
                  </a:lnTo>
                  <a:lnTo>
                    <a:pt x="1020" y="454"/>
                  </a:lnTo>
                  <a:lnTo>
                    <a:pt x="1019" y="454"/>
                  </a:lnTo>
                  <a:lnTo>
                    <a:pt x="1019" y="455"/>
                  </a:lnTo>
                  <a:lnTo>
                    <a:pt x="1018" y="455"/>
                  </a:lnTo>
                  <a:lnTo>
                    <a:pt x="1018" y="456"/>
                  </a:lnTo>
                  <a:lnTo>
                    <a:pt x="1017" y="456"/>
                  </a:lnTo>
                  <a:lnTo>
                    <a:pt x="1017" y="458"/>
                  </a:lnTo>
                  <a:lnTo>
                    <a:pt x="1017" y="459"/>
                  </a:lnTo>
                  <a:lnTo>
                    <a:pt x="1017" y="460"/>
                  </a:lnTo>
                  <a:lnTo>
                    <a:pt x="1018" y="462"/>
                  </a:lnTo>
                  <a:lnTo>
                    <a:pt x="1018" y="463"/>
                  </a:lnTo>
                  <a:lnTo>
                    <a:pt x="1018" y="465"/>
                  </a:lnTo>
                  <a:lnTo>
                    <a:pt x="1019" y="465"/>
                  </a:lnTo>
                  <a:lnTo>
                    <a:pt x="1020" y="466"/>
                  </a:lnTo>
                  <a:lnTo>
                    <a:pt x="1020" y="467"/>
                  </a:lnTo>
                  <a:lnTo>
                    <a:pt x="1020" y="468"/>
                  </a:lnTo>
                  <a:lnTo>
                    <a:pt x="1020" y="469"/>
                  </a:lnTo>
                  <a:lnTo>
                    <a:pt x="1020" y="470"/>
                  </a:lnTo>
                  <a:lnTo>
                    <a:pt x="1020" y="472"/>
                  </a:lnTo>
                  <a:lnTo>
                    <a:pt x="1020" y="473"/>
                  </a:lnTo>
                  <a:lnTo>
                    <a:pt x="1020" y="474"/>
                  </a:lnTo>
                  <a:lnTo>
                    <a:pt x="1019" y="474"/>
                  </a:lnTo>
                  <a:lnTo>
                    <a:pt x="1019" y="475"/>
                  </a:lnTo>
                  <a:lnTo>
                    <a:pt x="1020" y="475"/>
                  </a:lnTo>
                  <a:lnTo>
                    <a:pt x="1020" y="476"/>
                  </a:lnTo>
                  <a:lnTo>
                    <a:pt x="1019" y="476"/>
                  </a:lnTo>
                  <a:lnTo>
                    <a:pt x="1020" y="476"/>
                  </a:lnTo>
                  <a:lnTo>
                    <a:pt x="1020" y="477"/>
                  </a:lnTo>
                  <a:lnTo>
                    <a:pt x="1020" y="479"/>
                  </a:lnTo>
                  <a:lnTo>
                    <a:pt x="1020" y="480"/>
                  </a:lnTo>
                  <a:lnTo>
                    <a:pt x="1020" y="481"/>
                  </a:lnTo>
                  <a:lnTo>
                    <a:pt x="1021" y="481"/>
                  </a:lnTo>
                  <a:lnTo>
                    <a:pt x="1021" y="482"/>
                  </a:lnTo>
                  <a:lnTo>
                    <a:pt x="1021" y="483"/>
                  </a:lnTo>
                  <a:lnTo>
                    <a:pt x="1020" y="483"/>
                  </a:lnTo>
                  <a:lnTo>
                    <a:pt x="1020" y="484"/>
                  </a:lnTo>
                  <a:lnTo>
                    <a:pt x="1020" y="486"/>
                  </a:lnTo>
                  <a:lnTo>
                    <a:pt x="1020" y="487"/>
                  </a:lnTo>
                  <a:lnTo>
                    <a:pt x="1020" y="488"/>
                  </a:lnTo>
                  <a:lnTo>
                    <a:pt x="1021" y="489"/>
                  </a:lnTo>
                  <a:lnTo>
                    <a:pt x="1021" y="490"/>
                  </a:lnTo>
                  <a:lnTo>
                    <a:pt x="1021" y="491"/>
                  </a:lnTo>
                  <a:lnTo>
                    <a:pt x="1021" y="493"/>
                  </a:lnTo>
                  <a:lnTo>
                    <a:pt x="1023" y="494"/>
                  </a:lnTo>
                  <a:lnTo>
                    <a:pt x="1023" y="495"/>
                  </a:lnTo>
                  <a:lnTo>
                    <a:pt x="1023" y="496"/>
                  </a:lnTo>
                  <a:lnTo>
                    <a:pt x="1021" y="497"/>
                  </a:lnTo>
                  <a:lnTo>
                    <a:pt x="1021" y="498"/>
                  </a:lnTo>
                  <a:lnTo>
                    <a:pt x="1021" y="500"/>
                  </a:lnTo>
                  <a:lnTo>
                    <a:pt x="1021" y="501"/>
                  </a:lnTo>
                  <a:lnTo>
                    <a:pt x="1020" y="501"/>
                  </a:lnTo>
                  <a:lnTo>
                    <a:pt x="1020" y="502"/>
                  </a:lnTo>
                  <a:lnTo>
                    <a:pt x="1020" y="503"/>
                  </a:lnTo>
                  <a:lnTo>
                    <a:pt x="1019" y="504"/>
                  </a:lnTo>
                  <a:lnTo>
                    <a:pt x="1019" y="505"/>
                  </a:lnTo>
                  <a:lnTo>
                    <a:pt x="1018" y="505"/>
                  </a:lnTo>
                  <a:lnTo>
                    <a:pt x="1018" y="507"/>
                  </a:lnTo>
                  <a:lnTo>
                    <a:pt x="1018" y="508"/>
                  </a:lnTo>
                  <a:lnTo>
                    <a:pt x="1019" y="508"/>
                  </a:lnTo>
                  <a:lnTo>
                    <a:pt x="1019" y="509"/>
                  </a:lnTo>
                  <a:lnTo>
                    <a:pt x="1019" y="510"/>
                  </a:lnTo>
                  <a:lnTo>
                    <a:pt x="1019" y="511"/>
                  </a:lnTo>
                  <a:lnTo>
                    <a:pt x="1018" y="512"/>
                  </a:lnTo>
                  <a:lnTo>
                    <a:pt x="1018" y="514"/>
                  </a:lnTo>
                  <a:lnTo>
                    <a:pt x="1018" y="515"/>
                  </a:lnTo>
                  <a:lnTo>
                    <a:pt x="1017" y="516"/>
                  </a:lnTo>
                  <a:lnTo>
                    <a:pt x="1017" y="517"/>
                  </a:lnTo>
                  <a:lnTo>
                    <a:pt x="1016" y="518"/>
                  </a:lnTo>
                  <a:lnTo>
                    <a:pt x="1016" y="521"/>
                  </a:lnTo>
                  <a:lnTo>
                    <a:pt x="1014" y="522"/>
                  </a:lnTo>
                  <a:lnTo>
                    <a:pt x="1013" y="524"/>
                  </a:lnTo>
                  <a:lnTo>
                    <a:pt x="1013" y="525"/>
                  </a:lnTo>
                  <a:lnTo>
                    <a:pt x="1013" y="526"/>
                  </a:lnTo>
                  <a:lnTo>
                    <a:pt x="1012" y="528"/>
                  </a:lnTo>
                  <a:lnTo>
                    <a:pt x="1012" y="529"/>
                  </a:lnTo>
                  <a:lnTo>
                    <a:pt x="1011" y="531"/>
                  </a:lnTo>
                  <a:lnTo>
                    <a:pt x="1010" y="532"/>
                  </a:lnTo>
                  <a:lnTo>
                    <a:pt x="1010" y="535"/>
                  </a:lnTo>
                  <a:lnTo>
                    <a:pt x="1009" y="535"/>
                  </a:lnTo>
                  <a:lnTo>
                    <a:pt x="1007" y="535"/>
                  </a:lnTo>
                  <a:lnTo>
                    <a:pt x="1006" y="536"/>
                  </a:lnTo>
                  <a:lnTo>
                    <a:pt x="1005" y="537"/>
                  </a:lnTo>
                  <a:lnTo>
                    <a:pt x="1005" y="538"/>
                  </a:lnTo>
                  <a:lnTo>
                    <a:pt x="1004" y="538"/>
                  </a:lnTo>
                  <a:lnTo>
                    <a:pt x="1003" y="539"/>
                  </a:lnTo>
                  <a:lnTo>
                    <a:pt x="1003" y="540"/>
                  </a:lnTo>
                  <a:lnTo>
                    <a:pt x="1002" y="540"/>
                  </a:lnTo>
                  <a:lnTo>
                    <a:pt x="999" y="540"/>
                  </a:lnTo>
                  <a:lnTo>
                    <a:pt x="998" y="540"/>
                  </a:lnTo>
                  <a:lnTo>
                    <a:pt x="997" y="540"/>
                  </a:lnTo>
                  <a:lnTo>
                    <a:pt x="997" y="542"/>
                  </a:lnTo>
                  <a:lnTo>
                    <a:pt x="996" y="543"/>
                  </a:lnTo>
                  <a:lnTo>
                    <a:pt x="996" y="545"/>
                  </a:lnTo>
                  <a:lnTo>
                    <a:pt x="997" y="545"/>
                  </a:lnTo>
                  <a:lnTo>
                    <a:pt x="997" y="546"/>
                  </a:lnTo>
                  <a:lnTo>
                    <a:pt x="996" y="546"/>
                  </a:lnTo>
                  <a:lnTo>
                    <a:pt x="996" y="547"/>
                  </a:lnTo>
                  <a:lnTo>
                    <a:pt x="996" y="549"/>
                  </a:lnTo>
                  <a:lnTo>
                    <a:pt x="995" y="549"/>
                  </a:lnTo>
                  <a:lnTo>
                    <a:pt x="995" y="550"/>
                  </a:lnTo>
                  <a:lnTo>
                    <a:pt x="995" y="551"/>
                  </a:lnTo>
                  <a:lnTo>
                    <a:pt x="993" y="552"/>
                  </a:lnTo>
                  <a:lnTo>
                    <a:pt x="993" y="553"/>
                  </a:lnTo>
                  <a:lnTo>
                    <a:pt x="992" y="554"/>
                  </a:lnTo>
                  <a:lnTo>
                    <a:pt x="992" y="556"/>
                  </a:lnTo>
                  <a:lnTo>
                    <a:pt x="993" y="557"/>
                  </a:lnTo>
                  <a:lnTo>
                    <a:pt x="993" y="558"/>
                  </a:lnTo>
                  <a:lnTo>
                    <a:pt x="993" y="559"/>
                  </a:lnTo>
                  <a:lnTo>
                    <a:pt x="993" y="560"/>
                  </a:lnTo>
                  <a:lnTo>
                    <a:pt x="993" y="561"/>
                  </a:lnTo>
                  <a:lnTo>
                    <a:pt x="993" y="563"/>
                  </a:lnTo>
                  <a:lnTo>
                    <a:pt x="992" y="563"/>
                  </a:lnTo>
                  <a:lnTo>
                    <a:pt x="992" y="564"/>
                  </a:lnTo>
                  <a:lnTo>
                    <a:pt x="992" y="565"/>
                  </a:lnTo>
                  <a:lnTo>
                    <a:pt x="992" y="566"/>
                  </a:lnTo>
                  <a:lnTo>
                    <a:pt x="991" y="566"/>
                  </a:lnTo>
                  <a:lnTo>
                    <a:pt x="990" y="566"/>
                  </a:lnTo>
                  <a:lnTo>
                    <a:pt x="989" y="567"/>
                  </a:lnTo>
                  <a:lnTo>
                    <a:pt x="988" y="567"/>
                  </a:lnTo>
                  <a:lnTo>
                    <a:pt x="986" y="567"/>
                  </a:lnTo>
                  <a:lnTo>
                    <a:pt x="985" y="568"/>
                  </a:lnTo>
                  <a:lnTo>
                    <a:pt x="985" y="570"/>
                  </a:lnTo>
                  <a:lnTo>
                    <a:pt x="984" y="570"/>
                  </a:lnTo>
                  <a:lnTo>
                    <a:pt x="984" y="571"/>
                  </a:lnTo>
                  <a:lnTo>
                    <a:pt x="983" y="571"/>
                  </a:lnTo>
                  <a:lnTo>
                    <a:pt x="983" y="572"/>
                  </a:lnTo>
                  <a:lnTo>
                    <a:pt x="982" y="572"/>
                  </a:lnTo>
                  <a:lnTo>
                    <a:pt x="982" y="573"/>
                  </a:lnTo>
                  <a:lnTo>
                    <a:pt x="982" y="574"/>
                  </a:lnTo>
                  <a:lnTo>
                    <a:pt x="982" y="575"/>
                  </a:lnTo>
                  <a:lnTo>
                    <a:pt x="981" y="577"/>
                  </a:lnTo>
                  <a:lnTo>
                    <a:pt x="979" y="577"/>
                  </a:lnTo>
                  <a:lnTo>
                    <a:pt x="979" y="578"/>
                  </a:lnTo>
                  <a:lnTo>
                    <a:pt x="978" y="578"/>
                  </a:lnTo>
                  <a:lnTo>
                    <a:pt x="977" y="578"/>
                  </a:lnTo>
                  <a:lnTo>
                    <a:pt x="975" y="578"/>
                  </a:lnTo>
                  <a:lnTo>
                    <a:pt x="974" y="579"/>
                  </a:lnTo>
                  <a:lnTo>
                    <a:pt x="972" y="579"/>
                  </a:lnTo>
                  <a:lnTo>
                    <a:pt x="972" y="581"/>
                  </a:lnTo>
                  <a:lnTo>
                    <a:pt x="971" y="582"/>
                  </a:lnTo>
                  <a:lnTo>
                    <a:pt x="970" y="582"/>
                  </a:lnTo>
                  <a:lnTo>
                    <a:pt x="969" y="582"/>
                  </a:lnTo>
                  <a:lnTo>
                    <a:pt x="968" y="584"/>
                  </a:lnTo>
                  <a:lnTo>
                    <a:pt x="967" y="585"/>
                  </a:lnTo>
                  <a:lnTo>
                    <a:pt x="967" y="586"/>
                  </a:lnTo>
                  <a:lnTo>
                    <a:pt x="965" y="587"/>
                  </a:lnTo>
                  <a:lnTo>
                    <a:pt x="967" y="588"/>
                  </a:lnTo>
                  <a:lnTo>
                    <a:pt x="967" y="589"/>
                  </a:lnTo>
                  <a:lnTo>
                    <a:pt x="968" y="589"/>
                  </a:lnTo>
                  <a:lnTo>
                    <a:pt x="968" y="588"/>
                  </a:lnTo>
                  <a:lnTo>
                    <a:pt x="968" y="587"/>
                  </a:lnTo>
                  <a:lnTo>
                    <a:pt x="969" y="587"/>
                  </a:lnTo>
                  <a:lnTo>
                    <a:pt x="969" y="586"/>
                  </a:lnTo>
                  <a:lnTo>
                    <a:pt x="970" y="586"/>
                  </a:lnTo>
                  <a:lnTo>
                    <a:pt x="970" y="585"/>
                  </a:lnTo>
                  <a:lnTo>
                    <a:pt x="971" y="585"/>
                  </a:lnTo>
                  <a:lnTo>
                    <a:pt x="972" y="585"/>
                  </a:lnTo>
                  <a:lnTo>
                    <a:pt x="972" y="586"/>
                  </a:lnTo>
                  <a:lnTo>
                    <a:pt x="974" y="587"/>
                  </a:lnTo>
                  <a:lnTo>
                    <a:pt x="974" y="588"/>
                  </a:lnTo>
                  <a:lnTo>
                    <a:pt x="975" y="588"/>
                  </a:lnTo>
                  <a:lnTo>
                    <a:pt x="975" y="589"/>
                  </a:lnTo>
                  <a:lnTo>
                    <a:pt x="976" y="589"/>
                  </a:lnTo>
                  <a:lnTo>
                    <a:pt x="977" y="589"/>
                  </a:lnTo>
                  <a:lnTo>
                    <a:pt x="978" y="589"/>
                  </a:lnTo>
                  <a:lnTo>
                    <a:pt x="978" y="591"/>
                  </a:lnTo>
                  <a:lnTo>
                    <a:pt x="979" y="591"/>
                  </a:lnTo>
                  <a:lnTo>
                    <a:pt x="981" y="591"/>
                  </a:lnTo>
                  <a:lnTo>
                    <a:pt x="981" y="592"/>
                  </a:lnTo>
                  <a:lnTo>
                    <a:pt x="982" y="592"/>
                  </a:lnTo>
                  <a:lnTo>
                    <a:pt x="982" y="593"/>
                  </a:lnTo>
                  <a:lnTo>
                    <a:pt x="982" y="592"/>
                  </a:lnTo>
                  <a:lnTo>
                    <a:pt x="983" y="592"/>
                  </a:lnTo>
                  <a:lnTo>
                    <a:pt x="983" y="593"/>
                  </a:lnTo>
                  <a:lnTo>
                    <a:pt x="983" y="592"/>
                  </a:lnTo>
                  <a:lnTo>
                    <a:pt x="983" y="593"/>
                  </a:lnTo>
                  <a:lnTo>
                    <a:pt x="984" y="593"/>
                  </a:lnTo>
                  <a:lnTo>
                    <a:pt x="985" y="593"/>
                  </a:lnTo>
                  <a:lnTo>
                    <a:pt x="985" y="594"/>
                  </a:lnTo>
                  <a:lnTo>
                    <a:pt x="986" y="594"/>
                  </a:lnTo>
                  <a:lnTo>
                    <a:pt x="986" y="595"/>
                  </a:lnTo>
                  <a:lnTo>
                    <a:pt x="988" y="595"/>
                  </a:lnTo>
                  <a:lnTo>
                    <a:pt x="989" y="595"/>
                  </a:lnTo>
                  <a:lnTo>
                    <a:pt x="989" y="596"/>
                  </a:lnTo>
                  <a:lnTo>
                    <a:pt x="990" y="596"/>
                  </a:lnTo>
                  <a:lnTo>
                    <a:pt x="991" y="596"/>
                  </a:lnTo>
                  <a:lnTo>
                    <a:pt x="992" y="596"/>
                  </a:lnTo>
                  <a:lnTo>
                    <a:pt x="993" y="596"/>
                  </a:lnTo>
                  <a:lnTo>
                    <a:pt x="993" y="598"/>
                  </a:lnTo>
                  <a:lnTo>
                    <a:pt x="995" y="598"/>
                  </a:lnTo>
                  <a:lnTo>
                    <a:pt x="995" y="599"/>
                  </a:lnTo>
                  <a:lnTo>
                    <a:pt x="996" y="599"/>
                  </a:lnTo>
                  <a:lnTo>
                    <a:pt x="996" y="600"/>
                  </a:lnTo>
                  <a:lnTo>
                    <a:pt x="997" y="600"/>
                  </a:lnTo>
                  <a:lnTo>
                    <a:pt x="997" y="601"/>
                  </a:lnTo>
                  <a:lnTo>
                    <a:pt x="997" y="602"/>
                  </a:lnTo>
                  <a:lnTo>
                    <a:pt x="997" y="603"/>
                  </a:lnTo>
                  <a:lnTo>
                    <a:pt x="997" y="605"/>
                  </a:lnTo>
                  <a:lnTo>
                    <a:pt x="997" y="606"/>
                  </a:lnTo>
                  <a:lnTo>
                    <a:pt x="997" y="607"/>
                  </a:lnTo>
                  <a:lnTo>
                    <a:pt x="997" y="608"/>
                  </a:lnTo>
                  <a:lnTo>
                    <a:pt x="997" y="609"/>
                  </a:lnTo>
                  <a:lnTo>
                    <a:pt x="997" y="610"/>
                  </a:lnTo>
                  <a:lnTo>
                    <a:pt x="997" y="612"/>
                  </a:lnTo>
                  <a:lnTo>
                    <a:pt x="997" y="613"/>
                  </a:lnTo>
                  <a:lnTo>
                    <a:pt x="998" y="613"/>
                  </a:lnTo>
                  <a:lnTo>
                    <a:pt x="998" y="614"/>
                  </a:lnTo>
                  <a:lnTo>
                    <a:pt x="998" y="615"/>
                  </a:lnTo>
                  <a:lnTo>
                    <a:pt x="998" y="616"/>
                  </a:lnTo>
                  <a:lnTo>
                    <a:pt x="998" y="617"/>
                  </a:lnTo>
                  <a:lnTo>
                    <a:pt x="998" y="619"/>
                  </a:lnTo>
                  <a:lnTo>
                    <a:pt x="998" y="620"/>
                  </a:lnTo>
                  <a:lnTo>
                    <a:pt x="998" y="621"/>
                  </a:lnTo>
                  <a:lnTo>
                    <a:pt x="999" y="622"/>
                  </a:lnTo>
                  <a:lnTo>
                    <a:pt x="999" y="623"/>
                  </a:lnTo>
                  <a:lnTo>
                    <a:pt x="999" y="624"/>
                  </a:lnTo>
                  <a:lnTo>
                    <a:pt x="999" y="626"/>
                  </a:lnTo>
                  <a:lnTo>
                    <a:pt x="999" y="627"/>
                  </a:lnTo>
                  <a:lnTo>
                    <a:pt x="999" y="628"/>
                  </a:lnTo>
                  <a:lnTo>
                    <a:pt x="999" y="629"/>
                  </a:lnTo>
                  <a:lnTo>
                    <a:pt x="1000" y="629"/>
                  </a:lnTo>
                  <a:lnTo>
                    <a:pt x="1000" y="630"/>
                  </a:lnTo>
                  <a:lnTo>
                    <a:pt x="1000" y="631"/>
                  </a:lnTo>
                  <a:lnTo>
                    <a:pt x="1000" y="633"/>
                  </a:lnTo>
                  <a:lnTo>
                    <a:pt x="1000" y="634"/>
                  </a:lnTo>
                  <a:lnTo>
                    <a:pt x="1000" y="635"/>
                  </a:lnTo>
                  <a:lnTo>
                    <a:pt x="1000" y="636"/>
                  </a:lnTo>
                  <a:lnTo>
                    <a:pt x="1000" y="637"/>
                  </a:lnTo>
                  <a:lnTo>
                    <a:pt x="1000" y="638"/>
                  </a:lnTo>
                  <a:lnTo>
                    <a:pt x="999" y="638"/>
                  </a:lnTo>
                  <a:lnTo>
                    <a:pt x="999" y="640"/>
                  </a:lnTo>
                  <a:lnTo>
                    <a:pt x="999" y="641"/>
                  </a:lnTo>
                  <a:lnTo>
                    <a:pt x="998" y="641"/>
                  </a:lnTo>
                  <a:lnTo>
                    <a:pt x="998" y="642"/>
                  </a:lnTo>
                  <a:lnTo>
                    <a:pt x="998" y="643"/>
                  </a:lnTo>
                  <a:lnTo>
                    <a:pt x="997" y="643"/>
                  </a:lnTo>
                  <a:lnTo>
                    <a:pt x="997" y="644"/>
                  </a:lnTo>
                  <a:lnTo>
                    <a:pt x="997" y="645"/>
                  </a:lnTo>
                  <a:lnTo>
                    <a:pt x="997" y="647"/>
                  </a:lnTo>
                  <a:lnTo>
                    <a:pt x="997" y="648"/>
                  </a:lnTo>
                  <a:lnTo>
                    <a:pt x="997" y="649"/>
                  </a:lnTo>
                  <a:lnTo>
                    <a:pt x="997" y="650"/>
                  </a:lnTo>
                  <a:lnTo>
                    <a:pt x="997" y="651"/>
                  </a:lnTo>
                  <a:lnTo>
                    <a:pt x="997" y="652"/>
                  </a:lnTo>
                  <a:lnTo>
                    <a:pt x="997" y="654"/>
                  </a:lnTo>
                  <a:lnTo>
                    <a:pt x="997" y="655"/>
                  </a:lnTo>
                  <a:lnTo>
                    <a:pt x="996" y="655"/>
                  </a:lnTo>
                  <a:lnTo>
                    <a:pt x="996" y="656"/>
                  </a:lnTo>
                  <a:lnTo>
                    <a:pt x="996" y="657"/>
                  </a:lnTo>
                  <a:lnTo>
                    <a:pt x="996" y="658"/>
                  </a:lnTo>
                  <a:lnTo>
                    <a:pt x="996" y="659"/>
                  </a:lnTo>
                  <a:lnTo>
                    <a:pt x="996" y="661"/>
                  </a:lnTo>
                  <a:lnTo>
                    <a:pt x="996" y="662"/>
                  </a:lnTo>
                  <a:lnTo>
                    <a:pt x="997" y="662"/>
                  </a:lnTo>
                  <a:lnTo>
                    <a:pt x="996" y="663"/>
                  </a:lnTo>
                  <a:lnTo>
                    <a:pt x="996" y="664"/>
                  </a:lnTo>
                  <a:lnTo>
                    <a:pt x="996" y="665"/>
                  </a:lnTo>
                  <a:lnTo>
                    <a:pt x="995" y="665"/>
                  </a:lnTo>
                  <a:lnTo>
                    <a:pt x="995" y="666"/>
                  </a:lnTo>
                  <a:lnTo>
                    <a:pt x="996" y="668"/>
                  </a:lnTo>
                  <a:lnTo>
                    <a:pt x="996" y="669"/>
                  </a:lnTo>
                  <a:lnTo>
                    <a:pt x="995" y="669"/>
                  </a:lnTo>
                  <a:lnTo>
                    <a:pt x="995" y="670"/>
                  </a:lnTo>
                  <a:lnTo>
                    <a:pt x="995" y="671"/>
                  </a:lnTo>
                  <a:lnTo>
                    <a:pt x="995" y="672"/>
                  </a:lnTo>
                  <a:lnTo>
                    <a:pt x="995" y="674"/>
                  </a:lnTo>
                  <a:lnTo>
                    <a:pt x="995" y="675"/>
                  </a:lnTo>
                  <a:lnTo>
                    <a:pt x="993" y="676"/>
                  </a:lnTo>
                  <a:lnTo>
                    <a:pt x="993" y="677"/>
                  </a:lnTo>
                  <a:lnTo>
                    <a:pt x="993" y="678"/>
                  </a:lnTo>
                  <a:lnTo>
                    <a:pt x="993" y="679"/>
                  </a:lnTo>
                  <a:lnTo>
                    <a:pt x="993" y="681"/>
                  </a:lnTo>
                  <a:lnTo>
                    <a:pt x="993" y="682"/>
                  </a:lnTo>
                  <a:lnTo>
                    <a:pt x="992" y="683"/>
                  </a:lnTo>
                  <a:lnTo>
                    <a:pt x="992" y="684"/>
                  </a:lnTo>
                  <a:lnTo>
                    <a:pt x="992" y="685"/>
                  </a:lnTo>
                  <a:lnTo>
                    <a:pt x="992" y="686"/>
                  </a:lnTo>
                  <a:lnTo>
                    <a:pt x="991" y="686"/>
                  </a:lnTo>
                  <a:lnTo>
                    <a:pt x="991" y="688"/>
                  </a:lnTo>
                  <a:lnTo>
                    <a:pt x="991" y="689"/>
                  </a:lnTo>
                  <a:lnTo>
                    <a:pt x="990" y="690"/>
                  </a:lnTo>
                  <a:lnTo>
                    <a:pt x="991" y="690"/>
                  </a:lnTo>
                  <a:lnTo>
                    <a:pt x="991" y="691"/>
                  </a:lnTo>
                  <a:lnTo>
                    <a:pt x="990" y="691"/>
                  </a:lnTo>
                  <a:lnTo>
                    <a:pt x="990" y="692"/>
                  </a:lnTo>
                  <a:lnTo>
                    <a:pt x="990" y="693"/>
                  </a:lnTo>
                  <a:lnTo>
                    <a:pt x="990" y="695"/>
                  </a:lnTo>
                  <a:lnTo>
                    <a:pt x="990" y="696"/>
                  </a:lnTo>
                  <a:lnTo>
                    <a:pt x="989" y="696"/>
                  </a:lnTo>
                  <a:lnTo>
                    <a:pt x="989" y="697"/>
                  </a:lnTo>
                  <a:lnTo>
                    <a:pt x="989" y="698"/>
                  </a:lnTo>
                  <a:lnTo>
                    <a:pt x="989" y="699"/>
                  </a:lnTo>
                  <a:lnTo>
                    <a:pt x="989" y="700"/>
                  </a:lnTo>
                  <a:lnTo>
                    <a:pt x="989" y="702"/>
                  </a:lnTo>
                  <a:lnTo>
                    <a:pt x="989" y="703"/>
                  </a:lnTo>
                  <a:lnTo>
                    <a:pt x="989" y="704"/>
                  </a:lnTo>
                  <a:lnTo>
                    <a:pt x="988" y="704"/>
                  </a:lnTo>
                  <a:lnTo>
                    <a:pt x="988" y="705"/>
                  </a:lnTo>
                  <a:lnTo>
                    <a:pt x="988" y="706"/>
                  </a:lnTo>
                  <a:lnTo>
                    <a:pt x="988" y="707"/>
                  </a:lnTo>
                  <a:lnTo>
                    <a:pt x="988" y="709"/>
                  </a:lnTo>
                  <a:lnTo>
                    <a:pt x="988" y="710"/>
                  </a:lnTo>
                  <a:lnTo>
                    <a:pt x="988" y="711"/>
                  </a:lnTo>
                  <a:lnTo>
                    <a:pt x="988" y="712"/>
                  </a:lnTo>
                  <a:lnTo>
                    <a:pt x="986" y="712"/>
                  </a:lnTo>
                  <a:lnTo>
                    <a:pt x="986" y="713"/>
                  </a:lnTo>
                  <a:lnTo>
                    <a:pt x="986" y="714"/>
                  </a:lnTo>
                  <a:lnTo>
                    <a:pt x="986" y="716"/>
                  </a:lnTo>
                  <a:lnTo>
                    <a:pt x="985" y="716"/>
                  </a:lnTo>
                  <a:lnTo>
                    <a:pt x="985" y="717"/>
                  </a:lnTo>
                  <a:lnTo>
                    <a:pt x="985" y="718"/>
                  </a:lnTo>
                  <a:lnTo>
                    <a:pt x="985" y="719"/>
                  </a:lnTo>
                  <a:lnTo>
                    <a:pt x="984" y="720"/>
                  </a:lnTo>
                  <a:lnTo>
                    <a:pt x="983" y="720"/>
                  </a:lnTo>
                  <a:lnTo>
                    <a:pt x="983" y="721"/>
                  </a:lnTo>
                  <a:lnTo>
                    <a:pt x="982" y="721"/>
                  </a:lnTo>
                  <a:lnTo>
                    <a:pt x="982" y="723"/>
                  </a:lnTo>
                  <a:lnTo>
                    <a:pt x="981" y="723"/>
                  </a:lnTo>
                  <a:lnTo>
                    <a:pt x="981" y="724"/>
                  </a:lnTo>
                  <a:lnTo>
                    <a:pt x="979" y="724"/>
                  </a:lnTo>
                  <a:lnTo>
                    <a:pt x="978" y="724"/>
                  </a:lnTo>
                  <a:lnTo>
                    <a:pt x="978" y="725"/>
                  </a:lnTo>
                  <a:lnTo>
                    <a:pt x="977" y="724"/>
                  </a:lnTo>
                  <a:lnTo>
                    <a:pt x="976" y="724"/>
                  </a:lnTo>
                  <a:lnTo>
                    <a:pt x="975" y="724"/>
                  </a:lnTo>
                  <a:lnTo>
                    <a:pt x="974" y="724"/>
                  </a:lnTo>
                  <a:lnTo>
                    <a:pt x="974" y="725"/>
                  </a:lnTo>
                  <a:lnTo>
                    <a:pt x="972" y="725"/>
                  </a:lnTo>
                  <a:lnTo>
                    <a:pt x="971" y="726"/>
                  </a:lnTo>
                  <a:lnTo>
                    <a:pt x="970" y="727"/>
                  </a:lnTo>
                  <a:lnTo>
                    <a:pt x="969" y="727"/>
                  </a:lnTo>
                  <a:lnTo>
                    <a:pt x="969" y="728"/>
                  </a:lnTo>
                  <a:lnTo>
                    <a:pt x="968" y="728"/>
                  </a:lnTo>
                  <a:lnTo>
                    <a:pt x="967" y="728"/>
                  </a:lnTo>
                  <a:lnTo>
                    <a:pt x="965" y="728"/>
                  </a:lnTo>
                  <a:lnTo>
                    <a:pt x="964" y="728"/>
                  </a:lnTo>
                  <a:lnTo>
                    <a:pt x="963" y="728"/>
                  </a:lnTo>
                  <a:lnTo>
                    <a:pt x="962" y="728"/>
                  </a:lnTo>
                  <a:lnTo>
                    <a:pt x="962" y="730"/>
                  </a:lnTo>
                  <a:lnTo>
                    <a:pt x="961" y="730"/>
                  </a:lnTo>
                  <a:lnTo>
                    <a:pt x="960" y="730"/>
                  </a:lnTo>
                  <a:lnTo>
                    <a:pt x="958" y="730"/>
                  </a:lnTo>
                  <a:lnTo>
                    <a:pt x="957" y="730"/>
                  </a:lnTo>
                  <a:lnTo>
                    <a:pt x="956" y="728"/>
                  </a:lnTo>
                  <a:lnTo>
                    <a:pt x="955" y="728"/>
                  </a:lnTo>
                  <a:lnTo>
                    <a:pt x="954" y="728"/>
                  </a:lnTo>
                  <a:lnTo>
                    <a:pt x="953" y="727"/>
                  </a:lnTo>
                  <a:lnTo>
                    <a:pt x="951" y="727"/>
                  </a:lnTo>
                  <a:lnTo>
                    <a:pt x="950" y="727"/>
                  </a:lnTo>
                  <a:lnTo>
                    <a:pt x="949" y="727"/>
                  </a:lnTo>
                  <a:lnTo>
                    <a:pt x="948" y="727"/>
                  </a:lnTo>
                  <a:lnTo>
                    <a:pt x="947" y="727"/>
                  </a:lnTo>
                  <a:lnTo>
                    <a:pt x="946" y="727"/>
                  </a:lnTo>
                  <a:lnTo>
                    <a:pt x="944" y="727"/>
                  </a:lnTo>
                  <a:lnTo>
                    <a:pt x="943" y="727"/>
                  </a:lnTo>
                  <a:lnTo>
                    <a:pt x="942" y="727"/>
                  </a:lnTo>
                  <a:lnTo>
                    <a:pt x="941" y="727"/>
                  </a:lnTo>
                  <a:lnTo>
                    <a:pt x="940" y="727"/>
                  </a:lnTo>
                  <a:lnTo>
                    <a:pt x="939" y="727"/>
                  </a:lnTo>
                  <a:lnTo>
                    <a:pt x="936" y="728"/>
                  </a:lnTo>
                  <a:lnTo>
                    <a:pt x="935" y="728"/>
                  </a:lnTo>
                  <a:lnTo>
                    <a:pt x="934" y="728"/>
                  </a:lnTo>
                  <a:lnTo>
                    <a:pt x="933" y="728"/>
                  </a:lnTo>
                  <a:lnTo>
                    <a:pt x="932" y="728"/>
                  </a:lnTo>
                  <a:lnTo>
                    <a:pt x="930" y="730"/>
                  </a:lnTo>
                  <a:lnTo>
                    <a:pt x="929" y="730"/>
                  </a:lnTo>
                  <a:lnTo>
                    <a:pt x="928" y="730"/>
                  </a:lnTo>
                  <a:lnTo>
                    <a:pt x="927" y="730"/>
                  </a:lnTo>
                  <a:lnTo>
                    <a:pt x="926" y="730"/>
                  </a:lnTo>
                  <a:lnTo>
                    <a:pt x="926" y="731"/>
                  </a:lnTo>
                  <a:lnTo>
                    <a:pt x="924" y="731"/>
                  </a:lnTo>
                  <a:lnTo>
                    <a:pt x="924" y="732"/>
                  </a:lnTo>
                  <a:lnTo>
                    <a:pt x="923" y="732"/>
                  </a:lnTo>
                  <a:lnTo>
                    <a:pt x="923" y="733"/>
                  </a:lnTo>
                  <a:lnTo>
                    <a:pt x="923" y="734"/>
                  </a:lnTo>
                  <a:lnTo>
                    <a:pt x="922" y="734"/>
                  </a:lnTo>
                  <a:lnTo>
                    <a:pt x="922" y="735"/>
                  </a:lnTo>
                  <a:lnTo>
                    <a:pt x="922" y="737"/>
                  </a:lnTo>
                  <a:lnTo>
                    <a:pt x="921" y="737"/>
                  </a:lnTo>
                  <a:lnTo>
                    <a:pt x="919" y="738"/>
                  </a:lnTo>
                  <a:lnTo>
                    <a:pt x="917" y="739"/>
                  </a:lnTo>
                  <a:lnTo>
                    <a:pt x="916" y="741"/>
                  </a:lnTo>
                  <a:lnTo>
                    <a:pt x="915" y="741"/>
                  </a:lnTo>
                  <a:lnTo>
                    <a:pt x="915" y="742"/>
                  </a:lnTo>
                  <a:lnTo>
                    <a:pt x="914" y="742"/>
                  </a:lnTo>
                  <a:lnTo>
                    <a:pt x="914" y="744"/>
                  </a:lnTo>
                  <a:lnTo>
                    <a:pt x="913" y="744"/>
                  </a:lnTo>
                  <a:lnTo>
                    <a:pt x="909" y="744"/>
                  </a:lnTo>
                  <a:lnTo>
                    <a:pt x="908" y="744"/>
                  </a:lnTo>
                  <a:lnTo>
                    <a:pt x="906" y="744"/>
                  </a:lnTo>
                  <a:lnTo>
                    <a:pt x="901" y="744"/>
                  </a:lnTo>
                  <a:lnTo>
                    <a:pt x="900" y="745"/>
                  </a:lnTo>
                  <a:lnTo>
                    <a:pt x="898" y="745"/>
                  </a:lnTo>
                  <a:lnTo>
                    <a:pt x="896" y="745"/>
                  </a:lnTo>
                  <a:lnTo>
                    <a:pt x="895" y="745"/>
                  </a:lnTo>
                  <a:lnTo>
                    <a:pt x="894" y="745"/>
                  </a:lnTo>
                  <a:lnTo>
                    <a:pt x="893" y="745"/>
                  </a:lnTo>
                  <a:lnTo>
                    <a:pt x="892" y="745"/>
                  </a:lnTo>
                  <a:lnTo>
                    <a:pt x="891" y="745"/>
                  </a:lnTo>
                  <a:lnTo>
                    <a:pt x="888" y="745"/>
                  </a:lnTo>
                  <a:lnTo>
                    <a:pt x="885" y="746"/>
                  </a:lnTo>
                  <a:lnTo>
                    <a:pt x="882" y="746"/>
                  </a:lnTo>
                  <a:lnTo>
                    <a:pt x="880" y="746"/>
                  </a:lnTo>
                  <a:lnTo>
                    <a:pt x="878" y="746"/>
                  </a:lnTo>
                  <a:lnTo>
                    <a:pt x="877" y="746"/>
                  </a:lnTo>
                  <a:lnTo>
                    <a:pt x="873" y="747"/>
                  </a:lnTo>
                  <a:lnTo>
                    <a:pt x="871" y="747"/>
                  </a:lnTo>
                  <a:lnTo>
                    <a:pt x="868" y="747"/>
                  </a:lnTo>
                  <a:lnTo>
                    <a:pt x="867" y="747"/>
                  </a:lnTo>
                  <a:lnTo>
                    <a:pt x="866" y="747"/>
                  </a:lnTo>
                  <a:lnTo>
                    <a:pt x="865" y="747"/>
                  </a:lnTo>
                  <a:lnTo>
                    <a:pt x="864" y="747"/>
                  </a:lnTo>
                  <a:lnTo>
                    <a:pt x="863" y="747"/>
                  </a:lnTo>
                  <a:lnTo>
                    <a:pt x="861" y="747"/>
                  </a:lnTo>
                  <a:lnTo>
                    <a:pt x="860" y="747"/>
                  </a:lnTo>
                  <a:lnTo>
                    <a:pt x="857" y="748"/>
                  </a:lnTo>
                  <a:lnTo>
                    <a:pt x="856" y="748"/>
                  </a:lnTo>
                  <a:lnTo>
                    <a:pt x="854" y="748"/>
                  </a:lnTo>
                  <a:lnTo>
                    <a:pt x="853" y="748"/>
                  </a:lnTo>
                  <a:lnTo>
                    <a:pt x="852" y="748"/>
                  </a:lnTo>
                  <a:lnTo>
                    <a:pt x="851" y="748"/>
                  </a:lnTo>
                  <a:lnTo>
                    <a:pt x="849" y="748"/>
                  </a:lnTo>
                  <a:lnTo>
                    <a:pt x="847" y="748"/>
                  </a:lnTo>
                  <a:lnTo>
                    <a:pt x="845" y="748"/>
                  </a:lnTo>
                  <a:lnTo>
                    <a:pt x="845" y="749"/>
                  </a:lnTo>
                  <a:lnTo>
                    <a:pt x="844" y="749"/>
                  </a:lnTo>
                  <a:lnTo>
                    <a:pt x="843" y="749"/>
                  </a:lnTo>
                  <a:lnTo>
                    <a:pt x="842" y="748"/>
                  </a:lnTo>
                  <a:lnTo>
                    <a:pt x="840" y="748"/>
                  </a:lnTo>
                  <a:lnTo>
                    <a:pt x="839" y="748"/>
                  </a:lnTo>
                  <a:lnTo>
                    <a:pt x="838" y="748"/>
                  </a:lnTo>
                  <a:lnTo>
                    <a:pt x="837" y="748"/>
                  </a:lnTo>
                  <a:lnTo>
                    <a:pt x="836" y="748"/>
                  </a:lnTo>
                  <a:lnTo>
                    <a:pt x="835" y="748"/>
                  </a:lnTo>
                  <a:lnTo>
                    <a:pt x="833" y="748"/>
                  </a:lnTo>
                  <a:lnTo>
                    <a:pt x="832" y="748"/>
                  </a:lnTo>
                  <a:lnTo>
                    <a:pt x="831" y="748"/>
                  </a:lnTo>
                  <a:lnTo>
                    <a:pt x="830" y="748"/>
                  </a:lnTo>
                  <a:lnTo>
                    <a:pt x="830" y="749"/>
                  </a:lnTo>
                  <a:lnTo>
                    <a:pt x="829" y="749"/>
                  </a:lnTo>
                  <a:lnTo>
                    <a:pt x="828" y="751"/>
                  </a:lnTo>
                  <a:lnTo>
                    <a:pt x="829" y="752"/>
                  </a:lnTo>
                  <a:lnTo>
                    <a:pt x="829" y="753"/>
                  </a:lnTo>
                  <a:lnTo>
                    <a:pt x="830" y="753"/>
                  </a:lnTo>
                  <a:lnTo>
                    <a:pt x="830" y="754"/>
                  </a:lnTo>
                  <a:lnTo>
                    <a:pt x="830" y="755"/>
                  </a:lnTo>
                  <a:lnTo>
                    <a:pt x="830" y="756"/>
                  </a:lnTo>
                  <a:lnTo>
                    <a:pt x="830" y="758"/>
                  </a:lnTo>
                  <a:lnTo>
                    <a:pt x="831" y="759"/>
                  </a:lnTo>
                  <a:lnTo>
                    <a:pt x="832" y="759"/>
                  </a:lnTo>
                  <a:lnTo>
                    <a:pt x="832" y="760"/>
                  </a:lnTo>
                  <a:lnTo>
                    <a:pt x="835" y="762"/>
                  </a:lnTo>
                  <a:lnTo>
                    <a:pt x="838" y="766"/>
                  </a:lnTo>
                  <a:lnTo>
                    <a:pt x="844" y="773"/>
                  </a:lnTo>
                  <a:lnTo>
                    <a:pt x="845" y="774"/>
                  </a:lnTo>
                  <a:lnTo>
                    <a:pt x="845" y="775"/>
                  </a:lnTo>
                  <a:lnTo>
                    <a:pt x="845" y="780"/>
                  </a:lnTo>
                  <a:lnTo>
                    <a:pt x="845" y="789"/>
                  </a:lnTo>
                  <a:lnTo>
                    <a:pt x="845" y="812"/>
                  </a:lnTo>
                  <a:lnTo>
                    <a:pt x="845" y="823"/>
                  </a:lnTo>
                  <a:lnTo>
                    <a:pt x="845" y="836"/>
                  </a:lnTo>
                  <a:lnTo>
                    <a:pt x="845" y="839"/>
                  </a:lnTo>
                  <a:lnTo>
                    <a:pt x="845" y="842"/>
                  </a:lnTo>
                  <a:lnTo>
                    <a:pt x="845" y="847"/>
                  </a:lnTo>
                  <a:lnTo>
                    <a:pt x="844" y="856"/>
                  </a:lnTo>
                  <a:lnTo>
                    <a:pt x="844" y="866"/>
                  </a:lnTo>
                  <a:lnTo>
                    <a:pt x="844" y="870"/>
                  </a:lnTo>
                  <a:lnTo>
                    <a:pt x="844" y="871"/>
                  </a:lnTo>
                  <a:lnTo>
                    <a:pt x="844" y="872"/>
                  </a:lnTo>
                  <a:lnTo>
                    <a:pt x="844" y="874"/>
                  </a:lnTo>
                  <a:lnTo>
                    <a:pt x="844" y="878"/>
                  </a:lnTo>
                  <a:lnTo>
                    <a:pt x="844" y="879"/>
                  </a:lnTo>
                  <a:lnTo>
                    <a:pt x="844" y="880"/>
                  </a:lnTo>
                  <a:lnTo>
                    <a:pt x="844" y="881"/>
                  </a:lnTo>
                  <a:lnTo>
                    <a:pt x="844" y="882"/>
                  </a:lnTo>
                  <a:lnTo>
                    <a:pt x="844" y="889"/>
                  </a:lnTo>
                  <a:lnTo>
                    <a:pt x="844" y="892"/>
                  </a:lnTo>
                  <a:lnTo>
                    <a:pt x="844" y="893"/>
                  </a:lnTo>
                  <a:lnTo>
                    <a:pt x="844" y="894"/>
                  </a:lnTo>
                  <a:lnTo>
                    <a:pt x="844" y="895"/>
                  </a:lnTo>
                  <a:lnTo>
                    <a:pt x="844" y="899"/>
                  </a:lnTo>
                  <a:lnTo>
                    <a:pt x="844" y="900"/>
                  </a:lnTo>
                  <a:lnTo>
                    <a:pt x="844" y="901"/>
                  </a:lnTo>
                  <a:lnTo>
                    <a:pt x="844" y="902"/>
                  </a:lnTo>
                  <a:lnTo>
                    <a:pt x="844" y="904"/>
                  </a:lnTo>
                  <a:lnTo>
                    <a:pt x="844" y="905"/>
                  </a:lnTo>
                  <a:lnTo>
                    <a:pt x="844" y="908"/>
                  </a:lnTo>
                  <a:lnTo>
                    <a:pt x="844" y="913"/>
                  </a:lnTo>
                  <a:lnTo>
                    <a:pt x="844" y="914"/>
                  </a:lnTo>
                  <a:lnTo>
                    <a:pt x="844" y="918"/>
                  </a:lnTo>
                  <a:lnTo>
                    <a:pt x="844" y="919"/>
                  </a:lnTo>
                  <a:lnTo>
                    <a:pt x="844" y="920"/>
                  </a:lnTo>
                  <a:lnTo>
                    <a:pt x="844" y="922"/>
                  </a:lnTo>
                  <a:lnTo>
                    <a:pt x="844" y="927"/>
                  </a:lnTo>
                  <a:lnTo>
                    <a:pt x="844" y="929"/>
                  </a:lnTo>
                  <a:lnTo>
                    <a:pt x="844" y="936"/>
                  </a:lnTo>
                  <a:lnTo>
                    <a:pt x="844" y="937"/>
                  </a:lnTo>
                  <a:lnTo>
                    <a:pt x="844" y="942"/>
                  </a:lnTo>
                  <a:lnTo>
                    <a:pt x="844" y="944"/>
                  </a:lnTo>
                  <a:lnTo>
                    <a:pt x="844" y="946"/>
                  </a:lnTo>
                  <a:lnTo>
                    <a:pt x="844" y="947"/>
                  </a:lnTo>
                  <a:lnTo>
                    <a:pt x="844" y="948"/>
                  </a:lnTo>
                  <a:lnTo>
                    <a:pt x="844" y="949"/>
                  </a:lnTo>
                  <a:lnTo>
                    <a:pt x="844" y="950"/>
                  </a:lnTo>
                  <a:lnTo>
                    <a:pt x="844" y="951"/>
                  </a:lnTo>
                  <a:lnTo>
                    <a:pt x="844" y="953"/>
                  </a:lnTo>
                  <a:lnTo>
                    <a:pt x="844" y="954"/>
                  </a:lnTo>
                  <a:lnTo>
                    <a:pt x="844" y="955"/>
                  </a:lnTo>
                  <a:lnTo>
                    <a:pt x="844" y="956"/>
                  </a:lnTo>
                  <a:lnTo>
                    <a:pt x="844" y="958"/>
                  </a:lnTo>
                  <a:lnTo>
                    <a:pt x="844" y="963"/>
                  </a:lnTo>
                  <a:lnTo>
                    <a:pt x="844" y="965"/>
                  </a:lnTo>
                  <a:lnTo>
                    <a:pt x="844" y="967"/>
                  </a:lnTo>
                  <a:lnTo>
                    <a:pt x="844" y="968"/>
                  </a:lnTo>
                  <a:lnTo>
                    <a:pt x="844" y="975"/>
                  </a:lnTo>
                  <a:lnTo>
                    <a:pt x="844" y="976"/>
                  </a:lnTo>
                  <a:lnTo>
                    <a:pt x="844" y="979"/>
                  </a:lnTo>
                  <a:lnTo>
                    <a:pt x="844" y="982"/>
                  </a:lnTo>
                  <a:lnTo>
                    <a:pt x="844" y="983"/>
                  </a:lnTo>
                  <a:lnTo>
                    <a:pt x="844" y="984"/>
                  </a:lnTo>
                  <a:lnTo>
                    <a:pt x="844" y="985"/>
                  </a:lnTo>
                  <a:lnTo>
                    <a:pt x="844" y="986"/>
                  </a:lnTo>
                  <a:lnTo>
                    <a:pt x="844" y="988"/>
                  </a:lnTo>
                  <a:lnTo>
                    <a:pt x="844" y="989"/>
                  </a:lnTo>
                  <a:lnTo>
                    <a:pt x="844" y="990"/>
                  </a:lnTo>
                  <a:lnTo>
                    <a:pt x="844" y="991"/>
                  </a:lnTo>
                  <a:lnTo>
                    <a:pt x="844" y="993"/>
                  </a:lnTo>
                  <a:lnTo>
                    <a:pt x="844" y="995"/>
                  </a:lnTo>
                  <a:lnTo>
                    <a:pt x="844" y="998"/>
                  </a:lnTo>
                  <a:lnTo>
                    <a:pt x="844" y="1002"/>
                  </a:lnTo>
                  <a:lnTo>
                    <a:pt x="844" y="1005"/>
                  </a:lnTo>
                  <a:lnTo>
                    <a:pt x="844" y="1009"/>
                  </a:lnTo>
                  <a:lnTo>
                    <a:pt x="844" y="1012"/>
                  </a:lnTo>
                  <a:lnTo>
                    <a:pt x="844" y="1014"/>
                  </a:lnTo>
                  <a:lnTo>
                    <a:pt x="844" y="1017"/>
                  </a:lnTo>
                  <a:lnTo>
                    <a:pt x="844" y="1020"/>
                  </a:lnTo>
                  <a:lnTo>
                    <a:pt x="844" y="1023"/>
                  </a:lnTo>
                  <a:lnTo>
                    <a:pt x="844" y="1026"/>
                  </a:lnTo>
                  <a:lnTo>
                    <a:pt x="844" y="1027"/>
                  </a:lnTo>
                  <a:lnTo>
                    <a:pt x="844" y="1030"/>
                  </a:lnTo>
                  <a:lnTo>
                    <a:pt x="844" y="1031"/>
                  </a:lnTo>
                  <a:lnTo>
                    <a:pt x="844" y="1032"/>
                  </a:lnTo>
                  <a:lnTo>
                    <a:pt x="844" y="1037"/>
                  </a:lnTo>
                  <a:lnTo>
                    <a:pt x="844" y="1038"/>
                  </a:lnTo>
                  <a:lnTo>
                    <a:pt x="844" y="1039"/>
                  </a:lnTo>
                  <a:lnTo>
                    <a:pt x="844" y="1040"/>
                  </a:lnTo>
                  <a:lnTo>
                    <a:pt x="844" y="1041"/>
                  </a:lnTo>
                  <a:lnTo>
                    <a:pt x="844" y="1042"/>
                  </a:lnTo>
                  <a:lnTo>
                    <a:pt x="844" y="1047"/>
                  </a:lnTo>
                  <a:lnTo>
                    <a:pt x="844" y="1053"/>
                  </a:lnTo>
                  <a:lnTo>
                    <a:pt x="844" y="1054"/>
                  </a:lnTo>
                  <a:lnTo>
                    <a:pt x="844" y="1055"/>
                  </a:lnTo>
                  <a:lnTo>
                    <a:pt x="844" y="1062"/>
                  </a:lnTo>
                  <a:lnTo>
                    <a:pt x="843" y="1062"/>
                  </a:lnTo>
                  <a:lnTo>
                    <a:pt x="843" y="1063"/>
                  </a:lnTo>
                  <a:lnTo>
                    <a:pt x="843" y="1065"/>
                  </a:lnTo>
                  <a:lnTo>
                    <a:pt x="843" y="1072"/>
                  </a:lnTo>
                  <a:lnTo>
                    <a:pt x="843" y="1076"/>
                  </a:lnTo>
                  <a:lnTo>
                    <a:pt x="843" y="1077"/>
                  </a:lnTo>
                  <a:lnTo>
                    <a:pt x="843" y="1079"/>
                  </a:lnTo>
                  <a:lnTo>
                    <a:pt x="843" y="1080"/>
                  </a:lnTo>
                  <a:lnTo>
                    <a:pt x="843" y="1081"/>
                  </a:lnTo>
                  <a:lnTo>
                    <a:pt x="843" y="1082"/>
                  </a:lnTo>
                  <a:lnTo>
                    <a:pt x="843" y="1083"/>
                  </a:lnTo>
                  <a:lnTo>
                    <a:pt x="843" y="1084"/>
                  </a:lnTo>
                  <a:lnTo>
                    <a:pt x="843" y="1086"/>
                  </a:lnTo>
                  <a:lnTo>
                    <a:pt x="843" y="1088"/>
                  </a:lnTo>
                  <a:lnTo>
                    <a:pt x="843" y="1091"/>
                  </a:lnTo>
                  <a:lnTo>
                    <a:pt x="843" y="1093"/>
                  </a:lnTo>
                  <a:lnTo>
                    <a:pt x="843" y="1094"/>
                  </a:lnTo>
                  <a:lnTo>
                    <a:pt x="843" y="1095"/>
                  </a:lnTo>
                  <a:lnTo>
                    <a:pt x="843" y="1096"/>
                  </a:lnTo>
                  <a:lnTo>
                    <a:pt x="843" y="1097"/>
                  </a:lnTo>
                  <a:lnTo>
                    <a:pt x="843" y="1098"/>
                  </a:lnTo>
                  <a:lnTo>
                    <a:pt x="843" y="1104"/>
                  </a:lnTo>
                  <a:lnTo>
                    <a:pt x="843" y="1109"/>
                  </a:lnTo>
                  <a:lnTo>
                    <a:pt x="843" y="1110"/>
                  </a:lnTo>
                  <a:lnTo>
                    <a:pt x="843" y="1115"/>
                  </a:lnTo>
                  <a:lnTo>
                    <a:pt x="843" y="1116"/>
                  </a:lnTo>
                  <a:lnTo>
                    <a:pt x="843" y="1118"/>
                  </a:lnTo>
                  <a:lnTo>
                    <a:pt x="843" y="1122"/>
                  </a:lnTo>
                  <a:lnTo>
                    <a:pt x="843" y="1123"/>
                  </a:lnTo>
                  <a:lnTo>
                    <a:pt x="843" y="1127"/>
                  </a:lnTo>
                  <a:lnTo>
                    <a:pt x="843" y="1128"/>
                  </a:lnTo>
                  <a:lnTo>
                    <a:pt x="843" y="1130"/>
                  </a:lnTo>
                  <a:lnTo>
                    <a:pt x="843" y="1131"/>
                  </a:lnTo>
                  <a:lnTo>
                    <a:pt x="843" y="1134"/>
                  </a:lnTo>
                  <a:lnTo>
                    <a:pt x="843" y="1144"/>
                  </a:lnTo>
                  <a:lnTo>
                    <a:pt x="843" y="1145"/>
                  </a:lnTo>
                  <a:lnTo>
                    <a:pt x="843" y="1148"/>
                  </a:lnTo>
                  <a:lnTo>
                    <a:pt x="843" y="1151"/>
                  </a:lnTo>
                  <a:lnTo>
                    <a:pt x="843" y="1153"/>
                  </a:lnTo>
                  <a:lnTo>
                    <a:pt x="843" y="1156"/>
                  </a:lnTo>
                  <a:lnTo>
                    <a:pt x="843" y="1158"/>
                  </a:lnTo>
                  <a:lnTo>
                    <a:pt x="843" y="1162"/>
                  </a:lnTo>
                  <a:lnTo>
                    <a:pt x="843" y="1163"/>
                  </a:lnTo>
                  <a:lnTo>
                    <a:pt x="843" y="1164"/>
                  </a:lnTo>
                  <a:lnTo>
                    <a:pt x="843" y="1166"/>
                  </a:lnTo>
                  <a:lnTo>
                    <a:pt x="843" y="1169"/>
                  </a:lnTo>
                  <a:lnTo>
                    <a:pt x="842" y="1167"/>
                  </a:lnTo>
                  <a:lnTo>
                    <a:pt x="840" y="1166"/>
                  </a:lnTo>
                  <a:lnTo>
                    <a:pt x="837" y="1164"/>
                  </a:lnTo>
                  <a:lnTo>
                    <a:pt x="837" y="1163"/>
                  </a:lnTo>
                  <a:lnTo>
                    <a:pt x="836" y="1163"/>
                  </a:lnTo>
                  <a:lnTo>
                    <a:pt x="835" y="1162"/>
                  </a:lnTo>
                  <a:lnTo>
                    <a:pt x="833" y="1160"/>
                  </a:lnTo>
                  <a:lnTo>
                    <a:pt x="833" y="1159"/>
                  </a:lnTo>
                  <a:lnTo>
                    <a:pt x="832" y="1159"/>
                  </a:lnTo>
                  <a:lnTo>
                    <a:pt x="832" y="1158"/>
                  </a:lnTo>
                  <a:lnTo>
                    <a:pt x="831" y="1158"/>
                  </a:lnTo>
                  <a:lnTo>
                    <a:pt x="831" y="1157"/>
                  </a:lnTo>
                  <a:lnTo>
                    <a:pt x="824" y="1151"/>
                  </a:lnTo>
                  <a:lnTo>
                    <a:pt x="819" y="1148"/>
                  </a:lnTo>
                  <a:lnTo>
                    <a:pt x="818" y="1146"/>
                  </a:lnTo>
                  <a:lnTo>
                    <a:pt x="817" y="1144"/>
                  </a:lnTo>
                  <a:lnTo>
                    <a:pt x="812" y="1141"/>
                  </a:lnTo>
                  <a:lnTo>
                    <a:pt x="808" y="1136"/>
                  </a:lnTo>
                  <a:lnTo>
                    <a:pt x="807" y="1135"/>
                  </a:lnTo>
                  <a:lnTo>
                    <a:pt x="805" y="1135"/>
                  </a:lnTo>
                  <a:lnTo>
                    <a:pt x="800" y="1128"/>
                  </a:lnTo>
                  <a:lnTo>
                    <a:pt x="796" y="1125"/>
                  </a:lnTo>
                  <a:lnTo>
                    <a:pt x="795" y="1124"/>
                  </a:lnTo>
                  <a:lnTo>
                    <a:pt x="788" y="1117"/>
                  </a:lnTo>
                  <a:lnTo>
                    <a:pt x="784" y="1114"/>
                  </a:lnTo>
                  <a:lnTo>
                    <a:pt x="780" y="1110"/>
                  </a:lnTo>
                  <a:lnTo>
                    <a:pt x="780" y="1109"/>
                  </a:lnTo>
                  <a:lnTo>
                    <a:pt x="779" y="1109"/>
                  </a:lnTo>
                  <a:lnTo>
                    <a:pt x="775" y="1105"/>
                  </a:lnTo>
                  <a:lnTo>
                    <a:pt x="769" y="1100"/>
                  </a:lnTo>
                  <a:lnTo>
                    <a:pt x="766" y="1096"/>
                  </a:lnTo>
                  <a:lnTo>
                    <a:pt x="762" y="1093"/>
                  </a:lnTo>
                  <a:lnTo>
                    <a:pt x="758" y="1089"/>
                  </a:lnTo>
                  <a:lnTo>
                    <a:pt x="756" y="1088"/>
                  </a:lnTo>
                  <a:lnTo>
                    <a:pt x="755" y="1086"/>
                  </a:lnTo>
                  <a:lnTo>
                    <a:pt x="753" y="1084"/>
                  </a:lnTo>
                  <a:lnTo>
                    <a:pt x="748" y="1080"/>
                  </a:lnTo>
                  <a:lnTo>
                    <a:pt x="747" y="1079"/>
                  </a:lnTo>
                  <a:lnTo>
                    <a:pt x="742" y="1074"/>
                  </a:lnTo>
                  <a:lnTo>
                    <a:pt x="741" y="1073"/>
                  </a:lnTo>
                  <a:lnTo>
                    <a:pt x="739" y="1072"/>
                  </a:lnTo>
                  <a:lnTo>
                    <a:pt x="737" y="1069"/>
                  </a:lnTo>
                  <a:lnTo>
                    <a:pt x="733" y="1065"/>
                  </a:lnTo>
                  <a:lnTo>
                    <a:pt x="731" y="1063"/>
                  </a:lnTo>
                  <a:lnTo>
                    <a:pt x="730" y="1062"/>
                  </a:lnTo>
                  <a:lnTo>
                    <a:pt x="728" y="1061"/>
                  </a:lnTo>
                  <a:lnTo>
                    <a:pt x="727" y="1060"/>
                  </a:lnTo>
                  <a:lnTo>
                    <a:pt x="726" y="1059"/>
                  </a:lnTo>
                  <a:lnTo>
                    <a:pt x="725" y="1058"/>
                  </a:lnTo>
                  <a:lnTo>
                    <a:pt x="721" y="1054"/>
                  </a:lnTo>
                  <a:lnTo>
                    <a:pt x="717" y="1049"/>
                  </a:lnTo>
                  <a:lnTo>
                    <a:pt x="709" y="1042"/>
                  </a:lnTo>
                  <a:lnTo>
                    <a:pt x="707" y="1041"/>
                  </a:lnTo>
                  <a:lnTo>
                    <a:pt x="703" y="1038"/>
                  </a:lnTo>
                  <a:lnTo>
                    <a:pt x="703" y="1037"/>
                  </a:lnTo>
                  <a:lnTo>
                    <a:pt x="700" y="1034"/>
                  </a:lnTo>
                  <a:lnTo>
                    <a:pt x="697" y="1031"/>
                  </a:lnTo>
                  <a:lnTo>
                    <a:pt x="695" y="1030"/>
                  </a:lnTo>
                  <a:lnTo>
                    <a:pt x="690" y="1024"/>
                  </a:lnTo>
                  <a:lnTo>
                    <a:pt x="689" y="1024"/>
                  </a:lnTo>
                  <a:lnTo>
                    <a:pt x="686" y="1021"/>
                  </a:lnTo>
                  <a:lnTo>
                    <a:pt x="685" y="1020"/>
                  </a:lnTo>
                  <a:lnTo>
                    <a:pt x="683" y="1019"/>
                  </a:lnTo>
                  <a:lnTo>
                    <a:pt x="683" y="1018"/>
                  </a:lnTo>
                  <a:lnTo>
                    <a:pt x="682" y="1018"/>
                  </a:lnTo>
                  <a:lnTo>
                    <a:pt x="681" y="1017"/>
                  </a:lnTo>
                  <a:lnTo>
                    <a:pt x="679" y="1016"/>
                  </a:lnTo>
                  <a:lnTo>
                    <a:pt x="679" y="1014"/>
                  </a:lnTo>
                  <a:lnTo>
                    <a:pt x="678" y="1014"/>
                  </a:lnTo>
                  <a:lnTo>
                    <a:pt x="678" y="1013"/>
                  </a:lnTo>
                  <a:lnTo>
                    <a:pt x="677" y="1013"/>
                  </a:lnTo>
                  <a:lnTo>
                    <a:pt x="677" y="1012"/>
                  </a:lnTo>
                  <a:lnTo>
                    <a:pt x="676" y="1012"/>
                  </a:lnTo>
                  <a:lnTo>
                    <a:pt x="675" y="1011"/>
                  </a:lnTo>
                  <a:lnTo>
                    <a:pt x="674" y="1010"/>
                  </a:lnTo>
                  <a:lnTo>
                    <a:pt x="672" y="1009"/>
                  </a:lnTo>
                  <a:lnTo>
                    <a:pt x="671" y="1007"/>
                  </a:lnTo>
                  <a:lnTo>
                    <a:pt x="670" y="1006"/>
                  </a:lnTo>
                  <a:lnTo>
                    <a:pt x="669" y="1005"/>
                  </a:lnTo>
                  <a:lnTo>
                    <a:pt x="665" y="1003"/>
                  </a:lnTo>
                  <a:lnTo>
                    <a:pt x="665" y="1002"/>
                  </a:lnTo>
                  <a:lnTo>
                    <a:pt x="664" y="1002"/>
                  </a:lnTo>
                  <a:lnTo>
                    <a:pt x="664" y="1000"/>
                  </a:lnTo>
                  <a:lnTo>
                    <a:pt x="663" y="1000"/>
                  </a:lnTo>
                  <a:lnTo>
                    <a:pt x="662" y="999"/>
                  </a:lnTo>
                  <a:lnTo>
                    <a:pt x="661" y="998"/>
                  </a:lnTo>
                  <a:lnTo>
                    <a:pt x="661" y="997"/>
                  </a:lnTo>
                  <a:lnTo>
                    <a:pt x="659" y="997"/>
                  </a:lnTo>
                  <a:lnTo>
                    <a:pt x="659" y="996"/>
                  </a:lnTo>
                  <a:lnTo>
                    <a:pt x="658" y="996"/>
                  </a:lnTo>
                  <a:lnTo>
                    <a:pt x="658" y="995"/>
                  </a:lnTo>
                  <a:lnTo>
                    <a:pt x="657" y="995"/>
                  </a:lnTo>
                  <a:lnTo>
                    <a:pt x="654" y="991"/>
                  </a:lnTo>
                  <a:lnTo>
                    <a:pt x="651" y="989"/>
                  </a:lnTo>
                  <a:lnTo>
                    <a:pt x="650" y="988"/>
                  </a:lnTo>
                  <a:lnTo>
                    <a:pt x="649" y="986"/>
                  </a:lnTo>
                  <a:lnTo>
                    <a:pt x="649" y="985"/>
                  </a:lnTo>
                  <a:lnTo>
                    <a:pt x="648" y="985"/>
                  </a:lnTo>
                  <a:lnTo>
                    <a:pt x="645" y="983"/>
                  </a:lnTo>
                  <a:lnTo>
                    <a:pt x="643" y="981"/>
                  </a:lnTo>
                  <a:lnTo>
                    <a:pt x="642" y="979"/>
                  </a:lnTo>
                  <a:lnTo>
                    <a:pt x="641" y="978"/>
                  </a:lnTo>
                  <a:lnTo>
                    <a:pt x="638" y="977"/>
                  </a:lnTo>
                  <a:lnTo>
                    <a:pt x="638" y="976"/>
                  </a:lnTo>
                  <a:lnTo>
                    <a:pt x="637" y="975"/>
                  </a:lnTo>
                  <a:lnTo>
                    <a:pt x="636" y="974"/>
                  </a:lnTo>
                  <a:lnTo>
                    <a:pt x="635" y="972"/>
                  </a:lnTo>
                  <a:lnTo>
                    <a:pt x="634" y="972"/>
                  </a:lnTo>
                  <a:lnTo>
                    <a:pt x="634" y="971"/>
                  </a:lnTo>
                  <a:lnTo>
                    <a:pt x="633" y="970"/>
                  </a:lnTo>
                  <a:lnTo>
                    <a:pt x="630" y="968"/>
                  </a:lnTo>
                  <a:lnTo>
                    <a:pt x="629" y="967"/>
                  </a:lnTo>
                  <a:lnTo>
                    <a:pt x="627" y="965"/>
                  </a:lnTo>
                  <a:lnTo>
                    <a:pt x="627" y="964"/>
                  </a:lnTo>
                  <a:lnTo>
                    <a:pt x="619" y="958"/>
                  </a:lnTo>
                  <a:lnTo>
                    <a:pt x="617" y="957"/>
                  </a:lnTo>
                  <a:lnTo>
                    <a:pt x="616" y="956"/>
                  </a:lnTo>
                  <a:lnTo>
                    <a:pt x="615" y="955"/>
                  </a:lnTo>
                  <a:lnTo>
                    <a:pt x="614" y="954"/>
                  </a:lnTo>
                  <a:lnTo>
                    <a:pt x="613" y="953"/>
                  </a:lnTo>
                  <a:lnTo>
                    <a:pt x="610" y="950"/>
                  </a:lnTo>
                  <a:lnTo>
                    <a:pt x="609" y="949"/>
                  </a:lnTo>
                  <a:lnTo>
                    <a:pt x="607" y="947"/>
                  </a:lnTo>
                  <a:lnTo>
                    <a:pt x="598" y="937"/>
                  </a:lnTo>
                  <a:lnTo>
                    <a:pt x="596" y="937"/>
                  </a:lnTo>
                  <a:lnTo>
                    <a:pt x="596" y="936"/>
                  </a:lnTo>
                  <a:lnTo>
                    <a:pt x="595" y="935"/>
                  </a:lnTo>
                  <a:lnTo>
                    <a:pt x="594" y="934"/>
                  </a:lnTo>
                  <a:lnTo>
                    <a:pt x="593" y="934"/>
                  </a:lnTo>
                  <a:lnTo>
                    <a:pt x="593" y="933"/>
                  </a:lnTo>
                  <a:lnTo>
                    <a:pt x="592" y="933"/>
                  </a:lnTo>
                  <a:lnTo>
                    <a:pt x="592" y="932"/>
                  </a:lnTo>
                  <a:lnTo>
                    <a:pt x="591" y="932"/>
                  </a:lnTo>
                  <a:lnTo>
                    <a:pt x="589" y="930"/>
                  </a:lnTo>
                  <a:lnTo>
                    <a:pt x="588" y="929"/>
                  </a:lnTo>
                  <a:lnTo>
                    <a:pt x="587" y="928"/>
                  </a:lnTo>
                  <a:lnTo>
                    <a:pt x="586" y="927"/>
                  </a:lnTo>
                  <a:lnTo>
                    <a:pt x="585" y="926"/>
                  </a:lnTo>
                  <a:lnTo>
                    <a:pt x="584" y="926"/>
                  </a:lnTo>
                  <a:lnTo>
                    <a:pt x="582" y="925"/>
                  </a:lnTo>
                  <a:lnTo>
                    <a:pt x="582" y="923"/>
                  </a:lnTo>
                  <a:lnTo>
                    <a:pt x="581" y="923"/>
                  </a:lnTo>
                  <a:lnTo>
                    <a:pt x="581" y="922"/>
                  </a:lnTo>
                  <a:lnTo>
                    <a:pt x="580" y="922"/>
                  </a:lnTo>
                  <a:lnTo>
                    <a:pt x="580" y="921"/>
                  </a:lnTo>
                  <a:lnTo>
                    <a:pt x="579" y="920"/>
                  </a:lnTo>
                  <a:lnTo>
                    <a:pt x="578" y="920"/>
                  </a:lnTo>
                  <a:lnTo>
                    <a:pt x="578" y="919"/>
                  </a:lnTo>
                  <a:lnTo>
                    <a:pt x="577" y="919"/>
                  </a:lnTo>
                  <a:lnTo>
                    <a:pt x="577" y="918"/>
                  </a:lnTo>
                  <a:lnTo>
                    <a:pt x="575" y="918"/>
                  </a:lnTo>
                  <a:lnTo>
                    <a:pt x="575" y="916"/>
                  </a:lnTo>
                  <a:lnTo>
                    <a:pt x="574" y="916"/>
                  </a:lnTo>
                  <a:lnTo>
                    <a:pt x="574" y="915"/>
                  </a:lnTo>
                  <a:lnTo>
                    <a:pt x="573" y="915"/>
                  </a:lnTo>
                  <a:lnTo>
                    <a:pt x="572" y="914"/>
                  </a:lnTo>
                  <a:lnTo>
                    <a:pt x="571" y="913"/>
                  </a:lnTo>
                  <a:lnTo>
                    <a:pt x="571" y="912"/>
                  </a:lnTo>
                  <a:lnTo>
                    <a:pt x="570" y="912"/>
                  </a:lnTo>
                  <a:lnTo>
                    <a:pt x="570" y="911"/>
                  </a:lnTo>
                  <a:lnTo>
                    <a:pt x="568" y="911"/>
                  </a:lnTo>
                  <a:lnTo>
                    <a:pt x="568" y="909"/>
                  </a:lnTo>
                  <a:lnTo>
                    <a:pt x="567" y="909"/>
                  </a:lnTo>
                  <a:lnTo>
                    <a:pt x="566" y="908"/>
                  </a:lnTo>
                  <a:lnTo>
                    <a:pt x="565" y="907"/>
                  </a:lnTo>
                  <a:lnTo>
                    <a:pt x="564" y="906"/>
                  </a:lnTo>
                  <a:lnTo>
                    <a:pt x="563" y="906"/>
                  </a:lnTo>
                  <a:lnTo>
                    <a:pt x="560" y="904"/>
                  </a:lnTo>
                  <a:lnTo>
                    <a:pt x="560" y="902"/>
                  </a:lnTo>
                  <a:lnTo>
                    <a:pt x="559" y="902"/>
                  </a:lnTo>
                  <a:lnTo>
                    <a:pt x="558" y="900"/>
                  </a:lnTo>
                  <a:lnTo>
                    <a:pt x="556" y="899"/>
                  </a:lnTo>
                  <a:lnTo>
                    <a:pt x="554" y="897"/>
                  </a:lnTo>
                  <a:lnTo>
                    <a:pt x="553" y="895"/>
                  </a:lnTo>
                  <a:lnTo>
                    <a:pt x="552" y="895"/>
                  </a:lnTo>
                  <a:lnTo>
                    <a:pt x="552" y="894"/>
                  </a:lnTo>
                  <a:lnTo>
                    <a:pt x="551" y="894"/>
                  </a:lnTo>
                  <a:lnTo>
                    <a:pt x="550" y="893"/>
                  </a:lnTo>
                  <a:lnTo>
                    <a:pt x="549" y="892"/>
                  </a:lnTo>
                  <a:lnTo>
                    <a:pt x="545" y="888"/>
                  </a:lnTo>
                  <a:lnTo>
                    <a:pt x="544" y="887"/>
                  </a:lnTo>
                  <a:lnTo>
                    <a:pt x="543" y="886"/>
                  </a:lnTo>
                  <a:lnTo>
                    <a:pt x="542" y="886"/>
                  </a:lnTo>
                  <a:lnTo>
                    <a:pt x="542" y="885"/>
                  </a:lnTo>
                  <a:lnTo>
                    <a:pt x="540" y="885"/>
                  </a:lnTo>
                  <a:lnTo>
                    <a:pt x="540" y="884"/>
                  </a:lnTo>
                  <a:lnTo>
                    <a:pt x="539" y="884"/>
                  </a:lnTo>
                  <a:lnTo>
                    <a:pt x="538" y="881"/>
                  </a:lnTo>
                  <a:lnTo>
                    <a:pt x="537" y="881"/>
                  </a:lnTo>
                  <a:lnTo>
                    <a:pt x="537" y="880"/>
                  </a:lnTo>
                  <a:lnTo>
                    <a:pt x="536" y="880"/>
                  </a:lnTo>
                  <a:lnTo>
                    <a:pt x="536" y="879"/>
                  </a:lnTo>
                  <a:lnTo>
                    <a:pt x="535" y="879"/>
                  </a:lnTo>
                  <a:lnTo>
                    <a:pt x="535" y="878"/>
                  </a:lnTo>
                  <a:lnTo>
                    <a:pt x="533" y="878"/>
                  </a:lnTo>
                  <a:lnTo>
                    <a:pt x="533" y="877"/>
                  </a:lnTo>
                  <a:lnTo>
                    <a:pt x="532" y="877"/>
                  </a:lnTo>
                  <a:lnTo>
                    <a:pt x="530" y="874"/>
                  </a:lnTo>
                  <a:lnTo>
                    <a:pt x="528" y="872"/>
                  </a:lnTo>
                  <a:lnTo>
                    <a:pt x="526" y="871"/>
                  </a:lnTo>
                  <a:lnTo>
                    <a:pt x="523" y="867"/>
                  </a:lnTo>
                  <a:lnTo>
                    <a:pt x="522" y="866"/>
                  </a:lnTo>
                  <a:lnTo>
                    <a:pt x="521" y="866"/>
                  </a:lnTo>
                  <a:lnTo>
                    <a:pt x="521" y="865"/>
                  </a:lnTo>
                  <a:lnTo>
                    <a:pt x="519" y="865"/>
                  </a:lnTo>
                  <a:lnTo>
                    <a:pt x="518" y="864"/>
                  </a:lnTo>
                  <a:lnTo>
                    <a:pt x="518" y="863"/>
                  </a:lnTo>
                  <a:lnTo>
                    <a:pt x="517" y="863"/>
                  </a:lnTo>
                  <a:lnTo>
                    <a:pt x="517" y="861"/>
                  </a:lnTo>
                  <a:lnTo>
                    <a:pt x="516" y="860"/>
                  </a:lnTo>
                  <a:lnTo>
                    <a:pt x="515" y="860"/>
                  </a:lnTo>
                  <a:lnTo>
                    <a:pt x="515" y="859"/>
                  </a:lnTo>
                  <a:lnTo>
                    <a:pt x="514" y="859"/>
                  </a:lnTo>
                  <a:lnTo>
                    <a:pt x="514" y="858"/>
                  </a:lnTo>
                  <a:lnTo>
                    <a:pt x="512" y="858"/>
                  </a:lnTo>
                  <a:lnTo>
                    <a:pt x="512" y="857"/>
                  </a:lnTo>
                  <a:lnTo>
                    <a:pt x="511" y="857"/>
                  </a:lnTo>
                  <a:lnTo>
                    <a:pt x="509" y="854"/>
                  </a:lnTo>
                  <a:lnTo>
                    <a:pt x="508" y="853"/>
                  </a:lnTo>
                  <a:lnTo>
                    <a:pt x="507" y="852"/>
                  </a:lnTo>
                  <a:lnTo>
                    <a:pt x="505" y="851"/>
                  </a:lnTo>
                  <a:lnTo>
                    <a:pt x="504" y="850"/>
                  </a:lnTo>
                  <a:lnTo>
                    <a:pt x="503" y="849"/>
                  </a:lnTo>
                  <a:lnTo>
                    <a:pt x="502" y="847"/>
                  </a:lnTo>
                  <a:lnTo>
                    <a:pt x="501" y="847"/>
                  </a:lnTo>
                  <a:lnTo>
                    <a:pt x="500" y="845"/>
                  </a:lnTo>
                  <a:lnTo>
                    <a:pt x="497" y="843"/>
                  </a:lnTo>
                  <a:lnTo>
                    <a:pt x="496" y="843"/>
                  </a:lnTo>
                  <a:lnTo>
                    <a:pt x="495" y="840"/>
                  </a:lnTo>
                  <a:lnTo>
                    <a:pt x="491" y="838"/>
                  </a:lnTo>
                  <a:lnTo>
                    <a:pt x="490" y="837"/>
                  </a:lnTo>
                  <a:lnTo>
                    <a:pt x="489" y="836"/>
                  </a:lnTo>
                  <a:lnTo>
                    <a:pt x="487" y="833"/>
                  </a:lnTo>
                  <a:lnTo>
                    <a:pt x="486" y="832"/>
                  </a:lnTo>
                  <a:lnTo>
                    <a:pt x="484" y="831"/>
                  </a:lnTo>
                  <a:lnTo>
                    <a:pt x="483" y="830"/>
                  </a:lnTo>
                  <a:lnTo>
                    <a:pt x="482" y="830"/>
                  </a:lnTo>
                  <a:lnTo>
                    <a:pt x="482" y="829"/>
                  </a:lnTo>
                  <a:lnTo>
                    <a:pt x="480" y="828"/>
                  </a:lnTo>
                  <a:lnTo>
                    <a:pt x="479" y="825"/>
                  </a:lnTo>
                  <a:lnTo>
                    <a:pt x="477" y="825"/>
                  </a:lnTo>
                  <a:lnTo>
                    <a:pt x="477" y="824"/>
                  </a:lnTo>
                  <a:lnTo>
                    <a:pt x="476" y="823"/>
                  </a:lnTo>
                  <a:lnTo>
                    <a:pt x="470" y="818"/>
                  </a:lnTo>
                  <a:lnTo>
                    <a:pt x="469" y="817"/>
                  </a:lnTo>
                  <a:lnTo>
                    <a:pt x="468" y="816"/>
                  </a:lnTo>
                  <a:lnTo>
                    <a:pt x="462" y="810"/>
                  </a:lnTo>
                  <a:lnTo>
                    <a:pt x="460" y="809"/>
                  </a:lnTo>
                  <a:lnTo>
                    <a:pt x="460" y="808"/>
                  </a:lnTo>
                  <a:lnTo>
                    <a:pt x="459" y="808"/>
                  </a:lnTo>
                  <a:lnTo>
                    <a:pt x="459" y="807"/>
                  </a:lnTo>
                  <a:lnTo>
                    <a:pt x="458" y="805"/>
                  </a:lnTo>
                  <a:lnTo>
                    <a:pt x="455" y="804"/>
                  </a:lnTo>
                  <a:lnTo>
                    <a:pt x="455" y="803"/>
                  </a:lnTo>
                  <a:lnTo>
                    <a:pt x="452" y="801"/>
                  </a:lnTo>
                  <a:lnTo>
                    <a:pt x="449" y="798"/>
                  </a:lnTo>
                  <a:lnTo>
                    <a:pt x="448" y="797"/>
                  </a:lnTo>
                  <a:lnTo>
                    <a:pt x="446" y="795"/>
                  </a:lnTo>
                  <a:lnTo>
                    <a:pt x="445" y="794"/>
                  </a:lnTo>
                  <a:lnTo>
                    <a:pt x="444" y="793"/>
                  </a:lnTo>
                  <a:lnTo>
                    <a:pt x="442" y="791"/>
                  </a:lnTo>
                  <a:lnTo>
                    <a:pt x="441" y="791"/>
                  </a:lnTo>
                  <a:lnTo>
                    <a:pt x="440" y="789"/>
                  </a:lnTo>
                  <a:lnTo>
                    <a:pt x="435" y="786"/>
                  </a:lnTo>
                  <a:lnTo>
                    <a:pt x="435" y="784"/>
                  </a:lnTo>
                  <a:lnTo>
                    <a:pt x="434" y="783"/>
                  </a:lnTo>
                  <a:lnTo>
                    <a:pt x="433" y="782"/>
                  </a:lnTo>
                  <a:lnTo>
                    <a:pt x="432" y="782"/>
                  </a:lnTo>
                  <a:lnTo>
                    <a:pt x="432" y="781"/>
                  </a:lnTo>
                  <a:lnTo>
                    <a:pt x="431" y="781"/>
                  </a:lnTo>
                  <a:lnTo>
                    <a:pt x="431" y="780"/>
                  </a:lnTo>
                  <a:lnTo>
                    <a:pt x="430" y="780"/>
                  </a:lnTo>
                  <a:lnTo>
                    <a:pt x="428" y="779"/>
                  </a:lnTo>
                  <a:lnTo>
                    <a:pt x="427" y="777"/>
                  </a:lnTo>
                  <a:lnTo>
                    <a:pt x="427" y="776"/>
                  </a:lnTo>
                  <a:lnTo>
                    <a:pt x="426" y="776"/>
                  </a:lnTo>
                  <a:lnTo>
                    <a:pt x="426" y="775"/>
                  </a:lnTo>
                  <a:lnTo>
                    <a:pt x="425" y="775"/>
                  </a:lnTo>
                  <a:lnTo>
                    <a:pt x="424" y="774"/>
                  </a:lnTo>
                  <a:lnTo>
                    <a:pt x="419" y="769"/>
                  </a:lnTo>
                  <a:lnTo>
                    <a:pt x="418" y="769"/>
                  </a:lnTo>
                  <a:lnTo>
                    <a:pt x="418" y="768"/>
                  </a:lnTo>
                  <a:lnTo>
                    <a:pt x="404" y="756"/>
                  </a:lnTo>
                  <a:lnTo>
                    <a:pt x="403" y="755"/>
                  </a:lnTo>
                  <a:lnTo>
                    <a:pt x="400" y="752"/>
                  </a:lnTo>
                  <a:lnTo>
                    <a:pt x="399" y="751"/>
                  </a:lnTo>
                  <a:lnTo>
                    <a:pt x="397" y="749"/>
                  </a:lnTo>
                  <a:lnTo>
                    <a:pt x="397" y="748"/>
                  </a:lnTo>
                  <a:lnTo>
                    <a:pt x="396" y="747"/>
                  </a:lnTo>
                  <a:lnTo>
                    <a:pt x="392" y="744"/>
                  </a:lnTo>
                  <a:lnTo>
                    <a:pt x="391" y="744"/>
                  </a:lnTo>
                  <a:lnTo>
                    <a:pt x="391" y="742"/>
                  </a:lnTo>
                  <a:lnTo>
                    <a:pt x="385" y="738"/>
                  </a:lnTo>
                  <a:lnTo>
                    <a:pt x="378" y="731"/>
                  </a:lnTo>
                  <a:lnTo>
                    <a:pt x="377" y="730"/>
                  </a:lnTo>
                  <a:lnTo>
                    <a:pt x="376" y="728"/>
                  </a:lnTo>
                  <a:lnTo>
                    <a:pt x="375" y="727"/>
                  </a:lnTo>
                  <a:lnTo>
                    <a:pt x="372" y="725"/>
                  </a:lnTo>
                  <a:lnTo>
                    <a:pt x="371" y="724"/>
                  </a:lnTo>
                  <a:lnTo>
                    <a:pt x="370" y="724"/>
                  </a:lnTo>
                  <a:lnTo>
                    <a:pt x="370" y="723"/>
                  </a:lnTo>
                  <a:lnTo>
                    <a:pt x="369" y="723"/>
                  </a:lnTo>
                  <a:lnTo>
                    <a:pt x="368" y="721"/>
                  </a:lnTo>
                  <a:lnTo>
                    <a:pt x="368" y="720"/>
                  </a:lnTo>
                  <a:lnTo>
                    <a:pt x="365" y="719"/>
                  </a:lnTo>
                  <a:lnTo>
                    <a:pt x="359" y="714"/>
                  </a:lnTo>
                  <a:lnTo>
                    <a:pt x="358" y="712"/>
                  </a:lnTo>
                  <a:lnTo>
                    <a:pt x="357" y="711"/>
                  </a:lnTo>
                  <a:lnTo>
                    <a:pt x="356" y="711"/>
                  </a:lnTo>
                  <a:lnTo>
                    <a:pt x="354" y="709"/>
                  </a:lnTo>
                  <a:lnTo>
                    <a:pt x="352" y="706"/>
                  </a:lnTo>
                  <a:lnTo>
                    <a:pt x="347" y="702"/>
                  </a:lnTo>
                  <a:lnTo>
                    <a:pt x="341" y="696"/>
                  </a:lnTo>
                  <a:lnTo>
                    <a:pt x="335" y="691"/>
                  </a:lnTo>
                  <a:lnTo>
                    <a:pt x="335" y="690"/>
                  </a:lnTo>
                  <a:lnTo>
                    <a:pt x="334" y="689"/>
                  </a:lnTo>
                  <a:lnTo>
                    <a:pt x="333" y="689"/>
                  </a:lnTo>
                  <a:lnTo>
                    <a:pt x="329" y="685"/>
                  </a:lnTo>
                  <a:lnTo>
                    <a:pt x="326" y="682"/>
                  </a:lnTo>
                  <a:lnTo>
                    <a:pt x="324" y="681"/>
                  </a:lnTo>
                  <a:lnTo>
                    <a:pt x="323" y="679"/>
                  </a:lnTo>
                  <a:lnTo>
                    <a:pt x="322" y="677"/>
                  </a:lnTo>
                  <a:lnTo>
                    <a:pt x="319" y="675"/>
                  </a:lnTo>
                  <a:lnTo>
                    <a:pt x="317" y="674"/>
                  </a:lnTo>
                  <a:lnTo>
                    <a:pt x="315" y="671"/>
                  </a:lnTo>
                  <a:lnTo>
                    <a:pt x="312" y="669"/>
                  </a:lnTo>
                  <a:lnTo>
                    <a:pt x="308" y="665"/>
                  </a:lnTo>
                  <a:lnTo>
                    <a:pt x="307" y="664"/>
                  </a:lnTo>
                  <a:lnTo>
                    <a:pt x="292" y="650"/>
                  </a:lnTo>
                  <a:lnTo>
                    <a:pt x="291" y="649"/>
                  </a:lnTo>
                  <a:lnTo>
                    <a:pt x="289" y="648"/>
                  </a:lnTo>
                  <a:lnTo>
                    <a:pt x="289" y="647"/>
                  </a:lnTo>
                  <a:lnTo>
                    <a:pt x="288" y="647"/>
                  </a:lnTo>
                  <a:lnTo>
                    <a:pt x="284" y="642"/>
                  </a:lnTo>
                  <a:lnTo>
                    <a:pt x="284" y="641"/>
                  </a:lnTo>
                  <a:lnTo>
                    <a:pt x="280" y="638"/>
                  </a:lnTo>
                  <a:lnTo>
                    <a:pt x="275" y="635"/>
                  </a:lnTo>
                  <a:lnTo>
                    <a:pt x="273" y="631"/>
                  </a:lnTo>
                  <a:lnTo>
                    <a:pt x="271" y="630"/>
                  </a:lnTo>
                  <a:lnTo>
                    <a:pt x="268" y="628"/>
                  </a:lnTo>
                  <a:lnTo>
                    <a:pt x="266" y="626"/>
                  </a:lnTo>
                  <a:lnTo>
                    <a:pt x="264" y="623"/>
                  </a:lnTo>
                  <a:lnTo>
                    <a:pt x="263" y="622"/>
                  </a:lnTo>
                  <a:lnTo>
                    <a:pt x="256" y="615"/>
                  </a:lnTo>
                  <a:lnTo>
                    <a:pt x="254" y="615"/>
                  </a:lnTo>
                  <a:lnTo>
                    <a:pt x="254" y="614"/>
                  </a:lnTo>
                  <a:lnTo>
                    <a:pt x="251" y="610"/>
                  </a:lnTo>
                  <a:lnTo>
                    <a:pt x="247" y="608"/>
                  </a:lnTo>
                  <a:lnTo>
                    <a:pt x="246" y="607"/>
                  </a:lnTo>
                  <a:lnTo>
                    <a:pt x="245" y="606"/>
                  </a:lnTo>
                  <a:lnTo>
                    <a:pt x="244" y="605"/>
                  </a:lnTo>
                  <a:lnTo>
                    <a:pt x="240" y="601"/>
                  </a:lnTo>
                  <a:lnTo>
                    <a:pt x="239" y="600"/>
                  </a:lnTo>
                  <a:lnTo>
                    <a:pt x="238" y="599"/>
                  </a:lnTo>
                  <a:lnTo>
                    <a:pt x="235" y="596"/>
                  </a:lnTo>
                  <a:lnTo>
                    <a:pt x="235" y="595"/>
                  </a:lnTo>
                  <a:lnTo>
                    <a:pt x="232" y="594"/>
                  </a:lnTo>
                  <a:lnTo>
                    <a:pt x="232" y="593"/>
                  </a:lnTo>
                  <a:lnTo>
                    <a:pt x="231" y="593"/>
                  </a:lnTo>
                  <a:lnTo>
                    <a:pt x="231" y="592"/>
                  </a:lnTo>
                  <a:lnTo>
                    <a:pt x="230" y="592"/>
                  </a:lnTo>
                  <a:lnTo>
                    <a:pt x="225" y="587"/>
                  </a:lnTo>
                  <a:lnTo>
                    <a:pt x="224" y="586"/>
                  </a:lnTo>
                  <a:lnTo>
                    <a:pt x="223" y="585"/>
                  </a:lnTo>
                  <a:lnTo>
                    <a:pt x="222" y="584"/>
                  </a:lnTo>
                  <a:lnTo>
                    <a:pt x="219" y="581"/>
                  </a:lnTo>
                  <a:lnTo>
                    <a:pt x="216" y="579"/>
                  </a:lnTo>
                  <a:lnTo>
                    <a:pt x="216" y="578"/>
                  </a:lnTo>
                  <a:lnTo>
                    <a:pt x="215" y="577"/>
                  </a:lnTo>
                  <a:lnTo>
                    <a:pt x="214" y="577"/>
                  </a:lnTo>
                  <a:lnTo>
                    <a:pt x="214" y="575"/>
                  </a:lnTo>
                  <a:lnTo>
                    <a:pt x="211" y="573"/>
                  </a:lnTo>
                  <a:lnTo>
                    <a:pt x="210" y="573"/>
                  </a:lnTo>
                  <a:lnTo>
                    <a:pt x="205" y="567"/>
                  </a:lnTo>
                  <a:lnTo>
                    <a:pt x="204" y="567"/>
                  </a:lnTo>
                  <a:lnTo>
                    <a:pt x="203" y="566"/>
                  </a:lnTo>
                  <a:lnTo>
                    <a:pt x="202" y="565"/>
                  </a:lnTo>
                  <a:lnTo>
                    <a:pt x="201" y="564"/>
                  </a:lnTo>
                  <a:lnTo>
                    <a:pt x="196" y="560"/>
                  </a:lnTo>
                  <a:lnTo>
                    <a:pt x="196" y="559"/>
                  </a:lnTo>
                  <a:lnTo>
                    <a:pt x="195" y="559"/>
                  </a:lnTo>
                  <a:lnTo>
                    <a:pt x="195" y="558"/>
                  </a:lnTo>
                  <a:lnTo>
                    <a:pt x="188" y="552"/>
                  </a:lnTo>
                  <a:lnTo>
                    <a:pt x="188" y="551"/>
                  </a:lnTo>
                  <a:lnTo>
                    <a:pt x="187" y="551"/>
                  </a:lnTo>
                  <a:lnTo>
                    <a:pt x="183" y="547"/>
                  </a:lnTo>
                  <a:lnTo>
                    <a:pt x="182" y="546"/>
                  </a:lnTo>
                  <a:lnTo>
                    <a:pt x="181" y="546"/>
                  </a:lnTo>
                  <a:lnTo>
                    <a:pt x="181" y="545"/>
                  </a:lnTo>
                  <a:lnTo>
                    <a:pt x="179" y="543"/>
                  </a:lnTo>
                  <a:lnTo>
                    <a:pt x="175" y="540"/>
                  </a:lnTo>
                  <a:lnTo>
                    <a:pt x="175" y="539"/>
                  </a:lnTo>
                  <a:lnTo>
                    <a:pt x="167" y="532"/>
                  </a:lnTo>
                  <a:lnTo>
                    <a:pt x="166" y="530"/>
                  </a:lnTo>
                  <a:lnTo>
                    <a:pt x="165" y="530"/>
                  </a:lnTo>
                  <a:lnTo>
                    <a:pt x="161" y="526"/>
                  </a:lnTo>
                  <a:lnTo>
                    <a:pt x="160" y="525"/>
                  </a:lnTo>
                  <a:lnTo>
                    <a:pt x="160" y="524"/>
                  </a:lnTo>
                  <a:lnTo>
                    <a:pt x="159" y="524"/>
                  </a:lnTo>
                  <a:lnTo>
                    <a:pt x="158" y="523"/>
                  </a:lnTo>
                  <a:lnTo>
                    <a:pt x="156" y="522"/>
                  </a:lnTo>
                  <a:lnTo>
                    <a:pt x="154" y="519"/>
                  </a:lnTo>
                  <a:lnTo>
                    <a:pt x="153" y="518"/>
                  </a:lnTo>
                  <a:lnTo>
                    <a:pt x="149" y="515"/>
                  </a:lnTo>
                  <a:lnTo>
                    <a:pt x="148" y="515"/>
                  </a:lnTo>
                  <a:lnTo>
                    <a:pt x="148" y="514"/>
                  </a:lnTo>
                  <a:lnTo>
                    <a:pt x="147" y="514"/>
                  </a:lnTo>
                  <a:lnTo>
                    <a:pt x="146" y="512"/>
                  </a:lnTo>
                  <a:lnTo>
                    <a:pt x="142" y="509"/>
                  </a:lnTo>
                  <a:lnTo>
                    <a:pt x="136" y="503"/>
                  </a:lnTo>
                  <a:lnTo>
                    <a:pt x="134" y="501"/>
                  </a:lnTo>
                  <a:lnTo>
                    <a:pt x="133" y="501"/>
                  </a:lnTo>
                  <a:lnTo>
                    <a:pt x="132" y="500"/>
                  </a:lnTo>
                  <a:lnTo>
                    <a:pt x="132" y="498"/>
                  </a:lnTo>
                  <a:lnTo>
                    <a:pt x="131" y="498"/>
                  </a:lnTo>
                  <a:lnTo>
                    <a:pt x="131" y="497"/>
                  </a:lnTo>
                  <a:lnTo>
                    <a:pt x="128" y="496"/>
                  </a:lnTo>
                  <a:lnTo>
                    <a:pt x="121" y="489"/>
                  </a:lnTo>
                  <a:lnTo>
                    <a:pt x="120" y="488"/>
                  </a:lnTo>
                  <a:lnTo>
                    <a:pt x="119" y="487"/>
                  </a:lnTo>
                  <a:lnTo>
                    <a:pt x="118" y="487"/>
                  </a:lnTo>
                  <a:lnTo>
                    <a:pt x="117" y="484"/>
                  </a:lnTo>
                  <a:lnTo>
                    <a:pt x="114" y="482"/>
                  </a:lnTo>
                  <a:lnTo>
                    <a:pt x="113" y="481"/>
                  </a:lnTo>
                  <a:lnTo>
                    <a:pt x="111" y="480"/>
                  </a:lnTo>
                  <a:lnTo>
                    <a:pt x="111" y="479"/>
                  </a:lnTo>
                  <a:lnTo>
                    <a:pt x="110" y="477"/>
                  </a:lnTo>
                  <a:lnTo>
                    <a:pt x="108" y="477"/>
                  </a:lnTo>
                  <a:lnTo>
                    <a:pt x="108" y="476"/>
                  </a:lnTo>
                  <a:lnTo>
                    <a:pt x="107" y="476"/>
                  </a:lnTo>
                  <a:lnTo>
                    <a:pt x="107" y="475"/>
                  </a:lnTo>
                  <a:lnTo>
                    <a:pt x="106" y="475"/>
                  </a:lnTo>
                  <a:lnTo>
                    <a:pt x="105" y="474"/>
                  </a:lnTo>
                  <a:lnTo>
                    <a:pt x="104" y="473"/>
                  </a:lnTo>
                  <a:lnTo>
                    <a:pt x="100" y="469"/>
                  </a:lnTo>
                  <a:lnTo>
                    <a:pt x="99" y="468"/>
                  </a:lnTo>
                  <a:lnTo>
                    <a:pt x="98" y="467"/>
                  </a:lnTo>
                  <a:lnTo>
                    <a:pt x="97" y="466"/>
                  </a:lnTo>
                  <a:lnTo>
                    <a:pt x="94" y="463"/>
                  </a:lnTo>
                  <a:lnTo>
                    <a:pt x="93" y="463"/>
                  </a:lnTo>
                  <a:lnTo>
                    <a:pt x="93" y="462"/>
                  </a:lnTo>
                  <a:lnTo>
                    <a:pt x="92" y="462"/>
                  </a:lnTo>
                  <a:lnTo>
                    <a:pt x="92" y="461"/>
                  </a:lnTo>
                  <a:lnTo>
                    <a:pt x="91" y="460"/>
                  </a:lnTo>
                  <a:lnTo>
                    <a:pt x="90" y="460"/>
                  </a:lnTo>
                  <a:lnTo>
                    <a:pt x="89" y="459"/>
                  </a:lnTo>
                  <a:lnTo>
                    <a:pt x="86" y="456"/>
                  </a:lnTo>
                  <a:lnTo>
                    <a:pt x="80" y="451"/>
                  </a:lnTo>
                  <a:lnTo>
                    <a:pt x="79" y="449"/>
                  </a:lnTo>
                  <a:lnTo>
                    <a:pt x="76" y="446"/>
                  </a:lnTo>
                  <a:lnTo>
                    <a:pt x="75" y="445"/>
                  </a:lnTo>
                  <a:lnTo>
                    <a:pt x="73" y="444"/>
                  </a:lnTo>
                  <a:lnTo>
                    <a:pt x="72" y="444"/>
                  </a:lnTo>
                  <a:lnTo>
                    <a:pt x="72" y="442"/>
                  </a:lnTo>
                  <a:lnTo>
                    <a:pt x="71" y="442"/>
                  </a:lnTo>
                  <a:lnTo>
                    <a:pt x="71" y="441"/>
                  </a:lnTo>
                  <a:lnTo>
                    <a:pt x="70" y="440"/>
                  </a:lnTo>
                  <a:lnTo>
                    <a:pt x="69" y="440"/>
                  </a:lnTo>
                  <a:lnTo>
                    <a:pt x="69" y="439"/>
                  </a:lnTo>
                  <a:lnTo>
                    <a:pt x="68" y="438"/>
                  </a:lnTo>
                  <a:lnTo>
                    <a:pt x="64" y="435"/>
                  </a:lnTo>
                  <a:lnTo>
                    <a:pt x="62" y="433"/>
                  </a:lnTo>
                  <a:lnTo>
                    <a:pt x="61" y="432"/>
                  </a:lnTo>
                  <a:lnTo>
                    <a:pt x="59" y="431"/>
                  </a:lnTo>
                  <a:lnTo>
                    <a:pt x="58" y="428"/>
                  </a:lnTo>
                  <a:lnTo>
                    <a:pt x="57" y="428"/>
                  </a:lnTo>
                  <a:lnTo>
                    <a:pt x="56" y="427"/>
                  </a:lnTo>
                  <a:lnTo>
                    <a:pt x="55" y="426"/>
                  </a:lnTo>
                  <a:lnTo>
                    <a:pt x="54" y="425"/>
                  </a:lnTo>
                  <a:lnTo>
                    <a:pt x="52" y="424"/>
                  </a:lnTo>
                  <a:lnTo>
                    <a:pt x="50" y="421"/>
                  </a:lnTo>
                  <a:lnTo>
                    <a:pt x="49" y="421"/>
                  </a:lnTo>
                  <a:lnTo>
                    <a:pt x="49" y="420"/>
                  </a:lnTo>
                  <a:lnTo>
                    <a:pt x="48" y="420"/>
                  </a:lnTo>
                  <a:lnTo>
                    <a:pt x="48" y="419"/>
                  </a:lnTo>
                  <a:lnTo>
                    <a:pt x="47" y="419"/>
                  </a:lnTo>
                  <a:lnTo>
                    <a:pt x="45" y="418"/>
                  </a:lnTo>
                  <a:lnTo>
                    <a:pt x="45" y="417"/>
                  </a:lnTo>
                  <a:lnTo>
                    <a:pt x="44" y="417"/>
                  </a:lnTo>
                  <a:lnTo>
                    <a:pt x="44" y="415"/>
                  </a:lnTo>
                  <a:lnTo>
                    <a:pt x="43" y="415"/>
                  </a:lnTo>
                  <a:lnTo>
                    <a:pt x="42" y="414"/>
                  </a:lnTo>
                  <a:lnTo>
                    <a:pt x="40" y="412"/>
                  </a:lnTo>
                  <a:lnTo>
                    <a:pt x="38" y="411"/>
                  </a:lnTo>
                  <a:lnTo>
                    <a:pt x="36" y="408"/>
                  </a:lnTo>
                  <a:lnTo>
                    <a:pt x="33" y="406"/>
                  </a:lnTo>
                  <a:lnTo>
                    <a:pt x="33" y="405"/>
                  </a:lnTo>
                  <a:lnTo>
                    <a:pt x="30" y="403"/>
                  </a:lnTo>
                  <a:lnTo>
                    <a:pt x="29" y="403"/>
                  </a:lnTo>
                  <a:lnTo>
                    <a:pt x="29" y="401"/>
                  </a:lnTo>
                  <a:lnTo>
                    <a:pt x="28" y="401"/>
                  </a:lnTo>
                  <a:lnTo>
                    <a:pt x="28" y="400"/>
                  </a:lnTo>
                  <a:lnTo>
                    <a:pt x="27" y="400"/>
                  </a:lnTo>
                  <a:lnTo>
                    <a:pt x="26" y="399"/>
                  </a:lnTo>
                  <a:lnTo>
                    <a:pt x="26" y="398"/>
                  </a:lnTo>
                  <a:lnTo>
                    <a:pt x="24" y="397"/>
                  </a:lnTo>
                  <a:lnTo>
                    <a:pt x="21" y="394"/>
                  </a:lnTo>
                  <a:lnTo>
                    <a:pt x="20" y="393"/>
                  </a:lnTo>
                  <a:lnTo>
                    <a:pt x="19" y="392"/>
                  </a:lnTo>
                  <a:lnTo>
                    <a:pt x="17" y="391"/>
                  </a:lnTo>
                  <a:lnTo>
                    <a:pt x="16" y="390"/>
                  </a:lnTo>
                  <a:lnTo>
                    <a:pt x="15" y="389"/>
                  </a:lnTo>
                  <a:lnTo>
                    <a:pt x="14" y="387"/>
                  </a:lnTo>
                  <a:lnTo>
                    <a:pt x="13" y="386"/>
                  </a:lnTo>
                  <a:lnTo>
                    <a:pt x="12" y="385"/>
                  </a:lnTo>
                  <a:lnTo>
                    <a:pt x="10" y="384"/>
                  </a:lnTo>
                  <a:lnTo>
                    <a:pt x="9" y="384"/>
                  </a:lnTo>
                  <a:lnTo>
                    <a:pt x="8" y="382"/>
                  </a:lnTo>
                  <a:lnTo>
                    <a:pt x="7" y="382"/>
                  </a:lnTo>
                  <a:lnTo>
                    <a:pt x="7" y="380"/>
                  </a:lnTo>
                  <a:lnTo>
                    <a:pt x="3" y="378"/>
                  </a:lnTo>
                  <a:lnTo>
                    <a:pt x="3" y="377"/>
                  </a:lnTo>
                  <a:lnTo>
                    <a:pt x="2" y="377"/>
                  </a:lnTo>
                  <a:lnTo>
                    <a:pt x="1" y="375"/>
                  </a:lnTo>
                  <a:lnTo>
                    <a:pt x="0" y="375"/>
                  </a:lnTo>
                  <a:lnTo>
                    <a:pt x="0" y="373"/>
                  </a:lnTo>
                  <a:lnTo>
                    <a:pt x="0" y="372"/>
                  </a:lnTo>
                  <a:lnTo>
                    <a:pt x="0" y="371"/>
                  </a:lnTo>
                  <a:lnTo>
                    <a:pt x="0" y="370"/>
                  </a:lnTo>
                  <a:lnTo>
                    <a:pt x="0" y="369"/>
                  </a:lnTo>
                  <a:lnTo>
                    <a:pt x="0" y="368"/>
                  </a:lnTo>
                  <a:lnTo>
                    <a:pt x="0" y="364"/>
                  </a:lnTo>
                  <a:lnTo>
                    <a:pt x="0" y="362"/>
                  </a:lnTo>
                  <a:lnTo>
                    <a:pt x="1" y="361"/>
                  </a:lnTo>
                  <a:lnTo>
                    <a:pt x="1" y="359"/>
                  </a:lnTo>
                  <a:lnTo>
                    <a:pt x="1" y="358"/>
                  </a:lnTo>
                  <a:lnTo>
                    <a:pt x="1" y="354"/>
                  </a:lnTo>
                  <a:lnTo>
                    <a:pt x="1" y="352"/>
                  </a:lnTo>
                  <a:lnTo>
                    <a:pt x="1" y="350"/>
                  </a:lnTo>
                  <a:lnTo>
                    <a:pt x="1" y="349"/>
                  </a:lnTo>
                  <a:lnTo>
                    <a:pt x="1" y="348"/>
                  </a:lnTo>
                  <a:lnTo>
                    <a:pt x="1" y="345"/>
                  </a:lnTo>
                  <a:lnTo>
                    <a:pt x="1" y="344"/>
                  </a:lnTo>
                  <a:lnTo>
                    <a:pt x="1" y="342"/>
                  </a:lnTo>
                  <a:lnTo>
                    <a:pt x="1" y="337"/>
                  </a:lnTo>
                  <a:lnTo>
                    <a:pt x="1" y="334"/>
                  </a:lnTo>
                  <a:lnTo>
                    <a:pt x="1" y="331"/>
                  </a:lnTo>
                  <a:lnTo>
                    <a:pt x="2" y="331"/>
                  </a:lnTo>
                  <a:lnTo>
                    <a:pt x="5" y="331"/>
                  </a:lnTo>
                  <a:lnTo>
                    <a:pt x="13" y="331"/>
                  </a:lnTo>
                  <a:lnTo>
                    <a:pt x="15" y="331"/>
                  </a:lnTo>
                  <a:lnTo>
                    <a:pt x="16" y="331"/>
                  </a:lnTo>
                  <a:lnTo>
                    <a:pt x="19" y="331"/>
                  </a:lnTo>
                  <a:lnTo>
                    <a:pt x="20" y="331"/>
                  </a:lnTo>
                  <a:lnTo>
                    <a:pt x="21" y="333"/>
                  </a:lnTo>
                  <a:lnTo>
                    <a:pt x="24" y="333"/>
                  </a:lnTo>
                  <a:lnTo>
                    <a:pt x="26" y="333"/>
                  </a:lnTo>
                  <a:lnTo>
                    <a:pt x="27" y="333"/>
                  </a:lnTo>
                  <a:lnTo>
                    <a:pt x="28" y="333"/>
                  </a:lnTo>
                  <a:lnTo>
                    <a:pt x="29" y="333"/>
                  </a:lnTo>
                  <a:lnTo>
                    <a:pt x="31" y="333"/>
                  </a:lnTo>
                  <a:lnTo>
                    <a:pt x="33" y="333"/>
                  </a:lnTo>
                  <a:lnTo>
                    <a:pt x="34" y="333"/>
                  </a:lnTo>
                  <a:lnTo>
                    <a:pt x="36" y="333"/>
                  </a:lnTo>
                  <a:lnTo>
                    <a:pt x="37" y="333"/>
                  </a:lnTo>
                  <a:lnTo>
                    <a:pt x="40" y="333"/>
                  </a:lnTo>
                  <a:lnTo>
                    <a:pt x="41" y="333"/>
                  </a:lnTo>
                  <a:lnTo>
                    <a:pt x="42" y="333"/>
                  </a:lnTo>
                  <a:lnTo>
                    <a:pt x="43" y="333"/>
                  </a:lnTo>
                  <a:lnTo>
                    <a:pt x="44" y="333"/>
                  </a:lnTo>
                  <a:lnTo>
                    <a:pt x="45" y="333"/>
                  </a:lnTo>
                  <a:lnTo>
                    <a:pt x="47" y="333"/>
                  </a:lnTo>
                  <a:lnTo>
                    <a:pt x="48" y="333"/>
                  </a:lnTo>
                  <a:lnTo>
                    <a:pt x="49" y="333"/>
                  </a:lnTo>
                  <a:lnTo>
                    <a:pt x="50" y="333"/>
                  </a:lnTo>
                  <a:lnTo>
                    <a:pt x="51" y="333"/>
                  </a:lnTo>
                  <a:lnTo>
                    <a:pt x="52" y="333"/>
                  </a:lnTo>
                  <a:lnTo>
                    <a:pt x="54" y="333"/>
                  </a:lnTo>
                  <a:lnTo>
                    <a:pt x="55" y="333"/>
                  </a:lnTo>
                  <a:lnTo>
                    <a:pt x="59" y="333"/>
                  </a:lnTo>
                  <a:lnTo>
                    <a:pt x="61" y="333"/>
                  </a:lnTo>
                  <a:lnTo>
                    <a:pt x="62" y="333"/>
                  </a:lnTo>
                  <a:lnTo>
                    <a:pt x="63" y="333"/>
                  </a:lnTo>
                  <a:lnTo>
                    <a:pt x="65" y="333"/>
                  </a:lnTo>
                  <a:lnTo>
                    <a:pt x="66" y="333"/>
                  </a:lnTo>
                  <a:lnTo>
                    <a:pt x="68" y="334"/>
                  </a:lnTo>
                  <a:lnTo>
                    <a:pt x="69" y="334"/>
                  </a:lnTo>
                  <a:lnTo>
                    <a:pt x="70" y="334"/>
                  </a:lnTo>
                  <a:lnTo>
                    <a:pt x="71" y="334"/>
                  </a:lnTo>
                  <a:lnTo>
                    <a:pt x="72" y="334"/>
                  </a:lnTo>
                  <a:lnTo>
                    <a:pt x="73" y="334"/>
                  </a:lnTo>
                  <a:lnTo>
                    <a:pt x="73" y="335"/>
                  </a:lnTo>
                  <a:lnTo>
                    <a:pt x="73" y="336"/>
                  </a:lnTo>
                  <a:lnTo>
                    <a:pt x="73" y="337"/>
                  </a:lnTo>
                  <a:lnTo>
                    <a:pt x="73" y="338"/>
                  </a:lnTo>
                  <a:lnTo>
                    <a:pt x="76" y="340"/>
                  </a:lnTo>
                  <a:lnTo>
                    <a:pt x="76" y="341"/>
                  </a:lnTo>
                  <a:lnTo>
                    <a:pt x="76" y="342"/>
                  </a:lnTo>
                  <a:lnTo>
                    <a:pt x="76" y="343"/>
                  </a:lnTo>
                  <a:lnTo>
                    <a:pt x="76" y="344"/>
                  </a:lnTo>
                  <a:lnTo>
                    <a:pt x="77" y="344"/>
                  </a:lnTo>
                  <a:lnTo>
                    <a:pt x="78" y="344"/>
                  </a:lnTo>
                  <a:lnTo>
                    <a:pt x="79" y="344"/>
                  </a:lnTo>
                  <a:lnTo>
                    <a:pt x="80" y="344"/>
                  </a:lnTo>
                  <a:lnTo>
                    <a:pt x="82" y="344"/>
                  </a:lnTo>
                  <a:lnTo>
                    <a:pt x="84" y="344"/>
                  </a:lnTo>
                  <a:lnTo>
                    <a:pt x="85" y="345"/>
                  </a:lnTo>
                  <a:lnTo>
                    <a:pt x="86" y="345"/>
                  </a:lnTo>
                  <a:lnTo>
                    <a:pt x="87" y="345"/>
                  </a:lnTo>
                  <a:lnTo>
                    <a:pt x="89" y="345"/>
                  </a:lnTo>
                  <a:lnTo>
                    <a:pt x="90" y="345"/>
                  </a:lnTo>
                  <a:lnTo>
                    <a:pt x="92" y="345"/>
                  </a:lnTo>
                  <a:lnTo>
                    <a:pt x="93" y="345"/>
                  </a:lnTo>
                  <a:lnTo>
                    <a:pt x="94" y="345"/>
                  </a:lnTo>
                  <a:lnTo>
                    <a:pt x="96" y="345"/>
                  </a:lnTo>
                  <a:lnTo>
                    <a:pt x="98" y="345"/>
                  </a:lnTo>
                  <a:lnTo>
                    <a:pt x="99" y="345"/>
                  </a:lnTo>
                  <a:lnTo>
                    <a:pt x="100" y="345"/>
                  </a:lnTo>
                  <a:lnTo>
                    <a:pt x="101" y="345"/>
                  </a:lnTo>
                  <a:lnTo>
                    <a:pt x="103" y="345"/>
                  </a:lnTo>
                  <a:lnTo>
                    <a:pt x="104" y="345"/>
                  </a:lnTo>
                  <a:lnTo>
                    <a:pt x="106" y="345"/>
                  </a:lnTo>
                  <a:lnTo>
                    <a:pt x="107" y="345"/>
                  </a:lnTo>
                  <a:lnTo>
                    <a:pt x="108" y="345"/>
                  </a:lnTo>
                  <a:lnTo>
                    <a:pt x="111" y="345"/>
                  </a:lnTo>
                  <a:lnTo>
                    <a:pt x="112" y="345"/>
                  </a:lnTo>
                  <a:lnTo>
                    <a:pt x="113" y="345"/>
                  </a:lnTo>
                  <a:lnTo>
                    <a:pt x="114" y="345"/>
                  </a:lnTo>
                  <a:lnTo>
                    <a:pt x="115" y="345"/>
                  </a:lnTo>
                  <a:lnTo>
                    <a:pt x="117" y="345"/>
                  </a:lnTo>
                  <a:lnTo>
                    <a:pt x="122" y="345"/>
                  </a:lnTo>
                  <a:lnTo>
                    <a:pt x="125" y="345"/>
                  </a:lnTo>
                  <a:lnTo>
                    <a:pt x="127" y="345"/>
                  </a:lnTo>
                  <a:lnTo>
                    <a:pt x="128" y="345"/>
                  </a:lnTo>
                  <a:lnTo>
                    <a:pt x="129" y="347"/>
                  </a:lnTo>
                  <a:lnTo>
                    <a:pt x="134" y="347"/>
                  </a:lnTo>
                  <a:lnTo>
                    <a:pt x="135" y="347"/>
                  </a:lnTo>
                  <a:lnTo>
                    <a:pt x="136" y="345"/>
                  </a:lnTo>
                  <a:lnTo>
                    <a:pt x="136" y="344"/>
                  </a:lnTo>
                  <a:lnTo>
                    <a:pt x="135" y="341"/>
                  </a:lnTo>
                  <a:lnTo>
                    <a:pt x="135" y="340"/>
                  </a:lnTo>
                  <a:lnTo>
                    <a:pt x="134" y="340"/>
                  </a:lnTo>
                  <a:lnTo>
                    <a:pt x="134" y="338"/>
                  </a:lnTo>
                  <a:lnTo>
                    <a:pt x="134" y="337"/>
                  </a:lnTo>
                  <a:lnTo>
                    <a:pt x="134" y="336"/>
                  </a:lnTo>
                  <a:lnTo>
                    <a:pt x="133" y="336"/>
                  </a:lnTo>
                  <a:lnTo>
                    <a:pt x="134" y="336"/>
                  </a:lnTo>
                  <a:lnTo>
                    <a:pt x="134" y="335"/>
                  </a:lnTo>
                  <a:lnTo>
                    <a:pt x="134" y="334"/>
                  </a:lnTo>
                  <a:lnTo>
                    <a:pt x="134" y="333"/>
                  </a:lnTo>
                  <a:lnTo>
                    <a:pt x="133" y="333"/>
                  </a:lnTo>
                  <a:lnTo>
                    <a:pt x="134" y="331"/>
                  </a:lnTo>
                  <a:lnTo>
                    <a:pt x="134" y="330"/>
                  </a:lnTo>
                  <a:lnTo>
                    <a:pt x="133" y="330"/>
                  </a:lnTo>
                  <a:lnTo>
                    <a:pt x="134" y="330"/>
                  </a:lnTo>
                  <a:lnTo>
                    <a:pt x="133" y="330"/>
                  </a:lnTo>
                  <a:lnTo>
                    <a:pt x="133" y="329"/>
                  </a:lnTo>
                  <a:lnTo>
                    <a:pt x="133" y="328"/>
                  </a:lnTo>
                  <a:lnTo>
                    <a:pt x="133" y="327"/>
                  </a:lnTo>
                  <a:lnTo>
                    <a:pt x="133" y="326"/>
                  </a:lnTo>
                  <a:lnTo>
                    <a:pt x="132" y="326"/>
                  </a:lnTo>
                  <a:lnTo>
                    <a:pt x="132" y="324"/>
                  </a:lnTo>
                  <a:lnTo>
                    <a:pt x="131" y="324"/>
                  </a:lnTo>
                  <a:lnTo>
                    <a:pt x="131" y="323"/>
                  </a:lnTo>
                  <a:lnTo>
                    <a:pt x="131" y="322"/>
                  </a:lnTo>
                  <a:lnTo>
                    <a:pt x="131" y="321"/>
                  </a:lnTo>
                  <a:lnTo>
                    <a:pt x="131" y="320"/>
                  </a:lnTo>
                  <a:lnTo>
                    <a:pt x="129" y="320"/>
                  </a:lnTo>
                  <a:lnTo>
                    <a:pt x="129" y="319"/>
                  </a:lnTo>
                  <a:lnTo>
                    <a:pt x="131" y="319"/>
                  </a:lnTo>
                  <a:lnTo>
                    <a:pt x="131" y="317"/>
                  </a:lnTo>
                  <a:lnTo>
                    <a:pt x="132" y="317"/>
                  </a:lnTo>
                  <a:lnTo>
                    <a:pt x="132" y="316"/>
                  </a:lnTo>
                  <a:lnTo>
                    <a:pt x="132" y="315"/>
                  </a:lnTo>
                  <a:lnTo>
                    <a:pt x="133" y="315"/>
                  </a:lnTo>
                  <a:lnTo>
                    <a:pt x="133" y="314"/>
                  </a:lnTo>
                  <a:lnTo>
                    <a:pt x="133" y="313"/>
                  </a:lnTo>
                  <a:lnTo>
                    <a:pt x="133" y="312"/>
                  </a:lnTo>
                  <a:lnTo>
                    <a:pt x="134" y="312"/>
                  </a:lnTo>
                  <a:lnTo>
                    <a:pt x="134" y="310"/>
                  </a:lnTo>
                  <a:lnTo>
                    <a:pt x="134" y="309"/>
                  </a:lnTo>
                  <a:lnTo>
                    <a:pt x="134" y="308"/>
                  </a:lnTo>
                  <a:lnTo>
                    <a:pt x="134" y="307"/>
                  </a:lnTo>
                  <a:lnTo>
                    <a:pt x="134" y="306"/>
                  </a:lnTo>
                  <a:lnTo>
                    <a:pt x="134" y="305"/>
                  </a:lnTo>
                  <a:lnTo>
                    <a:pt x="133" y="305"/>
                  </a:lnTo>
                  <a:lnTo>
                    <a:pt x="129" y="305"/>
                  </a:lnTo>
                  <a:lnTo>
                    <a:pt x="128" y="305"/>
                  </a:lnTo>
                  <a:lnTo>
                    <a:pt x="127" y="305"/>
                  </a:lnTo>
                  <a:lnTo>
                    <a:pt x="124" y="305"/>
                  </a:lnTo>
                  <a:lnTo>
                    <a:pt x="121" y="303"/>
                  </a:lnTo>
                  <a:lnTo>
                    <a:pt x="117" y="303"/>
                  </a:lnTo>
                  <a:lnTo>
                    <a:pt x="115" y="303"/>
                  </a:lnTo>
                  <a:lnTo>
                    <a:pt x="111" y="303"/>
                  </a:lnTo>
                  <a:lnTo>
                    <a:pt x="108" y="303"/>
                  </a:lnTo>
                  <a:lnTo>
                    <a:pt x="106" y="302"/>
                  </a:lnTo>
                  <a:lnTo>
                    <a:pt x="105" y="301"/>
                  </a:lnTo>
                  <a:lnTo>
                    <a:pt x="104" y="301"/>
                  </a:lnTo>
                  <a:lnTo>
                    <a:pt x="103" y="300"/>
                  </a:lnTo>
                  <a:lnTo>
                    <a:pt x="101" y="300"/>
                  </a:lnTo>
                  <a:lnTo>
                    <a:pt x="99" y="299"/>
                  </a:lnTo>
                  <a:lnTo>
                    <a:pt x="98" y="298"/>
                  </a:lnTo>
                  <a:lnTo>
                    <a:pt x="98" y="296"/>
                  </a:lnTo>
                  <a:lnTo>
                    <a:pt x="97" y="295"/>
                  </a:lnTo>
                  <a:lnTo>
                    <a:pt x="97" y="294"/>
                  </a:lnTo>
                  <a:lnTo>
                    <a:pt x="96" y="293"/>
                  </a:lnTo>
                  <a:lnTo>
                    <a:pt x="94" y="291"/>
                  </a:lnTo>
                  <a:lnTo>
                    <a:pt x="94" y="289"/>
                  </a:lnTo>
                  <a:lnTo>
                    <a:pt x="92" y="286"/>
                  </a:lnTo>
                  <a:lnTo>
                    <a:pt x="91" y="284"/>
                  </a:lnTo>
                  <a:lnTo>
                    <a:pt x="90" y="282"/>
                  </a:lnTo>
                  <a:lnTo>
                    <a:pt x="90" y="281"/>
                  </a:lnTo>
                  <a:lnTo>
                    <a:pt x="91" y="281"/>
                  </a:lnTo>
                  <a:lnTo>
                    <a:pt x="94" y="280"/>
                  </a:lnTo>
                  <a:lnTo>
                    <a:pt x="96" y="280"/>
                  </a:lnTo>
                  <a:lnTo>
                    <a:pt x="99" y="279"/>
                  </a:lnTo>
                  <a:lnTo>
                    <a:pt x="100" y="279"/>
                  </a:lnTo>
                  <a:lnTo>
                    <a:pt x="103" y="278"/>
                  </a:lnTo>
                  <a:lnTo>
                    <a:pt x="104" y="278"/>
                  </a:lnTo>
                  <a:lnTo>
                    <a:pt x="105" y="278"/>
                  </a:lnTo>
                  <a:lnTo>
                    <a:pt x="106" y="277"/>
                  </a:lnTo>
                  <a:lnTo>
                    <a:pt x="107" y="277"/>
                  </a:lnTo>
                  <a:lnTo>
                    <a:pt x="108" y="277"/>
                  </a:lnTo>
                  <a:lnTo>
                    <a:pt x="110" y="277"/>
                  </a:lnTo>
                  <a:lnTo>
                    <a:pt x="110" y="275"/>
                  </a:lnTo>
                  <a:lnTo>
                    <a:pt x="111" y="275"/>
                  </a:lnTo>
                  <a:lnTo>
                    <a:pt x="112" y="275"/>
                  </a:lnTo>
                  <a:lnTo>
                    <a:pt x="112" y="274"/>
                  </a:lnTo>
                  <a:lnTo>
                    <a:pt x="113" y="274"/>
                  </a:lnTo>
                  <a:lnTo>
                    <a:pt x="114" y="274"/>
                  </a:lnTo>
                  <a:lnTo>
                    <a:pt x="114" y="273"/>
                  </a:lnTo>
                  <a:lnTo>
                    <a:pt x="115" y="273"/>
                  </a:lnTo>
                  <a:lnTo>
                    <a:pt x="117" y="272"/>
                  </a:lnTo>
                  <a:lnTo>
                    <a:pt x="118" y="272"/>
                  </a:lnTo>
                  <a:lnTo>
                    <a:pt x="119" y="271"/>
                  </a:lnTo>
                  <a:lnTo>
                    <a:pt x="120" y="271"/>
                  </a:lnTo>
                  <a:lnTo>
                    <a:pt x="122" y="270"/>
                  </a:lnTo>
                  <a:lnTo>
                    <a:pt x="124" y="268"/>
                  </a:lnTo>
                  <a:lnTo>
                    <a:pt x="125" y="268"/>
                  </a:lnTo>
                  <a:lnTo>
                    <a:pt x="126" y="268"/>
                  </a:lnTo>
                  <a:lnTo>
                    <a:pt x="126" y="267"/>
                  </a:lnTo>
                  <a:lnTo>
                    <a:pt x="128" y="267"/>
                  </a:lnTo>
                  <a:lnTo>
                    <a:pt x="128" y="266"/>
                  </a:lnTo>
                  <a:lnTo>
                    <a:pt x="129" y="266"/>
                  </a:lnTo>
                  <a:lnTo>
                    <a:pt x="133" y="265"/>
                  </a:lnTo>
                  <a:lnTo>
                    <a:pt x="134" y="264"/>
                  </a:lnTo>
                  <a:lnTo>
                    <a:pt x="135" y="263"/>
                  </a:lnTo>
                  <a:lnTo>
                    <a:pt x="136" y="263"/>
                  </a:lnTo>
                  <a:lnTo>
                    <a:pt x="138" y="263"/>
                  </a:lnTo>
                  <a:lnTo>
                    <a:pt x="138" y="261"/>
                  </a:lnTo>
                  <a:lnTo>
                    <a:pt x="139" y="261"/>
                  </a:lnTo>
                  <a:lnTo>
                    <a:pt x="140" y="261"/>
                  </a:lnTo>
                  <a:lnTo>
                    <a:pt x="140" y="260"/>
                  </a:lnTo>
                  <a:lnTo>
                    <a:pt x="141" y="260"/>
                  </a:lnTo>
                  <a:lnTo>
                    <a:pt x="145" y="258"/>
                  </a:lnTo>
                  <a:lnTo>
                    <a:pt x="146" y="258"/>
                  </a:lnTo>
                  <a:lnTo>
                    <a:pt x="147" y="258"/>
                  </a:lnTo>
                  <a:lnTo>
                    <a:pt x="148" y="257"/>
                  </a:lnTo>
                  <a:lnTo>
                    <a:pt x="150" y="256"/>
                  </a:lnTo>
                  <a:lnTo>
                    <a:pt x="152" y="256"/>
                  </a:lnTo>
                  <a:lnTo>
                    <a:pt x="153" y="254"/>
                  </a:lnTo>
                  <a:lnTo>
                    <a:pt x="155" y="253"/>
                  </a:lnTo>
                  <a:lnTo>
                    <a:pt x="156" y="253"/>
                  </a:lnTo>
                  <a:lnTo>
                    <a:pt x="156" y="252"/>
                  </a:lnTo>
                  <a:lnTo>
                    <a:pt x="158" y="252"/>
                  </a:lnTo>
                  <a:lnTo>
                    <a:pt x="159" y="252"/>
                  </a:lnTo>
                  <a:lnTo>
                    <a:pt x="160" y="251"/>
                  </a:lnTo>
                  <a:lnTo>
                    <a:pt x="161" y="250"/>
                  </a:lnTo>
                  <a:lnTo>
                    <a:pt x="161" y="249"/>
                  </a:lnTo>
                  <a:lnTo>
                    <a:pt x="162" y="247"/>
                  </a:lnTo>
                  <a:lnTo>
                    <a:pt x="162" y="246"/>
                  </a:lnTo>
                  <a:lnTo>
                    <a:pt x="163" y="246"/>
                  </a:lnTo>
                  <a:lnTo>
                    <a:pt x="163" y="245"/>
                  </a:lnTo>
                  <a:lnTo>
                    <a:pt x="163" y="244"/>
                  </a:lnTo>
                  <a:lnTo>
                    <a:pt x="165" y="244"/>
                  </a:lnTo>
                  <a:lnTo>
                    <a:pt x="165" y="243"/>
                  </a:lnTo>
                  <a:lnTo>
                    <a:pt x="165" y="242"/>
                  </a:lnTo>
                  <a:lnTo>
                    <a:pt x="166" y="242"/>
                  </a:lnTo>
                  <a:lnTo>
                    <a:pt x="166" y="240"/>
                  </a:lnTo>
                  <a:lnTo>
                    <a:pt x="167" y="239"/>
                  </a:lnTo>
                  <a:lnTo>
                    <a:pt x="167" y="238"/>
                  </a:lnTo>
                  <a:lnTo>
                    <a:pt x="168" y="238"/>
                  </a:lnTo>
                  <a:lnTo>
                    <a:pt x="168" y="237"/>
                  </a:lnTo>
                  <a:lnTo>
                    <a:pt x="168" y="236"/>
                  </a:lnTo>
                  <a:lnTo>
                    <a:pt x="169" y="233"/>
                  </a:lnTo>
                  <a:lnTo>
                    <a:pt x="170" y="233"/>
                  </a:lnTo>
                  <a:lnTo>
                    <a:pt x="170" y="232"/>
                  </a:lnTo>
                  <a:lnTo>
                    <a:pt x="172" y="230"/>
                  </a:lnTo>
                  <a:lnTo>
                    <a:pt x="173" y="230"/>
                  </a:lnTo>
                  <a:lnTo>
                    <a:pt x="173" y="229"/>
                  </a:lnTo>
                  <a:lnTo>
                    <a:pt x="174" y="226"/>
                  </a:lnTo>
                  <a:lnTo>
                    <a:pt x="175" y="225"/>
                  </a:lnTo>
                  <a:lnTo>
                    <a:pt x="176" y="222"/>
                  </a:lnTo>
                  <a:lnTo>
                    <a:pt x="177" y="222"/>
                  </a:lnTo>
                  <a:lnTo>
                    <a:pt x="177" y="221"/>
                  </a:lnTo>
                  <a:lnTo>
                    <a:pt x="180" y="216"/>
                  </a:lnTo>
                  <a:lnTo>
                    <a:pt x="184" y="209"/>
                  </a:lnTo>
                  <a:lnTo>
                    <a:pt x="186" y="206"/>
                  </a:lnTo>
                  <a:lnTo>
                    <a:pt x="187" y="205"/>
                  </a:lnTo>
                  <a:lnTo>
                    <a:pt x="187" y="204"/>
                  </a:lnTo>
                  <a:lnTo>
                    <a:pt x="188" y="203"/>
                  </a:lnTo>
                  <a:lnTo>
                    <a:pt x="188" y="201"/>
                  </a:lnTo>
                  <a:lnTo>
                    <a:pt x="189" y="201"/>
                  </a:lnTo>
                  <a:lnTo>
                    <a:pt x="190" y="198"/>
                  </a:lnTo>
                  <a:lnTo>
                    <a:pt x="191" y="196"/>
                  </a:lnTo>
                  <a:lnTo>
                    <a:pt x="193" y="195"/>
                  </a:lnTo>
                  <a:lnTo>
                    <a:pt x="193" y="194"/>
                  </a:lnTo>
                  <a:lnTo>
                    <a:pt x="194" y="191"/>
                  </a:lnTo>
                  <a:lnTo>
                    <a:pt x="195" y="190"/>
                  </a:lnTo>
                  <a:lnTo>
                    <a:pt x="195" y="189"/>
                  </a:lnTo>
                  <a:lnTo>
                    <a:pt x="198" y="184"/>
                  </a:lnTo>
                  <a:lnTo>
                    <a:pt x="198" y="183"/>
                  </a:lnTo>
                  <a:lnTo>
                    <a:pt x="200" y="182"/>
                  </a:lnTo>
                  <a:lnTo>
                    <a:pt x="201" y="180"/>
                  </a:lnTo>
                  <a:lnTo>
                    <a:pt x="202" y="177"/>
                  </a:lnTo>
                  <a:lnTo>
                    <a:pt x="203" y="176"/>
                  </a:lnTo>
                  <a:lnTo>
                    <a:pt x="203" y="175"/>
                  </a:lnTo>
                  <a:lnTo>
                    <a:pt x="208" y="168"/>
                  </a:lnTo>
                  <a:lnTo>
                    <a:pt x="208" y="167"/>
                  </a:lnTo>
                  <a:lnTo>
                    <a:pt x="209" y="166"/>
                  </a:lnTo>
                  <a:lnTo>
                    <a:pt x="209" y="164"/>
                  </a:lnTo>
                  <a:lnTo>
                    <a:pt x="210" y="164"/>
                  </a:lnTo>
                  <a:lnTo>
                    <a:pt x="211" y="162"/>
                  </a:lnTo>
                  <a:lnTo>
                    <a:pt x="211" y="161"/>
                  </a:lnTo>
                  <a:lnTo>
                    <a:pt x="211" y="160"/>
                  </a:lnTo>
                  <a:lnTo>
                    <a:pt x="212" y="160"/>
                  </a:lnTo>
                  <a:lnTo>
                    <a:pt x="212" y="159"/>
                  </a:lnTo>
                  <a:lnTo>
                    <a:pt x="214" y="156"/>
                  </a:lnTo>
                  <a:lnTo>
                    <a:pt x="215" y="156"/>
                  </a:lnTo>
                  <a:lnTo>
                    <a:pt x="215" y="155"/>
                  </a:lnTo>
                  <a:lnTo>
                    <a:pt x="215" y="154"/>
                  </a:lnTo>
                  <a:lnTo>
                    <a:pt x="216" y="154"/>
                  </a:lnTo>
                  <a:lnTo>
                    <a:pt x="216" y="153"/>
                  </a:lnTo>
                  <a:lnTo>
                    <a:pt x="217" y="152"/>
                  </a:lnTo>
                  <a:lnTo>
                    <a:pt x="218" y="149"/>
                  </a:lnTo>
                  <a:lnTo>
                    <a:pt x="218" y="148"/>
                  </a:lnTo>
                  <a:lnTo>
                    <a:pt x="219" y="148"/>
                  </a:lnTo>
                  <a:lnTo>
                    <a:pt x="219" y="147"/>
                  </a:lnTo>
                  <a:lnTo>
                    <a:pt x="221" y="146"/>
                  </a:lnTo>
                  <a:lnTo>
                    <a:pt x="221" y="145"/>
                  </a:lnTo>
                  <a:lnTo>
                    <a:pt x="222" y="143"/>
                  </a:lnTo>
                  <a:lnTo>
                    <a:pt x="223" y="143"/>
                  </a:lnTo>
                  <a:lnTo>
                    <a:pt x="224" y="142"/>
                  </a:lnTo>
                  <a:lnTo>
                    <a:pt x="224" y="141"/>
                  </a:lnTo>
                  <a:lnTo>
                    <a:pt x="225" y="141"/>
                  </a:lnTo>
                  <a:lnTo>
                    <a:pt x="225" y="140"/>
                  </a:lnTo>
                  <a:lnTo>
                    <a:pt x="225" y="139"/>
                  </a:lnTo>
                  <a:lnTo>
                    <a:pt x="228" y="136"/>
                  </a:lnTo>
                  <a:lnTo>
                    <a:pt x="229" y="133"/>
                  </a:lnTo>
                  <a:lnTo>
                    <a:pt x="230" y="133"/>
                  </a:lnTo>
                  <a:lnTo>
                    <a:pt x="236" y="133"/>
                  </a:lnTo>
                  <a:lnTo>
                    <a:pt x="238" y="133"/>
                  </a:lnTo>
                  <a:lnTo>
                    <a:pt x="243" y="133"/>
                  </a:lnTo>
                  <a:lnTo>
                    <a:pt x="244" y="133"/>
                  </a:lnTo>
                  <a:lnTo>
                    <a:pt x="247" y="133"/>
                  </a:lnTo>
                  <a:lnTo>
                    <a:pt x="250" y="133"/>
                  </a:lnTo>
                  <a:lnTo>
                    <a:pt x="250" y="132"/>
                  </a:lnTo>
                  <a:lnTo>
                    <a:pt x="250" y="129"/>
                  </a:lnTo>
                  <a:lnTo>
                    <a:pt x="250" y="128"/>
                  </a:lnTo>
                  <a:lnTo>
                    <a:pt x="250" y="127"/>
                  </a:lnTo>
                  <a:lnTo>
                    <a:pt x="250" y="125"/>
                  </a:lnTo>
                  <a:lnTo>
                    <a:pt x="250" y="124"/>
                  </a:lnTo>
                  <a:lnTo>
                    <a:pt x="250" y="121"/>
                  </a:lnTo>
                  <a:lnTo>
                    <a:pt x="251" y="121"/>
                  </a:lnTo>
                  <a:lnTo>
                    <a:pt x="252" y="122"/>
                  </a:lnTo>
                  <a:lnTo>
                    <a:pt x="253" y="122"/>
                  </a:lnTo>
                  <a:lnTo>
                    <a:pt x="256" y="122"/>
                  </a:lnTo>
                  <a:lnTo>
                    <a:pt x="256" y="117"/>
                  </a:lnTo>
                  <a:lnTo>
                    <a:pt x="256" y="112"/>
                  </a:lnTo>
                  <a:lnTo>
                    <a:pt x="256" y="111"/>
                  </a:lnTo>
                  <a:lnTo>
                    <a:pt x="256" y="110"/>
                  </a:lnTo>
                  <a:lnTo>
                    <a:pt x="256" y="107"/>
                  </a:lnTo>
                  <a:lnTo>
                    <a:pt x="256" y="106"/>
                  </a:lnTo>
                  <a:lnTo>
                    <a:pt x="256" y="100"/>
                  </a:lnTo>
                  <a:lnTo>
                    <a:pt x="256" y="96"/>
                  </a:lnTo>
                  <a:lnTo>
                    <a:pt x="256" y="94"/>
                  </a:lnTo>
                  <a:lnTo>
                    <a:pt x="256" y="92"/>
                  </a:lnTo>
                  <a:lnTo>
                    <a:pt x="257" y="91"/>
                  </a:lnTo>
                  <a:lnTo>
                    <a:pt x="257" y="90"/>
                  </a:lnTo>
                  <a:lnTo>
                    <a:pt x="257" y="89"/>
                  </a:lnTo>
                  <a:lnTo>
                    <a:pt x="257" y="84"/>
                  </a:lnTo>
                  <a:lnTo>
                    <a:pt x="257" y="80"/>
                  </a:lnTo>
                  <a:lnTo>
                    <a:pt x="256" y="80"/>
                  </a:lnTo>
                  <a:lnTo>
                    <a:pt x="253" y="80"/>
                  </a:lnTo>
                  <a:lnTo>
                    <a:pt x="251" y="80"/>
                  </a:lnTo>
                  <a:lnTo>
                    <a:pt x="251" y="78"/>
                  </a:lnTo>
                  <a:lnTo>
                    <a:pt x="251" y="76"/>
                  </a:lnTo>
                  <a:lnTo>
                    <a:pt x="251" y="72"/>
                  </a:lnTo>
                  <a:lnTo>
                    <a:pt x="250" y="72"/>
                  </a:lnTo>
                  <a:lnTo>
                    <a:pt x="246" y="72"/>
                  </a:lnTo>
                  <a:lnTo>
                    <a:pt x="246" y="69"/>
                  </a:lnTo>
                  <a:lnTo>
                    <a:pt x="246" y="66"/>
                  </a:lnTo>
                  <a:lnTo>
                    <a:pt x="246" y="61"/>
                  </a:lnTo>
                  <a:lnTo>
                    <a:pt x="246" y="56"/>
                  </a:lnTo>
                  <a:lnTo>
                    <a:pt x="246" y="52"/>
                  </a:lnTo>
                  <a:lnTo>
                    <a:pt x="246" y="50"/>
                  </a:lnTo>
                  <a:lnTo>
                    <a:pt x="246" y="48"/>
                  </a:lnTo>
                  <a:lnTo>
                    <a:pt x="246" y="44"/>
                  </a:lnTo>
                  <a:lnTo>
                    <a:pt x="246" y="42"/>
                  </a:lnTo>
                  <a:lnTo>
                    <a:pt x="246" y="41"/>
                  </a:lnTo>
                  <a:lnTo>
                    <a:pt x="246" y="38"/>
                  </a:lnTo>
                  <a:lnTo>
                    <a:pt x="242" y="37"/>
                  </a:lnTo>
                  <a:lnTo>
                    <a:pt x="242" y="36"/>
                  </a:lnTo>
                  <a:lnTo>
                    <a:pt x="242" y="35"/>
                  </a:lnTo>
                  <a:lnTo>
                    <a:pt x="242" y="33"/>
                  </a:lnTo>
                  <a:lnTo>
                    <a:pt x="242" y="27"/>
                  </a:lnTo>
                  <a:lnTo>
                    <a:pt x="243" y="21"/>
                  </a:lnTo>
                  <a:lnTo>
                    <a:pt x="243" y="20"/>
                  </a:lnTo>
                  <a:lnTo>
                    <a:pt x="243" y="5"/>
                  </a:lnTo>
                  <a:lnTo>
                    <a:pt x="243" y="2"/>
                  </a:lnTo>
                  <a:lnTo>
                    <a:pt x="243" y="0"/>
                  </a:lnTo>
                  <a:lnTo>
                    <a:pt x="244" y="0"/>
                  </a:lnTo>
                  <a:lnTo>
                    <a:pt x="245" y="0"/>
                  </a:lnTo>
                  <a:lnTo>
                    <a:pt x="247" y="0"/>
                  </a:lnTo>
                  <a:lnTo>
                    <a:pt x="249" y="0"/>
                  </a:lnTo>
                  <a:lnTo>
                    <a:pt x="250" y="0"/>
                  </a:lnTo>
                  <a:lnTo>
                    <a:pt x="251" y="0"/>
                  </a:lnTo>
                  <a:lnTo>
                    <a:pt x="252" y="0"/>
                  </a:lnTo>
                  <a:lnTo>
                    <a:pt x="254" y="0"/>
                  </a:lnTo>
                  <a:lnTo>
                    <a:pt x="256" y="0"/>
                  </a:lnTo>
                  <a:lnTo>
                    <a:pt x="257" y="0"/>
                  </a:lnTo>
                  <a:lnTo>
                    <a:pt x="258" y="0"/>
                  </a:lnTo>
                  <a:lnTo>
                    <a:pt x="259" y="0"/>
                  </a:lnTo>
                  <a:lnTo>
                    <a:pt x="260" y="0"/>
                  </a:lnTo>
                  <a:lnTo>
                    <a:pt x="263" y="0"/>
                  </a:lnTo>
                  <a:lnTo>
                    <a:pt x="264" y="0"/>
                  </a:lnTo>
                  <a:lnTo>
                    <a:pt x="265" y="0"/>
                  </a:lnTo>
                  <a:lnTo>
                    <a:pt x="267" y="0"/>
                  </a:lnTo>
                  <a:lnTo>
                    <a:pt x="270" y="0"/>
                  </a:lnTo>
                  <a:lnTo>
                    <a:pt x="271" y="0"/>
                  </a:lnTo>
                  <a:lnTo>
                    <a:pt x="272" y="0"/>
                  </a:lnTo>
                  <a:lnTo>
                    <a:pt x="274" y="0"/>
                  </a:lnTo>
                  <a:lnTo>
                    <a:pt x="275" y="0"/>
                  </a:lnTo>
                  <a:lnTo>
                    <a:pt x="277" y="0"/>
                  </a:lnTo>
                  <a:lnTo>
                    <a:pt x="278" y="1"/>
                  </a:lnTo>
                  <a:lnTo>
                    <a:pt x="279" y="1"/>
                  </a:lnTo>
                  <a:lnTo>
                    <a:pt x="280" y="1"/>
                  </a:lnTo>
                  <a:lnTo>
                    <a:pt x="281" y="1"/>
                  </a:lnTo>
                  <a:lnTo>
                    <a:pt x="284" y="1"/>
                  </a:lnTo>
                  <a:lnTo>
                    <a:pt x="285" y="1"/>
                  </a:lnTo>
                  <a:lnTo>
                    <a:pt x="286" y="1"/>
                  </a:lnTo>
                  <a:lnTo>
                    <a:pt x="288" y="1"/>
                  </a:lnTo>
                  <a:lnTo>
                    <a:pt x="289" y="1"/>
                  </a:lnTo>
                  <a:lnTo>
                    <a:pt x="292" y="1"/>
                  </a:lnTo>
                  <a:lnTo>
                    <a:pt x="293" y="1"/>
                  </a:lnTo>
                  <a:lnTo>
                    <a:pt x="294" y="1"/>
                  </a:lnTo>
                  <a:lnTo>
                    <a:pt x="296" y="1"/>
                  </a:lnTo>
                  <a:lnTo>
                    <a:pt x="305" y="1"/>
                  </a:lnTo>
                  <a:lnTo>
                    <a:pt x="307" y="1"/>
                  </a:lnTo>
                  <a:lnTo>
                    <a:pt x="308" y="1"/>
                  </a:lnTo>
                  <a:lnTo>
                    <a:pt x="309" y="1"/>
                  </a:lnTo>
                  <a:lnTo>
                    <a:pt x="314" y="1"/>
                  </a:lnTo>
                  <a:lnTo>
                    <a:pt x="319" y="1"/>
                  </a:lnTo>
                  <a:lnTo>
                    <a:pt x="320" y="1"/>
                  </a:lnTo>
                  <a:lnTo>
                    <a:pt x="321" y="2"/>
                  </a:lnTo>
                  <a:lnTo>
                    <a:pt x="322" y="2"/>
                  </a:lnTo>
                  <a:lnTo>
                    <a:pt x="323" y="2"/>
                  </a:lnTo>
                  <a:lnTo>
                    <a:pt x="324" y="2"/>
                  </a:lnTo>
                  <a:lnTo>
                    <a:pt x="326" y="2"/>
                  </a:lnTo>
                  <a:lnTo>
                    <a:pt x="327" y="2"/>
                  </a:lnTo>
                  <a:lnTo>
                    <a:pt x="328" y="2"/>
                  </a:lnTo>
                  <a:lnTo>
                    <a:pt x="329" y="2"/>
                  </a:lnTo>
                  <a:lnTo>
                    <a:pt x="330" y="2"/>
                  </a:lnTo>
                  <a:lnTo>
                    <a:pt x="331" y="2"/>
                  </a:lnTo>
                  <a:lnTo>
                    <a:pt x="334" y="2"/>
                  </a:lnTo>
                  <a:lnTo>
                    <a:pt x="335" y="2"/>
                  </a:lnTo>
                  <a:lnTo>
                    <a:pt x="336" y="2"/>
                  </a:lnTo>
                  <a:lnTo>
                    <a:pt x="337" y="2"/>
                  </a:lnTo>
                  <a:lnTo>
                    <a:pt x="340" y="2"/>
                  </a:lnTo>
                  <a:lnTo>
                    <a:pt x="341" y="2"/>
                  </a:lnTo>
                  <a:lnTo>
                    <a:pt x="343" y="2"/>
                  </a:lnTo>
                  <a:lnTo>
                    <a:pt x="344" y="2"/>
                  </a:lnTo>
                  <a:lnTo>
                    <a:pt x="345" y="2"/>
                  </a:lnTo>
                  <a:lnTo>
                    <a:pt x="347" y="2"/>
                  </a:lnTo>
                  <a:lnTo>
                    <a:pt x="348" y="2"/>
                  </a:lnTo>
                  <a:lnTo>
                    <a:pt x="349" y="2"/>
                  </a:lnTo>
                  <a:lnTo>
                    <a:pt x="352" y="2"/>
                  </a:lnTo>
                  <a:lnTo>
                    <a:pt x="354" y="3"/>
                  </a:lnTo>
                  <a:lnTo>
                    <a:pt x="355" y="3"/>
                  </a:lnTo>
                  <a:lnTo>
                    <a:pt x="358" y="3"/>
                  </a:lnTo>
                  <a:lnTo>
                    <a:pt x="359" y="3"/>
                  </a:lnTo>
                  <a:lnTo>
                    <a:pt x="361" y="3"/>
                  </a:lnTo>
                  <a:lnTo>
                    <a:pt x="364" y="3"/>
                  </a:lnTo>
                  <a:lnTo>
                    <a:pt x="365" y="3"/>
                  </a:lnTo>
                  <a:lnTo>
                    <a:pt x="366" y="3"/>
                  </a:lnTo>
                  <a:lnTo>
                    <a:pt x="371" y="3"/>
                  </a:lnTo>
                  <a:lnTo>
                    <a:pt x="373" y="3"/>
                  </a:lnTo>
                  <a:lnTo>
                    <a:pt x="375" y="3"/>
                  </a:lnTo>
                  <a:lnTo>
                    <a:pt x="376" y="3"/>
                  </a:lnTo>
                  <a:lnTo>
                    <a:pt x="377" y="3"/>
                  </a:lnTo>
                  <a:lnTo>
                    <a:pt x="379" y="3"/>
                  </a:lnTo>
                  <a:lnTo>
                    <a:pt x="380" y="3"/>
                  </a:lnTo>
                  <a:lnTo>
                    <a:pt x="383" y="3"/>
                  </a:lnTo>
                  <a:lnTo>
                    <a:pt x="389" y="3"/>
                  </a:lnTo>
                  <a:lnTo>
                    <a:pt x="390" y="3"/>
                  </a:lnTo>
                  <a:lnTo>
                    <a:pt x="392" y="3"/>
                  </a:lnTo>
                  <a:lnTo>
                    <a:pt x="396" y="3"/>
                  </a:lnTo>
                  <a:lnTo>
                    <a:pt x="397" y="3"/>
                  </a:lnTo>
                  <a:lnTo>
                    <a:pt x="403" y="3"/>
                  </a:lnTo>
                  <a:lnTo>
                    <a:pt x="404" y="3"/>
                  </a:lnTo>
                  <a:lnTo>
                    <a:pt x="406" y="5"/>
                  </a:lnTo>
                  <a:lnTo>
                    <a:pt x="407" y="5"/>
                  </a:lnTo>
                  <a:lnTo>
                    <a:pt x="408" y="5"/>
                  </a:lnTo>
                  <a:lnTo>
                    <a:pt x="410" y="5"/>
                  </a:lnTo>
                  <a:lnTo>
                    <a:pt x="412" y="5"/>
                  </a:lnTo>
                  <a:lnTo>
                    <a:pt x="413" y="5"/>
                  </a:lnTo>
                  <a:lnTo>
                    <a:pt x="414" y="5"/>
                  </a:lnTo>
                  <a:lnTo>
                    <a:pt x="416" y="5"/>
                  </a:lnTo>
                  <a:lnTo>
                    <a:pt x="417" y="5"/>
                  </a:lnTo>
                  <a:lnTo>
                    <a:pt x="418" y="5"/>
                  </a:lnTo>
                  <a:lnTo>
                    <a:pt x="419" y="5"/>
                  </a:lnTo>
                  <a:lnTo>
                    <a:pt x="424" y="5"/>
                  </a:lnTo>
                  <a:lnTo>
                    <a:pt x="425" y="5"/>
                  </a:lnTo>
                  <a:lnTo>
                    <a:pt x="426" y="5"/>
                  </a:lnTo>
                  <a:lnTo>
                    <a:pt x="427" y="5"/>
                  </a:lnTo>
                  <a:lnTo>
                    <a:pt x="428" y="5"/>
                  </a:lnTo>
                  <a:lnTo>
                    <a:pt x="430" y="5"/>
                  </a:lnTo>
                  <a:lnTo>
                    <a:pt x="432" y="5"/>
                  </a:lnTo>
                  <a:lnTo>
                    <a:pt x="437" y="5"/>
                  </a:lnTo>
                  <a:lnTo>
                    <a:pt x="438" y="5"/>
                  </a:lnTo>
                  <a:lnTo>
                    <a:pt x="439" y="5"/>
                  </a:lnTo>
                  <a:lnTo>
                    <a:pt x="440" y="5"/>
                  </a:lnTo>
                  <a:lnTo>
                    <a:pt x="441" y="5"/>
                  </a:lnTo>
                  <a:lnTo>
                    <a:pt x="445" y="5"/>
                  </a:lnTo>
                  <a:lnTo>
                    <a:pt x="446" y="5"/>
                  </a:lnTo>
                  <a:lnTo>
                    <a:pt x="447" y="5"/>
                  </a:lnTo>
                  <a:lnTo>
                    <a:pt x="449" y="5"/>
                  </a:lnTo>
                  <a:lnTo>
                    <a:pt x="451" y="5"/>
                  </a:lnTo>
                  <a:lnTo>
                    <a:pt x="452" y="5"/>
                  </a:lnTo>
                  <a:lnTo>
                    <a:pt x="453" y="5"/>
                  </a:lnTo>
                  <a:lnTo>
                    <a:pt x="456" y="5"/>
                  </a:lnTo>
                  <a:lnTo>
                    <a:pt x="459" y="5"/>
                  </a:lnTo>
                  <a:lnTo>
                    <a:pt x="462" y="5"/>
                  </a:lnTo>
                  <a:lnTo>
                    <a:pt x="465" y="5"/>
                  </a:lnTo>
                  <a:lnTo>
                    <a:pt x="467" y="5"/>
                  </a:lnTo>
                  <a:lnTo>
                    <a:pt x="469" y="5"/>
                  </a:lnTo>
                  <a:lnTo>
                    <a:pt x="474" y="5"/>
                  </a:lnTo>
                  <a:lnTo>
                    <a:pt x="476" y="5"/>
                  </a:lnTo>
                  <a:lnTo>
                    <a:pt x="479" y="5"/>
                  </a:lnTo>
                  <a:lnTo>
                    <a:pt x="480" y="5"/>
                  </a:lnTo>
                  <a:lnTo>
                    <a:pt x="481" y="5"/>
                  </a:lnTo>
                  <a:lnTo>
                    <a:pt x="483" y="5"/>
                  </a:lnTo>
                  <a:lnTo>
                    <a:pt x="489" y="5"/>
                  </a:lnTo>
                  <a:lnTo>
                    <a:pt x="491" y="5"/>
                  </a:lnTo>
                  <a:lnTo>
                    <a:pt x="493" y="5"/>
                  </a:lnTo>
                  <a:lnTo>
                    <a:pt x="495" y="5"/>
                  </a:lnTo>
                  <a:lnTo>
                    <a:pt x="496" y="5"/>
                  </a:lnTo>
                  <a:lnTo>
                    <a:pt x="498" y="5"/>
                  </a:lnTo>
                  <a:lnTo>
                    <a:pt x="505" y="5"/>
                  </a:lnTo>
                  <a:lnTo>
                    <a:pt x="508" y="5"/>
                  </a:lnTo>
                  <a:lnTo>
                    <a:pt x="510" y="5"/>
                  </a:lnTo>
                  <a:lnTo>
                    <a:pt x="512" y="5"/>
                  </a:lnTo>
                  <a:lnTo>
                    <a:pt x="514" y="5"/>
                  </a:lnTo>
                  <a:lnTo>
                    <a:pt x="516" y="5"/>
                  </a:lnTo>
                  <a:lnTo>
                    <a:pt x="521" y="5"/>
                  </a:lnTo>
                  <a:lnTo>
                    <a:pt x="524" y="5"/>
                  </a:lnTo>
                  <a:lnTo>
                    <a:pt x="525" y="5"/>
                  </a:lnTo>
                  <a:lnTo>
                    <a:pt x="529" y="5"/>
                  </a:lnTo>
                  <a:lnTo>
                    <a:pt x="530" y="5"/>
                  </a:lnTo>
                  <a:lnTo>
                    <a:pt x="531" y="5"/>
                  </a:lnTo>
                  <a:lnTo>
                    <a:pt x="532" y="5"/>
                  </a:lnTo>
                  <a:lnTo>
                    <a:pt x="533" y="5"/>
                  </a:lnTo>
                  <a:lnTo>
                    <a:pt x="537" y="6"/>
                  </a:lnTo>
                  <a:lnTo>
                    <a:pt x="538" y="6"/>
                  </a:lnTo>
                  <a:lnTo>
                    <a:pt x="544" y="6"/>
                  </a:lnTo>
                  <a:lnTo>
                    <a:pt x="546" y="6"/>
                  </a:lnTo>
                  <a:lnTo>
                    <a:pt x="547" y="6"/>
                  </a:lnTo>
                  <a:lnTo>
                    <a:pt x="549" y="6"/>
                  </a:lnTo>
                  <a:lnTo>
                    <a:pt x="552" y="6"/>
                  </a:lnTo>
                  <a:lnTo>
                    <a:pt x="556" y="6"/>
                  </a:lnTo>
                  <a:lnTo>
                    <a:pt x="558" y="6"/>
                  </a:lnTo>
                  <a:lnTo>
                    <a:pt x="560" y="6"/>
                  </a:lnTo>
                  <a:lnTo>
                    <a:pt x="563" y="6"/>
                  </a:lnTo>
                  <a:lnTo>
                    <a:pt x="564" y="6"/>
                  </a:lnTo>
                  <a:lnTo>
                    <a:pt x="565" y="6"/>
                  </a:lnTo>
                  <a:lnTo>
                    <a:pt x="566" y="6"/>
                  </a:lnTo>
                  <a:lnTo>
                    <a:pt x="568" y="6"/>
                  </a:lnTo>
                  <a:lnTo>
                    <a:pt x="571" y="6"/>
                  </a:lnTo>
                  <a:lnTo>
                    <a:pt x="575" y="6"/>
                  </a:lnTo>
                  <a:lnTo>
                    <a:pt x="593" y="6"/>
                  </a:lnTo>
                  <a:lnTo>
                    <a:pt x="603" y="6"/>
                  </a:lnTo>
                  <a:lnTo>
                    <a:pt x="620" y="7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6" name="Freeform 51">
              <a:extLst>
                <a:ext uri="{FF2B5EF4-FFF2-40B4-BE49-F238E27FC236}">
                  <a16:creationId xmlns:a16="http://schemas.microsoft.com/office/drawing/2014/main" id="{380539B8-82E9-318C-F649-343D12765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2623" y="1123303"/>
              <a:ext cx="1426302" cy="3609777"/>
            </a:xfrm>
            <a:custGeom>
              <a:avLst/>
              <a:gdLst>
                <a:gd name="T0" fmla="*/ 814 w 972"/>
                <a:gd name="T1" fmla="*/ 2 h 2460"/>
                <a:gd name="T2" fmla="*/ 918 w 972"/>
                <a:gd name="T3" fmla="*/ 23 h 2460"/>
                <a:gd name="T4" fmla="*/ 923 w 972"/>
                <a:gd name="T5" fmla="*/ 174 h 2460"/>
                <a:gd name="T6" fmla="*/ 928 w 972"/>
                <a:gd name="T7" fmla="*/ 326 h 2460"/>
                <a:gd name="T8" fmla="*/ 931 w 972"/>
                <a:gd name="T9" fmla="*/ 471 h 2460"/>
                <a:gd name="T10" fmla="*/ 935 w 972"/>
                <a:gd name="T11" fmla="*/ 610 h 2460"/>
                <a:gd name="T12" fmla="*/ 938 w 972"/>
                <a:gd name="T13" fmla="*/ 725 h 2460"/>
                <a:gd name="T14" fmla="*/ 943 w 972"/>
                <a:gd name="T15" fmla="*/ 883 h 2460"/>
                <a:gd name="T16" fmla="*/ 945 w 972"/>
                <a:gd name="T17" fmla="*/ 1003 h 2460"/>
                <a:gd name="T18" fmla="*/ 949 w 972"/>
                <a:gd name="T19" fmla="*/ 1095 h 2460"/>
                <a:gd name="T20" fmla="*/ 952 w 972"/>
                <a:gd name="T21" fmla="*/ 1249 h 2460"/>
                <a:gd name="T22" fmla="*/ 956 w 972"/>
                <a:gd name="T23" fmla="*/ 1365 h 2460"/>
                <a:gd name="T24" fmla="*/ 959 w 972"/>
                <a:gd name="T25" fmla="*/ 1476 h 2460"/>
                <a:gd name="T26" fmla="*/ 962 w 972"/>
                <a:gd name="T27" fmla="*/ 1569 h 2460"/>
                <a:gd name="T28" fmla="*/ 963 w 972"/>
                <a:gd name="T29" fmla="*/ 1652 h 2460"/>
                <a:gd name="T30" fmla="*/ 966 w 972"/>
                <a:gd name="T31" fmla="*/ 1760 h 2460"/>
                <a:gd name="T32" fmla="*/ 970 w 972"/>
                <a:gd name="T33" fmla="*/ 1883 h 2460"/>
                <a:gd name="T34" fmla="*/ 927 w 972"/>
                <a:gd name="T35" fmla="*/ 1973 h 2460"/>
                <a:gd name="T36" fmla="*/ 779 w 972"/>
                <a:gd name="T37" fmla="*/ 1977 h 2460"/>
                <a:gd name="T38" fmla="*/ 723 w 972"/>
                <a:gd name="T39" fmla="*/ 2098 h 2460"/>
                <a:gd name="T40" fmla="*/ 639 w 972"/>
                <a:gd name="T41" fmla="*/ 2140 h 2460"/>
                <a:gd name="T42" fmla="*/ 614 w 972"/>
                <a:gd name="T43" fmla="*/ 2175 h 2460"/>
                <a:gd name="T44" fmla="*/ 581 w 972"/>
                <a:gd name="T45" fmla="*/ 2215 h 2460"/>
                <a:gd name="T46" fmla="*/ 582 w 972"/>
                <a:gd name="T47" fmla="*/ 2291 h 2460"/>
                <a:gd name="T48" fmla="*/ 622 w 972"/>
                <a:gd name="T49" fmla="*/ 2348 h 2460"/>
                <a:gd name="T50" fmla="*/ 604 w 972"/>
                <a:gd name="T51" fmla="*/ 2459 h 2460"/>
                <a:gd name="T52" fmla="*/ 503 w 972"/>
                <a:gd name="T53" fmla="*/ 2394 h 2460"/>
                <a:gd name="T54" fmla="*/ 408 w 972"/>
                <a:gd name="T55" fmla="*/ 2304 h 2460"/>
                <a:gd name="T56" fmla="*/ 337 w 972"/>
                <a:gd name="T57" fmla="*/ 2237 h 2460"/>
                <a:gd name="T58" fmla="*/ 210 w 972"/>
                <a:gd name="T59" fmla="*/ 2118 h 2460"/>
                <a:gd name="T60" fmla="*/ 73 w 972"/>
                <a:gd name="T61" fmla="*/ 1988 h 2460"/>
                <a:gd name="T62" fmla="*/ 15 w 972"/>
                <a:gd name="T63" fmla="*/ 1848 h 2460"/>
                <a:gd name="T64" fmla="*/ 16 w 972"/>
                <a:gd name="T65" fmla="*/ 1712 h 2460"/>
                <a:gd name="T66" fmla="*/ 2 w 972"/>
                <a:gd name="T67" fmla="*/ 1513 h 2460"/>
                <a:gd name="T68" fmla="*/ 95 w 972"/>
                <a:gd name="T69" fmla="*/ 1499 h 2460"/>
                <a:gd name="T70" fmla="*/ 157 w 972"/>
                <a:gd name="T71" fmla="*/ 1484 h 2460"/>
                <a:gd name="T72" fmla="*/ 168 w 972"/>
                <a:gd name="T73" fmla="*/ 1422 h 2460"/>
                <a:gd name="T74" fmla="*/ 163 w 972"/>
                <a:gd name="T75" fmla="*/ 1361 h 2460"/>
                <a:gd name="T76" fmla="*/ 156 w 972"/>
                <a:gd name="T77" fmla="*/ 1335 h 2460"/>
                <a:gd name="T78" fmla="*/ 191 w 972"/>
                <a:gd name="T79" fmla="*/ 1274 h 2460"/>
                <a:gd name="T80" fmla="*/ 195 w 972"/>
                <a:gd name="T81" fmla="*/ 1217 h 2460"/>
                <a:gd name="T82" fmla="*/ 233 w 972"/>
                <a:gd name="T83" fmla="*/ 1136 h 2460"/>
                <a:gd name="T84" fmla="*/ 190 w 972"/>
                <a:gd name="T85" fmla="*/ 988 h 2460"/>
                <a:gd name="T86" fmla="*/ 191 w 972"/>
                <a:gd name="T87" fmla="*/ 855 h 2460"/>
                <a:gd name="T88" fmla="*/ 188 w 972"/>
                <a:gd name="T89" fmla="*/ 718 h 2460"/>
                <a:gd name="T90" fmla="*/ 189 w 972"/>
                <a:gd name="T91" fmla="*/ 592 h 2460"/>
                <a:gd name="T92" fmla="*/ 219 w 972"/>
                <a:gd name="T93" fmla="*/ 511 h 2460"/>
                <a:gd name="T94" fmla="*/ 274 w 972"/>
                <a:gd name="T95" fmla="*/ 525 h 2460"/>
                <a:gd name="T96" fmla="*/ 316 w 972"/>
                <a:gd name="T97" fmla="*/ 487 h 2460"/>
                <a:gd name="T98" fmla="*/ 332 w 972"/>
                <a:gd name="T99" fmla="*/ 402 h 2460"/>
                <a:gd name="T100" fmla="*/ 372 w 972"/>
                <a:gd name="T101" fmla="*/ 406 h 2460"/>
                <a:gd name="T102" fmla="*/ 399 w 972"/>
                <a:gd name="T103" fmla="*/ 390 h 2460"/>
                <a:gd name="T104" fmla="*/ 383 w 972"/>
                <a:gd name="T105" fmla="*/ 312 h 2460"/>
                <a:gd name="T106" fmla="*/ 331 w 972"/>
                <a:gd name="T107" fmla="*/ 291 h 2460"/>
                <a:gd name="T108" fmla="*/ 331 w 972"/>
                <a:gd name="T109" fmla="*/ 228 h 2460"/>
                <a:gd name="T110" fmla="*/ 317 w 972"/>
                <a:gd name="T111" fmla="*/ 175 h 2460"/>
                <a:gd name="T112" fmla="*/ 300 w 972"/>
                <a:gd name="T113" fmla="*/ 139 h 2460"/>
                <a:gd name="T114" fmla="*/ 294 w 972"/>
                <a:gd name="T115" fmla="*/ 76 h 2460"/>
                <a:gd name="T116" fmla="*/ 373 w 972"/>
                <a:gd name="T117" fmla="*/ 9 h 2460"/>
                <a:gd name="T118" fmla="*/ 465 w 972"/>
                <a:gd name="T119" fmla="*/ 8 h 2460"/>
                <a:gd name="T120" fmla="*/ 551 w 972"/>
                <a:gd name="T121" fmla="*/ 8 h 2460"/>
                <a:gd name="T122" fmla="*/ 628 w 972"/>
                <a:gd name="T123" fmla="*/ 6 h 2460"/>
                <a:gd name="T124" fmla="*/ 722 w 972"/>
                <a:gd name="T125" fmla="*/ 4 h 2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72" h="2460">
                  <a:moveTo>
                    <a:pt x="729" y="4"/>
                  </a:moveTo>
                  <a:lnTo>
                    <a:pt x="732" y="4"/>
                  </a:lnTo>
                  <a:lnTo>
                    <a:pt x="733" y="4"/>
                  </a:lnTo>
                  <a:lnTo>
                    <a:pt x="735" y="4"/>
                  </a:lnTo>
                  <a:lnTo>
                    <a:pt x="736" y="4"/>
                  </a:lnTo>
                  <a:lnTo>
                    <a:pt x="737" y="4"/>
                  </a:lnTo>
                  <a:lnTo>
                    <a:pt x="739" y="4"/>
                  </a:lnTo>
                  <a:lnTo>
                    <a:pt x="740" y="4"/>
                  </a:lnTo>
                  <a:lnTo>
                    <a:pt x="741" y="4"/>
                  </a:lnTo>
                  <a:lnTo>
                    <a:pt x="742" y="4"/>
                  </a:lnTo>
                  <a:lnTo>
                    <a:pt x="743" y="4"/>
                  </a:lnTo>
                  <a:lnTo>
                    <a:pt x="744" y="4"/>
                  </a:lnTo>
                  <a:lnTo>
                    <a:pt x="746" y="4"/>
                  </a:lnTo>
                  <a:lnTo>
                    <a:pt x="747" y="4"/>
                  </a:lnTo>
                  <a:lnTo>
                    <a:pt x="748" y="4"/>
                  </a:lnTo>
                  <a:lnTo>
                    <a:pt x="750" y="4"/>
                  </a:lnTo>
                  <a:lnTo>
                    <a:pt x="751" y="4"/>
                  </a:lnTo>
                  <a:lnTo>
                    <a:pt x="753" y="4"/>
                  </a:lnTo>
                  <a:lnTo>
                    <a:pt x="754" y="5"/>
                  </a:lnTo>
                  <a:lnTo>
                    <a:pt x="755" y="5"/>
                  </a:lnTo>
                  <a:lnTo>
                    <a:pt x="756" y="5"/>
                  </a:lnTo>
                  <a:lnTo>
                    <a:pt x="757" y="5"/>
                  </a:lnTo>
                  <a:lnTo>
                    <a:pt x="758" y="5"/>
                  </a:lnTo>
                  <a:lnTo>
                    <a:pt x="760" y="5"/>
                  </a:lnTo>
                  <a:lnTo>
                    <a:pt x="761" y="5"/>
                  </a:lnTo>
                  <a:lnTo>
                    <a:pt x="762" y="5"/>
                  </a:lnTo>
                  <a:lnTo>
                    <a:pt x="763" y="5"/>
                  </a:lnTo>
                  <a:lnTo>
                    <a:pt x="764" y="5"/>
                  </a:lnTo>
                  <a:lnTo>
                    <a:pt x="765" y="5"/>
                  </a:lnTo>
                  <a:lnTo>
                    <a:pt x="767" y="5"/>
                  </a:lnTo>
                  <a:lnTo>
                    <a:pt x="769" y="4"/>
                  </a:lnTo>
                  <a:lnTo>
                    <a:pt x="771" y="4"/>
                  </a:lnTo>
                  <a:lnTo>
                    <a:pt x="772" y="4"/>
                  </a:lnTo>
                  <a:lnTo>
                    <a:pt x="774" y="4"/>
                  </a:lnTo>
                  <a:lnTo>
                    <a:pt x="775" y="4"/>
                  </a:lnTo>
                  <a:lnTo>
                    <a:pt x="776" y="4"/>
                  </a:lnTo>
                  <a:lnTo>
                    <a:pt x="777" y="4"/>
                  </a:lnTo>
                  <a:lnTo>
                    <a:pt x="778" y="4"/>
                  </a:lnTo>
                  <a:lnTo>
                    <a:pt x="779" y="4"/>
                  </a:lnTo>
                  <a:lnTo>
                    <a:pt x="781" y="4"/>
                  </a:lnTo>
                  <a:lnTo>
                    <a:pt x="782" y="4"/>
                  </a:lnTo>
                  <a:lnTo>
                    <a:pt x="783" y="4"/>
                  </a:lnTo>
                  <a:lnTo>
                    <a:pt x="784" y="4"/>
                  </a:lnTo>
                  <a:lnTo>
                    <a:pt x="785" y="4"/>
                  </a:lnTo>
                  <a:lnTo>
                    <a:pt x="786" y="4"/>
                  </a:lnTo>
                  <a:lnTo>
                    <a:pt x="788" y="4"/>
                  </a:lnTo>
                  <a:lnTo>
                    <a:pt x="789" y="4"/>
                  </a:lnTo>
                  <a:lnTo>
                    <a:pt x="790" y="4"/>
                  </a:lnTo>
                  <a:lnTo>
                    <a:pt x="792" y="4"/>
                  </a:lnTo>
                  <a:lnTo>
                    <a:pt x="793" y="4"/>
                  </a:lnTo>
                  <a:lnTo>
                    <a:pt x="796" y="4"/>
                  </a:lnTo>
                  <a:lnTo>
                    <a:pt x="797" y="4"/>
                  </a:lnTo>
                  <a:lnTo>
                    <a:pt x="799" y="4"/>
                  </a:lnTo>
                  <a:lnTo>
                    <a:pt x="802" y="4"/>
                  </a:lnTo>
                  <a:lnTo>
                    <a:pt x="803" y="4"/>
                  </a:lnTo>
                  <a:lnTo>
                    <a:pt x="804" y="4"/>
                  </a:lnTo>
                  <a:lnTo>
                    <a:pt x="805" y="4"/>
                  </a:lnTo>
                  <a:lnTo>
                    <a:pt x="807" y="4"/>
                  </a:lnTo>
                  <a:lnTo>
                    <a:pt x="809" y="4"/>
                  </a:lnTo>
                  <a:lnTo>
                    <a:pt x="810" y="4"/>
                  </a:lnTo>
                  <a:lnTo>
                    <a:pt x="811" y="4"/>
                  </a:lnTo>
                  <a:lnTo>
                    <a:pt x="813" y="2"/>
                  </a:lnTo>
                  <a:lnTo>
                    <a:pt x="814" y="2"/>
                  </a:lnTo>
                  <a:lnTo>
                    <a:pt x="816" y="2"/>
                  </a:lnTo>
                  <a:lnTo>
                    <a:pt x="817" y="2"/>
                  </a:lnTo>
                  <a:lnTo>
                    <a:pt x="821" y="2"/>
                  </a:lnTo>
                  <a:lnTo>
                    <a:pt x="824" y="2"/>
                  </a:lnTo>
                  <a:lnTo>
                    <a:pt x="825" y="2"/>
                  </a:lnTo>
                  <a:lnTo>
                    <a:pt x="826" y="2"/>
                  </a:lnTo>
                  <a:lnTo>
                    <a:pt x="827" y="2"/>
                  </a:lnTo>
                  <a:lnTo>
                    <a:pt x="830" y="2"/>
                  </a:lnTo>
                  <a:lnTo>
                    <a:pt x="831" y="2"/>
                  </a:lnTo>
                  <a:lnTo>
                    <a:pt x="832" y="2"/>
                  </a:lnTo>
                  <a:lnTo>
                    <a:pt x="833" y="2"/>
                  </a:lnTo>
                  <a:lnTo>
                    <a:pt x="834" y="2"/>
                  </a:lnTo>
                  <a:lnTo>
                    <a:pt x="837" y="2"/>
                  </a:lnTo>
                  <a:lnTo>
                    <a:pt x="838" y="2"/>
                  </a:lnTo>
                  <a:lnTo>
                    <a:pt x="839" y="2"/>
                  </a:lnTo>
                  <a:lnTo>
                    <a:pt x="840" y="2"/>
                  </a:lnTo>
                  <a:lnTo>
                    <a:pt x="841" y="2"/>
                  </a:lnTo>
                  <a:lnTo>
                    <a:pt x="842" y="2"/>
                  </a:lnTo>
                  <a:lnTo>
                    <a:pt x="844" y="2"/>
                  </a:lnTo>
                  <a:lnTo>
                    <a:pt x="845" y="2"/>
                  </a:lnTo>
                  <a:lnTo>
                    <a:pt x="847" y="2"/>
                  </a:lnTo>
                  <a:lnTo>
                    <a:pt x="848" y="2"/>
                  </a:lnTo>
                  <a:lnTo>
                    <a:pt x="849" y="2"/>
                  </a:lnTo>
                  <a:lnTo>
                    <a:pt x="851" y="2"/>
                  </a:lnTo>
                  <a:lnTo>
                    <a:pt x="852" y="2"/>
                  </a:lnTo>
                  <a:lnTo>
                    <a:pt x="854" y="2"/>
                  </a:lnTo>
                  <a:lnTo>
                    <a:pt x="858" y="1"/>
                  </a:lnTo>
                  <a:lnTo>
                    <a:pt x="859" y="1"/>
                  </a:lnTo>
                  <a:lnTo>
                    <a:pt x="860" y="1"/>
                  </a:lnTo>
                  <a:lnTo>
                    <a:pt x="862" y="1"/>
                  </a:lnTo>
                  <a:lnTo>
                    <a:pt x="867" y="1"/>
                  </a:lnTo>
                  <a:lnTo>
                    <a:pt x="872" y="1"/>
                  </a:lnTo>
                  <a:lnTo>
                    <a:pt x="873" y="1"/>
                  </a:lnTo>
                  <a:lnTo>
                    <a:pt x="874" y="1"/>
                  </a:lnTo>
                  <a:lnTo>
                    <a:pt x="876" y="1"/>
                  </a:lnTo>
                  <a:lnTo>
                    <a:pt x="883" y="1"/>
                  </a:lnTo>
                  <a:lnTo>
                    <a:pt x="885" y="1"/>
                  </a:lnTo>
                  <a:lnTo>
                    <a:pt x="886" y="1"/>
                  </a:lnTo>
                  <a:lnTo>
                    <a:pt x="888" y="1"/>
                  </a:lnTo>
                  <a:lnTo>
                    <a:pt x="889" y="1"/>
                  </a:lnTo>
                  <a:lnTo>
                    <a:pt x="890" y="1"/>
                  </a:lnTo>
                  <a:lnTo>
                    <a:pt x="894" y="1"/>
                  </a:lnTo>
                  <a:lnTo>
                    <a:pt x="895" y="1"/>
                  </a:lnTo>
                  <a:lnTo>
                    <a:pt x="899" y="1"/>
                  </a:lnTo>
                  <a:lnTo>
                    <a:pt x="906" y="0"/>
                  </a:lnTo>
                  <a:lnTo>
                    <a:pt x="911" y="0"/>
                  </a:lnTo>
                  <a:lnTo>
                    <a:pt x="914" y="0"/>
                  </a:lnTo>
                  <a:lnTo>
                    <a:pt x="916" y="0"/>
                  </a:lnTo>
                  <a:lnTo>
                    <a:pt x="917" y="0"/>
                  </a:lnTo>
                  <a:lnTo>
                    <a:pt x="917" y="2"/>
                  </a:lnTo>
                  <a:lnTo>
                    <a:pt x="918" y="5"/>
                  </a:lnTo>
                  <a:lnTo>
                    <a:pt x="918" y="6"/>
                  </a:lnTo>
                  <a:lnTo>
                    <a:pt x="918" y="7"/>
                  </a:lnTo>
                  <a:lnTo>
                    <a:pt x="918" y="8"/>
                  </a:lnTo>
                  <a:lnTo>
                    <a:pt x="918" y="9"/>
                  </a:lnTo>
                  <a:lnTo>
                    <a:pt x="918" y="11"/>
                  </a:lnTo>
                  <a:lnTo>
                    <a:pt x="918" y="12"/>
                  </a:lnTo>
                  <a:lnTo>
                    <a:pt x="918" y="18"/>
                  </a:lnTo>
                  <a:lnTo>
                    <a:pt x="918" y="19"/>
                  </a:lnTo>
                  <a:lnTo>
                    <a:pt x="918" y="20"/>
                  </a:lnTo>
                  <a:lnTo>
                    <a:pt x="918" y="21"/>
                  </a:lnTo>
                  <a:lnTo>
                    <a:pt x="918" y="22"/>
                  </a:lnTo>
                  <a:lnTo>
                    <a:pt x="918" y="23"/>
                  </a:lnTo>
                  <a:lnTo>
                    <a:pt x="918" y="26"/>
                  </a:lnTo>
                  <a:lnTo>
                    <a:pt x="918" y="27"/>
                  </a:lnTo>
                  <a:lnTo>
                    <a:pt x="918" y="28"/>
                  </a:lnTo>
                  <a:lnTo>
                    <a:pt x="920" y="33"/>
                  </a:lnTo>
                  <a:lnTo>
                    <a:pt x="920" y="34"/>
                  </a:lnTo>
                  <a:lnTo>
                    <a:pt x="920" y="35"/>
                  </a:lnTo>
                  <a:lnTo>
                    <a:pt x="920" y="37"/>
                  </a:lnTo>
                  <a:lnTo>
                    <a:pt x="920" y="40"/>
                  </a:lnTo>
                  <a:lnTo>
                    <a:pt x="920" y="42"/>
                  </a:lnTo>
                  <a:lnTo>
                    <a:pt x="920" y="43"/>
                  </a:lnTo>
                  <a:lnTo>
                    <a:pt x="920" y="44"/>
                  </a:lnTo>
                  <a:lnTo>
                    <a:pt x="920" y="46"/>
                  </a:lnTo>
                  <a:lnTo>
                    <a:pt x="920" y="47"/>
                  </a:lnTo>
                  <a:lnTo>
                    <a:pt x="920" y="49"/>
                  </a:lnTo>
                  <a:lnTo>
                    <a:pt x="920" y="50"/>
                  </a:lnTo>
                  <a:lnTo>
                    <a:pt x="920" y="51"/>
                  </a:lnTo>
                  <a:lnTo>
                    <a:pt x="920" y="53"/>
                  </a:lnTo>
                  <a:lnTo>
                    <a:pt x="920" y="55"/>
                  </a:lnTo>
                  <a:lnTo>
                    <a:pt x="920" y="56"/>
                  </a:lnTo>
                  <a:lnTo>
                    <a:pt x="920" y="57"/>
                  </a:lnTo>
                  <a:lnTo>
                    <a:pt x="920" y="61"/>
                  </a:lnTo>
                  <a:lnTo>
                    <a:pt x="920" y="62"/>
                  </a:lnTo>
                  <a:lnTo>
                    <a:pt x="920" y="63"/>
                  </a:lnTo>
                  <a:lnTo>
                    <a:pt x="921" y="84"/>
                  </a:lnTo>
                  <a:lnTo>
                    <a:pt x="921" y="87"/>
                  </a:lnTo>
                  <a:lnTo>
                    <a:pt x="921" y="89"/>
                  </a:lnTo>
                  <a:lnTo>
                    <a:pt x="921" y="90"/>
                  </a:lnTo>
                  <a:lnTo>
                    <a:pt x="921" y="92"/>
                  </a:lnTo>
                  <a:lnTo>
                    <a:pt x="921" y="94"/>
                  </a:lnTo>
                  <a:lnTo>
                    <a:pt x="921" y="97"/>
                  </a:lnTo>
                  <a:lnTo>
                    <a:pt x="921" y="98"/>
                  </a:lnTo>
                  <a:lnTo>
                    <a:pt x="921" y="99"/>
                  </a:lnTo>
                  <a:lnTo>
                    <a:pt x="921" y="101"/>
                  </a:lnTo>
                  <a:lnTo>
                    <a:pt x="922" y="103"/>
                  </a:lnTo>
                  <a:lnTo>
                    <a:pt x="922" y="104"/>
                  </a:lnTo>
                  <a:lnTo>
                    <a:pt x="922" y="105"/>
                  </a:lnTo>
                  <a:lnTo>
                    <a:pt x="922" y="106"/>
                  </a:lnTo>
                  <a:lnTo>
                    <a:pt x="922" y="108"/>
                  </a:lnTo>
                  <a:lnTo>
                    <a:pt x="922" y="109"/>
                  </a:lnTo>
                  <a:lnTo>
                    <a:pt x="922" y="110"/>
                  </a:lnTo>
                  <a:lnTo>
                    <a:pt x="922" y="112"/>
                  </a:lnTo>
                  <a:lnTo>
                    <a:pt x="922" y="115"/>
                  </a:lnTo>
                  <a:lnTo>
                    <a:pt x="922" y="116"/>
                  </a:lnTo>
                  <a:lnTo>
                    <a:pt x="922" y="127"/>
                  </a:lnTo>
                  <a:lnTo>
                    <a:pt x="922" y="131"/>
                  </a:lnTo>
                  <a:lnTo>
                    <a:pt x="922" y="132"/>
                  </a:lnTo>
                  <a:lnTo>
                    <a:pt x="922" y="138"/>
                  </a:lnTo>
                  <a:lnTo>
                    <a:pt x="922" y="139"/>
                  </a:lnTo>
                  <a:lnTo>
                    <a:pt x="922" y="140"/>
                  </a:lnTo>
                  <a:lnTo>
                    <a:pt x="923" y="141"/>
                  </a:lnTo>
                  <a:lnTo>
                    <a:pt x="923" y="143"/>
                  </a:lnTo>
                  <a:lnTo>
                    <a:pt x="923" y="145"/>
                  </a:lnTo>
                  <a:lnTo>
                    <a:pt x="923" y="148"/>
                  </a:lnTo>
                  <a:lnTo>
                    <a:pt x="923" y="150"/>
                  </a:lnTo>
                  <a:lnTo>
                    <a:pt x="923" y="151"/>
                  </a:lnTo>
                  <a:lnTo>
                    <a:pt x="923" y="154"/>
                  </a:lnTo>
                  <a:lnTo>
                    <a:pt x="923" y="158"/>
                  </a:lnTo>
                  <a:lnTo>
                    <a:pt x="923" y="160"/>
                  </a:lnTo>
                  <a:lnTo>
                    <a:pt x="923" y="161"/>
                  </a:lnTo>
                  <a:lnTo>
                    <a:pt x="923" y="162"/>
                  </a:lnTo>
                  <a:lnTo>
                    <a:pt x="923" y="164"/>
                  </a:lnTo>
                  <a:lnTo>
                    <a:pt x="923" y="166"/>
                  </a:lnTo>
                  <a:lnTo>
                    <a:pt x="923" y="174"/>
                  </a:lnTo>
                  <a:lnTo>
                    <a:pt x="923" y="176"/>
                  </a:lnTo>
                  <a:lnTo>
                    <a:pt x="923" y="179"/>
                  </a:lnTo>
                  <a:lnTo>
                    <a:pt x="923" y="180"/>
                  </a:lnTo>
                  <a:lnTo>
                    <a:pt x="924" y="190"/>
                  </a:lnTo>
                  <a:lnTo>
                    <a:pt x="924" y="192"/>
                  </a:lnTo>
                  <a:lnTo>
                    <a:pt x="924" y="193"/>
                  </a:lnTo>
                  <a:lnTo>
                    <a:pt x="924" y="195"/>
                  </a:lnTo>
                  <a:lnTo>
                    <a:pt x="924" y="197"/>
                  </a:lnTo>
                  <a:lnTo>
                    <a:pt x="924" y="200"/>
                  </a:lnTo>
                  <a:lnTo>
                    <a:pt x="924" y="203"/>
                  </a:lnTo>
                  <a:lnTo>
                    <a:pt x="924" y="206"/>
                  </a:lnTo>
                  <a:lnTo>
                    <a:pt x="924" y="207"/>
                  </a:lnTo>
                  <a:lnTo>
                    <a:pt x="924" y="208"/>
                  </a:lnTo>
                  <a:lnTo>
                    <a:pt x="924" y="210"/>
                  </a:lnTo>
                  <a:lnTo>
                    <a:pt x="924" y="217"/>
                  </a:lnTo>
                  <a:lnTo>
                    <a:pt x="924" y="218"/>
                  </a:lnTo>
                  <a:lnTo>
                    <a:pt x="925" y="223"/>
                  </a:lnTo>
                  <a:lnTo>
                    <a:pt x="925" y="224"/>
                  </a:lnTo>
                  <a:lnTo>
                    <a:pt x="925" y="225"/>
                  </a:lnTo>
                  <a:lnTo>
                    <a:pt x="925" y="228"/>
                  </a:lnTo>
                  <a:lnTo>
                    <a:pt x="925" y="230"/>
                  </a:lnTo>
                  <a:lnTo>
                    <a:pt x="925" y="231"/>
                  </a:lnTo>
                  <a:lnTo>
                    <a:pt x="925" y="237"/>
                  </a:lnTo>
                  <a:lnTo>
                    <a:pt x="925" y="239"/>
                  </a:lnTo>
                  <a:lnTo>
                    <a:pt x="925" y="241"/>
                  </a:lnTo>
                  <a:lnTo>
                    <a:pt x="925" y="242"/>
                  </a:lnTo>
                  <a:lnTo>
                    <a:pt x="925" y="243"/>
                  </a:lnTo>
                  <a:lnTo>
                    <a:pt x="925" y="250"/>
                  </a:lnTo>
                  <a:lnTo>
                    <a:pt x="925" y="252"/>
                  </a:lnTo>
                  <a:lnTo>
                    <a:pt x="925" y="255"/>
                  </a:lnTo>
                  <a:lnTo>
                    <a:pt x="925" y="258"/>
                  </a:lnTo>
                  <a:lnTo>
                    <a:pt x="927" y="265"/>
                  </a:lnTo>
                  <a:lnTo>
                    <a:pt x="927" y="266"/>
                  </a:lnTo>
                  <a:lnTo>
                    <a:pt x="927" y="269"/>
                  </a:lnTo>
                  <a:lnTo>
                    <a:pt x="927" y="271"/>
                  </a:lnTo>
                  <a:lnTo>
                    <a:pt x="927" y="273"/>
                  </a:lnTo>
                  <a:lnTo>
                    <a:pt x="927" y="274"/>
                  </a:lnTo>
                  <a:lnTo>
                    <a:pt x="927" y="276"/>
                  </a:lnTo>
                  <a:lnTo>
                    <a:pt x="927" y="277"/>
                  </a:lnTo>
                  <a:lnTo>
                    <a:pt x="927" y="279"/>
                  </a:lnTo>
                  <a:lnTo>
                    <a:pt x="927" y="281"/>
                  </a:lnTo>
                  <a:lnTo>
                    <a:pt x="927" y="284"/>
                  </a:lnTo>
                  <a:lnTo>
                    <a:pt x="927" y="285"/>
                  </a:lnTo>
                  <a:lnTo>
                    <a:pt x="927" y="287"/>
                  </a:lnTo>
                  <a:lnTo>
                    <a:pt x="927" y="291"/>
                  </a:lnTo>
                  <a:lnTo>
                    <a:pt x="927" y="292"/>
                  </a:lnTo>
                  <a:lnTo>
                    <a:pt x="927" y="295"/>
                  </a:lnTo>
                  <a:lnTo>
                    <a:pt x="927" y="297"/>
                  </a:lnTo>
                  <a:lnTo>
                    <a:pt x="927" y="299"/>
                  </a:lnTo>
                  <a:lnTo>
                    <a:pt x="927" y="300"/>
                  </a:lnTo>
                  <a:lnTo>
                    <a:pt x="927" y="301"/>
                  </a:lnTo>
                  <a:lnTo>
                    <a:pt x="927" y="303"/>
                  </a:lnTo>
                  <a:lnTo>
                    <a:pt x="927" y="306"/>
                  </a:lnTo>
                  <a:lnTo>
                    <a:pt x="927" y="307"/>
                  </a:lnTo>
                  <a:lnTo>
                    <a:pt x="928" y="312"/>
                  </a:lnTo>
                  <a:lnTo>
                    <a:pt x="928" y="313"/>
                  </a:lnTo>
                  <a:lnTo>
                    <a:pt x="928" y="315"/>
                  </a:lnTo>
                  <a:lnTo>
                    <a:pt x="928" y="318"/>
                  </a:lnTo>
                  <a:lnTo>
                    <a:pt x="928" y="321"/>
                  </a:lnTo>
                  <a:lnTo>
                    <a:pt x="928" y="322"/>
                  </a:lnTo>
                  <a:lnTo>
                    <a:pt x="928" y="324"/>
                  </a:lnTo>
                  <a:lnTo>
                    <a:pt x="928" y="325"/>
                  </a:lnTo>
                  <a:lnTo>
                    <a:pt x="928" y="326"/>
                  </a:lnTo>
                  <a:lnTo>
                    <a:pt x="928" y="328"/>
                  </a:lnTo>
                  <a:lnTo>
                    <a:pt x="928" y="331"/>
                  </a:lnTo>
                  <a:lnTo>
                    <a:pt x="928" y="332"/>
                  </a:lnTo>
                  <a:lnTo>
                    <a:pt x="928" y="333"/>
                  </a:lnTo>
                  <a:lnTo>
                    <a:pt x="928" y="334"/>
                  </a:lnTo>
                  <a:lnTo>
                    <a:pt x="928" y="335"/>
                  </a:lnTo>
                  <a:lnTo>
                    <a:pt x="928" y="336"/>
                  </a:lnTo>
                  <a:lnTo>
                    <a:pt x="928" y="341"/>
                  </a:lnTo>
                  <a:lnTo>
                    <a:pt x="929" y="360"/>
                  </a:lnTo>
                  <a:lnTo>
                    <a:pt x="929" y="367"/>
                  </a:lnTo>
                  <a:lnTo>
                    <a:pt x="929" y="369"/>
                  </a:lnTo>
                  <a:lnTo>
                    <a:pt x="929" y="371"/>
                  </a:lnTo>
                  <a:lnTo>
                    <a:pt x="929" y="373"/>
                  </a:lnTo>
                  <a:lnTo>
                    <a:pt x="929" y="374"/>
                  </a:lnTo>
                  <a:lnTo>
                    <a:pt x="929" y="377"/>
                  </a:lnTo>
                  <a:lnTo>
                    <a:pt x="929" y="381"/>
                  </a:lnTo>
                  <a:lnTo>
                    <a:pt x="929" y="382"/>
                  </a:lnTo>
                  <a:lnTo>
                    <a:pt x="929" y="383"/>
                  </a:lnTo>
                  <a:lnTo>
                    <a:pt x="929" y="384"/>
                  </a:lnTo>
                  <a:lnTo>
                    <a:pt x="929" y="387"/>
                  </a:lnTo>
                  <a:lnTo>
                    <a:pt x="929" y="388"/>
                  </a:lnTo>
                  <a:lnTo>
                    <a:pt x="929" y="390"/>
                  </a:lnTo>
                  <a:lnTo>
                    <a:pt x="929" y="391"/>
                  </a:lnTo>
                  <a:lnTo>
                    <a:pt x="929" y="392"/>
                  </a:lnTo>
                  <a:lnTo>
                    <a:pt x="929" y="394"/>
                  </a:lnTo>
                  <a:lnTo>
                    <a:pt x="929" y="395"/>
                  </a:lnTo>
                  <a:lnTo>
                    <a:pt x="930" y="396"/>
                  </a:lnTo>
                  <a:lnTo>
                    <a:pt x="930" y="397"/>
                  </a:lnTo>
                  <a:lnTo>
                    <a:pt x="930" y="398"/>
                  </a:lnTo>
                  <a:lnTo>
                    <a:pt x="930" y="399"/>
                  </a:lnTo>
                  <a:lnTo>
                    <a:pt x="930" y="401"/>
                  </a:lnTo>
                  <a:lnTo>
                    <a:pt x="930" y="402"/>
                  </a:lnTo>
                  <a:lnTo>
                    <a:pt x="930" y="403"/>
                  </a:lnTo>
                  <a:lnTo>
                    <a:pt x="930" y="405"/>
                  </a:lnTo>
                  <a:lnTo>
                    <a:pt x="930" y="406"/>
                  </a:lnTo>
                  <a:lnTo>
                    <a:pt x="930" y="408"/>
                  </a:lnTo>
                  <a:lnTo>
                    <a:pt x="930" y="410"/>
                  </a:lnTo>
                  <a:lnTo>
                    <a:pt x="930" y="412"/>
                  </a:lnTo>
                  <a:lnTo>
                    <a:pt x="930" y="420"/>
                  </a:lnTo>
                  <a:lnTo>
                    <a:pt x="930" y="422"/>
                  </a:lnTo>
                  <a:lnTo>
                    <a:pt x="930" y="423"/>
                  </a:lnTo>
                  <a:lnTo>
                    <a:pt x="930" y="424"/>
                  </a:lnTo>
                  <a:lnTo>
                    <a:pt x="930" y="425"/>
                  </a:lnTo>
                  <a:lnTo>
                    <a:pt x="930" y="426"/>
                  </a:lnTo>
                  <a:lnTo>
                    <a:pt x="930" y="427"/>
                  </a:lnTo>
                  <a:lnTo>
                    <a:pt x="930" y="429"/>
                  </a:lnTo>
                  <a:lnTo>
                    <a:pt x="930" y="431"/>
                  </a:lnTo>
                  <a:lnTo>
                    <a:pt x="931" y="440"/>
                  </a:lnTo>
                  <a:lnTo>
                    <a:pt x="931" y="446"/>
                  </a:lnTo>
                  <a:lnTo>
                    <a:pt x="931" y="447"/>
                  </a:lnTo>
                  <a:lnTo>
                    <a:pt x="931" y="448"/>
                  </a:lnTo>
                  <a:lnTo>
                    <a:pt x="931" y="450"/>
                  </a:lnTo>
                  <a:lnTo>
                    <a:pt x="931" y="451"/>
                  </a:lnTo>
                  <a:lnTo>
                    <a:pt x="931" y="452"/>
                  </a:lnTo>
                  <a:lnTo>
                    <a:pt x="931" y="454"/>
                  </a:lnTo>
                  <a:lnTo>
                    <a:pt x="931" y="455"/>
                  </a:lnTo>
                  <a:lnTo>
                    <a:pt x="931" y="458"/>
                  </a:lnTo>
                  <a:lnTo>
                    <a:pt x="931" y="459"/>
                  </a:lnTo>
                  <a:lnTo>
                    <a:pt x="931" y="465"/>
                  </a:lnTo>
                  <a:lnTo>
                    <a:pt x="931" y="466"/>
                  </a:lnTo>
                  <a:lnTo>
                    <a:pt x="931" y="467"/>
                  </a:lnTo>
                  <a:lnTo>
                    <a:pt x="931" y="469"/>
                  </a:lnTo>
                  <a:lnTo>
                    <a:pt x="931" y="471"/>
                  </a:lnTo>
                  <a:lnTo>
                    <a:pt x="931" y="472"/>
                  </a:lnTo>
                  <a:lnTo>
                    <a:pt x="931" y="473"/>
                  </a:lnTo>
                  <a:lnTo>
                    <a:pt x="931" y="474"/>
                  </a:lnTo>
                  <a:lnTo>
                    <a:pt x="931" y="476"/>
                  </a:lnTo>
                  <a:lnTo>
                    <a:pt x="931" y="478"/>
                  </a:lnTo>
                  <a:lnTo>
                    <a:pt x="931" y="479"/>
                  </a:lnTo>
                  <a:lnTo>
                    <a:pt x="931" y="480"/>
                  </a:lnTo>
                  <a:lnTo>
                    <a:pt x="931" y="481"/>
                  </a:lnTo>
                  <a:lnTo>
                    <a:pt x="931" y="482"/>
                  </a:lnTo>
                  <a:lnTo>
                    <a:pt x="931" y="483"/>
                  </a:lnTo>
                  <a:lnTo>
                    <a:pt x="931" y="485"/>
                  </a:lnTo>
                  <a:lnTo>
                    <a:pt x="931" y="486"/>
                  </a:lnTo>
                  <a:lnTo>
                    <a:pt x="931" y="488"/>
                  </a:lnTo>
                  <a:lnTo>
                    <a:pt x="932" y="488"/>
                  </a:lnTo>
                  <a:lnTo>
                    <a:pt x="932" y="489"/>
                  </a:lnTo>
                  <a:lnTo>
                    <a:pt x="932" y="490"/>
                  </a:lnTo>
                  <a:lnTo>
                    <a:pt x="932" y="492"/>
                  </a:lnTo>
                  <a:lnTo>
                    <a:pt x="932" y="493"/>
                  </a:lnTo>
                  <a:lnTo>
                    <a:pt x="932" y="494"/>
                  </a:lnTo>
                  <a:lnTo>
                    <a:pt x="932" y="495"/>
                  </a:lnTo>
                  <a:lnTo>
                    <a:pt x="932" y="496"/>
                  </a:lnTo>
                  <a:lnTo>
                    <a:pt x="932" y="497"/>
                  </a:lnTo>
                  <a:lnTo>
                    <a:pt x="932" y="499"/>
                  </a:lnTo>
                  <a:lnTo>
                    <a:pt x="932" y="500"/>
                  </a:lnTo>
                  <a:lnTo>
                    <a:pt x="932" y="501"/>
                  </a:lnTo>
                  <a:lnTo>
                    <a:pt x="932" y="502"/>
                  </a:lnTo>
                  <a:lnTo>
                    <a:pt x="932" y="504"/>
                  </a:lnTo>
                  <a:lnTo>
                    <a:pt x="932" y="506"/>
                  </a:lnTo>
                  <a:lnTo>
                    <a:pt x="932" y="507"/>
                  </a:lnTo>
                  <a:lnTo>
                    <a:pt x="932" y="508"/>
                  </a:lnTo>
                  <a:lnTo>
                    <a:pt x="932" y="518"/>
                  </a:lnTo>
                  <a:lnTo>
                    <a:pt x="932" y="521"/>
                  </a:lnTo>
                  <a:lnTo>
                    <a:pt x="932" y="522"/>
                  </a:lnTo>
                  <a:lnTo>
                    <a:pt x="932" y="523"/>
                  </a:lnTo>
                  <a:lnTo>
                    <a:pt x="932" y="524"/>
                  </a:lnTo>
                  <a:lnTo>
                    <a:pt x="932" y="531"/>
                  </a:lnTo>
                  <a:lnTo>
                    <a:pt x="934" y="538"/>
                  </a:lnTo>
                  <a:lnTo>
                    <a:pt x="934" y="542"/>
                  </a:lnTo>
                  <a:lnTo>
                    <a:pt x="934" y="565"/>
                  </a:lnTo>
                  <a:lnTo>
                    <a:pt x="934" y="570"/>
                  </a:lnTo>
                  <a:lnTo>
                    <a:pt x="934" y="571"/>
                  </a:lnTo>
                  <a:lnTo>
                    <a:pt x="934" y="572"/>
                  </a:lnTo>
                  <a:lnTo>
                    <a:pt x="934" y="573"/>
                  </a:lnTo>
                  <a:lnTo>
                    <a:pt x="934" y="575"/>
                  </a:lnTo>
                  <a:lnTo>
                    <a:pt x="934" y="576"/>
                  </a:lnTo>
                  <a:lnTo>
                    <a:pt x="934" y="577"/>
                  </a:lnTo>
                  <a:lnTo>
                    <a:pt x="934" y="578"/>
                  </a:lnTo>
                  <a:lnTo>
                    <a:pt x="935" y="589"/>
                  </a:lnTo>
                  <a:lnTo>
                    <a:pt x="935" y="591"/>
                  </a:lnTo>
                  <a:lnTo>
                    <a:pt x="935" y="592"/>
                  </a:lnTo>
                  <a:lnTo>
                    <a:pt x="935" y="594"/>
                  </a:lnTo>
                  <a:lnTo>
                    <a:pt x="935" y="596"/>
                  </a:lnTo>
                  <a:lnTo>
                    <a:pt x="935" y="598"/>
                  </a:lnTo>
                  <a:lnTo>
                    <a:pt x="935" y="599"/>
                  </a:lnTo>
                  <a:lnTo>
                    <a:pt x="935" y="600"/>
                  </a:lnTo>
                  <a:lnTo>
                    <a:pt x="935" y="601"/>
                  </a:lnTo>
                  <a:lnTo>
                    <a:pt x="935" y="603"/>
                  </a:lnTo>
                  <a:lnTo>
                    <a:pt x="935" y="604"/>
                  </a:lnTo>
                  <a:lnTo>
                    <a:pt x="935" y="605"/>
                  </a:lnTo>
                  <a:lnTo>
                    <a:pt x="935" y="606"/>
                  </a:lnTo>
                  <a:lnTo>
                    <a:pt x="935" y="607"/>
                  </a:lnTo>
                  <a:lnTo>
                    <a:pt x="935" y="608"/>
                  </a:lnTo>
                  <a:lnTo>
                    <a:pt x="935" y="610"/>
                  </a:lnTo>
                  <a:lnTo>
                    <a:pt x="935" y="611"/>
                  </a:lnTo>
                  <a:lnTo>
                    <a:pt x="935" y="614"/>
                  </a:lnTo>
                  <a:lnTo>
                    <a:pt x="935" y="615"/>
                  </a:lnTo>
                  <a:lnTo>
                    <a:pt x="935" y="619"/>
                  </a:lnTo>
                  <a:lnTo>
                    <a:pt x="935" y="620"/>
                  </a:lnTo>
                  <a:lnTo>
                    <a:pt x="935" y="621"/>
                  </a:lnTo>
                  <a:lnTo>
                    <a:pt x="935" y="622"/>
                  </a:lnTo>
                  <a:lnTo>
                    <a:pt x="935" y="625"/>
                  </a:lnTo>
                  <a:lnTo>
                    <a:pt x="935" y="626"/>
                  </a:lnTo>
                  <a:lnTo>
                    <a:pt x="935" y="627"/>
                  </a:lnTo>
                  <a:lnTo>
                    <a:pt x="935" y="628"/>
                  </a:lnTo>
                  <a:lnTo>
                    <a:pt x="936" y="628"/>
                  </a:lnTo>
                  <a:lnTo>
                    <a:pt x="936" y="629"/>
                  </a:lnTo>
                  <a:lnTo>
                    <a:pt x="936" y="631"/>
                  </a:lnTo>
                  <a:lnTo>
                    <a:pt x="936" y="633"/>
                  </a:lnTo>
                  <a:lnTo>
                    <a:pt x="936" y="636"/>
                  </a:lnTo>
                  <a:lnTo>
                    <a:pt x="936" y="638"/>
                  </a:lnTo>
                  <a:lnTo>
                    <a:pt x="936" y="640"/>
                  </a:lnTo>
                  <a:lnTo>
                    <a:pt x="936" y="641"/>
                  </a:lnTo>
                  <a:lnTo>
                    <a:pt x="936" y="642"/>
                  </a:lnTo>
                  <a:lnTo>
                    <a:pt x="936" y="643"/>
                  </a:lnTo>
                  <a:lnTo>
                    <a:pt x="936" y="646"/>
                  </a:lnTo>
                  <a:lnTo>
                    <a:pt x="936" y="647"/>
                  </a:lnTo>
                  <a:lnTo>
                    <a:pt x="936" y="648"/>
                  </a:lnTo>
                  <a:lnTo>
                    <a:pt x="936" y="649"/>
                  </a:lnTo>
                  <a:lnTo>
                    <a:pt x="936" y="652"/>
                  </a:lnTo>
                  <a:lnTo>
                    <a:pt x="936" y="653"/>
                  </a:lnTo>
                  <a:lnTo>
                    <a:pt x="936" y="655"/>
                  </a:lnTo>
                  <a:lnTo>
                    <a:pt x="936" y="657"/>
                  </a:lnTo>
                  <a:lnTo>
                    <a:pt x="936" y="660"/>
                  </a:lnTo>
                  <a:lnTo>
                    <a:pt x="936" y="662"/>
                  </a:lnTo>
                  <a:lnTo>
                    <a:pt x="936" y="663"/>
                  </a:lnTo>
                  <a:lnTo>
                    <a:pt x="936" y="666"/>
                  </a:lnTo>
                  <a:lnTo>
                    <a:pt x="936" y="668"/>
                  </a:lnTo>
                  <a:lnTo>
                    <a:pt x="937" y="670"/>
                  </a:lnTo>
                  <a:lnTo>
                    <a:pt x="937" y="674"/>
                  </a:lnTo>
                  <a:lnTo>
                    <a:pt x="937" y="675"/>
                  </a:lnTo>
                  <a:lnTo>
                    <a:pt x="937" y="677"/>
                  </a:lnTo>
                  <a:lnTo>
                    <a:pt x="937" y="678"/>
                  </a:lnTo>
                  <a:lnTo>
                    <a:pt x="937" y="680"/>
                  </a:lnTo>
                  <a:lnTo>
                    <a:pt x="937" y="683"/>
                  </a:lnTo>
                  <a:lnTo>
                    <a:pt x="937" y="684"/>
                  </a:lnTo>
                  <a:lnTo>
                    <a:pt x="937" y="685"/>
                  </a:lnTo>
                  <a:lnTo>
                    <a:pt x="937" y="687"/>
                  </a:lnTo>
                  <a:lnTo>
                    <a:pt x="937" y="694"/>
                  </a:lnTo>
                  <a:lnTo>
                    <a:pt x="937" y="695"/>
                  </a:lnTo>
                  <a:lnTo>
                    <a:pt x="937" y="696"/>
                  </a:lnTo>
                  <a:lnTo>
                    <a:pt x="937" y="703"/>
                  </a:lnTo>
                  <a:lnTo>
                    <a:pt x="937" y="704"/>
                  </a:lnTo>
                  <a:lnTo>
                    <a:pt x="937" y="709"/>
                  </a:lnTo>
                  <a:lnTo>
                    <a:pt x="937" y="711"/>
                  </a:lnTo>
                  <a:lnTo>
                    <a:pt x="938" y="711"/>
                  </a:lnTo>
                  <a:lnTo>
                    <a:pt x="938" y="712"/>
                  </a:lnTo>
                  <a:lnTo>
                    <a:pt x="938" y="713"/>
                  </a:lnTo>
                  <a:lnTo>
                    <a:pt x="938" y="715"/>
                  </a:lnTo>
                  <a:lnTo>
                    <a:pt x="938" y="716"/>
                  </a:lnTo>
                  <a:lnTo>
                    <a:pt x="938" y="717"/>
                  </a:lnTo>
                  <a:lnTo>
                    <a:pt x="938" y="718"/>
                  </a:lnTo>
                  <a:lnTo>
                    <a:pt x="938" y="719"/>
                  </a:lnTo>
                  <a:lnTo>
                    <a:pt x="938" y="722"/>
                  </a:lnTo>
                  <a:lnTo>
                    <a:pt x="938" y="723"/>
                  </a:lnTo>
                  <a:lnTo>
                    <a:pt x="938" y="724"/>
                  </a:lnTo>
                  <a:lnTo>
                    <a:pt x="938" y="725"/>
                  </a:lnTo>
                  <a:lnTo>
                    <a:pt x="938" y="726"/>
                  </a:lnTo>
                  <a:lnTo>
                    <a:pt x="938" y="730"/>
                  </a:lnTo>
                  <a:lnTo>
                    <a:pt x="938" y="732"/>
                  </a:lnTo>
                  <a:lnTo>
                    <a:pt x="938" y="733"/>
                  </a:lnTo>
                  <a:lnTo>
                    <a:pt x="938" y="734"/>
                  </a:lnTo>
                  <a:lnTo>
                    <a:pt x="938" y="736"/>
                  </a:lnTo>
                  <a:lnTo>
                    <a:pt x="938" y="737"/>
                  </a:lnTo>
                  <a:lnTo>
                    <a:pt x="938" y="738"/>
                  </a:lnTo>
                  <a:lnTo>
                    <a:pt x="938" y="739"/>
                  </a:lnTo>
                  <a:lnTo>
                    <a:pt x="938" y="740"/>
                  </a:lnTo>
                  <a:lnTo>
                    <a:pt x="938" y="741"/>
                  </a:lnTo>
                  <a:lnTo>
                    <a:pt x="938" y="743"/>
                  </a:lnTo>
                  <a:lnTo>
                    <a:pt x="938" y="745"/>
                  </a:lnTo>
                  <a:lnTo>
                    <a:pt x="938" y="750"/>
                  </a:lnTo>
                  <a:lnTo>
                    <a:pt x="938" y="752"/>
                  </a:lnTo>
                  <a:lnTo>
                    <a:pt x="938" y="753"/>
                  </a:lnTo>
                  <a:lnTo>
                    <a:pt x="939" y="756"/>
                  </a:lnTo>
                  <a:lnTo>
                    <a:pt x="939" y="758"/>
                  </a:lnTo>
                  <a:lnTo>
                    <a:pt x="939" y="759"/>
                  </a:lnTo>
                  <a:lnTo>
                    <a:pt x="939" y="760"/>
                  </a:lnTo>
                  <a:lnTo>
                    <a:pt x="939" y="761"/>
                  </a:lnTo>
                  <a:lnTo>
                    <a:pt x="939" y="763"/>
                  </a:lnTo>
                  <a:lnTo>
                    <a:pt x="939" y="765"/>
                  </a:lnTo>
                  <a:lnTo>
                    <a:pt x="939" y="766"/>
                  </a:lnTo>
                  <a:lnTo>
                    <a:pt x="939" y="771"/>
                  </a:lnTo>
                  <a:lnTo>
                    <a:pt x="939" y="774"/>
                  </a:lnTo>
                  <a:lnTo>
                    <a:pt x="939" y="778"/>
                  </a:lnTo>
                  <a:lnTo>
                    <a:pt x="939" y="784"/>
                  </a:lnTo>
                  <a:lnTo>
                    <a:pt x="939" y="786"/>
                  </a:lnTo>
                  <a:lnTo>
                    <a:pt x="939" y="791"/>
                  </a:lnTo>
                  <a:lnTo>
                    <a:pt x="939" y="793"/>
                  </a:lnTo>
                  <a:lnTo>
                    <a:pt x="941" y="798"/>
                  </a:lnTo>
                  <a:lnTo>
                    <a:pt x="941" y="800"/>
                  </a:lnTo>
                  <a:lnTo>
                    <a:pt x="941" y="803"/>
                  </a:lnTo>
                  <a:lnTo>
                    <a:pt x="941" y="809"/>
                  </a:lnTo>
                  <a:lnTo>
                    <a:pt x="941" y="813"/>
                  </a:lnTo>
                  <a:lnTo>
                    <a:pt x="941" y="814"/>
                  </a:lnTo>
                  <a:lnTo>
                    <a:pt x="941" y="815"/>
                  </a:lnTo>
                  <a:lnTo>
                    <a:pt x="941" y="820"/>
                  </a:lnTo>
                  <a:lnTo>
                    <a:pt x="941" y="821"/>
                  </a:lnTo>
                  <a:lnTo>
                    <a:pt x="941" y="822"/>
                  </a:lnTo>
                  <a:lnTo>
                    <a:pt x="941" y="828"/>
                  </a:lnTo>
                  <a:lnTo>
                    <a:pt x="941" y="833"/>
                  </a:lnTo>
                  <a:lnTo>
                    <a:pt x="941" y="834"/>
                  </a:lnTo>
                  <a:lnTo>
                    <a:pt x="941" y="837"/>
                  </a:lnTo>
                  <a:lnTo>
                    <a:pt x="942" y="845"/>
                  </a:lnTo>
                  <a:lnTo>
                    <a:pt x="942" y="848"/>
                  </a:lnTo>
                  <a:lnTo>
                    <a:pt x="942" y="849"/>
                  </a:lnTo>
                  <a:lnTo>
                    <a:pt x="942" y="851"/>
                  </a:lnTo>
                  <a:lnTo>
                    <a:pt x="942" y="855"/>
                  </a:lnTo>
                  <a:lnTo>
                    <a:pt x="942" y="856"/>
                  </a:lnTo>
                  <a:lnTo>
                    <a:pt x="942" y="862"/>
                  </a:lnTo>
                  <a:lnTo>
                    <a:pt x="942" y="863"/>
                  </a:lnTo>
                  <a:lnTo>
                    <a:pt x="942" y="864"/>
                  </a:lnTo>
                  <a:lnTo>
                    <a:pt x="942" y="866"/>
                  </a:lnTo>
                  <a:lnTo>
                    <a:pt x="942" y="869"/>
                  </a:lnTo>
                  <a:lnTo>
                    <a:pt x="942" y="872"/>
                  </a:lnTo>
                  <a:lnTo>
                    <a:pt x="943" y="875"/>
                  </a:lnTo>
                  <a:lnTo>
                    <a:pt x="943" y="878"/>
                  </a:lnTo>
                  <a:lnTo>
                    <a:pt x="943" y="879"/>
                  </a:lnTo>
                  <a:lnTo>
                    <a:pt x="943" y="880"/>
                  </a:lnTo>
                  <a:lnTo>
                    <a:pt x="943" y="882"/>
                  </a:lnTo>
                  <a:lnTo>
                    <a:pt x="943" y="883"/>
                  </a:lnTo>
                  <a:lnTo>
                    <a:pt x="943" y="884"/>
                  </a:lnTo>
                  <a:lnTo>
                    <a:pt x="943" y="885"/>
                  </a:lnTo>
                  <a:lnTo>
                    <a:pt x="943" y="886"/>
                  </a:lnTo>
                  <a:lnTo>
                    <a:pt x="943" y="889"/>
                  </a:lnTo>
                  <a:lnTo>
                    <a:pt x="943" y="891"/>
                  </a:lnTo>
                  <a:lnTo>
                    <a:pt x="943" y="894"/>
                  </a:lnTo>
                  <a:lnTo>
                    <a:pt x="943" y="897"/>
                  </a:lnTo>
                  <a:lnTo>
                    <a:pt x="943" y="898"/>
                  </a:lnTo>
                  <a:lnTo>
                    <a:pt x="943" y="899"/>
                  </a:lnTo>
                  <a:lnTo>
                    <a:pt x="943" y="900"/>
                  </a:lnTo>
                  <a:lnTo>
                    <a:pt x="943" y="903"/>
                  </a:lnTo>
                  <a:lnTo>
                    <a:pt x="943" y="906"/>
                  </a:lnTo>
                  <a:lnTo>
                    <a:pt x="943" y="907"/>
                  </a:lnTo>
                  <a:lnTo>
                    <a:pt x="943" y="910"/>
                  </a:lnTo>
                  <a:lnTo>
                    <a:pt x="943" y="911"/>
                  </a:lnTo>
                  <a:lnTo>
                    <a:pt x="943" y="915"/>
                  </a:lnTo>
                  <a:lnTo>
                    <a:pt x="943" y="918"/>
                  </a:lnTo>
                  <a:lnTo>
                    <a:pt x="943" y="919"/>
                  </a:lnTo>
                  <a:lnTo>
                    <a:pt x="943" y="920"/>
                  </a:lnTo>
                  <a:lnTo>
                    <a:pt x="944" y="922"/>
                  </a:lnTo>
                  <a:lnTo>
                    <a:pt x="944" y="926"/>
                  </a:lnTo>
                  <a:lnTo>
                    <a:pt x="944" y="927"/>
                  </a:lnTo>
                  <a:lnTo>
                    <a:pt x="944" y="928"/>
                  </a:lnTo>
                  <a:lnTo>
                    <a:pt x="944" y="929"/>
                  </a:lnTo>
                  <a:lnTo>
                    <a:pt x="944" y="931"/>
                  </a:lnTo>
                  <a:lnTo>
                    <a:pt x="944" y="932"/>
                  </a:lnTo>
                  <a:lnTo>
                    <a:pt x="944" y="933"/>
                  </a:lnTo>
                  <a:lnTo>
                    <a:pt x="944" y="934"/>
                  </a:lnTo>
                  <a:lnTo>
                    <a:pt x="944" y="935"/>
                  </a:lnTo>
                  <a:lnTo>
                    <a:pt x="944" y="936"/>
                  </a:lnTo>
                  <a:lnTo>
                    <a:pt x="944" y="938"/>
                  </a:lnTo>
                  <a:lnTo>
                    <a:pt x="944" y="939"/>
                  </a:lnTo>
                  <a:lnTo>
                    <a:pt x="944" y="940"/>
                  </a:lnTo>
                  <a:lnTo>
                    <a:pt x="944" y="941"/>
                  </a:lnTo>
                  <a:lnTo>
                    <a:pt x="944" y="942"/>
                  </a:lnTo>
                  <a:lnTo>
                    <a:pt x="944" y="945"/>
                  </a:lnTo>
                  <a:lnTo>
                    <a:pt x="944" y="952"/>
                  </a:lnTo>
                  <a:lnTo>
                    <a:pt x="944" y="953"/>
                  </a:lnTo>
                  <a:lnTo>
                    <a:pt x="944" y="954"/>
                  </a:lnTo>
                  <a:lnTo>
                    <a:pt x="944" y="957"/>
                  </a:lnTo>
                  <a:lnTo>
                    <a:pt x="944" y="960"/>
                  </a:lnTo>
                  <a:lnTo>
                    <a:pt x="944" y="961"/>
                  </a:lnTo>
                  <a:lnTo>
                    <a:pt x="945" y="969"/>
                  </a:lnTo>
                  <a:lnTo>
                    <a:pt x="945" y="970"/>
                  </a:lnTo>
                  <a:lnTo>
                    <a:pt x="945" y="971"/>
                  </a:lnTo>
                  <a:lnTo>
                    <a:pt x="945" y="974"/>
                  </a:lnTo>
                  <a:lnTo>
                    <a:pt x="945" y="975"/>
                  </a:lnTo>
                  <a:lnTo>
                    <a:pt x="945" y="976"/>
                  </a:lnTo>
                  <a:lnTo>
                    <a:pt x="945" y="981"/>
                  </a:lnTo>
                  <a:lnTo>
                    <a:pt x="945" y="982"/>
                  </a:lnTo>
                  <a:lnTo>
                    <a:pt x="945" y="984"/>
                  </a:lnTo>
                  <a:lnTo>
                    <a:pt x="945" y="990"/>
                  </a:lnTo>
                  <a:lnTo>
                    <a:pt x="945" y="991"/>
                  </a:lnTo>
                  <a:lnTo>
                    <a:pt x="945" y="993"/>
                  </a:lnTo>
                  <a:lnTo>
                    <a:pt x="945" y="994"/>
                  </a:lnTo>
                  <a:lnTo>
                    <a:pt x="945" y="995"/>
                  </a:lnTo>
                  <a:lnTo>
                    <a:pt x="945" y="996"/>
                  </a:lnTo>
                  <a:lnTo>
                    <a:pt x="945" y="997"/>
                  </a:lnTo>
                  <a:lnTo>
                    <a:pt x="945" y="998"/>
                  </a:lnTo>
                  <a:lnTo>
                    <a:pt x="945" y="1000"/>
                  </a:lnTo>
                  <a:lnTo>
                    <a:pt x="945" y="1001"/>
                  </a:lnTo>
                  <a:lnTo>
                    <a:pt x="945" y="1002"/>
                  </a:lnTo>
                  <a:lnTo>
                    <a:pt x="945" y="1003"/>
                  </a:lnTo>
                  <a:lnTo>
                    <a:pt x="945" y="1005"/>
                  </a:lnTo>
                  <a:lnTo>
                    <a:pt x="945" y="1007"/>
                  </a:lnTo>
                  <a:lnTo>
                    <a:pt x="945" y="1008"/>
                  </a:lnTo>
                  <a:lnTo>
                    <a:pt x="946" y="1009"/>
                  </a:lnTo>
                  <a:lnTo>
                    <a:pt x="946" y="1010"/>
                  </a:lnTo>
                  <a:lnTo>
                    <a:pt x="946" y="1011"/>
                  </a:lnTo>
                  <a:lnTo>
                    <a:pt x="946" y="1012"/>
                  </a:lnTo>
                  <a:lnTo>
                    <a:pt x="946" y="1015"/>
                  </a:lnTo>
                  <a:lnTo>
                    <a:pt x="946" y="1016"/>
                  </a:lnTo>
                  <a:lnTo>
                    <a:pt x="946" y="1019"/>
                  </a:lnTo>
                  <a:lnTo>
                    <a:pt x="946" y="1021"/>
                  </a:lnTo>
                  <a:lnTo>
                    <a:pt x="946" y="1023"/>
                  </a:lnTo>
                  <a:lnTo>
                    <a:pt x="946" y="1024"/>
                  </a:lnTo>
                  <a:lnTo>
                    <a:pt x="946" y="1026"/>
                  </a:lnTo>
                  <a:lnTo>
                    <a:pt x="946" y="1028"/>
                  </a:lnTo>
                  <a:lnTo>
                    <a:pt x="946" y="1029"/>
                  </a:lnTo>
                  <a:lnTo>
                    <a:pt x="946" y="1030"/>
                  </a:lnTo>
                  <a:lnTo>
                    <a:pt x="946" y="1031"/>
                  </a:lnTo>
                  <a:lnTo>
                    <a:pt x="946" y="1032"/>
                  </a:lnTo>
                  <a:lnTo>
                    <a:pt x="946" y="1033"/>
                  </a:lnTo>
                  <a:lnTo>
                    <a:pt x="946" y="1035"/>
                  </a:lnTo>
                  <a:lnTo>
                    <a:pt x="946" y="1036"/>
                  </a:lnTo>
                  <a:lnTo>
                    <a:pt x="946" y="1037"/>
                  </a:lnTo>
                  <a:lnTo>
                    <a:pt x="946" y="1039"/>
                  </a:lnTo>
                  <a:lnTo>
                    <a:pt x="946" y="1042"/>
                  </a:lnTo>
                  <a:lnTo>
                    <a:pt x="946" y="1043"/>
                  </a:lnTo>
                  <a:lnTo>
                    <a:pt x="946" y="1044"/>
                  </a:lnTo>
                  <a:lnTo>
                    <a:pt x="946" y="1046"/>
                  </a:lnTo>
                  <a:lnTo>
                    <a:pt x="946" y="1047"/>
                  </a:lnTo>
                  <a:lnTo>
                    <a:pt x="946" y="1049"/>
                  </a:lnTo>
                  <a:lnTo>
                    <a:pt x="946" y="1050"/>
                  </a:lnTo>
                  <a:lnTo>
                    <a:pt x="946" y="1051"/>
                  </a:lnTo>
                  <a:lnTo>
                    <a:pt x="948" y="1052"/>
                  </a:lnTo>
                  <a:lnTo>
                    <a:pt x="948" y="1053"/>
                  </a:lnTo>
                  <a:lnTo>
                    <a:pt x="948" y="1054"/>
                  </a:lnTo>
                  <a:lnTo>
                    <a:pt x="948" y="1056"/>
                  </a:lnTo>
                  <a:lnTo>
                    <a:pt x="948" y="1058"/>
                  </a:lnTo>
                  <a:lnTo>
                    <a:pt x="948" y="1059"/>
                  </a:lnTo>
                  <a:lnTo>
                    <a:pt x="948" y="1060"/>
                  </a:lnTo>
                  <a:lnTo>
                    <a:pt x="948" y="1064"/>
                  </a:lnTo>
                  <a:lnTo>
                    <a:pt x="948" y="1065"/>
                  </a:lnTo>
                  <a:lnTo>
                    <a:pt x="948" y="1066"/>
                  </a:lnTo>
                  <a:lnTo>
                    <a:pt x="948" y="1067"/>
                  </a:lnTo>
                  <a:lnTo>
                    <a:pt x="948" y="1068"/>
                  </a:lnTo>
                  <a:lnTo>
                    <a:pt x="948" y="1070"/>
                  </a:lnTo>
                  <a:lnTo>
                    <a:pt x="948" y="1071"/>
                  </a:lnTo>
                  <a:lnTo>
                    <a:pt x="948" y="1072"/>
                  </a:lnTo>
                  <a:lnTo>
                    <a:pt x="948" y="1074"/>
                  </a:lnTo>
                  <a:lnTo>
                    <a:pt x="948" y="1075"/>
                  </a:lnTo>
                  <a:lnTo>
                    <a:pt x="948" y="1077"/>
                  </a:lnTo>
                  <a:lnTo>
                    <a:pt x="948" y="1080"/>
                  </a:lnTo>
                  <a:lnTo>
                    <a:pt x="948" y="1081"/>
                  </a:lnTo>
                  <a:lnTo>
                    <a:pt x="948" y="1082"/>
                  </a:lnTo>
                  <a:lnTo>
                    <a:pt x="948" y="1084"/>
                  </a:lnTo>
                  <a:lnTo>
                    <a:pt x="948" y="1085"/>
                  </a:lnTo>
                  <a:lnTo>
                    <a:pt x="948" y="1086"/>
                  </a:lnTo>
                  <a:lnTo>
                    <a:pt x="948" y="1087"/>
                  </a:lnTo>
                  <a:lnTo>
                    <a:pt x="948" y="1088"/>
                  </a:lnTo>
                  <a:lnTo>
                    <a:pt x="948" y="1089"/>
                  </a:lnTo>
                  <a:lnTo>
                    <a:pt x="948" y="1091"/>
                  </a:lnTo>
                  <a:lnTo>
                    <a:pt x="948" y="1092"/>
                  </a:lnTo>
                  <a:lnTo>
                    <a:pt x="948" y="1093"/>
                  </a:lnTo>
                  <a:lnTo>
                    <a:pt x="949" y="1095"/>
                  </a:lnTo>
                  <a:lnTo>
                    <a:pt x="949" y="1098"/>
                  </a:lnTo>
                  <a:lnTo>
                    <a:pt x="949" y="1099"/>
                  </a:lnTo>
                  <a:lnTo>
                    <a:pt x="949" y="1103"/>
                  </a:lnTo>
                  <a:lnTo>
                    <a:pt x="949" y="1108"/>
                  </a:lnTo>
                  <a:lnTo>
                    <a:pt x="949" y="1109"/>
                  </a:lnTo>
                  <a:lnTo>
                    <a:pt x="949" y="1113"/>
                  </a:lnTo>
                  <a:lnTo>
                    <a:pt x="949" y="1116"/>
                  </a:lnTo>
                  <a:lnTo>
                    <a:pt x="949" y="1117"/>
                  </a:lnTo>
                  <a:lnTo>
                    <a:pt x="949" y="1119"/>
                  </a:lnTo>
                  <a:lnTo>
                    <a:pt x="949" y="1122"/>
                  </a:lnTo>
                  <a:lnTo>
                    <a:pt x="949" y="1123"/>
                  </a:lnTo>
                  <a:lnTo>
                    <a:pt x="949" y="1124"/>
                  </a:lnTo>
                  <a:lnTo>
                    <a:pt x="949" y="1127"/>
                  </a:lnTo>
                  <a:lnTo>
                    <a:pt x="949" y="1128"/>
                  </a:lnTo>
                  <a:lnTo>
                    <a:pt x="949" y="1130"/>
                  </a:lnTo>
                  <a:lnTo>
                    <a:pt x="949" y="1135"/>
                  </a:lnTo>
                  <a:lnTo>
                    <a:pt x="949" y="1136"/>
                  </a:lnTo>
                  <a:lnTo>
                    <a:pt x="950" y="1137"/>
                  </a:lnTo>
                  <a:lnTo>
                    <a:pt x="950" y="1138"/>
                  </a:lnTo>
                  <a:lnTo>
                    <a:pt x="950" y="1140"/>
                  </a:lnTo>
                  <a:lnTo>
                    <a:pt x="950" y="1142"/>
                  </a:lnTo>
                  <a:lnTo>
                    <a:pt x="950" y="1144"/>
                  </a:lnTo>
                  <a:lnTo>
                    <a:pt x="950" y="1148"/>
                  </a:lnTo>
                  <a:lnTo>
                    <a:pt x="950" y="1151"/>
                  </a:lnTo>
                  <a:lnTo>
                    <a:pt x="950" y="1158"/>
                  </a:lnTo>
                  <a:lnTo>
                    <a:pt x="950" y="1162"/>
                  </a:lnTo>
                  <a:lnTo>
                    <a:pt x="950" y="1165"/>
                  </a:lnTo>
                  <a:lnTo>
                    <a:pt x="950" y="1166"/>
                  </a:lnTo>
                  <a:lnTo>
                    <a:pt x="950" y="1169"/>
                  </a:lnTo>
                  <a:lnTo>
                    <a:pt x="950" y="1170"/>
                  </a:lnTo>
                  <a:lnTo>
                    <a:pt x="950" y="1171"/>
                  </a:lnTo>
                  <a:lnTo>
                    <a:pt x="950" y="1172"/>
                  </a:lnTo>
                  <a:lnTo>
                    <a:pt x="950" y="1173"/>
                  </a:lnTo>
                  <a:lnTo>
                    <a:pt x="950" y="1177"/>
                  </a:lnTo>
                  <a:lnTo>
                    <a:pt x="950" y="1178"/>
                  </a:lnTo>
                  <a:lnTo>
                    <a:pt x="950" y="1182"/>
                  </a:lnTo>
                  <a:lnTo>
                    <a:pt x="951" y="1184"/>
                  </a:lnTo>
                  <a:lnTo>
                    <a:pt x="951" y="1185"/>
                  </a:lnTo>
                  <a:lnTo>
                    <a:pt x="951" y="1191"/>
                  </a:lnTo>
                  <a:lnTo>
                    <a:pt x="951" y="1192"/>
                  </a:lnTo>
                  <a:lnTo>
                    <a:pt x="951" y="1193"/>
                  </a:lnTo>
                  <a:lnTo>
                    <a:pt x="951" y="1194"/>
                  </a:lnTo>
                  <a:lnTo>
                    <a:pt x="951" y="1196"/>
                  </a:lnTo>
                  <a:lnTo>
                    <a:pt x="951" y="1198"/>
                  </a:lnTo>
                  <a:lnTo>
                    <a:pt x="951" y="1199"/>
                  </a:lnTo>
                  <a:lnTo>
                    <a:pt x="951" y="1200"/>
                  </a:lnTo>
                  <a:lnTo>
                    <a:pt x="951" y="1203"/>
                  </a:lnTo>
                  <a:lnTo>
                    <a:pt x="951" y="1207"/>
                  </a:lnTo>
                  <a:lnTo>
                    <a:pt x="951" y="1209"/>
                  </a:lnTo>
                  <a:lnTo>
                    <a:pt x="951" y="1211"/>
                  </a:lnTo>
                  <a:lnTo>
                    <a:pt x="951" y="1212"/>
                  </a:lnTo>
                  <a:lnTo>
                    <a:pt x="951" y="1216"/>
                  </a:lnTo>
                  <a:lnTo>
                    <a:pt x="951" y="1220"/>
                  </a:lnTo>
                  <a:lnTo>
                    <a:pt x="951" y="1221"/>
                  </a:lnTo>
                  <a:lnTo>
                    <a:pt x="951" y="1223"/>
                  </a:lnTo>
                  <a:lnTo>
                    <a:pt x="951" y="1225"/>
                  </a:lnTo>
                  <a:lnTo>
                    <a:pt x="952" y="1228"/>
                  </a:lnTo>
                  <a:lnTo>
                    <a:pt x="952" y="1231"/>
                  </a:lnTo>
                  <a:lnTo>
                    <a:pt x="952" y="1232"/>
                  </a:lnTo>
                  <a:lnTo>
                    <a:pt x="952" y="1233"/>
                  </a:lnTo>
                  <a:lnTo>
                    <a:pt x="952" y="1234"/>
                  </a:lnTo>
                  <a:lnTo>
                    <a:pt x="952" y="1235"/>
                  </a:lnTo>
                  <a:lnTo>
                    <a:pt x="952" y="1249"/>
                  </a:lnTo>
                  <a:lnTo>
                    <a:pt x="952" y="1251"/>
                  </a:lnTo>
                  <a:lnTo>
                    <a:pt x="952" y="1254"/>
                  </a:lnTo>
                  <a:lnTo>
                    <a:pt x="952" y="1255"/>
                  </a:lnTo>
                  <a:lnTo>
                    <a:pt x="952" y="1259"/>
                  </a:lnTo>
                  <a:lnTo>
                    <a:pt x="952" y="1261"/>
                  </a:lnTo>
                  <a:lnTo>
                    <a:pt x="952" y="1262"/>
                  </a:lnTo>
                  <a:lnTo>
                    <a:pt x="952" y="1265"/>
                  </a:lnTo>
                  <a:lnTo>
                    <a:pt x="952" y="1267"/>
                  </a:lnTo>
                  <a:lnTo>
                    <a:pt x="952" y="1268"/>
                  </a:lnTo>
                  <a:lnTo>
                    <a:pt x="953" y="1270"/>
                  </a:lnTo>
                  <a:lnTo>
                    <a:pt x="953" y="1272"/>
                  </a:lnTo>
                  <a:lnTo>
                    <a:pt x="953" y="1273"/>
                  </a:lnTo>
                  <a:lnTo>
                    <a:pt x="953" y="1274"/>
                  </a:lnTo>
                  <a:lnTo>
                    <a:pt x="953" y="1275"/>
                  </a:lnTo>
                  <a:lnTo>
                    <a:pt x="953" y="1276"/>
                  </a:lnTo>
                  <a:lnTo>
                    <a:pt x="953" y="1277"/>
                  </a:lnTo>
                  <a:lnTo>
                    <a:pt x="953" y="1280"/>
                  </a:lnTo>
                  <a:lnTo>
                    <a:pt x="953" y="1281"/>
                  </a:lnTo>
                  <a:lnTo>
                    <a:pt x="953" y="1283"/>
                  </a:lnTo>
                  <a:lnTo>
                    <a:pt x="953" y="1286"/>
                  </a:lnTo>
                  <a:lnTo>
                    <a:pt x="953" y="1287"/>
                  </a:lnTo>
                  <a:lnTo>
                    <a:pt x="953" y="1288"/>
                  </a:lnTo>
                  <a:lnTo>
                    <a:pt x="953" y="1290"/>
                  </a:lnTo>
                  <a:lnTo>
                    <a:pt x="953" y="1291"/>
                  </a:lnTo>
                  <a:lnTo>
                    <a:pt x="953" y="1293"/>
                  </a:lnTo>
                  <a:lnTo>
                    <a:pt x="953" y="1294"/>
                  </a:lnTo>
                  <a:lnTo>
                    <a:pt x="953" y="1295"/>
                  </a:lnTo>
                  <a:lnTo>
                    <a:pt x="953" y="1296"/>
                  </a:lnTo>
                  <a:lnTo>
                    <a:pt x="953" y="1298"/>
                  </a:lnTo>
                  <a:lnTo>
                    <a:pt x="953" y="1301"/>
                  </a:lnTo>
                  <a:lnTo>
                    <a:pt x="953" y="1302"/>
                  </a:lnTo>
                  <a:lnTo>
                    <a:pt x="953" y="1303"/>
                  </a:lnTo>
                  <a:lnTo>
                    <a:pt x="953" y="1307"/>
                  </a:lnTo>
                  <a:lnTo>
                    <a:pt x="953" y="1310"/>
                  </a:lnTo>
                  <a:lnTo>
                    <a:pt x="955" y="1311"/>
                  </a:lnTo>
                  <a:lnTo>
                    <a:pt x="955" y="1314"/>
                  </a:lnTo>
                  <a:lnTo>
                    <a:pt x="955" y="1315"/>
                  </a:lnTo>
                  <a:lnTo>
                    <a:pt x="955" y="1316"/>
                  </a:lnTo>
                  <a:lnTo>
                    <a:pt x="955" y="1318"/>
                  </a:lnTo>
                  <a:lnTo>
                    <a:pt x="955" y="1319"/>
                  </a:lnTo>
                  <a:lnTo>
                    <a:pt x="955" y="1321"/>
                  </a:lnTo>
                  <a:lnTo>
                    <a:pt x="955" y="1322"/>
                  </a:lnTo>
                  <a:lnTo>
                    <a:pt x="955" y="1324"/>
                  </a:lnTo>
                  <a:lnTo>
                    <a:pt x="955" y="1325"/>
                  </a:lnTo>
                  <a:lnTo>
                    <a:pt x="955" y="1328"/>
                  </a:lnTo>
                  <a:lnTo>
                    <a:pt x="955" y="1329"/>
                  </a:lnTo>
                  <a:lnTo>
                    <a:pt x="955" y="1330"/>
                  </a:lnTo>
                  <a:lnTo>
                    <a:pt x="955" y="1331"/>
                  </a:lnTo>
                  <a:lnTo>
                    <a:pt x="955" y="1332"/>
                  </a:lnTo>
                  <a:lnTo>
                    <a:pt x="955" y="1338"/>
                  </a:lnTo>
                  <a:lnTo>
                    <a:pt x="955" y="1339"/>
                  </a:lnTo>
                  <a:lnTo>
                    <a:pt x="955" y="1340"/>
                  </a:lnTo>
                  <a:lnTo>
                    <a:pt x="955" y="1342"/>
                  </a:lnTo>
                  <a:lnTo>
                    <a:pt x="955" y="1350"/>
                  </a:lnTo>
                  <a:lnTo>
                    <a:pt x="955" y="1352"/>
                  </a:lnTo>
                  <a:lnTo>
                    <a:pt x="956" y="1354"/>
                  </a:lnTo>
                  <a:lnTo>
                    <a:pt x="956" y="1356"/>
                  </a:lnTo>
                  <a:lnTo>
                    <a:pt x="956" y="1358"/>
                  </a:lnTo>
                  <a:lnTo>
                    <a:pt x="956" y="1359"/>
                  </a:lnTo>
                  <a:lnTo>
                    <a:pt x="956" y="1360"/>
                  </a:lnTo>
                  <a:lnTo>
                    <a:pt x="956" y="1361"/>
                  </a:lnTo>
                  <a:lnTo>
                    <a:pt x="956" y="1364"/>
                  </a:lnTo>
                  <a:lnTo>
                    <a:pt x="956" y="1365"/>
                  </a:lnTo>
                  <a:lnTo>
                    <a:pt x="956" y="1366"/>
                  </a:lnTo>
                  <a:lnTo>
                    <a:pt x="956" y="1367"/>
                  </a:lnTo>
                  <a:lnTo>
                    <a:pt x="956" y="1371"/>
                  </a:lnTo>
                  <a:lnTo>
                    <a:pt x="956" y="1374"/>
                  </a:lnTo>
                  <a:lnTo>
                    <a:pt x="956" y="1379"/>
                  </a:lnTo>
                  <a:lnTo>
                    <a:pt x="956" y="1380"/>
                  </a:lnTo>
                  <a:lnTo>
                    <a:pt x="956" y="1382"/>
                  </a:lnTo>
                  <a:lnTo>
                    <a:pt x="956" y="1384"/>
                  </a:lnTo>
                  <a:lnTo>
                    <a:pt x="956" y="1385"/>
                  </a:lnTo>
                  <a:lnTo>
                    <a:pt x="956" y="1386"/>
                  </a:lnTo>
                  <a:lnTo>
                    <a:pt x="956" y="1388"/>
                  </a:lnTo>
                  <a:lnTo>
                    <a:pt x="956" y="1389"/>
                  </a:lnTo>
                  <a:lnTo>
                    <a:pt x="956" y="1391"/>
                  </a:lnTo>
                  <a:lnTo>
                    <a:pt x="957" y="1392"/>
                  </a:lnTo>
                  <a:lnTo>
                    <a:pt x="957" y="1393"/>
                  </a:lnTo>
                  <a:lnTo>
                    <a:pt x="957" y="1395"/>
                  </a:lnTo>
                  <a:lnTo>
                    <a:pt x="957" y="1396"/>
                  </a:lnTo>
                  <a:lnTo>
                    <a:pt x="957" y="1398"/>
                  </a:lnTo>
                  <a:lnTo>
                    <a:pt x="957" y="1400"/>
                  </a:lnTo>
                  <a:lnTo>
                    <a:pt x="957" y="1401"/>
                  </a:lnTo>
                  <a:lnTo>
                    <a:pt x="957" y="1403"/>
                  </a:lnTo>
                  <a:lnTo>
                    <a:pt x="957" y="1405"/>
                  </a:lnTo>
                  <a:lnTo>
                    <a:pt x="957" y="1406"/>
                  </a:lnTo>
                  <a:lnTo>
                    <a:pt x="957" y="1407"/>
                  </a:lnTo>
                  <a:lnTo>
                    <a:pt x="957" y="1408"/>
                  </a:lnTo>
                  <a:lnTo>
                    <a:pt x="957" y="1413"/>
                  </a:lnTo>
                  <a:lnTo>
                    <a:pt x="957" y="1419"/>
                  </a:lnTo>
                  <a:lnTo>
                    <a:pt x="957" y="1420"/>
                  </a:lnTo>
                  <a:lnTo>
                    <a:pt x="957" y="1421"/>
                  </a:lnTo>
                  <a:lnTo>
                    <a:pt x="957" y="1422"/>
                  </a:lnTo>
                  <a:lnTo>
                    <a:pt x="957" y="1423"/>
                  </a:lnTo>
                  <a:lnTo>
                    <a:pt x="957" y="1424"/>
                  </a:lnTo>
                  <a:lnTo>
                    <a:pt x="957" y="1426"/>
                  </a:lnTo>
                  <a:lnTo>
                    <a:pt x="957" y="1427"/>
                  </a:lnTo>
                  <a:lnTo>
                    <a:pt x="958" y="1427"/>
                  </a:lnTo>
                  <a:lnTo>
                    <a:pt x="958" y="1428"/>
                  </a:lnTo>
                  <a:lnTo>
                    <a:pt x="957" y="1429"/>
                  </a:lnTo>
                  <a:lnTo>
                    <a:pt x="957" y="1430"/>
                  </a:lnTo>
                  <a:lnTo>
                    <a:pt x="957" y="1431"/>
                  </a:lnTo>
                  <a:lnTo>
                    <a:pt x="957" y="1434"/>
                  </a:lnTo>
                  <a:lnTo>
                    <a:pt x="957" y="1436"/>
                  </a:lnTo>
                  <a:lnTo>
                    <a:pt x="958" y="1439"/>
                  </a:lnTo>
                  <a:lnTo>
                    <a:pt x="958" y="1441"/>
                  </a:lnTo>
                  <a:lnTo>
                    <a:pt x="958" y="1442"/>
                  </a:lnTo>
                  <a:lnTo>
                    <a:pt x="958" y="1444"/>
                  </a:lnTo>
                  <a:lnTo>
                    <a:pt x="958" y="1448"/>
                  </a:lnTo>
                  <a:lnTo>
                    <a:pt x="958" y="1451"/>
                  </a:lnTo>
                  <a:lnTo>
                    <a:pt x="958" y="1453"/>
                  </a:lnTo>
                  <a:lnTo>
                    <a:pt x="958" y="1455"/>
                  </a:lnTo>
                  <a:lnTo>
                    <a:pt x="958" y="1456"/>
                  </a:lnTo>
                  <a:lnTo>
                    <a:pt x="958" y="1457"/>
                  </a:lnTo>
                  <a:lnTo>
                    <a:pt x="958" y="1458"/>
                  </a:lnTo>
                  <a:lnTo>
                    <a:pt x="958" y="1463"/>
                  </a:lnTo>
                  <a:lnTo>
                    <a:pt x="958" y="1464"/>
                  </a:lnTo>
                  <a:lnTo>
                    <a:pt x="958" y="1467"/>
                  </a:lnTo>
                  <a:lnTo>
                    <a:pt x="958" y="1468"/>
                  </a:lnTo>
                  <a:lnTo>
                    <a:pt x="958" y="1470"/>
                  </a:lnTo>
                  <a:lnTo>
                    <a:pt x="958" y="1471"/>
                  </a:lnTo>
                  <a:lnTo>
                    <a:pt x="958" y="1472"/>
                  </a:lnTo>
                  <a:lnTo>
                    <a:pt x="958" y="1474"/>
                  </a:lnTo>
                  <a:lnTo>
                    <a:pt x="958" y="1475"/>
                  </a:lnTo>
                  <a:lnTo>
                    <a:pt x="958" y="1476"/>
                  </a:lnTo>
                  <a:lnTo>
                    <a:pt x="959" y="1476"/>
                  </a:lnTo>
                  <a:lnTo>
                    <a:pt x="959" y="1477"/>
                  </a:lnTo>
                  <a:lnTo>
                    <a:pt x="959" y="1479"/>
                  </a:lnTo>
                  <a:lnTo>
                    <a:pt x="959" y="1481"/>
                  </a:lnTo>
                  <a:lnTo>
                    <a:pt x="959" y="1482"/>
                  </a:lnTo>
                  <a:lnTo>
                    <a:pt x="959" y="1483"/>
                  </a:lnTo>
                  <a:lnTo>
                    <a:pt x="959" y="1484"/>
                  </a:lnTo>
                  <a:lnTo>
                    <a:pt x="959" y="1485"/>
                  </a:lnTo>
                  <a:lnTo>
                    <a:pt x="959" y="1486"/>
                  </a:lnTo>
                  <a:lnTo>
                    <a:pt x="959" y="1489"/>
                  </a:lnTo>
                  <a:lnTo>
                    <a:pt x="959" y="1490"/>
                  </a:lnTo>
                  <a:lnTo>
                    <a:pt x="959" y="1491"/>
                  </a:lnTo>
                  <a:lnTo>
                    <a:pt x="959" y="1492"/>
                  </a:lnTo>
                  <a:lnTo>
                    <a:pt x="959" y="1493"/>
                  </a:lnTo>
                  <a:lnTo>
                    <a:pt x="959" y="1495"/>
                  </a:lnTo>
                  <a:lnTo>
                    <a:pt x="959" y="1496"/>
                  </a:lnTo>
                  <a:lnTo>
                    <a:pt x="959" y="1497"/>
                  </a:lnTo>
                  <a:lnTo>
                    <a:pt x="959" y="1498"/>
                  </a:lnTo>
                  <a:lnTo>
                    <a:pt x="959" y="1499"/>
                  </a:lnTo>
                  <a:lnTo>
                    <a:pt x="959" y="1500"/>
                  </a:lnTo>
                  <a:lnTo>
                    <a:pt x="959" y="1502"/>
                  </a:lnTo>
                  <a:lnTo>
                    <a:pt x="959" y="1503"/>
                  </a:lnTo>
                  <a:lnTo>
                    <a:pt x="959" y="1504"/>
                  </a:lnTo>
                  <a:lnTo>
                    <a:pt x="959" y="1505"/>
                  </a:lnTo>
                  <a:lnTo>
                    <a:pt x="959" y="1506"/>
                  </a:lnTo>
                  <a:lnTo>
                    <a:pt x="959" y="1507"/>
                  </a:lnTo>
                  <a:lnTo>
                    <a:pt x="959" y="1509"/>
                  </a:lnTo>
                  <a:lnTo>
                    <a:pt x="959" y="1510"/>
                  </a:lnTo>
                  <a:lnTo>
                    <a:pt x="959" y="1511"/>
                  </a:lnTo>
                  <a:lnTo>
                    <a:pt x="959" y="1512"/>
                  </a:lnTo>
                  <a:lnTo>
                    <a:pt x="959" y="1513"/>
                  </a:lnTo>
                  <a:lnTo>
                    <a:pt x="959" y="1514"/>
                  </a:lnTo>
                  <a:lnTo>
                    <a:pt x="959" y="1516"/>
                  </a:lnTo>
                  <a:lnTo>
                    <a:pt x="959" y="1517"/>
                  </a:lnTo>
                  <a:lnTo>
                    <a:pt x="959" y="1518"/>
                  </a:lnTo>
                  <a:lnTo>
                    <a:pt x="959" y="1520"/>
                  </a:lnTo>
                  <a:lnTo>
                    <a:pt x="960" y="1520"/>
                  </a:lnTo>
                  <a:lnTo>
                    <a:pt x="960" y="1521"/>
                  </a:lnTo>
                  <a:lnTo>
                    <a:pt x="960" y="1523"/>
                  </a:lnTo>
                  <a:lnTo>
                    <a:pt x="960" y="1524"/>
                  </a:lnTo>
                  <a:lnTo>
                    <a:pt x="960" y="1525"/>
                  </a:lnTo>
                  <a:lnTo>
                    <a:pt x="960" y="1526"/>
                  </a:lnTo>
                  <a:lnTo>
                    <a:pt x="960" y="1527"/>
                  </a:lnTo>
                  <a:lnTo>
                    <a:pt x="960" y="1528"/>
                  </a:lnTo>
                  <a:lnTo>
                    <a:pt x="960" y="1530"/>
                  </a:lnTo>
                  <a:lnTo>
                    <a:pt x="960" y="1531"/>
                  </a:lnTo>
                  <a:lnTo>
                    <a:pt x="960" y="1532"/>
                  </a:lnTo>
                  <a:lnTo>
                    <a:pt x="960" y="1534"/>
                  </a:lnTo>
                  <a:lnTo>
                    <a:pt x="960" y="1537"/>
                  </a:lnTo>
                  <a:lnTo>
                    <a:pt x="960" y="1538"/>
                  </a:lnTo>
                  <a:lnTo>
                    <a:pt x="960" y="1539"/>
                  </a:lnTo>
                  <a:lnTo>
                    <a:pt x="960" y="1540"/>
                  </a:lnTo>
                  <a:lnTo>
                    <a:pt x="960" y="1541"/>
                  </a:lnTo>
                  <a:lnTo>
                    <a:pt x="960" y="1545"/>
                  </a:lnTo>
                  <a:lnTo>
                    <a:pt x="960" y="1546"/>
                  </a:lnTo>
                  <a:lnTo>
                    <a:pt x="960" y="1547"/>
                  </a:lnTo>
                  <a:lnTo>
                    <a:pt x="960" y="1552"/>
                  </a:lnTo>
                  <a:lnTo>
                    <a:pt x="960" y="1558"/>
                  </a:lnTo>
                  <a:lnTo>
                    <a:pt x="960" y="1559"/>
                  </a:lnTo>
                  <a:lnTo>
                    <a:pt x="962" y="1562"/>
                  </a:lnTo>
                  <a:lnTo>
                    <a:pt x="962" y="1563"/>
                  </a:lnTo>
                  <a:lnTo>
                    <a:pt x="962" y="1567"/>
                  </a:lnTo>
                  <a:lnTo>
                    <a:pt x="962" y="1568"/>
                  </a:lnTo>
                  <a:lnTo>
                    <a:pt x="962" y="1569"/>
                  </a:lnTo>
                  <a:lnTo>
                    <a:pt x="962" y="1570"/>
                  </a:lnTo>
                  <a:lnTo>
                    <a:pt x="962" y="1573"/>
                  </a:lnTo>
                  <a:lnTo>
                    <a:pt x="962" y="1575"/>
                  </a:lnTo>
                  <a:lnTo>
                    <a:pt x="962" y="1577"/>
                  </a:lnTo>
                  <a:lnTo>
                    <a:pt x="962" y="1580"/>
                  </a:lnTo>
                  <a:lnTo>
                    <a:pt x="962" y="1583"/>
                  </a:lnTo>
                  <a:lnTo>
                    <a:pt x="962" y="1584"/>
                  </a:lnTo>
                  <a:lnTo>
                    <a:pt x="962" y="1586"/>
                  </a:lnTo>
                  <a:lnTo>
                    <a:pt x="962" y="1587"/>
                  </a:lnTo>
                  <a:lnTo>
                    <a:pt x="962" y="1588"/>
                  </a:lnTo>
                  <a:lnTo>
                    <a:pt x="962" y="1589"/>
                  </a:lnTo>
                  <a:lnTo>
                    <a:pt x="962" y="1590"/>
                  </a:lnTo>
                  <a:lnTo>
                    <a:pt x="962" y="1591"/>
                  </a:lnTo>
                  <a:lnTo>
                    <a:pt x="962" y="1593"/>
                  </a:lnTo>
                  <a:lnTo>
                    <a:pt x="962" y="1594"/>
                  </a:lnTo>
                  <a:lnTo>
                    <a:pt x="962" y="1595"/>
                  </a:lnTo>
                  <a:lnTo>
                    <a:pt x="963" y="1595"/>
                  </a:lnTo>
                  <a:lnTo>
                    <a:pt x="963" y="1596"/>
                  </a:lnTo>
                  <a:lnTo>
                    <a:pt x="963" y="1597"/>
                  </a:lnTo>
                  <a:lnTo>
                    <a:pt x="963" y="1598"/>
                  </a:lnTo>
                  <a:lnTo>
                    <a:pt x="963" y="1600"/>
                  </a:lnTo>
                  <a:lnTo>
                    <a:pt x="963" y="1601"/>
                  </a:lnTo>
                  <a:lnTo>
                    <a:pt x="963" y="1602"/>
                  </a:lnTo>
                  <a:lnTo>
                    <a:pt x="963" y="1603"/>
                  </a:lnTo>
                  <a:lnTo>
                    <a:pt x="963" y="1604"/>
                  </a:lnTo>
                  <a:lnTo>
                    <a:pt x="963" y="1605"/>
                  </a:lnTo>
                  <a:lnTo>
                    <a:pt x="963" y="1607"/>
                  </a:lnTo>
                  <a:lnTo>
                    <a:pt x="963" y="1608"/>
                  </a:lnTo>
                  <a:lnTo>
                    <a:pt x="963" y="1609"/>
                  </a:lnTo>
                  <a:lnTo>
                    <a:pt x="963" y="1610"/>
                  </a:lnTo>
                  <a:lnTo>
                    <a:pt x="963" y="1611"/>
                  </a:lnTo>
                  <a:lnTo>
                    <a:pt x="963" y="1612"/>
                  </a:lnTo>
                  <a:lnTo>
                    <a:pt x="963" y="1614"/>
                  </a:lnTo>
                  <a:lnTo>
                    <a:pt x="963" y="1615"/>
                  </a:lnTo>
                  <a:lnTo>
                    <a:pt x="963" y="1616"/>
                  </a:lnTo>
                  <a:lnTo>
                    <a:pt x="963" y="1617"/>
                  </a:lnTo>
                  <a:lnTo>
                    <a:pt x="963" y="1618"/>
                  </a:lnTo>
                  <a:lnTo>
                    <a:pt x="963" y="1619"/>
                  </a:lnTo>
                  <a:lnTo>
                    <a:pt x="963" y="1621"/>
                  </a:lnTo>
                  <a:lnTo>
                    <a:pt x="963" y="1622"/>
                  </a:lnTo>
                  <a:lnTo>
                    <a:pt x="963" y="1623"/>
                  </a:lnTo>
                  <a:lnTo>
                    <a:pt x="963" y="1624"/>
                  </a:lnTo>
                  <a:lnTo>
                    <a:pt x="963" y="1625"/>
                  </a:lnTo>
                  <a:lnTo>
                    <a:pt x="963" y="1626"/>
                  </a:lnTo>
                  <a:lnTo>
                    <a:pt x="963" y="1628"/>
                  </a:lnTo>
                  <a:lnTo>
                    <a:pt x="963" y="1629"/>
                  </a:lnTo>
                  <a:lnTo>
                    <a:pt x="963" y="1630"/>
                  </a:lnTo>
                  <a:lnTo>
                    <a:pt x="963" y="1631"/>
                  </a:lnTo>
                  <a:lnTo>
                    <a:pt x="963" y="1632"/>
                  </a:lnTo>
                  <a:lnTo>
                    <a:pt x="963" y="1633"/>
                  </a:lnTo>
                  <a:lnTo>
                    <a:pt x="963" y="1635"/>
                  </a:lnTo>
                  <a:lnTo>
                    <a:pt x="963" y="1636"/>
                  </a:lnTo>
                  <a:lnTo>
                    <a:pt x="963" y="1637"/>
                  </a:lnTo>
                  <a:lnTo>
                    <a:pt x="963" y="1638"/>
                  </a:lnTo>
                  <a:lnTo>
                    <a:pt x="963" y="1639"/>
                  </a:lnTo>
                  <a:lnTo>
                    <a:pt x="963" y="1640"/>
                  </a:lnTo>
                  <a:lnTo>
                    <a:pt x="963" y="1642"/>
                  </a:lnTo>
                  <a:lnTo>
                    <a:pt x="963" y="1644"/>
                  </a:lnTo>
                  <a:lnTo>
                    <a:pt x="963" y="1645"/>
                  </a:lnTo>
                  <a:lnTo>
                    <a:pt x="963" y="1649"/>
                  </a:lnTo>
                  <a:lnTo>
                    <a:pt x="963" y="1650"/>
                  </a:lnTo>
                  <a:lnTo>
                    <a:pt x="963" y="1651"/>
                  </a:lnTo>
                  <a:lnTo>
                    <a:pt x="963" y="1652"/>
                  </a:lnTo>
                  <a:lnTo>
                    <a:pt x="963" y="1653"/>
                  </a:lnTo>
                  <a:lnTo>
                    <a:pt x="963" y="1656"/>
                  </a:lnTo>
                  <a:lnTo>
                    <a:pt x="963" y="1658"/>
                  </a:lnTo>
                  <a:lnTo>
                    <a:pt x="963" y="1660"/>
                  </a:lnTo>
                  <a:lnTo>
                    <a:pt x="963" y="1662"/>
                  </a:lnTo>
                  <a:lnTo>
                    <a:pt x="963" y="1663"/>
                  </a:lnTo>
                  <a:lnTo>
                    <a:pt x="963" y="1664"/>
                  </a:lnTo>
                  <a:lnTo>
                    <a:pt x="963" y="1665"/>
                  </a:lnTo>
                  <a:lnTo>
                    <a:pt x="964" y="1665"/>
                  </a:lnTo>
                  <a:lnTo>
                    <a:pt x="964" y="1666"/>
                  </a:lnTo>
                  <a:lnTo>
                    <a:pt x="964" y="1667"/>
                  </a:lnTo>
                  <a:lnTo>
                    <a:pt x="964" y="1669"/>
                  </a:lnTo>
                  <a:lnTo>
                    <a:pt x="964" y="1670"/>
                  </a:lnTo>
                  <a:lnTo>
                    <a:pt x="964" y="1672"/>
                  </a:lnTo>
                  <a:lnTo>
                    <a:pt x="964" y="1676"/>
                  </a:lnTo>
                  <a:lnTo>
                    <a:pt x="964" y="1679"/>
                  </a:lnTo>
                  <a:lnTo>
                    <a:pt x="964" y="1680"/>
                  </a:lnTo>
                  <a:lnTo>
                    <a:pt x="964" y="1681"/>
                  </a:lnTo>
                  <a:lnTo>
                    <a:pt x="964" y="1685"/>
                  </a:lnTo>
                  <a:lnTo>
                    <a:pt x="964" y="1687"/>
                  </a:lnTo>
                  <a:lnTo>
                    <a:pt x="964" y="1688"/>
                  </a:lnTo>
                  <a:lnTo>
                    <a:pt x="964" y="1692"/>
                  </a:lnTo>
                  <a:lnTo>
                    <a:pt x="964" y="1694"/>
                  </a:lnTo>
                  <a:lnTo>
                    <a:pt x="964" y="1695"/>
                  </a:lnTo>
                  <a:lnTo>
                    <a:pt x="964" y="1698"/>
                  </a:lnTo>
                  <a:lnTo>
                    <a:pt x="964" y="1699"/>
                  </a:lnTo>
                  <a:lnTo>
                    <a:pt x="964" y="1700"/>
                  </a:lnTo>
                  <a:lnTo>
                    <a:pt x="964" y="1701"/>
                  </a:lnTo>
                  <a:lnTo>
                    <a:pt x="964" y="1705"/>
                  </a:lnTo>
                  <a:lnTo>
                    <a:pt x="964" y="1706"/>
                  </a:lnTo>
                  <a:lnTo>
                    <a:pt x="964" y="1707"/>
                  </a:lnTo>
                  <a:lnTo>
                    <a:pt x="964" y="1708"/>
                  </a:lnTo>
                  <a:lnTo>
                    <a:pt x="965" y="1714"/>
                  </a:lnTo>
                  <a:lnTo>
                    <a:pt x="965" y="1718"/>
                  </a:lnTo>
                  <a:lnTo>
                    <a:pt x="965" y="1720"/>
                  </a:lnTo>
                  <a:lnTo>
                    <a:pt x="965" y="1721"/>
                  </a:lnTo>
                  <a:lnTo>
                    <a:pt x="965" y="1723"/>
                  </a:lnTo>
                  <a:lnTo>
                    <a:pt x="965" y="1725"/>
                  </a:lnTo>
                  <a:lnTo>
                    <a:pt x="965" y="1727"/>
                  </a:lnTo>
                  <a:lnTo>
                    <a:pt x="965" y="1728"/>
                  </a:lnTo>
                  <a:lnTo>
                    <a:pt x="965" y="1730"/>
                  </a:lnTo>
                  <a:lnTo>
                    <a:pt x="965" y="1732"/>
                  </a:lnTo>
                  <a:lnTo>
                    <a:pt x="965" y="1733"/>
                  </a:lnTo>
                  <a:lnTo>
                    <a:pt x="965" y="1734"/>
                  </a:lnTo>
                  <a:lnTo>
                    <a:pt x="965" y="1735"/>
                  </a:lnTo>
                  <a:lnTo>
                    <a:pt x="965" y="1736"/>
                  </a:lnTo>
                  <a:lnTo>
                    <a:pt x="965" y="1737"/>
                  </a:lnTo>
                  <a:lnTo>
                    <a:pt x="965" y="1739"/>
                  </a:lnTo>
                  <a:lnTo>
                    <a:pt x="965" y="1740"/>
                  </a:lnTo>
                  <a:lnTo>
                    <a:pt x="965" y="1741"/>
                  </a:lnTo>
                  <a:lnTo>
                    <a:pt x="965" y="1742"/>
                  </a:lnTo>
                  <a:lnTo>
                    <a:pt x="965" y="1744"/>
                  </a:lnTo>
                  <a:lnTo>
                    <a:pt x="965" y="1746"/>
                  </a:lnTo>
                  <a:lnTo>
                    <a:pt x="965" y="1748"/>
                  </a:lnTo>
                  <a:lnTo>
                    <a:pt x="965" y="1749"/>
                  </a:lnTo>
                  <a:lnTo>
                    <a:pt x="966" y="1750"/>
                  </a:lnTo>
                  <a:lnTo>
                    <a:pt x="966" y="1751"/>
                  </a:lnTo>
                  <a:lnTo>
                    <a:pt x="966" y="1753"/>
                  </a:lnTo>
                  <a:lnTo>
                    <a:pt x="966" y="1754"/>
                  </a:lnTo>
                  <a:lnTo>
                    <a:pt x="966" y="1755"/>
                  </a:lnTo>
                  <a:lnTo>
                    <a:pt x="966" y="1756"/>
                  </a:lnTo>
                  <a:lnTo>
                    <a:pt x="966" y="1757"/>
                  </a:lnTo>
                  <a:lnTo>
                    <a:pt x="966" y="1760"/>
                  </a:lnTo>
                  <a:lnTo>
                    <a:pt x="966" y="1762"/>
                  </a:lnTo>
                  <a:lnTo>
                    <a:pt x="966" y="1763"/>
                  </a:lnTo>
                  <a:lnTo>
                    <a:pt x="966" y="1764"/>
                  </a:lnTo>
                  <a:lnTo>
                    <a:pt x="966" y="1767"/>
                  </a:lnTo>
                  <a:lnTo>
                    <a:pt x="966" y="1768"/>
                  </a:lnTo>
                  <a:lnTo>
                    <a:pt x="966" y="1769"/>
                  </a:lnTo>
                  <a:lnTo>
                    <a:pt x="966" y="1770"/>
                  </a:lnTo>
                  <a:lnTo>
                    <a:pt x="966" y="1771"/>
                  </a:lnTo>
                  <a:lnTo>
                    <a:pt x="966" y="1772"/>
                  </a:lnTo>
                  <a:lnTo>
                    <a:pt x="966" y="1774"/>
                  </a:lnTo>
                  <a:lnTo>
                    <a:pt x="966" y="1775"/>
                  </a:lnTo>
                  <a:lnTo>
                    <a:pt x="966" y="1776"/>
                  </a:lnTo>
                  <a:lnTo>
                    <a:pt x="966" y="1777"/>
                  </a:lnTo>
                  <a:lnTo>
                    <a:pt x="966" y="1778"/>
                  </a:lnTo>
                  <a:lnTo>
                    <a:pt x="966" y="1779"/>
                  </a:lnTo>
                  <a:lnTo>
                    <a:pt x="966" y="1781"/>
                  </a:lnTo>
                  <a:lnTo>
                    <a:pt x="966" y="1782"/>
                  </a:lnTo>
                  <a:lnTo>
                    <a:pt x="966" y="1783"/>
                  </a:lnTo>
                  <a:lnTo>
                    <a:pt x="966" y="1784"/>
                  </a:lnTo>
                  <a:lnTo>
                    <a:pt x="966" y="1785"/>
                  </a:lnTo>
                  <a:lnTo>
                    <a:pt x="966" y="1786"/>
                  </a:lnTo>
                  <a:lnTo>
                    <a:pt x="967" y="1789"/>
                  </a:lnTo>
                  <a:lnTo>
                    <a:pt x="967" y="1790"/>
                  </a:lnTo>
                  <a:lnTo>
                    <a:pt x="967" y="1792"/>
                  </a:lnTo>
                  <a:lnTo>
                    <a:pt x="967" y="1793"/>
                  </a:lnTo>
                  <a:lnTo>
                    <a:pt x="967" y="1795"/>
                  </a:lnTo>
                  <a:lnTo>
                    <a:pt x="967" y="1796"/>
                  </a:lnTo>
                  <a:lnTo>
                    <a:pt x="967" y="1797"/>
                  </a:lnTo>
                  <a:lnTo>
                    <a:pt x="967" y="1798"/>
                  </a:lnTo>
                  <a:lnTo>
                    <a:pt x="967" y="1799"/>
                  </a:lnTo>
                  <a:lnTo>
                    <a:pt x="967" y="1803"/>
                  </a:lnTo>
                  <a:lnTo>
                    <a:pt x="967" y="1806"/>
                  </a:lnTo>
                  <a:lnTo>
                    <a:pt x="967" y="1807"/>
                  </a:lnTo>
                  <a:lnTo>
                    <a:pt x="967" y="1813"/>
                  </a:lnTo>
                  <a:lnTo>
                    <a:pt x="967" y="1817"/>
                  </a:lnTo>
                  <a:lnTo>
                    <a:pt x="967" y="1823"/>
                  </a:lnTo>
                  <a:lnTo>
                    <a:pt x="967" y="1824"/>
                  </a:lnTo>
                  <a:lnTo>
                    <a:pt x="969" y="1832"/>
                  </a:lnTo>
                  <a:lnTo>
                    <a:pt x="969" y="1841"/>
                  </a:lnTo>
                  <a:lnTo>
                    <a:pt x="969" y="1842"/>
                  </a:lnTo>
                  <a:lnTo>
                    <a:pt x="969" y="1846"/>
                  </a:lnTo>
                  <a:lnTo>
                    <a:pt x="969" y="1848"/>
                  </a:lnTo>
                  <a:lnTo>
                    <a:pt x="969" y="1849"/>
                  </a:lnTo>
                  <a:lnTo>
                    <a:pt x="969" y="1851"/>
                  </a:lnTo>
                  <a:lnTo>
                    <a:pt x="969" y="1853"/>
                  </a:lnTo>
                  <a:lnTo>
                    <a:pt x="969" y="1855"/>
                  </a:lnTo>
                  <a:lnTo>
                    <a:pt x="969" y="1858"/>
                  </a:lnTo>
                  <a:lnTo>
                    <a:pt x="969" y="1859"/>
                  </a:lnTo>
                  <a:lnTo>
                    <a:pt x="969" y="1860"/>
                  </a:lnTo>
                  <a:lnTo>
                    <a:pt x="969" y="1862"/>
                  </a:lnTo>
                  <a:lnTo>
                    <a:pt x="969" y="1863"/>
                  </a:lnTo>
                  <a:lnTo>
                    <a:pt x="969" y="1865"/>
                  </a:lnTo>
                  <a:lnTo>
                    <a:pt x="969" y="1867"/>
                  </a:lnTo>
                  <a:lnTo>
                    <a:pt x="969" y="1869"/>
                  </a:lnTo>
                  <a:lnTo>
                    <a:pt x="969" y="1872"/>
                  </a:lnTo>
                  <a:lnTo>
                    <a:pt x="969" y="1874"/>
                  </a:lnTo>
                  <a:lnTo>
                    <a:pt x="969" y="1875"/>
                  </a:lnTo>
                  <a:lnTo>
                    <a:pt x="970" y="1876"/>
                  </a:lnTo>
                  <a:lnTo>
                    <a:pt x="970" y="1877"/>
                  </a:lnTo>
                  <a:lnTo>
                    <a:pt x="970" y="1879"/>
                  </a:lnTo>
                  <a:lnTo>
                    <a:pt x="970" y="1880"/>
                  </a:lnTo>
                  <a:lnTo>
                    <a:pt x="970" y="1881"/>
                  </a:lnTo>
                  <a:lnTo>
                    <a:pt x="970" y="1883"/>
                  </a:lnTo>
                  <a:lnTo>
                    <a:pt x="970" y="1884"/>
                  </a:lnTo>
                  <a:lnTo>
                    <a:pt x="970" y="1887"/>
                  </a:lnTo>
                  <a:lnTo>
                    <a:pt x="970" y="1889"/>
                  </a:lnTo>
                  <a:lnTo>
                    <a:pt x="970" y="1894"/>
                  </a:lnTo>
                  <a:lnTo>
                    <a:pt x="971" y="1899"/>
                  </a:lnTo>
                  <a:lnTo>
                    <a:pt x="971" y="1901"/>
                  </a:lnTo>
                  <a:lnTo>
                    <a:pt x="971" y="1903"/>
                  </a:lnTo>
                  <a:lnTo>
                    <a:pt x="971" y="1907"/>
                  </a:lnTo>
                  <a:lnTo>
                    <a:pt x="971" y="1911"/>
                  </a:lnTo>
                  <a:lnTo>
                    <a:pt x="971" y="1913"/>
                  </a:lnTo>
                  <a:lnTo>
                    <a:pt x="971" y="1915"/>
                  </a:lnTo>
                  <a:lnTo>
                    <a:pt x="971" y="1922"/>
                  </a:lnTo>
                  <a:lnTo>
                    <a:pt x="971" y="1925"/>
                  </a:lnTo>
                  <a:lnTo>
                    <a:pt x="971" y="1928"/>
                  </a:lnTo>
                  <a:lnTo>
                    <a:pt x="971" y="1929"/>
                  </a:lnTo>
                  <a:lnTo>
                    <a:pt x="971" y="1930"/>
                  </a:lnTo>
                  <a:lnTo>
                    <a:pt x="971" y="1931"/>
                  </a:lnTo>
                  <a:lnTo>
                    <a:pt x="971" y="1932"/>
                  </a:lnTo>
                  <a:lnTo>
                    <a:pt x="971" y="1935"/>
                  </a:lnTo>
                  <a:lnTo>
                    <a:pt x="971" y="1936"/>
                  </a:lnTo>
                  <a:lnTo>
                    <a:pt x="971" y="1937"/>
                  </a:lnTo>
                  <a:lnTo>
                    <a:pt x="971" y="1938"/>
                  </a:lnTo>
                  <a:lnTo>
                    <a:pt x="972" y="1948"/>
                  </a:lnTo>
                  <a:lnTo>
                    <a:pt x="972" y="1949"/>
                  </a:lnTo>
                  <a:lnTo>
                    <a:pt x="972" y="1952"/>
                  </a:lnTo>
                  <a:lnTo>
                    <a:pt x="972" y="1953"/>
                  </a:lnTo>
                  <a:lnTo>
                    <a:pt x="972" y="1956"/>
                  </a:lnTo>
                  <a:lnTo>
                    <a:pt x="972" y="1957"/>
                  </a:lnTo>
                  <a:lnTo>
                    <a:pt x="972" y="1958"/>
                  </a:lnTo>
                  <a:lnTo>
                    <a:pt x="972" y="1959"/>
                  </a:lnTo>
                  <a:lnTo>
                    <a:pt x="972" y="1962"/>
                  </a:lnTo>
                  <a:lnTo>
                    <a:pt x="972" y="1970"/>
                  </a:lnTo>
                  <a:lnTo>
                    <a:pt x="972" y="1972"/>
                  </a:lnTo>
                  <a:lnTo>
                    <a:pt x="971" y="1972"/>
                  </a:lnTo>
                  <a:lnTo>
                    <a:pt x="970" y="1972"/>
                  </a:lnTo>
                  <a:lnTo>
                    <a:pt x="969" y="1972"/>
                  </a:lnTo>
                  <a:lnTo>
                    <a:pt x="967" y="1972"/>
                  </a:lnTo>
                  <a:lnTo>
                    <a:pt x="965" y="1972"/>
                  </a:lnTo>
                  <a:lnTo>
                    <a:pt x="964" y="1972"/>
                  </a:lnTo>
                  <a:lnTo>
                    <a:pt x="963" y="1972"/>
                  </a:lnTo>
                  <a:lnTo>
                    <a:pt x="962" y="1972"/>
                  </a:lnTo>
                  <a:lnTo>
                    <a:pt x="960" y="1972"/>
                  </a:lnTo>
                  <a:lnTo>
                    <a:pt x="959" y="1972"/>
                  </a:lnTo>
                  <a:lnTo>
                    <a:pt x="957" y="1972"/>
                  </a:lnTo>
                  <a:lnTo>
                    <a:pt x="956" y="1972"/>
                  </a:lnTo>
                  <a:lnTo>
                    <a:pt x="955" y="1972"/>
                  </a:lnTo>
                  <a:lnTo>
                    <a:pt x="953" y="1972"/>
                  </a:lnTo>
                  <a:lnTo>
                    <a:pt x="952" y="1972"/>
                  </a:lnTo>
                  <a:lnTo>
                    <a:pt x="951" y="1972"/>
                  </a:lnTo>
                  <a:lnTo>
                    <a:pt x="950" y="1972"/>
                  </a:lnTo>
                  <a:lnTo>
                    <a:pt x="949" y="1972"/>
                  </a:lnTo>
                  <a:lnTo>
                    <a:pt x="948" y="1972"/>
                  </a:lnTo>
                  <a:lnTo>
                    <a:pt x="942" y="1973"/>
                  </a:lnTo>
                  <a:lnTo>
                    <a:pt x="939" y="1973"/>
                  </a:lnTo>
                  <a:lnTo>
                    <a:pt x="938" y="1973"/>
                  </a:lnTo>
                  <a:lnTo>
                    <a:pt x="937" y="1973"/>
                  </a:lnTo>
                  <a:lnTo>
                    <a:pt x="936" y="1973"/>
                  </a:lnTo>
                  <a:lnTo>
                    <a:pt x="935" y="1973"/>
                  </a:lnTo>
                  <a:lnTo>
                    <a:pt x="934" y="1973"/>
                  </a:lnTo>
                  <a:lnTo>
                    <a:pt x="932" y="1973"/>
                  </a:lnTo>
                  <a:lnTo>
                    <a:pt x="931" y="1973"/>
                  </a:lnTo>
                  <a:lnTo>
                    <a:pt x="930" y="1973"/>
                  </a:lnTo>
                  <a:lnTo>
                    <a:pt x="927" y="1973"/>
                  </a:lnTo>
                  <a:lnTo>
                    <a:pt x="925" y="1973"/>
                  </a:lnTo>
                  <a:lnTo>
                    <a:pt x="924" y="1973"/>
                  </a:lnTo>
                  <a:lnTo>
                    <a:pt x="923" y="1973"/>
                  </a:lnTo>
                  <a:lnTo>
                    <a:pt x="922" y="1973"/>
                  </a:lnTo>
                  <a:lnTo>
                    <a:pt x="921" y="1973"/>
                  </a:lnTo>
                  <a:lnTo>
                    <a:pt x="920" y="1973"/>
                  </a:lnTo>
                  <a:lnTo>
                    <a:pt x="918" y="1973"/>
                  </a:lnTo>
                  <a:lnTo>
                    <a:pt x="917" y="1973"/>
                  </a:lnTo>
                  <a:lnTo>
                    <a:pt x="915" y="1973"/>
                  </a:lnTo>
                  <a:lnTo>
                    <a:pt x="914" y="1973"/>
                  </a:lnTo>
                  <a:lnTo>
                    <a:pt x="913" y="1973"/>
                  </a:lnTo>
                  <a:lnTo>
                    <a:pt x="911" y="1973"/>
                  </a:lnTo>
                  <a:lnTo>
                    <a:pt x="907" y="1973"/>
                  </a:lnTo>
                  <a:lnTo>
                    <a:pt x="902" y="1973"/>
                  </a:lnTo>
                  <a:lnTo>
                    <a:pt x="894" y="1973"/>
                  </a:lnTo>
                  <a:lnTo>
                    <a:pt x="893" y="1974"/>
                  </a:lnTo>
                  <a:lnTo>
                    <a:pt x="892" y="1974"/>
                  </a:lnTo>
                  <a:lnTo>
                    <a:pt x="888" y="1974"/>
                  </a:lnTo>
                  <a:lnTo>
                    <a:pt x="887" y="1974"/>
                  </a:lnTo>
                  <a:lnTo>
                    <a:pt x="886" y="1974"/>
                  </a:lnTo>
                  <a:lnTo>
                    <a:pt x="885" y="1974"/>
                  </a:lnTo>
                  <a:lnTo>
                    <a:pt x="883" y="1974"/>
                  </a:lnTo>
                  <a:lnTo>
                    <a:pt x="881" y="1974"/>
                  </a:lnTo>
                  <a:lnTo>
                    <a:pt x="880" y="1974"/>
                  </a:lnTo>
                  <a:lnTo>
                    <a:pt x="879" y="1974"/>
                  </a:lnTo>
                  <a:lnTo>
                    <a:pt x="878" y="1974"/>
                  </a:lnTo>
                  <a:lnTo>
                    <a:pt x="876" y="1974"/>
                  </a:lnTo>
                  <a:lnTo>
                    <a:pt x="874" y="1974"/>
                  </a:lnTo>
                  <a:lnTo>
                    <a:pt x="873" y="1974"/>
                  </a:lnTo>
                  <a:lnTo>
                    <a:pt x="872" y="1974"/>
                  </a:lnTo>
                  <a:lnTo>
                    <a:pt x="868" y="1974"/>
                  </a:lnTo>
                  <a:lnTo>
                    <a:pt x="867" y="1974"/>
                  </a:lnTo>
                  <a:lnTo>
                    <a:pt x="866" y="1974"/>
                  </a:lnTo>
                  <a:lnTo>
                    <a:pt x="861" y="1974"/>
                  </a:lnTo>
                  <a:lnTo>
                    <a:pt x="858" y="1974"/>
                  </a:lnTo>
                  <a:lnTo>
                    <a:pt x="855" y="1974"/>
                  </a:lnTo>
                  <a:lnTo>
                    <a:pt x="853" y="1974"/>
                  </a:lnTo>
                  <a:lnTo>
                    <a:pt x="851" y="1974"/>
                  </a:lnTo>
                  <a:lnTo>
                    <a:pt x="848" y="1974"/>
                  </a:lnTo>
                  <a:lnTo>
                    <a:pt x="835" y="1976"/>
                  </a:lnTo>
                  <a:lnTo>
                    <a:pt x="834" y="1976"/>
                  </a:lnTo>
                  <a:lnTo>
                    <a:pt x="833" y="1976"/>
                  </a:lnTo>
                  <a:lnTo>
                    <a:pt x="832" y="1976"/>
                  </a:lnTo>
                  <a:lnTo>
                    <a:pt x="831" y="1976"/>
                  </a:lnTo>
                  <a:lnTo>
                    <a:pt x="830" y="1976"/>
                  </a:lnTo>
                  <a:lnTo>
                    <a:pt x="827" y="1976"/>
                  </a:lnTo>
                  <a:lnTo>
                    <a:pt x="824" y="1976"/>
                  </a:lnTo>
                  <a:lnTo>
                    <a:pt x="821" y="1976"/>
                  </a:lnTo>
                  <a:lnTo>
                    <a:pt x="818" y="1976"/>
                  </a:lnTo>
                  <a:lnTo>
                    <a:pt x="817" y="1976"/>
                  </a:lnTo>
                  <a:lnTo>
                    <a:pt x="814" y="1976"/>
                  </a:lnTo>
                  <a:lnTo>
                    <a:pt x="813" y="1976"/>
                  </a:lnTo>
                  <a:lnTo>
                    <a:pt x="811" y="1976"/>
                  </a:lnTo>
                  <a:lnTo>
                    <a:pt x="807" y="1976"/>
                  </a:lnTo>
                  <a:lnTo>
                    <a:pt x="804" y="1976"/>
                  </a:lnTo>
                  <a:lnTo>
                    <a:pt x="800" y="1976"/>
                  </a:lnTo>
                  <a:lnTo>
                    <a:pt x="799" y="1976"/>
                  </a:lnTo>
                  <a:lnTo>
                    <a:pt x="795" y="1976"/>
                  </a:lnTo>
                  <a:lnTo>
                    <a:pt x="793" y="1976"/>
                  </a:lnTo>
                  <a:lnTo>
                    <a:pt x="788" y="1977"/>
                  </a:lnTo>
                  <a:lnTo>
                    <a:pt x="785" y="1977"/>
                  </a:lnTo>
                  <a:lnTo>
                    <a:pt x="784" y="1977"/>
                  </a:lnTo>
                  <a:lnTo>
                    <a:pt x="779" y="1977"/>
                  </a:lnTo>
                  <a:lnTo>
                    <a:pt x="778" y="1977"/>
                  </a:lnTo>
                  <a:lnTo>
                    <a:pt x="776" y="1977"/>
                  </a:lnTo>
                  <a:lnTo>
                    <a:pt x="774" y="1977"/>
                  </a:lnTo>
                  <a:lnTo>
                    <a:pt x="770" y="1977"/>
                  </a:lnTo>
                  <a:lnTo>
                    <a:pt x="769" y="1977"/>
                  </a:lnTo>
                  <a:lnTo>
                    <a:pt x="767" y="1977"/>
                  </a:lnTo>
                  <a:lnTo>
                    <a:pt x="764" y="1977"/>
                  </a:lnTo>
                  <a:lnTo>
                    <a:pt x="763" y="1977"/>
                  </a:lnTo>
                  <a:lnTo>
                    <a:pt x="757" y="1977"/>
                  </a:lnTo>
                  <a:lnTo>
                    <a:pt x="756" y="1977"/>
                  </a:lnTo>
                  <a:lnTo>
                    <a:pt x="755" y="1977"/>
                  </a:lnTo>
                  <a:lnTo>
                    <a:pt x="754" y="1977"/>
                  </a:lnTo>
                  <a:lnTo>
                    <a:pt x="754" y="1976"/>
                  </a:lnTo>
                  <a:lnTo>
                    <a:pt x="754" y="1974"/>
                  </a:lnTo>
                  <a:lnTo>
                    <a:pt x="754" y="1973"/>
                  </a:lnTo>
                  <a:lnTo>
                    <a:pt x="748" y="1973"/>
                  </a:lnTo>
                  <a:lnTo>
                    <a:pt x="747" y="1973"/>
                  </a:lnTo>
                  <a:lnTo>
                    <a:pt x="746" y="1973"/>
                  </a:lnTo>
                  <a:lnTo>
                    <a:pt x="744" y="1973"/>
                  </a:lnTo>
                  <a:lnTo>
                    <a:pt x="741" y="1973"/>
                  </a:lnTo>
                  <a:lnTo>
                    <a:pt x="737" y="1973"/>
                  </a:lnTo>
                  <a:lnTo>
                    <a:pt x="736" y="1973"/>
                  </a:lnTo>
                  <a:lnTo>
                    <a:pt x="732" y="1973"/>
                  </a:lnTo>
                  <a:lnTo>
                    <a:pt x="730" y="1973"/>
                  </a:lnTo>
                  <a:lnTo>
                    <a:pt x="729" y="1973"/>
                  </a:lnTo>
                  <a:lnTo>
                    <a:pt x="728" y="1973"/>
                  </a:lnTo>
                  <a:lnTo>
                    <a:pt x="725" y="1973"/>
                  </a:lnTo>
                  <a:lnTo>
                    <a:pt x="720" y="1974"/>
                  </a:lnTo>
                  <a:lnTo>
                    <a:pt x="719" y="1974"/>
                  </a:lnTo>
                  <a:lnTo>
                    <a:pt x="719" y="1979"/>
                  </a:lnTo>
                  <a:lnTo>
                    <a:pt x="719" y="1981"/>
                  </a:lnTo>
                  <a:lnTo>
                    <a:pt x="719" y="1985"/>
                  </a:lnTo>
                  <a:lnTo>
                    <a:pt x="720" y="1986"/>
                  </a:lnTo>
                  <a:lnTo>
                    <a:pt x="720" y="1988"/>
                  </a:lnTo>
                  <a:lnTo>
                    <a:pt x="720" y="1990"/>
                  </a:lnTo>
                  <a:lnTo>
                    <a:pt x="720" y="1992"/>
                  </a:lnTo>
                  <a:lnTo>
                    <a:pt x="720" y="1995"/>
                  </a:lnTo>
                  <a:lnTo>
                    <a:pt x="720" y="1998"/>
                  </a:lnTo>
                  <a:lnTo>
                    <a:pt x="720" y="1999"/>
                  </a:lnTo>
                  <a:lnTo>
                    <a:pt x="720" y="2006"/>
                  </a:lnTo>
                  <a:lnTo>
                    <a:pt x="720" y="2007"/>
                  </a:lnTo>
                  <a:lnTo>
                    <a:pt x="720" y="2012"/>
                  </a:lnTo>
                  <a:lnTo>
                    <a:pt x="720" y="2014"/>
                  </a:lnTo>
                  <a:lnTo>
                    <a:pt x="721" y="2019"/>
                  </a:lnTo>
                  <a:lnTo>
                    <a:pt x="721" y="2020"/>
                  </a:lnTo>
                  <a:lnTo>
                    <a:pt x="721" y="2023"/>
                  </a:lnTo>
                  <a:lnTo>
                    <a:pt x="721" y="2028"/>
                  </a:lnTo>
                  <a:lnTo>
                    <a:pt x="721" y="2034"/>
                  </a:lnTo>
                  <a:lnTo>
                    <a:pt x="721" y="2039"/>
                  </a:lnTo>
                  <a:lnTo>
                    <a:pt x="721" y="2049"/>
                  </a:lnTo>
                  <a:lnTo>
                    <a:pt x="722" y="2058"/>
                  </a:lnTo>
                  <a:lnTo>
                    <a:pt x="722" y="2062"/>
                  </a:lnTo>
                  <a:lnTo>
                    <a:pt x="722" y="2079"/>
                  </a:lnTo>
                  <a:lnTo>
                    <a:pt x="722" y="2081"/>
                  </a:lnTo>
                  <a:lnTo>
                    <a:pt x="722" y="2084"/>
                  </a:lnTo>
                  <a:lnTo>
                    <a:pt x="722" y="2085"/>
                  </a:lnTo>
                  <a:lnTo>
                    <a:pt x="722" y="2086"/>
                  </a:lnTo>
                  <a:lnTo>
                    <a:pt x="722" y="2088"/>
                  </a:lnTo>
                  <a:lnTo>
                    <a:pt x="722" y="2089"/>
                  </a:lnTo>
                  <a:lnTo>
                    <a:pt x="722" y="2090"/>
                  </a:lnTo>
                  <a:lnTo>
                    <a:pt x="722" y="2091"/>
                  </a:lnTo>
                  <a:lnTo>
                    <a:pt x="722" y="2095"/>
                  </a:lnTo>
                  <a:lnTo>
                    <a:pt x="723" y="2098"/>
                  </a:lnTo>
                  <a:lnTo>
                    <a:pt x="723" y="2099"/>
                  </a:lnTo>
                  <a:lnTo>
                    <a:pt x="723" y="2103"/>
                  </a:lnTo>
                  <a:lnTo>
                    <a:pt x="723" y="2104"/>
                  </a:lnTo>
                  <a:lnTo>
                    <a:pt x="723" y="2105"/>
                  </a:lnTo>
                  <a:lnTo>
                    <a:pt x="723" y="2109"/>
                  </a:lnTo>
                  <a:lnTo>
                    <a:pt x="723" y="2112"/>
                  </a:lnTo>
                  <a:lnTo>
                    <a:pt x="722" y="2112"/>
                  </a:lnTo>
                  <a:lnTo>
                    <a:pt x="721" y="2112"/>
                  </a:lnTo>
                  <a:lnTo>
                    <a:pt x="715" y="2112"/>
                  </a:lnTo>
                  <a:lnTo>
                    <a:pt x="708" y="2112"/>
                  </a:lnTo>
                  <a:lnTo>
                    <a:pt x="706" y="2112"/>
                  </a:lnTo>
                  <a:lnTo>
                    <a:pt x="698" y="2112"/>
                  </a:lnTo>
                  <a:lnTo>
                    <a:pt x="698" y="2113"/>
                  </a:lnTo>
                  <a:lnTo>
                    <a:pt x="698" y="2115"/>
                  </a:lnTo>
                  <a:lnTo>
                    <a:pt x="698" y="2116"/>
                  </a:lnTo>
                  <a:lnTo>
                    <a:pt x="695" y="2116"/>
                  </a:lnTo>
                  <a:lnTo>
                    <a:pt x="694" y="2116"/>
                  </a:lnTo>
                  <a:lnTo>
                    <a:pt x="692" y="2116"/>
                  </a:lnTo>
                  <a:lnTo>
                    <a:pt x="691" y="2115"/>
                  </a:lnTo>
                  <a:lnTo>
                    <a:pt x="690" y="2113"/>
                  </a:lnTo>
                  <a:lnTo>
                    <a:pt x="686" y="2113"/>
                  </a:lnTo>
                  <a:lnTo>
                    <a:pt x="678" y="2113"/>
                  </a:lnTo>
                  <a:lnTo>
                    <a:pt x="667" y="2113"/>
                  </a:lnTo>
                  <a:lnTo>
                    <a:pt x="664" y="2113"/>
                  </a:lnTo>
                  <a:lnTo>
                    <a:pt x="656" y="2113"/>
                  </a:lnTo>
                  <a:lnTo>
                    <a:pt x="652" y="2113"/>
                  </a:lnTo>
                  <a:lnTo>
                    <a:pt x="652" y="2115"/>
                  </a:lnTo>
                  <a:lnTo>
                    <a:pt x="651" y="2115"/>
                  </a:lnTo>
                  <a:lnTo>
                    <a:pt x="651" y="2116"/>
                  </a:lnTo>
                  <a:lnTo>
                    <a:pt x="651" y="2117"/>
                  </a:lnTo>
                  <a:lnTo>
                    <a:pt x="650" y="2117"/>
                  </a:lnTo>
                  <a:lnTo>
                    <a:pt x="650" y="2118"/>
                  </a:lnTo>
                  <a:lnTo>
                    <a:pt x="649" y="2118"/>
                  </a:lnTo>
                  <a:lnTo>
                    <a:pt x="648" y="2118"/>
                  </a:lnTo>
                  <a:lnTo>
                    <a:pt x="646" y="2118"/>
                  </a:lnTo>
                  <a:lnTo>
                    <a:pt x="646" y="2119"/>
                  </a:lnTo>
                  <a:lnTo>
                    <a:pt x="646" y="2120"/>
                  </a:lnTo>
                  <a:lnTo>
                    <a:pt x="646" y="2122"/>
                  </a:lnTo>
                  <a:lnTo>
                    <a:pt x="645" y="2122"/>
                  </a:lnTo>
                  <a:lnTo>
                    <a:pt x="645" y="2123"/>
                  </a:lnTo>
                  <a:lnTo>
                    <a:pt x="645" y="2124"/>
                  </a:lnTo>
                  <a:lnTo>
                    <a:pt x="645" y="2125"/>
                  </a:lnTo>
                  <a:lnTo>
                    <a:pt x="644" y="2125"/>
                  </a:lnTo>
                  <a:lnTo>
                    <a:pt x="644" y="2126"/>
                  </a:lnTo>
                  <a:lnTo>
                    <a:pt x="643" y="2127"/>
                  </a:lnTo>
                  <a:lnTo>
                    <a:pt x="642" y="2127"/>
                  </a:lnTo>
                  <a:lnTo>
                    <a:pt x="641" y="2127"/>
                  </a:lnTo>
                  <a:lnTo>
                    <a:pt x="641" y="2129"/>
                  </a:lnTo>
                  <a:lnTo>
                    <a:pt x="641" y="2130"/>
                  </a:lnTo>
                  <a:lnTo>
                    <a:pt x="639" y="2130"/>
                  </a:lnTo>
                  <a:lnTo>
                    <a:pt x="639" y="2131"/>
                  </a:lnTo>
                  <a:lnTo>
                    <a:pt x="638" y="2131"/>
                  </a:lnTo>
                  <a:lnTo>
                    <a:pt x="638" y="2132"/>
                  </a:lnTo>
                  <a:lnTo>
                    <a:pt x="638" y="2133"/>
                  </a:lnTo>
                  <a:lnTo>
                    <a:pt x="637" y="2134"/>
                  </a:lnTo>
                  <a:lnTo>
                    <a:pt x="637" y="2136"/>
                  </a:lnTo>
                  <a:lnTo>
                    <a:pt x="636" y="2137"/>
                  </a:lnTo>
                  <a:lnTo>
                    <a:pt x="636" y="2138"/>
                  </a:lnTo>
                  <a:lnTo>
                    <a:pt x="637" y="2138"/>
                  </a:lnTo>
                  <a:lnTo>
                    <a:pt x="637" y="2139"/>
                  </a:lnTo>
                  <a:lnTo>
                    <a:pt x="637" y="2140"/>
                  </a:lnTo>
                  <a:lnTo>
                    <a:pt x="638" y="2140"/>
                  </a:lnTo>
                  <a:lnTo>
                    <a:pt x="639" y="2140"/>
                  </a:lnTo>
                  <a:lnTo>
                    <a:pt x="639" y="2141"/>
                  </a:lnTo>
                  <a:lnTo>
                    <a:pt x="639" y="2143"/>
                  </a:lnTo>
                  <a:lnTo>
                    <a:pt x="641" y="2143"/>
                  </a:lnTo>
                  <a:lnTo>
                    <a:pt x="641" y="2144"/>
                  </a:lnTo>
                  <a:lnTo>
                    <a:pt x="641" y="2145"/>
                  </a:lnTo>
                  <a:lnTo>
                    <a:pt x="642" y="2146"/>
                  </a:lnTo>
                  <a:lnTo>
                    <a:pt x="643" y="2146"/>
                  </a:lnTo>
                  <a:lnTo>
                    <a:pt x="643" y="2147"/>
                  </a:lnTo>
                  <a:lnTo>
                    <a:pt x="644" y="2147"/>
                  </a:lnTo>
                  <a:lnTo>
                    <a:pt x="645" y="2148"/>
                  </a:lnTo>
                  <a:lnTo>
                    <a:pt x="645" y="2150"/>
                  </a:lnTo>
                  <a:lnTo>
                    <a:pt x="646" y="2150"/>
                  </a:lnTo>
                  <a:lnTo>
                    <a:pt x="646" y="2151"/>
                  </a:lnTo>
                  <a:lnTo>
                    <a:pt x="646" y="2152"/>
                  </a:lnTo>
                  <a:lnTo>
                    <a:pt x="648" y="2152"/>
                  </a:lnTo>
                  <a:lnTo>
                    <a:pt x="648" y="2153"/>
                  </a:lnTo>
                  <a:lnTo>
                    <a:pt x="649" y="2153"/>
                  </a:lnTo>
                  <a:lnTo>
                    <a:pt x="649" y="2154"/>
                  </a:lnTo>
                  <a:lnTo>
                    <a:pt x="650" y="2154"/>
                  </a:lnTo>
                  <a:lnTo>
                    <a:pt x="650" y="2155"/>
                  </a:lnTo>
                  <a:lnTo>
                    <a:pt x="651" y="2155"/>
                  </a:lnTo>
                  <a:lnTo>
                    <a:pt x="651" y="2157"/>
                  </a:lnTo>
                  <a:lnTo>
                    <a:pt x="652" y="2157"/>
                  </a:lnTo>
                  <a:lnTo>
                    <a:pt x="652" y="2158"/>
                  </a:lnTo>
                  <a:lnTo>
                    <a:pt x="653" y="2158"/>
                  </a:lnTo>
                  <a:lnTo>
                    <a:pt x="653" y="2159"/>
                  </a:lnTo>
                  <a:lnTo>
                    <a:pt x="655" y="2159"/>
                  </a:lnTo>
                  <a:lnTo>
                    <a:pt x="655" y="2160"/>
                  </a:lnTo>
                  <a:lnTo>
                    <a:pt x="656" y="2160"/>
                  </a:lnTo>
                  <a:lnTo>
                    <a:pt x="656" y="2161"/>
                  </a:lnTo>
                  <a:lnTo>
                    <a:pt x="656" y="2162"/>
                  </a:lnTo>
                  <a:lnTo>
                    <a:pt x="656" y="2164"/>
                  </a:lnTo>
                  <a:lnTo>
                    <a:pt x="657" y="2164"/>
                  </a:lnTo>
                  <a:lnTo>
                    <a:pt x="657" y="2165"/>
                  </a:lnTo>
                  <a:lnTo>
                    <a:pt x="657" y="2166"/>
                  </a:lnTo>
                  <a:lnTo>
                    <a:pt x="658" y="2167"/>
                  </a:lnTo>
                  <a:lnTo>
                    <a:pt x="658" y="2168"/>
                  </a:lnTo>
                  <a:lnTo>
                    <a:pt x="658" y="2169"/>
                  </a:lnTo>
                  <a:lnTo>
                    <a:pt x="659" y="2171"/>
                  </a:lnTo>
                  <a:lnTo>
                    <a:pt x="659" y="2172"/>
                  </a:lnTo>
                  <a:lnTo>
                    <a:pt x="659" y="2173"/>
                  </a:lnTo>
                  <a:lnTo>
                    <a:pt x="653" y="2173"/>
                  </a:lnTo>
                  <a:lnTo>
                    <a:pt x="651" y="2173"/>
                  </a:lnTo>
                  <a:lnTo>
                    <a:pt x="648" y="2174"/>
                  </a:lnTo>
                  <a:lnTo>
                    <a:pt x="646" y="2174"/>
                  </a:lnTo>
                  <a:lnTo>
                    <a:pt x="645" y="2174"/>
                  </a:lnTo>
                  <a:lnTo>
                    <a:pt x="644" y="2174"/>
                  </a:lnTo>
                  <a:lnTo>
                    <a:pt x="643" y="2174"/>
                  </a:lnTo>
                  <a:lnTo>
                    <a:pt x="642" y="2174"/>
                  </a:lnTo>
                  <a:lnTo>
                    <a:pt x="641" y="2174"/>
                  </a:lnTo>
                  <a:lnTo>
                    <a:pt x="639" y="2174"/>
                  </a:lnTo>
                  <a:lnTo>
                    <a:pt x="638" y="2174"/>
                  </a:lnTo>
                  <a:lnTo>
                    <a:pt x="637" y="2174"/>
                  </a:lnTo>
                  <a:lnTo>
                    <a:pt x="636" y="2174"/>
                  </a:lnTo>
                  <a:lnTo>
                    <a:pt x="635" y="2174"/>
                  </a:lnTo>
                  <a:lnTo>
                    <a:pt x="634" y="2174"/>
                  </a:lnTo>
                  <a:lnTo>
                    <a:pt x="632" y="2174"/>
                  </a:lnTo>
                  <a:lnTo>
                    <a:pt x="631" y="2174"/>
                  </a:lnTo>
                  <a:lnTo>
                    <a:pt x="620" y="2174"/>
                  </a:lnTo>
                  <a:lnTo>
                    <a:pt x="614" y="2174"/>
                  </a:lnTo>
                  <a:lnTo>
                    <a:pt x="612" y="2174"/>
                  </a:lnTo>
                  <a:lnTo>
                    <a:pt x="614" y="2174"/>
                  </a:lnTo>
                  <a:lnTo>
                    <a:pt x="614" y="2175"/>
                  </a:lnTo>
                  <a:lnTo>
                    <a:pt x="614" y="2176"/>
                  </a:lnTo>
                  <a:lnTo>
                    <a:pt x="614" y="2178"/>
                  </a:lnTo>
                  <a:lnTo>
                    <a:pt x="614" y="2179"/>
                  </a:lnTo>
                  <a:lnTo>
                    <a:pt x="614" y="2180"/>
                  </a:lnTo>
                  <a:lnTo>
                    <a:pt x="615" y="2180"/>
                  </a:lnTo>
                  <a:lnTo>
                    <a:pt x="612" y="2180"/>
                  </a:lnTo>
                  <a:lnTo>
                    <a:pt x="611" y="2180"/>
                  </a:lnTo>
                  <a:lnTo>
                    <a:pt x="610" y="2180"/>
                  </a:lnTo>
                  <a:lnTo>
                    <a:pt x="609" y="2180"/>
                  </a:lnTo>
                  <a:lnTo>
                    <a:pt x="603" y="2180"/>
                  </a:lnTo>
                  <a:lnTo>
                    <a:pt x="602" y="2180"/>
                  </a:lnTo>
                  <a:lnTo>
                    <a:pt x="602" y="2181"/>
                  </a:lnTo>
                  <a:lnTo>
                    <a:pt x="601" y="2181"/>
                  </a:lnTo>
                  <a:lnTo>
                    <a:pt x="601" y="2180"/>
                  </a:lnTo>
                  <a:lnTo>
                    <a:pt x="600" y="2180"/>
                  </a:lnTo>
                  <a:lnTo>
                    <a:pt x="600" y="2181"/>
                  </a:lnTo>
                  <a:lnTo>
                    <a:pt x="598" y="2181"/>
                  </a:lnTo>
                  <a:lnTo>
                    <a:pt x="597" y="2181"/>
                  </a:lnTo>
                  <a:lnTo>
                    <a:pt x="597" y="2180"/>
                  </a:lnTo>
                  <a:lnTo>
                    <a:pt x="596" y="2180"/>
                  </a:lnTo>
                  <a:lnTo>
                    <a:pt x="595" y="2180"/>
                  </a:lnTo>
                  <a:lnTo>
                    <a:pt x="594" y="2180"/>
                  </a:lnTo>
                  <a:lnTo>
                    <a:pt x="593" y="2180"/>
                  </a:lnTo>
                  <a:lnTo>
                    <a:pt x="591" y="2180"/>
                  </a:lnTo>
                  <a:lnTo>
                    <a:pt x="590" y="2180"/>
                  </a:lnTo>
                  <a:lnTo>
                    <a:pt x="589" y="2180"/>
                  </a:lnTo>
                  <a:lnTo>
                    <a:pt x="589" y="2179"/>
                  </a:lnTo>
                  <a:lnTo>
                    <a:pt x="588" y="2179"/>
                  </a:lnTo>
                  <a:lnTo>
                    <a:pt x="588" y="2178"/>
                  </a:lnTo>
                  <a:lnTo>
                    <a:pt x="587" y="2178"/>
                  </a:lnTo>
                  <a:lnTo>
                    <a:pt x="587" y="2179"/>
                  </a:lnTo>
                  <a:lnTo>
                    <a:pt x="587" y="2183"/>
                  </a:lnTo>
                  <a:lnTo>
                    <a:pt x="587" y="2185"/>
                  </a:lnTo>
                  <a:lnTo>
                    <a:pt x="587" y="2186"/>
                  </a:lnTo>
                  <a:lnTo>
                    <a:pt x="587" y="2187"/>
                  </a:lnTo>
                  <a:lnTo>
                    <a:pt x="587" y="2188"/>
                  </a:lnTo>
                  <a:lnTo>
                    <a:pt x="587" y="2189"/>
                  </a:lnTo>
                  <a:lnTo>
                    <a:pt x="587" y="2190"/>
                  </a:lnTo>
                  <a:lnTo>
                    <a:pt x="587" y="2192"/>
                  </a:lnTo>
                  <a:lnTo>
                    <a:pt x="587" y="2193"/>
                  </a:lnTo>
                  <a:lnTo>
                    <a:pt x="586" y="2193"/>
                  </a:lnTo>
                  <a:lnTo>
                    <a:pt x="584" y="2193"/>
                  </a:lnTo>
                  <a:lnTo>
                    <a:pt x="583" y="2193"/>
                  </a:lnTo>
                  <a:lnTo>
                    <a:pt x="582" y="2193"/>
                  </a:lnTo>
                  <a:lnTo>
                    <a:pt x="581" y="2193"/>
                  </a:lnTo>
                  <a:lnTo>
                    <a:pt x="581" y="2194"/>
                  </a:lnTo>
                  <a:lnTo>
                    <a:pt x="581" y="2195"/>
                  </a:lnTo>
                  <a:lnTo>
                    <a:pt x="581" y="2196"/>
                  </a:lnTo>
                  <a:lnTo>
                    <a:pt x="581" y="2199"/>
                  </a:lnTo>
                  <a:lnTo>
                    <a:pt x="581" y="2200"/>
                  </a:lnTo>
                  <a:lnTo>
                    <a:pt x="581" y="2201"/>
                  </a:lnTo>
                  <a:lnTo>
                    <a:pt x="581" y="2202"/>
                  </a:lnTo>
                  <a:lnTo>
                    <a:pt x="581" y="2203"/>
                  </a:lnTo>
                  <a:lnTo>
                    <a:pt x="581" y="2204"/>
                  </a:lnTo>
                  <a:lnTo>
                    <a:pt x="581" y="2206"/>
                  </a:lnTo>
                  <a:lnTo>
                    <a:pt x="581" y="2207"/>
                  </a:lnTo>
                  <a:lnTo>
                    <a:pt x="581" y="2208"/>
                  </a:lnTo>
                  <a:lnTo>
                    <a:pt x="581" y="2209"/>
                  </a:lnTo>
                  <a:lnTo>
                    <a:pt x="581" y="2210"/>
                  </a:lnTo>
                  <a:lnTo>
                    <a:pt x="581" y="2211"/>
                  </a:lnTo>
                  <a:lnTo>
                    <a:pt x="581" y="2213"/>
                  </a:lnTo>
                  <a:lnTo>
                    <a:pt x="581" y="2214"/>
                  </a:lnTo>
                  <a:lnTo>
                    <a:pt x="581" y="2215"/>
                  </a:lnTo>
                  <a:lnTo>
                    <a:pt x="581" y="2216"/>
                  </a:lnTo>
                  <a:lnTo>
                    <a:pt x="581" y="2217"/>
                  </a:lnTo>
                  <a:lnTo>
                    <a:pt x="581" y="2218"/>
                  </a:lnTo>
                  <a:lnTo>
                    <a:pt x="580" y="2218"/>
                  </a:lnTo>
                  <a:lnTo>
                    <a:pt x="579" y="2218"/>
                  </a:lnTo>
                  <a:lnTo>
                    <a:pt x="577" y="2218"/>
                  </a:lnTo>
                  <a:lnTo>
                    <a:pt x="576" y="2218"/>
                  </a:lnTo>
                  <a:lnTo>
                    <a:pt x="576" y="2220"/>
                  </a:lnTo>
                  <a:lnTo>
                    <a:pt x="576" y="2221"/>
                  </a:lnTo>
                  <a:lnTo>
                    <a:pt x="576" y="2222"/>
                  </a:lnTo>
                  <a:lnTo>
                    <a:pt x="576" y="2223"/>
                  </a:lnTo>
                  <a:lnTo>
                    <a:pt x="577" y="2223"/>
                  </a:lnTo>
                  <a:lnTo>
                    <a:pt x="577" y="2224"/>
                  </a:lnTo>
                  <a:lnTo>
                    <a:pt x="579" y="2224"/>
                  </a:lnTo>
                  <a:lnTo>
                    <a:pt x="579" y="2225"/>
                  </a:lnTo>
                  <a:lnTo>
                    <a:pt x="579" y="2227"/>
                  </a:lnTo>
                  <a:lnTo>
                    <a:pt x="579" y="2228"/>
                  </a:lnTo>
                  <a:lnTo>
                    <a:pt x="579" y="2229"/>
                  </a:lnTo>
                  <a:lnTo>
                    <a:pt x="579" y="2230"/>
                  </a:lnTo>
                  <a:lnTo>
                    <a:pt x="579" y="2231"/>
                  </a:lnTo>
                  <a:lnTo>
                    <a:pt x="579" y="2232"/>
                  </a:lnTo>
                  <a:lnTo>
                    <a:pt x="579" y="2234"/>
                  </a:lnTo>
                  <a:lnTo>
                    <a:pt x="577" y="2234"/>
                  </a:lnTo>
                  <a:lnTo>
                    <a:pt x="576" y="2234"/>
                  </a:lnTo>
                  <a:lnTo>
                    <a:pt x="575" y="2234"/>
                  </a:lnTo>
                  <a:lnTo>
                    <a:pt x="575" y="2235"/>
                  </a:lnTo>
                  <a:lnTo>
                    <a:pt x="575" y="2236"/>
                  </a:lnTo>
                  <a:lnTo>
                    <a:pt x="574" y="2236"/>
                  </a:lnTo>
                  <a:lnTo>
                    <a:pt x="574" y="2237"/>
                  </a:lnTo>
                  <a:lnTo>
                    <a:pt x="575" y="2237"/>
                  </a:lnTo>
                  <a:lnTo>
                    <a:pt x="575" y="2238"/>
                  </a:lnTo>
                  <a:lnTo>
                    <a:pt x="574" y="2239"/>
                  </a:lnTo>
                  <a:lnTo>
                    <a:pt x="573" y="2239"/>
                  </a:lnTo>
                  <a:lnTo>
                    <a:pt x="573" y="2241"/>
                  </a:lnTo>
                  <a:lnTo>
                    <a:pt x="572" y="2241"/>
                  </a:lnTo>
                  <a:lnTo>
                    <a:pt x="572" y="2242"/>
                  </a:lnTo>
                  <a:lnTo>
                    <a:pt x="573" y="2242"/>
                  </a:lnTo>
                  <a:lnTo>
                    <a:pt x="573" y="2243"/>
                  </a:lnTo>
                  <a:lnTo>
                    <a:pt x="575" y="2243"/>
                  </a:lnTo>
                  <a:lnTo>
                    <a:pt x="576" y="2243"/>
                  </a:lnTo>
                  <a:lnTo>
                    <a:pt x="576" y="2245"/>
                  </a:lnTo>
                  <a:lnTo>
                    <a:pt x="576" y="2248"/>
                  </a:lnTo>
                  <a:lnTo>
                    <a:pt x="576" y="2249"/>
                  </a:lnTo>
                  <a:lnTo>
                    <a:pt x="576" y="2248"/>
                  </a:lnTo>
                  <a:lnTo>
                    <a:pt x="576" y="2251"/>
                  </a:lnTo>
                  <a:lnTo>
                    <a:pt x="576" y="2253"/>
                  </a:lnTo>
                  <a:lnTo>
                    <a:pt x="576" y="2256"/>
                  </a:lnTo>
                  <a:lnTo>
                    <a:pt x="575" y="2258"/>
                  </a:lnTo>
                  <a:lnTo>
                    <a:pt x="575" y="2259"/>
                  </a:lnTo>
                  <a:lnTo>
                    <a:pt x="575" y="2260"/>
                  </a:lnTo>
                  <a:lnTo>
                    <a:pt x="576" y="2262"/>
                  </a:lnTo>
                  <a:lnTo>
                    <a:pt x="576" y="2265"/>
                  </a:lnTo>
                  <a:lnTo>
                    <a:pt x="576" y="2271"/>
                  </a:lnTo>
                  <a:lnTo>
                    <a:pt x="576" y="2276"/>
                  </a:lnTo>
                  <a:lnTo>
                    <a:pt x="576" y="2285"/>
                  </a:lnTo>
                  <a:lnTo>
                    <a:pt x="576" y="2286"/>
                  </a:lnTo>
                  <a:lnTo>
                    <a:pt x="576" y="2290"/>
                  </a:lnTo>
                  <a:lnTo>
                    <a:pt x="577" y="2290"/>
                  </a:lnTo>
                  <a:lnTo>
                    <a:pt x="579" y="2290"/>
                  </a:lnTo>
                  <a:lnTo>
                    <a:pt x="580" y="2290"/>
                  </a:lnTo>
                  <a:lnTo>
                    <a:pt x="580" y="2291"/>
                  </a:lnTo>
                  <a:lnTo>
                    <a:pt x="581" y="2291"/>
                  </a:lnTo>
                  <a:lnTo>
                    <a:pt x="582" y="2291"/>
                  </a:lnTo>
                  <a:lnTo>
                    <a:pt x="583" y="2291"/>
                  </a:lnTo>
                  <a:lnTo>
                    <a:pt x="583" y="2292"/>
                  </a:lnTo>
                  <a:lnTo>
                    <a:pt x="584" y="2292"/>
                  </a:lnTo>
                  <a:lnTo>
                    <a:pt x="586" y="2292"/>
                  </a:lnTo>
                  <a:lnTo>
                    <a:pt x="586" y="2293"/>
                  </a:lnTo>
                  <a:lnTo>
                    <a:pt x="587" y="2293"/>
                  </a:lnTo>
                  <a:lnTo>
                    <a:pt x="588" y="2293"/>
                  </a:lnTo>
                  <a:lnTo>
                    <a:pt x="588" y="2294"/>
                  </a:lnTo>
                  <a:lnTo>
                    <a:pt x="588" y="2295"/>
                  </a:lnTo>
                  <a:lnTo>
                    <a:pt x="588" y="2297"/>
                  </a:lnTo>
                  <a:lnTo>
                    <a:pt x="588" y="2298"/>
                  </a:lnTo>
                  <a:lnTo>
                    <a:pt x="588" y="2302"/>
                  </a:lnTo>
                  <a:lnTo>
                    <a:pt x="588" y="2307"/>
                  </a:lnTo>
                  <a:lnTo>
                    <a:pt x="589" y="2309"/>
                  </a:lnTo>
                  <a:lnTo>
                    <a:pt x="589" y="2315"/>
                  </a:lnTo>
                  <a:lnTo>
                    <a:pt x="589" y="2320"/>
                  </a:lnTo>
                  <a:lnTo>
                    <a:pt x="590" y="2320"/>
                  </a:lnTo>
                  <a:lnTo>
                    <a:pt x="601" y="2320"/>
                  </a:lnTo>
                  <a:lnTo>
                    <a:pt x="602" y="2320"/>
                  </a:lnTo>
                  <a:lnTo>
                    <a:pt x="610" y="2319"/>
                  </a:lnTo>
                  <a:lnTo>
                    <a:pt x="624" y="2319"/>
                  </a:lnTo>
                  <a:lnTo>
                    <a:pt x="625" y="2319"/>
                  </a:lnTo>
                  <a:lnTo>
                    <a:pt x="627" y="2319"/>
                  </a:lnTo>
                  <a:lnTo>
                    <a:pt x="628" y="2319"/>
                  </a:lnTo>
                  <a:lnTo>
                    <a:pt x="629" y="2319"/>
                  </a:lnTo>
                  <a:lnTo>
                    <a:pt x="630" y="2319"/>
                  </a:lnTo>
                  <a:lnTo>
                    <a:pt x="630" y="2318"/>
                  </a:lnTo>
                  <a:lnTo>
                    <a:pt x="630" y="2316"/>
                  </a:lnTo>
                  <a:lnTo>
                    <a:pt x="631" y="2316"/>
                  </a:lnTo>
                  <a:lnTo>
                    <a:pt x="631" y="2315"/>
                  </a:lnTo>
                  <a:lnTo>
                    <a:pt x="632" y="2315"/>
                  </a:lnTo>
                  <a:lnTo>
                    <a:pt x="632" y="2316"/>
                  </a:lnTo>
                  <a:lnTo>
                    <a:pt x="632" y="2318"/>
                  </a:lnTo>
                  <a:lnTo>
                    <a:pt x="632" y="2319"/>
                  </a:lnTo>
                  <a:lnTo>
                    <a:pt x="632" y="2320"/>
                  </a:lnTo>
                  <a:lnTo>
                    <a:pt x="631" y="2320"/>
                  </a:lnTo>
                  <a:lnTo>
                    <a:pt x="631" y="2321"/>
                  </a:lnTo>
                  <a:lnTo>
                    <a:pt x="631" y="2322"/>
                  </a:lnTo>
                  <a:lnTo>
                    <a:pt x="630" y="2322"/>
                  </a:lnTo>
                  <a:lnTo>
                    <a:pt x="630" y="2323"/>
                  </a:lnTo>
                  <a:lnTo>
                    <a:pt x="629" y="2325"/>
                  </a:lnTo>
                  <a:lnTo>
                    <a:pt x="629" y="2326"/>
                  </a:lnTo>
                  <a:lnTo>
                    <a:pt x="628" y="2326"/>
                  </a:lnTo>
                  <a:lnTo>
                    <a:pt x="628" y="2327"/>
                  </a:lnTo>
                  <a:lnTo>
                    <a:pt x="628" y="2328"/>
                  </a:lnTo>
                  <a:lnTo>
                    <a:pt x="627" y="2328"/>
                  </a:lnTo>
                  <a:lnTo>
                    <a:pt x="627" y="2329"/>
                  </a:lnTo>
                  <a:lnTo>
                    <a:pt x="624" y="2333"/>
                  </a:lnTo>
                  <a:lnTo>
                    <a:pt x="624" y="2334"/>
                  </a:lnTo>
                  <a:lnTo>
                    <a:pt x="623" y="2335"/>
                  </a:lnTo>
                  <a:lnTo>
                    <a:pt x="622" y="2336"/>
                  </a:lnTo>
                  <a:lnTo>
                    <a:pt x="622" y="2337"/>
                  </a:lnTo>
                  <a:lnTo>
                    <a:pt x="621" y="2337"/>
                  </a:lnTo>
                  <a:lnTo>
                    <a:pt x="621" y="2339"/>
                  </a:lnTo>
                  <a:lnTo>
                    <a:pt x="620" y="2340"/>
                  </a:lnTo>
                  <a:lnTo>
                    <a:pt x="620" y="2341"/>
                  </a:lnTo>
                  <a:lnTo>
                    <a:pt x="621" y="2341"/>
                  </a:lnTo>
                  <a:lnTo>
                    <a:pt x="622" y="2341"/>
                  </a:lnTo>
                  <a:lnTo>
                    <a:pt x="622" y="2342"/>
                  </a:lnTo>
                  <a:lnTo>
                    <a:pt x="622" y="2343"/>
                  </a:lnTo>
                  <a:lnTo>
                    <a:pt x="622" y="2345"/>
                  </a:lnTo>
                  <a:lnTo>
                    <a:pt x="622" y="2347"/>
                  </a:lnTo>
                  <a:lnTo>
                    <a:pt x="622" y="2348"/>
                  </a:lnTo>
                  <a:lnTo>
                    <a:pt x="622" y="2349"/>
                  </a:lnTo>
                  <a:lnTo>
                    <a:pt x="622" y="2350"/>
                  </a:lnTo>
                  <a:lnTo>
                    <a:pt x="622" y="2352"/>
                  </a:lnTo>
                  <a:lnTo>
                    <a:pt x="622" y="2353"/>
                  </a:lnTo>
                  <a:lnTo>
                    <a:pt x="622" y="2355"/>
                  </a:lnTo>
                  <a:lnTo>
                    <a:pt x="622" y="2356"/>
                  </a:lnTo>
                  <a:lnTo>
                    <a:pt x="623" y="2357"/>
                  </a:lnTo>
                  <a:lnTo>
                    <a:pt x="623" y="2359"/>
                  </a:lnTo>
                  <a:lnTo>
                    <a:pt x="623" y="2361"/>
                  </a:lnTo>
                  <a:lnTo>
                    <a:pt x="623" y="2362"/>
                  </a:lnTo>
                  <a:lnTo>
                    <a:pt x="623" y="2363"/>
                  </a:lnTo>
                  <a:lnTo>
                    <a:pt x="623" y="2364"/>
                  </a:lnTo>
                  <a:lnTo>
                    <a:pt x="623" y="2366"/>
                  </a:lnTo>
                  <a:lnTo>
                    <a:pt x="623" y="2368"/>
                  </a:lnTo>
                  <a:lnTo>
                    <a:pt x="623" y="2369"/>
                  </a:lnTo>
                  <a:lnTo>
                    <a:pt x="623" y="2370"/>
                  </a:lnTo>
                  <a:lnTo>
                    <a:pt x="623" y="2371"/>
                  </a:lnTo>
                  <a:lnTo>
                    <a:pt x="623" y="2374"/>
                  </a:lnTo>
                  <a:lnTo>
                    <a:pt x="623" y="2375"/>
                  </a:lnTo>
                  <a:lnTo>
                    <a:pt x="622" y="2375"/>
                  </a:lnTo>
                  <a:lnTo>
                    <a:pt x="622" y="2376"/>
                  </a:lnTo>
                  <a:lnTo>
                    <a:pt x="622" y="2377"/>
                  </a:lnTo>
                  <a:lnTo>
                    <a:pt x="622" y="2378"/>
                  </a:lnTo>
                  <a:lnTo>
                    <a:pt x="622" y="2380"/>
                  </a:lnTo>
                  <a:lnTo>
                    <a:pt x="622" y="2382"/>
                  </a:lnTo>
                  <a:lnTo>
                    <a:pt x="622" y="2383"/>
                  </a:lnTo>
                  <a:lnTo>
                    <a:pt x="622" y="2384"/>
                  </a:lnTo>
                  <a:lnTo>
                    <a:pt x="622" y="2385"/>
                  </a:lnTo>
                  <a:lnTo>
                    <a:pt x="622" y="2387"/>
                  </a:lnTo>
                  <a:lnTo>
                    <a:pt x="622" y="2388"/>
                  </a:lnTo>
                  <a:lnTo>
                    <a:pt x="622" y="2389"/>
                  </a:lnTo>
                  <a:lnTo>
                    <a:pt x="622" y="2390"/>
                  </a:lnTo>
                  <a:lnTo>
                    <a:pt x="622" y="2391"/>
                  </a:lnTo>
                  <a:lnTo>
                    <a:pt x="622" y="2392"/>
                  </a:lnTo>
                  <a:lnTo>
                    <a:pt x="622" y="2394"/>
                  </a:lnTo>
                  <a:lnTo>
                    <a:pt x="622" y="2395"/>
                  </a:lnTo>
                  <a:lnTo>
                    <a:pt x="622" y="2396"/>
                  </a:lnTo>
                  <a:lnTo>
                    <a:pt x="622" y="2397"/>
                  </a:lnTo>
                  <a:lnTo>
                    <a:pt x="622" y="2398"/>
                  </a:lnTo>
                  <a:lnTo>
                    <a:pt x="622" y="2399"/>
                  </a:lnTo>
                  <a:lnTo>
                    <a:pt x="622" y="2405"/>
                  </a:lnTo>
                  <a:lnTo>
                    <a:pt x="622" y="2406"/>
                  </a:lnTo>
                  <a:lnTo>
                    <a:pt x="623" y="2409"/>
                  </a:lnTo>
                  <a:lnTo>
                    <a:pt x="623" y="2416"/>
                  </a:lnTo>
                  <a:lnTo>
                    <a:pt x="623" y="2426"/>
                  </a:lnTo>
                  <a:lnTo>
                    <a:pt x="623" y="2433"/>
                  </a:lnTo>
                  <a:lnTo>
                    <a:pt x="623" y="2434"/>
                  </a:lnTo>
                  <a:lnTo>
                    <a:pt x="623" y="2436"/>
                  </a:lnTo>
                  <a:lnTo>
                    <a:pt x="623" y="2437"/>
                  </a:lnTo>
                  <a:lnTo>
                    <a:pt x="623" y="2439"/>
                  </a:lnTo>
                  <a:lnTo>
                    <a:pt x="623" y="2448"/>
                  </a:lnTo>
                  <a:lnTo>
                    <a:pt x="624" y="2455"/>
                  </a:lnTo>
                  <a:lnTo>
                    <a:pt x="624" y="2459"/>
                  </a:lnTo>
                  <a:lnTo>
                    <a:pt x="623" y="2459"/>
                  </a:lnTo>
                  <a:lnTo>
                    <a:pt x="621" y="2459"/>
                  </a:lnTo>
                  <a:lnTo>
                    <a:pt x="617" y="2459"/>
                  </a:lnTo>
                  <a:lnTo>
                    <a:pt x="616" y="2459"/>
                  </a:lnTo>
                  <a:lnTo>
                    <a:pt x="615" y="2459"/>
                  </a:lnTo>
                  <a:lnTo>
                    <a:pt x="612" y="2459"/>
                  </a:lnTo>
                  <a:lnTo>
                    <a:pt x="610" y="2459"/>
                  </a:lnTo>
                  <a:lnTo>
                    <a:pt x="609" y="2459"/>
                  </a:lnTo>
                  <a:lnTo>
                    <a:pt x="608" y="2459"/>
                  </a:lnTo>
                  <a:lnTo>
                    <a:pt x="604" y="2459"/>
                  </a:lnTo>
                  <a:lnTo>
                    <a:pt x="601" y="2459"/>
                  </a:lnTo>
                  <a:lnTo>
                    <a:pt x="597" y="2459"/>
                  </a:lnTo>
                  <a:lnTo>
                    <a:pt x="594" y="2459"/>
                  </a:lnTo>
                  <a:lnTo>
                    <a:pt x="593" y="2459"/>
                  </a:lnTo>
                  <a:lnTo>
                    <a:pt x="591" y="2459"/>
                  </a:lnTo>
                  <a:lnTo>
                    <a:pt x="588" y="2459"/>
                  </a:lnTo>
                  <a:lnTo>
                    <a:pt x="584" y="2460"/>
                  </a:lnTo>
                  <a:lnTo>
                    <a:pt x="583" y="2460"/>
                  </a:lnTo>
                  <a:lnTo>
                    <a:pt x="580" y="2460"/>
                  </a:lnTo>
                  <a:lnTo>
                    <a:pt x="575" y="2460"/>
                  </a:lnTo>
                  <a:lnTo>
                    <a:pt x="573" y="2460"/>
                  </a:lnTo>
                  <a:lnTo>
                    <a:pt x="573" y="2459"/>
                  </a:lnTo>
                  <a:lnTo>
                    <a:pt x="572" y="2459"/>
                  </a:lnTo>
                  <a:lnTo>
                    <a:pt x="572" y="2458"/>
                  </a:lnTo>
                  <a:lnTo>
                    <a:pt x="570" y="2458"/>
                  </a:lnTo>
                  <a:lnTo>
                    <a:pt x="570" y="2457"/>
                  </a:lnTo>
                  <a:lnTo>
                    <a:pt x="569" y="2457"/>
                  </a:lnTo>
                  <a:lnTo>
                    <a:pt x="568" y="2454"/>
                  </a:lnTo>
                  <a:lnTo>
                    <a:pt x="567" y="2454"/>
                  </a:lnTo>
                  <a:lnTo>
                    <a:pt x="567" y="2453"/>
                  </a:lnTo>
                  <a:lnTo>
                    <a:pt x="566" y="2453"/>
                  </a:lnTo>
                  <a:lnTo>
                    <a:pt x="566" y="2452"/>
                  </a:lnTo>
                  <a:lnTo>
                    <a:pt x="565" y="2452"/>
                  </a:lnTo>
                  <a:lnTo>
                    <a:pt x="563" y="2451"/>
                  </a:lnTo>
                  <a:lnTo>
                    <a:pt x="562" y="2450"/>
                  </a:lnTo>
                  <a:lnTo>
                    <a:pt x="562" y="2448"/>
                  </a:lnTo>
                  <a:lnTo>
                    <a:pt x="561" y="2448"/>
                  </a:lnTo>
                  <a:lnTo>
                    <a:pt x="558" y="2445"/>
                  </a:lnTo>
                  <a:lnTo>
                    <a:pt x="556" y="2445"/>
                  </a:lnTo>
                  <a:lnTo>
                    <a:pt x="555" y="2444"/>
                  </a:lnTo>
                  <a:lnTo>
                    <a:pt x="554" y="2441"/>
                  </a:lnTo>
                  <a:lnTo>
                    <a:pt x="553" y="2440"/>
                  </a:lnTo>
                  <a:lnTo>
                    <a:pt x="551" y="2439"/>
                  </a:lnTo>
                  <a:lnTo>
                    <a:pt x="551" y="2438"/>
                  </a:lnTo>
                  <a:lnTo>
                    <a:pt x="549" y="2437"/>
                  </a:lnTo>
                  <a:lnTo>
                    <a:pt x="548" y="2437"/>
                  </a:lnTo>
                  <a:lnTo>
                    <a:pt x="547" y="2436"/>
                  </a:lnTo>
                  <a:lnTo>
                    <a:pt x="546" y="2434"/>
                  </a:lnTo>
                  <a:lnTo>
                    <a:pt x="545" y="2433"/>
                  </a:lnTo>
                  <a:lnTo>
                    <a:pt x="544" y="2432"/>
                  </a:lnTo>
                  <a:lnTo>
                    <a:pt x="541" y="2430"/>
                  </a:lnTo>
                  <a:lnTo>
                    <a:pt x="540" y="2429"/>
                  </a:lnTo>
                  <a:lnTo>
                    <a:pt x="538" y="2426"/>
                  </a:lnTo>
                  <a:lnTo>
                    <a:pt x="537" y="2426"/>
                  </a:lnTo>
                  <a:lnTo>
                    <a:pt x="537" y="2425"/>
                  </a:lnTo>
                  <a:lnTo>
                    <a:pt x="532" y="2422"/>
                  </a:lnTo>
                  <a:lnTo>
                    <a:pt x="530" y="2419"/>
                  </a:lnTo>
                  <a:lnTo>
                    <a:pt x="530" y="2418"/>
                  </a:lnTo>
                  <a:lnTo>
                    <a:pt x="528" y="2418"/>
                  </a:lnTo>
                  <a:lnTo>
                    <a:pt x="527" y="2417"/>
                  </a:lnTo>
                  <a:lnTo>
                    <a:pt x="526" y="2416"/>
                  </a:lnTo>
                  <a:lnTo>
                    <a:pt x="525" y="2415"/>
                  </a:lnTo>
                  <a:lnTo>
                    <a:pt x="524" y="2413"/>
                  </a:lnTo>
                  <a:lnTo>
                    <a:pt x="523" y="2412"/>
                  </a:lnTo>
                  <a:lnTo>
                    <a:pt x="519" y="2409"/>
                  </a:lnTo>
                  <a:lnTo>
                    <a:pt x="516" y="2406"/>
                  </a:lnTo>
                  <a:lnTo>
                    <a:pt x="514" y="2404"/>
                  </a:lnTo>
                  <a:lnTo>
                    <a:pt x="509" y="2399"/>
                  </a:lnTo>
                  <a:lnTo>
                    <a:pt x="509" y="2398"/>
                  </a:lnTo>
                  <a:lnTo>
                    <a:pt x="505" y="2396"/>
                  </a:lnTo>
                  <a:lnTo>
                    <a:pt x="504" y="2395"/>
                  </a:lnTo>
                  <a:lnTo>
                    <a:pt x="504" y="2394"/>
                  </a:lnTo>
                  <a:lnTo>
                    <a:pt x="503" y="2394"/>
                  </a:lnTo>
                  <a:lnTo>
                    <a:pt x="503" y="2392"/>
                  </a:lnTo>
                  <a:lnTo>
                    <a:pt x="500" y="2391"/>
                  </a:lnTo>
                  <a:lnTo>
                    <a:pt x="497" y="2388"/>
                  </a:lnTo>
                  <a:lnTo>
                    <a:pt x="493" y="2385"/>
                  </a:lnTo>
                  <a:lnTo>
                    <a:pt x="493" y="2384"/>
                  </a:lnTo>
                  <a:lnTo>
                    <a:pt x="492" y="2383"/>
                  </a:lnTo>
                  <a:lnTo>
                    <a:pt x="491" y="2383"/>
                  </a:lnTo>
                  <a:lnTo>
                    <a:pt x="489" y="2381"/>
                  </a:lnTo>
                  <a:lnTo>
                    <a:pt x="489" y="2380"/>
                  </a:lnTo>
                  <a:lnTo>
                    <a:pt x="486" y="2378"/>
                  </a:lnTo>
                  <a:lnTo>
                    <a:pt x="486" y="2377"/>
                  </a:lnTo>
                  <a:lnTo>
                    <a:pt x="485" y="2377"/>
                  </a:lnTo>
                  <a:lnTo>
                    <a:pt x="485" y="2376"/>
                  </a:lnTo>
                  <a:lnTo>
                    <a:pt x="484" y="2376"/>
                  </a:lnTo>
                  <a:lnTo>
                    <a:pt x="483" y="2375"/>
                  </a:lnTo>
                  <a:lnTo>
                    <a:pt x="483" y="2374"/>
                  </a:lnTo>
                  <a:lnTo>
                    <a:pt x="482" y="2374"/>
                  </a:lnTo>
                  <a:lnTo>
                    <a:pt x="481" y="2373"/>
                  </a:lnTo>
                  <a:lnTo>
                    <a:pt x="479" y="2371"/>
                  </a:lnTo>
                  <a:lnTo>
                    <a:pt x="478" y="2370"/>
                  </a:lnTo>
                  <a:lnTo>
                    <a:pt x="477" y="2369"/>
                  </a:lnTo>
                  <a:lnTo>
                    <a:pt x="476" y="2368"/>
                  </a:lnTo>
                  <a:lnTo>
                    <a:pt x="475" y="2368"/>
                  </a:lnTo>
                  <a:lnTo>
                    <a:pt x="475" y="2367"/>
                  </a:lnTo>
                  <a:lnTo>
                    <a:pt x="474" y="2367"/>
                  </a:lnTo>
                  <a:lnTo>
                    <a:pt x="474" y="2366"/>
                  </a:lnTo>
                  <a:lnTo>
                    <a:pt x="472" y="2366"/>
                  </a:lnTo>
                  <a:lnTo>
                    <a:pt x="472" y="2364"/>
                  </a:lnTo>
                  <a:lnTo>
                    <a:pt x="471" y="2364"/>
                  </a:lnTo>
                  <a:lnTo>
                    <a:pt x="471" y="2363"/>
                  </a:lnTo>
                  <a:lnTo>
                    <a:pt x="470" y="2363"/>
                  </a:lnTo>
                  <a:lnTo>
                    <a:pt x="468" y="2361"/>
                  </a:lnTo>
                  <a:lnTo>
                    <a:pt x="467" y="2360"/>
                  </a:lnTo>
                  <a:lnTo>
                    <a:pt x="467" y="2359"/>
                  </a:lnTo>
                  <a:lnTo>
                    <a:pt x="456" y="2349"/>
                  </a:lnTo>
                  <a:lnTo>
                    <a:pt x="451" y="2345"/>
                  </a:lnTo>
                  <a:lnTo>
                    <a:pt x="450" y="2345"/>
                  </a:lnTo>
                  <a:lnTo>
                    <a:pt x="450" y="2343"/>
                  </a:lnTo>
                  <a:lnTo>
                    <a:pt x="446" y="2339"/>
                  </a:lnTo>
                  <a:lnTo>
                    <a:pt x="444" y="2337"/>
                  </a:lnTo>
                  <a:lnTo>
                    <a:pt x="442" y="2336"/>
                  </a:lnTo>
                  <a:lnTo>
                    <a:pt x="441" y="2335"/>
                  </a:lnTo>
                  <a:lnTo>
                    <a:pt x="439" y="2333"/>
                  </a:lnTo>
                  <a:lnTo>
                    <a:pt x="429" y="2323"/>
                  </a:lnTo>
                  <a:lnTo>
                    <a:pt x="427" y="2322"/>
                  </a:lnTo>
                  <a:lnTo>
                    <a:pt x="427" y="2321"/>
                  </a:lnTo>
                  <a:lnTo>
                    <a:pt x="426" y="2321"/>
                  </a:lnTo>
                  <a:lnTo>
                    <a:pt x="423" y="2319"/>
                  </a:lnTo>
                  <a:lnTo>
                    <a:pt x="421" y="2316"/>
                  </a:lnTo>
                  <a:lnTo>
                    <a:pt x="420" y="2315"/>
                  </a:lnTo>
                  <a:lnTo>
                    <a:pt x="416" y="2313"/>
                  </a:lnTo>
                  <a:lnTo>
                    <a:pt x="416" y="2312"/>
                  </a:lnTo>
                  <a:lnTo>
                    <a:pt x="415" y="2311"/>
                  </a:lnTo>
                  <a:lnTo>
                    <a:pt x="414" y="2311"/>
                  </a:lnTo>
                  <a:lnTo>
                    <a:pt x="414" y="2309"/>
                  </a:lnTo>
                  <a:lnTo>
                    <a:pt x="412" y="2308"/>
                  </a:lnTo>
                  <a:lnTo>
                    <a:pt x="412" y="2307"/>
                  </a:lnTo>
                  <a:lnTo>
                    <a:pt x="411" y="2307"/>
                  </a:lnTo>
                  <a:lnTo>
                    <a:pt x="411" y="2306"/>
                  </a:lnTo>
                  <a:lnTo>
                    <a:pt x="409" y="2306"/>
                  </a:lnTo>
                  <a:lnTo>
                    <a:pt x="409" y="2305"/>
                  </a:lnTo>
                  <a:lnTo>
                    <a:pt x="408" y="2305"/>
                  </a:lnTo>
                  <a:lnTo>
                    <a:pt x="408" y="2304"/>
                  </a:lnTo>
                  <a:lnTo>
                    <a:pt x="407" y="2304"/>
                  </a:lnTo>
                  <a:lnTo>
                    <a:pt x="407" y="2302"/>
                  </a:lnTo>
                  <a:lnTo>
                    <a:pt x="406" y="2302"/>
                  </a:lnTo>
                  <a:lnTo>
                    <a:pt x="405" y="2301"/>
                  </a:lnTo>
                  <a:lnTo>
                    <a:pt x="404" y="2300"/>
                  </a:lnTo>
                  <a:lnTo>
                    <a:pt x="402" y="2299"/>
                  </a:lnTo>
                  <a:lnTo>
                    <a:pt x="402" y="2298"/>
                  </a:lnTo>
                  <a:lnTo>
                    <a:pt x="400" y="2297"/>
                  </a:lnTo>
                  <a:lnTo>
                    <a:pt x="399" y="2297"/>
                  </a:lnTo>
                  <a:lnTo>
                    <a:pt x="399" y="2295"/>
                  </a:lnTo>
                  <a:lnTo>
                    <a:pt x="398" y="2294"/>
                  </a:lnTo>
                  <a:lnTo>
                    <a:pt x="397" y="2293"/>
                  </a:lnTo>
                  <a:lnTo>
                    <a:pt x="394" y="2292"/>
                  </a:lnTo>
                  <a:lnTo>
                    <a:pt x="394" y="2291"/>
                  </a:lnTo>
                  <a:lnTo>
                    <a:pt x="393" y="2291"/>
                  </a:lnTo>
                  <a:lnTo>
                    <a:pt x="393" y="2290"/>
                  </a:lnTo>
                  <a:lnTo>
                    <a:pt x="392" y="2290"/>
                  </a:lnTo>
                  <a:lnTo>
                    <a:pt x="392" y="2288"/>
                  </a:lnTo>
                  <a:lnTo>
                    <a:pt x="391" y="2288"/>
                  </a:lnTo>
                  <a:lnTo>
                    <a:pt x="390" y="2287"/>
                  </a:lnTo>
                  <a:lnTo>
                    <a:pt x="388" y="2285"/>
                  </a:lnTo>
                  <a:lnTo>
                    <a:pt x="387" y="2284"/>
                  </a:lnTo>
                  <a:lnTo>
                    <a:pt x="385" y="2283"/>
                  </a:lnTo>
                  <a:lnTo>
                    <a:pt x="383" y="2280"/>
                  </a:lnTo>
                  <a:lnTo>
                    <a:pt x="381" y="2279"/>
                  </a:lnTo>
                  <a:lnTo>
                    <a:pt x="379" y="2277"/>
                  </a:lnTo>
                  <a:lnTo>
                    <a:pt x="378" y="2277"/>
                  </a:lnTo>
                  <a:lnTo>
                    <a:pt x="377" y="2274"/>
                  </a:lnTo>
                  <a:lnTo>
                    <a:pt x="374" y="2272"/>
                  </a:lnTo>
                  <a:lnTo>
                    <a:pt x="373" y="2271"/>
                  </a:lnTo>
                  <a:lnTo>
                    <a:pt x="372" y="2270"/>
                  </a:lnTo>
                  <a:lnTo>
                    <a:pt x="371" y="2270"/>
                  </a:lnTo>
                  <a:lnTo>
                    <a:pt x="370" y="2269"/>
                  </a:lnTo>
                  <a:lnTo>
                    <a:pt x="367" y="2266"/>
                  </a:lnTo>
                  <a:lnTo>
                    <a:pt x="366" y="2264"/>
                  </a:lnTo>
                  <a:lnTo>
                    <a:pt x="365" y="2264"/>
                  </a:lnTo>
                  <a:lnTo>
                    <a:pt x="364" y="2263"/>
                  </a:lnTo>
                  <a:lnTo>
                    <a:pt x="364" y="2262"/>
                  </a:lnTo>
                  <a:lnTo>
                    <a:pt x="363" y="2262"/>
                  </a:lnTo>
                  <a:lnTo>
                    <a:pt x="362" y="2260"/>
                  </a:lnTo>
                  <a:lnTo>
                    <a:pt x="360" y="2259"/>
                  </a:lnTo>
                  <a:lnTo>
                    <a:pt x="354" y="2255"/>
                  </a:lnTo>
                  <a:lnTo>
                    <a:pt x="354" y="2253"/>
                  </a:lnTo>
                  <a:lnTo>
                    <a:pt x="353" y="2253"/>
                  </a:lnTo>
                  <a:lnTo>
                    <a:pt x="353" y="2252"/>
                  </a:lnTo>
                  <a:lnTo>
                    <a:pt x="352" y="2252"/>
                  </a:lnTo>
                  <a:lnTo>
                    <a:pt x="352" y="2251"/>
                  </a:lnTo>
                  <a:lnTo>
                    <a:pt x="351" y="2251"/>
                  </a:lnTo>
                  <a:lnTo>
                    <a:pt x="351" y="2250"/>
                  </a:lnTo>
                  <a:lnTo>
                    <a:pt x="350" y="2250"/>
                  </a:lnTo>
                  <a:lnTo>
                    <a:pt x="350" y="2249"/>
                  </a:lnTo>
                  <a:lnTo>
                    <a:pt x="349" y="2249"/>
                  </a:lnTo>
                  <a:lnTo>
                    <a:pt x="349" y="2248"/>
                  </a:lnTo>
                  <a:lnTo>
                    <a:pt x="347" y="2248"/>
                  </a:lnTo>
                  <a:lnTo>
                    <a:pt x="347" y="2246"/>
                  </a:lnTo>
                  <a:lnTo>
                    <a:pt x="346" y="2246"/>
                  </a:lnTo>
                  <a:lnTo>
                    <a:pt x="346" y="2245"/>
                  </a:lnTo>
                  <a:lnTo>
                    <a:pt x="345" y="2245"/>
                  </a:lnTo>
                  <a:lnTo>
                    <a:pt x="344" y="2244"/>
                  </a:lnTo>
                  <a:lnTo>
                    <a:pt x="342" y="2242"/>
                  </a:lnTo>
                  <a:lnTo>
                    <a:pt x="340" y="2241"/>
                  </a:lnTo>
                  <a:lnTo>
                    <a:pt x="339" y="2239"/>
                  </a:lnTo>
                  <a:lnTo>
                    <a:pt x="337" y="2237"/>
                  </a:lnTo>
                  <a:lnTo>
                    <a:pt x="336" y="2236"/>
                  </a:lnTo>
                  <a:lnTo>
                    <a:pt x="335" y="2235"/>
                  </a:lnTo>
                  <a:lnTo>
                    <a:pt x="333" y="2234"/>
                  </a:lnTo>
                  <a:lnTo>
                    <a:pt x="330" y="2230"/>
                  </a:lnTo>
                  <a:lnTo>
                    <a:pt x="329" y="2230"/>
                  </a:lnTo>
                  <a:lnTo>
                    <a:pt x="329" y="2229"/>
                  </a:lnTo>
                  <a:lnTo>
                    <a:pt x="326" y="2228"/>
                  </a:lnTo>
                  <a:lnTo>
                    <a:pt x="326" y="2227"/>
                  </a:lnTo>
                  <a:lnTo>
                    <a:pt x="325" y="2227"/>
                  </a:lnTo>
                  <a:lnTo>
                    <a:pt x="324" y="2224"/>
                  </a:lnTo>
                  <a:lnTo>
                    <a:pt x="322" y="2223"/>
                  </a:lnTo>
                  <a:lnTo>
                    <a:pt x="319" y="2221"/>
                  </a:lnTo>
                  <a:lnTo>
                    <a:pt x="317" y="2218"/>
                  </a:lnTo>
                  <a:lnTo>
                    <a:pt x="316" y="2217"/>
                  </a:lnTo>
                  <a:lnTo>
                    <a:pt x="315" y="2217"/>
                  </a:lnTo>
                  <a:lnTo>
                    <a:pt x="315" y="2216"/>
                  </a:lnTo>
                  <a:lnTo>
                    <a:pt x="314" y="2216"/>
                  </a:lnTo>
                  <a:lnTo>
                    <a:pt x="314" y="2215"/>
                  </a:lnTo>
                  <a:lnTo>
                    <a:pt x="312" y="2215"/>
                  </a:lnTo>
                  <a:lnTo>
                    <a:pt x="311" y="2214"/>
                  </a:lnTo>
                  <a:lnTo>
                    <a:pt x="311" y="2213"/>
                  </a:lnTo>
                  <a:lnTo>
                    <a:pt x="310" y="2211"/>
                  </a:lnTo>
                  <a:lnTo>
                    <a:pt x="309" y="2210"/>
                  </a:lnTo>
                  <a:lnTo>
                    <a:pt x="308" y="2210"/>
                  </a:lnTo>
                  <a:lnTo>
                    <a:pt x="308" y="2209"/>
                  </a:lnTo>
                  <a:lnTo>
                    <a:pt x="307" y="2209"/>
                  </a:lnTo>
                  <a:lnTo>
                    <a:pt x="303" y="2206"/>
                  </a:lnTo>
                  <a:lnTo>
                    <a:pt x="300" y="2202"/>
                  </a:lnTo>
                  <a:lnTo>
                    <a:pt x="298" y="2201"/>
                  </a:lnTo>
                  <a:lnTo>
                    <a:pt x="297" y="2200"/>
                  </a:lnTo>
                  <a:lnTo>
                    <a:pt x="296" y="2200"/>
                  </a:lnTo>
                  <a:lnTo>
                    <a:pt x="294" y="2196"/>
                  </a:lnTo>
                  <a:lnTo>
                    <a:pt x="275" y="2179"/>
                  </a:lnTo>
                  <a:lnTo>
                    <a:pt x="273" y="2178"/>
                  </a:lnTo>
                  <a:lnTo>
                    <a:pt x="273" y="2176"/>
                  </a:lnTo>
                  <a:lnTo>
                    <a:pt x="270" y="2175"/>
                  </a:lnTo>
                  <a:lnTo>
                    <a:pt x="270" y="2174"/>
                  </a:lnTo>
                  <a:lnTo>
                    <a:pt x="268" y="2173"/>
                  </a:lnTo>
                  <a:lnTo>
                    <a:pt x="267" y="2172"/>
                  </a:lnTo>
                  <a:lnTo>
                    <a:pt x="266" y="2171"/>
                  </a:lnTo>
                  <a:lnTo>
                    <a:pt x="265" y="2169"/>
                  </a:lnTo>
                  <a:lnTo>
                    <a:pt x="261" y="2166"/>
                  </a:lnTo>
                  <a:lnTo>
                    <a:pt x="260" y="2165"/>
                  </a:lnTo>
                  <a:lnTo>
                    <a:pt x="259" y="2165"/>
                  </a:lnTo>
                  <a:lnTo>
                    <a:pt x="259" y="2164"/>
                  </a:lnTo>
                  <a:lnTo>
                    <a:pt x="258" y="2164"/>
                  </a:lnTo>
                  <a:lnTo>
                    <a:pt x="258" y="2162"/>
                  </a:lnTo>
                  <a:lnTo>
                    <a:pt x="256" y="2162"/>
                  </a:lnTo>
                  <a:lnTo>
                    <a:pt x="249" y="2154"/>
                  </a:lnTo>
                  <a:lnTo>
                    <a:pt x="247" y="2153"/>
                  </a:lnTo>
                  <a:lnTo>
                    <a:pt x="246" y="2152"/>
                  </a:lnTo>
                  <a:lnTo>
                    <a:pt x="245" y="2151"/>
                  </a:lnTo>
                  <a:lnTo>
                    <a:pt x="244" y="2150"/>
                  </a:lnTo>
                  <a:lnTo>
                    <a:pt x="238" y="2145"/>
                  </a:lnTo>
                  <a:lnTo>
                    <a:pt x="238" y="2144"/>
                  </a:lnTo>
                  <a:lnTo>
                    <a:pt x="237" y="2143"/>
                  </a:lnTo>
                  <a:lnTo>
                    <a:pt x="228" y="2134"/>
                  </a:lnTo>
                  <a:lnTo>
                    <a:pt x="227" y="2134"/>
                  </a:lnTo>
                  <a:lnTo>
                    <a:pt x="223" y="2130"/>
                  </a:lnTo>
                  <a:lnTo>
                    <a:pt x="219" y="2126"/>
                  </a:lnTo>
                  <a:lnTo>
                    <a:pt x="213" y="2120"/>
                  </a:lnTo>
                  <a:lnTo>
                    <a:pt x="212" y="2120"/>
                  </a:lnTo>
                  <a:lnTo>
                    <a:pt x="210" y="2118"/>
                  </a:lnTo>
                  <a:lnTo>
                    <a:pt x="209" y="2117"/>
                  </a:lnTo>
                  <a:lnTo>
                    <a:pt x="206" y="2115"/>
                  </a:lnTo>
                  <a:lnTo>
                    <a:pt x="206" y="2113"/>
                  </a:lnTo>
                  <a:lnTo>
                    <a:pt x="205" y="2113"/>
                  </a:lnTo>
                  <a:lnTo>
                    <a:pt x="200" y="2109"/>
                  </a:lnTo>
                  <a:lnTo>
                    <a:pt x="193" y="2102"/>
                  </a:lnTo>
                  <a:lnTo>
                    <a:pt x="191" y="2100"/>
                  </a:lnTo>
                  <a:lnTo>
                    <a:pt x="190" y="2099"/>
                  </a:lnTo>
                  <a:lnTo>
                    <a:pt x="190" y="2098"/>
                  </a:lnTo>
                  <a:lnTo>
                    <a:pt x="186" y="2095"/>
                  </a:lnTo>
                  <a:lnTo>
                    <a:pt x="184" y="2093"/>
                  </a:lnTo>
                  <a:lnTo>
                    <a:pt x="183" y="2092"/>
                  </a:lnTo>
                  <a:lnTo>
                    <a:pt x="181" y="2090"/>
                  </a:lnTo>
                  <a:lnTo>
                    <a:pt x="171" y="2081"/>
                  </a:lnTo>
                  <a:lnTo>
                    <a:pt x="170" y="2081"/>
                  </a:lnTo>
                  <a:lnTo>
                    <a:pt x="170" y="2079"/>
                  </a:lnTo>
                  <a:lnTo>
                    <a:pt x="164" y="2075"/>
                  </a:lnTo>
                  <a:lnTo>
                    <a:pt x="161" y="2071"/>
                  </a:lnTo>
                  <a:lnTo>
                    <a:pt x="156" y="2067"/>
                  </a:lnTo>
                  <a:lnTo>
                    <a:pt x="155" y="2065"/>
                  </a:lnTo>
                  <a:lnTo>
                    <a:pt x="154" y="2065"/>
                  </a:lnTo>
                  <a:lnTo>
                    <a:pt x="151" y="2063"/>
                  </a:lnTo>
                  <a:lnTo>
                    <a:pt x="149" y="2061"/>
                  </a:lnTo>
                  <a:lnTo>
                    <a:pt x="148" y="2060"/>
                  </a:lnTo>
                  <a:lnTo>
                    <a:pt x="142" y="2054"/>
                  </a:lnTo>
                  <a:lnTo>
                    <a:pt x="141" y="2053"/>
                  </a:lnTo>
                  <a:lnTo>
                    <a:pt x="140" y="2051"/>
                  </a:lnTo>
                  <a:lnTo>
                    <a:pt x="139" y="2051"/>
                  </a:lnTo>
                  <a:lnTo>
                    <a:pt x="139" y="2050"/>
                  </a:lnTo>
                  <a:lnTo>
                    <a:pt x="135" y="2047"/>
                  </a:lnTo>
                  <a:lnTo>
                    <a:pt x="132" y="2043"/>
                  </a:lnTo>
                  <a:lnTo>
                    <a:pt x="130" y="2043"/>
                  </a:lnTo>
                  <a:lnTo>
                    <a:pt x="129" y="2042"/>
                  </a:lnTo>
                  <a:lnTo>
                    <a:pt x="128" y="2040"/>
                  </a:lnTo>
                  <a:lnTo>
                    <a:pt x="123" y="2036"/>
                  </a:lnTo>
                  <a:lnTo>
                    <a:pt x="121" y="2034"/>
                  </a:lnTo>
                  <a:lnTo>
                    <a:pt x="120" y="2033"/>
                  </a:lnTo>
                  <a:lnTo>
                    <a:pt x="119" y="2032"/>
                  </a:lnTo>
                  <a:lnTo>
                    <a:pt x="118" y="2030"/>
                  </a:lnTo>
                  <a:lnTo>
                    <a:pt x="115" y="2028"/>
                  </a:lnTo>
                  <a:lnTo>
                    <a:pt x="114" y="2027"/>
                  </a:lnTo>
                  <a:lnTo>
                    <a:pt x="113" y="2026"/>
                  </a:lnTo>
                  <a:lnTo>
                    <a:pt x="112" y="2026"/>
                  </a:lnTo>
                  <a:lnTo>
                    <a:pt x="112" y="2025"/>
                  </a:lnTo>
                  <a:lnTo>
                    <a:pt x="109" y="2023"/>
                  </a:lnTo>
                  <a:lnTo>
                    <a:pt x="109" y="2022"/>
                  </a:lnTo>
                  <a:lnTo>
                    <a:pt x="107" y="2021"/>
                  </a:lnTo>
                  <a:lnTo>
                    <a:pt x="107" y="2020"/>
                  </a:lnTo>
                  <a:lnTo>
                    <a:pt x="105" y="2019"/>
                  </a:lnTo>
                  <a:lnTo>
                    <a:pt x="105" y="2018"/>
                  </a:lnTo>
                  <a:lnTo>
                    <a:pt x="104" y="2018"/>
                  </a:lnTo>
                  <a:lnTo>
                    <a:pt x="102" y="2016"/>
                  </a:lnTo>
                  <a:lnTo>
                    <a:pt x="99" y="2013"/>
                  </a:lnTo>
                  <a:lnTo>
                    <a:pt x="98" y="2012"/>
                  </a:lnTo>
                  <a:lnTo>
                    <a:pt x="87" y="2002"/>
                  </a:lnTo>
                  <a:lnTo>
                    <a:pt x="87" y="2001"/>
                  </a:lnTo>
                  <a:lnTo>
                    <a:pt x="84" y="1998"/>
                  </a:lnTo>
                  <a:lnTo>
                    <a:pt x="81" y="1995"/>
                  </a:lnTo>
                  <a:lnTo>
                    <a:pt x="80" y="1995"/>
                  </a:lnTo>
                  <a:lnTo>
                    <a:pt x="80" y="1994"/>
                  </a:lnTo>
                  <a:lnTo>
                    <a:pt x="78" y="1993"/>
                  </a:lnTo>
                  <a:lnTo>
                    <a:pt x="75" y="1991"/>
                  </a:lnTo>
                  <a:lnTo>
                    <a:pt x="73" y="1988"/>
                  </a:lnTo>
                  <a:lnTo>
                    <a:pt x="70" y="1985"/>
                  </a:lnTo>
                  <a:lnTo>
                    <a:pt x="67" y="1983"/>
                  </a:lnTo>
                  <a:lnTo>
                    <a:pt x="66" y="1981"/>
                  </a:lnTo>
                  <a:lnTo>
                    <a:pt x="65" y="1981"/>
                  </a:lnTo>
                  <a:lnTo>
                    <a:pt x="64" y="1980"/>
                  </a:lnTo>
                  <a:lnTo>
                    <a:pt x="64" y="1979"/>
                  </a:lnTo>
                  <a:lnTo>
                    <a:pt x="61" y="1978"/>
                  </a:lnTo>
                  <a:lnTo>
                    <a:pt x="58" y="1974"/>
                  </a:lnTo>
                  <a:lnTo>
                    <a:pt x="53" y="1971"/>
                  </a:lnTo>
                  <a:lnTo>
                    <a:pt x="47" y="1965"/>
                  </a:lnTo>
                  <a:lnTo>
                    <a:pt x="45" y="1963"/>
                  </a:lnTo>
                  <a:lnTo>
                    <a:pt x="44" y="1962"/>
                  </a:lnTo>
                  <a:lnTo>
                    <a:pt x="39" y="1957"/>
                  </a:lnTo>
                  <a:lnTo>
                    <a:pt x="37" y="1955"/>
                  </a:lnTo>
                  <a:lnTo>
                    <a:pt x="36" y="1953"/>
                  </a:lnTo>
                  <a:lnTo>
                    <a:pt x="35" y="1952"/>
                  </a:lnTo>
                  <a:lnTo>
                    <a:pt x="33" y="1951"/>
                  </a:lnTo>
                  <a:lnTo>
                    <a:pt x="31" y="1950"/>
                  </a:lnTo>
                  <a:lnTo>
                    <a:pt x="29" y="1946"/>
                  </a:lnTo>
                  <a:lnTo>
                    <a:pt x="26" y="1945"/>
                  </a:lnTo>
                  <a:lnTo>
                    <a:pt x="26" y="1944"/>
                  </a:lnTo>
                  <a:lnTo>
                    <a:pt x="25" y="1944"/>
                  </a:lnTo>
                  <a:lnTo>
                    <a:pt x="25" y="1943"/>
                  </a:lnTo>
                  <a:lnTo>
                    <a:pt x="24" y="1943"/>
                  </a:lnTo>
                  <a:lnTo>
                    <a:pt x="23" y="1942"/>
                  </a:lnTo>
                  <a:lnTo>
                    <a:pt x="22" y="1939"/>
                  </a:lnTo>
                  <a:lnTo>
                    <a:pt x="19" y="1938"/>
                  </a:lnTo>
                  <a:lnTo>
                    <a:pt x="15" y="1934"/>
                  </a:lnTo>
                  <a:lnTo>
                    <a:pt x="15" y="1931"/>
                  </a:lnTo>
                  <a:lnTo>
                    <a:pt x="15" y="1929"/>
                  </a:lnTo>
                  <a:lnTo>
                    <a:pt x="15" y="1928"/>
                  </a:lnTo>
                  <a:lnTo>
                    <a:pt x="15" y="1927"/>
                  </a:lnTo>
                  <a:lnTo>
                    <a:pt x="15" y="1923"/>
                  </a:lnTo>
                  <a:lnTo>
                    <a:pt x="15" y="1921"/>
                  </a:lnTo>
                  <a:lnTo>
                    <a:pt x="15" y="1918"/>
                  </a:lnTo>
                  <a:lnTo>
                    <a:pt x="15" y="1916"/>
                  </a:lnTo>
                  <a:lnTo>
                    <a:pt x="15" y="1913"/>
                  </a:lnTo>
                  <a:lnTo>
                    <a:pt x="15" y="1910"/>
                  </a:lnTo>
                  <a:lnTo>
                    <a:pt x="15" y="1909"/>
                  </a:lnTo>
                  <a:lnTo>
                    <a:pt x="15" y="1899"/>
                  </a:lnTo>
                  <a:lnTo>
                    <a:pt x="15" y="1896"/>
                  </a:lnTo>
                  <a:lnTo>
                    <a:pt x="15" y="1895"/>
                  </a:lnTo>
                  <a:lnTo>
                    <a:pt x="15" y="1893"/>
                  </a:lnTo>
                  <a:lnTo>
                    <a:pt x="15" y="1892"/>
                  </a:lnTo>
                  <a:lnTo>
                    <a:pt x="15" y="1888"/>
                  </a:lnTo>
                  <a:lnTo>
                    <a:pt x="15" y="1887"/>
                  </a:lnTo>
                  <a:lnTo>
                    <a:pt x="15" y="1883"/>
                  </a:lnTo>
                  <a:lnTo>
                    <a:pt x="15" y="1881"/>
                  </a:lnTo>
                  <a:lnTo>
                    <a:pt x="15" y="1880"/>
                  </a:lnTo>
                  <a:lnTo>
                    <a:pt x="15" y="1875"/>
                  </a:lnTo>
                  <a:lnTo>
                    <a:pt x="15" y="1874"/>
                  </a:lnTo>
                  <a:lnTo>
                    <a:pt x="15" y="1869"/>
                  </a:lnTo>
                  <a:lnTo>
                    <a:pt x="15" y="1863"/>
                  </a:lnTo>
                  <a:lnTo>
                    <a:pt x="15" y="1862"/>
                  </a:lnTo>
                  <a:lnTo>
                    <a:pt x="15" y="1861"/>
                  </a:lnTo>
                  <a:lnTo>
                    <a:pt x="15" y="1860"/>
                  </a:lnTo>
                  <a:lnTo>
                    <a:pt x="15" y="1859"/>
                  </a:lnTo>
                  <a:lnTo>
                    <a:pt x="15" y="1858"/>
                  </a:lnTo>
                  <a:lnTo>
                    <a:pt x="15" y="1856"/>
                  </a:lnTo>
                  <a:lnTo>
                    <a:pt x="15" y="1853"/>
                  </a:lnTo>
                  <a:lnTo>
                    <a:pt x="15" y="1851"/>
                  </a:lnTo>
                  <a:lnTo>
                    <a:pt x="15" y="1849"/>
                  </a:lnTo>
                  <a:lnTo>
                    <a:pt x="15" y="1848"/>
                  </a:lnTo>
                  <a:lnTo>
                    <a:pt x="15" y="1847"/>
                  </a:lnTo>
                  <a:lnTo>
                    <a:pt x="15" y="1846"/>
                  </a:lnTo>
                  <a:lnTo>
                    <a:pt x="15" y="1845"/>
                  </a:lnTo>
                  <a:lnTo>
                    <a:pt x="15" y="1844"/>
                  </a:lnTo>
                  <a:lnTo>
                    <a:pt x="15" y="1842"/>
                  </a:lnTo>
                  <a:lnTo>
                    <a:pt x="15" y="1841"/>
                  </a:lnTo>
                  <a:lnTo>
                    <a:pt x="15" y="1837"/>
                  </a:lnTo>
                  <a:lnTo>
                    <a:pt x="15" y="1830"/>
                  </a:lnTo>
                  <a:lnTo>
                    <a:pt x="15" y="1828"/>
                  </a:lnTo>
                  <a:lnTo>
                    <a:pt x="15" y="1827"/>
                  </a:lnTo>
                  <a:lnTo>
                    <a:pt x="16" y="1827"/>
                  </a:lnTo>
                  <a:lnTo>
                    <a:pt x="16" y="1820"/>
                  </a:lnTo>
                  <a:lnTo>
                    <a:pt x="16" y="1819"/>
                  </a:lnTo>
                  <a:lnTo>
                    <a:pt x="16" y="1818"/>
                  </a:lnTo>
                  <a:lnTo>
                    <a:pt x="16" y="1812"/>
                  </a:lnTo>
                  <a:lnTo>
                    <a:pt x="16" y="1807"/>
                  </a:lnTo>
                  <a:lnTo>
                    <a:pt x="16" y="1806"/>
                  </a:lnTo>
                  <a:lnTo>
                    <a:pt x="16" y="1805"/>
                  </a:lnTo>
                  <a:lnTo>
                    <a:pt x="16" y="1804"/>
                  </a:lnTo>
                  <a:lnTo>
                    <a:pt x="16" y="1803"/>
                  </a:lnTo>
                  <a:lnTo>
                    <a:pt x="16" y="1802"/>
                  </a:lnTo>
                  <a:lnTo>
                    <a:pt x="16" y="1797"/>
                  </a:lnTo>
                  <a:lnTo>
                    <a:pt x="16" y="1796"/>
                  </a:lnTo>
                  <a:lnTo>
                    <a:pt x="16" y="1795"/>
                  </a:lnTo>
                  <a:lnTo>
                    <a:pt x="16" y="1792"/>
                  </a:lnTo>
                  <a:lnTo>
                    <a:pt x="16" y="1791"/>
                  </a:lnTo>
                  <a:lnTo>
                    <a:pt x="16" y="1788"/>
                  </a:lnTo>
                  <a:lnTo>
                    <a:pt x="16" y="1785"/>
                  </a:lnTo>
                  <a:lnTo>
                    <a:pt x="16" y="1782"/>
                  </a:lnTo>
                  <a:lnTo>
                    <a:pt x="16" y="1779"/>
                  </a:lnTo>
                  <a:lnTo>
                    <a:pt x="16" y="1777"/>
                  </a:lnTo>
                  <a:lnTo>
                    <a:pt x="16" y="1774"/>
                  </a:lnTo>
                  <a:lnTo>
                    <a:pt x="16" y="1770"/>
                  </a:lnTo>
                  <a:lnTo>
                    <a:pt x="16" y="1767"/>
                  </a:lnTo>
                  <a:lnTo>
                    <a:pt x="16" y="1763"/>
                  </a:lnTo>
                  <a:lnTo>
                    <a:pt x="16" y="1760"/>
                  </a:lnTo>
                  <a:lnTo>
                    <a:pt x="16" y="1758"/>
                  </a:lnTo>
                  <a:lnTo>
                    <a:pt x="16" y="1756"/>
                  </a:lnTo>
                  <a:lnTo>
                    <a:pt x="16" y="1755"/>
                  </a:lnTo>
                  <a:lnTo>
                    <a:pt x="16" y="1754"/>
                  </a:lnTo>
                  <a:lnTo>
                    <a:pt x="16" y="1753"/>
                  </a:lnTo>
                  <a:lnTo>
                    <a:pt x="16" y="1751"/>
                  </a:lnTo>
                  <a:lnTo>
                    <a:pt x="16" y="1750"/>
                  </a:lnTo>
                  <a:lnTo>
                    <a:pt x="16" y="1749"/>
                  </a:lnTo>
                  <a:lnTo>
                    <a:pt x="16" y="1748"/>
                  </a:lnTo>
                  <a:lnTo>
                    <a:pt x="16" y="1747"/>
                  </a:lnTo>
                  <a:lnTo>
                    <a:pt x="16" y="1744"/>
                  </a:lnTo>
                  <a:lnTo>
                    <a:pt x="16" y="1741"/>
                  </a:lnTo>
                  <a:lnTo>
                    <a:pt x="16" y="1740"/>
                  </a:lnTo>
                  <a:lnTo>
                    <a:pt x="16" y="1733"/>
                  </a:lnTo>
                  <a:lnTo>
                    <a:pt x="16" y="1732"/>
                  </a:lnTo>
                  <a:lnTo>
                    <a:pt x="16" y="1730"/>
                  </a:lnTo>
                  <a:lnTo>
                    <a:pt x="16" y="1728"/>
                  </a:lnTo>
                  <a:lnTo>
                    <a:pt x="16" y="1723"/>
                  </a:lnTo>
                  <a:lnTo>
                    <a:pt x="16" y="1721"/>
                  </a:lnTo>
                  <a:lnTo>
                    <a:pt x="16" y="1720"/>
                  </a:lnTo>
                  <a:lnTo>
                    <a:pt x="16" y="1719"/>
                  </a:lnTo>
                  <a:lnTo>
                    <a:pt x="16" y="1718"/>
                  </a:lnTo>
                  <a:lnTo>
                    <a:pt x="16" y="1716"/>
                  </a:lnTo>
                  <a:lnTo>
                    <a:pt x="16" y="1715"/>
                  </a:lnTo>
                  <a:lnTo>
                    <a:pt x="16" y="1714"/>
                  </a:lnTo>
                  <a:lnTo>
                    <a:pt x="16" y="1713"/>
                  </a:lnTo>
                  <a:lnTo>
                    <a:pt x="16" y="1712"/>
                  </a:lnTo>
                  <a:lnTo>
                    <a:pt x="16" y="1711"/>
                  </a:lnTo>
                  <a:lnTo>
                    <a:pt x="16" y="1709"/>
                  </a:lnTo>
                  <a:lnTo>
                    <a:pt x="16" y="1707"/>
                  </a:lnTo>
                  <a:lnTo>
                    <a:pt x="16" y="1702"/>
                  </a:lnTo>
                  <a:lnTo>
                    <a:pt x="16" y="1701"/>
                  </a:lnTo>
                  <a:lnTo>
                    <a:pt x="16" y="1694"/>
                  </a:lnTo>
                  <a:lnTo>
                    <a:pt x="16" y="1692"/>
                  </a:lnTo>
                  <a:lnTo>
                    <a:pt x="16" y="1687"/>
                  </a:lnTo>
                  <a:lnTo>
                    <a:pt x="16" y="1685"/>
                  </a:lnTo>
                  <a:lnTo>
                    <a:pt x="16" y="1684"/>
                  </a:lnTo>
                  <a:lnTo>
                    <a:pt x="16" y="1683"/>
                  </a:lnTo>
                  <a:lnTo>
                    <a:pt x="16" y="1679"/>
                  </a:lnTo>
                  <a:lnTo>
                    <a:pt x="16" y="1678"/>
                  </a:lnTo>
                  <a:lnTo>
                    <a:pt x="16" y="1673"/>
                  </a:lnTo>
                  <a:lnTo>
                    <a:pt x="16" y="1670"/>
                  </a:lnTo>
                  <a:lnTo>
                    <a:pt x="16" y="1669"/>
                  </a:lnTo>
                  <a:lnTo>
                    <a:pt x="16" y="1667"/>
                  </a:lnTo>
                  <a:lnTo>
                    <a:pt x="16" y="1666"/>
                  </a:lnTo>
                  <a:lnTo>
                    <a:pt x="16" y="1665"/>
                  </a:lnTo>
                  <a:lnTo>
                    <a:pt x="16" y="1664"/>
                  </a:lnTo>
                  <a:lnTo>
                    <a:pt x="16" y="1660"/>
                  </a:lnTo>
                  <a:lnTo>
                    <a:pt x="16" y="1659"/>
                  </a:lnTo>
                  <a:lnTo>
                    <a:pt x="16" y="1658"/>
                  </a:lnTo>
                  <a:lnTo>
                    <a:pt x="16" y="1657"/>
                  </a:lnTo>
                  <a:lnTo>
                    <a:pt x="16" y="1654"/>
                  </a:lnTo>
                  <a:lnTo>
                    <a:pt x="16" y="1647"/>
                  </a:lnTo>
                  <a:lnTo>
                    <a:pt x="16" y="1646"/>
                  </a:lnTo>
                  <a:lnTo>
                    <a:pt x="16" y="1645"/>
                  </a:lnTo>
                  <a:lnTo>
                    <a:pt x="16" y="1644"/>
                  </a:lnTo>
                  <a:lnTo>
                    <a:pt x="16" y="1643"/>
                  </a:lnTo>
                  <a:lnTo>
                    <a:pt x="16" y="1639"/>
                  </a:lnTo>
                  <a:lnTo>
                    <a:pt x="16" y="1637"/>
                  </a:lnTo>
                  <a:lnTo>
                    <a:pt x="16" y="1636"/>
                  </a:lnTo>
                  <a:lnTo>
                    <a:pt x="16" y="1635"/>
                  </a:lnTo>
                  <a:lnTo>
                    <a:pt x="16" y="1631"/>
                  </a:lnTo>
                  <a:lnTo>
                    <a:pt x="16" y="1621"/>
                  </a:lnTo>
                  <a:lnTo>
                    <a:pt x="17" y="1612"/>
                  </a:lnTo>
                  <a:lnTo>
                    <a:pt x="17" y="1607"/>
                  </a:lnTo>
                  <a:lnTo>
                    <a:pt x="17" y="1604"/>
                  </a:lnTo>
                  <a:lnTo>
                    <a:pt x="17" y="1601"/>
                  </a:lnTo>
                  <a:lnTo>
                    <a:pt x="17" y="1588"/>
                  </a:lnTo>
                  <a:lnTo>
                    <a:pt x="17" y="1577"/>
                  </a:lnTo>
                  <a:lnTo>
                    <a:pt x="17" y="1554"/>
                  </a:lnTo>
                  <a:lnTo>
                    <a:pt x="17" y="1545"/>
                  </a:lnTo>
                  <a:lnTo>
                    <a:pt x="17" y="1540"/>
                  </a:lnTo>
                  <a:lnTo>
                    <a:pt x="17" y="1539"/>
                  </a:lnTo>
                  <a:lnTo>
                    <a:pt x="16" y="1538"/>
                  </a:lnTo>
                  <a:lnTo>
                    <a:pt x="10" y="1531"/>
                  </a:lnTo>
                  <a:lnTo>
                    <a:pt x="7" y="1527"/>
                  </a:lnTo>
                  <a:lnTo>
                    <a:pt x="4" y="1525"/>
                  </a:lnTo>
                  <a:lnTo>
                    <a:pt x="4" y="1524"/>
                  </a:lnTo>
                  <a:lnTo>
                    <a:pt x="3" y="1524"/>
                  </a:lnTo>
                  <a:lnTo>
                    <a:pt x="2" y="1523"/>
                  </a:lnTo>
                  <a:lnTo>
                    <a:pt x="2" y="1521"/>
                  </a:lnTo>
                  <a:lnTo>
                    <a:pt x="2" y="1520"/>
                  </a:lnTo>
                  <a:lnTo>
                    <a:pt x="2" y="1519"/>
                  </a:lnTo>
                  <a:lnTo>
                    <a:pt x="2" y="1518"/>
                  </a:lnTo>
                  <a:lnTo>
                    <a:pt x="1" y="1518"/>
                  </a:lnTo>
                  <a:lnTo>
                    <a:pt x="1" y="1517"/>
                  </a:lnTo>
                  <a:lnTo>
                    <a:pt x="0" y="1516"/>
                  </a:lnTo>
                  <a:lnTo>
                    <a:pt x="1" y="1514"/>
                  </a:lnTo>
                  <a:lnTo>
                    <a:pt x="2" y="1514"/>
                  </a:lnTo>
                  <a:lnTo>
                    <a:pt x="2" y="1513"/>
                  </a:lnTo>
                  <a:lnTo>
                    <a:pt x="3" y="1513"/>
                  </a:lnTo>
                  <a:lnTo>
                    <a:pt x="4" y="1513"/>
                  </a:lnTo>
                  <a:lnTo>
                    <a:pt x="5" y="1513"/>
                  </a:lnTo>
                  <a:lnTo>
                    <a:pt x="7" y="1513"/>
                  </a:lnTo>
                  <a:lnTo>
                    <a:pt x="8" y="1513"/>
                  </a:lnTo>
                  <a:lnTo>
                    <a:pt x="9" y="1513"/>
                  </a:lnTo>
                  <a:lnTo>
                    <a:pt x="10" y="1513"/>
                  </a:lnTo>
                  <a:lnTo>
                    <a:pt x="11" y="1513"/>
                  </a:lnTo>
                  <a:lnTo>
                    <a:pt x="12" y="1513"/>
                  </a:lnTo>
                  <a:lnTo>
                    <a:pt x="14" y="1513"/>
                  </a:lnTo>
                  <a:lnTo>
                    <a:pt x="15" y="1514"/>
                  </a:lnTo>
                  <a:lnTo>
                    <a:pt x="16" y="1514"/>
                  </a:lnTo>
                  <a:lnTo>
                    <a:pt x="17" y="1514"/>
                  </a:lnTo>
                  <a:lnTo>
                    <a:pt x="17" y="1513"/>
                  </a:lnTo>
                  <a:lnTo>
                    <a:pt x="19" y="1513"/>
                  </a:lnTo>
                  <a:lnTo>
                    <a:pt x="21" y="1513"/>
                  </a:lnTo>
                  <a:lnTo>
                    <a:pt x="23" y="1513"/>
                  </a:lnTo>
                  <a:lnTo>
                    <a:pt x="24" y="1513"/>
                  </a:lnTo>
                  <a:lnTo>
                    <a:pt x="25" y="1513"/>
                  </a:lnTo>
                  <a:lnTo>
                    <a:pt x="26" y="1513"/>
                  </a:lnTo>
                  <a:lnTo>
                    <a:pt x="28" y="1513"/>
                  </a:lnTo>
                  <a:lnTo>
                    <a:pt x="29" y="1513"/>
                  </a:lnTo>
                  <a:lnTo>
                    <a:pt x="32" y="1512"/>
                  </a:lnTo>
                  <a:lnTo>
                    <a:pt x="33" y="1512"/>
                  </a:lnTo>
                  <a:lnTo>
                    <a:pt x="35" y="1512"/>
                  </a:lnTo>
                  <a:lnTo>
                    <a:pt x="36" y="1512"/>
                  </a:lnTo>
                  <a:lnTo>
                    <a:pt x="37" y="1512"/>
                  </a:lnTo>
                  <a:lnTo>
                    <a:pt x="38" y="1512"/>
                  </a:lnTo>
                  <a:lnTo>
                    <a:pt x="39" y="1512"/>
                  </a:lnTo>
                  <a:lnTo>
                    <a:pt x="40" y="1512"/>
                  </a:lnTo>
                  <a:lnTo>
                    <a:pt x="43" y="1512"/>
                  </a:lnTo>
                  <a:lnTo>
                    <a:pt x="45" y="1512"/>
                  </a:lnTo>
                  <a:lnTo>
                    <a:pt x="49" y="1511"/>
                  </a:lnTo>
                  <a:lnTo>
                    <a:pt x="50" y="1511"/>
                  </a:lnTo>
                  <a:lnTo>
                    <a:pt x="52" y="1511"/>
                  </a:lnTo>
                  <a:lnTo>
                    <a:pt x="54" y="1511"/>
                  </a:lnTo>
                  <a:lnTo>
                    <a:pt x="57" y="1511"/>
                  </a:lnTo>
                  <a:lnTo>
                    <a:pt x="60" y="1510"/>
                  </a:lnTo>
                  <a:lnTo>
                    <a:pt x="63" y="1510"/>
                  </a:lnTo>
                  <a:lnTo>
                    <a:pt x="64" y="1510"/>
                  </a:lnTo>
                  <a:lnTo>
                    <a:pt x="65" y="1510"/>
                  </a:lnTo>
                  <a:lnTo>
                    <a:pt x="66" y="1510"/>
                  </a:lnTo>
                  <a:lnTo>
                    <a:pt x="67" y="1510"/>
                  </a:lnTo>
                  <a:lnTo>
                    <a:pt x="68" y="1510"/>
                  </a:lnTo>
                  <a:lnTo>
                    <a:pt x="70" y="1510"/>
                  </a:lnTo>
                  <a:lnTo>
                    <a:pt x="72" y="1510"/>
                  </a:lnTo>
                  <a:lnTo>
                    <a:pt x="73" y="1509"/>
                  </a:lnTo>
                  <a:lnTo>
                    <a:pt x="78" y="1509"/>
                  </a:lnTo>
                  <a:lnTo>
                    <a:pt x="80" y="1509"/>
                  </a:lnTo>
                  <a:lnTo>
                    <a:pt x="81" y="1509"/>
                  </a:lnTo>
                  <a:lnTo>
                    <a:pt x="85" y="1509"/>
                  </a:lnTo>
                  <a:lnTo>
                    <a:pt x="86" y="1509"/>
                  </a:lnTo>
                  <a:lnTo>
                    <a:pt x="86" y="1507"/>
                  </a:lnTo>
                  <a:lnTo>
                    <a:pt x="87" y="1507"/>
                  </a:lnTo>
                  <a:lnTo>
                    <a:pt x="87" y="1506"/>
                  </a:lnTo>
                  <a:lnTo>
                    <a:pt x="88" y="1506"/>
                  </a:lnTo>
                  <a:lnTo>
                    <a:pt x="89" y="1504"/>
                  </a:lnTo>
                  <a:lnTo>
                    <a:pt x="91" y="1503"/>
                  </a:lnTo>
                  <a:lnTo>
                    <a:pt x="93" y="1502"/>
                  </a:lnTo>
                  <a:lnTo>
                    <a:pt x="94" y="1502"/>
                  </a:lnTo>
                  <a:lnTo>
                    <a:pt x="94" y="1500"/>
                  </a:lnTo>
                  <a:lnTo>
                    <a:pt x="94" y="1499"/>
                  </a:lnTo>
                  <a:lnTo>
                    <a:pt x="95" y="1499"/>
                  </a:lnTo>
                  <a:lnTo>
                    <a:pt x="95" y="1498"/>
                  </a:lnTo>
                  <a:lnTo>
                    <a:pt x="95" y="1497"/>
                  </a:lnTo>
                  <a:lnTo>
                    <a:pt x="96" y="1497"/>
                  </a:lnTo>
                  <a:lnTo>
                    <a:pt x="96" y="1496"/>
                  </a:lnTo>
                  <a:lnTo>
                    <a:pt x="98" y="1496"/>
                  </a:lnTo>
                  <a:lnTo>
                    <a:pt x="98" y="1495"/>
                  </a:lnTo>
                  <a:lnTo>
                    <a:pt x="99" y="1495"/>
                  </a:lnTo>
                  <a:lnTo>
                    <a:pt x="100" y="1495"/>
                  </a:lnTo>
                  <a:lnTo>
                    <a:pt x="101" y="1495"/>
                  </a:lnTo>
                  <a:lnTo>
                    <a:pt x="102" y="1495"/>
                  </a:lnTo>
                  <a:lnTo>
                    <a:pt x="104" y="1493"/>
                  </a:lnTo>
                  <a:lnTo>
                    <a:pt x="105" y="1493"/>
                  </a:lnTo>
                  <a:lnTo>
                    <a:pt x="106" y="1493"/>
                  </a:lnTo>
                  <a:lnTo>
                    <a:pt x="107" y="1493"/>
                  </a:lnTo>
                  <a:lnTo>
                    <a:pt x="108" y="1493"/>
                  </a:lnTo>
                  <a:lnTo>
                    <a:pt x="111" y="1492"/>
                  </a:lnTo>
                  <a:lnTo>
                    <a:pt x="112" y="1492"/>
                  </a:lnTo>
                  <a:lnTo>
                    <a:pt x="113" y="1492"/>
                  </a:lnTo>
                  <a:lnTo>
                    <a:pt x="114" y="1492"/>
                  </a:lnTo>
                  <a:lnTo>
                    <a:pt x="115" y="1492"/>
                  </a:lnTo>
                  <a:lnTo>
                    <a:pt x="116" y="1492"/>
                  </a:lnTo>
                  <a:lnTo>
                    <a:pt x="118" y="1492"/>
                  </a:lnTo>
                  <a:lnTo>
                    <a:pt x="119" y="1492"/>
                  </a:lnTo>
                  <a:lnTo>
                    <a:pt x="120" y="1492"/>
                  </a:lnTo>
                  <a:lnTo>
                    <a:pt x="121" y="1492"/>
                  </a:lnTo>
                  <a:lnTo>
                    <a:pt x="122" y="1492"/>
                  </a:lnTo>
                  <a:lnTo>
                    <a:pt x="123" y="1492"/>
                  </a:lnTo>
                  <a:lnTo>
                    <a:pt x="125" y="1492"/>
                  </a:lnTo>
                  <a:lnTo>
                    <a:pt x="126" y="1493"/>
                  </a:lnTo>
                  <a:lnTo>
                    <a:pt x="127" y="1493"/>
                  </a:lnTo>
                  <a:lnTo>
                    <a:pt x="128" y="1493"/>
                  </a:lnTo>
                  <a:lnTo>
                    <a:pt x="129" y="1495"/>
                  </a:lnTo>
                  <a:lnTo>
                    <a:pt x="130" y="1495"/>
                  </a:lnTo>
                  <a:lnTo>
                    <a:pt x="132" y="1495"/>
                  </a:lnTo>
                  <a:lnTo>
                    <a:pt x="133" y="1495"/>
                  </a:lnTo>
                  <a:lnTo>
                    <a:pt x="134" y="1495"/>
                  </a:lnTo>
                  <a:lnTo>
                    <a:pt x="134" y="1493"/>
                  </a:lnTo>
                  <a:lnTo>
                    <a:pt x="135" y="1493"/>
                  </a:lnTo>
                  <a:lnTo>
                    <a:pt x="136" y="1493"/>
                  </a:lnTo>
                  <a:lnTo>
                    <a:pt x="137" y="1493"/>
                  </a:lnTo>
                  <a:lnTo>
                    <a:pt x="139" y="1493"/>
                  </a:lnTo>
                  <a:lnTo>
                    <a:pt x="140" y="1493"/>
                  </a:lnTo>
                  <a:lnTo>
                    <a:pt x="141" y="1493"/>
                  </a:lnTo>
                  <a:lnTo>
                    <a:pt x="141" y="1492"/>
                  </a:lnTo>
                  <a:lnTo>
                    <a:pt x="142" y="1492"/>
                  </a:lnTo>
                  <a:lnTo>
                    <a:pt x="143" y="1491"/>
                  </a:lnTo>
                  <a:lnTo>
                    <a:pt x="144" y="1490"/>
                  </a:lnTo>
                  <a:lnTo>
                    <a:pt x="146" y="1490"/>
                  </a:lnTo>
                  <a:lnTo>
                    <a:pt x="146" y="1489"/>
                  </a:lnTo>
                  <a:lnTo>
                    <a:pt x="147" y="1489"/>
                  </a:lnTo>
                  <a:lnTo>
                    <a:pt x="148" y="1489"/>
                  </a:lnTo>
                  <a:lnTo>
                    <a:pt x="149" y="1489"/>
                  </a:lnTo>
                  <a:lnTo>
                    <a:pt x="150" y="1490"/>
                  </a:lnTo>
                  <a:lnTo>
                    <a:pt x="150" y="1489"/>
                  </a:lnTo>
                  <a:lnTo>
                    <a:pt x="151" y="1489"/>
                  </a:lnTo>
                  <a:lnTo>
                    <a:pt x="153" y="1489"/>
                  </a:lnTo>
                  <a:lnTo>
                    <a:pt x="153" y="1488"/>
                  </a:lnTo>
                  <a:lnTo>
                    <a:pt x="154" y="1488"/>
                  </a:lnTo>
                  <a:lnTo>
                    <a:pt x="154" y="1486"/>
                  </a:lnTo>
                  <a:lnTo>
                    <a:pt x="155" y="1486"/>
                  </a:lnTo>
                  <a:lnTo>
                    <a:pt x="155" y="1485"/>
                  </a:lnTo>
                  <a:lnTo>
                    <a:pt x="156" y="1485"/>
                  </a:lnTo>
                  <a:lnTo>
                    <a:pt x="157" y="1484"/>
                  </a:lnTo>
                  <a:lnTo>
                    <a:pt x="157" y="1483"/>
                  </a:lnTo>
                  <a:lnTo>
                    <a:pt x="157" y="1482"/>
                  </a:lnTo>
                  <a:lnTo>
                    <a:pt x="157" y="1481"/>
                  </a:lnTo>
                  <a:lnTo>
                    <a:pt x="158" y="1481"/>
                  </a:lnTo>
                  <a:lnTo>
                    <a:pt x="158" y="1479"/>
                  </a:lnTo>
                  <a:lnTo>
                    <a:pt x="158" y="1478"/>
                  </a:lnTo>
                  <a:lnTo>
                    <a:pt x="158" y="1477"/>
                  </a:lnTo>
                  <a:lnTo>
                    <a:pt x="160" y="1477"/>
                  </a:lnTo>
                  <a:lnTo>
                    <a:pt x="160" y="1476"/>
                  </a:lnTo>
                  <a:lnTo>
                    <a:pt x="160" y="1475"/>
                  </a:lnTo>
                  <a:lnTo>
                    <a:pt x="160" y="1474"/>
                  </a:lnTo>
                  <a:lnTo>
                    <a:pt x="160" y="1472"/>
                  </a:lnTo>
                  <a:lnTo>
                    <a:pt x="160" y="1471"/>
                  </a:lnTo>
                  <a:lnTo>
                    <a:pt x="160" y="1470"/>
                  </a:lnTo>
                  <a:lnTo>
                    <a:pt x="160" y="1469"/>
                  </a:lnTo>
                  <a:lnTo>
                    <a:pt x="161" y="1469"/>
                  </a:lnTo>
                  <a:lnTo>
                    <a:pt x="161" y="1468"/>
                  </a:lnTo>
                  <a:lnTo>
                    <a:pt x="161" y="1467"/>
                  </a:lnTo>
                  <a:lnTo>
                    <a:pt x="161" y="1465"/>
                  </a:lnTo>
                  <a:lnTo>
                    <a:pt x="161" y="1464"/>
                  </a:lnTo>
                  <a:lnTo>
                    <a:pt x="161" y="1463"/>
                  </a:lnTo>
                  <a:lnTo>
                    <a:pt x="161" y="1462"/>
                  </a:lnTo>
                  <a:lnTo>
                    <a:pt x="161" y="1461"/>
                  </a:lnTo>
                  <a:lnTo>
                    <a:pt x="162" y="1461"/>
                  </a:lnTo>
                  <a:lnTo>
                    <a:pt x="162" y="1460"/>
                  </a:lnTo>
                  <a:lnTo>
                    <a:pt x="162" y="1458"/>
                  </a:lnTo>
                  <a:lnTo>
                    <a:pt x="162" y="1457"/>
                  </a:lnTo>
                  <a:lnTo>
                    <a:pt x="162" y="1456"/>
                  </a:lnTo>
                  <a:lnTo>
                    <a:pt x="163" y="1456"/>
                  </a:lnTo>
                  <a:lnTo>
                    <a:pt x="163" y="1455"/>
                  </a:lnTo>
                  <a:lnTo>
                    <a:pt x="162" y="1455"/>
                  </a:lnTo>
                  <a:lnTo>
                    <a:pt x="163" y="1454"/>
                  </a:lnTo>
                  <a:lnTo>
                    <a:pt x="163" y="1453"/>
                  </a:lnTo>
                  <a:lnTo>
                    <a:pt x="163" y="1451"/>
                  </a:lnTo>
                  <a:lnTo>
                    <a:pt x="164" y="1451"/>
                  </a:lnTo>
                  <a:lnTo>
                    <a:pt x="164" y="1450"/>
                  </a:lnTo>
                  <a:lnTo>
                    <a:pt x="164" y="1449"/>
                  </a:lnTo>
                  <a:lnTo>
                    <a:pt x="164" y="1448"/>
                  </a:lnTo>
                  <a:lnTo>
                    <a:pt x="165" y="1447"/>
                  </a:lnTo>
                  <a:lnTo>
                    <a:pt x="165" y="1446"/>
                  </a:lnTo>
                  <a:lnTo>
                    <a:pt x="165" y="1444"/>
                  </a:lnTo>
                  <a:lnTo>
                    <a:pt x="165" y="1443"/>
                  </a:lnTo>
                  <a:lnTo>
                    <a:pt x="165" y="1442"/>
                  </a:lnTo>
                  <a:lnTo>
                    <a:pt x="165" y="1441"/>
                  </a:lnTo>
                  <a:lnTo>
                    <a:pt x="167" y="1440"/>
                  </a:lnTo>
                  <a:lnTo>
                    <a:pt x="167" y="1439"/>
                  </a:lnTo>
                  <a:lnTo>
                    <a:pt x="167" y="1437"/>
                  </a:lnTo>
                  <a:lnTo>
                    <a:pt x="167" y="1436"/>
                  </a:lnTo>
                  <a:lnTo>
                    <a:pt x="167" y="1435"/>
                  </a:lnTo>
                  <a:lnTo>
                    <a:pt x="167" y="1434"/>
                  </a:lnTo>
                  <a:lnTo>
                    <a:pt x="168" y="1434"/>
                  </a:lnTo>
                  <a:lnTo>
                    <a:pt x="168" y="1433"/>
                  </a:lnTo>
                  <a:lnTo>
                    <a:pt x="167" y="1431"/>
                  </a:lnTo>
                  <a:lnTo>
                    <a:pt x="167" y="1430"/>
                  </a:lnTo>
                  <a:lnTo>
                    <a:pt x="168" y="1430"/>
                  </a:lnTo>
                  <a:lnTo>
                    <a:pt x="168" y="1429"/>
                  </a:lnTo>
                  <a:lnTo>
                    <a:pt x="168" y="1428"/>
                  </a:lnTo>
                  <a:lnTo>
                    <a:pt x="169" y="1427"/>
                  </a:lnTo>
                  <a:lnTo>
                    <a:pt x="168" y="1427"/>
                  </a:lnTo>
                  <a:lnTo>
                    <a:pt x="168" y="1426"/>
                  </a:lnTo>
                  <a:lnTo>
                    <a:pt x="168" y="1424"/>
                  </a:lnTo>
                  <a:lnTo>
                    <a:pt x="168" y="1423"/>
                  </a:lnTo>
                  <a:lnTo>
                    <a:pt x="168" y="1422"/>
                  </a:lnTo>
                  <a:lnTo>
                    <a:pt x="168" y="1421"/>
                  </a:lnTo>
                  <a:lnTo>
                    <a:pt x="168" y="1420"/>
                  </a:lnTo>
                  <a:lnTo>
                    <a:pt x="169" y="1420"/>
                  </a:lnTo>
                  <a:lnTo>
                    <a:pt x="169" y="1419"/>
                  </a:lnTo>
                  <a:lnTo>
                    <a:pt x="169" y="1417"/>
                  </a:lnTo>
                  <a:lnTo>
                    <a:pt x="169" y="1416"/>
                  </a:lnTo>
                  <a:lnTo>
                    <a:pt x="169" y="1415"/>
                  </a:lnTo>
                  <a:lnTo>
                    <a:pt x="169" y="1414"/>
                  </a:lnTo>
                  <a:lnTo>
                    <a:pt x="169" y="1413"/>
                  </a:lnTo>
                  <a:lnTo>
                    <a:pt x="169" y="1412"/>
                  </a:lnTo>
                  <a:lnTo>
                    <a:pt x="169" y="1410"/>
                  </a:lnTo>
                  <a:lnTo>
                    <a:pt x="169" y="1409"/>
                  </a:lnTo>
                  <a:lnTo>
                    <a:pt x="169" y="1408"/>
                  </a:lnTo>
                  <a:lnTo>
                    <a:pt x="170" y="1408"/>
                  </a:lnTo>
                  <a:lnTo>
                    <a:pt x="170" y="1407"/>
                  </a:lnTo>
                  <a:lnTo>
                    <a:pt x="170" y="1406"/>
                  </a:lnTo>
                  <a:lnTo>
                    <a:pt x="171" y="1406"/>
                  </a:lnTo>
                  <a:lnTo>
                    <a:pt x="171" y="1405"/>
                  </a:lnTo>
                  <a:lnTo>
                    <a:pt x="171" y="1403"/>
                  </a:lnTo>
                  <a:lnTo>
                    <a:pt x="172" y="1403"/>
                  </a:lnTo>
                  <a:lnTo>
                    <a:pt x="172" y="1402"/>
                  </a:lnTo>
                  <a:lnTo>
                    <a:pt x="172" y="1401"/>
                  </a:lnTo>
                  <a:lnTo>
                    <a:pt x="172" y="1400"/>
                  </a:lnTo>
                  <a:lnTo>
                    <a:pt x="172" y="1399"/>
                  </a:lnTo>
                  <a:lnTo>
                    <a:pt x="172" y="1398"/>
                  </a:lnTo>
                  <a:lnTo>
                    <a:pt x="172" y="1396"/>
                  </a:lnTo>
                  <a:lnTo>
                    <a:pt x="172" y="1395"/>
                  </a:lnTo>
                  <a:lnTo>
                    <a:pt x="172" y="1394"/>
                  </a:lnTo>
                  <a:lnTo>
                    <a:pt x="171" y="1394"/>
                  </a:lnTo>
                  <a:lnTo>
                    <a:pt x="171" y="1393"/>
                  </a:lnTo>
                  <a:lnTo>
                    <a:pt x="171" y="1392"/>
                  </a:lnTo>
                  <a:lnTo>
                    <a:pt x="171" y="1391"/>
                  </a:lnTo>
                  <a:lnTo>
                    <a:pt x="171" y="1389"/>
                  </a:lnTo>
                  <a:lnTo>
                    <a:pt x="171" y="1388"/>
                  </a:lnTo>
                  <a:lnTo>
                    <a:pt x="171" y="1387"/>
                  </a:lnTo>
                  <a:lnTo>
                    <a:pt x="170" y="1386"/>
                  </a:lnTo>
                  <a:lnTo>
                    <a:pt x="170" y="1385"/>
                  </a:lnTo>
                  <a:lnTo>
                    <a:pt x="170" y="1384"/>
                  </a:lnTo>
                  <a:lnTo>
                    <a:pt x="170" y="1382"/>
                  </a:lnTo>
                  <a:lnTo>
                    <a:pt x="170" y="1381"/>
                  </a:lnTo>
                  <a:lnTo>
                    <a:pt x="170" y="1380"/>
                  </a:lnTo>
                  <a:lnTo>
                    <a:pt x="170" y="1379"/>
                  </a:lnTo>
                  <a:lnTo>
                    <a:pt x="170" y="1378"/>
                  </a:lnTo>
                  <a:lnTo>
                    <a:pt x="169" y="1378"/>
                  </a:lnTo>
                  <a:lnTo>
                    <a:pt x="169" y="1377"/>
                  </a:lnTo>
                  <a:lnTo>
                    <a:pt x="169" y="1375"/>
                  </a:lnTo>
                  <a:lnTo>
                    <a:pt x="169" y="1374"/>
                  </a:lnTo>
                  <a:lnTo>
                    <a:pt x="169" y="1373"/>
                  </a:lnTo>
                  <a:lnTo>
                    <a:pt x="169" y="1372"/>
                  </a:lnTo>
                  <a:lnTo>
                    <a:pt x="169" y="1371"/>
                  </a:lnTo>
                  <a:lnTo>
                    <a:pt x="169" y="1370"/>
                  </a:lnTo>
                  <a:lnTo>
                    <a:pt x="169" y="1368"/>
                  </a:lnTo>
                  <a:lnTo>
                    <a:pt x="169" y="1367"/>
                  </a:lnTo>
                  <a:lnTo>
                    <a:pt x="169" y="1366"/>
                  </a:lnTo>
                  <a:lnTo>
                    <a:pt x="169" y="1365"/>
                  </a:lnTo>
                  <a:lnTo>
                    <a:pt x="168" y="1365"/>
                  </a:lnTo>
                  <a:lnTo>
                    <a:pt x="168" y="1364"/>
                  </a:lnTo>
                  <a:lnTo>
                    <a:pt x="167" y="1364"/>
                  </a:lnTo>
                  <a:lnTo>
                    <a:pt x="167" y="1363"/>
                  </a:lnTo>
                  <a:lnTo>
                    <a:pt x="165" y="1363"/>
                  </a:lnTo>
                  <a:lnTo>
                    <a:pt x="165" y="1361"/>
                  </a:lnTo>
                  <a:lnTo>
                    <a:pt x="164" y="1361"/>
                  </a:lnTo>
                  <a:lnTo>
                    <a:pt x="163" y="1361"/>
                  </a:lnTo>
                  <a:lnTo>
                    <a:pt x="162" y="1361"/>
                  </a:lnTo>
                  <a:lnTo>
                    <a:pt x="161" y="1361"/>
                  </a:lnTo>
                  <a:lnTo>
                    <a:pt x="161" y="1360"/>
                  </a:lnTo>
                  <a:lnTo>
                    <a:pt x="160" y="1360"/>
                  </a:lnTo>
                  <a:lnTo>
                    <a:pt x="158" y="1360"/>
                  </a:lnTo>
                  <a:lnTo>
                    <a:pt x="158" y="1359"/>
                  </a:lnTo>
                  <a:lnTo>
                    <a:pt x="157" y="1359"/>
                  </a:lnTo>
                  <a:lnTo>
                    <a:pt x="157" y="1358"/>
                  </a:lnTo>
                  <a:lnTo>
                    <a:pt x="156" y="1358"/>
                  </a:lnTo>
                  <a:lnTo>
                    <a:pt x="155" y="1358"/>
                  </a:lnTo>
                  <a:lnTo>
                    <a:pt x="155" y="1357"/>
                  </a:lnTo>
                  <a:lnTo>
                    <a:pt x="155" y="1358"/>
                  </a:lnTo>
                  <a:lnTo>
                    <a:pt x="155" y="1357"/>
                  </a:lnTo>
                  <a:lnTo>
                    <a:pt x="154" y="1357"/>
                  </a:lnTo>
                  <a:lnTo>
                    <a:pt x="154" y="1358"/>
                  </a:lnTo>
                  <a:lnTo>
                    <a:pt x="154" y="1357"/>
                  </a:lnTo>
                  <a:lnTo>
                    <a:pt x="153" y="1357"/>
                  </a:lnTo>
                  <a:lnTo>
                    <a:pt x="153" y="1356"/>
                  </a:lnTo>
                  <a:lnTo>
                    <a:pt x="151" y="1356"/>
                  </a:lnTo>
                  <a:lnTo>
                    <a:pt x="150" y="1356"/>
                  </a:lnTo>
                  <a:lnTo>
                    <a:pt x="150" y="1354"/>
                  </a:lnTo>
                  <a:lnTo>
                    <a:pt x="149" y="1354"/>
                  </a:lnTo>
                  <a:lnTo>
                    <a:pt x="148" y="1354"/>
                  </a:lnTo>
                  <a:lnTo>
                    <a:pt x="147" y="1354"/>
                  </a:lnTo>
                  <a:lnTo>
                    <a:pt x="147" y="1353"/>
                  </a:lnTo>
                  <a:lnTo>
                    <a:pt x="146" y="1353"/>
                  </a:lnTo>
                  <a:lnTo>
                    <a:pt x="146" y="1352"/>
                  </a:lnTo>
                  <a:lnTo>
                    <a:pt x="144" y="1351"/>
                  </a:lnTo>
                  <a:lnTo>
                    <a:pt x="144" y="1350"/>
                  </a:lnTo>
                  <a:lnTo>
                    <a:pt x="143" y="1350"/>
                  </a:lnTo>
                  <a:lnTo>
                    <a:pt x="142" y="1350"/>
                  </a:lnTo>
                  <a:lnTo>
                    <a:pt x="142" y="1351"/>
                  </a:lnTo>
                  <a:lnTo>
                    <a:pt x="141" y="1351"/>
                  </a:lnTo>
                  <a:lnTo>
                    <a:pt x="141" y="1352"/>
                  </a:lnTo>
                  <a:lnTo>
                    <a:pt x="140" y="1352"/>
                  </a:lnTo>
                  <a:lnTo>
                    <a:pt x="140" y="1353"/>
                  </a:lnTo>
                  <a:lnTo>
                    <a:pt x="140" y="1354"/>
                  </a:lnTo>
                  <a:lnTo>
                    <a:pt x="139" y="1354"/>
                  </a:lnTo>
                  <a:lnTo>
                    <a:pt x="139" y="1353"/>
                  </a:lnTo>
                  <a:lnTo>
                    <a:pt x="137" y="1352"/>
                  </a:lnTo>
                  <a:lnTo>
                    <a:pt x="139" y="1351"/>
                  </a:lnTo>
                  <a:lnTo>
                    <a:pt x="139" y="1350"/>
                  </a:lnTo>
                  <a:lnTo>
                    <a:pt x="140" y="1349"/>
                  </a:lnTo>
                  <a:lnTo>
                    <a:pt x="141" y="1347"/>
                  </a:lnTo>
                  <a:lnTo>
                    <a:pt x="142" y="1347"/>
                  </a:lnTo>
                  <a:lnTo>
                    <a:pt x="143" y="1347"/>
                  </a:lnTo>
                  <a:lnTo>
                    <a:pt x="144" y="1346"/>
                  </a:lnTo>
                  <a:lnTo>
                    <a:pt x="144" y="1344"/>
                  </a:lnTo>
                  <a:lnTo>
                    <a:pt x="146" y="1344"/>
                  </a:lnTo>
                  <a:lnTo>
                    <a:pt x="147" y="1343"/>
                  </a:lnTo>
                  <a:lnTo>
                    <a:pt x="149" y="1343"/>
                  </a:lnTo>
                  <a:lnTo>
                    <a:pt x="150" y="1343"/>
                  </a:lnTo>
                  <a:lnTo>
                    <a:pt x="151" y="1343"/>
                  </a:lnTo>
                  <a:lnTo>
                    <a:pt x="151" y="1342"/>
                  </a:lnTo>
                  <a:lnTo>
                    <a:pt x="153" y="1342"/>
                  </a:lnTo>
                  <a:lnTo>
                    <a:pt x="154" y="1340"/>
                  </a:lnTo>
                  <a:lnTo>
                    <a:pt x="154" y="1339"/>
                  </a:lnTo>
                  <a:lnTo>
                    <a:pt x="154" y="1338"/>
                  </a:lnTo>
                  <a:lnTo>
                    <a:pt x="154" y="1337"/>
                  </a:lnTo>
                  <a:lnTo>
                    <a:pt x="155" y="1337"/>
                  </a:lnTo>
                  <a:lnTo>
                    <a:pt x="155" y="1336"/>
                  </a:lnTo>
                  <a:lnTo>
                    <a:pt x="156" y="1336"/>
                  </a:lnTo>
                  <a:lnTo>
                    <a:pt x="156" y="1335"/>
                  </a:lnTo>
                  <a:lnTo>
                    <a:pt x="157" y="1335"/>
                  </a:lnTo>
                  <a:lnTo>
                    <a:pt x="157" y="1333"/>
                  </a:lnTo>
                  <a:lnTo>
                    <a:pt x="158" y="1332"/>
                  </a:lnTo>
                  <a:lnTo>
                    <a:pt x="160" y="1332"/>
                  </a:lnTo>
                  <a:lnTo>
                    <a:pt x="161" y="1332"/>
                  </a:lnTo>
                  <a:lnTo>
                    <a:pt x="162" y="1331"/>
                  </a:lnTo>
                  <a:lnTo>
                    <a:pt x="163" y="1331"/>
                  </a:lnTo>
                  <a:lnTo>
                    <a:pt x="164" y="1331"/>
                  </a:lnTo>
                  <a:lnTo>
                    <a:pt x="164" y="1330"/>
                  </a:lnTo>
                  <a:lnTo>
                    <a:pt x="164" y="1329"/>
                  </a:lnTo>
                  <a:lnTo>
                    <a:pt x="164" y="1328"/>
                  </a:lnTo>
                  <a:lnTo>
                    <a:pt x="165" y="1328"/>
                  </a:lnTo>
                  <a:lnTo>
                    <a:pt x="165" y="1326"/>
                  </a:lnTo>
                  <a:lnTo>
                    <a:pt x="165" y="1325"/>
                  </a:lnTo>
                  <a:lnTo>
                    <a:pt x="165" y="1324"/>
                  </a:lnTo>
                  <a:lnTo>
                    <a:pt x="165" y="1323"/>
                  </a:lnTo>
                  <a:lnTo>
                    <a:pt x="165" y="1322"/>
                  </a:lnTo>
                  <a:lnTo>
                    <a:pt x="164" y="1321"/>
                  </a:lnTo>
                  <a:lnTo>
                    <a:pt x="164" y="1319"/>
                  </a:lnTo>
                  <a:lnTo>
                    <a:pt x="165" y="1318"/>
                  </a:lnTo>
                  <a:lnTo>
                    <a:pt x="165" y="1317"/>
                  </a:lnTo>
                  <a:lnTo>
                    <a:pt x="167" y="1316"/>
                  </a:lnTo>
                  <a:lnTo>
                    <a:pt x="167" y="1315"/>
                  </a:lnTo>
                  <a:lnTo>
                    <a:pt x="167" y="1314"/>
                  </a:lnTo>
                  <a:lnTo>
                    <a:pt x="168" y="1314"/>
                  </a:lnTo>
                  <a:lnTo>
                    <a:pt x="168" y="1312"/>
                  </a:lnTo>
                  <a:lnTo>
                    <a:pt x="168" y="1311"/>
                  </a:lnTo>
                  <a:lnTo>
                    <a:pt x="169" y="1311"/>
                  </a:lnTo>
                  <a:lnTo>
                    <a:pt x="169" y="1310"/>
                  </a:lnTo>
                  <a:lnTo>
                    <a:pt x="168" y="1310"/>
                  </a:lnTo>
                  <a:lnTo>
                    <a:pt x="168" y="1308"/>
                  </a:lnTo>
                  <a:lnTo>
                    <a:pt x="169" y="1307"/>
                  </a:lnTo>
                  <a:lnTo>
                    <a:pt x="169" y="1305"/>
                  </a:lnTo>
                  <a:lnTo>
                    <a:pt x="170" y="1305"/>
                  </a:lnTo>
                  <a:lnTo>
                    <a:pt x="171" y="1305"/>
                  </a:lnTo>
                  <a:lnTo>
                    <a:pt x="174" y="1305"/>
                  </a:lnTo>
                  <a:lnTo>
                    <a:pt x="175" y="1305"/>
                  </a:lnTo>
                  <a:lnTo>
                    <a:pt x="175" y="1304"/>
                  </a:lnTo>
                  <a:lnTo>
                    <a:pt x="176" y="1303"/>
                  </a:lnTo>
                  <a:lnTo>
                    <a:pt x="177" y="1303"/>
                  </a:lnTo>
                  <a:lnTo>
                    <a:pt x="177" y="1302"/>
                  </a:lnTo>
                  <a:lnTo>
                    <a:pt x="178" y="1301"/>
                  </a:lnTo>
                  <a:lnTo>
                    <a:pt x="179" y="1300"/>
                  </a:lnTo>
                  <a:lnTo>
                    <a:pt x="181" y="1300"/>
                  </a:lnTo>
                  <a:lnTo>
                    <a:pt x="182" y="1300"/>
                  </a:lnTo>
                  <a:lnTo>
                    <a:pt x="182" y="1297"/>
                  </a:lnTo>
                  <a:lnTo>
                    <a:pt x="183" y="1296"/>
                  </a:lnTo>
                  <a:lnTo>
                    <a:pt x="184" y="1294"/>
                  </a:lnTo>
                  <a:lnTo>
                    <a:pt x="184" y="1293"/>
                  </a:lnTo>
                  <a:lnTo>
                    <a:pt x="185" y="1291"/>
                  </a:lnTo>
                  <a:lnTo>
                    <a:pt x="185" y="1290"/>
                  </a:lnTo>
                  <a:lnTo>
                    <a:pt x="185" y="1289"/>
                  </a:lnTo>
                  <a:lnTo>
                    <a:pt x="186" y="1287"/>
                  </a:lnTo>
                  <a:lnTo>
                    <a:pt x="188" y="1286"/>
                  </a:lnTo>
                  <a:lnTo>
                    <a:pt x="188" y="1283"/>
                  </a:lnTo>
                  <a:lnTo>
                    <a:pt x="189" y="1282"/>
                  </a:lnTo>
                  <a:lnTo>
                    <a:pt x="189" y="1281"/>
                  </a:lnTo>
                  <a:lnTo>
                    <a:pt x="190" y="1280"/>
                  </a:lnTo>
                  <a:lnTo>
                    <a:pt x="190" y="1279"/>
                  </a:lnTo>
                  <a:lnTo>
                    <a:pt x="190" y="1277"/>
                  </a:lnTo>
                  <a:lnTo>
                    <a:pt x="191" y="1276"/>
                  </a:lnTo>
                  <a:lnTo>
                    <a:pt x="191" y="1275"/>
                  </a:lnTo>
                  <a:lnTo>
                    <a:pt x="191" y="1274"/>
                  </a:lnTo>
                  <a:lnTo>
                    <a:pt x="191" y="1273"/>
                  </a:lnTo>
                  <a:lnTo>
                    <a:pt x="190" y="1273"/>
                  </a:lnTo>
                  <a:lnTo>
                    <a:pt x="190" y="1272"/>
                  </a:lnTo>
                  <a:lnTo>
                    <a:pt x="190" y="1270"/>
                  </a:lnTo>
                  <a:lnTo>
                    <a:pt x="191" y="1270"/>
                  </a:lnTo>
                  <a:lnTo>
                    <a:pt x="191" y="1269"/>
                  </a:lnTo>
                  <a:lnTo>
                    <a:pt x="192" y="1268"/>
                  </a:lnTo>
                  <a:lnTo>
                    <a:pt x="192" y="1267"/>
                  </a:lnTo>
                  <a:lnTo>
                    <a:pt x="192" y="1266"/>
                  </a:lnTo>
                  <a:lnTo>
                    <a:pt x="193" y="1266"/>
                  </a:lnTo>
                  <a:lnTo>
                    <a:pt x="193" y="1265"/>
                  </a:lnTo>
                  <a:lnTo>
                    <a:pt x="193" y="1263"/>
                  </a:lnTo>
                  <a:lnTo>
                    <a:pt x="193" y="1262"/>
                  </a:lnTo>
                  <a:lnTo>
                    <a:pt x="195" y="1261"/>
                  </a:lnTo>
                  <a:lnTo>
                    <a:pt x="195" y="1260"/>
                  </a:lnTo>
                  <a:lnTo>
                    <a:pt x="195" y="1259"/>
                  </a:lnTo>
                  <a:lnTo>
                    <a:pt x="193" y="1258"/>
                  </a:lnTo>
                  <a:lnTo>
                    <a:pt x="193" y="1256"/>
                  </a:lnTo>
                  <a:lnTo>
                    <a:pt x="193" y="1255"/>
                  </a:lnTo>
                  <a:lnTo>
                    <a:pt x="193" y="1254"/>
                  </a:lnTo>
                  <a:lnTo>
                    <a:pt x="192" y="1253"/>
                  </a:lnTo>
                  <a:lnTo>
                    <a:pt x="192" y="1252"/>
                  </a:lnTo>
                  <a:lnTo>
                    <a:pt x="192" y="1251"/>
                  </a:lnTo>
                  <a:lnTo>
                    <a:pt x="192" y="1249"/>
                  </a:lnTo>
                  <a:lnTo>
                    <a:pt x="192" y="1248"/>
                  </a:lnTo>
                  <a:lnTo>
                    <a:pt x="193" y="1248"/>
                  </a:lnTo>
                  <a:lnTo>
                    <a:pt x="193" y="1247"/>
                  </a:lnTo>
                  <a:lnTo>
                    <a:pt x="193" y="1246"/>
                  </a:lnTo>
                  <a:lnTo>
                    <a:pt x="192" y="1246"/>
                  </a:lnTo>
                  <a:lnTo>
                    <a:pt x="192" y="1245"/>
                  </a:lnTo>
                  <a:lnTo>
                    <a:pt x="192" y="1244"/>
                  </a:lnTo>
                  <a:lnTo>
                    <a:pt x="192" y="1242"/>
                  </a:lnTo>
                  <a:lnTo>
                    <a:pt x="192" y="1241"/>
                  </a:lnTo>
                  <a:lnTo>
                    <a:pt x="191" y="1241"/>
                  </a:lnTo>
                  <a:lnTo>
                    <a:pt x="192" y="1241"/>
                  </a:lnTo>
                  <a:lnTo>
                    <a:pt x="192" y="1240"/>
                  </a:lnTo>
                  <a:lnTo>
                    <a:pt x="191" y="1240"/>
                  </a:lnTo>
                  <a:lnTo>
                    <a:pt x="191" y="1239"/>
                  </a:lnTo>
                  <a:lnTo>
                    <a:pt x="192" y="1239"/>
                  </a:lnTo>
                  <a:lnTo>
                    <a:pt x="192" y="1238"/>
                  </a:lnTo>
                  <a:lnTo>
                    <a:pt x="192" y="1237"/>
                  </a:lnTo>
                  <a:lnTo>
                    <a:pt x="192" y="1235"/>
                  </a:lnTo>
                  <a:lnTo>
                    <a:pt x="192" y="1234"/>
                  </a:lnTo>
                  <a:lnTo>
                    <a:pt x="192" y="1233"/>
                  </a:lnTo>
                  <a:lnTo>
                    <a:pt x="192" y="1232"/>
                  </a:lnTo>
                  <a:lnTo>
                    <a:pt x="192" y="1231"/>
                  </a:lnTo>
                  <a:lnTo>
                    <a:pt x="191" y="1230"/>
                  </a:lnTo>
                  <a:lnTo>
                    <a:pt x="190" y="1230"/>
                  </a:lnTo>
                  <a:lnTo>
                    <a:pt x="190" y="1228"/>
                  </a:lnTo>
                  <a:lnTo>
                    <a:pt x="190" y="1227"/>
                  </a:lnTo>
                  <a:lnTo>
                    <a:pt x="189" y="1225"/>
                  </a:lnTo>
                  <a:lnTo>
                    <a:pt x="189" y="1224"/>
                  </a:lnTo>
                  <a:lnTo>
                    <a:pt x="189" y="1223"/>
                  </a:lnTo>
                  <a:lnTo>
                    <a:pt x="189" y="1221"/>
                  </a:lnTo>
                  <a:lnTo>
                    <a:pt x="190" y="1221"/>
                  </a:lnTo>
                  <a:lnTo>
                    <a:pt x="190" y="1220"/>
                  </a:lnTo>
                  <a:lnTo>
                    <a:pt x="191" y="1220"/>
                  </a:lnTo>
                  <a:lnTo>
                    <a:pt x="191" y="1219"/>
                  </a:lnTo>
                  <a:lnTo>
                    <a:pt x="192" y="1219"/>
                  </a:lnTo>
                  <a:lnTo>
                    <a:pt x="192" y="1218"/>
                  </a:lnTo>
                  <a:lnTo>
                    <a:pt x="193" y="1218"/>
                  </a:lnTo>
                  <a:lnTo>
                    <a:pt x="195" y="1218"/>
                  </a:lnTo>
                  <a:lnTo>
                    <a:pt x="195" y="1217"/>
                  </a:lnTo>
                  <a:lnTo>
                    <a:pt x="196" y="1217"/>
                  </a:lnTo>
                  <a:lnTo>
                    <a:pt x="197" y="1217"/>
                  </a:lnTo>
                  <a:lnTo>
                    <a:pt x="197" y="1216"/>
                  </a:lnTo>
                  <a:lnTo>
                    <a:pt x="197" y="1214"/>
                  </a:lnTo>
                  <a:lnTo>
                    <a:pt x="198" y="1214"/>
                  </a:lnTo>
                  <a:lnTo>
                    <a:pt x="198" y="1213"/>
                  </a:lnTo>
                  <a:lnTo>
                    <a:pt x="199" y="1213"/>
                  </a:lnTo>
                  <a:lnTo>
                    <a:pt x="199" y="1212"/>
                  </a:lnTo>
                  <a:lnTo>
                    <a:pt x="200" y="1212"/>
                  </a:lnTo>
                  <a:lnTo>
                    <a:pt x="202" y="1210"/>
                  </a:lnTo>
                  <a:lnTo>
                    <a:pt x="202" y="1209"/>
                  </a:lnTo>
                  <a:lnTo>
                    <a:pt x="202" y="1207"/>
                  </a:lnTo>
                  <a:lnTo>
                    <a:pt x="202" y="1206"/>
                  </a:lnTo>
                  <a:lnTo>
                    <a:pt x="202" y="1205"/>
                  </a:lnTo>
                  <a:lnTo>
                    <a:pt x="203" y="1203"/>
                  </a:lnTo>
                  <a:lnTo>
                    <a:pt x="204" y="1201"/>
                  </a:lnTo>
                  <a:lnTo>
                    <a:pt x="204" y="1200"/>
                  </a:lnTo>
                  <a:lnTo>
                    <a:pt x="204" y="1198"/>
                  </a:lnTo>
                  <a:lnTo>
                    <a:pt x="205" y="1197"/>
                  </a:lnTo>
                  <a:lnTo>
                    <a:pt x="206" y="1196"/>
                  </a:lnTo>
                  <a:lnTo>
                    <a:pt x="207" y="1194"/>
                  </a:lnTo>
                  <a:lnTo>
                    <a:pt x="210" y="1193"/>
                  </a:lnTo>
                  <a:lnTo>
                    <a:pt x="211" y="1192"/>
                  </a:lnTo>
                  <a:lnTo>
                    <a:pt x="211" y="1191"/>
                  </a:lnTo>
                  <a:lnTo>
                    <a:pt x="212" y="1189"/>
                  </a:lnTo>
                  <a:lnTo>
                    <a:pt x="212" y="1187"/>
                  </a:lnTo>
                  <a:lnTo>
                    <a:pt x="212" y="1185"/>
                  </a:lnTo>
                  <a:lnTo>
                    <a:pt x="212" y="1184"/>
                  </a:lnTo>
                  <a:lnTo>
                    <a:pt x="211" y="1183"/>
                  </a:lnTo>
                  <a:lnTo>
                    <a:pt x="212" y="1182"/>
                  </a:lnTo>
                  <a:lnTo>
                    <a:pt x="214" y="1180"/>
                  </a:lnTo>
                  <a:lnTo>
                    <a:pt x="216" y="1179"/>
                  </a:lnTo>
                  <a:lnTo>
                    <a:pt x="216" y="1178"/>
                  </a:lnTo>
                  <a:lnTo>
                    <a:pt x="216" y="1177"/>
                  </a:lnTo>
                  <a:lnTo>
                    <a:pt x="216" y="1176"/>
                  </a:lnTo>
                  <a:lnTo>
                    <a:pt x="216" y="1175"/>
                  </a:lnTo>
                  <a:lnTo>
                    <a:pt x="217" y="1173"/>
                  </a:lnTo>
                  <a:lnTo>
                    <a:pt x="218" y="1173"/>
                  </a:lnTo>
                  <a:lnTo>
                    <a:pt x="219" y="1172"/>
                  </a:lnTo>
                  <a:lnTo>
                    <a:pt x="220" y="1172"/>
                  </a:lnTo>
                  <a:lnTo>
                    <a:pt x="220" y="1171"/>
                  </a:lnTo>
                  <a:lnTo>
                    <a:pt x="220" y="1169"/>
                  </a:lnTo>
                  <a:lnTo>
                    <a:pt x="219" y="1168"/>
                  </a:lnTo>
                  <a:lnTo>
                    <a:pt x="220" y="1166"/>
                  </a:lnTo>
                  <a:lnTo>
                    <a:pt x="224" y="1165"/>
                  </a:lnTo>
                  <a:lnTo>
                    <a:pt x="226" y="1164"/>
                  </a:lnTo>
                  <a:lnTo>
                    <a:pt x="228" y="1163"/>
                  </a:lnTo>
                  <a:lnTo>
                    <a:pt x="230" y="1161"/>
                  </a:lnTo>
                  <a:lnTo>
                    <a:pt x="231" y="1159"/>
                  </a:lnTo>
                  <a:lnTo>
                    <a:pt x="233" y="1157"/>
                  </a:lnTo>
                  <a:lnTo>
                    <a:pt x="233" y="1156"/>
                  </a:lnTo>
                  <a:lnTo>
                    <a:pt x="233" y="1154"/>
                  </a:lnTo>
                  <a:lnTo>
                    <a:pt x="233" y="1152"/>
                  </a:lnTo>
                  <a:lnTo>
                    <a:pt x="233" y="1151"/>
                  </a:lnTo>
                  <a:lnTo>
                    <a:pt x="232" y="1150"/>
                  </a:lnTo>
                  <a:lnTo>
                    <a:pt x="232" y="1149"/>
                  </a:lnTo>
                  <a:lnTo>
                    <a:pt x="231" y="1148"/>
                  </a:lnTo>
                  <a:lnTo>
                    <a:pt x="231" y="1147"/>
                  </a:lnTo>
                  <a:lnTo>
                    <a:pt x="231" y="1145"/>
                  </a:lnTo>
                  <a:lnTo>
                    <a:pt x="231" y="1144"/>
                  </a:lnTo>
                  <a:lnTo>
                    <a:pt x="232" y="1142"/>
                  </a:lnTo>
                  <a:lnTo>
                    <a:pt x="233" y="1140"/>
                  </a:lnTo>
                  <a:lnTo>
                    <a:pt x="233" y="1136"/>
                  </a:lnTo>
                  <a:lnTo>
                    <a:pt x="233" y="1134"/>
                  </a:lnTo>
                  <a:lnTo>
                    <a:pt x="233" y="1133"/>
                  </a:lnTo>
                  <a:lnTo>
                    <a:pt x="234" y="1130"/>
                  </a:lnTo>
                  <a:lnTo>
                    <a:pt x="235" y="1127"/>
                  </a:lnTo>
                  <a:lnTo>
                    <a:pt x="238" y="1123"/>
                  </a:lnTo>
                  <a:lnTo>
                    <a:pt x="238" y="1120"/>
                  </a:lnTo>
                  <a:lnTo>
                    <a:pt x="238" y="1116"/>
                  </a:lnTo>
                  <a:lnTo>
                    <a:pt x="238" y="1113"/>
                  </a:lnTo>
                  <a:lnTo>
                    <a:pt x="237" y="1109"/>
                  </a:lnTo>
                  <a:lnTo>
                    <a:pt x="234" y="1107"/>
                  </a:lnTo>
                  <a:lnTo>
                    <a:pt x="232" y="1103"/>
                  </a:lnTo>
                  <a:lnTo>
                    <a:pt x="230" y="1100"/>
                  </a:lnTo>
                  <a:lnTo>
                    <a:pt x="230" y="1099"/>
                  </a:lnTo>
                  <a:lnTo>
                    <a:pt x="228" y="1098"/>
                  </a:lnTo>
                  <a:lnTo>
                    <a:pt x="228" y="1095"/>
                  </a:lnTo>
                  <a:lnTo>
                    <a:pt x="223" y="1095"/>
                  </a:lnTo>
                  <a:lnTo>
                    <a:pt x="209" y="1096"/>
                  </a:lnTo>
                  <a:lnTo>
                    <a:pt x="203" y="1096"/>
                  </a:lnTo>
                  <a:lnTo>
                    <a:pt x="196" y="1096"/>
                  </a:lnTo>
                  <a:lnTo>
                    <a:pt x="189" y="1096"/>
                  </a:lnTo>
                  <a:lnTo>
                    <a:pt x="188" y="1096"/>
                  </a:lnTo>
                  <a:lnTo>
                    <a:pt x="188" y="1094"/>
                  </a:lnTo>
                  <a:lnTo>
                    <a:pt x="188" y="1093"/>
                  </a:lnTo>
                  <a:lnTo>
                    <a:pt x="188" y="1092"/>
                  </a:lnTo>
                  <a:lnTo>
                    <a:pt x="188" y="1091"/>
                  </a:lnTo>
                  <a:lnTo>
                    <a:pt x="189" y="1091"/>
                  </a:lnTo>
                  <a:lnTo>
                    <a:pt x="189" y="1089"/>
                  </a:lnTo>
                  <a:lnTo>
                    <a:pt x="189" y="1087"/>
                  </a:lnTo>
                  <a:lnTo>
                    <a:pt x="189" y="1085"/>
                  </a:lnTo>
                  <a:lnTo>
                    <a:pt x="189" y="1080"/>
                  </a:lnTo>
                  <a:lnTo>
                    <a:pt x="189" y="1078"/>
                  </a:lnTo>
                  <a:lnTo>
                    <a:pt x="189" y="1075"/>
                  </a:lnTo>
                  <a:lnTo>
                    <a:pt x="189" y="1072"/>
                  </a:lnTo>
                  <a:lnTo>
                    <a:pt x="189" y="1066"/>
                  </a:lnTo>
                  <a:lnTo>
                    <a:pt x="189" y="1063"/>
                  </a:lnTo>
                  <a:lnTo>
                    <a:pt x="189" y="1060"/>
                  </a:lnTo>
                  <a:lnTo>
                    <a:pt x="189" y="1059"/>
                  </a:lnTo>
                  <a:lnTo>
                    <a:pt x="189" y="1058"/>
                  </a:lnTo>
                  <a:lnTo>
                    <a:pt x="189" y="1054"/>
                  </a:lnTo>
                  <a:lnTo>
                    <a:pt x="189" y="1053"/>
                  </a:lnTo>
                  <a:lnTo>
                    <a:pt x="189" y="1052"/>
                  </a:lnTo>
                  <a:lnTo>
                    <a:pt x="189" y="1044"/>
                  </a:lnTo>
                  <a:lnTo>
                    <a:pt x="189" y="1042"/>
                  </a:lnTo>
                  <a:lnTo>
                    <a:pt x="189" y="1040"/>
                  </a:lnTo>
                  <a:lnTo>
                    <a:pt x="189" y="1038"/>
                  </a:lnTo>
                  <a:lnTo>
                    <a:pt x="189" y="1036"/>
                  </a:lnTo>
                  <a:lnTo>
                    <a:pt x="189" y="1032"/>
                  </a:lnTo>
                  <a:lnTo>
                    <a:pt x="189" y="1030"/>
                  </a:lnTo>
                  <a:lnTo>
                    <a:pt x="189" y="1026"/>
                  </a:lnTo>
                  <a:lnTo>
                    <a:pt x="189" y="1023"/>
                  </a:lnTo>
                  <a:lnTo>
                    <a:pt x="189" y="1021"/>
                  </a:lnTo>
                  <a:lnTo>
                    <a:pt x="189" y="1019"/>
                  </a:lnTo>
                  <a:lnTo>
                    <a:pt x="189" y="1017"/>
                  </a:lnTo>
                  <a:lnTo>
                    <a:pt x="189" y="1015"/>
                  </a:lnTo>
                  <a:lnTo>
                    <a:pt x="190" y="1015"/>
                  </a:lnTo>
                  <a:lnTo>
                    <a:pt x="190" y="1009"/>
                  </a:lnTo>
                  <a:lnTo>
                    <a:pt x="190" y="1005"/>
                  </a:lnTo>
                  <a:lnTo>
                    <a:pt x="190" y="1002"/>
                  </a:lnTo>
                  <a:lnTo>
                    <a:pt x="190" y="998"/>
                  </a:lnTo>
                  <a:lnTo>
                    <a:pt x="190" y="997"/>
                  </a:lnTo>
                  <a:lnTo>
                    <a:pt x="190" y="995"/>
                  </a:lnTo>
                  <a:lnTo>
                    <a:pt x="190" y="991"/>
                  </a:lnTo>
                  <a:lnTo>
                    <a:pt x="190" y="988"/>
                  </a:lnTo>
                  <a:lnTo>
                    <a:pt x="190" y="986"/>
                  </a:lnTo>
                  <a:lnTo>
                    <a:pt x="190" y="984"/>
                  </a:lnTo>
                  <a:lnTo>
                    <a:pt x="190" y="977"/>
                  </a:lnTo>
                  <a:lnTo>
                    <a:pt x="190" y="973"/>
                  </a:lnTo>
                  <a:lnTo>
                    <a:pt x="190" y="967"/>
                  </a:lnTo>
                  <a:lnTo>
                    <a:pt x="190" y="962"/>
                  </a:lnTo>
                  <a:lnTo>
                    <a:pt x="190" y="961"/>
                  </a:lnTo>
                  <a:lnTo>
                    <a:pt x="190" y="960"/>
                  </a:lnTo>
                  <a:lnTo>
                    <a:pt x="190" y="959"/>
                  </a:lnTo>
                  <a:lnTo>
                    <a:pt x="190" y="957"/>
                  </a:lnTo>
                  <a:lnTo>
                    <a:pt x="190" y="953"/>
                  </a:lnTo>
                  <a:lnTo>
                    <a:pt x="190" y="952"/>
                  </a:lnTo>
                  <a:lnTo>
                    <a:pt x="190" y="950"/>
                  </a:lnTo>
                  <a:lnTo>
                    <a:pt x="190" y="949"/>
                  </a:lnTo>
                  <a:lnTo>
                    <a:pt x="190" y="948"/>
                  </a:lnTo>
                  <a:lnTo>
                    <a:pt x="190" y="946"/>
                  </a:lnTo>
                  <a:lnTo>
                    <a:pt x="190" y="940"/>
                  </a:lnTo>
                  <a:lnTo>
                    <a:pt x="190" y="938"/>
                  </a:lnTo>
                  <a:lnTo>
                    <a:pt x="190" y="933"/>
                  </a:lnTo>
                  <a:lnTo>
                    <a:pt x="190" y="932"/>
                  </a:lnTo>
                  <a:lnTo>
                    <a:pt x="190" y="931"/>
                  </a:lnTo>
                  <a:lnTo>
                    <a:pt x="190" y="929"/>
                  </a:lnTo>
                  <a:lnTo>
                    <a:pt x="190" y="928"/>
                  </a:lnTo>
                  <a:lnTo>
                    <a:pt x="190" y="924"/>
                  </a:lnTo>
                  <a:lnTo>
                    <a:pt x="190" y="922"/>
                  </a:lnTo>
                  <a:lnTo>
                    <a:pt x="190" y="921"/>
                  </a:lnTo>
                  <a:lnTo>
                    <a:pt x="190" y="920"/>
                  </a:lnTo>
                  <a:lnTo>
                    <a:pt x="190" y="919"/>
                  </a:lnTo>
                  <a:lnTo>
                    <a:pt x="190" y="918"/>
                  </a:lnTo>
                  <a:lnTo>
                    <a:pt x="190" y="917"/>
                  </a:lnTo>
                  <a:lnTo>
                    <a:pt x="190" y="915"/>
                  </a:lnTo>
                  <a:lnTo>
                    <a:pt x="190" y="914"/>
                  </a:lnTo>
                  <a:lnTo>
                    <a:pt x="190" y="913"/>
                  </a:lnTo>
                  <a:lnTo>
                    <a:pt x="190" y="907"/>
                  </a:lnTo>
                  <a:lnTo>
                    <a:pt x="190" y="905"/>
                  </a:lnTo>
                  <a:lnTo>
                    <a:pt x="190" y="904"/>
                  </a:lnTo>
                  <a:lnTo>
                    <a:pt x="190" y="903"/>
                  </a:lnTo>
                  <a:lnTo>
                    <a:pt x="190" y="900"/>
                  </a:lnTo>
                  <a:lnTo>
                    <a:pt x="190" y="899"/>
                  </a:lnTo>
                  <a:lnTo>
                    <a:pt x="190" y="898"/>
                  </a:lnTo>
                  <a:lnTo>
                    <a:pt x="190" y="896"/>
                  </a:lnTo>
                  <a:lnTo>
                    <a:pt x="190" y="894"/>
                  </a:lnTo>
                  <a:lnTo>
                    <a:pt x="190" y="893"/>
                  </a:lnTo>
                  <a:lnTo>
                    <a:pt x="190" y="892"/>
                  </a:lnTo>
                  <a:lnTo>
                    <a:pt x="191" y="889"/>
                  </a:lnTo>
                  <a:lnTo>
                    <a:pt x="191" y="887"/>
                  </a:lnTo>
                  <a:lnTo>
                    <a:pt x="191" y="886"/>
                  </a:lnTo>
                  <a:lnTo>
                    <a:pt x="191" y="885"/>
                  </a:lnTo>
                  <a:lnTo>
                    <a:pt x="191" y="884"/>
                  </a:lnTo>
                  <a:lnTo>
                    <a:pt x="191" y="882"/>
                  </a:lnTo>
                  <a:lnTo>
                    <a:pt x="191" y="880"/>
                  </a:lnTo>
                  <a:lnTo>
                    <a:pt x="191" y="879"/>
                  </a:lnTo>
                  <a:lnTo>
                    <a:pt x="191" y="878"/>
                  </a:lnTo>
                  <a:lnTo>
                    <a:pt x="191" y="877"/>
                  </a:lnTo>
                  <a:lnTo>
                    <a:pt x="191" y="876"/>
                  </a:lnTo>
                  <a:lnTo>
                    <a:pt x="191" y="873"/>
                  </a:lnTo>
                  <a:lnTo>
                    <a:pt x="191" y="866"/>
                  </a:lnTo>
                  <a:lnTo>
                    <a:pt x="191" y="864"/>
                  </a:lnTo>
                  <a:lnTo>
                    <a:pt x="191" y="863"/>
                  </a:lnTo>
                  <a:lnTo>
                    <a:pt x="191" y="859"/>
                  </a:lnTo>
                  <a:lnTo>
                    <a:pt x="191" y="858"/>
                  </a:lnTo>
                  <a:lnTo>
                    <a:pt x="191" y="857"/>
                  </a:lnTo>
                  <a:lnTo>
                    <a:pt x="191" y="855"/>
                  </a:lnTo>
                  <a:lnTo>
                    <a:pt x="191" y="854"/>
                  </a:lnTo>
                  <a:lnTo>
                    <a:pt x="191" y="852"/>
                  </a:lnTo>
                  <a:lnTo>
                    <a:pt x="191" y="849"/>
                  </a:lnTo>
                  <a:lnTo>
                    <a:pt x="191" y="848"/>
                  </a:lnTo>
                  <a:lnTo>
                    <a:pt x="191" y="847"/>
                  </a:lnTo>
                  <a:lnTo>
                    <a:pt x="191" y="843"/>
                  </a:lnTo>
                  <a:lnTo>
                    <a:pt x="191" y="841"/>
                  </a:lnTo>
                  <a:lnTo>
                    <a:pt x="191" y="840"/>
                  </a:lnTo>
                  <a:lnTo>
                    <a:pt x="191" y="838"/>
                  </a:lnTo>
                  <a:lnTo>
                    <a:pt x="191" y="837"/>
                  </a:lnTo>
                  <a:lnTo>
                    <a:pt x="191" y="835"/>
                  </a:lnTo>
                  <a:lnTo>
                    <a:pt x="191" y="834"/>
                  </a:lnTo>
                  <a:lnTo>
                    <a:pt x="191" y="833"/>
                  </a:lnTo>
                  <a:lnTo>
                    <a:pt x="191" y="829"/>
                  </a:lnTo>
                  <a:lnTo>
                    <a:pt x="191" y="828"/>
                  </a:lnTo>
                  <a:lnTo>
                    <a:pt x="191" y="827"/>
                  </a:lnTo>
                  <a:lnTo>
                    <a:pt x="191" y="826"/>
                  </a:lnTo>
                  <a:lnTo>
                    <a:pt x="191" y="822"/>
                  </a:lnTo>
                  <a:lnTo>
                    <a:pt x="191" y="821"/>
                  </a:lnTo>
                  <a:lnTo>
                    <a:pt x="190" y="817"/>
                  </a:lnTo>
                  <a:lnTo>
                    <a:pt x="190" y="813"/>
                  </a:lnTo>
                  <a:lnTo>
                    <a:pt x="190" y="801"/>
                  </a:lnTo>
                  <a:lnTo>
                    <a:pt x="190" y="798"/>
                  </a:lnTo>
                  <a:lnTo>
                    <a:pt x="190" y="796"/>
                  </a:lnTo>
                  <a:lnTo>
                    <a:pt x="190" y="794"/>
                  </a:lnTo>
                  <a:lnTo>
                    <a:pt x="190" y="793"/>
                  </a:lnTo>
                  <a:lnTo>
                    <a:pt x="190" y="789"/>
                  </a:lnTo>
                  <a:lnTo>
                    <a:pt x="190" y="786"/>
                  </a:lnTo>
                  <a:lnTo>
                    <a:pt x="190" y="781"/>
                  </a:lnTo>
                  <a:lnTo>
                    <a:pt x="190" y="779"/>
                  </a:lnTo>
                  <a:lnTo>
                    <a:pt x="190" y="777"/>
                  </a:lnTo>
                  <a:lnTo>
                    <a:pt x="190" y="775"/>
                  </a:lnTo>
                  <a:lnTo>
                    <a:pt x="190" y="772"/>
                  </a:lnTo>
                  <a:lnTo>
                    <a:pt x="190" y="770"/>
                  </a:lnTo>
                  <a:lnTo>
                    <a:pt x="190" y="768"/>
                  </a:lnTo>
                  <a:lnTo>
                    <a:pt x="190" y="767"/>
                  </a:lnTo>
                  <a:lnTo>
                    <a:pt x="190" y="763"/>
                  </a:lnTo>
                  <a:lnTo>
                    <a:pt x="190" y="759"/>
                  </a:lnTo>
                  <a:lnTo>
                    <a:pt x="190" y="758"/>
                  </a:lnTo>
                  <a:lnTo>
                    <a:pt x="190" y="752"/>
                  </a:lnTo>
                  <a:lnTo>
                    <a:pt x="190" y="748"/>
                  </a:lnTo>
                  <a:lnTo>
                    <a:pt x="190" y="747"/>
                  </a:lnTo>
                  <a:lnTo>
                    <a:pt x="189" y="747"/>
                  </a:lnTo>
                  <a:lnTo>
                    <a:pt x="188" y="747"/>
                  </a:lnTo>
                  <a:lnTo>
                    <a:pt x="188" y="746"/>
                  </a:lnTo>
                  <a:lnTo>
                    <a:pt x="188" y="745"/>
                  </a:lnTo>
                  <a:lnTo>
                    <a:pt x="188" y="739"/>
                  </a:lnTo>
                  <a:lnTo>
                    <a:pt x="188" y="737"/>
                  </a:lnTo>
                  <a:lnTo>
                    <a:pt x="188" y="736"/>
                  </a:lnTo>
                  <a:lnTo>
                    <a:pt x="188" y="734"/>
                  </a:lnTo>
                  <a:lnTo>
                    <a:pt x="188" y="733"/>
                  </a:lnTo>
                  <a:lnTo>
                    <a:pt x="188" y="731"/>
                  </a:lnTo>
                  <a:lnTo>
                    <a:pt x="188" y="730"/>
                  </a:lnTo>
                  <a:lnTo>
                    <a:pt x="188" y="729"/>
                  </a:lnTo>
                  <a:lnTo>
                    <a:pt x="188" y="727"/>
                  </a:lnTo>
                  <a:lnTo>
                    <a:pt x="188" y="726"/>
                  </a:lnTo>
                  <a:lnTo>
                    <a:pt x="188" y="725"/>
                  </a:lnTo>
                  <a:lnTo>
                    <a:pt x="188" y="724"/>
                  </a:lnTo>
                  <a:lnTo>
                    <a:pt x="188" y="723"/>
                  </a:lnTo>
                  <a:lnTo>
                    <a:pt x="188" y="722"/>
                  </a:lnTo>
                  <a:lnTo>
                    <a:pt x="188" y="720"/>
                  </a:lnTo>
                  <a:lnTo>
                    <a:pt x="188" y="719"/>
                  </a:lnTo>
                  <a:lnTo>
                    <a:pt x="188" y="718"/>
                  </a:lnTo>
                  <a:lnTo>
                    <a:pt x="188" y="717"/>
                  </a:lnTo>
                  <a:lnTo>
                    <a:pt x="188" y="716"/>
                  </a:lnTo>
                  <a:lnTo>
                    <a:pt x="188" y="715"/>
                  </a:lnTo>
                  <a:lnTo>
                    <a:pt x="188" y="713"/>
                  </a:lnTo>
                  <a:lnTo>
                    <a:pt x="188" y="712"/>
                  </a:lnTo>
                  <a:lnTo>
                    <a:pt x="188" y="711"/>
                  </a:lnTo>
                  <a:lnTo>
                    <a:pt x="188" y="708"/>
                  </a:lnTo>
                  <a:lnTo>
                    <a:pt x="188" y="698"/>
                  </a:lnTo>
                  <a:lnTo>
                    <a:pt x="188" y="696"/>
                  </a:lnTo>
                  <a:lnTo>
                    <a:pt x="189" y="695"/>
                  </a:lnTo>
                  <a:lnTo>
                    <a:pt x="189" y="691"/>
                  </a:lnTo>
                  <a:lnTo>
                    <a:pt x="189" y="690"/>
                  </a:lnTo>
                  <a:lnTo>
                    <a:pt x="189" y="689"/>
                  </a:lnTo>
                  <a:lnTo>
                    <a:pt x="189" y="687"/>
                  </a:lnTo>
                  <a:lnTo>
                    <a:pt x="189" y="681"/>
                  </a:lnTo>
                  <a:lnTo>
                    <a:pt x="189" y="678"/>
                  </a:lnTo>
                  <a:lnTo>
                    <a:pt x="189" y="676"/>
                  </a:lnTo>
                  <a:lnTo>
                    <a:pt x="189" y="673"/>
                  </a:lnTo>
                  <a:lnTo>
                    <a:pt x="189" y="669"/>
                  </a:lnTo>
                  <a:lnTo>
                    <a:pt x="189" y="662"/>
                  </a:lnTo>
                  <a:lnTo>
                    <a:pt x="189" y="659"/>
                  </a:lnTo>
                  <a:lnTo>
                    <a:pt x="189" y="656"/>
                  </a:lnTo>
                  <a:lnTo>
                    <a:pt x="189" y="653"/>
                  </a:lnTo>
                  <a:lnTo>
                    <a:pt x="189" y="652"/>
                  </a:lnTo>
                  <a:lnTo>
                    <a:pt x="189" y="650"/>
                  </a:lnTo>
                  <a:lnTo>
                    <a:pt x="189" y="648"/>
                  </a:lnTo>
                  <a:lnTo>
                    <a:pt x="189" y="647"/>
                  </a:lnTo>
                  <a:lnTo>
                    <a:pt x="189" y="646"/>
                  </a:lnTo>
                  <a:lnTo>
                    <a:pt x="189" y="643"/>
                  </a:lnTo>
                  <a:lnTo>
                    <a:pt x="189" y="642"/>
                  </a:lnTo>
                  <a:lnTo>
                    <a:pt x="189" y="640"/>
                  </a:lnTo>
                  <a:lnTo>
                    <a:pt x="189" y="639"/>
                  </a:lnTo>
                  <a:lnTo>
                    <a:pt x="189" y="638"/>
                  </a:lnTo>
                  <a:lnTo>
                    <a:pt x="189" y="636"/>
                  </a:lnTo>
                  <a:lnTo>
                    <a:pt x="189" y="635"/>
                  </a:lnTo>
                  <a:lnTo>
                    <a:pt x="189" y="634"/>
                  </a:lnTo>
                  <a:lnTo>
                    <a:pt x="189" y="633"/>
                  </a:lnTo>
                  <a:lnTo>
                    <a:pt x="189" y="632"/>
                  </a:lnTo>
                  <a:lnTo>
                    <a:pt x="189" y="629"/>
                  </a:lnTo>
                  <a:lnTo>
                    <a:pt x="189" y="628"/>
                  </a:lnTo>
                  <a:lnTo>
                    <a:pt x="189" y="627"/>
                  </a:lnTo>
                  <a:lnTo>
                    <a:pt x="189" y="626"/>
                  </a:lnTo>
                  <a:lnTo>
                    <a:pt x="189" y="625"/>
                  </a:lnTo>
                  <a:lnTo>
                    <a:pt x="189" y="624"/>
                  </a:lnTo>
                  <a:lnTo>
                    <a:pt x="189" y="622"/>
                  </a:lnTo>
                  <a:lnTo>
                    <a:pt x="189" y="621"/>
                  </a:lnTo>
                  <a:lnTo>
                    <a:pt x="189" y="620"/>
                  </a:lnTo>
                  <a:lnTo>
                    <a:pt x="189" y="619"/>
                  </a:lnTo>
                  <a:lnTo>
                    <a:pt x="189" y="615"/>
                  </a:lnTo>
                  <a:lnTo>
                    <a:pt x="189" y="614"/>
                  </a:lnTo>
                  <a:lnTo>
                    <a:pt x="189" y="613"/>
                  </a:lnTo>
                  <a:lnTo>
                    <a:pt x="189" y="612"/>
                  </a:lnTo>
                  <a:lnTo>
                    <a:pt x="189" y="611"/>
                  </a:lnTo>
                  <a:lnTo>
                    <a:pt x="189" y="608"/>
                  </a:lnTo>
                  <a:lnTo>
                    <a:pt x="189" y="607"/>
                  </a:lnTo>
                  <a:lnTo>
                    <a:pt x="189" y="605"/>
                  </a:lnTo>
                  <a:lnTo>
                    <a:pt x="189" y="604"/>
                  </a:lnTo>
                  <a:lnTo>
                    <a:pt x="189" y="601"/>
                  </a:lnTo>
                  <a:lnTo>
                    <a:pt x="189" y="600"/>
                  </a:lnTo>
                  <a:lnTo>
                    <a:pt x="189" y="599"/>
                  </a:lnTo>
                  <a:lnTo>
                    <a:pt x="189" y="596"/>
                  </a:lnTo>
                  <a:lnTo>
                    <a:pt x="189" y="594"/>
                  </a:lnTo>
                  <a:lnTo>
                    <a:pt x="189" y="592"/>
                  </a:lnTo>
                  <a:lnTo>
                    <a:pt x="189" y="591"/>
                  </a:lnTo>
                  <a:lnTo>
                    <a:pt x="189" y="590"/>
                  </a:lnTo>
                  <a:lnTo>
                    <a:pt x="189" y="587"/>
                  </a:lnTo>
                  <a:lnTo>
                    <a:pt x="189" y="586"/>
                  </a:lnTo>
                  <a:lnTo>
                    <a:pt x="189" y="584"/>
                  </a:lnTo>
                  <a:lnTo>
                    <a:pt x="189" y="583"/>
                  </a:lnTo>
                  <a:lnTo>
                    <a:pt x="189" y="582"/>
                  </a:lnTo>
                  <a:lnTo>
                    <a:pt x="189" y="580"/>
                  </a:lnTo>
                  <a:lnTo>
                    <a:pt x="189" y="579"/>
                  </a:lnTo>
                  <a:lnTo>
                    <a:pt x="189" y="578"/>
                  </a:lnTo>
                  <a:lnTo>
                    <a:pt x="189" y="575"/>
                  </a:lnTo>
                  <a:lnTo>
                    <a:pt x="189" y="573"/>
                  </a:lnTo>
                  <a:lnTo>
                    <a:pt x="189" y="572"/>
                  </a:lnTo>
                  <a:lnTo>
                    <a:pt x="189" y="571"/>
                  </a:lnTo>
                  <a:lnTo>
                    <a:pt x="189" y="563"/>
                  </a:lnTo>
                  <a:lnTo>
                    <a:pt x="189" y="562"/>
                  </a:lnTo>
                  <a:lnTo>
                    <a:pt x="189" y="561"/>
                  </a:lnTo>
                  <a:lnTo>
                    <a:pt x="189" y="559"/>
                  </a:lnTo>
                  <a:lnTo>
                    <a:pt x="189" y="557"/>
                  </a:lnTo>
                  <a:lnTo>
                    <a:pt x="189" y="556"/>
                  </a:lnTo>
                  <a:lnTo>
                    <a:pt x="189" y="555"/>
                  </a:lnTo>
                  <a:lnTo>
                    <a:pt x="189" y="554"/>
                  </a:lnTo>
                  <a:lnTo>
                    <a:pt x="189" y="552"/>
                  </a:lnTo>
                  <a:lnTo>
                    <a:pt x="189" y="551"/>
                  </a:lnTo>
                  <a:lnTo>
                    <a:pt x="189" y="550"/>
                  </a:lnTo>
                  <a:lnTo>
                    <a:pt x="189" y="549"/>
                  </a:lnTo>
                  <a:lnTo>
                    <a:pt x="189" y="548"/>
                  </a:lnTo>
                  <a:lnTo>
                    <a:pt x="189" y="547"/>
                  </a:lnTo>
                  <a:lnTo>
                    <a:pt x="189" y="545"/>
                  </a:lnTo>
                  <a:lnTo>
                    <a:pt x="189" y="544"/>
                  </a:lnTo>
                  <a:lnTo>
                    <a:pt x="189" y="542"/>
                  </a:lnTo>
                  <a:lnTo>
                    <a:pt x="189" y="538"/>
                  </a:lnTo>
                  <a:lnTo>
                    <a:pt x="189" y="536"/>
                  </a:lnTo>
                  <a:lnTo>
                    <a:pt x="189" y="528"/>
                  </a:lnTo>
                  <a:lnTo>
                    <a:pt x="189" y="524"/>
                  </a:lnTo>
                  <a:lnTo>
                    <a:pt x="189" y="522"/>
                  </a:lnTo>
                  <a:lnTo>
                    <a:pt x="189" y="513"/>
                  </a:lnTo>
                  <a:lnTo>
                    <a:pt x="189" y="511"/>
                  </a:lnTo>
                  <a:lnTo>
                    <a:pt x="190" y="511"/>
                  </a:lnTo>
                  <a:lnTo>
                    <a:pt x="192" y="510"/>
                  </a:lnTo>
                  <a:lnTo>
                    <a:pt x="193" y="510"/>
                  </a:lnTo>
                  <a:lnTo>
                    <a:pt x="196" y="509"/>
                  </a:lnTo>
                  <a:lnTo>
                    <a:pt x="198" y="508"/>
                  </a:lnTo>
                  <a:lnTo>
                    <a:pt x="199" y="508"/>
                  </a:lnTo>
                  <a:lnTo>
                    <a:pt x="202" y="507"/>
                  </a:lnTo>
                  <a:lnTo>
                    <a:pt x="203" y="507"/>
                  </a:lnTo>
                  <a:lnTo>
                    <a:pt x="204" y="507"/>
                  </a:lnTo>
                  <a:lnTo>
                    <a:pt x="205" y="507"/>
                  </a:lnTo>
                  <a:lnTo>
                    <a:pt x="206" y="507"/>
                  </a:lnTo>
                  <a:lnTo>
                    <a:pt x="207" y="507"/>
                  </a:lnTo>
                  <a:lnTo>
                    <a:pt x="210" y="507"/>
                  </a:lnTo>
                  <a:lnTo>
                    <a:pt x="211" y="507"/>
                  </a:lnTo>
                  <a:lnTo>
                    <a:pt x="212" y="507"/>
                  </a:lnTo>
                  <a:lnTo>
                    <a:pt x="212" y="508"/>
                  </a:lnTo>
                  <a:lnTo>
                    <a:pt x="213" y="508"/>
                  </a:lnTo>
                  <a:lnTo>
                    <a:pt x="214" y="508"/>
                  </a:lnTo>
                  <a:lnTo>
                    <a:pt x="216" y="508"/>
                  </a:lnTo>
                  <a:lnTo>
                    <a:pt x="216" y="509"/>
                  </a:lnTo>
                  <a:lnTo>
                    <a:pt x="217" y="509"/>
                  </a:lnTo>
                  <a:lnTo>
                    <a:pt x="218" y="509"/>
                  </a:lnTo>
                  <a:lnTo>
                    <a:pt x="218" y="510"/>
                  </a:lnTo>
                  <a:lnTo>
                    <a:pt x="219" y="510"/>
                  </a:lnTo>
                  <a:lnTo>
                    <a:pt x="219" y="511"/>
                  </a:lnTo>
                  <a:lnTo>
                    <a:pt x="220" y="511"/>
                  </a:lnTo>
                  <a:lnTo>
                    <a:pt x="220" y="513"/>
                  </a:lnTo>
                  <a:lnTo>
                    <a:pt x="221" y="513"/>
                  </a:lnTo>
                  <a:lnTo>
                    <a:pt x="223" y="514"/>
                  </a:lnTo>
                  <a:lnTo>
                    <a:pt x="224" y="515"/>
                  </a:lnTo>
                  <a:lnTo>
                    <a:pt x="225" y="515"/>
                  </a:lnTo>
                  <a:lnTo>
                    <a:pt x="225" y="516"/>
                  </a:lnTo>
                  <a:lnTo>
                    <a:pt x="226" y="516"/>
                  </a:lnTo>
                  <a:lnTo>
                    <a:pt x="226" y="517"/>
                  </a:lnTo>
                  <a:lnTo>
                    <a:pt x="227" y="517"/>
                  </a:lnTo>
                  <a:lnTo>
                    <a:pt x="228" y="517"/>
                  </a:lnTo>
                  <a:lnTo>
                    <a:pt x="228" y="518"/>
                  </a:lnTo>
                  <a:lnTo>
                    <a:pt x="230" y="518"/>
                  </a:lnTo>
                  <a:lnTo>
                    <a:pt x="231" y="520"/>
                  </a:lnTo>
                  <a:lnTo>
                    <a:pt x="232" y="520"/>
                  </a:lnTo>
                  <a:lnTo>
                    <a:pt x="232" y="521"/>
                  </a:lnTo>
                  <a:lnTo>
                    <a:pt x="233" y="521"/>
                  </a:lnTo>
                  <a:lnTo>
                    <a:pt x="234" y="521"/>
                  </a:lnTo>
                  <a:lnTo>
                    <a:pt x="234" y="522"/>
                  </a:lnTo>
                  <a:lnTo>
                    <a:pt x="235" y="522"/>
                  </a:lnTo>
                  <a:lnTo>
                    <a:pt x="237" y="522"/>
                  </a:lnTo>
                  <a:lnTo>
                    <a:pt x="237" y="521"/>
                  </a:lnTo>
                  <a:lnTo>
                    <a:pt x="238" y="521"/>
                  </a:lnTo>
                  <a:lnTo>
                    <a:pt x="239" y="521"/>
                  </a:lnTo>
                  <a:lnTo>
                    <a:pt x="240" y="521"/>
                  </a:lnTo>
                  <a:lnTo>
                    <a:pt x="241" y="521"/>
                  </a:lnTo>
                  <a:lnTo>
                    <a:pt x="241" y="522"/>
                  </a:lnTo>
                  <a:lnTo>
                    <a:pt x="242" y="522"/>
                  </a:lnTo>
                  <a:lnTo>
                    <a:pt x="244" y="522"/>
                  </a:lnTo>
                  <a:lnTo>
                    <a:pt x="244" y="523"/>
                  </a:lnTo>
                  <a:lnTo>
                    <a:pt x="245" y="523"/>
                  </a:lnTo>
                  <a:lnTo>
                    <a:pt x="246" y="523"/>
                  </a:lnTo>
                  <a:lnTo>
                    <a:pt x="247" y="524"/>
                  </a:lnTo>
                  <a:lnTo>
                    <a:pt x="249" y="525"/>
                  </a:lnTo>
                  <a:lnTo>
                    <a:pt x="251" y="525"/>
                  </a:lnTo>
                  <a:lnTo>
                    <a:pt x="252" y="527"/>
                  </a:lnTo>
                  <a:lnTo>
                    <a:pt x="253" y="527"/>
                  </a:lnTo>
                  <a:lnTo>
                    <a:pt x="254" y="527"/>
                  </a:lnTo>
                  <a:lnTo>
                    <a:pt x="254" y="528"/>
                  </a:lnTo>
                  <a:lnTo>
                    <a:pt x="255" y="528"/>
                  </a:lnTo>
                  <a:lnTo>
                    <a:pt x="256" y="528"/>
                  </a:lnTo>
                  <a:lnTo>
                    <a:pt x="258" y="528"/>
                  </a:lnTo>
                  <a:lnTo>
                    <a:pt x="258" y="529"/>
                  </a:lnTo>
                  <a:lnTo>
                    <a:pt x="259" y="529"/>
                  </a:lnTo>
                  <a:lnTo>
                    <a:pt x="260" y="529"/>
                  </a:lnTo>
                  <a:lnTo>
                    <a:pt x="260" y="530"/>
                  </a:lnTo>
                  <a:lnTo>
                    <a:pt x="261" y="530"/>
                  </a:lnTo>
                  <a:lnTo>
                    <a:pt x="262" y="530"/>
                  </a:lnTo>
                  <a:lnTo>
                    <a:pt x="263" y="530"/>
                  </a:lnTo>
                  <a:lnTo>
                    <a:pt x="265" y="530"/>
                  </a:lnTo>
                  <a:lnTo>
                    <a:pt x="266" y="530"/>
                  </a:lnTo>
                  <a:lnTo>
                    <a:pt x="266" y="529"/>
                  </a:lnTo>
                  <a:lnTo>
                    <a:pt x="267" y="529"/>
                  </a:lnTo>
                  <a:lnTo>
                    <a:pt x="268" y="529"/>
                  </a:lnTo>
                  <a:lnTo>
                    <a:pt x="268" y="528"/>
                  </a:lnTo>
                  <a:lnTo>
                    <a:pt x="269" y="528"/>
                  </a:lnTo>
                  <a:lnTo>
                    <a:pt x="270" y="528"/>
                  </a:lnTo>
                  <a:lnTo>
                    <a:pt x="272" y="528"/>
                  </a:lnTo>
                  <a:lnTo>
                    <a:pt x="273" y="527"/>
                  </a:lnTo>
                  <a:lnTo>
                    <a:pt x="274" y="527"/>
                  </a:lnTo>
                  <a:lnTo>
                    <a:pt x="273" y="527"/>
                  </a:lnTo>
                  <a:lnTo>
                    <a:pt x="274" y="527"/>
                  </a:lnTo>
                  <a:lnTo>
                    <a:pt x="274" y="525"/>
                  </a:lnTo>
                  <a:lnTo>
                    <a:pt x="275" y="525"/>
                  </a:lnTo>
                  <a:lnTo>
                    <a:pt x="274" y="525"/>
                  </a:lnTo>
                  <a:lnTo>
                    <a:pt x="274" y="527"/>
                  </a:lnTo>
                  <a:lnTo>
                    <a:pt x="274" y="525"/>
                  </a:lnTo>
                  <a:lnTo>
                    <a:pt x="275" y="525"/>
                  </a:lnTo>
                  <a:lnTo>
                    <a:pt x="276" y="525"/>
                  </a:lnTo>
                  <a:lnTo>
                    <a:pt x="277" y="525"/>
                  </a:lnTo>
                  <a:lnTo>
                    <a:pt x="279" y="525"/>
                  </a:lnTo>
                  <a:lnTo>
                    <a:pt x="280" y="524"/>
                  </a:lnTo>
                  <a:lnTo>
                    <a:pt x="281" y="524"/>
                  </a:lnTo>
                  <a:lnTo>
                    <a:pt x="282" y="524"/>
                  </a:lnTo>
                  <a:lnTo>
                    <a:pt x="282" y="523"/>
                  </a:lnTo>
                  <a:lnTo>
                    <a:pt x="283" y="523"/>
                  </a:lnTo>
                  <a:lnTo>
                    <a:pt x="284" y="523"/>
                  </a:lnTo>
                  <a:lnTo>
                    <a:pt x="284" y="522"/>
                  </a:lnTo>
                  <a:lnTo>
                    <a:pt x="286" y="522"/>
                  </a:lnTo>
                  <a:lnTo>
                    <a:pt x="287" y="522"/>
                  </a:lnTo>
                  <a:lnTo>
                    <a:pt x="288" y="522"/>
                  </a:lnTo>
                  <a:lnTo>
                    <a:pt x="289" y="522"/>
                  </a:lnTo>
                  <a:lnTo>
                    <a:pt x="290" y="522"/>
                  </a:lnTo>
                  <a:lnTo>
                    <a:pt x="291" y="522"/>
                  </a:lnTo>
                  <a:lnTo>
                    <a:pt x="293" y="521"/>
                  </a:lnTo>
                  <a:lnTo>
                    <a:pt x="294" y="521"/>
                  </a:lnTo>
                  <a:lnTo>
                    <a:pt x="294" y="520"/>
                  </a:lnTo>
                  <a:lnTo>
                    <a:pt x="295" y="520"/>
                  </a:lnTo>
                  <a:lnTo>
                    <a:pt x="295" y="518"/>
                  </a:lnTo>
                  <a:lnTo>
                    <a:pt x="296" y="518"/>
                  </a:lnTo>
                  <a:lnTo>
                    <a:pt x="296" y="517"/>
                  </a:lnTo>
                  <a:lnTo>
                    <a:pt x="297" y="517"/>
                  </a:lnTo>
                  <a:lnTo>
                    <a:pt x="297" y="516"/>
                  </a:lnTo>
                  <a:lnTo>
                    <a:pt x="298" y="516"/>
                  </a:lnTo>
                  <a:lnTo>
                    <a:pt x="298" y="515"/>
                  </a:lnTo>
                  <a:lnTo>
                    <a:pt x="300" y="515"/>
                  </a:lnTo>
                  <a:lnTo>
                    <a:pt x="301" y="515"/>
                  </a:lnTo>
                  <a:lnTo>
                    <a:pt x="302" y="514"/>
                  </a:lnTo>
                  <a:lnTo>
                    <a:pt x="303" y="514"/>
                  </a:lnTo>
                  <a:lnTo>
                    <a:pt x="304" y="514"/>
                  </a:lnTo>
                  <a:lnTo>
                    <a:pt x="305" y="513"/>
                  </a:lnTo>
                  <a:lnTo>
                    <a:pt x="307" y="513"/>
                  </a:lnTo>
                  <a:lnTo>
                    <a:pt x="308" y="513"/>
                  </a:lnTo>
                  <a:lnTo>
                    <a:pt x="308" y="511"/>
                  </a:lnTo>
                  <a:lnTo>
                    <a:pt x="309" y="511"/>
                  </a:lnTo>
                  <a:lnTo>
                    <a:pt x="310" y="511"/>
                  </a:lnTo>
                  <a:lnTo>
                    <a:pt x="310" y="510"/>
                  </a:lnTo>
                  <a:lnTo>
                    <a:pt x="310" y="509"/>
                  </a:lnTo>
                  <a:lnTo>
                    <a:pt x="311" y="509"/>
                  </a:lnTo>
                  <a:lnTo>
                    <a:pt x="311" y="508"/>
                  </a:lnTo>
                  <a:lnTo>
                    <a:pt x="311" y="507"/>
                  </a:lnTo>
                  <a:lnTo>
                    <a:pt x="312" y="507"/>
                  </a:lnTo>
                  <a:lnTo>
                    <a:pt x="312" y="506"/>
                  </a:lnTo>
                  <a:lnTo>
                    <a:pt x="314" y="506"/>
                  </a:lnTo>
                  <a:lnTo>
                    <a:pt x="314" y="504"/>
                  </a:lnTo>
                  <a:lnTo>
                    <a:pt x="315" y="504"/>
                  </a:lnTo>
                  <a:lnTo>
                    <a:pt x="315" y="503"/>
                  </a:lnTo>
                  <a:lnTo>
                    <a:pt x="316" y="503"/>
                  </a:lnTo>
                  <a:lnTo>
                    <a:pt x="316" y="502"/>
                  </a:lnTo>
                  <a:lnTo>
                    <a:pt x="316" y="499"/>
                  </a:lnTo>
                  <a:lnTo>
                    <a:pt x="316" y="496"/>
                  </a:lnTo>
                  <a:lnTo>
                    <a:pt x="316" y="495"/>
                  </a:lnTo>
                  <a:lnTo>
                    <a:pt x="316" y="492"/>
                  </a:lnTo>
                  <a:lnTo>
                    <a:pt x="316" y="490"/>
                  </a:lnTo>
                  <a:lnTo>
                    <a:pt x="316" y="489"/>
                  </a:lnTo>
                  <a:lnTo>
                    <a:pt x="316" y="487"/>
                  </a:lnTo>
                  <a:lnTo>
                    <a:pt x="316" y="486"/>
                  </a:lnTo>
                  <a:lnTo>
                    <a:pt x="316" y="485"/>
                  </a:lnTo>
                  <a:lnTo>
                    <a:pt x="316" y="482"/>
                  </a:lnTo>
                  <a:lnTo>
                    <a:pt x="316" y="480"/>
                  </a:lnTo>
                  <a:lnTo>
                    <a:pt x="316" y="479"/>
                  </a:lnTo>
                  <a:lnTo>
                    <a:pt x="316" y="478"/>
                  </a:lnTo>
                  <a:lnTo>
                    <a:pt x="316" y="475"/>
                  </a:lnTo>
                  <a:lnTo>
                    <a:pt x="316" y="474"/>
                  </a:lnTo>
                  <a:lnTo>
                    <a:pt x="316" y="471"/>
                  </a:lnTo>
                  <a:lnTo>
                    <a:pt x="316" y="465"/>
                  </a:lnTo>
                  <a:lnTo>
                    <a:pt x="316" y="464"/>
                  </a:lnTo>
                  <a:lnTo>
                    <a:pt x="316" y="461"/>
                  </a:lnTo>
                  <a:lnTo>
                    <a:pt x="316" y="458"/>
                  </a:lnTo>
                  <a:lnTo>
                    <a:pt x="316" y="455"/>
                  </a:lnTo>
                  <a:lnTo>
                    <a:pt x="316" y="454"/>
                  </a:lnTo>
                  <a:lnTo>
                    <a:pt x="316" y="453"/>
                  </a:lnTo>
                  <a:lnTo>
                    <a:pt x="316" y="451"/>
                  </a:lnTo>
                  <a:lnTo>
                    <a:pt x="316" y="448"/>
                  </a:lnTo>
                  <a:lnTo>
                    <a:pt x="316" y="444"/>
                  </a:lnTo>
                  <a:lnTo>
                    <a:pt x="316" y="440"/>
                  </a:lnTo>
                  <a:lnTo>
                    <a:pt x="316" y="437"/>
                  </a:lnTo>
                  <a:lnTo>
                    <a:pt x="316" y="436"/>
                  </a:lnTo>
                  <a:lnTo>
                    <a:pt x="316" y="433"/>
                  </a:lnTo>
                  <a:lnTo>
                    <a:pt x="316" y="423"/>
                  </a:lnTo>
                  <a:lnTo>
                    <a:pt x="316" y="419"/>
                  </a:lnTo>
                  <a:lnTo>
                    <a:pt x="316" y="416"/>
                  </a:lnTo>
                  <a:lnTo>
                    <a:pt x="316" y="412"/>
                  </a:lnTo>
                  <a:lnTo>
                    <a:pt x="316" y="408"/>
                  </a:lnTo>
                  <a:lnTo>
                    <a:pt x="316" y="402"/>
                  </a:lnTo>
                  <a:lnTo>
                    <a:pt x="316" y="401"/>
                  </a:lnTo>
                  <a:lnTo>
                    <a:pt x="316" y="397"/>
                  </a:lnTo>
                  <a:lnTo>
                    <a:pt x="316" y="396"/>
                  </a:lnTo>
                  <a:lnTo>
                    <a:pt x="316" y="395"/>
                  </a:lnTo>
                  <a:lnTo>
                    <a:pt x="316" y="394"/>
                  </a:lnTo>
                  <a:lnTo>
                    <a:pt x="316" y="395"/>
                  </a:lnTo>
                  <a:lnTo>
                    <a:pt x="316" y="394"/>
                  </a:lnTo>
                  <a:lnTo>
                    <a:pt x="316" y="392"/>
                  </a:lnTo>
                  <a:lnTo>
                    <a:pt x="316" y="391"/>
                  </a:lnTo>
                  <a:lnTo>
                    <a:pt x="317" y="391"/>
                  </a:lnTo>
                  <a:lnTo>
                    <a:pt x="317" y="390"/>
                  </a:lnTo>
                  <a:lnTo>
                    <a:pt x="318" y="390"/>
                  </a:lnTo>
                  <a:lnTo>
                    <a:pt x="319" y="391"/>
                  </a:lnTo>
                  <a:lnTo>
                    <a:pt x="319" y="392"/>
                  </a:lnTo>
                  <a:lnTo>
                    <a:pt x="319" y="394"/>
                  </a:lnTo>
                  <a:lnTo>
                    <a:pt x="321" y="394"/>
                  </a:lnTo>
                  <a:lnTo>
                    <a:pt x="321" y="395"/>
                  </a:lnTo>
                  <a:lnTo>
                    <a:pt x="322" y="395"/>
                  </a:lnTo>
                  <a:lnTo>
                    <a:pt x="322" y="396"/>
                  </a:lnTo>
                  <a:lnTo>
                    <a:pt x="323" y="396"/>
                  </a:lnTo>
                  <a:lnTo>
                    <a:pt x="324" y="396"/>
                  </a:lnTo>
                  <a:lnTo>
                    <a:pt x="324" y="397"/>
                  </a:lnTo>
                  <a:lnTo>
                    <a:pt x="325" y="397"/>
                  </a:lnTo>
                  <a:lnTo>
                    <a:pt x="326" y="397"/>
                  </a:lnTo>
                  <a:lnTo>
                    <a:pt x="328" y="398"/>
                  </a:lnTo>
                  <a:lnTo>
                    <a:pt x="328" y="397"/>
                  </a:lnTo>
                  <a:lnTo>
                    <a:pt x="329" y="397"/>
                  </a:lnTo>
                  <a:lnTo>
                    <a:pt x="329" y="398"/>
                  </a:lnTo>
                  <a:lnTo>
                    <a:pt x="330" y="398"/>
                  </a:lnTo>
                  <a:lnTo>
                    <a:pt x="331" y="398"/>
                  </a:lnTo>
                  <a:lnTo>
                    <a:pt x="331" y="399"/>
                  </a:lnTo>
                  <a:lnTo>
                    <a:pt x="332" y="399"/>
                  </a:lnTo>
                  <a:lnTo>
                    <a:pt x="332" y="401"/>
                  </a:lnTo>
                  <a:lnTo>
                    <a:pt x="332" y="402"/>
                  </a:lnTo>
                  <a:lnTo>
                    <a:pt x="332" y="403"/>
                  </a:lnTo>
                  <a:lnTo>
                    <a:pt x="333" y="403"/>
                  </a:lnTo>
                  <a:lnTo>
                    <a:pt x="333" y="404"/>
                  </a:lnTo>
                  <a:lnTo>
                    <a:pt x="332" y="404"/>
                  </a:lnTo>
                  <a:lnTo>
                    <a:pt x="333" y="404"/>
                  </a:lnTo>
                  <a:lnTo>
                    <a:pt x="333" y="405"/>
                  </a:lnTo>
                  <a:lnTo>
                    <a:pt x="333" y="406"/>
                  </a:lnTo>
                  <a:lnTo>
                    <a:pt x="335" y="406"/>
                  </a:lnTo>
                  <a:lnTo>
                    <a:pt x="336" y="406"/>
                  </a:lnTo>
                  <a:lnTo>
                    <a:pt x="336" y="408"/>
                  </a:lnTo>
                  <a:lnTo>
                    <a:pt x="336" y="409"/>
                  </a:lnTo>
                  <a:lnTo>
                    <a:pt x="337" y="409"/>
                  </a:lnTo>
                  <a:lnTo>
                    <a:pt x="338" y="409"/>
                  </a:lnTo>
                  <a:lnTo>
                    <a:pt x="338" y="410"/>
                  </a:lnTo>
                  <a:lnTo>
                    <a:pt x="338" y="411"/>
                  </a:lnTo>
                  <a:lnTo>
                    <a:pt x="339" y="411"/>
                  </a:lnTo>
                  <a:lnTo>
                    <a:pt x="339" y="412"/>
                  </a:lnTo>
                  <a:lnTo>
                    <a:pt x="340" y="412"/>
                  </a:lnTo>
                  <a:lnTo>
                    <a:pt x="340" y="411"/>
                  </a:lnTo>
                  <a:lnTo>
                    <a:pt x="342" y="411"/>
                  </a:lnTo>
                  <a:lnTo>
                    <a:pt x="342" y="410"/>
                  </a:lnTo>
                  <a:lnTo>
                    <a:pt x="343" y="410"/>
                  </a:lnTo>
                  <a:lnTo>
                    <a:pt x="343" y="409"/>
                  </a:lnTo>
                  <a:lnTo>
                    <a:pt x="344" y="409"/>
                  </a:lnTo>
                  <a:lnTo>
                    <a:pt x="344" y="408"/>
                  </a:lnTo>
                  <a:lnTo>
                    <a:pt x="344" y="406"/>
                  </a:lnTo>
                  <a:lnTo>
                    <a:pt x="344" y="405"/>
                  </a:lnTo>
                  <a:lnTo>
                    <a:pt x="345" y="405"/>
                  </a:lnTo>
                  <a:lnTo>
                    <a:pt x="345" y="406"/>
                  </a:lnTo>
                  <a:lnTo>
                    <a:pt x="346" y="406"/>
                  </a:lnTo>
                  <a:lnTo>
                    <a:pt x="347" y="406"/>
                  </a:lnTo>
                  <a:lnTo>
                    <a:pt x="347" y="405"/>
                  </a:lnTo>
                  <a:lnTo>
                    <a:pt x="347" y="406"/>
                  </a:lnTo>
                  <a:lnTo>
                    <a:pt x="349" y="406"/>
                  </a:lnTo>
                  <a:lnTo>
                    <a:pt x="350" y="406"/>
                  </a:lnTo>
                  <a:lnTo>
                    <a:pt x="351" y="406"/>
                  </a:lnTo>
                  <a:lnTo>
                    <a:pt x="352" y="406"/>
                  </a:lnTo>
                  <a:lnTo>
                    <a:pt x="353" y="406"/>
                  </a:lnTo>
                  <a:lnTo>
                    <a:pt x="353" y="405"/>
                  </a:lnTo>
                  <a:lnTo>
                    <a:pt x="354" y="405"/>
                  </a:lnTo>
                  <a:lnTo>
                    <a:pt x="354" y="406"/>
                  </a:lnTo>
                  <a:lnTo>
                    <a:pt x="356" y="405"/>
                  </a:lnTo>
                  <a:lnTo>
                    <a:pt x="357" y="405"/>
                  </a:lnTo>
                  <a:lnTo>
                    <a:pt x="357" y="404"/>
                  </a:lnTo>
                  <a:lnTo>
                    <a:pt x="358" y="404"/>
                  </a:lnTo>
                  <a:lnTo>
                    <a:pt x="358" y="403"/>
                  </a:lnTo>
                  <a:lnTo>
                    <a:pt x="359" y="403"/>
                  </a:lnTo>
                  <a:lnTo>
                    <a:pt x="359" y="402"/>
                  </a:lnTo>
                  <a:lnTo>
                    <a:pt x="360" y="403"/>
                  </a:lnTo>
                  <a:lnTo>
                    <a:pt x="362" y="403"/>
                  </a:lnTo>
                  <a:lnTo>
                    <a:pt x="363" y="403"/>
                  </a:lnTo>
                  <a:lnTo>
                    <a:pt x="364" y="403"/>
                  </a:lnTo>
                  <a:lnTo>
                    <a:pt x="365" y="403"/>
                  </a:lnTo>
                  <a:lnTo>
                    <a:pt x="366" y="402"/>
                  </a:lnTo>
                  <a:lnTo>
                    <a:pt x="367" y="402"/>
                  </a:lnTo>
                  <a:lnTo>
                    <a:pt x="369" y="402"/>
                  </a:lnTo>
                  <a:lnTo>
                    <a:pt x="370" y="402"/>
                  </a:lnTo>
                  <a:lnTo>
                    <a:pt x="370" y="403"/>
                  </a:lnTo>
                  <a:lnTo>
                    <a:pt x="371" y="403"/>
                  </a:lnTo>
                  <a:lnTo>
                    <a:pt x="371" y="404"/>
                  </a:lnTo>
                  <a:lnTo>
                    <a:pt x="372" y="404"/>
                  </a:lnTo>
                  <a:lnTo>
                    <a:pt x="372" y="405"/>
                  </a:lnTo>
                  <a:lnTo>
                    <a:pt x="372" y="406"/>
                  </a:lnTo>
                  <a:lnTo>
                    <a:pt x="372" y="408"/>
                  </a:lnTo>
                  <a:lnTo>
                    <a:pt x="372" y="409"/>
                  </a:lnTo>
                  <a:lnTo>
                    <a:pt x="371" y="409"/>
                  </a:lnTo>
                  <a:lnTo>
                    <a:pt x="371" y="410"/>
                  </a:lnTo>
                  <a:lnTo>
                    <a:pt x="371" y="411"/>
                  </a:lnTo>
                  <a:lnTo>
                    <a:pt x="371" y="412"/>
                  </a:lnTo>
                  <a:lnTo>
                    <a:pt x="371" y="413"/>
                  </a:lnTo>
                  <a:lnTo>
                    <a:pt x="370" y="413"/>
                  </a:lnTo>
                  <a:lnTo>
                    <a:pt x="371" y="413"/>
                  </a:lnTo>
                  <a:lnTo>
                    <a:pt x="372" y="413"/>
                  </a:lnTo>
                  <a:lnTo>
                    <a:pt x="373" y="413"/>
                  </a:lnTo>
                  <a:lnTo>
                    <a:pt x="374" y="413"/>
                  </a:lnTo>
                  <a:lnTo>
                    <a:pt x="376" y="413"/>
                  </a:lnTo>
                  <a:lnTo>
                    <a:pt x="377" y="413"/>
                  </a:lnTo>
                  <a:lnTo>
                    <a:pt x="377" y="412"/>
                  </a:lnTo>
                  <a:lnTo>
                    <a:pt x="377" y="411"/>
                  </a:lnTo>
                  <a:lnTo>
                    <a:pt x="378" y="411"/>
                  </a:lnTo>
                  <a:lnTo>
                    <a:pt x="378" y="412"/>
                  </a:lnTo>
                  <a:lnTo>
                    <a:pt x="379" y="412"/>
                  </a:lnTo>
                  <a:lnTo>
                    <a:pt x="379" y="413"/>
                  </a:lnTo>
                  <a:lnTo>
                    <a:pt x="380" y="413"/>
                  </a:lnTo>
                  <a:lnTo>
                    <a:pt x="380" y="415"/>
                  </a:lnTo>
                  <a:lnTo>
                    <a:pt x="381" y="415"/>
                  </a:lnTo>
                  <a:lnTo>
                    <a:pt x="383" y="415"/>
                  </a:lnTo>
                  <a:lnTo>
                    <a:pt x="384" y="415"/>
                  </a:lnTo>
                  <a:lnTo>
                    <a:pt x="384" y="416"/>
                  </a:lnTo>
                  <a:lnTo>
                    <a:pt x="385" y="416"/>
                  </a:lnTo>
                  <a:lnTo>
                    <a:pt x="386" y="416"/>
                  </a:lnTo>
                  <a:lnTo>
                    <a:pt x="386" y="415"/>
                  </a:lnTo>
                  <a:lnTo>
                    <a:pt x="386" y="416"/>
                  </a:lnTo>
                  <a:lnTo>
                    <a:pt x="387" y="416"/>
                  </a:lnTo>
                  <a:lnTo>
                    <a:pt x="388" y="416"/>
                  </a:lnTo>
                  <a:lnTo>
                    <a:pt x="390" y="416"/>
                  </a:lnTo>
                  <a:lnTo>
                    <a:pt x="390" y="415"/>
                  </a:lnTo>
                  <a:lnTo>
                    <a:pt x="390" y="416"/>
                  </a:lnTo>
                  <a:lnTo>
                    <a:pt x="391" y="416"/>
                  </a:lnTo>
                  <a:lnTo>
                    <a:pt x="392" y="416"/>
                  </a:lnTo>
                  <a:lnTo>
                    <a:pt x="393" y="416"/>
                  </a:lnTo>
                  <a:lnTo>
                    <a:pt x="393" y="415"/>
                  </a:lnTo>
                  <a:lnTo>
                    <a:pt x="394" y="415"/>
                  </a:lnTo>
                  <a:lnTo>
                    <a:pt x="395" y="416"/>
                  </a:lnTo>
                  <a:lnTo>
                    <a:pt x="395" y="415"/>
                  </a:lnTo>
                  <a:lnTo>
                    <a:pt x="397" y="413"/>
                  </a:lnTo>
                  <a:lnTo>
                    <a:pt x="397" y="415"/>
                  </a:lnTo>
                  <a:lnTo>
                    <a:pt x="397" y="413"/>
                  </a:lnTo>
                  <a:lnTo>
                    <a:pt x="397" y="412"/>
                  </a:lnTo>
                  <a:lnTo>
                    <a:pt x="398" y="412"/>
                  </a:lnTo>
                  <a:lnTo>
                    <a:pt x="398" y="411"/>
                  </a:lnTo>
                  <a:lnTo>
                    <a:pt x="398" y="410"/>
                  </a:lnTo>
                  <a:lnTo>
                    <a:pt x="398" y="409"/>
                  </a:lnTo>
                  <a:lnTo>
                    <a:pt x="398" y="408"/>
                  </a:lnTo>
                  <a:lnTo>
                    <a:pt x="399" y="405"/>
                  </a:lnTo>
                  <a:lnTo>
                    <a:pt x="399" y="403"/>
                  </a:lnTo>
                  <a:lnTo>
                    <a:pt x="399" y="402"/>
                  </a:lnTo>
                  <a:lnTo>
                    <a:pt x="399" y="401"/>
                  </a:lnTo>
                  <a:lnTo>
                    <a:pt x="399" y="398"/>
                  </a:lnTo>
                  <a:lnTo>
                    <a:pt x="399" y="397"/>
                  </a:lnTo>
                  <a:lnTo>
                    <a:pt x="399" y="396"/>
                  </a:lnTo>
                  <a:lnTo>
                    <a:pt x="399" y="395"/>
                  </a:lnTo>
                  <a:lnTo>
                    <a:pt x="399" y="394"/>
                  </a:lnTo>
                  <a:lnTo>
                    <a:pt x="399" y="392"/>
                  </a:lnTo>
                  <a:lnTo>
                    <a:pt x="399" y="391"/>
                  </a:lnTo>
                  <a:lnTo>
                    <a:pt x="399" y="390"/>
                  </a:lnTo>
                  <a:lnTo>
                    <a:pt x="399" y="389"/>
                  </a:lnTo>
                  <a:lnTo>
                    <a:pt x="399" y="388"/>
                  </a:lnTo>
                  <a:lnTo>
                    <a:pt x="400" y="387"/>
                  </a:lnTo>
                  <a:lnTo>
                    <a:pt x="400" y="385"/>
                  </a:lnTo>
                  <a:lnTo>
                    <a:pt x="400" y="384"/>
                  </a:lnTo>
                  <a:lnTo>
                    <a:pt x="400" y="382"/>
                  </a:lnTo>
                  <a:lnTo>
                    <a:pt x="401" y="370"/>
                  </a:lnTo>
                  <a:lnTo>
                    <a:pt x="401" y="369"/>
                  </a:lnTo>
                  <a:lnTo>
                    <a:pt x="401" y="368"/>
                  </a:lnTo>
                  <a:lnTo>
                    <a:pt x="401" y="367"/>
                  </a:lnTo>
                  <a:lnTo>
                    <a:pt x="401" y="366"/>
                  </a:lnTo>
                  <a:lnTo>
                    <a:pt x="401" y="364"/>
                  </a:lnTo>
                  <a:lnTo>
                    <a:pt x="401" y="362"/>
                  </a:lnTo>
                  <a:lnTo>
                    <a:pt x="401" y="361"/>
                  </a:lnTo>
                  <a:lnTo>
                    <a:pt x="401" y="360"/>
                  </a:lnTo>
                  <a:lnTo>
                    <a:pt x="400" y="360"/>
                  </a:lnTo>
                  <a:lnTo>
                    <a:pt x="400" y="359"/>
                  </a:lnTo>
                  <a:lnTo>
                    <a:pt x="400" y="357"/>
                  </a:lnTo>
                  <a:lnTo>
                    <a:pt x="400" y="354"/>
                  </a:lnTo>
                  <a:lnTo>
                    <a:pt x="400" y="353"/>
                  </a:lnTo>
                  <a:lnTo>
                    <a:pt x="400" y="352"/>
                  </a:lnTo>
                  <a:lnTo>
                    <a:pt x="400" y="350"/>
                  </a:lnTo>
                  <a:lnTo>
                    <a:pt x="400" y="349"/>
                  </a:lnTo>
                  <a:lnTo>
                    <a:pt x="401" y="348"/>
                  </a:lnTo>
                  <a:lnTo>
                    <a:pt x="401" y="347"/>
                  </a:lnTo>
                  <a:lnTo>
                    <a:pt x="401" y="346"/>
                  </a:lnTo>
                  <a:lnTo>
                    <a:pt x="402" y="345"/>
                  </a:lnTo>
                  <a:lnTo>
                    <a:pt x="402" y="343"/>
                  </a:lnTo>
                  <a:lnTo>
                    <a:pt x="402" y="342"/>
                  </a:lnTo>
                  <a:lnTo>
                    <a:pt x="404" y="340"/>
                  </a:lnTo>
                  <a:lnTo>
                    <a:pt x="404" y="339"/>
                  </a:lnTo>
                  <a:lnTo>
                    <a:pt x="405" y="336"/>
                  </a:lnTo>
                  <a:lnTo>
                    <a:pt x="406" y="334"/>
                  </a:lnTo>
                  <a:lnTo>
                    <a:pt x="406" y="333"/>
                  </a:lnTo>
                  <a:lnTo>
                    <a:pt x="406" y="332"/>
                  </a:lnTo>
                  <a:lnTo>
                    <a:pt x="407" y="331"/>
                  </a:lnTo>
                  <a:lnTo>
                    <a:pt x="406" y="329"/>
                  </a:lnTo>
                  <a:lnTo>
                    <a:pt x="404" y="328"/>
                  </a:lnTo>
                  <a:lnTo>
                    <a:pt x="404" y="327"/>
                  </a:lnTo>
                  <a:lnTo>
                    <a:pt x="402" y="327"/>
                  </a:lnTo>
                  <a:lnTo>
                    <a:pt x="401" y="327"/>
                  </a:lnTo>
                  <a:lnTo>
                    <a:pt x="400" y="327"/>
                  </a:lnTo>
                  <a:lnTo>
                    <a:pt x="399" y="326"/>
                  </a:lnTo>
                  <a:lnTo>
                    <a:pt x="398" y="326"/>
                  </a:lnTo>
                  <a:lnTo>
                    <a:pt x="397" y="326"/>
                  </a:lnTo>
                  <a:lnTo>
                    <a:pt x="395" y="326"/>
                  </a:lnTo>
                  <a:lnTo>
                    <a:pt x="394" y="326"/>
                  </a:lnTo>
                  <a:lnTo>
                    <a:pt x="393" y="325"/>
                  </a:lnTo>
                  <a:lnTo>
                    <a:pt x="392" y="325"/>
                  </a:lnTo>
                  <a:lnTo>
                    <a:pt x="392" y="324"/>
                  </a:lnTo>
                  <a:lnTo>
                    <a:pt x="391" y="324"/>
                  </a:lnTo>
                  <a:lnTo>
                    <a:pt x="390" y="322"/>
                  </a:lnTo>
                  <a:lnTo>
                    <a:pt x="388" y="322"/>
                  </a:lnTo>
                  <a:lnTo>
                    <a:pt x="388" y="321"/>
                  </a:lnTo>
                  <a:lnTo>
                    <a:pt x="387" y="321"/>
                  </a:lnTo>
                  <a:lnTo>
                    <a:pt x="387" y="320"/>
                  </a:lnTo>
                  <a:lnTo>
                    <a:pt x="386" y="319"/>
                  </a:lnTo>
                  <a:lnTo>
                    <a:pt x="386" y="318"/>
                  </a:lnTo>
                  <a:lnTo>
                    <a:pt x="385" y="317"/>
                  </a:lnTo>
                  <a:lnTo>
                    <a:pt x="384" y="315"/>
                  </a:lnTo>
                  <a:lnTo>
                    <a:pt x="384" y="314"/>
                  </a:lnTo>
                  <a:lnTo>
                    <a:pt x="383" y="313"/>
                  </a:lnTo>
                  <a:lnTo>
                    <a:pt x="383" y="312"/>
                  </a:lnTo>
                  <a:lnTo>
                    <a:pt x="381" y="312"/>
                  </a:lnTo>
                  <a:lnTo>
                    <a:pt x="381" y="311"/>
                  </a:lnTo>
                  <a:lnTo>
                    <a:pt x="380" y="311"/>
                  </a:lnTo>
                  <a:lnTo>
                    <a:pt x="380" y="310"/>
                  </a:lnTo>
                  <a:lnTo>
                    <a:pt x="379" y="310"/>
                  </a:lnTo>
                  <a:lnTo>
                    <a:pt x="378" y="310"/>
                  </a:lnTo>
                  <a:lnTo>
                    <a:pt x="377" y="310"/>
                  </a:lnTo>
                  <a:lnTo>
                    <a:pt x="377" y="308"/>
                  </a:lnTo>
                  <a:lnTo>
                    <a:pt x="376" y="307"/>
                  </a:lnTo>
                  <a:lnTo>
                    <a:pt x="374" y="307"/>
                  </a:lnTo>
                  <a:lnTo>
                    <a:pt x="374" y="306"/>
                  </a:lnTo>
                  <a:lnTo>
                    <a:pt x="373" y="306"/>
                  </a:lnTo>
                  <a:lnTo>
                    <a:pt x="372" y="306"/>
                  </a:lnTo>
                  <a:lnTo>
                    <a:pt x="371" y="306"/>
                  </a:lnTo>
                  <a:lnTo>
                    <a:pt x="371" y="305"/>
                  </a:lnTo>
                  <a:lnTo>
                    <a:pt x="370" y="305"/>
                  </a:lnTo>
                  <a:lnTo>
                    <a:pt x="370" y="306"/>
                  </a:lnTo>
                  <a:lnTo>
                    <a:pt x="369" y="306"/>
                  </a:lnTo>
                  <a:lnTo>
                    <a:pt x="367" y="306"/>
                  </a:lnTo>
                  <a:lnTo>
                    <a:pt x="366" y="306"/>
                  </a:lnTo>
                  <a:lnTo>
                    <a:pt x="365" y="306"/>
                  </a:lnTo>
                  <a:lnTo>
                    <a:pt x="364" y="306"/>
                  </a:lnTo>
                  <a:lnTo>
                    <a:pt x="363" y="306"/>
                  </a:lnTo>
                  <a:lnTo>
                    <a:pt x="362" y="307"/>
                  </a:lnTo>
                  <a:lnTo>
                    <a:pt x="360" y="307"/>
                  </a:lnTo>
                  <a:lnTo>
                    <a:pt x="360" y="306"/>
                  </a:lnTo>
                  <a:lnTo>
                    <a:pt x="359" y="306"/>
                  </a:lnTo>
                  <a:lnTo>
                    <a:pt x="358" y="306"/>
                  </a:lnTo>
                  <a:lnTo>
                    <a:pt x="357" y="306"/>
                  </a:lnTo>
                  <a:lnTo>
                    <a:pt x="356" y="306"/>
                  </a:lnTo>
                  <a:lnTo>
                    <a:pt x="356" y="305"/>
                  </a:lnTo>
                  <a:lnTo>
                    <a:pt x="356" y="304"/>
                  </a:lnTo>
                  <a:lnTo>
                    <a:pt x="354" y="304"/>
                  </a:lnTo>
                  <a:lnTo>
                    <a:pt x="353" y="304"/>
                  </a:lnTo>
                  <a:lnTo>
                    <a:pt x="352" y="303"/>
                  </a:lnTo>
                  <a:lnTo>
                    <a:pt x="351" y="303"/>
                  </a:lnTo>
                  <a:lnTo>
                    <a:pt x="351" y="301"/>
                  </a:lnTo>
                  <a:lnTo>
                    <a:pt x="350" y="301"/>
                  </a:lnTo>
                  <a:lnTo>
                    <a:pt x="350" y="300"/>
                  </a:lnTo>
                  <a:lnTo>
                    <a:pt x="349" y="300"/>
                  </a:lnTo>
                  <a:lnTo>
                    <a:pt x="347" y="300"/>
                  </a:lnTo>
                  <a:lnTo>
                    <a:pt x="347" y="299"/>
                  </a:lnTo>
                  <a:lnTo>
                    <a:pt x="346" y="299"/>
                  </a:lnTo>
                  <a:lnTo>
                    <a:pt x="345" y="299"/>
                  </a:lnTo>
                  <a:lnTo>
                    <a:pt x="345" y="298"/>
                  </a:lnTo>
                  <a:lnTo>
                    <a:pt x="344" y="298"/>
                  </a:lnTo>
                  <a:lnTo>
                    <a:pt x="343" y="298"/>
                  </a:lnTo>
                  <a:lnTo>
                    <a:pt x="343" y="297"/>
                  </a:lnTo>
                  <a:lnTo>
                    <a:pt x="343" y="295"/>
                  </a:lnTo>
                  <a:lnTo>
                    <a:pt x="342" y="295"/>
                  </a:lnTo>
                  <a:lnTo>
                    <a:pt x="342" y="294"/>
                  </a:lnTo>
                  <a:lnTo>
                    <a:pt x="340" y="294"/>
                  </a:lnTo>
                  <a:lnTo>
                    <a:pt x="339" y="294"/>
                  </a:lnTo>
                  <a:lnTo>
                    <a:pt x="338" y="294"/>
                  </a:lnTo>
                  <a:lnTo>
                    <a:pt x="338" y="293"/>
                  </a:lnTo>
                  <a:lnTo>
                    <a:pt x="337" y="293"/>
                  </a:lnTo>
                  <a:lnTo>
                    <a:pt x="336" y="293"/>
                  </a:lnTo>
                  <a:lnTo>
                    <a:pt x="335" y="293"/>
                  </a:lnTo>
                  <a:lnTo>
                    <a:pt x="335" y="292"/>
                  </a:lnTo>
                  <a:lnTo>
                    <a:pt x="333" y="292"/>
                  </a:lnTo>
                  <a:lnTo>
                    <a:pt x="333" y="291"/>
                  </a:lnTo>
                  <a:lnTo>
                    <a:pt x="332" y="291"/>
                  </a:lnTo>
                  <a:lnTo>
                    <a:pt x="331" y="291"/>
                  </a:lnTo>
                  <a:lnTo>
                    <a:pt x="331" y="290"/>
                  </a:lnTo>
                  <a:lnTo>
                    <a:pt x="330" y="290"/>
                  </a:lnTo>
                  <a:lnTo>
                    <a:pt x="330" y="288"/>
                  </a:lnTo>
                  <a:lnTo>
                    <a:pt x="329" y="288"/>
                  </a:lnTo>
                  <a:lnTo>
                    <a:pt x="328" y="287"/>
                  </a:lnTo>
                  <a:lnTo>
                    <a:pt x="328" y="286"/>
                  </a:lnTo>
                  <a:lnTo>
                    <a:pt x="328" y="285"/>
                  </a:lnTo>
                  <a:lnTo>
                    <a:pt x="328" y="284"/>
                  </a:lnTo>
                  <a:lnTo>
                    <a:pt x="328" y="283"/>
                  </a:lnTo>
                  <a:lnTo>
                    <a:pt x="326" y="283"/>
                  </a:lnTo>
                  <a:lnTo>
                    <a:pt x="326" y="281"/>
                  </a:lnTo>
                  <a:lnTo>
                    <a:pt x="326" y="280"/>
                  </a:lnTo>
                  <a:lnTo>
                    <a:pt x="326" y="279"/>
                  </a:lnTo>
                  <a:lnTo>
                    <a:pt x="326" y="278"/>
                  </a:lnTo>
                  <a:lnTo>
                    <a:pt x="326" y="277"/>
                  </a:lnTo>
                  <a:lnTo>
                    <a:pt x="326" y="276"/>
                  </a:lnTo>
                  <a:lnTo>
                    <a:pt x="328" y="276"/>
                  </a:lnTo>
                  <a:lnTo>
                    <a:pt x="328" y="274"/>
                  </a:lnTo>
                  <a:lnTo>
                    <a:pt x="328" y="273"/>
                  </a:lnTo>
                  <a:lnTo>
                    <a:pt x="328" y="272"/>
                  </a:lnTo>
                  <a:lnTo>
                    <a:pt x="328" y="271"/>
                  </a:lnTo>
                  <a:lnTo>
                    <a:pt x="328" y="270"/>
                  </a:lnTo>
                  <a:lnTo>
                    <a:pt x="328" y="269"/>
                  </a:lnTo>
                  <a:lnTo>
                    <a:pt x="328" y="267"/>
                  </a:lnTo>
                  <a:lnTo>
                    <a:pt x="328" y="266"/>
                  </a:lnTo>
                  <a:lnTo>
                    <a:pt x="328" y="265"/>
                  </a:lnTo>
                  <a:lnTo>
                    <a:pt x="329" y="263"/>
                  </a:lnTo>
                  <a:lnTo>
                    <a:pt x="329" y="262"/>
                  </a:lnTo>
                  <a:lnTo>
                    <a:pt x="329" y="260"/>
                  </a:lnTo>
                  <a:lnTo>
                    <a:pt x="329" y="259"/>
                  </a:lnTo>
                  <a:lnTo>
                    <a:pt x="329" y="258"/>
                  </a:lnTo>
                  <a:lnTo>
                    <a:pt x="329" y="257"/>
                  </a:lnTo>
                  <a:lnTo>
                    <a:pt x="329" y="256"/>
                  </a:lnTo>
                  <a:lnTo>
                    <a:pt x="329" y="255"/>
                  </a:lnTo>
                  <a:lnTo>
                    <a:pt x="329" y="253"/>
                  </a:lnTo>
                  <a:lnTo>
                    <a:pt x="329" y="252"/>
                  </a:lnTo>
                  <a:lnTo>
                    <a:pt x="329" y="251"/>
                  </a:lnTo>
                  <a:lnTo>
                    <a:pt x="329" y="250"/>
                  </a:lnTo>
                  <a:lnTo>
                    <a:pt x="330" y="250"/>
                  </a:lnTo>
                  <a:lnTo>
                    <a:pt x="330" y="249"/>
                  </a:lnTo>
                  <a:lnTo>
                    <a:pt x="330" y="248"/>
                  </a:lnTo>
                  <a:lnTo>
                    <a:pt x="330" y="245"/>
                  </a:lnTo>
                  <a:lnTo>
                    <a:pt x="331" y="245"/>
                  </a:lnTo>
                  <a:lnTo>
                    <a:pt x="331" y="244"/>
                  </a:lnTo>
                  <a:lnTo>
                    <a:pt x="330" y="244"/>
                  </a:lnTo>
                  <a:lnTo>
                    <a:pt x="330" y="243"/>
                  </a:lnTo>
                  <a:lnTo>
                    <a:pt x="330" y="242"/>
                  </a:lnTo>
                  <a:lnTo>
                    <a:pt x="330" y="241"/>
                  </a:lnTo>
                  <a:lnTo>
                    <a:pt x="330" y="239"/>
                  </a:lnTo>
                  <a:lnTo>
                    <a:pt x="330" y="238"/>
                  </a:lnTo>
                  <a:lnTo>
                    <a:pt x="330" y="237"/>
                  </a:lnTo>
                  <a:lnTo>
                    <a:pt x="331" y="237"/>
                  </a:lnTo>
                  <a:lnTo>
                    <a:pt x="331" y="236"/>
                  </a:lnTo>
                  <a:lnTo>
                    <a:pt x="331" y="235"/>
                  </a:lnTo>
                  <a:lnTo>
                    <a:pt x="332" y="235"/>
                  </a:lnTo>
                  <a:lnTo>
                    <a:pt x="332" y="234"/>
                  </a:lnTo>
                  <a:lnTo>
                    <a:pt x="331" y="234"/>
                  </a:lnTo>
                  <a:lnTo>
                    <a:pt x="331" y="232"/>
                  </a:lnTo>
                  <a:lnTo>
                    <a:pt x="331" y="231"/>
                  </a:lnTo>
                  <a:lnTo>
                    <a:pt x="330" y="231"/>
                  </a:lnTo>
                  <a:lnTo>
                    <a:pt x="330" y="230"/>
                  </a:lnTo>
                  <a:lnTo>
                    <a:pt x="330" y="229"/>
                  </a:lnTo>
                  <a:lnTo>
                    <a:pt x="331" y="228"/>
                  </a:lnTo>
                  <a:lnTo>
                    <a:pt x="331" y="227"/>
                  </a:lnTo>
                  <a:lnTo>
                    <a:pt x="331" y="225"/>
                  </a:lnTo>
                  <a:lnTo>
                    <a:pt x="331" y="224"/>
                  </a:lnTo>
                  <a:lnTo>
                    <a:pt x="331" y="223"/>
                  </a:lnTo>
                  <a:lnTo>
                    <a:pt x="331" y="222"/>
                  </a:lnTo>
                  <a:lnTo>
                    <a:pt x="331" y="221"/>
                  </a:lnTo>
                  <a:lnTo>
                    <a:pt x="331" y="220"/>
                  </a:lnTo>
                  <a:lnTo>
                    <a:pt x="331" y="218"/>
                  </a:lnTo>
                  <a:lnTo>
                    <a:pt x="331" y="217"/>
                  </a:lnTo>
                  <a:lnTo>
                    <a:pt x="331" y="216"/>
                  </a:lnTo>
                  <a:lnTo>
                    <a:pt x="331" y="215"/>
                  </a:lnTo>
                  <a:lnTo>
                    <a:pt x="331" y="213"/>
                  </a:lnTo>
                  <a:lnTo>
                    <a:pt x="331" y="211"/>
                  </a:lnTo>
                  <a:lnTo>
                    <a:pt x="331" y="210"/>
                  </a:lnTo>
                  <a:lnTo>
                    <a:pt x="331" y="209"/>
                  </a:lnTo>
                  <a:lnTo>
                    <a:pt x="331" y="208"/>
                  </a:lnTo>
                  <a:lnTo>
                    <a:pt x="331" y="207"/>
                  </a:lnTo>
                  <a:lnTo>
                    <a:pt x="330" y="206"/>
                  </a:lnTo>
                  <a:lnTo>
                    <a:pt x="330" y="204"/>
                  </a:lnTo>
                  <a:lnTo>
                    <a:pt x="330" y="203"/>
                  </a:lnTo>
                  <a:lnTo>
                    <a:pt x="330" y="202"/>
                  </a:lnTo>
                  <a:lnTo>
                    <a:pt x="330" y="201"/>
                  </a:lnTo>
                  <a:lnTo>
                    <a:pt x="331" y="201"/>
                  </a:lnTo>
                  <a:lnTo>
                    <a:pt x="331" y="200"/>
                  </a:lnTo>
                  <a:lnTo>
                    <a:pt x="332" y="200"/>
                  </a:lnTo>
                  <a:lnTo>
                    <a:pt x="332" y="199"/>
                  </a:lnTo>
                  <a:lnTo>
                    <a:pt x="331" y="199"/>
                  </a:lnTo>
                  <a:lnTo>
                    <a:pt x="331" y="200"/>
                  </a:lnTo>
                  <a:lnTo>
                    <a:pt x="331" y="201"/>
                  </a:lnTo>
                  <a:lnTo>
                    <a:pt x="330" y="200"/>
                  </a:lnTo>
                  <a:lnTo>
                    <a:pt x="329" y="200"/>
                  </a:lnTo>
                  <a:lnTo>
                    <a:pt x="329" y="199"/>
                  </a:lnTo>
                  <a:lnTo>
                    <a:pt x="328" y="199"/>
                  </a:lnTo>
                  <a:lnTo>
                    <a:pt x="328" y="197"/>
                  </a:lnTo>
                  <a:lnTo>
                    <a:pt x="328" y="196"/>
                  </a:lnTo>
                  <a:lnTo>
                    <a:pt x="328" y="195"/>
                  </a:lnTo>
                  <a:lnTo>
                    <a:pt x="328" y="194"/>
                  </a:lnTo>
                  <a:lnTo>
                    <a:pt x="326" y="194"/>
                  </a:lnTo>
                  <a:lnTo>
                    <a:pt x="326" y="193"/>
                  </a:lnTo>
                  <a:lnTo>
                    <a:pt x="326" y="190"/>
                  </a:lnTo>
                  <a:lnTo>
                    <a:pt x="326" y="189"/>
                  </a:lnTo>
                  <a:lnTo>
                    <a:pt x="325" y="189"/>
                  </a:lnTo>
                  <a:lnTo>
                    <a:pt x="325" y="190"/>
                  </a:lnTo>
                  <a:lnTo>
                    <a:pt x="324" y="190"/>
                  </a:lnTo>
                  <a:lnTo>
                    <a:pt x="324" y="189"/>
                  </a:lnTo>
                  <a:lnTo>
                    <a:pt x="323" y="189"/>
                  </a:lnTo>
                  <a:lnTo>
                    <a:pt x="323" y="188"/>
                  </a:lnTo>
                  <a:lnTo>
                    <a:pt x="322" y="188"/>
                  </a:lnTo>
                  <a:lnTo>
                    <a:pt x="322" y="187"/>
                  </a:lnTo>
                  <a:lnTo>
                    <a:pt x="322" y="186"/>
                  </a:lnTo>
                  <a:lnTo>
                    <a:pt x="322" y="185"/>
                  </a:lnTo>
                  <a:lnTo>
                    <a:pt x="321" y="185"/>
                  </a:lnTo>
                  <a:lnTo>
                    <a:pt x="321" y="183"/>
                  </a:lnTo>
                  <a:lnTo>
                    <a:pt x="321" y="182"/>
                  </a:lnTo>
                  <a:lnTo>
                    <a:pt x="319" y="182"/>
                  </a:lnTo>
                  <a:lnTo>
                    <a:pt x="319" y="181"/>
                  </a:lnTo>
                  <a:lnTo>
                    <a:pt x="319" y="180"/>
                  </a:lnTo>
                  <a:lnTo>
                    <a:pt x="318" y="180"/>
                  </a:lnTo>
                  <a:lnTo>
                    <a:pt x="317" y="180"/>
                  </a:lnTo>
                  <a:lnTo>
                    <a:pt x="317" y="179"/>
                  </a:lnTo>
                  <a:lnTo>
                    <a:pt x="317" y="178"/>
                  </a:lnTo>
                  <a:lnTo>
                    <a:pt x="317" y="176"/>
                  </a:lnTo>
                  <a:lnTo>
                    <a:pt x="317" y="175"/>
                  </a:lnTo>
                  <a:lnTo>
                    <a:pt x="316" y="175"/>
                  </a:lnTo>
                  <a:lnTo>
                    <a:pt x="315" y="175"/>
                  </a:lnTo>
                  <a:lnTo>
                    <a:pt x="315" y="174"/>
                  </a:lnTo>
                  <a:lnTo>
                    <a:pt x="314" y="174"/>
                  </a:lnTo>
                  <a:lnTo>
                    <a:pt x="314" y="175"/>
                  </a:lnTo>
                  <a:lnTo>
                    <a:pt x="312" y="175"/>
                  </a:lnTo>
                  <a:lnTo>
                    <a:pt x="311" y="175"/>
                  </a:lnTo>
                  <a:lnTo>
                    <a:pt x="311" y="176"/>
                  </a:lnTo>
                  <a:lnTo>
                    <a:pt x="310" y="176"/>
                  </a:lnTo>
                  <a:lnTo>
                    <a:pt x="310" y="178"/>
                  </a:lnTo>
                  <a:lnTo>
                    <a:pt x="309" y="178"/>
                  </a:lnTo>
                  <a:lnTo>
                    <a:pt x="309" y="179"/>
                  </a:lnTo>
                  <a:lnTo>
                    <a:pt x="308" y="179"/>
                  </a:lnTo>
                  <a:lnTo>
                    <a:pt x="307" y="179"/>
                  </a:lnTo>
                  <a:lnTo>
                    <a:pt x="305" y="179"/>
                  </a:lnTo>
                  <a:lnTo>
                    <a:pt x="305" y="180"/>
                  </a:lnTo>
                  <a:lnTo>
                    <a:pt x="304" y="180"/>
                  </a:lnTo>
                  <a:lnTo>
                    <a:pt x="303" y="180"/>
                  </a:lnTo>
                  <a:lnTo>
                    <a:pt x="302" y="180"/>
                  </a:lnTo>
                  <a:lnTo>
                    <a:pt x="301" y="180"/>
                  </a:lnTo>
                  <a:lnTo>
                    <a:pt x="300" y="180"/>
                  </a:lnTo>
                  <a:lnTo>
                    <a:pt x="301" y="179"/>
                  </a:lnTo>
                  <a:lnTo>
                    <a:pt x="301" y="178"/>
                  </a:lnTo>
                  <a:lnTo>
                    <a:pt x="300" y="178"/>
                  </a:lnTo>
                  <a:lnTo>
                    <a:pt x="300" y="176"/>
                  </a:lnTo>
                  <a:lnTo>
                    <a:pt x="300" y="175"/>
                  </a:lnTo>
                  <a:lnTo>
                    <a:pt x="298" y="175"/>
                  </a:lnTo>
                  <a:lnTo>
                    <a:pt x="298" y="174"/>
                  </a:lnTo>
                  <a:lnTo>
                    <a:pt x="298" y="173"/>
                  </a:lnTo>
                  <a:lnTo>
                    <a:pt x="298" y="172"/>
                  </a:lnTo>
                  <a:lnTo>
                    <a:pt x="298" y="171"/>
                  </a:lnTo>
                  <a:lnTo>
                    <a:pt x="298" y="169"/>
                  </a:lnTo>
                  <a:lnTo>
                    <a:pt x="297" y="169"/>
                  </a:lnTo>
                  <a:lnTo>
                    <a:pt x="297" y="168"/>
                  </a:lnTo>
                  <a:lnTo>
                    <a:pt x="297" y="167"/>
                  </a:lnTo>
                  <a:lnTo>
                    <a:pt x="297" y="166"/>
                  </a:lnTo>
                  <a:lnTo>
                    <a:pt x="297" y="165"/>
                  </a:lnTo>
                  <a:lnTo>
                    <a:pt x="297" y="164"/>
                  </a:lnTo>
                  <a:lnTo>
                    <a:pt x="297" y="162"/>
                  </a:lnTo>
                  <a:lnTo>
                    <a:pt x="296" y="162"/>
                  </a:lnTo>
                  <a:lnTo>
                    <a:pt x="296" y="161"/>
                  </a:lnTo>
                  <a:lnTo>
                    <a:pt x="296" y="160"/>
                  </a:lnTo>
                  <a:lnTo>
                    <a:pt x="296" y="159"/>
                  </a:lnTo>
                  <a:lnTo>
                    <a:pt x="296" y="158"/>
                  </a:lnTo>
                  <a:lnTo>
                    <a:pt x="296" y="157"/>
                  </a:lnTo>
                  <a:lnTo>
                    <a:pt x="296" y="155"/>
                  </a:lnTo>
                  <a:lnTo>
                    <a:pt x="296" y="154"/>
                  </a:lnTo>
                  <a:lnTo>
                    <a:pt x="296" y="153"/>
                  </a:lnTo>
                  <a:lnTo>
                    <a:pt x="296" y="152"/>
                  </a:lnTo>
                  <a:lnTo>
                    <a:pt x="296" y="151"/>
                  </a:lnTo>
                  <a:lnTo>
                    <a:pt x="297" y="150"/>
                  </a:lnTo>
                  <a:lnTo>
                    <a:pt x="297" y="148"/>
                  </a:lnTo>
                  <a:lnTo>
                    <a:pt x="297" y="147"/>
                  </a:lnTo>
                  <a:lnTo>
                    <a:pt x="297" y="146"/>
                  </a:lnTo>
                  <a:lnTo>
                    <a:pt x="297" y="145"/>
                  </a:lnTo>
                  <a:lnTo>
                    <a:pt x="297" y="144"/>
                  </a:lnTo>
                  <a:lnTo>
                    <a:pt x="297" y="143"/>
                  </a:lnTo>
                  <a:lnTo>
                    <a:pt x="298" y="141"/>
                  </a:lnTo>
                  <a:lnTo>
                    <a:pt x="298" y="140"/>
                  </a:lnTo>
                  <a:lnTo>
                    <a:pt x="298" y="139"/>
                  </a:lnTo>
                  <a:lnTo>
                    <a:pt x="300" y="139"/>
                  </a:lnTo>
                  <a:lnTo>
                    <a:pt x="300" y="138"/>
                  </a:lnTo>
                  <a:lnTo>
                    <a:pt x="300" y="139"/>
                  </a:lnTo>
                  <a:lnTo>
                    <a:pt x="300" y="138"/>
                  </a:lnTo>
                  <a:lnTo>
                    <a:pt x="301" y="138"/>
                  </a:lnTo>
                  <a:lnTo>
                    <a:pt x="301" y="137"/>
                  </a:lnTo>
                  <a:lnTo>
                    <a:pt x="302" y="137"/>
                  </a:lnTo>
                  <a:lnTo>
                    <a:pt x="302" y="136"/>
                  </a:lnTo>
                  <a:lnTo>
                    <a:pt x="303" y="136"/>
                  </a:lnTo>
                  <a:lnTo>
                    <a:pt x="303" y="134"/>
                  </a:lnTo>
                  <a:lnTo>
                    <a:pt x="304" y="134"/>
                  </a:lnTo>
                  <a:lnTo>
                    <a:pt x="305" y="134"/>
                  </a:lnTo>
                  <a:lnTo>
                    <a:pt x="305" y="133"/>
                  </a:lnTo>
                  <a:lnTo>
                    <a:pt x="305" y="132"/>
                  </a:lnTo>
                  <a:lnTo>
                    <a:pt x="305" y="131"/>
                  </a:lnTo>
                  <a:lnTo>
                    <a:pt x="305" y="130"/>
                  </a:lnTo>
                  <a:lnTo>
                    <a:pt x="305" y="129"/>
                  </a:lnTo>
                  <a:lnTo>
                    <a:pt x="307" y="127"/>
                  </a:lnTo>
                  <a:lnTo>
                    <a:pt x="307" y="126"/>
                  </a:lnTo>
                  <a:lnTo>
                    <a:pt x="307" y="124"/>
                  </a:lnTo>
                  <a:lnTo>
                    <a:pt x="307" y="123"/>
                  </a:lnTo>
                  <a:lnTo>
                    <a:pt x="307" y="122"/>
                  </a:lnTo>
                  <a:lnTo>
                    <a:pt x="307" y="120"/>
                  </a:lnTo>
                  <a:lnTo>
                    <a:pt x="307" y="119"/>
                  </a:lnTo>
                  <a:lnTo>
                    <a:pt x="307" y="118"/>
                  </a:lnTo>
                  <a:lnTo>
                    <a:pt x="307" y="117"/>
                  </a:lnTo>
                  <a:lnTo>
                    <a:pt x="307" y="116"/>
                  </a:lnTo>
                  <a:lnTo>
                    <a:pt x="307" y="115"/>
                  </a:lnTo>
                  <a:lnTo>
                    <a:pt x="307" y="113"/>
                  </a:lnTo>
                  <a:lnTo>
                    <a:pt x="307" y="112"/>
                  </a:lnTo>
                  <a:lnTo>
                    <a:pt x="307" y="111"/>
                  </a:lnTo>
                  <a:lnTo>
                    <a:pt x="307" y="110"/>
                  </a:lnTo>
                  <a:lnTo>
                    <a:pt x="307" y="109"/>
                  </a:lnTo>
                  <a:lnTo>
                    <a:pt x="307" y="108"/>
                  </a:lnTo>
                  <a:lnTo>
                    <a:pt x="307" y="106"/>
                  </a:lnTo>
                  <a:lnTo>
                    <a:pt x="307" y="105"/>
                  </a:lnTo>
                  <a:lnTo>
                    <a:pt x="305" y="105"/>
                  </a:lnTo>
                  <a:lnTo>
                    <a:pt x="305" y="104"/>
                  </a:lnTo>
                  <a:lnTo>
                    <a:pt x="305" y="103"/>
                  </a:lnTo>
                  <a:lnTo>
                    <a:pt x="305" y="102"/>
                  </a:lnTo>
                  <a:lnTo>
                    <a:pt x="304" y="101"/>
                  </a:lnTo>
                  <a:lnTo>
                    <a:pt x="304" y="99"/>
                  </a:lnTo>
                  <a:lnTo>
                    <a:pt x="304" y="98"/>
                  </a:lnTo>
                  <a:lnTo>
                    <a:pt x="303" y="98"/>
                  </a:lnTo>
                  <a:lnTo>
                    <a:pt x="303" y="97"/>
                  </a:lnTo>
                  <a:lnTo>
                    <a:pt x="303" y="96"/>
                  </a:lnTo>
                  <a:lnTo>
                    <a:pt x="303" y="95"/>
                  </a:lnTo>
                  <a:lnTo>
                    <a:pt x="302" y="95"/>
                  </a:lnTo>
                  <a:lnTo>
                    <a:pt x="302" y="94"/>
                  </a:lnTo>
                  <a:lnTo>
                    <a:pt x="302" y="92"/>
                  </a:lnTo>
                  <a:lnTo>
                    <a:pt x="302" y="91"/>
                  </a:lnTo>
                  <a:lnTo>
                    <a:pt x="301" y="91"/>
                  </a:lnTo>
                  <a:lnTo>
                    <a:pt x="301" y="90"/>
                  </a:lnTo>
                  <a:lnTo>
                    <a:pt x="301" y="89"/>
                  </a:lnTo>
                  <a:lnTo>
                    <a:pt x="300" y="88"/>
                  </a:lnTo>
                  <a:lnTo>
                    <a:pt x="300" y="87"/>
                  </a:lnTo>
                  <a:lnTo>
                    <a:pt x="300" y="85"/>
                  </a:lnTo>
                  <a:lnTo>
                    <a:pt x="298" y="85"/>
                  </a:lnTo>
                  <a:lnTo>
                    <a:pt x="298" y="84"/>
                  </a:lnTo>
                  <a:lnTo>
                    <a:pt x="298" y="82"/>
                  </a:lnTo>
                  <a:lnTo>
                    <a:pt x="297" y="81"/>
                  </a:lnTo>
                  <a:lnTo>
                    <a:pt x="297" y="80"/>
                  </a:lnTo>
                  <a:lnTo>
                    <a:pt x="296" y="78"/>
                  </a:lnTo>
                  <a:lnTo>
                    <a:pt x="295" y="77"/>
                  </a:lnTo>
                  <a:lnTo>
                    <a:pt x="295" y="76"/>
                  </a:lnTo>
                  <a:lnTo>
                    <a:pt x="294" y="76"/>
                  </a:lnTo>
                  <a:lnTo>
                    <a:pt x="294" y="75"/>
                  </a:lnTo>
                  <a:lnTo>
                    <a:pt x="294" y="74"/>
                  </a:lnTo>
                  <a:lnTo>
                    <a:pt x="293" y="74"/>
                  </a:lnTo>
                  <a:lnTo>
                    <a:pt x="293" y="72"/>
                  </a:lnTo>
                  <a:lnTo>
                    <a:pt x="291" y="72"/>
                  </a:lnTo>
                  <a:lnTo>
                    <a:pt x="294" y="72"/>
                  </a:lnTo>
                  <a:lnTo>
                    <a:pt x="295" y="72"/>
                  </a:lnTo>
                  <a:lnTo>
                    <a:pt x="300" y="72"/>
                  </a:lnTo>
                  <a:lnTo>
                    <a:pt x="301" y="72"/>
                  </a:lnTo>
                  <a:lnTo>
                    <a:pt x="304" y="71"/>
                  </a:lnTo>
                  <a:lnTo>
                    <a:pt x="305" y="71"/>
                  </a:lnTo>
                  <a:lnTo>
                    <a:pt x="307" y="71"/>
                  </a:lnTo>
                  <a:lnTo>
                    <a:pt x="308" y="71"/>
                  </a:lnTo>
                  <a:lnTo>
                    <a:pt x="311" y="71"/>
                  </a:lnTo>
                  <a:lnTo>
                    <a:pt x="316" y="71"/>
                  </a:lnTo>
                  <a:lnTo>
                    <a:pt x="318" y="71"/>
                  </a:lnTo>
                  <a:lnTo>
                    <a:pt x="322" y="71"/>
                  </a:lnTo>
                  <a:lnTo>
                    <a:pt x="323" y="71"/>
                  </a:lnTo>
                  <a:lnTo>
                    <a:pt x="325" y="71"/>
                  </a:lnTo>
                  <a:lnTo>
                    <a:pt x="326" y="71"/>
                  </a:lnTo>
                  <a:lnTo>
                    <a:pt x="330" y="71"/>
                  </a:lnTo>
                  <a:lnTo>
                    <a:pt x="331" y="71"/>
                  </a:lnTo>
                  <a:lnTo>
                    <a:pt x="332" y="71"/>
                  </a:lnTo>
                  <a:lnTo>
                    <a:pt x="333" y="71"/>
                  </a:lnTo>
                  <a:lnTo>
                    <a:pt x="335" y="71"/>
                  </a:lnTo>
                  <a:lnTo>
                    <a:pt x="336" y="71"/>
                  </a:lnTo>
                  <a:lnTo>
                    <a:pt x="337" y="71"/>
                  </a:lnTo>
                  <a:lnTo>
                    <a:pt x="338" y="71"/>
                  </a:lnTo>
                  <a:lnTo>
                    <a:pt x="339" y="71"/>
                  </a:lnTo>
                  <a:lnTo>
                    <a:pt x="344" y="71"/>
                  </a:lnTo>
                  <a:lnTo>
                    <a:pt x="345" y="71"/>
                  </a:lnTo>
                  <a:lnTo>
                    <a:pt x="351" y="71"/>
                  </a:lnTo>
                  <a:lnTo>
                    <a:pt x="354" y="71"/>
                  </a:lnTo>
                  <a:lnTo>
                    <a:pt x="356" y="71"/>
                  </a:lnTo>
                  <a:lnTo>
                    <a:pt x="358" y="71"/>
                  </a:lnTo>
                  <a:lnTo>
                    <a:pt x="363" y="71"/>
                  </a:lnTo>
                  <a:lnTo>
                    <a:pt x="363" y="70"/>
                  </a:lnTo>
                  <a:lnTo>
                    <a:pt x="363" y="69"/>
                  </a:lnTo>
                  <a:lnTo>
                    <a:pt x="363" y="62"/>
                  </a:lnTo>
                  <a:lnTo>
                    <a:pt x="363" y="57"/>
                  </a:lnTo>
                  <a:lnTo>
                    <a:pt x="363" y="56"/>
                  </a:lnTo>
                  <a:lnTo>
                    <a:pt x="363" y="51"/>
                  </a:lnTo>
                  <a:lnTo>
                    <a:pt x="363" y="49"/>
                  </a:lnTo>
                  <a:lnTo>
                    <a:pt x="363" y="48"/>
                  </a:lnTo>
                  <a:lnTo>
                    <a:pt x="363" y="46"/>
                  </a:lnTo>
                  <a:lnTo>
                    <a:pt x="363" y="44"/>
                  </a:lnTo>
                  <a:lnTo>
                    <a:pt x="363" y="37"/>
                  </a:lnTo>
                  <a:lnTo>
                    <a:pt x="362" y="35"/>
                  </a:lnTo>
                  <a:lnTo>
                    <a:pt x="362" y="34"/>
                  </a:lnTo>
                  <a:lnTo>
                    <a:pt x="363" y="34"/>
                  </a:lnTo>
                  <a:lnTo>
                    <a:pt x="363" y="33"/>
                  </a:lnTo>
                  <a:lnTo>
                    <a:pt x="363" y="30"/>
                  </a:lnTo>
                  <a:lnTo>
                    <a:pt x="363" y="28"/>
                  </a:lnTo>
                  <a:lnTo>
                    <a:pt x="363" y="20"/>
                  </a:lnTo>
                  <a:lnTo>
                    <a:pt x="363" y="12"/>
                  </a:lnTo>
                  <a:lnTo>
                    <a:pt x="362" y="9"/>
                  </a:lnTo>
                  <a:lnTo>
                    <a:pt x="363" y="9"/>
                  </a:lnTo>
                  <a:lnTo>
                    <a:pt x="364" y="9"/>
                  </a:lnTo>
                  <a:lnTo>
                    <a:pt x="365" y="9"/>
                  </a:lnTo>
                  <a:lnTo>
                    <a:pt x="369" y="9"/>
                  </a:lnTo>
                  <a:lnTo>
                    <a:pt x="370" y="9"/>
                  </a:lnTo>
                  <a:lnTo>
                    <a:pt x="372" y="9"/>
                  </a:lnTo>
                  <a:lnTo>
                    <a:pt x="373" y="9"/>
                  </a:lnTo>
                  <a:lnTo>
                    <a:pt x="374" y="9"/>
                  </a:lnTo>
                  <a:lnTo>
                    <a:pt x="376" y="9"/>
                  </a:lnTo>
                  <a:lnTo>
                    <a:pt x="378" y="9"/>
                  </a:lnTo>
                  <a:lnTo>
                    <a:pt x="379" y="9"/>
                  </a:lnTo>
                  <a:lnTo>
                    <a:pt x="380" y="9"/>
                  </a:lnTo>
                  <a:lnTo>
                    <a:pt x="381" y="9"/>
                  </a:lnTo>
                  <a:lnTo>
                    <a:pt x="383" y="9"/>
                  </a:lnTo>
                  <a:lnTo>
                    <a:pt x="384" y="9"/>
                  </a:lnTo>
                  <a:lnTo>
                    <a:pt x="386" y="9"/>
                  </a:lnTo>
                  <a:lnTo>
                    <a:pt x="387" y="9"/>
                  </a:lnTo>
                  <a:lnTo>
                    <a:pt x="390" y="9"/>
                  </a:lnTo>
                  <a:lnTo>
                    <a:pt x="392" y="9"/>
                  </a:lnTo>
                  <a:lnTo>
                    <a:pt x="394" y="9"/>
                  </a:lnTo>
                  <a:lnTo>
                    <a:pt x="395" y="9"/>
                  </a:lnTo>
                  <a:lnTo>
                    <a:pt x="397" y="9"/>
                  </a:lnTo>
                  <a:lnTo>
                    <a:pt x="398" y="9"/>
                  </a:lnTo>
                  <a:lnTo>
                    <a:pt x="400" y="9"/>
                  </a:lnTo>
                  <a:lnTo>
                    <a:pt x="401" y="9"/>
                  </a:lnTo>
                  <a:lnTo>
                    <a:pt x="402" y="9"/>
                  </a:lnTo>
                  <a:lnTo>
                    <a:pt x="404" y="9"/>
                  </a:lnTo>
                  <a:lnTo>
                    <a:pt x="405" y="9"/>
                  </a:lnTo>
                  <a:lnTo>
                    <a:pt x="406" y="9"/>
                  </a:lnTo>
                  <a:lnTo>
                    <a:pt x="407" y="9"/>
                  </a:lnTo>
                  <a:lnTo>
                    <a:pt x="408" y="9"/>
                  </a:lnTo>
                  <a:lnTo>
                    <a:pt x="409" y="9"/>
                  </a:lnTo>
                  <a:lnTo>
                    <a:pt x="411" y="9"/>
                  </a:lnTo>
                  <a:lnTo>
                    <a:pt x="412" y="9"/>
                  </a:lnTo>
                  <a:lnTo>
                    <a:pt x="414" y="9"/>
                  </a:lnTo>
                  <a:lnTo>
                    <a:pt x="415" y="9"/>
                  </a:lnTo>
                  <a:lnTo>
                    <a:pt x="418" y="9"/>
                  </a:lnTo>
                  <a:lnTo>
                    <a:pt x="419" y="9"/>
                  </a:lnTo>
                  <a:lnTo>
                    <a:pt x="420" y="9"/>
                  </a:lnTo>
                  <a:lnTo>
                    <a:pt x="421" y="9"/>
                  </a:lnTo>
                  <a:lnTo>
                    <a:pt x="425" y="9"/>
                  </a:lnTo>
                  <a:lnTo>
                    <a:pt x="426" y="9"/>
                  </a:lnTo>
                  <a:lnTo>
                    <a:pt x="428" y="9"/>
                  </a:lnTo>
                  <a:lnTo>
                    <a:pt x="429" y="9"/>
                  </a:lnTo>
                  <a:lnTo>
                    <a:pt x="430" y="9"/>
                  </a:lnTo>
                  <a:lnTo>
                    <a:pt x="433" y="9"/>
                  </a:lnTo>
                  <a:lnTo>
                    <a:pt x="435" y="9"/>
                  </a:lnTo>
                  <a:lnTo>
                    <a:pt x="436" y="9"/>
                  </a:lnTo>
                  <a:lnTo>
                    <a:pt x="437" y="9"/>
                  </a:lnTo>
                  <a:lnTo>
                    <a:pt x="439" y="9"/>
                  </a:lnTo>
                  <a:lnTo>
                    <a:pt x="440" y="9"/>
                  </a:lnTo>
                  <a:lnTo>
                    <a:pt x="441" y="9"/>
                  </a:lnTo>
                  <a:lnTo>
                    <a:pt x="443" y="9"/>
                  </a:lnTo>
                  <a:lnTo>
                    <a:pt x="444" y="9"/>
                  </a:lnTo>
                  <a:lnTo>
                    <a:pt x="446" y="9"/>
                  </a:lnTo>
                  <a:lnTo>
                    <a:pt x="447" y="9"/>
                  </a:lnTo>
                  <a:lnTo>
                    <a:pt x="448" y="9"/>
                  </a:lnTo>
                  <a:lnTo>
                    <a:pt x="449" y="9"/>
                  </a:lnTo>
                  <a:lnTo>
                    <a:pt x="450" y="9"/>
                  </a:lnTo>
                  <a:lnTo>
                    <a:pt x="451" y="9"/>
                  </a:lnTo>
                  <a:lnTo>
                    <a:pt x="453" y="9"/>
                  </a:lnTo>
                  <a:lnTo>
                    <a:pt x="454" y="9"/>
                  </a:lnTo>
                  <a:lnTo>
                    <a:pt x="455" y="9"/>
                  </a:lnTo>
                  <a:lnTo>
                    <a:pt x="457" y="9"/>
                  </a:lnTo>
                  <a:lnTo>
                    <a:pt x="458" y="8"/>
                  </a:lnTo>
                  <a:lnTo>
                    <a:pt x="461" y="8"/>
                  </a:lnTo>
                  <a:lnTo>
                    <a:pt x="462" y="8"/>
                  </a:lnTo>
                  <a:lnTo>
                    <a:pt x="463" y="8"/>
                  </a:lnTo>
                  <a:lnTo>
                    <a:pt x="464" y="8"/>
                  </a:lnTo>
                  <a:lnTo>
                    <a:pt x="465" y="8"/>
                  </a:lnTo>
                  <a:lnTo>
                    <a:pt x="469" y="8"/>
                  </a:lnTo>
                  <a:lnTo>
                    <a:pt x="475" y="8"/>
                  </a:lnTo>
                  <a:lnTo>
                    <a:pt x="476" y="8"/>
                  </a:lnTo>
                  <a:lnTo>
                    <a:pt x="477" y="8"/>
                  </a:lnTo>
                  <a:lnTo>
                    <a:pt x="478" y="8"/>
                  </a:lnTo>
                  <a:lnTo>
                    <a:pt x="479" y="8"/>
                  </a:lnTo>
                  <a:lnTo>
                    <a:pt x="481" y="8"/>
                  </a:lnTo>
                  <a:lnTo>
                    <a:pt x="482" y="8"/>
                  </a:lnTo>
                  <a:lnTo>
                    <a:pt x="483" y="8"/>
                  </a:lnTo>
                  <a:lnTo>
                    <a:pt x="484" y="8"/>
                  </a:lnTo>
                  <a:lnTo>
                    <a:pt x="485" y="8"/>
                  </a:lnTo>
                  <a:lnTo>
                    <a:pt x="486" y="8"/>
                  </a:lnTo>
                  <a:lnTo>
                    <a:pt x="488" y="8"/>
                  </a:lnTo>
                  <a:lnTo>
                    <a:pt x="489" y="8"/>
                  </a:lnTo>
                  <a:lnTo>
                    <a:pt x="490" y="8"/>
                  </a:lnTo>
                  <a:lnTo>
                    <a:pt x="491" y="8"/>
                  </a:lnTo>
                  <a:lnTo>
                    <a:pt x="492" y="8"/>
                  </a:lnTo>
                  <a:lnTo>
                    <a:pt x="493" y="8"/>
                  </a:lnTo>
                  <a:lnTo>
                    <a:pt x="495" y="8"/>
                  </a:lnTo>
                  <a:lnTo>
                    <a:pt x="496" y="8"/>
                  </a:lnTo>
                  <a:lnTo>
                    <a:pt x="497" y="8"/>
                  </a:lnTo>
                  <a:lnTo>
                    <a:pt x="498" y="8"/>
                  </a:lnTo>
                  <a:lnTo>
                    <a:pt x="499" y="8"/>
                  </a:lnTo>
                  <a:lnTo>
                    <a:pt x="500" y="8"/>
                  </a:lnTo>
                  <a:lnTo>
                    <a:pt x="502" y="8"/>
                  </a:lnTo>
                  <a:lnTo>
                    <a:pt x="503" y="8"/>
                  </a:lnTo>
                  <a:lnTo>
                    <a:pt x="504" y="8"/>
                  </a:lnTo>
                  <a:lnTo>
                    <a:pt x="505" y="8"/>
                  </a:lnTo>
                  <a:lnTo>
                    <a:pt x="506" y="8"/>
                  </a:lnTo>
                  <a:lnTo>
                    <a:pt x="509" y="8"/>
                  </a:lnTo>
                  <a:lnTo>
                    <a:pt x="510" y="8"/>
                  </a:lnTo>
                  <a:lnTo>
                    <a:pt x="511" y="8"/>
                  </a:lnTo>
                  <a:lnTo>
                    <a:pt x="512" y="8"/>
                  </a:lnTo>
                  <a:lnTo>
                    <a:pt x="513" y="8"/>
                  </a:lnTo>
                  <a:lnTo>
                    <a:pt x="514" y="8"/>
                  </a:lnTo>
                  <a:lnTo>
                    <a:pt x="517" y="8"/>
                  </a:lnTo>
                  <a:lnTo>
                    <a:pt x="518" y="8"/>
                  </a:lnTo>
                  <a:lnTo>
                    <a:pt x="519" y="8"/>
                  </a:lnTo>
                  <a:lnTo>
                    <a:pt x="520" y="8"/>
                  </a:lnTo>
                  <a:lnTo>
                    <a:pt x="521" y="8"/>
                  </a:lnTo>
                  <a:lnTo>
                    <a:pt x="523" y="8"/>
                  </a:lnTo>
                  <a:lnTo>
                    <a:pt x="524" y="8"/>
                  </a:lnTo>
                  <a:lnTo>
                    <a:pt x="526" y="8"/>
                  </a:lnTo>
                  <a:lnTo>
                    <a:pt x="527" y="8"/>
                  </a:lnTo>
                  <a:lnTo>
                    <a:pt x="528" y="8"/>
                  </a:lnTo>
                  <a:lnTo>
                    <a:pt x="530" y="8"/>
                  </a:lnTo>
                  <a:lnTo>
                    <a:pt x="531" y="8"/>
                  </a:lnTo>
                  <a:lnTo>
                    <a:pt x="532" y="8"/>
                  </a:lnTo>
                  <a:lnTo>
                    <a:pt x="533" y="8"/>
                  </a:lnTo>
                  <a:lnTo>
                    <a:pt x="534" y="8"/>
                  </a:lnTo>
                  <a:lnTo>
                    <a:pt x="535" y="8"/>
                  </a:lnTo>
                  <a:lnTo>
                    <a:pt x="537" y="8"/>
                  </a:lnTo>
                  <a:lnTo>
                    <a:pt x="538" y="8"/>
                  </a:lnTo>
                  <a:lnTo>
                    <a:pt x="539" y="8"/>
                  </a:lnTo>
                  <a:lnTo>
                    <a:pt x="540" y="8"/>
                  </a:lnTo>
                  <a:lnTo>
                    <a:pt x="541" y="8"/>
                  </a:lnTo>
                  <a:lnTo>
                    <a:pt x="544" y="8"/>
                  </a:lnTo>
                  <a:lnTo>
                    <a:pt x="545" y="8"/>
                  </a:lnTo>
                  <a:lnTo>
                    <a:pt x="546" y="8"/>
                  </a:lnTo>
                  <a:lnTo>
                    <a:pt x="547" y="8"/>
                  </a:lnTo>
                  <a:lnTo>
                    <a:pt x="548" y="8"/>
                  </a:lnTo>
                  <a:lnTo>
                    <a:pt x="549" y="8"/>
                  </a:lnTo>
                  <a:lnTo>
                    <a:pt x="551" y="8"/>
                  </a:lnTo>
                  <a:lnTo>
                    <a:pt x="552" y="8"/>
                  </a:lnTo>
                  <a:lnTo>
                    <a:pt x="553" y="8"/>
                  </a:lnTo>
                  <a:lnTo>
                    <a:pt x="554" y="8"/>
                  </a:lnTo>
                  <a:lnTo>
                    <a:pt x="555" y="8"/>
                  </a:lnTo>
                  <a:lnTo>
                    <a:pt x="556" y="8"/>
                  </a:lnTo>
                  <a:lnTo>
                    <a:pt x="558" y="7"/>
                  </a:lnTo>
                  <a:lnTo>
                    <a:pt x="559" y="7"/>
                  </a:lnTo>
                  <a:lnTo>
                    <a:pt x="560" y="7"/>
                  </a:lnTo>
                  <a:lnTo>
                    <a:pt x="561" y="7"/>
                  </a:lnTo>
                  <a:lnTo>
                    <a:pt x="562" y="7"/>
                  </a:lnTo>
                  <a:lnTo>
                    <a:pt x="563" y="7"/>
                  </a:lnTo>
                  <a:lnTo>
                    <a:pt x="565" y="7"/>
                  </a:lnTo>
                  <a:lnTo>
                    <a:pt x="566" y="7"/>
                  </a:lnTo>
                  <a:lnTo>
                    <a:pt x="567" y="7"/>
                  </a:lnTo>
                  <a:lnTo>
                    <a:pt x="568" y="7"/>
                  </a:lnTo>
                  <a:lnTo>
                    <a:pt x="569" y="7"/>
                  </a:lnTo>
                  <a:lnTo>
                    <a:pt x="570" y="7"/>
                  </a:lnTo>
                  <a:lnTo>
                    <a:pt x="572" y="7"/>
                  </a:lnTo>
                  <a:lnTo>
                    <a:pt x="573" y="7"/>
                  </a:lnTo>
                  <a:lnTo>
                    <a:pt x="574" y="7"/>
                  </a:lnTo>
                  <a:lnTo>
                    <a:pt x="575" y="7"/>
                  </a:lnTo>
                  <a:lnTo>
                    <a:pt x="576" y="7"/>
                  </a:lnTo>
                  <a:lnTo>
                    <a:pt x="577" y="7"/>
                  </a:lnTo>
                  <a:lnTo>
                    <a:pt x="579" y="7"/>
                  </a:lnTo>
                  <a:lnTo>
                    <a:pt x="580" y="7"/>
                  </a:lnTo>
                  <a:lnTo>
                    <a:pt x="581" y="7"/>
                  </a:lnTo>
                  <a:lnTo>
                    <a:pt x="583" y="7"/>
                  </a:lnTo>
                  <a:lnTo>
                    <a:pt x="584" y="7"/>
                  </a:lnTo>
                  <a:lnTo>
                    <a:pt x="586" y="7"/>
                  </a:lnTo>
                  <a:lnTo>
                    <a:pt x="587" y="7"/>
                  </a:lnTo>
                  <a:lnTo>
                    <a:pt x="588" y="7"/>
                  </a:lnTo>
                  <a:lnTo>
                    <a:pt x="589" y="7"/>
                  </a:lnTo>
                  <a:lnTo>
                    <a:pt x="590" y="7"/>
                  </a:lnTo>
                  <a:lnTo>
                    <a:pt x="591" y="7"/>
                  </a:lnTo>
                  <a:lnTo>
                    <a:pt x="593" y="7"/>
                  </a:lnTo>
                  <a:lnTo>
                    <a:pt x="595" y="7"/>
                  </a:lnTo>
                  <a:lnTo>
                    <a:pt x="596" y="7"/>
                  </a:lnTo>
                  <a:lnTo>
                    <a:pt x="597" y="7"/>
                  </a:lnTo>
                  <a:lnTo>
                    <a:pt x="598" y="7"/>
                  </a:lnTo>
                  <a:lnTo>
                    <a:pt x="600" y="7"/>
                  </a:lnTo>
                  <a:lnTo>
                    <a:pt x="601" y="7"/>
                  </a:lnTo>
                  <a:lnTo>
                    <a:pt x="602" y="7"/>
                  </a:lnTo>
                  <a:lnTo>
                    <a:pt x="603" y="7"/>
                  </a:lnTo>
                  <a:lnTo>
                    <a:pt x="604" y="7"/>
                  </a:lnTo>
                  <a:lnTo>
                    <a:pt x="605" y="7"/>
                  </a:lnTo>
                  <a:lnTo>
                    <a:pt x="607" y="7"/>
                  </a:lnTo>
                  <a:lnTo>
                    <a:pt x="608" y="7"/>
                  </a:lnTo>
                  <a:lnTo>
                    <a:pt x="609" y="7"/>
                  </a:lnTo>
                  <a:lnTo>
                    <a:pt x="610" y="7"/>
                  </a:lnTo>
                  <a:lnTo>
                    <a:pt x="611" y="7"/>
                  </a:lnTo>
                  <a:lnTo>
                    <a:pt x="612" y="7"/>
                  </a:lnTo>
                  <a:lnTo>
                    <a:pt x="615" y="7"/>
                  </a:lnTo>
                  <a:lnTo>
                    <a:pt x="616" y="7"/>
                  </a:lnTo>
                  <a:lnTo>
                    <a:pt x="617" y="7"/>
                  </a:lnTo>
                  <a:lnTo>
                    <a:pt x="620" y="7"/>
                  </a:lnTo>
                  <a:lnTo>
                    <a:pt x="621" y="7"/>
                  </a:lnTo>
                  <a:lnTo>
                    <a:pt x="622" y="7"/>
                  </a:lnTo>
                  <a:lnTo>
                    <a:pt x="623" y="7"/>
                  </a:lnTo>
                  <a:lnTo>
                    <a:pt x="624" y="7"/>
                  </a:lnTo>
                  <a:lnTo>
                    <a:pt x="625" y="7"/>
                  </a:lnTo>
                  <a:lnTo>
                    <a:pt x="627" y="7"/>
                  </a:lnTo>
                  <a:lnTo>
                    <a:pt x="628" y="7"/>
                  </a:lnTo>
                  <a:lnTo>
                    <a:pt x="628" y="6"/>
                  </a:lnTo>
                  <a:lnTo>
                    <a:pt x="629" y="6"/>
                  </a:lnTo>
                  <a:lnTo>
                    <a:pt x="630" y="6"/>
                  </a:lnTo>
                  <a:lnTo>
                    <a:pt x="631" y="6"/>
                  </a:lnTo>
                  <a:lnTo>
                    <a:pt x="632" y="6"/>
                  </a:lnTo>
                  <a:lnTo>
                    <a:pt x="634" y="6"/>
                  </a:lnTo>
                  <a:lnTo>
                    <a:pt x="635" y="6"/>
                  </a:lnTo>
                  <a:lnTo>
                    <a:pt x="637" y="6"/>
                  </a:lnTo>
                  <a:lnTo>
                    <a:pt x="638" y="6"/>
                  </a:lnTo>
                  <a:lnTo>
                    <a:pt x="639" y="6"/>
                  </a:lnTo>
                  <a:lnTo>
                    <a:pt x="641" y="6"/>
                  </a:lnTo>
                  <a:lnTo>
                    <a:pt x="642" y="6"/>
                  </a:lnTo>
                  <a:lnTo>
                    <a:pt x="643" y="6"/>
                  </a:lnTo>
                  <a:lnTo>
                    <a:pt x="644" y="6"/>
                  </a:lnTo>
                  <a:lnTo>
                    <a:pt x="645" y="6"/>
                  </a:lnTo>
                  <a:lnTo>
                    <a:pt x="649" y="6"/>
                  </a:lnTo>
                  <a:lnTo>
                    <a:pt x="650" y="6"/>
                  </a:lnTo>
                  <a:lnTo>
                    <a:pt x="651" y="6"/>
                  </a:lnTo>
                  <a:lnTo>
                    <a:pt x="652" y="6"/>
                  </a:lnTo>
                  <a:lnTo>
                    <a:pt x="655" y="6"/>
                  </a:lnTo>
                  <a:lnTo>
                    <a:pt x="657" y="5"/>
                  </a:lnTo>
                  <a:lnTo>
                    <a:pt x="658" y="5"/>
                  </a:lnTo>
                  <a:lnTo>
                    <a:pt x="659" y="5"/>
                  </a:lnTo>
                  <a:lnTo>
                    <a:pt x="660" y="5"/>
                  </a:lnTo>
                  <a:lnTo>
                    <a:pt x="662" y="5"/>
                  </a:lnTo>
                  <a:lnTo>
                    <a:pt x="664" y="5"/>
                  </a:lnTo>
                  <a:lnTo>
                    <a:pt x="665" y="5"/>
                  </a:lnTo>
                  <a:lnTo>
                    <a:pt x="666" y="5"/>
                  </a:lnTo>
                  <a:lnTo>
                    <a:pt x="667" y="5"/>
                  </a:lnTo>
                  <a:lnTo>
                    <a:pt x="669" y="5"/>
                  </a:lnTo>
                  <a:lnTo>
                    <a:pt x="670" y="5"/>
                  </a:lnTo>
                  <a:lnTo>
                    <a:pt x="671" y="5"/>
                  </a:lnTo>
                  <a:lnTo>
                    <a:pt x="672" y="5"/>
                  </a:lnTo>
                  <a:lnTo>
                    <a:pt x="673" y="5"/>
                  </a:lnTo>
                  <a:lnTo>
                    <a:pt x="674" y="4"/>
                  </a:lnTo>
                  <a:lnTo>
                    <a:pt x="677" y="4"/>
                  </a:lnTo>
                  <a:lnTo>
                    <a:pt x="678" y="4"/>
                  </a:lnTo>
                  <a:lnTo>
                    <a:pt x="679" y="4"/>
                  </a:lnTo>
                  <a:lnTo>
                    <a:pt x="680" y="4"/>
                  </a:lnTo>
                  <a:lnTo>
                    <a:pt x="681" y="4"/>
                  </a:lnTo>
                  <a:lnTo>
                    <a:pt x="683" y="4"/>
                  </a:lnTo>
                  <a:lnTo>
                    <a:pt x="684" y="4"/>
                  </a:lnTo>
                  <a:lnTo>
                    <a:pt x="685" y="4"/>
                  </a:lnTo>
                  <a:lnTo>
                    <a:pt x="686" y="4"/>
                  </a:lnTo>
                  <a:lnTo>
                    <a:pt x="687" y="4"/>
                  </a:lnTo>
                  <a:lnTo>
                    <a:pt x="692" y="4"/>
                  </a:lnTo>
                  <a:lnTo>
                    <a:pt x="694" y="4"/>
                  </a:lnTo>
                  <a:lnTo>
                    <a:pt x="697" y="2"/>
                  </a:lnTo>
                  <a:lnTo>
                    <a:pt x="699" y="4"/>
                  </a:lnTo>
                  <a:lnTo>
                    <a:pt x="700" y="4"/>
                  </a:lnTo>
                  <a:lnTo>
                    <a:pt x="701" y="4"/>
                  </a:lnTo>
                  <a:lnTo>
                    <a:pt x="702" y="4"/>
                  </a:lnTo>
                  <a:lnTo>
                    <a:pt x="704" y="4"/>
                  </a:lnTo>
                  <a:lnTo>
                    <a:pt x="707" y="4"/>
                  </a:lnTo>
                  <a:lnTo>
                    <a:pt x="711" y="4"/>
                  </a:lnTo>
                  <a:lnTo>
                    <a:pt x="712" y="4"/>
                  </a:lnTo>
                  <a:lnTo>
                    <a:pt x="714" y="4"/>
                  </a:lnTo>
                  <a:lnTo>
                    <a:pt x="715" y="4"/>
                  </a:lnTo>
                  <a:lnTo>
                    <a:pt x="716" y="4"/>
                  </a:lnTo>
                  <a:lnTo>
                    <a:pt x="718" y="4"/>
                  </a:lnTo>
                  <a:lnTo>
                    <a:pt x="719" y="4"/>
                  </a:lnTo>
                  <a:lnTo>
                    <a:pt x="720" y="4"/>
                  </a:lnTo>
                  <a:lnTo>
                    <a:pt x="721" y="4"/>
                  </a:lnTo>
                  <a:lnTo>
                    <a:pt x="722" y="4"/>
                  </a:lnTo>
                  <a:lnTo>
                    <a:pt x="723" y="4"/>
                  </a:lnTo>
                  <a:lnTo>
                    <a:pt x="725" y="4"/>
                  </a:lnTo>
                  <a:lnTo>
                    <a:pt x="726" y="4"/>
                  </a:lnTo>
                  <a:lnTo>
                    <a:pt x="727" y="4"/>
                  </a:lnTo>
                  <a:lnTo>
                    <a:pt x="728" y="4"/>
                  </a:lnTo>
                  <a:lnTo>
                    <a:pt x="729" y="4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7" name="Freeform 56">
              <a:extLst>
                <a:ext uri="{FF2B5EF4-FFF2-40B4-BE49-F238E27FC236}">
                  <a16:creationId xmlns:a16="http://schemas.microsoft.com/office/drawing/2014/main" id="{F6075A81-5462-E80B-58E9-3CABD71D55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3437" y="4016995"/>
              <a:ext cx="598695" cy="1040379"/>
            </a:xfrm>
            <a:custGeom>
              <a:avLst/>
              <a:gdLst>
                <a:gd name="T0" fmla="*/ 241 w 408"/>
                <a:gd name="T1" fmla="*/ 4 h 709"/>
                <a:gd name="T2" fmla="*/ 308 w 408"/>
                <a:gd name="T3" fmla="*/ 2 h 709"/>
                <a:gd name="T4" fmla="*/ 362 w 408"/>
                <a:gd name="T5" fmla="*/ 1 h 709"/>
                <a:gd name="T6" fmla="*/ 399 w 408"/>
                <a:gd name="T7" fmla="*/ 6 h 709"/>
                <a:gd name="T8" fmla="*/ 401 w 408"/>
                <a:gd name="T9" fmla="*/ 54 h 709"/>
                <a:gd name="T10" fmla="*/ 404 w 408"/>
                <a:gd name="T11" fmla="*/ 107 h 709"/>
                <a:gd name="T12" fmla="*/ 406 w 408"/>
                <a:gd name="T13" fmla="*/ 155 h 709"/>
                <a:gd name="T14" fmla="*/ 407 w 408"/>
                <a:gd name="T15" fmla="*/ 217 h 709"/>
                <a:gd name="T16" fmla="*/ 404 w 408"/>
                <a:gd name="T17" fmla="*/ 251 h 709"/>
                <a:gd name="T18" fmla="*/ 385 w 408"/>
                <a:gd name="T19" fmla="*/ 284 h 709"/>
                <a:gd name="T20" fmla="*/ 378 w 408"/>
                <a:gd name="T21" fmla="*/ 312 h 709"/>
                <a:gd name="T22" fmla="*/ 351 w 408"/>
                <a:gd name="T23" fmla="*/ 319 h 709"/>
                <a:gd name="T24" fmla="*/ 326 w 408"/>
                <a:gd name="T25" fmla="*/ 299 h 709"/>
                <a:gd name="T26" fmla="*/ 312 w 408"/>
                <a:gd name="T27" fmla="*/ 276 h 709"/>
                <a:gd name="T28" fmla="*/ 282 w 408"/>
                <a:gd name="T29" fmla="*/ 276 h 709"/>
                <a:gd name="T30" fmla="*/ 254 w 408"/>
                <a:gd name="T31" fmla="*/ 269 h 709"/>
                <a:gd name="T32" fmla="*/ 227 w 408"/>
                <a:gd name="T33" fmla="*/ 272 h 709"/>
                <a:gd name="T34" fmla="*/ 204 w 408"/>
                <a:gd name="T35" fmla="*/ 286 h 709"/>
                <a:gd name="T36" fmla="*/ 192 w 408"/>
                <a:gd name="T37" fmla="*/ 311 h 709"/>
                <a:gd name="T38" fmla="*/ 195 w 408"/>
                <a:gd name="T39" fmla="*/ 340 h 709"/>
                <a:gd name="T40" fmla="*/ 204 w 408"/>
                <a:gd name="T41" fmla="*/ 362 h 709"/>
                <a:gd name="T42" fmla="*/ 211 w 408"/>
                <a:gd name="T43" fmla="*/ 381 h 709"/>
                <a:gd name="T44" fmla="*/ 206 w 408"/>
                <a:gd name="T45" fmla="*/ 404 h 709"/>
                <a:gd name="T46" fmla="*/ 208 w 408"/>
                <a:gd name="T47" fmla="*/ 434 h 709"/>
                <a:gd name="T48" fmla="*/ 212 w 408"/>
                <a:gd name="T49" fmla="*/ 461 h 709"/>
                <a:gd name="T50" fmla="*/ 222 w 408"/>
                <a:gd name="T51" fmla="*/ 485 h 709"/>
                <a:gd name="T52" fmla="*/ 222 w 408"/>
                <a:gd name="T53" fmla="*/ 508 h 709"/>
                <a:gd name="T54" fmla="*/ 220 w 408"/>
                <a:gd name="T55" fmla="*/ 531 h 709"/>
                <a:gd name="T56" fmla="*/ 238 w 408"/>
                <a:gd name="T57" fmla="*/ 566 h 709"/>
                <a:gd name="T58" fmla="*/ 246 w 408"/>
                <a:gd name="T59" fmla="*/ 606 h 709"/>
                <a:gd name="T60" fmla="*/ 253 w 408"/>
                <a:gd name="T61" fmla="*/ 635 h 709"/>
                <a:gd name="T62" fmla="*/ 247 w 408"/>
                <a:gd name="T63" fmla="*/ 662 h 709"/>
                <a:gd name="T64" fmla="*/ 234 w 408"/>
                <a:gd name="T65" fmla="*/ 674 h 709"/>
                <a:gd name="T66" fmla="*/ 233 w 408"/>
                <a:gd name="T67" fmla="*/ 697 h 709"/>
                <a:gd name="T68" fmla="*/ 218 w 408"/>
                <a:gd name="T69" fmla="*/ 694 h 709"/>
                <a:gd name="T70" fmla="*/ 191 w 408"/>
                <a:gd name="T71" fmla="*/ 667 h 709"/>
                <a:gd name="T72" fmla="*/ 169 w 408"/>
                <a:gd name="T73" fmla="*/ 647 h 709"/>
                <a:gd name="T74" fmla="*/ 140 w 408"/>
                <a:gd name="T75" fmla="*/ 619 h 709"/>
                <a:gd name="T76" fmla="*/ 100 w 408"/>
                <a:gd name="T77" fmla="*/ 583 h 709"/>
                <a:gd name="T78" fmla="*/ 72 w 408"/>
                <a:gd name="T79" fmla="*/ 556 h 709"/>
                <a:gd name="T80" fmla="*/ 41 w 408"/>
                <a:gd name="T81" fmla="*/ 525 h 709"/>
                <a:gd name="T82" fmla="*/ 10 w 408"/>
                <a:gd name="T83" fmla="*/ 497 h 709"/>
                <a:gd name="T84" fmla="*/ 50 w 408"/>
                <a:gd name="T85" fmla="*/ 487 h 709"/>
                <a:gd name="T86" fmla="*/ 49 w 408"/>
                <a:gd name="T87" fmla="*/ 411 h 709"/>
                <a:gd name="T88" fmla="*/ 49 w 408"/>
                <a:gd name="T89" fmla="*/ 373 h 709"/>
                <a:gd name="T90" fmla="*/ 59 w 408"/>
                <a:gd name="T91" fmla="*/ 346 h 709"/>
                <a:gd name="T92" fmla="*/ 76 w 408"/>
                <a:gd name="T93" fmla="*/ 333 h 709"/>
                <a:gd name="T94" fmla="*/ 114 w 408"/>
                <a:gd name="T95" fmla="*/ 329 h 709"/>
                <a:gd name="T96" fmla="*/ 125 w 408"/>
                <a:gd name="T97" fmla="*/ 311 h 709"/>
                <a:gd name="T98" fmla="*/ 141 w 408"/>
                <a:gd name="T99" fmla="*/ 292 h 709"/>
                <a:gd name="T100" fmla="*/ 147 w 408"/>
                <a:gd name="T101" fmla="*/ 274 h 709"/>
                <a:gd name="T102" fmla="*/ 134 w 408"/>
                <a:gd name="T103" fmla="*/ 253 h 709"/>
                <a:gd name="T104" fmla="*/ 108 w 408"/>
                <a:gd name="T105" fmla="*/ 253 h 709"/>
                <a:gd name="T106" fmla="*/ 108 w 408"/>
                <a:gd name="T107" fmla="*/ 228 h 709"/>
                <a:gd name="T108" fmla="*/ 86 w 408"/>
                <a:gd name="T109" fmla="*/ 218 h 709"/>
                <a:gd name="T110" fmla="*/ 59 w 408"/>
                <a:gd name="T111" fmla="*/ 202 h 709"/>
                <a:gd name="T112" fmla="*/ 83 w 408"/>
                <a:gd name="T113" fmla="*/ 188 h 709"/>
                <a:gd name="T114" fmla="*/ 66 w 408"/>
                <a:gd name="T115" fmla="*/ 169 h 709"/>
                <a:gd name="T116" fmla="*/ 73 w 408"/>
                <a:gd name="T117" fmla="*/ 147 h 709"/>
                <a:gd name="T118" fmla="*/ 148 w 408"/>
                <a:gd name="T119" fmla="*/ 140 h 709"/>
                <a:gd name="T120" fmla="*/ 147 w 408"/>
                <a:gd name="T121" fmla="*/ 42 h 709"/>
                <a:gd name="T122" fmla="*/ 181 w 408"/>
                <a:gd name="T123" fmla="*/ 1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8" h="709">
                  <a:moveTo>
                    <a:pt x="181" y="1"/>
                  </a:moveTo>
                  <a:lnTo>
                    <a:pt x="181" y="2"/>
                  </a:lnTo>
                  <a:lnTo>
                    <a:pt x="181" y="4"/>
                  </a:lnTo>
                  <a:lnTo>
                    <a:pt x="181" y="5"/>
                  </a:lnTo>
                  <a:lnTo>
                    <a:pt x="182" y="5"/>
                  </a:lnTo>
                  <a:lnTo>
                    <a:pt x="183" y="5"/>
                  </a:lnTo>
                  <a:lnTo>
                    <a:pt x="184" y="5"/>
                  </a:lnTo>
                  <a:lnTo>
                    <a:pt x="190" y="5"/>
                  </a:lnTo>
                  <a:lnTo>
                    <a:pt x="191" y="5"/>
                  </a:lnTo>
                  <a:lnTo>
                    <a:pt x="194" y="5"/>
                  </a:lnTo>
                  <a:lnTo>
                    <a:pt x="196" y="5"/>
                  </a:lnTo>
                  <a:lnTo>
                    <a:pt x="197" y="5"/>
                  </a:lnTo>
                  <a:lnTo>
                    <a:pt x="201" y="5"/>
                  </a:lnTo>
                  <a:lnTo>
                    <a:pt x="203" y="5"/>
                  </a:lnTo>
                  <a:lnTo>
                    <a:pt x="205" y="5"/>
                  </a:lnTo>
                  <a:lnTo>
                    <a:pt x="206" y="5"/>
                  </a:lnTo>
                  <a:lnTo>
                    <a:pt x="211" y="5"/>
                  </a:lnTo>
                  <a:lnTo>
                    <a:pt x="212" y="5"/>
                  </a:lnTo>
                  <a:lnTo>
                    <a:pt x="215" y="5"/>
                  </a:lnTo>
                  <a:lnTo>
                    <a:pt x="220" y="4"/>
                  </a:lnTo>
                  <a:lnTo>
                    <a:pt x="222" y="4"/>
                  </a:lnTo>
                  <a:lnTo>
                    <a:pt x="226" y="4"/>
                  </a:lnTo>
                  <a:lnTo>
                    <a:pt x="227" y="4"/>
                  </a:lnTo>
                  <a:lnTo>
                    <a:pt x="231" y="4"/>
                  </a:lnTo>
                  <a:lnTo>
                    <a:pt x="234" y="4"/>
                  </a:lnTo>
                  <a:lnTo>
                    <a:pt x="238" y="4"/>
                  </a:lnTo>
                  <a:lnTo>
                    <a:pt x="240" y="4"/>
                  </a:lnTo>
                  <a:lnTo>
                    <a:pt x="241" y="4"/>
                  </a:lnTo>
                  <a:lnTo>
                    <a:pt x="244" y="4"/>
                  </a:lnTo>
                  <a:lnTo>
                    <a:pt x="245" y="4"/>
                  </a:lnTo>
                  <a:lnTo>
                    <a:pt x="248" y="4"/>
                  </a:lnTo>
                  <a:lnTo>
                    <a:pt x="251" y="4"/>
                  </a:lnTo>
                  <a:lnTo>
                    <a:pt x="254" y="4"/>
                  </a:lnTo>
                  <a:lnTo>
                    <a:pt x="257" y="4"/>
                  </a:lnTo>
                  <a:lnTo>
                    <a:pt x="258" y="4"/>
                  </a:lnTo>
                  <a:lnTo>
                    <a:pt x="259" y="4"/>
                  </a:lnTo>
                  <a:lnTo>
                    <a:pt x="260" y="4"/>
                  </a:lnTo>
                  <a:lnTo>
                    <a:pt x="261" y="4"/>
                  </a:lnTo>
                  <a:lnTo>
                    <a:pt x="262" y="4"/>
                  </a:lnTo>
                  <a:lnTo>
                    <a:pt x="275" y="2"/>
                  </a:lnTo>
                  <a:lnTo>
                    <a:pt x="278" y="2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5" y="2"/>
                  </a:lnTo>
                  <a:lnTo>
                    <a:pt x="288" y="2"/>
                  </a:lnTo>
                  <a:lnTo>
                    <a:pt x="293" y="2"/>
                  </a:lnTo>
                  <a:lnTo>
                    <a:pt x="294" y="2"/>
                  </a:lnTo>
                  <a:lnTo>
                    <a:pt x="295" y="2"/>
                  </a:lnTo>
                  <a:lnTo>
                    <a:pt x="299" y="2"/>
                  </a:lnTo>
                  <a:lnTo>
                    <a:pt x="300" y="2"/>
                  </a:lnTo>
                  <a:lnTo>
                    <a:pt x="301" y="2"/>
                  </a:lnTo>
                  <a:lnTo>
                    <a:pt x="303" y="2"/>
                  </a:lnTo>
                  <a:lnTo>
                    <a:pt x="305" y="2"/>
                  </a:lnTo>
                  <a:lnTo>
                    <a:pt x="306" y="2"/>
                  </a:lnTo>
                  <a:lnTo>
                    <a:pt x="307" y="2"/>
                  </a:lnTo>
                  <a:lnTo>
                    <a:pt x="308" y="2"/>
                  </a:lnTo>
                  <a:lnTo>
                    <a:pt x="310" y="2"/>
                  </a:lnTo>
                  <a:lnTo>
                    <a:pt x="312" y="2"/>
                  </a:lnTo>
                  <a:lnTo>
                    <a:pt x="313" y="2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9" y="2"/>
                  </a:lnTo>
                  <a:lnTo>
                    <a:pt x="320" y="2"/>
                  </a:lnTo>
                  <a:lnTo>
                    <a:pt x="321" y="1"/>
                  </a:lnTo>
                  <a:lnTo>
                    <a:pt x="329" y="1"/>
                  </a:lnTo>
                  <a:lnTo>
                    <a:pt x="334" y="1"/>
                  </a:lnTo>
                  <a:lnTo>
                    <a:pt x="338" y="1"/>
                  </a:lnTo>
                  <a:lnTo>
                    <a:pt x="340" y="1"/>
                  </a:lnTo>
                  <a:lnTo>
                    <a:pt x="341" y="1"/>
                  </a:lnTo>
                  <a:lnTo>
                    <a:pt x="342" y="1"/>
                  </a:lnTo>
                  <a:lnTo>
                    <a:pt x="344" y="1"/>
                  </a:lnTo>
                  <a:lnTo>
                    <a:pt x="345" y="1"/>
                  </a:lnTo>
                  <a:lnTo>
                    <a:pt x="347" y="1"/>
                  </a:lnTo>
                  <a:lnTo>
                    <a:pt x="348" y="1"/>
                  </a:lnTo>
                  <a:lnTo>
                    <a:pt x="349" y="1"/>
                  </a:lnTo>
                  <a:lnTo>
                    <a:pt x="350" y="1"/>
                  </a:lnTo>
                  <a:lnTo>
                    <a:pt x="351" y="1"/>
                  </a:lnTo>
                  <a:lnTo>
                    <a:pt x="352" y="1"/>
                  </a:lnTo>
                  <a:lnTo>
                    <a:pt x="354" y="1"/>
                  </a:lnTo>
                  <a:lnTo>
                    <a:pt x="357" y="1"/>
                  </a:lnTo>
                  <a:lnTo>
                    <a:pt x="358" y="1"/>
                  </a:lnTo>
                  <a:lnTo>
                    <a:pt x="359" y="1"/>
                  </a:lnTo>
                  <a:lnTo>
                    <a:pt x="361" y="1"/>
                  </a:lnTo>
                  <a:lnTo>
                    <a:pt x="362" y="1"/>
                  </a:lnTo>
                  <a:lnTo>
                    <a:pt x="363" y="1"/>
                  </a:lnTo>
                  <a:lnTo>
                    <a:pt x="364" y="1"/>
                  </a:lnTo>
                  <a:lnTo>
                    <a:pt x="365" y="1"/>
                  </a:lnTo>
                  <a:lnTo>
                    <a:pt x="366" y="1"/>
                  </a:lnTo>
                  <a:lnTo>
                    <a:pt x="369" y="1"/>
                  </a:lnTo>
                  <a:lnTo>
                    <a:pt x="375" y="0"/>
                  </a:lnTo>
                  <a:lnTo>
                    <a:pt x="376" y="0"/>
                  </a:lnTo>
                  <a:lnTo>
                    <a:pt x="377" y="0"/>
                  </a:lnTo>
                  <a:lnTo>
                    <a:pt x="378" y="0"/>
                  </a:lnTo>
                  <a:lnTo>
                    <a:pt x="379" y="0"/>
                  </a:lnTo>
                  <a:lnTo>
                    <a:pt x="380" y="0"/>
                  </a:lnTo>
                  <a:lnTo>
                    <a:pt x="382" y="0"/>
                  </a:lnTo>
                  <a:lnTo>
                    <a:pt x="383" y="0"/>
                  </a:lnTo>
                  <a:lnTo>
                    <a:pt x="384" y="0"/>
                  </a:lnTo>
                  <a:lnTo>
                    <a:pt x="386" y="0"/>
                  </a:lnTo>
                  <a:lnTo>
                    <a:pt x="387" y="0"/>
                  </a:lnTo>
                  <a:lnTo>
                    <a:pt x="389" y="0"/>
                  </a:lnTo>
                  <a:lnTo>
                    <a:pt x="390" y="0"/>
                  </a:lnTo>
                  <a:lnTo>
                    <a:pt x="391" y="0"/>
                  </a:lnTo>
                  <a:lnTo>
                    <a:pt x="392" y="0"/>
                  </a:lnTo>
                  <a:lnTo>
                    <a:pt x="394" y="0"/>
                  </a:lnTo>
                  <a:lnTo>
                    <a:pt x="396" y="0"/>
                  </a:lnTo>
                  <a:lnTo>
                    <a:pt x="397" y="0"/>
                  </a:lnTo>
                  <a:lnTo>
                    <a:pt x="398" y="0"/>
                  </a:lnTo>
                  <a:lnTo>
                    <a:pt x="399" y="0"/>
                  </a:lnTo>
                  <a:lnTo>
                    <a:pt x="399" y="1"/>
                  </a:lnTo>
                  <a:lnTo>
                    <a:pt x="399" y="5"/>
                  </a:lnTo>
                  <a:lnTo>
                    <a:pt x="399" y="6"/>
                  </a:lnTo>
                  <a:lnTo>
                    <a:pt x="399" y="7"/>
                  </a:lnTo>
                  <a:lnTo>
                    <a:pt x="399" y="8"/>
                  </a:lnTo>
                  <a:lnTo>
                    <a:pt x="400" y="9"/>
                  </a:lnTo>
                  <a:lnTo>
                    <a:pt x="400" y="11"/>
                  </a:lnTo>
                  <a:lnTo>
                    <a:pt x="400" y="13"/>
                  </a:lnTo>
                  <a:lnTo>
                    <a:pt x="400" y="14"/>
                  </a:lnTo>
                  <a:lnTo>
                    <a:pt x="400" y="15"/>
                  </a:lnTo>
                  <a:lnTo>
                    <a:pt x="400" y="16"/>
                  </a:lnTo>
                  <a:lnTo>
                    <a:pt x="400" y="18"/>
                  </a:lnTo>
                  <a:lnTo>
                    <a:pt x="400" y="20"/>
                  </a:lnTo>
                  <a:lnTo>
                    <a:pt x="400" y="21"/>
                  </a:lnTo>
                  <a:lnTo>
                    <a:pt x="400" y="22"/>
                  </a:lnTo>
                  <a:lnTo>
                    <a:pt x="400" y="23"/>
                  </a:lnTo>
                  <a:lnTo>
                    <a:pt x="400" y="25"/>
                  </a:lnTo>
                  <a:lnTo>
                    <a:pt x="400" y="27"/>
                  </a:lnTo>
                  <a:lnTo>
                    <a:pt x="400" y="28"/>
                  </a:lnTo>
                  <a:lnTo>
                    <a:pt x="400" y="33"/>
                  </a:lnTo>
                  <a:lnTo>
                    <a:pt x="400" y="34"/>
                  </a:lnTo>
                  <a:lnTo>
                    <a:pt x="400" y="35"/>
                  </a:lnTo>
                  <a:lnTo>
                    <a:pt x="400" y="36"/>
                  </a:lnTo>
                  <a:lnTo>
                    <a:pt x="400" y="37"/>
                  </a:lnTo>
                  <a:lnTo>
                    <a:pt x="400" y="39"/>
                  </a:lnTo>
                  <a:lnTo>
                    <a:pt x="400" y="40"/>
                  </a:lnTo>
                  <a:lnTo>
                    <a:pt x="400" y="42"/>
                  </a:lnTo>
                  <a:lnTo>
                    <a:pt x="400" y="46"/>
                  </a:lnTo>
                  <a:lnTo>
                    <a:pt x="401" y="50"/>
                  </a:lnTo>
                  <a:lnTo>
                    <a:pt x="401" y="51"/>
                  </a:lnTo>
                  <a:lnTo>
                    <a:pt x="401" y="54"/>
                  </a:lnTo>
                  <a:lnTo>
                    <a:pt x="401" y="55"/>
                  </a:lnTo>
                  <a:lnTo>
                    <a:pt x="401" y="56"/>
                  </a:lnTo>
                  <a:lnTo>
                    <a:pt x="401" y="60"/>
                  </a:lnTo>
                  <a:lnTo>
                    <a:pt x="401" y="62"/>
                  </a:lnTo>
                  <a:lnTo>
                    <a:pt x="401" y="63"/>
                  </a:lnTo>
                  <a:lnTo>
                    <a:pt x="401" y="69"/>
                  </a:lnTo>
                  <a:lnTo>
                    <a:pt x="401" y="70"/>
                  </a:lnTo>
                  <a:lnTo>
                    <a:pt x="401" y="71"/>
                  </a:lnTo>
                  <a:lnTo>
                    <a:pt x="401" y="72"/>
                  </a:lnTo>
                  <a:lnTo>
                    <a:pt x="403" y="75"/>
                  </a:lnTo>
                  <a:lnTo>
                    <a:pt x="403" y="78"/>
                  </a:lnTo>
                  <a:lnTo>
                    <a:pt x="403" y="81"/>
                  </a:lnTo>
                  <a:lnTo>
                    <a:pt x="403" y="83"/>
                  </a:lnTo>
                  <a:lnTo>
                    <a:pt x="403" y="84"/>
                  </a:lnTo>
                  <a:lnTo>
                    <a:pt x="403" y="85"/>
                  </a:lnTo>
                  <a:lnTo>
                    <a:pt x="403" y="86"/>
                  </a:lnTo>
                  <a:lnTo>
                    <a:pt x="403" y="89"/>
                  </a:lnTo>
                  <a:lnTo>
                    <a:pt x="403" y="90"/>
                  </a:lnTo>
                  <a:lnTo>
                    <a:pt x="403" y="92"/>
                  </a:lnTo>
                  <a:lnTo>
                    <a:pt x="403" y="95"/>
                  </a:lnTo>
                  <a:lnTo>
                    <a:pt x="403" y="97"/>
                  </a:lnTo>
                  <a:lnTo>
                    <a:pt x="403" y="98"/>
                  </a:lnTo>
                  <a:lnTo>
                    <a:pt x="403" y="99"/>
                  </a:lnTo>
                  <a:lnTo>
                    <a:pt x="404" y="100"/>
                  </a:lnTo>
                  <a:lnTo>
                    <a:pt x="404" y="102"/>
                  </a:lnTo>
                  <a:lnTo>
                    <a:pt x="404" y="103"/>
                  </a:lnTo>
                  <a:lnTo>
                    <a:pt x="404" y="106"/>
                  </a:lnTo>
                  <a:lnTo>
                    <a:pt x="404" y="107"/>
                  </a:lnTo>
                  <a:lnTo>
                    <a:pt x="404" y="110"/>
                  </a:lnTo>
                  <a:lnTo>
                    <a:pt x="404" y="111"/>
                  </a:lnTo>
                  <a:lnTo>
                    <a:pt x="404" y="113"/>
                  </a:lnTo>
                  <a:lnTo>
                    <a:pt x="404" y="116"/>
                  </a:lnTo>
                  <a:lnTo>
                    <a:pt x="404" y="117"/>
                  </a:lnTo>
                  <a:lnTo>
                    <a:pt x="404" y="118"/>
                  </a:lnTo>
                  <a:lnTo>
                    <a:pt x="404" y="119"/>
                  </a:lnTo>
                  <a:lnTo>
                    <a:pt x="404" y="123"/>
                  </a:lnTo>
                  <a:lnTo>
                    <a:pt x="404" y="124"/>
                  </a:lnTo>
                  <a:lnTo>
                    <a:pt x="404" y="125"/>
                  </a:lnTo>
                  <a:lnTo>
                    <a:pt x="405" y="126"/>
                  </a:lnTo>
                  <a:lnTo>
                    <a:pt x="405" y="127"/>
                  </a:lnTo>
                  <a:lnTo>
                    <a:pt x="405" y="128"/>
                  </a:lnTo>
                  <a:lnTo>
                    <a:pt x="405" y="131"/>
                  </a:lnTo>
                  <a:lnTo>
                    <a:pt x="405" y="132"/>
                  </a:lnTo>
                  <a:lnTo>
                    <a:pt x="405" y="133"/>
                  </a:lnTo>
                  <a:lnTo>
                    <a:pt x="405" y="134"/>
                  </a:lnTo>
                  <a:lnTo>
                    <a:pt x="405" y="135"/>
                  </a:lnTo>
                  <a:lnTo>
                    <a:pt x="405" y="137"/>
                  </a:lnTo>
                  <a:lnTo>
                    <a:pt x="405" y="138"/>
                  </a:lnTo>
                  <a:lnTo>
                    <a:pt x="405" y="140"/>
                  </a:lnTo>
                  <a:lnTo>
                    <a:pt x="405" y="141"/>
                  </a:lnTo>
                  <a:lnTo>
                    <a:pt x="405" y="143"/>
                  </a:lnTo>
                  <a:lnTo>
                    <a:pt x="406" y="144"/>
                  </a:lnTo>
                  <a:lnTo>
                    <a:pt x="406" y="146"/>
                  </a:lnTo>
                  <a:lnTo>
                    <a:pt x="406" y="151"/>
                  </a:lnTo>
                  <a:lnTo>
                    <a:pt x="406" y="152"/>
                  </a:lnTo>
                  <a:lnTo>
                    <a:pt x="406" y="155"/>
                  </a:lnTo>
                  <a:lnTo>
                    <a:pt x="406" y="173"/>
                  </a:lnTo>
                  <a:lnTo>
                    <a:pt x="406" y="174"/>
                  </a:lnTo>
                  <a:lnTo>
                    <a:pt x="406" y="175"/>
                  </a:lnTo>
                  <a:lnTo>
                    <a:pt x="406" y="176"/>
                  </a:lnTo>
                  <a:lnTo>
                    <a:pt x="406" y="178"/>
                  </a:lnTo>
                  <a:lnTo>
                    <a:pt x="406" y="179"/>
                  </a:lnTo>
                  <a:lnTo>
                    <a:pt x="406" y="180"/>
                  </a:lnTo>
                  <a:lnTo>
                    <a:pt x="406" y="181"/>
                  </a:lnTo>
                  <a:lnTo>
                    <a:pt x="406" y="183"/>
                  </a:lnTo>
                  <a:lnTo>
                    <a:pt x="406" y="185"/>
                  </a:lnTo>
                  <a:lnTo>
                    <a:pt x="406" y="190"/>
                  </a:lnTo>
                  <a:lnTo>
                    <a:pt x="406" y="192"/>
                  </a:lnTo>
                  <a:lnTo>
                    <a:pt x="406" y="195"/>
                  </a:lnTo>
                  <a:lnTo>
                    <a:pt x="406" y="196"/>
                  </a:lnTo>
                  <a:lnTo>
                    <a:pt x="407" y="200"/>
                  </a:lnTo>
                  <a:lnTo>
                    <a:pt x="407" y="201"/>
                  </a:lnTo>
                  <a:lnTo>
                    <a:pt x="407" y="202"/>
                  </a:lnTo>
                  <a:lnTo>
                    <a:pt x="407" y="204"/>
                  </a:lnTo>
                  <a:lnTo>
                    <a:pt x="406" y="207"/>
                  </a:lnTo>
                  <a:lnTo>
                    <a:pt x="406" y="208"/>
                  </a:lnTo>
                  <a:lnTo>
                    <a:pt x="406" y="209"/>
                  </a:lnTo>
                  <a:lnTo>
                    <a:pt x="406" y="210"/>
                  </a:lnTo>
                  <a:lnTo>
                    <a:pt x="406" y="211"/>
                  </a:lnTo>
                  <a:lnTo>
                    <a:pt x="406" y="213"/>
                  </a:lnTo>
                  <a:lnTo>
                    <a:pt x="406" y="214"/>
                  </a:lnTo>
                  <a:lnTo>
                    <a:pt x="407" y="214"/>
                  </a:lnTo>
                  <a:lnTo>
                    <a:pt x="407" y="215"/>
                  </a:lnTo>
                  <a:lnTo>
                    <a:pt x="407" y="217"/>
                  </a:lnTo>
                  <a:lnTo>
                    <a:pt x="407" y="218"/>
                  </a:lnTo>
                  <a:lnTo>
                    <a:pt x="407" y="221"/>
                  </a:lnTo>
                  <a:lnTo>
                    <a:pt x="407" y="223"/>
                  </a:lnTo>
                  <a:lnTo>
                    <a:pt x="407" y="225"/>
                  </a:lnTo>
                  <a:lnTo>
                    <a:pt x="407" y="227"/>
                  </a:lnTo>
                  <a:lnTo>
                    <a:pt x="407" y="228"/>
                  </a:lnTo>
                  <a:lnTo>
                    <a:pt x="407" y="229"/>
                  </a:lnTo>
                  <a:lnTo>
                    <a:pt x="407" y="230"/>
                  </a:lnTo>
                  <a:lnTo>
                    <a:pt x="407" y="231"/>
                  </a:lnTo>
                  <a:lnTo>
                    <a:pt x="407" y="232"/>
                  </a:lnTo>
                  <a:lnTo>
                    <a:pt x="407" y="234"/>
                  </a:lnTo>
                  <a:lnTo>
                    <a:pt x="407" y="235"/>
                  </a:lnTo>
                  <a:lnTo>
                    <a:pt x="407" y="237"/>
                  </a:lnTo>
                  <a:lnTo>
                    <a:pt x="407" y="238"/>
                  </a:lnTo>
                  <a:lnTo>
                    <a:pt x="407" y="239"/>
                  </a:lnTo>
                  <a:lnTo>
                    <a:pt x="408" y="241"/>
                  </a:lnTo>
                  <a:lnTo>
                    <a:pt x="408" y="242"/>
                  </a:lnTo>
                  <a:lnTo>
                    <a:pt x="408" y="243"/>
                  </a:lnTo>
                  <a:lnTo>
                    <a:pt x="408" y="244"/>
                  </a:lnTo>
                  <a:lnTo>
                    <a:pt x="408" y="245"/>
                  </a:lnTo>
                  <a:lnTo>
                    <a:pt x="408" y="246"/>
                  </a:lnTo>
                  <a:lnTo>
                    <a:pt x="408" y="248"/>
                  </a:lnTo>
                  <a:lnTo>
                    <a:pt x="408" y="249"/>
                  </a:lnTo>
                  <a:lnTo>
                    <a:pt x="407" y="249"/>
                  </a:lnTo>
                  <a:lnTo>
                    <a:pt x="406" y="249"/>
                  </a:lnTo>
                  <a:lnTo>
                    <a:pt x="405" y="250"/>
                  </a:lnTo>
                  <a:lnTo>
                    <a:pt x="404" y="250"/>
                  </a:lnTo>
                  <a:lnTo>
                    <a:pt x="404" y="251"/>
                  </a:lnTo>
                  <a:lnTo>
                    <a:pt x="403" y="252"/>
                  </a:lnTo>
                  <a:lnTo>
                    <a:pt x="401" y="253"/>
                  </a:lnTo>
                  <a:lnTo>
                    <a:pt x="401" y="255"/>
                  </a:lnTo>
                  <a:lnTo>
                    <a:pt x="400" y="256"/>
                  </a:lnTo>
                  <a:lnTo>
                    <a:pt x="400" y="257"/>
                  </a:lnTo>
                  <a:lnTo>
                    <a:pt x="399" y="258"/>
                  </a:lnTo>
                  <a:lnTo>
                    <a:pt x="399" y="260"/>
                  </a:lnTo>
                  <a:lnTo>
                    <a:pt x="398" y="262"/>
                  </a:lnTo>
                  <a:lnTo>
                    <a:pt x="398" y="263"/>
                  </a:lnTo>
                  <a:lnTo>
                    <a:pt x="398" y="264"/>
                  </a:lnTo>
                  <a:lnTo>
                    <a:pt x="397" y="265"/>
                  </a:lnTo>
                  <a:lnTo>
                    <a:pt x="394" y="269"/>
                  </a:lnTo>
                  <a:lnTo>
                    <a:pt x="394" y="270"/>
                  </a:lnTo>
                  <a:lnTo>
                    <a:pt x="394" y="271"/>
                  </a:lnTo>
                  <a:lnTo>
                    <a:pt x="393" y="271"/>
                  </a:lnTo>
                  <a:lnTo>
                    <a:pt x="393" y="272"/>
                  </a:lnTo>
                  <a:lnTo>
                    <a:pt x="393" y="273"/>
                  </a:lnTo>
                  <a:lnTo>
                    <a:pt x="393" y="274"/>
                  </a:lnTo>
                  <a:lnTo>
                    <a:pt x="393" y="276"/>
                  </a:lnTo>
                  <a:lnTo>
                    <a:pt x="392" y="277"/>
                  </a:lnTo>
                  <a:lnTo>
                    <a:pt x="391" y="277"/>
                  </a:lnTo>
                  <a:lnTo>
                    <a:pt x="390" y="277"/>
                  </a:lnTo>
                  <a:lnTo>
                    <a:pt x="389" y="278"/>
                  </a:lnTo>
                  <a:lnTo>
                    <a:pt x="386" y="279"/>
                  </a:lnTo>
                  <a:lnTo>
                    <a:pt x="385" y="280"/>
                  </a:lnTo>
                  <a:lnTo>
                    <a:pt x="385" y="281"/>
                  </a:lnTo>
                  <a:lnTo>
                    <a:pt x="385" y="283"/>
                  </a:lnTo>
                  <a:lnTo>
                    <a:pt x="385" y="284"/>
                  </a:lnTo>
                  <a:lnTo>
                    <a:pt x="386" y="285"/>
                  </a:lnTo>
                  <a:lnTo>
                    <a:pt x="387" y="285"/>
                  </a:lnTo>
                  <a:lnTo>
                    <a:pt x="387" y="286"/>
                  </a:lnTo>
                  <a:lnTo>
                    <a:pt x="389" y="286"/>
                  </a:lnTo>
                  <a:lnTo>
                    <a:pt x="389" y="287"/>
                  </a:lnTo>
                  <a:lnTo>
                    <a:pt x="387" y="287"/>
                  </a:lnTo>
                  <a:lnTo>
                    <a:pt x="387" y="288"/>
                  </a:lnTo>
                  <a:lnTo>
                    <a:pt x="386" y="288"/>
                  </a:lnTo>
                  <a:lnTo>
                    <a:pt x="386" y="290"/>
                  </a:lnTo>
                  <a:lnTo>
                    <a:pt x="386" y="291"/>
                  </a:lnTo>
                  <a:lnTo>
                    <a:pt x="385" y="292"/>
                  </a:lnTo>
                  <a:lnTo>
                    <a:pt x="384" y="294"/>
                  </a:lnTo>
                  <a:lnTo>
                    <a:pt x="384" y="295"/>
                  </a:lnTo>
                  <a:lnTo>
                    <a:pt x="383" y="297"/>
                  </a:lnTo>
                  <a:lnTo>
                    <a:pt x="382" y="299"/>
                  </a:lnTo>
                  <a:lnTo>
                    <a:pt x="382" y="300"/>
                  </a:lnTo>
                  <a:lnTo>
                    <a:pt x="382" y="301"/>
                  </a:lnTo>
                  <a:lnTo>
                    <a:pt x="380" y="302"/>
                  </a:lnTo>
                  <a:lnTo>
                    <a:pt x="382" y="304"/>
                  </a:lnTo>
                  <a:lnTo>
                    <a:pt x="382" y="305"/>
                  </a:lnTo>
                  <a:lnTo>
                    <a:pt x="382" y="306"/>
                  </a:lnTo>
                  <a:lnTo>
                    <a:pt x="382" y="307"/>
                  </a:lnTo>
                  <a:lnTo>
                    <a:pt x="382" y="308"/>
                  </a:lnTo>
                  <a:lnTo>
                    <a:pt x="380" y="308"/>
                  </a:lnTo>
                  <a:lnTo>
                    <a:pt x="380" y="309"/>
                  </a:lnTo>
                  <a:lnTo>
                    <a:pt x="379" y="309"/>
                  </a:lnTo>
                  <a:lnTo>
                    <a:pt x="378" y="311"/>
                  </a:lnTo>
                  <a:lnTo>
                    <a:pt x="378" y="312"/>
                  </a:lnTo>
                  <a:lnTo>
                    <a:pt x="378" y="313"/>
                  </a:lnTo>
                  <a:lnTo>
                    <a:pt x="377" y="314"/>
                  </a:lnTo>
                  <a:lnTo>
                    <a:pt x="376" y="314"/>
                  </a:lnTo>
                  <a:lnTo>
                    <a:pt x="375" y="314"/>
                  </a:lnTo>
                  <a:lnTo>
                    <a:pt x="373" y="314"/>
                  </a:lnTo>
                  <a:lnTo>
                    <a:pt x="373" y="313"/>
                  </a:lnTo>
                  <a:lnTo>
                    <a:pt x="372" y="313"/>
                  </a:lnTo>
                  <a:lnTo>
                    <a:pt x="371" y="313"/>
                  </a:lnTo>
                  <a:lnTo>
                    <a:pt x="370" y="313"/>
                  </a:lnTo>
                  <a:lnTo>
                    <a:pt x="369" y="313"/>
                  </a:lnTo>
                  <a:lnTo>
                    <a:pt x="369" y="314"/>
                  </a:lnTo>
                  <a:lnTo>
                    <a:pt x="368" y="314"/>
                  </a:lnTo>
                  <a:lnTo>
                    <a:pt x="366" y="315"/>
                  </a:lnTo>
                  <a:lnTo>
                    <a:pt x="365" y="315"/>
                  </a:lnTo>
                  <a:lnTo>
                    <a:pt x="364" y="315"/>
                  </a:lnTo>
                  <a:lnTo>
                    <a:pt x="364" y="316"/>
                  </a:lnTo>
                  <a:lnTo>
                    <a:pt x="363" y="316"/>
                  </a:lnTo>
                  <a:lnTo>
                    <a:pt x="362" y="316"/>
                  </a:lnTo>
                  <a:lnTo>
                    <a:pt x="361" y="316"/>
                  </a:lnTo>
                  <a:lnTo>
                    <a:pt x="361" y="318"/>
                  </a:lnTo>
                  <a:lnTo>
                    <a:pt x="359" y="318"/>
                  </a:lnTo>
                  <a:lnTo>
                    <a:pt x="358" y="318"/>
                  </a:lnTo>
                  <a:lnTo>
                    <a:pt x="357" y="319"/>
                  </a:lnTo>
                  <a:lnTo>
                    <a:pt x="356" y="319"/>
                  </a:lnTo>
                  <a:lnTo>
                    <a:pt x="355" y="319"/>
                  </a:lnTo>
                  <a:lnTo>
                    <a:pt x="354" y="319"/>
                  </a:lnTo>
                  <a:lnTo>
                    <a:pt x="352" y="319"/>
                  </a:lnTo>
                  <a:lnTo>
                    <a:pt x="351" y="319"/>
                  </a:lnTo>
                  <a:lnTo>
                    <a:pt x="350" y="319"/>
                  </a:lnTo>
                  <a:lnTo>
                    <a:pt x="349" y="319"/>
                  </a:lnTo>
                  <a:lnTo>
                    <a:pt x="348" y="319"/>
                  </a:lnTo>
                  <a:lnTo>
                    <a:pt x="348" y="318"/>
                  </a:lnTo>
                  <a:lnTo>
                    <a:pt x="347" y="318"/>
                  </a:lnTo>
                  <a:lnTo>
                    <a:pt x="345" y="316"/>
                  </a:lnTo>
                  <a:lnTo>
                    <a:pt x="343" y="315"/>
                  </a:lnTo>
                  <a:lnTo>
                    <a:pt x="342" y="314"/>
                  </a:lnTo>
                  <a:lnTo>
                    <a:pt x="341" y="313"/>
                  </a:lnTo>
                  <a:lnTo>
                    <a:pt x="341" y="312"/>
                  </a:lnTo>
                  <a:lnTo>
                    <a:pt x="340" y="311"/>
                  </a:lnTo>
                  <a:lnTo>
                    <a:pt x="340" y="308"/>
                  </a:lnTo>
                  <a:lnTo>
                    <a:pt x="340" y="307"/>
                  </a:lnTo>
                  <a:lnTo>
                    <a:pt x="338" y="307"/>
                  </a:lnTo>
                  <a:lnTo>
                    <a:pt x="337" y="307"/>
                  </a:lnTo>
                  <a:lnTo>
                    <a:pt x="336" y="307"/>
                  </a:lnTo>
                  <a:lnTo>
                    <a:pt x="335" y="306"/>
                  </a:lnTo>
                  <a:lnTo>
                    <a:pt x="334" y="306"/>
                  </a:lnTo>
                  <a:lnTo>
                    <a:pt x="333" y="305"/>
                  </a:lnTo>
                  <a:lnTo>
                    <a:pt x="333" y="304"/>
                  </a:lnTo>
                  <a:lnTo>
                    <a:pt x="331" y="302"/>
                  </a:lnTo>
                  <a:lnTo>
                    <a:pt x="330" y="302"/>
                  </a:lnTo>
                  <a:lnTo>
                    <a:pt x="328" y="302"/>
                  </a:lnTo>
                  <a:lnTo>
                    <a:pt x="327" y="302"/>
                  </a:lnTo>
                  <a:lnTo>
                    <a:pt x="326" y="302"/>
                  </a:lnTo>
                  <a:lnTo>
                    <a:pt x="326" y="301"/>
                  </a:lnTo>
                  <a:lnTo>
                    <a:pt x="326" y="300"/>
                  </a:lnTo>
                  <a:lnTo>
                    <a:pt x="326" y="299"/>
                  </a:lnTo>
                  <a:lnTo>
                    <a:pt x="327" y="299"/>
                  </a:lnTo>
                  <a:lnTo>
                    <a:pt x="328" y="298"/>
                  </a:lnTo>
                  <a:lnTo>
                    <a:pt x="329" y="297"/>
                  </a:lnTo>
                  <a:lnTo>
                    <a:pt x="329" y="295"/>
                  </a:lnTo>
                  <a:lnTo>
                    <a:pt x="328" y="295"/>
                  </a:lnTo>
                  <a:lnTo>
                    <a:pt x="328" y="294"/>
                  </a:lnTo>
                  <a:lnTo>
                    <a:pt x="328" y="293"/>
                  </a:lnTo>
                  <a:lnTo>
                    <a:pt x="326" y="291"/>
                  </a:lnTo>
                  <a:lnTo>
                    <a:pt x="324" y="290"/>
                  </a:lnTo>
                  <a:lnTo>
                    <a:pt x="324" y="288"/>
                  </a:lnTo>
                  <a:lnTo>
                    <a:pt x="323" y="288"/>
                  </a:lnTo>
                  <a:lnTo>
                    <a:pt x="323" y="287"/>
                  </a:lnTo>
                  <a:lnTo>
                    <a:pt x="322" y="286"/>
                  </a:lnTo>
                  <a:lnTo>
                    <a:pt x="322" y="285"/>
                  </a:lnTo>
                  <a:lnTo>
                    <a:pt x="321" y="285"/>
                  </a:lnTo>
                  <a:lnTo>
                    <a:pt x="321" y="284"/>
                  </a:lnTo>
                  <a:lnTo>
                    <a:pt x="320" y="284"/>
                  </a:lnTo>
                  <a:lnTo>
                    <a:pt x="319" y="284"/>
                  </a:lnTo>
                  <a:lnTo>
                    <a:pt x="319" y="283"/>
                  </a:lnTo>
                  <a:lnTo>
                    <a:pt x="317" y="283"/>
                  </a:lnTo>
                  <a:lnTo>
                    <a:pt x="316" y="281"/>
                  </a:lnTo>
                  <a:lnTo>
                    <a:pt x="316" y="280"/>
                  </a:lnTo>
                  <a:lnTo>
                    <a:pt x="315" y="279"/>
                  </a:lnTo>
                  <a:lnTo>
                    <a:pt x="314" y="279"/>
                  </a:lnTo>
                  <a:lnTo>
                    <a:pt x="313" y="278"/>
                  </a:lnTo>
                  <a:lnTo>
                    <a:pt x="313" y="277"/>
                  </a:lnTo>
                  <a:lnTo>
                    <a:pt x="312" y="277"/>
                  </a:lnTo>
                  <a:lnTo>
                    <a:pt x="312" y="276"/>
                  </a:lnTo>
                  <a:lnTo>
                    <a:pt x="310" y="276"/>
                  </a:lnTo>
                  <a:lnTo>
                    <a:pt x="309" y="273"/>
                  </a:lnTo>
                  <a:lnTo>
                    <a:pt x="308" y="272"/>
                  </a:lnTo>
                  <a:lnTo>
                    <a:pt x="308" y="271"/>
                  </a:lnTo>
                  <a:lnTo>
                    <a:pt x="307" y="271"/>
                  </a:lnTo>
                  <a:lnTo>
                    <a:pt x="307" y="270"/>
                  </a:lnTo>
                  <a:lnTo>
                    <a:pt x="306" y="270"/>
                  </a:lnTo>
                  <a:lnTo>
                    <a:pt x="306" y="271"/>
                  </a:lnTo>
                  <a:lnTo>
                    <a:pt x="305" y="271"/>
                  </a:lnTo>
                  <a:lnTo>
                    <a:pt x="303" y="271"/>
                  </a:lnTo>
                  <a:lnTo>
                    <a:pt x="302" y="271"/>
                  </a:lnTo>
                  <a:lnTo>
                    <a:pt x="300" y="270"/>
                  </a:lnTo>
                  <a:lnTo>
                    <a:pt x="299" y="270"/>
                  </a:lnTo>
                  <a:lnTo>
                    <a:pt x="297" y="270"/>
                  </a:lnTo>
                  <a:lnTo>
                    <a:pt x="296" y="269"/>
                  </a:lnTo>
                  <a:lnTo>
                    <a:pt x="295" y="269"/>
                  </a:lnTo>
                  <a:lnTo>
                    <a:pt x="294" y="270"/>
                  </a:lnTo>
                  <a:lnTo>
                    <a:pt x="293" y="270"/>
                  </a:lnTo>
                  <a:lnTo>
                    <a:pt x="293" y="271"/>
                  </a:lnTo>
                  <a:lnTo>
                    <a:pt x="292" y="272"/>
                  </a:lnTo>
                  <a:lnTo>
                    <a:pt x="290" y="273"/>
                  </a:lnTo>
                  <a:lnTo>
                    <a:pt x="288" y="274"/>
                  </a:lnTo>
                  <a:lnTo>
                    <a:pt x="287" y="276"/>
                  </a:lnTo>
                  <a:lnTo>
                    <a:pt x="286" y="277"/>
                  </a:lnTo>
                  <a:lnTo>
                    <a:pt x="285" y="278"/>
                  </a:lnTo>
                  <a:lnTo>
                    <a:pt x="283" y="278"/>
                  </a:lnTo>
                  <a:lnTo>
                    <a:pt x="283" y="277"/>
                  </a:lnTo>
                  <a:lnTo>
                    <a:pt x="282" y="276"/>
                  </a:lnTo>
                  <a:lnTo>
                    <a:pt x="281" y="274"/>
                  </a:lnTo>
                  <a:lnTo>
                    <a:pt x="281" y="273"/>
                  </a:lnTo>
                  <a:lnTo>
                    <a:pt x="280" y="272"/>
                  </a:lnTo>
                  <a:lnTo>
                    <a:pt x="279" y="272"/>
                  </a:lnTo>
                  <a:lnTo>
                    <a:pt x="278" y="272"/>
                  </a:lnTo>
                  <a:lnTo>
                    <a:pt x="276" y="272"/>
                  </a:lnTo>
                  <a:lnTo>
                    <a:pt x="274" y="276"/>
                  </a:lnTo>
                  <a:lnTo>
                    <a:pt x="272" y="277"/>
                  </a:lnTo>
                  <a:lnTo>
                    <a:pt x="271" y="277"/>
                  </a:lnTo>
                  <a:lnTo>
                    <a:pt x="269" y="277"/>
                  </a:lnTo>
                  <a:lnTo>
                    <a:pt x="267" y="278"/>
                  </a:lnTo>
                  <a:lnTo>
                    <a:pt x="266" y="278"/>
                  </a:lnTo>
                  <a:lnTo>
                    <a:pt x="265" y="277"/>
                  </a:lnTo>
                  <a:lnTo>
                    <a:pt x="265" y="276"/>
                  </a:lnTo>
                  <a:lnTo>
                    <a:pt x="265" y="274"/>
                  </a:lnTo>
                  <a:lnTo>
                    <a:pt x="266" y="273"/>
                  </a:lnTo>
                  <a:lnTo>
                    <a:pt x="267" y="272"/>
                  </a:lnTo>
                  <a:lnTo>
                    <a:pt x="267" y="271"/>
                  </a:lnTo>
                  <a:lnTo>
                    <a:pt x="265" y="269"/>
                  </a:lnTo>
                  <a:lnTo>
                    <a:pt x="264" y="269"/>
                  </a:lnTo>
                  <a:lnTo>
                    <a:pt x="262" y="269"/>
                  </a:lnTo>
                  <a:lnTo>
                    <a:pt x="261" y="269"/>
                  </a:lnTo>
                  <a:lnTo>
                    <a:pt x="259" y="270"/>
                  </a:lnTo>
                  <a:lnTo>
                    <a:pt x="258" y="270"/>
                  </a:lnTo>
                  <a:lnTo>
                    <a:pt x="257" y="270"/>
                  </a:lnTo>
                  <a:lnTo>
                    <a:pt x="257" y="269"/>
                  </a:lnTo>
                  <a:lnTo>
                    <a:pt x="255" y="269"/>
                  </a:lnTo>
                  <a:lnTo>
                    <a:pt x="254" y="269"/>
                  </a:lnTo>
                  <a:lnTo>
                    <a:pt x="253" y="269"/>
                  </a:lnTo>
                  <a:lnTo>
                    <a:pt x="252" y="269"/>
                  </a:lnTo>
                  <a:lnTo>
                    <a:pt x="251" y="269"/>
                  </a:lnTo>
                  <a:lnTo>
                    <a:pt x="250" y="269"/>
                  </a:lnTo>
                  <a:lnTo>
                    <a:pt x="248" y="269"/>
                  </a:lnTo>
                  <a:lnTo>
                    <a:pt x="247" y="269"/>
                  </a:lnTo>
                  <a:lnTo>
                    <a:pt x="246" y="269"/>
                  </a:lnTo>
                  <a:lnTo>
                    <a:pt x="245" y="269"/>
                  </a:lnTo>
                  <a:lnTo>
                    <a:pt x="244" y="269"/>
                  </a:lnTo>
                  <a:lnTo>
                    <a:pt x="243" y="270"/>
                  </a:lnTo>
                  <a:lnTo>
                    <a:pt x="243" y="271"/>
                  </a:lnTo>
                  <a:lnTo>
                    <a:pt x="241" y="271"/>
                  </a:lnTo>
                  <a:lnTo>
                    <a:pt x="240" y="271"/>
                  </a:lnTo>
                  <a:lnTo>
                    <a:pt x="240" y="272"/>
                  </a:lnTo>
                  <a:lnTo>
                    <a:pt x="239" y="272"/>
                  </a:lnTo>
                  <a:lnTo>
                    <a:pt x="238" y="272"/>
                  </a:lnTo>
                  <a:lnTo>
                    <a:pt x="237" y="272"/>
                  </a:lnTo>
                  <a:lnTo>
                    <a:pt x="237" y="273"/>
                  </a:lnTo>
                  <a:lnTo>
                    <a:pt x="234" y="274"/>
                  </a:lnTo>
                  <a:lnTo>
                    <a:pt x="233" y="276"/>
                  </a:lnTo>
                  <a:lnTo>
                    <a:pt x="233" y="277"/>
                  </a:lnTo>
                  <a:lnTo>
                    <a:pt x="232" y="277"/>
                  </a:lnTo>
                  <a:lnTo>
                    <a:pt x="231" y="277"/>
                  </a:lnTo>
                  <a:lnTo>
                    <a:pt x="230" y="277"/>
                  </a:lnTo>
                  <a:lnTo>
                    <a:pt x="230" y="276"/>
                  </a:lnTo>
                  <a:lnTo>
                    <a:pt x="229" y="274"/>
                  </a:lnTo>
                  <a:lnTo>
                    <a:pt x="227" y="273"/>
                  </a:lnTo>
                  <a:lnTo>
                    <a:pt x="227" y="272"/>
                  </a:lnTo>
                  <a:lnTo>
                    <a:pt x="226" y="272"/>
                  </a:lnTo>
                  <a:lnTo>
                    <a:pt x="226" y="273"/>
                  </a:lnTo>
                  <a:lnTo>
                    <a:pt x="225" y="274"/>
                  </a:lnTo>
                  <a:lnTo>
                    <a:pt x="225" y="276"/>
                  </a:lnTo>
                  <a:lnTo>
                    <a:pt x="224" y="276"/>
                  </a:lnTo>
                  <a:lnTo>
                    <a:pt x="223" y="276"/>
                  </a:lnTo>
                  <a:lnTo>
                    <a:pt x="222" y="277"/>
                  </a:lnTo>
                  <a:lnTo>
                    <a:pt x="220" y="277"/>
                  </a:lnTo>
                  <a:lnTo>
                    <a:pt x="220" y="278"/>
                  </a:lnTo>
                  <a:lnTo>
                    <a:pt x="219" y="278"/>
                  </a:lnTo>
                  <a:lnTo>
                    <a:pt x="219" y="279"/>
                  </a:lnTo>
                  <a:lnTo>
                    <a:pt x="218" y="279"/>
                  </a:lnTo>
                  <a:lnTo>
                    <a:pt x="218" y="280"/>
                  </a:lnTo>
                  <a:lnTo>
                    <a:pt x="217" y="281"/>
                  </a:lnTo>
                  <a:lnTo>
                    <a:pt x="217" y="283"/>
                  </a:lnTo>
                  <a:lnTo>
                    <a:pt x="216" y="283"/>
                  </a:lnTo>
                  <a:lnTo>
                    <a:pt x="215" y="283"/>
                  </a:lnTo>
                  <a:lnTo>
                    <a:pt x="213" y="283"/>
                  </a:lnTo>
                  <a:lnTo>
                    <a:pt x="213" y="284"/>
                  </a:lnTo>
                  <a:lnTo>
                    <a:pt x="212" y="284"/>
                  </a:lnTo>
                  <a:lnTo>
                    <a:pt x="212" y="285"/>
                  </a:lnTo>
                  <a:lnTo>
                    <a:pt x="211" y="285"/>
                  </a:lnTo>
                  <a:lnTo>
                    <a:pt x="210" y="285"/>
                  </a:lnTo>
                  <a:lnTo>
                    <a:pt x="209" y="285"/>
                  </a:lnTo>
                  <a:lnTo>
                    <a:pt x="208" y="284"/>
                  </a:lnTo>
                  <a:lnTo>
                    <a:pt x="206" y="285"/>
                  </a:lnTo>
                  <a:lnTo>
                    <a:pt x="205" y="286"/>
                  </a:lnTo>
                  <a:lnTo>
                    <a:pt x="204" y="286"/>
                  </a:lnTo>
                  <a:lnTo>
                    <a:pt x="203" y="286"/>
                  </a:lnTo>
                  <a:lnTo>
                    <a:pt x="202" y="286"/>
                  </a:lnTo>
                  <a:lnTo>
                    <a:pt x="201" y="286"/>
                  </a:lnTo>
                  <a:lnTo>
                    <a:pt x="199" y="286"/>
                  </a:lnTo>
                  <a:lnTo>
                    <a:pt x="197" y="287"/>
                  </a:lnTo>
                  <a:lnTo>
                    <a:pt x="196" y="287"/>
                  </a:lnTo>
                  <a:lnTo>
                    <a:pt x="195" y="287"/>
                  </a:lnTo>
                  <a:lnTo>
                    <a:pt x="194" y="288"/>
                  </a:lnTo>
                  <a:lnTo>
                    <a:pt x="191" y="291"/>
                  </a:lnTo>
                  <a:lnTo>
                    <a:pt x="190" y="291"/>
                  </a:lnTo>
                  <a:lnTo>
                    <a:pt x="190" y="292"/>
                  </a:lnTo>
                  <a:lnTo>
                    <a:pt x="189" y="293"/>
                  </a:lnTo>
                  <a:lnTo>
                    <a:pt x="189" y="294"/>
                  </a:lnTo>
                  <a:lnTo>
                    <a:pt x="189" y="295"/>
                  </a:lnTo>
                  <a:lnTo>
                    <a:pt x="190" y="297"/>
                  </a:lnTo>
                  <a:lnTo>
                    <a:pt x="190" y="299"/>
                  </a:lnTo>
                  <a:lnTo>
                    <a:pt x="191" y="299"/>
                  </a:lnTo>
                  <a:lnTo>
                    <a:pt x="191" y="300"/>
                  </a:lnTo>
                  <a:lnTo>
                    <a:pt x="192" y="300"/>
                  </a:lnTo>
                  <a:lnTo>
                    <a:pt x="192" y="301"/>
                  </a:lnTo>
                  <a:lnTo>
                    <a:pt x="192" y="302"/>
                  </a:lnTo>
                  <a:lnTo>
                    <a:pt x="194" y="304"/>
                  </a:lnTo>
                  <a:lnTo>
                    <a:pt x="195" y="305"/>
                  </a:lnTo>
                  <a:lnTo>
                    <a:pt x="195" y="306"/>
                  </a:lnTo>
                  <a:lnTo>
                    <a:pt x="195" y="307"/>
                  </a:lnTo>
                  <a:lnTo>
                    <a:pt x="194" y="308"/>
                  </a:lnTo>
                  <a:lnTo>
                    <a:pt x="192" y="309"/>
                  </a:lnTo>
                  <a:lnTo>
                    <a:pt x="192" y="311"/>
                  </a:lnTo>
                  <a:lnTo>
                    <a:pt x="192" y="312"/>
                  </a:lnTo>
                  <a:lnTo>
                    <a:pt x="194" y="313"/>
                  </a:lnTo>
                  <a:lnTo>
                    <a:pt x="195" y="313"/>
                  </a:lnTo>
                  <a:lnTo>
                    <a:pt x="196" y="313"/>
                  </a:lnTo>
                  <a:lnTo>
                    <a:pt x="196" y="314"/>
                  </a:lnTo>
                  <a:lnTo>
                    <a:pt x="197" y="314"/>
                  </a:lnTo>
                  <a:lnTo>
                    <a:pt x="197" y="315"/>
                  </a:lnTo>
                  <a:lnTo>
                    <a:pt x="198" y="315"/>
                  </a:lnTo>
                  <a:lnTo>
                    <a:pt x="199" y="316"/>
                  </a:lnTo>
                  <a:lnTo>
                    <a:pt x="198" y="318"/>
                  </a:lnTo>
                  <a:lnTo>
                    <a:pt x="197" y="319"/>
                  </a:lnTo>
                  <a:lnTo>
                    <a:pt x="197" y="320"/>
                  </a:lnTo>
                  <a:lnTo>
                    <a:pt x="196" y="320"/>
                  </a:lnTo>
                  <a:lnTo>
                    <a:pt x="195" y="321"/>
                  </a:lnTo>
                  <a:lnTo>
                    <a:pt x="194" y="322"/>
                  </a:lnTo>
                  <a:lnTo>
                    <a:pt x="194" y="323"/>
                  </a:lnTo>
                  <a:lnTo>
                    <a:pt x="192" y="323"/>
                  </a:lnTo>
                  <a:lnTo>
                    <a:pt x="192" y="325"/>
                  </a:lnTo>
                  <a:lnTo>
                    <a:pt x="192" y="326"/>
                  </a:lnTo>
                  <a:lnTo>
                    <a:pt x="194" y="327"/>
                  </a:lnTo>
                  <a:lnTo>
                    <a:pt x="194" y="328"/>
                  </a:lnTo>
                  <a:lnTo>
                    <a:pt x="194" y="329"/>
                  </a:lnTo>
                  <a:lnTo>
                    <a:pt x="194" y="330"/>
                  </a:lnTo>
                  <a:lnTo>
                    <a:pt x="194" y="332"/>
                  </a:lnTo>
                  <a:lnTo>
                    <a:pt x="192" y="333"/>
                  </a:lnTo>
                  <a:lnTo>
                    <a:pt x="192" y="334"/>
                  </a:lnTo>
                  <a:lnTo>
                    <a:pt x="194" y="337"/>
                  </a:lnTo>
                  <a:lnTo>
                    <a:pt x="195" y="340"/>
                  </a:lnTo>
                  <a:lnTo>
                    <a:pt x="196" y="340"/>
                  </a:lnTo>
                  <a:lnTo>
                    <a:pt x="196" y="341"/>
                  </a:lnTo>
                  <a:lnTo>
                    <a:pt x="197" y="341"/>
                  </a:lnTo>
                  <a:lnTo>
                    <a:pt x="197" y="342"/>
                  </a:lnTo>
                  <a:lnTo>
                    <a:pt x="197" y="343"/>
                  </a:lnTo>
                  <a:lnTo>
                    <a:pt x="198" y="343"/>
                  </a:lnTo>
                  <a:lnTo>
                    <a:pt x="198" y="344"/>
                  </a:lnTo>
                  <a:lnTo>
                    <a:pt x="198" y="346"/>
                  </a:lnTo>
                  <a:lnTo>
                    <a:pt x="199" y="346"/>
                  </a:lnTo>
                  <a:lnTo>
                    <a:pt x="199" y="347"/>
                  </a:lnTo>
                  <a:lnTo>
                    <a:pt x="199" y="348"/>
                  </a:lnTo>
                  <a:lnTo>
                    <a:pt x="201" y="348"/>
                  </a:lnTo>
                  <a:lnTo>
                    <a:pt x="201" y="349"/>
                  </a:lnTo>
                  <a:lnTo>
                    <a:pt x="201" y="350"/>
                  </a:lnTo>
                  <a:lnTo>
                    <a:pt x="202" y="350"/>
                  </a:lnTo>
                  <a:lnTo>
                    <a:pt x="202" y="351"/>
                  </a:lnTo>
                  <a:lnTo>
                    <a:pt x="202" y="353"/>
                  </a:lnTo>
                  <a:lnTo>
                    <a:pt x="203" y="353"/>
                  </a:lnTo>
                  <a:lnTo>
                    <a:pt x="203" y="354"/>
                  </a:lnTo>
                  <a:lnTo>
                    <a:pt x="203" y="353"/>
                  </a:lnTo>
                  <a:lnTo>
                    <a:pt x="203" y="354"/>
                  </a:lnTo>
                  <a:lnTo>
                    <a:pt x="204" y="355"/>
                  </a:lnTo>
                  <a:lnTo>
                    <a:pt x="204" y="356"/>
                  </a:lnTo>
                  <a:lnTo>
                    <a:pt x="204" y="357"/>
                  </a:lnTo>
                  <a:lnTo>
                    <a:pt x="204" y="358"/>
                  </a:lnTo>
                  <a:lnTo>
                    <a:pt x="204" y="360"/>
                  </a:lnTo>
                  <a:lnTo>
                    <a:pt x="204" y="361"/>
                  </a:lnTo>
                  <a:lnTo>
                    <a:pt x="204" y="362"/>
                  </a:lnTo>
                  <a:lnTo>
                    <a:pt x="205" y="362"/>
                  </a:lnTo>
                  <a:lnTo>
                    <a:pt x="205" y="363"/>
                  </a:lnTo>
                  <a:lnTo>
                    <a:pt x="206" y="363"/>
                  </a:lnTo>
                  <a:lnTo>
                    <a:pt x="206" y="364"/>
                  </a:lnTo>
                  <a:lnTo>
                    <a:pt x="208" y="365"/>
                  </a:lnTo>
                  <a:lnTo>
                    <a:pt x="209" y="367"/>
                  </a:lnTo>
                  <a:lnTo>
                    <a:pt x="208" y="367"/>
                  </a:lnTo>
                  <a:lnTo>
                    <a:pt x="209" y="367"/>
                  </a:lnTo>
                  <a:lnTo>
                    <a:pt x="209" y="368"/>
                  </a:lnTo>
                  <a:lnTo>
                    <a:pt x="210" y="368"/>
                  </a:lnTo>
                  <a:lnTo>
                    <a:pt x="212" y="369"/>
                  </a:lnTo>
                  <a:lnTo>
                    <a:pt x="213" y="370"/>
                  </a:lnTo>
                  <a:lnTo>
                    <a:pt x="213" y="371"/>
                  </a:lnTo>
                  <a:lnTo>
                    <a:pt x="215" y="371"/>
                  </a:lnTo>
                  <a:lnTo>
                    <a:pt x="215" y="373"/>
                  </a:lnTo>
                  <a:lnTo>
                    <a:pt x="216" y="374"/>
                  </a:lnTo>
                  <a:lnTo>
                    <a:pt x="217" y="375"/>
                  </a:lnTo>
                  <a:lnTo>
                    <a:pt x="218" y="375"/>
                  </a:lnTo>
                  <a:lnTo>
                    <a:pt x="219" y="376"/>
                  </a:lnTo>
                  <a:lnTo>
                    <a:pt x="219" y="377"/>
                  </a:lnTo>
                  <a:lnTo>
                    <a:pt x="218" y="377"/>
                  </a:lnTo>
                  <a:lnTo>
                    <a:pt x="218" y="378"/>
                  </a:lnTo>
                  <a:lnTo>
                    <a:pt x="217" y="378"/>
                  </a:lnTo>
                  <a:lnTo>
                    <a:pt x="216" y="378"/>
                  </a:lnTo>
                  <a:lnTo>
                    <a:pt x="215" y="380"/>
                  </a:lnTo>
                  <a:lnTo>
                    <a:pt x="213" y="380"/>
                  </a:lnTo>
                  <a:lnTo>
                    <a:pt x="212" y="380"/>
                  </a:lnTo>
                  <a:lnTo>
                    <a:pt x="211" y="381"/>
                  </a:lnTo>
                  <a:lnTo>
                    <a:pt x="210" y="381"/>
                  </a:lnTo>
                  <a:lnTo>
                    <a:pt x="210" y="382"/>
                  </a:lnTo>
                  <a:lnTo>
                    <a:pt x="209" y="383"/>
                  </a:lnTo>
                  <a:lnTo>
                    <a:pt x="208" y="383"/>
                  </a:lnTo>
                  <a:lnTo>
                    <a:pt x="206" y="383"/>
                  </a:lnTo>
                  <a:lnTo>
                    <a:pt x="206" y="384"/>
                  </a:lnTo>
                  <a:lnTo>
                    <a:pt x="205" y="384"/>
                  </a:lnTo>
                  <a:lnTo>
                    <a:pt x="205" y="385"/>
                  </a:lnTo>
                  <a:lnTo>
                    <a:pt x="205" y="387"/>
                  </a:lnTo>
                  <a:lnTo>
                    <a:pt x="206" y="387"/>
                  </a:lnTo>
                  <a:lnTo>
                    <a:pt x="206" y="388"/>
                  </a:lnTo>
                  <a:lnTo>
                    <a:pt x="206" y="389"/>
                  </a:lnTo>
                  <a:lnTo>
                    <a:pt x="208" y="389"/>
                  </a:lnTo>
                  <a:lnTo>
                    <a:pt x="209" y="390"/>
                  </a:lnTo>
                  <a:lnTo>
                    <a:pt x="209" y="391"/>
                  </a:lnTo>
                  <a:lnTo>
                    <a:pt x="209" y="392"/>
                  </a:lnTo>
                  <a:lnTo>
                    <a:pt x="209" y="394"/>
                  </a:lnTo>
                  <a:lnTo>
                    <a:pt x="208" y="395"/>
                  </a:lnTo>
                  <a:lnTo>
                    <a:pt x="208" y="396"/>
                  </a:lnTo>
                  <a:lnTo>
                    <a:pt x="206" y="397"/>
                  </a:lnTo>
                  <a:lnTo>
                    <a:pt x="206" y="398"/>
                  </a:lnTo>
                  <a:lnTo>
                    <a:pt x="206" y="399"/>
                  </a:lnTo>
                  <a:lnTo>
                    <a:pt x="205" y="399"/>
                  </a:lnTo>
                  <a:lnTo>
                    <a:pt x="205" y="401"/>
                  </a:lnTo>
                  <a:lnTo>
                    <a:pt x="204" y="401"/>
                  </a:lnTo>
                  <a:lnTo>
                    <a:pt x="204" y="402"/>
                  </a:lnTo>
                  <a:lnTo>
                    <a:pt x="205" y="403"/>
                  </a:lnTo>
                  <a:lnTo>
                    <a:pt x="206" y="404"/>
                  </a:lnTo>
                  <a:lnTo>
                    <a:pt x="206" y="405"/>
                  </a:lnTo>
                  <a:lnTo>
                    <a:pt x="206" y="406"/>
                  </a:lnTo>
                  <a:lnTo>
                    <a:pt x="208" y="406"/>
                  </a:lnTo>
                  <a:lnTo>
                    <a:pt x="208" y="408"/>
                  </a:lnTo>
                  <a:lnTo>
                    <a:pt x="208" y="409"/>
                  </a:lnTo>
                  <a:lnTo>
                    <a:pt x="208" y="410"/>
                  </a:lnTo>
                  <a:lnTo>
                    <a:pt x="208" y="411"/>
                  </a:lnTo>
                  <a:lnTo>
                    <a:pt x="208" y="412"/>
                  </a:lnTo>
                  <a:lnTo>
                    <a:pt x="208" y="413"/>
                  </a:lnTo>
                  <a:lnTo>
                    <a:pt x="208" y="415"/>
                  </a:lnTo>
                  <a:lnTo>
                    <a:pt x="208" y="416"/>
                  </a:lnTo>
                  <a:lnTo>
                    <a:pt x="208" y="417"/>
                  </a:lnTo>
                  <a:lnTo>
                    <a:pt x="209" y="419"/>
                  </a:lnTo>
                  <a:lnTo>
                    <a:pt x="210" y="419"/>
                  </a:lnTo>
                  <a:lnTo>
                    <a:pt x="210" y="420"/>
                  </a:lnTo>
                  <a:lnTo>
                    <a:pt x="209" y="420"/>
                  </a:lnTo>
                  <a:lnTo>
                    <a:pt x="209" y="422"/>
                  </a:lnTo>
                  <a:lnTo>
                    <a:pt x="209" y="423"/>
                  </a:lnTo>
                  <a:lnTo>
                    <a:pt x="209" y="424"/>
                  </a:lnTo>
                  <a:lnTo>
                    <a:pt x="209" y="425"/>
                  </a:lnTo>
                  <a:lnTo>
                    <a:pt x="209" y="426"/>
                  </a:lnTo>
                  <a:lnTo>
                    <a:pt x="209" y="427"/>
                  </a:lnTo>
                  <a:lnTo>
                    <a:pt x="209" y="429"/>
                  </a:lnTo>
                  <a:lnTo>
                    <a:pt x="209" y="430"/>
                  </a:lnTo>
                  <a:lnTo>
                    <a:pt x="209" y="431"/>
                  </a:lnTo>
                  <a:lnTo>
                    <a:pt x="209" y="432"/>
                  </a:lnTo>
                  <a:lnTo>
                    <a:pt x="208" y="433"/>
                  </a:lnTo>
                  <a:lnTo>
                    <a:pt x="208" y="434"/>
                  </a:lnTo>
                  <a:lnTo>
                    <a:pt x="208" y="436"/>
                  </a:lnTo>
                  <a:lnTo>
                    <a:pt x="208" y="437"/>
                  </a:lnTo>
                  <a:lnTo>
                    <a:pt x="206" y="437"/>
                  </a:lnTo>
                  <a:lnTo>
                    <a:pt x="206" y="438"/>
                  </a:lnTo>
                  <a:lnTo>
                    <a:pt x="206" y="439"/>
                  </a:lnTo>
                  <a:lnTo>
                    <a:pt x="206" y="440"/>
                  </a:lnTo>
                  <a:lnTo>
                    <a:pt x="208" y="440"/>
                  </a:lnTo>
                  <a:lnTo>
                    <a:pt x="208" y="441"/>
                  </a:lnTo>
                  <a:lnTo>
                    <a:pt x="209" y="441"/>
                  </a:lnTo>
                  <a:lnTo>
                    <a:pt x="209" y="443"/>
                  </a:lnTo>
                  <a:lnTo>
                    <a:pt x="210" y="444"/>
                  </a:lnTo>
                  <a:lnTo>
                    <a:pt x="211" y="445"/>
                  </a:lnTo>
                  <a:lnTo>
                    <a:pt x="212" y="445"/>
                  </a:lnTo>
                  <a:lnTo>
                    <a:pt x="213" y="446"/>
                  </a:lnTo>
                  <a:lnTo>
                    <a:pt x="215" y="447"/>
                  </a:lnTo>
                  <a:lnTo>
                    <a:pt x="215" y="448"/>
                  </a:lnTo>
                  <a:lnTo>
                    <a:pt x="215" y="450"/>
                  </a:lnTo>
                  <a:lnTo>
                    <a:pt x="215" y="451"/>
                  </a:lnTo>
                  <a:lnTo>
                    <a:pt x="213" y="451"/>
                  </a:lnTo>
                  <a:lnTo>
                    <a:pt x="213" y="452"/>
                  </a:lnTo>
                  <a:lnTo>
                    <a:pt x="213" y="453"/>
                  </a:lnTo>
                  <a:lnTo>
                    <a:pt x="212" y="454"/>
                  </a:lnTo>
                  <a:lnTo>
                    <a:pt x="212" y="455"/>
                  </a:lnTo>
                  <a:lnTo>
                    <a:pt x="212" y="457"/>
                  </a:lnTo>
                  <a:lnTo>
                    <a:pt x="212" y="458"/>
                  </a:lnTo>
                  <a:lnTo>
                    <a:pt x="212" y="459"/>
                  </a:lnTo>
                  <a:lnTo>
                    <a:pt x="212" y="460"/>
                  </a:lnTo>
                  <a:lnTo>
                    <a:pt x="212" y="461"/>
                  </a:lnTo>
                  <a:lnTo>
                    <a:pt x="213" y="462"/>
                  </a:lnTo>
                  <a:lnTo>
                    <a:pt x="215" y="462"/>
                  </a:lnTo>
                  <a:lnTo>
                    <a:pt x="215" y="464"/>
                  </a:lnTo>
                  <a:lnTo>
                    <a:pt x="216" y="464"/>
                  </a:lnTo>
                  <a:lnTo>
                    <a:pt x="216" y="465"/>
                  </a:lnTo>
                  <a:lnTo>
                    <a:pt x="217" y="466"/>
                  </a:lnTo>
                  <a:lnTo>
                    <a:pt x="217" y="467"/>
                  </a:lnTo>
                  <a:lnTo>
                    <a:pt x="218" y="467"/>
                  </a:lnTo>
                  <a:lnTo>
                    <a:pt x="218" y="468"/>
                  </a:lnTo>
                  <a:lnTo>
                    <a:pt x="218" y="469"/>
                  </a:lnTo>
                  <a:lnTo>
                    <a:pt x="219" y="469"/>
                  </a:lnTo>
                  <a:lnTo>
                    <a:pt x="219" y="471"/>
                  </a:lnTo>
                  <a:lnTo>
                    <a:pt x="219" y="472"/>
                  </a:lnTo>
                  <a:lnTo>
                    <a:pt x="220" y="472"/>
                  </a:lnTo>
                  <a:lnTo>
                    <a:pt x="222" y="472"/>
                  </a:lnTo>
                  <a:lnTo>
                    <a:pt x="222" y="473"/>
                  </a:lnTo>
                  <a:lnTo>
                    <a:pt x="223" y="474"/>
                  </a:lnTo>
                  <a:lnTo>
                    <a:pt x="223" y="475"/>
                  </a:lnTo>
                  <a:lnTo>
                    <a:pt x="224" y="475"/>
                  </a:lnTo>
                  <a:lnTo>
                    <a:pt x="224" y="476"/>
                  </a:lnTo>
                  <a:lnTo>
                    <a:pt x="224" y="478"/>
                  </a:lnTo>
                  <a:lnTo>
                    <a:pt x="224" y="479"/>
                  </a:lnTo>
                  <a:lnTo>
                    <a:pt x="224" y="480"/>
                  </a:lnTo>
                  <a:lnTo>
                    <a:pt x="224" y="481"/>
                  </a:lnTo>
                  <a:lnTo>
                    <a:pt x="223" y="482"/>
                  </a:lnTo>
                  <a:lnTo>
                    <a:pt x="223" y="483"/>
                  </a:lnTo>
                  <a:lnTo>
                    <a:pt x="223" y="485"/>
                  </a:lnTo>
                  <a:lnTo>
                    <a:pt x="222" y="485"/>
                  </a:lnTo>
                  <a:lnTo>
                    <a:pt x="222" y="486"/>
                  </a:lnTo>
                  <a:lnTo>
                    <a:pt x="220" y="486"/>
                  </a:lnTo>
                  <a:lnTo>
                    <a:pt x="219" y="486"/>
                  </a:lnTo>
                  <a:lnTo>
                    <a:pt x="218" y="487"/>
                  </a:lnTo>
                  <a:lnTo>
                    <a:pt x="217" y="487"/>
                  </a:lnTo>
                  <a:lnTo>
                    <a:pt x="217" y="488"/>
                  </a:lnTo>
                  <a:lnTo>
                    <a:pt x="218" y="489"/>
                  </a:lnTo>
                  <a:lnTo>
                    <a:pt x="219" y="489"/>
                  </a:lnTo>
                  <a:lnTo>
                    <a:pt x="219" y="490"/>
                  </a:lnTo>
                  <a:lnTo>
                    <a:pt x="220" y="490"/>
                  </a:lnTo>
                  <a:lnTo>
                    <a:pt x="220" y="492"/>
                  </a:lnTo>
                  <a:lnTo>
                    <a:pt x="220" y="493"/>
                  </a:lnTo>
                  <a:lnTo>
                    <a:pt x="220" y="494"/>
                  </a:lnTo>
                  <a:lnTo>
                    <a:pt x="222" y="494"/>
                  </a:lnTo>
                  <a:lnTo>
                    <a:pt x="220" y="495"/>
                  </a:lnTo>
                  <a:lnTo>
                    <a:pt x="222" y="496"/>
                  </a:lnTo>
                  <a:lnTo>
                    <a:pt x="222" y="497"/>
                  </a:lnTo>
                  <a:lnTo>
                    <a:pt x="222" y="499"/>
                  </a:lnTo>
                  <a:lnTo>
                    <a:pt x="222" y="500"/>
                  </a:lnTo>
                  <a:lnTo>
                    <a:pt x="222" y="501"/>
                  </a:lnTo>
                  <a:lnTo>
                    <a:pt x="222" y="502"/>
                  </a:lnTo>
                  <a:lnTo>
                    <a:pt x="222" y="503"/>
                  </a:lnTo>
                  <a:lnTo>
                    <a:pt x="223" y="503"/>
                  </a:lnTo>
                  <a:lnTo>
                    <a:pt x="223" y="504"/>
                  </a:lnTo>
                  <a:lnTo>
                    <a:pt x="223" y="506"/>
                  </a:lnTo>
                  <a:lnTo>
                    <a:pt x="223" y="507"/>
                  </a:lnTo>
                  <a:lnTo>
                    <a:pt x="223" y="508"/>
                  </a:lnTo>
                  <a:lnTo>
                    <a:pt x="222" y="508"/>
                  </a:lnTo>
                  <a:lnTo>
                    <a:pt x="222" y="509"/>
                  </a:lnTo>
                  <a:lnTo>
                    <a:pt x="222" y="510"/>
                  </a:lnTo>
                  <a:lnTo>
                    <a:pt x="220" y="510"/>
                  </a:lnTo>
                  <a:lnTo>
                    <a:pt x="219" y="510"/>
                  </a:lnTo>
                  <a:lnTo>
                    <a:pt x="219" y="511"/>
                  </a:lnTo>
                  <a:lnTo>
                    <a:pt x="218" y="511"/>
                  </a:lnTo>
                  <a:lnTo>
                    <a:pt x="218" y="513"/>
                  </a:lnTo>
                  <a:lnTo>
                    <a:pt x="217" y="513"/>
                  </a:lnTo>
                  <a:lnTo>
                    <a:pt x="217" y="514"/>
                  </a:lnTo>
                  <a:lnTo>
                    <a:pt x="217" y="515"/>
                  </a:lnTo>
                  <a:lnTo>
                    <a:pt x="217" y="516"/>
                  </a:lnTo>
                  <a:lnTo>
                    <a:pt x="217" y="517"/>
                  </a:lnTo>
                  <a:lnTo>
                    <a:pt x="217" y="518"/>
                  </a:lnTo>
                  <a:lnTo>
                    <a:pt x="217" y="520"/>
                  </a:lnTo>
                  <a:lnTo>
                    <a:pt x="217" y="521"/>
                  </a:lnTo>
                  <a:lnTo>
                    <a:pt x="217" y="522"/>
                  </a:lnTo>
                  <a:lnTo>
                    <a:pt x="218" y="523"/>
                  </a:lnTo>
                  <a:lnTo>
                    <a:pt x="218" y="524"/>
                  </a:lnTo>
                  <a:lnTo>
                    <a:pt x="219" y="525"/>
                  </a:lnTo>
                  <a:lnTo>
                    <a:pt x="219" y="527"/>
                  </a:lnTo>
                  <a:lnTo>
                    <a:pt x="218" y="527"/>
                  </a:lnTo>
                  <a:lnTo>
                    <a:pt x="218" y="528"/>
                  </a:lnTo>
                  <a:lnTo>
                    <a:pt x="219" y="529"/>
                  </a:lnTo>
                  <a:lnTo>
                    <a:pt x="220" y="529"/>
                  </a:lnTo>
                  <a:lnTo>
                    <a:pt x="220" y="530"/>
                  </a:lnTo>
                  <a:lnTo>
                    <a:pt x="220" y="531"/>
                  </a:lnTo>
                  <a:lnTo>
                    <a:pt x="222" y="531"/>
                  </a:lnTo>
                  <a:lnTo>
                    <a:pt x="220" y="531"/>
                  </a:lnTo>
                  <a:lnTo>
                    <a:pt x="220" y="532"/>
                  </a:lnTo>
                  <a:lnTo>
                    <a:pt x="220" y="534"/>
                  </a:lnTo>
                  <a:lnTo>
                    <a:pt x="220" y="535"/>
                  </a:lnTo>
                  <a:lnTo>
                    <a:pt x="222" y="535"/>
                  </a:lnTo>
                  <a:lnTo>
                    <a:pt x="222" y="536"/>
                  </a:lnTo>
                  <a:lnTo>
                    <a:pt x="222" y="537"/>
                  </a:lnTo>
                  <a:lnTo>
                    <a:pt x="222" y="538"/>
                  </a:lnTo>
                  <a:lnTo>
                    <a:pt x="223" y="539"/>
                  </a:lnTo>
                  <a:lnTo>
                    <a:pt x="223" y="541"/>
                  </a:lnTo>
                  <a:lnTo>
                    <a:pt x="224" y="541"/>
                  </a:lnTo>
                  <a:lnTo>
                    <a:pt x="224" y="542"/>
                  </a:lnTo>
                  <a:lnTo>
                    <a:pt x="225" y="543"/>
                  </a:lnTo>
                  <a:lnTo>
                    <a:pt x="225" y="544"/>
                  </a:lnTo>
                  <a:lnTo>
                    <a:pt x="225" y="545"/>
                  </a:lnTo>
                  <a:lnTo>
                    <a:pt x="226" y="545"/>
                  </a:lnTo>
                  <a:lnTo>
                    <a:pt x="229" y="549"/>
                  </a:lnTo>
                  <a:lnTo>
                    <a:pt x="231" y="550"/>
                  </a:lnTo>
                  <a:lnTo>
                    <a:pt x="232" y="551"/>
                  </a:lnTo>
                  <a:lnTo>
                    <a:pt x="233" y="552"/>
                  </a:lnTo>
                  <a:lnTo>
                    <a:pt x="234" y="553"/>
                  </a:lnTo>
                  <a:lnTo>
                    <a:pt x="234" y="555"/>
                  </a:lnTo>
                  <a:lnTo>
                    <a:pt x="234" y="556"/>
                  </a:lnTo>
                  <a:lnTo>
                    <a:pt x="236" y="557"/>
                  </a:lnTo>
                  <a:lnTo>
                    <a:pt x="236" y="560"/>
                  </a:lnTo>
                  <a:lnTo>
                    <a:pt x="237" y="563"/>
                  </a:lnTo>
                  <a:lnTo>
                    <a:pt x="237" y="564"/>
                  </a:lnTo>
                  <a:lnTo>
                    <a:pt x="237" y="565"/>
                  </a:lnTo>
                  <a:lnTo>
                    <a:pt x="238" y="566"/>
                  </a:lnTo>
                  <a:lnTo>
                    <a:pt x="239" y="567"/>
                  </a:lnTo>
                  <a:lnTo>
                    <a:pt x="239" y="569"/>
                  </a:lnTo>
                  <a:lnTo>
                    <a:pt x="240" y="571"/>
                  </a:lnTo>
                  <a:lnTo>
                    <a:pt x="240" y="572"/>
                  </a:lnTo>
                  <a:lnTo>
                    <a:pt x="241" y="573"/>
                  </a:lnTo>
                  <a:lnTo>
                    <a:pt x="241" y="574"/>
                  </a:lnTo>
                  <a:lnTo>
                    <a:pt x="241" y="576"/>
                  </a:lnTo>
                  <a:lnTo>
                    <a:pt x="243" y="577"/>
                  </a:lnTo>
                  <a:lnTo>
                    <a:pt x="243" y="578"/>
                  </a:lnTo>
                  <a:lnTo>
                    <a:pt x="243" y="579"/>
                  </a:lnTo>
                  <a:lnTo>
                    <a:pt x="243" y="580"/>
                  </a:lnTo>
                  <a:lnTo>
                    <a:pt x="244" y="581"/>
                  </a:lnTo>
                  <a:lnTo>
                    <a:pt x="244" y="584"/>
                  </a:lnTo>
                  <a:lnTo>
                    <a:pt x="244" y="585"/>
                  </a:lnTo>
                  <a:lnTo>
                    <a:pt x="244" y="586"/>
                  </a:lnTo>
                  <a:lnTo>
                    <a:pt x="244" y="591"/>
                  </a:lnTo>
                  <a:lnTo>
                    <a:pt x="244" y="592"/>
                  </a:lnTo>
                  <a:lnTo>
                    <a:pt x="244" y="593"/>
                  </a:lnTo>
                  <a:lnTo>
                    <a:pt x="244" y="594"/>
                  </a:lnTo>
                  <a:lnTo>
                    <a:pt x="244" y="596"/>
                  </a:lnTo>
                  <a:lnTo>
                    <a:pt x="244" y="597"/>
                  </a:lnTo>
                  <a:lnTo>
                    <a:pt x="244" y="598"/>
                  </a:lnTo>
                  <a:lnTo>
                    <a:pt x="245" y="599"/>
                  </a:lnTo>
                  <a:lnTo>
                    <a:pt x="245" y="600"/>
                  </a:lnTo>
                  <a:lnTo>
                    <a:pt x="245" y="601"/>
                  </a:lnTo>
                  <a:lnTo>
                    <a:pt x="246" y="604"/>
                  </a:lnTo>
                  <a:lnTo>
                    <a:pt x="246" y="605"/>
                  </a:lnTo>
                  <a:lnTo>
                    <a:pt x="246" y="606"/>
                  </a:lnTo>
                  <a:lnTo>
                    <a:pt x="246" y="607"/>
                  </a:lnTo>
                  <a:lnTo>
                    <a:pt x="247" y="607"/>
                  </a:lnTo>
                  <a:lnTo>
                    <a:pt x="247" y="608"/>
                  </a:lnTo>
                  <a:lnTo>
                    <a:pt x="247" y="610"/>
                  </a:lnTo>
                  <a:lnTo>
                    <a:pt x="247" y="611"/>
                  </a:lnTo>
                  <a:lnTo>
                    <a:pt x="247" y="612"/>
                  </a:lnTo>
                  <a:lnTo>
                    <a:pt x="247" y="613"/>
                  </a:lnTo>
                  <a:lnTo>
                    <a:pt x="247" y="614"/>
                  </a:lnTo>
                  <a:lnTo>
                    <a:pt x="248" y="615"/>
                  </a:lnTo>
                  <a:lnTo>
                    <a:pt x="248" y="617"/>
                  </a:lnTo>
                  <a:lnTo>
                    <a:pt x="248" y="618"/>
                  </a:lnTo>
                  <a:lnTo>
                    <a:pt x="248" y="619"/>
                  </a:lnTo>
                  <a:lnTo>
                    <a:pt x="248" y="620"/>
                  </a:lnTo>
                  <a:lnTo>
                    <a:pt x="248" y="621"/>
                  </a:lnTo>
                  <a:lnTo>
                    <a:pt x="248" y="622"/>
                  </a:lnTo>
                  <a:lnTo>
                    <a:pt x="250" y="624"/>
                  </a:lnTo>
                  <a:lnTo>
                    <a:pt x="250" y="625"/>
                  </a:lnTo>
                  <a:lnTo>
                    <a:pt x="250" y="626"/>
                  </a:lnTo>
                  <a:lnTo>
                    <a:pt x="250" y="627"/>
                  </a:lnTo>
                  <a:lnTo>
                    <a:pt x="250" y="628"/>
                  </a:lnTo>
                  <a:lnTo>
                    <a:pt x="250" y="629"/>
                  </a:lnTo>
                  <a:lnTo>
                    <a:pt x="251" y="629"/>
                  </a:lnTo>
                  <a:lnTo>
                    <a:pt x="252" y="631"/>
                  </a:lnTo>
                  <a:lnTo>
                    <a:pt x="252" y="632"/>
                  </a:lnTo>
                  <a:lnTo>
                    <a:pt x="252" y="633"/>
                  </a:lnTo>
                  <a:lnTo>
                    <a:pt x="252" y="634"/>
                  </a:lnTo>
                  <a:lnTo>
                    <a:pt x="253" y="634"/>
                  </a:lnTo>
                  <a:lnTo>
                    <a:pt x="253" y="635"/>
                  </a:lnTo>
                  <a:lnTo>
                    <a:pt x="253" y="636"/>
                  </a:lnTo>
                  <a:lnTo>
                    <a:pt x="253" y="638"/>
                  </a:lnTo>
                  <a:lnTo>
                    <a:pt x="253" y="639"/>
                  </a:lnTo>
                  <a:lnTo>
                    <a:pt x="253" y="640"/>
                  </a:lnTo>
                  <a:lnTo>
                    <a:pt x="253" y="641"/>
                  </a:lnTo>
                  <a:lnTo>
                    <a:pt x="253" y="642"/>
                  </a:lnTo>
                  <a:lnTo>
                    <a:pt x="253" y="643"/>
                  </a:lnTo>
                  <a:lnTo>
                    <a:pt x="253" y="645"/>
                  </a:lnTo>
                  <a:lnTo>
                    <a:pt x="253" y="646"/>
                  </a:lnTo>
                  <a:lnTo>
                    <a:pt x="253" y="647"/>
                  </a:lnTo>
                  <a:lnTo>
                    <a:pt x="253" y="648"/>
                  </a:lnTo>
                  <a:lnTo>
                    <a:pt x="253" y="649"/>
                  </a:lnTo>
                  <a:lnTo>
                    <a:pt x="253" y="650"/>
                  </a:lnTo>
                  <a:lnTo>
                    <a:pt x="252" y="653"/>
                  </a:lnTo>
                  <a:lnTo>
                    <a:pt x="252" y="654"/>
                  </a:lnTo>
                  <a:lnTo>
                    <a:pt x="252" y="655"/>
                  </a:lnTo>
                  <a:lnTo>
                    <a:pt x="253" y="655"/>
                  </a:lnTo>
                  <a:lnTo>
                    <a:pt x="253" y="656"/>
                  </a:lnTo>
                  <a:lnTo>
                    <a:pt x="252" y="656"/>
                  </a:lnTo>
                  <a:lnTo>
                    <a:pt x="252" y="657"/>
                  </a:lnTo>
                  <a:lnTo>
                    <a:pt x="252" y="659"/>
                  </a:lnTo>
                  <a:lnTo>
                    <a:pt x="251" y="659"/>
                  </a:lnTo>
                  <a:lnTo>
                    <a:pt x="251" y="660"/>
                  </a:lnTo>
                  <a:lnTo>
                    <a:pt x="251" y="661"/>
                  </a:lnTo>
                  <a:lnTo>
                    <a:pt x="250" y="661"/>
                  </a:lnTo>
                  <a:lnTo>
                    <a:pt x="248" y="661"/>
                  </a:lnTo>
                  <a:lnTo>
                    <a:pt x="248" y="662"/>
                  </a:lnTo>
                  <a:lnTo>
                    <a:pt x="247" y="662"/>
                  </a:lnTo>
                  <a:lnTo>
                    <a:pt x="246" y="662"/>
                  </a:lnTo>
                  <a:lnTo>
                    <a:pt x="245" y="662"/>
                  </a:lnTo>
                  <a:lnTo>
                    <a:pt x="245" y="663"/>
                  </a:lnTo>
                  <a:lnTo>
                    <a:pt x="244" y="663"/>
                  </a:lnTo>
                  <a:lnTo>
                    <a:pt x="243" y="663"/>
                  </a:lnTo>
                  <a:lnTo>
                    <a:pt x="241" y="663"/>
                  </a:lnTo>
                  <a:lnTo>
                    <a:pt x="240" y="663"/>
                  </a:lnTo>
                  <a:lnTo>
                    <a:pt x="239" y="663"/>
                  </a:lnTo>
                  <a:lnTo>
                    <a:pt x="238" y="663"/>
                  </a:lnTo>
                  <a:lnTo>
                    <a:pt x="237" y="663"/>
                  </a:lnTo>
                  <a:lnTo>
                    <a:pt x="236" y="663"/>
                  </a:lnTo>
                  <a:lnTo>
                    <a:pt x="236" y="664"/>
                  </a:lnTo>
                  <a:lnTo>
                    <a:pt x="234" y="664"/>
                  </a:lnTo>
                  <a:lnTo>
                    <a:pt x="233" y="666"/>
                  </a:lnTo>
                  <a:lnTo>
                    <a:pt x="233" y="667"/>
                  </a:lnTo>
                  <a:lnTo>
                    <a:pt x="232" y="667"/>
                  </a:lnTo>
                  <a:lnTo>
                    <a:pt x="232" y="668"/>
                  </a:lnTo>
                  <a:lnTo>
                    <a:pt x="231" y="668"/>
                  </a:lnTo>
                  <a:lnTo>
                    <a:pt x="231" y="669"/>
                  </a:lnTo>
                  <a:lnTo>
                    <a:pt x="230" y="669"/>
                  </a:lnTo>
                  <a:lnTo>
                    <a:pt x="230" y="670"/>
                  </a:lnTo>
                  <a:lnTo>
                    <a:pt x="230" y="671"/>
                  </a:lnTo>
                  <a:lnTo>
                    <a:pt x="231" y="671"/>
                  </a:lnTo>
                  <a:lnTo>
                    <a:pt x="231" y="673"/>
                  </a:lnTo>
                  <a:lnTo>
                    <a:pt x="232" y="673"/>
                  </a:lnTo>
                  <a:lnTo>
                    <a:pt x="232" y="674"/>
                  </a:lnTo>
                  <a:lnTo>
                    <a:pt x="233" y="674"/>
                  </a:lnTo>
                  <a:lnTo>
                    <a:pt x="234" y="674"/>
                  </a:lnTo>
                  <a:lnTo>
                    <a:pt x="236" y="675"/>
                  </a:lnTo>
                  <a:lnTo>
                    <a:pt x="237" y="675"/>
                  </a:lnTo>
                  <a:lnTo>
                    <a:pt x="238" y="675"/>
                  </a:lnTo>
                  <a:lnTo>
                    <a:pt x="239" y="676"/>
                  </a:lnTo>
                  <a:lnTo>
                    <a:pt x="239" y="677"/>
                  </a:lnTo>
                  <a:lnTo>
                    <a:pt x="240" y="677"/>
                  </a:lnTo>
                  <a:lnTo>
                    <a:pt x="241" y="678"/>
                  </a:lnTo>
                  <a:lnTo>
                    <a:pt x="243" y="680"/>
                  </a:lnTo>
                  <a:lnTo>
                    <a:pt x="243" y="681"/>
                  </a:lnTo>
                  <a:lnTo>
                    <a:pt x="244" y="681"/>
                  </a:lnTo>
                  <a:lnTo>
                    <a:pt x="244" y="682"/>
                  </a:lnTo>
                  <a:lnTo>
                    <a:pt x="244" y="683"/>
                  </a:lnTo>
                  <a:lnTo>
                    <a:pt x="244" y="684"/>
                  </a:lnTo>
                  <a:lnTo>
                    <a:pt x="244" y="685"/>
                  </a:lnTo>
                  <a:lnTo>
                    <a:pt x="243" y="687"/>
                  </a:lnTo>
                  <a:lnTo>
                    <a:pt x="241" y="688"/>
                  </a:lnTo>
                  <a:lnTo>
                    <a:pt x="240" y="689"/>
                  </a:lnTo>
                  <a:lnTo>
                    <a:pt x="239" y="689"/>
                  </a:lnTo>
                  <a:lnTo>
                    <a:pt x="239" y="690"/>
                  </a:lnTo>
                  <a:lnTo>
                    <a:pt x="238" y="690"/>
                  </a:lnTo>
                  <a:lnTo>
                    <a:pt x="238" y="691"/>
                  </a:lnTo>
                  <a:lnTo>
                    <a:pt x="237" y="692"/>
                  </a:lnTo>
                  <a:lnTo>
                    <a:pt x="236" y="692"/>
                  </a:lnTo>
                  <a:lnTo>
                    <a:pt x="236" y="694"/>
                  </a:lnTo>
                  <a:lnTo>
                    <a:pt x="234" y="695"/>
                  </a:lnTo>
                  <a:lnTo>
                    <a:pt x="234" y="696"/>
                  </a:lnTo>
                  <a:lnTo>
                    <a:pt x="234" y="697"/>
                  </a:lnTo>
                  <a:lnTo>
                    <a:pt x="233" y="697"/>
                  </a:lnTo>
                  <a:lnTo>
                    <a:pt x="233" y="698"/>
                  </a:lnTo>
                  <a:lnTo>
                    <a:pt x="233" y="699"/>
                  </a:lnTo>
                  <a:lnTo>
                    <a:pt x="233" y="701"/>
                  </a:lnTo>
                  <a:lnTo>
                    <a:pt x="233" y="702"/>
                  </a:lnTo>
                  <a:lnTo>
                    <a:pt x="233" y="703"/>
                  </a:lnTo>
                  <a:lnTo>
                    <a:pt x="233" y="704"/>
                  </a:lnTo>
                  <a:lnTo>
                    <a:pt x="233" y="705"/>
                  </a:lnTo>
                  <a:lnTo>
                    <a:pt x="233" y="706"/>
                  </a:lnTo>
                  <a:lnTo>
                    <a:pt x="234" y="708"/>
                  </a:lnTo>
                  <a:lnTo>
                    <a:pt x="234" y="709"/>
                  </a:lnTo>
                  <a:lnTo>
                    <a:pt x="233" y="708"/>
                  </a:lnTo>
                  <a:lnTo>
                    <a:pt x="232" y="706"/>
                  </a:lnTo>
                  <a:lnTo>
                    <a:pt x="232" y="705"/>
                  </a:lnTo>
                  <a:lnTo>
                    <a:pt x="231" y="705"/>
                  </a:lnTo>
                  <a:lnTo>
                    <a:pt x="229" y="703"/>
                  </a:lnTo>
                  <a:lnTo>
                    <a:pt x="227" y="703"/>
                  </a:lnTo>
                  <a:lnTo>
                    <a:pt x="227" y="702"/>
                  </a:lnTo>
                  <a:lnTo>
                    <a:pt x="226" y="702"/>
                  </a:lnTo>
                  <a:lnTo>
                    <a:pt x="226" y="701"/>
                  </a:lnTo>
                  <a:lnTo>
                    <a:pt x="225" y="699"/>
                  </a:lnTo>
                  <a:lnTo>
                    <a:pt x="224" y="698"/>
                  </a:lnTo>
                  <a:lnTo>
                    <a:pt x="223" y="698"/>
                  </a:lnTo>
                  <a:lnTo>
                    <a:pt x="223" y="697"/>
                  </a:lnTo>
                  <a:lnTo>
                    <a:pt x="222" y="696"/>
                  </a:lnTo>
                  <a:lnTo>
                    <a:pt x="220" y="695"/>
                  </a:lnTo>
                  <a:lnTo>
                    <a:pt x="219" y="695"/>
                  </a:lnTo>
                  <a:lnTo>
                    <a:pt x="219" y="694"/>
                  </a:lnTo>
                  <a:lnTo>
                    <a:pt x="218" y="694"/>
                  </a:lnTo>
                  <a:lnTo>
                    <a:pt x="218" y="692"/>
                  </a:lnTo>
                  <a:lnTo>
                    <a:pt x="217" y="691"/>
                  </a:lnTo>
                  <a:lnTo>
                    <a:pt x="216" y="690"/>
                  </a:lnTo>
                  <a:lnTo>
                    <a:pt x="215" y="690"/>
                  </a:lnTo>
                  <a:lnTo>
                    <a:pt x="212" y="688"/>
                  </a:lnTo>
                  <a:lnTo>
                    <a:pt x="211" y="687"/>
                  </a:lnTo>
                  <a:lnTo>
                    <a:pt x="211" y="685"/>
                  </a:lnTo>
                  <a:lnTo>
                    <a:pt x="210" y="685"/>
                  </a:lnTo>
                  <a:lnTo>
                    <a:pt x="210" y="684"/>
                  </a:lnTo>
                  <a:lnTo>
                    <a:pt x="209" y="684"/>
                  </a:lnTo>
                  <a:lnTo>
                    <a:pt x="208" y="683"/>
                  </a:lnTo>
                  <a:lnTo>
                    <a:pt x="206" y="682"/>
                  </a:lnTo>
                  <a:lnTo>
                    <a:pt x="205" y="681"/>
                  </a:lnTo>
                  <a:lnTo>
                    <a:pt x="204" y="680"/>
                  </a:lnTo>
                  <a:lnTo>
                    <a:pt x="203" y="678"/>
                  </a:lnTo>
                  <a:lnTo>
                    <a:pt x="202" y="678"/>
                  </a:lnTo>
                  <a:lnTo>
                    <a:pt x="202" y="677"/>
                  </a:lnTo>
                  <a:lnTo>
                    <a:pt x="201" y="677"/>
                  </a:lnTo>
                  <a:lnTo>
                    <a:pt x="201" y="676"/>
                  </a:lnTo>
                  <a:lnTo>
                    <a:pt x="199" y="675"/>
                  </a:lnTo>
                  <a:lnTo>
                    <a:pt x="198" y="675"/>
                  </a:lnTo>
                  <a:lnTo>
                    <a:pt x="198" y="674"/>
                  </a:lnTo>
                  <a:lnTo>
                    <a:pt x="197" y="674"/>
                  </a:lnTo>
                  <a:lnTo>
                    <a:pt x="195" y="671"/>
                  </a:lnTo>
                  <a:lnTo>
                    <a:pt x="195" y="670"/>
                  </a:lnTo>
                  <a:lnTo>
                    <a:pt x="194" y="669"/>
                  </a:lnTo>
                  <a:lnTo>
                    <a:pt x="192" y="668"/>
                  </a:lnTo>
                  <a:lnTo>
                    <a:pt x="191" y="667"/>
                  </a:lnTo>
                  <a:lnTo>
                    <a:pt x="190" y="667"/>
                  </a:lnTo>
                  <a:lnTo>
                    <a:pt x="190" y="666"/>
                  </a:lnTo>
                  <a:lnTo>
                    <a:pt x="189" y="666"/>
                  </a:lnTo>
                  <a:lnTo>
                    <a:pt x="188" y="664"/>
                  </a:lnTo>
                  <a:lnTo>
                    <a:pt x="187" y="663"/>
                  </a:lnTo>
                  <a:lnTo>
                    <a:pt x="187" y="662"/>
                  </a:lnTo>
                  <a:lnTo>
                    <a:pt x="185" y="662"/>
                  </a:lnTo>
                  <a:lnTo>
                    <a:pt x="185" y="661"/>
                  </a:lnTo>
                  <a:lnTo>
                    <a:pt x="184" y="661"/>
                  </a:lnTo>
                  <a:lnTo>
                    <a:pt x="183" y="660"/>
                  </a:lnTo>
                  <a:lnTo>
                    <a:pt x="182" y="659"/>
                  </a:lnTo>
                  <a:lnTo>
                    <a:pt x="181" y="657"/>
                  </a:lnTo>
                  <a:lnTo>
                    <a:pt x="180" y="657"/>
                  </a:lnTo>
                  <a:lnTo>
                    <a:pt x="180" y="656"/>
                  </a:lnTo>
                  <a:lnTo>
                    <a:pt x="178" y="656"/>
                  </a:lnTo>
                  <a:lnTo>
                    <a:pt x="178" y="655"/>
                  </a:lnTo>
                  <a:lnTo>
                    <a:pt x="177" y="655"/>
                  </a:lnTo>
                  <a:lnTo>
                    <a:pt x="177" y="654"/>
                  </a:lnTo>
                  <a:lnTo>
                    <a:pt x="176" y="654"/>
                  </a:lnTo>
                  <a:lnTo>
                    <a:pt x="175" y="653"/>
                  </a:lnTo>
                  <a:lnTo>
                    <a:pt x="175" y="652"/>
                  </a:lnTo>
                  <a:lnTo>
                    <a:pt x="174" y="652"/>
                  </a:lnTo>
                  <a:lnTo>
                    <a:pt x="174" y="650"/>
                  </a:lnTo>
                  <a:lnTo>
                    <a:pt x="173" y="650"/>
                  </a:lnTo>
                  <a:lnTo>
                    <a:pt x="173" y="649"/>
                  </a:lnTo>
                  <a:lnTo>
                    <a:pt x="171" y="648"/>
                  </a:lnTo>
                  <a:lnTo>
                    <a:pt x="170" y="647"/>
                  </a:lnTo>
                  <a:lnTo>
                    <a:pt x="169" y="647"/>
                  </a:lnTo>
                  <a:lnTo>
                    <a:pt x="168" y="646"/>
                  </a:lnTo>
                  <a:lnTo>
                    <a:pt x="167" y="645"/>
                  </a:lnTo>
                  <a:lnTo>
                    <a:pt x="166" y="643"/>
                  </a:lnTo>
                  <a:lnTo>
                    <a:pt x="164" y="642"/>
                  </a:lnTo>
                  <a:lnTo>
                    <a:pt x="162" y="640"/>
                  </a:lnTo>
                  <a:lnTo>
                    <a:pt x="161" y="640"/>
                  </a:lnTo>
                  <a:lnTo>
                    <a:pt x="161" y="639"/>
                  </a:lnTo>
                  <a:lnTo>
                    <a:pt x="157" y="636"/>
                  </a:lnTo>
                  <a:lnTo>
                    <a:pt x="157" y="635"/>
                  </a:lnTo>
                  <a:lnTo>
                    <a:pt x="156" y="634"/>
                  </a:lnTo>
                  <a:lnTo>
                    <a:pt x="154" y="633"/>
                  </a:lnTo>
                  <a:lnTo>
                    <a:pt x="154" y="632"/>
                  </a:lnTo>
                  <a:lnTo>
                    <a:pt x="153" y="632"/>
                  </a:lnTo>
                  <a:lnTo>
                    <a:pt x="152" y="629"/>
                  </a:lnTo>
                  <a:lnTo>
                    <a:pt x="150" y="629"/>
                  </a:lnTo>
                  <a:lnTo>
                    <a:pt x="150" y="628"/>
                  </a:lnTo>
                  <a:lnTo>
                    <a:pt x="149" y="627"/>
                  </a:lnTo>
                  <a:lnTo>
                    <a:pt x="148" y="627"/>
                  </a:lnTo>
                  <a:lnTo>
                    <a:pt x="148" y="626"/>
                  </a:lnTo>
                  <a:lnTo>
                    <a:pt x="147" y="626"/>
                  </a:lnTo>
                  <a:lnTo>
                    <a:pt x="147" y="625"/>
                  </a:lnTo>
                  <a:lnTo>
                    <a:pt x="146" y="625"/>
                  </a:lnTo>
                  <a:lnTo>
                    <a:pt x="145" y="624"/>
                  </a:lnTo>
                  <a:lnTo>
                    <a:pt x="143" y="622"/>
                  </a:lnTo>
                  <a:lnTo>
                    <a:pt x="142" y="621"/>
                  </a:lnTo>
                  <a:lnTo>
                    <a:pt x="141" y="621"/>
                  </a:lnTo>
                  <a:lnTo>
                    <a:pt x="141" y="620"/>
                  </a:lnTo>
                  <a:lnTo>
                    <a:pt x="140" y="619"/>
                  </a:lnTo>
                  <a:lnTo>
                    <a:pt x="138" y="618"/>
                  </a:lnTo>
                  <a:lnTo>
                    <a:pt x="135" y="615"/>
                  </a:lnTo>
                  <a:lnTo>
                    <a:pt x="134" y="614"/>
                  </a:lnTo>
                  <a:lnTo>
                    <a:pt x="134" y="613"/>
                  </a:lnTo>
                  <a:lnTo>
                    <a:pt x="133" y="612"/>
                  </a:lnTo>
                  <a:lnTo>
                    <a:pt x="132" y="612"/>
                  </a:lnTo>
                  <a:lnTo>
                    <a:pt x="132" y="611"/>
                  </a:lnTo>
                  <a:lnTo>
                    <a:pt x="131" y="611"/>
                  </a:lnTo>
                  <a:lnTo>
                    <a:pt x="127" y="607"/>
                  </a:lnTo>
                  <a:lnTo>
                    <a:pt x="124" y="604"/>
                  </a:lnTo>
                  <a:lnTo>
                    <a:pt x="122" y="604"/>
                  </a:lnTo>
                  <a:lnTo>
                    <a:pt x="122" y="603"/>
                  </a:lnTo>
                  <a:lnTo>
                    <a:pt x="120" y="601"/>
                  </a:lnTo>
                  <a:lnTo>
                    <a:pt x="119" y="600"/>
                  </a:lnTo>
                  <a:lnTo>
                    <a:pt x="114" y="594"/>
                  </a:lnTo>
                  <a:lnTo>
                    <a:pt x="112" y="593"/>
                  </a:lnTo>
                  <a:lnTo>
                    <a:pt x="111" y="592"/>
                  </a:lnTo>
                  <a:lnTo>
                    <a:pt x="110" y="591"/>
                  </a:lnTo>
                  <a:lnTo>
                    <a:pt x="107" y="588"/>
                  </a:lnTo>
                  <a:lnTo>
                    <a:pt x="106" y="587"/>
                  </a:lnTo>
                  <a:lnTo>
                    <a:pt x="105" y="587"/>
                  </a:lnTo>
                  <a:lnTo>
                    <a:pt x="105" y="586"/>
                  </a:lnTo>
                  <a:lnTo>
                    <a:pt x="104" y="585"/>
                  </a:lnTo>
                  <a:lnTo>
                    <a:pt x="103" y="585"/>
                  </a:lnTo>
                  <a:lnTo>
                    <a:pt x="103" y="584"/>
                  </a:lnTo>
                  <a:lnTo>
                    <a:pt x="101" y="584"/>
                  </a:lnTo>
                  <a:lnTo>
                    <a:pt x="101" y="583"/>
                  </a:lnTo>
                  <a:lnTo>
                    <a:pt x="100" y="583"/>
                  </a:lnTo>
                  <a:lnTo>
                    <a:pt x="99" y="581"/>
                  </a:lnTo>
                  <a:lnTo>
                    <a:pt x="98" y="579"/>
                  </a:lnTo>
                  <a:lnTo>
                    <a:pt x="96" y="578"/>
                  </a:lnTo>
                  <a:lnTo>
                    <a:pt x="94" y="577"/>
                  </a:lnTo>
                  <a:lnTo>
                    <a:pt x="93" y="576"/>
                  </a:lnTo>
                  <a:lnTo>
                    <a:pt x="92" y="574"/>
                  </a:lnTo>
                  <a:lnTo>
                    <a:pt x="91" y="573"/>
                  </a:lnTo>
                  <a:lnTo>
                    <a:pt x="91" y="572"/>
                  </a:lnTo>
                  <a:lnTo>
                    <a:pt x="90" y="572"/>
                  </a:lnTo>
                  <a:lnTo>
                    <a:pt x="89" y="572"/>
                  </a:lnTo>
                  <a:lnTo>
                    <a:pt x="89" y="571"/>
                  </a:lnTo>
                  <a:lnTo>
                    <a:pt x="87" y="571"/>
                  </a:lnTo>
                  <a:lnTo>
                    <a:pt x="87" y="570"/>
                  </a:lnTo>
                  <a:lnTo>
                    <a:pt x="86" y="570"/>
                  </a:lnTo>
                  <a:lnTo>
                    <a:pt x="86" y="569"/>
                  </a:lnTo>
                  <a:lnTo>
                    <a:pt x="85" y="569"/>
                  </a:lnTo>
                  <a:lnTo>
                    <a:pt x="85" y="567"/>
                  </a:lnTo>
                  <a:lnTo>
                    <a:pt x="84" y="567"/>
                  </a:lnTo>
                  <a:lnTo>
                    <a:pt x="84" y="566"/>
                  </a:lnTo>
                  <a:lnTo>
                    <a:pt x="82" y="565"/>
                  </a:lnTo>
                  <a:lnTo>
                    <a:pt x="82" y="564"/>
                  </a:lnTo>
                  <a:lnTo>
                    <a:pt x="80" y="564"/>
                  </a:lnTo>
                  <a:lnTo>
                    <a:pt x="79" y="563"/>
                  </a:lnTo>
                  <a:lnTo>
                    <a:pt x="78" y="562"/>
                  </a:lnTo>
                  <a:lnTo>
                    <a:pt x="76" y="559"/>
                  </a:lnTo>
                  <a:lnTo>
                    <a:pt x="76" y="558"/>
                  </a:lnTo>
                  <a:lnTo>
                    <a:pt x="75" y="558"/>
                  </a:lnTo>
                  <a:lnTo>
                    <a:pt x="72" y="556"/>
                  </a:lnTo>
                  <a:lnTo>
                    <a:pt x="71" y="555"/>
                  </a:lnTo>
                  <a:lnTo>
                    <a:pt x="70" y="553"/>
                  </a:lnTo>
                  <a:lnTo>
                    <a:pt x="68" y="551"/>
                  </a:lnTo>
                  <a:lnTo>
                    <a:pt x="66" y="550"/>
                  </a:lnTo>
                  <a:lnTo>
                    <a:pt x="65" y="549"/>
                  </a:lnTo>
                  <a:lnTo>
                    <a:pt x="64" y="548"/>
                  </a:lnTo>
                  <a:lnTo>
                    <a:pt x="62" y="545"/>
                  </a:lnTo>
                  <a:lnTo>
                    <a:pt x="61" y="545"/>
                  </a:lnTo>
                  <a:lnTo>
                    <a:pt x="61" y="544"/>
                  </a:lnTo>
                  <a:lnTo>
                    <a:pt x="59" y="544"/>
                  </a:lnTo>
                  <a:lnTo>
                    <a:pt x="59" y="543"/>
                  </a:lnTo>
                  <a:lnTo>
                    <a:pt x="57" y="541"/>
                  </a:lnTo>
                  <a:lnTo>
                    <a:pt x="56" y="541"/>
                  </a:lnTo>
                  <a:lnTo>
                    <a:pt x="56" y="539"/>
                  </a:lnTo>
                  <a:lnTo>
                    <a:pt x="55" y="539"/>
                  </a:lnTo>
                  <a:lnTo>
                    <a:pt x="52" y="537"/>
                  </a:lnTo>
                  <a:lnTo>
                    <a:pt x="51" y="536"/>
                  </a:lnTo>
                  <a:lnTo>
                    <a:pt x="50" y="535"/>
                  </a:lnTo>
                  <a:lnTo>
                    <a:pt x="49" y="534"/>
                  </a:lnTo>
                  <a:lnTo>
                    <a:pt x="48" y="532"/>
                  </a:lnTo>
                  <a:lnTo>
                    <a:pt x="47" y="531"/>
                  </a:lnTo>
                  <a:lnTo>
                    <a:pt x="45" y="530"/>
                  </a:lnTo>
                  <a:lnTo>
                    <a:pt x="44" y="529"/>
                  </a:lnTo>
                  <a:lnTo>
                    <a:pt x="43" y="529"/>
                  </a:lnTo>
                  <a:lnTo>
                    <a:pt x="43" y="528"/>
                  </a:lnTo>
                  <a:lnTo>
                    <a:pt x="42" y="527"/>
                  </a:lnTo>
                  <a:lnTo>
                    <a:pt x="41" y="527"/>
                  </a:lnTo>
                  <a:lnTo>
                    <a:pt x="41" y="525"/>
                  </a:lnTo>
                  <a:lnTo>
                    <a:pt x="39" y="524"/>
                  </a:lnTo>
                  <a:lnTo>
                    <a:pt x="38" y="524"/>
                  </a:lnTo>
                  <a:lnTo>
                    <a:pt x="38" y="523"/>
                  </a:lnTo>
                  <a:lnTo>
                    <a:pt x="37" y="522"/>
                  </a:lnTo>
                  <a:lnTo>
                    <a:pt x="36" y="521"/>
                  </a:lnTo>
                  <a:lnTo>
                    <a:pt x="35" y="521"/>
                  </a:lnTo>
                  <a:lnTo>
                    <a:pt x="35" y="520"/>
                  </a:lnTo>
                  <a:lnTo>
                    <a:pt x="34" y="518"/>
                  </a:lnTo>
                  <a:lnTo>
                    <a:pt x="32" y="518"/>
                  </a:lnTo>
                  <a:lnTo>
                    <a:pt x="32" y="517"/>
                  </a:lnTo>
                  <a:lnTo>
                    <a:pt x="31" y="517"/>
                  </a:lnTo>
                  <a:lnTo>
                    <a:pt x="30" y="516"/>
                  </a:lnTo>
                  <a:lnTo>
                    <a:pt x="30" y="515"/>
                  </a:lnTo>
                  <a:lnTo>
                    <a:pt x="29" y="515"/>
                  </a:lnTo>
                  <a:lnTo>
                    <a:pt x="28" y="514"/>
                  </a:lnTo>
                  <a:lnTo>
                    <a:pt x="27" y="513"/>
                  </a:lnTo>
                  <a:lnTo>
                    <a:pt x="21" y="507"/>
                  </a:lnTo>
                  <a:lnTo>
                    <a:pt x="20" y="506"/>
                  </a:lnTo>
                  <a:lnTo>
                    <a:pt x="18" y="504"/>
                  </a:lnTo>
                  <a:lnTo>
                    <a:pt x="17" y="504"/>
                  </a:lnTo>
                  <a:lnTo>
                    <a:pt x="16" y="502"/>
                  </a:lnTo>
                  <a:lnTo>
                    <a:pt x="15" y="502"/>
                  </a:lnTo>
                  <a:lnTo>
                    <a:pt x="15" y="501"/>
                  </a:lnTo>
                  <a:lnTo>
                    <a:pt x="14" y="501"/>
                  </a:lnTo>
                  <a:lnTo>
                    <a:pt x="13" y="500"/>
                  </a:lnTo>
                  <a:lnTo>
                    <a:pt x="13" y="499"/>
                  </a:lnTo>
                  <a:lnTo>
                    <a:pt x="11" y="499"/>
                  </a:lnTo>
                  <a:lnTo>
                    <a:pt x="10" y="497"/>
                  </a:lnTo>
                  <a:lnTo>
                    <a:pt x="9" y="496"/>
                  </a:lnTo>
                  <a:lnTo>
                    <a:pt x="7" y="494"/>
                  </a:lnTo>
                  <a:lnTo>
                    <a:pt x="6" y="493"/>
                  </a:lnTo>
                  <a:lnTo>
                    <a:pt x="4" y="492"/>
                  </a:lnTo>
                  <a:lnTo>
                    <a:pt x="3" y="490"/>
                  </a:lnTo>
                  <a:lnTo>
                    <a:pt x="1" y="489"/>
                  </a:lnTo>
                  <a:lnTo>
                    <a:pt x="1" y="488"/>
                  </a:lnTo>
                  <a:lnTo>
                    <a:pt x="0" y="488"/>
                  </a:lnTo>
                  <a:lnTo>
                    <a:pt x="2" y="488"/>
                  </a:lnTo>
                  <a:lnTo>
                    <a:pt x="7" y="488"/>
                  </a:lnTo>
                  <a:lnTo>
                    <a:pt x="10" y="488"/>
                  </a:lnTo>
                  <a:lnTo>
                    <a:pt x="11" y="488"/>
                  </a:lnTo>
                  <a:lnTo>
                    <a:pt x="15" y="487"/>
                  </a:lnTo>
                  <a:lnTo>
                    <a:pt x="18" y="487"/>
                  </a:lnTo>
                  <a:lnTo>
                    <a:pt x="20" y="487"/>
                  </a:lnTo>
                  <a:lnTo>
                    <a:pt x="21" y="487"/>
                  </a:lnTo>
                  <a:lnTo>
                    <a:pt x="24" y="487"/>
                  </a:lnTo>
                  <a:lnTo>
                    <a:pt x="28" y="487"/>
                  </a:lnTo>
                  <a:lnTo>
                    <a:pt x="31" y="487"/>
                  </a:lnTo>
                  <a:lnTo>
                    <a:pt x="35" y="487"/>
                  </a:lnTo>
                  <a:lnTo>
                    <a:pt x="36" y="487"/>
                  </a:lnTo>
                  <a:lnTo>
                    <a:pt x="37" y="487"/>
                  </a:lnTo>
                  <a:lnTo>
                    <a:pt x="39" y="487"/>
                  </a:lnTo>
                  <a:lnTo>
                    <a:pt x="42" y="487"/>
                  </a:lnTo>
                  <a:lnTo>
                    <a:pt x="43" y="487"/>
                  </a:lnTo>
                  <a:lnTo>
                    <a:pt x="44" y="487"/>
                  </a:lnTo>
                  <a:lnTo>
                    <a:pt x="48" y="487"/>
                  </a:lnTo>
                  <a:lnTo>
                    <a:pt x="50" y="487"/>
                  </a:lnTo>
                  <a:lnTo>
                    <a:pt x="51" y="487"/>
                  </a:lnTo>
                  <a:lnTo>
                    <a:pt x="51" y="483"/>
                  </a:lnTo>
                  <a:lnTo>
                    <a:pt x="50" y="476"/>
                  </a:lnTo>
                  <a:lnTo>
                    <a:pt x="50" y="467"/>
                  </a:lnTo>
                  <a:lnTo>
                    <a:pt x="50" y="465"/>
                  </a:lnTo>
                  <a:lnTo>
                    <a:pt x="50" y="464"/>
                  </a:lnTo>
                  <a:lnTo>
                    <a:pt x="50" y="462"/>
                  </a:lnTo>
                  <a:lnTo>
                    <a:pt x="50" y="461"/>
                  </a:lnTo>
                  <a:lnTo>
                    <a:pt x="50" y="454"/>
                  </a:lnTo>
                  <a:lnTo>
                    <a:pt x="50" y="444"/>
                  </a:lnTo>
                  <a:lnTo>
                    <a:pt x="50" y="437"/>
                  </a:lnTo>
                  <a:lnTo>
                    <a:pt x="49" y="434"/>
                  </a:lnTo>
                  <a:lnTo>
                    <a:pt x="49" y="433"/>
                  </a:lnTo>
                  <a:lnTo>
                    <a:pt x="49" y="427"/>
                  </a:lnTo>
                  <a:lnTo>
                    <a:pt x="49" y="426"/>
                  </a:lnTo>
                  <a:lnTo>
                    <a:pt x="49" y="425"/>
                  </a:lnTo>
                  <a:lnTo>
                    <a:pt x="49" y="424"/>
                  </a:lnTo>
                  <a:lnTo>
                    <a:pt x="49" y="423"/>
                  </a:lnTo>
                  <a:lnTo>
                    <a:pt x="49" y="422"/>
                  </a:lnTo>
                  <a:lnTo>
                    <a:pt x="49" y="420"/>
                  </a:lnTo>
                  <a:lnTo>
                    <a:pt x="49" y="419"/>
                  </a:lnTo>
                  <a:lnTo>
                    <a:pt x="49" y="418"/>
                  </a:lnTo>
                  <a:lnTo>
                    <a:pt x="49" y="417"/>
                  </a:lnTo>
                  <a:lnTo>
                    <a:pt x="49" y="416"/>
                  </a:lnTo>
                  <a:lnTo>
                    <a:pt x="49" y="415"/>
                  </a:lnTo>
                  <a:lnTo>
                    <a:pt x="49" y="413"/>
                  </a:lnTo>
                  <a:lnTo>
                    <a:pt x="49" y="412"/>
                  </a:lnTo>
                  <a:lnTo>
                    <a:pt x="49" y="411"/>
                  </a:lnTo>
                  <a:lnTo>
                    <a:pt x="49" y="410"/>
                  </a:lnTo>
                  <a:lnTo>
                    <a:pt x="49" y="408"/>
                  </a:lnTo>
                  <a:lnTo>
                    <a:pt x="49" y="406"/>
                  </a:lnTo>
                  <a:lnTo>
                    <a:pt x="49" y="405"/>
                  </a:lnTo>
                  <a:lnTo>
                    <a:pt x="49" y="404"/>
                  </a:lnTo>
                  <a:lnTo>
                    <a:pt x="49" y="403"/>
                  </a:lnTo>
                  <a:lnTo>
                    <a:pt x="50" y="403"/>
                  </a:lnTo>
                  <a:lnTo>
                    <a:pt x="50" y="402"/>
                  </a:lnTo>
                  <a:lnTo>
                    <a:pt x="50" y="399"/>
                  </a:lnTo>
                  <a:lnTo>
                    <a:pt x="50" y="398"/>
                  </a:lnTo>
                  <a:lnTo>
                    <a:pt x="50" y="397"/>
                  </a:lnTo>
                  <a:lnTo>
                    <a:pt x="50" y="396"/>
                  </a:lnTo>
                  <a:lnTo>
                    <a:pt x="50" y="394"/>
                  </a:lnTo>
                  <a:lnTo>
                    <a:pt x="50" y="392"/>
                  </a:lnTo>
                  <a:lnTo>
                    <a:pt x="50" y="391"/>
                  </a:lnTo>
                  <a:lnTo>
                    <a:pt x="50" y="390"/>
                  </a:lnTo>
                  <a:lnTo>
                    <a:pt x="50" y="389"/>
                  </a:lnTo>
                  <a:lnTo>
                    <a:pt x="50" y="387"/>
                  </a:lnTo>
                  <a:lnTo>
                    <a:pt x="50" y="385"/>
                  </a:lnTo>
                  <a:lnTo>
                    <a:pt x="49" y="384"/>
                  </a:lnTo>
                  <a:lnTo>
                    <a:pt x="49" y="383"/>
                  </a:lnTo>
                  <a:lnTo>
                    <a:pt x="49" y="381"/>
                  </a:lnTo>
                  <a:lnTo>
                    <a:pt x="49" y="380"/>
                  </a:lnTo>
                  <a:lnTo>
                    <a:pt x="49" y="378"/>
                  </a:lnTo>
                  <a:lnTo>
                    <a:pt x="49" y="377"/>
                  </a:lnTo>
                  <a:lnTo>
                    <a:pt x="49" y="376"/>
                  </a:lnTo>
                  <a:lnTo>
                    <a:pt x="49" y="375"/>
                  </a:lnTo>
                  <a:lnTo>
                    <a:pt x="49" y="373"/>
                  </a:lnTo>
                  <a:lnTo>
                    <a:pt x="49" y="371"/>
                  </a:lnTo>
                  <a:lnTo>
                    <a:pt x="49" y="370"/>
                  </a:lnTo>
                  <a:lnTo>
                    <a:pt x="49" y="369"/>
                  </a:lnTo>
                  <a:lnTo>
                    <a:pt x="48" y="369"/>
                  </a:lnTo>
                  <a:lnTo>
                    <a:pt x="47" y="369"/>
                  </a:lnTo>
                  <a:lnTo>
                    <a:pt x="47" y="368"/>
                  </a:lnTo>
                  <a:lnTo>
                    <a:pt x="48" y="367"/>
                  </a:lnTo>
                  <a:lnTo>
                    <a:pt x="48" y="365"/>
                  </a:lnTo>
                  <a:lnTo>
                    <a:pt x="49" y="365"/>
                  </a:lnTo>
                  <a:lnTo>
                    <a:pt x="49" y="364"/>
                  </a:lnTo>
                  <a:lnTo>
                    <a:pt x="50" y="363"/>
                  </a:lnTo>
                  <a:lnTo>
                    <a:pt x="51" y="362"/>
                  </a:lnTo>
                  <a:lnTo>
                    <a:pt x="51" y="361"/>
                  </a:lnTo>
                  <a:lnTo>
                    <a:pt x="54" y="357"/>
                  </a:lnTo>
                  <a:lnTo>
                    <a:pt x="54" y="356"/>
                  </a:lnTo>
                  <a:lnTo>
                    <a:pt x="55" y="356"/>
                  </a:lnTo>
                  <a:lnTo>
                    <a:pt x="55" y="355"/>
                  </a:lnTo>
                  <a:lnTo>
                    <a:pt x="55" y="354"/>
                  </a:lnTo>
                  <a:lnTo>
                    <a:pt x="56" y="354"/>
                  </a:lnTo>
                  <a:lnTo>
                    <a:pt x="56" y="353"/>
                  </a:lnTo>
                  <a:lnTo>
                    <a:pt x="57" y="351"/>
                  </a:lnTo>
                  <a:lnTo>
                    <a:pt x="57" y="350"/>
                  </a:lnTo>
                  <a:lnTo>
                    <a:pt x="58" y="350"/>
                  </a:lnTo>
                  <a:lnTo>
                    <a:pt x="58" y="349"/>
                  </a:lnTo>
                  <a:lnTo>
                    <a:pt x="58" y="348"/>
                  </a:lnTo>
                  <a:lnTo>
                    <a:pt x="59" y="348"/>
                  </a:lnTo>
                  <a:lnTo>
                    <a:pt x="59" y="347"/>
                  </a:lnTo>
                  <a:lnTo>
                    <a:pt x="59" y="346"/>
                  </a:lnTo>
                  <a:lnTo>
                    <a:pt x="59" y="344"/>
                  </a:lnTo>
                  <a:lnTo>
                    <a:pt x="61" y="344"/>
                  </a:lnTo>
                  <a:lnTo>
                    <a:pt x="62" y="344"/>
                  </a:lnTo>
                  <a:lnTo>
                    <a:pt x="63" y="344"/>
                  </a:lnTo>
                  <a:lnTo>
                    <a:pt x="64" y="344"/>
                  </a:lnTo>
                  <a:lnTo>
                    <a:pt x="65" y="344"/>
                  </a:lnTo>
                  <a:lnTo>
                    <a:pt x="66" y="344"/>
                  </a:lnTo>
                  <a:lnTo>
                    <a:pt x="68" y="344"/>
                  </a:lnTo>
                  <a:lnTo>
                    <a:pt x="68" y="346"/>
                  </a:lnTo>
                  <a:lnTo>
                    <a:pt x="69" y="346"/>
                  </a:lnTo>
                  <a:lnTo>
                    <a:pt x="70" y="346"/>
                  </a:lnTo>
                  <a:lnTo>
                    <a:pt x="71" y="346"/>
                  </a:lnTo>
                  <a:lnTo>
                    <a:pt x="72" y="344"/>
                  </a:lnTo>
                  <a:lnTo>
                    <a:pt x="73" y="344"/>
                  </a:lnTo>
                  <a:lnTo>
                    <a:pt x="75" y="344"/>
                  </a:lnTo>
                  <a:lnTo>
                    <a:pt x="75" y="343"/>
                  </a:lnTo>
                  <a:lnTo>
                    <a:pt x="75" y="342"/>
                  </a:lnTo>
                  <a:lnTo>
                    <a:pt x="75" y="341"/>
                  </a:lnTo>
                  <a:lnTo>
                    <a:pt x="75" y="340"/>
                  </a:lnTo>
                  <a:lnTo>
                    <a:pt x="75" y="339"/>
                  </a:lnTo>
                  <a:lnTo>
                    <a:pt x="73" y="339"/>
                  </a:lnTo>
                  <a:lnTo>
                    <a:pt x="73" y="337"/>
                  </a:lnTo>
                  <a:lnTo>
                    <a:pt x="73" y="336"/>
                  </a:lnTo>
                  <a:lnTo>
                    <a:pt x="75" y="336"/>
                  </a:lnTo>
                  <a:lnTo>
                    <a:pt x="75" y="335"/>
                  </a:lnTo>
                  <a:lnTo>
                    <a:pt x="76" y="335"/>
                  </a:lnTo>
                  <a:lnTo>
                    <a:pt x="76" y="334"/>
                  </a:lnTo>
                  <a:lnTo>
                    <a:pt x="76" y="333"/>
                  </a:lnTo>
                  <a:lnTo>
                    <a:pt x="77" y="333"/>
                  </a:lnTo>
                  <a:lnTo>
                    <a:pt x="78" y="333"/>
                  </a:lnTo>
                  <a:lnTo>
                    <a:pt x="79" y="333"/>
                  </a:lnTo>
                  <a:lnTo>
                    <a:pt x="80" y="333"/>
                  </a:lnTo>
                  <a:lnTo>
                    <a:pt x="82" y="333"/>
                  </a:lnTo>
                  <a:lnTo>
                    <a:pt x="82" y="334"/>
                  </a:lnTo>
                  <a:lnTo>
                    <a:pt x="82" y="335"/>
                  </a:lnTo>
                  <a:lnTo>
                    <a:pt x="83" y="335"/>
                  </a:lnTo>
                  <a:lnTo>
                    <a:pt x="84" y="335"/>
                  </a:lnTo>
                  <a:lnTo>
                    <a:pt x="85" y="335"/>
                  </a:lnTo>
                  <a:lnTo>
                    <a:pt x="87" y="335"/>
                  </a:lnTo>
                  <a:lnTo>
                    <a:pt x="92" y="335"/>
                  </a:lnTo>
                  <a:lnTo>
                    <a:pt x="98" y="335"/>
                  </a:lnTo>
                  <a:lnTo>
                    <a:pt x="98" y="333"/>
                  </a:lnTo>
                  <a:lnTo>
                    <a:pt x="98" y="332"/>
                  </a:lnTo>
                  <a:lnTo>
                    <a:pt x="98" y="330"/>
                  </a:lnTo>
                  <a:lnTo>
                    <a:pt x="99" y="330"/>
                  </a:lnTo>
                  <a:lnTo>
                    <a:pt x="100" y="330"/>
                  </a:lnTo>
                  <a:lnTo>
                    <a:pt x="103" y="329"/>
                  </a:lnTo>
                  <a:lnTo>
                    <a:pt x="104" y="329"/>
                  </a:lnTo>
                  <a:lnTo>
                    <a:pt x="105" y="329"/>
                  </a:lnTo>
                  <a:lnTo>
                    <a:pt x="106" y="329"/>
                  </a:lnTo>
                  <a:lnTo>
                    <a:pt x="107" y="329"/>
                  </a:lnTo>
                  <a:lnTo>
                    <a:pt x="108" y="329"/>
                  </a:lnTo>
                  <a:lnTo>
                    <a:pt x="111" y="329"/>
                  </a:lnTo>
                  <a:lnTo>
                    <a:pt x="112" y="329"/>
                  </a:lnTo>
                  <a:lnTo>
                    <a:pt x="113" y="329"/>
                  </a:lnTo>
                  <a:lnTo>
                    <a:pt x="114" y="329"/>
                  </a:lnTo>
                  <a:lnTo>
                    <a:pt x="115" y="329"/>
                  </a:lnTo>
                  <a:lnTo>
                    <a:pt x="117" y="329"/>
                  </a:lnTo>
                  <a:lnTo>
                    <a:pt x="118" y="329"/>
                  </a:lnTo>
                  <a:lnTo>
                    <a:pt x="119" y="329"/>
                  </a:lnTo>
                  <a:lnTo>
                    <a:pt x="120" y="329"/>
                  </a:lnTo>
                  <a:lnTo>
                    <a:pt x="120" y="328"/>
                  </a:lnTo>
                  <a:lnTo>
                    <a:pt x="120" y="327"/>
                  </a:lnTo>
                  <a:lnTo>
                    <a:pt x="120" y="326"/>
                  </a:lnTo>
                  <a:lnTo>
                    <a:pt x="120" y="325"/>
                  </a:lnTo>
                  <a:lnTo>
                    <a:pt x="121" y="325"/>
                  </a:lnTo>
                  <a:lnTo>
                    <a:pt x="122" y="325"/>
                  </a:lnTo>
                  <a:lnTo>
                    <a:pt x="124" y="325"/>
                  </a:lnTo>
                  <a:lnTo>
                    <a:pt x="124" y="323"/>
                  </a:lnTo>
                  <a:lnTo>
                    <a:pt x="125" y="323"/>
                  </a:lnTo>
                  <a:lnTo>
                    <a:pt x="126" y="323"/>
                  </a:lnTo>
                  <a:lnTo>
                    <a:pt x="126" y="322"/>
                  </a:lnTo>
                  <a:lnTo>
                    <a:pt x="125" y="322"/>
                  </a:lnTo>
                  <a:lnTo>
                    <a:pt x="125" y="321"/>
                  </a:lnTo>
                  <a:lnTo>
                    <a:pt x="126" y="321"/>
                  </a:lnTo>
                  <a:lnTo>
                    <a:pt x="126" y="320"/>
                  </a:lnTo>
                  <a:lnTo>
                    <a:pt x="126" y="319"/>
                  </a:lnTo>
                  <a:lnTo>
                    <a:pt x="126" y="318"/>
                  </a:lnTo>
                  <a:lnTo>
                    <a:pt x="126" y="316"/>
                  </a:lnTo>
                  <a:lnTo>
                    <a:pt x="126" y="315"/>
                  </a:lnTo>
                  <a:lnTo>
                    <a:pt x="126" y="314"/>
                  </a:lnTo>
                  <a:lnTo>
                    <a:pt x="126" y="313"/>
                  </a:lnTo>
                  <a:lnTo>
                    <a:pt x="126" y="312"/>
                  </a:lnTo>
                  <a:lnTo>
                    <a:pt x="125" y="311"/>
                  </a:lnTo>
                  <a:lnTo>
                    <a:pt x="125" y="309"/>
                  </a:lnTo>
                  <a:lnTo>
                    <a:pt x="126" y="309"/>
                  </a:lnTo>
                  <a:lnTo>
                    <a:pt x="126" y="308"/>
                  </a:lnTo>
                  <a:lnTo>
                    <a:pt x="125" y="308"/>
                  </a:lnTo>
                  <a:lnTo>
                    <a:pt x="125" y="307"/>
                  </a:lnTo>
                  <a:lnTo>
                    <a:pt x="126" y="307"/>
                  </a:lnTo>
                  <a:lnTo>
                    <a:pt x="126" y="306"/>
                  </a:lnTo>
                  <a:lnTo>
                    <a:pt x="126" y="305"/>
                  </a:lnTo>
                  <a:lnTo>
                    <a:pt x="126" y="304"/>
                  </a:lnTo>
                  <a:lnTo>
                    <a:pt x="126" y="302"/>
                  </a:lnTo>
                  <a:lnTo>
                    <a:pt x="126" y="301"/>
                  </a:lnTo>
                  <a:lnTo>
                    <a:pt x="127" y="301"/>
                  </a:lnTo>
                  <a:lnTo>
                    <a:pt x="128" y="301"/>
                  </a:lnTo>
                  <a:lnTo>
                    <a:pt x="129" y="301"/>
                  </a:lnTo>
                  <a:lnTo>
                    <a:pt x="131" y="301"/>
                  </a:lnTo>
                  <a:lnTo>
                    <a:pt x="132" y="300"/>
                  </a:lnTo>
                  <a:lnTo>
                    <a:pt x="132" y="299"/>
                  </a:lnTo>
                  <a:lnTo>
                    <a:pt x="134" y="298"/>
                  </a:lnTo>
                  <a:lnTo>
                    <a:pt x="135" y="297"/>
                  </a:lnTo>
                  <a:lnTo>
                    <a:pt x="136" y="297"/>
                  </a:lnTo>
                  <a:lnTo>
                    <a:pt x="136" y="295"/>
                  </a:lnTo>
                  <a:lnTo>
                    <a:pt x="138" y="295"/>
                  </a:lnTo>
                  <a:lnTo>
                    <a:pt x="139" y="295"/>
                  </a:lnTo>
                  <a:lnTo>
                    <a:pt x="140" y="295"/>
                  </a:lnTo>
                  <a:lnTo>
                    <a:pt x="140" y="294"/>
                  </a:lnTo>
                  <a:lnTo>
                    <a:pt x="141" y="294"/>
                  </a:lnTo>
                  <a:lnTo>
                    <a:pt x="141" y="293"/>
                  </a:lnTo>
                  <a:lnTo>
                    <a:pt x="141" y="292"/>
                  </a:lnTo>
                  <a:lnTo>
                    <a:pt x="142" y="292"/>
                  </a:lnTo>
                  <a:lnTo>
                    <a:pt x="142" y="291"/>
                  </a:lnTo>
                  <a:lnTo>
                    <a:pt x="142" y="290"/>
                  </a:lnTo>
                  <a:lnTo>
                    <a:pt x="142" y="288"/>
                  </a:lnTo>
                  <a:lnTo>
                    <a:pt x="143" y="288"/>
                  </a:lnTo>
                  <a:lnTo>
                    <a:pt x="143" y="287"/>
                  </a:lnTo>
                  <a:lnTo>
                    <a:pt x="143" y="286"/>
                  </a:lnTo>
                  <a:lnTo>
                    <a:pt x="142" y="286"/>
                  </a:lnTo>
                  <a:lnTo>
                    <a:pt x="142" y="285"/>
                  </a:lnTo>
                  <a:lnTo>
                    <a:pt x="142" y="284"/>
                  </a:lnTo>
                  <a:lnTo>
                    <a:pt x="141" y="284"/>
                  </a:lnTo>
                  <a:lnTo>
                    <a:pt x="141" y="283"/>
                  </a:lnTo>
                  <a:lnTo>
                    <a:pt x="141" y="281"/>
                  </a:lnTo>
                  <a:lnTo>
                    <a:pt x="142" y="281"/>
                  </a:lnTo>
                  <a:lnTo>
                    <a:pt x="142" y="280"/>
                  </a:lnTo>
                  <a:lnTo>
                    <a:pt x="141" y="280"/>
                  </a:lnTo>
                  <a:lnTo>
                    <a:pt x="141" y="279"/>
                  </a:lnTo>
                  <a:lnTo>
                    <a:pt x="141" y="278"/>
                  </a:lnTo>
                  <a:lnTo>
                    <a:pt x="140" y="278"/>
                  </a:lnTo>
                  <a:lnTo>
                    <a:pt x="140" y="277"/>
                  </a:lnTo>
                  <a:lnTo>
                    <a:pt x="141" y="277"/>
                  </a:lnTo>
                  <a:lnTo>
                    <a:pt x="142" y="277"/>
                  </a:lnTo>
                  <a:lnTo>
                    <a:pt x="142" y="276"/>
                  </a:lnTo>
                  <a:lnTo>
                    <a:pt x="143" y="276"/>
                  </a:lnTo>
                  <a:lnTo>
                    <a:pt x="145" y="276"/>
                  </a:lnTo>
                  <a:lnTo>
                    <a:pt x="145" y="274"/>
                  </a:lnTo>
                  <a:lnTo>
                    <a:pt x="146" y="274"/>
                  </a:lnTo>
                  <a:lnTo>
                    <a:pt x="147" y="274"/>
                  </a:lnTo>
                  <a:lnTo>
                    <a:pt x="147" y="273"/>
                  </a:lnTo>
                  <a:lnTo>
                    <a:pt x="146" y="273"/>
                  </a:lnTo>
                  <a:lnTo>
                    <a:pt x="146" y="272"/>
                  </a:lnTo>
                  <a:lnTo>
                    <a:pt x="147" y="272"/>
                  </a:lnTo>
                  <a:lnTo>
                    <a:pt x="147" y="271"/>
                  </a:lnTo>
                  <a:lnTo>
                    <a:pt x="147" y="270"/>
                  </a:lnTo>
                  <a:lnTo>
                    <a:pt x="146" y="270"/>
                  </a:lnTo>
                  <a:lnTo>
                    <a:pt x="146" y="269"/>
                  </a:lnTo>
                  <a:lnTo>
                    <a:pt x="145" y="269"/>
                  </a:lnTo>
                  <a:lnTo>
                    <a:pt x="143" y="269"/>
                  </a:lnTo>
                  <a:lnTo>
                    <a:pt x="142" y="269"/>
                  </a:lnTo>
                  <a:lnTo>
                    <a:pt x="142" y="267"/>
                  </a:lnTo>
                  <a:lnTo>
                    <a:pt x="141" y="267"/>
                  </a:lnTo>
                  <a:lnTo>
                    <a:pt x="141" y="266"/>
                  </a:lnTo>
                  <a:lnTo>
                    <a:pt x="140" y="266"/>
                  </a:lnTo>
                  <a:lnTo>
                    <a:pt x="140" y="265"/>
                  </a:lnTo>
                  <a:lnTo>
                    <a:pt x="139" y="264"/>
                  </a:lnTo>
                  <a:lnTo>
                    <a:pt x="139" y="263"/>
                  </a:lnTo>
                  <a:lnTo>
                    <a:pt x="139" y="262"/>
                  </a:lnTo>
                  <a:lnTo>
                    <a:pt x="139" y="260"/>
                  </a:lnTo>
                  <a:lnTo>
                    <a:pt x="138" y="260"/>
                  </a:lnTo>
                  <a:lnTo>
                    <a:pt x="138" y="259"/>
                  </a:lnTo>
                  <a:lnTo>
                    <a:pt x="138" y="258"/>
                  </a:lnTo>
                  <a:lnTo>
                    <a:pt x="136" y="257"/>
                  </a:lnTo>
                  <a:lnTo>
                    <a:pt x="136" y="256"/>
                  </a:lnTo>
                  <a:lnTo>
                    <a:pt x="136" y="255"/>
                  </a:lnTo>
                  <a:lnTo>
                    <a:pt x="135" y="255"/>
                  </a:lnTo>
                  <a:lnTo>
                    <a:pt x="134" y="253"/>
                  </a:lnTo>
                  <a:lnTo>
                    <a:pt x="133" y="253"/>
                  </a:lnTo>
                  <a:lnTo>
                    <a:pt x="133" y="252"/>
                  </a:lnTo>
                  <a:lnTo>
                    <a:pt x="132" y="252"/>
                  </a:lnTo>
                  <a:lnTo>
                    <a:pt x="131" y="251"/>
                  </a:lnTo>
                  <a:lnTo>
                    <a:pt x="129" y="251"/>
                  </a:lnTo>
                  <a:lnTo>
                    <a:pt x="128" y="250"/>
                  </a:lnTo>
                  <a:lnTo>
                    <a:pt x="127" y="250"/>
                  </a:lnTo>
                  <a:lnTo>
                    <a:pt x="126" y="250"/>
                  </a:lnTo>
                  <a:lnTo>
                    <a:pt x="125" y="250"/>
                  </a:lnTo>
                  <a:lnTo>
                    <a:pt x="124" y="250"/>
                  </a:lnTo>
                  <a:lnTo>
                    <a:pt x="122" y="250"/>
                  </a:lnTo>
                  <a:lnTo>
                    <a:pt x="121" y="250"/>
                  </a:lnTo>
                  <a:lnTo>
                    <a:pt x="121" y="251"/>
                  </a:lnTo>
                  <a:lnTo>
                    <a:pt x="120" y="251"/>
                  </a:lnTo>
                  <a:lnTo>
                    <a:pt x="119" y="251"/>
                  </a:lnTo>
                  <a:lnTo>
                    <a:pt x="119" y="252"/>
                  </a:lnTo>
                  <a:lnTo>
                    <a:pt x="118" y="252"/>
                  </a:lnTo>
                  <a:lnTo>
                    <a:pt x="117" y="252"/>
                  </a:lnTo>
                  <a:lnTo>
                    <a:pt x="117" y="251"/>
                  </a:lnTo>
                  <a:lnTo>
                    <a:pt x="115" y="251"/>
                  </a:lnTo>
                  <a:lnTo>
                    <a:pt x="114" y="251"/>
                  </a:lnTo>
                  <a:lnTo>
                    <a:pt x="114" y="252"/>
                  </a:lnTo>
                  <a:lnTo>
                    <a:pt x="113" y="252"/>
                  </a:lnTo>
                  <a:lnTo>
                    <a:pt x="112" y="252"/>
                  </a:lnTo>
                  <a:lnTo>
                    <a:pt x="111" y="252"/>
                  </a:lnTo>
                  <a:lnTo>
                    <a:pt x="111" y="253"/>
                  </a:lnTo>
                  <a:lnTo>
                    <a:pt x="110" y="253"/>
                  </a:lnTo>
                  <a:lnTo>
                    <a:pt x="108" y="253"/>
                  </a:lnTo>
                  <a:lnTo>
                    <a:pt x="108" y="252"/>
                  </a:lnTo>
                  <a:lnTo>
                    <a:pt x="108" y="251"/>
                  </a:lnTo>
                  <a:lnTo>
                    <a:pt x="107" y="251"/>
                  </a:lnTo>
                  <a:lnTo>
                    <a:pt x="107" y="252"/>
                  </a:lnTo>
                  <a:lnTo>
                    <a:pt x="106" y="252"/>
                  </a:lnTo>
                  <a:lnTo>
                    <a:pt x="105" y="252"/>
                  </a:lnTo>
                  <a:lnTo>
                    <a:pt x="104" y="252"/>
                  </a:lnTo>
                  <a:lnTo>
                    <a:pt x="104" y="251"/>
                  </a:lnTo>
                  <a:lnTo>
                    <a:pt x="104" y="250"/>
                  </a:lnTo>
                  <a:lnTo>
                    <a:pt x="104" y="249"/>
                  </a:lnTo>
                  <a:lnTo>
                    <a:pt x="104" y="248"/>
                  </a:lnTo>
                  <a:lnTo>
                    <a:pt x="104" y="246"/>
                  </a:lnTo>
                  <a:lnTo>
                    <a:pt x="104" y="245"/>
                  </a:lnTo>
                  <a:lnTo>
                    <a:pt x="104" y="244"/>
                  </a:lnTo>
                  <a:lnTo>
                    <a:pt x="104" y="243"/>
                  </a:lnTo>
                  <a:lnTo>
                    <a:pt x="105" y="243"/>
                  </a:lnTo>
                  <a:lnTo>
                    <a:pt x="105" y="242"/>
                  </a:lnTo>
                  <a:lnTo>
                    <a:pt x="105" y="241"/>
                  </a:lnTo>
                  <a:lnTo>
                    <a:pt x="105" y="238"/>
                  </a:lnTo>
                  <a:lnTo>
                    <a:pt x="105" y="237"/>
                  </a:lnTo>
                  <a:lnTo>
                    <a:pt x="106" y="237"/>
                  </a:lnTo>
                  <a:lnTo>
                    <a:pt x="107" y="237"/>
                  </a:lnTo>
                  <a:lnTo>
                    <a:pt x="108" y="237"/>
                  </a:lnTo>
                  <a:lnTo>
                    <a:pt x="108" y="236"/>
                  </a:lnTo>
                  <a:lnTo>
                    <a:pt x="110" y="236"/>
                  </a:lnTo>
                  <a:lnTo>
                    <a:pt x="110" y="235"/>
                  </a:lnTo>
                  <a:lnTo>
                    <a:pt x="110" y="228"/>
                  </a:lnTo>
                  <a:lnTo>
                    <a:pt x="108" y="228"/>
                  </a:lnTo>
                  <a:lnTo>
                    <a:pt x="107" y="228"/>
                  </a:lnTo>
                  <a:lnTo>
                    <a:pt x="107" y="227"/>
                  </a:lnTo>
                  <a:lnTo>
                    <a:pt x="106" y="227"/>
                  </a:lnTo>
                  <a:lnTo>
                    <a:pt x="106" y="225"/>
                  </a:lnTo>
                  <a:lnTo>
                    <a:pt x="106" y="224"/>
                  </a:lnTo>
                  <a:lnTo>
                    <a:pt x="106" y="223"/>
                  </a:lnTo>
                  <a:lnTo>
                    <a:pt x="105" y="223"/>
                  </a:lnTo>
                  <a:lnTo>
                    <a:pt x="105" y="222"/>
                  </a:lnTo>
                  <a:lnTo>
                    <a:pt x="104" y="222"/>
                  </a:lnTo>
                  <a:lnTo>
                    <a:pt x="104" y="221"/>
                  </a:lnTo>
                  <a:lnTo>
                    <a:pt x="103" y="221"/>
                  </a:lnTo>
                  <a:lnTo>
                    <a:pt x="103" y="220"/>
                  </a:lnTo>
                  <a:lnTo>
                    <a:pt x="101" y="220"/>
                  </a:lnTo>
                  <a:lnTo>
                    <a:pt x="100" y="218"/>
                  </a:lnTo>
                  <a:lnTo>
                    <a:pt x="99" y="218"/>
                  </a:lnTo>
                  <a:lnTo>
                    <a:pt x="99" y="217"/>
                  </a:lnTo>
                  <a:lnTo>
                    <a:pt x="98" y="217"/>
                  </a:lnTo>
                  <a:lnTo>
                    <a:pt x="98" y="218"/>
                  </a:lnTo>
                  <a:lnTo>
                    <a:pt x="97" y="218"/>
                  </a:lnTo>
                  <a:lnTo>
                    <a:pt x="96" y="218"/>
                  </a:lnTo>
                  <a:lnTo>
                    <a:pt x="94" y="218"/>
                  </a:lnTo>
                  <a:lnTo>
                    <a:pt x="93" y="218"/>
                  </a:lnTo>
                  <a:lnTo>
                    <a:pt x="92" y="218"/>
                  </a:lnTo>
                  <a:lnTo>
                    <a:pt x="91" y="218"/>
                  </a:lnTo>
                  <a:lnTo>
                    <a:pt x="90" y="218"/>
                  </a:lnTo>
                  <a:lnTo>
                    <a:pt x="89" y="218"/>
                  </a:lnTo>
                  <a:lnTo>
                    <a:pt x="87" y="218"/>
                  </a:lnTo>
                  <a:lnTo>
                    <a:pt x="86" y="218"/>
                  </a:lnTo>
                  <a:lnTo>
                    <a:pt x="85" y="218"/>
                  </a:lnTo>
                  <a:lnTo>
                    <a:pt x="84" y="218"/>
                  </a:lnTo>
                  <a:lnTo>
                    <a:pt x="83" y="218"/>
                  </a:lnTo>
                  <a:lnTo>
                    <a:pt x="82" y="218"/>
                  </a:lnTo>
                  <a:lnTo>
                    <a:pt x="80" y="218"/>
                  </a:lnTo>
                  <a:lnTo>
                    <a:pt x="79" y="218"/>
                  </a:lnTo>
                  <a:lnTo>
                    <a:pt x="78" y="218"/>
                  </a:lnTo>
                  <a:lnTo>
                    <a:pt x="77" y="218"/>
                  </a:lnTo>
                  <a:lnTo>
                    <a:pt x="76" y="218"/>
                  </a:lnTo>
                  <a:lnTo>
                    <a:pt x="75" y="218"/>
                  </a:lnTo>
                  <a:lnTo>
                    <a:pt x="73" y="218"/>
                  </a:lnTo>
                  <a:lnTo>
                    <a:pt x="72" y="218"/>
                  </a:lnTo>
                  <a:lnTo>
                    <a:pt x="71" y="218"/>
                  </a:lnTo>
                  <a:lnTo>
                    <a:pt x="70" y="218"/>
                  </a:lnTo>
                  <a:lnTo>
                    <a:pt x="69" y="218"/>
                  </a:lnTo>
                  <a:lnTo>
                    <a:pt x="68" y="218"/>
                  </a:lnTo>
                  <a:lnTo>
                    <a:pt x="68" y="217"/>
                  </a:lnTo>
                  <a:lnTo>
                    <a:pt x="66" y="217"/>
                  </a:lnTo>
                  <a:lnTo>
                    <a:pt x="65" y="217"/>
                  </a:lnTo>
                  <a:lnTo>
                    <a:pt x="62" y="217"/>
                  </a:lnTo>
                  <a:lnTo>
                    <a:pt x="59" y="217"/>
                  </a:lnTo>
                  <a:lnTo>
                    <a:pt x="58" y="217"/>
                  </a:lnTo>
                  <a:lnTo>
                    <a:pt x="58" y="214"/>
                  </a:lnTo>
                  <a:lnTo>
                    <a:pt x="58" y="213"/>
                  </a:lnTo>
                  <a:lnTo>
                    <a:pt x="58" y="210"/>
                  </a:lnTo>
                  <a:lnTo>
                    <a:pt x="58" y="207"/>
                  </a:lnTo>
                  <a:lnTo>
                    <a:pt x="58" y="202"/>
                  </a:lnTo>
                  <a:lnTo>
                    <a:pt x="59" y="202"/>
                  </a:lnTo>
                  <a:lnTo>
                    <a:pt x="61" y="202"/>
                  </a:lnTo>
                  <a:lnTo>
                    <a:pt x="62" y="202"/>
                  </a:lnTo>
                  <a:lnTo>
                    <a:pt x="63" y="202"/>
                  </a:lnTo>
                  <a:lnTo>
                    <a:pt x="64" y="202"/>
                  </a:lnTo>
                  <a:lnTo>
                    <a:pt x="65" y="202"/>
                  </a:lnTo>
                  <a:lnTo>
                    <a:pt x="66" y="202"/>
                  </a:lnTo>
                  <a:lnTo>
                    <a:pt x="68" y="202"/>
                  </a:lnTo>
                  <a:lnTo>
                    <a:pt x="69" y="202"/>
                  </a:lnTo>
                  <a:lnTo>
                    <a:pt x="70" y="202"/>
                  </a:lnTo>
                  <a:lnTo>
                    <a:pt x="71" y="202"/>
                  </a:lnTo>
                  <a:lnTo>
                    <a:pt x="72" y="202"/>
                  </a:lnTo>
                  <a:lnTo>
                    <a:pt x="73" y="202"/>
                  </a:lnTo>
                  <a:lnTo>
                    <a:pt x="75" y="202"/>
                  </a:lnTo>
                  <a:lnTo>
                    <a:pt x="78" y="201"/>
                  </a:lnTo>
                  <a:lnTo>
                    <a:pt x="80" y="201"/>
                  </a:lnTo>
                  <a:lnTo>
                    <a:pt x="86" y="201"/>
                  </a:lnTo>
                  <a:lnTo>
                    <a:pt x="86" y="200"/>
                  </a:lnTo>
                  <a:lnTo>
                    <a:pt x="86" y="199"/>
                  </a:lnTo>
                  <a:lnTo>
                    <a:pt x="85" y="197"/>
                  </a:lnTo>
                  <a:lnTo>
                    <a:pt x="85" y="196"/>
                  </a:lnTo>
                  <a:lnTo>
                    <a:pt x="85" y="195"/>
                  </a:lnTo>
                  <a:lnTo>
                    <a:pt x="84" y="194"/>
                  </a:lnTo>
                  <a:lnTo>
                    <a:pt x="84" y="193"/>
                  </a:lnTo>
                  <a:lnTo>
                    <a:pt x="84" y="192"/>
                  </a:lnTo>
                  <a:lnTo>
                    <a:pt x="83" y="192"/>
                  </a:lnTo>
                  <a:lnTo>
                    <a:pt x="83" y="190"/>
                  </a:lnTo>
                  <a:lnTo>
                    <a:pt x="83" y="189"/>
                  </a:lnTo>
                  <a:lnTo>
                    <a:pt x="83" y="188"/>
                  </a:lnTo>
                  <a:lnTo>
                    <a:pt x="82" y="188"/>
                  </a:lnTo>
                  <a:lnTo>
                    <a:pt x="82" y="187"/>
                  </a:lnTo>
                  <a:lnTo>
                    <a:pt x="80" y="187"/>
                  </a:lnTo>
                  <a:lnTo>
                    <a:pt x="80" y="186"/>
                  </a:lnTo>
                  <a:lnTo>
                    <a:pt x="79" y="186"/>
                  </a:lnTo>
                  <a:lnTo>
                    <a:pt x="79" y="185"/>
                  </a:lnTo>
                  <a:lnTo>
                    <a:pt x="78" y="185"/>
                  </a:lnTo>
                  <a:lnTo>
                    <a:pt x="78" y="183"/>
                  </a:lnTo>
                  <a:lnTo>
                    <a:pt x="77" y="183"/>
                  </a:lnTo>
                  <a:lnTo>
                    <a:pt x="77" y="182"/>
                  </a:lnTo>
                  <a:lnTo>
                    <a:pt x="76" y="182"/>
                  </a:lnTo>
                  <a:lnTo>
                    <a:pt x="76" y="181"/>
                  </a:lnTo>
                  <a:lnTo>
                    <a:pt x="75" y="181"/>
                  </a:lnTo>
                  <a:lnTo>
                    <a:pt x="75" y="180"/>
                  </a:lnTo>
                  <a:lnTo>
                    <a:pt x="73" y="180"/>
                  </a:lnTo>
                  <a:lnTo>
                    <a:pt x="73" y="179"/>
                  </a:lnTo>
                  <a:lnTo>
                    <a:pt x="73" y="178"/>
                  </a:lnTo>
                  <a:lnTo>
                    <a:pt x="72" y="178"/>
                  </a:lnTo>
                  <a:lnTo>
                    <a:pt x="72" y="176"/>
                  </a:lnTo>
                  <a:lnTo>
                    <a:pt x="71" y="175"/>
                  </a:lnTo>
                  <a:lnTo>
                    <a:pt x="70" y="175"/>
                  </a:lnTo>
                  <a:lnTo>
                    <a:pt x="70" y="174"/>
                  </a:lnTo>
                  <a:lnTo>
                    <a:pt x="69" y="174"/>
                  </a:lnTo>
                  <a:lnTo>
                    <a:pt x="68" y="173"/>
                  </a:lnTo>
                  <a:lnTo>
                    <a:pt x="68" y="172"/>
                  </a:lnTo>
                  <a:lnTo>
                    <a:pt x="68" y="171"/>
                  </a:lnTo>
                  <a:lnTo>
                    <a:pt x="66" y="171"/>
                  </a:lnTo>
                  <a:lnTo>
                    <a:pt x="66" y="169"/>
                  </a:lnTo>
                  <a:lnTo>
                    <a:pt x="66" y="168"/>
                  </a:lnTo>
                  <a:lnTo>
                    <a:pt x="65" y="168"/>
                  </a:lnTo>
                  <a:lnTo>
                    <a:pt x="64" y="168"/>
                  </a:lnTo>
                  <a:lnTo>
                    <a:pt x="64" y="167"/>
                  </a:lnTo>
                  <a:lnTo>
                    <a:pt x="64" y="166"/>
                  </a:lnTo>
                  <a:lnTo>
                    <a:pt x="63" y="166"/>
                  </a:lnTo>
                  <a:lnTo>
                    <a:pt x="63" y="165"/>
                  </a:lnTo>
                  <a:lnTo>
                    <a:pt x="64" y="164"/>
                  </a:lnTo>
                  <a:lnTo>
                    <a:pt x="64" y="162"/>
                  </a:lnTo>
                  <a:lnTo>
                    <a:pt x="65" y="161"/>
                  </a:lnTo>
                  <a:lnTo>
                    <a:pt x="65" y="160"/>
                  </a:lnTo>
                  <a:lnTo>
                    <a:pt x="65" y="159"/>
                  </a:lnTo>
                  <a:lnTo>
                    <a:pt x="66" y="159"/>
                  </a:lnTo>
                  <a:lnTo>
                    <a:pt x="66" y="158"/>
                  </a:lnTo>
                  <a:lnTo>
                    <a:pt x="68" y="158"/>
                  </a:lnTo>
                  <a:lnTo>
                    <a:pt x="68" y="157"/>
                  </a:lnTo>
                  <a:lnTo>
                    <a:pt x="68" y="155"/>
                  </a:lnTo>
                  <a:lnTo>
                    <a:pt x="69" y="155"/>
                  </a:lnTo>
                  <a:lnTo>
                    <a:pt x="70" y="155"/>
                  </a:lnTo>
                  <a:lnTo>
                    <a:pt x="71" y="154"/>
                  </a:lnTo>
                  <a:lnTo>
                    <a:pt x="71" y="153"/>
                  </a:lnTo>
                  <a:lnTo>
                    <a:pt x="72" y="153"/>
                  </a:lnTo>
                  <a:lnTo>
                    <a:pt x="72" y="152"/>
                  </a:lnTo>
                  <a:lnTo>
                    <a:pt x="72" y="151"/>
                  </a:lnTo>
                  <a:lnTo>
                    <a:pt x="72" y="150"/>
                  </a:lnTo>
                  <a:lnTo>
                    <a:pt x="73" y="150"/>
                  </a:lnTo>
                  <a:lnTo>
                    <a:pt x="73" y="148"/>
                  </a:lnTo>
                  <a:lnTo>
                    <a:pt x="73" y="147"/>
                  </a:lnTo>
                  <a:lnTo>
                    <a:pt x="73" y="146"/>
                  </a:lnTo>
                  <a:lnTo>
                    <a:pt x="75" y="146"/>
                  </a:lnTo>
                  <a:lnTo>
                    <a:pt x="76" y="146"/>
                  </a:lnTo>
                  <a:lnTo>
                    <a:pt x="77" y="146"/>
                  </a:lnTo>
                  <a:lnTo>
                    <a:pt x="77" y="145"/>
                  </a:lnTo>
                  <a:lnTo>
                    <a:pt x="78" y="145"/>
                  </a:lnTo>
                  <a:lnTo>
                    <a:pt x="78" y="144"/>
                  </a:lnTo>
                  <a:lnTo>
                    <a:pt x="78" y="143"/>
                  </a:lnTo>
                  <a:lnTo>
                    <a:pt x="79" y="143"/>
                  </a:lnTo>
                  <a:lnTo>
                    <a:pt x="79" y="141"/>
                  </a:lnTo>
                  <a:lnTo>
                    <a:pt x="83" y="141"/>
                  </a:lnTo>
                  <a:lnTo>
                    <a:pt x="91" y="141"/>
                  </a:lnTo>
                  <a:lnTo>
                    <a:pt x="94" y="141"/>
                  </a:lnTo>
                  <a:lnTo>
                    <a:pt x="105" y="141"/>
                  </a:lnTo>
                  <a:lnTo>
                    <a:pt x="113" y="141"/>
                  </a:lnTo>
                  <a:lnTo>
                    <a:pt x="117" y="141"/>
                  </a:lnTo>
                  <a:lnTo>
                    <a:pt x="118" y="143"/>
                  </a:lnTo>
                  <a:lnTo>
                    <a:pt x="119" y="144"/>
                  </a:lnTo>
                  <a:lnTo>
                    <a:pt x="121" y="144"/>
                  </a:lnTo>
                  <a:lnTo>
                    <a:pt x="122" y="144"/>
                  </a:lnTo>
                  <a:lnTo>
                    <a:pt x="125" y="144"/>
                  </a:lnTo>
                  <a:lnTo>
                    <a:pt x="125" y="143"/>
                  </a:lnTo>
                  <a:lnTo>
                    <a:pt x="125" y="141"/>
                  </a:lnTo>
                  <a:lnTo>
                    <a:pt x="125" y="140"/>
                  </a:lnTo>
                  <a:lnTo>
                    <a:pt x="133" y="140"/>
                  </a:lnTo>
                  <a:lnTo>
                    <a:pt x="135" y="140"/>
                  </a:lnTo>
                  <a:lnTo>
                    <a:pt x="142" y="140"/>
                  </a:lnTo>
                  <a:lnTo>
                    <a:pt x="148" y="140"/>
                  </a:lnTo>
                  <a:lnTo>
                    <a:pt x="149" y="140"/>
                  </a:lnTo>
                  <a:lnTo>
                    <a:pt x="150" y="140"/>
                  </a:lnTo>
                  <a:lnTo>
                    <a:pt x="150" y="137"/>
                  </a:lnTo>
                  <a:lnTo>
                    <a:pt x="150" y="133"/>
                  </a:lnTo>
                  <a:lnTo>
                    <a:pt x="150" y="132"/>
                  </a:lnTo>
                  <a:lnTo>
                    <a:pt x="150" y="131"/>
                  </a:lnTo>
                  <a:lnTo>
                    <a:pt x="150" y="127"/>
                  </a:lnTo>
                  <a:lnTo>
                    <a:pt x="150" y="126"/>
                  </a:lnTo>
                  <a:lnTo>
                    <a:pt x="149" y="123"/>
                  </a:lnTo>
                  <a:lnTo>
                    <a:pt x="149" y="119"/>
                  </a:lnTo>
                  <a:lnTo>
                    <a:pt x="149" y="118"/>
                  </a:lnTo>
                  <a:lnTo>
                    <a:pt x="149" y="117"/>
                  </a:lnTo>
                  <a:lnTo>
                    <a:pt x="149" y="116"/>
                  </a:lnTo>
                  <a:lnTo>
                    <a:pt x="149" y="114"/>
                  </a:lnTo>
                  <a:lnTo>
                    <a:pt x="149" y="113"/>
                  </a:lnTo>
                  <a:lnTo>
                    <a:pt x="149" y="112"/>
                  </a:lnTo>
                  <a:lnTo>
                    <a:pt x="149" y="109"/>
                  </a:lnTo>
                  <a:lnTo>
                    <a:pt x="149" y="107"/>
                  </a:lnTo>
                  <a:lnTo>
                    <a:pt x="149" y="90"/>
                  </a:lnTo>
                  <a:lnTo>
                    <a:pt x="149" y="86"/>
                  </a:lnTo>
                  <a:lnTo>
                    <a:pt x="148" y="77"/>
                  </a:lnTo>
                  <a:lnTo>
                    <a:pt x="148" y="67"/>
                  </a:lnTo>
                  <a:lnTo>
                    <a:pt x="148" y="62"/>
                  </a:lnTo>
                  <a:lnTo>
                    <a:pt x="148" y="56"/>
                  </a:lnTo>
                  <a:lnTo>
                    <a:pt x="148" y="51"/>
                  </a:lnTo>
                  <a:lnTo>
                    <a:pt x="148" y="48"/>
                  </a:lnTo>
                  <a:lnTo>
                    <a:pt x="148" y="47"/>
                  </a:lnTo>
                  <a:lnTo>
                    <a:pt x="147" y="42"/>
                  </a:lnTo>
                  <a:lnTo>
                    <a:pt x="147" y="40"/>
                  </a:lnTo>
                  <a:lnTo>
                    <a:pt x="147" y="35"/>
                  </a:lnTo>
                  <a:lnTo>
                    <a:pt x="147" y="34"/>
                  </a:lnTo>
                  <a:lnTo>
                    <a:pt x="147" y="27"/>
                  </a:lnTo>
                  <a:lnTo>
                    <a:pt x="147" y="26"/>
                  </a:lnTo>
                  <a:lnTo>
                    <a:pt x="147" y="23"/>
                  </a:lnTo>
                  <a:lnTo>
                    <a:pt x="147" y="20"/>
                  </a:lnTo>
                  <a:lnTo>
                    <a:pt x="147" y="18"/>
                  </a:lnTo>
                  <a:lnTo>
                    <a:pt x="147" y="16"/>
                  </a:lnTo>
                  <a:lnTo>
                    <a:pt x="147" y="14"/>
                  </a:lnTo>
                  <a:lnTo>
                    <a:pt x="146" y="13"/>
                  </a:lnTo>
                  <a:lnTo>
                    <a:pt x="146" y="9"/>
                  </a:lnTo>
                  <a:lnTo>
                    <a:pt x="146" y="7"/>
                  </a:lnTo>
                  <a:lnTo>
                    <a:pt x="146" y="2"/>
                  </a:lnTo>
                  <a:lnTo>
                    <a:pt x="147" y="2"/>
                  </a:lnTo>
                  <a:lnTo>
                    <a:pt x="152" y="1"/>
                  </a:lnTo>
                  <a:lnTo>
                    <a:pt x="155" y="1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59" y="1"/>
                  </a:lnTo>
                  <a:lnTo>
                    <a:pt x="163" y="1"/>
                  </a:lnTo>
                  <a:lnTo>
                    <a:pt x="164" y="1"/>
                  </a:lnTo>
                  <a:lnTo>
                    <a:pt x="168" y="1"/>
                  </a:lnTo>
                  <a:lnTo>
                    <a:pt x="171" y="1"/>
                  </a:lnTo>
                  <a:lnTo>
                    <a:pt x="173" y="1"/>
                  </a:lnTo>
                  <a:lnTo>
                    <a:pt x="174" y="1"/>
                  </a:lnTo>
                  <a:lnTo>
                    <a:pt x="175" y="1"/>
                  </a:lnTo>
                  <a:lnTo>
                    <a:pt x="181" y="1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" name="Freeform 45">
              <a:extLst>
                <a:ext uri="{FF2B5EF4-FFF2-40B4-BE49-F238E27FC236}">
                  <a16:creationId xmlns:a16="http://schemas.microsoft.com/office/drawing/2014/main" id="{EC0F8768-79E8-4E97-3CA3-61C6426BF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093" y="2452758"/>
              <a:ext cx="325760" cy="302282"/>
            </a:xfrm>
            <a:custGeom>
              <a:avLst/>
              <a:gdLst>
                <a:gd name="T0" fmla="*/ 214 w 222"/>
                <a:gd name="T1" fmla="*/ 13 h 206"/>
                <a:gd name="T2" fmla="*/ 208 w 222"/>
                <a:gd name="T3" fmla="*/ 25 h 206"/>
                <a:gd name="T4" fmla="*/ 194 w 222"/>
                <a:gd name="T5" fmla="*/ 49 h 206"/>
                <a:gd name="T6" fmla="*/ 185 w 222"/>
                <a:gd name="T7" fmla="*/ 65 h 206"/>
                <a:gd name="T8" fmla="*/ 169 w 222"/>
                <a:gd name="T9" fmla="*/ 91 h 206"/>
                <a:gd name="T10" fmla="*/ 164 w 222"/>
                <a:gd name="T11" fmla="*/ 102 h 206"/>
                <a:gd name="T12" fmla="*/ 157 w 222"/>
                <a:gd name="T13" fmla="*/ 111 h 206"/>
                <a:gd name="T14" fmla="*/ 140 w 222"/>
                <a:gd name="T15" fmla="*/ 119 h 206"/>
                <a:gd name="T16" fmla="*/ 127 w 222"/>
                <a:gd name="T17" fmla="*/ 125 h 206"/>
                <a:gd name="T18" fmla="*/ 114 w 222"/>
                <a:gd name="T19" fmla="*/ 132 h 206"/>
                <a:gd name="T20" fmla="*/ 105 w 222"/>
                <a:gd name="T21" fmla="*/ 136 h 206"/>
                <a:gd name="T22" fmla="*/ 90 w 222"/>
                <a:gd name="T23" fmla="*/ 143 h 206"/>
                <a:gd name="T24" fmla="*/ 102 w 222"/>
                <a:gd name="T25" fmla="*/ 159 h 206"/>
                <a:gd name="T26" fmla="*/ 127 w 222"/>
                <a:gd name="T27" fmla="*/ 164 h 206"/>
                <a:gd name="T28" fmla="*/ 132 w 222"/>
                <a:gd name="T29" fmla="*/ 172 h 206"/>
                <a:gd name="T30" fmla="*/ 130 w 222"/>
                <a:gd name="T31" fmla="*/ 180 h 206"/>
                <a:gd name="T32" fmla="*/ 133 w 222"/>
                <a:gd name="T33" fmla="*/ 189 h 206"/>
                <a:gd name="T34" fmla="*/ 133 w 222"/>
                <a:gd name="T35" fmla="*/ 196 h 206"/>
                <a:gd name="T36" fmla="*/ 126 w 222"/>
                <a:gd name="T37" fmla="*/ 204 h 206"/>
                <a:gd name="T38" fmla="*/ 105 w 222"/>
                <a:gd name="T39" fmla="*/ 204 h 206"/>
                <a:gd name="T40" fmla="*/ 89 w 222"/>
                <a:gd name="T41" fmla="*/ 204 h 206"/>
                <a:gd name="T42" fmla="*/ 75 w 222"/>
                <a:gd name="T43" fmla="*/ 203 h 206"/>
                <a:gd name="T44" fmla="*/ 70 w 222"/>
                <a:gd name="T45" fmla="*/ 193 h 206"/>
                <a:gd name="T46" fmla="*/ 53 w 222"/>
                <a:gd name="T47" fmla="*/ 192 h 206"/>
                <a:gd name="T48" fmla="*/ 40 w 222"/>
                <a:gd name="T49" fmla="*/ 192 h 206"/>
                <a:gd name="T50" fmla="*/ 23 w 222"/>
                <a:gd name="T51" fmla="*/ 192 h 206"/>
                <a:gd name="T52" fmla="*/ 0 w 222"/>
                <a:gd name="T53" fmla="*/ 186 h 206"/>
                <a:gd name="T54" fmla="*/ 1 w 222"/>
                <a:gd name="T55" fmla="*/ 146 h 206"/>
                <a:gd name="T56" fmla="*/ 1 w 222"/>
                <a:gd name="T57" fmla="*/ 127 h 206"/>
                <a:gd name="T58" fmla="*/ 2 w 222"/>
                <a:gd name="T59" fmla="*/ 108 h 206"/>
                <a:gd name="T60" fmla="*/ 4 w 222"/>
                <a:gd name="T61" fmla="*/ 87 h 206"/>
                <a:gd name="T62" fmla="*/ 5 w 222"/>
                <a:gd name="T63" fmla="*/ 71 h 206"/>
                <a:gd name="T64" fmla="*/ 6 w 222"/>
                <a:gd name="T65" fmla="*/ 51 h 206"/>
                <a:gd name="T66" fmla="*/ 6 w 222"/>
                <a:gd name="T67" fmla="*/ 36 h 206"/>
                <a:gd name="T68" fmla="*/ 14 w 222"/>
                <a:gd name="T69" fmla="*/ 30 h 206"/>
                <a:gd name="T70" fmla="*/ 21 w 222"/>
                <a:gd name="T71" fmla="*/ 37 h 206"/>
                <a:gd name="T72" fmla="*/ 14 w 222"/>
                <a:gd name="T73" fmla="*/ 42 h 206"/>
                <a:gd name="T74" fmla="*/ 37 w 222"/>
                <a:gd name="T75" fmla="*/ 47 h 206"/>
                <a:gd name="T76" fmla="*/ 48 w 222"/>
                <a:gd name="T77" fmla="*/ 51 h 206"/>
                <a:gd name="T78" fmla="*/ 53 w 222"/>
                <a:gd name="T79" fmla="*/ 56 h 206"/>
                <a:gd name="T80" fmla="*/ 58 w 222"/>
                <a:gd name="T81" fmla="*/ 64 h 206"/>
                <a:gd name="T82" fmla="*/ 67 w 222"/>
                <a:gd name="T83" fmla="*/ 64 h 206"/>
                <a:gd name="T84" fmla="*/ 75 w 222"/>
                <a:gd name="T85" fmla="*/ 57 h 206"/>
                <a:gd name="T86" fmla="*/ 78 w 222"/>
                <a:gd name="T87" fmla="*/ 55 h 206"/>
                <a:gd name="T88" fmla="*/ 86 w 222"/>
                <a:gd name="T89" fmla="*/ 58 h 206"/>
                <a:gd name="T90" fmla="*/ 86 w 222"/>
                <a:gd name="T91" fmla="*/ 48 h 206"/>
                <a:gd name="T92" fmla="*/ 97 w 222"/>
                <a:gd name="T93" fmla="*/ 39 h 206"/>
                <a:gd name="T94" fmla="*/ 106 w 222"/>
                <a:gd name="T95" fmla="*/ 42 h 206"/>
                <a:gd name="T96" fmla="*/ 119 w 222"/>
                <a:gd name="T97" fmla="*/ 42 h 206"/>
                <a:gd name="T98" fmla="*/ 124 w 222"/>
                <a:gd name="T99" fmla="*/ 34 h 206"/>
                <a:gd name="T100" fmla="*/ 133 w 222"/>
                <a:gd name="T101" fmla="*/ 27 h 206"/>
                <a:gd name="T102" fmla="*/ 144 w 222"/>
                <a:gd name="T103" fmla="*/ 23 h 206"/>
                <a:gd name="T104" fmla="*/ 152 w 222"/>
                <a:gd name="T105" fmla="*/ 23 h 206"/>
                <a:gd name="T106" fmla="*/ 158 w 222"/>
                <a:gd name="T107" fmla="*/ 23 h 206"/>
                <a:gd name="T108" fmla="*/ 165 w 222"/>
                <a:gd name="T109" fmla="*/ 20 h 206"/>
                <a:gd name="T110" fmla="*/ 169 w 222"/>
                <a:gd name="T111" fmla="*/ 14 h 206"/>
                <a:gd name="T112" fmla="*/ 180 w 222"/>
                <a:gd name="T113" fmla="*/ 14 h 206"/>
                <a:gd name="T114" fmla="*/ 189 w 222"/>
                <a:gd name="T115" fmla="*/ 14 h 206"/>
                <a:gd name="T116" fmla="*/ 197 w 222"/>
                <a:gd name="T117" fmla="*/ 11 h 206"/>
                <a:gd name="T118" fmla="*/ 204 w 222"/>
                <a:gd name="T119" fmla="*/ 12 h 206"/>
                <a:gd name="T120" fmla="*/ 213 w 222"/>
                <a:gd name="T121" fmla="*/ 7 h 206"/>
                <a:gd name="T122" fmla="*/ 221 w 222"/>
                <a:gd name="T123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2" h="206">
                  <a:moveTo>
                    <a:pt x="221" y="2"/>
                  </a:moveTo>
                  <a:lnTo>
                    <a:pt x="220" y="4"/>
                  </a:lnTo>
                  <a:lnTo>
                    <a:pt x="220" y="5"/>
                  </a:lnTo>
                  <a:lnTo>
                    <a:pt x="218" y="6"/>
                  </a:lnTo>
                  <a:lnTo>
                    <a:pt x="218" y="7"/>
                  </a:lnTo>
                  <a:lnTo>
                    <a:pt x="217" y="7"/>
                  </a:lnTo>
                  <a:lnTo>
                    <a:pt x="217" y="8"/>
                  </a:lnTo>
                  <a:lnTo>
                    <a:pt x="216" y="11"/>
                  </a:lnTo>
                  <a:lnTo>
                    <a:pt x="215" y="12"/>
                  </a:lnTo>
                  <a:lnTo>
                    <a:pt x="215" y="13"/>
                  </a:lnTo>
                  <a:lnTo>
                    <a:pt x="214" y="13"/>
                  </a:lnTo>
                  <a:lnTo>
                    <a:pt x="214" y="14"/>
                  </a:lnTo>
                  <a:lnTo>
                    <a:pt x="214" y="15"/>
                  </a:lnTo>
                  <a:lnTo>
                    <a:pt x="213" y="15"/>
                  </a:lnTo>
                  <a:lnTo>
                    <a:pt x="211" y="18"/>
                  </a:lnTo>
                  <a:lnTo>
                    <a:pt x="211" y="19"/>
                  </a:lnTo>
                  <a:lnTo>
                    <a:pt x="210" y="19"/>
                  </a:lnTo>
                  <a:lnTo>
                    <a:pt x="210" y="20"/>
                  </a:lnTo>
                  <a:lnTo>
                    <a:pt x="210" y="21"/>
                  </a:lnTo>
                  <a:lnTo>
                    <a:pt x="209" y="23"/>
                  </a:lnTo>
                  <a:lnTo>
                    <a:pt x="208" y="23"/>
                  </a:lnTo>
                  <a:lnTo>
                    <a:pt x="208" y="25"/>
                  </a:lnTo>
                  <a:lnTo>
                    <a:pt x="207" y="26"/>
                  </a:lnTo>
                  <a:lnTo>
                    <a:pt x="207" y="27"/>
                  </a:lnTo>
                  <a:lnTo>
                    <a:pt x="202" y="34"/>
                  </a:lnTo>
                  <a:lnTo>
                    <a:pt x="202" y="35"/>
                  </a:lnTo>
                  <a:lnTo>
                    <a:pt x="201" y="36"/>
                  </a:lnTo>
                  <a:lnTo>
                    <a:pt x="200" y="39"/>
                  </a:lnTo>
                  <a:lnTo>
                    <a:pt x="199" y="41"/>
                  </a:lnTo>
                  <a:lnTo>
                    <a:pt x="197" y="42"/>
                  </a:lnTo>
                  <a:lnTo>
                    <a:pt x="197" y="43"/>
                  </a:lnTo>
                  <a:lnTo>
                    <a:pt x="194" y="48"/>
                  </a:lnTo>
                  <a:lnTo>
                    <a:pt x="194" y="49"/>
                  </a:lnTo>
                  <a:lnTo>
                    <a:pt x="193" y="50"/>
                  </a:lnTo>
                  <a:lnTo>
                    <a:pt x="192" y="53"/>
                  </a:lnTo>
                  <a:lnTo>
                    <a:pt x="192" y="54"/>
                  </a:lnTo>
                  <a:lnTo>
                    <a:pt x="190" y="55"/>
                  </a:lnTo>
                  <a:lnTo>
                    <a:pt x="189" y="57"/>
                  </a:lnTo>
                  <a:lnTo>
                    <a:pt x="188" y="60"/>
                  </a:lnTo>
                  <a:lnTo>
                    <a:pt x="187" y="60"/>
                  </a:lnTo>
                  <a:lnTo>
                    <a:pt x="187" y="62"/>
                  </a:lnTo>
                  <a:lnTo>
                    <a:pt x="186" y="63"/>
                  </a:lnTo>
                  <a:lnTo>
                    <a:pt x="186" y="64"/>
                  </a:lnTo>
                  <a:lnTo>
                    <a:pt x="185" y="65"/>
                  </a:lnTo>
                  <a:lnTo>
                    <a:pt x="183" y="68"/>
                  </a:lnTo>
                  <a:lnTo>
                    <a:pt x="179" y="75"/>
                  </a:lnTo>
                  <a:lnTo>
                    <a:pt x="176" y="80"/>
                  </a:lnTo>
                  <a:lnTo>
                    <a:pt x="176" y="81"/>
                  </a:lnTo>
                  <a:lnTo>
                    <a:pt x="175" y="81"/>
                  </a:lnTo>
                  <a:lnTo>
                    <a:pt x="174" y="84"/>
                  </a:lnTo>
                  <a:lnTo>
                    <a:pt x="173" y="85"/>
                  </a:lnTo>
                  <a:lnTo>
                    <a:pt x="172" y="88"/>
                  </a:lnTo>
                  <a:lnTo>
                    <a:pt x="172" y="89"/>
                  </a:lnTo>
                  <a:lnTo>
                    <a:pt x="171" y="89"/>
                  </a:lnTo>
                  <a:lnTo>
                    <a:pt x="169" y="91"/>
                  </a:lnTo>
                  <a:lnTo>
                    <a:pt x="169" y="92"/>
                  </a:lnTo>
                  <a:lnTo>
                    <a:pt x="168" y="92"/>
                  </a:lnTo>
                  <a:lnTo>
                    <a:pt x="167" y="95"/>
                  </a:lnTo>
                  <a:lnTo>
                    <a:pt x="167" y="96"/>
                  </a:lnTo>
                  <a:lnTo>
                    <a:pt x="167" y="97"/>
                  </a:lnTo>
                  <a:lnTo>
                    <a:pt x="166" y="97"/>
                  </a:lnTo>
                  <a:lnTo>
                    <a:pt x="166" y="98"/>
                  </a:lnTo>
                  <a:lnTo>
                    <a:pt x="165" y="99"/>
                  </a:lnTo>
                  <a:lnTo>
                    <a:pt x="165" y="101"/>
                  </a:lnTo>
                  <a:lnTo>
                    <a:pt x="164" y="101"/>
                  </a:lnTo>
                  <a:lnTo>
                    <a:pt x="164" y="102"/>
                  </a:lnTo>
                  <a:lnTo>
                    <a:pt x="164" y="103"/>
                  </a:lnTo>
                  <a:lnTo>
                    <a:pt x="162" y="103"/>
                  </a:lnTo>
                  <a:lnTo>
                    <a:pt x="162" y="104"/>
                  </a:lnTo>
                  <a:lnTo>
                    <a:pt x="162" y="105"/>
                  </a:lnTo>
                  <a:lnTo>
                    <a:pt x="161" y="105"/>
                  </a:lnTo>
                  <a:lnTo>
                    <a:pt x="161" y="106"/>
                  </a:lnTo>
                  <a:lnTo>
                    <a:pt x="160" y="108"/>
                  </a:lnTo>
                  <a:lnTo>
                    <a:pt x="160" y="109"/>
                  </a:lnTo>
                  <a:lnTo>
                    <a:pt x="159" y="110"/>
                  </a:lnTo>
                  <a:lnTo>
                    <a:pt x="158" y="111"/>
                  </a:lnTo>
                  <a:lnTo>
                    <a:pt x="157" y="111"/>
                  </a:lnTo>
                  <a:lnTo>
                    <a:pt x="155" y="111"/>
                  </a:lnTo>
                  <a:lnTo>
                    <a:pt x="155" y="112"/>
                  </a:lnTo>
                  <a:lnTo>
                    <a:pt x="154" y="112"/>
                  </a:lnTo>
                  <a:lnTo>
                    <a:pt x="152" y="113"/>
                  </a:lnTo>
                  <a:lnTo>
                    <a:pt x="151" y="115"/>
                  </a:lnTo>
                  <a:lnTo>
                    <a:pt x="149" y="115"/>
                  </a:lnTo>
                  <a:lnTo>
                    <a:pt x="147" y="116"/>
                  </a:lnTo>
                  <a:lnTo>
                    <a:pt x="146" y="117"/>
                  </a:lnTo>
                  <a:lnTo>
                    <a:pt x="145" y="117"/>
                  </a:lnTo>
                  <a:lnTo>
                    <a:pt x="144" y="117"/>
                  </a:lnTo>
                  <a:lnTo>
                    <a:pt x="140" y="119"/>
                  </a:lnTo>
                  <a:lnTo>
                    <a:pt x="139" y="119"/>
                  </a:lnTo>
                  <a:lnTo>
                    <a:pt x="139" y="120"/>
                  </a:lnTo>
                  <a:lnTo>
                    <a:pt x="138" y="120"/>
                  </a:lnTo>
                  <a:lnTo>
                    <a:pt x="137" y="120"/>
                  </a:lnTo>
                  <a:lnTo>
                    <a:pt x="137" y="122"/>
                  </a:lnTo>
                  <a:lnTo>
                    <a:pt x="135" y="122"/>
                  </a:lnTo>
                  <a:lnTo>
                    <a:pt x="134" y="122"/>
                  </a:lnTo>
                  <a:lnTo>
                    <a:pt x="133" y="123"/>
                  </a:lnTo>
                  <a:lnTo>
                    <a:pt x="132" y="124"/>
                  </a:lnTo>
                  <a:lnTo>
                    <a:pt x="128" y="125"/>
                  </a:lnTo>
                  <a:lnTo>
                    <a:pt x="127" y="125"/>
                  </a:lnTo>
                  <a:lnTo>
                    <a:pt x="127" y="126"/>
                  </a:lnTo>
                  <a:lnTo>
                    <a:pt x="125" y="126"/>
                  </a:lnTo>
                  <a:lnTo>
                    <a:pt x="125" y="127"/>
                  </a:lnTo>
                  <a:lnTo>
                    <a:pt x="124" y="127"/>
                  </a:lnTo>
                  <a:lnTo>
                    <a:pt x="123" y="127"/>
                  </a:lnTo>
                  <a:lnTo>
                    <a:pt x="121" y="129"/>
                  </a:lnTo>
                  <a:lnTo>
                    <a:pt x="119" y="130"/>
                  </a:lnTo>
                  <a:lnTo>
                    <a:pt x="118" y="130"/>
                  </a:lnTo>
                  <a:lnTo>
                    <a:pt x="117" y="131"/>
                  </a:lnTo>
                  <a:lnTo>
                    <a:pt x="116" y="131"/>
                  </a:lnTo>
                  <a:lnTo>
                    <a:pt x="114" y="132"/>
                  </a:lnTo>
                  <a:lnTo>
                    <a:pt x="113" y="132"/>
                  </a:lnTo>
                  <a:lnTo>
                    <a:pt x="113" y="133"/>
                  </a:lnTo>
                  <a:lnTo>
                    <a:pt x="112" y="133"/>
                  </a:lnTo>
                  <a:lnTo>
                    <a:pt x="111" y="133"/>
                  </a:lnTo>
                  <a:lnTo>
                    <a:pt x="111" y="134"/>
                  </a:lnTo>
                  <a:lnTo>
                    <a:pt x="110" y="134"/>
                  </a:lnTo>
                  <a:lnTo>
                    <a:pt x="109" y="134"/>
                  </a:lnTo>
                  <a:lnTo>
                    <a:pt x="109" y="136"/>
                  </a:lnTo>
                  <a:lnTo>
                    <a:pt x="107" y="136"/>
                  </a:lnTo>
                  <a:lnTo>
                    <a:pt x="106" y="136"/>
                  </a:lnTo>
                  <a:lnTo>
                    <a:pt x="105" y="136"/>
                  </a:lnTo>
                  <a:lnTo>
                    <a:pt x="104" y="137"/>
                  </a:lnTo>
                  <a:lnTo>
                    <a:pt x="103" y="137"/>
                  </a:lnTo>
                  <a:lnTo>
                    <a:pt x="102" y="137"/>
                  </a:lnTo>
                  <a:lnTo>
                    <a:pt x="99" y="138"/>
                  </a:lnTo>
                  <a:lnTo>
                    <a:pt x="98" y="138"/>
                  </a:lnTo>
                  <a:lnTo>
                    <a:pt x="95" y="139"/>
                  </a:lnTo>
                  <a:lnTo>
                    <a:pt x="93" y="139"/>
                  </a:lnTo>
                  <a:lnTo>
                    <a:pt x="90" y="140"/>
                  </a:lnTo>
                  <a:lnTo>
                    <a:pt x="89" y="140"/>
                  </a:lnTo>
                  <a:lnTo>
                    <a:pt x="89" y="141"/>
                  </a:lnTo>
                  <a:lnTo>
                    <a:pt x="90" y="143"/>
                  </a:lnTo>
                  <a:lnTo>
                    <a:pt x="91" y="145"/>
                  </a:lnTo>
                  <a:lnTo>
                    <a:pt x="93" y="148"/>
                  </a:lnTo>
                  <a:lnTo>
                    <a:pt x="93" y="150"/>
                  </a:lnTo>
                  <a:lnTo>
                    <a:pt x="95" y="152"/>
                  </a:lnTo>
                  <a:lnTo>
                    <a:pt x="96" y="153"/>
                  </a:lnTo>
                  <a:lnTo>
                    <a:pt x="96" y="154"/>
                  </a:lnTo>
                  <a:lnTo>
                    <a:pt x="97" y="155"/>
                  </a:lnTo>
                  <a:lnTo>
                    <a:pt x="97" y="157"/>
                  </a:lnTo>
                  <a:lnTo>
                    <a:pt x="98" y="158"/>
                  </a:lnTo>
                  <a:lnTo>
                    <a:pt x="100" y="159"/>
                  </a:lnTo>
                  <a:lnTo>
                    <a:pt x="102" y="159"/>
                  </a:lnTo>
                  <a:lnTo>
                    <a:pt x="103" y="160"/>
                  </a:lnTo>
                  <a:lnTo>
                    <a:pt x="104" y="160"/>
                  </a:lnTo>
                  <a:lnTo>
                    <a:pt x="105" y="161"/>
                  </a:lnTo>
                  <a:lnTo>
                    <a:pt x="107" y="162"/>
                  </a:lnTo>
                  <a:lnTo>
                    <a:pt x="110" y="162"/>
                  </a:lnTo>
                  <a:lnTo>
                    <a:pt x="114" y="162"/>
                  </a:lnTo>
                  <a:lnTo>
                    <a:pt x="116" y="162"/>
                  </a:lnTo>
                  <a:lnTo>
                    <a:pt x="120" y="162"/>
                  </a:lnTo>
                  <a:lnTo>
                    <a:pt x="123" y="164"/>
                  </a:lnTo>
                  <a:lnTo>
                    <a:pt x="126" y="164"/>
                  </a:lnTo>
                  <a:lnTo>
                    <a:pt x="127" y="164"/>
                  </a:lnTo>
                  <a:lnTo>
                    <a:pt x="128" y="164"/>
                  </a:lnTo>
                  <a:lnTo>
                    <a:pt x="132" y="164"/>
                  </a:lnTo>
                  <a:lnTo>
                    <a:pt x="133" y="164"/>
                  </a:lnTo>
                  <a:lnTo>
                    <a:pt x="133" y="165"/>
                  </a:lnTo>
                  <a:lnTo>
                    <a:pt x="133" y="166"/>
                  </a:lnTo>
                  <a:lnTo>
                    <a:pt x="133" y="167"/>
                  </a:lnTo>
                  <a:lnTo>
                    <a:pt x="133" y="168"/>
                  </a:lnTo>
                  <a:lnTo>
                    <a:pt x="133" y="169"/>
                  </a:lnTo>
                  <a:lnTo>
                    <a:pt x="133" y="171"/>
                  </a:lnTo>
                  <a:lnTo>
                    <a:pt x="132" y="171"/>
                  </a:lnTo>
                  <a:lnTo>
                    <a:pt x="132" y="172"/>
                  </a:lnTo>
                  <a:lnTo>
                    <a:pt x="132" y="173"/>
                  </a:lnTo>
                  <a:lnTo>
                    <a:pt x="132" y="174"/>
                  </a:lnTo>
                  <a:lnTo>
                    <a:pt x="131" y="174"/>
                  </a:lnTo>
                  <a:lnTo>
                    <a:pt x="131" y="175"/>
                  </a:lnTo>
                  <a:lnTo>
                    <a:pt x="131" y="176"/>
                  </a:lnTo>
                  <a:lnTo>
                    <a:pt x="130" y="176"/>
                  </a:lnTo>
                  <a:lnTo>
                    <a:pt x="130" y="178"/>
                  </a:lnTo>
                  <a:lnTo>
                    <a:pt x="128" y="178"/>
                  </a:lnTo>
                  <a:lnTo>
                    <a:pt x="128" y="179"/>
                  </a:lnTo>
                  <a:lnTo>
                    <a:pt x="130" y="179"/>
                  </a:lnTo>
                  <a:lnTo>
                    <a:pt x="130" y="180"/>
                  </a:lnTo>
                  <a:lnTo>
                    <a:pt x="130" y="181"/>
                  </a:lnTo>
                  <a:lnTo>
                    <a:pt x="130" y="182"/>
                  </a:lnTo>
                  <a:lnTo>
                    <a:pt x="130" y="183"/>
                  </a:lnTo>
                  <a:lnTo>
                    <a:pt x="131" y="183"/>
                  </a:lnTo>
                  <a:lnTo>
                    <a:pt x="131" y="185"/>
                  </a:lnTo>
                  <a:lnTo>
                    <a:pt x="132" y="185"/>
                  </a:lnTo>
                  <a:lnTo>
                    <a:pt x="132" y="186"/>
                  </a:lnTo>
                  <a:lnTo>
                    <a:pt x="132" y="187"/>
                  </a:lnTo>
                  <a:lnTo>
                    <a:pt x="132" y="188"/>
                  </a:lnTo>
                  <a:lnTo>
                    <a:pt x="132" y="189"/>
                  </a:lnTo>
                  <a:lnTo>
                    <a:pt x="133" y="189"/>
                  </a:lnTo>
                  <a:lnTo>
                    <a:pt x="132" y="189"/>
                  </a:lnTo>
                  <a:lnTo>
                    <a:pt x="133" y="189"/>
                  </a:lnTo>
                  <a:lnTo>
                    <a:pt x="133" y="190"/>
                  </a:lnTo>
                  <a:lnTo>
                    <a:pt x="132" y="192"/>
                  </a:lnTo>
                  <a:lnTo>
                    <a:pt x="133" y="192"/>
                  </a:lnTo>
                  <a:lnTo>
                    <a:pt x="133" y="193"/>
                  </a:lnTo>
                  <a:lnTo>
                    <a:pt x="133" y="194"/>
                  </a:lnTo>
                  <a:lnTo>
                    <a:pt x="133" y="195"/>
                  </a:lnTo>
                  <a:lnTo>
                    <a:pt x="132" y="195"/>
                  </a:lnTo>
                  <a:lnTo>
                    <a:pt x="133" y="195"/>
                  </a:lnTo>
                  <a:lnTo>
                    <a:pt x="133" y="196"/>
                  </a:lnTo>
                  <a:lnTo>
                    <a:pt x="133" y="197"/>
                  </a:lnTo>
                  <a:lnTo>
                    <a:pt x="133" y="199"/>
                  </a:lnTo>
                  <a:lnTo>
                    <a:pt x="134" y="199"/>
                  </a:lnTo>
                  <a:lnTo>
                    <a:pt x="134" y="200"/>
                  </a:lnTo>
                  <a:lnTo>
                    <a:pt x="135" y="203"/>
                  </a:lnTo>
                  <a:lnTo>
                    <a:pt x="135" y="204"/>
                  </a:lnTo>
                  <a:lnTo>
                    <a:pt x="134" y="206"/>
                  </a:lnTo>
                  <a:lnTo>
                    <a:pt x="133" y="206"/>
                  </a:lnTo>
                  <a:lnTo>
                    <a:pt x="128" y="206"/>
                  </a:lnTo>
                  <a:lnTo>
                    <a:pt x="127" y="204"/>
                  </a:lnTo>
                  <a:lnTo>
                    <a:pt x="126" y="204"/>
                  </a:lnTo>
                  <a:lnTo>
                    <a:pt x="124" y="204"/>
                  </a:lnTo>
                  <a:lnTo>
                    <a:pt x="121" y="204"/>
                  </a:lnTo>
                  <a:lnTo>
                    <a:pt x="116" y="204"/>
                  </a:lnTo>
                  <a:lnTo>
                    <a:pt x="114" y="204"/>
                  </a:lnTo>
                  <a:lnTo>
                    <a:pt x="113" y="204"/>
                  </a:lnTo>
                  <a:lnTo>
                    <a:pt x="112" y="204"/>
                  </a:lnTo>
                  <a:lnTo>
                    <a:pt x="111" y="204"/>
                  </a:lnTo>
                  <a:lnTo>
                    <a:pt x="110" y="204"/>
                  </a:lnTo>
                  <a:lnTo>
                    <a:pt x="107" y="204"/>
                  </a:lnTo>
                  <a:lnTo>
                    <a:pt x="106" y="204"/>
                  </a:lnTo>
                  <a:lnTo>
                    <a:pt x="105" y="204"/>
                  </a:lnTo>
                  <a:lnTo>
                    <a:pt x="103" y="204"/>
                  </a:lnTo>
                  <a:lnTo>
                    <a:pt x="102" y="204"/>
                  </a:lnTo>
                  <a:lnTo>
                    <a:pt x="100" y="204"/>
                  </a:lnTo>
                  <a:lnTo>
                    <a:pt x="99" y="204"/>
                  </a:lnTo>
                  <a:lnTo>
                    <a:pt x="98" y="204"/>
                  </a:lnTo>
                  <a:lnTo>
                    <a:pt x="97" y="204"/>
                  </a:lnTo>
                  <a:lnTo>
                    <a:pt x="95" y="204"/>
                  </a:lnTo>
                  <a:lnTo>
                    <a:pt x="93" y="204"/>
                  </a:lnTo>
                  <a:lnTo>
                    <a:pt x="92" y="204"/>
                  </a:lnTo>
                  <a:lnTo>
                    <a:pt x="91" y="204"/>
                  </a:lnTo>
                  <a:lnTo>
                    <a:pt x="89" y="204"/>
                  </a:lnTo>
                  <a:lnTo>
                    <a:pt x="88" y="204"/>
                  </a:lnTo>
                  <a:lnTo>
                    <a:pt x="86" y="204"/>
                  </a:lnTo>
                  <a:lnTo>
                    <a:pt x="85" y="204"/>
                  </a:lnTo>
                  <a:lnTo>
                    <a:pt x="84" y="204"/>
                  </a:lnTo>
                  <a:lnTo>
                    <a:pt x="83" y="203"/>
                  </a:lnTo>
                  <a:lnTo>
                    <a:pt x="81" y="203"/>
                  </a:lnTo>
                  <a:lnTo>
                    <a:pt x="79" y="203"/>
                  </a:lnTo>
                  <a:lnTo>
                    <a:pt x="78" y="203"/>
                  </a:lnTo>
                  <a:lnTo>
                    <a:pt x="77" y="203"/>
                  </a:lnTo>
                  <a:lnTo>
                    <a:pt x="76" y="203"/>
                  </a:lnTo>
                  <a:lnTo>
                    <a:pt x="75" y="203"/>
                  </a:lnTo>
                  <a:lnTo>
                    <a:pt x="75" y="202"/>
                  </a:lnTo>
                  <a:lnTo>
                    <a:pt x="75" y="201"/>
                  </a:lnTo>
                  <a:lnTo>
                    <a:pt x="75" y="200"/>
                  </a:lnTo>
                  <a:lnTo>
                    <a:pt x="75" y="199"/>
                  </a:lnTo>
                  <a:lnTo>
                    <a:pt x="72" y="197"/>
                  </a:lnTo>
                  <a:lnTo>
                    <a:pt x="72" y="196"/>
                  </a:lnTo>
                  <a:lnTo>
                    <a:pt x="72" y="195"/>
                  </a:lnTo>
                  <a:lnTo>
                    <a:pt x="72" y="194"/>
                  </a:lnTo>
                  <a:lnTo>
                    <a:pt x="72" y="193"/>
                  </a:lnTo>
                  <a:lnTo>
                    <a:pt x="71" y="193"/>
                  </a:lnTo>
                  <a:lnTo>
                    <a:pt x="70" y="193"/>
                  </a:lnTo>
                  <a:lnTo>
                    <a:pt x="69" y="193"/>
                  </a:lnTo>
                  <a:lnTo>
                    <a:pt x="68" y="193"/>
                  </a:lnTo>
                  <a:lnTo>
                    <a:pt x="67" y="193"/>
                  </a:lnTo>
                  <a:lnTo>
                    <a:pt x="65" y="192"/>
                  </a:lnTo>
                  <a:lnTo>
                    <a:pt x="64" y="192"/>
                  </a:lnTo>
                  <a:lnTo>
                    <a:pt x="62" y="192"/>
                  </a:lnTo>
                  <a:lnTo>
                    <a:pt x="61" y="192"/>
                  </a:lnTo>
                  <a:lnTo>
                    <a:pt x="60" y="192"/>
                  </a:lnTo>
                  <a:lnTo>
                    <a:pt x="58" y="192"/>
                  </a:lnTo>
                  <a:lnTo>
                    <a:pt x="54" y="192"/>
                  </a:lnTo>
                  <a:lnTo>
                    <a:pt x="53" y="192"/>
                  </a:lnTo>
                  <a:lnTo>
                    <a:pt x="51" y="192"/>
                  </a:lnTo>
                  <a:lnTo>
                    <a:pt x="50" y="192"/>
                  </a:lnTo>
                  <a:lnTo>
                    <a:pt x="49" y="192"/>
                  </a:lnTo>
                  <a:lnTo>
                    <a:pt x="48" y="192"/>
                  </a:lnTo>
                  <a:lnTo>
                    <a:pt x="47" y="192"/>
                  </a:lnTo>
                  <a:lnTo>
                    <a:pt x="46" y="192"/>
                  </a:lnTo>
                  <a:lnTo>
                    <a:pt x="44" y="192"/>
                  </a:lnTo>
                  <a:lnTo>
                    <a:pt x="43" y="192"/>
                  </a:lnTo>
                  <a:lnTo>
                    <a:pt x="42" y="192"/>
                  </a:lnTo>
                  <a:lnTo>
                    <a:pt x="41" y="192"/>
                  </a:lnTo>
                  <a:lnTo>
                    <a:pt x="40" y="192"/>
                  </a:lnTo>
                  <a:lnTo>
                    <a:pt x="39" y="192"/>
                  </a:lnTo>
                  <a:lnTo>
                    <a:pt x="36" y="192"/>
                  </a:lnTo>
                  <a:lnTo>
                    <a:pt x="35" y="192"/>
                  </a:lnTo>
                  <a:lnTo>
                    <a:pt x="33" y="192"/>
                  </a:lnTo>
                  <a:lnTo>
                    <a:pt x="32" y="192"/>
                  </a:lnTo>
                  <a:lnTo>
                    <a:pt x="30" y="192"/>
                  </a:lnTo>
                  <a:lnTo>
                    <a:pt x="28" y="192"/>
                  </a:lnTo>
                  <a:lnTo>
                    <a:pt x="27" y="192"/>
                  </a:lnTo>
                  <a:lnTo>
                    <a:pt x="26" y="192"/>
                  </a:lnTo>
                  <a:lnTo>
                    <a:pt x="25" y="192"/>
                  </a:lnTo>
                  <a:lnTo>
                    <a:pt x="23" y="192"/>
                  </a:lnTo>
                  <a:lnTo>
                    <a:pt x="20" y="192"/>
                  </a:lnTo>
                  <a:lnTo>
                    <a:pt x="19" y="190"/>
                  </a:lnTo>
                  <a:lnTo>
                    <a:pt x="18" y="190"/>
                  </a:lnTo>
                  <a:lnTo>
                    <a:pt x="15" y="190"/>
                  </a:lnTo>
                  <a:lnTo>
                    <a:pt x="14" y="190"/>
                  </a:lnTo>
                  <a:lnTo>
                    <a:pt x="12" y="190"/>
                  </a:lnTo>
                  <a:lnTo>
                    <a:pt x="4" y="190"/>
                  </a:lnTo>
                  <a:lnTo>
                    <a:pt x="1" y="190"/>
                  </a:lnTo>
                  <a:lnTo>
                    <a:pt x="0" y="190"/>
                  </a:lnTo>
                  <a:lnTo>
                    <a:pt x="0" y="188"/>
                  </a:lnTo>
                  <a:lnTo>
                    <a:pt x="0" y="186"/>
                  </a:lnTo>
                  <a:lnTo>
                    <a:pt x="0" y="183"/>
                  </a:lnTo>
                  <a:lnTo>
                    <a:pt x="0" y="180"/>
                  </a:lnTo>
                  <a:lnTo>
                    <a:pt x="0" y="176"/>
                  </a:lnTo>
                  <a:lnTo>
                    <a:pt x="0" y="171"/>
                  </a:lnTo>
                  <a:lnTo>
                    <a:pt x="1" y="166"/>
                  </a:lnTo>
                  <a:lnTo>
                    <a:pt x="1" y="161"/>
                  </a:lnTo>
                  <a:lnTo>
                    <a:pt x="1" y="151"/>
                  </a:lnTo>
                  <a:lnTo>
                    <a:pt x="1" y="150"/>
                  </a:lnTo>
                  <a:lnTo>
                    <a:pt x="1" y="148"/>
                  </a:lnTo>
                  <a:lnTo>
                    <a:pt x="1" y="147"/>
                  </a:lnTo>
                  <a:lnTo>
                    <a:pt x="1" y="146"/>
                  </a:lnTo>
                  <a:lnTo>
                    <a:pt x="1" y="144"/>
                  </a:lnTo>
                  <a:lnTo>
                    <a:pt x="1" y="143"/>
                  </a:lnTo>
                  <a:lnTo>
                    <a:pt x="1" y="140"/>
                  </a:lnTo>
                  <a:lnTo>
                    <a:pt x="1" y="139"/>
                  </a:lnTo>
                  <a:lnTo>
                    <a:pt x="1" y="138"/>
                  </a:lnTo>
                  <a:lnTo>
                    <a:pt x="1" y="137"/>
                  </a:lnTo>
                  <a:lnTo>
                    <a:pt x="1" y="134"/>
                  </a:lnTo>
                  <a:lnTo>
                    <a:pt x="1" y="132"/>
                  </a:lnTo>
                  <a:lnTo>
                    <a:pt x="1" y="130"/>
                  </a:lnTo>
                  <a:lnTo>
                    <a:pt x="1" y="129"/>
                  </a:lnTo>
                  <a:lnTo>
                    <a:pt x="1" y="127"/>
                  </a:lnTo>
                  <a:lnTo>
                    <a:pt x="1" y="126"/>
                  </a:lnTo>
                  <a:lnTo>
                    <a:pt x="1" y="125"/>
                  </a:lnTo>
                  <a:lnTo>
                    <a:pt x="1" y="123"/>
                  </a:lnTo>
                  <a:lnTo>
                    <a:pt x="1" y="122"/>
                  </a:lnTo>
                  <a:lnTo>
                    <a:pt x="1" y="120"/>
                  </a:lnTo>
                  <a:lnTo>
                    <a:pt x="2" y="116"/>
                  </a:lnTo>
                  <a:lnTo>
                    <a:pt x="2" y="113"/>
                  </a:lnTo>
                  <a:lnTo>
                    <a:pt x="2" y="112"/>
                  </a:lnTo>
                  <a:lnTo>
                    <a:pt x="2" y="111"/>
                  </a:lnTo>
                  <a:lnTo>
                    <a:pt x="2" y="109"/>
                  </a:lnTo>
                  <a:lnTo>
                    <a:pt x="2" y="108"/>
                  </a:lnTo>
                  <a:lnTo>
                    <a:pt x="2" y="106"/>
                  </a:lnTo>
                  <a:lnTo>
                    <a:pt x="2" y="105"/>
                  </a:lnTo>
                  <a:lnTo>
                    <a:pt x="2" y="103"/>
                  </a:lnTo>
                  <a:lnTo>
                    <a:pt x="2" y="101"/>
                  </a:lnTo>
                  <a:lnTo>
                    <a:pt x="2" y="99"/>
                  </a:lnTo>
                  <a:lnTo>
                    <a:pt x="2" y="97"/>
                  </a:lnTo>
                  <a:lnTo>
                    <a:pt x="2" y="91"/>
                  </a:lnTo>
                  <a:lnTo>
                    <a:pt x="4" y="90"/>
                  </a:lnTo>
                  <a:lnTo>
                    <a:pt x="4" y="89"/>
                  </a:lnTo>
                  <a:lnTo>
                    <a:pt x="4" y="88"/>
                  </a:lnTo>
                  <a:lnTo>
                    <a:pt x="4" y="87"/>
                  </a:lnTo>
                  <a:lnTo>
                    <a:pt x="4" y="85"/>
                  </a:lnTo>
                  <a:lnTo>
                    <a:pt x="4" y="84"/>
                  </a:lnTo>
                  <a:lnTo>
                    <a:pt x="4" y="83"/>
                  </a:lnTo>
                  <a:lnTo>
                    <a:pt x="4" y="82"/>
                  </a:lnTo>
                  <a:lnTo>
                    <a:pt x="4" y="81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5"/>
                  </a:lnTo>
                  <a:lnTo>
                    <a:pt x="4" y="74"/>
                  </a:lnTo>
                  <a:lnTo>
                    <a:pt x="4" y="72"/>
                  </a:lnTo>
                  <a:lnTo>
                    <a:pt x="5" y="71"/>
                  </a:lnTo>
                  <a:lnTo>
                    <a:pt x="5" y="70"/>
                  </a:lnTo>
                  <a:lnTo>
                    <a:pt x="5" y="69"/>
                  </a:lnTo>
                  <a:lnTo>
                    <a:pt x="5" y="67"/>
                  </a:lnTo>
                  <a:lnTo>
                    <a:pt x="5" y="65"/>
                  </a:lnTo>
                  <a:lnTo>
                    <a:pt x="5" y="63"/>
                  </a:lnTo>
                  <a:lnTo>
                    <a:pt x="5" y="58"/>
                  </a:lnTo>
                  <a:lnTo>
                    <a:pt x="5" y="56"/>
                  </a:lnTo>
                  <a:lnTo>
                    <a:pt x="5" y="55"/>
                  </a:lnTo>
                  <a:lnTo>
                    <a:pt x="5" y="54"/>
                  </a:lnTo>
                  <a:lnTo>
                    <a:pt x="6" y="53"/>
                  </a:lnTo>
                  <a:lnTo>
                    <a:pt x="6" y="51"/>
                  </a:lnTo>
                  <a:lnTo>
                    <a:pt x="6" y="48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6" y="44"/>
                  </a:lnTo>
                  <a:lnTo>
                    <a:pt x="6" y="43"/>
                  </a:lnTo>
                  <a:lnTo>
                    <a:pt x="6" y="42"/>
                  </a:lnTo>
                  <a:lnTo>
                    <a:pt x="6" y="41"/>
                  </a:lnTo>
                  <a:lnTo>
                    <a:pt x="6" y="40"/>
                  </a:lnTo>
                  <a:lnTo>
                    <a:pt x="6" y="39"/>
                  </a:lnTo>
                  <a:lnTo>
                    <a:pt x="6" y="37"/>
                  </a:lnTo>
                  <a:lnTo>
                    <a:pt x="6" y="36"/>
                  </a:lnTo>
                  <a:lnTo>
                    <a:pt x="6" y="35"/>
                  </a:lnTo>
                  <a:lnTo>
                    <a:pt x="6" y="34"/>
                  </a:lnTo>
                  <a:lnTo>
                    <a:pt x="6" y="33"/>
                  </a:lnTo>
                  <a:lnTo>
                    <a:pt x="6" y="32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7" y="29"/>
                  </a:lnTo>
                  <a:lnTo>
                    <a:pt x="9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4" y="30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9" y="33"/>
                  </a:lnTo>
                  <a:lnTo>
                    <a:pt x="19" y="34"/>
                  </a:lnTo>
                  <a:lnTo>
                    <a:pt x="19" y="35"/>
                  </a:lnTo>
                  <a:lnTo>
                    <a:pt x="20" y="36"/>
                  </a:lnTo>
                  <a:lnTo>
                    <a:pt x="21" y="36"/>
                  </a:lnTo>
                  <a:lnTo>
                    <a:pt x="21" y="37"/>
                  </a:lnTo>
                  <a:lnTo>
                    <a:pt x="22" y="37"/>
                  </a:lnTo>
                  <a:lnTo>
                    <a:pt x="21" y="37"/>
                  </a:lnTo>
                  <a:lnTo>
                    <a:pt x="21" y="39"/>
                  </a:lnTo>
                  <a:lnTo>
                    <a:pt x="20" y="39"/>
                  </a:lnTo>
                  <a:lnTo>
                    <a:pt x="19" y="39"/>
                  </a:lnTo>
                  <a:lnTo>
                    <a:pt x="18" y="39"/>
                  </a:lnTo>
                  <a:lnTo>
                    <a:pt x="16" y="39"/>
                  </a:lnTo>
                  <a:lnTo>
                    <a:pt x="16" y="40"/>
                  </a:lnTo>
                  <a:lnTo>
                    <a:pt x="15" y="40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4" y="43"/>
                  </a:lnTo>
                  <a:lnTo>
                    <a:pt x="15" y="43"/>
                  </a:lnTo>
                  <a:lnTo>
                    <a:pt x="22" y="43"/>
                  </a:lnTo>
                  <a:lnTo>
                    <a:pt x="27" y="43"/>
                  </a:lnTo>
                  <a:lnTo>
                    <a:pt x="29" y="44"/>
                  </a:lnTo>
                  <a:lnTo>
                    <a:pt x="33" y="44"/>
                  </a:lnTo>
                  <a:lnTo>
                    <a:pt x="36" y="44"/>
                  </a:lnTo>
                  <a:lnTo>
                    <a:pt x="36" y="47"/>
                  </a:lnTo>
                  <a:lnTo>
                    <a:pt x="37" y="47"/>
                  </a:lnTo>
                  <a:lnTo>
                    <a:pt x="37" y="46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40" y="48"/>
                  </a:lnTo>
                  <a:lnTo>
                    <a:pt x="41" y="48"/>
                  </a:lnTo>
                  <a:lnTo>
                    <a:pt x="42" y="48"/>
                  </a:lnTo>
                  <a:lnTo>
                    <a:pt x="42" y="49"/>
                  </a:lnTo>
                  <a:lnTo>
                    <a:pt x="43" y="49"/>
                  </a:lnTo>
                  <a:lnTo>
                    <a:pt x="44" y="50"/>
                  </a:lnTo>
                  <a:lnTo>
                    <a:pt x="46" y="50"/>
                  </a:lnTo>
                  <a:lnTo>
                    <a:pt x="47" y="50"/>
                  </a:lnTo>
                  <a:lnTo>
                    <a:pt x="47" y="51"/>
                  </a:lnTo>
                  <a:lnTo>
                    <a:pt x="48" y="51"/>
                  </a:lnTo>
                  <a:lnTo>
                    <a:pt x="48" y="53"/>
                  </a:lnTo>
                  <a:lnTo>
                    <a:pt x="47" y="53"/>
                  </a:lnTo>
                  <a:lnTo>
                    <a:pt x="48" y="54"/>
                  </a:lnTo>
                  <a:lnTo>
                    <a:pt x="49" y="54"/>
                  </a:lnTo>
                  <a:lnTo>
                    <a:pt x="49" y="53"/>
                  </a:lnTo>
                  <a:lnTo>
                    <a:pt x="49" y="54"/>
                  </a:lnTo>
                  <a:lnTo>
                    <a:pt x="50" y="54"/>
                  </a:lnTo>
                  <a:lnTo>
                    <a:pt x="50" y="55"/>
                  </a:lnTo>
                  <a:lnTo>
                    <a:pt x="51" y="55"/>
                  </a:lnTo>
                  <a:lnTo>
                    <a:pt x="51" y="56"/>
                  </a:lnTo>
                  <a:lnTo>
                    <a:pt x="53" y="56"/>
                  </a:lnTo>
                  <a:lnTo>
                    <a:pt x="53" y="57"/>
                  </a:lnTo>
                  <a:lnTo>
                    <a:pt x="54" y="57"/>
                  </a:lnTo>
                  <a:lnTo>
                    <a:pt x="54" y="58"/>
                  </a:lnTo>
                  <a:lnTo>
                    <a:pt x="55" y="58"/>
                  </a:lnTo>
                  <a:lnTo>
                    <a:pt x="55" y="60"/>
                  </a:lnTo>
                  <a:lnTo>
                    <a:pt x="56" y="60"/>
                  </a:lnTo>
                  <a:lnTo>
                    <a:pt x="56" y="61"/>
                  </a:lnTo>
                  <a:lnTo>
                    <a:pt x="56" y="62"/>
                  </a:lnTo>
                  <a:lnTo>
                    <a:pt x="57" y="62"/>
                  </a:lnTo>
                  <a:lnTo>
                    <a:pt x="57" y="63"/>
                  </a:lnTo>
                  <a:lnTo>
                    <a:pt x="58" y="64"/>
                  </a:lnTo>
                  <a:lnTo>
                    <a:pt x="60" y="64"/>
                  </a:lnTo>
                  <a:lnTo>
                    <a:pt x="61" y="64"/>
                  </a:lnTo>
                  <a:lnTo>
                    <a:pt x="62" y="64"/>
                  </a:lnTo>
                  <a:lnTo>
                    <a:pt x="63" y="64"/>
                  </a:lnTo>
                  <a:lnTo>
                    <a:pt x="63" y="65"/>
                  </a:lnTo>
                  <a:lnTo>
                    <a:pt x="64" y="65"/>
                  </a:lnTo>
                  <a:lnTo>
                    <a:pt x="65" y="65"/>
                  </a:lnTo>
                  <a:lnTo>
                    <a:pt x="65" y="64"/>
                  </a:lnTo>
                  <a:lnTo>
                    <a:pt x="67" y="64"/>
                  </a:lnTo>
                  <a:lnTo>
                    <a:pt x="67" y="65"/>
                  </a:lnTo>
                  <a:lnTo>
                    <a:pt x="67" y="64"/>
                  </a:lnTo>
                  <a:lnTo>
                    <a:pt x="68" y="64"/>
                  </a:lnTo>
                  <a:lnTo>
                    <a:pt x="68" y="63"/>
                  </a:lnTo>
                  <a:lnTo>
                    <a:pt x="68" y="62"/>
                  </a:lnTo>
                  <a:lnTo>
                    <a:pt x="69" y="62"/>
                  </a:lnTo>
                  <a:lnTo>
                    <a:pt x="70" y="62"/>
                  </a:lnTo>
                  <a:lnTo>
                    <a:pt x="71" y="61"/>
                  </a:lnTo>
                  <a:lnTo>
                    <a:pt x="72" y="61"/>
                  </a:lnTo>
                  <a:lnTo>
                    <a:pt x="72" y="60"/>
                  </a:lnTo>
                  <a:lnTo>
                    <a:pt x="74" y="60"/>
                  </a:lnTo>
                  <a:lnTo>
                    <a:pt x="74" y="58"/>
                  </a:lnTo>
                  <a:lnTo>
                    <a:pt x="75" y="57"/>
                  </a:lnTo>
                  <a:lnTo>
                    <a:pt x="75" y="56"/>
                  </a:lnTo>
                  <a:lnTo>
                    <a:pt x="74" y="56"/>
                  </a:lnTo>
                  <a:lnTo>
                    <a:pt x="74" y="55"/>
                  </a:lnTo>
                  <a:lnTo>
                    <a:pt x="74" y="54"/>
                  </a:lnTo>
                  <a:lnTo>
                    <a:pt x="75" y="54"/>
                  </a:lnTo>
                  <a:lnTo>
                    <a:pt x="76" y="54"/>
                  </a:lnTo>
                  <a:lnTo>
                    <a:pt x="77" y="54"/>
                  </a:lnTo>
                  <a:lnTo>
                    <a:pt x="78" y="54"/>
                  </a:lnTo>
                  <a:lnTo>
                    <a:pt x="79" y="54"/>
                  </a:lnTo>
                  <a:lnTo>
                    <a:pt x="78" y="54"/>
                  </a:lnTo>
                  <a:lnTo>
                    <a:pt x="78" y="55"/>
                  </a:lnTo>
                  <a:lnTo>
                    <a:pt x="79" y="55"/>
                  </a:lnTo>
                  <a:lnTo>
                    <a:pt x="81" y="55"/>
                  </a:lnTo>
                  <a:lnTo>
                    <a:pt x="81" y="56"/>
                  </a:lnTo>
                  <a:lnTo>
                    <a:pt x="81" y="55"/>
                  </a:lnTo>
                  <a:lnTo>
                    <a:pt x="82" y="55"/>
                  </a:lnTo>
                  <a:lnTo>
                    <a:pt x="82" y="56"/>
                  </a:lnTo>
                  <a:lnTo>
                    <a:pt x="83" y="56"/>
                  </a:lnTo>
                  <a:lnTo>
                    <a:pt x="84" y="56"/>
                  </a:lnTo>
                  <a:lnTo>
                    <a:pt x="85" y="57"/>
                  </a:lnTo>
                  <a:lnTo>
                    <a:pt x="86" y="57"/>
                  </a:lnTo>
                  <a:lnTo>
                    <a:pt x="86" y="58"/>
                  </a:lnTo>
                  <a:lnTo>
                    <a:pt x="86" y="57"/>
                  </a:lnTo>
                  <a:lnTo>
                    <a:pt x="85" y="57"/>
                  </a:lnTo>
                  <a:lnTo>
                    <a:pt x="84" y="55"/>
                  </a:lnTo>
                  <a:lnTo>
                    <a:pt x="84" y="54"/>
                  </a:lnTo>
                  <a:lnTo>
                    <a:pt x="84" y="53"/>
                  </a:lnTo>
                  <a:lnTo>
                    <a:pt x="84" y="51"/>
                  </a:lnTo>
                  <a:lnTo>
                    <a:pt x="84" y="50"/>
                  </a:lnTo>
                  <a:lnTo>
                    <a:pt x="85" y="50"/>
                  </a:lnTo>
                  <a:lnTo>
                    <a:pt x="85" y="49"/>
                  </a:lnTo>
                  <a:lnTo>
                    <a:pt x="85" y="48"/>
                  </a:lnTo>
                  <a:lnTo>
                    <a:pt x="86" y="48"/>
                  </a:lnTo>
                  <a:lnTo>
                    <a:pt x="86" y="47"/>
                  </a:lnTo>
                  <a:lnTo>
                    <a:pt x="86" y="46"/>
                  </a:lnTo>
                  <a:lnTo>
                    <a:pt x="88" y="44"/>
                  </a:lnTo>
                  <a:lnTo>
                    <a:pt x="89" y="43"/>
                  </a:lnTo>
                  <a:lnTo>
                    <a:pt x="90" y="42"/>
                  </a:lnTo>
                  <a:lnTo>
                    <a:pt x="91" y="41"/>
                  </a:lnTo>
                  <a:lnTo>
                    <a:pt x="92" y="40"/>
                  </a:lnTo>
                  <a:lnTo>
                    <a:pt x="93" y="40"/>
                  </a:lnTo>
                  <a:lnTo>
                    <a:pt x="96" y="40"/>
                  </a:lnTo>
                  <a:lnTo>
                    <a:pt x="96" y="39"/>
                  </a:lnTo>
                  <a:lnTo>
                    <a:pt x="97" y="39"/>
                  </a:lnTo>
                  <a:lnTo>
                    <a:pt x="97" y="37"/>
                  </a:lnTo>
                  <a:lnTo>
                    <a:pt x="99" y="37"/>
                  </a:lnTo>
                  <a:lnTo>
                    <a:pt x="99" y="39"/>
                  </a:lnTo>
                  <a:lnTo>
                    <a:pt x="100" y="39"/>
                  </a:lnTo>
                  <a:lnTo>
                    <a:pt x="100" y="40"/>
                  </a:lnTo>
                  <a:lnTo>
                    <a:pt x="102" y="40"/>
                  </a:lnTo>
                  <a:lnTo>
                    <a:pt x="103" y="41"/>
                  </a:lnTo>
                  <a:lnTo>
                    <a:pt x="104" y="41"/>
                  </a:lnTo>
                  <a:lnTo>
                    <a:pt x="105" y="41"/>
                  </a:lnTo>
                  <a:lnTo>
                    <a:pt x="105" y="42"/>
                  </a:lnTo>
                  <a:lnTo>
                    <a:pt x="106" y="42"/>
                  </a:lnTo>
                  <a:lnTo>
                    <a:pt x="107" y="42"/>
                  </a:lnTo>
                  <a:lnTo>
                    <a:pt x="109" y="42"/>
                  </a:lnTo>
                  <a:lnTo>
                    <a:pt x="110" y="42"/>
                  </a:lnTo>
                  <a:lnTo>
                    <a:pt x="111" y="42"/>
                  </a:lnTo>
                  <a:lnTo>
                    <a:pt x="112" y="41"/>
                  </a:lnTo>
                  <a:lnTo>
                    <a:pt x="113" y="41"/>
                  </a:lnTo>
                  <a:lnTo>
                    <a:pt x="114" y="41"/>
                  </a:lnTo>
                  <a:lnTo>
                    <a:pt x="116" y="41"/>
                  </a:lnTo>
                  <a:lnTo>
                    <a:pt x="117" y="42"/>
                  </a:lnTo>
                  <a:lnTo>
                    <a:pt x="118" y="42"/>
                  </a:lnTo>
                  <a:lnTo>
                    <a:pt x="119" y="42"/>
                  </a:lnTo>
                  <a:lnTo>
                    <a:pt x="119" y="41"/>
                  </a:lnTo>
                  <a:lnTo>
                    <a:pt x="119" y="40"/>
                  </a:lnTo>
                  <a:lnTo>
                    <a:pt x="120" y="40"/>
                  </a:lnTo>
                  <a:lnTo>
                    <a:pt x="120" y="39"/>
                  </a:lnTo>
                  <a:lnTo>
                    <a:pt x="120" y="37"/>
                  </a:lnTo>
                  <a:lnTo>
                    <a:pt x="121" y="37"/>
                  </a:lnTo>
                  <a:lnTo>
                    <a:pt x="121" y="36"/>
                  </a:lnTo>
                  <a:lnTo>
                    <a:pt x="123" y="36"/>
                  </a:lnTo>
                  <a:lnTo>
                    <a:pt x="123" y="35"/>
                  </a:lnTo>
                  <a:lnTo>
                    <a:pt x="123" y="34"/>
                  </a:lnTo>
                  <a:lnTo>
                    <a:pt x="124" y="34"/>
                  </a:lnTo>
                  <a:lnTo>
                    <a:pt x="125" y="33"/>
                  </a:lnTo>
                  <a:lnTo>
                    <a:pt x="126" y="32"/>
                  </a:lnTo>
                  <a:lnTo>
                    <a:pt x="126" y="30"/>
                  </a:lnTo>
                  <a:lnTo>
                    <a:pt x="127" y="30"/>
                  </a:lnTo>
                  <a:lnTo>
                    <a:pt x="127" y="29"/>
                  </a:lnTo>
                  <a:lnTo>
                    <a:pt x="128" y="29"/>
                  </a:lnTo>
                  <a:lnTo>
                    <a:pt x="130" y="28"/>
                  </a:lnTo>
                  <a:lnTo>
                    <a:pt x="131" y="28"/>
                  </a:lnTo>
                  <a:lnTo>
                    <a:pt x="132" y="28"/>
                  </a:lnTo>
                  <a:lnTo>
                    <a:pt x="133" y="28"/>
                  </a:lnTo>
                  <a:lnTo>
                    <a:pt x="133" y="27"/>
                  </a:lnTo>
                  <a:lnTo>
                    <a:pt x="134" y="27"/>
                  </a:lnTo>
                  <a:lnTo>
                    <a:pt x="135" y="27"/>
                  </a:lnTo>
                  <a:lnTo>
                    <a:pt x="135" y="26"/>
                  </a:lnTo>
                  <a:lnTo>
                    <a:pt x="137" y="26"/>
                  </a:lnTo>
                  <a:lnTo>
                    <a:pt x="138" y="25"/>
                  </a:lnTo>
                  <a:lnTo>
                    <a:pt x="139" y="25"/>
                  </a:lnTo>
                  <a:lnTo>
                    <a:pt x="140" y="23"/>
                  </a:lnTo>
                  <a:lnTo>
                    <a:pt x="141" y="23"/>
                  </a:lnTo>
                  <a:lnTo>
                    <a:pt x="142" y="22"/>
                  </a:lnTo>
                  <a:lnTo>
                    <a:pt x="144" y="22"/>
                  </a:lnTo>
                  <a:lnTo>
                    <a:pt x="144" y="23"/>
                  </a:lnTo>
                  <a:lnTo>
                    <a:pt x="145" y="23"/>
                  </a:lnTo>
                  <a:lnTo>
                    <a:pt x="145" y="22"/>
                  </a:lnTo>
                  <a:lnTo>
                    <a:pt x="146" y="22"/>
                  </a:lnTo>
                  <a:lnTo>
                    <a:pt x="146" y="21"/>
                  </a:lnTo>
                  <a:lnTo>
                    <a:pt x="147" y="21"/>
                  </a:lnTo>
                  <a:lnTo>
                    <a:pt x="148" y="21"/>
                  </a:lnTo>
                  <a:lnTo>
                    <a:pt x="148" y="22"/>
                  </a:lnTo>
                  <a:lnTo>
                    <a:pt x="149" y="22"/>
                  </a:lnTo>
                  <a:lnTo>
                    <a:pt x="151" y="22"/>
                  </a:lnTo>
                  <a:lnTo>
                    <a:pt x="152" y="22"/>
                  </a:lnTo>
                  <a:lnTo>
                    <a:pt x="152" y="23"/>
                  </a:lnTo>
                  <a:lnTo>
                    <a:pt x="153" y="23"/>
                  </a:lnTo>
                  <a:lnTo>
                    <a:pt x="153" y="22"/>
                  </a:lnTo>
                  <a:lnTo>
                    <a:pt x="153" y="23"/>
                  </a:lnTo>
                  <a:lnTo>
                    <a:pt x="154" y="23"/>
                  </a:lnTo>
                  <a:lnTo>
                    <a:pt x="155" y="23"/>
                  </a:lnTo>
                  <a:lnTo>
                    <a:pt x="155" y="22"/>
                  </a:lnTo>
                  <a:lnTo>
                    <a:pt x="155" y="23"/>
                  </a:lnTo>
                  <a:lnTo>
                    <a:pt x="155" y="22"/>
                  </a:lnTo>
                  <a:lnTo>
                    <a:pt x="157" y="22"/>
                  </a:lnTo>
                  <a:lnTo>
                    <a:pt x="157" y="23"/>
                  </a:lnTo>
                  <a:lnTo>
                    <a:pt x="158" y="23"/>
                  </a:lnTo>
                  <a:lnTo>
                    <a:pt x="159" y="23"/>
                  </a:lnTo>
                  <a:lnTo>
                    <a:pt x="159" y="22"/>
                  </a:lnTo>
                  <a:lnTo>
                    <a:pt x="160" y="22"/>
                  </a:lnTo>
                  <a:lnTo>
                    <a:pt x="161" y="22"/>
                  </a:lnTo>
                  <a:lnTo>
                    <a:pt x="162" y="22"/>
                  </a:lnTo>
                  <a:lnTo>
                    <a:pt x="162" y="21"/>
                  </a:lnTo>
                  <a:lnTo>
                    <a:pt x="162" y="22"/>
                  </a:lnTo>
                  <a:lnTo>
                    <a:pt x="164" y="22"/>
                  </a:lnTo>
                  <a:lnTo>
                    <a:pt x="164" y="21"/>
                  </a:lnTo>
                  <a:lnTo>
                    <a:pt x="165" y="21"/>
                  </a:lnTo>
                  <a:lnTo>
                    <a:pt x="165" y="20"/>
                  </a:lnTo>
                  <a:lnTo>
                    <a:pt x="165" y="19"/>
                  </a:lnTo>
                  <a:lnTo>
                    <a:pt x="165" y="18"/>
                  </a:lnTo>
                  <a:lnTo>
                    <a:pt x="165" y="16"/>
                  </a:lnTo>
                  <a:lnTo>
                    <a:pt x="165" y="15"/>
                  </a:lnTo>
                  <a:lnTo>
                    <a:pt x="166" y="15"/>
                  </a:lnTo>
                  <a:lnTo>
                    <a:pt x="167" y="15"/>
                  </a:lnTo>
                  <a:lnTo>
                    <a:pt x="167" y="14"/>
                  </a:lnTo>
                  <a:lnTo>
                    <a:pt x="168" y="14"/>
                  </a:lnTo>
                  <a:lnTo>
                    <a:pt x="168" y="13"/>
                  </a:lnTo>
                  <a:lnTo>
                    <a:pt x="169" y="13"/>
                  </a:lnTo>
                  <a:lnTo>
                    <a:pt x="169" y="14"/>
                  </a:lnTo>
                  <a:lnTo>
                    <a:pt x="171" y="14"/>
                  </a:lnTo>
                  <a:lnTo>
                    <a:pt x="171" y="15"/>
                  </a:lnTo>
                  <a:lnTo>
                    <a:pt x="172" y="15"/>
                  </a:lnTo>
                  <a:lnTo>
                    <a:pt x="173" y="15"/>
                  </a:lnTo>
                  <a:lnTo>
                    <a:pt x="174" y="15"/>
                  </a:lnTo>
                  <a:lnTo>
                    <a:pt x="174" y="14"/>
                  </a:lnTo>
                  <a:lnTo>
                    <a:pt x="175" y="14"/>
                  </a:lnTo>
                  <a:lnTo>
                    <a:pt x="176" y="14"/>
                  </a:lnTo>
                  <a:lnTo>
                    <a:pt x="178" y="14"/>
                  </a:lnTo>
                  <a:lnTo>
                    <a:pt x="179" y="14"/>
                  </a:lnTo>
                  <a:lnTo>
                    <a:pt x="180" y="14"/>
                  </a:lnTo>
                  <a:lnTo>
                    <a:pt x="181" y="14"/>
                  </a:lnTo>
                  <a:lnTo>
                    <a:pt x="181" y="13"/>
                  </a:lnTo>
                  <a:lnTo>
                    <a:pt x="182" y="13"/>
                  </a:lnTo>
                  <a:lnTo>
                    <a:pt x="183" y="13"/>
                  </a:lnTo>
                  <a:lnTo>
                    <a:pt x="183" y="14"/>
                  </a:lnTo>
                  <a:lnTo>
                    <a:pt x="185" y="14"/>
                  </a:lnTo>
                  <a:lnTo>
                    <a:pt x="186" y="14"/>
                  </a:lnTo>
                  <a:lnTo>
                    <a:pt x="187" y="15"/>
                  </a:lnTo>
                  <a:lnTo>
                    <a:pt x="188" y="15"/>
                  </a:lnTo>
                  <a:lnTo>
                    <a:pt x="188" y="14"/>
                  </a:lnTo>
                  <a:lnTo>
                    <a:pt x="189" y="14"/>
                  </a:lnTo>
                  <a:lnTo>
                    <a:pt x="190" y="14"/>
                  </a:lnTo>
                  <a:lnTo>
                    <a:pt x="192" y="14"/>
                  </a:lnTo>
                  <a:lnTo>
                    <a:pt x="193" y="14"/>
                  </a:lnTo>
                  <a:lnTo>
                    <a:pt x="193" y="15"/>
                  </a:lnTo>
                  <a:lnTo>
                    <a:pt x="194" y="15"/>
                  </a:lnTo>
                  <a:lnTo>
                    <a:pt x="195" y="15"/>
                  </a:lnTo>
                  <a:lnTo>
                    <a:pt x="195" y="14"/>
                  </a:lnTo>
                  <a:lnTo>
                    <a:pt x="195" y="13"/>
                  </a:lnTo>
                  <a:lnTo>
                    <a:pt x="196" y="12"/>
                  </a:lnTo>
                  <a:lnTo>
                    <a:pt x="197" y="12"/>
                  </a:lnTo>
                  <a:lnTo>
                    <a:pt x="197" y="11"/>
                  </a:lnTo>
                  <a:lnTo>
                    <a:pt x="197" y="12"/>
                  </a:lnTo>
                  <a:lnTo>
                    <a:pt x="197" y="11"/>
                  </a:lnTo>
                  <a:lnTo>
                    <a:pt x="199" y="11"/>
                  </a:lnTo>
                  <a:lnTo>
                    <a:pt x="199" y="12"/>
                  </a:lnTo>
                  <a:lnTo>
                    <a:pt x="200" y="12"/>
                  </a:lnTo>
                  <a:lnTo>
                    <a:pt x="200" y="11"/>
                  </a:lnTo>
                  <a:lnTo>
                    <a:pt x="201" y="11"/>
                  </a:lnTo>
                  <a:lnTo>
                    <a:pt x="202" y="11"/>
                  </a:lnTo>
                  <a:lnTo>
                    <a:pt x="202" y="12"/>
                  </a:lnTo>
                  <a:lnTo>
                    <a:pt x="203" y="12"/>
                  </a:lnTo>
                  <a:lnTo>
                    <a:pt x="204" y="12"/>
                  </a:lnTo>
                  <a:lnTo>
                    <a:pt x="204" y="11"/>
                  </a:lnTo>
                  <a:lnTo>
                    <a:pt x="206" y="11"/>
                  </a:lnTo>
                  <a:lnTo>
                    <a:pt x="207" y="11"/>
                  </a:lnTo>
                  <a:lnTo>
                    <a:pt x="208" y="9"/>
                  </a:lnTo>
                  <a:lnTo>
                    <a:pt x="209" y="9"/>
                  </a:lnTo>
                  <a:lnTo>
                    <a:pt x="209" y="8"/>
                  </a:lnTo>
                  <a:lnTo>
                    <a:pt x="210" y="8"/>
                  </a:lnTo>
                  <a:lnTo>
                    <a:pt x="210" y="7"/>
                  </a:lnTo>
                  <a:lnTo>
                    <a:pt x="211" y="8"/>
                  </a:lnTo>
                  <a:lnTo>
                    <a:pt x="211" y="7"/>
                  </a:lnTo>
                  <a:lnTo>
                    <a:pt x="213" y="7"/>
                  </a:lnTo>
                  <a:lnTo>
                    <a:pt x="213" y="6"/>
                  </a:lnTo>
                  <a:lnTo>
                    <a:pt x="214" y="6"/>
                  </a:lnTo>
                  <a:lnTo>
                    <a:pt x="215" y="6"/>
                  </a:lnTo>
                  <a:lnTo>
                    <a:pt x="215" y="5"/>
                  </a:lnTo>
                  <a:lnTo>
                    <a:pt x="216" y="5"/>
                  </a:lnTo>
                  <a:lnTo>
                    <a:pt x="216" y="4"/>
                  </a:lnTo>
                  <a:lnTo>
                    <a:pt x="217" y="4"/>
                  </a:lnTo>
                  <a:lnTo>
                    <a:pt x="218" y="2"/>
                  </a:lnTo>
                  <a:lnTo>
                    <a:pt x="220" y="2"/>
                  </a:lnTo>
                  <a:lnTo>
                    <a:pt x="221" y="2"/>
                  </a:lnTo>
                  <a:lnTo>
                    <a:pt x="221" y="1"/>
                  </a:lnTo>
                  <a:lnTo>
                    <a:pt x="221" y="0"/>
                  </a:lnTo>
                  <a:lnTo>
                    <a:pt x="222" y="0"/>
                  </a:lnTo>
                  <a:lnTo>
                    <a:pt x="222" y="1"/>
                  </a:lnTo>
                  <a:lnTo>
                    <a:pt x="221" y="1"/>
                  </a:lnTo>
                  <a:lnTo>
                    <a:pt x="221" y="2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9" name="Freeform 44">
              <a:extLst>
                <a:ext uri="{FF2B5EF4-FFF2-40B4-BE49-F238E27FC236}">
                  <a16:creationId xmlns:a16="http://schemas.microsoft.com/office/drawing/2014/main" id="{D3F8E00D-D16B-8EC5-52CB-6C75FD6BC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636" y="2435149"/>
              <a:ext cx="108587" cy="112989"/>
            </a:xfrm>
            <a:custGeom>
              <a:avLst/>
              <a:gdLst>
                <a:gd name="T0" fmla="*/ 32 w 74"/>
                <a:gd name="T1" fmla="*/ 5 h 77"/>
                <a:gd name="T2" fmla="*/ 35 w 74"/>
                <a:gd name="T3" fmla="*/ 6 h 77"/>
                <a:gd name="T4" fmla="*/ 39 w 74"/>
                <a:gd name="T5" fmla="*/ 9 h 77"/>
                <a:gd name="T6" fmla="*/ 39 w 74"/>
                <a:gd name="T7" fmla="*/ 13 h 77"/>
                <a:gd name="T8" fmla="*/ 42 w 74"/>
                <a:gd name="T9" fmla="*/ 18 h 77"/>
                <a:gd name="T10" fmla="*/ 46 w 74"/>
                <a:gd name="T11" fmla="*/ 14 h 77"/>
                <a:gd name="T12" fmla="*/ 51 w 74"/>
                <a:gd name="T13" fmla="*/ 12 h 77"/>
                <a:gd name="T14" fmla="*/ 53 w 74"/>
                <a:gd name="T15" fmla="*/ 7 h 77"/>
                <a:gd name="T16" fmla="*/ 58 w 74"/>
                <a:gd name="T17" fmla="*/ 9 h 77"/>
                <a:gd name="T18" fmla="*/ 62 w 74"/>
                <a:gd name="T19" fmla="*/ 10 h 77"/>
                <a:gd name="T20" fmla="*/ 68 w 74"/>
                <a:gd name="T21" fmla="*/ 12 h 77"/>
                <a:gd name="T22" fmla="*/ 72 w 74"/>
                <a:gd name="T23" fmla="*/ 13 h 77"/>
                <a:gd name="T24" fmla="*/ 74 w 74"/>
                <a:gd name="T25" fmla="*/ 17 h 77"/>
                <a:gd name="T26" fmla="*/ 71 w 74"/>
                <a:gd name="T27" fmla="*/ 21 h 77"/>
                <a:gd name="T28" fmla="*/ 69 w 74"/>
                <a:gd name="T29" fmla="*/ 26 h 77"/>
                <a:gd name="T30" fmla="*/ 67 w 74"/>
                <a:gd name="T31" fmla="*/ 32 h 77"/>
                <a:gd name="T32" fmla="*/ 60 w 74"/>
                <a:gd name="T33" fmla="*/ 32 h 77"/>
                <a:gd name="T34" fmla="*/ 57 w 74"/>
                <a:gd name="T35" fmla="*/ 32 h 77"/>
                <a:gd name="T36" fmla="*/ 53 w 74"/>
                <a:gd name="T37" fmla="*/ 32 h 77"/>
                <a:gd name="T38" fmla="*/ 50 w 74"/>
                <a:gd name="T39" fmla="*/ 37 h 77"/>
                <a:gd name="T40" fmla="*/ 47 w 74"/>
                <a:gd name="T41" fmla="*/ 39 h 77"/>
                <a:gd name="T42" fmla="*/ 44 w 74"/>
                <a:gd name="T43" fmla="*/ 44 h 77"/>
                <a:gd name="T44" fmla="*/ 44 w 74"/>
                <a:gd name="T45" fmla="*/ 48 h 77"/>
                <a:gd name="T46" fmla="*/ 44 w 74"/>
                <a:gd name="T47" fmla="*/ 55 h 77"/>
                <a:gd name="T48" fmla="*/ 46 w 74"/>
                <a:gd name="T49" fmla="*/ 59 h 77"/>
                <a:gd name="T50" fmla="*/ 51 w 74"/>
                <a:gd name="T51" fmla="*/ 59 h 77"/>
                <a:gd name="T52" fmla="*/ 56 w 74"/>
                <a:gd name="T53" fmla="*/ 59 h 77"/>
                <a:gd name="T54" fmla="*/ 60 w 74"/>
                <a:gd name="T55" fmla="*/ 62 h 77"/>
                <a:gd name="T56" fmla="*/ 61 w 74"/>
                <a:gd name="T57" fmla="*/ 68 h 77"/>
                <a:gd name="T58" fmla="*/ 57 w 74"/>
                <a:gd name="T59" fmla="*/ 73 h 77"/>
                <a:gd name="T60" fmla="*/ 53 w 74"/>
                <a:gd name="T61" fmla="*/ 76 h 77"/>
                <a:gd name="T62" fmla="*/ 49 w 74"/>
                <a:gd name="T63" fmla="*/ 77 h 77"/>
                <a:gd name="T64" fmla="*/ 43 w 74"/>
                <a:gd name="T65" fmla="*/ 75 h 77"/>
                <a:gd name="T66" fmla="*/ 41 w 74"/>
                <a:gd name="T67" fmla="*/ 70 h 77"/>
                <a:gd name="T68" fmla="*/ 37 w 74"/>
                <a:gd name="T69" fmla="*/ 67 h 77"/>
                <a:gd name="T70" fmla="*/ 34 w 74"/>
                <a:gd name="T71" fmla="*/ 66 h 77"/>
                <a:gd name="T72" fmla="*/ 32 w 74"/>
                <a:gd name="T73" fmla="*/ 62 h 77"/>
                <a:gd name="T74" fmla="*/ 26 w 74"/>
                <a:gd name="T75" fmla="*/ 60 h 77"/>
                <a:gd name="T76" fmla="*/ 22 w 74"/>
                <a:gd name="T77" fmla="*/ 56 h 77"/>
                <a:gd name="T78" fmla="*/ 0 w 74"/>
                <a:gd name="T79" fmla="*/ 55 h 77"/>
                <a:gd name="T80" fmla="*/ 4 w 74"/>
                <a:gd name="T81" fmla="*/ 51 h 77"/>
                <a:gd name="T82" fmla="*/ 7 w 74"/>
                <a:gd name="T83" fmla="*/ 49 h 77"/>
                <a:gd name="T84" fmla="*/ 11 w 74"/>
                <a:gd name="T85" fmla="*/ 48 h 77"/>
                <a:gd name="T86" fmla="*/ 13 w 74"/>
                <a:gd name="T87" fmla="*/ 46 h 77"/>
                <a:gd name="T88" fmla="*/ 16 w 74"/>
                <a:gd name="T89" fmla="*/ 42 h 77"/>
                <a:gd name="T90" fmla="*/ 19 w 74"/>
                <a:gd name="T91" fmla="*/ 39 h 77"/>
                <a:gd name="T92" fmla="*/ 22 w 74"/>
                <a:gd name="T93" fmla="*/ 37 h 77"/>
                <a:gd name="T94" fmla="*/ 23 w 74"/>
                <a:gd name="T95" fmla="*/ 28 h 77"/>
                <a:gd name="T96" fmla="*/ 22 w 74"/>
                <a:gd name="T97" fmla="*/ 14 h 77"/>
                <a:gd name="T98" fmla="*/ 19 w 74"/>
                <a:gd name="T99" fmla="*/ 9 h 77"/>
                <a:gd name="T100" fmla="*/ 22 w 74"/>
                <a:gd name="T101" fmla="*/ 7 h 77"/>
                <a:gd name="T102" fmla="*/ 27 w 74"/>
                <a:gd name="T103" fmla="*/ 10 h 77"/>
                <a:gd name="T104" fmla="*/ 29 w 74"/>
                <a:gd name="T105" fmla="*/ 5 h 77"/>
                <a:gd name="T106" fmla="*/ 30 w 74"/>
                <a:gd name="T107" fmla="*/ 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4" h="77">
                  <a:moveTo>
                    <a:pt x="34" y="2"/>
                  </a:moveTo>
                  <a:lnTo>
                    <a:pt x="33" y="2"/>
                  </a:lnTo>
                  <a:lnTo>
                    <a:pt x="33" y="3"/>
                  </a:lnTo>
                  <a:lnTo>
                    <a:pt x="32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2" y="6"/>
                  </a:lnTo>
                  <a:lnTo>
                    <a:pt x="32" y="7"/>
                  </a:lnTo>
                  <a:lnTo>
                    <a:pt x="33" y="7"/>
                  </a:lnTo>
                  <a:lnTo>
                    <a:pt x="33" y="6"/>
                  </a:lnTo>
                  <a:lnTo>
                    <a:pt x="34" y="6"/>
                  </a:lnTo>
                  <a:lnTo>
                    <a:pt x="35" y="6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7" y="5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9" y="9"/>
                  </a:lnTo>
                  <a:lnTo>
                    <a:pt x="40" y="9"/>
                  </a:lnTo>
                  <a:lnTo>
                    <a:pt x="39" y="9"/>
                  </a:lnTo>
                  <a:lnTo>
                    <a:pt x="39" y="10"/>
                  </a:lnTo>
                  <a:lnTo>
                    <a:pt x="40" y="11"/>
                  </a:lnTo>
                  <a:lnTo>
                    <a:pt x="39" y="12"/>
                  </a:lnTo>
                  <a:lnTo>
                    <a:pt x="39" y="13"/>
                  </a:lnTo>
                  <a:lnTo>
                    <a:pt x="39" y="14"/>
                  </a:lnTo>
                  <a:lnTo>
                    <a:pt x="40" y="14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42" y="17"/>
                  </a:lnTo>
                  <a:lnTo>
                    <a:pt x="42" y="18"/>
                  </a:lnTo>
                  <a:lnTo>
                    <a:pt x="42" y="17"/>
                  </a:lnTo>
                  <a:lnTo>
                    <a:pt x="42" y="16"/>
                  </a:lnTo>
                  <a:lnTo>
                    <a:pt x="43" y="16"/>
                  </a:lnTo>
                  <a:lnTo>
                    <a:pt x="43" y="14"/>
                  </a:lnTo>
                  <a:lnTo>
                    <a:pt x="44" y="14"/>
                  </a:lnTo>
                  <a:lnTo>
                    <a:pt x="46" y="14"/>
                  </a:lnTo>
                  <a:lnTo>
                    <a:pt x="48" y="14"/>
                  </a:lnTo>
                  <a:lnTo>
                    <a:pt x="49" y="14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50" y="12"/>
                  </a:lnTo>
                  <a:lnTo>
                    <a:pt x="51" y="12"/>
                  </a:lnTo>
                  <a:lnTo>
                    <a:pt x="51" y="10"/>
                  </a:lnTo>
                  <a:lnTo>
                    <a:pt x="53" y="10"/>
                  </a:lnTo>
                  <a:lnTo>
                    <a:pt x="54" y="10"/>
                  </a:lnTo>
                  <a:lnTo>
                    <a:pt x="54" y="9"/>
                  </a:lnTo>
                  <a:lnTo>
                    <a:pt x="53" y="9"/>
                  </a:lnTo>
                  <a:lnTo>
                    <a:pt x="53" y="7"/>
                  </a:lnTo>
                  <a:lnTo>
                    <a:pt x="53" y="6"/>
                  </a:lnTo>
                  <a:lnTo>
                    <a:pt x="55" y="6"/>
                  </a:lnTo>
                  <a:lnTo>
                    <a:pt x="57" y="6"/>
                  </a:lnTo>
                  <a:lnTo>
                    <a:pt x="57" y="7"/>
                  </a:lnTo>
                  <a:lnTo>
                    <a:pt x="58" y="7"/>
                  </a:lnTo>
                  <a:lnTo>
                    <a:pt x="58" y="9"/>
                  </a:lnTo>
                  <a:lnTo>
                    <a:pt x="60" y="9"/>
                  </a:lnTo>
                  <a:lnTo>
                    <a:pt x="60" y="10"/>
                  </a:lnTo>
                  <a:lnTo>
                    <a:pt x="61" y="10"/>
                  </a:lnTo>
                  <a:lnTo>
                    <a:pt x="61" y="11"/>
                  </a:lnTo>
                  <a:lnTo>
                    <a:pt x="61" y="10"/>
                  </a:lnTo>
                  <a:lnTo>
                    <a:pt x="62" y="10"/>
                  </a:lnTo>
                  <a:lnTo>
                    <a:pt x="63" y="10"/>
                  </a:lnTo>
                  <a:lnTo>
                    <a:pt x="64" y="11"/>
                  </a:lnTo>
                  <a:lnTo>
                    <a:pt x="65" y="11"/>
                  </a:lnTo>
                  <a:lnTo>
                    <a:pt x="67" y="11"/>
                  </a:lnTo>
                  <a:lnTo>
                    <a:pt x="67" y="12"/>
                  </a:lnTo>
                  <a:lnTo>
                    <a:pt x="68" y="12"/>
                  </a:lnTo>
                  <a:lnTo>
                    <a:pt x="68" y="13"/>
                  </a:lnTo>
                  <a:lnTo>
                    <a:pt x="69" y="13"/>
                  </a:lnTo>
                  <a:lnTo>
                    <a:pt x="70" y="13"/>
                  </a:lnTo>
                  <a:lnTo>
                    <a:pt x="71" y="12"/>
                  </a:lnTo>
                  <a:lnTo>
                    <a:pt x="71" y="13"/>
                  </a:lnTo>
                  <a:lnTo>
                    <a:pt x="72" y="13"/>
                  </a:lnTo>
                  <a:lnTo>
                    <a:pt x="74" y="13"/>
                  </a:lnTo>
                  <a:lnTo>
                    <a:pt x="74" y="14"/>
                  </a:lnTo>
                  <a:lnTo>
                    <a:pt x="72" y="14"/>
                  </a:lnTo>
                  <a:lnTo>
                    <a:pt x="72" y="16"/>
                  </a:lnTo>
                  <a:lnTo>
                    <a:pt x="74" y="16"/>
                  </a:lnTo>
                  <a:lnTo>
                    <a:pt x="74" y="17"/>
                  </a:lnTo>
                  <a:lnTo>
                    <a:pt x="72" y="17"/>
                  </a:lnTo>
                  <a:lnTo>
                    <a:pt x="72" y="18"/>
                  </a:lnTo>
                  <a:lnTo>
                    <a:pt x="72" y="19"/>
                  </a:lnTo>
                  <a:lnTo>
                    <a:pt x="71" y="19"/>
                  </a:lnTo>
                  <a:lnTo>
                    <a:pt x="71" y="20"/>
                  </a:lnTo>
                  <a:lnTo>
                    <a:pt x="71" y="21"/>
                  </a:lnTo>
                  <a:lnTo>
                    <a:pt x="71" y="23"/>
                  </a:lnTo>
                  <a:lnTo>
                    <a:pt x="70" y="23"/>
                  </a:lnTo>
                  <a:lnTo>
                    <a:pt x="70" y="24"/>
                  </a:lnTo>
                  <a:lnTo>
                    <a:pt x="70" y="25"/>
                  </a:lnTo>
                  <a:lnTo>
                    <a:pt x="70" y="26"/>
                  </a:lnTo>
                  <a:lnTo>
                    <a:pt x="69" y="26"/>
                  </a:lnTo>
                  <a:lnTo>
                    <a:pt x="69" y="27"/>
                  </a:lnTo>
                  <a:lnTo>
                    <a:pt x="69" y="28"/>
                  </a:lnTo>
                  <a:lnTo>
                    <a:pt x="69" y="30"/>
                  </a:lnTo>
                  <a:lnTo>
                    <a:pt x="69" y="31"/>
                  </a:lnTo>
                  <a:lnTo>
                    <a:pt x="68" y="32"/>
                  </a:lnTo>
                  <a:lnTo>
                    <a:pt x="67" y="32"/>
                  </a:lnTo>
                  <a:lnTo>
                    <a:pt x="65" y="32"/>
                  </a:lnTo>
                  <a:lnTo>
                    <a:pt x="64" y="32"/>
                  </a:lnTo>
                  <a:lnTo>
                    <a:pt x="63" y="32"/>
                  </a:lnTo>
                  <a:lnTo>
                    <a:pt x="62" y="32"/>
                  </a:lnTo>
                  <a:lnTo>
                    <a:pt x="61" y="32"/>
                  </a:lnTo>
                  <a:lnTo>
                    <a:pt x="60" y="32"/>
                  </a:lnTo>
                  <a:lnTo>
                    <a:pt x="58" y="32"/>
                  </a:lnTo>
                  <a:lnTo>
                    <a:pt x="58" y="31"/>
                  </a:lnTo>
                  <a:lnTo>
                    <a:pt x="57" y="31"/>
                  </a:lnTo>
                  <a:lnTo>
                    <a:pt x="58" y="31"/>
                  </a:lnTo>
                  <a:lnTo>
                    <a:pt x="57" y="31"/>
                  </a:lnTo>
                  <a:lnTo>
                    <a:pt x="57" y="32"/>
                  </a:lnTo>
                  <a:lnTo>
                    <a:pt x="56" y="32"/>
                  </a:lnTo>
                  <a:lnTo>
                    <a:pt x="56" y="33"/>
                  </a:lnTo>
                  <a:lnTo>
                    <a:pt x="55" y="33"/>
                  </a:lnTo>
                  <a:lnTo>
                    <a:pt x="54" y="33"/>
                  </a:lnTo>
                  <a:lnTo>
                    <a:pt x="54" y="32"/>
                  </a:lnTo>
                  <a:lnTo>
                    <a:pt x="53" y="32"/>
                  </a:lnTo>
                  <a:lnTo>
                    <a:pt x="53" y="33"/>
                  </a:lnTo>
                  <a:lnTo>
                    <a:pt x="53" y="34"/>
                  </a:lnTo>
                  <a:lnTo>
                    <a:pt x="51" y="34"/>
                  </a:lnTo>
                  <a:lnTo>
                    <a:pt x="51" y="35"/>
                  </a:lnTo>
                  <a:lnTo>
                    <a:pt x="50" y="35"/>
                  </a:lnTo>
                  <a:lnTo>
                    <a:pt x="50" y="37"/>
                  </a:lnTo>
                  <a:lnTo>
                    <a:pt x="49" y="37"/>
                  </a:lnTo>
                  <a:lnTo>
                    <a:pt x="47" y="37"/>
                  </a:lnTo>
                  <a:lnTo>
                    <a:pt x="46" y="37"/>
                  </a:lnTo>
                  <a:lnTo>
                    <a:pt x="46" y="38"/>
                  </a:lnTo>
                  <a:lnTo>
                    <a:pt x="46" y="39"/>
                  </a:lnTo>
                  <a:lnTo>
                    <a:pt x="47" y="39"/>
                  </a:lnTo>
                  <a:lnTo>
                    <a:pt x="47" y="40"/>
                  </a:lnTo>
                  <a:lnTo>
                    <a:pt x="47" y="41"/>
                  </a:lnTo>
                  <a:lnTo>
                    <a:pt x="47" y="42"/>
                  </a:lnTo>
                  <a:lnTo>
                    <a:pt x="47" y="44"/>
                  </a:lnTo>
                  <a:lnTo>
                    <a:pt x="46" y="44"/>
                  </a:lnTo>
                  <a:lnTo>
                    <a:pt x="44" y="44"/>
                  </a:lnTo>
                  <a:lnTo>
                    <a:pt x="44" y="45"/>
                  </a:lnTo>
                  <a:lnTo>
                    <a:pt x="43" y="45"/>
                  </a:lnTo>
                  <a:lnTo>
                    <a:pt x="44" y="45"/>
                  </a:lnTo>
                  <a:lnTo>
                    <a:pt x="44" y="46"/>
                  </a:lnTo>
                  <a:lnTo>
                    <a:pt x="44" y="47"/>
                  </a:lnTo>
                  <a:lnTo>
                    <a:pt x="44" y="48"/>
                  </a:lnTo>
                  <a:lnTo>
                    <a:pt x="44" y="49"/>
                  </a:lnTo>
                  <a:lnTo>
                    <a:pt x="44" y="51"/>
                  </a:lnTo>
                  <a:lnTo>
                    <a:pt x="44" y="52"/>
                  </a:lnTo>
                  <a:lnTo>
                    <a:pt x="44" y="53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4" y="56"/>
                  </a:lnTo>
                  <a:lnTo>
                    <a:pt x="44" y="58"/>
                  </a:lnTo>
                  <a:lnTo>
                    <a:pt x="43" y="58"/>
                  </a:lnTo>
                  <a:lnTo>
                    <a:pt x="43" y="59"/>
                  </a:lnTo>
                  <a:lnTo>
                    <a:pt x="44" y="59"/>
                  </a:lnTo>
                  <a:lnTo>
                    <a:pt x="46" y="59"/>
                  </a:lnTo>
                  <a:lnTo>
                    <a:pt x="47" y="60"/>
                  </a:lnTo>
                  <a:lnTo>
                    <a:pt x="48" y="60"/>
                  </a:lnTo>
                  <a:lnTo>
                    <a:pt x="49" y="60"/>
                  </a:lnTo>
                  <a:lnTo>
                    <a:pt x="50" y="60"/>
                  </a:lnTo>
                  <a:lnTo>
                    <a:pt x="51" y="60"/>
                  </a:lnTo>
                  <a:lnTo>
                    <a:pt x="51" y="59"/>
                  </a:lnTo>
                  <a:lnTo>
                    <a:pt x="53" y="59"/>
                  </a:lnTo>
                  <a:lnTo>
                    <a:pt x="53" y="58"/>
                  </a:lnTo>
                  <a:lnTo>
                    <a:pt x="54" y="58"/>
                  </a:lnTo>
                  <a:lnTo>
                    <a:pt x="54" y="59"/>
                  </a:lnTo>
                  <a:lnTo>
                    <a:pt x="55" y="59"/>
                  </a:lnTo>
                  <a:lnTo>
                    <a:pt x="56" y="59"/>
                  </a:lnTo>
                  <a:lnTo>
                    <a:pt x="57" y="59"/>
                  </a:lnTo>
                  <a:lnTo>
                    <a:pt x="58" y="59"/>
                  </a:lnTo>
                  <a:lnTo>
                    <a:pt x="58" y="60"/>
                  </a:lnTo>
                  <a:lnTo>
                    <a:pt x="58" y="61"/>
                  </a:lnTo>
                  <a:lnTo>
                    <a:pt x="58" y="62"/>
                  </a:lnTo>
                  <a:lnTo>
                    <a:pt x="60" y="62"/>
                  </a:lnTo>
                  <a:lnTo>
                    <a:pt x="60" y="63"/>
                  </a:lnTo>
                  <a:lnTo>
                    <a:pt x="60" y="65"/>
                  </a:lnTo>
                  <a:lnTo>
                    <a:pt x="60" y="66"/>
                  </a:lnTo>
                  <a:lnTo>
                    <a:pt x="60" y="67"/>
                  </a:lnTo>
                  <a:lnTo>
                    <a:pt x="60" y="68"/>
                  </a:lnTo>
                  <a:lnTo>
                    <a:pt x="61" y="68"/>
                  </a:lnTo>
                  <a:lnTo>
                    <a:pt x="61" y="69"/>
                  </a:lnTo>
                  <a:lnTo>
                    <a:pt x="60" y="70"/>
                  </a:lnTo>
                  <a:lnTo>
                    <a:pt x="60" y="72"/>
                  </a:lnTo>
                  <a:lnTo>
                    <a:pt x="58" y="72"/>
                  </a:lnTo>
                  <a:lnTo>
                    <a:pt x="58" y="73"/>
                  </a:lnTo>
                  <a:lnTo>
                    <a:pt x="57" y="73"/>
                  </a:lnTo>
                  <a:lnTo>
                    <a:pt x="56" y="74"/>
                  </a:lnTo>
                  <a:lnTo>
                    <a:pt x="55" y="74"/>
                  </a:lnTo>
                  <a:lnTo>
                    <a:pt x="54" y="74"/>
                  </a:lnTo>
                  <a:lnTo>
                    <a:pt x="54" y="75"/>
                  </a:lnTo>
                  <a:lnTo>
                    <a:pt x="54" y="76"/>
                  </a:lnTo>
                  <a:lnTo>
                    <a:pt x="53" y="76"/>
                  </a:lnTo>
                  <a:lnTo>
                    <a:pt x="53" y="77"/>
                  </a:lnTo>
                  <a:lnTo>
                    <a:pt x="53" y="76"/>
                  </a:lnTo>
                  <a:lnTo>
                    <a:pt x="51" y="76"/>
                  </a:lnTo>
                  <a:lnTo>
                    <a:pt x="51" y="77"/>
                  </a:lnTo>
                  <a:lnTo>
                    <a:pt x="50" y="77"/>
                  </a:lnTo>
                  <a:lnTo>
                    <a:pt x="49" y="77"/>
                  </a:lnTo>
                  <a:lnTo>
                    <a:pt x="49" y="76"/>
                  </a:lnTo>
                  <a:lnTo>
                    <a:pt x="48" y="76"/>
                  </a:lnTo>
                  <a:lnTo>
                    <a:pt x="47" y="76"/>
                  </a:lnTo>
                  <a:lnTo>
                    <a:pt x="46" y="76"/>
                  </a:lnTo>
                  <a:lnTo>
                    <a:pt x="44" y="76"/>
                  </a:lnTo>
                  <a:lnTo>
                    <a:pt x="43" y="75"/>
                  </a:lnTo>
                  <a:lnTo>
                    <a:pt x="43" y="74"/>
                  </a:lnTo>
                  <a:lnTo>
                    <a:pt x="42" y="74"/>
                  </a:lnTo>
                  <a:lnTo>
                    <a:pt x="42" y="73"/>
                  </a:lnTo>
                  <a:lnTo>
                    <a:pt x="42" y="72"/>
                  </a:lnTo>
                  <a:lnTo>
                    <a:pt x="41" y="72"/>
                  </a:lnTo>
                  <a:lnTo>
                    <a:pt x="41" y="70"/>
                  </a:lnTo>
                  <a:lnTo>
                    <a:pt x="40" y="70"/>
                  </a:lnTo>
                  <a:lnTo>
                    <a:pt x="40" y="69"/>
                  </a:lnTo>
                  <a:lnTo>
                    <a:pt x="39" y="69"/>
                  </a:lnTo>
                  <a:lnTo>
                    <a:pt x="39" y="68"/>
                  </a:lnTo>
                  <a:lnTo>
                    <a:pt x="37" y="68"/>
                  </a:lnTo>
                  <a:lnTo>
                    <a:pt x="37" y="67"/>
                  </a:lnTo>
                  <a:lnTo>
                    <a:pt x="36" y="67"/>
                  </a:lnTo>
                  <a:lnTo>
                    <a:pt x="36" y="66"/>
                  </a:lnTo>
                  <a:lnTo>
                    <a:pt x="35" y="66"/>
                  </a:lnTo>
                  <a:lnTo>
                    <a:pt x="35" y="65"/>
                  </a:lnTo>
                  <a:lnTo>
                    <a:pt x="35" y="66"/>
                  </a:lnTo>
                  <a:lnTo>
                    <a:pt x="34" y="66"/>
                  </a:lnTo>
                  <a:lnTo>
                    <a:pt x="33" y="65"/>
                  </a:lnTo>
                  <a:lnTo>
                    <a:pt x="34" y="65"/>
                  </a:lnTo>
                  <a:lnTo>
                    <a:pt x="34" y="63"/>
                  </a:lnTo>
                  <a:lnTo>
                    <a:pt x="33" y="63"/>
                  </a:lnTo>
                  <a:lnTo>
                    <a:pt x="33" y="62"/>
                  </a:lnTo>
                  <a:lnTo>
                    <a:pt x="32" y="62"/>
                  </a:lnTo>
                  <a:lnTo>
                    <a:pt x="30" y="62"/>
                  </a:lnTo>
                  <a:lnTo>
                    <a:pt x="29" y="61"/>
                  </a:lnTo>
                  <a:lnTo>
                    <a:pt x="28" y="61"/>
                  </a:lnTo>
                  <a:lnTo>
                    <a:pt x="28" y="60"/>
                  </a:lnTo>
                  <a:lnTo>
                    <a:pt x="27" y="60"/>
                  </a:lnTo>
                  <a:lnTo>
                    <a:pt x="26" y="60"/>
                  </a:lnTo>
                  <a:lnTo>
                    <a:pt x="25" y="59"/>
                  </a:lnTo>
                  <a:lnTo>
                    <a:pt x="23" y="59"/>
                  </a:lnTo>
                  <a:lnTo>
                    <a:pt x="23" y="58"/>
                  </a:lnTo>
                  <a:lnTo>
                    <a:pt x="23" y="59"/>
                  </a:lnTo>
                  <a:lnTo>
                    <a:pt x="22" y="59"/>
                  </a:lnTo>
                  <a:lnTo>
                    <a:pt x="22" y="56"/>
                  </a:lnTo>
                  <a:lnTo>
                    <a:pt x="19" y="56"/>
                  </a:lnTo>
                  <a:lnTo>
                    <a:pt x="15" y="56"/>
                  </a:lnTo>
                  <a:lnTo>
                    <a:pt x="13" y="55"/>
                  </a:lnTo>
                  <a:lnTo>
                    <a:pt x="8" y="55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1" y="52"/>
                  </a:lnTo>
                  <a:lnTo>
                    <a:pt x="2" y="52"/>
                  </a:lnTo>
                  <a:lnTo>
                    <a:pt x="2" y="51"/>
                  </a:lnTo>
                  <a:lnTo>
                    <a:pt x="4" y="51"/>
                  </a:lnTo>
                  <a:lnTo>
                    <a:pt x="5" y="51"/>
                  </a:lnTo>
                  <a:lnTo>
                    <a:pt x="6" y="51"/>
                  </a:lnTo>
                  <a:lnTo>
                    <a:pt x="7" y="51"/>
                  </a:lnTo>
                  <a:lnTo>
                    <a:pt x="7" y="49"/>
                  </a:lnTo>
                  <a:lnTo>
                    <a:pt x="7" y="51"/>
                  </a:lnTo>
                  <a:lnTo>
                    <a:pt x="7" y="49"/>
                  </a:lnTo>
                  <a:lnTo>
                    <a:pt x="8" y="49"/>
                  </a:lnTo>
                  <a:lnTo>
                    <a:pt x="8" y="51"/>
                  </a:lnTo>
                  <a:lnTo>
                    <a:pt x="9" y="51"/>
                  </a:lnTo>
                  <a:lnTo>
                    <a:pt x="11" y="51"/>
                  </a:lnTo>
                  <a:lnTo>
                    <a:pt x="11" y="49"/>
                  </a:lnTo>
                  <a:lnTo>
                    <a:pt x="11" y="48"/>
                  </a:lnTo>
                  <a:lnTo>
                    <a:pt x="11" y="47"/>
                  </a:lnTo>
                  <a:lnTo>
                    <a:pt x="11" y="46"/>
                  </a:lnTo>
                  <a:lnTo>
                    <a:pt x="12" y="46"/>
                  </a:lnTo>
                  <a:lnTo>
                    <a:pt x="13" y="46"/>
                  </a:lnTo>
                  <a:lnTo>
                    <a:pt x="13" y="47"/>
                  </a:lnTo>
                  <a:lnTo>
                    <a:pt x="13" y="46"/>
                  </a:lnTo>
                  <a:lnTo>
                    <a:pt x="13" y="45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4" y="42"/>
                  </a:lnTo>
                  <a:lnTo>
                    <a:pt x="15" y="42"/>
                  </a:lnTo>
                  <a:lnTo>
                    <a:pt x="16" y="42"/>
                  </a:lnTo>
                  <a:lnTo>
                    <a:pt x="16" y="41"/>
                  </a:lnTo>
                  <a:lnTo>
                    <a:pt x="18" y="41"/>
                  </a:lnTo>
                  <a:lnTo>
                    <a:pt x="18" y="40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19" y="39"/>
                  </a:lnTo>
                  <a:lnTo>
                    <a:pt x="19" y="38"/>
                  </a:lnTo>
                  <a:lnTo>
                    <a:pt x="20" y="38"/>
                  </a:lnTo>
                  <a:lnTo>
                    <a:pt x="20" y="37"/>
                  </a:lnTo>
                  <a:lnTo>
                    <a:pt x="21" y="35"/>
                  </a:lnTo>
                  <a:lnTo>
                    <a:pt x="21" y="37"/>
                  </a:lnTo>
                  <a:lnTo>
                    <a:pt x="22" y="37"/>
                  </a:lnTo>
                  <a:lnTo>
                    <a:pt x="22" y="35"/>
                  </a:lnTo>
                  <a:lnTo>
                    <a:pt x="22" y="34"/>
                  </a:lnTo>
                  <a:lnTo>
                    <a:pt x="22" y="33"/>
                  </a:lnTo>
                  <a:lnTo>
                    <a:pt x="23" y="32"/>
                  </a:lnTo>
                  <a:lnTo>
                    <a:pt x="23" y="31"/>
                  </a:lnTo>
                  <a:lnTo>
                    <a:pt x="23" y="28"/>
                  </a:lnTo>
                  <a:lnTo>
                    <a:pt x="23" y="25"/>
                  </a:lnTo>
                  <a:lnTo>
                    <a:pt x="23" y="24"/>
                  </a:lnTo>
                  <a:lnTo>
                    <a:pt x="23" y="18"/>
                  </a:lnTo>
                  <a:lnTo>
                    <a:pt x="23" y="16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8" y="14"/>
                  </a:lnTo>
                  <a:lnTo>
                    <a:pt x="19" y="11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9" y="7"/>
                  </a:lnTo>
                  <a:lnTo>
                    <a:pt x="19" y="6"/>
                  </a:lnTo>
                  <a:lnTo>
                    <a:pt x="20" y="6"/>
                  </a:lnTo>
                  <a:lnTo>
                    <a:pt x="20" y="7"/>
                  </a:lnTo>
                  <a:lnTo>
                    <a:pt x="21" y="7"/>
                  </a:lnTo>
                  <a:lnTo>
                    <a:pt x="22" y="7"/>
                  </a:lnTo>
                  <a:lnTo>
                    <a:pt x="23" y="7"/>
                  </a:lnTo>
                  <a:lnTo>
                    <a:pt x="23" y="9"/>
                  </a:lnTo>
                  <a:lnTo>
                    <a:pt x="25" y="9"/>
                  </a:lnTo>
                  <a:lnTo>
                    <a:pt x="26" y="9"/>
                  </a:lnTo>
                  <a:lnTo>
                    <a:pt x="27" y="9"/>
                  </a:lnTo>
                  <a:lnTo>
                    <a:pt x="27" y="10"/>
                  </a:lnTo>
                  <a:lnTo>
                    <a:pt x="28" y="10"/>
                  </a:lnTo>
                  <a:lnTo>
                    <a:pt x="29" y="10"/>
                  </a:lnTo>
                  <a:lnTo>
                    <a:pt x="29" y="9"/>
                  </a:lnTo>
                  <a:lnTo>
                    <a:pt x="29" y="7"/>
                  </a:lnTo>
                  <a:lnTo>
                    <a:pt x="29" y="6"/>
                  </a:lnTo>
                  <a:lnTo>
                    <a:pt x="29" y="5"/>
                  </a:lnTo>
                  <a:lnTo>
                    <a:pt x="29" y="4"/>
                  </a:lnTo>
                  <a:lnTo>
                    <a:pt x="29" y="3"/>
                  </a:lnTo>
                  <a:lnTo>
                    <a:pt x="29" y="2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4" y="2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0" name="Freeform 38">
              <a:extLst>
                <a:ext uri="{FF2B5EF4-FFF2-40B4-BE49-F238E27FC236}">
                  <a16:creationId xmlns:a16="http://schemas.microsoft.com/office/drawing/2014/main" id="{A2F87D8A-7E10-0C80-E478-8A53CD173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2734" y="2480638"/>
              <a:ext cx="67500" cy="57229"/>
            </a:xfrm>
            <a:custGeom>
              <a:avLst/>
              <a:gdLst>
                <a:gd name="T0" fmla="*/ 18 w 46"/>
                <a:gd name="T1" fmla="*/ 1 h 39"/>
                <a:gd name="T2" fmla="*/ 21 w 46"/>
                <a:gd name="T3" fmla="*/ 1 h 39"/>
                <a:gd name="T4" fmla="*/ 25 w 46"/>
                <a:gd name="T5" fmla="*/ 1 h 39"/>
                <a:gd name="T6" fmla="*/ 25 w 46"/>
                <a:gd name="T7" fmla="*/ 1 h 39"/>
                <a:gd name="T8" fmla="*/ 25 w 46"/>
                <a:gd name="T9" fmla="*/ 2 h 39"/>
                <a:gd name="T10" fmla="*/ 28 w 46"/>
                <a:gd name="T11" fmla="*/ 2 h 39"/>
                <a:gd name="T12" fmla="*/ 29 w 46"/>
                <a:gd name="T13" fmla="*/ 2 h 39"/>
                <a:gd name="T14" fmla="*/ 31 w 46"/>
                <a:gd name="T15" fmla="*/ 4 h 39"/>
                <a:gd name="T16" fmla="*/ 33 w 46"/>
                <a:gd name="T17" fmla="*/ 2 h 39"/>
                <a:gd name="T18" fmla="*/ 36 w 46"/>
                <a:gd name="T19" fmla="*/ 2 h 39"/>
                <a:gd name="T20" fmla="*/ 38 w 46"/>
                <a:gd name="T21" fmla="*/ 2 h 39"/>
                <a:gd name="T22" fmla="*/ 40 w 46"/>
                <a:gd name="T23" fmla="*/ 3 h 39"/>
                <a:gd name="T24" fmla="*/ 43 w 46"/>
                <a:gd name="T25" fmla="*/ 6 h 39"/>
                <a:gd name="T26" fmla="*/ 46 w 46"/>
                <a:gd name="T27" fmla="*/ 11 h 39"/>
                <a:gd name="T28" fmla="*/ 46 w 46"/>
                <a:gd name="T29" fmla="*/ 18 h 39"/>
                <a:gd name="T30" fmla="*/ 43 w 46"/>
                <a:gd name="T31" fmla="*/ 17 h 39"/>
                <a:gd name="T32" fmla="*/ 42 w 46"/>
                <a:gd name="T33" fmla="*/ 18 h 39"/>
                <a:gd name="T34" fmla="*/ 42 w 46"/>
                <a:gd name="T35" fmla="*/ 20 h 39"/>
                <a:gd name="T36" fmla="*/ 40 w 46"/>
                <a:gd name="T37" fmla="*/ 20 h 39"/>
                <a:gd name="T38" fmla="*/ 36 w 46"/>
                <a:gd name="T39" fmla="*/ 21 h 39"/>
                <a:gd name="T40" fmla="*/ 33 w 46"/>
                <a:gd name="T41" fmla="*/ 23 h 39"/>
                <a:gd name="T42" fmla="*/ 29 w 46"/>
                <a:gd name="T43" fmla="*/ 27 h 39"/>
                <a:gd name="T44" fmla="*/ 28 w 46"/>
                <a:gd name="T45" fmla="*/ 29 h 39"/>
                <a:gd name="T46" fmla="*/ 27 w 46"/>
                <a:gd name="T47" fmla="*/ 31 h 39"/>
                <a:gd name="T48" fmla="*/ 27 w 46"/>
                <a:gd name="T49" fmla="*/ 35 h 39"/>
                <a:gd name="T50" fmla="*/ 29 w 46"/>
                <a:gd name="T51" fmla="*/ 38 h 39"/>
                <a:gd name="T52" fmla="*/ 28 w 46"/>
                <a:gd name="T53" fmla="*/ 38 h 39"/>
                <a:gd name="T54" fmla="*/ 25 w 46"/>
                <a:gd name="T55" fmla="*/ 37 h 39"/>
                <a:gd name="T56" fmla="*/ 24 w 46"/>
                <a:gd name="T57" fmla="*/ 37 h 39"/>
                <a:gd name="T58" fmla="*/ 21 w 46"/>
                <a:gd name="T59" fmla="*/ 36 h 39"/>
                <a:gd name="T60" fmla="*/ 21 w 46"/>
                <a:gd name="T61" fmla="*/ 35 h 39"/>
                <a:gd name="T62" fmla="*/ 18 w 46"/>
                <a:gd name="T63" fmla="*/ 35 h 39"/>
                <a:gd name="T64" fmla="*/ 17 w 46"/>
                <a:gd name="T65" fmla="*/ 32 h 39"/>
                <a:gd name="T66" fmla="*/ 15 w 46"/>
                <a:gd name="T67" fmla="*/ 30 h 39"/>
                <a:gd name="T68" fmla="*/ 14 w 46"/>
                <a:gd name="T69" fmla="*/ 28 h 39"/>
                <a:gd name="T70" fmla="*/ 11 w 46"/>
                <a:gd name="T71" fmla="*/ 28 h 39"/>
                <a:gd name="T72" fmla="*/ 10 w 46"/>
                <a:gd name="T73" fmla="*/ 28 h 39"/>
                <a:gd name="T74" fmla="*/ 7 w 46"/>
                <a:gd name="T75" fmla="*/ 29 h 39"/>
                <a:gd name="T76" fmla="*/ 4 w 46"/>
                <a:gd name="T77" fmla="*/ 29 h 39"/>
                <a:gd name="T78" fmla="*/ 0 w 46"/>
                <a:gd name="T79" fmla="*/ 28 h 39"/>
                <a:gd name="T80" fmla="*/ 1 w 46"/>
                <a:gd name="T81" fmla="*/ 25 h 39"/>
                <a:gd name="T82" fmla="*/ 1 w 46"/>
                <a:gd name="T83" fmla="*/ 22 h 39"/>
                <a:gd name="T84" fmla="*/ 1 w 46"/>
                <a:gd name="T85" fmla="*/ 18 h 39"/>
                <a:gd name="T86" fmla="*/ 1 w 46"/>
                <a:gd name="T87" fmla="*/ 15 h 39"/>
                <a:gd name="T88" fmla="*/ 1 w 46"/>
                <a:gd name="T89" fmla="*/ 14 h 39"/>
                <a:gd name="T90" fmla="*/ 4 w 46"/>
                <a:gd name="T91" fmla="*/ 13 h 39"/>
                <a:gd name="T92" fmla="*/ 4 w 46"/>
                <a:gd name="T93" fmla="*/ 9 h 39"/>
                <a:gd name="T94" fmla="*/ 3 w 46"/>
                <a:gd name="T95" fmla="*/ 7 h 39"/>
                <a:gd name="T96" fmla="*/ 6 w 46"/>
                <a:gd name="T97" fmla="*/ 6 h 39"/>
                <a:gd name="T98" fmla="*/ 8 w 46"/>
                <a:gd name="T99" fmla="*/ 4 h 39"/>
                <a:gd name="T100" fmla="*/ 10 w 46"/>
                <a:gd name="T101" fmla="*/ 2 h 39"/>
                <a:gd name="T102" fmla="*/ 11 w 46"/>
                <a:gd name="T103" fmla="*/ 2 h 39"/>
                <a:gd name="T104" fmla="*/ 13 w 46"/>
                <a:gd name="T105" fmla="*/ 1 h 39"/>
                <a:gd name="T106" fmla="*/ 15 w 46"/>
                <a:gd name="T107" fmla="*/ 0 h 39"/>
                <a:gd name="T108" fmla="*/ 15 w 46"/>
                <a:gd name="T10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6" h="39">
                  <a:moveTo>
                    <a:pt x="15" y="1"/>
                  </a:moveTo>
                  <a:lnTo>
                    <a:pt x="17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6" y="0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29" y="2"/>
                  </a:lnTo>
                  <a:lnTo>
                    <a:pt x="29" y="3"/>
                  </a:lnTo>
                  <a:lnTo>
                    <a:pt x="29" y="4"/>
                  </a:lnTo>
                  <a:lnTo>
                    <a:pt x="31" y="4"/>
                  </a:lnTo>
                  <a:lnTo>
                    <a:pt x="32" y="4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6" y="1"/>
                  </a:lnTo>
                  <a:lnTo>
                    <a:pt x="38" y="1"/>
                  </a:lnTo>
                  <a:lnTo>
                    <a:pt x="38" y="2"/>
                  </a:lnTo>
                  <a:lnTo>
                    <a:pt x="39" y="2"/>
                  </a:lnTo>
                  <a:lnTo>
                    <a:pt x="39" y="3"/>
                  </a:lnTo>
                  <a:lnTo>
                    <a:pt x="40" y="3"/>
                  </a:lnTo>
                  <a:lnTo>
                    <a:pt x="41" y="4"/>
                  </a:lnTo>
                  <a:lnTo>
                    <a:pt x="42" y="6"/>
                  </a:lnTo>
                  <a:lnTo>
                    <a:pt x="43" y="6"/>
                  </a:lnTo>
                  <a:lnTo>
                    <a:pt x="45" y="7"/>
                  </a:lnTo>
                  <a:lnTo>
                    <a:pt x="46" y="8"/>
                  </a:lnTo>
                  <a:lnTo>
                    <a:pt x="46" y="11"/>
                  </a:lnTo>
                  <a:lnTo>
                    <a:pt x="46" y="16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5" y="18"/>
                  </a:lnTo>
                  <a:lnTo>
                    <a:pt x="45" y="17"/>
                  </a:lnTo>
                  <a:lnTo>
                    <a:pt x="43" y="17"/>
                  </a:lnTo>
                  <a:lnTo>
                    <a:pt x="42" y="17"/>
                  </a:lnTo>
                  <a:lnTo>
                    <a:pt x="41" y="17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3" y="20"/>
                  </a:lnTo>
                  <a:lnTo>
                    <a:pt x="42" y="20"/>
                  </a:lnTo>
                  <a:lnTo>
                    <a:pt x="42" y="18"/>
                  </a:lnTo>
                  <a:lnTo>
                    <a:pt x="40" y="18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39" y="21"/>
                  </a:lnTo>
                  <a:lnTo>
                    <a:pt x="36" y="21"/>
                  </a:lnTo>
                  <a:lnTo>
                    <a:pt x="35" y="21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2" y="24"/>
                  </a:lnTo>
                  <a:lnTo>
                    <a:pt x="31" y="25"/>
                  </a:lnTo>
                  <a:lnTo>
                    <a:pt x="29" y="27"/>
                  </a:lnTo>
                  <a:lnTo>
                    <a:pt x="29" y="28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7" y="31"/>
                  </a:lnTo>
                  <a:lnTo>
                    <a:pt x="27" y="32"/>
                  </a:lnTo>
                  <a:lnTo>
                    <a:pt x="27" y="34"/>
                  </a:lnTo>
                  <a:lnTo>
                    <a:pt x="27" y="35"/>
                  </a:lnTo>
                  <a:lnTo>
                    <a:pt x="27" y="36"/>
                  </a:lnTo>
                  <a:lnTo>
                    <a:pt x="28" y="38"/>
                  </a:lnTo>
                  <a:lnTo>
                    <a:pt x="29" y="38"/>
                  </a:lnTo>
                  <a:lnTo>
                    <a:pt x="29" y="39"/>
                  </a:lnTo>
                  <a:lnTo>
                    <a:pt x="29" y="38"/>
                  </a:lnTo>
                  <a:lnTo>
                    <a:pt x="28" y="38"/>
                  </a:lnTo>
                  <a:lnTo>
                    <a:pt x="27" y="37"/>
                  </a:lnTo>
                  <a:lnTo>
                    <a:pt x="26" y="37"/>
                  </a:lnTo>
                  <a:lnTo>
                    <a:pt x="25" y="37"/>
                  </a:lnTo>
                  <a:lnTo>
                    <a:pt x="25" y="36"/>
                  </a:lnTo>
                  <a:lnTo>
                    <a:pt x="24" y="36"/>
                  </a:lnTo>
                  <a:lnTo>
                    <a:pt x="24" y="37"/>
                  </a:lnTo>
                  <a:lnTo>
                    <a:pt x="24" y="36"/>
                  </a:lnTo>
                  <a:lnTo>
                    <a:pt x="22" y="36"/>
                  </a:lnTo>
                  <a:lnTo>
                    <a:pt x="21" y="36"/>
                  </a:lnTo>
                  <a:lnTo>
                    <a:pt x="21" y="35"/>
                  </a:lnTo>
                  <a:lnTo>
                    <a:pt x="22" y="35"/>
                  </a:lnTo>
                  <a:lnTo>
                    <a:pt x="21" y="35"/>
                  </a:lnTo>
                  <a:lnTo>
                    <a:pt x="20" y="35"/>
                  </a:lnTo>
                  <a:lnTo>
                    <a:pt x="19" y="35"/>
                  </a:lnTo>
                  <a:lnTo>
                    <a:pt x="18" y="35"/>
                  </a:lnTo>
                  <a:lnTo>
                    <a:pt x="17" y="35"/>
                  </a:lnTo>
                  <a:lnTo>
                    <a:pt x="17" y="34"/>
                  </a:lnTo>
                  <a:lnTo>
                    <a:pt x="17" y="32"/>
                  </a:lnTo>
                  <a:lnTo>
                    <a:pt x="17" y="31"/>
                  </a:lnTo>
                  <a:lnTo>
                    <a:pt x="15" y="31"/>
                  </a:lnTo>
                  <a:lnTo>
                    <a:pt x="15" y="30"/>
                  </a:lnTo>
                  <a:lnTo>
                    <a:pt x="15" y="29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11" y="27"/>
                  </a:lnTo>
                  <a:lnTo>
                    <a:pt x="10" y="27"/>
                  </a:lnTo>
                  <a:lnTo>
                    <a:pt x="10" y="28"/>
                  </a:lnTo>
                  <a:lnTo>
                    <a:pt x="8" y="28"/>
                  </a:lnTo>
                  <a:lnTo>
                    <a:pt x="8" y="29"/>
                  </a:lnTo>
                  <a:lnTo>
                    <a:pt x="7" y="29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3" y="28"/>
                  </a:lnTo>
                  <a:lnTo>
                    <a:pt x="1" y="28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1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8"/>
                  </a:lnTo>
                  <a:lnTo>
                    <a:pt x="3" y="8"/>
                  </a:lnTo>
                  <a:lnTo>
                    <a:pt x="3" y="7"/>
                  </a:lnTo>
                  <a:lnTo>
                    <a:pt x="3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7" y="6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cxnSp>
          <p:nvCxnSpPr>
            <p:cNvPr id="405" name="直接连接符 404">
              <a:extLst>
                <a:ext uri="{FF2B5EF4-FFF2-40B4-BE49-F238E27FC236}">
                  <a16:creationId xmlns:a16="http://schemas.microsoft.com/office/drawing/2014/main" id="{DB0EBCB1-9DFA-F48A-9FB2-72C4DEED814C}"/>
                </a:ext>
              </a:extLst>
            </p:cNvPr>
            <p:cNvCxnSpPr/>
            <p:nvPr/>
          </p:nvCxnSpPr>
          <p:spPr>
            <a:xfrm flipV="1">
              <a:off x="823716" y="2395064"/>
              <a:ext cx="72008" cy="72008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直接连接符 405">
              <a:extLst>
                <a:ext uri="{FF2B5EF4-FFF2-40B4-BE49-F238E27FC236}">
                  <a16:creationId xmlns:a16="http://schemas.microsoft.com/office/drawing/2014/main" id="{0D5259C8-99BA-0E90-4E9A-BF293EFF5F81}"/>
                </a:ext>
              </a:extLst>
            </p:cNvPr>
            <p:cNvCxnSpPr/>
            <p:nvPr/>
          </p:nvCxnSpPr>
          <p:spPr>
            <a:xfrm flipV="1">
              <a:off x="872927" y="2433439"/>
              <a:ext cx="72008" cy="72008"/>
            </a:xfrm>
            <a:prstGeom prst="line">
              <a:avLst/>
            </a:prstGeom>
            <a:ln w="31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F5463B08-C7A0-0C20-4493-B22982396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Nevada Senate Districts</a:t>
            </a:r>
            <a:endParaRPr lang="zh-CN" altLang="en-US" dirty="0"/>
          </a:p>
        </p:txBody>
      </p:sp>
      <p:grpSp>
        <p:nvGrpSpPr>
          <p:cNvPr id="422" name="组合 421">
            <a:extLst>
              <a:ext uri="{FF2B5EF4-FFF2-40B4-BE49-F238E27FC236}">
                <a16:creationId xmlns:a16="http://schemas.microsoft.com/office/drawing/2014/main" id="{12833443-EB1C-2951-9E98-16DA679C0D3C}"/>
              </a:ext>
            </a:extLst>
          </p:cNvPr>
          <p:cNvGrpSpPr/>
          <p:nvPr/>
        </p:nvGrpSpPr>
        <p:grpSpPr>
          <a:xfrm>
            <a:off x="2801969" y="4313407"/>
            <a:ext cx="217174" cy="214239"/>
            <a:chOff x="2801969" y="4313407"/>
            <a:chExt cx="217174" cy="214239"/>
          </a:xfrm>
          <a:solidFill>
            <a:srgbClr val="FFC000"/>
          </a:solidFill>
        </p:grpSpPr>
        <p:sp>
          <p:nvSpPr>
            <p:cNvPr id="11" name="Freeform 26">
              <a:extLst>
                <a:ext uri="{FF2B5EF4-FFF2-40B4-BE49-F238E27FC236}">
                  <a16:creationId xmlns:a16="http://schemas.microsoft.com/office/drawing/2014/main" id="{0F7366DA-94D9-163C-8CA4-7DFED180E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0665" y="4313407"/>
              <a:ext cx="104185" cy="63098"/>
            </a:xfrm>
            <a:custGeom>
              <a:avLst/>
              <a:gdLst>
                <a:gd name="T0" fmla="*/ 19 w 71"/>
                <a:gd name="T1" fmla="*/ 5 h 43"/>
                <a:gd name="T2" fmla="*/ 19 w 71"/>
                <a:gd name="T3" fmla="*/ 12 h 43"/>
                <a:gd name="T4" fmla="*/ 23 w 71"/>
                <a:gd name="T5" fmla="*/ 15 h 43"/>
                <a:gd name="T6" fmla="*/ 29 w 71"/>
                <a:gd name="T7" fmla="*/ 15 h 43"/>
                <a:gd name="T8" fmla="*/ 31 w 71"/>
                <a:gd name="T9" fmla="*/ 16 h 43"/>
                <a:gd name="T10" fmla="*/ 34 w 71"/>
                <a:gd name="T11" fmla="*/ 16 h 43"/>
                <a:gd name="T12" fmla="*/ 38 w 71"/>
                <a:gd name="T13" fmla="*/ 16 h 43"/>
                <a:gd name="T14" fmla="*/ 41 w 71"/>
                <a:gd name="T15" fmla="*/ 16 h 43"/>
                <a:gd name="T16" fmla="*/ 45 w 71"/>
                <a:gd name="T17" fmla="*/ 16 h 43"/>
                <a:gd name="T18" fmla="*/ 48 w 71"/>
                <a:gd name="T19" fmla="*/ 16 h 43"/>
                <a:gd name="T20" fmla="*/ 52 w 71"/>
                <a:gd name="T21" fmla="*/ 16 h 43"/>
                <a:gd name="T22" fmla="*/ 55 w 71"/>
                <a:gd name="T23" fmla="*/ 16 h 43"/>
                <a:gd name="T24" fmla="*/ 59 w 71"/>
                <a:gd name="T25" fmla="*/ 16 h 43"/>
                <a:gd name="T26" fmla="*/ 60 w 71"/>
                <a:gd name="T27" fmla="*/ 16 h 43"/>
                <a:gd name="T28" fmla="*/ 64 w 71"/>
                <a:gd name="T29" fmla="*/ 18 h 43"/>
                <a:gd name="T30" fmla="*/ 65 w 71"/>
                <a:gd name="T31" fmla="*/ 20 h 43"/>
                <a:gd name="T32" fmla="*/ 67 w 71"/>
                <a:gd name="T33" fmla="*/ 21 h 43"/>
                <a:gd name="T34" fmla="*/ 67 w 71"/>
                <a:gd name="T35" fmla="*/ 25 h 43"/>
                <a:gd name="T36" fmla="*/ 69 w 71"/>
                <a:gd name="T37" fmla="*/ 26 h 43"/>
                <a:gd name="T38" fmla="*/ 71 w 71"/>
                <a:gd name="T39" fmla="*/ 34 h 43"/>
                <a:gd name="T40" fmla="*/ 68 w 71"/>
                <a:gd name="T41" fmla="*/ 35 h 43"/>
                <a:gd name="T42" fmla="*/ 66 w 71"/>
                <a:gd name="T43" fmla="*/ 36 h 43"/>
                <a:gd name="T44" fmla="*/ 65 w 71"/>
                <a:gd name="T45" fmla="*/ 39 h 43"/>
                <a:gd name="T46" fmla="*/ 57 w 71"/>
                <a:gd name="T47" fmla="*/ 43 h 43"/>
                <a:gd name="T48" fmla="*/ 54 w 71"/>
                <a:gd name="T49" fmla="*/ 42 h 43"/>
                <a:gd name="T50" fmla="*/ 53 w 71"/>
                <a:gd name="T51" fmla="*/ 40 h 43"/>
                <a:gd name="T52" fmla="*/ 53 w 71"/>
                <a:gd name="T53" fmla="*/ 35 h 43"/>
                <a:gd name="T54" fmla="*/ 50 w 71"/>
                <a:gd name="T55" fmla="*/ 35 h 43"/>
                <a:gd name="T56" fmla="*/ 46 w 71"/>
                <a:gd name="T57" fmla="*/ 35 h 43"/>
                <a:gd name="T58" fmla="*/ 43 w 71"/>
                <a:gd name="T59" fmla="*/ 35 h 43"/>
                <a:gd name="T60" fmla="*/ 40 w 71"/>
                <a:gd name="T61" fmla="*/ 36 h 43"/>
                <a:gd name="T62" fmla="*/ 37 w 71"/>
                <a:gd name="T63" fmla="*/ 36 h 43"/>
                <a:gd name="T64" fmla="*/ 33 w 71"/>
                <a:gd name="T65" fmla="*/ 36 h 43"/>
                <a:gd name="T66" fmla="*/ 31 w 71"/>
                <a:gd name="T67" fmla="*/ 35 h 43"/>
                <a:gd name="T68" fmla="*/ 29 w 71"/>
                <a:gd name="T69" fmla="*/ 34 h 43"/>
                <a:gd name="T70" fmla="*/ 27 w 71"/>
                <a:gd name="T71" fmla="*/ 34 h 43"/>
                <a:gd name="T72" fmla="*/ 26 w 71"/>
                <a:gd name="T73" fmla="*/ 36 h 43"/>
                <a:gd name="T74" fmla="*/ 23 w 71"/>
                <a:gd name="T75" fmla="*/ 35 h 43"/>
                <a:gd name="T76" fmla="*/ 22 w 71"/>
                <a:gd name="T77" fmla="*/ 34 h 43"/>
                <a:gd name="T78" fmla="*/ 18 w 71"/>
                <a:gd name="T79" fmla="*/ 34 h 43"/>
                <a:gd name="T80" fmla="*/ 17 w 71"/>
                <a:gd name="T81" fmla="*/ 32 h 43"/>
                <a:gd name="T82" fmla="*/ 17 w 71"/>
                <a:gd name="T83" fmla="*/ 28 h 43"/>
                <a:gd name="T84" fmla="*/ 13 w 71"/>
                <a:gd name="T85" fmla="*/ 27 h 43"/>
                <a:gd name="T86" fmla="*/ 11 w 71"/>
                <a:gd name="T87" fmla="*/ 26 h 43"/>
                <a:gd name="T88" fmla="*/ 11 w 71"/>
                <a:gd name="T89" fmla="*/ 22 h 43"/>
                <a:gd name="T90" fmla="*/ 13 w 71"/>
                <a:gd name="T91" fmla="*/ 20 h 43"/>
                <a:gd name="T92" fmla="*/ 11 w 71"/>
                <a:gd name="T93" fmla="*/ 19 h 43"/>
                <a:gd name="T94" fmla="*/ 11 w 71"/>
                <a:gd name="T95" fmla="*/ 14 h 43"/>
                <a:gd name="T96" fmla="*/ 13 w 71"/>
                <a:gd name="T97" fmla="*/ 13 h 43"/>
                <a:gd name="T98" fmla="*/ 12 w 71"/>
                <a:gd name="T99" fmla="*/ 11 h 43"/>
                <a:gd name="T100" fmla="*/ 9 w 71"/>
                <a:gd name="T101" fmla="*/ 11 h 43"/>
                <a:gd name="T102" fmla="*/ 5 w 71"/>
                <a:gd name="T103" fmla="*/ 12 h 43"/>
                <a:gd name="T104" fmla="*/ 3 w 71"/>
                <a:gd name="T105" fmla="*/ 11 h 43"/>
                <a:gd name="T106" fmla="*/ 3 w 71"/>
                <a:gd name="T107" fmla="*/ 7 h 43"/>
                <a:gd name="T108" fmla="*/ 2 w 71"/>
                <a:gd name="T109" fmla="*/ 5 h 43"/>
                <a:gd name="T110" fmla="*/ 2 w 71"/>
                <a:gd name="T111" fmla="*/ 1 h 43"/>
                <a:gd name="T112" fmla="*/ 2 w 71"/>
                <a:gd name="T1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1" h="43">
                  <a:moveTo>
                    <a:pt x="8" y="0"/>
                  </a:moveTo>
                  <a:lnTo>
                    <a:pt x="19" y="0"/>
                  </a:lnTo>
                  <a:lnTo>
                    <a:pt x="19" y="5"/>
                  </a:lnTo>
                  <a:lnTo>
                    <a:pt x="19" y="8"/>
                  </a:lnTo>
                  <a:lnTo>
                    <a:pt x="19" y="11"/>
                  </a:lnTo>
                  <a:lnTo>
                    <a:pt x="19" y="12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23" y="15"/>
                  </a:lnTo>
                  <a:lnTo>
                    <a:pt x="26" y="15"/>
                  </a:lnTo>
                  <a:lnTo>
                    <a:pt x="27" y="15"/>
                  </a:lnTo>
                  <a:lnTo>
                    <a:pt x="29" y="15"/>
                  </a:lnTo>
                  <a:lnTo>
                    <a:pt x="29" y="16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2" y="16"/>
                  </a:lnTo>
                  <a:lnTo>
                    <a:pt x="33" y="16"/>
                  </a:lnTo>
                  <a:lnTo>
                    <a:pt x="34" y="16"/>
                  </a:lnTo>
                  <a:lnTo>
                    <a:pt x="36" y="16"/>
                  </a:lnTo>
                  <a:lnTo>
                    <a:pt x="37" y="16"/>
                  </a:lnTo>
                  <a:lnTo>
                    <a:pt x="38" y="16"/>
                  </a:lnTo>
                  <a:lnTo>
                    <a:pt x="39" y="16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3" y="16"/>
                  </a:lnTo>
                  <a:lnTo>
                    <a:pt x="44" y="16"/>
                  </a:lnTo>
                  <a:lnTo>
                    <a:pt x="45" y="16"/>
                  </a:lnTo>
                  <a:lnTo>
                    <a:pt x="46" y="16"/>
                  </a:lnTo>
                  <a:lnTo>
                    <a:pt x="47" y="16"/>
                  </a:lnTo>
                  <a:lnTo>
                    <a:pt x="48" y="16"/>
                  </a:lnTo>
                  <a:lnTo>
                    <a:pt x="50" y="16"/>
                  </a:lnTo>
                  <a:lnTo>
                    <a:pt x="51" y="16"/>
                  </a:lnTo>
                  <a:lnTo>
                    <a:pt x="52" y="16"/>
                  </a:lnTo>
                  <a:lnTo>
                    <a:pt x="53" y="16"/>
                  </a:lnTo>
                  <a:lnTo>
                    <a:pt x="54" y="16"/>
                  </a:lnTo>
                  <a:lnTo>
                    <a:pt x="55" y="16"/>
                  </a:lnTo>
                  <a:lnTo>
                    <a:pt x="57" y="16"/>
                  </a:lnTo>
                  <a:lnTo>
                    <a:pt x="58" y="16"/>
                  </a:lnTo>
                  <a:lnTo>
                    <a:pt x="59" y="16"/>
                  </a:lnTo>
                  <a:lnTo>
                    <a:pt x="59" y="15"/>
                  </a:lnTo>
                  <a:lnTo>
                    <a:pt x="60" y="15"/>
                  </a:lnTo>
                  <a:lnTo>
                    <a:pt x="60" y="16"/>
                  </a:lnTo>
                  <a:lnTo>
                    <a:pt x="61" y="16"/>
                  </a:lnTo>
                  <a:lnTo>
                    <a:pt x="62" y="18"/>
                  </a:lnTo>
                  <a:lnTo>
                    <a:pt x="64" y="18"/>
                  </a:lnTo>
                  <a:lnTo>
                    <a:pt x="64" y="19"/>
                  </a:lnTo>
                  <a:lnTo>
                    <a:pt x="65" y="19"/>
                  </a:lnTo>
                  <a:lnTo>
                    <a:pt x="65" y="20"/>
                  </a:lnTo>
                  <a:lnTo>
                    <a:pt x="66" y="20"/>
                  </a:lnTo>
                  <a:lnTo>
                    <a:pt x="66" y="21"/>
                  </a:lnTo>
                  <a:lnTo>
                    <a:pt x="67" y="21"/>
                  </a:lnTo>
                  <a:lnTo>
                    <a:pt x="67" y="22"/>
                  </a:lnTo>
                  <a:lnTo>
                    <a:pt x="67" y="23"/>
                  </a:lnTo>
                  <a:lnTo>
                    <a:pt x="67" y="25"/>
                  </a:lnTo>
                  <a:lnTo>
                    <a:pt x="68" y="25"/>
                  </a:lnTo>
                  <a:lnTo>
                    <a:pt x="68" y="26"/>
                  </a:lnTo>
                  <a:lnTo>
                    <a:pt x="69" y="26"/>
                  </a:lnTo>
                  <a:lnTo>
                    <a:pt x="71" y="26"/>
                  </a:lnTo>
                  <a:lnTo>
                    <a:pt x="71" y="33"/>
                  </a:lnTo>
                  <a:lnTo>
                    <a:pt x="71" y="34"/>
                  </a:lnTo>
                  <a:lnTo>
                    <a:pt x="69" y="34"/>
                  </a:lnTo>
                  <a:lnTo>
                    <a:pt x="69" y="35"/>
                  </a:lnTo>
                  <a:lnTo>
                    <a:pt x="68" y="35"/>
                  </a:lnTo>
                  <a:lnTo>
                    <a:pt x="67" y="35"/>
                  </a:lnTo>
                  <a:lnTo>
                    <a:pt x="66" y="35"/>
                  </a:lnTo>
                  <a:lnTo>
                    <a:pt x="66" y="36"/>
                  </a:lnTo>
                  <a:lnTo>
                    <a:pt x="65" y="36"/>
                  </a:lnTo>
                  <a:lnTo>
                    <a:pt x="65" y="37"/>
                  </a:lnTo>
                  <a:lnTo>
                    <a:pt x="65" y="39"/>
                  </a:lnTo>
                  <a:lnTo>
                    <a:pt x="60" y="43"/>
                  </a:lnTo>
                  <a:lnTo>
                    <a:pt x="59" y="42"/>
                  </a:lnTo>
                  <a:lnTo>
                    <a:pt x="57" y="43"/>
                  </a:lnTo>
                  <a:lnTo>
                    <a:pt x="55" y="43"/>
                  </a:lnTo>
                  <a:lnTo>
                    <a:pt x="54" y="43"/>
                  </a:lnTo>
                  <a:lnTo>
                    <a:pt x="54" y="42"/>
                  </a:lnTo>
                  <a:lnTo>
                    <a:pt x="54" y="41"/>
                  </a:lnTo>
                  <a:lnTo>
                    <a:pt x="53" y="41"/>
                  </a:lnTo>
                  <a:lnTo>
                    <a:pt x="53" y="40"/>
                  </a:lnTo>
                  <a:lnTo>
                    <a:pt x="53" y="39"/>
                  </a:lnTo>
                  <a:lnTo>
                    <a:pt x="53" y="37"/>
                  </a:lnTo>
                  <a:lnTo>
                    <a:pt x="53" y="35"/>
                  </a:lnTo>
                  <a:lnTo>
                    <a:pt x="52" y="35"/>
                  </a:lnTo>
                  <a:lnTo>
                    <a:pt x="51" y="35"/>
                  </a:lnTo>
                  <a:lnTo>
                    <a:pt x="50" y="35"/>
                  </a:lnTo>
                  <a:lnTo>
                    <a:pt x="48" y="35"/>
                  </a:lnTo>
                  <a:lnTo>
                    <a:pt x="47" y="35"/>
                  </a:lnTo>
                  <a:lnTo>
                    <a:pt x="46" y="35"/>
                  </a:lnTo>
                  <a:lnTo>
                    <a:pt x="45" y="35"/>
                  </a:lnTo>
                  <a:lnTo>
                    <a:pt x="44" y="35"/>
                  </a:lnTo>
                  <a:lnTo>
                    <a:pt x="43" y="35"/>
                  </a:lnTo>
                  <a:lnTo>
                    <a:pt x="43" y="36"/>
                  </a:lnTo>
                  <a:lnTo>
                    <a:pt x="41" y="36"/>
                  </a:lnTo>
                  <a:lnTo>
                    <a:pt x="40" y="36"/>
                  </a:lnTo>
                  <a:lnTo>
                    <a:pt x="39" y="36"/>
                  </a:lnTo>
                  <a:lnTo>
                    <a:pt x="38" y="36"/>
                  </a:lnTo>
                  <a:lnTo>
                    <a:pt x="37" y="36"/>
                  </a:lnTo>
                  <a:lnTo>
                    <a:pt x="36" y="36"/>
                  </a:lnTo>
                  <a:lnTo>
                    <a:pt x="34" y="36"/>
                  </a:lnTo>
                  <a:lnTo>
                    <a:pt x="33" y="36"/>
                  </a:lnTo>
                  <a:lnTo>
                    <a:pt x="32" y="36"/>
                  </a:lnTo>
                  <a:lnTo>
                    <a:pt x="31" y="36"/>
                  </a:lnTo>
                  <a:lnTo>
                    <a:pt x="31" y="35"/>
                  </a:lnTo>
                  <a:lnTo>
                    <a:pt x="30" y="35"/>
                  </a:lnTo>
                  <a:lnTo>
                    <a:pt x="30" y="34"/>
                  </a:lnTo>
                  <a:lnTo>
                    <a:pt x="29" y="34"/>
                  </a:lnTo>
                  <a:lnTo>
                    <a:pt x="29" y="33"/>
                  </a:lnTo>
                  <a:lnTo>
                    <a:pt x="27" y="33"/>
                  </a:lnTo>
                  <a:lnTo>
                    <a:pt x="27" y="34"/>
                  </a:lnTo>
                  <a:lnTo>
                    <a:pt x="27" y="35"/>
                  </a:lnTo>
                  <a:lnTo>
                    <a:pt x="27" y="36"/>
                  </a:lnTo>
                  <a:lnTo>
                    <a:pt x="26" y="36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23" y="35"/>
                  </a:lnTo>
                  <a:lnTo>
                    <a:pt x="24" y="34"/>
                  </a:lnTo>
                  <a:lnTo>
                    <a:pt x="23" y="34"/>
                  </a:lnTo>
                  <a:lnTo>
                    <a:pt x="22" y="34"/>
                  </a:lnTo>
                  <a:lnTo>
                    <a:pt x="20" y="34"/>
                  </a:lnTo>
                  <a:lnTo>
                    <a:pt x="19" y="34"/>
                  </a:lnTo>
                  <a:lnTo>
                    <a:pt x="18" y="34"/>
                  </a:lnTo>
                  <a:lnTo>
                    <a:pt x="17" y="34"/>
                  </a:lnTo>
                  <a:lnTo>
                    <a:pt x="17" y="33"/>
                  </a:lnTo>
                  <a:lnTo>
                    <a:pt x="17" y="32"/>
                  </a:lnTo>
                  <a:lnTo>
                    <a:pt x="17" y="30"/>
                  </a:lnTo>
                  <a:lnTo>
                    <a:pt x="17" y="29"/>
                  </a:lnTo>
                  <a:lnTo>
                    <a:pt x="17" y="28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3" y="27"/>
                  </a:lnTo>
                  <a:lnTo>
                    <a:pt x="12" y="27"/>
                  </a:lnTo>
                  <a:lnTo>
                    <a:pt x="11" y="27"/>
                  </a:lnTo>
                  <a:lnTo>
                    <a:pt x="11" y="26"/>
                  </a:lnTo>
                  <a:lnTo>
                    <a:pt x="11" y="25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1" y="19"/>
                  </a:lnTo>
                  <a:lnTo>
                    <a:pt x="11" y="18"/>
                  </a:lnTo>
                  <a:lnTo>
                    <a:pt x="11" y="16"/>
                  </a:lnTo>
                  <a:lnTo>
                    <a:pt x="11" y="14"/>
                  </a:lnTo>
                  <a:lnTo>
                    <a:pt x="12" y="14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2" y="11"/>
                  </a:lnTo>
                  <a:lnTo>
                    <a:pt x="11" y="11"/>
                  </a:lnTo>
                  <a:lnTo>
                    <a:pt x="10" y="11"/>
                  </a:lnTo>
                  <a:lnTo>
                    <a:pt x="9" y="11"/>
                  </a:lnTo>
                  <a:lnTo>
                    <a:pt x="8" y="11"/>
                  </a:lnTo>
                  <a:lnTo>
                    <a:pt x="6" y="11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3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2" name="Freeform 33">
              <a:extLst>
                <a:ext uri="{FF2B5EF4-FFF2-40B4-BE49-F238E27FC236}">
                  <a16:creationId xmlns:a16="http://schemas.microsoft.com/office/drawing/2014/main" id="{D02AFD0C-3916-CEC5-EFB9-ABD86E76F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1969" y="4394113"/>
              <a:ext cx="52826" cy="60163"/>
            </a:xfrm>
            <a:custGeom>
              <a:avLst/>
              <a:gdLst>
                <a:gd name="T0" fmla="*/ 17 w 36"/>
                <a:gd name="T1" fmla="*/ 1 h 41"/>
                <a:gd name="T2" fmla="*/ 16 w 36"/>
                <a:gd name="T3" fmla="*/ 3 h 41"/>
                <a:gd name="T4" fmla="*/ 15 w 36"/>
                <a:gd name="T5" fmla="*/ 6 h 41"/>
                <a:gd name="T6" fmla="*/ 15 w 36"/>
                <a:gd name="T7" fmla="*/ 7 h 41"/>
                <a:gd name="T8" fmla="*/ 16 w 36"/>
                <a:gd name="T9" fmla="*/ 9 h 41"/>
                <a:gd name="T10" fmla="*/ 18 w 36"/>
                <a:gd name="T11" fmla="*/ 8 h 41"/>
                <a:gd name="T12" fmla="*/ 21 w 36"/>
                <a:gd name="T13" fmla="*/ 9 h 41"/>
                <a:gd name="T14" fmla="*/ 24 w 36"/>
                <a:gd name="T15" fmla="*/ 9 h 41"/>
                <a:gd name="T16" fmla="*/ 25 w 36"/>
                <a:gd name="T17" fmla="*/ 9 h 41"/>
                <a:gd name="T18" fmla="*/ 29 w 36"/>
                <a:gd name="T19" fmla="*/ 9 h 41"/>
                <a:gd name="T20" fmla="*/ 32 w 36"/>
                <a:gd name="T21" fmla="*/ 9 h 41"/>
                <a:gd name="T22" fmla="*/ 36 w 36"/>
                <a:gd name="T23" fmla="*/ 9 h 41"/>
                <a:gd name="T24" fmla="*/ 35 w 36"/>
                <a:gd name="T25" fmla="*/ 12 h 41"/>
                <a:gd name="T26" fmla="*/ 32 w 36"/>
                <a:gd name="T27" fmla="*/ 13 h 41"/>
                <a:gd name="T28" fmla="*/ 29 w 36"/>
                <a:gd name="T29" fmla="*/ 13 h 41"/>
                <a:gd name="T30" fmla="*/ 29 w 36"/>
                <a:gd name="T31" fmla="*/ 16 h 41"/>
                <a:gd name="T32" fmla="*/ 30 w 36"/>
                <a:gd name="T33" fmla="*/ 19 h 41"/>
                <a:gd name="T34" fmla="*/ 31 w 36"/>
                <a:gd name="T35" fmla="*/ 21 h 41"/>
                <a:gd name="T36" fmla="*/ 32 w 36"/>
                <a:gd name="T37" fmla="*/ 23 h 41"/>
                <a:gd name="T38" fmla="*/ 32 w 36"/>
                <a:gd name="T39" fmla="*/ 27 h 41"/>
                <a:gd name="T40" fmla="*/ 29 w 36"/>
                <a:gd name="T41" fmla="*/ 27 h 41"/>
                <a:gd name="T42" fmla="*/ 28 w 36"/>
                <a:gd name="T43" fmla="*/ 29 h 41"/>
                <a:gd name="T44" fmla="*/ 26 w 36"/>
                <a:gd name="T45" fmla="*/ 31 h 41"/>
                <a:gd name="T46" fmla="*/ 26 w 36"/>
                <a:gd name="T47" fmla="*/ 35 h 41"/>
                <a:gd name="T48" fmla="*/ 26 w 36"/>
                <a:gd name="T49" fmla="*/ 38 h 41"/>
                <a:gd name="T50" fmla="*/ 25 w 36"/>
                <a:gd name="T51" fmla="*/ 41 h 41"/>
                <a:gd name="T52" fmla="*/ 23 w 36"/>
                <a:gd name="T53" fmla="*/ 40 h 41"/>
                <a:gd name="T54" fmla="*/ 21 w 36"/>
                <a:gd name="T55" fmla="*/ 38 h 41"/>
                <a:gd name="T56" fmla="*/ 19 w 36"/>
                <a:gd name="T57" fmla="*/ 36 h 41"/>
                <a:gd name="T58" fmla="*/ 17 w 36"/>
                <a:gd name="T59" fmla="*/ 35 h 41"/>
                <a:gd name="T60" fmla="*/ 16 w 36"/>
                <a:gd name="T61" fmla="*/ 35 h 41"/>
                <a:gd name="T62" fmla="*/ 15 w 36"/>
                <a:gd name="T63" fmla="*/ 33 h 41"/>
                <a:gd name="T64" fmla="*/ 12 w 36"/>
                <a:gd name="T65" fmla="*/ 31 h 41"/>
                <a:gd name="T66" fmla="*/ 11 w 36"/>
                <a:gd name="T67" fmla="*/ 31 h 41"/>
                <a:gd name="T68" fmla="*/ 8 w 36"/>
                <a:gd name="T69" fmla="*/ 31 h 41"/>
                <a:gd name="T70" fmla="*/ 5 w 36"/>
                <a:gd name="T71" fmla="*/ 33 h 41"/>
                <a:gd name="T72" fmla="*/ 3 w 36"/>
                <a:gd name="T73" fmla="*/ 30 h 41"/>
                <a:gd name="T74" fmla="*/ 4 w 36"/>
                <a:gd name="T75" fmla="*/ 24 h 41"/>
                <a:gd name="T76" fmla="*/ 4 w 36"/>
                <a:gd name="T77" fmla="*/ 20 h 41"/>
                <a:gd name="T78" fmla="*/ 4 w 36"/>
                <a:gd name="T79" fmla="*/ 14 h 41"/>
                <a:gd name="T80" fmla="*/ 1 w 36"/>
                <a:gd name="T81" fmla="*/ 13 h 41"/>
                <a:gd name="T82" fmla="*/ 1 w 36"/>
                <a:gd name="T83" fmla="*/ 12 h 41"/>
                <a:gd name="T84" fmla="*/ 3 w 36"/>
                <a:gd name="T85" fmla="*/ 9 h 41"/>
                <a:gd name="T86" fmla="*/ 2 w 36"/>
                <a:gd name="T87" fmla="*/ 7 h 41"/>
                <a:gd name="T88" fmla="*/ 3 w 36"/>
                <a:gd name="T89" fmla="*/ 5 h 41"/>
                <a:gd name="T90" fmla="*/ 7 w 36"/>
                <a:gd name="T91" fmla="*/ 5 h 41"/>
                <a:gd name="T92" fmla="*/ 7 w 36"/>
                <a:gd name="T93" fmla="*/ 1 h 41"/>
                <a:gd name="T94" fmla="*/ 9 w 36"/>
                <a:gd name="T95" fmla="*/ 0 h 41"/>
                <a:gd name="T96" fmla="*/ 12 w 36"/>
                <a:gd name="T9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6" h="41">
                  <a:moveTo>
                    <a:pt x="15" y="0"/>
                  </a:moveTo>
                  <a:lnTo>
                    <a:pt x="16" y="1"/>
                  </a:lnTo>
                  <a:lnTo>
                    <a:pt x="17" y="1"/>
                  </a:lnTo>
                  <a:lnTo>
                    <a:pt x="17" y="2"/>
                  </a:lnTo>
                  <a:lnTo>
                    <a:pt x="17" y="3"/>
                  </a:lnTo>
                  <a:lnTo>
                    <a:pt x="16" y="3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5" y="7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9" y="8"/>
                  </a:lnTo>
                  <a:lnTo>
                    <a:pt x="21" y="8"/>
                  </a:lnTo>
                  <a:lnTo>
                    <a:pt x="21" y="9"/>
                  </a:lnTo>
                  <a:lnTo>
                    <a:pt x="22" y="9"/>
                  </a:lnTo>
                  <a:lnTo>
                    <a:pt x="23" y="9"/>
                  </a:lnTo>
                  <a:lnTo>
                    <a:pt x="24" y="9"/>
                  </a:lnTo>
                  <a:lnTo>
                    <a:pt x="24" y="10"/>
                  </a:lnTo>
                  <a:lnTo>
                    <a:pt x="24" y="9"/>
                  </a:lnTo>
                  <a:lnTo>
                    <a:pt x="25" y="9"/>
                  </a:lnTo>
                  <a:lnTo>
                    <a:pt x="26" y="9"/>
                  </a:lnTo>
                  <a:lnTo>
                    <a:pt x="28" y="9"/>
                  </a:lnTo>
                  <a:lnTo>
                    <a:pt x="29" y="9"/>
                  </a:lnTo>
                  <a:lnTo>
                    <a:pt x="30" y="9"/>
                  </a:lnTo>
                  <a:lnTo>
                    <a:pt x="31" y="9"/>
                  </a:lnTo>
                  <a:lnTo>
                    <a:pt x="32" y="9"/>
                  </a:lnTo>
                  <a:lnTo>
                    <a:pt x="33" y="9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6" y="10"/>
                  </a:lnTo>
                  <a:lnTo>
                    <a:pt x="36" y="12"/>
                  </a:lnTo>
                  <a:lnTo>
                    <a:pt x="35" y="12"/>
                  </a:lnTo>
                  <a:lnTo>
                    <a:pt x="35" y="13"/>
                  </a:lnTo>
                  <a:lnTo>
                    <a:pt x="33" y="13"/>
                  </a:lnTo>
                  <a:lnTo>
                    <a:pt x="32" y="13"/>
                  </a:lnTo>
                  <a:lnTo>
                    <a:pt x="31" y="13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9" y="14"/>
                  </a:lnTo>
                  <a:lnTo>
                    <a:pt x="29" y="15"/>
                  </a:lnTo>
                  <a:lnTo>
                    <a:pt x="29" y="16"/>
                  </a:lnTo>
                  <a:lnTo>
                    <a:pt x="29" y="17"/>
                  </a:lnTo>
                  <a:lnTo>
                    <a:pt x="29" y="19"/>
                  </a:lnTo>
                  <a:lnTo>
                    <a:pt x="30" y="19"/>
                  </a:lnTo>
                  <a:lnTo>
                    <a:pt x="31" y="19"/>
                  </a:lnTo>
                  <a:lnTo>
                    <a:pt x="31" y="20"/>
                  </a:lnTo>
                  <a:lnTo>
                    <a:pt x="31" y="21"/>
                  </a:lnTo>
                  <a:lnTo>
                    <a:pt x="32" y="21"/>
                  </a:lnTo>
                  <a:lnTo>
                    <a:pt x="32" y="22"/>
                  </a:lnTo>
                  <a:lnTo>
                    <a:pt x="32" y="23"/>
                  </a:lnTo>
                  <a:lnTo>
                    <a:pt x="32" y="24"/>
                  </a:lnTo>
                  <a:lnTo>
                    <a:pt x="32" y="26"/>
                  </a:lnTo>
                  <a:lnTo>
                    <a:pt x="32" y="27"/>
                  </a:lnTo>
                  <a:lnTo>
                    <a:pt x="31" y="27"/>
                  </a:lnTo>
                  <a:lnTo>
                    <a:pt x="30" y="27"/>
                  </a:lnTo>
                  <a:lnTo>
                    <a:pt x="29" y="27"/>
                  </a:lnTo>
                  <a:lnTo>
                    <a:pt x="29" y="28"/>
                  </a:lnTo>
                  <a:lnTo>
                    <a:pt x="29" y="29"/>
                  </a:lnTo>
                  <a:lnTo>
                    <a:pt x="28" y="29"/>
                  </a:lnTo>
                  <a:lnTo>
                    <a:pt x="26" y="29"/>
                  </a:lnTo>
                  <a:lnTo>
                    <a:pt x="26" y="30"/>
                  </a:lnTo>
                  <a:lnTo>
                    <a:pt x="26" y="31"/>
                  </a:lnTo>
                  <a:lnTo>
                    <a:pt x="26" y="33"/>
                  </a:lnTo>
                  <a:lnTo>
                    <a:pt x="26" y="34"/>
                  </a:lnTo>
                  <a:lnTo>
                    <a:pt x="26" y="35"/>
                  </a:lnTo>
                  <a:lnTo>
                    <a:pt x="26" y="36"/>
                  </a:lnTo>
                  <a:lnTo>
                    <a:pt x="26" y="37"/>
                  </a:lnTo>
                  <a:lnTo>
                    <a:pt x="26" y="38"/>
                  </a:lnTo>
                  <a:lnTo>
                    <a:pt x="26" y="40"/>
                  </a:lnTo>
                  <a:lnTo>
                    <a:pt x="26" y="41"/>
                  </a:lnTo>
                  <a:lnTo>
                    <a:pt x="25" y="41"/>
                  </a:lnTo>
                  <a:lnTo>
                    <a:pt x="24" y="41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3" y="38"/>
                  </a:lnTo>
                  <a:lnTo>
                    <a:pt x="22" y="38"/>
                  </a:lnTo>
                  <a:lnTo>
                    <a:pt x="21" y="38"/>
                  </a:lnTo>
                  <a:lnTo>
                    <a:pt x="19" y="38"/>
                  </a:lnTo>
                  <a:lnTo>
                    <a:pt x="19" y="37"/>
                  </a:lnTo>
                  <a:lnTo>
                    <a:pt x="19" y="36"/>
                  </a:lnTo>
                  <a:lnTo>
                    <a:pt x="19" y="35"/>
                  </a:lnTo>
                  <a:lnTo>
                    <a:pt x="18" y="35"/>
                  </a:lnTo>
                  <a:lnTo>
                    <a:pt x="17" y="35"/>
                  </a:lnTo>
                  <a:lnTo>
                    <a:pt x="16" y="35"/>
                  </a:lnTo>
                  <a:lnTo>
                    <a:pt x="15" y="35"/>
                  </a:lnTo>
                  <a:lnTo>
                    <a:pt x="16" y="35"/>
                  </a:lnTo>
                  <a:lnTo>
                    <a:pt x="15" y="34"/>
                  </a:lnTo>
                  <a:lnTo>
                    <a:pt x="16" y="33"/>
                  </a:lnTo>
                  <a:lnTo>
                    <a:pt x="15" y="33"/>
                  </a:lnTo>
                  <a:lnTo>
                    <a:pt x="15" y="31"/>
                  </a:lnTo>
                  <a:lnTo>
                    <a:pt x="14" y="31"/>
                  </a:lnTo>
                  <a:lnTo>
                    <a:pt x="12" y="31"/>
                  </a:lnTo>
                  <a:lnTo>
                    <a:pt x="12" y="33"/>
                  </a:lnTo>
                  <a:lnTo>
                    <a:pt x="11" y="33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1"/>
                  </a:lnTo>
                  <a:lnTo>
                    <a:pt x="8" y="31"/>
                  </a:lnTo>
                  <a:lnTo>
                    <a:pt x="7" y="31"/>
                  </a:lnTo>
                  <a:lnTo>
                    <a:pt x="7" y="33"/>
                  </a:lnTo>
                  <a:lnTo>
                    <a:pt x="5" y="33"/>
                  </a:lnTo>
                  <a:lnTo>
                    <a:pt x="4" y="33"/>
                  </a:lnTo>
                  <a:lnTo>
                    <a:pt x="3" y="31"/>
                  </a:lnTo>
                  <a:lnTo>
                    <a:pt x="3" y="30"/>
                  </a:lnTo>
                  <a:lnTo>
                    <a:pt x="3" y="29"/>
                  </a:lnTo>
                  <a:lnTo>
                    <a:pt x="4" y="27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4" y="19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6"/>
                  </a:lnTo>
                  <a:lnTo>
                    <a:pt x="3" y="5"/>
                  </a:lnTo>
                  <a:lnTo>
                    <a:pt x="4" y="5"/>
                  </a:lnTo>
                  <a:lnTo>
                    <a:pt x="5" y="5"/>
                  </a:lnTo>
                  <a:lnTo>
                    <a:pt x="7" y="5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1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3" name="Freeform 36">
              <a:extLst>
                <a:ext uri="{FF2B5EF4-FFF2-40B4-BE49-F238E27FC236}">
                  <a16:creationId xmlns:a16="http://schemas.microsoft.com/office/drawing/2014/main" id="{E1B21458-B26F-C4CD-3933-D887F3D4F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448" y="4464548"/>
              <a:ext cx="64565" cy="63098"/>
            </a:xfrm>
            <a:custGeom>
              <a:avLst/>
              <a:gdLst>
                <a:gd name="T0" fmla="*/ 28 w 44"/>
                <a:gd name="T1" fmla="*/ 1 h 43"/>
                <a:gd name="T2" fmla="*/ 28 w 44"/>
                <a:gd name="T3" fmla="*/ 2 h 43"/>
                <a:gd name="T4" fmla="*/ 32 w 44"/>
                <a:gd name="T5" fmla="*/ 3 h 43"/>
                <a:gd name="T6" fmla="*/ 32 w 44"/>
                <a:gd name="T7" fmla="*/ 4 h 43"/>
                <a:gd name="T8" fmla="*/ 33 w 44"/>
                <a:gd name="T9" fmla="*/ 6 h 43"/>
                <a:gd name="T10" fmla="*/ 33 w 44"/>
                <a:gd name="T11" fmla="*/ 7 h 43"/>
                <a:gd name="T12" fmla="*/ 33 w 44"/>
                <a:gd name="T13" fmla="*/ 8 h 43"/>
                <a:gd name="T14" fmla="*/ 33 w 44"/>
                <a:gd name="T15" fmla="*/ 9 h 43"/>
                <a:gd name="T16" fmla="*/ 33 w 44"/>
                <a:gd name="T17" fmla="*/ 10 h 43"/>
                <a:gd name="T18" fmla="*/ 33 w 44"/>
                <a:gd name="T19" fmla="*/ 11 h 43"/>
                <a:gd name="T20" fmla="*/ 34 w 44"/>
                <a:gd name="T21" fmla="*/ 11 h 43"/>
                <a:gd name="T22" fmla="*/ 35 w 44"/>
                <a:gd name="T23" fmla="*/ 11 h 43"/>
                <a:gd name="T24" fmla="*/ 37 w 44"/>
                <a:gd name="T25" fmla="*/ 10 h 43"/>
                <a:gd name="T26" fmla="*/ 41 w 44"/>
                <a:gd name="T27" fmla="*/ 8 h 43"/>
                <a:gd name="T28" fmla="*/ 42 w 44"/>
                <a:gd name="T29" fmla="*/ 8 h 43"/>
                <a:gd name="T30" fmla="*/ 43 w 44"/>
                <a:gd name="T31" fmla="*/ 8 h 43"/>
                <a:gd name="T32" fmla="*/ 44 w 44"/>
                <a:gd name="T33" fmla="*/ 9 h 43"/>
                <a:gd name="T34" fmla="*/ 44 w 44"/>
                <a:gd name="T35" fmla="*/ 10 h 43"/>
                <a:gd name="T36" fmla="*/ 44 w 44"/>
                <a:gd name="T37" fmla="*/ 13 h 43"/>
                <a:gd name="T38" fmla="*/ 44 w 44"/>
                <a:gd name="T39" fmla="*/ 15 h 43"/>
                <a:gd name="T40" fmla="*/ 44 w 44"/>
                <a:gd name="T41" fmla="*/ 16 h 43"/>
                <a:gd name="T42" fmla="*/ 44 w 44"/>
                <a:gd name="T43" fmla="*/ 18 h 43"/>
                <a:gd name="T44" fmla="*/ 43 w 44"/>
                <a:gd name="T45" fmla="*/ 18 h 43"/>
                <a:gd name="T46" fmla="*/ 42 w 44"/>
                <a:gd name="T47" fmla="*/ 18 h 43"/>
                <a:gd name="T48" fmla="*/ 42 w 44"/>
                <a:gd name="T49" fmla="*/ 20 h 43"/>
                <a:gd name="T50" fmla="*/ 42 w 44"/>
                <a:gd name="T51" fmla="*/ 21 h 43"/>
                <a:gd name="T52" fmla="*/ 42 w 44"/>
                <a:gd name="T53" fmla="*/ 23 h 43"/>
                <a:gd name="T54" fmla="*/ 42 w 44"/>
                <a:gd name="T55" fmla="*/ 27 h 43"/>
                <a:gd name="T56" fmla="*/ 42 w 44"/>
                <a:gd name="T57" fmla="*/ 32 h 43"/>
                <a:gd name="T58" fmla="*/ 42 w 44"/>
                <a:gd name="T59" fmla="*/ 37 h 43"/>
                <a:gd name="T60" fmla="*/ 42 w 44"/>
                <a:gd name="T61" fmla="*/ 39 h 43"/>
                <a:gd name="T62" fmla="*/ 41 w 44"/>
                <a:gd name="T63" fmla="*/ 42 h 43"/>
                <a:gd name="T64" fmla="*/ 39 w 44"/>
                <a:gd name="T65" fmla="*/ 42 h 43"/>
                <a:gd name="T66" fmla="*/ 36 w 44"/>
                <a:gd name="T67" fmla="*/ 42 h 43"/>
                <a:gd name="T68" fmla="*/ 1 w 44"/>
                <a:gd name="T69" fmla="*/ 43 h 43"/>
                <a:gd name="T70" fmla="*/ 0 w 44"/>
                <a:gd name="T71" fmla="*/ 20 h 43"/>
                <a:gd name="T72" fmla="*/ 0 w 44"/>
                <a:gd name="T73" fmla="*/ 18 h 43"/>
                <a:gd name="T74" fmla="*/ 0 w 44"/>
                <a:gd name="T75" fmla="*/ 17 h 43"/>
                <a:gd name="T76" fmla="*/ 0 w 44"/>
                <a:gd name="T77" fmla="*/ 17 h 43"/>
                <a:gd name="T78" fmla="*/ 1 w 44"/>
                <a:gd name="T79" fmla="*/ 17 h 43"/>
                <a:gd name="T80" fmla="*/ 2 w 44"/>
                <a:gd name="T81" fmla="*/ 17 h 43"/>
                <a:gd name="T82" fmla="*/ 3 w 44"/>
                <a:gd name="T83" fmla="*/ 17 h 43"/>
                <a:gd name="T84" fmla="*/ 3 w 44"/>
                <a:gd name="T85" fmla="*/ 17 h 43"/>
                <a:gd name="T86" fmla="*/ 5 w 44"/>
                <a:gd name="T87" fmla="*/ 17 h 43"/>
                <a:gd name="T88" fmla="*/ 5 w 44"/>
                <a:gd name="T89" fmla="*/ 17 h 43"/>
                <a:gd name="T90" fmla="*/ 7 w 44"/>
                <a:gd name="T91" fmla="*/ 17 h 43"/>
                <a:gd name="T92" fmla="*/ 9 w 44"/>
                <a:gd name="T93" fmla="*/ 17 h 43"/>
                <a:gd name="T94" fmla="*/ 10 w 44"/>
                <a:gd name="T95" fmla="*/ 17 h 43"/>
                <a:gd name="T96" fmla="*/ 12 w 44"/>
                <a:gd name="T97" fmla="*/ 14 h 43"/>
                <a:gd name="T98" fmla="*/ 10 w 44"/>
                <a:gd name="T99" fmla="*/ 13 h 43"/>
                <a:gd name="T100" fmla="*/ 10 w 44"/>
                <a:gd name="T101" fmla="*/ 11 h 43"/>
                <a:gd name="T102" fmla="*/ 10 w 44"/>
                <a:gd name="T103" fmla="*/ 11 h 43"/>
                <a:gd name="T104" fmla="*/ 10 w 44"/>
                <a:gd name="T105" fmla="*/ 10 h 43"/>
                <a:gd name="T106" fmla="*/ 10 w 44"/>
                <a:gd name="T107" fmla="*/ 7 h 43"/>
                <a:gd name="T108" fmla="*/ 10 w 44"/>
                <a:gd name="T109" fmla="*/ 6 h 43"/>
                <a:gd name="T110" fmla="*/ 10 w 44"/>
                <a:gd name="T111" fmla="*/ 3 h 43"/>
                <a:gd name="T112" fmla="*/ 10 w 44"/>
                <a:gd name="T113" fmla="*/ 3 h 43"/>
                <a:gd name="T114" fmla="*/ 10 w 44"/>
                <a:gd name="T115" fmla="*/ 2 h 43"/>
                <a:gd name="T116" fmla="*/ 10 w 44"/>
                <a:gd name="T117" fmla="*/ 1 h 43"/>
                <a:gd name="T118" fmla="*/ 15 w 44"/>
                <a:gd name="T119" fmla="*/ 0 h 43"/>
                <a:gd name="T120" fmla="*/ 22 w 44"/>
                <a:gd name="T12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" h="43">
                  <a:moveTo>
                    <a:pt x="28" y="0"/>
                  </a:move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13"/>
                  </a:lnTo>
                  <a:lnTo>
                    <a:pt x="33" y="13"/>
                  </a:lnTo>
                  <a:lnTo>
                    <a:pt x="33" y="13"/>
                  </a:lnTo>
                  <a:lnTo>
                    <a:pt x="34" y="13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5" y="11"/>
                  </a:lnTo>
                  <a:lnTo>
                    <a:pt x="36" y="11"/>
                  </a:lnTo>
                  <a:lnTo>
                    <a:pt x="36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9" y="9"/>
                  </a:lnTo>
                  <a:lnTo>
                    <a:pt x="39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1" y="9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44" y="9"/>
                  </a:lnTo>
                  <a:lnTo>
                    <a:pt x="44" y="9"/>
                  </a:lnTo>
                  <a:lnTo>
                    <a:pt x="44" y="9"/>
                  </a:lnTo>
                  <a:lnTo>
                    <a:pt x="44" y="9"/>
                  </a:lnTo>
                  <a:lnTo>
                    <a:pt x="44" y="9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3"/>
                  </a:lnTo>
                  <a:lnTo>
                    <a:pt x="44" y="13"/>
                  </a:lnTo>
                  <a:lnTo>
                    <a:pt x="44" y="13"/>
                  </a:lnTo>
                  <a:lnTo>
                    <a:pt x="44" y="13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3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2" y="27"/>
                  </a:lnTo>
                  <a:lnTo>
                    <a:pt x="42" y="28"/>
                  </a:lnTo>
                  <a:lnTo>
                    <a:pt x="42" y="29"/>
                  </a:lnTo>
                  <a:lnTo>
                    <a:pt x="42" y="30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2"/>
                  </a:lnTo>
                  <a:lnTo>
                    <a:pt x="42" y="32"/>
                  </a:lnTo>
                  <a:lnTo>
                    <a:pt x="42" y="32"/>
                  </a:lnTo>
                  <a:lnTo>
                    <a:pt x="42" y="34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2" y="39"/>
                  </a:lnTo>
                  <a:lnTo>
                    <a:pt x="42" y="39"/>
                  </a:lnTo>
                  <a:lnTo>
                    <a:pt x="42" y="39"/>
                  </a:lnTo>
                  <a:lnTo>
                    <a:pt x="42" y="41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6" y="42"/>
                  </a:lnTo>
                  <a:lnTo>
                    <a:pt x="36" y="42"/>
                  </a:lnTo>
                  <a:lnTo>
                    <a:pt x="36" y="42"/>
                  </a:lnTo>
                  <a:lnTo>
                    <a:pt x="36" y="42"/>
                  </a:lnTo>
                  <a:lnTo>
                    <a:pt x="22" y="42"/>
                  </a:lnTo>
                  <a:lnTo>
                    <a:pt x="22" y="42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3" y="43"/>
                  </a:lnTo>
                  <a:lnTo>
                    <a:pt x="2" y="43"/>
                  </a:lnTo>
                  <a:lnTo>
                    <a:pt x="1" y="43"/>
                  </a:lnTo>
                  <a:lnTo>
                    <a:pt x="1" y="38"/>
                  </a:lnTo>
                  <a:lnTo>
                    <a:pt x="1" y="32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2" y="16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9"/>
                  </a:lnTo>
                  <a:lnTo>
                    <a:pt x="10" y="9"/>
                  </a:lnTo>
                  <a:lnTo>
                    <a:pt x="10" y="9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4" name="Freeform 37">
              <a:extLst>
                <a:ext uri="{FF2B5EF4-FFF2-40B4-BE49-F238E27FC236}">
                  <a16:creationId xmlns:a16="http://schemas.microsoft.com/office/drawing/2014/main" id="{21F6B802-AFC2-44C7-627D-0BC6B4494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7078" y="4467483"/>
              <a:ext cx="52826" cy="57229"/>
            </a:xfrm>
            <a:custGeom>
              <a:avLst/>
              <a:gdLst>
                <a:gd name="T0" fmla="*/ 16 w 36"/>
                <a:gd name="T1" fmla="*/ 1 h 39"/>
                <a:gd name="T2" fmla="*/ 19 w 36"/>
                <a:gd name="T3" fmla="*/ 2 h 39"/>
                <a:gd name="T4" fmla="*/ 22 w 36"/>
                <a:gd name="T5" fmla="*/ 2 h 39"/>
                <a:gd name="T6" fmla="*/ 26 w 36"/>
                <a:gd name="T7" fmla="*/ 1 h 39"/>
                <a:gd name="T8" fmla="*/ 29 w 36"/>
                <a:gd name="T9" fmla="*/ 2 h 39"/>
                <a:gd name="T10" fmla="*/ 32 w 36"/>
                <a:gd name="T11" fmla="*/ 4 h 39"/>
                <a:gd name="T12" fmla="*/ 34 w 36"/>
                <a:gd name="T13" fmla="*/ 5 h 39"/>
                <a:gd name="T14" fmla="*/ 34 w 36"/>
                <a:gd name="T15" fmla="*/ 8 h 39"/>
                <a:gd name="T16" fmla="*/ 36 w 36"/>
                <a:gd name="T17" fmla="*/ 9 h 39"/>
                <a:gd name="T18" fmla="*/ 36 w 36"/>
                <a:gd name="T19" fmla="*/ 13 h 39"/>
                <a:gd name="T20" fmla="*/ 36 w 36"/>
                <a:gd name="T21" fmla="*/ 16 h 39"/>
                <a:gd name="T22" fmla="*/ 36 w 36"/>
                <a:gd name="T23" fmla="*/ 18 h 39"/>
                <a:gd name="T24" fmla="*/ 33 w 36"/>
                <a:gd name="T25" fmla="*/ 18 h 39"/>
                <a:gd name="T26" fmla="*/ 30 w 36"/>
                <a:gd name="T27" fmla="*/ 16 h 39"/>
                <a:gd name="T28" fmla="*/ 29 w 36"/>
                <a:gd name="T29" fmla="*/ 16 h 39"/>
                <a:gd name="T30" fmla="*/ 27 w 36"/>
                <a:gd name="T31" fmla="*/ 15 h 39"/>
                <a:gd name="T32" fmla="*/ 23 w 36"/>
                <a:gd name="T33" fmla="*/ 15 h 39"/>
                <a:gd name="T34" fmla="*/ 20 w 36"/>
                <a:gd name="T35" fmla="*/ 15 h 39"/>
                <a:gd name="T36" fmla="*/ 19 w 36"/>
                <a:gd name="T37" fmla="*/ 18 h 39"/>
                <a:gd name="T38" fmla="*/ 20 w 36"/>
                <a:gd name="T39" fmla="*/ 20 h 39"/>
                <a:gd name="T40" fmla="*/ 22 w 36"/>
                <a:gd name="T41" fmla="*/ 21 h 39"/>
                <a:gd name="T42" fmla="*/ 23 w 36"/>
                <a:gd name="T43" fmla="*/ 23 h 39"/>
                <a:gd name="T44" fmla="*/ 25 w 36"/>
                <a:gd name="T45" fmla="*/ 26 h 39"/>
                <a:gd name="T46" fmla="*/ 21 w 36"/>
                <a:gd name="T47" fmla="*/ 26 h 39"/>
                <a:gd name="T48" fmla="*/ 19 w 36"/>
                <a:gd name="T49" fmla="*/ 27 h 39"/>
                <a:gd name="T50" fmla="*/ 18 w 36"/>
                <a:gd name="T51" fmla="*/ 29 h 39"/>
                <a:gd name="T52" fmla="*/ 16 w 36"/>
                <a:gd name="T53" fmla="*/ 32 h 39"/>
                <a:gd name="T54" fmla="*/ 18 w 36"/>
                <a:gd name="T55" fmla="*/ 34 h 39"/>
                <a:gd name="T56" fmla="*/ 18 w 36"/>
                <a:gd name="T57" fmla="*/ 37 h 39"/>
                <a:gd name="T58" fmla="*/ 14 w 36"/>
                <a:gd name="T59" fmla="*/ 39 h 39"/>
                <a:gd name="T60" fmla="*/ 11 w 36"/>
                <a:gd name="T61" fmla="*/ 39 h 39"/>
                <a:gd name="T62" fmla="*/ 8 w 36"/>
                <a:gd name="T63" fmla="*/ 37 h 39"/>
                <a:gd name="T64" fmla="*/ 5 w 36"/>
                <a:gd name="T65" fmla="*/ 37 h 39"/>
                <a:gd name="T66" fmla="*/ 2 w 36"/>
                <a:gd name="T67" fmla="*/ 36 h 39"/>
                <a:gd name="T68" fmla="*/ 0 w 36"/>
                <a:gd name="T69" fmla="*/ 37 h 39"/>
                <a:gd name="T70" fmla="*/ 0 w 36"/>
                <a:gd name="T71" fmla="*/ 34 h 39"/>
                <a:gd name="T72" fmla="*/ 0 w 36"/>
                <a:gd name="T73" fmla="*/ 29 h 39"/>
                <a:gd name="T74" fmla="*/ 0 w 36"/>
                <a:gd name="T75" fmla="*/ 26 h 39"/>
                <a:gd name="T76" fmla="*/ 0 w 36"/>
                <a:gd name="T77" fmla="*/ 22 h 39"/>
                <a:gd name="T78" fmla="*/ 0 w 36"/>
                <a:gd name="T79" fmla="*/ 19 h 39"/>
                <a:gd name="T80" fmla="*/ 1 w 36"/>
                <a:gd name="T81" fmla="*/ 16 h 39"/>
                <a:gd name="T82" fmla="*/ 2 w 36"/>
                <a:gd name="T83" fmla="*/ 14 h 39"/>
                <a:gd name="T84" fmla="*/ 2 w 36"/>
                <a:gd name="T85" fmla="*/ 11 h 39"/>
                <a:gd name="T86" fmla="*/ 2 w 36"/>
                <a:gd name="T87" fmla="*/ 7 h 39"/>
                <a:gd name="T88" fmla="*/ 6 w 36"/>
                <a:gd name="T89" fmla="*/ 7 h 39"/>
                <a:gd name="T90" fmla="*/ 9 w 36"/>
                <a:gd name="T91" fmla="*/ 7 h 39"/>
                <a:gd name="T92" fmla="*/ 9 w 36"/>
                <a:gd name="T93" fmla="*/ 4 h 39"/>
                <a:gd name="T94" fmla="*/ 12 w 36"/>
                <a:gd name="T95" fmla="*/ 2 h 39"/>
                <a:gd name="T96" fmla="*/ 14 w 36"/>
                <a:gd name="T9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6" h="39">
                  <a:moveTo>
                    <a:pt x="15" y="0"/>
                  </a:moveTo>
                  <a:lnTo>
                    <a:pt x="16" y="0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9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4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4" y="5"/>
                  </a:lnTo>
                  <a:lnTo>
                    <a:pt x="34" y="6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6" y="11"/>
                  </a:lnTo>
                  <a:lnTo>
                    <a:pt x="36" y="12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6" y="15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5" y="18"/>
                  </a:lnTo>
                  <a:lnTo>
                    <a:pt x="36" y="18"/>
                  </a:lnTo>
                  <a:lnTo>
                    <a:pt x="35" y="18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2" y="18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30" y="15"/>
                  </a:lnTo>
                  <a:lnTo>
                    <a:pt x="29" y="15"/>
                  </a:lnTo>
                  <a:lnTo>
                    <a:pt x="29" y="16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7" y="15"/>
                  </a:lnTo>
                  <a:lnTo>
                    <a:pt x="26" y="15"/>
                  </a:lnTo>
                  <a:lnTo>
                    <a:pt x="25" y="15"/>
                  </a:lnTo>
                  <a:lnTo>
                    <a:pt x="23" y="15"/>
                  </a:lnTo>
                  <a:lnTo>
                    <a:pt x="22" y="15"/>
                  </a:lnTo>
                  <a:lnTo>
                    <a:pt x="21" y="15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9" y="16"/>
                  </a:lnTo>
                  <a:lnTo>
                    <a:pt x="19" y="18"/>
                  </a:lnTo>
                  <a:lnTo>
                    <a:pt x="19" y="19"/>
                  </a:lnTo>
                  <a:lnTo>
                    <a:pt x="20" y="19"/>
                  </a:lnTo>
                  <a:lnTo>
                    <a:pt x="20" y="20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2" y="21"/>
                  </a:lnTo>
                  <a:lnTo>
                    <a:pt x="22" y="22"/>
                  </a:lnTo>
                  <a:lnTo>
                    <a:pt x="23" y="22"/>
                  </a:lnTo>
                  <a:lnTo>
                    <a:pt x="23" y="23"/>
                  </a:lnTo>
                  <a:lnTo>
                    <a:pt x="25" y="23"/>
                  </a:lnTo>
                  <a:lnTo>
                    <a:pt x="25" y="25"/>
                  </a:lnTo>
                  <a:lnTo>
                    <a:pt x="25" y="26"/>
                  </a:lnTo>
                  <a:lnTo>
                    <a:pt x="23" y="26"/>
                  </a:lnTo>
                  <a:lnTo>
                    <a:pt x="22" y="26"/>
                  </a:lnTo>
                  <a:lnTo>
                    <a:pt x="21" y="26"/>
                  </a:lnTo>
                  <a:lnTo>
                    <a:pt x="20" y="26"/>
                  </a:lnTo>
                  <a:lnTo>
                    <a:pt x="19" y="26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18" y="28"/>
                  </a:lnTo>
                  <a:lnTo>
                    <a:pt x="18" y="29"/>
                  </a:lnTo>
                  <a:lnTo>
                    <a:pt x="16" y="29"/>
                  </a:lnTo>
                  <a:lnTo>
                    <a:pt x="16" y="30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8" y="34"/>
                  </a:lnTo>
                  <a:lnTo>
                    <a:pt x="18" y="35"/>
                  </a:lnTo>
                  <a:lnTo>
                    <a:pt x="18" y="36"/>
                  </a:lnTo>
                  <a:lnTo>
                    <a:pt x="18" y="37"/>
                  </a:lnTo>
                  <a:lnTo>
                    <a:pt x="16" y="37"/>
                  </a:lnTo>
                  <a:lnTo>
                    <a:pt x="15" y="37"/>
                  </a:lnTo>
                  <a:lnTo>
                    <a:pt x="14" y="39"/>
                  </a:lnTo>
                  <a:lnTo>
                    <a:pt x="13" y="39"/>
                  </a:lnTo>
                  <a:lnTo>
                    <a:pt x="12" y="39"/>
                  </a:lnTo>
                  <a:lnTo>
                    <a:pt x="11" y="39"/>
                  </a:lnTo>
                  <a:lnTo>
                    <a:pt x="11" y="37"/>
                  </a:lnTo>
                  <a:lnTo>
                    <a:pt x="9" y="37"/>
                  </a:lnTo>
                  <a:lnTo>
                    <a:pt x="8" y="37"/>
                  </a:lnTo>
                  <a:lnTo>
                    <a:pt x="7" y="37"/>
                  </a:lnTo>
                  <a:lnTo>
                    <a:pt x="6" y="37"/>
                  </a:lnTo>
                  <a:lnTo>
                    <a:pt x="5" y="37"/>
                  </a:lnTo>
                  <a:lnTo>
                    <a:pt x="4" y="37"/>
                  </a:lnTo>
                  <a:lnTo>
                    <a:pt x="2" y="37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7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9"/>
                  </a:lnTo>
                  <a:lnTo>
                    <a:pt x="2" y="8"/>
                  </a:lnTo>
                  <a:lnTo>
                    <a:pt x="2" y="7"/>
                  </a:lnTo>
                  <a:lnTo>
                    <a:pt x="4" y="7"/>
                  </a:lnTo>
                  <a:lnTo>
                    <a:pt x="5" y="7"/>
                  </a:lnTo>
                  <a:lnTo>
                    <a:pt x="6" y="7"/>
                  </a:lnTo>
                  <a:lnTo>
                    <a:pt x="7" y="7"/>
                  </a:lnTo>
                  <a:lnTo>
                    <a:pt x="8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5" name="Freeform 50">
              <a:extLst>
                <a:ext uri="{FF2B5EF4-FFF2-40B4-BE49-F238E27FC236}">
                  <a16:creationId xmlns:a16="http://schemas.microsoft.com/office/drawing/2014/main" id="{A564D291-B909-402A-D138-855708F34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5176" y="4319277"/>
              <a:ext cx="70435" cy="52826"/>
            </a:xfrm>
            <a:custGeom>
              <a:avLst/>
              <a:gdLst>
                <a:gd name="T0" fmla="*/ 10 w 48"/>
                <a:gd name="T1" fmla="*/ 2 h 36"/>
                <a:gd name="T2" fmla="*/ 14 w 48"/>
                <a:gd name="T3" fmla="*/ 2 h 36"/>
                <a:gd name="T4" fmla="*/ 16 w 48"/>
                <a:gd name="T5" fmla="*/ 3 h 36"/>
                <a:gd name="T6" fmla="*/ 19 w 48"/>
                <a:gd name="T7" fmla="*/ 2 h 36"/>
                <a:gd name="T8" fmla="*/ 21 w 48"/>
                <a:gd name="T9" fmla="*/ 3 h 36"/>
                <a:gd name="T10" fmla="*/ 28 w 48"/>
                <a:gd name="T11" fmla="*/ 2 h 36"/>
                <a:gd name="T12" fmla="*/ 31 w 48"/>
                <a:gd name="T13" fmla="*/ 2 h 36"/>
                <a:gd name="T14" fmla="*/ 34 w 48"/>
                <a:gd name="T15" fmla="*/ 4 h 36"/>
                <a:gd name="T16" fmla="*/ 34 w 48"/>
                <a:gd name="T17" fmla="*/ 8 h 36"/>
                <a:gd name="T18" fmla="*/ 37 w 48"/>
                <a:gd name="T19" fmla="*/ 7 h 36"/>
                <a:gd name="T20" fmla="*/ 41 w 48"/>
                <a:gd name="T21" fmla="*/ 7 h 36"/>
                <a:gd name="T22" fmla="*/ 44 w 48"/>
                <a:gd name="T23" fmla="*/ 7 h 36"/>
                <a:gd name="T24" fmla="*/ 44 w 48"/>
                <a:gd name="T25" fmla="*/ 10 h 36"/>
                <a:gd name="T26" fmla="*/ 42 w 48"/>
                <a:gd name="T27" fmla="*/ 12 h 36"/>
                <a:gd name="T28" fmla="*/ 43 w 48"/>
                <a:gd name="T29" fmla="*/ 15 h 36"/>
                <a:gd name="T30" fmla="*/ 43 w 48"/>
                <a:gd name="T31" fmla="*/ 17 h 36"/>
                <a:gd name="T32" fmla="*/ 42 w 48"/>
                <a:gd name="T33" fmla="*/ 19 h 36"/>
                <a:gd name="T34" fmla="*/ 42 w 48"/>
                <a:gd name="T35" fmla="*/ 23 h 36"/>
                <a:gd name="T36" fmla="*/ 46 w 48"/>
                <a:gd name="T37" fmla="*/ 23 h 36"/>
                <a:gd name="T38" fmla="*/ 48 w 48"/>
                <a:gd name="T39" fmla="*/ 25 h 36"/>
                <a:gd name="T40" fmla="*/ 48 w 48"/>
                <a:gd name="T41" fmla="*/ 29 h 36"/>
                <a:gd name="T42" fmla="*/ 46 w 48"/>
                <a:gd name="T43" fmla="*/ 30 h 36"/>
                <a:gd name="T44" fmla="*/ 42 w 48"/>
                <a:gd name="T45" fmla="*/ 30 h 36"/>
                <a:gd name="T46" fmla="*/ 39 w 48"/>
                <a:gd name="T47" fmla="*/ 30 h 36"/>
                <a:gd name="T48" fmla="*/ 35 w 48"/>
                <a:gd name="T49" fmla="*/ 30 h 36"/>
                <a:gd name="T50" fmla="*/ 31 w 48"/>
                <a:gd name="T51" fmla="*/ 30 h 36"/>
                <a:gd name="T52" fmla="*/ 28 w 48"/>
                <a:gd name="T53" fmla="*/ 29 h 36"/>
                <a:gd name="T54" fmla="*/ 27 w 48"/>
                <a:gd name="T55" fmla="*/ 26 h 36"/>
                <a:gd name="T56" fmla="*/ 23 w 48"/>
                <a:gd name="T57" fmla="*/ 24 h 36"/>
                <a:gd name="T58" fmla="*/ 20 w 48"/>
                <a:gd name="T59" fmla="*/ 24 h 36"/>
                <a:gd name="T60" fmla="*/ 17 w 48"/>
                <a:gd name="T61" fmla="*/ 25 h 36"/>
                <a:gd name="T62" fmla="*/ 20 w 48"/>
                <a:gd name="T63" fmla="*/ 26 h 36"/>
                <a:gd name="T64" fmla="*/ 20 w 48"/>
                <a:gd name="T65" fmla="*/ 30 h 36"/>
                <a:gd name="T66" fmla="*/ 16 w 48"/>
                <a:gd name="T67" fmla="*/ 30 h 36"/>
                <a:gd name="T68" fmla="*/ 14 w 48"/>
                <a:gd name="T69" fmla="*/ 31 h 36"/>
                <a:gd name="T70" fmla="*/ 12 w 48"/>
                <a:gd name="T71" fmla="*/ 32 h 36"/>
                <a:gd name="T72" fmla="*/ 10 w 48"/>
                <a:gd name="T73" fmla="*/ 35 h 36"/>
                <a:gd name="T74" fmla="*/ 8 w 48"/>
                <a:gd name="T75" fmla="*/ 36 h 36"/>
                <a:gd name="T76" fmla="*/ 5 w 48"/>
                <a:gd name="T77" fmla="*/ 36 h 36"/>
                <a:gd name="T78" fmla="*/ 2 w 48"/>
                <a:gd name="T79" fmla="*/ 35 h 36"/>
                <a:gd name="T80" fmla="*/ 3 w 48"/>
                <a:gd name="T81" fmla="*/ 31 h 36"/>
                <a:gd name="T82" fmla="*/ 3 w 48"/>
                <a:gd name="T83" fmla="*/ 30 h 36"/>
                <a:gd name="T84" fmla="*/ 0 w 48"/>
                <a:gd name="T85" fmla="*/ 30 h 36"/>
                <a:gd name="T86" fmla="*/ 0 w 48"/>
                <a:gd name="T87" fmla="*/ 26 h 36"/>
                <a:gd name="T88" fmla="*/ 0 w 48"/>
                <a:gd name="T89" fmla="*/ 23 h 36"/>
                <a:gd name="T90" fmla="*/ 0 w 48"/>
                <a:gd name="T91" fmla="*/ 18 h 36"/>
                <a:gd name="T92" fmla="*/ 0 w 48"/>
                <a:gd name="T93" fmla="*/ 15 h 36"/>
                <a:gd name="T94" fmla="*/ 3 w 48"/>
                <a:gd name="T95" fmla="*/ 15 h 36"/>
                <a:gd name="T96" fmla="*/ 6 w 48"/>
                <a:gd name="T97" fmla="*/ 14 h 36"/>
                <a:gd name="T98" fmla="*/ 6 w 48"/>
                <a:gd name="T99" fmla="*/ 10 h 36"/>
                <a:gd name="T100" fmla="*/ 6 w 48"/>
                <a:gd name="T101" fmla="*/ 7 h 36"/>
                <a:gd name="T102" fmla="*/ 6 w 48"/>
                <a:gd name="T103" fmla="*/ 0 h 36"/>
                <a:gd name="T104" fmla="*/ 8 w 48"/>
                <a:gd name="T105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8" h="36">
                  <a:moveTo>
                    <a:pt x="8" y="2"/>
                  </a:moveTo>
                  <a:lnTo>
                    <a:pt x="9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9" y="3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0" y="3"/>
                  </a:lnTo>
                  <a:lnTo>
                    <a:pt x="21" y="3"/>
                  </a:lnTo>
                  <a:lnTo>
                    <a:pt x="21" y="2"/>
                  </a:lnTo>
                  <a:lnTo>
                    <a:pt x="22" y="2"/>
                  </a:lnTo>
                  <a:lnTo>
                    <a:pt x="28" y="2"/>
                  </a:lnTo>
                  <a:lnTo>
                    <a:pt x="29" y="2"/>
                  </a:lnTo>
                  <a:lnTo>
                    <a:pt x="30" y="2"/>
                  </a:lnTo>
                  <a:lnTo>
                    <a:pt x="31" y="2"/>
                  </a:lnTo>
                  <a:lnTo>
                    <a:pt x="34" y="2"/>
                  </a:lnTo>
                  <a:lnTo>
                    <a:pt x="34" y="3"/>
                  </a:lnTo>
                  <a:lnTo>
                    <a:pt x="34" y="4"/>
                  </a:lnTo>
                  <a:lnTo>
                    <a:pt x="34" y="5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5" y="8"/>
                  </a:lnTo>
                  <a:lnTo>
                    <a:pt x="36" y="8"/>
                  </a:lnTo>
                  <a:lnTo>
                    <a:pt x="37" y="7"/>
                  </a:lnTo>
                  <a:lnTo>
                    <a:pt x="39" y="7"/>
                  </a:lnTo>
                  <a:lnTo>
                    <a:pt x="40" y="7"/>
                  </a:lnTo>
                  <a:lnTo>
                    <a:pt x="41" y="7"/>
                  </a:lnTo>
                  <a:lnTo>
                    <a:pt x="42" y="7"/>
                  </a:lnTo>
                  <a:lnTo>
                    <a:pt x="43" y="7"/>
                  </a:lnTo>
                  <a:lnTo>
                    <a:pt x="44" y="7"/>
                  </a:lnTo>
                  <a:lnTo>
                    <a:pt x="44" y="8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3" y="10"/>
                  </a:lnTo>
                  <a:lnTo>
                    <a:pt x="42" y="10"/>
                  </a:lnTo>
                  <a:lnTo>
                    <a:pt x="42" y="12"/>
                  </a:lnTo>
                  <a:lnTo>
                    <a:pt x="42" y="14"/>
                  </a:lnTo>
                  <a:lnTo>
                    <a:pt x="42" y="15"/>
                  </a:lnTo>
                  <a:lnTo>
                    <a:pt x="43" y="15"/>
                  </a:lnTo>
                  <a:lnTo>
                    <a:pt x="43" y="16"/>
                  </a:lnTo>
                  <a:lnTo>
                    <a:pt x="44" y="16"/>
                  </a:lnTo>
                  <a:lnTo>
                    <a:pt x="43" y="17"/>
                  </a:lnTo>
                  <a:lnTo>
                    <a:pt x="43" y="18"/>
                  </a:lnTo>
                  <a:lnTo>
                    <a:pt x="42" y="18"/>
                  </a:lnTo>
                  <a:lnTo>
                    <a:pt x="42" y="19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2" y="23"/>
                  </a:lnTo>
                  <a:lnTo>
                    <a:pt x="43" y="23"/>
                  </a:lnTo>
                  <a:lnTo>
                    <a:pt x="44" y="23"/>
                  </a:lnTo>
                  <a:lnTo>
                    <a:pt x="46" y="23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48" y="25"/>
                  </a:lnTo>
                  <a:lnTo>
                    <a:pt x="48" y="26"/>
                  </a:lnTo>
                  <a:lnTo>
                    <a:pt x="48" y="28"/>
                  </a:lnTo>
                  <a:lnTo>
                    <a:pt x="48" y="29"/>
                  </a:lnTo>
                  <a:lnTo>
                    <a:pt x="48" y="30"/>
                  </a:lnTo>
                  <a:lnTo>
                    <a:pt x="47" y="30"/>
                  </a:lnTo>
                  <a:lnTo>
                    <a:pt x="46" y="30"/>
                  </a:lnTo>
                  <a:lnTo>
                    <a:pt x="44" y="30"/>
                  </a:lnTo>
                  <a:lnTo>
                    <a:pt x="43" y="30"/>
                  </a:lnTo>
                  <a:lnTo>
                    <a:pt x="42" y="30"/>
                  </a:lnTo>
                  <a:lnTo>
                    <a:pt x="41" y="30"/>
                  </a:lnTo>
                  <a:lnTo>
                    <a:pt x="40" y="30"/>
                  </a:lnTo>
                  <a:lnTo>
                    <a:pt x="39" y="30"/>
                  </a:lnTo>
                  <a:lnTo>
                    <a:pt x="37" y="30"/>
                  </a:lnTo>
                  <a:lnTo>
                    <a:pt x="36" y="30"/>
                  </a:lnTo>
                  <a:lnTo>
                    <a:pt x="35" y="30"/>
                  </a:lnTo>
                  <a:lnTo>
                    <a:pt x="34" y="30"/>
                  </a:lnTo>
                  <a:lnTo>
                    <a:pt x="33" y="30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29" y="30"/>
                  </a:lnTo>
                  <a:lnTo>
                    <a:pt x="28" y="29"/>
                  </a:lnTo>
                  <a:lnTo>
                    <a:pt x="28" y="28"/>
                  </a:lnTo>
                  <a:lnTo>
                    <a:pt x="27" y="28"/>
                  </a:lnTo>
                  <a:lnTo>
                    <a:pt x="27" y="26"/>
                  </a:lnTo>
                  <a:lnTo>
                    <a:pt x="26" y="25"/>
                  </a:lnTo>
                  <a:lnTo>
                    <a:pt x="24" y="24"/>
                  </a:lnTo>
                  <a:lnTo>
                    <a:pt x="23" y="24"/>
                  </a:lnTo>
                  <a:lnTo>
                    <a:pt x="22" y="24"/>
                  </a:lnTo>
                  <a:lnTo>
                    <a:pt x="21" y="24"/>
                  </a:lnTo>
                  <a:lnTo>
                    <a:pt x="20" y="24"/>
                  </a:lnTo>
                  <a:lnTo>
                    <a:pt x="20" y="25"/>
                  </a:lnTo>
                  <a:lnTo>
                    <a:pt x="19" y="25"/>
                  </a:lnTo>
                  <a:lnTo>
                    <a:pt x="17" y="25"/>
                  </a:lnTo>
                  <a:lnTo>
                    <a:pt x="17" y="26"/>
                  </a:lnTo>
                  <a:lnTo>
                    <a:pt x="19" y="26"/>
                  </a:lnTo>
                  <a:lnTo>
                    <a:pt x="20" y="26"/>
                  </a:lnTo>
                  <a:lnTo>
                    <a:pt x="20" y="28"/>
                  </a:lnTo>
                  <a:lnTo>
                    <a:pt x="20" y="29"/>
                  </a:lnTo>
                  <a:lnTo>
                    <a:pt x="20" y="30"/>
                  </a:lnTo>
                  <a:lnTo>
                    <a:pt x="19" y="30"/>
                  </a:lnTo>
                  <a:lnTo>
                    <a:pt x="17" y="30"/>
                  </a:lnTo>
                  <a:lnTo>
                    <a:pt x="16" y="30"/>
                  </a:lnTo>
                  <a:lnTo>
                    <a:pt x="15" y="30"/>
                  </a:lnTo>
                  <a:lnTo>
                    <a:pt x="14" y="30"/>
                  </a:lnTo>
                  <a:lnTo>
                    <a:pt x="14" y="31"/>
                  </a:lnTo>
                  <a:lnTo>
                    <a:pt x="14" y="32"/>
                  </a:lnTo>
                  <a:lnTo>
                    <a:pt x="13" y="32"/>
                  </a:lnTo>
                  <a:lnTo>
                    <a:pt x="12" y="32"/>
                  </a:lnTo>
                  <a:lnTo>
                    <a:pt x="12" y="33"/>
                  </a:lnTo>
                  <a:lnTo>
                    <a:pt x="12" y="35"/>
                  </a:lnTo>
                  <a:lnTo>
                    <a:pt x="10" y="35"/>
                  </a:lnTo>
                  <a:lnTo>
                    <a:pt x="10" y="36"/>
                  </a:lnTo>
                  <a:lnTo>
                    <a:pt x="9" y="36"/>
                  </a:lnTo>
                  <a:lnTo>
                    <a:pt x="8" y="36"/>
                  </a:lnTo>
                  <a:lnTo>
                    <a:pt x="7" y="36"/>
                  </a:lnTo>
                  <a:lnTo>
                    <a:pt x="6" y="36"/>
                  </a:lnTo>
                  <a:lnTo>
                    <a:pt x="5" y="36"/>
                  </a:lnTo>
                  <a:lnTo>
                    <a:pt x="3" y="36"/>
                  </a:lnTo>
                  <a:lnTo>
                    <a:pt x="2" y="36"/>
                  </a:lnTo>
                  <a:lnTo>
                    <a:pt x="2" y="35"/>
                  </a:lnTo>
                  <a:lnTo>
                    <a:pt x="2" y="33"/>
                  </a:lnTo>
                  <a:lnTo>
                    <a:pt x="3" y="32"/>
                  </a:lnTo>
                  <a:lnTo>
                    <a:pt x="3" y="31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3" y="30"/>
                  </a:lnTo>
                  <a:lnTo>
                    <a:pt x="2" y="30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2" y="15"/>
                  </a:lnTo>
                  <a:lnTo>
                    <a:pt x="3" y="15"/>
                  </a:lnTo>
                  <a:lnTo>
                    <a:pt x="5" y="15"/>
                  </a:lnTo>
                  <a:lnTo>
                    <a:pt x="6" y="15"/>
                  </a:lnTo>
                  <a:lnTo>
                    <a:pt x="6" y="14"/>
                  </a:lnTo>
                  <a:lnTo>
                    <a:pt x="6" y="12"/>
                  </a:lnTo>
                  <a:lnTo>
                    <a:pt x="6" y="11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8"/>
                  </a:lnTo>
                  <a:lnTo>
                    <a:pt x="6" y="7"/>
                  </a:lnTo>
                  <a:lnTo>
                    <a:pt x="6" y="5"/>
                  </a:lnTo>
                  <a:lnTo>
                    <a:pt x="6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85" name="Freeform 59">
              <a:extLst>
                <a:ext uri="{FF2B5EF4-FFF2-40B4-BE49-F238E27FC236}">
                  <a16:creationId xmlns:a16="http://schemas.microsoft.com/office/drawing/2014/main" id="{6B18DD71-4710-C4AB-7201-985D0E107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3491" y="4382374"/>
              <a:ext cx="105652" cy="76304"/>
            </a:xfrm>
            <a:custGeom>
              <a:avLst/>
              <a:gdLst>
                <a:gd name="T0" fmla="*/ 32 w 72"/>
                <a:gd name="T1" fmla="*/ 3 h 52"/>
                <a:gd name="T2" fmla="*/ 33 w 72"/>
                <a:gd name="T3" fmla="*/ 4 h 52"/>
                <a:gd name="T4" fmla="*/ 37 w 72"/>
                <a:gd name="T5" fmla="*/ 3 h 52"/>
                <a:gd name="T6" fmla="*/ 40 w 72"/>
                <a:gd name="T7" fmla="*/ 2 h 52"/>
                <a:gd name="T8" fmla="*/ 44 w 72"/>
                <a:gd name="T9" fmla="*/ 3 h 52"/>
                <a:gd name="T10" fmla="*/ 46 w 72"/>
                <a:gd name="T11" fmla="*/ 1 h 52"/>
                <a:gd name="T12" fmla="*/ 51 w 72"/>
                <a:gd name="T13" fmla="*/ 1 h 52"/>
                <a:gd name="T14" fmla="*/ 56 w 72"/>
                <a:gd name="T15" fmla="*/ 2 h 52"/>
                <a:gd name="T16" fmla="*/ 59 w 72"/>
                <a:gd name="T17" fmla="*/ 4 h 52"/>
                <a:gd name="T18" fmla="*/ 61 w 72"/>
                <a:gd name="T19" fmla="*/ 8 h 52"/>
                <a:gd name="T20" fmla="*/ 64 w 72"/>
                <a:gd name="T21" fmla="*/ 11 h 52"/>
                <a:gd name="T22" fmla="*/ 65 w 72"/>
                <a:gd name="T23" fmla="*/ 16 h 52"/>
                <a:gd name="T24" fmla="*/ 67 w 72"/>
                <a:gd name="T25" fmla="*/ 18 h 52"/>
                <a:gd name="T26" fmla="*/ 71 w 72"/>
                <a:gd name="T27" fmla="*/ 20 h 52"/>
                <a:gd name="T28" fmla="*/ 72 w 72"/>
                <a:gd name="T29" fmla="*/ 23 h 52"/>
                <a:gd name="T30" fmla="*/ 72 w 72"/>
                <a:gd name="T31" fmla="*/ 25 h 52"/>
                <a:gd name="T32" fmla="*/ 68 w 72"/>
                <a:gd name="T33" fmla="*/ 27 h 52"/>
                <a:gd name="T34" fmla="*/ 65 w 72"/>
                <a:gd name="T35" fmla="*/ 28 h 52"/>
                <a:gd name="T36" fmla="*/ 66 w 72"/>
                <a:gd name="T37" fmla="*/ 31 h 52"/>
                <a:gd name="T38" fmla="*/ 66 w 72"/>
                <a:gd name="T39" fmla="*/ 34 h 52"/>
                <a:gd name="T40" fmla="*/ 67 w 72"/>
                <a:gd name="T41" fmla="*/ 37 h 52"/>
                <a:gd name="T42" fmla="*/ 67 w 72"/>
                <a:gd name="T43" fmla="*/ 39 h 52"/>
                <a:gd name="T44" fmla="*/ 66 w 72"/>
                <a:gd name="T45" fmla="*/ 43 h 52"/>
                <a:gd name="T46" fmla="*/ 65 w 72"/>
                <a:gd name="T47" fmla="*/ 46 h 52"/>
                <a:gd name="T48" fmla="*/ 61 w 72"/>
                <a:gd name="T49" fmla="*/ 48 h 52"/>
                <a:gd name="T50" fmla="*/ 57 w 72"/>
                <a:gd name="T51" fmla="*/ 51 h 52"/>
                <a:gd name="T52" fmla="*/ 52 w 72"/>
                <a:gd name="T53" fmla="*/ 52 h 52"/>
                <a:gd name="T54" fmla="*/ 50 w 72"/>
                <a:gd name="T55" fmla="*/ 52 h 52"/>
                <a:gd name="T56" fmla="*/ 39 w 72"/>
                <a:gd name="T57" fmla="*/ 52 h 52"/>
                <a:gd name="T58" fmla="*/ 39 w 72"/>
                <a:gd name="T59" fmla="*/ 48 h 52"/>
                <a:gd name="T60" fmla="*/ 33 w 72"/>
                <a:gd name="T61" fmla="*/ 44 h 52"/>
                <a:gd name="T62" fmla="*/ 32 w 72"/>
                <a:gd name="T63" fmla="*/ 41 h 52"/>
                <a:gd name="T64" fmla="*/ 30 w 72"/>
                <a:gd name="T65" fmla="*/ 38 h 52"/>
                <a:gd name="T66" fmla="*/ 28 w 72"/>
                <a:gd name="T67" fmla="*/ 36 h 52"/>
                <a:gd name="T68" fmla="*/ 28 w 72"/>
                <a:gd name="T69" fmla="*/ 31 h 52"/>
                <a:gd name="T70" fmla="*/ 25 w 72"/>
                <a:gd name="T71" fmla="*/ 29 h 52"/>
                <a:gd name="T72" fmla="*/ 22 w 72"/>
                <a:gd name="T73" fmla="*/ 28 h 52"/>
                <a:gd name="T74" fmla="*/ 17 w 72"/>
                <a:gd name="T75" fmla="*/ 28 h 52"/>
                <a:gd name="T76" fmla="*/ 12 w 72"/>
                <a:gd name="T77" fmla="*/ 28 h 52"/>
                <a:gd name="T78" fmla="*/ 9 w 72"/>
                <a:gd name="T79" fmla="*/ 29 h 52"/>
                <a:gd name="T80" fmla="*/ 7 w 72"/>
                <a:gd name="T81" fmla="*/ 31 h 52"/>
                <a:gd name="T82" fmla="*/ 2 w 72"/>
                <a:gd name="T83" fmla="*/ 31 h 52"/>
                <a:gd name="T84" fmla="*/ 1 w 72"/>
                <a:gd name="T85" fmla="*/ 28 h 52"/>
                <a:gd name="T86" fmla="*/ 0 w 72"/>
                <a:gd name="T87" fmla="*/ 24 h 52"/>
                <a:gd name="T88" fmla="*/ 0 w 72"/>
                <a:gd name="T89" fmla="*/ 20 h 52"/>
                <a:gd name="T90" fmla="*/ 4 w 72"/>
                <a:gd name="T91" fmla="*/ 20 h 52"/>
                <a:gd name="T92" fmla="*/ 9 w 72"/>
                <a:gd name="T93" fmla="*/ 20 h 52"/>
                <a:gd name="T94" fmla="*/ 12 w 72"/>
                <a:gd name="T95" fmla="*/ 18 h 52"/>
                <a:gd name="T96" fmla="*/ 12 w 72"/>
                <a:gd name="T97" fmla="*/ 14 h 52"/>
                <a:gd name="T98" fmla="*/ 17 w 72"/>
                <a:gd name="T99" fmla="*/ 14 h 52"/>
                <a:gd name="T100" fmla="*/ 22 w 72"/>
                <a:gd name="T101" fmla="*/ 14 h 52"/>
                <a:gd name="T102" fmla="*/ 23 w 72"/>
                <a:gd name="T103" fmla="*/ 10 h 52"/>
                <a:gd name="T104" fmla="*/ 23 w 72"/>
                <a:gd name="T105" fmla="*/ 6 h 52"/>
                <a:gd name="T106" fmla="*/ 24 w 72"/>
                <a:gd name="T107" fmla="*/ 2 h 52"/>
                <a:gd name="T108" fmla="*/ 25 w 72"/>
                <a:gd name="T109" fmla="*/ 1 h 52"/>
                <a:gd name="T110" fmla="*/ 29 w 72"/>
                <a:gd name="T1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2" h="52">
                  <a:moveTo>
                    <a:pt x="29" y="3"/>
                  </a:moveTo>
                  <a:lnTo>
                    <a:pt x="30" y="3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5" y="4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38" y="3"/>
                  </a:lnTo>
                  <a:lnTo>
                    <a:pt x="39" y="3"/>
                  </a:lnTo>
                  <a:lnTo>
                    <a:pt x="39" y="2"/>
                  </a:lnTo>
                  <a:lnTo>
                    <a:pt x="40" y="2"/>
                  </a:lnTo>
                  <a:lnTo>
                    <a:pt x="42" y="2"/>
                  </a:lnTo>
                  <a:lnTo>
                    <a:pt x="42" y="3"/>
                  </a:lnTo>
                  <a:lnTo>
                    <a:pt x="43" y="3"/>
                  </a:lnTo>
                  <a:lnTo>
                    <a:pt x="44" y="3"/>
                  </a:lnTo>
                  <a:lnTo>
                    <a:pt x="44" y="2"/>
                  </a:lnTo>
                  <a:lnTo>
                    <a:pt x="45" y="2"/>
                  </a:lnTo>
                  <a:lnTo>
                    <a:pt x="46" y="2"/>
                  </a:lnTo>
                  <a:lnTo>
                    <a:pt x="46" y="1"/>
                  </a:lnTo>
                  <a:lnTo>
                    <a:pt x="47" y="1"/>
                  </a:lnTo>
                  <a:lnTo>
                    <a:pt x="49" y="1"/>
                  </a:lnTo>
                  <a:lnTo>
                    <a:pt x="50" y="1"/>
                  </a:lnTo>
                  <a:lnTo>
                    <a:pt x="51" y="1"/>
                  </a:lnTo>
                  <a:lnTo>
                    <a:pt x="52" y="1"/>
                  </a:lnTo>
                  <a:lnTo>
                    <a:pt x="53" y="1"/>
                  </a:lnTo>
                  <a:lnTo>
                    <a:pt x="54" y="2"/>
                  </a:lnTo>
                  <a:lnTo>
                    <a:pt x="56" y="2"/>
                  </a:lnTo>
                  <a:lnTo>
                    <a:pt x="57" y="3"/>
                  </a:lnTo>
                  <a:lnTo>
                    <a:pt x="58" y="3"/>
                  </a:lnTo>
                  <a:lnTo>
                    <a:pt x="58" y="4"/>
                  </a:lnTo>
                  <a:lnTo>
                    <a:pt x="59" y="4"/>
                  </a:lnTo>
                  <a:lnTo>
                    <a:pt x="60" y="6"/>
                  </a:lnTo>
                  <a:lnTo>
                    <a:pt x="61" y="6"/>
                  </a:lnTo>
                  <a:lnTo>
                    <a:pt x="61" y="7"/>
                  </a:lnTo>
                  <a:lnTo>
                    <a:pt x="61" y="8"/>
                  </a:lnTo>
                  <a:lnTo>
                    <a:pt x="63" y="9"/>
                  </a:lnTo>
                  <a:lnTo>
                    <a:pt x="63" y="10"/>
                  </a:lnTo>
                  <a:lnTo>
                    <a:pt x="63" y="11"/>
                  </a:lnTo>
                  <a:lnTo>
                    <a:pt x="64" y="11"/>
                  </a:lnTo>
                  <a:lnTo>
                    <a:pt x="64" y="13"/>
                  </a:lnTo>
                  <a:lnTo>
                    <a:pt x="64" y="14"/>
                  </a:lnTo>
                  <a:lnTo>
                    <a:pt x="64" y="15"/>
                  </a:lnTo>
                  <a:lnTo>
                    <a:pt x="65" y="16"/>
                  </a:lnTo>
                  <a:lnTo>
                    <a:pt x="65" y="17"/>
                  </a:lnTo>
                  <a:lnTo>
                    <a:pt x="66" y="17"/>
                  </a:lnTo>
                  <a:lnTo>
                    <a:pt x="66" y="18"/>
                  </a:lnTo>
                  <a:lnTo>
                    <a:pt x="67" y="18"/>
                  </a:lnTo>
                  <a:lnTo>
                    <a:pt x="67" y="20"/>
                  </a:lnTo>
                  <a:lnTo>
                    <a:pt x="68" y="20"/>
                  </a:lnTo>
                  <a:lnTo>
                    <a:pt x="70" y="20"/>
                  </a:lnTo>
                  <a:lnTo>
                    <a:pt x="71" y="20"/>
                  </a:lnTo>
                  <a:lnTo>
                    <a:pt x="71" y="21"/>
                  </a:lnTo>
                  <a:lnTo>
                    <a:pt x="72" y="21"/>
                  </a:lnTo>
                  <a:lnTo>
                    <a:pt x="72" y="22"/>
                  </a:lnTo>
                  <a:lnTo>
                    <a:pt x="72" y="23"/>
                  </a:lnTo>
                  <a:lnTo>
                    <a:pt x="71" y="23"/>
                  </a:lnTo>
                  <a:lnTo>
                    <a:pt x="71" y="24"/>
                  </a:lnTo>
                  <a:lnTo>
                    <a:pt x="72" y="24"/>
                  </a:lnTo>
                  <a:lnTo>
                    <a:pt x="72" y="25"/>
                  </a:lnTo>
                  <a:lnTo>
                    <a:pt x="71" y="25"/>
                  </a:lnTo>
                  <a:lnTo>
                    <a:pt x="70" y="25"/>
                  </a:lnTo>
                  <a:lnTo>
                    <a:pt x="70" y="27"/>
                  </a:lnTo>
                  <a:lnTo>
                    <a:pt x="68" y="27"/>
                  </a:lnTo>
                  <a:lnTo>
                    <a:pt x="67" y="27"/>
                  </a:lnTo>
                  <a:lnTo>
                    <a:pt x="67" y="28"/>
                  </a:lnTo>
                  <a:lnTo>
                    <a:pt x="66" y="28"/>
                  </a:lnTo>
                  <a:lnTo>
                    <a:pt x="65" y="28"/>
                  </a:lnTo>
                  <a:lnTo>
                    <a:pt x="65" y="29"/>
                  </a:lnTo>
                  <a:lnTo>
                    <a:pt x="66" y="29"/>
                  </a:lnTo>
                  <a:lnTo>
                    <a:pt x="66" y="30"/>
                  </a:lnTo>
                  <a:lnTo>
                    <a:pt x="66" y="31"/>
                  </a:lnTo>
                  <a:lnTo>
                    <a:pt x="67" y="31"/>
                  </a:lnTo>
                  <a:lnTo>
                    <a:pt x="67" y="32"/>
                  </a:lnTo>
                  <a:lnTo>
                    <a:pt x="66" y="32"/>
                  </a:lnTo>
                  <a:lnTo>
                    <a:pt x="66" y="34"/>
                  </a:lnTo>
                  <a:lnTo>
                    <a:pt x="66" y="35"/>
                  </a:lnTo>
                  <a:lnTo>
                    <a:pt x="67" y="35"/>
                  </a:lnTo>
                  <a:lnTo>
                    <a:pt x="67" y="36"/>
                  </a:lnTo>
                  <a:lnTo>
                    <a:pt x="67" y="37"/>
                  </a:lnTo>
                  <a:lnTo>
                    <a:pt x="68" y="37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67" y="39"/>
                  </a:lnTo>
                  <a:lnTo>
                    <a:pt x="67" y="41"/>
                  </a:lnTo>
                  <a:lnTo>
                    <a:pt x="67" y="42"/>
                  </a:lnTo>
                  <a:lnTo>
                    <a:pt x="67" y="43"/>
                  </a:lnTo>
                  <a:lnTo>
                    <a:pt x="66" y="43"/>
                  </a:lnTo>
                  <a:lnTo>
                    <a:pt x="66" y="44"/>
                  </a:lnTo>
                  <a:lnTo>
                    <a:pt x="66" y="45"/>
                  </a:lnTo>
                  <a:lnTo>
                    <a:pt x="65" y="45"/>
                  </a:lnTo>
                  <a:lnTo>
                    <a:pt x="65" y="46"/>
                  </a:lnTo>
                  <a:lnTo>
                    <a:pt x="64" y="46"/>
                  </a:lnTo>
                  <a:lnTo>
                    <a:pt x="63" y="46"/>
                  </a:lnTo>
                  <a:lnTo>
                    <a:pt x="61" y="46"/>
                  </a:lnTo>
                  <a:lnTo>
                    <a:pt x="61" y="48"/>
                  </a:lnTo>
                  <a:lnTo>
                    <a:pt x="60" y="48"/>
                  </a:lnTo>
                  <a:lnTo>
                    <a:pt x="59" y="49"/>
                  </a:lnTo>
                  <a:lnTo>
                    <a:pt x="57" y="50"/>
                  </a:lnTo>
                  <a:lnTo>
                    <a:pt x="57" y="51"/>
                  </a:lnTo>
                  <a:lnTo>
                    <a:pt x="56" y="52"/>
                  </a:lnTo>
                  <a:lnTo>
                    <a:pt x="54" y="52"/>
                  </a:lnTo>
                  <a:lnTo>
                    <a:pt x="53" y="52"/>
                  </a:lnTo>
                  <a:lnTo>
                    <a:pt x="52" y="52"/>
                  </a:lnTo>
                  <a:lnTo>
                    <a:pt x="51" y="52"/>
                  </a:lnTo>
                  <a:lnTo>
                    <a:pt x="51" y="51"/>
                  </a:lnTo>
                  <a:lnTo>
                    <a:pt x="50" y="51"/>
                  </a:lnTo>
                  <a:lnTo>
                    <a:pt x="50" y="52"/>
                  </a:lnTo>
                  <a:lnTo>
                    <a:pt x="49" y="52"/>
                  </a:lnTo>
                  <a:lnTo>
                    <a:pt x="47" y="52"/>
                  </a:lnTo>
                  <a:lnTo>
                    <a:pt x="45" y="52"/>
                  </a:lnTo>
                  <a:lnTo>
                    <a:pt x="39" y="52"/>
                  </a:lnTo>
                  <a:lnTo>
                    <a:pt x="39" y="51"/>
                  </a:lnTo>
                  <a:lnTo>
                    <a:pt x="39" y="50"/>
                  </a:lnTo>
                  <a:lnTo>
                    <a:pt x="39" y="49"/>
                  </a:lnTo>
                  <a:lnTo>
                    <a:pt x="39" y="48"/>
                  </a:lnTo>
                  <a:lnTo>
                    <a:pt x="39" y="46"/>
                  </a:lnTo>
                  <a:lnTo>
                    <a:pt x="33" y="46"/>
                  </a:lnTo>
                  <a:lnTo>
                    <a:pt x="33" y="45"/>
                  </a:lnTo>
                  <a:lnTo>
                    <a:pt x="33" y="44"/>
                  </a:lnTo>
                  <a:lnTo>
                    <a:pt x="33" y="43"/>
                  </a:lnTo>
                  <a:lnTo>
                    <a:pt x="32" y="43"/>
                  </a:lnTo>
                  <a:lnTo>
                    <a:pt x="32" y="42"/>
                  </a:lnTo>
                  <a:lnTo>
                    <a:pt x="32" y="41"/>
                  </a:lnTo>
                  <a:lnTo>
                    <a:pt x="31" y="41"/>
                  </a:lnTo>
                  <a:lnTo>
                    <a:pt x="31" y="39"/>
                  </a:lnTo>
                  <a:lnTo>
                    <a:pt x="30" y="39"/>
                  </a:lnTo>
                  <a:lnTo>
                    <a:pt x="30" y="38"/>
                  </a:lnTo>
                  <a:lnTo>
                    <a:pt x="29" y="38"/>
                  </a:lnTo>
                  <a:lnTo>
                    <a:pt x="29" y="37"/>
                  </a:lnTo>
                  <a:lnTo>
                    <a:pt x="29" y="36"/>
                  </a:lnTo>
                  <a:lnTo>
                    <a:pt x="28" y="36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8" y="32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6" y="30"/>
                  </a:lnTo>
                  <a:lnTo>
                    <a:pt x="26" y="29"/>
                  </a:lnTo>
                  <a:lnTo>
                    <a:pt x="25" y="29"/>
                  </a:lnTo>
                  <a:lnTo>
                    <a:pt x="25" y="28"/>
                  </a:lnTo>
                  <a:lnTo>
                    <a:pt x="24" y="28"/>
                  </a:lnTo>
                  <a:lnTo>
                    <a:pt x="23" y="28"/>
                  </a:lnTo>
                  <a:lnTo>
                    <a:pt x="22" y="28"/>
                  </a:lnTo>
                  <a:lnTo>
                    <a:pt x="21" y="28"/>
                  </a:lnTo>
                  <a:lnTo>
                    <a:pt x="19" y="28"/>
                  </a:lnTo>
                  <a:lnTo>
                    <a:pt x="18" y="28"/>
                  </a:lnTo>
                  <a:lnTo>
                    <a:pt x="17" y="28"/>
                  </a:lnTo>
                  <a:lnTo>
                    <a:pt x="16" y="28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11" y="28"/>
                  </a:lnTo>
                  <a:lnTo>
                    <a:pt x="10" y="28"/>
                  </a:lnTo>
                  <a:lnTo>
                    <a:pt x="9" y="28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9" y="31"/>
                  </a:lnTo>
                  <a:lnTo>
                    <a:pt x="8" y="31"/>
                  </a:lnTo>
                  <a:lnTo>
                    <a:pt x="7" y="31"/>
                  </a:lnTo>
                  <a:lnTo>
                    <a:pt x="5" y="31"/>
                  </a:lnTo>
                  <a:lnTo>
                    <a:pt x="4" y="31"/>
                  </a:lnTo>
                  <a:lnTo>
                    <a:pt x="3" y="31"/>
                  </a:lnTo>
                  <a:lnTo>
                    <a:pt x="2" y="31"/>
                  </a:lnTo>
                  <a:lnTo>
                    <a:pt x="1" y="31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1" y="20"/>
                  </a:lnTo>
                  <a:lnTo>
                    <a:pt x="2" y="20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7" y="20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1" y="18"/>
                  </a:lnTo>
                  <a:lnTo>
                    <a:pt x="12" y="18"/>
                  </a:lnTo>
                  <a:lnTo>
                    <a:pt x="12" y="17"/>
                  </a:lnTo>
                  <a:lnTo>
                    <a:pt x="12" y="16"/>
                  </a:lnTo>
                  <a:lnTo>
                    <a:pt x="12" y="15"/>
                  </a:lnTo>
                  <a:lnTo>
                    <a:pt x="12" y="14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6" y="14"/>
                  </a:lnTo>
                  <a:lnTo>
                    <a:pt x="17" y="14"/>
                  </a:lnTo>
                  <a:lnTo>
                    <a:pt x="18" y="14"/>
                  </a:lnTo>
                  <a:lnTo>
                    <a:pt x="19" y="14"/>
                  </a:lnTo>
                  <a:lnTo>
                    <a:pt x="21" y="14"/>
                  </a:lnTo>
                  <a:lnTo>
                    <a:pt x="22" y="14"/>
                  </a:lnTo>
                  <a:lnTo>
                    <a:pt x="23" y="14"/>
                  </a:lnTo>
                  <a:lnTo>
                    <a:pt x="23" y="13"/>
                  </a:lnTo>
                  <a:lnTo>
                    <a:pt x="23" y="11"/>
                  </a:lnTo>
                  <a:lnTo>
                    <a:pt x="23" y="10"/>
                  </a:lnTo>
                  <a:lnTo>
                    <a:pt x="23" y="9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3" y="6"/>
                  </a:lnTo>
                  <a:lnTo>
                    <a:pt x="23" y="4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4" y="2"/>
                  </a:lnTo>
                  <a:lnTo>
                    <a:pt x="25" y="2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29" y="2"/>
                  </a:lnTo>
                  <a:lnTo>
                    <a:pt x="29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86" name="Freeform 29">
              <a:extLst>
                <a:ext uri="{FF2B5EF4-FFF2-40B4-BE49-F238E27FC236}">
                  <a16:creationId xmlns:a16="http://schemas.microsoft.com/office/drawing/2014/main" id="{AE2D8124-FDE0-718F-AD66-07C0F0E8F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600" y="4361831"/>
              <a:ext cx="74837" cy="41087"/>
            </a:xfrm>
            <a:custGeom>
              <a:avLst/>
              <a:gdLst>
                <a:gd name="T0" fmla="*/ 28 w 51"/>
                <a:gd name="T1" fmla="*/ 1 h 28"/>
                <a:gd name="T2" fmla="*/ 29 w 51"/>
                <a:gd name="T3" fmla="*/ 3 h 28"/>
                <a:gd name="T4" fmla="*/ 32 w 51"/>
                <a:gd name="T5" fmla="*/ 3 h 28"/>
                <a:gd name="T6" fmla="*/ 36 w 51"/>
                <a:gd name="T7" fmla="*/ 3 h 28"/>
                <a:gd name="T8" fmla="*/ 39 w 51"/>
                <a:gd name="T9" fmla="*/ 3 h 28"/>
                <a:gd name="T10" fmla="*/ 42 w 51"/>
                <a:gd name="T11" fmla="*/ 2 h 28"/>
                <a:gd name="T12" fmla="*/ 45 w 51"/>
                <a:gd name="T13" fmla="*/ 2 h 28"/>
                <a:gd name="T14" fmla="*/ 49 w 51"/>
                <a:gd name="T15" fmla="*/ 2 h 28"/>
                <a:gd name="T16" fmla="*/ 51 w 51"/>
                <a:gd name="T17" fmla="*/ 4 h 28"/>
                <a:gd name="T18" fmla="*/ 48 w 51"/>
                <a:gd name="T19" fmla="*/ 7 h 28"/>
                <a:gd name="T20" fmla="*/ 43 w 51"/>
                <a:gd name="T21" fmla="*/ 11 h 28"/>
                <a:gd name="T22" fmla="*/ 41 w 51"/>
                <a:gd name="T23" fmla="*/ 13 h 28"/>
                <a:gd name="T24" fmla="*/ 37 w 51"/>
                <a:gd name="T25" fmla="*/ 15 h 28"/>
                <a:gd name="T26" fmla="*/ 35 w 51"/>
                <a:gd name="T27" fmla="*/ 16 h 28"/>
                <a:gd name="T28" fmla="*/ 31 w 51"/>
                <a:gd name="T29" fmla="*/ 18 h 28"/>
                <a:gd name="T30" fmla="*/ 30 w 51"/>
                <a:gd name="T31" fmla="*/ 21 h 28"/>
                <a:gd name="T32" fmla="*/ 29 w 51"/>
                <a:gd name="T33" fmla="*/ 23 h 28"/>
                <a:gd name="T34" fmla="*/ 28 w 51"/>
                <a:gd name="T35" fmla="*/ 25 h 28"/>
                <a:gd name="T36" fmla="*/ 27 w 51"/>
                <a:gd name="T37" fmla="*/ 28 h 28"/>
                <a:gd name="T38" fmla="*/ 23 w 51"/>
                <a:gd name="T39" fmla="*/ 28 h 28"/>
                <a:gd name="T40" fmla="*/ 20 w 51"/>
                <a:gd name="T41" fmla="*/ 28 h 28"/>
                <a:gd name="T42" fmla="*/ 16 w 51"/>
                <a:gd name="T43" fmla="*/ 28 h 28"/>
                <a:gd name="T44" fmla="*/ 13 w 51"/>
                <a:gd name="T45" fmla="*/ 28 h 28"/>
                <a:gd name="T46" fmla="*/ 13 w 51"/>
                <a:gd name="T47" fmla="*/ 27 h 28"/>
                <a:gd name="T48" fmla="*/ 10 w 51"/>
                <a:gd name="T49" fmla="*/ 25 h 28"/>
                <a:gd name="T50" fmla="*/ 7 w 51"/>
                <a:gd name="T51" fmla="*/ 25 h 28"/>
                <a:gd name="T52" fmla="*/ 7 w 51"/>
                <a:gd name="T53" fmla="*/ 22 h 28"/>
                <a:gd name="T54" fmla="*/ 9 w 51"/>
                <a:gd name="T55" fmla="*/ 21 h 28"/>
                <a:gd name="T56" fmla="*/ 10 w 51"/>
                <a:gd name="T57" fmla="*/ 20 h 28"/>
                <a:gd name="T58" fmla="*/ 9 w 51"/>
                <a:gd name="T59" fmla="*/ 17 h 28"/>
                <a:gd name="T60" fmla="*/ 7 w 51"/>
                <a:gd name="T61" fmla="*/ 15 h 28"/>
                <a:gd name="T62" fmla="*/ 4 w 51"/>
                <a:gd name="T63" fmla="*/ 11 h 28"/>
                <a:gd name="T64" fmla="*/ 2 w 51"/>
                <a:gd name="T65" fmla="*/ 8 h 28"/>
                <a:gd name="T66" fmla="*/ 1 w 51"/>
                <a:gd name="T67" fmla="*/ 6 h 28"/>
                <a:gd name="T68" fmla="*/ 1 w 51"/>
                <a:gd name="T69" fmla="*/ 2 h 28"/>
                <a:gd name="T70" fmla="*/ 3 w 51"/>
                <a:gd name="T71" fmla="*/ 1 h 28"/>
                <a:gd name="T72" fmla="*/ 7 w 51"/>
                <a:gd name="T73" fmla="*/ 1 h 28"/>
                <a:gd name="T74" fmla="*/ 10 w 51"/>
                <a:gd name="T75" fmla="*/ 1 h 28"/>
                <a:gd name="T76" fmla="*/ 14 w 51"/>
                <a:gd name="T77" fmla="*/ 1 h 28"/>
                <a:gd name="T78" fmla="*/ 17 w 51"/>
                <a:gd name="T79" fmla="*/ 1 h 28"/>
                <a:gd name="T80" fmla="*/ 21 w 51"/>
                <a:gd name="T81" fmla="*/ 1 h 28"/>
                <a:gd name="T82" fmla="*/ 21 w 51"/>
                <a:gd name="T83" fmla="*/ 3 h 28"/>
                <a:gd name="T84" fmla="*/ 25 w 51"/>
                <a:gd name="T85" fmla="*/ 3 h 28"/>
                <a:gd name="T86" fmla="*/ 25 w 51"/>
                <a:gd name="T8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1" h="28">
                  <a:moveTo>
                    <a:pt x="27" y="0"/>
                  </a:moveTo>
                  <a:lnTo>
                    <a:pt x="27" y="1"/>
                  </a:lnTo>
                  <a:lnTo>
                    <a:pt x="28" y="1"/>
                  </a:lnTo>
                  <a:lnTo>
                    <a:pt x="28" y="2"/>
                  </a:lnTo>
                  <a:lnTo>
                    <a:pt x="29" y="2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4" y="3"/>
                  </a:lnTo>
                  <a:lnTo>
                    <a:pt x="35" y="3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38" y="3"/>
                  </a:lnTo>
                  <a:lnTo>
                    <a:pt x="39" y="3"/>
                  </a:lnTo>
                  <a:lnTo>
                    <a:pt x="41" y="3"/>
                  </a:lnTo>
                  <a:lnTo>
                    <a:pt x="41" y="2"/>
                  </a:lnTo>
                  <a:lnTo>
                    <a:pt x="42" y="2"/>
                  </a:lnTo>
                  <a:lnTo>
                    <a:pt x="43" y="2"/>
                  </a:lnTo>
                  <a:lnTo>
                    <a:pt x="44" y="2"/>
                  </a:lnTo>
                  <a:lnTo>
                    <a:pt x="45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49" y="2"/>
                  </a:lnTo>
                  <a:lnTo>
                    <a:pt x="50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50" y="6"/>
                  </a:lnTo>
                  <a:lnTo>
                    <a:pt x="49" y="6"/>
                  </a:lnTo>
                  <a:lnTo>
                    <a:pt x="48" y="7"/>
                  </a:lnTo>
                  <a:lnTo>
                    <a:pt x="45" y="8"/>
                  </a:lnTo>
                  <a:lnTo>
                    <a:pt x="43" y="10"/>
                  </a:lnTo>
                  <a:lnTo>
                    <a:pt x="43" y="11"/>
                  </a:lnTo>
                  <a:lnTo>
                    <a:pt x="43" y="13"/>
                  </a:lnTo>
                  <a:lnTo>
                    <a:pt x="42" y="13"/>
                  </a:lnTo>
                  <a:lnTo>
                    <a:pt x="41" y="13"/>
                  </a:lnTo>
                  <a:lnTo>
                    <a:pt x="39" y="13"/>
                  </a:lnTo>
                  <a:lnTo>
                    <a:pt x="38" y="14"/>
                  </a:lnTo>
                  <a:lnTo>
                    <a:pt x="37" y="15"/>
                  </a:lnTo>
                  <a:lnTo>
                    <a:pt x="36" y="15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4" y="17"/>
                  </a:lnTo>
                  <a:lnTo>
                    <a:pt x="32" y="18"/>
                  </a:lnTo>
                  <a:lnTo>
                    <a:pt x="31" y="18"/>
                  </a:lnTo>
                  <a:lnTo>
                    <a:pt x="31" y="20"/>
                  </a:lnTo>
                  <a:lnTo>
                    <a:pt x="30" y="20"/>
                  </a:lnTo>
                  <a:lnTo>
                    <a:pt x="30" y="21"/>
                  </a:lnTo>
                  <a:lnTo>
                    <a:pt x="30" y="22"/>
                  </a:lnTo>
                  <a:lnTo>
                    <a:pt x="29" y="22"/>
                  </a:lnTo>
                  <a:lnTo>
                    <a:pt x="29" y="23"/>
                  </a:lnTo>
                  <a:lnTo>
                    <a:pt x="28" y="23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7" y="25"/>
                  </a:lnTo>
                  <a:lnTo>
                    <a:pt x="27" y="27"/>
                  </a:lnTo>
                  <a:lnTo>
                    <a:pt x="27" y="28"/>
                  </a:lnTo>
                  <a:lnTo>
                    <a:pt x="25" y="28"/>
                  </a:lnTo>
                  <a:lnTo>
                    <a:pt x="24" y="28"/>
                  </a:lnTo>
                  <a:lnTo>
                    <a:pt x="23" y="28"/>
                  </a:lnTo>
                  <a:lnTo>
                    <a:pt x="22" y="28"/>
                  </a:lnTo>
                  <a:lnTo>
                    <a:pt x="21" y="28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7" y="28"/>
                  </a:lnTo>
                  <a:lnTo>
                    <a:pt x="16" y="28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11" y="28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3" y="25"/>
                  </a:lnTo>
                  <a:lnTo>
                    <a:pt x="11" y="25"/>
                  </a:lnTo>
                  <a:lnTo>
                    <a:pt x="10" y="25"/>
                  </a:lnTo>
                  <a:lnTo>
                    <a:pt x="9" y="25"/>
                  </a:lnTo>
                  <a:lnTo>
                    <a:pt x="8" y="25"/>
                  </a:lnTo>
                  <a:lnTo>
                    <a:pt x="7" y="25"/>
                  </a:lnTo>
                  <a:lnTo>
                    <a:pt x="7" y="24"/>
                  </a:lnTo>
                  <a:lnTo>
                    <a:pt x="7" y="23"/>
                  </a:lnTo>
                  <a:lnTo>
                    <a:pt x="7" y="22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10" y="21"/>
                  </a:lnTo>
                  <a:lnTo>
                    <a:pt x="11" y="21"/>
                  </a:lnTo>
                  <a:lnTo>
                    <a:pt x="10" y="20"/>
                  </a:lnTo>
                  <a:lnTo>
                    <a:pt x="10" y="18"/>
                  </a:lnTo>
                  <a:lnTo>
                    <a:pt x="9" y="18"/>
                  </a:lnTo>
                  <a:lnTo>
                    <a:pt x="9" y="17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7" y="15"/>
                  </a:lnTo>
                  <a:lnTo>
                    <a:pt x="6" y="14"/>
                  </a:lnTo>
                  <a:lnTo>
                    <a:pt x="4" y="13"/>
                  </a:lnTo>
                  <a:lnTo>
                    <a:pt x="4" y="11"/>
                  </a:lnTo>
                  <a:lnTo>
                    <a:pt x="3" y="10"/>
                  </a:lnTo>
                  <a:lnTo>
                    <a:pt x="3" y="9"/>
                  </a:lnTo>
                  <a:lnTo>
                    <a:pt x="2" y="8"/>
                  </a:lnTo>
                  <a:lnTo>
                    <a:pt x="1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4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3" y="3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87" name="Freeform 30">
              <a:extLst>
                <a:ext uri="{FF2B5EF4-FFF2-40B4-BE49-F238E27FC236}">
                  <a16:creationId xmlns:a16="http://schemas.microsoft.com/office/drawing/2014/main" id="{70C5234E-1225-1904-7452-C5695E3B5A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4959" y="4449874"/>
              <a:ext cx="73369" cy="58696"/>
            </a:xfrm>
            <a:custGeom>
              <a:avLst/>
              <a:gdLst>
                <a:gd name="T0" fmla="*/ 20 w 50"/>
                <a:gd name="T1" fmla="*/ 2 h 40"/>
                <a:gd name="T2" fmla="*/ 22 w 50"/>
                <a:gd name="T3" fmla="*/ 4 h 40"/>
                <a:gd name="T4" fmla="*/ 25 w 50"/>
                <a:gd name="T5" fmla="*/ 6 h 40"/>
                <a:gd name="T6" fmla="*/ 27 w 50"/>
                <a:gd name="T7" fmla="*/ 7 h 40"/>
                <a:gd name="T8" fmla="*/ 30 w 50"/>
                <a:gd name="T9" fmla="*/ 7 h 40"/>
                <a:gd name="T10" fmla="*/ 32 w 50"/>
                <a:gd name="T11" fmla="*/ 9 h 40"/>
                <a:gd name="T12" fmla="*/ 36 w 50"/>
                <a:gd name="T13" fmla="*/ 9 h 40"/>
                <a:gd name="T14" fmla="*/ 38 w 50"/>
                <a:gd name="T15" fmla="*/ 7 h 40"/>
                <a:gd name="T16" fmla="*/ 46 w 50"/>
                <a:gd name="T17" fmla="*/ 6 h 40"/>
                <a:gd name="T18" fmla="*/ 49 w 50"/>
                <a:gd name="T19" fmla="*/ 5 h 40"/>
                <a:gd name="T20" fmla="*/ 50 w 50"/>
                <a:gd name="T21" fmla="*/ 7 h 40"/>
                <a:gd name="T22" fmla="*/ 50 w 50"/>
                <a:gd name="T23" fmla="*/ 11 h 40"/>
                <a:gd name="T24" fmla="*/ 49 w 50"/>
                <a:gd name="T25" fmla="*/ 13 h 40"/>
                <a:gd name="T26" fmla="*/ 49 w 50"/>
                <a:gd name="T27" fmla="*/ 14 h 40"/>
                <a:gd name="T28" fmla="*/ 50 w 50"/>
                <a:gd name="T29" fmla="*/ 18 h 40"/>
                <a:gd name="T30" fmla="*/ 50 w 50"/>
                <a:gd name="T31" fmla="*/ 21 h 40"/>
                <a:gd name="T32" fmla="*/ 50 w 50"/>
                <a:gd name="T33" fmla="*/ 25 h 40"/>
                <a:gd name="T34" fmla="*/ 49 w 50"/>
                <a:gd name="T35" fmla="*/ 27 h 40"/>
                <a:gd name="T36" fmla="*/ 49 w 50"/>
                <a:gd name="T37" fmla="*/ 28 h 40"/>
                <a:gd name="T38" fmla="*/ 46 w 50"/>
                <a:gd name="T39" fmla="*/ 30 h 40"/>
                <a:gd name="T40" fmla="*/ 44 w 50"/>
                <a:gd name="T41" fmla="*/ 31 h 40"/>
                <a:gd name="T42" fmla="*/ 44 w 50"/>
                <a:gd name="T43" fmla="*/ 34 h 40"/>
                <a:gd name="T44" fmla="*/ 41 w 50"/>
                <a:gd name="T45" fmla="*/ 34 h 40"/>
                <a:gd name="T46" fmla="*/ 37 w 50"/>
                <a:gd name="T47" fmla="*/ 34 h 40"/>
                <a:gd name="T48" fmla="*/ 32 w 50"/>
                <a:gd name="T49" fmla="*/ 34 h 40"/>
                <a:gd name="T50" fmla="*/ 29 w 50"/>
                <a:gd name="T51" fmla="*/ 34 h 40"/>
                <a:gd name="T52" fmla="*/ 24 w 50"/>
                <a:gd name="T53" fmla="*/ 35 h 40"/>
                <a:gd name="T54" fmla="*/ 22 w 50"/>
                <a:gd name="T55" fmla="*/ 37 h 40"/>
                <a:gd name="T56" fmla="*/ 16 w 50"/>
                <a:gd name="T57" fmla="*/ 40 h 40"/>
                <a:gd name="T58" fmla="*/ 8 w 50"/>
                <a:gd name="T59" fmla="*/ 40 h 40"/>
                <a:gd name="T60" fmla="*/ 6 w 50"/>
                <a:gd name="T61" fmla="*/ 39 h 40"/>
                <a:gd name="T62" fmla="*/ 6 w 50"/>
                <a:gd name="T63" fmla="*/ 35 h 40"/>
                <a:gd name="T64" fmla="*/ 3 w 50"/>
                <a:gd name="T65" fmla="*/ 34 h 40"/>
                <a:gd name="T66" fmla="*/ 2 w 50"/>
                <a:gd name="T67" fmla="*/ 32 h 40"/>
                <a:gd name="T68" fmla="*/ 0 w 50"/>
                <a:gd name="T69" fmla="*/ 31 h 40"/>
                <a:gd name="T70" fmla="*/ 0 w 50"/>
                <a:gd name="T71" fmla="*/ 27 h 40"/>
                <a:gd name="T72" fmla="*/ 3 w 50"/>
                <a:gd name="T73" fmla="*/ 27 h 40"/>
                <a:gd name="T74" fmla="*/ 7 w 50"/>
                <a:gd name="T75" fmla="*/ 27 h 40"/>
                <a:gd name="T76" fmla="*/ 9 w 50"/>
                <a:gd name="T77" fmla="*/ 28 h 40"/>
                <a:gd name="T78" fmla="*/ 11 w 50"/>
                <a:gd name="T79" fmla="*/ 27 h 40"/>
                <a:gd name="T80" fmla="*/ 13 w 50"/>
                <a:gd name="T81" fmla="*/ 30 h 40"/>
                <a:gd name="T82" fmla="*/ 16 w 50"/>
                <a:gd name="T83" fmla="*/ 30 h 40"/>
                <a:gd name="T84" fmla="*/ 16 w 50"/>
                <a:gd name="T85" fmla="*/ 28 h 40"/>
                <a:gd name="T86" fmla="*/ 17 w 50"/>
                <a:gd name="T87" fmla="*/ 26 h 40"/>
                <a:gd name="T88" fmla="*/ 17 w 50"/>
                <a:gd name="T89" fmla="*/ 23 h 40"/>
                <a:gd name="T90" fmla="*/ 16 w 50"/>
                <a:gd name="T91" fmla="*/ 20 h 40"/>
                <a:gd name="T92" fmla="*/ 15 w 50"/>
                <a:gd name="T93" fmla="*/ 18 h 40"/>
                <a:gd name="T94" fmla="*/ 14 w 50"/>
                <a:gd name="T95" fmla="*/ 16 h 40"/>
                <a:gd name="T96" fmla="*/ 11 w 50"/>
                <a:gd name="T97" fmla="*/ 14 h 40"/>
                <a:gd name="T98" fmla="*/ 10 w 50"/>
                <a:gd name="T99" fmla="*/ 12 h 40"/>
                <a:gd name="T100" fmla="*/ 11 w 50"/>
                <a:gd name="T101" fmla="*/ 10 h 40"/>
                <a:gd name="T102" fmla="*/ 10 w 50"/>
                <a:gd name="T103" fmla="*/ 7 h 40"/>
                <a:gd name="T104" fmla="*/ 9 w 50"/>
                <a:gd name="T105" fmla="*/ 5 h 40"/>
                <a:gd name="T106" fmla="*/ 8 w 50"/>
                <a:gd name="T107" fmla="*/ 3 h 40"/>
                <a:gd name="T108" fmla="*/ 10 w 50"/>
                <a:gd name="T109" fmla="*/ 2 h 40"/>
                <a:gd name="T110" fmla="*/ 14 w 50"/>
                <a:gd name="T111" fmla="*/ 2 h 40"/>
                <a:gd name="T112" fmla="*/ 16 w 50"/>
                <a:gd name="T1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0" h="40">
                  <a:moveTo>
                    <a:pt x="18" y="0"/>
                  </a:moveTo>
                  <a:lnTo>
                    <a:pt x="18" y="2"/>
                  </a:lnTo>
                  <a:lnTo>
                    <a:pt x="20" y="2"/>
                  </a:lnTo>
                  <a:lnTo>
                    <a:pt x="21" y="3"/>
                  </a:lnTo>
                  <a:lnTo>
                    <a:pt x="22" y="3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4" y="5"/>
                  </a:lnTo>
                  <a:lnTo>
                    <a:pt x="25" y="6"/>
                  </a:lnTo>
                  <a:lnTo>
                    <a:pt x="25" y="7"/>
                  </a:lnTo>
                  <a:lnTo>
                    <a:pt x="25" y="6"/>
                  </a:lnTo>
                  <a:lnTo>
                    <a:pt x="27" y="7"/>
                  </a:lnTo>
                  <a:lnTo>
                    <a:pt x="28" y="7"/>
                  </a:lnTo>
                  <a:lnTo>
                    <a:pt x="29" y="7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2" y="7"/>
                  </a:lnTo>
                  <a:lnTo>
                    <a:pt x="32" y="9"/>
                  </a:lnTo>
                  <a:lnTo>
                    <a:pt x="34" y="9"/>
                  </a:lnTo>
                  <a:lnTo>
                    <a:pt x="35" y="9"/>
                  </a:lnTo>
                  <a:lnTo>
                    <a:pt x="36" y="9"/>
                  </a:lnTo>
                  <a:lnTo>
                    <a:pt x="37" y="9"/>
                  </a:lnTo>
                  <a:lnTo>
                    <a:pt x="38" y="9"/>
                  </a:lnTo>
                  <a:lnTo>
                    <a:pt x="38" y="7"/>
                  </a:lnTo>
                  <a:lnTo>
                    <a:pt x="38" y="6"/>
                  </a:lnTo>
                  <a:lnTo>
                    <a:pt x="44" y="6"/>
                  </a:lnTo>
                  <a:lnTo>
                    <a:pt x="46" y="6"/>
                  </a:lnTo>
                  <a:lnTo>
                    <a:pt x="48" y="6"/>
                  </a:lnTo>
                  <a:lnTo>
                    <a:pt x="49" y="6"/>
                  </a:lnTo>
                  <a:lnTo>
                    <a:pt x="49" y="5"/>
                  </a:lnTo>
                  <a:lnTo>
                    <a:pt x="50" y="5"/>
                  </a:lnTo>
                  <a:lnTo>
                    <a:pt x="50" y="6"/>
                  </a:lnTo>
                  <a:lnTo>
                    <a:pt x="50" y="7"/>
                  </a:lnTo>
                  <a:lnTo>
                    <a:pt x="50" y="9"/>
                  </a:lnTo>
                  <a:lnTo>
                    <a:pt x="50" y="10"/>
                  </a:lnTo>
                  <a:lnTo>
                    <a:pt x="50" y="11"/>
                  </a:lnTo>
                  <a:lnTo>
                    <a:pt x="50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50" y="13"/>
                  </a:lnTo>
                  <a:lnTo>
                    <a:pt x="50" y="14"/>
                  </a:lnTo>
                  <a:lnTo>
                    <a:pt x="49" y="14"/>
                  </a:lnTo>
                  <a:lnTo>
                    <a:pt x="49" y="16"/>
                  </a:lnTo>
                  <a:lnTo>
                    <a:pt x="50" y="17"/>
                  </a:lnTo>
                  <a:lnTo>
                    <a:pt x="50" y="18"/>
                  </a:lnTo>
                  <a:lnTo>
                    <a:pt x="50" y="19"/>
                  </a:lnTo>
                  <a:lnTo>
                    <a:pt x="50" y="20"/>
                  </a:lnTo>
                  <a:lnTo>
                    <a:pt x="50" y="21"/>
                  </a:lnTo>
                  <a:lnTo>
                    <a:pt x="50" y="23"/>
                  </a:lnTo>
                  <a:lnTo>
                    <a:pt x="50" y="24"/>
                  </a:lnTo>
                  <a:lnTo>
                    <a:pt x="50" y="25"/>
                  </a:lnTo>
                  <a:lnTo>
                    <a:pt x="50" y="26"/>
                  </a:lnTo>
                  <a:lnTo>
                    <a:pt x="49" y="26"/>
                  </a:lnTo>
                  <a:lnTo>
                    <a:pt x="49" y="27"/>
                  </a:lnTo>
                  <a:lnTo>
                    <a:pt x="50" y="27"/>
                  </a:lnTo>
                  <a:lnTo>
                    <a:pt x="50" y="28"/>
                  </a:lnTo>
                  <a:lnTo>
                    <a:pt x="49" y="28"/>
                  </a:lnTo>
                  <a:lnTo>
                    <a:pt x="48" y="28"/>
                  </a:lnTo>
                  <a:lnTo>
                    <a:pt x="48" y="30"/>
                  </a:lnTo>
                  <a:lnTo>
                    <a:pt x="46" y="30"/>
                  </a:lnTo>
                  <a:lnTo>
                    <a:pt x="45" y="30"/>
                  </a:lnTo>
                  <a:lnTo>
                    <a:pt x="44" y="30"/>
                  </a:lnTo>
                  <a:lnTo>
                    <a:pt x="44" y="31"/>
                  </a:lnTo>
                  <a:lnTo>
                    <a:pt x="44" y="32"/>
                  </a:lnTo>
                  <a:lnTo>
                    <a:pt x="44" y="33"/>
                  </a:lnTo>
                  <a:lnTo>
                    <a:pt x="44" y="34"/>
                  </a:lnTo>
                  <a:lnTo>
                    <a:pt x="43" y="34"/>
                  </a:lnTo>
                  <a:lnTo>
                    <a:pt x="42" y="34"/>
                  </a:lnTo>
                  <a:lnTo>
                    <a:pt x="41" y="34"/>
                  </a:lnTo>
                  <a:lnTo>
                    <a:pt x="39" y="34"/>
                  </a:lnTo>
                  <a:lnTo>
                    <a:pt x="38" y="34"/>
                  </a:lnTo>
                  <a:lnTo>
                    <a:pt x="37" y="34"/>
                  </a:lnTo>
                  <a:lnTo>
                    <a:pt x="36" y="34"/>
                  </a:lnTo>
                  <a:lnTo>
                    <a:pt x="35" y="34"/>
                  </a:lnTo>
                  <a:lnTo>
                    <a:pt x="32" y="34"/>
                  </a:lnTo>
                  <a:lnTo>
                    <a:pt x="31" y="34"/>
                  </a:lnTo>
                  <a:lnTo>
                    <a:pt x="30" y="34"/>
                  </a:lnTo>
                  <a:lnTo>
                    <a:pt x="29" y="34"/>
                  </a:lnTo>
                  <a:lnTo>
                    <a:pt x="28" y="34"/>
                  </a:lnTo>
                  <a:lnTo>
                    <a:pt x="27" y="34"/>
                  </a:lnTo>
                  <a:lnTo>
                    <a:pt x="24" y="35"/>
                  </a:lnTo>
                  <a:lnTo>
                    <a:pt x="23" y="35"/>
                  </a:lnTo>
                  <a:lnTo>
                    <a:pt x="22" y="35"/>
                  </a:lnTo>
                  <a:lnTo>
                    <a:pt x="22" y="37"/>
                  </a:lnTo>
                  <a:lnTo>
                    <a:pt x="22" y="38"/>
                  </a:lnTo>
                  <a:lnTo>
                    <a:pt x="22" y="40"/>
                  </a:lnTo>
                  <a:lnTo>
                    <a:pt x="16" y="40"/>
                  </a:lnTo>
                  <a:lnTo>
                    <a:pt x="11" y="40"/>
                  </a:lnTo>
                  <a:lnTo>
                    <a:pt x="9" y="40"/>
                  </a:lnTo>
                  <a:lnTo>
                    <a:pt x="8" y="40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6" y="39"/>
                  </a:lnTo>
                  <a:lnTo>
                    <a:pt x="6" y="38"/>
                  </a:lnTo>
                  <a:lnTo>
                    <a:pt x="6" y="37"/>
                  </a:lnTo>
                  <a:lnTo>
                    <a:pt x="6" y="35"/>
                  </a:lnTo>
                  <a:lnTo>
                    <a:pt x="4" y="35"/>
                  </a:lnTo>
                  <a:lnTo>
                    <a:pt x="4" y="34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1" y="32"/>
                  </a:lnTo>
                  <a:lnTo>
                    <a:pt x="1" y="31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4" y="27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11" y="27"/>
                  </a:lnTo>
                  <a:lnTo>
                    <a:pt x="11" y="28"/>
                  </a:lnTo>
                  <a:lnTo>
                    <a:pt x="11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30"/>
                  </a:lnTo>
                  <a:lnTo>
                    <a:pt x="17" y="30"/>
                  </a:lnTo>
                  <a:lnTo>
                    <a:pt x="16" y="30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7"/>
                  </a:lnTo>
                  <a:lnTo>
                    <a:pt x="17" y="26"/>
                  </a:lnTo>
                  <a:lnTo>
                    <a:pt x="17" y="25"/>
                  </a:lnTo>
                  <a:lnTo>
                    <a:pt x="17" y="24"/>
                  </a:lnTo>
                  <a:lnTo>
                    <a:pt x="17" y="23"/>
                  </a:lnTo>
                  <a:lnTo>
                    <a:pt x="17" y="21"/>
                  </a:lnTo>
                  <a:lnTo>
                    <a:pt x="16" y="21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5" y="19"/>
                  </a:lnTo>
                  <a:lnTo>
                    <a:pt x="15" y="18"/>
                  </a:lnTo>
                  <a:lnTo>
                    <a:pt x="15" y="17"/>
                  </a:lnTo>
                  <a:lnTo>
                    <a:pt x="15" y="16"/>
                  </a:lnTo>
                  <a:lnTo>
                    <a:pt x="14" y="16"/>
                  </a:lnTo>
                  <a:lnTo>
                    <a:pt x="13" y="16"/>
                  </a:lnTo>
                  <a:lnTo>
                    <a:pt x="13" y="14"/>
                  </a:lnTo>
                  <a:lnTo>
                    <a:pt x="11" y="14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10" y="12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5"/>
                  </a:lnTo>
                  <a:lnTo>
                    <a:pt x="9" y="4"/>
                  </a:lnTo>
                  <a:lnTo>
                    <a:pt x="8" y="4"/>
                  </a:lnTo>
                  <a:lnTo>
                    <a:pt x="8" y="3"/>
                  </a:lnTo>
                  <a:lnTo>
                    <a:pt x="8" y="2"/>
                  </a:lnTo>
                  <a:lnTo>
                    <a:pt x="9" y="2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88" name="Freeform 31">
              <a:extLst>
                <a:ext uri="{FF2B5EF4-FFF2-40B4-BE49-F238E27FC236}">
                  <a16:creationId xmlns:a16="http://schemas.microsoft.com/office/drawing/2014/main" id="{04667548-E233-CE60-1901-0D7B1C085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7839" y="4363298"/>
              <a:ext cx="57229" cy="49891"/>
            </a:xfrm>
            <a:custGeom>
              <a:avLst/>
              <a:gdLst>
                <a:gd name="T0" fmla="*/ 24 w 39"/>
                <a:gd name="T1" fmla="*/ 1 h 34"/>
                <a:gd name="T2" fmla="*/ 21 w 39"/>
                <a:gd name="T3" fmla="*/ 2 h 34"/>
                <a:gd name="T4" fmla="*/ 22 w 39"/>
                <a:gd name="T5" fmla="*/ 5 h 34"/>
                <a:gd name="T6" fmla="*/ 26 w 39"/>
                <a:gd name="T7" fmla="*/ 5 h 34"/>
                <a:gd name="T8" fmla="*/ 27 w 39"/>
                <a:gd name="T9" fmla="*/ 7 h 34"/>
                <a:gd name="T10" fmla="*/ 29 w 39"/>
                <a:gd name="T11" fmla="*/ 8 h 34"/>
                <a:gd name="T12" fmla="*/ 31 w 39"/>
                <a:gd name="T13" fmla="*/ 10 h 34"/>
                <a:gd name="T14" fmla="*/ 33 w 39"/>
                <a:gd name="T15" fmla="*/ 12 h 34"/>
                <a:gd name="T16" fmla="*/ 33 w 39"/>
                <a:gd name="T17" fmla="*/ 15 h 34"/>
                <a:gd name="T18" fmla="*/ 33 w 39"/>
                <a:gd name="T19" fmla="*/ 19 h 34"/>
                <a:gd name="T20" fmla="*/ 35 w 39"/>
                <a:gd name="T21" fmla="*/ 20 h 34"/>
                <a:gd name="T22" fmla="*/ 36 w 39"/>
                <a:gd name="T23" fmla="*/ 22 h 34"/>
                <a:gd name="T24" fmla="*/ 39 w 39"/>
                <a:gd name="T25" fmla="*/ 23 h 34"/>
                <a:gd name="T26" fmla="*/ 39 w 39"/>
                <a:gd name="T27" fmla="*/ 27 h 34"/>
                <a:gd name="T28" fmla="*/ 39 w 39"/>
                <a:gd name="T29" fmla="*/ 30 h 34"/>
                <a:gd name="T30" fmla="*/ 39 w 39"/>
                <a:gd name="T31" fmla="*/ 34 h 34"/>
                <a:gd name="T32" fmla="*/ 35 w 39"/>
                <a:gd name="T33" fmla="*/ 34 h 34"/>
                <a:gd name="T34" fmla="*/ 32 w 39"/>
                <a:gd name="T35" fmla="*/ 34 h 34"/>
                <a:gd name="T36" fmla="*/ 32 w 39"/>
                <a:gd name="T37" fmla="*/ 33 h 34"/>
                <a:gd name="T38" fmla="*/ 31 w 39"/>
                <a:gd name="T39" fmla="*/ 30 h 34"/>
                <a:gd name="T40" fmla="*/ 27 w 39"/>
                <a:gd name="T41" fmla="*/ 30 h 34"/>
                <a:gd name="T42" fmla="*/ 24 w 39"/>
                <a:gd name="T43" fmla="*/ 30 h 34"/>
                <a:gd name="T44" fmla="*/ 20 w 39"/>
                <a:gd name="T45" fmla="*/ 30 h 34"/>
                <a:gd name="T46" fmla="*/ 19 w 39"/>
                <a:gd name="T47" fmla="*/ 30 h 34"/>
                <a:gd name="T48" fmla="*/ 17 w 39"/>
                <a:gd name="T49" fmla="*/ 29 h 34"/>
                <a:gd name="T50" fmla="*/ 13 w 39"/>
                <a:gd name="T51" fmla="*/ 29 h 34"/>
                <a:gd name="T52" fmla="*/ 11 w 39"/>
                <a:gd name="T53" fmla="*/ 30 h 34"/>
                <a:gd name="T54" fmla="*/ 11 w 39"/>
                <a:gd name="T55" fmla="*/ 27 h 34"/>
                <a:gd name="T56" fmla="*/ 11 w 39"/>
                <a:gd name="T57" fmla="*/ 26 h 34"/>
                <a:gd name="T58" fmla="*/ 13 w 39"/>
                <a:gd name="T59" fmla="*/ 24 h 34"/>
                <a:gd name="T60" fmla="*/ 12 w 39"/>
                <a:gd name="T61" fmla="*/ 22 h 34"/>
                <a:gd name="T62" fmla="*/ 8 w 39"/>
                <a:gd name="T63" fmla="*/ 21 h 34"/>
                <a:gd name="T64" fmla="*/ 5 w 39"/>
                <a:gd name="T65" fmla="*/ 21 h 34"/>
                <a:gd name="T66" fmla="*/ 3 w 39"/>
                <a:gd name="T67" fmla="*/ 20 h 34"/>
                <a:gd name="T68" fmla="*/ 3 w 39"/>
                <a:gd name="T69" fmla="*/ 16 h 34"/>
                <a:gd name="T70" fmla="*/ 0 w 39"/>
                <a:gd name="T71" fmla="*/ 15 h 34"/>
                <a:gd name="T72" fmla="*/ 0 w 39"/>
                <a:gd name="T73" fmla="*/ 12 h 34"/>
                <a:gd name="T74" fmla="*/ 3 w 39"/>
                <a:gd name="T75" fmla="*/ 10 h 34"/>
                <a:gd name="T76" fmla="*/ 5 w 39"/>
                <a:gd name="T77" fmla="*/ 9 h 34"/>
                <a:gd name="T78" fmla="*/ 5 w 39"/>
                <a:gd name="T79" fmla="*/ 6 h 34"/>
                <a:gd name="T80" fmla="*/ 5 w 39"/>
                <a:gd name="T81" fmla="*/ 2 h 34"/>
                <a:gd name="T82" fmla="*/ 6 w 39"/>
                <a:gd name="T83" fmla="*/ 0 h 34"/>
                <a:gd name="T84" fmla="*/ 10 w 39"/>
                <a:gd name="T85" fmla="*/ 0 h 34"/>
                <a:gd name="T86" fmla="*/ 8 w 39"/>
                <a:gd name="T87" fmla="*/ 2 h 34"/>
                <a:gd name="T88" fmla="*/ 7 w 39"/>
                <a:gd name="T89" fmla="*/ 6 h 34"/>
                <a:gd name="T90" fmla="*/ 11 w 39"/>
                <a:gd name="T91" fmla="*/ 6 h 34"/>
                <a:gd name="T92" fmla="*/ 14 w 39"/>
                <a:gd name="T93" fmla="*/ 6 h 34"/>
                <a:gd name="T94" fmla="*/ 17 w 39"/>
                <a:gd name="T95" fmla="*/ 5 h 34"/>
                <a:gd name="T96" fmla="*/ 18 w 39"/>
                <a:gd name="T97" fmla="*/ 2 h 34"/>
                <a:gd name="T98" fmla="*/ 19 w 39"/>
                <a:gd name="T99" fmla="*/ 0 h 34"/>
                <a:gd name="T100" fmla="*/ 22 w 39"/>
                <a:gd name="T10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" h="34">
                  <a:moveTo>
                    <a:pt x="22" y="0"/>
                  </a:moveTo>
                  <a:lnTo>
                    <a:pt x="24" y="0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3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4" y="5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5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27" y="8"/>
                  </a:lnTo>
                  <a:lnTo>
                    <a:pt x="28" y="8"/>
                  </a:lnTo>
                  <a:lnTo>
                    <a:pt x="29" y="8"/>
                  </a:lnTo>
                  <a:lnTo>
                    <a:pt x="31" y="8"/>
                  </a:lnTo>
                  <a:lnTo>
                    <a:pt x="31" y="9"/>
                  </a:lnTo>
                  <a:lnTo>
                    <a:pt x="31" y="10"/>
                  </a:lnTo>
                  <a:lnTo>
                    <a:pt x="32" y="10"/>
                  </a:lnTo>
                  <a:lnTo>
                    <a:pt x="33" y="10"/>
                  </a:lnTo>
                  <a:lnTo>
                    <a:pt x="33" y="12"/>
                  </a:lnTo>
                  <a:lnTo>
                    <a:pt x="33" y="13"/>
                  </a:lnTo>
                  <a:lnTo>
                    <a:pt x="33" y="14"/>
                  </a:lnTo>
                  <a:lnTo>
                    <a:pt x="33" y="15"/>
                  </a:lnTo>
                  <a:lnTo>
                    <a:pt x="33" y="16"/>
                  </a:lnTo>
                  <a:lnTo>
                    <a:pt x="33" y="17"/>
                  </a:lnTo>
                  <a:lnTo>
                    <a:pt x="33" y="19"/>
                  </a:lnTo>
                  <a:lnTo>
                    <a:pt x="34" y="19"/>
                  </a:lnTo>
                  <a:lnTo>
                    <a:pt x="34" y="20"/>
                  </a:lnTo>
                  <a:lnTo>
                    <a:pt x="35" y="20"/>
                  </a:lnTo>
                  <a:lnTo>
                    <a:pt x="36" y="20"/>
                  </a:lnTo>
                  <a:lnTo>
                    <a:pt x="36" y="21"/>
                  </a:lnTo>
                  <a:lnTo>
                    <a:pt x="36" y="22"/>
                  </a:lnTo>
                  <a:lnTo>
                    <a:pt x="38" y="22"/>
                  </a:lnTo>
                  <a:lnTo>
                    <a:pt x="39" y="22"/>
                  </a:lnTo>
                  <a:lnTo>
                    <a:pt x="39" y="23"/>
                  </a:lnTo>
                  <a:lnTo>
                    <a:pt x="39" y="24"/>
                  </a:lnTo>
                  <a:lnTo>
                    <a:pt x="39" y="26"/>
                  </a:lnTo>
                  <a:lnTo>
                    <a:pt x="39" y="27"/>
                  </a:lnTo>
                  <a:lnTo>
                    <a:pt x="39" y="28"/>
                  </a:lnTo>
                  <a:lnTo>
                    <a:pt x="39" y="29"/>
                  </a:lnTo>
                  <a:lnTo>
                    <a:pt x="39" y="30"/>
                  </a:lnTo>
                  <a:lnTo>
                    <a:pt x="39" y="31"/>
                  </a:lnTo>
                  <a:lnTo>
                    <a:pt x="39" y="33"/>
                  </a:lnTo>
                  <a:lnTo>
                    <a:pt x="39" y="34"/>
                  </a:lnTo>
                  <a:lnTo>
                    <a:pt x="38" y="34"/>
                  </a:lnTo>
                  <a:lnTo>
                    <a:pt x="36" y="34"/>
                  </a:lnTo>
                  <a:lnTo>
                    <a:pt x="35" y="34"/>
                  </a:lnTo>
                  <a:lnTo>
                    <a:pt x="34" y="34"/>
                  </a:lnTo>
                  <a:lnTo>
                    <a:pt x="33" y="34"/>
                  </a:lnTo>
                  <a:lnTo>
                    <a:pt x="32" y="34"/>
                  </a:lnTo>
                  <a:lnTo>
                    <a:pt x="31" y="34"/>
                  </a:lnTo>
                  <a:lnTo>
                    <a:pt x="31" y="33"/>
                  </a:lnTo>
                  <a:lnTo>
                    <a:pt x="32" y="33"/>
                  </a:lnTo>
                  <a:lnTo>
                    <a:pt x="32" y="31"/>
                  </a:lnTo>
                  <a:lnTo>
                    <a:pt x="32" y="30"/>
                  </a:lnTo>
                  <a:lnTo>
                    <a:pt x="31" y="30"/>
                  </a:lnTo>
                  <a:lnTo>
                    <a:pt x="29" y="30"/>
                  </a:lnTo>
                  <a:lnTo>
                    <a:pt x="28" y="30"/>
                  </a:lnTo>
                  <a:lnTo>
                    <a:pt x="27" y="30"/>
                  </a:lnTo>
                  <a:lnTo>
                    <a:pt x="26" y="30"/>
                  </a:lnTo>
                  <a:lnTo>
                    <a:pt x="25" y="30"/>
                  </a:lnTo>
                  <a:lnTo>
                    <a:pt x="24" y="30"/>
                  </a:lnTo>
                  <a:lnTo>
                    <a:pt x="22" y="30"/>
                  </a:lnTo>
                  <a:lnTo>
                    <a:pt x="21" y="30"/>
                  </a:lnTo>
                  <a:lnTo>
                    <a:pt x="20" y="30"/>
                  </a:lnTo>
                  <a:lnTo>
                    <a:pt x="20" y="31"/>
                  </a:lnTo>
                  <a:lnTo>
                    <a:pt x="20" y="30"/>
                  </a:lnTo>
                  <a:lnTo>
                    <a:pt x="19" y="30"/>
                  </a:lnTo>
                  <a:lnTo>
                    <a:pt x="18" y="30"/>
                  </a:lnTo>
                  <a:lnTo>
                    <a:pt x="17" y="30"/>
                  </a:lnTo>
                  <a:lnTo>
                    <a:pt x="17" y="29"/>
                  </a:lnTo>
                  <a:lnTo>
                    <a:pt x="15" y="29"/>
                  </a:lnTo>
                  <a:lnTo>
                    <a:pt x="14" y="29"/>
                  </a:lnTo>
                  <a:lnTo>
                    <a:pt x="13" y="29"/>
                  </a:lnTo>
                  <a:lnTo>
                    <a:pt x="12" y="29"/>
                  </a:lnTo>
                  <a:lnTo>
                    <a:pt x="12" y="30"/>
                  </a:lnTo>
                  <a:lnTo>
                    <a:pt x="11" y="30"/>
                  </a:lnTo>
                  <a:lnTo>
                    <a:pt x="11" y="29"/>
                  </a:lnTo>
                  <a:lnTo>
                    <a:pt x="11" y="28"/>
                  </a:lnTo>
                  <a:lnTo>
                    <a:pt x="11" y="27"/>
                  </a:lnTo>
                  <a:lnTo>
                    <a:pt x="10" y="27"/>
                  </a:lnTo>
                  <a:lnTo>
                    <a:pt x="11" y="27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2" y="24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3" y="22"/>
                  </a:lnTo>
                  <a:lnTo>
                    <a:pt x="12" y="22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5" y="21"/>
                  </a:lnTo>
                  <a:lnTo>
                    <a:pt x="4" y="21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3" y="19"/>
                  </a:lnTo>
                  <a:lnTo>
                    <a:pt x="3" y="17"/>
                  </a:lnTo>
                  <a:lnTo>
                    <a:pt x="3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5" y="9"/>
                  </a:lnTo>
                  <a:lnTo>
                    <a:pt x="5" y="8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3"/>
                  </a:lnTo>
                  <a:lnTo>
                    <a:pt x="7" y="5"/>
                  </a:lnTo>
                  <a:lnTo>
                    <a:pt x="7" y="6"/>
                  </a:lnTo>
                  <a:lnTo>
                    <a:pt x="8" y="6"/>
                  </a:lnTo>
                  <a:lnTo>
                    <a:pt x="10" y="6"/>
                  </a:lnTo>
                  <a:lnTo>
                    <a:pt x="11" y="6"/>
                  </a:lnTo>
                  <a:lnTo>
                    <a:pt x="12" y="6"/>
                  </a:lnTo>
                  <a:lnTo>
                    <a:pt x="13" y="6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5" y="5"/>
                  </a:lnTo>
                  <a:lnTo>
                    <a:pt x="17" y="5"/>
                  </a:lnTo>
                  <a:lnTo>
                    <a:pt x="17" y="3"/>
                  </a:lnTo>
                  <a:lnTo>
                    <a:pt x="17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89" name="Freeform 32">
              <a:extLst>
                <a:ext uri="{FF2B5EF4-FFF2-40B4-BE49-F238E27FC236}">
                  <a16:creationId xmlns:a16="http://schemas.microsoft.com/office/drawing/2014/main" id="{F0816A62-40A0-AEEF-D0CD-4E3D4CAAA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6155" y="4423461"/>
              <a:ext cx="64565" cy="39620"/>
            </a:xfrm>
            <a:custGeom>
              <a:avLst/>
              <a:gdLst>
                <a:gd name="T0" fmla="*/ 16 w 44"/>
                <a:gd name="T1" fmla="*/ 0 h 27"/>
                <a:gd name="T2" fmla="*/ 19 w 44"/>
                <a:gd name="T3" fmla="*/ 0 h 27"/>
                <a:gd name="T4" fmla="*/ 21 w 44"/>
                <a:gd name="T5" fmla="*/ 0 h 27"/>
                <a:gd name="T6" fmla="*/ 23 w 44"/>
                <a:gd name="T7" fmla="*/ 0 h 27"/>
                <a:gd name="T8" fmla="*/ 26 w 44"/>
                <a:gd name="T9" fmla="*/ 0 h 27"/>
                <a:gd name="T10" fmla="*/ 28 w 44"/>
                <a:gd name="T11" fmla="*/ 0 h 27"/>
                <a:gd name="T12" fmla="*/ 30 w 44"/>
                <a:gd name="T13" fmla="*/ 0 h 27"/>
                <a:gd name="T14" fmla="*/ 31 w 44"/>
                <a:gd name="T15" fmla="*/ 1 h 27"/>
                <a:gd name="T16" fmla="*/ 33 w 44"/>
                <a:gd name="T17" fmla="*/ 2 h 27"/>
                <a:gd name="T18" fmla="*/ 33 w 44"/>
                <a:gd name="T19" fmla="*/ 4 h 27"/>
                <a:gd name="T20" fmla="*/ 33 w 44"/>
                <a:gd name="T21" fmla="*/ 7 h 27"/>
                <a:gd name="T22" fmla="*/ 34 w 44"/>
                <a:gd name="T23" fmla="*/ 8 h 27"/>
                <a:gd name="T24" fmla="*/ 34 w 44"/>
                <a:gd name="T25" fmla="*/ 10 h 27"/>
                <a:gd name="T26" fmla="*/ 35 w 44"/>
                <a:gd name="T27" fmla="*/ 11 h 27"/>
                <a:gd name="T28" fmla="*/ 36 w 44"/>
                <a:gd name="T29" fmla="*/ 13 h 27"/>
                <a:gd name="T30" fmla="*/ 37 w 44"/>
                <a:gd name="T31" fmla="*/ 14 h 27"/>
                <a:gd name="T32" fmla="*/ 38 w 44"/>
                <a:gd name="T33" fmla="*/ 15 h 27"/>
                <a:gd name="T34" fmla="*/ 38 w 44"/>
                <a:gd name="T35" fmla="*/ 17 h 27"/>
                <a:gd name="T36" fmla="*/ 44 w 44"/>
                <a:gd name="T37" fmla="*/ 18 h 27"/>
                <a:gd name="T38" fmla="*/ 44 w 44"/>
                <a:gd name="T39" fmla="*/ 21 h 27"/>
                <a:gd name="T40" fmla="*/ 44 w 44"/>
                <a:gd name="T41" fmla="*/ 23 h 27"/>
                <a:gd name="T42" fmla="*/ 44 w 44"/>
                <a:gd name="T43" fmla="*/ 25 h 27"/>
                <a:gd name="T44" fmla="*/ 43 w 44"/>
                <a:gd name="T45" fmla="*/ 27 h 27"/>
                <a:gd name="T46" fmla="*/ 41 w 44"/>
                <a:gd name="T47" fmla="*/ 27 h 27"/>
                <a:gd name="T48" fmla="*/ 38 w 44"/>
                <a:gd name="T49" fmla="*/ 27 h 27"/>
                <a:gd name="T50" fmla="*/ 37 w 44"/>
                <a:gd name="T51" fmla="*/ 25 h 27"/>
                <a:gd name="T52" fmla="*/ 35 w 44"/>
                <a:gd name="T53" fmla="*/ 25 h 27"/>
                <a:gd name="T54" fmla="*/ 33 w 44"/>
                <a:gd name="T55" fmla="*/ 25 h 27"/>
                <a:gd name="T56" fmla="*/ 31 w 44"/>
                <a:gd name="T57" fmla="*/ 25 h 27"/>
                <a:gd name="T58" fmla="*/ 30 w 44"/>
                <a:gd name="T59" fmla="*/ 23 h 27"/>
                <a:gd name="T60" fmla="*/ 28 w 44"/>
                <a:gd name="T61" fmla="*/ 22 h 27"/>
                <a:gd name="T62" fmla="*/ 27 w 44"/>
                <a:gd name="T63" fmla="*/ 21 h 27"/>
                <a:gd name="T64" fmla="*/ 24 w 44"/>
                <a:gd name="T65" fmla="*/ 20 h 27"/>
                <a:gd name="T66" fmla="*/ 23 w 44"/>
                <a:gd name="T67" fmla="*/ 18 h 27"/>
                <a:gd name="T68" fmla="*/ 22 w 44"/>
                <a:gd name="T69" fmla="*/ 20 h 27"/>
                <a:gd name="T70" fmla="*/ 20 w 44"/>
                <a:gd name="T71" fmla="*/ 20 h 27"/>
                <a:gd name="T72" fmla="*/ 17 w 44"/>
                <a:gd name="T73" fmla="*/ 20 h 27"/>
                <a:gd name="T74" fmla="*/ 15 w 44"/>
                <a:gd name="T75" fmla="*/ 20 h 27"/>
                <a:gd name="T76" fmla="*/ 13 w 44"/>
                <a:gd name="T77" fmla="*/ 20 h 27"/>
                <a:gd name="T78" fmla="*/ 10 w 44"/>
                <a:gd name="T79" fmla="*/ 20 h 27"/>
                <a:gd name="T80" fmla="*/ 8 w 44"/>
                <a:gd name="T81" fmla="*/ 20 h 27"/>
                <a:gd name="T82" fmla="*/ 8 w 44"/>
                <a:gd name="T83" fmla="*/ 17 h 27"/>
                <a:gd name="T84" fmla="*/ 6 w 44"/>
                <a:gd name="T85" fmla="*/ 17 h 27"/>
                <a:gd name="T86" fmla="*/ 5 w 44"/>
                <a:gd name="T87" fmla="*/ 16 h 27"/>
                <a:gd name="T88" fmla="*/ 3 w 44"/>
                <a:gd name="T89" fmla="*/ 15 h 27"/>
                <a:gd name="T90" fmla="*/ 2 w 44"/>
                <a:gd name="T91" fmla="*/ 14 h 27"/>
                <a:gd name="T92" fmla="*/ 0 w 44"/>
                <a:gd name="T93" fmla="*/ 14 h 27"/>
                <a:gd name="T94" fmla="*/ 0 w 44"/>
                <a:gd name="T95" fmla="*/ 11 h 27"/>
                <a:gd name="T96" fmla="*/ 0 w 44"/>
                <a:gd name="T97" fmla="*/ 9 h 27"/>
                <a:gd name="T98" fmla="*/ 0 w 44"/>
                <a:gd name="T99" fmla="*/ 7 h 27"/>
                <a:gd name="T100" fmla="*/ 0 w 44"/>
                <a:gd name="T101" fmla="*/ 4 h 27"/>
                <a:gd name="T102" fmla="*/ 1 w 44"/>
                <a:gd name="T103" fmla="*/ 3 h 27"/>
                <a:gd name="T104" fmla="*/ 3 w 44"/>
                <a:gd name="T105" fmla="*/ 3 h 27"/>
                <a:gd name="T106" fmla="*/ 6 w 44"/>
                <a:gd name="T107" fmla="*/ 3 h 27"/>
                <a:gd name="T108" fmla="*/ 8 w 44"/>
                <a:gd name="T109" fmla="*/ 3 h 27"/>
                <a:gd name="T110" fmla="*/ 10 w 44"/>
                <a:gd name="T111" fmla="*/ 3 h 27"/>
                <a:gd name="T112" fmla="*/ 13 w 44"/>
                <a:gd name="T113" fmla="*/ 3 h 27"/>
                <a:gd name="T114" fmla="*/ 14 w 44"/>
                <a:gd name="T115" fmla="*/ 2 h 27"/>
                <a:gd name="T116" fmla="*/ 14 w 44"/>
                <a:gd name="T1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" h="27">
                  <a:moveTo>
                    <a:pt x="15" y="0"/>
                  </a:moveTo>
                  <a:lnTo>
                    <a:pt x="16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3" y="3"/>
                  </a:lnTo>
                  <a:lnTo>
                    <a:pt x="33" y="4"/>
                  </a:lnTo>
                  <a:lnTo>
                    <a:pt x="33" y="6"/>
                  </a:lnTo>
                  <a:lnTo>
                    <a:pt x="33" y="7"/>
                  </a:lnTo>
                  <a:lnTo>
                    <a:pt x="33" y="8"/>
                  </a:lnTo>
                  <a:lnTo>
                    <a:pt x="34" y="8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5" y="10"/>
                  </a:lnTo>
                  <a:lnTo>
                    <a:pt x="35" y="11"/>
                  </a:lnTo>
                  <a:lnTo>
                    <a:pt x="36" y="11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7" y="14"/>
                  </a:lnTo>
                  <a:lnTo>
                    <a:pt x="37" y="15"/>
                  </a:lnTo>
                  <a:lnTo>
                    <a:pt x="38" y="15"/>
                  </a:lnTo>
                  <a:lnTo>
                    <a:pt x="38" y="16"/>
                  </a:lnTo>
                  <a:lnTo>
                    <a:pt x="38" y="17"/>
                  </a:lnTo>
                  <a:lnTo>
                    <a:pt x="38" y="18"/>
                  </a:lnTo>
                  <a:lnTo>
                    <a:pt x="44" y="18"/>
                  </a:lnTo>
                  <a:lnTo>
                    <a:pt x="44" y="20"/>
                  </a:lnTo>
                  <a:lnTo>
                    <a:pt x="44" y="21"/>
                  </a:lnTo>
                  <a:lnTo>
                    <a:pt x="44" y="22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4" y="25"/>
                  </a:lnTo>
                  <a:lnTo>
                    <a:pt x="44" y="27"/>
                  </a:lnTo>
                  <a:lnTo>
                    <a:pt x="43" y="27"/>
                  </a:lnTo>
                  <a:lnTo>
                    <a:pt x="42" y="27"/>
                  </a:lnTo>
                  <a:lnTo>
                    <a:pt x="41" y="27"/>
                  </a:lnTo>
                  <a:lnTo>
                    <a:pt x="40" y="27"/>
                  </a:lnTo>
                  <a:lnTo>
                    <a:pt x="38" y="27"/>
                  </a:lnTo>
                  <a:lnTo>
                    <a:pt x="38" y="25"/>
                  </a:lnTo>
                  <a:lnTo>
                    <a:pt x="37" y="25"/>
                  </a:lnTo>
                  <a:lnTo>
                    <a:pt x="36" y="25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3" y="25"/>
                  </a:lnTo>
                  <a:lnTo>
                    <a:pt x="31" y="24"/>
                  </a:lnTo>
                  <a:lnTo>
                    <a:pt x="31" y="25"/>
                  </a:lnTo>
                  <a:lnTo>
                    <a:pt x="31" y="24"/>
                  </a:lnTo>
                  <a:lnTo>
                    <a:pt x="30" y="23"/>
                  </a:lnTo>
                  <a:lnTo>
                    <a:pt x="29" y="22"/>
                  </a:lnTo>
                  <a:lnTo>
                    <a:pt x="28" y="22"/>
                  </a:lnTo>
                  <a:lnTo>
                    <a:pt x="28" y="21"/>
                  </a:lnTo>
                  <a:lnTo>
                    <a:pt x="27" y="21"/>
                  </a:lnTo>
                  <a:lnTo>
                    <a:pt x="26" y="20"/>
                  </a:lnTo>
                  <a:lnTo>
                    <a:pt x="24" y="20"/>
                  </a:lnTo>
                  <a:lnTo>
                    <a:pt x="24" y="18"/>
                  </a:lnTo>
                  <a:lnTo>
                    <a:pt x="23" y="18"/>
                  </a:lnTo>
                  <a:lnTo>
                    <a:pt x="22" y="18"/>
                  </a:lnTo>
                  <a:lnTo>
                    <a:pt x="22" y="20"/>
                  </a:lnTo>
                  <a:lnTo>
                    <a:pt x="21" y="20"/>
                  </a:lnTo>
                  <a:lnTo>
                    <a:pt x="20" y="20"/>
                  </a:lnTo>
                  <a:lnTo>
                    <a:pt x="19" y="20"/>
                  </a:lnTo>
                  <a:lnTo>
                    <a:pt x="17" y="20"/>
                  </a:lnTo>
                  <a:lnTo>
                    <a:pt x="16" y="20"/>
                  </a:lnTo>
                  <a:lnTo>
                    <a:pt x="15" y="20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18"/>
                  </a:lnTo>
                  <a:lnTo>
                    <a:pt x="8" y="17"/>
                  </a:lnTo>
                  <a:lnTo>
                    <a:pt x="7" y="17"/>
                  </a:lnTo>
                  <a:lnTo>
                    <a:pt x="6" y="17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5" y="15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2" y="3"/>
                  </a:lnTo>
                  <a:lnTo>
                    <a:pt x="3" y="3"/>
                  </a:lnTo>
                  <a:lnTo>
                    <a:pt x="5" y="3"/>
                  </a:lnTo>
                  <a:lnTo>
                    <a:pt x="6" y="3"/>
                  </a:lnTo>
                  <a:lnTo>
                    <a:pt x="7" y="3"/>
                  </a:lnTo>
                  <a:lnTo>
                    <a:pt x="8" y="3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90" name="Freeform 27">
              <a:extLst>
                <a:ext uri="{FF2B5EF4-FFF2-40B4-BE49-F238E27FC236}">
                  <a16:creationId xmlns:a16="http://schemas.microsoft.com/office/drawing/2014/main" id="{98537E38-A3EE-74E1-E4A6-2CCD7A383A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948" y="4366233"/>
              <a:ext cx="64565" cy="45490"/>
            </a:xfrm>
            <a:custGeom>
              <a:avLst/>
              <a:gdLst>
                <a:gd name="T0" fmla="*/ 43 w 44"/>
                <a:gd name="T1" fmla="*/ 5 h 31"/>
                <a:gd name="T2" fmla="*/ 43 w 44"/>
                <a:gd name="T3" fmla="*/ 7 h 31"/>
                <a:gd name="T4" fmla="*/ 43 w 44"/>
                <a:gd name="T5" fmla="*/ 10 h 31"/>
                <a:gd name="T6" fmla="*/ 42 w 44"/>
                <a:gd name="T7" fmla="*/ 11 h 31"/>
                <a:gd name="T8" fmla="*/ 39 w 44"/>
                <a:gd name="T9" fmla="*/ 11 h 31"/>
                <a:gd name="T10" fmla="*/ 39 w 44"/>
                <a:gd name="T11" fmla="*/ 13 h 31"/>
                <a:gd name="T12" fmla="*/ 39 w 44"/>
                <a:gd name="T13" fmla="*/ 13 h 31"/>
                <a:gd name="T14" fmla="*/ 37 w 44"/>
                <a:gd name="T15" fmla="*/ 13 h 31"/>
                <a:gd name="T16" fmla="*/ 37 w 44"/>
                <a:gd name="T17" fmla="*/ 15 h 31"/>
                <a:gd name="T18" fmla="*/ 37 w 44"/>
                <a:gd name="T19" fmla="*/ 18 h 31"/>
                <a:gd name="T20" fmla="*/ 37 w 44"/>
                <a:gd name="T21" fmla="*/ 20 h 31"/>
                <a:gd name="T22" fmla="*/ 37 w 44"/>
                <a:gd name="T23" fmla="*/ 22 h 31"/>
                <a:gd name="T24" fmla="*/ 37 w 44"/>
                <a:gd name="T25" fmla="*/ 25 h 31"/>
                <a:gd name="T26" fmla="*/ 35 w 44"/>
                <a:gd name="T27" fmla="*/ 25 h 31"/>
                <a:gd name="T28" fmla="*/ 32 w 44"/>
                <a:gd name="T29" fmla="*/ 25 h 31"/>
                <a:gd name="T30" fmla="*/ 30 w 44"/>
                <a:gd name="T31" fmla="*/ 25 h 31"/>
                <a:gd name="T32" fmla="*/ 28 w 44"/>
                <a:gd name="T33" fmla="*/ 25 h 31"/>
                <a:gd name="T34" fmla="*/ 26 w 44"/>
                <a:gd name="T35" fmla="*/ 26 h 31"/>
                <a:gd name="T36" fmla="*/ 26 w 44"/>
                <a:gd name="T37" fmla="*/ 28 h 31"/>
                <a:gd name="T38" fmla="*/ 25 w 44"/>
                <a:gd name="T39" fmla="*/ 29 h 31"/>
                <a:gd name="T40" fmla="*/ 24 w 44"/>
                <a:gd name="T41" fmla="*/ 31 h 31"/>
                <a:gd name="T42" fmla="*/ 22 w 44"/>
                <a:gd name="T43" fmla="*/ 31 h 31"/>
                <a:gd name="T44" fmla="*/ 19 w 44"/>
                <a:gd name="T45" fmla="*/ 31 h 31"/>
                <a:gd name="T46" fmla="*/ 17 w 44"/>
                <a:gd name="T47" fmla="*/ 31 h 31"/>
                <a:gd name="T48" fmla="*/ 15 w 44"/>
                <a:gd name="T49" fmla="*/ 31 h 31"/>
                <a:gd name="T50" fmla="*/ 12 w 44"/>
                <a:gd name="T51" fmla="*/ 31 h 31"/>
                <a:gd name="T52" fmla="*/ 10 w 44"/>
                <a:gd name="T53" fmla="*/ 31 h 31"/>
                <a:gd name="T54" fmla="*/ 8 w 44"/>
                <a:gd name="T55" fmla="*/ 31 h 31"/>
                <a:gd name="T56" fmla="*/ 5 w 44"/>
                <a:gd name="T57" fmla="*/ 31 h 31"/>
                <a:gd name="T58" fmla="*/ 3 w 44"/>
                <a:gd name="T59" fmla="*/ 31 h 31"/>
                <a:gd name="T60" fmla="*/ 1 w 44"/>
                <a:gd name="T61" fmla="*/ 31 h 31"/>
                <a:gd name="T62" fmla="*/ 0 w 44"/>
                <a:gd name="T63" fmla="*/ 29 h 31"/>
                <a:gd name="T64" fmla="*/ 1 w 44"/>
                <a:gd name="T65" fmla="*/ 28 h 31"/>
                <a:gd name="T66" fmla="*/ 1 w 44"/>
                <a:gd name="T67" fmla="*/ 26 h 31"/>
                <a:gd name="T68" fmla="*/ 2 w 44"/>
                <a:gd name="T69" fmla="*/ 25 h 31"/>
                <a:gd name="T70" fmla="*/ 4 w 44"/>
                <a:gd name="T71" fmla="*/ 25 h 31"/>
                <a:gd name="T72" fmla="*/ 7 w 44"/>
                <a:gd name="T73" fmla="*/ 25 h 31"/>
                <a:gd name="T74" fmla="*/ 7 w 44"/>
                <a:gd name="T75" fmla="*/ 22 h 31"/>
                <a:gd name="T76" fmla="*/ 8 w 44"/>
                <a:gd name="T77" fmla="*/ 21 h 31"/>
                <a:gd name="T78" fmla="*/ 9 w 44"/>
                <a:gd name="T79" fmla="*/ 20 h 31"/>
                <a:gd name="T80" fmla="*/ 10 w 44"/>
                <a:gd name="T81" fmla="*/ 19 h 31"/>
                <a:gd name="T82" fmla="*/ 10 w 44"/>
                <a:gd name="T83" fmla="*/ 17 h 31"/>
                <a:gd name="T84" fmla="*/ 11 w 44"/>
                <a:gd name="T85" fmla="*/ 15 h 31"/>
                <a:gd name="T86" fmla="*/ 14 w 44"/>
                <a:gd name="T87" fmla="*/ 14 h 31"/>
                <a:gd name="T88" fmla="*/ 16 w 44"/>
                <a:gd name="T89" fmla="*/ 13 h 31"/>
                <a:gd name="T90" fmla="*/ 17 w 44"/>
                <a:gd name="T91" fmla="*/ 12 h 31"/>
                <a:gd name="T92" fmla="*/ 19 w 44"/>
                <a:gd name="T93" fmla="*/ 10 h 31"/>
                <a:gd name="T94" fmla="*/ 22 w 44"/>
                <a:gd name="T95" fmla="*/ 10 h 31"/>
                <a:gd name="T96" fmla="*/ 23 w 44"/>
                <a:gd name="T97" fmla="*/ 8 h 31"/>
                <a:gd name="T98" fmla="*/ 25 w 44"/>
                <a:gd name="T99" fmla="*/ 5 h 31"/>
                <a:gd name="T100" fmla="*/ 29 w 44"/>
                <a:gd name="T101" fmla="*/ 3 h 31"/>
                <a:gd name="T102" fmla="*/ 31 w 44"/>
                <a:gd name="T103" fmla="*/ 1 h 31"/>
                <a:gd name="T104" fmla="*/ 31 w 44"/>
                <a:gd name="T105" fmla="*/ 4 h 31"/>
                <a:gd name="T106" fmla="*/ 32 w 44"/>
                <a:gd name="T107" fmla="*/ 5 h 31"/>
                <a:gd name="T108" fmla="*/ 32 w 44"/>
                <a:gd name="T109" fmla="*/ 7 h 31"/>
                <a:gd name="T110" fmla="*/ 35 w 44"/>
                <a:gd name="T111" fmla="*/ 7 h 31"/>
                <a:gd name="T112" fmla="*/ 38 w 44"/>
                <a:gd name="T113" fmla="*/ 7 h 31"/>
                <a:gd name="T114" fmla="*/ 43 w 44"/>
                <a:gd name="T115" fmla="*/ 1 h 31"/>
                <a:gd name="T116" fmla="*/ 44 w 44"/>
                <a:gd name="T117" fmla="*/ 0 h 31"/>
                <a:gd name="T118" fmla="*/ 44 w 44"/>
                <a:gd name="T119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" h="31">
                  <a:moveTo>
                    <a:pt x="44" y="5"/>
                  </a:moveTo>
                  <a:lnTo>
                    <a:pt x="43" y="5"/>
                  </a:lnTo>
                  <a:lnTo>
                    <a:pt x="43" y="6"/>
                  </a:lnTo>
                  <a:lnTo>
                    <a:pt x="43" y="7"/>
                  </a:lnTo>
                  <a:lnTo>
                    <a:pt x="43" y="8"/>
                  </a:lnTo>
                  <a:lnTo>
                    <a:pt x="43" y="10"/>
                  </a:lnTo>
                  <a:lnTo>
                    <a:pt x="43" y="11"/>
                  </a:lnTo>
                  <a:lnTo>
                    <a:pt x="42" y="11"/>
                  </a:lnTo>
                  <a:lnTo>
                    <a:pt x="40" y="11"/>
                  </a:lnTo>
                  <a:lnTo>
                    <a:pt x="39" y="11"/>
                  </a:lnTo>
                  <a:lnTo>
                    <a:pt x="39" y="12"/>
                  </a:lnTo>
                  <a:lnTo>
                    <a:pt x="39" y="13"/>
                  </a:lnTo>
                  <a:lnTo>
                    <a:pt x="39" y="14"/>
                  </a:lnTo>
                  <a:lnTo>
                    <a:pt x="39" y="13"/>
                  </a:lnTo>
                  <a:lnTo>
                    <a:pt x="38" y="13"/>
                  </a:lnTo>
                  <a:lnTo>
                    <a:pt x="37" y="13"/>
                  </a:lnTo>
                  <a:lnTo>
                    <a:pt x="37" y="14"/>
                  </a:lnTo>
                  <a:lnTo>
                    <a:pt x="37" y="15"/>
                  </a:lnTo>
                  <a:lnTo>
                    <a:pt x="37" y="17"/>
                  </a:lnTo>
                  <a:lnTo>
                    <a:pt x="37" y="18"/>
                  </a:lnTo>
                  <a:lnTo>
                    <a:pt x="37" y="19"/>
                  </a:lnTo>
                  <a:lnTo>
                    <a:pt x="37" y="20"/>
                  </a:lnTo>
                  <a:lnTo>
                    <a:pt x="37" y="21"/>
                  </a:lnTo>
                  <a:lnTo>
                    <a:pt x="37" y="22"/>
                  </a:lnTo>
                  <a:lnTo>
                    <a:pt x="37" y="24"/>
                  </a:lnTo>
                  <a:lnTo>
                    <a:pt x="37" y="25"/>
                  </a:lnTo>
                  <a:lnTo>
                    <a:pt x="36" y="25"/>
                  </a:lnTo>
                  <a:lnTo>
                    <a:pt x="35" y="25"/>
                  </a:lnTo>
                  <a:lnTo>
                    <a:pt x="33" y="25"/>
                  </a:lnTo>
                  <a:lnTo>
                    <a:pt x="32" y="25"/>
                  </a:lnTo>
                  <a:lnTo>
                    <a:pt x="31" y="25"/>
                  </a:lnTo>
                  <a:lnTo>
                    <a:pt x="30" y="25"/>
                  </a:lnTo>
                  <a:lnTo>
                    <a:pt x="29" y="25"/>
                  </a:lnTo>
                  <a:lnTo>
                    <a:pt x="28" y="25"/>
                  </a:lnTo>
                  <a:lnTo>
                    <a:pt x="26" y="25"/>
                  </a:lnTo>
                  <a:lnTo>
                    <a:pt x="26" y="26"/>
                  </a:lnTo>
                  <a:lnTo>
                    <a:pt x="26" y="27"/>
                  </a:lnTo>
                  <a:lnTo>
                    <a:pt x="26" y="28"/>
                  </a:lnTo>
                  <a:lnTo>
                    <a:pt x="26" y="29"/>
                  </a:lnTo>
                  <a:lnTo>
                    <a:pt x="25" y="29"/>
                  </a:lnTo>
                  <a:lnTo>
                    <a:pt x="25" y="31"/>
                  </a:lnTo>
                  <a:lnTo>
                    <a:pt x="24" y="31"/>
                  </a:lnTo>
                  <a:lnTo>
                    <a:pt x="23" y="31"/>
                  </a:lnTo>
                  <a:lnTo>
                    <a:pt x="22" y="31"/>
                  </a:lnTo>
                  <a:lnTo>
                    <a:pt x="21" y="31"/>
                  </a:lnTo>
                  <a:lnTo>
                    <a:pt x="19" y="31"/>
                  </a:lnTo>
                  <a:lnTo>
                    <a:pt x="18" y="31"/>
                  </a:lnTo>
                  <a:lnTo>
                    <a:pt x="17" y="31"/>
                  </a:lnTo>
                  <a:lnTo>
                    <a:pt x="16" y="31"/>
                  </a:lnTo>
                  <a:lnTo>
                    <a:pt x="15" y="31"/>
                  </a:lnTo>
                  <a:lnTo>
                    <a:pt x="14" y="31"/>
                  </a:lnTo>
                  <a:lnTo>
                    <a:pt x="12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9" y="31"/>
                  </a:lnTo>
                  <a:lnTo>
                    <a:pt x="8" y="31"/>
                  </a:lnTo>
                  <a:lnTo>
                    <a:pt x="7" y="31"/>
                  </a:lnTo>
                  <a:lnTo>
                    <a:pt x="5" y="31"/>
                  </a:lnTo>
                  <a:lnTo>
                    <a:pt x="4" y="31"/>
                  </a:lnTo>
                  <a:lnTo>
                    <a:pt x="3" y="31"/>
                  </a:lnTo>
                  <a:lnTo>
                    <a:pt x="2" y="31"/>
                  </a:lnTo>
                  <a:lnTo>
                    <a:pt x="1" y="31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3" y="25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7" y="25"/>
                  </a:lnTo>
                  <a:lnTo>
                    <a:pt x="7" y="24"/>
                  </a:lnTo>
                  <a:lnTo>
                    <a:pt x="7" y="22"/>
                  </a:lnTo>
                  <a:lnTo>
                    <a:pt x="8" y="22"/>
                  </a:lnTo>
                  <a:lnTo>
                    <a:pt x="8" y="21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0" y="19"/>
                  </a:lnTo>
                  <a:lnTo>
                    <a:pt x="10" y="18"/>
                  </a:lnTo>
                  <a:lnTo>
                    <a:pt x="10" y="17"/>
                  </a:lnTo>
                  <a:lnTo>
                    <a:pt x="11" y="17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6" y="12"/>
                  </a:lnTo>
                  <a:lnTo>
                    <a:pt x="17" y="12"/>
                  </a:lnTo>
                  <a:lnTo>
                    <a:pt x="18" y="11"/>
                  </a:lnTo>
                  <a:lnTo>
                    <a:pt x="19" y="10"/>
                  </a:lnTo>
                  <a:lnTo>
                    <a:pt x="21" y="10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5" y="5"/>
                  </a:lnTo>
                  <a:lnTo>
                    <a:pt x="28" y="4"/>
                  </a:lnTo>
                  <a:lnTo>
                    <a:pt x="29" y="3"/>
                  </a:lnTo>
                  <a:lnTo>
                    <a:pt x="30" y="3"/>
                  </a:lnTo>
                  <a:lnTo>
                    <a:pt x="31" y="1"/>
                  </a:lnTo>
                  <a:lnTo>
                    <a:pt x="31" y="3"/>
                  </a:lnTo>
                  <a:lnTo>
                    <a:pt x="31" y="4"/>
                  </a:lnTo>
                  <a:lnTo>
                    <a:pt x="31" y="5"/>
                  </a:lnTo>
                  <a:lnTo>
                    <a:pt x="32" y="5"/>
                  </a:lnTo>
                  <a:lnTo>
                    <a:pt x="32" y="6"/>
                  </a:lnTo>
                  <a:lnTo>
                    <a:pt x="32" y="7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7" y="6"/>
                  </a:lnTo>
                  <a:lnTo>
                    <a:pt x="38" y="7"/>
                  </a:lnTo>
                  <a:lnTo>
                    <a:pt x="43" y="3"/>
                  </a:lnTo>
                  <a:lnTo>
                    <a:pt x="43" y="1"/>
                  </a:lnTo>
                  <a:lnTo>
                    <a:pt x="43" y="0"/>
                  </a:lnTo>
                  <a:lnTo>
                    <a:pt x="44" y="0"/>
                  </a:lnTo>
                  <a:lnTo>
                    <a:pt x="44" y="3"/>
                  </a:lnTo>
                  <a:lnTo>
                    <a:pt x="44" y="4"/>
                  </a:lnTo>
                  <a:lnTo>
                    <a:pt x="44" y="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91" name="Freeform 28">
              <a:extLst>
                <a:ext uri="{FF2B5EF4-FFF2-40B4-BE49-F238E27FC236}">
                  <a16:creationId xmlns:a16="http://schemas.microsoft.com/office/drawing/2014/main" id="{D737970F-6D00-C03B-D87C-B7687DAB5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655" y="4354494"/>
              <a:ext cx="55761" cy="73369"/>
            </a:xfrm>
            <a:custGeom>
              <a:avLst/>
              <a:gdLst>
                <a:gd name="T0" fmla="*/ 10 w 38"/>
                <a:gd name="T1" fmla="*/ 1 h 50"/>
                <a:gd name="T2" fmla="*/ 12 w 38"/>
                <a:gd name="T3" fmla="*/ 4 h 50"/>
                <a:gd name="T4" fmla="*/ 14 w 38"/>
                <a:gd name="T5" fmla="*/ 6 h 50"/>
                <a:gd name="T6" fmla="*/ 18 w 38"/>
                <a:gd name="T7" fmla="*/ 6 h 50"/>
                <a:gd name="T8" fmla="*/ 18 w 38"/>
                <a:gd name="T9" fmla="*/ 9 h 50"/>
                <a:gd name="T10" fmla="*/ 18 w 38"/>
                <a:gd name="T11" fmla="*/ 12 h 50"/>
                <a:gd name="T12" fmla="*/ 20 w 38"/>
                <a:gd name="T13" fmla="*/ 15 h 50"/>
                <a:gd name="T14" fmla="*/ 23 w 38"/>
                <a:gd name="T15" fmla="*/ 19 h 50"/>
                <a:gd name="T16" fmla="*/ 25 w 38"/>
                <a:gd name="T17" fmla="*/ 22 h 50"/>
                <a:gd name="T18" fmla="*/ 27 w 38"/>
                <a:gd name="T19" fmla="*/ 23 h 50"/>
                <a:gd name="T20" fmla="*/ 27 w 38"/>
                <a:gd name="T21" fmla="*/ 26 h 50"/>
                <a:gd name="T22" fmla="*/ 24 w 38"/>
                <a:gd name="T23" fmla="*/ 26 h 50"/>
                <a:gd name="T24" fmla="*/ 24 w 38"/>
                <a:gd name="T25" fmla="*/ 29 h 50"/>
                <a:gd name="T26" fmla="*/ 26 w 38"/>
                <a:gd name="T27" fmla="*/ 30 h 50"/>
                <a:gd name="T28" fmla="*/ 30 w 38"/>
                <a:gd name="T29" fmla="*/ 30 h 50"/>
                <a:gd name="T30" fmla="*/ 28 w 38"/>
                <a:gd name="T31" fmla="*/ 33 h 50"/>
                <a:gd name="T32" fmla="*/ 32 w 38"/>
                <a:gd name="T33" fmla="*/ 33 h 50"/>
                <a:gd name="T34" fmla="*/ 35 w 38"/>
                <a:gd name="T35" fmla="*/ 33 h 50"/>
                <a:gd name="T36" fmla="*/ 38 w 38"/>
                <a:gd name="T37" fmla="*/ 34 h 50"/>
                <a:gd name="T38" fmla="*/ 37 w 38"/>
                <a:gd name="T39" fmla="*/ 36 h 50"/>
                <a:gd name="T40" fmla="*/ 38 w 38"/>
                <a:gd name="T41" fmla="*/ 39 h 50"/>
                <a:gd name="T42" fmla="*/ 37 w 38"/>
                <a:gd name="T43" fmla="*/ 42 h 50"/>
                <a:gd name="T44" fmla="*/ 35 w 38"/>
                <a:gd name="T45" fmla="*/ 44 h 50"/>
                <a:gd name="T46" fmla="*/ 34 w 38"/>
                <a:gd name="T47" fmla="*/ 47 h 50"/>
                <a:gd name="T48" fmla="*/ 32 w 38"/>
                <a:gd name="T49" fmla="*/ 48 h 50"/>
                <a:gd name="T50" fmla="*/ 30 w 38"/>
                <a:gd name="T51" fmla="*/ 49 h 50"/>
                <a:gd name="T52" fmla="*/ 27 w 38"/>
                <a:gd name="T53" fmla="*/ 50 h 50"/>
                <a:gd name="T54" fmla="*/ 24 w 38"/>
                <a:gd name="T55" fmla="*/ 50 h 50"/>
                <a:gd name="T56" fmla="*/ 24 w 38"/>
                <a:gd name="T57" fmla="*/ 47 h 50"/>
                <a:gd name="T58" fmla="*/ 20 w 38"/>
                <a:gd name="T59" fmla="*/ 47 h 50"/>
                <a:gd name="T60" fmla="*/ 18 w 38"/>
                <a:gd name="T61" fmla="*/ 48 h 50"/>
                <a:gd name="T62" fmla="*/ 15 w 38"/>
                <a:gd name="T63" fmla="*/ 49 h 50"/>
                <a:gd name="T64" fmla="*/ 12 w 38"/>
                <a:gd name="T65" fmla="*/ 49 h 50"/>
                <a:gd name="T66" fmla="*/ 8 w 38"/>
                <a:gd name="T67" fmla="*/ 49 h 50"/>
                <a:gd name="T68" fmla="*/ 6 w 38"/>
                <a:gd name="T69" fmla="*/ 48 h 50"/>
                <a:gd name="T70" fmla="*/ 5 w 38"/>
                <a:gd name="T71" fmla="*/ 46 h 50"/>
                <a:gd name="T72" fmla="*/ 4 w 38"/>
                <a:gd name="T73" fmla="*/ 43 h 50"/>
                <a:gd name="T74" fmla="*/ 4 w 38"/>
                <a:gd name="T75" fmla="*/ 40 h 50"/>
                <a:gd name="T76" fmla="*/ 7 w 38"/>
                <a:gd name="T77" fmla="*/ 40 h 50"/>
                <a:gd name="T78" fmla="*/ 11 w 38"/>
                <a:gd name="T79" fmla="*/ 40 h 50"/>
                <a:gd name="T80" fmla="*/ 14 w 38"/>
                <a:gd name="T81" fmla="*/ 40 h 50"/>
                <a:gd name="T82" fmla="*/ 18 w 38"/>
                <a:gd name="T83" fmla="*/ 40 h 50"/>
                <a:gd name="T84" fmla="*/ 18 w 38"/>
                <a:gd name="T85" fmla="*/ 36 h 50"/>
                <a:gd name="T86" fmla="*/ 18 w 38"/>
                <a:gd name="T87" fmla="*/ 33 h 50"/>
                <a:gd name="T88" fmla="*/ 18 w 38"/>
                <a:gd name="T89" fmla="*/ 29 h 50"/>
                <a:gd name="T90" fmla="*/ 15 w 38"/>
                <a:gd name="T91" fmla="*/ 28 h 50"/>
                <a:gd name="T92" fmla="*/ 14 w 38"/>
                <a:gd name="T93" fmla="*/ 26 h 50"/>
                <a:gd name="T94" fmla="*/ 12 w 38"/>
                <a:gd name="T95" fmla="*/ 25 h 50"/>
                <a:gd name="T96" fmla="*/ 12 w 38"/>
                <a:gd name="T97" fmla="*/ 21 h 50"/>
                <a:gd name="T98" fmla="*/ 12 w 38"/>
                <a:gd name="T99" fmla="*/ 18 h 50"/>
                <a:gd name="T100" fmla="*/ 10 w 38"/>
                <a:gd name="T101" fmla="*/ 16 h 50"/>
                <a:gd name="T102" fmla="*/ 8 w 38"/>
                <a:gd name="T103" fmla="*/ 14 h 50"/>
                <a:gd name="T104" fmla="*/ 6 w 38"/>
                <a:gd name="T105" fmla="*/ 13 h 50"/>
                <a:gd name="T106" fmla="*/ 5 w 38"/>
                <a:gd name="T107" fmla="*/ 11 h 50"/>
                <a:gd name="T108" fmla="*/ 1 w 38"/>
                <a:gd name="T109" fmla="*/ 11 h 50"/>
                <a:gd name="T110" fmla="*/ 0 w 38"/>
                <a:gd name="T111" fmla="*/ 8 h 50"/>
                <a:gd name="T112" fmla="*/ 3 w 38"/>
                <a:gd name="T113" fmla="*/ 7 h 50"/>
                <a:gd name="T114" fmla="*/ 4 w 38"/>
                <a:gd name="T115" fmla="*/ 5 h 50"/>
                <a:gd name="T116" fmla="*/ 3 w 38"/>
                <a:gd name="T117" fmla="*/ 2 h 50"/>
                <a:gd name="T118" fmla="*/ 3 w 38"/>
                <a:gd name="T119" fmla="*/ 1 h 50"/>
                <a:gd name="T120" fmla="*/ 5 w 38"/>
                <a:gd name="T12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" h="50">
                  <a:moveTo>
                    <a:pt x="7" y="0"/>
                  </a:moveTo>
                  <a:lnTo>
                    <a:pt x="8" y="0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3" y="6"/>
                  </a:lnTo>
                  <a:lnTo>
                    <a:pt x="14" y="6"/>
                  </a:lnTo>
                  <a:lnTo>
                    <a:pt x="15" y="6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8" y="12"/>
                  </a:lnTo>
                  <a:lnTo>
                    <a:pt x="19" y="13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21" y="16"/>
                  </a:lnTo>
                  <a:lnTo>
                    <a:pt x="21" y="18"/>
                  </a:lnTo>
                  <a:lnTo>
                    <a:pt x="23" y="19"/>
                  </a:lnTo>
                  <a:lnTo>
                    <a:pt x="24" y="20"/>
                  </a:lnTo>
                  <a:lnTo>
                    <a:pt x="25" y="21"/>
                  </a:lnTo>
                  <a:lnTo>
                    <a:pt x="25" y="22"/>
                  </a:lnTo>
                  <a:lnTo>
                    <a:pt x="26" y="22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8" y="26"/>
                  </a:lnTo>
                  <a:lnTo>
                    <a:pt x="27" y="26"/>
                  </a:lnTo>
                  <a:lnTo>
                    <a:pt x="26" y="26"/>
                  </a:lnTo>
                  <a:lnTo>
                    <a:pt x="25" y="26"/>
                  </a:lnTo>
                  <a:lnTo>
                    <a:pt x="24" y="26"/>
                  </a:lnTo>
                  <a:lnTo>
                    <a:pt x="24" y="27"/>
                  </a:lnTo>
                  <a:lnTo>
                    <a:pt x="24" y="28"/>
                  </a:lnTo>
                  <a:lnTo>
                    <a:pt x="24" y="29"/>
                  </a:lnTo>
                  <a:lnTo>
                    <a:pt x="24" y="30"/>
                  </a:lnTo>
                  <a:lnTo>
                    <a:pt x="25" y="30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28" y="32"/>
                  </a:lnTo>
                  <a:lnTo>
                    <a:pt x="28" y="33"/>
                  </a:lnTo>
                  <a:lnTo>
                    <a:pt x="30" y="33"/>
                  </a:lnTo>
                  <a:lnTo>
                    <a:pt x="31" y="33"/>
                  </a:lnTo>
                  <a:lnTo>
                    <a:pt x="32" y="33"/>
                  </a:lnTo>
                  <a:lnTo>
                    <a:pt x="33" y="33"/>
                  </a:lnTo>
                  <a:lnTo>
                    <a:pt x="34" y="33"/>
                  </a:lnTo>
                  <a:lnTo>
                    <a:pt x="35" y="33"/>
                  </a:lnTo>
                  <a:lnTo>
                    <a:pt x="37" y="33"/>
                  </a:lnTo>
                  <a:lnTo>
                    <a:pt x="38" y="33"/>
                  </a:lnTo>
                  <a:lnTo>
                    <a:pt x="38" y="34"/>
                  </a:lnTo>
                  <a:lnTo>
                    <a:pt x="38" y="35"/>
                  </a:lnTo>
                  <a:lnTo>
                    <a:pt x="38" y="36"/>
                  </a:lnTo>
                  <a:lnTo>
                    <a:pt x="37" y="36"/>
                  </a:lnTo>
                  <a:lnTo>
                    <a:pt x="37" y="37"/>
                  </a:lnTo>
                  <a:lnTo>
                    <a:pt x="37" y="39"/>
                  </a:lnTo>
                  <a:lnTo>
                    <a:pt x="38" y="39"/>
                  </a:lnTo>
                  <a:lnTo>
                    <a:pt x="38" y="40"/>
                  </a:lnTo>
                  <a:lnTo>
                    <a:pt x="38" y="41"/>
                  </a:lnTo>
                  <a:lnTo>
                    <a:pt x="37" y="42"/>
                  </a:lnTo>
                  <a:lnTo>
                    <a:pt x="37" y="43"/>
                  </a:lnTo>
                  <a:lnTo>
                    <a:pt x="35" y="43"/>
                  </a:lnTo>
                  <a:lnTo>
                    <a:pt x="35" y="44"/>
                  </a:lnTo>
                  <a:lnTo>
                    <a:pt x="34" y="44"/>
                  </a:lnTo>
                  <a:lnTo>
                    <a:pt x="34" y="46"/>
                  </a:lnTo>
                  <a:lnTo>
                    <a:pt x="34" y="47"/>
                  </a:lnTo>
                  <a:lnTo>
                    <a:pt x="33" y="47"/>
                  </a:lnTo>
                  <a:lnTo>
                    <a:pt x="33" y="48"/>
                  </a:lnTo>
                  <a:lnTo>
                    <a:pt x="32" y="48"/>
                  </a:lnTo>
                  <a:lnTo>
                    <a:pt x="32" y="49"/>
                  </a:lnTo>
                  <a:lnTo>
                    <a:pt x="31" y="49"/>
                  </a:lnTo>
                  <a:lnTo>
                    <a:pt x="30" y="49"/>
                  </a:lnTo>
                  <a:lnTo>
                    <a:pt x="28" y="49"/>
                  </a:lnTo>
                  <a:lnTo>
                    <a:pt x="27" y="49"/>
                  </a:lnTo>
                  <a:lnTo>
                    <a:pt x="27" y="50"/>
                  </a:lnTo>
                  <a:lnTo>
                    <a:pt x="26" y="50"/>
                  </a:lnTo>
                  <a:lnTo>
                    <a:pt x="25" y="50"/>
                  </a:lnTo>
                  <a:lnTo>
                    <a:pt x="24" y="50"/>
                  </a:lnTo>
                  <a:lnTo>
                    <a:pt x="24" y="49"/>
                  </a:lnTo>
                  <a:lnTo>
                    <a:pt x="24" y="48"/>
                  </a:lnTo>
                  <a:lnTo>
                    <a:pt x="24" y="47"/>
                  </a:lnTo>
                  <a:lnTo>
                    <a:pt x="23" y="47"/>
                  </a:lnTo>
                  <a:lnTo>
                    <a:pt x="21" y="47"/>
                  </a:lnTo>
                  <a:lnTo>
                    <a:pt x="20" y="47"/>
                  </a:lnTo>
                  <a:lnTo>
                    <a:pt x="19" y="47"/>
                  </a:lnTo>
                  <a:lnTo>
                    <a:pt x="18" y="47"/>
                  </a:lnTo>
                  <a:lnTo>
                    <a:pt x="18" y="48"/>
                  </a:lnTo>
                  <a:lnTo>
                    <a:pt x="18" y="49"/>
                  </a:lnTo>
                  <a:lnTo>
                    <a:pt x="17" y="49"/>
                  </a:lnTo>
                  <a:lnTo>
                    <a:pt x="15" y="49"/>
                  </a:lnTo>
                  <a:lnTo>
                    <a:pt x="14" y="49"/>
                  </a:lnTo>
                  <a:lnTo>
                    <a:pt x="13" y="49"/>
                  </a:lnTo>
                  <a:lnTo>
                    <a:pt x="12" y="49"/>
                  </a:lnTo>
                  <a:lnTo>
                    <a:pt x="11" y="49"/>
                  </a:lnTo>
                  <a:lnTo>
                    <a:pt x="10" y="49"/>
                  </a:lnTo>
                  <a:lnTo>
                    <a:pt x="8" y="49"/>
                  </a:lnTo>
                  <a:lnTo>
                    <a:pt x="7" y="49"/>
                  </a:lnTo>
                  <a:lnTo>
                    <a:pt x="7" y="48"/>
                  </a:lnTo>
                  <a:lnTo>
                    <a:pt x="6" y="48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5" y="46"/>
                  </a:lnTo>
                  <a:lnTo>
                    <a:pt x="4" y="46"/>
                  </a:lnTo>
                  <a:lnTo>
                    <a:pt x="4" y="44"/>
                  </a:lnTo>
                  <a:lnTo>
                    <a:pt x="4" y="43"/>
                  </a:lnTo>
                  <a:lnTo>
                    <a:pt x="4" y="42"/>
                  </a:lnTo>
                  <a:lnTo>
                    <a:pt x="4" y="41"/>
                  </a:lnTo>
                  <a:lnTo>
                    <a:pt x="4" y="40"/>
                  </a:lnTo>
                  <a:lnTo>
                    <a:pt x="5" y="40"/>
                  </a:lnTo>
                  <a:lnTo>
                    <a:pt x="6" y="40"/>
                  </a:lnTo>
                  <a:lnTo>
                    <a:pt x="7" y="40"/>
                  </a:lnTo>
                  <a:lnTo>
                    <a:pt x="8" y="40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2" y="40"/>
                  </a:lnTo>
                  <a:lnTo>
                    <a:pt x="13" y="40"/>
                  </a:lnTo>
                  <a:lnTo>
                    <a:pt x="14" y="40"/>
                  </a:lnTo>
                  <a:lnTo>
                    <a:pt x="15" y="40"/>
                  </a:lnTo>
                  <a:lnTo>
                    <a:pt x="17" y="40"/>
                  </a:lnTo>
                  <a:lnTo>
                    <a:pt x="18" y="40"/>
                  </a:lnTo>
                  <a:lnTo>
                    <a:pt x="18" y="39"/>
                  </a:lnTo>
                  <a:lnTo>
                    <a:pt x="18" y="37"/>
                  </a:lnTo>
                  <a:lnTo>
                    <a:pt x="18" y="36"/>
                  </a:lnTo>
                  <a:lnTo>
                    <a:pt x="18" y="35"/>
                  </a:lnTo>
                  <a:lnTo>
                    <a:pt x="18" y="34"/>
                  </a:lnTo>
                  <a:lnTo>
                    <a:pt x="18" y="33"/>
                  </a:lnTo>
                  <a:lnTo>
                    <a:pt x="18" y="32"/>
                  </a:lnTo>
                  <a:lnTo>
                    <a:pt x="18" y="30"/>
                  </a:lnTo>
                  <a:lnTo>
                    <a:pt x="18" y="29"/>
                  </a:lnTo>
                  <a:lnTo>
                    <a:pt x="18" y="28"/>
                  </a:lnTo>
                  <a:lnTo>
                    <a:pt x="17" y="28"/>
                  </a:lnTo>
                  <a:lnTo>
                    <a:pt x="15" y="28"/>
                  </a:lnTo>
                  <a:lnTo>
                    <a:pt x="15" y="27"/>
                  </a:lnTo>
                  <a:lnTo>
                    <a:pt x="15" y="26"/>
                  </a:lnTo>
                  <a:lnTo>
                    <a:pt x="14" y="26"/>
                  </a:lnTo>
                  <a:lnTo>
                    <a:pt x="13" y="26"/>
                  </a:lnTo>
                  <a:lnTo>
                    <a:pt x="13" y="25"/>
                  </a:lnTo>
                  <a:lnTo>
                    <a:pt x="12" y="25"/>
                  </a:lnTo>
                  <a:lnTo>
                    <a:pt x="12" y="23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10" y="15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6" y="12"/>
                  </a:lnTo>
                  <a:lnTo>
                    <a:pt x="6" y="11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1" y="11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1" y="8"/>
                  </a:lnTo>
                  <a:lnTo>
                    <a:pt x="3" y="8"/>
                  </a:lnTo>
                  <a:lnTo>
                    <a:pt x="3" y="7"/>
                  </a:lnTo>
                  <a:lnTo>
                    <a:pt x="3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2"/>
                  </a:lnTo>
                  <a:lnTo>
                    <a:pt x="3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92" name="Freeform 34">
              <a:extLst>
                <a:ext uri="{FF2B5EF4-FFF2-40B4-BE49-F238E27FC236}">
                  <a16:creationId xmlns:a16="http://schemas.microsoft.com/office/drawing/2014/main" id="{FBEC844B-C164-18E8-50F0-2F7C428FD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7839" y="4423461"/>
              <a:ext cx="66033" cy="66033"/>
            </a:xfrm>
            <a:custGeom>
              <a:avLst/>
              <a:gdLst>
                <a:gd name="T0" fmla="*/ 45 w 45"/>
                <a:gd name="T1" fmla="*/ 2 h 45"/>
                <a:gd name="T2" fmla="*/ 45 w 45"/>
                <a:gd name="T3" fmla="*/ 6 h 45"/>
                <a:gd name="T4" fmla="*/ 45 w 45"/>
                <a:gd name="T5" fmla="*/ 9 h 45"/>
                <a:gd name="T6" fmla="*/ 42 w 45"/>
                <a:gd name="T7" fmla="*/ 10 h 45"/>
                <a:gd name="T8" fmla="*/ 41 w 45"/>
                <a:gd name="T9" fmla="*/ 13 h 45"/>
                <a:gd name="T10" fmla="*/ 38 w 45"/>
                <a:gd name="T11" fmla="*/ 13 h 45"/>
                <a:gd name="T12" fmla="*/ 36 w 45"/>
                <a:gd name="T13" fmla="*/ 15 h 45"/>
                <a:gd name="T14" fmla="*/ 35 w 45"/>
                <a:gd name="T15" fmla="*/ 17 h 45"/>
                <a:gd name="T16" fmla="*/ 34 w 45"/>
                <a:gd name="T17" fmla="*/ 21 h 45"/>
                <a:gd name="T18" fmla="*/ 34 w 45"/>
                <a:gd name="T19" fmla="*/ 24 h 45"/>
                <a:gd name="T20" fmla="*/ 34 w 45"/>
                <a:gd name="T21" fmla="*/ 28 h 45"/>
                <a:gd name="T22" fmla="*/ 31 w 45"/>
                <a:gd name="T23" fmla="*/ 28 h 45"/>
                <a:gd name="T24" fmla="*/ 25 w 45"/>
                <a:gd name="T25" fmla="*/ 28 h 45"/>
                <a:gd name="T26" fmla="*/ 22 w 45"/>
                <a:gd name="T27" fmla="*/ 30 h 45"/>
                <a:gd name="T28" fmla="*/ 22 w 45"/>
                <a:gd name="T29" fmla="*/ 34 h 45"/>
                <a:gd name="T30" fmla="*/ 22 w 45"/>
                <a:gd name="T31" fmla="*/ 37 h 45"/>
                <a:gd name="T32" fmla="*/ 22 w 45"/>
                <a:gd name="T33" fmla="*/ 41 h 45"/>
                <a:gd name="T34" fmla="*/ 24 w 45"/>
                <a:gd name="T35" fmla="*/ 43 h 45"/>
                <a:gd name="T36" fmla="*/ 22 w 45"/>
                <a:gd name="T37" fmla="*/ 45 h 45"/>
                <a:gd name="T38" fmla="*/ 19 w 45"/>
                <a:gd name="T39" fmla="*/ 45 h 45"/>
                <a:gd name="T40" fmla="*/ 15 w 45"/>
                <a:gd name="T41" fmla="*/ 45 h 45"/>
                <a:gd name="T42" fmla="*/ 12 w 45"/>
                <a:gd name="T43" fmla="*/ 45 h 45"/>
                <a:gd name="T44" fmla="*/ 10 w 45"/>
                <a:gd name="T45" fmla="*/ 44 h 45"/>
                <a:gd name="T46" fmla="*/ 7 w 45"/>
                <a:gd name="T47" fmla="*/ 43 h 45"/>
                <a:gd name="T48" fmla="*/ 5 w 45"/>
                <a:gd name="T49" fmla="*/ 42 h 45"/>
                <a:gd name="T50" fmla="*/ 3 w 45"/>
                <a:gd name="T51" fmla="*/ 41 h 45"/>
                <a:gd name="T52" fmla="*/ 0 w 45"/>
                <a:gd name="T53" fmla="*/ 37 h 45"/>
                <a:gd name="T54" fmla="*/ 0 w 45"/>
                <a:gd name="T55" fmla="*/ 22 h 45"/>
                <a:gd name="T56" fmla="*/ 1 w 45"/>
                <a:gd name="T57" fmla="*/ 13 h 45"/>
                <a:gd name="T58" fmla="*/ 4 w 45"/>
                <a:gd name="T59" fmla="*/ 11 h 45"/>
                <a:gd name="T60" fmla="*/ 7 w 45"/>
                <a:gd name="T61" fmla="*/ 11 h 45"/>
                <a:gd name="T62" fmla="*/ 8 w 45"/>
                <a:gd name="T63" fmla="*/ 11 h 45"/>
                <a:gd name="T64" fmla="*/ 11 w 45"/>
                <a:gd name="T65" fmla="*/ 13 h 45"/>
                <a:gd name="T66" fmla="*/ 12 w 45"/>
                <a:gd name="T67" fmla="*/ 15 h 45"/>
                <a:gd name="T68" fmla="*/ 13 w 45"/>
                <a:gd name="T69" fmla="*/ 15 h 45"/>
                <a:gd name="T70" fmla="*/ 15 w 45"/>
                <a:gd name="T71" fmla="*/ 16 h 45"/>
                <a:gd name="T72" fmla="*/ 17 w 45"/>
                <a:gd name="T73" fmla="*/ 18 h 45"/>
                <a:gd name="T74" fmla="*/ 19 w 45"/>
                <a:gd name="T75" fmla="*/ 20 h 45"/>
                <a:gd name="T76" fmla="*/ 21 w 45"/>
                <a:gd name="T77" fmla="*/ 21 h 45"/>
                <a:gd name="T78" fmla="*/ 22 w 45"/>
                <a:gd name="T79" fmla="*/ 18 h 45"/>
                <a:gd name="T80" fmla="*/ 22 w 45"/>
                <a:gd name="T81" fmla="*/ 15 h 45"/>
                <a:gd name="T82" fmla="*/ 22 w 45"/>
                <a:gd name="T83" fmla="*/ 11 h 45"/>
                <a:gd name="T84" fmla="*/ 24 w 45"/>
                <a:gd name="T85" fmla="*/ 9 h 45"/>
                <a:gd name="T86" fmla="*/ 25 w 45"/>
                <a:gd name="T87" fmla="*/ 7 h 45"/>
                <a:gd name="T88" fmla="*/ 28 w 45"/>
                <a:gd name="T89" fmla="*/ 7 h 45"/>
                <a:gd name="T90" fmla="*/ 28 w 45"/>
                <a:gd name="T91" fmla="*/ 3 h 45"/>
                <a:gd name="T92" fmla="*/ 31 w 45"/>
                <a:gd name="T93" fmla="*/ 2 h 45"/>
                <a:gd name="T94" fmla="*/ 34 w 45"/>
                <a:gd name="T95" fmla="*/ 2 h 45"/>
                <a:gd name="T96" fmla="*/ 38 w 45"/>
                <a:gd name="T97" fmla="*/ 2 h 45"/>
                <a:gd name="T98" fmla="*/ 39 w 45"/>
                <a:gd name="T99" fmla="*/ 0 h 45"/>
                <a:gd name="T100" fmla="*/ 42 w 45"/>
                <a:gd name="T10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5" h="45">
                  <a:moveTo>
                    <a:pt x="45" y="0"/>
                  </a:moveTo>
                  <a:lnTo>
                    <a:pt x="45" y="1"/>
                  </a:lnTo>
                  <a:lnTo>
                    <a:pt x="45" y="2"/>
                  </a:lnTo>
                  <a:lnTo>
                    <a:pt x="45" y="3"/>
                  </a:lnTo>
                  <a:lnTo>
                    <a:pt x="45" y="4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8"/>
                  </a:lnTo>
                  <a:lnTo>
                    <a:pt x="45" y="9"/>
                  </a:lnTo>
                  <a:lnTo>
                    <a:pt x="44" y="9"/>
                  </a:lnTo>
                  <a:lnTo>
                    <a:pt x="42" y="9"/>
                  </a:lnTo>
                  <a:lnTo>
                    <a:pt x="42" y="10"/>
                  </a:lnTo>
                  <a:lnTo>
                    <a:pt x="42" y="11"/>
                  </a:lnTo>
                  <a:lnTo>
                    <a:pt x="41" y="11"/>
                  </a:lnTo>
                  <a:lnTo>
                    <a:pt x="41" y="13"/>
                  </a:lnTo>
                  <a:lnTo>
                    <a:pt x="40" y="13"/>
                  </a:lnTo>
                  <a:lnTo>
                    <a:pt x="39" y="13"/>
                  </a:lnTo>
                  <a:lnTo>
                    <a:pt x="38" y="13"/>
                  </a:lnTo>
                  <a:lnTo>
                    <a:pt x="36" y="13"/>
                  </a:lnTo>
                  <a:lnTo>
                    <a:pt x="36" y="14"/>
                  </a:lnTo>
                  <a:lnTo>
                    <a:pt x="36" y="15"/>
                  </a:lnTo>
                  <a:lnTo>
                    <a:pt x="36" y="16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4" y="18"/>
                  </a:lnTo>
                  <a:lnTo>
                    <a:pt x="34" y="20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4" y="23"/>
                  </a:lnTo>
                  <a:lnTo>
                    <a:pt x="34" y="24"/>
                  </a:lnTo>
                  <a:lnTo>
                    <a:pt x="34" y="25"/>
                  </a:lnTo>
                  <a:lnTo>
                    <a:pt x="34" y="27"/>
                  </a:lnTo>
                  <a:lnTo>
                    <a:pt x="34" y="28"/>
                  </a:lnTo>
                  <a:lnTo>
                    <a:pt x="33" y="28"/>
                  </a:lnTo>
                  <a:lnTo>
                    <a:pt x="32" y="28"/>
                  </a:lnTo>
                  <a:lnTo>
                    <a:pt x="31" y="28"/>
                  </a:lnTo>
                  <a:lnTo>
                    <a:pt x="28" y="28"/>
                  </a:lnTo>
                  <a:lnTo>
                    <a:pt x="27" y="28"/>
                  </a:lnTo>
                  <a:lnTo>
                    <a:pt x="25" y="28"/>
                  </a:lnTo>
                  <a:lnTo>
                    <a:pt x="22" y="28"/>
                  </a:lnTo>
                  <a:lnTo>
                    <a:pt x="22" y="29"/>
                  </a:lnTo>
                  <a:lnTo>
                    <a:pt x="22" y="30"/>
                  </a:lnTo>
                  <a:lnTo>
                    <a:pt x="22" y="31"/>
                  </a:lnTo>
                  <a:lnTo>
                    <a:pt x="22" y="32"/>
                  </a:lnTo>
                  <a:lnTo>
                    <a:pt x="22" y="34"/>
                  </a:lnTo>
                  <a:lnTo>
                    <a:pt x="22" y="35"/>
                  </a:lnTo>
                  <a:lnTo>
                    <a:pt x="22" y="36"/>
                  </a:lnTo>
                  <a:lnTo>
                    <a:pt x="22" y="37"/>
                  </a:lnTo>
                  <a:lnTo>
                    <a:pt x="22" y="38"/>
                  </a:lnTo>
                  <a:lnTo>
                    <a:pt x="22" y="39"/>
                  </a:lnTo>
                  <a:lnTo>
                    <a:pt x="22" y="41"/>
                  </a:lnTo>
                  <a:lnTo>
                    <a:pt x="22" y="42"/>
                  </a:lnTo>
                  <a:lnTo>
                    <a:pt x="24" y="42"/>
                  </a:lnTo>
                  <a:lnTo>
                    <a:pt x="24" y="43"/>
                  </a:lnTo>
                  <a:lnTo>
                    <a:pt x="24" y="44"/>
                  </a:lnTo>
                  <a:lnTo>
                    <a:pt x="22" y="44"/>
                  </a:lnTo>
                  <a:lnTo>
                    <a:pt x="22" y="45"/>
                  </a:lnTo>
                  <a:lnTo>
                    <a:pt x="21" y="45"/>
                  </a:lnTo>
                  <a:lnTo>
                    <a:pt x="20" y="45"/>
                  </a:lnTo>
                  <a:lnTo>
                    <a:pt x="19" y="45"/>
                  </a:lnTo>
                  <a:lnTo>
                    <a:pt x="18" y="45"/>
                  </a:lnTo>
                  <a:lnTo>
                    <a:pt x="17" y="45"/>
                  </a:lnTo>
                  <a:lnTo>
                    <a:pt x="15" y="45"/>
                  </a:lnTo>
                  <a:lnTo>
                    <a:pt x="14" y="45"/>
                  </a:lnTo>
                  <a:lnTo>
                    <a:pt x="13" y="45"/>
                  </a:lnTo>
                  <a:lnTo>
                    <a:pt x="12" y="45"/>
                  </a:lnTo>
                  <a:lnTo>
                    <a:pt x="12" y="44"/>
                  </a:lnTo>
                  <a:lnTo>
                    <a:pt x="11" y="44"/>
                  </a:lnTo>
                  <a:lnTo>
                    <a:pt x="10" y="44"/>
                  </a:lnTo>
                  <a:lnTo>
                    <a:pt x="10" y="43"/>
                  </a:lnTo>
                  <a:lnTo>
                    <a:pt x="8" y="43"/>
                  </a:lnTo>
                  <a:lnTo>
                    <a:pt x="7" y="43"/>
                  </a:lnTo>
                  <a:lnTo>
                    <a:pt x="7" y="42"/>
                  </a:lnTo>
                  <a:lnTo>
                    <a:pt x="6" y="42"/>
                  </a:lnTo>
                  <a:lnTo>
                    <a:pt x="5" y="42"/>
                  </a:lnTo>
                  <a:lnTo>
                    <a:pt x="4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1" y="41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3" y="13"/>
                  </a:lnTo>
                  <a:lnTo>
                    <a:pt x="3" y="11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8" y="11"/>
                  </a:lnTo>
                  <a:lnTo>
                    <a:pt x="10" y="11"/>
                  </a:lnTo>
                  <a:lnTo>
                    <a:pt x="11" y="11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1" y="14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2" y="15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5" y="15"/>
                  </a:lnTo>
                  <a:lnTo>
                    <a:pt x="15" y="16"/>
                  </a:lnTo>
                  <a:lnTo>
                    <a:pt x="15" y="17"/>
                  </a:lnTo>
                  <a:lnTo>
                    <a:pt x="15" y="18"/>
                  </a:lnTo>
                  <a:lnTo>
                    <a:pt x="17" y="18"/>
                  </a:lnTo>
                  <a:lnTo>
                    <a:pt x="18" y="18"/>
                  </a:lnTo>
                  <a:lnTo>
                    <a:pt x="19" y="18"/>
                  </a:lnTo>
                  <a:lnTo>
                    <a:pt x="19" y="20"/>
                  </a:lnTo>
                  <a:lnTo>
                    <a:pt x="19" y="21"/>
                  </a:lnTo>
                  <a:lnTo>
                    <a:pt x="20" y="21"/>
                  </a:lnTo>
                  <a:lnTo>
                    <a:pt x="21" y="21"/>
                  </a:lnTo>
                  <a:lnTo>
                    <a:pt x="22" y="21"/>
                  </a:lnTo>
                  <a:lnTo>
                    <a:pt x="22" y="20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2" y="16"/>
                  </a:lnTo>
                  <a:lnTo>
                    <a:pt x="22" y="15"/>
                  </a:lnTo>
                  <a:lnTo>
                    <a:pt x="22" y="14"/>
                  </a:lnTo>
                  <a:lnTo>
                    <a:pt x="22" y="13"/>
                  </a:lnTo>
                  <a:lnTo>
                    <a:pt x="22" y="11"/>
                  </a:lnTo>
                  <a:lnTo>
                    <a:pt x="22" y="10"/>
                  </a:lnTo>
                  <a:lnTo>
                    <a:pt x="22" y="9"/>
                  </a:lnTo>
                  <a:lnTo>
                    <a:pt x="24" y="9"/>
                  </a:lnTo>
                  <a:lnTo>
                    <a:pt x="25" y="9"/>
                  </a:lnTo>
                  <a:lnTo>
                    <a:pt x="25" y="8"/>
                  </a:lnTo>
                  <a:lnTo>
                    <a:pt x="25" y="7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28" y="4"/>
                  </a:lnTo>
                  <a:lnTo>
                    <a:pt x="28" y="3"/>
                  </a:lnTo>
                  <a:lnTo>
                    <a:pt x="28" y="2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4" y="2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39" y="2"/>
                  </a:lnTo>
                  <a:lnTo>
                    <a:pt x="39" y="1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393" name="Freeform 35">
              <a:extLst>
                <a:ext uri="{FF2B5EF4-FFF2-40B4-BE49-F238E27FC236}">
                  <a16:creationId xmlns:a16="http://schemas.microsoft.com/office/drawing/2014/main" id="{5286962B-2127-938A-BF2E-E074590B3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730" y="4411722"/>
              <a:ext cx="73369" cy="71903"/>
            </a:xfrm>
            <a:custGeom>
              <a:avLst/>
              <a:gdLst>
                <a:gd name="T0" fmla="*/ 35 w 50"/>
                <a:gd name="T1" fmla="*/ 0 h 49"/>
                <a:gd name="T2" fmla="*/ 38 w 50"/>
                <a:gd name="T3" fmla="*/ 1 h 49"/>
                <a:gd name="T4" fmla="*/ 38 w 50"/>
                <a:gd name="T5" fmla="*/ 4 h 49"/>
                <a:gd name="T6" fmla="*/ 39 w 50"/>
                <a:gd name="T7" fmla="*/ 7 h 49"/>
                <a:gd name="T8" fmla="*/ 39 w 50"/>
                <a:gd name="T9" fmla="*/ 10 h 49"/>
                <a:gd name="T10" fmla="*/ 36 w 50"/>
                <a:gd name="T11" fmla="*/ 11 h 49"/>
                <a:gd name="T12" fmla="*/ 33 w 50"/>
                <a:gd name="T13" fmla="*/ 11 h 49"/>
                <a:gd name="T14" fmla="*/ 33 w 50"/>
                <a:gd name="T15" fmla="*/ 15 h 49"/>
                <a:gd name="T16" fmla="*/ 33 w 50"/>
                <a:gd name="T17" fmla="*/ 18 h 49"/>
                <a:gd name="T18" fmla="*/ 33 w 50"/>
                <a:gd name="T19" fmla="*/ 22 h 49"/>
                <a:gd name="T20" fmla="*/ 36 w 50"/>
                <a:gd name="T21" fmla="*/ 22 h 49"/>
                <a:gd name="T22" fmla="*/ 38 w 50"/>
                <a:gd name="T23" fmla="*/ 24 h 49"/>
                <a:gd name="T24" fmla="*/ 40 w 50"/>
                <a:gd name="T25" fmla="*/ 25 h 49"/>
                <a:gd name="T26" fmla="*/ 41 w 50"/>
                <a:gd name="T27" fmla="*/ 28 h 49"/>
                <a:gd name="T28" fmla="*/ 45 w 50"/>
                <a:gd name="T29" fmla="*/ 28 h 49"/>
                <a:gd name="T30" fmla="*/ 47 w 50"/>
                <a:gd name="T31" fmla="*/ 29 h 49"/>
                <a:gd name="T32" fmla="*/ 48 w 50"/>
                <a:gd name="T33" fmla="*/ 31 h 49"/>
                <a:gd name="T34" fmla="*/ 49 w 50"/>
                <a:gd name="T35" fmla="*/ 33 h 49"/>
                <a:gd name="T36" fmla="*/ 50 w 50"/>
                <a:gd name="T37" fmla="*/ 36 h 49"/>
                <a:gd name="T38" fmla="*/ 49 w 50"/>
                <a:gd name="T39" fmla="*/ 38 h 49"/>
                <a:gd name="T40" fmla="*/ 50 w 50"/>
                <a:gd name="T41" fmla="*/ 40 h 49"/>
                <a:gd name="T42" fmla="*/ 47 w 50"/>
                <a:gd name="T43" fmla="*/ 39 h 49"/>
                <a:gd name="T44" fmla="*/ 45 w 50"/>
                <a:gd name="T45" fmla="*/ 40 h 49"/>
                <a:gd name="T46" fmla="*/ 40 w 50"/>
                <a:gd name="T47" fmla="*/ 40 h 49"/>
                <a:gd name="T48" fmla="*/ 38 w 50"/>
                <a:gd name="T49" fmla="*/ 39 h 49"/>
                <a:gd name="T50" fmla="*/ 35 w 50"/>
                <a:gd name="T51" fmla="*/ 38 h 49"/>
                <a:gd name="T52" fmla="*/ 33 w 50"/>
                <a:gd name="T53" fmla="*/ 39 h 49"/>
                <a:gd name="T54" fmla="*/ 31 w 50"/>
                <a:gd name="T55" fmla="*/ 40 h 49"/>
                <a:gd name="T56" fmla="*/ 29 w 50"/>
                <a:gd name="T57" fmla="*/ 43 h 49"/>
                <a:gd name="T58" fmla="*/ 28 w 50"/>
                <a:gd name="T59" fmla="*/ 45 h 49"/>
                <a:gd name="T60" fmla="*/ 25 w 50"/>
                <a:gd name="T61" fmla="*/ 45 h 49"/>
                <a:gd name="T62" fmla="*/ 21 w 50"/>
                <a:gd name="T63" fmla="*/ 45 h 49"/>
                <a:gd name="T64" fmla="*/ 19 w 50"/>
                <a:gd name="T65" fmla="*/ 44 h 49"/>
                <a:gd name="T66" fmla="*/ 17 w 50"/>
                <a:gd name="T67" fmla="*/ 45 h 49"/>
                <a:gd name="T68" fmla="*/ 14 w 50"/>
                <a:gd name="T69" fmla="*/ 47 h 49"/>
                <a:gd name="T70" fmla="*/ 12 w 50"/>
                <a:gd name="T71" fmla="*/ 49 h 49"/>
                <a:gd name="T72" fmla="*/ 11 w 50"/>
                <a:gd name="T73" fmla="*/ 46 h 49"/>
                <a:gd name="T74" fmla="*/ 11 w 50"/>
                <a:gd name="T75" fmla="*/ 43 h 49"/>
                <a:gd name="T76" fmla="*/ 10 w 50"/>
                <a:gd name="T77" fmla="*/ 40 h 49"/>
                <a:gd name="T78" fmla="*/ 10 w 50"/>
                <a:gd name="T79" fmla="*/ 39 h 49"/>
                <a:gd name="T80" fmla="*/ 6 w 50"/>
                <a:gd name="T81" fmla="*/ 39 h 49"/>
                <a:gd name="T82" fmla="*/ 6 w 50"/>
                <a:gd name="T83" fmla="*/ 36 h 49"/>
                <a:gd name="T84" fmla="*/ 1 w 50"/>
                <a:gd name="T85" fmla="*/ 36 h 49"/>
                <a:gd name="T86" fmla="*/ 0 w 50"/>
                <a:gd name="T87" fmla="*/ 33 h 49"/>
                <a:gd name="T88" fmla="*/ 0 w 50"/>
                <a:gd name="T89" fmla="*/ 30 h 49"/>
                <a:gd name="T90" fmla="*/ 0 w 50"/>
                <a:gd name="T91" fmla="*/ 26 h 49"/>
                <a:gd name="T92" fmla="*/ 2 w 50"/>
                <a:gd name="T93" fmla="*/ 24 h 49"/>
                <a:gd name="T94" fmla="*/ 2 w 50"/>
                <a:gd name="T95" fmla="*/ 21 h 49"/>
                <a:gd name="T96" fmla="*/ 6 w 50"/>
                <a:gd name="T97" fmla="*/ 21 h 49"/>
                <a:gd name="T98" fmla="*/ 8 w 50"/>
                <a:gd name="T99" fmla="*/ 19 h 49"/>
                <a:gd name="T100" fmla="*/ 10 w 50"/>
                <a:gd name="T101" fmla="*/ 17 h 49"/>
                <a:gd name="T102" fmla="*/ 11 w 50"/>
                <a:gd name="T103" fmla="*/ 15 h 49"/>
                <a:gd name="T104" fmla="*/ 11 w 50"/>
                <a:gd name="T105" fmla="*/ 11 h 49"/>
                <a:gd name="T106" fmla="*/ 14 w 50"/>
                <a:gd name="T107" fmla="*/ 11 h 49"/>
                <a:gd name="T108" fmla="*/ 17 w 50"/>
                <a:gd name="T109" fmla="*/ 10 h 49"/>
                <a:gd name="T110" fmla="*/ 19 w 50"/>
                <a:gd name="T111" fmla="*/ 9 h 49"/>
                <a:gd name="T112" fmla="*/ 21 w 50"/>
                <a:gd name="T113" fmla="*/ 8 h 49"/>
                <a:gd name="T114" fmla="*/ 22 w 50"/>
                <a:gd name="T115" fmla="*/ 5 h 49"/>
                <a:gd name="T116" fmla="*/ 24 w 50"/>
                <a:gd name="T117" fmla="*/ 3 h 49"/>
                <a:gd name="T118" fmla="*/ 25 w 50"/>
                <a:gd name="T119" fmla="*/ 0 h 49"/>
                <a:gd name="T120" fmla="*/ 28 w 50"/>
                <a:gd name="T121" fmla="*/ 0 h 49"/>
                <a:gd name="T122" fmla="*/ 32 w 50"/>
                <a:gd name="T12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0" h="49">
                  <a:moveTo>
                    <a:pt x="33" y="0"/>
                  </a:moveTo>
                  <a:lnTo>
                    <a:pt x="34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8" y="1"/>
                  </a:lnTo>
                  <a:lnTo>
                    <a:pt x="38" y="2"/>
                  </a:lnTo>
                  <a:lnTo>
                    <a:pt x="38" y="3"/>
                  </a:lnTo>
                  <a:lnTo>
                    <a:pt x="38" y="4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39" y="7"/>
                  </a:lnTo>
                  <a:lnTo>
                    <a:pt x="39" y="8"/>
                  </a:lnTo>
                  <a:lnTo>
                    <a:pt x="39" y="9"/>
                  </a:lnTo>
                  <a:lnTo>
                    <a:pt x="39" y="10"/>
                  </a:lnTo>
                  <a:lnTo>
                    <a:pt x="39" y="11"/>
                  </a:lnTo>
                  <a:lnTo>
                    <a:pt x="38" y="11"/>
                  </a:lnTo>
                  <a:lnTo>
                    <a:pt x="36" y="11"/>
                  </a:lnTo>
                  <a:lnTo>
                    <a:pt x="35" y="11"/>
                  </a:lnTo>
                  <a:lnTo>
                    <a:pt x="34" y="11"/>
                  </a:lnTo>
                  <a:lnTo>
                    <a:pt x="33" y="11"/>
                  </a:lnTo>
                  <a:lnTo>
                    <a:pt x="33" y="12"/>
                  </a:lnTo>
                  <a:lnTo>
                    <a:pt x="33" y="14"/>
                  </a:lnTo>
                  <a:lnTo>
                    <a:pt x="33" y="15"/>
                  </a:lnTo>
                  <a:lnTo>
                    <a:pt x="33" y="16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3" y="19"/>
                  </a:lnTo>
                  <a:lnTo>
                    <a:pt x="33" y="21"/>
                  </a:lnTo>
                  <a:lnTo>
                    <a:pt x="33" y="22"/>
                  </a:lnTo>
                  <a:lnTo>
                    <a:pt x="34" y="22"/>
                  </a:lnTo>
                  <a:lnTo>
                    <a:pt x="35" y="22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8" y="23"/>
                  </a:lnTo>
                  <a:lnTo>
                    <a:pt x="38" y="24"/>
                  </a:lnTo>
                  <a:lnTo>
                    <a:pt x="39" y="24"/>
                  </a:lnTo>
                  <a:lnTo>
                    <a:pt x="39" y="25"/>
                  </a:lnTo>
                  <a:lnTo>
                    <a:pt x="40" y="25"/>
                  </a:lnTo>
                  <a:lnTo>
                    <a:pt x="41" y="25"/>
                  </a:lnTo>
                  <a:lnTo>
                    <a:pt x="41" y="26"/>
                  </a:lnTo>
                  <a:lnTo>
                    <a:pt x="41" y="28"/>
                  </a:lnTo>
                  <a:lnTo>
                    <a:pt x="42" y="28"/>
                  </a:lnTo>
                  <a:lnTo>
                    <a:pt x="43" y="28"/>
                  </a:lnTo>
                  <a:lnTo>
                    <a:pt x="45" y="28"/>
                  </a:lnTo>
                  <a:lnTo>
                    <a:pt x="46" y="28"/>
                  </a:lnTo>
                  <a:lnTo>
                    <a:pt x="47" y="28"/>
                  </a:lnTo>
                  <a:lnTo>
                    <a:pt x="47" y="29"/>
                  </a:lnTo>
                  <a:lnTo>
                    <a:pt x="47" y="30"/>
                  </a:lnTo>
                  <a:lnTo>
                    <a:pt x="48" y="30"/>
                  </a:lnTo>
                  <a:lnTo>
                    <a:pt x="48" y="31"/>
                  </a:lnTo>
                  <a:lnTo>
                    <a:pt x="48" y="32"/>
                  </a:lnTo>
                  <a:lnTo>
                    <a:pt x="48" y="33"/>
                  </a:lnTo>
                  <a:lnTo>
                    <a:pt x="49" y="33"/>
                  </a:lnTo>
                  <a:lnTo>
                    <a:pt x="50" y="33"/>
                  </a:lnTo>
                  <a:lnTo>
                    <a:pt x="50" y="35"/>
                  </a:lnTo>
                  <a:lnTo>
                    <a:pt x="50" y="36"/>
                  </a:lnTo>
                  <a:lnTo>
                    <a:pt x="49" y="36"/>
                  </a:lnTo>
                  <a:lnTo>
                    <a:pt x="49" y="37"/>
                  </a:lnTo>
                  <a:lnTo>
                    <a:pt x="49" y="38"/>
                  </a:lnTo>
                  <a:lnTo>
                    <a:pt x="49" y="39"/>
                  </a:lnTo>
                  <a:lnTo>
                    <a:pt x="50" y="39"/>
                  </a:lnTo>
                  <a:lnTo>
                    <a:pt x="50" y="40"/>
                  </a:lnTo>
                  <a:lnTo>
                    <a:pt x="49" y="40"/>
                  </a:lnTo>
                  <a:lnTo>
                    <a:pt x="48" y="39"/>
                  </a:lnTo>
                  <a:lnTo>
                    <a:pt x="47" y="39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5" y="40"/>
                  </a:lnTo>
                  <a:lnTo>
                    <a:pt x="42" y="40"/>
                  </a:lnTo>
                  <a:lnTo>
                    <a:pt x="41" y="40"/>
                  </a:lnTo>
                  <a:lnTo>
                    <a:pt x="40" y="40"/>
                  </a:lnTo>
                  <a:lnTo>
                    <a:pt x="39" y="40"/>
                  </a:lnTo>
                  <a:lnTo>
                    <a:pt x="39" y="39"/>
                  </a:lnTo>
                  <a:lnTo>
                    <a:pt x="38" y="39"/>
                  </a:lnTo>
                  <a:lnTo>
                    <a:pt x="36" y="39"/>
                  </a:lnTo>
                  <a:lnTo>
                    <a:pt x="36" y="38"/>
                  </a:lnTo>
                  <a:lnTo>
                    <a:pt x="35" y="38"/>
                  </a:lnTo>
                  <a:lnTo>
                    <a:pt x="35" y="39"/>
                  </a:lnTo>
                  <a:lnTo>
                    <a:pt x="34" y="39"/>
                  </a:lnTo>
                  <a:lnTo>
                    <a:pt x="33" y="39"/>
                  </a:lnTo>
                  <a:lnTo>
                    <a:pt x="32" y="39"/>
                  </a:lnTo>
                  <a:lnTo>
                    <a:pt x="32" y="40"/>
                  </a:lnTo>
                  <a:lnTo>
                    <a:pt x="31" y="40"/>
                  </a:lnTo>
                  <a:lnTo>
                    <a:pt x="29" y="40"/>
                  </a:lnTo>
                  <a:lnTo>
                    <a:pt x="29" y="42"/>
                  </a:lnTo>
                  <a:lnTo>
                    <a:pt x="29" y="43"/>
                  </a:lnTo>
                  <a:lnTo>
                    <a:pt x="29" y="44"/>
                  </a:lnTo>
                  <a:lnTo>
                    <a:pt x="29" y="45"/>
                  </a:lnTo>
                  <a:lnTo>
                    <a:pt x="28" y="45"/>
                  </a:lnTo>
                  <a:lnTo>
                    <a:pt x="27" y="45"/>
                  </a:lnTo>
                  <a:lnTo>
                    <a:pt x="26" y="45"/>
                  </a:lnTo>
                  <a:lnTo>
                    <a:pt x="25" y="45"/>
                  </a:lnTo>
                  <a:lnTo>
                    <a:pt x="24" y="45"/>
                  </a:lnTo>
                  <a:lnTo>
                    <a:pt x="22" y="45"/>
                  </a:lnTo>
                  <a:lnTo>
                    <a:pt x="21" y="45"/>
                  </a:lnTo>
                  <a:lnTo>
                    <a:pt x="21" y="44"/>
                  </a:lnTo>
                  <a:lnTo>
                    <a:pt x="20" y="44"/>
                  </a:lnTo>
                  <a:lnTo>
                    <a:pt x="19" y="44"/>
                  </a:lnTo>
                  <a:lnTo>
                    <a:pt x="19" y="45"/>
                  </a:lnTo>
                  <a:lnTo>
                    <a:pt x="18" y="45"/>
                  </a:lnTo>
                  <a:lnTo>
                    <a:pt x="17" y="45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4" y="47"/>
                  </a:lnTo>
                  <a:lnTo>
                    <a:pt x="13" y="47"/>
                  </a:lnTo>
                  <a:lnTo>
                    <a:pt x="12" y="47"/>
                  </a:lnTo>
                  <a:lnTo>
                    <a:pt x="12" y="49"/>
                  </a:lnTo>
                  <a:lnTo>
                    <a:pt x="11" y="49"/>
                  </a:lnTo>
                  <a:lnTo>
                    <a:pt x="11" y="47"/>
                  </a:lnTo>
                  <a:lnTo>
                    <a:pt x="11" y="46"/>
                  </a:lnTo>
                  <a:lnTo>
                    <a:pt x="11" y="45"/>
                  </a:lnTo>
                  <a:lnTo>
                    <a:pt x="11" y="44"/>
                  </a:lnTo>
                  <a:lnTo>
                    <a:pt x="11" y="43"/>
                  </a:lnTo>
                  <a:lnTo>
                    <a:pt x="11" y="42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1" y="39"/>
                  </a:lnTo>
                  <a:lnTo>
                    <a:pt x="10" y="39"/>
                  </a:lnTo>
                  <a:lnTo>
                    <a:pt x="8" y="39"/>
                  </a:lnTo>
                  <a:lnTo>
                    <a:pt x="7" y="39"/>
                  </a:lnTo>
                  <a:lnTo>
                    <a:pt x="6" y="39"/>
                  </a:lnTo>
                  <a:lnTo>
                    <a:pt x="6" y="38"/>
                  </a:lnTo>
                  <a:lnTo>
                    <a:pt x="6" y="37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0" y="36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4" y="21"/>
                  </a:lnTo>
                  <a:lnTo>
                    <a:pt x="5" y="21"/>
                  </a:lnTo>
                  <a:lnTo>
                    <a:pt x="6" y="21"/>
                  </a:lnTo>
                  <a:lnTo>
                    <a:pt x="7" y="21"/>
                  </a:lnTo>
                  <a:lnTo>
                    <a:pt x="7" y="19"/>
                  </a:lnTo>
                  <a:lnTo>
                    <a:pt x="8" y="19"/>
                  </a:lnTo>
                  <a:lnTo>
                    <a:pt x="8" y="18"/>
                  </a:lnTo>
                  <a:lnTo>
                    <a:pt x="8" y="17"/>
                  </a:lnTo>
                  <a:lnTo>
                    <a:pt x="10" y="17"/>
                  </a:lnTo>
                  <a:lnTo>
                    <a:pt x="11" y="17"/>
                  </a:lnTo>
                  <a:lnTo>
                    <a:pt x="11" y="16"/>
                  </a:lnTo>
                  <a:lnTo>
                    <a:pt x="11" y="15"/>
                  </a:lnTo>
                  <a:lnTo>
                    <a:pt x="11" y="14"/>
                  </a:lnTo>
                  <a:lnTo>
                    <a:pt x="11" y="12"/>
                  </a:lnTo>
                  <a:lnTo>
                    <a:pt x="11" y="11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10"/>
                  </a:lnTo>
                  <a:lnTo>
                    <a:pt x="15" y="10"/>
                  </a:lnTo>
                  <a:lnTo>
                    <a:pt x="17" y="10"/>
                  </a:lnTo>
                  <a:lnTo>
                    <a:pt x="18" y="10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20" y="9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1" y="5"/>
                  </a:lnTo>
                  <a:lnTo>
                    <a:pt x="22" y="5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grpSp>
        <p:nvGrpSpPr>
          <p:cNvPr id="395" name="组合 394">
            <a:extLst>
              <a:ext uri="{FF2B5EF4-FFF2-40B4-BE49-F238E27FC236}">
                <a16:creationId xmlns:a16="http://schemas.microsoft.com/office/drawing/2014/main" id="{B31DD1DC-5C67-D09A-A7F2-11B04BE05B58}"/>
              </a:ext>
            </a:extLst>
          </p:cNvPr>
          <p:cNvGrpSpPr/>
          <p:nvPr/>
        </p:nvGrpSpPr>
        <p:grpSpPr>
          <a:xfrm>
            <a:off x="781439" y="1606223"/>
            <a:ext cx="2425382" cy="2682406"/>
            <a:chOff x="2729692" y="1119188"/>
            <a:chExt cx="2623909" cy="2901970"/>
          </a:xfrm>
        </p:grpSpPr>
        <p:sp>
          <p:nvSpPr>
            <p:cNvPr id="396" name="Rectangle 60">
              <a:extLst>
                <a:ext uri="{FF2B5EF4-FFF2-40B4-BE49-F238E27FC236}">
                  <a16:creationId xmlns:a16="http://schemas.microsoft.com/office/drawing/2014/main" id="{BD21549E-2944-DDDB-87C3-5D011CAE0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3288" y="2374900"/>
              <a:ext cx="110990" cy="13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97" name="Rectangle 61">
              <a:extLst>
                <a:ext uri="{FF2B5EF4-FFF2-40B4-BE49-F238E27FC236}">
                  <a16:creationId xmlns:a16="http://schemas.microsoft.com/office/drawing/2014/main" id="{F91E4EFD-D11A-F1AF-CE80-FDDBB663C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4075" y="1119188"/>
              <a:ext cx="110990" cy="13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14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98" name="Rectangle 62">
              <a:extLst>
                <a:ext uri="{FF2B5EF4-FFF2-40B4-BE49-F238E27FC236}">
                  <a16:creationId xmlns:a16="http://schemas.microsoft.com/office/drawing/2014/main" id="{B2BC40BA-3B54-E0FA-4431-53101C06C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3438" y="2473325"/>
              <a:ext cx="110990" cy="13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17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99" name="Rectangle 63">
              <a:extLst>
                <a:ext uri="{FF2B5EF4-FFF2-40B4-BE49-F238E27FC236}">
                  <a16:creationId xmlns:a16="http://schemas.microsoft.com/office/drawing/2014/main" id="{3168B9C1-BA3A-2CC0-7846-8F36CE6F5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2611" y="3887970"/>
              <a:ext cx="110990" cy="13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20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01" name="Rectangle 62">
              <a:extLst>
                <a:ext uri="{FF2B5EF4-FFF2-40B4-BE49-F238E27FC236}">
                  <a16:creationId xmlns:a16="http://schemas.microsoft.com/office/drawing/2014/main" id="{FF178F2E-CC3F-1647-2100-FA779D751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9692" y="2152878"/>
              <a:ext cx="110990" cy="13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6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02" name="Rectangle 62">
              <a:extLst>
                <a:ext uri="{FF2B5EF4-FFF2-40B4-BE49-F238E27FC236}">
                  <a16:creationId xmlns:a16="http://schemas.microsoft.com/office/drawing/2014/main" id="{C26C2591-D29E-7E7E-2EB3-C3A598264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559" y="1852112"/>
              <a:ext cx="110990" cy="13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5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03" name="Rectangle 62">
              <a:extLst>
                <a:ext uri="{FF2B5EF4-FFF2-40B4-BE49-F238E27FC236}">
                  <a16:creationId xmlns:a16="http://schemas.microsoft.com/office/drawing/2014/main" id="{F1BCB53F-8247-C08C-33D9-50A067B9B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876" y="1926668"/>
              <a:ext cx="110990" cy="13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1</a:t>
              </a: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439" name="组合 438">
            <a:extLst>
              <a:ext uri="{FF2B5EF4-FFF2-40B4-BE49-F238E27FC236}">
                <a16:creationId xmlns:a16="http://schemas.microsoft.com/office/drawing/2014/main" id="{FAC3B60A-98E4-6F7F-BEA0-0431A1D6CBB3}"/>
              </a:ext>
            </a:extLst>
          </p:cNvPr>
          <p:cNvGrpSpPr/>
          <p:nvPr/>
        </p:nvGrpSpPr>
        <p:grpSpPr>
          <a:xfrm>
            <a:off x="4788024" y="1275606"/>
            <a:ext cx="3143250" cy="3098801"/>
            <a:chOff x="4427984" y="1275606"/>
            <a:chExt cx="3143250" cy="3098801"/>
          </a:xfrm>
        </p:grpSpPr>
        <p:grpSp>
          <p:nvGrpSpPr>
            <p:cNvPr id="421" name="组合 420">
              <a:extLst>
                <a:ext uri="{FF2B5EF4-FFF2-40B4-BE49-F238E27FC236}">
                  <a16:creationId xmlns:a16="http://schemas.microsoft.com/office/drawing/2014/main" id="{215FF76C-17C9-5A9C-7603-32F448749977}"/>
                </a:ext>
              </a:extLst>
            </p:cNvPr>
            <p:cNvGrpSpPr/>
            <p:nvPr/>
          </p:nvGrpSpPr>
          <p:grpSpPr>
            <a:xfrm>
              <a:off x="4427984" y="1275606"/>
              <a:ext cx="3143250" cy="3098801"/>
              <a:chOff x="4427984" y="1275606"/>
              <a:chExt cx="3143250" cy="3098801"/>
            </a:xfrm>
            <a:solidFill>
              <a:srgbClr val="FFC000"/>
            </a:solidFill>
          </p:grpSpPr>
          <p:sp>
            <p:nvSpPr>
              <p:cNvPr id="407" name="Freeform 83">
                <a:extLst>
                  <a:ext uri="{FF2B5EF4-FFF2-40B4-BE49-F238E27FC236}">
                    <a16:creationId xmlns:a16="http://schemas.microsoft.com/office/drawing/2014/main" id="{C661AFF0-2231-1091-420C-AE052252C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1109" y="1275606"/>
                <a:ext cx="1476375" cy="927100"/>
              </a:xfrm>
              <a:custGeom>
                <a:avLst/>
                <a:gdLst>
                  <a:gd name="T0" fmla="*/ 245 w 930"/>
                  <a:gd name="T1" fmla="*/ 148 h 584"/>
                  <a:gd name="T2" fmla="*/ 361 w 930"/>
                  <a:gd name="T3" fmla="*/ 209 h 584"/>
                  <a:gd name="T4" fmla="*/ 426 w 930"/>
                  <a:gd name="T5" fmla="*/ 222 h 584"/>
                  <a:gd name="T6" fmla="*/ 454 w 930"/>
                  <a:gd name="T7" fmla="*/ 224 h 584"/>
                  <a:gd name="T8" fmla="*/ 482 w 930"/>
                  <a:gd name="T9" fmla="*/ 222 h 584"/>
                  <a:gd name="T10" fmla="*/ 503 w 930"/>
                  <a:gd name="T11" fmla="*/ 223 h 584"/>
                  <a:gd name="T12" fmla="*/ 532 w 930"/>
                  <a:gd name="T13" fmla="*/ 220 h 584"/>
                  <a:gd name="T14" fmla="*/ 564 w 930"/>
                  <a:gd name="T15" fmla="*/ 220 h 584"/>
                  <a:gd name="T16" fmla="*/ 632 w 930"/>
                  <a:gd name="T17" fmla="*/ 215 h 584"/>
                  <a:gd name="T18" fmla="*/ 687 w 930"/>
                  <a:gd name="T19" fmla="*/ 214 h 584"/>
                  <a:gd name="T20" fmla="*/ 710 w 930"/>
                  <a:gd name="T21" fmla="*/ 214 h 584"/>
                  <a:gd name="T22" fmla="*/ 751 w 930"/>
                  <a:gd name="T23" fmla="*/ 212 h 584"/>
                  <a:gd name="T24" fmla="*/ 783 w 930"/>
                  <a:gd name="T25" fmla="*/ 209 h 584"/>
                  <a:gd name="T26" fmla="*/ 812 w 930"/>
                  <a:gd name="T27" fmla="*/ 222 h 584"/>
                  <a:gd name="T28" fmla="*/ 844 w 930"/>
                  <a:gd name="T29" fmla="*/ 253 h 584"/>
                  <a:gd name="T30" fmla="*/ 867 w 930"/>
                  <a:gd name="T31" fmla="*/ 270 h 584"/>
                  <a:gd name="T32" fmla="*/ 888 w 930"/>
                  <a:gd name="T33" fmla="*/ 284 h 584"/>
                  <a:gd name="T34" fmla="*/ 885 w 930"/>
                  <a:gd name="T35" fmla="*/ 306 h 584"/>
                  <a:gd name="T36" fmla="*/ 888 w 930"/>
                  <a:gd name="T37" fmla="*/ 320 h 584"/>
                  <a:gd name="T38" fmla="*/ 900 w 930"/>
                  <a:gd name="T39" fmla="*/ 335 h 584"/>
                  <a:gd name="T40" fmla="*/ 926 w 930"/>
                  <a:gd name="T41" fmla="*/ 344 h 584"/>
                  <a:gd name="T42" fmla="*/ 910 w 930"/>
                  <a:gd name="T43" fmla="*/ 461 h 584"/>
                  <a:gd name="T44" fmla="*/ 884 w 930"/>
                  <a:gd name="T45" fmla="*/ 467 h 584"/>
                  <a:gd name="T46" fmla="*/ 867 w 930"/>
                  <a:gd name="T47" fmla="*/ 480 h 584"/>
                  <a:gd name="T48" fmla="*/ 791 w 930"/>
                  <a:gd name="T49" fmla="*/ 571 h 584"/>
                  <a:gd name="T50" fmla="*/ 740 w 930"/>
                  <a:gd name="T51" fmla="*/ 579 h 584"/>
                  <a:gd name="T52" fmla="*/ 715 w 930"/>
                  <a:gd name="T53" fmla="*/ 566 h 584"/>
                  <a:gd name="T54" fmla="*/ 700 w 930"/>
                  <a:gd name="T55" fmla="*/ 528 h 584"/>
                  <a:gd name="T56" fmla="*/ 700 w 930"/>
                  <a:gd name="T57" fmla="*/ 496 h 584"/>
                  <a:gd name="T58" fmla="*/ 677 w 930"/>
                  <a:gd name="T59" fmla="*/ 472 h 584"/>
                  <a:gd name="T60" fmla="*/ 600 w 930"/>
                  <a:gd name="T61" fmla="*/ 473 h 584"/>
                  <a:gd name="T62" fmla="*/ 530 w 930"/>
                  <a:gd name="T63" fmla="*/ 476 h 584"/>
                  <a:gd name="T64" fmla="*/ 484 w 930"/>
                  <a:gd name="T65" fmla="*/ 478 h 584"/>
                  <a:gd name="T66" fmla="*/ 401 w 930"/>
                  <a:gd name="T67" fmla="*/ 481 h 584"/>
                  <a:gd name="T68" fmla="*/ 390 w 930"/>
                  <a:gd name="T69" fmla="*/ 462 h 584"/>
                  <a:gd name="T70" fmla="*/ 380 w 930"/>
                  <a:gd name="T71" fmla="*/ 447 h 584"/>
                  <a:gd name="T72" fmla="*/ 362 w 930"/>
                  <a:gd name="T73" fmla="*/ 459 h 584"/>
                  <a:gd name="T74" fmla="*/ 362 w 930"/>
                  <a:gd name="T75" fmla="*/ 481 h 584"/>
                  <a:gd name="T76" fmla="*/ 316 w 930"/>
                  <a:gd name="T77" fmla="*/ 445 h 584"/>
                  <a:gd name="T78" fmla="*/ 268 w 930"/>
                  <a:gd name="T79" fmla="*/ 446 h 584"/>
                  <a:gd name="T80" fmla="*/ 234 w 930"/>
                  <a:gd name="T81" fmla="*/ 447 h 584"/>
                  <a:gd name="T82" fmla="*/ 213 w 930"/>
                  <a:gd name="T83" fmla="*/ 447 h 584"/>
                  <a:gd name="T84" fmla="*/ 212 w 930"/>
                  <a:gd name="T85" fmla="*/ 427 h 584"/>
                  <a:gd name="T86" fmla="*/ 212 w 930"/>
                  <a:gd name="T87" fmla="*/ 410 h 584"/>
                  <a:gd name="T88" fmla="*/ 210 w 930"/>
                  <a:gd name="T89" fmla="*/ 371 h 584"/>
                  <a:gd name="T90" fmla="*/ 178 w 930"/>
                  <a:gd name="T91" fmla="*/ 354 h 584"/>
                  <a:gd name="T92" fmla="*/ 158 w 930"/>
                  <a:gd name="T93" fmla="*/ 354 h 584"/>
                  <a:gd name="T94" fmla="*/ 136 w 930"/>
                  <a:gd name="T95" fmla="*/ 351 h 584"/>
                  <a:gd name="T96" fmla="*/ 137 w 930"/>
                  <a:gd name="T97" fmla="*/ 320 h 584"/>
                  <a:gd name="T98" fmla="*/ 153 w 930"/>
                  <a:gd name="T99" fmla="*/ 284 h 584"/>
                  <a:gd name="T100" fmla="*/ 151 w 930"/>
                  <a:gd name="T101" fmla="*/ 259 h 584"/>
                  <a:gd name="T102" fmla="*/ 133 w 930"/>
                  <a:gd name="T103" fmla="*/ 236 h 584"/>
                  <a:gd name="T104" fmla="*/ 168 w 930"/>
                  <a:gd name="T105" fmla="*/ 147 h 584"/>
                  <a:gd name="T106" fmla="*/ 108 w 930"/>
                  <a:gd name="T107" fmla="*/ 146 h 584"/>
                  <a:gd name="T108" fmla="*/ 77 w 930"/>
                  <a:gd name="T109" fmla="*/ 148 h 584"/>
                  <a:gd name="T110" fmla="*/ 26 w 930"/>
                  <a:gd name="T111" fmla="*/ 151 h 584"/>
                  <a:gd name="T112" fmla="*/ 24 w 930"/>
                  <a:gd name="T113" fmla="*/ 121 h 584"/>
                  <a:gd name="T114" fmla="*/ 23 w 930"/>
                  <a:gd name="T115" fmla="*/ 96 h 584"/>
                  <a:gd name="T116" fmla="*/ 21 w 930"/>
                  <a:gd name="T117" fmla="*/ 67 h 584"/>
                  <a:gd name="T118" fmla="*/ 21 w 930"/>
                  <a:gd name="T119" fmla="*/ 40 h 584"/>
                  <a:gd name="T120" fmla="*/ 5 w 930"/>
                  <a:gd name="T121" fmla="*/ 7 h 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30" h="584">
                    <a:moveTo>
                      <a:pt x="94" y="0"/>
                    </a:moveTo>
                    <a:lnTo>
                      <a:pt x="94" y="2"/>
                    </a:lnTo>
                    <a:lnTo>
                      <a:pt x="245" y="1"/>
                    </a:lnTo>
                    <a:lnTo>
                      <a:pt x="245" y="68"/>
                    </a:lnTo>
                    <a:lnTo>
                      <a:pt x="245" y="69"/>
                    </a:lnTo>
                    <a:lnTo>
                      <a:pt x="245" y="103"/>
                    </a:lnTo>
                    <a:lnTo>
                      <a:pt x="245" y="104"/>
                    </a:lnTo>
                    <a:lnTo>
                      <a:pt x="245" y="141"/>
                    </a:lnTo>
                    <a:lnTo>
                      <a:pt x="245" y="144"/>
                    </a:lnTo>
                    <a:lnTo>
                      <a:pt x="245" y="146"/>
                    </a:lnTo>
                    <a:lnTo>
                      <a:pt x="245" y="147"/>
                    </a:lnTo>
                    <a:lnTo>
                      <a:pt x="245" y="148"/>
                    </a:lnTo>
                    <a:lnTo>
                      <a:pt x="245" y="149"/>
                    </a:lnTo>
                    <a:lnTo>
                      <a:pt x="244" y="161"/>
                    </a:lnTo>
                    <a:lnTo>
                      <a:pt x="244" y="200"/>
                    </a:lnTo>
                    <a:lnTo>
                      <a:pt x="264" y="200"/>
                    </a:lnTo>
                    <a:lnTo>
                      <a:pt x="264" y="208"/>
                    </a:lnTo>
                    <a:lnTo>
                      <a:pt x="293" y="208"/>
                    </a:lnTo>
                    <a:lnTo>
                      <a:pt x="341" y="208"/>
                    </a:lnTo>
                    <a:lnTo>
                      <a:pt x="344" y="208"/>
                    </a:lnTo>
                    <a:lnTo>
                      <a:pt x="346" y="208"/>
                    </a:lnTo>
                    <a:lnTo>
                      <a:pt x="348" y="208"/>
                    </a:lnTo>
                    <a:lnTo>
                      <a:pt x="358" y="208"/>
                    </a:lnTo>
                    <a:lnTo>
                      <a:pt x="361" y="209"/>
                    </a:lnTo>
                    <a:lnTo>
                      <a:pt x="369" y="210"/>
                    </a:lnTo>
                    <a:lnTo>
                      <a:pt x="373" y="210"/>
                    </a:lnTo>
                    <a:lnTo>
                      <a:pt x="376" y="211"/>
                    </a:lnTo>
                    <a:lnTo>
                      <a:pt x="394" y="215"/>
                    </a:lnTo>
                    <a:lnTo>
                      <a:pt x="395" y="216"/>
                    </a:lnTo>
                    <a:lnTo>
                      <a:pt x="400" y="217"/>
                    </a:lnTo>
                    <a:lnTo>
                      <a:pt x="414" y="220"/>
                    </a:lnTo>
                    <a:lnTo>
                      <a:pt x="416" y="221"/>
                    </a:lnTo>
                    <a:lnTo>
                      <a:pt x="421" y="221"/>
                    </a:lnTo>
                    <a:lnTo>
                      <a:pt x="422" y="222"/>
                    </a:lnTo>
                    <a:lnTo>
                      <a:pt x="424" y="222"/>
                    </a:lnTo>
                    <a:lnTo>
                      <a:pt x="426" y="222"/>
                    </a:lnTo>
                    <a:lnTo>
                      <a:pt x="430" y="223"/>
                    </a:lnTo>
                    <a:lnTo>
                      <a:pt x="431" y="223"/>
                    </a:lnTo>
                    <a:lnTo>
                      <a:pt x="433" y="223"/>
                    </a:lnTo>
                    <a:lnTo>
                      <a:pt x="435" y="223"/>
                    </a:lnTo>
                    <a:lnTo>
                      <a:pt x="437" y="223"/>
                    </a:lnTo>
                    <a:lnTo>
                      <a:pt x="438" y="224"/>
                    </a:lnTo>
                    <a:lnTo>
                      <a:pt x="440" y="224"/>
                    </a:lnTo>
                    <a:lnTo>
                      <a:pt x="443" y="224"/>
                    </a:lnTo>
                    <a:lnTo>
                      <a:pt x="444" y="224"/>
                    </a:lnTo>
                    <a:lnTo>
                      <a:pt x="447" y="224"/>
                    </a:lnTo>
                    <a:lnTo>
                      <a:pt x="450" y="224"/>
                    </a:lnTo>
                    <a:lnTo>
                      <a:pt x="454" y="224"/>
                    </a:lnTo>
                    <a:lnTo>
                      <a:pt x="459" y="224"/>
                    </a:lnTo>
                    <a:lnTo>
                      <a:pt x="464" y="224"/>
                    </a:lnTo>
                    <a:lnTo>
                      <a:pt x="468" y="224"/>
                    </a:lnTo>
                    <a:lnTo>
                      <a:pt x="468" y="220"/>
                    </a:lnTo>
                    <a:lnTo>
                      <a:pt x="470" y="220"/>
                    </a:lnTo>
                    <a:lnTo>
                      <a:pt x="471" y="220"/>
                    </a:lnTo>
                    <a:lnTo>
                      <a:pt x="473" y="220"/>
                    </a:lnTo>
                    <a:lnTo>
                      <a:pt x="474" y="220"/>
                    </a:lnTo>
                    <a:lnTo>
                      <a:pt x="475" y="221"/>
                    </a:lnTo>
                    <a:lnTo>
                      <a:pt x="479" y="221"/>
                    </a:lnTo>
                    <a:lnTo>
                      <a:pt x="480" y="222"/>
                    </a:lnTo>
                    <a:lnTo>
                      <a:pt x="482" y="222"/>
                    </a:lnTo>
                    <a:lnTo>
                      <a:pt x="484" y="222"/>
                    </a:lnTo>
                    <a:lnTo>
                      <a:pt x="485" y="223"/>
                    </a:lnTo>
                    <a:lnTo>
                      <a:pt x="487" y="223"/>
                    </a:lnTo>
                    <a:lnTo>
                      <a:pt x="488" y="223"/>
                    </a:lnTo>
                    <a:lnTo>
                      <a:pt x="489" y="223"/>
                    </a:lnTo>
                    <a:lnTo>
                      <a:pt x="492" y="223"/>
                    </a:lnTo>
                    <a:lnTo>
                      <a:pt x="494" y="223"/>
                    </a:lnTo>
                    <a:lnTo>
                      <a:pt x="495" y="223"/>
                    </a:lnTo>
                    <a:lnTo>
                      <a:pt x="498" y="223"/>
                    </a:lnTo>
                    <a:lnTo>
                      <a:pt x="499" y="223"/>
                    </a:lnTo>
                    <a:lnTo>
                      <a:pt x="500" y="223"/>
                    </a:lnTo>
                    <a:lnTo>
                      <a:pt x="503" y="223"/>
                    </a:lnTo>
                    <a:lnTo>
                      <a:pt x="505" y="223"/>
                    </a:lnTo>
                    <a:lnTo>
                      <a:pt x="508" y="223"/>
                    </a:lnTo>
                    <a:lnTo>
                      <a:pt x="509" y="223"/>
                    </a:lnTo>
                    <a:lnTo>
                      <a:pt x="515" y="223"/>
                    </a:lnTo>
                    <a:lnTo>
                      <a:pt x="521" y="222"/>
                    </a:lnTo>
                    <a:lnTo>
                      <a:pt x="522" y="222"/>
                    </a:lnTo>
                    <a:lnTo>
                      <a:pt x="523" y="222"/>
                    </a:lnTo>
                    <a:lnTo>
                      <a:pt x="525" y="222"/>
                    </a:lnTo>
                    <a:lnTo>
                      <a:pt x="526" y="222"/>
                    </a:lnTo>
                    <a:lnTo>
                      <a:pt x="528" y="221"/>
                    </a:lnTo>
                    <a:lnTo>
                      <a:pt x="529" y="221"/>
                    </a:lnTo>
                    <a:lnTo>
                      <a:pt x="532" y="220"/>
                    </a:lnTo>
                    <a:lnTo>
                      <a:pt x="533" y="218"/>
                    </a:lnTo>
                    <a:lnTo>
                      <a:pt x="534" y="218"/>
                    </a:lnTo>
                    <a:lnTo>
                      <a:pt x="535" y="218"/>
                    </a:lnTo>
                    <a:lnTo>
                      <a:pt x="537" y="217"/>
                    </a:lnTo>
                    <a:lnTo>
                      <a:pt x="539" y="217"/>
                    </a:lnTo>
                    <a:lnTo>
                      <a:pt x="540" y="217"/>
                    </a:lnTo>
                    <a:lnTo>
                      <a:pt x="541" y="217"/>
                    </a:lnTo>
                    <a:lnTo>
                      <a:pt x="542" y="217"/>
                    </a:lnTo>
                    <a:lnTo>
                      <a:pt x="543" y="217"/>
                    </a:lnTo>
                    <a:lnTo>
                      <a:pt x="544" y="217"/>
                    </a:lnTo>
                    <a:lnTo>
                      <a:pt x="549" y="216"/>
                    </a:lnTo>
                    <a:lnTo>
                      <a:pt x="564" y="220"/>
                    </a:lnTo>
                    <a:lnTo>
                      <a:pt x="565" y="221"/>
                    </a:lnTo>
                    <a:lnTo>
                      <a:pt x="579" y="221"/>
                    </a:lnTo>
                    <a:lnTo>
                      <a:pt x="591" y="220"/>
                    </a:lnTo>
                    <a:lnTo>
                      <a:pt x="597" y="220"/>
                    </a:lnTo>
                    <a:lnTo>
                      <a:pt x="600" y="220"/>
                    </a:lnTo>
                    <a:lnTo>
                      <a:pt x="616" y="215"/>
                    </a:lnTo>
                    <a:lnTo>
                      <a:pt x="621" y="215"/>
                    </a:lnTo>
                    <a:lnTo>
                      <a:pt x="623" y="215"/>
                    </a:lnTo>
                    <a:lnTo>
                      <a:pt x="624" y="215"/>
                    </a:lnTo>
                    <a:lnTo>
                      <a:pt x="625" y="215"/>
                    </a:lnTo>
                    <a:lnTo>
                      <a:pt x="627" y="215"/>
                    </a:lnTo>
                    <a:lnTo>
                      <a:pt x="632" y="215"/>
                    </a:lnTo>
                    <a:lnTo>
                      <a:pt x="637" y="215"/>
                    </a:lnTo>
                    <a:lnTo>
                      <a:pt x="641" y="215"/>
                    </a:lnTo>
                    <a:lnTo>
                      <a:pt x="646" y="215"/>
                    </a:lnTo>
                    <a:lnTo>
                      <a:pt x="653" y="215"/>
                    </a:lnTo>
                    <a:lnTo>
                      <a:pt x="654" y="215"/>
                    </a:lnTo>
                    <a:lnTo>
                      <a:pt x="662" y="214"/>
                    </a:lnTo>
                    <a:lnTo>
                      <a:pt x="663" y="214"/>
                    </a:lnTo>
                    <a:lnTo>
                      <a:pt x="670" y="214"/>
                    </a:lnTo>
                    <a:lnTo>
                      <a:pt x="674" y="214"/>
                    </a:lnTo>
                    <a:lnTo>
                      <a:pt x="680" y="214"/>
                    </a:lnTo>
                    <a:lnTo>
                      <a:pt x="686" y="214"/>
                    </a:lnTo>
                    <a:lnTo>
                      <a:pt x="687" y="214"/>
                    </a:lnTo>
                    <a:lnTo>
                      <a:pt x="690" y="214"/>
                    </a:lnTo>
                    <a:lnTo>
                      <a:pt x="691" y="214"/>
                    </a:lnTo>
                    <a:lnTo>
                      <a:pt x="693" y="214"/>
                    </a:lnTo>
                    <a:lnTo>
                      <a:pt x="694" y="214"/>
                    </a:lnTo>
                    <a:lnTo>
                      <a:pt x="695" y="214"/>
                    </a:lnTo>
                    <a:lnTo>
                      <a:pt x="696" y="214"/>
                    </a:lnTo>
                    <a:lnTo>
                      <a:pt x="697" y="214"/>
                    </a:lnTo>
                    <a:lnTo>
                      <a:pt x="698" y="214"/>
                    </a:lnTo>
                    <a:lnTo>
                      <a:pt x="700" y="214"/>
                    </a:lnTo>
                    <a:lnTo>
                      <a:pt x="704" y="214"/>
                    </a:lnTo>
                    <a:lnTo>
                      <a:pt x="708" y="214"/>
                    </a:lnTo>
                    <a:lnTo>
                      <a:pt x="710" y="214"/>
                    </a:lnTo>
                    <a:lnTo>
                      <a:pt x="711" y="214"/>
                    </a:lnTo>
                    <a:lnTo>
                      <a:pt x="712" y="214"/>
                    </a:lnTo>
                    <a:lnTo>
                      <a:pt x="715" y="214"/>
                    </a:lnTo>
                    <a:lnTo>
                      <a:pt x="718" y="214"/>
                    </a:lnTo>
                    <a:lnTo>
                      <a:pt x="724" y="214"/>
                    </a:lnTo>
                    <a:lnTo>
                      <a:pt x="735" y="214"/>
                    </a:lnTo>
                    <a:lnTo>
                      <a:pt x="738" y="212"/>
                    </a:lnTo>
                    <a:lnTo>
                      <a:pt x="742" y="212"/>
                    </a:lnTo>
                    <a:lnTo>
                      <a:pt x="745" y="212"/>
                    </a:lnTo>
                    <a:lnTo>
                      <a:pt x="746" y="212"/>
                    </a:lnTo>
                    <a:lnTo>
                      <a:pt x="749" y="212"/>
                    </a:lnTo>
                    <a:lnTo>
                      <a:pt x="751" y="212"/>
                    </a:lnTo>
                    <a:lnTo>
                      <a:pt x="754" y="212"/>
                    </a:lnTo>
                    <a:lnTo>
                      <a:pt x="759" y="212"/>
                    </a:lnTo>
                    <a:lnTo>
                      <a:pt x="761" y="212"/>
                    </a:lnTo>
                    <a:lnTo>
                      <a:pt x="766" y="212"/>
                    </a:lnTo>
                    <a:lnTo>
                      <a:pt x="770" y="212"/>
                    </a:lnTo>
                    <a:lnTo>
                      <a:pt x="772" y="212"/>
                    </a:lnTo>
                    <a:lnTo>
                      <a:pt x="774" y="212"/>
                    </a:lnTo>
                    <a:lnTo>
                      <a:pt x="776" y="211"/>
                    </a:lnTo>
                    <a:lnTo>
                      <a:pt x="778" y="211"/>
                    </a:lnTo>
                    <a:lnTo>
                      <a:pt x="778" y="210"/>
                    </a:lnTo>
                    <a:lnTo>
                      <a:pt x="779" y="210"/>
                    </a:lnTo>
                    <a:lnTo>
                      <a:pt x="783" y="209"/>
                    </a:lnTo>
                    <a:lnTo>
                      <a:pt x="786" y="210"/>
                    </a:lnTo>
                    <a:lnTo>
                      <a:pt x="788" y="209"/>
                    </a:lnTo>
                    <a:lnTo>
                      <a:pt x="791" y="210"/>
                    </a:lnTo>
                    <a:lnTo>
                      <a:pt x="794" y="210"/>
                    </a:lnTo>
                    <a:lnTo>
                      <a:pt x="797" y="211"/>
                    </a:lnTo>
                    <a:lnTo>
                      <a:pt x="798" y="211"/>
                    </a:lnTo>
                    <a:lnTo>
                      <a:pt x="800" y="212"/>
                    </a:lnTo>
                    <a:lnTo>
                      <a:pt x="804" y="214"/>
                    </a:lnTo>
                    <a:lnTo>
                      <a:pt x="805" y="215"/>
                    </a:lnTo>
                    <a:lnTo>
                      <a:pt x="806" y="216"/>
                    </a:lnTo>
                    <a:lnTo>
                      <a:pt x="811" y="221"/>
                    </a:lnTo>
                    <a:lnTo>
                      <a:pt x="812" y="222"/>
                    </a:lnTo>
                    <a:lnTo>
                      <a:pt x="813" y="223"/>
                    </a:lnTo>
                    <a:lnTo>
                      <a:pt x="825" y="234"/>
                    </a:lnTo>
                    <a:lnTo>
                      <a:pt x="829" y="238"/>
                    </a:lnTo>
                    <a:lnTo>
                      <a:pt x="830" y="239"/>
                    </a:lnTo>
                    <a:lnTo>
                      <a:pt x="832" y="241"/>
                    </a:lnTo>
                    <a:lnTo>
                      <a:pt x="833" y="242"/>
                    </a:lnTo>
                    <a:lnTo>
                      <a:pt x="840" y="250"/>
                    </a:lnTo>
                    <a:lnTo>
                      <a:pt x="841" y="250"/>
                    </a:lnTo>
                    <a:lnTo>
                      <a:pt x="842" y="251"/>
                    </a:lnTo>
                    <a:lnTo>
                      <a:pt x="843" y="252"/>
                    </a:lnTo>
                    <a:lnTo>
                      <a:pt x="843" y="253"/>
                    </a:lnTo>
                    <a:lnTo>
                      <a:pt x="844" y="253"/>
                    </a:lnTo>
                    <a:lnTo>
                      <a:pt x="846" y="255"/>
                    </a:lnTo>
                    <a:lnTo>
                      <a:pt x="847" y="256"/>
                    </a:lnTo>
                    <a:lnTo>
                      <a:pt x="848" y="257"/>
                    </a:lnTo>
                    <a:lnTo>
                      <a:pt x="849" y="258"/>
                    </a:lnTo>
                    <a:lnTo>
                      <a:pt x="851" y="260"/>
                    </a:lnTo>
                    <a:lnTo>
                      <a:pt x="854" y="262"/>
                    </a:lnTo>
                    <a:lnTo>
                      <a:pt x="860" y="265"/>
                    </a:lnTo>
                    <a:lnTo>
                      <a:pt x="861" y="266"/>
                    </a:lnTo>
                    <a:lnTo>
                      <a:pt x="862" y="267"/>
                    </a:lnTo>
                    <a:lnTo>
                      <a:pt x="864" y="267"/>
                    </a:lnTo>
                    <a:lnTo>
                      <a:pt x="865" y="269"/>
                    </a:lnTo>
                    <a:lnTo>
                      <a:pt x="867" y="270"/>
                    </a:lnTo>
                    <a:lnTo>
                      <a:pt x="868" y="270"/>
                    </a:lnTo>
                    <a:lnTo>
                      <a:pt x="871" y="272"/>
                    </a:lnTo>
                    <a:lnTo>
                      <a:pt x="872" y="273"/>
                    </a:lnTo>
                    <a:lnTo>
                      <a:pt x="875" y="274"/>
                    </a:lnTo>
                    <a:lnTo>
                      <a:pt x="879" y="277"/>
                    </a:lnTo>
                    <a:lnTo>
                      <a:pt x="882" y="278"/>
                    </a:lnTo>
                    <a:lnTo>
                      <a:pt x="883" y="279"/>
                    </a:lnTo>
                    <a:lnTo>
                      <a:pt x="884" y="279"/>
                    </a:lnTo>
                    <a:lnTo>
                      <a:pt x="885" y="280"/>
                    </a:lnTo>
                    <a:lnTo>
                      <a:pt x="888" y="281"/>
                    </a:lnTo>
                    <a:lnTo>
                      <a:pt x="888" y="283"/>
                    </a:lnTo>
                    <a:lnTo>
                      <a:pt x="888" y="284"/>
                    </a:lnTo>
                    <a:lnTo>
                      <a:pt x="888" y="287"/>
                    </a:lnTo>
                    <a:lnTo>
                      <a:pt x="888" y="291"/>
                    </a:lnTo>
                    <a:lnTo>
                      <a:pt x="888" y="293"/>
                    </a:lnTo>
                    <a:lnTo>
                      <a:pt x="888" y="294"/>
                    </a:lnTo>
                    <a:lnTo>
                      <a:pt x="888" y="295"/>
                    </a:lnTo>
                    <a:lnTo>
                      <a:pt x="888" y="297"/>
                    </a:lnTo>
                    <a:lnTo>
                      <a:pt x="888" y="299"/>
                    </a:lnTo>
                    <a:lnTo>
                      <a:pt x="888" y="300"/>
                    </a:lnTo>
                    <a:lnTo>
                      <a:pt x="888" y="301"/>
                    </a:lnTo>
                    <a:lnTo>
                      <a:pt x="886" y="302"/>
                    </a:lnTo>
                    <a:lnTo>
                      <a:pt x="886" y="305"/>
                    </a:lnTo>
                    <a:lnTo>
                      <a:pt x="885" y="306"/>
                    </a:lnTo>
                    <a:lnTo>
                      <a:pt x="885" y="307"/>
                    </a:lnTo>
                    <a:lnTo>
                      <a:pt x="885" y="309"/>
                    </a:lnTo>
                    <a:lnTo>
                      <a:pt x="885" y="312"/>
                    </a:lnTo>
                    <a:lnTo>
                      <a:pt x="885" y="313"/>
                    </a:lnTo>
                    <a:lnTo>
                      <a:pt x="885" y="314"/>
                    </a:lnTo>
                    <a:lnTo>
                      <a:pt x="885" y="315"/>
                    </a:lnTo>
                    <a:lnTo>
                      <a:pt x="885" y="316"/>
                    </a:lnTo>
                    <a:lnTo>
                      <a:pt x="886" y="316"/>
                    </a:lnTo>
                    <a:lnTo>
                      <a:pt x="886" y="318"/>
                    </a:lnTo>
                    <a:lnTo>
                      <a:pt x="886" y="319"/>
                    </a:lnTo>
                    <a:lnTo>
                      <a:pt x="886" y="320"/>
                    </a:lnTo>
                    <a:lnTo>
                      <a:pt x="888" y="320"/>
                    </a:lnTo>
                    <a:lnTo>
                      <a:pt x="888" y="321"/>
                    </a:lnTo>
                    <a:lnTo>
                      <a:pt x="889" y="322"/>
                    </a:lnTo>
                    <a:lnTo>
                      <a:pt x="889" y="323"/>
                    </a:lnTo>
                    <a:lnTo>
                      <a:pt x="890" y="325"/>
                    </a:lnTo>
                    <a:lnTo>
                      <a:pt x="891" y="326"/>
                    </a:lnTo>
                    <a:lnTo>
                      <a:pt x="893" y="328"/>
                    </a:lnTo>
                    <a:lnTo>
                      <a:pt x="895" y="328"/>
                    </a:lnTo>
                    <a:lnTo>
                      <a:pt x="895" y="329"/>
                    </a:lnTo>
                    <a:lnTo>
                      <a:pt x="896" y="330"/>
                    </a:lnTo>
                    <a:lnTo>
                      <a:pt x="897" y="332"/>
                    </a:lnTo>
                    <a:lnTo>
                      <a:pt x="898" y="334"/>
                    </a:lnTo>
                    <a:lnTo>
                      <a:pt x="900" y="335"/>
                    </a:lnTo>
                    <a:lnTo>
                      <a:pt x="903" y="340"/>
                    </a:lnTo>
                    <a:lnTo>
                      <a:pt x="904" y="341"/>
                    </a:lnTo>
                    <a:lnTo>
                      <a:pt x="905" y="341"/>
                    </a:lnTo>
                    <a:lnTo>
                      <a:pt x="907" y="340"/>
                    </a:lnTo>
                    <a:lnTo>
                      <a:pt x="907" y="339"/>
                    </a:lnTo>
                    <a:lnTo>
                      <a:pt x="911" y="337"/>
                    </a:lnTo>
                    <a:lnTo>
                      <a:pt x="912" y="336"/>
                    </a:lnTo>
                    <a:lnTo>
                      <a:pt x="914" y="336"/>
                    </a:lnTo>
                    <a:lnTo>
                      <a:pt x="918" y="337"/>
                    </a:lnTo>
                    <a:lnTo>
                      <a:pt x="919" y="339"/>
                    </a:lnTo>
                    <a:lnTo>
                      <a:pt x="921" y="340"/>
                    </a:lnTo>
                    <a:lnTo>
                      <a:pt x="926" y="344"/>
                    </a:lnTo>
                    <a:lnTo>
                      <a:pt x="930" y="434"/>
                    </a:lnTo>
                    <a:lnTo>
                      <a:pt x="930" y="435"/>
                    </a:lnTo>
                    <a:lnTo>
                      <a:pt x="928" y="435"/>
                    </a:lnTo>
                    <a:lnTo>
                      <a:pt x="928" y="439"/>
                    </a:lnTo>
                    <a:lnTo>
                      <a:pt x="928" y="443"/>
                    </a:lnTo>
                    <a:lnTo>
                      <a:pt x="928" y="451"/>
                    </a:lnTo>
                    <a:lnTo>
                      <a:pt x="924" y="451"/>
                    </a:lnTo>
                    <a:lnTo>
                      <a:pt x="921" y="451"/>
                    </a:lnTo>
                    <a:lnTo>
                      <a:pt x="921" y="461"/>
                    </a:lnTo>
                    <a:lnTo>
                      <a:pt x="919" y="461"/>
                    </a:lnTo>
                    <a:lnTo>
                      <a:pt x="914" y="461"/>
                    </a:lnTo>
                    <a:lnTo>
                      <a:pt x="910" y="461"/>
                    </a:lnTo>
                    <a:lnTo>
                      <a:pt x="904" y="461"/>
                    </a:lnTo>
                    <a:lnTo>
                      <a:pt x="896" y="462"/>
                    </a:lnTo>
                    <a:lnTo>
                      <a:pt x="893" y="462"/>
                    </a:lnTo>
                    <a:lnTo>
                      <a:pt x="893" y="465"/>
                    </a:lnTo>
                    <a:lnTo>
                      <a:pt x="892" y="465"/>
                    </a:lnTo>
                    <a:lnTo>
                      <a:pt x="892" y="466"/>
                    </a:lnTo>
                    <a:lnTo>
                      <a:pt x="892" y="467"/>
                    </a:lnTo>
                    <a:lnTo>
                      <a:pt x="891" y="467"/>
                    </a:lnTo>
                    <a:lnTo>
                      <a:pt x="890" y="467"/>
                    </a:lnTo>
                    <a:lnTo>
                      <a:pt x="889" y="467"/>
                    </a:lnTo>
                    <a:lnTo>
                      <a:pt x="885" y="467"/>
                    </a:lnTo>
                    <a:lnTo>
                      <a:pt x="884" y="467"/>
                    </a:lnTo>
                    <a:lnTo>
                      <a:pt x="874" y="467"/>
                    </a:lnTo>
                    <a:lnTo>
                      <a:pt x="872" y="467"/>
                    </a:lnTo>
                    <a:lnTo>
                      <a:pt x="871" y="467"/>
                    </a:lnTo>
                    <a:lnTo>
                      <a:pt x="871" y="468"/>
                    </a:lnTo>
                    <a:lnTo>
                      <a:pt x="870" y="468"/>
                    </a:lnTo>
                    <a:lnTo>
                      <a:pt x="870" y="469"/>
                    </a:lnTo>
                    <a:lnTo>
                      <a:pt x="870" y="478"/>
                    </a:lnTo>
                    <a:lnTo>
                      <a:pt x="870" y="479"/>
                    </a:lnTo>
                    <a:lnTo>
                      <a:pt x="870" y="480"/>
                    </a:lnTo>
                    <a:lnTo>
                      <a:pt x="869" y="480"/>
                    </a:lnTo>
                    <a:lnTo>
                      <a:pt x="868" y="480"/>
                    </a:lnTo>
                    <a:lnTo>
                      <a:pt x="867" y="480"/>
                    </a:lnTo>
                    <a:lnTo>
                      <a:pt x="867" y="481"/>
                    </a:lnTo>
                    <a:lnTo>
                      <a:pt x="861" y="488"/>
                    </a:lnTo>
                    <a:lnTo>
                      <a:pt x="860" y="489"/>
                    </a:lnTo>
                    <a:lnTo>
                      <a:pt x="858" y="495"/>
                    </a:lnTo>
                    <a:lnTo>
                      <a:pt x="858" y="496"/>
                    </a:lnTo>
                    <a:lnTo>
                      <a:pt x="857" y="496"/>
                    </a:lnTo>
                    <a:lnTo>
                      <a:pt x="848" y="508"/>
                    </a:lnTo>
                    <a:lnTo>
                      <a:pt x="794" y="571"/>
                    </a:lnTo>
                    <a:lnTo>
                      <a:pt x="794" y="572"/>
                    </a:lnTo>
                    <a:lnTo>
                      <a:pt x="793" y="572"/>
                    </a:lnTo>
                    <a:lnTo>
                      <a:pt x="792" y="572"/>
                    </a:lnTo>
                    <a:lnTo>
                      <a:pt x="791" y="571"/>
                    </a:lnTo>
                    <a:lnTo>
                      <a:pt x="779" y="560"/>
                    </a:lnTo>
                    <a:lnTo>
                      <a:pt x="778" y="560"/>
                    </a:lnTo>
                    <a:lnTo>
                      <a:pt x="777" y="560"/>
                    </a:lnTo>
                    <a:lnTo>
                      <a:pt x="776" y="560"/>
                    </a:lnTo>
                    <a:lnTo>
                      <a:pt x="774" y="563"/>
                    </a:lnTo>
                    <a:lnTo>
                      <a:pt x="750" y="583"/>
                    </a:lnTo>
                    <a:lnTo>
                      <a:pt x="750" y="584"/>
                    </a:lnTo>
                    <a:lnTo>
                      <a:pt x="749" y="584"/>
                    </a:lnTo>
                    <a:lnTo>
                      <a:pt x="744" y="584"/>
                    </a:lnTo>
                    <a:lnTo>
                      <a:pt x="743" y="583"/>
                    </a:lnTo>
                    <a:lnTo>
                      <a:pt x="742" y="579"/>
                    </a:lnTo>
                    <a:lnTo>
                      <a:pt x="740" y="579"/>
                    </a:lnTo>
                    <a:lnTo>
                      <a:pt x="740" y="578"/>
                    </a:lnTo>
                    <a:lnTo>
                      <a:pt x="740" y="576"/>
                    </a:lnTo>
                    <a:lnTo>
                      <a:pt x="726" y="576"/>
                    </a:lnTo>
                    <a:lnTo>
                      <a:pt x="725" y="576"/>
                    </a:lnTo>
                    <a:lnTo>
                      <a:pt x="723" y="576"/>
                    </a:lnTo>
                    <a:lnTo>
                      <a:pt x="722" y="574"/>
                    </a:lnTo>
                    <a:lnTo>
                      <a:pt x="719" y="574"/>
                    </a:lnTo>
                    <a:lnTo>
                      <a:pt x="718" y="573"/>
                    </a:lnTo>
                    <a:lnTo>
                      <a:pt x="717" y="572"/>
                    </a:lnTo>
                    <a:lnTo>
                      <a:pt x="716" y="570"/>
                    </a:lnTo>
                    <a:lnTo>
                      <a:pt x="715" y="567"/>
                    </a:lnTo>
                    <a:lnTo>
                      <a:pt x="715" y="566"/>
                    </a:lnTo>
                    <a:lnTo>
                      <a:pt x="715" y="565"/>
                    </a:lnTo>
                    <a:lnTo>
                      <a:pt x="715" y="545"/>
                    </a:lnTo>
                    <a:lnTo>
                      <a:pt x="712" y="545"/>
                    </a:lnTo>
                    <a:lnTo>
                      <a:pt x="708" y="546"/>
                    </a:lnTo>
                    <a:lnTo>
                      <a:pt x="705" y="546"/>
                    </a:lnTo>
                    <a:lnTo>
                      <a:pt x="701" y="546"/>
                    </a:lnTo>
                    <a:lnTo>
                      <a:pt x="701" y="545"/>
                    </a:lnTo>
                    <a:lnTo>
                      <a:pt x="701" y="544"/>
                    </a:lnTo>
                    <a:lnTo>
                      <a:pt x="700" y="535"/>
                    </a:lnTo>
                    <a:lnTo>
                      <a:pt x="700" y="532"/>
                    </a:lnTo>
                    <a:lnTo>
                      <a:pt x="700" y="529"/>
                    </a:lnTo>
                    <a:lnTo>
                      <a:pt x="700" y="528"/>
                    </a:lnTo>
                    <a:lnTo>
                      <a:pt x="700" y="527"/>
                    </a:lnTo>
                    <a:lnTo>
                      <a:pt x="700" y="518"/>
                    </a:lnTo>
                    <a:lnTo>
                      <a:pt x="700" y="515"/>
                    </a:lnTo>
                    <a:lnTo>
                      <a:pt x="700" y="514"/>
                    </a:lnTo>
                    <a:lnTo>
                      <a:pt x="700" y="513"/>
                    </a:lnTo>
                    <a:lnTo>
                      <a:pt x="700" y="509"/>
                    </a:lnTo>
                    <a:lnTo>
                      <a:pt x="700" y="508"/>
                    </a:lnTo>
                    <a:lnTo>
                      <a:pt x="700" y="502"/>
                    </a:lnTo>
                    <a:lnTo>
                      <a:pt x="700" y="501"/>
                    </a:lnTo>
                    <a:lnTo>
                      <a:pt x="700" y="500"/>
                    </a:lnTo>
                    <a:lnTo>
                      <a:pt x="700" y="499"/>
                    </a:lnTo>
                    <a:lnTo>
                      <a:pt x="700" y="496"/>
                    </a:lnTo>
                    <a:lnTo>
                      <a:pt x="700" y="495"/>
                    </a:lnTo>
                    <a:lnTo>
                      <a:pt x="700" y="494"/>
                    </a:lnTo>
                    <a:lnTo>
                      <a:pt x="700" y="492"/>
                    </a:lnTo>
                    <a:lnTo>
                      <a:pt x="700" y="472"/>
                    </a:lnTo>
                    <a:lnTo>
                      <a:pt x="698" y="472"/>
                    </a:lnTo>
                    <a:lnTo>
                      <a:pt x="694" y="472"/>
                    </a:lnTo>
                    <a:lnTo>
                      <a:pt x="693" y="472"/>
                    </a:lnTo>
                    <a:lnTo>
                      <a:pt x="690" y="472"/>
                    </a:lnTo>
                    <a:lnTo>
                      <a:pt x="683" y="472"/>
                    </a:lnTo>
                    <a:lnTo>
                      <a:pt x="681" y="472"/>
                    </a:lnTo>
                    <a:lnTo>
                      <a:pt x="680" y="472"/>
                    </a:lnTo>
                    <a:lnTo>
                      <a:pt x="677" y="472"/>
                    </a:lnTo>
                    <a:lnTo>
                      <a:pt x="676" y="472"/>
                    </a:lnTo>
                    <a:lnTo>
                      <a:pt x="675" y="472"/>
                    </a:lnTo>
                    <a:lnTo>
                      <a:pt x="669" y="472"/>
                    </a:lnTo>
                    <a:lnTo>
                      <a:pt x="667" y="472"/>
                    </a:lnTo>
                    <a:lnTo>
                      <a:pt x="665" y="472"/>
                    </a:lnTo>
                    <a:lnTo>
                      <a:pt x="662" y="472"/>
                    </a:lnTo>
                    <a:lnTo>
                      <a:pt x="658" y="472"/>
                    </a:lnTo>
                    <a:lnTo>
                      <a:pt x="646" y="472"/>
                    </a:lnTo>
                    <a:lnTo>
                      <a:pt x="637" y="472"/>
                    </a:lnTo>
                    <a:lnTo>
                      <a:pt x="626" y="473"/>
                    </a:lnTo>
                    <a:lnTo>
                      <a:pt x="607" y="473"/>
                    </a:lnTo>
                    <a:lnTo>
                      <a:pt x="600" y="473"/>
                    </a:lnTo>
                    <a:lnTo>
                      <a:pt x="588" y="474"/>
                    </a:lnTo>
                    <a:lnTo>
                      <a:pt x="575" y="474"/>
                    </a:lnTo>
                    <a:lnTo>
                      <a:pt x="568" y="474"/>
                    </a:lnTo>
                    <a:lnTo>
                      <a:pt x="564" y="474"/>
                    </a:lnTo>
                    <a:lnTo>
                      <a:pt x="554" y="474"/>
                    </a:lnTo>
                    <a:lnTo>
                      <a:pt x="554" y="475"/>
                    </a:lnTo>
                    <a:lnTo>
                      <a:pt x="549" y="475"/>
                    </a:lnTo>
                    <a:lnTo>
                      <a:pt x="544" y="475"/>
                    </a:lnTo>
                    <a:lnTo>
                      <a:pt x="540" y="476"/>
                    </a:lnTo>
                    <a:lnTo>
                      <a:pt x="536" y="476"/>
                    </a:lnTo>
                    <a:lnTo>
                      <a:pt x="534" y="476"/>
                    </a:lnTo>
                    <a:lnTo>
                      <a:pt x="530" y="476"/>
                    </a:lnTo>
                    <a:lnTo>
                      <a:pt x="525" y="476"/>
                    </a:lnTo>
                    <a:lnTo>
                      <a:pt x="516" y="476"/>
                    </a:lnTo>
                    <a:lnTo>
                      <a:pt x="515" y="476"/>
                    </a:lnTo>
                    <a:lnTo>
                      <a:pt x="514" y="476"/>
                    </a:lnTo>
                    <a:lnTo>
                      <a:pt x="508" y="476"/>
                    </a:lnTo>
                    <a:lnTo>
                      <a:pt x="505" y="476"/>
                    </a:lnTo>
                    <a:lnTo>
                      <a:pt x="499" y="478"/>
                    </a:lnTo>
                    <a:lnTo>
                      <a:pt x="494" y="478"/>
                    </a:lnTo>
                    <a:lnTo>
                      <a:pt x="494" y="476"/>
                    </a:lnTo>
                    <a:lnTo>
                      <a:pt x="493" y="476"/>
                    </a:lnTo>
                    <a:lnTo>
                      <a:pt x="488" y="478"/>
                    </a:lnTo>
                    <a:lnTo>
                      <a:pt x="484" y="478"/>
                    </a:lnTo>
                    <a:lnTo>
                      <a:pt x="473" y="478"/>
                    </a:lnTo>
                    <a:lnTo>
                      <a:pt x="471" y="479"/>
                    </a:lnTo>
                    <a:lnTo>
                      <a:pt x="466" y="479"/>
                    </a:lnTo>
                    <a:lnTo>
                      <a:pt x="456" y="479"/>
                    </a:lnTo>
                    <a:lnTo>
                      <a:pt x="446" y="479"/>
                    </a:lnTo>
                    <a:lnTo>
                      <a:pt x="438" y="479"/>
                    </a:lnTo>
                    <a:lnTo>
                      <a:pt x="438" y="480"/>
                    </a:lnTo>
                    <a:lnTo>
                      <a:pt x="437" y="480"/>
                    </a:lnTo>
                    <a:lnTo>
                      <a:pt x="428" y="480"/>
                    </a:lnTo>
                    <a:lnTo>
                      <a:pt x="419" y="481"/>
                    </a:lnTo>
                    <a:lnTo>
                      <a:pt x="409" y="481"/>
                    </a:lnTo>
                    <a:lnTo>
                      <a:pt x="401" y="481"/>
                    </a:lnTo>
                    <a:lnTo>
                      <a:pt x="401" y="480"/>
                    </a:lnTo>
                    <a:lnTo>
                      <a:pt x="401" y="479"/>
                    </a:lnTo>
                    <a:lnTo>
                      <a:pt x="401" y="475"/>
                    </a:lnTo>
                    <a:lnTo>
                      <a:pt x="401" y="472"/>
                    </a:lnTo>
                    <a:lnTo>
                      <a:pt x="401" y="469"/>
                    </a:lnTo>
                    <a:lnTo>
                      <a:pt x="401" y="468"/>
                    </a:lnTo>
                    <a:lnTo>
                      <a:pt x="401" y="466"/>
                    </a:lnTo>
                    <a:lnTo>
                      <a:pt x="401" y="464"/>
                    </a:lnTo>
                    <a:lnTo>
                      <a:pt x="400" y="462"/>
                    </a:lnTo>
                    <a:lnTo>
                      <a:pt x="398" y="462"/>
                    </a:lnTo>
                    <a:lnTo>
                      <a:pt x="391" y="462"/>
                    </a:lnTo>
                    <a:lnTo>
                      <a:pt x="390" y="462"/>
                    </a:lnTo>
                    <a:lnTo>
                      <a:pt x="389" y="462"/>
                    </a:lnTo>
                    <a:lnTo>
                      <a:pt x="388" y="462"/>
                    </a:lnTo>
                    <a:lnTo>
                      <a:pt x="384" y="462"/>
                    </a:lnTo>
                    <a:lnTo>
                      <a:pt x="383" y="462"/>
                    </a:lnTo>
                    <a:lnTo>
                      <a:pt x="382" y="462"/>
                    </a:lnTo>
                    <a:lnTo>
                      <a:pt x="381" y="462"/>
                    </a:lnTo>
                    <a:lnTo>
                      <a:pt x="381" y="461"/>
                    </a:lnTo>
                    <a:lnTo>
                      <a:pt x="380" y="460"/>
                    </a:lnTo>
                    <a:lnTo>
                      <a:pt x="380" y="458"/>
                    </a:lnTo>
                    <a:lnTo>
                      <a:pt x="380" y="455"/>
                    </a:lnTo>
                    <a:lnTo>
                      <a:pt x="380" y="453"/>
                    </a:lnTo>
                    <a:lnTo>
                      <a:pt x="380" y="447"/>
                    </a:lnTo>
                    <a:lnTo>
                      <a:pt x="380" y="446"/>
                    </a:lnTo>
                    <a:lnTo>
                      <a:pt x="380" y="445"/>
                    </a:lnTo>
                    <a:lnTo>
                      <a:pt x="380" y="444"/>
                    </a:lnTo>
                    <a:lnTo>
                      <a:pt x="370" y="444"/>
                    </a:lnTo>
                    <a:lnTo>
                      <a:pt x="369" y="444"/>
                    </a:lnTo>
                    <a:lnTo>
                      <a:pt x="368" y="444"/>
                    </a:lnTo>
                    <a:lnTo>
                      <a:pt x="365" y="444"/>
                    </a:lnTo>
                    <a:lnTo>
                      <a:pt x="363" y="444"/>
                    </a:lnTo>
                    <a:lnTo>
                      <a:pt x="361" y="444"/>
                    </a:lnTo>
                    <a:lnTo>
                      <a:pt x="362" y="453"/>
                    </a:lnTo>
                    <a:lnTo>
                      <a:pt x="362" y="458"/>
                    </a:lnTo>
                    <a:lnTo>
                      <a:pt x="362" y="459"/>
                    </a:lnTo>
                    <a:lnTo>
                      <a:pt x="362" y="461"/>
                    </a:lnTo>
                    <a:lnTo>
                      <a:pt x="362" y="462"/>
                    </a:lnTo>
                    <a:lnTo>
                      <a:pt x="362" y="464"/>
                    </a:lnTo>
                    <a:lnTo>
                      <a:pt x="362" y="466"/>
                    </a:lnTo>
                    <a:lnTo>
                      <a:pt x="362" y="467"/>
                    </a:lnTo>
                    <a:lnTo>
                      <a:pt x="362" y="468"/>
                    </a:lnTo>
                    <a:lnTo>
                      <a:pt x="362" y="471"/>
                    </a:lnTo>
                    <a:lnTo>
                      <a:pt x="362" y="475"/>
                    </a:lnTo>
                    <a:lnTo>
                      <a:pt x="362" y="476"/>
                    </a:lnTo>
                    <a:lnTo>
                      <a:pt x="362" y="479"/>
                    </a:lnTo>
                    <a:lnTo>
                      <a:pt x="362" y="480"/>
                    </a:lnTo>
                    <a:lnTo>
                      <a:pt x="362" y="481"/>
                    </a:lnTo>
                    <a:lnTo>
                      <a:pt x="352" y="482"/>
                    </a:lnTo>
                    <a:lnTo>
                      <a:pt x="344" y="482"/>
                    </a:lnTo>
                    <a:lnTo>
                      <a:pt x="337" y="482"/>
                    </a:lnTo>
                    <a:lnTo>
                      <a:pt x="332" y="482"/>
                    </a:lnTo>
                    <a:lnTo>
                      <a:pt x="324" y="482"/>
                    </a:lnTo>
                    <a:lnTo>
                      <a:pt x="319" y="482"/>
                    </a:lnTo>
                    <a:lnTo>
                      <a:pt x="288" y="483"/>
                    </a:lnTo>
                    <a:lnTo>
                      <a:pt x="286" y="476"/>
                    </a:lnTo>
                    <a:lnTo>
                      <a:pt x="288" y="473"/>
                    </a:lnTo>
                    <a:lnTo>
                      <a:pt x="289" y="472"/>
                    </a:lnTo>
                    <a:lnTo>
                      <a:pt x="291" y="467"/>
                    </a:lnTo>
                    <a:lnTo>
                      <a:pt x="316" y="445"/>
                    </a:lnTo>
                    <a:lnTo>
                      <a:pt x="314" y="445"/>
                    </a:lnTo>
                    <a:lnTo>
                      <a:pt x="312" y="445"/>
                    </a:lnTo>
                    <a:lnTo>
                      <a:pt x="310" y="445"/>
                    </a:lnTo>
                    <a:lnTo>
                      <a:pt x="307" y="445"/>
                    </a:lnTo>
                    <a:lnTo>
                      <a:pt x="300" y="445"/>
                    </a:lnTo>
                    <a:lnTo>
                      <a:pt x="298" y="445"/>
                    </a:lnTo>
                    <a:lnTo>
                      <a:pt x="297" y="445"/>
                    </a:lnTo>
                    <a:lnTo>
                      <a:pt x="295" y="445"/>
                    </a:lnTo>
                    <a:lnTo>
                      <a:pt x="293" y="445"/>
                    </a:lnTo>
                    <a:lnTo>
                      <a:pt x="289" y="446"/>
                    </a:lnTo>
                    <a:lnTo>
                      <a:pt x="274" y="446"/>
                    </a:lnTo>
                    <a:lnTo>
                      <a:pt x="268" y="446"/>
                    </a:lnTo>
                    <a:lnTo>
                      <a:pt x="264" y="446"/>
                    </a:lnTo>
                    <a:lnTo>
                      <a:pt x="263" y="446"/>
                    </a:lnTo>
                    <a:lnTo>
                      <a:pt x="258" y="446"/>
                    </a:lnTo>
                    <a:lnTo>
                      <a:pt x="254" y="446"/>
                    </a:lnTo>
                    <a:lnTo>
                      <a:pt x="250" y="447"/>
                    </a:lnTo>
                    <a:lnTo>
                      <a:pt x="248" y="447"/>
                    </a:lnTo>
                    <a:lnTo>
                      <a:pt x="242" y="447"/>
                    </a:lnTo>
                    <a:lnTo>
                      <a:pt x="240" y="447"/>
                    </a:lnTo>
                    <a:lnTo>
                      <a:pt x="238" y="447"/>
                    </a:lnTo>
                    <a:lnTo>
                      <a:pt x="237" y="447"/>
                    </a:lnTo>
                    <a:lnTo>
                      <a:pt x="236" y="447"/>
                    </a:lnTo>
                    <a:lnTo>
                      <a:pt x="234" y="447"/>
                    </a:lnTo>
                    <a:lnTo>
                      <a:pt x="233" y="447"/>
                    </a:lnTo>
                    <a:lnTo>
                      <a:pt x="231" y="447"/>
                    </a:lnTo>
                    <a:lnTo>
                      <a:pt x="230" y="447"/>
                    </a:lnTo>
                    <a:lnTo>
                      <a:pt x="229" y="447"/>
                    </a:lnTo>
                    <a:lnTo>
                      <a:pt x="228" y="447"/>
                    </a:lnTo>
                    <a:lnTo>
                      <a:pt x="226" y="447"/>
                    </a:lnTo>
                    <a:lnTo>
                      <a:pt x="224" y="447"/>
                    </a:lnTo>
                    <a:lnTo>
                      <a:pt x="221" y="447"/>
                    </a:lnTo>
                    <a:lnTo>
                      <a:pt x="220" y="447"/>
                    </a:lnTo>
                    <a:lnTo>
                      <a:pt x="219" y="447"/>
                    </a:lnTo>
                    <a:lnTo>
                      <a:pt x="217" y="447"/>
                    </a:lnTo>
                    <a:lnTo>
                      <a:pt x="213" y="447"/>
                    </a:lnTo>
                    <a:lnTo>
                      <a:pt x="212" y="447"/>
                    </a:lnTo>
                    <a:lnTo>
                      <a:pt x="212" y="444"/>
                    </a:lnTo>
                    <a:lnTo>
                      <a:pt x="212" y="443"/>
                    </a:lnTo>
                    <a:lnTo>
                      <a:pt x="212" y="438"/>
                    </a:lnTo>
                    <a:lnTo>
                      <a:pt x="212" y="437"/>
                    </a:lnTo>
                    <a:lnTo>
                      <a:pt x="212" y="435"/>
                    </a:lnTo>
                    <a:lnTo>
                      <a:pt x="212" y="433"/>
                    </a:lnTo>
                    <a:lnTo>
                      <a:pt x="212" y="432"/>
                    </a:lnTo>
                    <a:lnTo>
                      <a:pt x="212" y="431"/>
                    </a:lnTo>
                    <a:lnTo>
                      <a:pt x="212" y="430"/>
                    </a:lnTo>
                    <a:lnTo>
                      <a:pt x="212" y="428"/>
                    </a:lnTo>
                    <a:lnTo>
                      <a:pt x="212" y="427"/>
                    </a:lnTo>
                    <a:lnTo>
                      <a:pt x="212" y="426"/>
                    </a:lnTo>
                    <a:lnTo>
                      <a:pt x="212" y="425"/>
                    </a:lnTo>
                    <a:lnTo>
                      <a:pt x="212" y="424"/>
                    </a:lnTo>
                    <a:lnTo>
                      <a:pt x="212" y="423"/>
                    </a:lnTo>
                    <a:lnTo>
                      <a:pt x="212" y="421"/>
                    </a:lnTo>
                    <a:lnTo>
                      <a:pt x="212" y="420"/>
                    </a:lnTo>
                    <a:lnTo>
                      <a:pt x="212" y="419"/>
                    </a:lnTo>
                    <a:lnTo>
                      <a:pt x="212" y="418"/>
                    </a:lnTo>
                    <a:lnTo>
                      <a:pt x="212" y="417"/>
                    </a:lnTo>
                    <a:lnTo>
                      <a:pt x="212" y="416"/>
                    </a:lnTo>
                    <a:lnTo>
                      <a:pt x="212" y="414"/>
                    </a:lnTo>
                    <a:lnTo>
                      <a:pt x="212" y="410"/>
                    </a:lnTo>
                    <a:lnTo>
                      <a:pt x="212" y="409"/>
                    </a:lnTo>
                    <a:lnTo>
                      <a:pt x="212" y="405"/>
                    </a:lnTo>
                    <a:lnTo>
                      <a:pt x="212" y="404"/>
                    </a:lnTo>
                    <a:lnTo>
                      <a:pt x="212" y="403"/>
                    </a:lnTo>
                    <a:lnTo>
                      <a:pt x="212" y="402"/>
                    </a:lnTo>
                    <a:lnTo>
                      <a:pt x="212" y="398"/>
                    </a:lnTo>
                    <a:lnTo>
                      <a:pt x="212" y="397"/>
                    </a:lnTo>
                    <a:lnTo>
                      <a:pt x="212" y="396"/>
                    </a:lnTo>
                    <a:lnTo>
                      <a:pt x="212" y="393"/>
                    </a:lnTo>
                    <a:lnTo>
                      <a:pt x="212" y="390"/>
                    </a:lnTo>
                    <a:lnTo>
                      <a:pt x="212" y="389"/>
                    </a:lnTo>
                    <a:lnTo>
                      <a:pt x="210" y="371"/>
                    </a:lnTo>
                    <a:lnTo>
                      <a:pt x="192" y="372"/>
                    </a:lnTo>
                    <a:lnTo>
                      <a:pt x="192" y="367"/>
                    </a:lnTo>
                    <a:lnTo>
                      <a:pt x="192" y="362"/>
                    </a:lnTo>
                    <a:lnTo>
                      <a:pt x="192" y="360"/>
                    </a:lnTo>
                    <a:lnTo>
                      <a:pt x="192" y="358"/>
                    </a:lnTo>
                    <a:lnTo>
                      <a:pt x="192" y="357"/>
                    </a:lnTo>
                    <a:lnTo>
                      <a:pt x="192" y="354"/>
                    </a:lnTo>
                    <a:lnTo>
                      <a:pt x="192" y="353"/>
                    </a:lnTo>
                    <a:lnTo>
                      <a:pt x="188" y="353"/>
                    </a:lnTo>
                    <a:lnTo>
                      <a:pt x="187" y="354"/>
                    </a:lnTo>
                    <a:lnTo>
                      <a:pt x="181" y="354"/>
                    </a:lnTo>
                    <a:lnTo>
                      <a:pt x="178" y="354"/>
                    </a:lnTo>
                    <a:lnTo>
                      <a:pt x="174" y="354"/>
                    </a:lnTo>
                    <a:lnTo>
                      <a:pt x="173" y="354"/>
                    </a:lnTo>
                    <a:lnTo>
                      <a:pt x="172" y="354"/>
                    </a:lnTo>
                    <a:lnTo>
                      <a:pt x="171" y="354"/>
                    </a:lnTo>
                    <a:lnTo>
                      <a:pt x="168" y="354"/>
                    </a:lnTo>
                    <a:lnTo>
                      <a:pt x="167" y="354"/>
                    </a:lnTo>
                    <a:lnTo>
                      <a:pt x="166" y="354"/>
                    </a:lnTo>
                    <a:lnTo>
                      <a:pt x="164" y="354"/>
                    </a:lnTo>
                    <a:lnTo>
                      <a:pt x="163" y="354"/>
                    </a:lnTo>
                    <a:lnTo>
                      <a:pt x="160" y="354"/>
                    </a:lnTo>
                    <a:lnTo>
                      <a:pt x="159" y="354"/>
                    </a:lnTo>
                    <a:lnTo>
                      <a:pt x="158" y="354"/>
                    </a:lnTo>
                    <a:lnTo>
                      <a:pt x="156" y="354"/>
                    </a:lnTo>
                    <a:lnTo>
                      <a:pt x="154" y="354"/>
                    </a:lnTo>
                    <a:lnTo>
                      <a:pt x="153" y="354"/>
                    </a:lnTo>
                    <a:lnTo>
                      <a:pt x="151" y="354"/>
                    </a:lnTo>
                    <a:lnTo>
                      <a:pt x="150" y="354"/>
                    </a:lnTo>
                    <a:lnTo>
                      <a:pt x="149" y="354"/>
                    </a:lnTo>
                    <a:lnTo>
                      <a:pt x="146" y="354"/>
                    </a:lnTo>
                    <a:lnTo>
                      <a:pt x="143" y="354"/>
                    </a:lnTo>
                    <a:lnTo>
                      <a:pt x="139" y="354"/>
                    </a:lnTo>
                    <a:lnTo>
                      <a:pt x="138" y="354"/>
                    </a:lnTo>
                    <a:lnTo>
                      <a:pt x="136" y="354"/>
                    </a:lnTo>
                    <a:lnTo>
                      <a:pt x="136" y="351"/>
                    </a:lnTo>
                    <a:lnTo>
                      <a:pt x="136" y="348"/>
                    </a:lnTo>
                    <a:lnTo>
                      <a:pt x="137" y="343"/>
                    </a:lnTo>
                    <a:lnTo>
                      <a:pt x="137" y="342"/>
                    </a:lnTo>
                    <a:lnTo>
                      <a:pt x="137" y="340"/>
                    </a:lnTo>
                    <a:lnTo>
                      <a:pt x="137" y="339"/>
                    </a:lnTo>
                    <a:lnTo>
                      <a:pt x="137" y="336"/>
                    </a:lnTo>
                    <a:lnTo>
                      <a:pt x="137" y="335"/>
                    </a:lnTo>
                    <a:lnTo>
                      <a:pt x="137" y="332"/>
                    </a:lnTo>
                    <a:lnTo>
                      <a:pt x="137" y="328"/>
                    </a:lnTo>
                    <a:lnTo>
                      <a:pt x="137" y="323"/>
                    </a:lnTo>
                    <a:lnTo>
                      <a:pt x="137" y="321"/>
                    </a:lnTo>
                    <a:lnTo>
                      <a:pt x="137" y="320"/>
                    </a:lnTo>
                    <a:lnTo>
                      <a:pt x="137" y="319"/>
                    </a:lnTo>
                    <a:lnTo>
                      <a:pt x="137" y="316"/>
                    </a:lnTo>
                    <a:lnTo>
                      <a:pt x="137" y="308"/>
                    </a:lnTo>
                    <a:lnTo>
                      <a:pt x="137" y="304"/>
                    </a:lnTo>
                    <a:lnTo>
                      <a:pt x="137" y="298"/>
                    </a:lnTo>
                    <a:lnTo>
                      <a:pt x="137" y="297"/>
                    </a:lnTo>
                    <a:lnTo>
                      <a:pt x="138" y="295"/>
                    </a:lnTo>
                    <a:lnTo>
                      <a:pt x="143" y="293"/>
                    </a:lnTo>
                    <a:lnTo>
                      <a:pt x="145" y="292"/>
                    </a:lnTo>
                    <a:lnTo>
                      <a:pt x="147" y="290"/>
                    </a:lnTo>
                    <a:lnTo>
                      <a:pt x="151" y="286"/>
                    </a:lnTo>
                    <a:lnTo>
                      <a:pt x="153" y="284"/>
                    </a:lnTo>
                    <a:lnTo>
                      <a:pt x="157" y="280"/>
                    </a:lnTo>
                    <a:lnTo>
                      <a:pt x="160" y="276"/>
                    </a:lnTo>
                    <a:lnTo>
                      <a:pt x="165" y="271"/>
                    </a:lnTo>
                    <a:lnTo>
                      <a:pt x="165" y="270"/>
                    </a:lnTo>
                    <a:lnTo>
                      <a:pt x="163" y="269"/>
                    </a:lnTo>
                    <a:lnTo>
                      <a:pt x="160" y="266"/>
                    </a:lnTo>
                    <a:lnTo>
                      <a:pt x="158" y="265"/>
                    </a:lnTo>
                    <a:lnTo>
                      <a:pt x="157" y="264"/>
                    </a:lnTo>
                    <a:lnTo>
                      <a:pt x="154" y="262"/>
                    </a:lnTo>
                    <a:lnTo>
                      <a:pt x="153" y="260"/>
                    </a:lnTo>
                    <a:lnTo>
                      <a:pt x="152" y="260"/>
                    </a:lnTo>
                    <a:lnTo>
                      <a:pt x="151" y="259"/>
                    </a:lnTo>
                    <a:lnTo>
                      <a:pt x="149" y="257"/>
                    </a:lnTo>
                    <a:lnTo>
                      <a:pt x="143" y="252"/>
                    </a:lnTo>
                    <a:lnTo>
                      <a:pt x="138" y="248"/>
                    </a:lnTo>
                    <a:lnTo>
                      <a:pt x="137" y="246"/>
                    </a:lnTo>
                    <a:lnTo>
                      <a:pt x="136" y="245"/>
                    </a:lnTo>
                    <a:lnTo>
                      <a:pt x="136" y="244"/>
                    </a:lnTo>
                    <a:lnTo>
                      <a:pt x="135" y="243"/>
                    </a:lnTo>
                    <a:lnTo>
                      <a:pt x="135" y="242"/>
                    </a:lnTo>
                    <a:lnTo>
                      <a:pt x="135" y="241"/>
                    </a:lnTo>
                    <a:lnTo>
                      <a:pt x="133" y="239"/>
                    </a:lnTo>
                    <a:lnTo>
                      <a:pt x="133" y="237"/>
                    </a:lnTo>
                    <a:lnTo>
                      <a:pt x="133" y="236"/>
                    </a:lnTo>
                    <a:lnTo>
                      <a:pt x="133" y="235"/>
                    </a:lnTo>
                    <a:lnTo>
                      <a:pt x="133" y="231"/>
                    </a:lnTo>
                    <a:lnTo>
                      <a:pt x="133" y="230"/>
                    </a:lnTo>
                    <a:lnTo>
                      <a:pt x="133" y="222"/>
                    </a:lnTo>
                    <a:lnTo>
                      <a:pt x="132" y="216"/>
                    </a:lnTo>
                    <a:lnTo>
                      <a:pt x="132" y="183"/>
                    </a:lnTo>
                    <a:lnTo>
                      <a:pt x="151" y="183"/>
                    </a:lnTo>
                    <a:lnTo>
                      <a:pt x="171" y="183"/>
                    </a:lnTo>
                    <a:lnTo>
                      <a:pt x="171" y="172"/>
                    </a:lnTo>
                    <a:lnTo>
                      <a:pt x="171" y="160"/>
                    </a:lnTo>
                    <a:lnTo>
                      <a:pt x="170" y="147"/>
                    </a:lnTo>
                    <a:lnTo>
                      <a:pt x="168" y="147"/>
                    </a:lnTo>
                    <a:lnTo>
                      <a:pt x="166" y="147"/>
                    </a:lnTo>
                    <a:lnTo>
                      <a:pt x="163" y="147"/>
                    </a:lnTo>
                    <a:lnTo>
                      <a:pt x="160" y="147"/>
                    </a:lnTo>
                    <a:lnTo>
                      <a:pt x="157" y="146"/>
                    </a:lnTo>
                    <a:lnTo>
                      <a:pt x="151" y="146"/>
                    </a:lnTo>
                    <a:lnTo>
                      <a:pt x="140" y="146"/>
                    </a:lnTo>
                    <a:lnTo>
                      <a:pt x="132" y="146"/>
                    </a:lnTo>
                    <a:lnTo>
                      <a:pt x="123" y="146"/>
                    </a:lnTo>
                    <a:lnTo>
                      <a:pt x="115" y="146"/>
                    </a:lnTo>
                    <a:lnTo>
                      <a:pt x="114" y="146"/>
                    </a:lnTo>
                    <a:lnTo>
                      <a:pt x="109" y="146"/>
                    </a:lnTo>
                    <a:lnTo>
                      <a:pt x="108" y="146"/>
                    </a:lnTo>
                    <a:lnTo>
                      <a:pt x="107" y="146"/>
                    </a:lnTo>
                    <a:lnTo>
                      <a:pt x="104" y="146"/>
                    </a:lnTo>
                    <a:lnTo>
                      <a:pt x="102" y="146"/>
                    </a:lnTo>
                    <a:lnTo>
                      <a:pt x="101" y="147"/>
                    </a:lnTo>
                    <a:lnTo>
                      <a:pt x="100" y="147"/>
                    </a:lnTo>
                    <a:lnTo>
                      <a:pt x="95" y="147"/>
                    </a:lnTo>
                    <a:lnTo>
                      <a:pt x="95" y="146"/>
                    </a:lnTo>
                    <a:lnTo>
                      <a:pt x="93" y="146"/>
                    </a:lnTo>
                    <a:lnTo>
                      <a:pt x="88" y="147"/>
                    </a:lnTo>
                    <a:lnTo>
                      <a:pt x="87" y="147"/>
                    </a:lnTo>
                    <a:lnTo>
                      <a:pt x="82" y="147"/>
                    </a:lnTo>
                    <a:lnTo>
                      <a:pt x="77" y="148"/>
                    </a:lnTo>
                    <a:lnTo>
                      <a:pt x="60" y="149"/>
                    </a:lnTo>
                    <a:lnTo>
                      <a:pt x="58" y="149"/>
                    </a:lnTo>
                    <a:lnTo>
                      <a:pt x="55" y="151"/>
                    </a:lnTo>
                    <a:lnTo>
                      <a:pt x="54" y="151"/>
                    </a:lnTo>
                    <a:lnTo>
                      <a:pt x="49" y="151"/>
                    </a:lnTo>
                    <a:lnTo>
                      <a:pt x="40" y="152"/>
                    </a:lnTo>
                    <a:lnTo>
                      <a:pt x="33" y="153"/>
                    </a:lnTo>
                    <a:lnTo>
                      <a:pt x="32" y="153"/>
                    </a:lnTo>
                    <a:lnTo>
                      <a:pt x="27" y="153"/>
                    </a:lnTo>
                    <a:lnTo>
                      <a:pt x="26" y="153"/>
                    </a:lnTo>
                    <a:lnTo>
                      <a:pt x="26" y="152"/>
                    </a:lnTo>
                    <a:lnTo>
                      <a:pt x="26" y="151"/>
                    </a:lnTo>
                    <a:lnTo>
                      <a:pt x="26" y="147"/>
                    </a:lnTo>
                    <a:lnTo>
                      <a:pt x="26" y="146"/>
                    </a:lnTo>
                    <a:lnTo>
                      <a:pt x="25" y="144"/>
                    </a:lnTo>
                    <a:lnTo>
                      <a:pt x="25" y="141"/>
                    </a:lnTo>
                    <a:lnTo>
                      <a:pt x="25" y="139"/>
                    </a:lnTo>
                    <a:lnTo>
                      <a:pt x="25" y="137"/>
                    </a:lnTo>
                    <a:lnTo>
                      <a:pt x="25" y="135"/>
                    </a:lnTo>
                    <a:lnTo>
                      <a:pt x="25" y="134"/>
                    </a:lnTo>
                    <a:lnTo>
                      <a:pt x="25" y="132"/>
                    </a:lnTo>
                    <a:lnTo>
                      <a:pt x="25" y="126"/>
                    </a:lnTo>
                    <a:lnTo>
                      <a:pt x="24" y="124"/>
                    </a:lnTo>
                    <a:lnTo>
                      <a:pt x="24" y="121"/>
                    </a:lnTo>
                    <a:lnTo>
                      <a:pt x="24" y="120"/>
                    </a:lnTo>
                    <a:lnTo>
                      <a:pt x="24" y="116"/>
                    </a:lnTo>
                    <a:lnTo>
                      <a:pt x="24" y="114"/>
                    </a:lnTo>
                    <a:lnTo>
                      <a:pt x="24" y="112"/>
                    </a:lnTo>
                    <a:lnTo>
                      <a:pt x="24" y="110"/>
                    </a:lnTo>
                    <a:lnTo>
                      <a:pt x="24" y="105"/>
                    </a:lnTo>
                    <a:lnTo>
                      <a:pt x="24" y="104"/>
                    </a:lnTo>
                    <a:lnTo>
                      <a:pt x="24" y="103"/>
                    </a:lnTo>
                    <a:lnTo>
                      <a:pt x="24" y="102"/>
                    </a:lnTo>
                    <a:lnTo>
                      <a:pt x="24" y="99"/>
                    </a:lnTo>
                    <a:lnTo>
                      <a:pt x="23" y="97"/>
                    </a:lnTo>
                    <a:lnTo>
                      <a:pt x="23" y="96"/>
                    </a:lnTo>
                    <a:lnTo>
                      <a:pt x="23" y="95"/>
                    </a:lnTo>
                    <a:lnTo>
                      <a:pt x="23" y="93"/>
                    </a:lnTo>
                    <a:lnTo>
                      <a:pt x="23" y="89"/>
                    </a:lnTo>
                    <a:lnTo>
                      <a:pt x="23" y="88"/>
                    </a:lnTo>
                    <a:lnTo>
                      <a:pt x="23" y="85"/>
                    </a:lnTo>
                    <a:lnTo>
                      <a:pt x="23" y="84"/>
                    </a:lnTo>
                    <a:lnTo>
                      <a:pt x="23" y="81"/>
                    </a:lnTo>
                    <a:lnTo>
                      <a:pt x="23" y="78"/>
                    </a:lnTo>
                    <a:lnTo>
                      <a:pt x="21" y="75"/>
                    </a:lnTo>
                    <a:lnTo>
                      <a:pt x="21" y="72"/>
                    </a:lnTo>
                    <a:lnTo>
                      <a:pt x="21" y="69"/>
                    </a:lnTo>
                    <a:lnTo>
                      <a:pt x="21" y="67"/>
                    </a:lnTo>
                    <a:lnTo>
                      <a:pt x="21" y="64"/>
                    </a:lnTo>
                    <a:lnTo>
                      <a:pt x="21" y="63"/>
                    </a:lnTo>
                    <a:lnTo>
                      <a:pt x="21" y="61"/>
                    </a:lnTo>
                    <a:lnTo>
                      <a:pt x="21" y="58"/>
                    </a:lnTo>
                    <a:lnTo>
                      <a:pt x="21" y="57"/>
                    </a:lnTo>
                    <a:lnTo>
                      <a:pt x="21" y="56"/>
                    </a:lnTo>
                    <a:lnTo>
                      <a:pt x="21" y="51"/>
                    </a:lnTo>
                    <a:lnTo>
                      <a:pt x="21" y="50"/>
                    </a:lnTo>
                    <a:lnTo>
                      <a:pt x="21" y="46"/>
                    </a:lnTo>
                    <a:lnTo>
                      <a:pt x="21" y="44"/>
                    </a:lnTo>
                    <a:lnTo>
                      <a:pt x="21" y="43"/>
                    </a:lnTo>
                    <a:lnTo>
                      <a:pt x="21" y="40"/>
                    </a:lnTo>
                    <a:lnTo>
                      <a:pt x="21" y="36"/>
                    </a:lnTo>
                    <a:lnTo>
                      <a:pt x="21" y="35"/>
                    </a:lnTo>
                    <a:lnTo>
                      <a:pt x="21" y="12"/>
                    </a:lnTo>
                    <a:lnTo>
                      <a:pt x="19" y="12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3" y="11"/>
                    </a:lnTo>
                    <a:lnTo>
                      <a:pt x="12" y="11"/>
                    </a:lnTo>
                    <a:lnTo>
                      <a:pt x="10" y="9"/>
                    </a:lnTo>
                    <a:lnTo>
                      <a:pt x="7" y="8"/>
                    </a:lnTo>
                    <a:lnTo>
                      <a:pt x="6" y="8"/>
                    </a:lnTo>
                    <a:lnTo>
                      <a:pt x="5" y="7"/>
                    </a:lnTo>
                    <a:lnTo>
                      <a:pt x="4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0" y="1"/>
                    </a:lnTo>
                    <a:lnTo>
                      <a:pt x="3" y="1"/>
                    </a:lnTo>
                    <a:lnTo>
                      <a:pt x="20" y="1"/>
                    </a:lnTo>
                    <a:lnTo>
                      <a:pt x="9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08" name="Freeform 84">
                <a:extLst>
                  <a:ext uri="{FF2B5EF4-FFF2-40B4-BE49-F238E27FC236}">
                    <a16:creationId xmlns:a16="http://schemas.microsoft.com/office/drawing/2014/main" id="{BD16E5F8-9261-2558-CE0E-257E8A5D6D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2434" y="2037606"/>
                <a:ext cx="939800" cy="657225"/>
              </a:xfrm>
              <a:custGeom>
                <a:avLst/>
                <a:gdLst>
                  <a:gd name="T0" fmla="*/ 576 w 592"/>
                  <a:gd name="T1" fmla="*/ 63 h 414"/>
                  <a:gd name="T2" fmla="*/ 575 w 592"/>
                  <a:gd name="T3" fmla="*/ 97 h 414"/>
                  <a:gd name="T4" fmla="*/ 573 w 592"/>
                  <a:gd name="T5" fmla="*/ 138 h 414"/>
                  <a:gd name="T6" fmla="*/ 548 w 592"/>
                  <a:gd name="T7" fmla="*/ 142 h 414"/>
                  <a:gd name="T8" fmla="*/ 535 w 592"/>
                  <a:gd name="T9" fmla="*/ 152 h 414"/>
                  <a:gd name="T10" fmla="*/ 522 w 592"/>
                  <a:gd name="T11" fmla="*/ 182 h 414"/>
                  <a:gd name="T12" fmla="*/ 503 w 592"/>
                  <a:gd name="T13" fmla="*/ 182 h 414"/>
                  <a:gd name="T14" fmla="*/ 505 w 592"/>
                  <a:gd name="T15" fmla="*/ 210 h 414"/>
                  <a:gd name="T16" fmla="*/ 501 w 592"/>
                  <a:gd name="T17" fmla="*/ 224 h 414"/>
                  <a:gd name="T18" fmla="*/ 501 w 592"/>
                  <a:gd name="T19" fmla="*/ 246 h 414"/>
                  <a:gd name="T20" fmla="*/ 502 w 592"/>
                  <a:gd name="T21" fmla="*/ 270 h 414"/>
                  <a:gd name="T22" fmla="*/ 502 w 592"/>
                  <a:gd name="T23" fmla="*/ 288 h 414"/>
                  <a:gd name="T24" fmla="*/ 502 w 592"/>
                  <a:gd name="T25" fmla="*/ 305 h 414"/>
                  <a:gd name="T26" fmla="*/ 496 w 592"/>
                  <a:gd name="T27" fmla="*/ 328 h 414"/>
                  <a:gd name="T28" fmla="*/ 476 w 592"/>
                  <a:gd name="T29" fmla="*/ 329 h 414"/>
                  <a:gd name="T30" fmla="*/ 457 w 592"/>
                  <a:gd name="T31" fmla="*/ 329 h 414"/>
                  <a:gd name="T32" fmla="*/ 438 w 592"/>
                  <a:gd name="T33" fmla="*/ 330 h 414"/>
                  <a:gd name="T34" fmla="*/ 415 w 592"/>
                  <a:gd name="T35" fmla="*/ 330 h 414"/>
                  <a:gd name="T36" fmla="*/ 395 w 592"/>
                  <a:gd name="T37" fmla="*/ 331 h 414"/>
                  <a:gd name="T38" fmla="*/ 370 w 592"/>
                  <a:gd name="T39" fmla="*/ 334 h 414"/>
                  <a:gd name="T40" fmla="*/ 352 w 592"/>
                  <a:gd name="T41" fmla="*/ 343 h 414"/>
                  <a:gd name="T42" fmla="*/ 352 w 592"/>
                  <a:gd name="T43" fmla="*/ 363 h 414"/>
                  <a:gd name="T44" fmla="*/ 353 w 592"/>
                  <a:gd name="T45" fmla="*/ 390 h 414"/>
                  <a:gd name="T46" fmla="*/ 347 w 592"/>
                  <a:gd name="T47" fmla="*/ 399 h 414"/>
                  <a:gd name="T48" fmla="*/ 341 w 592"/>
                  <a:gd name="T49" fmla="*/ 408 h 414"/>
                  <a:gd name="T50" fmla="*/ 310 w 592"/>
                  <a:gd name="T51" fmla="*/ 410 h 414"/>
                  <a:gd name="T52" fmla="*/ 279 w 592"/>
                  <a:gd name="T53" fmla="*/ 410 h 414"/>
                  <a:gd name="T54" fmla="*/ 257 w 592"/>
                  <a:gd name="T55" fmla="*/ 411 h 414"/>
                  <a:gd name="T56" fmla="*/ 236 w 592"/>
                  <a:gd name="T57" fmla="*/ 411 h 414"/>
                  <a:gd name="T58" fmla="*/ 213 w 592"/>
                  <a:gd name="T59" fmla="*/ 411 h 414"/>
                  <a:gd name="T60" fmla="*/ 194 w 592"/>
                  <a:gd name="T61" fmla="*/ 412 h 414"/>
                  <a:gd name="T62" fmla="*/ 168 w 592"/>
                  <a:gd name="T63" fmla="*/ 412 h 414"/>
                  <a:gd name="T64" fmla="*/ 143 w 592"/>
                  <a:gd name="T65" fmla="*/ 412 h 414"/>
                  <a:gd name="T66" fmla="*/ 113 w 592"/>
                  <a:gd name="T67" fmla="*/ 413 h 414"/>
                  <a:gd name="T68" fmla="*/ 85 w 592"/>
                  <a:gd name="T69" fmla="*/ 413 h 414"/>
                  <a:gd name="T70" fmla="*/ 39 w 592"/>
                  <a:gd name="T71" fmla="*/ 414 h 414"/>
                  <a:gd name="T72" fmla="*/ 17 w 592"/>
                  <a:gd name="T73" fmla="*/ 414 h 414"/>
                  <a:gd name="T74" fmla="*/ 0 w 592"/>
                  <a:gd name="T75" fmla="*/ 397 h 414"/>
                  <a:gd name="T76" fmla="*/ 12 w 592"/>
                  <a:gd name="T77" fmla="*/ 377 h 414"/>
                  <a:gd name="T78" fmla="*/ 19 w 592"/>
                  <a:gd name="T79" fmla="*/ 349 h 414"/>
                  <a:gd name="T80" fmla="*/ 19 w 592"/>
                  <a:gd name="T81" fmla="*/ 330 h 414"/>
                  <a:gd name="T82" fmla="*/ 42 w 592"/>
                  <a:gd name="T83" fmla="*/ 335 h 414"/>
                  <a:gd name="T84" fmla="*/ 54 w 592"/>
                  <a:gd name="T85" fmla="*/ 335 h 414"/>
                  <a:gd name="T86" fmla="*/ 74 w 592"/>
                  <a:gd name="T87" fmla="*/ 329 h 414"/>
                  <a:gd name="T88" fmla="*/ 89 w 592"/>
                  <a:gd name="T89" fmla="*/ 328 h 414"/>
                  <a:gd name="T90" fmla="*/ 103 w 592"/>
                  <a:gd name="T91" fmla="*/ 301 h 414"/>
                  <a:gd name="T92" fmla="*/ 118 w 592"/>
                  <a:gd name="T93" fmla="*/ 272 h 414"/>
                  <a:gd name="T94" fmla="*/ 129 w 592"/>
                  <a:gd name="T95" fmla="*/ 266 h 414"/>
                  <a:gd name="T96" fmla="*/ 131 w 592"/>
                  <a:gd name="T97" fmla="*/ 250 h 414"/>
                  <a:gd name="T98" fmla="*/ 143 w 592"/>
                  <a:gd name="T99" fmla="*/ 231 h 414"/>
                  <a:gd name="T100" fmla="*/ 157 w 592"/>
                  <a:gd name="T101" fmla="*/ 215 h 414"/>
                  <a:gd name="T102" fmla="*/ 185 w 592"/>
                  <a:gd name="T103" fmla="*/ 191 h 414"/>
                  <a:gd name="T104" fmla="*/ 236 w 592"/>
                  <a:gd name="T105" fmla="*/ 153 h 414"/>
                  <a:gd name="T106" fmla="*/ 266 w 592"/>
                  <a:gd name="T107" fmla="*/ 129 h 414"/>
                  <a:gd name="T108" fmla="*/ 298 w 592"/>
                  <a:gd name="T109" fmla="*/ 128 h 414"/>
                  <a:gd name="T110" fmla="*/ 311 w 592"/>
                  <a:gd name="T111" fmla="*/ 98 h 414"/>
                  <a:gd name="T112" fmla="*/ 422 w 592"/>
                  <a:gd name="T113" fmla="*/ 21 h 414"/>
                  <a:gd name="T114" fmla="*/ 422 w 592"/>
                  <a:gd name="T115" fmla="*/ 52 h 414"/>
                  <a:gd name="T116" fmla="*/ 437 w 592"/>
                  <a:gd name="T117" fmla="*/ 87 h 414"/>
                  <a:gd name="T118" fmla="*/ 462 w 592"/>
                  <a:gd name="T119" fmla="*/ 99 h 414"/>
                  <a:gd name="T120" fmla="*/ 501 w 592"/>
                  <a:gd name="T121" fmla="*/ 80 h 414"/>
                  <a:gd name="T122" fmla="*/ 583 w 592"/>
                  <a:gd name="T123" fmla="*/ 8 h 414"/>
                  <a:gd name="T124" fmla="*/ 591 w 592"/>
                  <a:gd name="T125" fmla="*/ 57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92" h="414">
                    <a:moveTo>
                      <a:pt x="587" y="58"/>
                    </a:moveTo>
                    <a:lnTo>
                      <a:pt x="586" y="58"/>
                    </a:lnTo>
                    <a:lnTo>
                      <a:pt x="582" y="59"/>
                    </a:lnTo>
                    <a:lnTo>
                      <a:pt x="580" y="59"/>
                    </a:lnTo>
                    <a:lnTo>
                      <a:pt x="579" y="59"/>
                    </a:lnTo>
                    <a:lnTo>
                      <a:pt x="578" y="59"/>
                    </a:lnTo>
                    <a:lnTo>
                      <a:pt x="577" y="59"/>
                    </a:lnTo>
                    <a:lnTo>
                      <a:pt x="577" y="61"/>
                    </a:lnTo>
                    <a:lnTo>
                      <a:pt x="576" y="61"/>
                    </a:lnTo>
                    <a:lnTo>
                      <a:pt x="576" y="62"/>
                    </a:lnTo>
                    <a:lnTo>
                      <a:pt x="576" y="63"/>
                    </a:lnTo>
                    <a:lnTo>
                      <a:pt x="575" y="63"/>
                    </a:lnTo>
                    <a:lnTo>
                      <a:pt x="575" y="64"/>
                    </a:lnTo>
                    <a:lnTo>
                      <a:pt x="575" y="66"/>
                    </a:lnTo>
                    <a:lnTo>
                      <a:pt x="575" y="73"/>
                    </a:lnTo>
                    <a:lnTo>
                      <a:pt x="575" y="75"/>
                    </a:lnTo>
                    <a:lnTo>
                      <a:pt x="575" y="90"/>
                    </a:lnTo>
                    <a:lnTo>
                      <a:pt x="575" y="91"/>
                    </a:lnTo>
                    <a:lnTo>
                      <a:pt x="575" y="93"/>
                    </a:lnTo>
                    <a:lnTo>
                      <a:pt x="575" y="94"/>
                    </a:lnTo>
                    <a:lnTo>
                      <a:pt x="575" y="96"/>
                    </a:lnTo>
                    <a:lnTo>
                      <a:pt x="575" y="97"/>
                    </a:lnTo>
                    <a:lnTo>
                      <a:pt x="576" y="99"/>
                    </a:lnTo>
                    <a:lnTo>
                      <a:pt x="576" y="100"/>
                    </a:lnTo>
                    <a:lnTo>
                      <a:pt x="576" y="101"/>
                    </a:lnTo>
                    <a:lnTo>
                      <a:pt x="576" y="103"/>
                    </a:lnTo>
                    <a:lnTo>
                      <a:pt x="575" y="106"/>
                    </a:lnTo>
                    <a:lnTo>
                      <a:pt x="575" y="118"/>
                    </a:lnTo>
                    <a:lnTo>
                      <a:pt x="575" y="122"/>
                    </a:lnTo>
                    <a:lnTo>
                      <a:pt x="573" y="125"/>
                    </a:lnTo>
                    <a:lnTo>
                      <a:pt x="573" y="133"/>
                    </a:lnTo>
                    <a:lnTo>
                      <a:pt x="573" y="135"/>
                    </a:lnTo>
                    <a:lnTo>
                      <a:pt x="573" y="138"/>
                    </a:lnTo>
                    <a:lnTo>
                      <a:pt x="572" y="141"/>
                    </a:lnTo>
                    <a:lnTo>
                      <a:pt x="572" y="142"/>
                    </a:lnTo>
                    <a:lnTo>
                      <a:pt x="571" y="142"/>
                    </a:lnTo>
                    <a:lnTo>
                      <a:pt x="565" y="142"/>
                    </a:lnTo>
                    <a:lnTo>
                      <a:pt x="563" y="142"/>
                    </a:lnTo>
                    <a:lnTo>
                      <a:pt x="562" y="142"/>
                    </a:lnTo>
                    <a:lnTo>
                      <a:pt x="556" y="142"/>
                    </a:lnTo>
                    <a:lnTo>
                      <a:pt x="554" y="142"/>
                    </a:lnTo>
                    <a:lnTo>
                      <a:pt x="550" y="142"/>
                    </a:lnTo>
                    <a:lnTo>
                      <a:pt x="549" y="142"/>
                    </a:lnTo>
                    <a:lnTo>
                      <a:pt x="548" y="142"/>
                    </a:lnTo>
                    <a:lnTo>
                      <a:pt x="545" y="142"/>
                    </a:lnTo>
                    <a:lnTo>
                      <a:pt x="544" y="142"/>
                    </a:lnTo>
                    <a:lnTo>
                      <a:pt x="543" y="142"/>
                    </a:lnTo>
                    <a:lnTo>
                      <a:pt x="542" y="142"/>
                    </a:lnTo>
                    <a:lnTo>
                      <a:pt x="537" y="141"/>
                    </a:lnTo>
                    <a:lnTo>
                      <a:pt x="536" y="141"/>
                    </a:lnTo>
                    <a:lnTo>
                      <a:pt x="536" y="142"/>
                    </a:lnTo>
                    <a:lnTo>
                      <a:pt x="535" y="142"/>
                    </a:lnTo>
                    <a:lnTo>
                      <a:pt x="535" y="143"/>
                    </a:lnTo>
                    <a:lnTo>
                      <a:pt x="535" y="145"/>
                    </a:lnTo>
                    <a:lnTo>
                      <a:pt x="535" y="152"/>
                    </a:lnTo>
                    <a:lnTo>
                      <a:pt x="535" y="157"/>
                    </a:lnTo>
                    <a:lnTo>
                      <a:pt x="534" y="162"/>
                    </a:lnTo>
                    <a:lnTo>
                      <a:pt x="534" y="171"/>
                    </a:lnTo>
                    <a:lnTo>
                      <a:pt x="534" y="176"/>
                    </a:lnTo>
                    <a:lnTo>
                      <a:pt x="533" y="178"/>
                    </a:lnTo>
                    <a:lnTo>
                      <a:pt x="533" y="180"/>
                    </a:lnTo>
                    <a:lnTo>
                      <a:pt x="533" y="182"/>
                    </a:lnTo>
                    <a:lnTo>
                      <a:pt x="533" y="183"/>
                    </a:lnTo>
                    <a:lnTo>
                      <a:pt x="530" y="183"/>
                    </a:lnTo>
                    <a:lnTo>
                      <a:pt x="524" y="182"/>
                    </a:lnTo>
                    <a:lnTo>
                      <a:pt x="522" y="182"/>
                    </a:lnTo>
                    <a:lnTo>
                      <a:pt x="521" y="182"/>
                    </a:lnTo>
                    <a:lnTo>
                      <a:pt x="519" y="181"/>
                    </a:lnTo>
                    <a:lnTo>
                      <a:pt x="517" y="181"/>
                    </a:lnTo>
                    <a:lnTo>
                      <a:pt x="516" y="181"/>
                    </a:lnTo>
                    <a:lnTo>
                      <a:pt x="510" y="180"/>
                    </a:lnTo>
                    <a:lnTo>
                      <a:pt x="508" y="180"/>
                    </a:lnTo>
                    <a:lnTo>
                      <a:pt x="507" y="180"/>
                    </a:lnTo>
                    <a:lnTo>
                      <a:pt x="505" y="178"/>
                    </a:lnTo>
                    <a:lnTo>
                      <a:pt x="503" y="178"/>
                    </a:lnTo>
                    <a:lnTo>
                      <a:pt x="503" y="181"/>
                    </a:lnTo>
                    <a:lnTo>
                      <a:pt x="503" y="182"/>
                    </a:lnTo>
                    <a:lnTo>
                      <a:pt x="505" y="189"/>
                    </a:lnTo>
                    <a:lnTo>
                      <a:pt x="505" y="191"/>
                    </a:lnTo>
                    <a:lnTo>
                      <a:pt x="505" y="193"/>
                    </a:lnTo>
                    <a:lnTo>
                      <a:pt x="505" y="196"/>
                    </a:lnTo>
                    <a:lnTo>
                      <a:pt x="505" y="197"/>
                    </a:lnTo>
                    <a:lnTo>
                      <a:pt x="505" y="198"/>
                    </a:lnTo>
                    <a:lnTo>
                      <a:pt x="505" y="204"/>
                    </a:lnTo>
                    <a:lnTo>
                      <a:pt x="505" y="205"/>
                    </a:lnTo>
                    <a:lnTo>
                      <a:pt x="505" y="207"/>
                    </a:lnTo>
                    <a:lnTo>
                      <a:pt x="505" y="209"/>
                    </a:lnTo>
                    <a:lnTo>
                      <a:pt x="505" y="210"/>
                    </a:lnTo>
                    <a:lnTo>
                      <a:pt x="505" y="211"/>
                    </a:lnTo>
                    <a:lnTo>
                      <a:pt x="505" y="215"/>
                    </a:lnTo>
                    <a:lnTo>
                      <a:pt x="505" y="216"/>
                    </a:lnTo>
                    <a:lnTo>
                      <a:pt x="503" y="216"/>
                    </a:lnTo>
                    <a:lnTo>
                      <a:pt x="502" y="216"/>
                    </a:lnTo>
                    <a:lnTo>
                      <a:pt x="501" y="216"/>
                    </a:lnTo>
                    <a:lnTo>
                      <a:pt x="501" y="218"/>
                    </a:lnTo>
                    <a:lnTo>
                      <a:pt x="501" y="221"/>
                    </a:lnTo>
                    <a:lnTo>
                      <a:pt x="501" y="222"/>
                    </a:lnTo>
                    <a:lnTo>
                      <a:pt x="501" y="223"/>
                    </a:lnTo>
                    <a:lnTo>
                      <a:pt x="501" y="224"/>
                    </a:lnTo>
                    <a:lnTo>
                      <a:pt x="501" y="228"/>
                    </a:lnTo>
                    <a:lnTo>
                      <a:pt x="501" y="231"/>
                    </a:lnTo>
                    <a:lnTo>
                      <a:pt x="501" y="232"/>
                    </a:lnTo>
                    <a:lnTo>
                      <a:pt x="501" y="235"/>
                    </a:lnTo>
                    <a:lnTo>
                      <a:pt x="501" y="237"/>
                    </a:lnTo>
                    <a:lnTo>
                      <a:pt x="501" y="238"/>
                    </a:lnTo>
                    <a:lnTo>
                      <a:pt x="501" y="240"/>
                    </a:lnTo>
                    <a:lnTo>
                      <a:pt x="501" y="242"/>
                    </a:lnTo>
                    <a:lnTo>
                      <a:pt x="501" y="244"/>
                    </a:lnTo>
                    <a:lnTo>
                      <a:pt x="501" y="245"/>
                    </a:lnTo>
                    <a:lnTo>
                      <a:pt x="501" y="246"/>
                    </a:lnTo>
                    <a:lnTo>
                      <a:pt x="501" y="249"/>
                    </a:lnTo>
                    <a:lnTo>
                      <a:pt x="501" y="251"/>
                    </a:lnTo>
                    <a:lnTo>
                      <a:pt x="501" y="252"/>
                    </a:lnTo>
                    <a:lnTo>
                      <a:pt x="501" y="253"/>
                    </a:lnTo>
                    <a:lnTo>
                      <a:pt x="502" y="256"/>
                    </a:lnTo>
                    <a:lnTo>
                      <a:pt x="502" y="258"/>
                    </a:lnTo>
                    <a:lnTo>
                      <a:pt x="502" y="259"/>
                    </a:lnTo>
                    <a:lnTo>
                      <a:pt x="502" y="260"/>
                    </a:lnTo>
                    <a:lnTo>
                      <a:pt x="502" y="263"/>
                    </a:lnTo>
                    <a:lnTo>
                      <a:pt x="502" y="265"/>
                    </a:lnTo>
                    <a:lnTo>
                      <a:pt x="502" y="270"/>
                    </a:lnTo>
                    <a:lnTo>
                      <a:pt x="502" y="271"/>
                    </a:lnTo>
                    <a:lnTo>
                      <a:pt x="502" y="274"/>
                    </a:lnTo>
                    <a:lnTo>
                      <a:pt x="502" y="277"/>
                    </a:lnTo>
                    <a:lnTo>
                      <a:pt x="502" y="278"/>
                    </a:lnTo>
                    <a:lnTo>
                      <a:pt x="502" y="280"/>
                    </a:lnTo>
                    <a:lnTo>
                      <a:pt x="502" y="281"/>
                    </a:lnTo>
                    <a:lnTo>
                      <a:pt x="502" y="282"/>
                    </a:lnTo>
                    <a:lnTo>
                      <a:pt x="502" y="284"/>
                    </a:lnTo>
                    <a:lnTo>
                      <a:pt x="502" y="285"/>
                    </a:lnTo>
                    <a:lnTo>
                      <a:pt x="502" y="286"/>
                    </a:lnTo>
                    <a:lnTo>
                      <a:pt x="502" y="288"/>
                    </a:lnTo>
                    <a:lnTo>
                      <a:pt x="502" y="289"/>
                    </a:lnTo>
                    <a:lnTo>
                      <a:pt x="502" y="291"/>
                    </a:lnTo>
                    <a:lnTo>
                      <a:pt x="502" y="292"/>
                    </a:lnTo>
                    <a:lnTo>
                      <a:pt x="502" y="293"/>
                    </a:lnTo>
                    <a:lnTo>
                      <a:pt x="502" y="294"/>
                    </a:lnTo>
                    <a:lnTo>
                      <a:pt x="502" y="296"/>
                    </a:lnTo>
                    <a:lnTo>
                      <a:pt x="502" y="298"/>
                    </a:lnTo>
                    <a:lnTo>
                      <a:pt x="502" y="300"/>
                    </a:lnTo>
                    <a:lnTo>
                      <a:pt x="502" y="301"/>
                    </a:lnTo>
                    <a:lnTo>
                      <a:pt x="502" y="302"/>
                    </a:lnTo>
                    <a:lnTo>
                      <a:pt x="502" y="305"/>
                    </a:lnTo>
                    <a:lnTo>
                      <a:pt x="502" y="307"/>
                    </a:lnTo>
                    <a:lnTo>
                      <a:pt x="502" y="309"/>
                    </a:lnTo>
                    <a:lnTo>
                      <a:pt x="502" y="310"/>
                    </a:lnTo>
                    <a:lnTo>
                      <a:pt x="502" y="317"/>
                    </a:lnTo>
                    <a:lnTo>
                      <a:pt x="502" y="323"/>
                    </a:lnTo>
                    <a:lnTo>
                      <a:pt x="502" y="326"/>
                    </a:lnTo>
                    <a:lnTo>
                      <a:pt x="502" y="327"/>
                    </a:lnTo>
                    <a:lnTo>
                      <a:pt x="501" y="327"/>
                    </a:lnTo>
                    <a:lnTo>
                      <a:pt x="499" y="327"/>
                    </a:lnTo>
                    <a:lnTo>
                      <a:pt x="498" y="327"/>
                    </a:lnTo>
                    <a:lnTo>
                      <a:pt x="496" y="328"/>
                    </a:lnTo>
                    <a:lnTo>
                      <a:pt x="495" y="328"/>
                    </a:lnTo>
                    <a:lnTo>
                      <a:pt x="493" y="328"/>
                    </a:lnTo>
                    <a:lnTo>
                      <a:pt x="492" y="328"/>
                    </a:lnTo>
                    <a:lnTo>
                      <a:pt x="489" y="328"/>
                    </a:lnTo>
                    <a:lnTo>
                      <a:pt x="487" y="328"/>
                    </a:lnTo>
                    <a:lnTo>
                      <a:pt x="486" y="328"/>
                    </a:lnTo>
                    <a:lnTo>
                      <a:pt x="483" y="328"/>
                    </a:lnTo>
                    <a:lnTo>
                      <a:pt x="482" y="328"/>
                    </a:lnTo>
                    <a:lnTo>
                      <a:pt x="479" y="328"/>
                    </a:lnTo>
                    <a:lnTo>
                      <a:pt x="478" y="329"/>
                    </a:lnTo>
                    <a:lnTo>
                      <a:pt x="476" y="329"/>
                    </a:lnTo>
                    <a:lnTo>
                      <a:pt x="475" y="329"/>
                    </a:lnTo>
                    <a:lnTo>
                      <a:pt x="474" y="329"/>
                    </a:lnTo>
                    <a:lnTo>
                      <a:pt x="472" y="329"/>
                    </a:lnTo>
                    <a:lnTo>
                      <a:pt x="471" y="329"/>
                    </a:lnTo>
                    <a:lnTo>
                      <a:pt x="469" y="329"/>
                    </a:lnTo>
                    <a:lnTo>
                      <a:pt x="466" y="329"/>
                    </a:lnTo>
                    <a:lnTo>
                      <a:pt x="465" y="329"/>
                    </a:lnTo>
                    <a:lnTo>
                      <a:pt x="464" y="329"/>
                    </a:lnTo>
                    <a:lnTo>
                      <a:pt x="459" y="329"/>
                    </a:lnTo>
                    <a:lnTo>
                      <a:pt x="458" y="329"/>
                    </a:lnTo>
                    <a:lnTo>
                      <a:pt x="457" y="329"/>
                    </a:lnTo>
                    <a:lnTo>
                      <a:pt x="455" y="329"/>
                    </a:lnTo>
                    <a:lnTo>
                      <a:pt x="454" y="329"/>
                    </a:lnTo>
                    <a:lnTo>
                      <a:pt x="452" y="329"/>
                    </a:lnTo>
                    <a:lnTo>
                      <a:pt x="451" y="329"/>
                    </a:lnTo>
                    <a:lnTo>
                      <a:pt x="448" y="329"/>
                    </a:lnTo>
                    <a:lnTo>
                      <a:pt x="447" y="329"/>
                    </a:lnTo>
                    <a:lnTo>
                      <a:pt x="446" y="330"/>
                    </a:lnTo>
                    <a:lnTo>
                      <a:pt x="445" y="330"/>
                    </a:lnTo>
                    <a:lnTo>
                      <a:pt x="440" y="330"/>
                    </a:lnTo>
                    <a:lnTo>
                      <a:pt x="439" y="330"/>
                    </a:lnTo>
                    <a:lnTo>
                      <a:pt x="438" y="330"/>
                    </a:lnTo>
                    <a:lnTo>
                      <a:pt x="434" y="330"/>
                    </a:lnTo>
                    <a:lnTo>
                      <a:pt x="433" y="330"/>
                    </a:lnTo>
                    <a:lnTo>
                      <a:pt x="432" y="330"/>
                    </a:lnTo>
                    <a:lnTo>
                      <a:pt x="429" y="330"/>
                    </a:lnTo>
                    <a:lnTo>
                      <a:pt x="427" y="330"/>
                    </a:lnTo>
                    <a:lnTo>
                      <a:pt x="426" y="330"/>
                    </a:lnTo>
                    <a:lnTo>
                      <a:pt x="425" y="330"/>
                    </a:lnTo>
                    <a:lnTo>
                      <a:pt x="419" y="330"/>
                    </a:lnTo>
                    <a:lnTo>
                      <a:pt x="417" y="330"/>
                    </a:lnTo>
                    <a:lnTo>
                      <a:pt x="416" y="330"/>
                    </a:lnTo>
                    <a:lnTo>
                      <a:pt x="415" y="330"/>
                    </a:lnTo>
                    <a:lnTo>
                      <a:pt x="413" y="331"/>
                    </a:lnTo>
                    <a:lnTo>
                      <a:pt x="412" y="331"/>
                    </a:lnTo>
                    <a:lnTo>
                      <a:pt x="411" y="331"/>
                    </a:lnTo>
                    <a:lnTo>
                      <a:pt x="410" y="331"/>
                    </a:lnTo>
                    <a:lnTo>
                      <a:pt x="409" y="331"/>
                    </a:lnTo>
                    <a:lnTo>
                      <a:pt x="408" y="331"/>
                    </a:lnTo>
                    <a:lnTo>
                      <a:pt x="401" y="331"/>
                    </a:lnTo>
                    <a:lnTo>
                      <a:pt x="399" y="331"/>
                    </a:lnTo>
                    <a:lnTo>
                      <a:pt x="398" y="331"/>
                    </a:lnTo>
                    <a:lnTo>
                      <a:pt x="396" y="331"/>
                    </a:lnTo>
                    <a:lnTo>
                      <a:pt x="395" y="331"/>
                    </a:lnTo>
                    <a:lnTo>
                      <a:pt x="394" y="331"/>
                    </a:lnTo>
                    <a:lnTo>
                      <a:pt x="390" y="333"/>
                    </a:lnTo>
                    <a:lnTo>
                      <a:pt x="389" y="333"/>
                    </a:lnTo>
                    <a:lnTo>
                      <a:pt x="388" y="333"/>
                    </a:lnTo>
                    <a:lnTo>
                      <a:pt x="382" y="333"/>
                    </a:lnTo>
                    <a:lnTo>
                      <a:pt x="381" y="333"/>
                    </a:lnTo>
                    <a:lnTo>
                      <a:pt x="380" y="333"/>
                    </a:lnTo>
                    <a:lnTo>
                      <a:pt x="378" y="333"/>
                    </a:lnTo>
                    <a:lnTo>
                      <a:pt x="377" y="333"/>
                    </a:lnTo>
                    <a:lnTo>
                      <a:pt x="374" y="333"/>
                    </a:lnTo>
                    <a:lnTo>
                      <a:pt x="370" y="334"/>
                    </a:lnTo>
                    <a:lnTo>
                      <a:pt x="369" y="334"/>
                    </a:lnTo>
                    <a:lnTo>
                      <a:pt x="364" y="334"/>
                    </a:lnTo>
                    <a:lnTo>
                      <a:pt x="363" y="334"/>
                    </a:lnTo>
                    <a:lnTo>
                      <a:pt x="362" y="334"/>
                    </a:lnTo>
                    <a:lnTo>
                      <a:pt x="361" y="334"/>
                    </a:lnTo>
                    <a:lnTo>
                      <a:pt x="359" y="334"/>
                    </a:lnTo>
                    <a:lnTo>
                      <a:pt x="353" y="334"/>
                    </a:lnTo>
                    <a:lnTo>
                      <a:pt x="352" y="334"/>
                    </a:lnTo>
                    <a:lnTo>
                      <a:pt x="352" y="336"/>
                    </a:lnTo>
                    <a:lnTo>
                      <a:pt x="352" y="342"/>
                    </a:lnTo>
                    <a:lnTo>
                      <a:pt x="352" y="343"/>
                    </a:lnTo>
                    <a:lnTo>
                      <a:pt x="352" y="345"/>
                    </a:lnTo>
                    <a:lnTo>
                      <a:pt x="352" y="348"/>
                    </a:lnTo>
                    <a:lnTo>
                      <a:pt x="352" y="351"/>
                    </a:lnTo>
                    <a:lnTo>
                      <a:pt x="352" y="352"/>
                    </a:lnTo>
                    <a:lnTo>
                      <a:pt x="352" y="355"/>
                    </a:lnTo>
                    <a:lnTo>
                      <a:pt x="352" y="356"/>
                    </a:lnTo>
                    <a:lnTo>
                      <a:pt x="352" y="357"/>
                    </a:lnTo>
                    <a:lnTo>
                      <a:pt x="352" y="358"/>
                    </a:lnTo>
                    <a:lnTo>
                      <a:pt x="352" y="361"/>
                    </a:lnTo>
                    <a:lnTo>
                      <a:pt x="352" y="362"/>
                    </a:lnTo>
                    <a:lnTo>
                      <a:pt x="352" y="363"/>
                    </a:lnTo>
                    <a:lnTo>
                      <a:pt x="352" y="370"/>
                    </a:lnTo>
                    <a:lnTo>
                      <a:pt x="352" y="371"/>
                    </a:lnTo>
                    <a:lnTo>
                      <a:pt x="352" y="372"/>
                    </a:lnTo>
                    <a:lnTo>
                      <a:pt x="352" y="375"/>
                    </a:lnTo>
                    <a:lnTo>
                      <a:pt x="352" y="376"/>
                    </a:lnTo>
                    <a:lnTo>
                      <a:pt x="352" y="380"/>
                    </a:lnTo>
                    <a:lnTo>
                      <a:pt x="353" y="382"/>
                    </a:lnTo>
                    <a:lnTo>
                      <a:pt x="353" y="384"/>
                    </a:lnTo>
                    <a:lnTo>
                      <a:pt x="353" y="387"/>
                    </a:lnTo>
                    <a:lnTo>
                      <a:pt x="353" y="389"/>
                    </a:lnTo>
                    <a:lnTo>
                      <a:pt x="353" y="390"/>
                    </a:lnTo>
                    <a:lnTo>
                      <a:pt x="353" y="391"/>
                    </a:lnTo>
                    <a:lnTo>
                      <a:pt x="353" y="392"/>
                    </a:lnTo>
                    <a:lnTo>
                      <a:pt x="353" y="396"/>
                    </a:lnTo>
                    <a:lnTo>
                      <a:pt x="353" y="397"/>
                    </a:lnTo>
                    <a:lnTo>
                      <a:pt x="353" y="398"/>
                    </a:lnTo>
                    <a:lnTo>
                      <a:pt x="352" y="398"/>
                    </a:lnTo>
                    <a:lnTo>
                      <a:pt x="350" y="398"/>
                    </a:lnTo>
                    <a:lnTo>
                      <a:pt x="349" y="398"/>
                    </a:lnTo>
                    <a:lnTo>
                      <a:pt x="348" y="398"/>
                    </a:lnTo>
                    <a:lnTo>
                      <a:pt x="347" y="398"/>
                    </a:lnTo>
                    <a:lnTo>
                      <a:pt x="347" y="399"/>
                    </a:lnTo>
                    <a:lnTo>
                      <a:pt x="347" y="400"/>
                    </a:lnTo>
                    <a:lnTo>
                      <a:pt x="346" y="400"/>
                    </a:lnTo>
                    <a:lnTo>
                      <a:pt x="346" y="401"/>
                    </a:lnTo>
                    <a:lnTo>
                      <a:pt x="346" y="403"/>
                    </a:lnTo>
                    <a:lnTo>
                      <a:pt x="346" y="404"/>
                    </a:lnTo>
                    <a:lnTo>
                      <a:pt x="346" y="405"/>
                    </a:lnTo>
                    <a:lnTo>
                      <a:pt x="346" y="407"/>
                    </a:lnTo>
                    <a:lnTo>
                      <a:pt x="346" y="408"/>
                    </a:lnTo>
                    <a:lnTo>
                      <a:pt x="345" y="408"/>
                    </a:lnTo>
                    <a:lnTo>
                      <a:pt x="343" y="408"/>
                    </a:lnTo>
                    <a:lnTo>
                      <a:pt x="341" y="408"/>
                    </a:lnTo>
                    <a:lnTo>
                      <a:pt x="340" y="408"/>
                    </a:lnTo>
                    <a:lnTo>
                      <a:pt x="340" y="410"/>
                    </a:lnTo>
                    <a:lnTo>
                      <a:pt x="328" y="410"/>
                    </a:lnTo>
                    <a:lnTo>
                      <a:pt x="324" y="410"/>
                    </a:lnTo>
                    <a:lnTo>
                      <a:pt x="324" y="408"/>
                    </a:lnTo>
                    <a:lnTo>
                      <a:pt x="322" y="408"/>
                    </a:lnTo>
                    <a:lnTo>
                      <a:pt x="319" y="408"/>
                    </a:lnTo>
                    <a:lnTo>
                      <a:pt x="317" y="408"/>
                    </a:lnTo>
                    <a:lnTo>
                      <a:pt x="314" y="410"/>
                    </a:lnTo>
                    <a:lnTo>
                      <a:pt x="311" y="410"/>
                    </a:lnTo>
                    <a:lnTo>
                      <a:pt x="310" y="410"/>
                    </a:lnTo>
                    <a:lnTo>
                      <a:pt x="307" y="410"/>
                    </a:lnTo>
                    <a:lnTo>
                      <a:pt x="306" y="410"/>
                    </a:lnTo>
                    <a:lnTo>
                      <a:pt x="306" y="411"/>
                    </a:lnTo>
                    <a:lnTo>
                      <a:pt x="304" y="411"/>
                    </a:lnTo>
                    <a:lnTo>
                      <a:pt x="299" y="410"/>
                    </a:lnTo>
                    <a:lnTo>
                      <a:pt x="298" y="410"/>
                    </a:lnTo>
                    <a:lnTo>
                      <a:pt x="285" y="411"/>
                    </a:lnTo>
                    <a:lnTo>
                      <a:pt x="283" y="411"/>
                    </a:lnTo>
                    <a:lnTo>
                      <a:pt x="280" y="411"/>
                    </a:lnTo>
                    <a:lnTo>
                      <a:pt x="280" y="410"/>
                    </a:lnTo>
                    <a:lnTo>
                      <a:pt x="279" y="410"/>
                    </a:lnTo>
                    <a:lnTo>
                      <a:pt x="278" y="410"/>
                    </a:lnTo>
                    <a:lnTo>
                      <a:pt x="277" y="410"/>
                    </a:lnTo>
                    <a:lnTo>
                      <a:pt x="275" y="410"/>
                    </a:lnTo>
                    <a:lnTo>
                      <a:pt x="273" y="410"/>
                    </a:lnTo>
                    <a:lnTo>
                      <a:pt x="271" y="410"/>
                    </a:lnTo>
                    <a:lnTo>
                      <a:pt x="270" y="410"/>
                    </a:lnTo>
                    <a:lnTo>
                      <a:pt x="269" y="410"/>
                    </a:lnTo>
                    <a:lnTo>
                      <a:pt x="268" y="410"/>
                    </a:lnTo>
                    <a:lnTo>
                      <a:pt x="265" y="410"/>
                    </a:lnTo>
                    <a:lnTo>
                      <a:pt x="259" y="410"/>
                    </a:lnTo>
                    <a:lnTo>
                      <a:pt x="257" y="411"/>
                    </a:lnTo>
                    <a:lnTo>
                      <a:pt x="256" y="411"/>
                    </a:lnTo>
                    <a:lnTo>
                      <a:pt x="251" y="411"/>
                    </a:lnTo>
                    <a:lnTo>
                      <a:pt x="249" y="411"/>
                    </a:lnTo>
                    <a:lnTo>
                      <a:pt x="248" y="411"/>
                    </a:lnTo>
                    <a:lnTo>
                      <a:pt x="247" y="411"/>
                    </a:lnTo>
                    <a:lnTo>
                      <a:pt x="243" y="411"/>
                    </a:lnTo>
                    <a:lnTo>
                      <a:pt x="242" y="411"/>
                    </a:lnTo>
                    <a:lnTo>
                      <a:pt x="241" y="411"/>
                    </a:lnTo>
                    <a:lnTo>
                      <a:pt x="240" y="411"/>
                    </a:lnTo>
                    <a:lnTo>
                      <a:pt x="238" y="411"/>
                    </a:lnTo>
                    <a:lnTo>
                      <a:pt x="236" y="411"/>
                    </a:lnTo>
                    <a:lnTo>
                      <a:pt x="233" y="411"/>
                    </a:lnTo>
                    <a:lnTo>
                      <a:pt x="231" y="411"/>
                    </a:lnTo>
                    <a:lnTo>
                      <a:pt x="227" y="411"/>
                    </a:lnTo>
                    <a:lnTo>
                      <a:pt x="224" y="411"/>
                    </a:lnTo>
                    <a:lnTo>
                      <a:pt x="223" y="411"/>
                    </a:lnTo>
                    <a:lnTo>
                      <a:pt x="220" y="411"/>
                    </a:lnTo>
                    <a:lnTo>
                      <a:pt x="218" y="411"/>
                    </a:lnTo>
                    <a:lnTo>
                      <a:pt x="216" y="411"/>
                    </a:lnTo>
                    <a:lnTo>
                      <a:pt x="215" y="411"/>
                    </a:lnTo>
                    <a:lnTo>
                      <a:pt x="214" y="411"/>
                    </a:lnTo>
                    <a:lnTo>
                      <a:pt x="213" y="411"/>
                    </a:lnTo>
                    <a:lnTo>
                      <a:pt x="211" y="411"/>
                    </a:lnTo>
                    <a:lnTo>
                      <a:pt x="209" y="411"/>
                    </a:lnTo>
                    <a:lnTo>
                      <a:pt x="208" y="411"/>
                    </a:lnTo>
                    <a:lnTo>
                      <a:pt x="207" y="411"/>
                    </a:lnTo>
                    <a:lnTo>
                      <a:pt x="206" y="411"/>
                    </a:lnTo>
                    <a:lnTo>
                      <a:pt x="204" y="411"/>
                    </a:lnTo>
                    <a:lnTo>
                      <a:pt x="203" y="411"/>
                    </a:lnTo>
                    <a:lnTo>
                      <a:pt x="203" y="412"/>
                    </a:lnTo>
                    <a:lnTo>
                      <a:pt x="204" y="412"/>
                    </a:lnTo>
                    <a:lnTo>
                      <a:pt x="203" y="412"/>
                    </a:lnTo>
                    <a:lnTo>
                      <a:pt x="194" y="412"/>
                    </a:lnTo>
                    <a:lnTo>
                      <a:pt x="192" y="412"/>
                    </a:lnTo>
                    <a:lnTo>
                      <a:pt x="186" y="412"/>
                    </a:lnTo>
                    <a:lnTo>
                      <a:pt x="185" y="412"/>
                    </a:lnTo>
                    <a:lnTo>
                      <a:pt x="183" y="412"/>
                    </a:lnTo>
                    <a:lnTo>
                      <a:pt x="182" y="412"/>
                    </a:lnTo>
                    <a:lnTo>
                      <a:pt x="178" y="412"/>
                    </a:lnTo>
                    <a:lnTo>
                      <a:pt x="176" y="412"/>
                    </a:lnTo>
                    <a:lnTo>
                      <a:pt x="175" y="412"/>
                    </a:lnTo>
                    <a:lnTo>
                      <a:pt x="173" y="412"/>
                    </a:lnTo>
                    <a:lnTo>
                      <a:pt x="169" y="412"/>
                    </a:lnTo>
                    <a:lnTo>
                      <a:pt x="168" y="412"/>
                    </a:lnTo>
                    <a:lnTo>
                      <a:pt x="166" y="412"/>
                    </a:lnTo>
                    <a:lnTo>
                      <a:pt x="159" y="412"/>
                    </a:lnTo>
                    <a:lnTo>
                      <a:pt x="157" y="412"/>
                    </a:lnTo>
                    <a:lnTo>
                      <a:pt x="155" y="412"/>
                    </a:lnTo>
                    <a:lnTo>
                      <a:pt x="153" y="412"/>
                    </a:lnTo>
                    <a:lnTo>
                      <a:pt x="152" y="412"/>
                    </a:lnTo>
                    <a:lnTo>
                      <a:pt x="151" y="412"/>
                    </a:lnTo>
                    <a:lnTo>
                      <a:pt x="147" y="412"/>
                    </a:lnTo>
                    <a:lnTo>
                      <a:pt x="146" y="412"/>
                    </a:lnTo>
                    <a:lnTo>
                      <a:pt x="145" y="412"/>
                    </a:lnTo>
                    <a:lnTo>
                      <a:pt x="143" y="412"/>
                    </a:lnTo>
                    <a:lnTo>
                      <a:pt x="139" y="412"/>
                    </a:lnTo>
                    <a:lnTo>
                      <a:pt x="136" y="412"/>
                    </a:lnTo>
                    <a:lnTo>
                      <a:pt x="131" y="412"/>
                    </a:lnTo>
                    <a:lnTo>
                      <a:pt x="125" y="412"/>
                    </a:lnTo>
                    <a:lnTo>
                      <a:pt x="124" y="412"/>
                    </a:lnTo>
                    <a:lnTo>
                      <a:pt x="123" y="412"/>
                    </a:lnTo>
                    <a:lnTo>
                      <a:pt x="120" y="412"/>
                    </a:lnTo>
                    <a:lnTo>
                      <a:pt x="119" y="412"/>
                    </a:lnTo>
                    <a:lnTo>
                      <a:pt x="118" y="412"/>
                    </a:lnTo>
                    <a:lnTo>
                      <a:pt x="115" y="413"/>
                    </a:lnTo>
                    <a:lnTo>
                      <a:pt x="113" y="413"/>
                    </a:lnTo>
                    <a:lnTo>
                      <a:pt x="111" y="413"/>
                    </a:lnTo>
                    <a:lnTo>
                      <a:pt x="108" y="413"/>
                    </a:lnTo>
                    <a:lnTo>
                      <a:pt x="105" y="413"/>
                    </a:lnTo>
                    <a:lnTo>
                      <a:pt x="104" y="413"/>
                    </a:lnTo>
                    <a:lnTo>
                      <a:pt x="103" y="413"/>
                    </a:lnTo>
                    <a:lnTo>
                      <a:pt x="102" y="413"/>
                    </a:lnTo>
                    <a:lnTo>
                      <a:pt x="99" y="413"/>
                    </a:lnTo>
                    <a:lnTo>
                      <a:pt x="94" y="413"/>
                    </a:lnTo>
                    <a:lnTo>
                      <a:pt x="91" y="413"/>
                    </a:lnTo>
                    <a:lnTo>
                      <a:pt x="88" y="413"/>
                    </a:lnTo>
                    <a:lnTo>
                      <a:pt x="85" y="413"/>
                    </a:lnTo>
                    <a:lnTo>
                      <a:pt x="82" y="413"/>
                    </a:lnTo>
                    <a:lnTo>
                      <a:pt x="76" y="413"/>
                    </a:lnTo>
                    <a:lnTo>
                      <a:pt x="75" y="413"/>
                    </a:lnTo>
                    <a:lnTo>
                      <a:pt x="75" y="414"/>
                    </a:lnTo>
                    <a:lnTo>
                      <a:pt x="69" y="414"/>
                    </a:lnTo>
                    <a:lnTo>
                      <a:pt x="66" y="414"/>
                    </a:lnTo>
                    <a:lnTo>
                      <a:pt x="61" y="414"/>
                    </a:lnTo>
                    <a:lnTo>
                      <a:pt x="55" y="414"/>
                    </a:lnTo>
                    <a:lnTo>
                      <a:pt x="50" y="414"/>
                    </a:lnTo>
                    <a:lnTo>
                      <a:pt x="45" y="414"/>
                    </a:lnTo>
                    <a:lnTo>
                      <a:pt x="39" y="414"/>
                    </a:lnTo>
                    <a:lnTo>
                      <a:pt x="38" y="414"/>
                    </a:lnTo>
                    <a:lnTo>
                      <a:pt x="31" y="414"/>
                    </a:lnTo>
                    <a:lnTo>
                      <a:pt x="27" y="414"/>
                    </a:lnTo>
                    <a:lnTo>
                      <a:pt x="25" y="414"/>
                    </a:lnTo>
                    <a:lnTo>
                      <a:pt x="24" y="414"/>
                    </a:lnTo>
                    <a:lnTo>
                      <a:pt x="22" y="414"/>
                    </a:lnTo>
                    <a:lnTo>
                      <a:pt x="22" y="413"/>
                    </a:lnTo>
                    <a:lnTo>
                      <a:pt x="22" y="414"/>
                    </a:lnTo>
                    <a:lnTo>
                      <a:pt x="21" y="414"/>
                    </a:lnTo>
                    <a:lnTo>
                      <a:pt x="20" y="414"/>
                    </a:lnTo>
                    <a:lnTo>
                      <a:pt x="17" y="414"/>
                    </a:lnTo>
                    <a:lnTo>
                      <a:pt x="1" y="414"/>
                    </a:lnTo>
                    <a:lnTo>
                      <a:pt x="1" y="413"/>
                    </a:lnTo>
                    <a:lnTo>
                      <a:pt x="1" y="412"/>
                    </a:lnTo>
                    <a:lnTo>
                      <a:pt x="1" y="411"/>
                    </a:lnTo>
                    <a:lnTo>
                      <a:pt x="1" y="410"/>
                    </a:lnTo>
                    <a:lnTo>
                      <a:pt x="1" y="407"/>
                    </a:lnTo>
                    <a:lnTo>
                      <a:pt x="1" y="405"/>
                    </a:lnTo>
                    <a:lnTo>
                      <a:pt x="1" y="403"/>
                    </a:lnTo>
                    <a:lnTo>
                      <a:pt x="0" y="400"/>
                    </a:lnTo>
                    <a:lnTo>
                      <a:pt x="0" y="399"/>
                    </a:lnTo>
                    <a:lnTo>
                      <a:pt x="0" y="397"/>
                    </a:lnTo>
                    <a:lnTo>
                      <a:pt x="0" y="396"/>
                    </a:lnTo>
                    <a:lnTo>
                      <a:pt x="0" y="389"/>
                    </a:lnTo>
                    <a:lnTo>
                      <a:pt x="0" y="387"/>
                    </a:lnTo>
                    <a:lnTo>
                      <a:pt x="0" y="386"/>
                    </a:lnTo>
                    <a:lnTo>
                      <a:pt x="0" y="385"/>
                    </a:lnTo>
                    <a:lnTo>
                      <a:pt x="0" y="380"/>
                    </a:lnTo>
                    <a:lnTo>
                      <a:pt x="0" y="379"/>
                    </a:lnTo>
                    <a:lnTo>
                      <a:pt x="0" y="377"/>
                    </a:lnTo>
                    <a:lnTo>
                      <a:pt x="4" y="377"/>
                    </a:lnTo>
                    <a:lnTo>
                      <a:pt x="8" y="377"/>
                    </a:lnTo>
                    <a:lnTo>
                      <a:pt x="12" y="377"/>
                    </a:lnTo>
                    <a:lnTo>
                      <a:pt x="14" y="377"/>
                    </a:lnTo>
                    <a:lnTo>
                      <a:pt x="15" y="377"/>
                    </a:lnTo>
                    <a:lnTo>
                      <a:pt x="19" y="377"/>
                    </a:lnTo>
                    <a:lnTo>
                      <a:pt x="20" y="377"/>
                    </a:lnTo>
                    <a:lnTo>
                      <a:pt x="20" y="371"/>
                    </a:lnTo>
                    <a:lnTo>
                      <a:pt x="19" y="366"/>
                    </a:lnTo>
                    <a:lnTo>
                      <a:pt x="19" y="359"/>
                    </a:lnTo>
                    <a:lnTo>
                      <a:pt x="19" y="358"/>
                    </a:lnTo>
                    <a:lnTo>
                      <a:pt x="19" y="354"/>
                    </a:lnTo>
                    <a:lnTo>
                      <a:pt x="19" y="351"/>
                    </a:lnTo>
                    <a:lnTo>
                      <a:pt x="19" y="349"/>
                    </a:lnTo>
                    <a:lnTo>
                      <a:pt x="19" y="347"/>
                    </a:lnTo>
                    <a:lnTo>
                      <a:pt x="19" y="343"/>
                    </a:lnTo>
                    <a:lnTo>
                      <a:pt x="19" y="342"/>
                    </a:lnTo>
                    <a:lnTo>
                      <a:pt x="19" y="340"/>
                    </a:lnTo>
                    <a:lnTo>
                      <a:pt x="19" y="338"/>
                    </a:lnTo>
                    <a:lnTo>
                      <a:pt x="19" y="337"/>
                    </a:lnTo>
                    <a:lnTo>
                      <a:pt x="19" y="336"/>
                    </a:lnTo>
                    <a:lnTo>
                      <a:pt x="19" y="334"/>
                    </a:lnTo>
                    <a:lnTo>
                      <a:pt x="19" y="333"/>
                    </a:lnTo>
                    <a:lnTo>
                      <a:pt x="19" y="331"/>
                    </a:lnTo>
                    <a:lnTo>
                      <a:pt x="19" y="330"/>
                    </a:lnTo>
                    <a:lnTo>
                      <a:pt x="21" y="330"/>
                    </a:lnTo>
                    <a:lnTo>
                      <a:pt x="26" y="331"/>
                    </a:lnTo>
                    <a:lnTo>
                      <a:pt x="27" y="331"/>
                    </a:lnTo>
                    <a:lnTo>
                      <a:pt x="28" y="333"/>
                    </a:lnTo>
                    <a:lnTo>
                      <a:pt x="31" y="333"/>
                    </a:lnTo>
                    <a:lnTo>
                      <a:pt x="34" y="333"/>
                    </a:lnTo>
                    <a:lnTo>
                      <a:pt x="36" y="334"/>
                    </a:lnTo>
                    <a:lnTo>
                      <a:pt x="38" y="334"/>
                    </a:lnTo>
                    <a:lnTo>
                      <a:pt x="39" y="334"/>
                    </a:lnTo>
                    <a:lnTo>
                      <a:pt x="41" y="334"/>
                    </a:lnTo>
                    <a:lnTo>
                      <a:pt x="42" y="335"/>
                    </a:lnTo>
                    <a:lnTo>
                      <a:pt x="43" y="335"/>
                    </a:lnTo>
                    <a:lnTo>
                      <a:pt x="45" y="335"/>
                    </a:lnTo>
                    <a:lnTo>
                      <a:pt x="46" y="335"/>
                    </a:lnTo>
                    <a:lnTo>
                      <a:pt x="47" y="336"/>
                    </a:lnTo>
                    <a:lnTo>
                      <a:pt x="48" y="336"/>
                    </a:lnTo>
                    <a:lnTo>
                      <a:pt x="49" y="336"/>
                    </a:lnTo>
                    <a:lnTo>
                      <a:pt x="50" y="336"/>
                    </a:lnTo>
                    <a:lnTo>
                      <a:pt x="52" y="336"/>
                    </a:lnTo>
                    <a:lnTo>
                      <a:pt x="53" y="336"/>
                    </a:lnTo>
                    <a:lnTo>
                      <a:pt x="54" y="336"/>
                    </a:lnTo>
                    <a:lnTo>
                      <a:pt x="54" y="335"/>
                    </a:lnTo>
                    <a:lnTo>
                      <a:pt x="56" y="335"/>
                    </a:lnTo>
                    <a:lnTo>
                      <a:pt x="59" y="334"/>
                    </a:lnTo>
                    <a:lnTo>
                      <a:pt x="61" y="334"/>
                    </a:lnTo>
                    <a:lnTo>
                      <a:pt x="62" y="333"/>
                    </a:lnTo>
                    <a:lnTo>
                      <a:pt x="63" y="333"/>
                    </a:lnTo>
                    <a:lnTo>
                      <a:pt x="64" y="333"/>
                    </a:lnTo>
                    <a:lnTo>
                      <a:pt x="66" y="331"/>
                    </a:lnTo>
                    <a:lnTo>
                      <a:pt x="67" y="331"/>
                    </a:lnTo>
                    <a:lnTo>
                      <a:pt x="67" y="333"/>
                    </a:lnTo>
                    <a:lnTo>
                      <a:pt x="69" y="331"/>
                    </a:lnTo>
                    <a:lnTo>
                      <a:pt x="74" y="329"/>
                    </a:lnTo>
                    <a:lnTo>
                      <a:pt x="77" y="329"/>
                    </a:lnTo>
                    <a:lnTo>
                      <a:pt x="78" y="329"/>
                    </a:lnTo>
                    <a:lnTo>
                      <a:pt x="80" y="329"/>
                    </a:lnTo>
                    <a:lnTo>
                      <a:pt x="81" y="328"/>
                    </a:lnTo>
                    <a:lnTo>
                      <a:pt x="82" y="328"/>
                    </a:lnTo>
                    <a:lnTo>
                      <a:pt x="83" y="328"/>
                    </a:lnTo>
                    <a:lnTo>
                      <a:pt x="84" y="328"/>
                    </a:lnTo>
                    <a:lnTo>
                      <a:pt x="85" y="328"/>
                    </a:lnTo>
                    <a:lnTo>
                      <a:pt x="88" y="329"/>
                    </a:lnTo>
                    <a:lnTo>
                      <a:pt x="89" y="329"/>
                    </a:lnTo>
                    <a:lnTo>
                      <a:pt x="89" y="328"/>
                    </a:lnTo>
                    <a:lnTo>
                      <a:pt x="90" y="326"/>
                    </a:lnTo>
                    <a:lnTo>
                      <a:pt x="91" y="324"/>
                    </a:lnTo>
                    <a:lnTo>
                      <a:pt x="92" y="321"/>
                    </a:lnTo>
                    <a:lnTo>
                      <a:pt x="94" y="320"/>
                    </a:lnTo>
                    <a:lnTo>
                      <a:pt x="94" y="319"/>
                    </a:lnTo>
                    <a:lnTo>
                      <a:pt x="95" y="316"/>
                    </a:lnTo>
                    <a:lnTo>
                      <a:pt x="96" y="314"/>
                    </a:lnTo>
                    <a:lnTo>
                      <a:pt x="98" y="310"/>
                    </a:lnTo>
                    <a:lnTo>
                      <a:pt x="101" y="306"/>
                    </a:lnTo>
                    <a:lnTo>
                      <a:pt x="102" y="303"/>
                    </a:lnTo>
                    <a:lnTo>
                      <a:pt x="103" y="301"/>
                    </a:lnTo>
                    <a:lnTo>
                      <a:pt x="103" y="300"/>
                    </a:lnTo>
                    <a:lnTo>
                      <a:pt x="104" y="299"/>
                    </a:lnTo>
                    <a:lnTo>
                      <a:pt x="105" y="296"/>
                    </a:lnTo>
                    <a:lnTo>
                      <a:pt x="109" y="288"/>
                    </a:lnTo>
                    <a:lnTo>
                      <a:pt x="110" y="288"/>
                    </a:lnTo>
                    <a:lnTo>
                      <a:pt x="111" y="286"/>
                    </a:lnTo>
                    <a:lnTo>
                      <a:pt x="112" y="281"/>
                    </a:lnTo>
                    <a:lnTo>
                      <a:pt x="113" y="280"/>
                    </a:lnTo>
                    <a:lnTo>
                      <a:pt x="115" y="279"/>
                    </a:lnTo>
                    <a:lnTo>
                      <a:pt x="117" y="273"/>
                    </a:lnTo>
                    <a:lnTo>
                      <a:pt x="118" y="272"/>
                    </a:lnTo>
                    <a:lnTo>
                      <a:pt x="118" y="271"/>
                    </a:lnTo>
                    <a:lnTo>
                      <a:pt x="118" y="270"/>
                    </a:lnTo>
                    <a:lnTo>
                      <a:pt x="120" y="271"/>
                    </a:lnTo>
                    <a:lnTo>
                      <a:pt x="123" y="272"/>
                    </a:lnTo>
                    <a:lnTo>
                      <a:pt x="124" y="272"/>
                    </a:lnTo>
                    <a:lnTo>
                      <a:pt x="125" y="273"/>
                    </a:lnTo>
                    <a:lnTo>
                      <a:pt x="126" y="273"/>
                    </a:lnTo>
                    <a:lnTo>
                      <a:pt x="129" y="273"/>
                    </a:lnTo>
                    <a:lnTo>
                      <a:pt x="129" y="271"/>
                    </a:lnTo>
                    <a:lnTo>
                      <a:pt x="129" y="267"/>
                    </a:lnTo>
                    <a:lnTo>
                      <a:pt x="129" y="266"/>
                    </a:lnTo>
                    <a:lnTo>
                      <a:pt x="129" y="261"/>
                    </a:lnTo>
                    <a:lnTo>
                      <a:pt x="129" y="258"/>
                    </a:lnTo>
                    <a:lnTo>
                      <a:pt x="129" y="257"/>
                    </a:lnTo>
                    <a:lnTo>
                      <a:pt x="129" y="256"/>
                    </a:lnTo>
                    <a:lnTo>
                      <a:pt x="130" y="256"/>
                    </a:lnTo>
                    <a:lnTo>
                      <a:pt x="130" y="254"/>
                    </a:lnTo>
                    <a:lnTo>
                      <a:pt x="130" y="253"/>
                    </a:lnTo>
                    <a:lnTo>
                      <a:pt x="131" y="253"/>
                    </a:lnTo>
                    <a:lnTo>
                      <a:pt x="131" y="252"/>
                    </a:lnTo>
                    <a:lnTo>
                      <a:pt x="131" y="251"/>
                    </a:lnTo>
                    <a:lnTo>
                      <a:pt x="131" y="250"/>
                    </a:lnTo>
                    <a:lnTo>
                      <a:pt x="132" y="247"/>
                    </a:lnTo>
                    <a:lnTo>
                      <a:pt x="132" y="246"/>
                    </a:lnTo>
                    <a:lnTo>
                      <a:pt x="133" y="245"/>
                    </a:lnTo>
                    <a:lnTo>
                      <a:pt x="133" y="244"/>
                    </a:lnTo>
                    <a:lnTo>
                      <a:pt x="134" y="243"/>
                    </a:lnTo>
                    <a:lnTo>
                      <a:pt x="136" y="240"/>
                    </a:lnTo>
                    <a:lnTo>
                      <a:pt x="136" y="239"/>
                    </a:lnTo>
                    <a:lnTo>
                      <a:pt x="138" y="237"/>
                    </a:lnTo>
                    <a:lnTo>
                      <a:pt x="140" y="233"/>
                    </a:lnTo>
                    <a:lnTo>
                      <a:pt x="141" y="233"/>
                    </a:lnTo>
                    <a:lnTo>
                      <a:pt x="143" y="231"/>
                    </a:lnTo>
                    <a:lnTo>
                      <a:pt x="143" y="230"/>
                    </a:lnTo>
                    <a:lnTo>
                      <a:pt x="144" y="230"/>
                    </a:lnTo>
                    <a:lnTo>
                      <a:pt x="145" y="229"/>
                    </a:lnTo>
                    <a:lnTo>
                      <a:pt x="146" y="226"/>
                    </a:lnTo>
                    <a:lnTo>
                      <a:pt x="147" y="225"/>
                    </a:lnTo>
                    <a:lnTo>
                      <a:pt x="148" y="224"/>
                    </a:lnTo>
                    <a:lnTo>
                      <a:pt x="150" y="223"/>
                    </a:lnTo>
                    <a:lnTo>
                      <a:pt x="151" y="222"/>
                    </a:lnTo>
                    <a:lnTo>
                      <a:pt x="152" y="221"/>
                    </a:lnTo>
                    <a:lnTo>
                      <a:pt x="154" y="217"/>
                    </a:lnTo>
                    <a:lnTo>
                      <a:pt x="157" y="215"/>
                    </a:lnTo>
                    <a:lnTo>
                      <a:pt x="158" y="215"/>
                    </a:lnTo>
                    <a:lnTo>
                      <a:pt x="159" y="212"/>
                    </a:lnTo>
                    <a:lnTo>
                      <a:pt x="161" y="210"/>
                    </a:lnTo>
                    <a:lnTo>
                      <a:pt x="166" y="205"/>
                    </a:lnTo>
                    <a:lnTo>
                      <a:pt x="171" y="202"/>
                    </a:lnTo>
                    <a:lnTo>
                      <a:pt x="174" y="200"/>
                    </a:lnTo>
                    <a:lnTo>
                      <a:pt x="175" y="198"/>
                    </a:lnTo>
                    <a:lnTo>
                      <a:pt x="176" y="197"/>
                    </a:lnTo>
                    <a:lnTo>
                      <a:pt x="180" y="195"/>
                    </a:lnTo>
                    <a:lnTo>
                      <a:pt x="182" y="193"/>
                    </a:lnTo>
                    <a:lnTo>
                      <a:pt x="185" y="191"/>
                    </a:lnTo>
                    <a:lnTo>
                      <a:pt x="185" y="193"/>
                    </a:lnTo>
                    <a:lnTo>
                      <a:pt x="193" y="185"/>
                    </a:lnTo>
                    <a:lnTo>
                      <a:pt x="200" y="181"/>
                    </a:lnTo>
                    <a:lnTo>
                      <a:pt x="203" y="177"/>
                    </a:lnTo>
                    <a:lnTo>
                      <a:pt x="206" y="176"/>
                    </a:lnTo>
                    <a:lnTo>
                      <a:pt x="208" y="174"/>
                    </a:lnTo>
                    <a:lnTo>
                      <a:pt x="215" y="169"/>
                    </a:lnTo>
                    <a:lnTo>
                      <a:pt x="220" y="166"/>
                    </a:lnTo>
                    <a:lnTo>
                      <a:pt x="234" y="155"/>
                    </a:lnTo>
                    <a:lnTo>
                      <a:pt x="236" y="154"/>
                    </a:lnTo>
                    <a:lnTo>
                      <a:pt x="236" y="153"/>
                    </a:lnTo>
                    <a:lnTo>
                      <a:pt x="237" y="153"/>
                    </a:lnTo>
                    <a:lnTo>
                      <a:pt x="237" y="152"/>
                    </a:lnTo>
                    <a:lnTo>
                      <a:pt x="242" y="148"/>
                    </a:lnTo>
                    <a:lnTo>
                      <a:pt x="243" y="147"/>
                    </a:lnTo>
                    <a:lnTo>
                      <a:pt x="244" y="146"/>
                    </a:lnTo>
                    <a:lnTo>
                      <a:pt x="248" y="143"/>
                    </a:lnTo>
                    <a:lnTo>
                      <a:pt x="249" y="143"/>
                    </a:lnTo>
                    <a:lnTo>
                      <a:pt x="252" y="141"/>
                    </a:lnTo>
                    <a:lnTo>
                      <a:pt x="262" y="133"/>
                    </a:lnTo>
                    <a:lnTo>
                      <a:pt x="265" y="131"/>
                    </a:lnTo>
                    <a:lnTo>
                      <a:pt x="266" y="129"/>
                    </a:lnTo>
                    <a:lnTo>
                      <a:pt x="271" y="126"/>
                    </a:lnTo>
                    <a:lnTo>
                      <a:pt x="273" y="125"/>
                    </a:lnTo>
                    <a:lnTo>
                      <a:pt x="273" y="126"/>
                    </a:lnTo>
                    <a:lnTo>
                      <a:pt x="273" y="128"/>
                    </a:lnTo>
                    <a:lnTo>
                      <a:pt x="275" y="128"/>
                    </a:lnTo>
                    <a:lnTo>
                      <a:pt x="278" y="128"/>
                    </a:lnTo>
                    <a:lnTo>
                      <a:pt x="283" y="128"/>
                    </a:lnTo>
                    <a:lnTo>
                      <a:pt x="292" y="128"/>
                    </a:lnTo>
                    <a:lnTo>
                      <a:pt x="293" y="128"/>
                    </a:lnTo>
                    <a:lnTo>
                      <a:pt x="297" y="128"/>
                    </a:lnTo>
                    <a:lnTo>
                      <a:pt x="298" y="128"/>
                    </a:lnTo>
                    <a:lnTo>
                      <a:pt x="299" y="128"/>
                    </a:lnTo>
                    <a:lnTo>
                      <a:pt x="306" y="128"/>
                    </a:lnTo>
                    <a:lnTo>
                      <a:pt x="308" y="128"/>
                    </a:lnTo>
                    <a:lnTo>
                      <a:pt x="311" y="128"/>
                    </a:lnTo>
                    <a:lnTo>
                      <a:pt x="312" y="128"/>
                    </a:lnTo>
                    <a:lnTo>
                      <a:pt x="311" y="125"/>
                    </a:lnTo>
                    <a:lnTo>
                      <a:pt x="311" y="121"/>
                    </a:lnTo>
                    <a:lnTo>
                      <a:pt x="311" y="115"/>
                    </a:lnTo>
                    <a:lnTo>
                      <a:pt x="311" y="113"/>
                    </a:lnTo>
                    <a:lnTo>
                      <a:pt x="311" y="110"/>
                    </a:lnTo>
                    <a:lnTo>
                      <a:pt x="311" y="98"/>
                    </a:lnTo>
                    <a:lnTo>
                      <a:pt x="347" y="71"/>
                    </a:lnTo>
                    <a:lnTo>
                      <a:pt x="348" y="70"/>
                    </a:lnTo>
                    <a:lnTo>
                      <a:pt x="371" y="52"/>
                    </a:lnTo>
                    <a:lnTo>
                      <a:pt x="394" y="36"/>
                    </a:lnTo>
                    <a:lnTo>
                      <a:pt x="403" y="29"/>
                    </a:lnTo>
                    <a:lnTo>
                      <a:pt x="419" y="16"/>
                    </a:lnTo>
                    <a:lnTo>
                      <a:pt x="422" y="15"/>
                    </a:lnTo>
                    <a:lnTo>
                      <a:pt x="422" y="16"/>
                    </a:lnTo>
                    <a:lnTo>
                      <a:pt x="422" y="19"/>
                    </a:lnTo>
                    <a:lnTo>
                      <a:pt x="422" y="20"/>
                    </a:lnTo>
                    <a:lnTo>
                      <a:pt x="422" y="21"/>
                    </a:lnTo>
                    <a:lnTo>
                      <a:pt x="422" y="22"/>
                    </a:lnTo>
                    <a:lnTo>
                      <a:pt x="422" y="28"/>
                    </a:lnTo>
                    <a:lnTo>
                      <a:pt x="422" y="29"/>
                    </a:lnTo>
                    <a:lnTo>
                      <a:pt x="422" y="33"/>
                    </a:lnTo>
                    <a:lnTo>
                      <a:pt x="422" y="34"/>
                    </a:lnTo>
                    <a:lnTo>
                      <a:pt x="422" y="35"/>
                    </a:lnTo>
                    <a:lnTo>
                      <a:pt x="422" y="38"/>
                    </a:lnTo>
                    <a:lnTo>
                      <a:pt x="422" y="47"/>
                    </a:lnTo>
                    <a:lnTo>
                      <a:pt x="422" y="48"/>
                    </a:lnTo>
                    <a:lnTo>
                      <a:pt x="422" y="49"/>
                    </a:lnTo>
                    <a:lnTo>
                      <a:pt x="422" y="52"/>
                    </a:lnTo>
                    <a:lnTo>
                      <a:pt x="422" y="55"/>
                    </a:lnTo>
                    <a:lnTo>
                      <a:pt x="423" y="64"/>
                    </a:lnTo>
                    <a:lnTo>
                      <a:pt x="423" y="65"/>
                    </a:lnTo>
                    <a:lnTo>
                      <a:pt x="423" y="66"/>
                    </a:lnTo>
                    <a:lnTo>
                      <a:pt x="427" y="66"/>
                    </a:lnTo>
                    <a:lnTo>
                      <a:pt x="430" y="66"/>
                    </a:lnTo>
                    <a:lnTo>
                      <a:pt x="434" y="65"/>
                    </a:lnTo>
                    <a:lnTo>
                      <a:pt x="437" y="65"/>
                    </a:lnTo>
                    <a:lnTo>
                      <a:pt x="437" y="85"/>
                    </a:lnTo>
                    <a:lnTo>
                      <a:pt x="437" y="86"/>
                    </a:lnTo>
                    <a:lnTo>
                      <a:pt x="437" y="87"/>
                    </a:lnTo>
                    <a:lnTo>
                      <a:pt x="438" y="90"/>
                    </a:lnTo>
                    <a:lnTo>
                      <a:pt x="439" y="92"/>
                    </a:lnTo>
                    <a:lnTo>
                      <a:pt x="440" y="93"/>
                    </a:lnTo>
                    <a:lnTo>
                      <a:pt x="441" y="94"/>
                    </a:lnTo>
                    <a:lnTo>
                      <a:pt x="444" y="94"/>
                    </a:lnTo>
                    <a:lnTo>
                      <a:pt x="445" y="96"/>
                    </a:lnTo>
                    <a:lnTo>
                      <a:pt x="447" y="96"/>
                    </a:lnTo>
                    <a:lnTo>
                      <a:pt x="448" y="96"/>
                    </a:lnTo>
                    <a:lnTo>
                      <a:pt x="462" y="96"/>
                    </a:lnTo>
                    <a:lnTo>
                      <a:pt x="462" y="98"/>
                    </a:lnTo>
                    <a:lnTo>
                      <a:pt x="462" y="99"/>
                    </a:lnTo>
                    <a:lnTo>
                      <a:pt x="464" y="99"/>
                    </a:lnTo>
                    <a:lnTo>
                      <a:pt x="465" y="103"/>
                    </a:lnTo>
                    <a:lnTo>
                      <a:pt x="466" y="104"/>
                    </a:lnTo>
                    <a:lnTo>
                      <a:pt x="471" y="104"/>
                    </a:lnTo>
                    <a:lnTo>
                      <a:pt x="472" y="104"/>
                    </a:lnTo>
                    <a:lnTo>
                      <a:pt x="472" y="103"/>
                    </a:lnTo>
                    <a:lnTo>
                      <a:pt x="496" y="83"/>
                    </a:lnTo>
                    <a:lnTo>
                      <a:pt x="498" y="80"/>
                    </a:lnTo>
                    <a:lnTo>
                      <a:pt x="499" y="80"/>
                    </a:lnTo>
                    <a:lnTo>
                      <a:pt x="500" y="80"/>
                    </a:lnTo>
                    <a:lnTo>
                      <a:pt x="501" y="80"/>
                    </a:lnTo>
                    <a:lnTo>
                      <a:pt x="513" y="91"/>
                    </a:lnTo>
                    <a:lnTo>
                      <a:pt x="514" y="92"/>
                    </a:lnTo>
                    <a:lnTo>
                      <a:pt x="515" y="92"/>
                    </a:lnTo>
                    <a:lnTo>
                      <a:pt x="516" y="92"/>
                    </a:lnTo>
                    <a:lnTo>
                      <a:pt x="516" y="91"/>
                    </a:lnTo>
                    <a:lnTo>
                      <a:pt x="570" y="28"/>
                    </a:lnTo>
                    <a:lnTo>
                      <a:pt x="579" y="16"/>
                    </a:lnTo>
                    <a:lnTo>
                      <a:pt x="580" y="16"/>
                    </a:lnTo>
                    <a:lnTo>
                      <a:pt x="580" y="15"/>
                    </a:lnTo>
                    <a:lnTo>
                      <a:pt x="582" y="9"/>
                    </a:lnTo>
                    <a:lnTo>
                      <a:pt x="583" y="8"/>
                    </a:lnTo>
                    <a:lnTo>
                      <a:pt x="589" y="1"/>
                    </a:lnTo>
                    <a:lnTo>
                      <a:pt x="589" y="0"/>
                    </a:lnTo>
                    <a:lnTo>
                      <a:pt x="590" y="0"/>
                    </a:lnTo>
                    <a:lnTo>
                      <a:pt x="591" y="0"/>
                    </a:lnTo>
                    <a:lnTo>
                      <a:pt x="592" y="0"/>
                    </a:lnTo>
                    <a:lnTo>
                      <a:pt x="592" y="6"/>
                    </a:lnTo>
                    <a:lnTo>
                      <a:pt x="592" y="29"/>
                    </a:lnTo>
                    <a:lnTo>
                      <a:pt x="592" y="54"/>
                    </a:lnTo>
                    <a:lnTo>
                      <a:pt x="592" y="55"/>
                    </a:lnTo>
                    <a:lnTo>
                      <a:pt x="591" y="56"/>
                    </a:lnTo>
                    <a:lnTo>
                      <a:pt x="591" y="57"/>
                    </a:lnTo>
                    <a:lnTo>
                      <a:pt x="590" y="57"/>
                    </a:lnTo>
                    <a:lnTo>
                      <a:pt x="590" y="58"/>
                    </a:lnTo>
                    <a:lnTo>
                      <a:pt x="589" y="58"/>
                    </a:lnTo>
                    <a:lnTo>
                      <a:pt x="587" y="5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09" name="Freeform 90">
                <a:extLst>
                  <a:ext uri="{FF2B5EF4-FFF2-40B4-BE49-F238E27FC236}">
                    <a16:creationId xmlns:a16="http://schemas.microsoft.com/office/drawing/2014/main" id="{B423A575-AB97-29A4-3765-A65C048248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0696" y="1982044"/>
                <a:ext cx="820738" cy="719138"/>
              </a:xfrm>
              <a:custGeom>
                <a:avLst/>
                <a:gdLst>
                  <a:gd name="T0" fmla="*/ 301 w 517"/>
                  <a:gd name="T1" fmla="*/ 34 h 453"/>
                  <a:gd name="T2" fmla="*/ 282 w 517"/>
                  <a:gd name="T3" fmla="*/ 63 h 453"/>
                  <a:gd name="T4" fmla="*/ 295 w 517"/>
                  <a:gd name="T5" fmla="*/ 75 h 453"/>
                  <a:gd name="T6" fmla="*/ 328 w 517"/>
                  <a:gd name="T7" fmla="*/ 76 h 453"/>
                  <a:gd name="T8" fmla="*/ 359 w 517"/>
                  <a:gd name="T9" fmla="*/ 77 h 453"/>
                  <a:gd name="T10" fmla="*/ 359 w 517"/>
                  <a:gd name="T11" fmla="*/ 96 h 453"/>
                  <a:gd name="T12" fmla="*/ 364 w 517"/>
                  <a:gd name="T13" fmla="*/ 114 h 453"/>
                  <a:gd name="T14" fmla="*/ 398 w 517"/>
                  <a:gd name="T15" fmla="*/ 126 h 453"/>
                  <a:gd name="T16" fmla="*/ 407 w 517"/>
                  <a:gd name="T17" fmla="*/ 152 h 453"/>
                  <a:gd name="T18" fmla="*/ 436 w 517"/>
                  <a:gd name="T19" fmla="*/ 153 h 453"/>
                  <a:gd name="T20" fmla="*/ 436 w 517"/>
                  <a:gd name="T21" fmla="*/ 195 h 453"/>
                  <a:gd name="T22" fmla="*/ 437 w 517"/>
                  <a:gd name="T23" fmla="*/ 243 h 453"/>
                  <a:gd name="T24" fmla="*/ 456 w 517"/>
                  <a:gd name="T25" fmla="*/ 265 h 453"/>
                  <a:gd name="T26" fmla="*/ 476 w 517"/>
                  <a:gd name="T27" fmla="*/ 278 h 453"/>
                  <a:gd name="T28" fmla="*/ 486 w 517"/>
                  <a:gd name="T29" fmla="*/ 302 h 453"/>
                  <a:gd name="T30" fmla="*/ 513 w 517"/>
                  <a:gd name="T31" fmla="*/ 306 h 453"/>
                  <a:gd name="T32" fmla="*/ 514 w 517"/>
                  <a:gd name="T33" fmla="*/ 349 h 453"/>
                  <a:gd name="T34" fmla="*/ 514 w 517"/>
                  <a:gd name="T35" fmla="*/ 373 h 453"/>
                  <a:gd name="T36" fmla="*/ 516 w 517"/>
                  <a:gd name="T37" fmla="*/ 394 h 453"/>
                  <a:gd name="T38" fmla="*/ 516 w 517"/>
                  <a:gd name="T39" fmla="*/ 431 h 453"/>
                  <a:gd name="T40" fmla="*/ 498 w 517"/>
                  <a:gd name="T41" fmla="*/ 452 h 453"/>
                  <a:gd name="T42" fmla="*/ 444 w 517"/>
                  <a:gd name="T43" fmla="*/ 453 h 453"/>
                  <a:gd name="T44" fmla="*/ 413 w 517"/>
                  <a:gd name="T45" fmla="*/ 453 h 453"/>
                  <a:gd name="T46" fmla="*/ 412 w 517"/>
                  <a:gd name="T47" fmla="*/ 431 h 453"/>
                  <a:gd name="T48" fmla="*/ 403 w 517"/>
                  <a:gd name="T49" fmla="*/ 415 h 453"/>
                  <a:gd name="T50" fmla="*/ 366 w 517"/>
                  <a:gd name="T51" fmla="*/ 417 h 453"/>
                  <a:gd name="T52" fmla="*/ 339 w 517"/>
                  <a:gd name="T53" fmla="*/ 417 h 453"/>
                  <a:gd name="T54" fmla="*/ 314 w 517"/>
                  <a:gd name="T55" fmla="*/ 418 h 453"/>
                  <a:gd name="T56" fmla="*/ 282 w 517"/>
                  <a:gd name="T57" fmla="*/ 419 h 453"/>
                  <a:gd name="T58" fmla="*/ 256 w 517"/>
                  <a:gd name="T59" fmla="*/ 419 h 453"/>
                  <a:gd name="T60" fmla="*/ 232 w 517"/>
                  <a:gd name="T61" fmla="*/ 413 h 453"/>
                  <a:gd name="T62" fmla="*/ 216 w 517"/>
                  <a:gd name="T63" fmla="*/ 404 h 453"/>
                  <a:gd name="T64" fmla="*/ 164 w 517"/>
                  <a:gd name="T65" fmla="*/ 401 h 453"/>
                  <a:gd name="T66" fmla="*/ 144 w 517"/>
                  <a:gd name="T67" fmla="*/ 408 h 453"/>
                  <a:gd name="T68" fmla="*/ 134 w 517"/>
                  <a:gd name="T69" fmla="*/ 377 h 453"/>
                  <a:gd name="T70" fmla="*/ 131 w 517"/>
                  <a:gd name="T71" fmla="*/ 355 h 453"/>
                  <a:gd name="T72" fmla="*/ 154 w 517"/>
                  <a:gd name="T73" fmla="*/ 335 h 453"/>
                  <a:gd name="T74" fmla="*/ 161 w 517"/>
                  <a:gd name="T75" fmla="*/ 306 h 453"/>
                  <a:gd name="T76" fmla="*/ 135 w 517"/>
                  <a:gd name="T77" fmla="*/ 291 h 453"/>
                  <a:gd name="T78" fmla="*/ 99 w 517"/>
                  <a:gd name="T79" fmla="*/ 282 h 453"/>
                  <a:gd name="T80" fmla="*/ 63 w 517"/>
                  <a:gd name="T81" fmla="*/ 287 h 453"/>
                  <a:gd name="T82" fmla="*/ 30 w 517"/>
                  <a:gd name="T83" fmla="*/ 294 h 453"/>
                  <a:gd name="T84" fmla="*/ 29 w 517"/>
                  <a:gd name="T85" fmla="*/ 225 h 453"/>
                  <a:gd name="T86" fmla="*/ 3 w 517"/>
                  <a:gd name="T87" fmla="*/ 215 h 453"/>
                  <a:gd name="T88" fmla="*/ 56 w 517"/>
                  <a:gd name="T89" fmla="*/ 146 h 453"/>
                  <a:gd name="T90" fmla="*/ 54 w 517"/>
                  <a:gd name="T91" fmla="*/ 100 h 453"/>
                  <a:gd name="T92" fmla="*/ 56 w 517"/>
                  <a:gd name="T93" fmla="*/ 42 h 453"/>
                  <a:gd name="T94" fmla="*/ 58 w 517"/>
                  <a:gd name="T95" fmla="*/ 7 h 453"/>
                  <a:gd name="T96" fmla="*/ 93 w 517"/>
                  <a:gd name="T97" fmla="*/ 6 h 453"/>
                  <a:gd name="T98" fmla="*/ 119 w 517"/>
                  <a:gd name="T99" fmla="*/ 12 h 453"/>
                  <a:gd name="T100" fmla="*/ 99 w 517"/>
                  <a:gd name="T101" fmla="*/ 41 h 453"/>
                  <a:gd name="T102" fmla="*/ 92 w 517"/>
                  <a:gd name="T103" fmla="*/ 64 h 453"/>
                  <a:gd name="T104" fmla="*/ 101 w 517"/>
                  <a:gd name="T105" fmla="*/ 82 h 453"/>
                  <a:gd name="T106" fmla="*/ 126 w 517"/>
                  <a:gd name="T107" fmla="*/ 80 h 453"/>
                  <a:gd name="T108" fmla="*/ 157 w 517"/>
                  <a:gd name="T109" fmla="*/ 79 h 453"/>
                  <a:gd name="T110" fmla="*/ 185 w 517"/>
                  <a:gd name="T111" fmla="*/ 77 h 453"/>
                  <a:gd name="T112" fmla="*/ 206 w 517"/>
                  <a:gd name="T113" fmla="*/ 72 h 453"/>
                  <a:gd name="T114" fmla="*/ 206 w 517"/>
                  <a:gd name="T115" fmla="*/ 40 h 453"/>
                  <a:gd name="T116" fmla="*/ 244 w 517"/>
                  <a:gd name="T117" fmla="*/ 22 h 453"/>
                  <a:gd name="T118" fmla="*/ 265 w 517"/>
                  <a:gd name="T119" fmla="*/ 1 h 453"/>
                  <a:gd name="T120" fmla="*/ 295 w 517"/>
                  <a:gd name="T121" fmla="*/ 1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7" h="453">
                    <a:moveTo>
                      <a:pt x="296" y="1"/>
                    </a:moveTo>
                    <a:lnTo>
                      <a:pt x="298" y="1"/>
                    </a:lnTo>
                    <a:lnTo>
                      <a:pt x="300" y="1"/>
                    </a:lnTo>
                    <a:lnTo>
                      <a:pt x="301" y="1"/>
                    </a:lnTo>
                    <a:lnTo>
                      <a:pt x="301" y="3"/>
                    </a:lnTo>
                    <a:lnTo>
                      <a:pt x="301" y="10"/>
                    </a:lnTo>
                    <a:lnTo>
                      <a:pt x="301" y="13"/>
                    </a:lnTo>
                    <a:lnTo>
                      <a:pt x="301" y="14"/>
                    </a:lnTo>
                    <a:lnTo>
                      <a:pt x="301" y="17"/>
                    </a:lnTo>
                    <a:lnTo>
                      <a:pt x="301" y="20"/>
                    </a:lnTo>
                    <a:lnTo>
                      <a:pt x="301" y="22"/>
                    </a:lnTo>
                    <a:lnTo>
                      <a:pt x="301" y="23"/>
                    </a:lnTo>
                    <a:lnTo>
                      <a:pt x="301" y="26"/>
                    </a:lnTo>
                    <a:lnTo>
                      <a:pt x="301" y="31"/>
                    </a:lnTo>
                    <a:lnTo>
                      <a:pt x="301" y="34"/>
                    </a:lnTo>
                    <a:lnTo>
                      <a:pt x="301" y="36"/>
                    </a:lnTo>
                    <a:lnTo>
                      <a:pt x="301" y="37"/>
                    </a:lnTo>
                    <a:lnTo>
                      <a:pt x="300" y="37"/>
                    </a:lnTo>
                    <a:lnTo>
                      <a:pt x="294" y="37"/>
                    </a:lnTo>
                    <a:lnTo>
                      <a:pt x="291" y="37"/>
                    </a:lnTo>
                    <a:lnTo>
                      <a:pt x="290" y="37"/>
                    </a:lnTo>
                    <a:lnTo>
                      <a:pt x="288" y="37"/>
                    </a:lnTo>
                    <a:lnTo>
                      <a:pt x="283" y="37"/>
                    </a:lnTo>
                    <a:lnTo>
                      <a:pt x="282" y="37"/>
                    </a:lnTo>
                    <a:lnTo>
                      <a:pt x="282" y="43"/>
                    </a:lnTo>
                    <a:lnTo>
                      <a:pt x="282" y="47"/>
                    </a:lnTo>
                    <a:lnTo>
                      <a:pt x="282" y="56"/>
                    </a:lnTo>
                    <a:lnTo>
                      <a:pt x="282" y="59"/>
                    </a:lnTo>
                    <a:lnTo>
                      <a:pt x="282" y="61"/>
                    </a:lnTo>
                    <a:lnTo>
                      <a:pt x="282" y="63"/>
                    </a:lnTo>
                    <a:lnTo>
                      <a:pt x="282" y="65"/>
                    </a:lnTo>
                    <a:lnTo>
                      <a:pt x="282" y="66"/>
                    </a:lnTo>
                    <a:lnTo>
                      <a:pt x="282" y="68"/>
                    </a:lnTo>
                    <a:lnTo>
                      <a:pt x="282" y="69"/>
                    </a:lnTo>
                    <a:lnTo>
                      <a:pt x="282" y="71"/>
                    </a:lnTo>
                    <a:lnTo>
                      <a:pt x="282" y="72"/>
                    </a:lnTo>
                    <a:lnTo>
                      <a:pt x="282" y="75"/>
                    </a:lnTo>
                    <a:lnTo>
                      <a:pt x="283" y="75"/>
                    </a:lnTo>
                    <a:lnTo>
                      <a:pt x="286" y="75"/>
                    </a:lnTo>
                    <a:lnTo>
                      <a:pt x="287" y="75"/>
                    </a:lnTo>
                    <a:lnTo>
                      <a:pt x="289" y="75"/>
                    </a:lnTo>
                    <a:lnTo>
                      <a:pt x="290" y="75"/>
                    </a:lnTo>
                    <a:lnTo>
                      <a:pt x="293" y="75"/>
                    </a:lnTo>
                    <a:lnTo>
                      <a:pt x="294" y="75"/>
                    </a:lnTo>
                    <a:lnTo>
                      <a:pt x="295" y="75"/>
                    </a:lnTo>
                    <a:lnTo>
                      <a:pt x="297" y="75"/>
                    </a:lnTo>
                    <a:lnTo>
                      <a:pt x="298" y="75"/>
                    </a:lnTo>
                    <a:lnTo>
                      <a:pt x="300" y="75"/>
                    </a:lnTo>
                    <a:lnTo>
                      <a:pt x="301" y="75"/>
                    </a:lnTo>
                    <a:lnTo>
                      <a:pt x="302" y="75"/>
                    </a:lnTo>
                    <a:lnTo>
                      <a:pt x="303" y="75"/>
                    </a:lnTo>
                    <a:lnTo>
                      <a:pt x="307" y="76"/>
                    </a:lnTo>
                    <a:lnTo>
                      <a:pt x="309" y="76"/>
                    </a:lnTo>
                    <a:lnTo>
                      <a:pt x="310" y="76"/>
                    </a:lnTo>
                    <a:lnTo>
                      <a:pt x="311" y="76"/>
                    </a:lnTo>
                    <a:lnTo>
                      <a:pt x="312" y="76"/>
                    </a:lnTo>
                    <a:lnTo>
                      <a:pt x="321" y="76"/>
                    </a:lnTo>
                    <a:lnTo>
                      <a:pt x="325" y="76"/>
                    </a:lnTo>
                    <a:lnTo>
                      <a:pt x="326" y="76"/>
                    </a:lnTo>
                    <a:lnTo>
                      <a:pt x="328" y="76"/>
                    </a:lnTo>
                    <a:lnTo>
                      <a:pt x="330" y="76"/>
                    </a:lnTo>
                    <a:lnTo>
                      <a:pt x="331" y="76"/>
                    </a:lnTo>
                    <a:lnTo>
                      <a:pt x="336" y="76"/>
                    </a:lnTo>
                    <a:lnTo>
                      <a:pt x="337" y="76"/>
                    </a:lnTo>
                    <a:lnTo>
                      <a:pt x="339" y="76"/>
                    </a:lnTo>
                    <a:lnTo>
                      <a:pt x="342" y="76"/>
                    </a:lnTo>
                    <a:lnTo>
                      <a:pt x="346" y="76"/>
                    </a:lnTo>
                    <a:lnTo>
                      <a:pt x="347" y="76"/>
                    </a:lnTo>
                    <a:lnTo>
                      <a:pt x="350" y="76"/>
                    </a:lnTo>
                    <a:lnTo>
                      <a:pt x="351" y="76"/>
                    </a:lnTo>
                    <a:lnTo>
                      <a:pt x="352" y="77"/>
                    </a:lnTo>
                    <a:lnTo>
                      <a:pt x="353" y="77"/>
                    </a:lnTo>
                    <a:lnTo>
                      <a:pt x="354" y="77"/>
                    </a:lnTo>
                    <a:lnTo>
                      <a:pt x="357" y="77"/>
                    </a:lnTo>
                    <a:lnTo>
                      <a:pt x="359" y="77"/>
                    </a:lnTo>
                    <a:lnTo>
                      <a:pt x="358" y="78"/>
                    </a:lnTo>
                    <a:lnTo>
                      <a:pt x="359" y="79"/>
                    </a:lnTo>
                    <a:lnTo>
                      <a:pt x="359" y="80"/>
                    </a:lnTo>
                    <a:lnTo>
                      <a:pt x="359" y="82"/>
                    </a:lnTo>
                    <a:lnTo>
                      <a:pt x="359" y="83"/>
                    </a:lnTo>
                    <a:lnTo>
                      <a:pt x="359" y="84"/>
                    </a:lnTo>
                    <a:lnTo>
                      <a:pt x="359" y="85"/>
                    </a:lnTo>
                    <a:lnTo>
                      <a:pt x="359" y="86"/>
                    </a:lnTo>
                    <a:lnTo>
                      <a:pt x="359" y="87"/>
                    </a:lnTo>
                    <a:lnTo>
                      <a:pt x="359" y="90"/>
                    </a:lnTo>
                    <a:lnTo>
                      <a:pt x="359" y="91"/>
                    </a:lnTo>
                    <a:lnTo>
                      <a:pt x="359" y="92"/>
                    </a:lnTo>
                    <a:lnTo>
                      <a:pt x="359" y="93"/>
                    </a:lnTo>
                    <a:lnTo>
                      <a:pt x="359" y="94"/>
                    </a:lnTo>
                    <a:lnTo>
                      <a:pt x="359" y="96"/>
                    </a:lnTo>
                    <a:lnTo>
                      <a:pt x="359" y="97"/>
                    </a:lnTo>
                    <a:lnTo>
                      <a:pt x="359" y="98"/>
                    </a:lnTo>
                    <a:lnTo>
                      <a:pt x="359" y="100"/>
                    </a:lnTo>
                    <a:lnTo>
                      <a:pt x="359" y="103"/>
                    </a:lnTo>
                    <a:lnTo>
                      <a:pt x="359" y="105"/>
                    </a:lnTo>
                    <a:lnTo>
                      <a:pt x="359" y="106"/>
                    </a:lnTo>
                    <a:lnTo>
                      <a:pt x="359" y="108"/>
                    </a:lnTo>
                    <a:lnTo>
                      <a:pt x="359" y="110"/>
                    </a:lnTo>
                    <a:lnTo>
                      <a:pt x="359" y="111"/>
                    </a:lnTo>
                    <a:lnTo>
                      <a:pt x="360" y="112"/>
                    </a:lnTo>
                    <a:lnTo>
                      <a:pt x="360" y="113"/>
                    </a:lnTo>
                    <a:lnTo>
                      <a:pt x="360" y="114"/>
                    </a:lnTo>
                    <a:lnTo>
                      <a:pt x="359" y="114"/>
                    </a:lnTo>
                    <a:lnTo>
                      <a:pt x="361" y="114"/>
                    </a:lnTo>
                    <a:lnTo>
                      <a:pt x="364" y="114"/>
                    </a:lnTo>
                    <a:lnTo>
                      <a:pt x="366" y="114"/>
                    </a:lnTo>
                    <a:lnTo>
                      <a:pt x="367" y="114"/>
                    </a:lnTo>
                    <a:lnTo>
                      <a:pt x="368" y="114"/>
                    </a:lnTo>
                    <a:lnTo>
                      <a:pt x="370" y="114"/>
                    </a:lnTo>
                    <a:lnTo>
                      <a:pt x="373" y="114"/>
                    </a:lnTo>
                    <a:lnTo>
                      <a:pt x="374" y="114"/>
                    </a:lnTo>
                    <a:lnTo>
                      <a:pt x="377" y="114"/>
                    </a:lnTo>
                    <a:lnTo>
                      <a:pt x="378" y="114"/>
                    </a:lnTo>
                    <a:lnTo>
                      <a:pt x="379" y="114"/>
                    </a:lnTo>
                    <a:lnTo>
                      <a:pt x="382" y="114"/>
                    </a:lnTo>
                    <a:lnTo>
                      <a:pt x="385" y="114"/>
                    </a:lnTo>
                    <a:lnTo>
                      <a:pt x="394" y="114"/>
                    </a:lnTo>
                    <a:lnTo>
                      <a:pt x="398" y="114"/>
                    </a:lnTo>
                    <a:lnTo>
                      <a:pt x="398" y="118"/>
                    </a:lnTo>
                    <a:lnTo>
                      <a:pt x="398" y="126"/>
                    </a:lnTo>
                    <a:lnTo>
                      <a:pt x="398" y="129"/>
                    </a:lnTo>
                    <a:lnTo>
                      <a:pt x="398" y="133"/>
                    </a:lnTo>
                    <a:lnTo>
                      <a:pt x="398" y="134"/>
                    </a:lnTo>
                    <a:lnTo>
                      <a:pt x="398" y="135"/>
                    </a:lnTo>
                    <a:lnTo>
                      <a:pt x="398" y="136"/>
                    </a:lnTo>
                    <a:lnTo>
                      <a:pt x="398" y="139"/>
                    </a:lnTo>
                    <a:lnTo>
                      <a:pt x="398" y="140"/>
                    </a:lnTo>
                    <a:lnTo>
                      <a:pt x="398" y="142"/>
                    </a:lnTo>
                    <a:lnTo>
                      <a:pt x="398" y="143"/>
                    </a:lnTo>
                    <a:lnTo>
                      <a:pt x="398" y="145"/>
                    </a:lnTo>
                    <a:lnTo>
                      <a:pt x="399" y="147"/>
                    </a:lnTo>
                    <a:lnTo>
                      <a:pt x="399" y="150"/>
                    </a:lnTo>
                    <a:lnTo>
                      <a:pt x="399" y="152"/>
                    </a:lnTo>
                    <a:lnTo>
                      <a:pt x="401" y="152"/>
                    </a:lnTo>
                    <a:lnTo>
                      <a:pt x="407" y="152"/>
                    </a:lnTo>
                    <a:lnTo>
                      <a:pt x="408" y="152"/>
                    </a:lnTo>
                    <a:lnTo>
                      <a:pt x="409" y="152"/>
                    </a:lnTo>
                    <a:lnTo>
                      <a:pt x="412" y="152"/>
                    </a:lnTo>
                    <a:lnTo>
                      <a:pt x="413" y="152"/>
                    </a:lnTo>
                    <a:lnTo>
                      <a:pt x="415" y="152"/>
                    </a:lnTo>
                    <a:lnTo>
                      <a:pt x="416" y="152"/>
                    </a:lnTo>
                    <a:lnTo>
                      <a:pt x="417" y="152"/>
                    </a:lnTo>
                    <a:lnTo>
                      <a:pt x="419" y="152"/>
                    </a:lnTo>
                    <a:lnTo>
                      <a:pt x="420" y="152"/>
                    </a:lnTo>
                    <a:lnTo>
                      <a:pt x="422" y="152"/>
                    </a:lnTo>
                    <a:lnTo>
                      <a:pt x="423" y="152"/>
                    </a:lnTo>
                    <a:lnTo>
                      <a:pt x="426" y="152"/>
                    </a:lnTo>
                    <a:lnTo>
                      <a:pt x="433" y="152"/>
                    </a:lnTo>
                    <a:lnTo>
                      <a:pt x="436" y="152"/>
                    </a:lnTo>
                    <a:lnTo>
                      <a:pt x="436" y="153"/>
                    </a:lnTo>
                    <a:lnTo>
                      <a:pt x="436" y="154"/>
                    </a:lnTo>
                    <a:lnTo>
                      <a:pt x="436" y="155"/>
                    </a:lnTo>
                    <a:lnTo>
                      <a:pt x="436" y="163"/>
                    </a:lnTo>
                    <a:lnTo>
                      <a:pt x="436" y="166"/>
                    </a:lnTo>
                    <a:lnTo>
                      <a:pt x="436" y="168"/>
                    </a:lnTo>
                    <a:lnTo>
                      <a:pt x="436" y="170"/>
                    </a:lnTo>
                    <a:lnTo>
                      <a:pt x="436" y="176"/>
                    </a:lnTo>
                    <a:lnTo>
                      <a:pt x="436" y="178"/>
                    </a:lnTo>
                    <a:lnTo>
                      <a:pt x="436" y="181"/>
                    </a:lnTo>
                    <a:lnTo>
                      <a:pt x="436" y="187"/>
                    </a:lnTo>
                    <a:lnTo>
                      <a:pt x="436" y="188"/>
                    </a:lnTo>
                    <a:lnTo>
                      <a:pt x="436" y="189"/>
                    </a:lnTo>
                    <a:lnTo>
                      <a:pt x="436" y="190"/>
                    </a:lnTo>
                    <a:lnTo>
                      <a:pt x="436" y="194"/>
                    </a:lnTo>
                    <a:lnTo>
                      <a:pt x="436" y="195"/>
                    </a:lnTo>
                    <a:lnTo>
                      <a:pt x="436" y="197"/>
                    </a:lnTo>
                    <a:lnTo>
                      <a:pt x="436" y="205"/>
                    </a:lnTo>
                    <a:lnTo>
                      <a:pt x="436" y="209"/>
                    </a:lnTo>
                    <a:lnTo>
                      <a:pt x="436" y="210"/>
                    </a:lnTo>
                    <a:lnTo>
                      <a:pt x="437" y="211"/>
                    </a:lnTo>
                    <a:lnTo>
                      <a:pt x="437" y="212"/>
                    </a:lnTo>
                    <a:lnTo>
                      <a:pt x="437" y="218"/>
                    </a:lnTo>
                    <a:lnTo>
                      <a:pt x="437" y="220"/>
                    </a:lnTo>
                    <a:lnTo>
                      <a:pt x="437" y="222"/>
                    </a:lnTo>
                    <a:lnTo>
                      <a:pt x="437" y="224"/>
                    </a:lnTo>
                    <a:lnTo>
                      <a:pt x="437" y="225"/>
                    </a:lnTo>
                    <a:lnTo>
                      <a:pt x="437" y="226"/>
                    </a:lnTo>
                    <a:lnTo>
                      <a:pt x="437" y="228"/>
                    </a:lnTo>
                    <a:lnTo>
                      <a:pt x="437" y="231"/>
                    </a:lnTo>
                    <a:lnTo>
                      <a:pt x="437" y="243"/>
                    </a:lnTo>
                    <a:lnTo>
                      <a:pt x="437" y="246"/>
                    </a:lnTo>
                    <a:lnTo>
                      <a:pt x="437" y="247"/>
                    </a:lnTo>
                    <a:lnTo>
                      <a:pt x="437" y="249"/>
                    </a:lnTo>
                    <a:lnTo>
                      <a:pt x="438" y="251"/>
                    </a:lnTo>
                    <a:lnTo>
                      <a:pt x="438" y="253"/>
                    </a:lnTo>
                    <a:lnTo>
                      <a:pt x="438" y="254"/>
                    </a:lnTo>
                    <a:lnTo>
                      <a:pt x="438" y="256"/>
                    </a:lnTo>
                    <a:lnTo>
                      <a:pt x="438" y="257"/>
                    </a:lnTo>
                    <a:lnTo>
                      <a:pt x="438" y="258"/>
                    </a:lnTo>
                    <a:lnTo>
                      <a:pt x="438" y="260"/>
                    </a:lnTo>
                    <a:lnTo>
                      <a:pt x="438" y="264"/>
                    </a:lnTo>
                    <a:lnTo>
                      <a:pt x="438" y="265"/>
                    </a:lnTo>
                    <a:lnTo>
                      <a:pt x="442" y="265"/>
                    </a:lnTo>
                    <a:lnTo>
                      <a:pt x="452" y="265"/>
                    </a:lnTo>
                    <a:lnTo>
                      <a:pt x="456" y="265"/>
                    </a:lnTo>
                    <a:lnTo>
                      <a:pt x="458" y="265"/>
                    </a:lnTo>
                    <a:lnTo>
                      <a:pt x="459" y="265"/>
                    </a:lnTo>
                    <a:lnTo>
                      <a:pt x="463" y="265"/>
                    </a:lnTo>
                    <a:lnTo>
                      <a:pt x="464" y="265"/>
                    </a:lnTo>
                    <a:lnTo>
                      <a:pt x="466" y="265"/>
                    </a:lnTo>
                    <a:lnTo>
                      <a:pt x="468" y="265"/>
                    </a:lnTo>
                    <a:lnTo>
                      <a:pt x="474" y="265"/>
                    </a:lnTo>
                    <a:lnTo>
                      <a:pt x="475" y="265"/>
                    </a:lnTo>
                    <a:lnTo>
                      <a:pt x="476" y="265"/>
                    </a:lnTo>
                    <a:lnTo>
                      <a:pt x="476" y="266"/>
                    </a:lnTo>
                    <a:lnTo>
                      <a:pt x="476" y="267"/>
                    </a:lnTo>
                    <a:lnTo>
                      <a:pt x="476" y="271"/>
                    </a:lnTo>
                    <a:lnTo>
                      <a:pt x="476" y="274"/>
                    </a:lnTo>
                    <a:lnTo>
                      <a:pt x="476" y="277"/>
                    </a:lnTo>
                    <a:lnTo>
                      <a:pt x="476" y="278"/>
                    </a:lnTo>
                    <a:lnTo>
                      <a:pt x="476" y="280"/>
                    </a:lnTo>
                    <a:lnTo>
                      <a:pt x="476" y="284"/>
                    </a:lnTo>
                    <a:lnTo>
                      <a:pt x="476" y="286"/>
                    </a:lnTo>
                    <a:lnTo>
                      <a:pt x="476" y="287"/>
                    </a:lnTo>
                    <a:lnTo>
                      <a:pt x="476" y="291"/>
                    </a:lnTo>
                    <a:lnTo>
                      <a:pt x="476" y="292"/>
                    </a:lnTo>
                    <a:lnTo>
                      <a:pt x="476" y="293"/>
                    </a:lnTo>
                    <a:lnTo>
                      <a:pt x="476" y="300"/>
                    </a:lnTo>
                    <a:lnTo>
                      <a:pt x="476" y="302"/>
                    </a:lnTo>
                    <a:lnTo>
                      <a:pt x="477" y="302"/>
                    </a:lnTo>
                    <a:lnTo>
                      <a:pt x="479" y="302"/>
                    </a:lnTo>
                    <a:lnTo>
                      <a:pt x="481" y="302"/>
                    </a:lnTo>
                    <a:lnTo>
                      <a:pt x="483" y="302"/>
                    </a:lnTo>
                    <a:lnTo>
                      <a:pt x="484" y="302"/>
                    </a:lnTo>
                    <a:lnTo>
                      <a:pt x="486" y="302"/>
                    </a:lnTo>
                    <a:lnTo>
                      <a:pt x="488" y="302"/>
                    </a:lnTo>
                    <a:lnTo>
                      <a:pt x="489" y="302"/>
                    </a:lnTo>
                    <a:lnTo>
                      <a:pt x="490" y="302"/>
                    </a:lnTo>
                    <a:lnTo>
                      <a:pt x="491" y="302"/>
                    </a:lnTo>
                    <a:lnTo>
                      <a:pt x="493" y="302"/>
                    </a:lnTo>
                    <a:lnTo>
                      <a:pt x="495" y="302"/>
                    </a:lnTo>
                    <a:lnTo>
                      <a:pt x="496" y="302"/>
                    </a:lnTo>
                    <a:lnTo>
                      <a:pt x="497" y="302"/>
                    </a:lnTo>
                    <a:lnTo>
                      <a:pt x="503" y="302"/>
                    </a:lnTo>
                    <a:lnTo>
                      <a:pt x="505" y="302"/>
                    </a:lnTo>
                    <a:lnTo>
                      <a:pt x="506" y="302"/>
                    </a:lnTo>
                    <a:lnTo>
                      <a:pt x="512" y="302"/>
                    </a:lnTo>
                    <a:lnTo>
                      <a:pt x="513" y="302"/>
                    </a:lnTo>
                    <a:lnTo>
                      <a:pt x="513" y="303"/>
                    </a:lnTo>
                    <a:lnTo>
                      <a:pt x="513" y="306"/>
                    </a:lnTo>
                    <a:lnTo>
                      <a:pt x="513" y="307"/>
                    </a:lnTo>
                    <a:lnTo>
                      <a:pt x="513" y="308"/>
                    </a:lnTo>
                    <a:lnTo>
                      <a:pt x="513" y="310"/>
                    </a:lnTo>
                    <a:lnTo>
                      <a:pt x="513" y="312"/>
                    </a:lnTo>
                    <a:lnTo>
                      <a:pt x="514" y="319"/>
                    </a:lnTo>
                    <a:lnTo>
                      <a:pt x="514" y="322"/>
                    </a:lnTo>
                    <a:lnTo>
                      <a:pt x="514" y="324"/>
                    </a:lnTo>
                    <a:lnTo>
                      <a:pt x="514" y="331"/>
                    </a:lnTo>
                    <a:lnTo>
                      <a:pt x="514" y="334"/>
                    </a:lnTo>
                    <a:lnTo>
                      <a:pt x="514" y="335"/>
                    </a:lnTo>
                    <a:lnTo>
                      <a:pt x="514" y="340"/>
                    </a:lnTo>
                    <a:lnTo>
                      <a:pt x="514" y="342"/>
                    </a:lnTo>
                    <a:lnTo>
                      <a:pt x="514" y="344"/>
                    </a:lnTo>
                    <a:lnTo>
                      <a:pt x="514" y="345"/>
                    </a:lnTo>
                    <a:lnTo>
                      <a:pt x="514" y="349"/>
                    </a:lnTo>
                    <a:lnTo>
                      <a:pt x="514" y="352"/>
                    </a:lnTo>
                    <a:lnTo>
                      <a:pt x="514" y="356"/>
                    </a:lnTo>
                    <a:lnTo>
                      <a:pt x="514" y="357"/>
                    </a:lnTo>
                    <a:lnTo>
                      <a:pt x="514" y="359"/>
                    </a:lnTo>
                    <a:lnTo>
                      <a:pt x="514" y="361"/>
                    </a:lnTo>
                    <a:lnTo>
                      <a:pt x="514" y="362"/>
                    </a:lnTo>
                    <a:lnTo>
                      <a:pt x="514" y="363"/>
                    </a:lnTo>
                    <a:lnTo>
                      <a:pt x="514" y="364"/>
                    </a:lnTo>
                    <a:lnTo>
                      <a:pt x="514" y="366"/>
                    </a:lnTo>
                    <a:lnTo>
                      <a:pt x="514" y="368"/>
                    </a:lnTo>
                    <a:lnTo>
                      <a:pt x="514" y="369"/>
                    </a:lnTo>
                    <a:lnTo>
                      <a:pt x="514" y="370"/>
                    </a:lnTo>
                    <a:lnTo>
                      <a:pt x="514" y="371"/>
                    </a:lnTo>
                    <a:lnTo>
                      <a:pt x="514" y="372"/>
                    </a:lnTo>
                    <a:lnTo>
                      <a:pt x="514" y="373"/>
                    </a:lnTo>
                    <a:lnTo>
                      <a:pt x="514" y="375"/>
                    </a:lnTo>
                    <a:lnTo>
                      <a:pt x="514" y="376"/>
                    </a:lnTo>
                    <a:lnTo>
                      <a:pt x="514" y="377"/>
                    </a:lnTo>
                    <a:lnTo>
                      <a:pt x="514" y="378"/>
                    </a:lnTo>
                    <a:lnTo>
                      <a:pt x="514" y="380"/>
                    </a:lnTo>
                    <a:lnTo>
                      <a:pt x="514" y="382"/>
                    </a:lnTo>
                    <a:lnTo>
                      <a:pt x="514" y="383"/>
                    </a:lnTo>
                    <a:lnTo>
                      <a:pt x="514" y="384"/>
                    </a:lnTo>
                    <a:lnTo>
                      <a:pt x="514" y="385"/>
                    </a:lnTo>
                    <a:lnTo>
                      <a:pt x="514" y="386"/>
                    </a:lnTo>
                    <a:lnTo>
                      <a:pt x="514" y="387"/>
                    </a:lnTo>
                    <a:lnTo>
                      <a:pt x="514" y="390"/>
                    </a:lnTo>
                    <a:lnTo>
                      <a:pt x="514" y="391"/>
                    </a:lnTo>
                    <a:lnTo>
                      <a:pt x="516" y="393"/>
                    </a:lnTo>
                    <a:lnTo>
                      <a:pt x="516" y="394"/>
                    </a:lnTo>
                    <a:lnTo>
                      <a:pt x="516" y="397"/>
                    </a:lnTo>
                    <a:lnTo>
                      <a:pt x="516" y="398"/>
                    </a:lnTo>
                    <a:lnTo>
                      <a:pt x="516" y="400"/>
                    </a:lnTo>
                    <a:lnTo>
                      <a:pt x="516" y="401"/>
                    </a:lnTo>
                    <a:lnTo>
                      <a:pt x="516" y="404"/>
                    </a:lnTo>
                    <a:lnTo>
                      <a:pt x="516" y="405"/>
                    </a:lnTo>
                    <a:lnTo>
                      <a:pt x="516" y="407"/>
                    </a:lnTo>
                    <a:lnTo>
                      <a:pt x="516" y="408"/>
                    </a:lnTo>
                    <a:lnTo>
                      <a:pt x="516" y="410"/>
                    </a:lnTo>
                    <a:lnTo>
                      <a:pt x="516" y="412"/>
                    </a:lnTo>
                    <a:lnTo>
                      <a:pt x="517" y="413"/>
                    </a:lnTo>
                    <a:lnTo>
                      <a:pt x="517" y="414"/>
                    </a:lnTo>
                    <a:lnTo>
                      <a:pt x="517" y="418"/>
                    </a:lnTo>
                    <a:lnTo>
                      <a:pt x="517" y="428"/>
                    </a:lnTo>
                    <a:lnTo>
                      <a:pt x="516" y="431"/>
                    </a:lnTo>
                    <a:lnTo>
                      <a:pt x="516" y="433"/>
                    </a:lnTo>
                    <a:lnTo>
                      <a:pt x="516" y="439"/>
                    </a:lnTo>
                    <a:lnTo>
                      <a:pt x="516" y="440"/>
                    </a:lnTo>
                    <a:lnTo>
                      <a:pt x="516" y="442"/>
                    </a:lnTo>
                    <a:lnTo>
                      <a:pt x="516" y="445"/>
                    </a:lnTo>
                    <a:lnTo>
                      <a:pt x="516" y="448"/>
                    </a:lnTo>
                    <a:lnTo>
                      <a:pt x="516" y="449"/>
                    </a:lnTo>
                    <a:lnTo>
                      <a:pt x="516" y="452"/>
                    </a:lnTo>
                    <a:lnTo>
                      <a:pt x="512" y="452"/>
                    </a:lnTo>
                    <a:lnTo>
                      <a:pt x="510" y="452"/>
                    </a:lnTo>
                    <a:lnTo>
                      <a:pt x="506" y="452"/>
                    </a:lnTo>
                    <a:lnTo>
                      <a:pt x="503" y="452"/>
                    </a:lnTo>
                    <a:lnTo>
                      <a:pt x="502" y="452"/>
                    </a:lnTo>
                    <a:lnTo>
                      <a:pt x="499" y="452"/>
                    </a:lnTo>
                    <a:lnTo>
                      <a:pt x="498" y="452"/>
                    </a:lnTo>
                    <a:lnTo>
                      <a:pt x="497" y="452"/>
                    </a:lnTo>
                    <a:lnTo>
                      <a:pt x="491" y="452"/>
                    </a:lnTo>
                    <a:lnTo>
                      <a:pt x="490" y="452"/>
                    </a:lnTo>
                    <a:lnTo>
                      <a:pt x="485" y="452"/>
                    </a:lnTo>
                    <a:lnTo>
                      <a:pt x="479" y="452"/>
                    </a:lnTo>
                    <a:lnTo>
                      <a:pt x="475" y="452"/>
                    </a:lnTo>
                    <a:lnTo>
                      <a:pt x="471" y="452"/>
                    </a:lnTo>
                    <a:lnTo>
                      <a:pt x="469" y="452"/>
                    </a:lnTo>
                    <a:lnTo>
                      <a:pt x="464" y="452"/>
                    </a:lnTo>
                    <a:lnTo>
                      <a:pt x="462" y="452"/>
                    </a:lnTo>
                    <a:lnTo>
                      <a:pt x="459" y="452"/>
                    </a:lnTo>
                    <a:lnTo>
                      <a:pt x="455" y="453"/>
                    </a:lnTo>
                    <a:lnTo>
                      <a:pt x="452" y="453"/>
                    </a:lnTo>
                    <a:lnTo>
                      <a:pt x="450" y="453"/>
                    </a:lnTo>
                    <a:lnTo>
                      <a:pt x="444" y="453"/>
                    </a:lnTo>
                    <a:lnTo>
                      <a:pt x="442" y="453"/>
                    </a:lnTo>
                    <a:lnTo>
                      <a:pt x="441" y="453"/>
                    </a:lnTo>
                    <a:lnTo>
                      <a:pt x="440" y="453"/>
                    </a:lnTo>
                    <a:lnTo>
                      <a:pt x="436" y="453"/>
                    </a:lnTo>
                    <a:lnTo>
                      <a:pt x="435" y="453"/>
                    </a:lnTo>
                    <a:lnTo>
                      <a:pt x="434" y="453"/>
                    </a:lnTo>
                    <a:lnTo>
                      <a:pt x="433" y="453"/>
                    </a:lnTo>
                    <a:lnTo>
                      <a:pt x="426" y="453"/>
                    </a:lnTo>
                    <a:lnTo>
                      <a:pt x="423" y="453"/>
                    </a:lnTo>
                    <a:lnTo>
                      <a:pt x="422" y="453"/>
                    </a:lnTo>
                    <a:lnTo>
                      <a:pt x="420" y="453"/>
                    </a:lnTo>
                    <a:lnTo>
                      <a:pt x="419" y="453"/>
                    </a:lnTo>
                    <a:lnTo>
                      <a:pt x="416" y="453"/>
                    </a:lnTo>
                    <a:lnTo>
                      <a:pt x="415" y="453"/>
                    </a:lnTo>
                    <a:lnTo>
                      <a:pt x="413" y="453"/>
                    </a:lnTo>
                    <a:lnTo>
                      <a:pt x="407" y="453"/>
                    </a:lnTo>
                    <a:lnTo>
                      <a:pt x="406" y="453"/>
                    </a:lnTo>
                    <a:lnTo>
                      <a:pt x="405" y="453"/>
                    </a:lnTo>
                    <a:lnTo>
                      <a:pt x="405" y="452"/>
                    </a:lnTo>
                    <a:lnTo>
                      <a:pt x="405" y="448"/>
                    </a:lnTo>
                    <a:lnTo>
                      <a:pt x="405" y="447"/>
                    </a:lnTo>
                    <a:lnTo>
                      <a:pt x="406" y="447"/>
                    </a:lnTo>
                    <a:lnTo>
                      <a:pt x="410" y="447"/>
                    </a:lnTo>
                    <a:lnTo>
                      <a:pt x="412" y="447"/>
                    </a:lnTo>
                    <a:lnTo>
                      <a:pt x="412" y="446"/>
                    </a:lnTo>
                    <a:lnTo>
                      <a:pt x="412" y="443"/>
                    </a:lnTo>
                    <a:lnTo>
                      <a:pt x="412" y="442"/>
                    </a:lnTo>
                    <a:lnTo>
                      <a:pt x="412" y="440"/>
                    </a:lnTo>
                    <a:lnTo>
                      <a:pt x="412" y="433"/>
                    </a:lnTo>
                    <a:lnTo>
                      <a:pt x="412" y="431"/>
                    </a:lnTo>
                    <a:lnTo>
                      <a:pt x="412" y="429"/>
                    </a:lnTo>
                    <a:lnTo>
                      <a:pt x="412" y="428"/>
                    </a:lnTo>
                    <a:lnTo>
                      <a:pt x="412" y="427"/>
                    </a:lnTo>
                    <a:lnTo>
                      <a:pt x="412" y="426"/>
                    </a:lnTo>
                    <a:lnTo>
                      <a:pt x="412" y="425"/>
                    </a:lnTo>
                    <a:lnTo>
                      <a:pt x="412" y="424"/>
                    </a:lnTo>
                    <a:lnTo>
                      <a:pt x="412" y="422"/>
                    </a:lnTo>
                    <a:lnTo>
                      <a:pt x="412" y="420"/>
                    </a:lnTo>
                    <a:lnTo>
                      <a:pt x="412" y="419"/>
                    </a:lnTo>
                    <a:lnTo>
                      <a:pt x="412" y="417"/>
                    </a:lnTo>
                    <a:lnTo>
                      <a:pt x="412" y="415"/>
                    </a:lnTo>
                    <a:lnTo>
                      <a:pt x="410" y="415"/>
                    </a:lnTo>
                    <a:lnTo>
                      <a:pt x="406" y="415"/>
                    </a:lnTo>
                    <a:lnTo>
                      <a:pt x="405" y="415"/>
                    </a:lnTo>
                    <a:lnTo>
                      <a:pt x="403" y="415"/>
                    </a:lnTo>
                    <a:lnTo>
                      <a:pt x="401" y="415"/>
                    </a:lnTo>
                    <a:lnTo>
                      <a:pt x="400" y="415"/>
                    </a:lnTo>
                    <a:lnTo>
                      <a:pt x="399" y="415"/>
                    </a:lnTo>
                    <a:lnTo>
                      <a:pt x="396" y="415"/>
                    </a:lnTo>
                    <a:lnTo>
                      <a:pt x="395" y="415"/>
                    </a:lnTo>
                    <a:lnTo>
                      <a:pt x="393" y="415"/>
                    </a:lnTo>
                    <a:lnTo>
                      <a:pt x="392" y="415"/>
                    </a:lnTo>
                    <a:lnTo>
                      <a:pt x="391" y="415"/>
                    </a:lnTo>
                    <a:lnTo>
                      <a:pt x="386" y="415"/>
                    </a:lnTo>
                    <a:lnTo>
                      <a:pt x="384" y="415"/>
                    </a:lnTo>
                    <a:lnTo>
                      <a:pt x="382" y="415"/>
                    </a:lnTo>
                    <a:lnTo>
                      <a:pt x="373" y="417"/>
                    </a:lnTo>
                    <a:lnTo>
                      <a:pt x="371" y="417"/>
                    </a:lnTo>
                    <a:lnTo>
                      <a:pt x="367" y="417"/>
                    </a:lnTo>
                    <a:lnTo>
                      <a:pt x="366" y="417"/>
                    </a:lnTo>
                    <a:lnTo>
                      <a:pt x="364" y="417"/>
                    </a:lnTo>
                    <a:lnTo>
                      <a:pt x="363" y="417"/>
                    </a:lnTo>
                    <a:lnTo>
                      <a:pt x="361" y="417"/>
                    </a:lnTo>
                    <a:lnTo>
                      <a:pt x="360" y="417"/>
                    </a:lnTo>
                    <a:lnTo>
                      <a:pt x="359" y="417"/>
                    </a:lnTo>
                    <a:lnTo>
                      <a:pt x="353" y="417"/>
                    </a:lnTo>
                    <a:lnTo>
                      <a:pt x="352" y="417"/>
                    </a:lnTo>
                    <a:lnTo>
                      <a:pt x="350" y="417"/>
                    </a:lnTo>
                    <a:lnTo>
                      <a:pt x="349" y="417"/>
                    </a:lnTo>
                    <a:lnTo>
                      <a:pt x="347" y="417"/>
                    </a:lnTo>
                    <a:lnTo>
                      <a:pt x="346" y="417"/>
                    </a:lnTo>
                    <a:lnTo>
                      <a:pt x="343" y="417"/>
                    </a:lnTo>
                    <a:lnTo>
                      <a:pt x="342" y="417"/>
                    </a:lnTo>
                    <a:lnTo>
                      <a:pt x="340" y="417"/>
                    </a:lnTo>
                    <a:lnTo>
                      <a:pt x="339" y="417"/>
                    </a:lnTo>
                    <a:lnTo>
                      <a:pt x="338" y="417"/>
                    </a:lnTo>
                    <a:lnTo>
                      <a:pt x="336" y="417"/>
                    </a:lnTo>
                    <a:lnTo>
                      <a:pt x="335" y="417"/>
                    </a:lnTo>
                    <a:lnTo>
                      <a:pt x="332" y="417"/>
                    </a:lnTo>
                    <a:lnTo>
                      <a:pt x="331" y="417"/>
                    </a:lnTo>
                    <a:lnTo>
                      <a:pt x="330" y="417"/>
                    </a:lnTo>
                    <a:lnTo>
                      <a:pt x="329" y="417"/>
                    </a:lnTo>
                    <a:lnTo>
                      <a:pt x="324" y="418"/>
                    </a:lnTo>
                    <a:lnTo>
                      <a:pt x="323" y="418"/>
                    </a:lnTo>
                    <a:lnTo>
                      <a:pt x="321" y="418"/>
                    </a:lnTo>
                    <a:lnTo>
                      <a:pt x="319" y="418"/>
                    </a:lnTo>
                    <a:lnTo>
                      <a:pt x="318" y="418"/>
                    </a:lnTo>
                    <a:lnTo>
                      <a:pt x="317" y="418"/>
                    </a:lnTo>
                    <a:lnTo>
                      <a:pt x="315" y="418"/>
                    </a:lnTo>
                    <a:lnTo>
                      <a:pt x="314" y="418"/>
                    </a:lnTo>
                    <a:lnTo>
                      <a:pt x="312" y="418"/>
                    </a:lnTo>
                    <a:lnTo>
                      <a:pt x="311" y="418"/>
                    </a:lnTo>
                    <a:lnTo>
                      <a:pt x="309" y="418"/>
                    </a:lnTo>
                    <a:lnTo>
                      <a:pt x="303" y="418"/>
                    </a:lnTo>
                    <a:lnTo>
                      <a:pt x="302" y="418"/>
                    </a:lnTo>
                    <a:lnTo>
                      <a:pt x="301" y="418"/>
                    </a:lnTo>
                    <a:lnTo>
                      <a:pt x="297" y="418"/>
                    </a:lnTo>
                    <a:lnTo>
                      <a:pt x="296" y="418"/>
                    </a:lnTo>
                    <a:lnTo>
                      <a:pt x="294" y="418"/>
                    </a:lnTo>
                    <a:lnTo>
                      <a:pt x="293" y="418"/>
                    </a:lnTo>
                    <a:lnTo>
                      <a:pt x="290" y="418"/>
                    </a:lnTo>
                    <a:lnTo>
                      <a:pt x="287" y="418"/>
                    </a:lnTo>
                    <a:lnTo>
                      <a:pt x="286" y="418"/>
                    </a:lnTo>
                    <a:lnTo>
                      <a:pt x="284" y="418"/>
                    </a:lnTo>
                    <a:lnTo>
                      <a:pt x="282" y="419"/>
                    </a:lnTo>
                    <a:lnTo>
                      <a:pt x="281" y="419"/>
                    </a:lnTo>
                    <a:lnTo>
                      <a:pt x="280" y="419"/>
                    </a:lnTo>
                    <a:lnTo>
                      <a:pt x="279" y="419"/>
                    </a:lnTo>
                    <a:lnTo>
                      <a:pt x="274" y="419"/>
                    </a:lnTo>
                    <a:lnTo>
                      <a:pt x="272" y="419"/>
                    </a:lnTo>
                    <a:lnTo>
                      <a:pt x="269" y="419"/>
                    </a:lnTo>
                    <a:lnTo>
                      <a:pt x="268" y="419"/>
                    </a:lnTo>
                    <a:lnTo>
                      <a:pt x="267" y="419"/>
                    </a:lnTo>
                    <a:lnTo>
                      <a:pt x="266" y="419"/>
                    </a:lnTo>
                    <a:lnTo>
                      <a:pt x="263" y="419"/>
                    </a:lnTo>
                    <a:lnTo>
                      <a:pt x="262" y="419"/>
                    </a:lnTo>
                    <a:lnTo>
                      <a:pt x="261" y="419"/>
                    </a:lnTo>
                    <a:lnTo>
                      <a:pt x="260" y="419"/>
                    </a:lnTo>
                    <a:lnTo>
                      <a:pt x="258" y="419"/>
                    </a:lnTo>
                    <a:lnTo>
                      <a:pt x="256" y="419"/>
                    </a:lnTo>
                    <a:lnTo>
                      <a:pt x="255" y="419"/>
                    </a:lnTo>
                    <a:lnTo>
                      <a:pt x="253" y="418"/>
                    </a:lnTo>
                    <a:lnTo>
                      <a:pt x="252" y="418"/>
                    </a:lnTo>
                    <a:lnTo>
                      <a:pt x="251" y="417"/>
                    </a:lnTo>
                    <a:lnTo>
                      <a:pt x="249" y="415"/>
                    </a:lnTo>
                    <a:lnTo>
                      <a:pt x="248" y="414"/>
                    </a:lnTo>
                    <a:lnTo>
                      <a:pt x="247" y="414"/>
                    </a:lnTo>
                    <a:lnTo>
                      <a:pt x="246" y="413"/>
                    </a:lnTo>
                    <a:lnTo>
                      <a:pt x="245" y="413"/>
                    </a:lnTo>
                    <a:lnTo>
                      <a:pt x="244" y="413"/>
                    </a:lnTo>
                    <a:lnTo>
                      <a:pt x="242" y="413"/>
                    </a:lnTo>
                    <a:lnTo>
                      <a:pt x="241" y="413"/>
                    </a:lnTo>
                    <a:lnTo>
                      <a:pt x="234" y="413"/>
                    </a:lnTo>
                    <a:lnTo>
                      <a:pt x="233" y="413"/>
                    </a:lnTo>
                    <a:lnTo>
                      <a:pt x="232" y="413"/>
                    </a:lnTo>
                    <a:lnTo>
                      <a:pt x="231" y="413"/>
                    </a:lnTo>
                    <a:lnTo>
                      <a:pt x="230" y="413"/>
                    </a:lnTo>
                    <a:lnTo>
                      <a:pt x="228" y="413"/>
                    </a:lnTo>
                    <a:lnTo>
                      <a:pt x="227" y="413"/>
                    </a:lnTo>
                    <a:lnTo>
                      <a:pt x="227" y="412"/>
                    </a:lnTo>
                    <a:lnTo>
                      <a:pt x="226" y="412"/>
                    </a:lnTo>
                    <a:lnTo>
                      <a:pt x="225" y="412"/>
                    </a:lnTo>
                    <a:lnTo>
                      <a:pt x="225" y="411"/>
                    </a:lnTo>
                    <a:lnTo>
                      <a:pt x="224" y="411"/>
                    </a:lnTo>
                    <a:lnTo>
                      <a:pt x="224" y="410"/>
                    </a:lnTo>
                    <a:lnTo>
                      <a:pt x="223" y="410"/>
                    </a:lnTo>
                    <a:lnTo>
                      <a:pt x="219" y="406"/>
                    </a:lnTo>
                    <a:lnTo>
                      <a:pt x="218" y="405"/>
                    </a:lnTo>
                    <a:lnTo>
                      <a:pt x="217" y="404"/>
                    </a:lnTo>
                    <a:lnTo>
                      <a:pt x="216" y="404"/>
                    </a:lnTo>
                    <a:lnTo>
                      <a:pt x="214" y="403"/>
                    </a:lnTo>
                    <a:lnTo>
                      <a:pt x="213" y="403"/>
                    </a:lnTo>
                    <a:lnTo>
                      <a:pt x="212" y="401"/>
                    </a:lnTo>
                    <a:lnTo>
                      <a:pt x="210" y="401"/>
                    </a:lnTo>
                    <a:lnTo>
                      <a:pt x="208" y="401"/>
                    </a:lnTo>
                    <a:lnTo>
                      <a:pt x="207" y="401"/>
                    </a:lnTo>
                    <a:lnTo>
                      <a:pt x="206" y="401"/>
                    </a:lnTo>
                    <a:lnTo>
                      <a:pt x="201" y="401"/>
                    </a:lnTo>
                    <a:lnTo>
                      <a:pt x="193" y="401"/>
                    </a:lnTo>
                    <a:lnTo>
                      <a:pt x="190" y="401"/>
                    </a:lnTo>
                    <a:lnTo>
                      <a:pt x="189" y="401"/>
                    </a:lnTo>
                    <a:lnTo>
                      <a:pt x="184" y="401"/>
                    </a:lnTo>
                    <a:lnTo>
                      <a:pt x="183" y="401"/>
                    </a:lnTo>
                    <a:lnTo>
                      <a:pt x="166" y="401"/>
                    </a:lnTo>
                    <a:lnTo>
                      <a:pt x="164" y="401"/>
                    </a:lnTo>
                    <a:lnTo>
                      <a:pt x="161" y="401"/>
                    </a:lnTo>
                    <a:lnTo>
                      <a:pt x="159" y="401"/>
                    </a:lnTo>
                    <a:lnTo>
                      <a:pt x="158" y="401"/>
                    </a:lnTo>
                    <a:lnTo>
                      <a:pt x="157" y="401"/>
                    </a:lnTo>
                    <a:lnTo>
                      <a:pt x="156" y="401"/>
                    </a:lnTo>
                    <a:lnTo>
                      <a:pt x="155" y="401"/>
                    </a:lnTo>
                    <a:lnTo>
                      <a:pt x="155" y="403"/>
                    </a:lnTo>
                    <a:lnTo>
                      <a:pt x="154" y="403"/>
                    </a:lnTo>
                    <a:lnTo>
                      <a:pt x="152" y="403"/>
                    </a:lnTo>
                    <a:lnTo>
                      <a:pt x="151" y="404"/>
                    </a:lnTo>
                    <a:lnTo>
                      <a:pt x="150" y="404"/>
                    </a:lnTo>
                    <a:lnTo>
                      <a:pt x="150" y="405"/>
                    </a:lnTo>
                    <a:lnTo>
                      <a:pt x="149" y="405"/>
                    </a:lnTo>
                    <a:lnTo>
                      <a:pt x="145" y="408"/>
                    </a:lnTo>
                    <a:lnTo>
                      <a:pt x="144" y="408"/>
                    </a:lnTo>
                    <a:lnTo>
                      <a:pt x="144" y="410"/>
                    </a:lnTo>
                    <a:lnTo>
                      <a:pt x="143" y="410"/>
                    </a:lnTo>
                    <a:lnTo>
                      <a:pt x="142" y="410"/>
                    </a:lnTo>
                    <a:lnTo>
                      <a:pt x="142" y="411"/>
                    </a:lnTo>
                    <a:lnTo>
                      <a:pt x="141" y="411"/>
                    </a:lnTo>
                    <a:lnTo>
                      <a:pt x="140" y="411"/>
                    </a:lnTo>
                    <a:lnTo>
                      <a:pt x="138" y="412"/>
                    </a:lnTo>
                    <a:lnTo>
                      <a:pt x="137" y="406"/>
                    </a:lnTo>
                    <a:lnTo>
                      <a:pt x="137" y="403"/>
                    </a:lnTo>
                    <a:lnTo>
                      <a:pt x="136" y="393"/>
                    </a:lnTo>
                    <a:lnTo>
                      <a:pt x="135" y="387"/>
                    </a:lnTo>
                    <a:lnTo>
                      <a:pt x="135" y="382"/>
                    </a:lnTo>
                    <a:lnTo>
                      <a:pt x="134" y="380"/>
                    </a:lnTo>
                    <a:lnTo>
                      <a:pt x="134" y="378"/>
                    </a:lnTo>
                    <a:lnTo>
                      <a:pt x="134" y="377"/>
                    </a:lnTo>
                    <a:lnTo>
                      <a:pt x="134" y="375"/>
                    </a:lnTo>
                    <a:lnTo>
                      <a:pt x="134" y="373"/>
                    </a:lnTo>
                    <a:lnTo>
                      <a:pt x="133" y="372"/>
                    </a:lnTo>
                    <a:lnTo>
                      <a:pt x="133" y="371"/>
                    </a:lnTo>
                    <a:lnTo>
                      <a:pt x="133" y="369"/>
                    </a:lnTo>
                    <a:lnTo>
                      <a:pt x="131" y="366"/>
                    </a:lnTo>
                    <a:lnTo>
                      <a:pt x="131" y="365"/>
                    </a:lnTo>
                    <a:lnTo>
                      <a:pt x="130" y="364"/>
                    </a:lnTo>
                    <a:lnTo>
                      <a:pt x="130" y="363"/>
                    </a:lnTo>
                    <a:lnTo>
                      <a:pt x="129" y="362"/>
                    </a:lnTo>
                    <a:lnTo>
                      <a:pt x="128" y="359"/>
                    </a:lnTo>
                    <a:lnTo>
                      <a:pt x="127" y="358"/>
                    </a:lnTo>
                    <a:lnTo>
                      <a:pt x="129" y="357"/>
                    </a:lnTo>
                    <a:lnTo>
                      <a:pt x="130" y="356"/>
                    </a:lnTo>
                    <a:lnTo>
                      <a:pt x="131" y="355"/>
                    </a:lnTo>
                    <a:lnTo>
                      <a:pt x="135" y="352"/>
                    </a:lnTo>
                    <a:lnTo>
                      <a:pt x="136" y="352"/>
                    </a:lnTo>
                    <a:lnTo>
                      <a:pt x="138" y="350"/>
                    </a:lnTo>
                    <a:lnTo>
                      <a:pt x="140" y="349"/>
                    </a:lnTo>
                    <a:lnTo>
                      <a:pt x="141" y="348"/>
                    </a:lnTo>
                    <a:lnTo>
                      <a:pt x="142" y="348"/>
                    </a:lnTo>
                    <a:lnTo>
                      <a:pt x="143" y="347"/>
                    </a:lnTo>
                    <a:lnTo>
                      <a:pt x="145" y="344"/>
                    </a:lnTo>
                    <a:lnTo>
                      <a:pt x="147" y="343"/>
                    </a:lnTo>
                    <a:lnTo>
                      <a:pt x="148" y="342"/>
                    </a:lnTo>
                    <a:lnTo>
                      <a:pt x="150" y="341"/>
                    </a:lnTo>
                    <a:lnTo>
                      <a:pt x="151" y="340"/>
                    </a:lnTo>
                    <a:lnTo>
                      <a:pt x="152" y="337"/>
                    </a:lnTo>
                    <a:lnTo>
                      <a:pt x="154" y="336"/>
                    </a:lnTo>
                    <a:lnTo>
                      <a:pt x="154" y="335"/>
                    </a:lnTo>
                    <a:lnTo>
                      <a:pt x="156" y="334"/>
                    </a:lnTo>
                    <a:lnTo>
                      <a:pt x="156" y="333"/>
                    </a:lnTo>
                    <a:lnTo>
                      <a:pt x="157" y="331"/>
                    </a:lnTo>
                    <a:lnTo>
                      <a:pt x="162" y="327"/>
                    </a:lnTo>
                    <a:lnTo>
                      <a:pt x="163" y="326"/>
                    </a:lnTo>
                    <a:lnTo>
                      <a:pt x="164" y="324"/>
                    </a:lnTo>
                    <a:lnTo>
                      <a:pt x="171" y="316"/>
                    </a:lnTo>
                    <a:lnTo>
                      <a:pt x="171" y="315"/>
                    </a:lnTo>
                    <a:lnTo>
                      <a:pt x="172" y="315"/>
                    </a:lnTo>
                    <a:lnTo>
                      <a:pt x="170" y="314"/>
                    </a:lnTo>
                    <a:lnTo>
                      <a:pt x="169" y="313"/>
                    </a:lnTo>
                    <a:lnTo>
                      <a:pt x="166" y="310"/>
                    </a:lnTo>
                    <a:lnTo>
                      <a:pt x="164" y="308"/>
                    </a:lnTo>
                    <a:lnTo>
                      <a:pt x="162" y="307"/>
                    </a:lnTo>
                    <a:lnTo>
                      <a:pt x="161" y="306"/>
                    </a:lnTo>
                    <a:lnTo>
                      <a:pt x="159" y="305"/>
                    </a:lnTo>
                    <a:lnTo>
                      <a:pt x="158" y="303"/>
                    </a:lnTo>
                    <a:lnTo>
                      <a:pt x="157" y="303"/>
                    </a:lnTo>
                    <a:lnTo>
                      <a:pt x="156" y="302"/>
                    </a:lnTo>
                    <a:lnTo>
                      <a:pt x="155" y="301"/>
                    </a:lnTo>
                    <a:lnTo>
                      <a:pt x="154" y="301"/>
                    </a:lnTo>
                    <a:lnTo>
                      <a:pt x="149" y="298"/>
                    </a:lnTo>
                    <a:lnTo>
                      <a:pt x="148" y="298"/>
                    </a:lnTo>
                    <a:lnTo>
                      <a:pt x="147" y="296"/>
                    </a:lnTo>
                    <a:lnTo>
                      <a:pt x="145" y="295"/>
                    </a:lnTo>
                    <a:lnTo>
                      <a:pt x="141" y="293"/>
                    </a:lnTo>
                    <a:lnTo>
                      <a:pt x="140" y="293"/>
                    </a:lnTo>
                    <a:lnTo>
                      <a:pt x="137" y="292"/>
                    </a:lnTo>
                    <a:lnTo>
                      <a:pt x="136" y="292"/>
                    </a:lnTo>
                    <a:lnTo>
                      <a:pt x="135" y="291"/>
                    </a:lnTo>
                    <a:lnTo>
                      <a:pt x="134" y="291"/>
                    </a:lnTo>
                    <a:lnTo>
                      <a:pt x="133" y="289"/>
                    </a:lnTo>
                    <a:lnTo>
                      <a:pt x="131" y="289"/>
                    </a:lnTo>
                    <a:lnTo>
                      <a:pt x="127" y="287"/>
                    </a:lnTo>
                    <a:lnTo>
                      <a:pt x="124" y="287"/>
                    </a:lnTo>
                    <a:lnTo>
                      <a:pt x="122" y="286"/>
                    </a:lnTo>
                    <a:lnTo>
                      <a:pt x="120" y="286"/>
                    </a:lnTo>
                    <a:lnTo>
                      <a:pt x="116" y="285"/>
                    </a:lnTo>
                    <a:lnTo>
                      <a:pt x="114" y="284"/>
                    </a:lnTo>
                    <a:lnTo>
                      <a:pt x="112" y="284"/>
                    </a:lnTo>
                    <a:lnTo>
                      <a:pt x="108" y="284"/>
                    </a:lnTo>
                    <a:lnTo>
                      <a:pt x="106" y="282"/>
                    </a:lnTo>
                    <a:lnTo>
                      <a:pt x="103" y="282"/>
                    </a:lnTo>
                    <a:lnTo>
                      <a:pt x="101" y="282"/>
                    </a:lnTo>
                    <a:lnTo>
                      <a:pt x="99" y="282"/>
                    </a:lnTo>
                    <a:lnTo>
                      <a:pt x="95" y="281"/>
                    </a:lnTo>
                    <a:lnTo>
                      <a:pt x="92" y="281"/>
                    </a:lnTo>
                    <a:lnTo>
                      <a:pt x="91" y="281"/>
                    </a:lnTo>
                    <a:lnTo>
                      <a:pt x="88" y="281"/>
                    </a:lnTo>
                    <a:lnTo>
                      <a:pt x="86" y="281"/>
                    </a:lnTo>
                    <a:lnTo>
                      <a:pt x="85" y="281"/>
                    </a:lnTo>
                    <a:lnTo>
                      <a:pt x="82" y="282"/>
                    </a:lnTo>
                    <a:lnTo>
                      <a:pt x="80" y="282"/>
                    </a:lnTo>
                    <a:lnTo>
                      <a:pt x="78" y="282"/>
                    </a:lnTo>
                    <a:lnTo>
                      <a:pt x="77" y="284"/>
                    </a:lnTo>
                    <a:lnTo>
                      <a:pt x="73" y="285"/>
                    </a:lnTo>
                    <a:lnTo>
                      <a:pt x="68" y="286"/>
                    </a:lnTo>
                    <a:lnTo>
                      <a:pt x="67" y="286"/>
                    </a:lnTo>
                    <a:lnTo>
                      <a:pt x="64" y="287"/>
                    </a:lnTo>
                    <a:lnTo>
                      <a:pt x="63" y="287"/>
                    </a:lnTo>
                    <a:lnTo>
                      <a:pt x="60" y="288"/>
                    </a:lnTo>
                    <a:lnTo>
                      <a:pt x="59" y="289"/>
                    </a:lnTo>
                    <a:lnTo>
                      <a:pt x="52" y="291"/>
                    </a:lnTo>
                    <a:lnTo>
                      <a:pt x="51" y="292"/>
                    </a:lnTo>
                    <a:lnTo>
                      <a:pt x="47" y="293"/>
                    </a:lnTo>
                    <a:lnTo>
                      <a:pt x="46" y="293"/>
                    </a:lnTo>
                    <a:lnTo>
                      <a:pt x="45" y="293"/>
                    </a:lnTo>
                    <a:lnTo>
                      <a:pt x="44" y="294"/>
                    </a:lnTo>
                    <a:lnTo>
                      <a:pt x="42" y="294"/>
                    </a:lnTo>
                    <a:lnTo>
                      <a:pt x="40" y="294"/>
                    </a:lnTo>
                    <a:lnTo>
                      <a:pt x="39" y="294"/>
                    </a:lnTo>
                    <a:lnTo>
                      <a:pt x="37" y="294"/>
                    </a:lnTo>
                    <a:lnTo>
                      <a:pt x="36" y="294"/>
                    </a:lnTo>
                    <a:lnTo>
                      <a:pt x="35" y="294"/>
                    </a:lnTo>
                    <a:lnTo>
                      <a:pt x="30" y="294"/>
                    </a:lnTo>
                    <a:lnTo>
                      <a:pt x="29" y="294"/>
                    </a:lnTo>
                    <a:lnTo>
                      <a:pt x="28" y="294"/>
                    </a:lnTo>
                    <a:lnTo>
                      <a:pt x="28" y="293"/>
                    </a:lnTo>
                    <a:lnTo>
                      <a:pt x="24" y="293"/>
                    </a:lnTo>
                    <a:lnTo>
                      <a:pt x="23" y="293"/>
                    </a:lnTo>
                    <a:lnTo>
                      <a:pt x="24" y="273"/>
                    </a:lnTo>
                    <a:lnTo>
                      <a:pt x="25" y="261"/>
                    </a:lnTo>
                    <a:lnTo>
                      <a:pt x="26" y="256"/>
                    </a:lnTo>
                    <a:lnTo>
                      <a:pt x="26" y="254"/>
                    </a:lnTo>
                    <a:lnTo>
                      <a:pt x="26" y="251"/>
                    </a:lnTo>
                    <a:lnTo>
                      <a:pt x="28" y="244"/>
                    </a:lnTo>
                    <a:lnTo>
                      <a:pt x="29" y="230"/>
                    </a:lnTo>
                    <a:lnTo>
                      <a:pt x="29" y="229"/>
                    </a:lnTo>
                    <a:lnTo>
                      <a:pt x="29" y="226"/>
                    </a:lnTo>
                    <a:lnTo>
                      <a:pt x="29" y="225"/>
                    </a:lnTo>
                    <a:lnTo>
                      <a:pt x="30" y="223"/>
                    </a:lnTo>
                    <a:lnTo>
                      <a:pt x="30" y="222"/>
                    </a:lnTo>
                    <a:lnTo>
                      <a:pt x="29" y="222"/>
                    </a:lnTo>
                    <a:lnTo>
                      <a:pt x="28" y="222"/>
                    </a:lnTo>
                    <a:lnTo>
                      <a:pt x="22" y="220"/>
                    </a:lnTo>
                    <a:lnTo>
                      <a:pt x="17" y="218"/>
                    </a:lnTo>
                    <a:lnTo>
                      <a:pt x="16" y="218"/>
                    </a:lnTo>
                    <a:lnTo>
                      <a:pt x="14" y="217"/>
                    </a:lnTo>
                    <a:lnTo>
                      <a:pt x="11" y="217"/>
                    </a:lnTo>
                    <a:lnTo>
                      <a:pt x="8" y="217"/>
                    </a:lnTo>
                    <a:lnTo>
                      <a:pt x="7" y="217"/>
                    </a:lnTo>
                    <a:lnTo>
                      <a:pt x="5" y="216"/>
                    </a:lnTo>
                    <a:lnTo>
                      <a:pt x="4" y="216"/>
                    </a:lnTo>
                    <a:lnTo>
                      <a:pt x="4" y="215"/>
                    </a:lnTo>
                    <a:lnTo>
                      <a:pt x="3" y="215"/>
                    </a:lnTo>
                    <a:lnTo>
                      <a:pt x="3" y="213"/>
                    </a:lnTo>
                    <a:lnTo>
                      <a:pt x="2" y="213"/>
                    </a:lnTo>
                    <a:lnTo>
                      <a:pt x="1" y="209"/>
                    </a:lnTo>
                    <a:lnTo>
                      <a:pt x="1" y="191"/>
                    </a:lnTo>
                    <a:lnTo>
                      <a:pt x="1" y="173"/>
                    </a:lnTo>
                    <a:lnTo>
                      <a:pt x="1" y="159"/>
                    </a:lnTo>
                    <a:lnTo>
                      <a:pt x="0" y="149"/>
                    </a:lnTo>
                    <a:lnTo>
                      <a:pt x="11" y="148"/>
                    </a:lnTo>
                    <a:lnTo>
                      <a:pt x="15" y="148"/>
                    </a:lnTo>
                    <a:lnTo>
                      <a:pt x="21" y="148"/>
                    </a:lnTo>
                    <a:lnTo>
                      <a:pt x="31" y="148"/>
                    </a:lnTo>
                    <a:lnTo>
                      <a:pt x="43" y="148"/>
                    </a:lnTo>
                    <a:lnTo>
                      <a:pt x="45" y="147"/>
                    </a:lnTo>
                    <a:lnTo>
                      <a:pt x="56" y="147"/>
                    </a:lnTo>
                    <a:lnTo>
                      <a:pt x="56" y="146"/>
                    </a:lnTo>
                    <a:lnTo>
                      <a:pt x="56" y="145"/>
                    </a:lnTo>
                    <a:lnTo>
                      <a:pt x="56" y="141"/>
                    </a:lnTo>
                    <a:lnTo>
                      <a:pt x="56" y="140"/>
                    </a:lnTo>
                    <a:lnTo>
                      <a:pt x="56" y="139"/>
                    </a:lnTo>
                    <a:lnTo>
                      <a:pt x="56" y="138"/>
                    </a:lnTo>
                    <a:lnTo>
                      <a:pt x="56" y="135"/>
                    </a:lnTo>
                    <a:lnTo>
                      <a:pt x="56" y="127"/>
                    </a:lnTo>
                    <a:lnTo>
                      <a:pt x="56" y="125"/>
                    </a:lnTo>
                    <a:lnTo>
                      <a:pt x="56" y="120"/>
                    </a:lnTo>
                    <a:lnTo>
                      <a:pt x="56" y="119"/>
                    </a:lnTo>
                    <a:lnTo>
                      <a:pt x="54" y="114"/>
                    </a:lnTo>
                    <a:lnTo>
                      <a:pt x="54" y="113"/>
                    </a:lnTo>
                    <a:lnTo>
                      <a:pt x="54" y="110"/>
                    </a:lnTo>
                    <a:lnTo>
                      <a:pt x="54" y="106"/>
                    </a:lnTo>
                    <a:lnTo>
                      <a:pt x="54" y="100"/>
                    </a:lnTo>
                    <a:lnTo>
                      <a:pt x="54" y="96"/>
                    </a:lnTo>
                    <a:lnTo>
                      <a:pt x="54" y="94"/>
                    </a:lnTo>
                    <a:lnTo>
                      <a:pt x="54" y="90"/>
                    </a:lnTo>
                    <a:lnTo>
                      <a:pt x="54" y="85"/>
                    </a:lnTo>
                    <a:lnTo>
                      <a:pt x="54" y="84"/>
                    </a:lnTo>
                    <a:lnTo>
                      <a:pt x="54" y="83"/>
                    </a:lnTo>
                    <a:lnTo>
                      <a:pt x="54" y="80"/>
                    </a:lnTo>
                    <a:lnTo>
                      <a:pt x="54" y="78"/>
                    </a:lnTo>
                    <a:lnTo>
                      <a:pt x="54" y="70"/>
                    </a:lnTo>
                    <a:lnTo>
                      <a:pt x="54" y="69"/>
                    </a:lnTo>
                    <a:lnTo>
                      <a:pt x="54" y="68"/>
                    </a:lnTo>
                    <a:lnTo>
                      <a:pt x="54" y="65"/>
                    </a:lnTo>
                    <a:lnTo>
                      <a:pt x="56" y="55"/>
                    </a:lnTo>
                    <a:lnTo>
                      <a:pt x="56" y="49"/>
                    </a:lnTo>
                    <a:lnTo>
                      <a:pt x="56" y="42"/>
                    </a:lnTo>
                    <a:lnTo>
                      <a:pt x="57" y="37"/>
                    </a:lnTo>
                    <a:lnTo>
                      <a:pt x="57" y="36"/>
                    </a:lnTo>
                    <a:lnTo>
                      <a:pt x="57" y="31"/>
                    </a:lnTo>
                    <a:lnTo>
                      <a:pt x="57" y="30"/>
                    </a:lnTo>
                    <a:lnTo>
                      <a:pt x="57" y="28"/>
                    </a:lnTo>
                    <a:lnTo>
                      <a:pt x="57" y="26"/>
                    </a:lnTo>
                    <a:lnTo>
                      <a:pt x="57" y="20"/>
                    </a:lnTo>
                    <a:lnTo>
                      <a:pt x="57" y="16"/>
                    </a:lnTo>
                    <a:lnTo>
                      <a:pt x="57" y="15"/>
                    </a:lnTo>
                    <a:lnTo>
                      <a:pt x="58" y="14"/>
                    </a:lnTo>
                    <a:lnTo>
                      <a:pt x="58" y="13"/>
                    </a:lnTo>
                    <a:lnTo>
                      <a:pt x="58" y="10"/>
                    </a:lnTo>
                    <a:lnTo>
                      <a:pt x="58" y="9"/>
                    </a:lnTo>
                    <a:lnTo>
                      <a:pt x="58" y="8"/>
                    </a:lnTo>
                    <a:lnTo>
                      <a:pt x="58" y="7"/>
                    </a:lnTo>
                    <a:lnTo>
                      <a:pt x="58" y="6"/>
                    </a:lnTo>
                    <a:lnTo>
                      <a:pt x="59" y="6"/>
                    </a:lnTo>
                    <a:lnTo>
                      <a:pt x="60" y="6"/>
                    </a:lnTo>
                    <a:lnTo>
                      <a:pt x="63" y="6"/>
                    </a:lnTo>
                    <a:lnTo>
                      <a:pt x="65" y="6"/>
                    </a:lnTo>
                    <a:lnTo>
                      <a:pt x="66" y="6"/>
                    </a:lnTo>
                    <a:lnTo>
                      <a:pt x="75" y="6"/>
                    </a:lnTo>
                    <a:lnTo>
                      <a:pt x="77" y="6"/>
                    </a:lnTo>
                    <a:lnTo>
                      <a:pt x="78" y="6"/>
                    </a:lnTo>
                    <a:lnTo>
                      <a:pt x="81" y="6"/>
                    </a:lnTo>
                    <a:lnTo>
                      <a:pt x="82" y="6"/>
                    </a:lnTo>
                    <a:lnTo>
                      <a:pt x="84" y="6"/>
                    </a:lnTo>
                    <a:lnTo>
                      <a:pt x="88" y="6"/>
                    </a:lnTo>
                    <a:lnTo>
                      <a:pt x="91" y="6"/>
                    </a:lnTo>
                    <a:lnTo>
                      <a:pt x="93" y="6"/>
                    </a:lnTo>
                    <a:lnTo>
                      <a:pt x="95" y="6"/>
                    </a:lnTo>
                    <a:lnTo>
                      <a:pt x="96" y="6"/>
                    </a:lnTo>
                    <a:lnTo>
                      <a:pt x="99" y="6"/>
                    </a:lnTo>
                    <a:lnTo>
                      <a:pt x="103" y="6"/>
                    </a:lnTo>
                    <a:lnTo>
                      <a:pt x="112" y="6"/>
                    </a:lnTo>
                    <a:lnTo>
                      <a:pt x="116" y="5"/>
                    </a:lnTo>
                    <a:lnTo>
                      <a:pt x="119" y="5"/>
                    </a:lnTo>
                    <a:lnTo>
                      <a:pt x="121" y="5"/>
                    </a:lnTo>
                    <a:lnTo>
                      <a:pt x="122" y="5"/>
                    </a:lnTo>
                    <a:lnTo>
                      <a:pt x="121" y="6"/>
                    </a:lnTo>
                    <a:lnTo>
                      <a:pt x="121" y="7"/>
                    </a:lnTo>
                    <a:lnTo>
                      <a:pt x="121" y="8"/>
                    </a:lnTo>
                    <a:lnTo>
                      <a:pt x="120" y="9"/>
                    </a:lnTo>
                    <a:lnTo>
                      <a:pt x="119" y="10"/>
                    </a:lnTo>
                    <a:lnTo>
                      <a:pt x="119" y="12"/>
                    </a:lnTo>
                    <a:lnTo>
                      <a:pt x="117" y="13"/>
                    </a:lnTo>
                    <a:lnTo>
                      <a:pt x="117" y="14"/>
                    </a:lnTo>
                    <a:lnTo>
                      <a:pt x="116" y="15"/>
                    </a:lnTo>
                    <a:lnTo>
                      <a:pt x="115" y="16"/>
                    </a:lnTo>
                    <a:lnTo>
                      <a:pt x="109" y="24"/>
                    </a:lnTo>
                    <a:lnTo>
                      <a:pt x="103" y="34"/>
                    </a:lnTo>
                    <a:lnTo>
                      <a:pt x="102" y="34"/>
                    </a:lnTo>
                    <a:lnTo>
                      <a:pt x="102" y="35"/>
                    </a:lnTo>
                    <a:lnTo>
                      <a:pt x="101" y="35"/>
                    </a:lnTo>
                    <a:lnTo>
                      <a:pt x="101" y="36"/>
                    </a:lnTo>
                    <a:lnTo>
                      <a:pt x="100" y="37"/>
                    </a:lnTo>
                    <a:lnTo>
                      <a:pt x="100" y="38"/>
                    </a:lnTo>
                    <a:lnTo>
                      <a:pt x="99" y="38"/>
                    </a:lnTo>
                    <a:lnTo>
                      <a:pt x="99" y="40"/>
                    </a:lnTo>
                    <a:lnTo>
                      <a:pt x="99" y="41"/>
                    </a:lnTo>
                    <a:lnTo>
                      <a:pt x="98" y="41"/>
                    </a:lnTo>
                    <a:lnTo>
                      <a:pt x="98" y="42"/>
                    </a:lnTo>
                    <a:lnTo>
                      <a:pt x="98" y="43"/>
                    </a:lnTo>
                    <a:lnTo>
                      <a:pt x="96" y="43"/>
                    </a:lnTo>
                    <a:lnTo>
                      <a:pt x="96" y="45"/>
                    </a:lnTo>
                    <a:lnTo>
                      <a:pt x="95" y="48"/>
                    </a:lnTo>
                    <a:lnTo>
                      <a:pt x="94" y="50"/>
                    </a:lnTo>
                    <a:lnTo>
                      <a:pt x="93" y="52"/>
                    </a:lnTo>
                    <a:lnTo>
                      <a:pt x="93" y="54"/>
                    </a:lnTo>
                    <a:lnTo>
                      <a:pt x="93" y="55"/>
                    </a:lnTo>
                    <a:lnTo>
                      <a:pt x="93" y="56"/>
                    </a:lnTo>
                    <a:lnTo>
                      <a:pt x="92" y="59"/>
                    </a:lnTo>
                    <a:lnTo>
                      <a:pt x="92" y="62"/>
                    </a:lnTo>
                    <a:lnTo>
                      <a:pt x="92" y="63"/>
                    </a:lnTo>
                    <a:lnTo>
                      <a:pt x="92" y="64"/>
                    </a:lnTo>
                    <a:lnTo>
                      <a:pt x="92" y="65"/>
                    </a:lnTo>
                    <a:lnTo>
                      <a:pt x="92" y="70"/>
                    </a:lnTo>
                    <a:lnTo>
                      <a:pt x="92" y="72"/>
                    </a:lnTo>
                    <a:lnTo>
                      <a:pt x="92" y="75"/>
                    </a:lnTo>
                    <a:lnTo>
                      <a:pt x="92" y="76"/>
                    </a:lnTo>
                    <a:lnTo>
                      <a:pt x="92" y="77"/>
                    </a:lnTo>
                    <a:lnTo>
                      <a:pt x="92" y="80"/>
                    </a:lnTo>
                    <a:lnTo>
                      <a:pt x="92" y="83"/>
                    </a:lnTo>
                    <a:lnTo>
                      <a:pt x="93" y="83"/>
                    </a:lnTo>
                    <a:lnTo>
                      <a:pt x="95" y="83"/>
                    </a:lnTo>
                    <a:lnTo>
                      <a:pt x="98" y="83"/>
                    </a:lnTo>
                    <a:lnTo>
                      <a:pt x="99" y="83"/>
                    </a:lnTo>
                    <a:lnTo>
                      <a:pt x="100" y="83"/>
                    </a:lnTo>
                    <a:lnTo>
                      <a:pt x="101" y="83"/>
                    </a:lnTo>
                    <a:lnTo>
                      <a:pt x="101" y="82"/>
                    </a:lnTo>
                    <a:lnTo>
                      <a:pt x="102" y="82"/>
                    </a:lnTo>
                    <a:lnTo>
                      <a:pt x="103" y="82"/>
                    </a:lnTo>
                    <a:lnTo>
                      <a:pt x="106" y="82"/>
                    </a:lnTo>
                    <a:lnTo>
                      <a:pt x="107" y="82"/>
                    </a:lnTo>
                    <a:lnTo>
                      <a:pt x="108" y="82"/>
                    </a:lnTo>
                    <a:lnTo>
                      <a:pt x="109" y="82"/>
                    </a:lnTo>
                    <a:lnTo>
                      <a:pt x="110" y="82"/>
                    </a:lnTo>
                    <a:lnTo>
                      <a:pt x="112" y="82"/>
                    </a:lnTo>
                    <a:lnTo>
                      <a:pt x="113" y="82"/>
                    </a:lnTo>
                    <a:lnTo>
                      <a:pt x="115" y="82"/>
                    </a:lnTo>
                    <a:lnTo>
                      <a:pt x="117" y="82"/>
                    </a:lnTo>
                    <a:lnTo>
                      <a:pt x="122" y="80"/>
                    </a:lnTo>
                    <a:lnTo>
                      <a:pt x="123" y="80"/>
                    </a:lnTo>
                    <a:lnTo>
                      <a:pt x="124" y="80"/>
                    </a:lnTo>
                    <a:lnTo>
                      <a:pt x="126" y="80"/>
                    </a:lnTo>
                    <a:lnTo>
                      <a:pt x="128" y="80"/>
                    </a:lnTo>
                    <a:lnTo>
                      <a:pt x="129" y="80"/>
                    </a:lnTo>
                    <a:lnTo>
                      <a:pt x="130" y="80"/>
                    </a:lnTo>
                    <a:lnTo>
                      <a:pt x="131" y="82"/>
                    </a:lnTo>
                    <a:lnTo>
                      <a:pt x="133" y="82"/>
                    </a:lnTo>
                    <a:lnTo>
                      <a:pt x="133" y="80"/>
                    </a:lnTo>
                    <a:lnTo>
                      <a:pt x="134" y="80"/>
                    </a:lnTo>
                    <a:lnTo>
                      <a:pt x="138" y="79"/>
                    </a:lnTo>
                    <a:lnTo>
                      <a:pt x="144" y="79"/>
                    </a:lnTo>
                    <a:lnTo>
                      <a:pt x="149" y="79"/>
                    </a:lnTo>
                    <a:lnTo>
                      <a:pt x="150" y="79"/>
                    </a:lnTo>
                    <a:lnTo>
                      <a:pt x="152" y="79"/>
                    </a:lnTo>
                    <a:lnTo>
                      <a:pt x="155" y="79"/>
                    </a:lnTo>
                    <a:lnTo>
                      <a:pt x="156" y="79"/>
                    </a:lnTo>
                    <a:lnTo>
                      <a:pt x="157" y="79"/>
                    </a:lnTo>
                    <a:lnTo>
                      <a:pt x="158" y="79"/>
                    </a:lnTo>
                    <a:lnTo>
                      <a:pt x="159" y="78"/>
                    </a:lnTo>
                    <a:lnTo>
                      <a:pt x="161" y="78"/>
                    </a:lnTo>
                    <a:lnTo>
                      <a:pt x="162" y="78"/>
                    </a:lnTo>
                    <a:lnTo>
                      <a:pt x="165" y="78"/>
                    </a:lnTo>
                    <a:lnTo>
                      <a:pt x="168" y="78"/>
                    </a:lnTo>
                    <a:lnTo>
                      <a:pt x="170" y="78"/>
                    </a:lnTo>
                    <a:lnTo>
                      <a:pt x="171" y="78"/>
                    </a:lnTo>
                    <a:lnTo>
                      <a:pt x="175" y="78"/>
                    </a:lnTo>
                    <a:lnTo>
                      <a:pt x="177" y="78"/>
                    </a:lnTo>
                    <a:lnTo>
                      <a:pt x="178" y="78"/>
                    </a:lnTo>
                    <a:lnTo>
                      <a:pt x="179" y="78"/>
                    </a:lnTo>
                    <a:lnTo>
                      <a:pt x="182" y="77"/>
                    </a:lnTo>
                    <a:lnTo>
                      <a:pt x="183" y="77"/>
                    </a:lnTo>
                    <a:lnTo>
                      <a:pt x="185" y="77"/>
                    </a:lnTo>
                    <a:lnTo>
                      <a:pt x="186" y="77"/>
                    </a:lnTo>
                    <a:lnTo>
                      <a:pt x="187" y="77"/>
                    </a:lnTo>
                    <a:lnTo>
                      <a:pt x="189" y="77"/>
                    </a:lnTo>
                    <a:lnTo>
                      <a:pt x="190" y="77"/>
                    </a:lnTo>
                    <a:lnTo>
                      <a:pt x="191" y="77"/>
                    </a:lnTo>
                    <a:lnTo>
                      <a:pt x="192" y="77"/>
                    </a:lnTo>
                    <a:lnTo>
                      <a:pt x="193" y="77"/>
                    </a:lnTo>
                    <a:lnTo>
                      <a:pt x="196" y="77"/>
                    </a:lnTo>
                    <a:lnTo>
                      <a:pt x="197" y="77"/>
                    </a:lnTo>
                    <a:lnTo>
                      <a:pt x="198" y="77"/>
                    </a:lnTo>
                    <a:lnTo>
                      <a:pt x="203" y="76"/>
                    </a:lnTo>
                    <a:lnTo>
                      <a:pt x="204" y="76"/>
                    </a:lnTo>
                    <a:lnTo>
                      <a:pt x="206" y="76"/>
                    </a:lnTo>
                    <a:lnTo>
                      <a:pt x="206" y="73"/>
                    </a:lnTo>
                    <a:lnTo>
                      <a:pt x="206" y="72"/>
                    </a:lnTo>
                    <a:lnTo>
                      <a:pt x="206" y="70"/>
                    </a:lnTo>
                    <a:lnTo>
                      <a:pt x="206" y="66"/>
                    </a:lnTo>
                    <a:lnTo>
                      <a:pt x="206" y="64"/>
                    </a:lnTo>
                    <a:lnTo>
                      <a:pt x="206" y="63"/>
                    </a:lnTo>
                    <a:lnTo>
                      <a:pt x="206" y="59"/>
                    </a:lnTo>
                    <a:lnTo>
                      <a:pt x="206" y="57"/>
                    </a:lnTo>
                    <a:lnTo>
                      <a:pt x="206" y="56"/>
                    </a:lnTo>
                    <a:lnTo>
                      <a:pt x="206" y="52"/>
                    </a:lnTo>
                    <a:lnTo>
                      <a:pt x="206" y="51"/>
                    </a:lnTo>
                    <a:lnTo>
                      <a:pt x="206" y="50"/>
                    </a:lnTo>
                    <a:lnTo>
                      <a:pt x="206" y="49"/>
                    </a:lnTo>
                    <a:lnTo>
                      <a:pt x="206" y="48"/>
                    </a:lnTo>
                    <a:lnTo>
                      <a:pt x="206" y="47"/>
                    </a:lnTo>
                    <a:lnTo>
                      <a:pt x="206" y="41"/>
                    </a:lnTo>
                    <a:lnTo>
                      <a:pt x="206" y="40"/>
                    </a:lnTo>
                    <a:lnTo>
                      <a:pt x="210" y="40"/>
                    </a:lnTo>
                    <a:lnTo>
                      <a:pt x="216" y="38"/>
                    </a:lnTo>
                    <a:lnTo>
                      <a:pt x="221" y="38"/>
                    </a:lnTo>
                    <a:lnTo>
                      <a:pt x="225" y="38"/>
                    </a:lnTo>
                    <a:lnTo>
                      <a:pt x="227" y="38"/>
                    </a:lnTo>
                    <a:lnTo>
                      <a:pt x="232" y="38"/>
                    </a:lnTo>
                    <a:lnTo>
                      <a:pt x="234" y="38"/>
                    </a:lnTo>
                    <a:lnTo>
                      <a:pt x="237" y="38"/>
                    </a:lnTo>
                    <a:lnTo>
                      <a:pt x="238" y="38"/>
                    </a:lnTo>
                    <a:lnTo>
                      <a:pt x="242" y="38"/>
                    </a:lnTo>
                    <a:lnTo>
                      <a:pt x="244" y="38"/>
                    </a:lnTo>
                    <a:lnTo>
                      <a:pt x="244" y="33"/>
                    </a:lnTo>
                    <a:lnTo>
                      <a:pt x="244" y="31"/>
                    </a:lnTo>
                    <a:lnTo>
                      <a:pt x="244" y="24"/>
                    </a:lnTo>
                    <a:lnTo>
                      <a:pt x="244" y="22"/>
                    </a:lnTo>
                    <a:lnTo>
                      <a:pt x="244" y="20"/>
                    </a:lnTo>
                    <a:lnTo>
                      <a:pt x="244" y="16"/>
                    </a:lnTo>
                    <a:lnTo>
                      <a:pt x="244" y="10"/>
                    </a:lnTo>
                    <a:lnTo>
                      <a:pt x="244" y="9"/>
                    </a:lnTo>
                    <a:lnTo>
                      <a:pt x="244" y="8"/>
                    </a:lnTo>
                    <a:lnTo>
                      <a:pt x="244" y="5"/>
                    </a:lnTo>
                    <a:lnTo>
                      <a:pt x="244" y="3"/>
                    </a:lnTo>
                    <a:lnTo>
                      <a:pt x="244" y="1"/>
                    </a:lnTo>
                    <a:lnTo>
                      <a:pt x="245" y="1"/>
                    </a:lnTo>
                    <a:lnTo>
                      <a:pt x="251" y="1"/>
                    </a:lnTo>
                    <a:lnTo>
                      <a:pt x="253" y="1"/>
                    </a:lnTo>
                    <a:lnTo>
                      <a:pt x="255" y="1"/>
                    </a:lnTo>
                    <a:lnTo>
                      <a:pt x="260" y="1"/>
                    </a:lnTo>
                    <a:lnTo>
                      <a:pt x="262" y="1"/>
                    </a:lnTo>
                    <a:lnTo>
                      <a:pt x="265" y="1"/>
                    </a:lnTo>
                    <a:lnTo>
                      <a:pt x="270" y="1"/>
                    </a:lnTo>
                    <a:lnTo>
                      <a:pt x="272" y="1"/>
                    </a:lnTo>
                    <a:lnTo>
                      <a:pt x="274" y="1"/>
                    </a:lnTo>
                    <a:lnTo>
                      <a:pt x="277" y="1"/>
                    </a:lnTo>
                    <a:lnTo>
                      <a:pt x="280" y="0"/>
                    </a:lnTo>
                    <a:lnTo>
                      <a:pt x="281" y="0"/>
                    </a:lnTo>
                    <a:lnTo>
                      <a:pt x="282" y="0"/>
                    </a:lnTo>
                    <a:lnTo>
                      <a:pt x="286" y="0"/>
                    </a:lnTo>
                    <a:lnTo>
                      <a:pt x="287" y="0"/>
                    </a:lnTo>
                    <a:lnTo>
                      <a:pt x="288" y="0"/>
                    </a:lnTo>
                    <a:lnTo>
                      <a:pt x="290" y="0"/>
                    </a:lnTo>
                    <a:lnTo>
                      <a:pt x="291" y="0"/>
                    </a:lnTo>
                    <a:lnTo>
                      <a:pt x="293" y="0"/>
                    </a:lnTo>
                    <a:lnTo>
                      <a:pt x="294" y="1"/>
                    </a:lnTo>
                    <a:lnTo>
                      <a:pt x="295" y="1"/>
                    </a:lnTo>
                    <a:lnTo>
                      <a:pt x="296" y="1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10" name="Freeform 91">
                <a:extLst>
                  <a:ext uri="{FF2B5EF4-FFF2-40B4-BE49-F238E27FC236}">
                    <a16:creationId xmlns:a16="http://schemas.microsoft.com/office/drawing/2014/main" id="{1C1A0827-788D-AD36-9697-0917E2DDF4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9759" y="2850406"/>
                <a:ext cx="958850" cy="581025"/>
              </a:xfrm>
              <a:custGeom>
                <a:avLst/>
                <a:gdLst>
                  <a:gd name="T0" fmla="*/ 244 w 604"/>
                  <a:gd name="T1" fmla="*/ 9 h 366"/>
                  <a:gd name="T2" fmla="*/ 265 w 604"/>
                  <a:gd name="T3" fmla="*/ 9 h 366"/>
                  <a:gd name="T4" fmla="*/ 290 w 604"/>
                  <a:gd name="T5" fmla="*/ 7 h 366"/>
                  <a:gd name="T6" fmla="*/ 318 w 604"/>
                  <a:gd name="T7" fmla="*/ 7 h 366"/>
                  <a:gd name="T8" fmla="*/ 336 w 604"/>
                  <a:gd name="T9" fmla="*/ 6 h 366"/>
                  <a:gd name="T10" fmla="*/ 367 w 604"/>
                  <a:gd name="T11" fmla="*/ 5 h 366"/>
                  <a:gd name="T12" fmla="*/ 415 w 604"/>
                  <a:gd name="T13" fmla="*/ 12 h 366"/>
                  <a:gd name="T14" fmla="*/ 432 w 604"/>
                  <a:gd name="T15" fmla="*/ 42 h 366"/>
                  <a:gd name="T16" fmla="*/ 450 w 604"/>
                  <a:gd name="T17" fmla="*/ 84 h 366"/>
                  <a:gd name="T18" fmla="*/ 450 w 604"/>
                  <a:gd name="T19" fmla="*/ 109 h 366"/>
                  <a:gd name="T20" fmla="*/ 457 w 604"/>
                  <a:gd name="T21" fmla="*/ 124 h 366"/>
                  <a:gd name="T22" fmla="*/ 461 w 604"/>
                  <a:gd name="T23" fmla="*/ 136 h 366"/>
                  <a:gd name="T24" fmla="*/ 474 w 604"/>
                  <a:gd name="T25" fmla="*/ 146 h 366"/>
                  <a:gd name="T26" fmla="*/ 483 w 604"/>
                  <a:gd name="T27" fmla="*/ 158 h 366"/>
                  <a:gd name="T28" fmla="*/ 493 w 604"/>
                  <a:gd name="T29" fmla="*/ 167 h 366"/>
                  <a:gd name="T30" fmla="*/ 499 w 604"/>
                  <a:gd name="T31" fmla="*/ 179 h 366"/>
                  <a:gd name="T32" fmla="*/ 501 w 604"/>
                  <a:gd name="T33" fmla="*/ 191 h 366"/>
                  <a:gd name="T34" fmla="*/ 513 w 604"/>
                  <a:gd name="T35" fmla="*/ 207 h 366"/>
                  <a:gd name="T36" fmla="*/ 522 w 604"/>
                  <a:gd name="T37" fmla="*/ 215 h 366"/>
                  <a:gd name="T38" fmla="*/ 604 w 604"/>
                  <a:gd name="T39" fmla="*/ 272 h 366"/>
                  <a:gd name="T40" fmla="*/ 600 w 604"/>
                  <a:gd name="T41" fmla="*/ 332 h 366"/>
                  <a:gd name="T42" fmla="*/ 601 w 604"/>
                  <a:gd name="T43" fmla="*/ 354 h 366"/>
                  <a:gd name="T44" fmla="*/ 569 w 604"/>
                  <a:gd name="T45" fmla="*/ 358 h 366"/>
                  <a:gd name="T46" fmla="*/ 548 w 604"/>
                  <a:gd name="T47" fmla="*/ 358 h 366"/>
                  <a:gd name="T48" fmla="*/ 530 w 604"/>
                  <a:gd name="T49" fmla="*/ 364 h 366"/>
                  <a:gd name="T50" fmla="*/ 503 w 604"/>
                  <a:gd name="T51" fmla="*/ 340 h 366"/>
                  <a:gd name="T52" fmla="*/ 457 w 604"/>
                  <a:gd name="T53" fmla="*/ 342 h 366"/>
                  <a:gd name="T54" fmla="*/ 410 w 604"/>
                  <a:gd name="T55" fmla="*/ 314 h 366"/>
                  <a:gd name="T56" fmla="*/ 392 w 604"/>
                  <a:gd name="T57" fmla="*/ 296 h 366"/>
                  <a:gd name="T58" fmla="*/ 346 w 604"/>
                  <a:gd name="T59" fmla="*/ 267 h 366"/>
                  <a:gd name="T60" fmla="*/ 327 w 604"/>
                  <a:gd name="T61" fmla="*/ 260 h 366"/>
                  <a:gd name="T62" fmla="*/ 306 w 604"/>
                  <a:gd name="T63" fmla="*/ 261 h 366"/>
                  <a:gd name="T64" fmla="*/ 290 w 604"/>
                  <a:gd name="T65" fmla="*/ 264 h 366"/>
                  <a:gd name="T66" fmla="*/ 273 w 604"/>
                  <a:gd name="T67" fmla="*/ 270 h 366"/>
                  <a:gd name="T68" fmla="*/ 232 w 604"/>
                  <a:gd name="T69" fmla="*/ 270 h 366"/>
                  <a:gd name="T70" fmla="*/ 183 w 604"/>
                  <a:gd name="T71" fmla="*/ 270 h 366"/>
                  <a:gd name="T72" fmla="*/ 155 w 604"/>
                  <a:gd name="T73" fmla="*/ 268 h 366"/>
                  <a:gd name="T74" fmla="*/ 131 w 604"/>
                  <a:gd name="T75" fmla="*/ 268 h 366"/>
                  <a:gd name="T76" fmla="*/ 119 w 604"/>
                  <a:gd name="T77" fmla="*/ 254 h 366"/>
                  <a:gd name="T78" fmla="*/ 118 w 604"/>
                  <a:gd name="T79" fmla="*/ 239 h 366"/>
                  <a:gd name="T80" fmla="*/ 103 w 604"/>
                  <a:gd name="T81" fmla="*/ 234 h 366"/>
                  <a:gd name="T82" fmla="*/ 81 w 604"/>
                  <a:gd name="T83" fmla="*/ 227 h 366"/>
                  <a:gd name="T84" fmla="*/ 62 w 604"/>
                  <a:gd name="T85" fmla="*/ 216 h 366"/>
                  <a:gd name="T86" fmla="*/ 42 w 604"/>
                  <a:gd name="T87" fmla="*/ 195 h 366"/>
                  <a:gd name="T88" fmla="*/ 5 w 604"/>
                  <a:gd name="T89" fmla="*/ 185 h 366"/>
                  <a:gd name="T90" fmla="*/ 2 w 604"/>
                  <a:gd name="T91" fmla="*/ 152 h 366"/>
                  <a:gd name="T92" fmla="*/ 1 w 604"/>
                  <a:gd name="T93" fmla="*/ 135 h 366"/>
                  <a:gd name="T94" fmla="*/ 2 w 604"/>
                  <a:gd name="T95" fmla="*/ 88 h 366"/>
                  <a:gd name="T96" fmla="*/ 7 w 604"/>
                  <a:gd name="T97" fmla="*/ 48 h 366"/>
                  <a:gd name="T98" fmla="*/ 27 w 604"/>
                  <a:gd name="T99" fmla="*/ 48 h 366"/>
                  <a:gd name="T100" fmla="*/ 61 w 604"/>
                  <a:gd name="T101" fmla="*/ 47 h 366"/>
                  <a:gd name="T102" fmla="*/ 86 w 604"/>
                  <a:gd name="T103" fmla="*/ 47 h 366"/>
                  <a:gd name="T104" fmla="*/ 126 w 604"/>
                  <a:gd name="T105" fmla="*/ 47 h 366"/>
                  <a:gd name="T106" fmla="*/ 165 w 604"/>
                  <a:gd name="T107" fmla="*/ 47 h 366"/>
                  <a:gd name="T108" fmla="*/ 186 w 604"/>
                  <a:gd name="T109" fmla="*/ 47 h 366"/>
                  <a:gd name="T110" fmla="*/ 199 w 604"/>
                  <a:gd name="T111" fmla="*/ 39 h 366"/>
                  <a:gd name="T112" fmla="*/ 195 w 604"/>
                  <a:gd name="T113" fmla="*/ 11 h 366"/>
                  <a:gd name="T114" fmla="*/ 200 w 604"/>
                  <a:gd name="T115" fmla="*/ 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04" h="366">
                    <a:moveTo>
                      <a:pt x="213" y="9"/>
                    </a:moveTo>
                    <a:lnTo>
                      <a:pt x="214" y="9"/>
                    </a:lnTo>
                    <a:lnTo>
                      <a:pt x="215" y="9"/>
                    </a:lnTo>
                    <a:lnTo>
                      <a:pt x="217" y="9"/>
                    </a:lnTo>
                    <a:lnTo>
                      <a:pt x="220" y="9"/>
                    </a:lnTo>
                    <a:lnTo>
                      <a:pt x="224" y="9"/>
                    </a:lnTo>
                    <a:lnTo>
                      <a:pt x="227" y="9"/>
                    </a:lnTo>
                    <a:lnTo>
                      <a:pt x="228" y="9"/>
                    </a:lnTo>
                    <a:lnTo>
                      <a:pt x="229" y="9"/>
                    </a:lnTo>
                    <a:lnTo>
                      <a:pt x="232" y="9"/>
                    </a:lnTo>
                    <a:lnTo>
                      <a:pt x="241" y="9"/>
                    </a:lnTo>
                    <a:lnTo>
                      <a:pt x="244" y="9"/>
                    </a:lnTo>
                    <a:lnTo>
                      <a:pt x="245" y="9"/>
                    </a:lnTo>
                    <a:lnTo>
                      <a:pt x="249" y="9"/>
                    </a:lnTo>
                    <a:lnTo>
                      <a:pt x="250" y="9"/>
                    </a:lnTo>
                    <a:lnTo>
                      <a:pt x="251" y="9"/>
                    </a:lnTo>
                    <a:lnTo>
                      <a:pt x="257" y="9"/>
                    </a:lnTo>
                    <a:lnTo>
                      <a:pt x="258" y="9"/>
                    </a:lnTo>
                    <a:lnTo>
                      <a:pt x="259" y="9"/>
                    </a:lnTo>
                    <a:lnTo>
                      <a:pt x="260" y="9"/>
                    </a:lnTo>
                    <a:lnTo>
                      <a:pt x="262" y="9"/>
                    </a:lnTo>
                    <a:lnTo>
                      <a:pt x="263" y="9"/>
                    </a:lnTo>
                    <a:lnTo>
                      <a:pt x="264" y="9"/>
                    </a:lnTo>
                    <a:lnTo>
                      <a:pt x="265" y="9"/>
                    </a:lnTo>
                    <a:lnTo>
                      <a:pt x="266" y="9"/>
                    </a:lnTo>
                    <a:lnTo>
                      <a:pt x="271" y="7"/>
                    </a:lnTo>
                    <a:lnTo>
                      <a:pt x="273" y="7"/>
                    </a:lnTo>
                    <a:lnTo>
                      <a:pt x="276" y="7"/>
                    </a:lnTo>
                    <a:lnTo>
                      <a:pt x="278" y="7"/>
                    </a:lnTo>
                    <a:lnTo>
                      <a:pt x="279" y="7"/>
                    </a:lnTo>
                    <a:lnTo>
                      <a:pt x="280" y="7"/>
                    </a:lnTo>
                    <a:lnTo>
                      <a:pt x="281" y="7"/>
                    </a:lnTo>
                    <a:lnTo>
                      <a:pt x="285" y="7"/>
                    </a:lnTo>
                    <a:lnTo>
                      <a:pt x="286" y="7"/>
                    </a:lnTo>
                    <a:lnTo>
                      <a:pt x="287" y="7"/>
                    </a:lnTo>
                    <a:lnTo>
                      <a:pt x="290" y="7"/>
                    </a:lnTo>
                    <a:lnTo>
                      <a:pt x="291" y="7"/>
                    </a:lnTo>
                    <a:lnTo>
                      <a:pt x="297" y="7"/>
                    </a:lnTo>
                    <a:lnTo>
                      <a:pt x="298" y="7"/>
                    </a:lnTo>
                    <a:lnTo>
                      <a:pt x="299" y="7"/>
                    </a:lnTo>
                    <a:lnTo>
                      <a:pt x="302" y="7"/>
                    </a:lnTo>
                    <a:lnTo>
                      <a:pt x="305" y="7"/>
                    </a:lnTo>
                    <a:lnTo>
                      <a:pt x="308" y="7"/>
                    </a:lnTo>
                    <a:lnTo>
                      <a:pt x="313" y="7"/>
                    </a:lnTo>
                    <a:lnTo>
                      <a:pt x="314" y="7"/>
                    </a:lnTo>
                    <a:lnTo>
                      <a:pt x="315" y="7"/>
                    </a:lnTo>
                    <a:lnTo>
                      <a:pt x="316" y="7"/>
                    </a:lnTo>
                    <a:lnTo>
                      <a:pt x="318" y="7"/>
                    </a:lnTo>
                    <a:lnTo>
                      <a:pt x="319" y="6"/>
                    </a:lnTo>
                    <a:lnTo>
                      <a:pt x="320" y="6"/>
                    </a:lnTo>
                    <a:lnTo>
                      <a:pt x="321" y="6"/>
                    </a:lnTo>
                    <a:lnTo>
                      <a:pt x="326" y="6"/>
                    </a:lnTo>
                    <a:lnTo>
                      <a:pt x="328" y="6"/>
                    </a:lnTo>
                    <a:lnTo>
                      <a:pt x="329" y="6"/>
                    </a:lnTo>
                    <a:lnTo>
                      <a:pt x="330" y="6"/>
                    </a:lnTo>
                    <a:lnTo>
                      <a:pt x="332" y="6"/>
                    </a:lnTo>
                    <a:lnTo>
                      <a:pt x="333" y="6"/>
                    </a:lnTo>
                    <a:lnTo>
                      <a:pt x="334" y="6"/>
                    </a:lnTo>
                    <a:lnTo>
                      <a:pt x="335" y="6"/>
                    </a:lnTo>
                    <a:lnTo>
                      <a:pt x="336" y="6"/>
                    </a:lnTo>
                    <a:lnTo>
                      <a:pt x="337" y="6"/>
                    </a:lnTo>
                    <a:lnTo>
                      <a:pt x="341" y="6"/>
                    </a:lnTo>
                    <a:lnTo>
                      <a:pt x="343" y="6"/>
                    </a:lnTo>
                    <a:lnTo>
                      <a:pt x="344" y="6"/>
                    </a:lnTo>
                    <a:lnTo>
                      <a:pt x="346" y="6"/>
                    </a:lnTo>
                    <a:lnTo>
                      <a:pt x="347" y="6"/>
                    </a:lnTo>
                    <a:lnTo>
                      <a:pt x="349" y="6"/>
                    </a:lnTo>
                    <a:lnTo>
                      <a:pt x="353" y="6"/>
                    </a:lnTo>
                    <a:lnTo>
                      <a:pt x="357" y="5"/>
                    </a:lnTo>
                    <a:lnTo>
                      <a:pt x="361" y="5"/>
                    </a:lnTo>
                    <a:lnTo>
                      <a:pt x="362" y="5"/>
                    </a:lnTo>
                    <a:lnTo>
                      <a:pt x="367" y="5"/>
                    </a:lnTo>
                    <a:lnTo>
                      <a:pt x="368" y="5"/>
                    </a:lnTo>
                    <a:lnTo>
                      <a:pt x="369" y="5"/>
                    </a:lnTo>
                    <a:lnTo>
                      <a:pt x="370" y="5"/>
                    </a:lnTo>
                    <a:lnTo>
                      <a:pt x="374" y="5"/>
                    </a:lnTo>
                    <a:lnTo>
                      <a:pt x="375" y="5"/>
                    </a:lnTo>
                    <a:lnTo>
                      <a:pt x="389" y="5"/>
                    </a:lnTo>
                    <a:lnTo>
                      <a:pt x="398" y="5"/>
                    </a:lnTo>
                    <a:lnTo>
                      <a:pt x="408" y="4"/>
                    </a:lnTo>
                    <a:lnTo>
                      <a:pt x="410" y="4"/>
                    </a:lnTo>
                    <a:lnTo>
                      <a:pt x="411" y="5"/>
                    </a:lnTo>
                    <a:lnTo>
                      <a:pt x="411" y="6"/>
                    </a:lnTo>
                    <a:lnTo>
                      <a:pt x="415" y="12"/>
                    </a:lnTo>
                    <a:lnTo>
                      <a:pt x="416" y="14"/>
                    </a:lnTo>
                    <a:lnTo>
                      <a:pt x="418" y="20"/>
                    </a:lnTo>
                    <a:lnTo>
                      <a:pt x="419" y="23"/>
                    </a:lnTo>
                    <a:lnTo>
                      <a:pt x="422" y="26"/>
                    </a:lnTo>
                    <a:lnTo>
                      <a:pt x="422" y="27"/>
                    </a:lnTo>
                    <a:lnTo>
                      <a:pt x="422" y="28"/>
                    </a:lnTo>
                    <a:lnTo>
                      <a:pt x="422" y="30"/>
                    </a:lnTo>
                    <a:lnTo>
                      <a:pt x="425" y="34"/>
                    </a:lnTo>
                    <a:lnTo>
                      <a:pt x="430" y="41"/>
                    </a:lnTo>
                    <a:lnTo>
                      <a:pt x="430" y="42"/>
                    </a:lnTo>
                    <a:lnTo>
                      <a:pt x="431" y="42"/>
                    </a:lnTo>
                    <a:lnTo>
                      <a:pt x="432" y="42"/>
                    </a:lnTo>
                    <a:lnTo>
                      <a:pt x="448" y="42"/>
                    </a:lnTo>
                    <a:lnTo>
                      <a:pt x="448" y="44"/>
                    </a:lnTo>
                    <a:lnTo>
                      <a:pt x="448" y="51"/>
                    </a:lnTo>
                    <a:lnTo>
                      <a:pt x="448" y="54"/>
                    </a:lnTo>
                    <a:lnTo>
                      <a:pt x="448" y="55"/>
                    </a:lnTo>
                    <a:lnTo>
                      <a:pt x="448" y="60"/>
                    </a:lnTo>
                    <a:lnTo>
                      <a:pt x="448" y="66"/>
                    </a:lnTo>
                    <a:lnTo>
                      <a:pt x="448" y="79"/>
                    </a:lnTo>
                    <a:lnTo>
                      <a:pt x="448" y="81"/>
                    </a:lnTo>
                    <a:lnTo>
                      <a:pt x="448" y="82"/>
                    </a:lnTo>
                    <a:lnTo>
                      <a:pt x="448" y="83"/>
                    </a:lnTo>
                    <a:lnTo>
                      <a:pt x="450" y="84"/>
                    </a:lnTo>
                    <a:lnTo>
                      <a:pt x="450" y="86"/>
                    </a:lnTo>
                    <a:lnTo>
                      <a:pt x="450" y="87"/>
                    </a:lnTo>
                    <a:lnTo>
                      <a:pt x="450" y="90"/>
                    </a:lnTo>
                    <a:lnTo>
                      <a:pt x="450" y="91"/>
                    </a:lnTo>
                    <a:lnTo>
                      <a:pt x="450" y="93"/>
                    </a:lnTo>
                    <a:lnTo>
                      <a:pt x="450" y="96"/>
                    </a:lnTo>
                    <a:lnTo>
                      <a:pt x="450" y="97"/>
                    </a:lnTo>
                    <a:lnTo>
                      <a:pt x="450" y="98"/>
                    </a:lnTo>
                    <a:lnTo>
                      <a:pt x="450" y="102"/>
                    </a:lnTo>
                    <a:lnTo>
                      <a:pt x="450" y="103"/>
                    </a:lnTo>
                    <a:lnTo>
                      <a:pt x="450" y="107"/>
                    </a:lnTo>
                    <a:lnTo>
                      <a:pt x="450" y="109"/>
                    </a:lnTo>
                    <a:lnTo>
                      <a:pt x="451" y="109"/>
                    </a:lnTo>
                    <a:lnTo>
                      <a:pt x="451" y="110"/>
                    </a:lnTo>
                    <a:lnTo>
                      <a:pt x="451" y="111"/>
                    </a:lnTo>
                    <a:lnTo>
                      <a:pt x="452" y="112"/>
                    </a:lnTo>
                    <a:lnTo>
                      <a:pt x="452" y="114"/>
                    </a:lnTo>
                    <a:lnTo>
                      <a:pt x="452" y="115"/>
                    </a:lnTo>
                    <a:lnTo>
                      <a:pt x="452" y="116"/>
                    </a:lnTo>
                    <a:lnTo>
                      <a:pt x="453" y="117"/>
                    </a:lnTo>
                    <a:lnTo>
                      <a:pt x="454" y="118"/>
                    </a:lnTo>
                    <a:lnTo>
                      <a:pt x="454" y="119"/>
                    </a:lnTo>
                    <a:lnTo>
                      <a:pt x="455" y="122"/>
                    </a:lnTo>
                    <a:lnTo>
                      <a:pt x="457" y="124"/>
                    </a:lnTo>
                    <a:lnTo>
                      <a:pt x="457" y="125"/>
                    </a:lnTo>
                    <a:lnTo>
                      <a:pt x="458" y="126"/>
                    </a:lnTo>
                    <a:lnTo>
                      <a:pt x="458" y="128"/>
                    </a:lnTo>
                    <a:lnTo>
                      <a:pt x="459" y="129"/>
                    </a:lnTo>
                    <a:lnTo>
                      <a:pt x="459" y="130"/>
                    </a:lnTo>
                    <a:lnTo>
                      <a:pt x="460" y="130"/>
                    </a:lnTo>
                    <a:lnTo>
                      <a:pt x="460" y="131"/>
                    </a:lnTo>
                    <a:lnTo>
                      <a:pt x="460" y="132"/>
                    </a:lnTo>
                    <a:lnTo>
                      <a:pt x="460" y="134"/>
                    </a:lnTo>
                    <a:lnTo>
                      <a:pt x="460" y="135"/>
                    </a:lnTo>
                    <a:lnTo>
                      <a:pt x="461" y="135"/>
                    </a:lnTo>
                    <a:lnTo>
                      <a:pt x="461" y="136"/>
                    </a:lnTo>
                    <a:lnTo>
                      <a:pt x="462" y="138"/>
                    </a:lnTo>
                    <a:lnTo>
                      <a:pt x="464" y="139"/>
                    </a:lnTo>
                    <a:lnTo>
                      <a:pt x="465" y="141"/>
                    </a:lnTo>
                    <a:lnTo>
                      <a:pt x="465" y="142"/>
                    </a:lnTo>
                    <a:lnTo>
                      <a:pt x="466" y="143"/>
                    </a:lnTo>
                    <a:lnTo>
                      <a:pt x="467" y="145"/>
                    </a:lnTo>
                    <a:lnTo>
                      <a:pt x="468" y="145"/>
                    </a:lnTo>
                    <a:lnTo>
                      <a:pt x="469" y="145"/>
                    </a:lnTo>
                    <a:lnTo>
                      <a:pt x="471" y="145"/>
                    </a:lnTo>
                    <a:lnTo>
                      <a:pt x="472" y="145"/>
                    </a:lnTo>
                    <a:lnTo>
                      <a:pt x="473" y="146"/>
                    </a:lnTo>
                    <a:lnTo>
                      <a:pt x="474" y="146"/>
                    </a:lnTo>
                    <a:lnTo>
                      <a:pt x="474" y="148"/>
                    </a:lnTo>
                    <a:lnTo>
                      <a:pt x="475" y="148"/>
                    </a:lnTo>
                    <a:lnTo>
                      <a:pt x="476" y="149"/>
                    </a:lnTo>
                    <a:lnTo>
                      <a:pt x="478" y="151"/>
                    </a:lnTo>
                    <a:lnTo>
                      <a:pt x="479" y="151"/>
                    </a:lnTo>
                    <a:lnTo>
                      <a:pt x="480" y="152"/>
                    </a:lnTo>
                    <a:lnTo>
                      <a:pt x="480" y="153"/>
                    </a:lnTo>
                    <a:lnTo>
                      <a:pt x="481" y="153"/>
                    </a:lnTo>
                    <a:lnTo>
                      <a:pt x="481" y="155"/>
                    </a:lnTo>
                    <a:lnTo>
                      <a:pt x="481" y="156"/>
                    </a:lnTo>
                    <a:lnTo>
                      <a:pt x="482" y="158"/>
                    </a:lnTo>
                    <a:lnTo>
                      <a:pt x="483" y="158"/>
                    </a:lnTo>
                    <a:lnTo>
                      <a:pt x="485" y="159"/>
                    </a:lnTo>
                    <a:lnTo>
                      <a:pt x="486" y="160"/>
                    </a:lnTo>
                    <a:lnTo>
                      <a:pt x="486" y="162"/>
                    </a:lnTo>
                    <a:lnTo>
                      <a:pt x="487" y="162"/>
                    </a:lnTo>
                    <a:lnTo>
                      <a:pt x="487" y="163"/>
                    </a:lnTo>
                    <a:lnTo>
                      <a:pt x="488" y="164"/>
                    </a:lnTo>
                    <a:lnTo>
                      <a:pt x="489" y="165"/>
                    </a:lnTo>
                    <a:lnTo>
                      <a:pt x="490" y="165"/>
                    </a:lnTo>
                    <a:lnTo>
                      <a:pt x="492" y="165"/>
                    </a:lnTo>
                    <a:lnTo>
                      <a:pt x="492" y="166"/>
                    </a:lnTo>
                    <a:lnTo>
                      <a:pt x="493" y="166"/>
                    </a:lnTo>
                    <a:lnTo>
                      <a:pt x="493" y="167"/>
                    </a:lnTo>
                    <a:lnTo>
                      <a:pt x="493" y="169"/>
                    </a:lnTo>
                    <a:lnTo>
                      <a:pt x="494" y="169"/>
                    </a:lnTo>
                    <a:lnTo>
                      <a:pt x="494" y="170"/>
                    </a:lnTo>
                    <a:lnTo>
                      <a:pt x="496" y="170"/>
                    </a:lnTo>
                    <a:lnTo>
                      <a:pt x="497" y="171"/>
                    </a:lnTo>
                    <a:lnTo>
                      <a:pt x="499" y="172"/>
                    </a:lnTo>
                    <a:lnTo>
                      <a:pt x="499" y="173"/>
                    </a:lnTo>
                    <a:lnTo>
                      <a:pt x="499" y="174"/>
                    </a:lnTo>
                    <a:lnTo>
                      <a:pt x="499" y="176"/>
                    </a:lnTo>
                    <a:lnTo>
                      <a:pt x="499" y="177"/>
                    </a:lnTo>
                    <a:lnTo>
                      <a:pt x="499" y="178"/>
                    </a:lnTo>
                    <a:lnTo>
                      <a:pt x="499" y="179"/>
                    </a:lnTo>
                    <a:lnTo>
                      <a:pt x="499" y="180"/>
                    </a:lnTo>
                    <a:lnTo>
                      <a:pt x="500" y="180"/>
                    </a:lnTo>
                    <a:lnTo>
                      <a:pt x="500" y="181"/>
                    </a:lnTo>
                    <a:lnTo>
                      <a:pt x="500" y="183"/>
                    </a:lnTo>
                    <a:lnTo>
                      <a:pt x="500" y="184"/>
                    </a:lnTo>
                    <a:lnTo>
                      <a:pt x="500" y="185"/>
                    </a:lnTo>
                    <a:lnTo>
                      <a:pt x="500" y="186"/>
                    </a:lnTo>
                    <a:lnTo>
                      <a:pt x="500" y="187"/>
                    </a:lnTo>
                    <a:lnTo>
                      <a:pt x="501" y="187"/>
                    </a:lnTo>
                    <a:lnTo>
                      <a:pt x="501" y="188"/>
                    </a:lnTo>
                    <a:lnTo>
                      <a:pt x="501" y="190"/>
                    </a:lnTo>
                    <a:lnTo>
                      <a:pt x="501" y="191"/>
                    </a:lnTo>
                    <a:lnTo>
                      <a:pt x="502" y="192"/>
                    </a:lnTo>
                    <a:lnTo>
                      <a:pt x="502" y="193"/>
                    </a:lnTo>
                    <a:lnTo>
                      <a:pt x="503" y="195"/>
                    </a:lnTo>
                    <a:lnTo>
                      <a:pt x="503" y="197"/>
                    </a:lnTo>
                    <a:lnTo>
                      <a:pt x="504" y="197"/>
                    </a:lnTo>
                    <a:lnTo>
                      <a:pt x="506" y="199"/>
                    </a:lnTo>
                    <a:lnTo>
                      <a:pt x="507" y="200"/>
                    </a:lnTo>
                    <a:lnTo>
                      <a:pt x="508" y="201"/>
                    </a:lnTo>
                    <a:lnTo>
                      <a:pt x="510" y="204"/>
                    </a:lnTo>
                    <a:lnTo>
                      <a:pt x="510" y="205"/>
                    </a:lnTo>
                    <a:lnTo>
                      <a:pt x="511" y="206"/>
                    </a:lnTo>
                    <a:lnTo>
                      <a:pt x="513" y="207"/>
                    </a:lnTo>
                    <a:lnTo>
                      <a:pt x="513" y="208"/>
                    </a:lnTo>
                    <a:lnTo>
                      <a:pt x="513" y="211"/>
                    </a:lnTo>
                    <a:lnTo>
                      <a:pt x="513" y="212"/>
                    </a:lnTo>
                    <a:lnTo>
                      <a:pt x="514" y="213"/>
                    </a:lnTo>
                    <a:lnTo>
                      <a:pt x="514" y="214"/>
                    </a:lnTo>
                    <a:lnTo>
                      <a:pt x="515" y="214"/>
                    </a:lnTo>
                    <a:lnTo>
                      <a:pt x="516" y="215"/>
                    </a:lnTo>
                    <a:lnTo>
                      <a:pt x="517" y="215"/>
                    </a:lnTo>
                    <a:lnTo>
                      <a:pt x="518" y="215"/>
                    </a:lnTo>
                    <a:lnTo>
                      <a:pt x="520" y="215"/>
                    </a:lnTo>
                    <a:lnTo>
                      <a:pt x="521" y="215"/>
                    </a:lnTo>
                    <a:lnTo>
                      <a:pt x="522" y="215"/>
                    </a:lnTo>
                    <a:lnTo>
                      <a:pt x="522" y="216"/>
                    </a:lnTo>
                    <a:lnTo>
                      <a:pt x="523" y="216"/>
                    </a:lnTo>
                    <a:lnTo>
                      <a:pt x="523" y="218"/>
                    </a:lnTo>
                    <a:lnTo>
                      <a:pt x="524" y="218"/>
                    </a:lnTo>
                    <a:lnTo>
                      <a:pt x="525" y="218"/>
                    </a:lnTo>
                    <a:lnTo>
                      <a:pt x="525" y="240"/>
                    </a:lnTo>
                    <a:lnTo>
                      <a:pt x="525" y="255"/>
                    </a:lnTo>
                    <a:lnTo>
                      <a:pt x="604" y="254"/>
                    </a:lnTo>
                    <a:lnTo>
                      <a:pt x="604" y="264"/>
                    </a:lnTo>
                    <a:lnTo>
                      <a:pt x="604" y="267"/>
                    </a:lnTo>
                    <a:lnTo>
                      <a:pt x="604" y="268"/>
                    </a:lnTo>
                    <a:lnTo>
                      <a:pt x="604" y="272"/>
                    </a:lnTo>
                    <a:lnTo>
                      <a:pt x="604" y="279"/>
                    </a:lnTo>
                    <a:lnTo>
                      <a:pt x="600" y="279"/>
                    </a:lnTo>
                    <a:lnTo>
                      <a:pt x="600" y="284"/>
                    </a:lnTo>
                    <a:lnTo>
                      <a:pt x="600" y="286"/>
                    </a:lnTo>
                    <a:lnTo>
                      <a:pt x="600" y="291"/>
                    </a:lnTo>
                    <a:lnTo>
                      <a:pt x="600" y="298"/>
                    </a:lnTo>
                    <a:lnTo>
                      <a:pt x="600" y="302"/>
                    </a:lnTo>
                    <a:lnTo>
                      <a:pt x="600" y="306"/>
                    </a:lnTo>
                    <a:lnTo>
                      <a:pt x="600" y="313"/>
                    </a:lnTo>
                    <a:lnTo>
                      <a:pt x="600" y="321"/>
                    </a:lnTo>
                    <a:lnTo>
                      <a:pt x="601" y="328"/>
                    </a:lnTo>
                    <a:lnTo>
                      <a:pt x="600" y="332"/>
                    </a:lnTo>
                    <a:lnTo>
                      <a:pt x="600" y="333"/>
                    </a:lnTo>
                    <a:lnTo>
                      <a:pt x="600" y="334"/>
                    </a:lnTo>
                    <a:lnTo>
                      <a:pt x="600" y="335"/>
                    </a:lnTo>
                    <a:lnTo>
                      <a:pt x="600" y="337"/>
                    </a:lnTo>
                    <a:lnTo>
                      <a:pt x="600" y="338"/>
                    </a:lnTo>
                    <a:lnTo>
                      <a:pt x="600" y="339"/>
                    </a:lnTo>
                    <a:lnTo>
                      <a:pt x="600" y="342"/>
                    </a:lnTo>
                    <a:lnTo>
                      <a:pt x="600" y="346"/>
                    </a:lnTo>
                    <a:lnTo>
                      <a:pt x="600" y="347"/>
                    </a:lnTo>
                    <a:lnTo>
                      <a:pt x="600" y="348"/>
                    </a:lnTo>
                    <a:lnTo>
                      <a:pt x="600" y="349"/>
                    </a:lnTo>
                    <a:lnTo>
                      <a:pt x="601" y="354"/>
                    </a:lnTo>
                    <a:lnTo>
                      <a:pt x="600" y="355"/>
                    </a:lnTo>
                    <a:lnTo>
                      <a:pt x="600" y="357"/>
                    </a:lnTo>
                    <a:lnTo>
                      <a:pt x="599" y="357"/>
                    </a:lnTo>
                    <a:lnTo>
                      <a:pt x="593" y="357"/>
                    </a:lnTo>
                    <a:lnTo>
                      <a:pt x="591" y="357"/>
                    </a:lnTo>
                    <a:lnTo>
                      <a:pt x="590" y="357"/>
                    </a:lnTo>
                    <a:lnTo>
                      <a:pt x="584" y="358"/>
                    </a:lnTo>
                    <a:lnTo>
                      <a:pt x="583" y="358"/>
                    </a:lnTo>
                    <a:lnTo>
                      <a:pt x="579" y="358"/>
                    </a:lnTo>
                    <a:lnTo>
                      <a:pt x="574" y="358"/>
                    </a:lnTo>
                    <a:lnTo>
                      <a:pt x="572" y="358"/>
                    </a:lnTo>
                    <a:lnTo>
                      <a:pt x="569" y="358"/>
                    </a:lnTo>
                    <a:lnTo>
                      <a:pt x="565" y="358"/>
                    </a:lnTo>
                    <a:lnTo>
                      <a:pt x="564" y="358"/>
                    </a:lnTo>
                    <a:lnTo>
                      <a:pt x="562" y="358"/>
                    </a:lnTo>
                    <a:lnTo>
                      <a:pt x="560" y="358"/>
                    </a:lnTo>
                    <a:lnTo>
                      <a:pt x="558" y="358"/>
                    </a:lnTo>
                    <a:lnTo>
                      <a:pt x="557" y="358"/>
                    </a:lnTo>
                    <a:lnTo>
                      <a:pt x="556" y="358"/>
                    </a:lnTo>
                    <a:lnTo>
                      <a:pt x="555" y="358"/>
                    </a:lnTo>
                    <a:lnTo>
                      <a:pt x="552" y="358"/>
                    </a:lnTo>
                    <a:lnTo>
                      <a:pt x="551" y="358"/>
                    </a:lnTo>
                    <a:lnTo>
                      <a:pt x="549" y="358"/>
                    </a:lnTo>
                    <a:lnTo>
                      <a:pt x="548" y="358"/>
                    </a:lnTo>
                    <a:lnTo>
                      <a:pt x="546" y="358"/>
                    </a:lnTo>
                    <a:lnTo>
                      <a:pt x="545" y="358"/>
                    </a:lnTo>
                    <a:lnTo>
                      <a:pt x="543" y="359"/>
                    </a:lnTo>
                    <a:lnTo>
                      <a:pt x="539" y="359"/>
                    </a:lnTo>
                    <a:lnTo>
                      <a:pt x="538" y="359"/>
                    </a:lnTo>
                    <a:lnTo>
                      <a:pt x="537" y="360"/>
                    </a:lnTo>
                    <a:lnTo>
                      <a:pt x="536" y="360"/>
                    </a:lnTo>
                    <a:lnTo>
                      <a:pt x="535" y="360"/>
                    </a:lnTo>
                    <a:lnTo>
                      <a:pt x="534" y="361"/>
                    </a:lnTo>
                    <a:lnTo>
                      <a:pt x="532" y="362"/>
                    </a:lnTo>
                    <a:lnTo>
                      <a:pt x="531" y="364"/>
                    </a:lnTo>
                    <a:lnTo>
                      <a:pt x="530" y="364"/>
                    </a:lnTo>
                    <a:lnTo>
                      <a:pt x="529" y="366"/>
                    </a:lnTo>
                    <a:lnTo>
                      <a:pt x="528" y="366"/>
                    </a:lnTo>
                    <a:lnTo>
                      <a:pt x="520" y="358"/>
                    </a:lnTo>
                    <a:lnTo>
                      <a:pt x="520" y="357"/>
                    </a:lnTo>
                    <a:lnTo>
                      <a:pt x="518" y="357"/>
                    </a:lnTo>
                    <a:lnTo>
                      <a:pt x="518" y="355"/>
                    </a:lnTo>
                    <a:lnTo>
                      <a:pt x="515" y="352"/>
                    </a:lnTo>
                    <a:lnTo>
                      <a:pt x="513" y="349"/>
                    </a:lnTo>
                    <a:lnTo>
                      <a:pt x="510" y="348"/>
                    </a:lnTo>
                    <a:lnTo>
                      <a:pt x="509" y="346"/>
                    </a:lnTo>
                    <a:lnTo>
                      <a:pt x="507" y="344"/>
                    </a:lnTo>
                    <a:lnTo>
                      <a:pt x="503" y="340"/>
                    </a:lnTo>
                    <a:lnTo>
                      <a:pt x="502" y="340"/>
                    </a:lnTo>
                    <a:lnTo>
                      <a:pt x="483" y="341"/>
                    </a:lnTo>
                    <a:lnTo>
                      <a:pt x="479" y="341"/>
                    </a:lnTo>
                    <a:lnTo>
                      <a:pt x="478" y="341"/>
                    </a:lnTo>
                    <a:lnTo>
                      <a:pt x="473" y="341"/>
                    </a:lnTo>
                    <a:lnTo>
                      <a:pt x="472" y="341"/>
                    </a:lnTo>
                    <a:lnTo>
                      <a:pt x="468" y="341"/>
                    </a:lnTo>
                    <a:lnTo>
                      <a:pt x="467" y="341"/>
                    </a:lnTo>
                    <a:lnTo>
                      <a:pt x="465" y="341"/>
                    </a:lnTo>
                    <a:lnTo>
                      <a:pt x="462" y="342"/>
                    </a:lnTo>
                    <a:lnTo>
                      <a:pt x="459" y="342"/>
                    </a:lnTo>
                    <a:lnTo>
                      <a:pt x="457" y="342"/>
                    </a:lnTo>
                    <a:lnTo>
                      <a:pt x="447" y="341"/>
                    </a:lnTo>
                    <a:lnTo>
                      <a:pt x="439" y="340"/>
                    </a:lnTo>
                    <a:lnTo>
                      <a:pt x="436" y="339"/>
                    </a:lnTo>
                    <a:lnTo>
                      <a:pt x="433" y="339"/>
                    </a:lnTo>
                    <a:lnTo>
                      <a:pt x="430" y="339"/>
                    </a:lnTo>
                    <a:lnTo>
                      <a:pt x="426" y="339"/>
                    </a:lnTo>
                    <a:lnTo>
                      <a:pt x="424" y="339"/>
                    </a:lnTo>
                    <a:lnTo>
                      <a:pt x="423" y="339"/>
                    </a:lnTo>
                    <a:lnTo>
                      <a:pt x="420" y="335"/>
                    </a:lnTo>
                    <a:lnTo>
                      <a:pt x="412" y="319"/>
                    </a:lnTo>
                    <a:lnTo>
                      <a:pt x="411" y="317"/>
                    </a:lnTo>
                    <a:lnTo>
                      <a:pt x="410" y="314"/>
                    </a:lnTo>
                    <a:lnTo>
                      <a:pt x="409" y="312"/>
                    </a:lnTo>
                    <a:lnTo>
                      <a:pt x="406" y="310"/>
                    </a:lnTo>
                    <a:lnTo>
                      <a:pt x="405" y="309"/>
                    </a:lnTo>
                    <a:lnTo>
                      <a:pt x="403" y="306"/>
                    </a:lnTo>
                    <a:lnTo>
                      <a:pt x="403" y="305"/>
                    </a:lnTo>
                    <a:lnTo>
                      <a:pt x="401" y="303"/>
                    </a:lnTo>
                    <a:lnTo>
                      <a:pt x="398" y="302"/>
                    </a:lnTo>
                    <a:lnTo>
                      <a:pt x="397" y="299"/>
                    </a:lnTo>
                    <a:lnTo>
                      <a:pt x="396" y="299"/>
                    </a:lnTo>
                    <a:lnTo>
                      <a:pt x="396" y="298"/>
                    </a:lnTo>
                    <a:lnTo>
                      <a:pt x="395" y="298"/>
                    </a:lnTo>
                    <a:lnTo>
                      <a:pt x="392" y="296"/>
                    </a:lnTo>
                    <a:lnTo>
                      <a:pt x="390" y="295"/>
                    </a:lnTo>
                    <a:lnTo>
                      <a:pt x="389" y="293"/>
                    </a:lnTo>
                    <a:lnTo>
                      <a:pt x="388" y="292"/>
                    </a:lnTo>
                    <a:lnTo>
                      <a:pt x="385" y="291"/>
                    </a:lnTo>
                    <a:lnTo>
                      <a:pt x="382" y="290"/>
                    </a:lnTo>
                    <a:lnTo>
                      <a:pt x="368" y="281"/>
                    </a:lnTo>
                    <a:lnTo>
                      <a:pt x="364" y="278"/>
                    </a:lnTo>
                    <a:lnTo>
                      <a:pt x="355" y="272"/>
                    </a:lnTo>
                    <a:lnTo>
                      <a:pt x="351" y="270"/>
                    </a:lnTo>
                    <a:lnTo>
                      <a:pt x="349" y="269"/>
                    </a:lnTo>
                    <a:lnTo>
                      <a:pt x="347" y="268"/>
                    </a:lnTo>
                    <a:lnTo>
                      <a:pt x="346" y="267"/>
                    </a:lnTo>
                    <a:lnTo>
                      <a:pt x="344" y="267"/>
                    </a:lnTo>
                    <a:lnTo>
                      <a:pt x="342" y="265"/>
                    </a:lnTo>
                    <a:lnTo>
                      <a:pt x="340" y="264"/>
                    </a:lnTo>
                    <a:lnTo>
                      <a:pt x="339" y="263"/>
                    </a:lnTo>
                    <a:lnTo>
                      <a:pt x="337" y="263"/>
                    </a:lnTo>
                    <a:lnTo>
                      <a:pt x="336" y="262"/>
                    </a:lnTo>
                    <a:lnTo>
                      <a:pt x="335" y="262"/>
                    </a:lnTo>
                    <a:lnTo>
                      <a:pt x="333" y="261"/>
                    </a:lnTo>
                    <a:lnTo>
                      <a:pt x="332" y="261"/>
                    </a:lnTo>
                    <a:lnTo>
                      <a:pt x="330" y="261"/>
                    </a:lnTo>
                    <a:lnTo>
                      <a:pt x="329" y="260"/>
                    </a:lnTo>
                    <a:lnTo>
                      <a:pt x="327" y="260"/>
                    </a:lnTo>
                    <a:lnTo>
                      <a:pt x="326" y="260"/>
                    </a:lnTo>
                    <a:lnTo>
                      <a:pt x="325" y="258"/>
                    </a:lnTo>
                    <a:lnTo>
                      <a:pt x="323" y="258"/>
                    </a:lnTo>
                    <a:lnTo>
                      <a:pt x="321" y="258"/>
                    </a:lnTo>
                    <a:lnTo>
                      <a:pt x="320" y="258"/>
                    </a:lnTo>
                    <a:lnTo>
                      <a:pt x="319" y="258"/>
                    </a:lnTo>
                    <a:lnTo>
                      <a:pt x="315" y="258"/>
                    </a:lnTo>
                    <a:lnTo>
                      <a:pt x="308" y="257"/>
                    </a:lnTo>
                    <a:lnTo>
                      <a:pt x="308" y="260"/>
                    </a:lnTo>
                    <a:lnTo>
                      <a:pt x="308" y="261"/>
                    </a:lnTo>
                    <a:lnTo>
                      <a:pt x="307" y="261"/>
                    </a:lnTo>
                    <a:lnTo>
                      <a:pt x="306" y="261"/>
                    </a:lnTo>
                    <a:lnTo>
                      <a:pt x="305" y="260"/>
                    </a:lnTo>
                    <a:lnTo>
                      <a:pt x="304" y="260"/>
                    </a:lnTo>
                    <a:lnTo>
                      <a:pt x="302" y="260"/>
                    </a:lnTo>
                    <a:lnTo>
                      <a:pt x="300" y="261"/>
                    </a:lnTo>
                    <a:lnTo>
                      <a:pt x="299" y="261"/>
                    </a:lnTo>
                    <a:lnTo>
                      <a:pt x="298" y="261"/>
                    </a:lnTo>
                    <a:lnTo>
                      <a:pt x="297" y="261"/>
                    </a:lnTo>
                    <a:lnTo>
                      <a:pt x="297" y="262"/>
                    </a:lnTo>
                    <a:lnTo>
                      <a:pt x="295" y="262"/>
                    </a:lnTo>
                    <a:lnTo>
                      <a:pt x="293" y="263"/>
                    </a:lnTo>
                    <a:lnTo>
                      <a:pt x="291" y="264"/>
                    </a:lnTo>
                    <a:lnTo>
                      <a:pt x="290" y="264"/>
                    </a:lnTo>
                    <a:lnTo>
                      <a:pt x="286" y="267"/>
                    </a:lnTo>
                    <a:lnTo>
                      <a:pt x="286" y="268"/>
                    </a:lnTo>
                    <a:lnTo>
                      <a:pt x="285" y="268"/>
                    </a:lnTo>
                    <a:lnTo>
                      <a:pt x="284" y="268"/>
                    </a:lnTo>
                    <a:lnTo>
                      <a:pt x="283" y="269"/>
                    </a:lnTo>
                    <a:lnTo>
                      <a:pt x="280" y="269"/>
                    </a:lnTo>
                    <a:lnTo>
                      <a:pt x="279" y="269"/>
                    </a:lnTo>
                    <a:lnTo>
                      <a:pt x="278" y="269"/>
                    </a:lnTo>
                    <a:lnTo>
                      <a:pt x="277" y="270"/>
                    </a:lnTo>
                    <a:lnTo>
                      <a:pt x="276" y="270"/>
                    </a:lnTo>
                    <a:lnTo>
                      <a:pt x="274" y="270"/>
                    </a:lnTo>
                    <a:lnTo>
                      <a:pt x="273" y="270"/>
                    </a:lnTo>
                    <a:lnTo>
                      <a:pt x="272" y="270"/>
                    </a:lnTo>
                    <a:lnTo>
                      <a:pt x="271" y="270"/>
                    </a:lnTo>
                    <a:lnTo>
                      <a:pt x="269" y="270"/>
                    </a:lnTo>
                    <a:lnTo>
                      <a:pt x="266" y="270"/>
                    </a:lnTo>
                    <a:lnTo>
                      <a:pt x="262" y="270"/>
                    </a:lnTo>
                    <a:lnTo>
                      <a:pt x="257" y="270"/>
                    </a:lnTo>
                    <a:lnTo>
                      <a:pt x="252" y="270"/>
                    </a:lnTo>
                    <a:lnTo>
                      <a:pt x="250" y="270"/>
                    </a:lnTo>
                    <a:lnTo>
                      <a:pt x="245" y="270"/>
                    </a:lnTo>
                    <a:lnTo>
                      <a:pt x="243" y="270"/>
                    </a:lnTo>
                    <a:lnTo>
                      <a:pt x="234" y="270"/>
                    </a:lnTo>
                    <a:lnTo>
                      <a:pt x="232" y="270"/>
                    </a:lnTo>
                    <a:lnTo>
                      <a:pt x="227" y="271"/>
                    </a:lnTo>
                    <a:lnTo>
                      <a:pt x="224" y="271"/>
                    </a:lnTo>
                    <a:lnTo>
                      <a:pt x="215" y="271"/>
                    </a:lnTo>
                    <a:lnTo>
                      <a:pt x="201" y="271"/>
                    </a:lnTo>
                    <a:lnTo>
                      <a:pt x="197" y="271"/>
                    </a:lnTo>
                    <a:lnTo>
                      <a:pt x="195" y="271"/>
                    </a:lnTo>
                    <a:lnTo>
                      <a:pt x="194" y="271"/>
                    </a:lnTo>
                    <a:lnTo>
                      <a:pt x="190" y="270"/>
                    </a:lnTo>
                    <a:lnTo>
                      <a:pt x="189" y="270"/>
                    </a:lnTo>
                    <a:lnTo>
                      <a:pt x="188" y="270"/>
                    </a:lnTo>
                    <a:lnTo>
                      <a:pt x="187" y="270"/>
                    </a:lnTo>
                    <a:lnTo>
                      <a:pt x="183" y="270"/>
                    </a:lnTo>
                    <a:lnTo>
                      <a:pt x="182" y="270"/>
                    </a:lnTo>
                    <a:lnTo>
                      <a:pt x="179" y="270"/>
                    </a:lnTo>
                    <a:lnTo>
                      <a:pt x="178" y="270"/>
                    </a:lnTo>
                    <a:lnTo>
                      <a:pt x="175" y="270"/>
                    </a:lnTo>
                    <a:lnTo>
                      <a:pt x="173" y="269"/>
                    </a:lnTo>
                    <a:lnTo>
                      <a:pt x="171" y="269"/>
                    </a:lnTo>
                    <a:lnTo>
                      <a:pt x="169" y="269"/>
                    </a:lnTo>
                    <a:lnTo>
                      <a:pt x="168" y="269"/>
                    </a:lnTo>
                    <a:lnTo>
                      <a:pt x="165" y="269"/>
                    </a:lnTo>
                    <a:lnTo>
                      <a:pt x="159" y="268"/>
                    </a:lnTo>
                    <a:lnTo>
                      <a:pt x="158" y="268"/>
                    </a:lnTo>
                    <a:lnTo>
                      <a:pt x="155" y="268"/>
                    </a:lnTo>
                    <a:lnTo>
                      <a:pt x="154" y="268"/>
                    </a:lnTo>
                    <a:lnTo>
                      <a:pt x="153" y="268"/>
                    </a:lnTo>
                    <a:lnTo>
                      <a:pt x="150" y="268"/>
                    </a:lnTo>
                    <a:lnTo>
                      <a:pt x="148" y="268"/>
                    </a:lnTo>
                    <a:lnTo>
                      <a:pt x="147" y="268"/>
                    </a:lnTo>
                    <a:lnTo>
                      <a:pt x="145" y="268"/>
                    </a:lnTo>
                    <a:lnTo>
                      <a:pt x="144" y="268"/>
                    </a:lnTo>
                    <a:lnTo>
                      <a:pt x="141" y="268"/>
                    </a:lnTo>
                    <a:lnTo>
                      <a:pt x="138" y="268"/>
                    </a:lnTo>
                    <a:lnTo>
                      <a:pt x="137" y="268"/>
                    </a:lnTo>
                    <a:lnTo>
                      <a:pt x="134" y="268"/>
                    </a:lnTo>
                    <a:lnTo>
                      <a:pt x="131" y="268"/>
                    </a:lnTo>
                    <a:lnTo>
                      <a:pt x="129" y="268"/>
                    </a:lnTo>
                    <a:lnTo>
                      <a:pt x="122" y="268"/>
                    </a:lnTo>
                    <a:lnTo>
                      <a:pt x="118" y="268"/>
                    </a:lnTo>
                    <a:lnTo>
                      <a:pt x="118" y="267"/>
                    </a:lnTo>
                    <a:lnTo>
                      <a:pt x="119" y="265"/>
                    </a:lnTo>
                    <a:lnTo>
                      <a:pt x="119" y="264"/>
                    </a:lnTo>
                    <a:lnTo>
                      <a:pt x="119" y="263"/>
                    </a:lnTo>
                    <a:lnTo>
                      <a:pt x="119" y="262"/>
                    </a:lnTo>
                    <a:lnTo>
                      <a:pt x="119" y="261"/>
                    </a:lnTo>
                    <a:lnTo>
                      <a:pt x="119" y="260"/>
                    </a:lnTo>
                    <a:lnTo>
                      <a:pt x="119" y="258"/>
                    </a:lnTo>
                    <a:lnTo>
                      <a:pt x="119" y="254"/>
                    </a:lnTo>
                    <a:lnTo>
                      <a:pt x="119" y="253"/>
                    </a:lnTo>
                    <a:lnTo>
                      <a:pt x="119" y="250"/>
                    </a:lnTo>
                    <a:lnTo>
                      <a:pt x="119" y="249"/>
                    </a:lnTo>
                    <a:lnTo>
                      <a:pt x="119" y="248"/>
                    </a:lnTo>
                    <a:lnTo>
                      <a:pt x="119" y="247"/>
                    </a:lnTo>
                    <a:lnTo>
                      <a:pt x="119" y="246"/>
                    </a:lnTo>
                    <a:lnTo>
                      <a:pt x="119" y="244"/>
                    </a:lnTo>
                    <a:lnTo>
                      <a:pt x="119" y="243"/>
                    </a:lnTo>
                    <a:lnTo>
                      <a:pt x="119" y="242"/>
                    </a:lnTo>
                    <a:lnTo>
                      <a:pt x="119" y="241"/>
                    </a:lnTo>
                    <a:lnTo>
                      <a:pt x="119" y="240"/>
                    </a:lnTo>
                    <a:lnTo>
                      <a:pt x="118" y="239"/>
                    </a:lnTo>
                    <a:lnTo>
                      <a:pt x="118" y="237"/>
                    </a:lnTo>
                    <a:lnTo>
                      <a:pt x="118" y="236"/>
                    </a:lnTo>
                    <a:lnTo>
                      <a:pt x="118" y="235"/>
                    </a:lnTo>
                    <a:lnTo>
                      <a:pt x="118" y="234"/>
                    </a:lnTo>
                    <a:lnTo>
                      <a:pt x="116" y="234"/>
                    </a:lnTo>
                    <a:lnTo>
                      <a:pt x="113" y="234"/>
                    </a:lnTo>
                    <a:lnTo>
                      <a:pt x="111" y="234"/>
                    </a:lnTo>
                    <a:lnTo>
                      <a:pt x="110" y="234"/>
                    </a:lnTo>
                    <a:lnTo>
                      <a:pt x="109" y="234"/>
                    </a:lnTo>
                    <a:lnTo>
                      <a:pt x="106" y="234"/>
                    </a:lnTo>
                    <a:lnTo>
                      <a:pt x="105" y="234"/>
                    </a:lnTo>
                    <a:lnTo>
                      <a:pt x="103" y="234"/>
                    </a:lnTo>
                    <a:lnTo>
                      <a:pt x="102" y="234"/>
                    </a:lnTo>
                    <a:lnTo>
                      <a:pt x="99" y="234"/>
                    </a:lnTo>
                    <a:lnTo>
                      <a:pt x="97" y="234"/>
                    </a:lnTo>
                    <a:lnTo>
                      <a:pt x="89" y="235"/>
                    </a:lnTo>
                    <a:lnTo>
                      <a:pt x="85" y="235"/>
                    </a:lnTo>
                    <a:lnTo>
                      <a:pt x="82" y="235"/>
                    </a:lnTo>
                    <a:lnTo>
                      <a:pt x="81" y="235"/>
                    </a:lnTo>
                    <a:lnTo>
                      <a:pt x="81" y="234"/>
                    </a:lnTo>
                    <a:lnTo>
                      <a:pt x="81" y="233"/>
                    </a:lnTo>
                    <a:lnTo>
                      <a:pt x="81" y="229"/>
                    </a:lnTo>
                    <a:lnTo>
                      <a:pt x="81" y="228"/>
                    </a:lnTo>
                    <a:lnTo>
                      <a:pt x="81" y="227"/>
                    </a:lnTo>
                    <a:lnTo>
                      <a:pt x="81" y="226"/>
                    </a:lnTo>
                    <a:lnTo>
                      <a:pt x="81" y="223"/>
                    </a:lnTo>
                    <a:lnTo>
                      <a:pt x="81" y="222"/>
                    </a:lnTo>
                    <a:lnTo>
                      <a:pt x="81" y="221"/>
                    </a:lnTo>
                    <a:lnTo>
                      <a:pt x="81" y="220"/>
                    </a:lnTo>
                    <a:lnTo>
                      <a:pt x="81" y="219"/>
                    </a:lnTo>
                    <a:lnTo>
                      <a:pt x="81" y="218"/>
                    </a:lnTo>
                    <a:lnTo>
                      <a:pt x="79" y="218"/>
                    </a:lnTo>
                    <a:lnTo>
                      <a:pt x="71" y="216"/>
                    </a:lnTo>
                    <a:lnTo>
                      <a:pt x="69" y="216"/>
                    </a:lnTo>
                    <a:lnTo>
                      <a:pt x="67" y="216"/>
                    </a:lnTo>
                    <a:lnTo>
                      <a:pt x="62" y="216"/>
                    </a:lnTo>
                    <a:lnTo>
                      <a:pt x="62" y="215"/>
                    </a:lnTo>
                    <a:lnTo>
                      <a:pt x="62" y="213"/>
                    </a:lnTo>
                    <a:lnTo>
                      <a:pt x="62" y="211"/>
                    </a:lnTo>
                    <a:lnTo>
                      <a:pt x="62" y="206"/>
                    </a:lnTo>
                    <a:lnTo>
                      <a:pt x="62" y="204"/>
                    </a:lnTo>
                    <a:lnTo>
                      <a:pt x="62" y="201"/>
                    </a:lnTo>
                    <a:lnTo>
                      <a:pt x="62" y="199"/>
                    </a:lnTo>
                    <a:lnTo>
                      <a:pt x="62" y="198"/>
                    </a:lnTo>
                    <a:lnTo>
                      <a:pt x="57" y="198"/>
                    </a:lnTo>
                    <a:lnTo>
                      <a:pt x="47" y="195"/>
                    </a:lnTo>
                    <a:lnTo>
                      <a:pt x="43" y="195"/>
                    </a:lnTo>
                    <a:lnTo>
                      <a:pt x="42" y="195"/>
                    </a:lnTo>
                    <a:lnTo>
                      <a:pt x="40" y="195"/>
                    </a:lnTo>
                    <a:lnTo>
                      <a:pt x="39" y="195"/>
                    </a:lnTo>
                    <a:lnTo>
                      <a:pt x="28" y="195"/>
                    </a:lnTo>
                    <a:lnTo>
                      <a:pt x="25" y="195"/>
                    </a:lnTo>
                    <a:lnTo>
                      <a:pt x="21" y="195"/>
                    </a:lnTo>
                    <a:lnTo>
                      <a:pt x="9" y="195"/>
                    </a:lnTo>
                    <a:lnTo>
                      <a:pt x="6" y="195"/>
                    </a:lnTo>
                    <a:lnTo>
                      <a:pt x="6" y="194"/>
                    </a:lnTo>
                    <a:lnTo>
                      <a:pt x="6" y="193"/>
                    </a:lnTo>
                    <a:lnTo>
                      <a:pt x="5" y="188"/>
                    </a:lnTo>
                    <a:lnTo>
                      <a:pt x="5" y="186"/>
                    </a:lnTo>
                    <a:lnTo>
                      <a:pt x="5" y="185"/>
                    </a:lnTo>
                    <a:lnTo>
                      <a:pt x="5" y="184"/>
                    </a:lnTo>
                    <a:lnTo>
                      <a:pt x="5" y="178"/>
                    </a:lnTo>
                    <a:lnTo>
                      <a:pt x="5" y="177"/>
                    </a:lnTo>
                    <a:lnTo>
                      <a:pt x="4" y="172"/>
                    </a:lnTo>
                    <a:lnTo>
                      <a:pt x="4" y="171"/>
                    </a:lnTo>
                    <a:lnTo>
                      <a:pt x="4" y="169"/>
                    </a:lnTo>
                    <a:lnTo>
                      <a:pt x="4" y="165"/>
                    </a:lnTo>
                    <a:lnTo>
                      <a:pt x="4" y="163"/>
                    </a:lnTo>
                    <a:lnTo>
                      <a:pt x="4" y="162"/>
                    </a:lnTo>
                    <a:lnTo>
                      <a:pt x="4" y="159"/>
                    </a:lnTo>
                    <a:lnTo>
                      <a:pt x="2" y="155"/>
                    </a:lnTo>
                    <a:lnTo>
                      <a:pt x="2" y="152"/>
                    </a:lnTo>
                    <a:lnTo>
                      <a:pt x="2" y="151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1" y="144"/>
                    </a:lnTo>
                    <a:lnTo>
                      <a:pt x="1" y="142"/>
                    </a:lnTo>
                    <a:lnTo>
                      <a:pt x="1" y="141"/>
                    </a:lnTo>
                    <a:lnTo>
                      <a:pt x="1" y="139"/>
                    </a:lnTo>
                    <a:lnTo>
                      <a:pt x="1" y="138"/>
                    </a:lnTo>
                    <a:lnTo>
                      <a:pt x="1" y="137"/>
                    </a:lnTo>
                    <a:lnTo>
                      <a:pt x="1" y="136"/>
                    </a:lnTo>
                    <a:lnTo>
                      <a:pt x="1" y="135"/>
                    </a:lnTo>
                    <a:lnTo>
                      <a:pt x="1" y="132"/>
                    </a:lnTo>
                    <a:lnTo>
                      <a:pt x="1" y="129"/>
                    </a:lnTo>
                    <a:lnTo>
                      <a:pt x="0" y="126"/>
                    </a:lnTo>
                    <a:lnTo>
                      <a:pt x="1" y="124"/>
                    </a:lnTo>
                    <a:lnTo>
                      <a:pt x="1" y="115"/>
                    </a:lnTo>
                    <a:lnTo>
                      <a:pt x="1" y="111"/>
                    </a:lnTo>
                    <a:lnTo>
                      <a:pt x="1" y="109"/>
                    </a:lnTo>
                    <a:lnTo>
                      <a:pt x="1" y="101"/>
                    </a:lnTo>
                    <a:lnTo>
                      <a:pt x="1" y="97"/>
                    </a:lnTo>
                    <a:lnTo>
                      <a:pt x="1" y="96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2" y="86"/>
                    </a:lnTo>
                    <a:lnTo>
                      <a:pt x="2" y="84"/>
                    </a:lnTo>
                    <a:lnTo>
                      <a:pt x="2" y="75"/>
                    </a:lnTo>
                    <a:lnTo>
                      <a:pt x="2" y="72"/>
                    </a:lnTo>
                    <a:lnTo>
                      <a:pt x="2" y="70"/>
                    </a:lnTo>
                    <a:lnTo>
                      <a:pt x="2" y="66"/>
                    </a:lnTo>
                    <a:lnTo>
                      <a:pt x="2" y="63"/>
                    </a:lnTo>
                    <a:lnTo>
                      <a:pt x="2" y="61"/>
                    </a:lnTo>
                    <a:lnTo>
                      <a:pt x="4" y="52"/>
                    </a:lnTo>
                    <a:lnTo>
                      <a:pt x="4" y="49"/>
                    </a:lnTo>
                    <a:lnTo>
                      <a:pt x="5" y="49"/>
                    </a:lnTo>
                    <a:lnTo>
                      <a:pt x="7" y="48"/>
                    </a:lnTo>
                    <a:lnTo>
                      <a:pt x="8" y="48"/>
                    </a:lnTo>
                    <a:lnTo>
                      <a:pt x="9" y="48"/>
                    </a:lnTo>
                    <a:lnTo>
                      <a:pt x="13" y="48"/>
                    </a:lnTo>
                    <a:lnTo>
                      <a:pt x="14" y="48"/>
                    </a:lnTo>
                    <a:lnTo>
                      <a:pt x="16" y="48"/>
                    </a:lnTo>
                    <a:lnTo>
                      <a:pt x="18" y="48"/>
                    </a:lnTo>
                    <a:lnTo>
                      <a:pt x="19" y="48"/>
                    </a:lnTo>
                    <a:lnTo>
                      <a:pt x="21" y="48"/>
                    </a:lnTo>
                    <a:lnTo>
                      <a:pt x="22" y="48"/>
                    </a:lnTo>
                    <a:lnTo>
                      <a:pt x="23" y="48"/>
                    </a:lnTo>
                    <a:lnTo>
                      <a:pt x="26" y="48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2" y="48"/>
                    </a:lnTo>
                    <a:lnTo>
                      <a:pt x="33" y="48"/>
                    </a:lnTo>
                    <a:lnTo>
                      <a:pt x="37" y="48"/>
                    </a:lnTo>
                    <a:lnTo>
                      <a:pt x="40" y="48"/>
                    </a:lnTo>
                    <a:lnTo>
                      <a:pt x="41" y="48"/>
                    </a:lnTo>
                    <a:lnTo>
                      <a:pt x="47" y="48"/>
                    </a:lnTo>
                    <a:lnTo>
                      <a:pt x="49" y="48"/>
                    </a:lnTo>
                    <a:lnTo>
                      <a:pt x="50" y="48"/>
                    </a:lnTo>
                    <a:lnTo>
                      <a:pt x="55" y="48"/>
                    </a:lnTo>
                    <a:lnTo>
                      <a:pt x="57" y="48"/>
                    </a:lnTo>
                    <a:lnTo>
                      <a:pt x="61" y="47"/>
                    </a:lnTo>
                    <a:lnTo>
                      <a:pt x="62" y="47"/>
                    </a:lnTo>
                    <a:lnTo>
                      <a:pt x="63" y="47"/>
                    </a:lnTo>
                    <a:lnTo>
                      <a:pt x="64" y="47"/>
                    </a:lnTo>
                    <a:lnTo>
                      <a:pt x="65" y="47"/>
                    </a:lnTo>
                    <a:lnTo>
                      <a:pt x="68" y="47"/>
                    </a:lnTo>
                    <a:lnTo>
                      <a:pt x="76" y="47"/>
                    </a:lnTo>
                    <a:lnTo>
                      <a:pt x="79" y="47"/>
                    </a:lnTo>
                    <a:lnTo>
                      <a:pt x="81" y="47"/>
                    </a:lnTo>
                    <a:lnTo>
                      <a:pt x="83" y="47"/>
                    </a:lnTo>
                    <a:lnTo>
                      <a:pt x="84" y="47"/>
                    </a:lnTo>
                    <a:lnTo>
                      <a:pt x="85" y="47"/>
                    </a:lnTo>
                    <a:lnTo>
                      <a:pt x="86" y="47"/>
                    </a:lnTo>
                    <a:lnTo>
                      <a:pt x="88" y="47"/>
                    </a:lnTo>
                    <a:lnTo>
                      <a:pt x="93" y="47"/>
                    </a:lnTo>
                    <a:lnTo>
                      <a:pt x="95" y="47"/>
                    </a:lnTo>
                    <a:lnTo>
                      <a:pt x="96" y="47"/>
                    </a:lnTo>
                    <a:lnTo>
                      <a:pt x="97" y="47"/>
                    </a:lnTo>
                    <a:lnTo>
                      <a:pt x="102" y="47"/>
                    </a:lnTo>
                    <a:lnTo>
                      <a:pt x="110" y="47"/>
                    </a:lnTo>
                    <a:lnTo>
                      <a:pt x="112" y="47"/>
                    </a:lnTo>
                    <a:lnTo>
                      <a:pt x="116" y="47"/>
                    </a:lnTo>
                    <a:lnTo>
                      <a:pt x="118" y="47"/>
                    </a:lnTo>
                    <a:lnTo>
                      <a:pt x="125" y="47"/>
                    </a:lnTo>
                    <a:lnTo>
                      <a:pt x="126" y="47"/>
                    </a:lnTo>
                    <a:lnTo>
                      <a:pt x="127" y="47"/>
                    </a:lnTo>
                    <a:lnTo>
                      <a:pt x="133" y="47"/>
                    </a:lnTo>
                    <a:lnTo>
                      <a:pt x="134" y="47"/>
                    </a:lnTo>
                    <a:lnTo>
                      <a:pt x="136" y="47"/>
                    </a:lnTo>
                    <a:lnTo>
                      <a:pt x="152" y="47"/>
                    </a:lnTo>
                    <a:lnTo>
                      <a:pt x="157" y="47"/>
                    </a:lnTo>
                    <a:lnTo>
                      <a:pt x="158" y="47"/>
                    </a:lnTo>
                    <a:lnTo>
                      <a:pt x="159" y="47"/>
                    </a:lnTo>
                    <a:lnTo>
                      <a:pt x="160" y="47"/>
                    </a:lnTo>
                    <a:lnTo>
                      <a:pt x="162" y="47"/>
                    </a:lnTo>
                    <a:lnTo>
                      <a:pt x="164" y="47"/>
                    </a:lnTo>
                    <a:lnTo>
                      <a:pt x="165" y="47"/>
                    </a:lnTo>
                    <a:lnTo>
                      <a:pt x="168" y="47"/>
                    </a:lnTo>
                    <a:lnTo>
                      <a:pt x="169" y="47"/>
                    </a:lnTo>
                    <a:lnTo>
                      <a:pt x="171" y="47"/>
                    </a:lnTo>
                    <a:lnTo>
                      <a:pt x="173" y="47"/>
                    </a:lnTo>
                    <a:lnTo>
                      <a:pt x="174" y="47"/>
                    </a:lnTo>
                    <a:lnTo>
                      <a:pt x="176" y="47"/>
                    </a:lnTo>
                    <a:lnTo>
                      <a:pt x="178" y="47"/>
                    </a:lnTo>
                    <a:lnTo>
                      <a:pt x="179" y="47"/>
                    </a:lnTo>
                    <a:lnTo>
                      <a:pt x="180" y="47"/>
                    </a:lnTo>
                    <a:lnTo>
                      <a:pt x="181" y="47"/>
                    </a:lnTo>
                    <a:lnTo>
                      <a:pt x="183" y="47"/>
                    </a:lnTo>
                    <a:lnTo>
                      <a:pt x="186" y="47"/>
                    </a:lnTo>
                    <a:lnTo>
                      <a:pt x="188" y="47"/>
                    </a:lnTo>
                    <a:lnTo>
                      <a:pt x="190" y="47"/>
                    </a:lnTo>
                    <a:lnTo>
                      <a:pt x="193" y="47"/>
                    </a:lnTo>
                    <a:lnTo>
                      <a:pt x="197" y="47"/>
                    </a:lnTo>
                    <a:lnTo>
                      <a:pt x="200" y="47"/>
                    </a:lnTo>
                    <a:lnTo>
                      <a:pt x="202" y="47"/>
                    </a:lnTo>
                    <a:lnTo>
                      <a:pt x="201" y="46"/>
                    </a:lnTo>
                    <a:lnTo>
                      <a:pt x="201" y="45"/>
                    </a:lnTo>
                    <a:lnTo>
                      <a:pt x="200" y="44"/>
                    </a:lnTo>
                    <a:lnTo>
                      <a:pt x="200" y="41"/>
                    </a:lnTo>
                    <a:lnTo>
                      <a:pt x="200" y="40"/>
                    </a:lnTo>
                    <a:lnTo>
                      <a:pt x="199" y="39"/>
                    </a:lnTo>
                    <a:lnTo>
                      <a:pt x="199" y="38"/>
                    </a:lnTo>
                    <a:lnTo>
                      <a:pt x="199" y="34"/>
                    </a:lnTo>
                    <a:lnTo>
                      <a:pt x="197" y="33"/>
                    </a:lnTo>
                    <a:lnTo>
                      <a:pt x="197" y="31"/>
                    </a:lnTo>
                    <a:lnTo>
                      <a:pt x="196" y="25"/>
                    </a:lnTo>
                    <a:lnTo>
                      <a:pt x="196" y="21"/>
                    </a:lnTo>
                    <a:lnTo>
                      <a:pt x="195" y="18"/>
                    </a:lnTo>
                    <a:lnTo>
                      <a:pt x="195" y="16"/>
                    </a:lnTo>
                    <a:lnTo>
                      <a:pt x="195" y="14"/>
                    </a:lnTo>
                    <a:lnTo>
                      <a:pt x="195" y="13"/>
                    </a:lnTo>
                    <a:lnTo>
                      <a:pt x="195" y="12"/>
                    </a:lnTo>
                    <a:lnTo>
                      <a:pt x="195" y="11"/>
                    </a:lnTo>
                    <a:lnTo>
                      <a:pt x="194" y="10"/>
                    </a:lnTo>
                    <a:lnTo>
                      <a:pt x="194" y="6"/>
                    </a:lnTo>
                    <a:lnTo>
                      <a:pt x="194" y="5"/>
                    </a:lnTo>
                    <a:lnTo>
                      <a:pt x="194" y="3"/>
                    </a:lnTo>
                    <a:lnTo>
                      <a:pt x="194" y="2"/>
                    </a:lnTo>
                    <a:lnTo>
                      <a:pt x="195" y="2"/>
                    </a:lnTo>
                    <a:lnTo>
                      <a:pt x="195" y="0"/>
                    </a:lnTo>
                    <a:lnTo>
                      <a:pt x="196" y="0"/>
                    </a:lnTo>
                    <a:lnTo>
                      <a:pt x="197" y="2"/>
                    </a:lnTo>
                    <a:lnTo>
                      <a:pt x="199" y="4"/>
                    </a:lnTo>
                    <a:lnTo>
                      <a:pt x="200" y="5"/>
                    </a:lnTo>
                    <a:lnTo>
                      <a:pt x="200" y="6"/>
                    </a:lnTo>
                    <a:lnTo>
                      <a:pt x="200" y="7"/>
                    </a:lnTo>
                    <a:lnTo>
                      <a:pt x="200" y="9"/>
                    </a:lnTo>
                    <a:lnTo>
                      <a:pt x="201" y="9"/>
                    </a:lnTo>
                    <a:lnTo>
                      <a:pt x="202" y="9"/>
                    </a:lnTo>
                    <a:lnTo>
                      <a:pt x="207" y="9"/>
                    </a:lnTo>
                    <a:lnTo>
                      <a:pt x="208" y="9"/>
                    </a:lnTo>
                    <a:lnTo>
                      <a:pt x="209" y="9"/>
                    </a:lnTo>
                    <a:lnTo>
                      <a:pt x="213" y="9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11" name="Freeform 92">
                <a:extLst>
                  <a:ext uri="{FF2B5EF4-FFF2-40B4-BE49-F238E27FC236}">
                    <a16:creationId xmlns:a16="http://schemas.microsoft.com/office/drawing/2014/main" id="{A079B7BA-A29C-1050-6A61-93084C055F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7984" y="2428131"/>
                <a:ext cx="766763" cy="876300"/>
              </a:xfrm>
              <a:custGeom>
                <a:avLst/>
                <a:gdLst>
                  <a:gd name="T0" fmla="*/ 233 w 483"/>
                  <a:gd name="T1" fmla="*/ 26 h 552"/>
                  <a:gd name="T2" fmla="*/ 225 w 483"/>
                  <a:gd name="T3" fmla="*/ 54 h 552"/>
                  <a:gd name="T4" fmla="*/ 206 w 483"/>
                  <a:gd name="T5" fmla="*/ 71 h 552"/>
                  <a:gd name="T6" fmla="*/ 205 w 483"/>
                  <a:gd name="T7" fmla="*/ 92 h 552"/>
                  <a:gd name="T8" fmla="*/ 213 w 483"/>
                  <a:gd name="T9" fmla="*/ 129 h 552"/>
                  <a:gd name="T10" fmla="*/ 228 w 483"/>
                  <a:gd name="T11" fmla="*/ 120 h 552"/>
                  <a:gd name="T12" fmla="*/ 279 w 483"/>
                  <a:gd name="T13" fmla="*/ 120 h 552"/>
                  <a:gd name="T14" fmla="*/ 297 w 483"/>
                  <a:gd name="T15" fmla="*/ 131 h 552"/>
                  <a:gd name="T16" fmla="*/ 318 w 483"/>
                  <a:gd name="T17" fmla="*/ 133 h 552"/>
                  <a:gd name="T18" fmla="*/ 338 w 483"/>
                  <a:gd name="T19" fmla="*/ 138 h 552"/>
                  <a:gd name="T20" fmla="*/ 365 w 483"/>
                  <a:gd name="T21" fmla="*/ 137 h 552"/>
                  <a:gd name="T22" fmla="*/ 392 w 483"/>
                  <a:gd name="T23" fmla="*/ 137 h 552"/>
                  <a:gd name="T24" fmla="*/ 417 w 483"/>
                  <a:gd name="T25" fmla="*/ 136 h 552"/>
                  <a:gd name="T26" fmla="*/ 444 w 483"/>
                  <a:gd name="T27" fmla="*/ 136 h 552"/>
                  <a:gd name="T28" fmla="*/ 477 w 483"/>
                  <a:gd name="T29" fmla="*/ 134 h 552"/>
                  <a:gd name="T30" fmla="*/ 483 w 483"/>
                  <a:gd name="T31" fmla="*/ 152 h 552"/>
                  <a:gd name="T32" fmla="*/ 469 w 483"/>
                  <a:gd name="T33" fmla="*/ 172 h 552"/>
                  <a:gd name="T34" fmla="*/ 428 w 483"/>
                  <a:gd name="T35" fmla="*/ 173 h 552"/>
                  <a:gd name="T36" fmla="*/ 393 w 483"/>
                  <a:gd name="T37" fmla="*/ 196 h 552"/>
                  <a:gd name="T38" fmla="*/ 395 w 483"/>
                  <a:gd name="T39" fmla="*/ 221 h 552"/>
                  <a:gd name="T40" fmla="*/ 403 w 483"/>
                  <a:gd name="T41" fmla="*/ 251 h 552"/>
                  <a:gd name="T42" fmla="*/ 425 w 483"/>
                  <a:gd name="T43" fmla="*/ 262 h 552"/>
                  <a:gd name="T44" fmla="*/ 427 w 483"/>
                  <a:gd name="T45" fmla="*/ 283 h 552"/>
                  <a:gd name="T46" fmla="*/ 436 w 483"/>
                  <a:gd name="T47" fmla="*/ 311 h 552"/>
                  <a:gd name="T48" fmla="*/ 436 w 483"/>
                  <a:gd name="T49" fmla="*/ 345 h 552"/>
                  <a:gd name="T50" fmla="*/ 428 w 483"/>
                  <a:gd name="T51" fmla="*/ 362 h 552"/>
                  <a:gd name="T52" fmla="*/ 401 w 483"/>
                  <a:gd name="T53" fmla="*/ 362 h 552"/>
                  <a:gd name="T54" fmla="*/ 400 w 483"/>
                  <a:gd name="T55" fmla="*/ 388 h 552"/>
                  <a:gd name="T56" fmla="*/ 367 w 483"/>
                  <a:gd name="T57" fmla="*/ 400 h 552"/>
                  <a:gd name="T58" fmla="*/ 362 w 483"/>
                  <a:gd name="T59" fmla="*/ 422 h 552"/>
                  <a:gd name="T60" fmla="*/ 362 w 483"/>
                  <a:gd name="T61" fmla="*/ 449 h 552"/>
                  <a:gd name="T62" fmla="*/ 362 w 483"/>
                  <a:gd name="T63" fmla="*/ 479 h 552"/>
                  <a:gd name="T64" fmla="*/ 364 w 483"/>
                  <a:gd name="T65" fmla="*/ 514 h 552"/>
                  <a:gd name="T66" fmla="*/ 364 w 483"/>
                  <a:gd name="T67" fmla="*/ 544 h 552"/>
                  <a:gd name="T68" fmla="*/ 334 w 483"/>
                  <a:gd name="T69" fmla="*/ 551 h 552"/>
                  <a:gd name="T70" fmla="*/ 319 w 483"/>
                  <a:gd name="T71" fmla="*/ 542 h 552"/>
                  <a:gd name="T72" fmla="*/ 309 w 483"/>
                  <a:gd name="T73" fmla="*/ 514 h 552"/>
                  <a:gd name="T74" fmla="*/ 269 w 483"/>
                  <a:gd name="T75" fmla="*/ 512 h 552"/>
                  <a:gd name="T76" fmla="*/ 269 w 483"/>
                  <a:gd name="T77" fmla="*/ 489 h 552"/>
                  <a:gd name="T78" fmla="*/ 251 w 483"/>
                  <a:gd name="T79" fmla="*/ 477 h 552"/>
                  <a:gd name="T80" fmla="*/ 214 w 483"/>
                  <a:gd name="T81" fmla="*/ 471 h 552"/>
                  <a:gd name="T82" fmla="*/ 209 w 483"/>
                  <a:gd name="T83" fmla="*/ 447 h 552"/>
                  <a:gd name="T84" fmla="*/ 201 w 483"/>
                  <a:gd name="T85" fmla="*/ 432 h 552"/>
                  <a:gd name="T86" fmla="*/ 190 w 483"/>
                  <a:gd name="T87" fmla="*/ 428 h 552"/>
                  <a:gd name="T88" fmla="*/ 170 w 483"/>
                  <a:gd name="T89" fmla="*/ 436 h 552"/>
                  <a:gd name="T90" fmla="*/ 156 w 483"/>
                  <a:gd name="T91" fmla="*/ 426 h 552"/>
                  <a:gd name="T92" fmla="*/ 96 w 483"/>
                  <a:gd name="T93" fmla="*/ 436 h 552"/>
                  <a:gd name="T94" fmla="*/ 58 w 483"/>
                  <a:gd name="T95" fmla="*/ 389 h 552"/>
                  <a:gd name="T96" fmla="*/ 12 w 483"/>
                  <a:gd name="T97" fmla="*/ 198 h 552"/>
                  <a:gd name="T98" fmla="*/ 6 w 483"/>
                  <a:gd name="T99" fmla="*/ 174 h 552"/>
                  <a:gd name="T100" fmla="*/ 18 w 483"/>
                  <a:gd name="T101" fmla="*/ 155 h 552"/>
                  <a:gd name="T102" fmla="*/ 36 w 483"/>
                  <a:gd name="T103" fmla="*/ 146 h 552"/>
                  <a:gd name="T104" fmla="*/ 48 w 483"/>
                  <a:gd name="T105" fmla="*/ 134 h 552"/>
                  <a:gd name="T106" fmla="*/ 45 w 483"/>
                  <a:gd name="T107" fmla="*/ 90 h 552"/>
                  <a:gd name="T108" fmla="*/ 79 w 483"/>
                  <a:gd name="T109" fmla="*/ 68 h 552"/>
                  <a:gd name="T110" fmla="*/ 100 w 483"/>
                  <a:gd name="T111" fmla="*/ 63 h 552"/>
                  <a:gd name="T112" fmla="*/ 111 w 483"/>
                  <a:gd name="T113" fmla="*/ 13 h 552"/>
                  <a:gd name="T114" fmla="*/ 144 w 483"/>
                  <a:gd name="T115" fmla="*/ 4 h 552"/>
                  <a:gd name="T116" fmla="*/ 177 w 483"/>
                  <a:gd name="T117" fmla="*/ 1 h 552"/>
                  <a:gd name="T118" fmla="*/ 208 w 483"/>
                  <a:gd name="T119" fmla="*/ 11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83" h="552">
                    <a:moveTo>
                      <a:pt x="211" y="12"/>
                    </a:moveTo>
                    <a:lnTo>
                      <a:pt x="212" y="12"/>
                    </a:lnTo>
                    <a:lnTo>
                      <a:pt x="216" y="14"/>
                    </a:lnTo>
                    <a:lnTo>
                      <a:pt x="218" y="15"/>
                    </a:lnTo>
                    <a:lnTo>
                      <a:pt x="219" y="17"/>
                    </a:lnTo>
                    <a:lnTo>
                      <a:pt x="220" y="17"/>
                    </a:lnTo>
                    <a:lnTo>
                      <a:pt x="225" y="20"/>
                    </a:lnTo>
                    <a:lnTo>
                      <a:pt x="226" y="20"/>
                    </a:lnTo>
                    <a:lnTo>
                      <a:pt x="227" y="21"/>
                    </a:lnTo>
                    <a:lnTo>
                      <a:pt x="228" y="22"/>
                    </a:lnTo>
                    <a:lnTo>
                      <a:pt x="229" y="22"/>
                    </a:lnTo>
                    <a:lnTo>
                      <a:pt x="230" y="24"/>
                    </a:lnTo>
                    <a:lnTo>
                      <a:pt x="232" y="25"/>
                    </a:lnTo>
                    <a:lnTo>
                      <a:pt x="233" y="26"/>
                    </a:lnTo>
                    <a:lnTo>
                      <a:pt x="235" y="27"/>
                    </a:lnTo>
                    <a:lnTo>
                      <a:pt x="237" y="29"/>
                    </a:lnTo>
                    <a:lnTo>
                      <a:pt x="240" y="32"/>
                    </a:lnTo>
                    <a:lnTo>
                      <a:pt x="241" y="33"/>
                    </a:lnTo>
                    <a:lnTo>
                      <a:pt x="243" y="34"/>
                    </a:lnTo>
                    <a:lnTo>
                      <a:pt x="242" y="34"/>
                    </a:lnTo>
                    <a:lnTo>
                      <a:pt x="242" y="35"/>
                    </a:lnTo>
                    <a:lnTo>
                      <a:pt x="235" y="43"/>
                    </a:lnTo>
                    <a:lnTo>
                      <a:pt x="234" y="45"/>
                    </a:lnTo>
                    <a:lnTo>
                      <a:pt x="233" y="46"/>
                    </a:lnTo>
                    <a:lnTo>
                      <a:pt x="228" y="50"/>
                    </a:lnTo>
                    <a:lnTo>
                      <a:pt x="227" y="52"/>
                    </a:lnTo>
                    <a:lnTo>
                      <a:pt x="227" y="53"/>
                    </a:lnTo>
                    <a:lnTo>
                      <a:pt x="225" y="54"/>
                    </a:lnTo>
                    <a:lnTo>
                      <a:pt x="225" y="55"/>
                    </a:lnTo>
                    <a:lnTo>
                      <a:pt x="223" y="56"/>
                    </a:lnTo>
                    <a:lnTo>
                      <a:pt x="222" y="59"/>
                    </a:lnTo>
                    <a:lnTo>
                      <a:pt x="221" y="60"/>
                    </a:lnTo>
                    <a:lnTo>
                      <a:pt x="219" y="61"/>
                    </a:lnTo>
                    <a:lnTo>
                      <a:pt x="218" y="62"/>
                    </a:lnTo>
                    <a:lnTo>
                      <a:pt x="216" y="63"/>
                    </a:lnTo>
                    <a:lnTo>
                      <a:pt x="214" y="66"/>
                    </a:lnTo>
                    <a:lnTo>
                      <a:pt x="213" y="67"/>
                    </a:lnTo>
                    <a:lnTo>
                      <a:pt x="212" y="67"/>
                    </a:lnTo>
                    <a:lnTo>
                      <a:pt x="211" y="68"/>
                    </a:lnTo>
                    <a:lnTo>
                      <a:pt x="209" y="69"/>
                    </a:lnTo>
                    <a:lnTo>
                      <a:pt x="207" y="71"/>
                    </a:lnTo>
                    <a:lnTo>
                      <a:pt x="206" y="71"/>
                    </a:lnTo>
                    <a:lnTo>
                      <a:pt x="202" y="74"/>
                    </a:lnTo>
                    <a:lnTo>
                      <a:pt x="201" y="75"/>
                    </a:lnTo>
                    <a:lnTo>
                      <a:pt x="200" y="76"/>
                    </a:lnTo>
                    <a:lnTo>
                      <a:pt x="198" y="77"/>
                    </a:lnTo>
                    <a:lnTo>
                      <a:pt x="199" y="78"/>
                    </a:lnTo>
                    <a:lnTo>
                      <a:pt x="200" y="81"/>
                    </a:lnTo>
                    <a:lnTo>
                      <a:pt x="201" y="82"/>
                    </a:lnTo>
                    <a:lnTo>
                      <a:pt x="201" y="83"/>
                    </a:lnTo>
                    <a:lnTo>
                      <a:pt x="202" y="84"/>
                    </a:lnTo>
                    <a:lnTo>
                      <a:pt x="202" y="85"/>
                    </a:lnTo>
                    <a:lnTo>
                      <a:pt x="204" y="88"/>
                    </a:lnTo>
                    <a:lnTo>
                      <a:pt x="204" y="90"/>
                    </a:lnTo>
                    <a:lnTo>
                      <a:pt x="204" y="91"/>
                    </a:lnTo>
                    <a:lnTo>
                      <a:pt x="205" y="92"/>
                    </a:lnTo>
                    <a:lnTo>
                      <a:pt x="205" y="94"/>
                    </a:lnTo>
                    <a:lnTo>
                      <a:pt x="205" y="96"/>
                    </a:lnTo>
                    <a:lnTo>
                      <a:pt x="205" y="97"/>
                    </a:lnTo>
                    <a:lnTo>
                      <a:pt x="205" y="99"/>
                    </a:lnTo>
                    <a:lnTo>
                      <a:pt x="206" y="101"/>
                    </a:lnTo>
                    <a:lnTo>
                      <a:pt x="206" y="106"/>
                    </a:lnTo>
                    <a:lnTo>
                      <a:pt x="207" y="112"/>
                    </a:lnTo>
                    <a:lnTo>
                      <a:pt x="208" y="122"/>
                    </a:lnTo>
                    <a:lnTo>
                      <a:pt x="208" y="125"/>
                    </a:lnTo>
                    <a:lnTo>
                      <a:pt x="209" y="131"/>
                    </a:lnTo>
                    <a:lnTo>
                      <a:pt x="211" y="130"/>
                    </a:lnTo>
                    <a:lnTo>
                      <a:pt x="212" y="130"/>
                    </a:lnTo>
                    <a:lnTo>
                      <a:pt x="213" y="130"/>
                    </a:lnTo>
                    <a:lnTo>
                      <a:pt x="213" y="129"/>
                    </a:lnTo>
                    <a:lnTo>
                      <a:pt x="214" y="129"/>
                    </a:lnTo>
                    <a:lnTo>
                      <a:pt x="215" y="129"/>
                    </a:lnTo>
                    <a:lnTo>
                      <a:pt x="215" y="127"/>
                    </a:lnTo>
                    <a:lnTo>
                      <a:pt x="216" y="127"/>
                    </a:lnTo>
                    <a:lnTo>
                      <a:pt x="220" y="124"/>
                    </a:lnTo>
                    <a:lnTo>
                      <a:pt x="221" y="124"/>
                    </a:lnTo>
                    <a:lnTo>
                      <a:pt x="221" y="123"/>
                    </a:lnTo>
                    <a:lnTo>
                      <a:pt x="222" y="123"/>
                    </a:lnTo>
                    <a:lnTo>
                      <a:pt x="223" y="122"/>
                    </a:lnTo>
                    <a:lnTo>
                      <a:pt x="225" y="122"/>
                    </a:lnTo>
                    <a:lnTo>
                      <a:pt x="226" y="122"/>
                    </a:lnTo>
                    <a:lnTo>
                      <a:pt x="226" y="120"/>
                    </a:lnTo>
                    <a:lnTo>
                      <a:pt x="227" y="120"/>
                    </a:lnTo>
                    <a:lnTo>
                      <a:pt x="228" y="120"/>
                    </a:lnTo>
                    <a:lnTo>
                      <a:pt x="229" y="120"/>
                    </a:lnTo>
                    <a:lnTo>
                      <a:pt x="230" y="120"/>
                    </a:lnTo>
                    <a:lnTo>
                      <a:pt x="232" y="120"/>
                    </a:lnTo>
                    <a:lnTo>
                      <a:pt x="235" y="120"/>
                    </a:lnTo>
                    <a:lnTo>
                      <a:pt x="237" y="120"/>
                    </a:lnTo>
                    <a:lnTo>
                      <a:pt x="254" y="120"/>
                    </a:lnTo>
                    <a:lnTo>
                      <a:pt x="255" y="120"/>
                    </a:lnTo>
                    <a:lnTo>
                      <a:pt x="260" y="120"/>
                    </a:lnTo>
                    <a:lnTo>
                      <a:pt x="261" y="120"/>
                    </a:lnTo>
                    <a:lnTo>
                      <a:pt x="264" y="120"/>
                    </a:lnTo>
                    <a:lnTo>
                      <a:pt x="272" y="120"/>
                    </a:lnTo>
                    <a:lnTo>
                      <a:pt x="277" y="120"/>
                    </a:lnTo>
                    <a:lnTo>
                      <a:pt x="278" y="120"/>
                    </a:lnTo>
                    <a:lnTo>
                      <a:pt x="279" y="120"/>
                    </a:lnTo>
                    <a:lnTo>
                      <a:pt x="281" y="120"/>
                    </a:lnTo>
                    <a:lnTo>
                      <a:pt x="283" y="120"/>
                    </a:lnTo>
                    <a:lnTo>
                      <a:pt x="284" y="122"/>
                    </a:lnTo>
                    <a:lnTo>
                      <a:pt x="285" y="122"/>
                    </a:lnTo>
                    <a:lnTo>
                      <a:pt x="287" y="123"/>
                    </a:lnTo>
                    <a:lnTo>
                      <a:pt x="288" y="123"/>
                    </a:lnTo>
                    <a:lnTo>
                      <a:pt x="289" y="124"/>
                    </a:lnTo>
                    <a:lnTo>
                      <a:pt x="290" y="125"/>
                    </a:lnTo>
                    <a:lnTo>
                      <a:pt x="294" y="129"/>
                    </a:lnTo>
                    <a:lnTo>
                      <a:pt x="295" y="129"/>
                    </a:lnTo>
                    <a:lnTo>
                      <a:pt x="295" y="130"/>
                    </a:lnTo>
                    <a:lnTo>
                      <a:pt x="296" y="130"/>
                    </a:lnTo>
                    <a:lnTo>
                      <a:pt x="296" y="131"/>
                    </a:lnTo>
                    <a:lnTo>
                      <a:pt x="297" y="131"/>
                    </a:lnTo>
                    <a:lnTo>
                      <a:pt x="298" y="131"/>
                    </a:lnTo>
                    <a:lnTo>
                      <a:pt x="298" y="132"/>
                    </a:lnTo>
                    <a:lnTo>
                      <a:pt x="299" y="132"/>
                    </a:lnTo>
                    <a:lnTo>
                      <a:pt x="301" y="132"/>
                    </a:lnTo>
                    <a:lnTo>
                      <a:pt x="302" y="132"/>
                    </a:lnTo>
                    <a:lnTo>
                      <a:pt x="303" y="132"/>
                    </a:lnTo>
                    <a:lnTo>
                      <a:pt x="304" y="132"/>
                    </a:lnTo>
                    <a:lnTo>
                      <a:pt x="305" y="132"/>
                    </a:lnTo>
                    <a:lnTo>
                      <a:pt x="312" y="132"/>
                    </a:lnTo>
                    <a:lnTo>
                      <a:pt x="313" y="132"/>
                    </a:lnTo>
                    <a:lnTo>
                      <a:pt x="315" y="132"/>
                    </a:lnTo>
                    <a:lnTo>
                      <a:pt x="316" y="132"/>
                    </a:lnTo>
                    <a:lnTo>
                      <a:pt x="317" y="132"/>
                    </a:lnTo>
                    <a:lnTo>
                      <a:pt x="318" y="133"/>
                    </a:lnTo>
                    <a:lnTo>
                      <a:pt x="319" y="133"/>
                    </a:lnTo>
                    <a:lnTo>
                      <a:pt x="320" y="134"/>
                    </a:lnTo>
                    <a:lnTo>
                      <a:pt x="322" y="136"/>
                    </a:lnTo>
                    <a:lnTo>
                      <a:pt x="323" y="137"/>
                    </a:lnTo>
                    <a:lnTo>
                      <a:pt x="324" y="137"/>
                    </a:lnTo>
                    <a:lnTo>
                      <a:pt x="326" y="138"/>
                    </a:lnTo>
                    <a:lnTo>
                      <a:pt x="327" y="138"/>
                    </a:lnTo>
                    <a:lnTo>
                      <a:pt x="329" y="138"/>
                    </a:lnTo>
                    <a:lnTo>
                      <a:pt x="331" y="138"/>
                    </a:lnTo>
                    <a:lnTo>
                      <a:pt x="332" y="138"/>
                    </a:lnTo>
                    <a:lnTo>
                      <a:pt x="333" y="138"/>
                    </a:lnTo>
                    <a:lnTo>
                      <a:pt x="334" y="138"/>
                    </a:lnTo>
                    <a:lnTo>
                      <a:pt x="337" y="138"/>
                    </a:lnTo>
                    <a:lnTo>
                      <a:pt x="338" y="138"/>
                    </a:lnTo>
                    <a:lnTo>
                      <a:pt x="339" y="138"/>
                    </a:lnTo>
                    <a:lnTo>
                      <a:pt x="340" y="138"/>
                    </a:lnTo>
                    <a:lnTo>
                      <a:pt x="343" y="138"/>
                    </a:lnTo>
                    <a:lnTo>
                      <a:pt x="345" y="138"/>
                    </a:lnTo>
                    <a:lnTo>
                      <a:pt x="350" y="138"/>
                    </a:lnTo>
                    <a:lnTo>
                      <a:pt x="351" y="138"/>
                    </a:lnTo>
                    <a:lnTo>
                      <a:pt x="352" y="138"/>
                    </a:lnTo>
                    <a:lnTo>
                      <a:pt x="353" y="138"/>
                    </a:lnTo>
                    <a:lnTo>
                      <a:pt x="355" y="137"/>
                    </a:lnTo>
                    <a:lnTo>
                      <a:pt x="357" y="137"/>
                    </a:lnTo>
                    <a:lnTo>
                      <a:pt x="358" y="137"/>
                    </a:lnTo>
                    <a:lnTo>
                      <a:pt x="361" y="137"/>
                    </a:lnTo>
                    <a:lnTo>
                      <a:pt x="364" y="137"/>
                    </a:lnTo>
                    <a:lnTo>
                      <a:pt x="365" y="137"/>
                    </a:lnTo>
                    <a:lnTo>
                      <a:pt x="367" y="137"/>
                    </a:lnTo>
                    <a:lnTo>
                      <a:pt x="368" y="137"/>
                    </a:lnTo>
                    <a:lnTo>
                      <a:pt x="372" y="137"/>
                    </a:lnTo>
                    <a:lnTo>
                      <a:pt x="373" y="137"/>
                    </a:lnTo>
                    <a:lnTo>
                      <a:pt x="374" y="137"/>
                    </a:lnTo>
                    <a:lnTo>
                      <a:pt x="380" y="137"/>
                    </a:lnTo>
                    <a:lnTo>
                      <a:pt x="382" y="137"/>
                    </a:lnTo>
                    <a:lnTo>
                      <a:pt x="383" y="137"/>
                    </a:lnTo>
                    <a:lnTo>
                      <a:pt x="385" y="137"/>
                    </a:lnTo>
                    <a:lnTo>
                      <a:pt x="386" y="137"/>
                    </a:lnTo>
                    <a:lnTo>
                      <a:pt x="388" y="137"/>
                    </a:lnTo>
                    <a:lnTo>
                      <a:pt x="389" y="137"/>
                    </a:lnTo>
                    <a:lnTo>
                      <a:pt x="390" y="137"/>
                    </a:lnTo>
                    <a:lnTo>
                      <a:pt x="392" y="137"/>
                    </a:lnTo>
                    <a:lnTo>
                      <a:pt x="394" y="137"/>
                    </a:lnTo>
                    <a:lnTo>
                      <a:pt x="395" y="137"/>
                    </a:lnTo>
                    <a:lnTo>
                      <a:pt x="400" y="136"/>
                    </a:lnTo>
                    <a:lnTo>
                      <a:pt x="401" y="136"/>
                    </a:lnTo>
                    <a:lnTo>
                      <a:pt x="402" y="136"/>
                    </a:lnTo>
                    <a:lnTo>
                      <a:pt x="403" y="136"/>
                    </a:lnTo>
                    <a:lnTo>
                      <a:pt x="406" y="136"/>
                    </a:lnTo>
                    <a:lnTo>
                      <a:pt x="407" y="136"/>
                    </a:lnTo>
                    <a:lnTo>
                      <a:pt x="409" y="136"/>
                    </a:lnTo>
                    <a:lnTo>
                      <a:pt x="410" y="136"/>
                    </a:lnTo>
                    <a:lnTo>
                      <a:pt x="411" y="136"/>
                    </a:lnTo>
                    <a:lnTo>
                      <a:pt x="413" y="136"/>
                    </a:lnTo>
                    <a:lnTo>
                      <a:pt x="414" y="136"/>
                    </a:lnTo>
                    <a:lnTo>
                      <a:pt x="417" y="136"/>
                    </a:lnTo>
                    <a:lnTo>
                      <a:pt x="418" y="136"/>
                    </a:lnTo>
                    <a:lnTo>
                      <a:pt x="420" y="136"/>
                    </a:lnTo>
                    <a:lnTo>
                      <a:pt x="421" y="136"/>
                    </a:lnTo>
                    <a:lnTo>
                      <a:pt x="423" y="136"/>
                    </a:lnTo>
                    <a:lnTo>
                      <a:pt x="424" y="136"/>
                    </a:lnTo>
                    <a:lnTo>
                      <a:pt x="430" y="136"/>
                    </a:lnTo>
                    <a:lnTo>
                      <a:pt x="431" y="136"/>
                    </a:lnTo>
                    <a:lnTo>
                      <a:pt x="432" y="136"/>
                    </a:lnTo>
                    <a:lnTo>
                      <a:pt x="434" y="136"/>
                    </a:lnTo>
                    <a:lnTo>
                      <a:pt x="435" y="136"/>
                    </a:lnTo>
                    <a:lnTo>
                      <a:pt x="437" y="136"/>
                    </a:lnTo>
                    <a:lnTo>
                      <a:pt x="438" y="136"/>
                    </a:lnTo>
                    <a:lnTo>
                      <a:pt x="442" y="136"/>
                    </a:lnTo>
                    <a:lnTo>
                      <a:pt x="444" y="136"/>
                    </a:lnTo>
                    <a:lnTo>
                      <a:pt x="453" y="134"/>
                    </a:lnTo>
                    <a:lnTo>
                      <a:pt x="455" y="134"/>
                    </a:lnTo>
                    <a:lnTo>
                      <a:pt x="457" y="134"/>
                    </a:lnTo>
                    <a:lnTo>
                      <a:pt x="462" y="134"/>
                    </a:lnTo>
                    <a:lnTo>
                      <a:pt x="463" y="134"/>
                    </a:lnTo>
                    <a:lnTo>
                      <a:pt x="464" y="134"/>
                    </a:lnTo>
                    <a:lnTo>
                      <a:pt x="466" y="134"/>
                    </a:lnTo>
                    <a:lnTo>
                      <a:pt x="467" y="134"/>
                    </a:lnTo>
                    <a:lnTo>
                      <a:pt x="470" y="134"/>
                    </a:lnTo>
                    <a:lnTo>
                      <a:pt x="471" y="134"/>
                    </a:lnTo>
                    <a:lnTo>
                      <a:pt x="472" y="134"/>
                    </a:lnTo>
                    <a:lnTo>
                      <a:pt x="474" y="134"/>
                    </a:lnTo>
                    <a:lnTo>
                      <a:pt x="476" y="134"/>
                    </a:lnTo>
                    <a:lnTo>
                      <a:pt x="477" y="134"/>
                    </a:lnTo>
                    <a:lnTo>
                      <a:pt x="481" y="134"/>
                    </a:lnTo>
                    <a:lnTo>
                      <a:pt x="483" y="134"/>
                    </a:lnTo>
                    <a:lnTo>
                      <a:pt x="483" y="136"/>
                    </a:lnTo>
                    <a:lnTo>
                      <a:pt x="483" y="138"/>
                    </a:lnTo>
                    <a:lnTo>
                      <a:pt x="483" y="139"/>
                    </a:lnTo>
                    <a:lnTo>
                      <a:pt x="483" y="141"/>
                    </a:lnTo>
                    <a:lnTo>
                      <a:pt x="483" y="143"/>
                    </a:lnTo>
                    <a:lnTo>
                      <a:pt x="483" y="144"/>
                    </a:lnTo>
                    <a:lnTo>
                      <a:pt x="483" y="145"/>
                    </a:lnTo>
                    <a:lnTo>
                      <a:pt x="483" y="146"/>
                    </a:lnTo>
                    <a:lnTo>
                      <a:pt x="483" y="147"/>
                    </a:lnTo>
                    <a:lnTo>
                      <a:pt x="483" y="148"/>
                    </a:lnTo>
                    <a:lnTo>
                      <a:pt x="483" y="150"/>
                    </a:lnTo>
                    <a:lnTo>
                      <a:pt x="483" y="152"/>
                    </a:lnTo>
                    <a:lnTo>
                      <a:pt x="483" y="159"/>
                    </a:lnTo>
                    <a:lnTo>
                      <a:pt x="483" y="161"/>
                    </a:lnTo>
                    <a:lnTo>
                      <a:pt x="483" y="162"/>
                    </a:lnTo>
                    <a:lnTo>
                      <a:pt x="483" y="165"/>
                    </a:lnTo>
                    <a:lnTo>
                      <a:pt x="483" y="166"/>
                    </a:lnTo>
                    <a:lnTo>
                      <a:pt x="481" y="166"/>
                    </a:lnTo>
                    <a:lnTo>
                      <a:pt x="477" y="166"/>
                    </a:lnTo>
                    <a:lnTo>
                      <a:pt x="476" y="166"/>
                    </a:lnTo>
                    <a:lnTo>
                      <a:pt x="476" y="167"/>
                    </a:lnTo>
                    <a:lnTo>
                      <a:pt x="476" y="171"/>
                    </a:lnTo>
                    <a:lnTo>
                      <a:pt x="476" y="172"/>
                    </a:lnTo>
                    <a:lnTo>
                      <a:pt x="473" y="172"/>
                    </a:lnTo>
                    <a:lnTo>
                      <a:pt x="470" y="172"/>
                    </a:lnTo>
                    <a:lnTo>
                      <a:pt x="469" y="172"/>
                    </a:lnTo>
                    <a:lnTo>
                      <a:pt x="467" y="172"/>
                    </a:lnTo>
                    <a:lnTo>
                      <a:pt x="465" y="172"/>
                    </a:lnTo>
                    <a:lnTo>
                      <a:pt x="462" y="172"/>
                    </a:lnTo>
                    <a:lnTo>
                      <a:pt x="459" y="172"/>
                    </a:lnTo>
                    <a:lnTo>
                      <a:pt x="458" y="172"/>
                    </a:lnTo>
                    <a:lnTo>
                      <a:pt x="453" y="173"/>
                    </a:lnTo>
                    <a:lnTo>
                      <a:pt x="446" y="173"/>
                    </a:lnTo>
                    <a:lnTo>
                      <a:pt x="441" y="173"/>
                    </a:lnTo>
                    <a:lnTo>
                      <a:pt x="437" y="173"/>
                    </a:lnTo>
                    <a:lnTo>
                      <a:pt x="436" y="173"/>
                    </a:lnTo>
                    <a:lnTo>
                      <a:pt x="435" y="173"/>
                    </a:lnTo>
                    <a:lnTo>
                      <a:pt x="431" y="173"/>
                    </a:lnTo>
                    <a:lnTo>
                      <a:pt x="430" y="173"/>
                    </a:lnTo>
                    <a:lnTo>
                      <a:pt x="428" y="173"/>
                    </a:lnTo>
                    <a:lnTo>
                      <a:pt x="429" y="173"/>
                    </a:lnTo>
                    <a:lnTo>
                      <a:pt x="410" y="174"/>
                    </a:lnTo>
                    <a:lnTo>
                      <a:pt x="392" y="174"/>
                    </a:lnTo>
                    <a:lnTo>
                      <a:pt x="393" y="184"/>
                    </a:lnTo>
                    <a:lnTo>
                      <a:pt x="393" y="185"/>
                    </a:lnTo>
                    <a:lnTo>
                      <a:pt x="393" y="186"/>
                    </a:lnTo>
                    <a:lnTo>
                      <a:pt x="393" y="187"/>
                    </a:lnTo>
                    <a:lnTo>
                      <a:pt x="393" y="188"/>
                    </a:lnTo>
                    <a:lnTo>
                      <a:pt x="393" y="191"/>
                    </a:lnTo>
                    <a:lnTo>
                      <a:pt x="393" y="192"/>
                    </a:lnTo>
                    <a:lnTo>
                      <a:pt x="393" y="193"/>
                    </a:lnTo>
                    <a:lnTo>
                      <a:pt x="393" y="194"/>
                    </a:lnTo>
                    <a:lnTo>
                      <a:pt x="393" y="195"/>
                    </a:lnTo>
                    <a:lnTo>
                      <a:pt x="393" y="196"/>
                    </a:lnTo>
                    <a:lnTo>
                      <a:pt x="394" y="198"/>
                    </a:lnTo>
                    <a:lnTo>
                      <a:pt x="394" y="199"/>
                    </a:lnTo>
                    <a:lnTo>
                      <a:pt x="394" y="200"/>
                    </a:lnTo>
                    <a:lnTo>
                      <a:pt x="394" y="202"/>
                    </a:lnTo>
                    <a:lnTo>
                      <a:pt x="394" y="203"/>
                    </a:lnTo>
                    <a:lnTo>
                      <a:pt x="394" y="205"/>
                    </a:lnTo>
                    <a:lnTo>
                      <a:pt x="394" y="206"/>
                    </a:lnTo>
                    <a:lnTo>
                      <a:pt x="394" y="207"/>
                    </a:lnTo>
                    <a:lnTo>
                      <a:pt x="394" y="208"/>
                    </a:lnTo>
                    <a:lnTo>
                      <a:pt x="394" y="209"/>
                    </a:lnTo>
                    <a:lnTo>
                      <a:pt x="395" y="212"/>
                    </a:lnTo>
                    <a:lnTo>
                      <a:pt x="395" y="213"/>
                    </a:lnTo>
                    <a:lnTo>
                      <a:pt x="395" y="215"/>
                    </a:lnTo>
                    <a:lnTo>
                      <a:pt x="395" y="221"/>
                    </a:lnTo>
                    <a:lnTo>
                      <a:pt x="395" y="222"/>
                    </a:lnTo>
                    <a:lnTo>
                      <a:pt x="396" y="229"/>
                    </a:lnTo>
                    <a:lnTo>
                      <a:pt x="396" y="233"/>
                    </a:lnTo>
                    <a:lnTo>
                      <a:pt x="396" y="236"/>
                    </a:lnTo>
                    <a:lnTo>
                      <a:pt x="396" y="237"/>
                    </a:lnTo>
                    <a:lnTo>
                      <a:pt x="397" y="241"/>
                    </a:lnTo>
                    <a:lnTo>
                      <a:pt x="397" y="242"/>
                    </a:lnTo>
                    <a:lnTo>
                      <a:pt x="397" y="243"/>
                    </a:lnTo>
                    <a:lnTo>
                      <a:pt x="397" y="244"/>
                    </a:lnTo>
                    <a:lnTo>
                      <a:pt x="397" y="247"/>
                    </a:lnTo>
                    <a:lnTo>
                      <a:pt x="397" y="249"/>
                    </a:lnTo>
                    <a:lnTo>
                      <a:pt x="397" y="251"/>
                    </a:lnTo>
                    <a:lnTo>
                      <a:pt x="400" y="251"/>
                    </a:lnTo>
                    <a:lnTo>
                      <a:pt x="403" y="251"/>
                    </a:lnTo>
                    <a:lnTo>
                      <a:pt x="406" y="251"/>
                    </a:lnTo>
                    <a:lnTo>
                      <a:pt x="409" y="251"/>
                    </a:lnTo>
                    <a:lnTo>
                      <a:pt x="410" y="251"/>
                    </a:lnTo>
                    <a:lnTo>
                      <a:pt x="416" y="251"/>
                    </a:lnTo>
                    <a:lnTo>
                      <a:pt x="420" y="251"/>
                    </a:lnTo>
                    <a:lnTo>
                      <a:pt x="422" y="251"/>
                    </a:lnTo>
                    <a:lnTo>
                      <a:pt x="423" y="251"/>
                    </a:lnTo>
                    <a:lnTo>
                      <a:pt x="424" y="251"/>
                    </a:lnTo>
                    <a:lnTo>
                      <a:pt x="425" y="251"/>
                    </a:lnTo>
                    <a:lnTo>
                      <a:pt x="425" y="254"/>
                    </a:lnTo>
                    <a:lnTo>
                      <a:pt x="425" y="257"/>
                    </a:lnTo>
                    <a:lnTo>
                      <a:pt x="425" y="259"/>
                    </a:lnTo>
                    <a:lnTo>
                      <a:pt x="425" y="261"/>
                    </a:lnTo>
                    <a:lnTo>
                      <a:pt x="425" y="262"/>
                    </a:lnTo>
                    <a:lnTo>
                      <a:pt x="425" y="264"/>
                    </a:lnTo>
                    <a:lnTo>
                      <a:pt x="425" y="265"/>
                    </a:lnTo>
                    <a:lnTo>
                      <a:pt x="425" y="266"/>
                    </a:lnTo>
                    <a:lnTo>
                      <a:pt x="427" y="269"/>
                    </a:lnTo>
                    <a:lnTo>
                      <a:pt x="427" y="270"/>
                    </a:lnTo>
                    <a:lnTo>
                      <a:pt x="427" y="271"/>
                    </a:lnTo>
                    <a:lnTo>
                      <a:pt x="427" y="273"/>
                    </a:lnTo>
                    <a:lnTo>
                      <a:pt x="427" y="275"/>
                    </a:lnTo>
                    <a:lnTo>
                      <a:pt x="427" y="276"/>
                    </a:lnTo>
                    <a:lnTo>
                      <a:pt x="427" y="277"/>
                    </a:lnTo>
                    <a:lnTo>
                      <a:pt x="427" y="278"/>
                    </a:lnTo>
                    <a:lnTo>
                      <a:pt x="427" y="279"/>
                    </a:lnTo>
                    <a:lnTo>
                      <a:pt x="427" y="280"/>
                    </a:lnTo>
                    <a:lnTo>
                      <a:pt x="427" y="283"/>
                    </a:lnTo>
                    <a:lnTo>
                      <a:pt x="427" y="285"/>
                    </a:lnTo>
                    <a:lnTo>
                      <a:pt x="427" y="289"/>
                    </a:lnTo>
                    <a:lnTo>
                      <a:pt x="430" y="289"/>
                    </a:lnTo>
                    <a:lnTo>
                      <a:pt x="434" y="289"/>
                    </a:lnTo>
                    <a:lnTo>
                      <a:pt x="436" y="289"/>
                    </a:lnTo>
                    <a:lnTo>
                      <a:pt x="436" y="292"/>
                    </a:lnTo>
                    <a:lnTo>
                      <a:pt x="436" y="294"/>
                    </a:lnTo>
                    <a:lnTo>
                      <a:pt x="436" y="297"/>
                    </a:lnTo>
                    <a:lnTo>
                      <a:pt x="436" y="298"/>
                    </a:lnTo>
                    <a:lnTo>
                      <a:pt x="436" y="300"/>
                    </a:lnTo>
                    <a:lnTo>
                      <a:pt x="436" y="303"/>
                    </a:lnTo>
                    <a:lnTo>
                      <a:pt x="436" y="307"/>
                    </a:lnTo>
                    <a:lnTo>
                      <a:pt x="436" y="310"/>
                    </a:lnTo>
                    <a:lnTo>
                      <a:pt x="436" y="311"/>
                    </a:lnTo>
                    <a:lnTo>
                      <a:pt x="436" y="314"/>
                    </a:lnTo>
                    <a:lnTo>
                      <a:pt x="436" y="317"/>
                    </a:lnTo>
                    <a:lnTo>
                      <a:pt x="436" y="319"/>
                    </a:lnTo>
                    <a:lnTo>
                      <a:pt x="436" y="320"/>
                    </a:lnTo>
                    <a:lnTo>
                      <a:pt x="436" y="324"/>
                    </a:lnTo>
                    <a:lnTo>
                      <a:pt x="436" y="325"/>
                    </a:lnTo>
                    <a:lnTo>
                      <a:pt x="436" y="326"/>
                    </a:lnTo>
                    <a:lnTo>
                      <a:pt x="436" y="327"/>
                    </a:lnTo>
                    <a:lnTo>
                      <a:pt x="436" y="328"/>
                    </a:lnTo>
                    <a:lnTo>
                      <a:pt x="436" y="335"/>
                    </a:lnTo>
                    <a:lnTo>
                      <a:pt x="436" y="338"/>
                    </a:lnTo>
                    <a:lnTo>
                      <a:pt x="436" y="339"/>
                    </a:lnTo>
                    <a:lnTo>
                      <a:pt x="436" y="343"/>
                    </a:lnTo>
                    <a:lnTo>
                      <a:pt x="436" y="345"/>
                    </a:lnTo>
                    <a:lnTo>
                      <a:pt x="436" y="346"/>
                    </a:lnTo>
                    <a:lnTo>
                      <a:pt x="436" y="350"/>
                    </a:lnTo>
                    <a:lnTo>
                      <a:pt x="436" y="352"/>
                    </a:lnTo>
                    <a:lnTo>
                      <a:pt x="436" y="353"/>
                    </a:lnTo>
                    <a:lnTo>
                      <a:pt x="436" y="357"/>
                    </a:lnTo>
                    <a:lnTo>
                      <a:pt x="436" y="359"/>
                    </a:lnTo>
                    <a:lnTo>
                      <a:pt x="436" y="362"/>
                    </a:lnTo>
                    <a:lnTo>
                      <a:pt x="436" y="363"/>
                    </a:lnTo>
                    <a:lnTo>
                      <a:pt x="435" y="363"/>
                    </a:lnTo>
                    <a:lnTo>
                      <a:pt x="434" y="362"/>
                    </a:lnTo>
                    <a:lnTo>
                      <a:pt x="432" y="362"/>
                    </a:lnTo>
                    <a:lnTo>
                      <a:pt x="431" y="362"/>
                    </a:lnTo>
                    <a:lnTo>
                      <a:pt x="430" y="362"/>
                    </a:lnTo>
                    <a:lnTo>
                      <a:pt x="428" y="362"/>
                    </a:lnTo>
                    <a:lnTo>
                      <a:pt x="427" y="362"/>
                    </a:lnTo>
                    <a:lnTo>
                      <a:pt x="424" y="362"/>
                    </a:lnTo>
                    <a:lnTo>
                      <a:pt x="423" y="362"/>
                    </a:lnTo>
                    <a:lnTo>
                      <a:pt x="421" y="362"/>
                    </a:lnTo>
                    <a:lnTo>
                      <a:pt x="420" y="362"/>
                    </a:lnTo>
                    <a:lnTo>
                      <a:pt x="417" y="362"/>
                    </a:lnTo>
                    <a:lnTo>
                      <a:pt x="416" y="362"/>
                    </a:lnTo>
                    <a:lnTo>
                      <a:pt x="415" y="362"/>
                    </a:lnTo>
                    <a:lnTo>
                      <a:pt x="410" y="362"/>
                    </a:lnTo>
                    <a:lnTo>
                      <a:pt x="409" y="362"/>
                    </a:lnTo>
                    <a:lnTo>
                      <a:pt x="408" y="362"/>
                    </a:lnTo>
                    <a:lnTo>
                      <a:pt x="407" y="362"/>
                    </a:lnTo>
                    <a:lnTo>
                      <a:pt x="403" y="362"/>
                    </a:lnTo>
                    <a:lnTo>
                      <a:pt x="401" y="362"/>
                    </a:lnTo>
                    <a:lnTo>
                      <a:pt x="400" y="362"/>
                    </a:lnTo>
                    <a:lnTo>
                      <a:pt x="400" y="364"/>
                    </a:lnTo>
                    <a:lnTo>
                      <a:pt x="400" y="366"/>
                    </a:lnTo>
                    <a:lnTo>
                      <a:pt x="400" y="368"/>
                    </a:lnTo>
                    <a:lnTo>
                      <a:pt x="400" y="370"/>
                    </a:lnTo>
                    <a:lnTo>
                      <a:pt x="400" y="371"/>
                    </a:lnTo>
                    <a:lnTo>
                      <a:pt x="400" y="373"/>
                    </a:lnTo>
                    <a:lnTo>
                      <a:pt x="400" y="374"/>
                    </a:lnTo>
                    <a:lnTo>
                      <a:pt x="400" y="377"/>
                    </a:lnTo>
                    <a:lnTo>
                      <a:pt x="400" y="380"/>
                    </a:lnTo>
                    <a:lnTo>
                      <a:pt x="400" y="381"/>
                    </a:lnTo>
                    <a:lnTo>
                      <a:pt x="400" y="382"/>
                    </a:lnTo>
                    <a:lnTo>
                      <a:pt x="400" y="385"/>
                    </a:lnTo>
                    <a:lnTo>
                      <a:pt x="400" y="388"/>
                    </a:lnTo>
                    <a:lnTo>
                      <a:pt x="400" y="392"/>
                    </a:lnTo>
                    <a:lnTo>
                      <a:pt x="400" y="396"/>
                    </a:lnTo>
                    <a:lnTo>
                      <a:pt x="400" y="401"/>
                    </a:lnTo>
                    <a:lnTo>
                      <a:pt x="399" y="401"/>
                    </a:lnTo>
                    <a:lnTo>
                      <a:pt x="397" y="401"/>
                    </a:lnTo>
                    <a:lnTo>
                      <a:pt x="396" y="401"/>
                    </a:lnTo>
                    <a:lnTo>
                      <a:pt x="393" y="401"/>
                    </a:lnTo>
                    <a:lnTo>
                      <a:pt x="390" y="401"/>
                    </a:lnTo>
                    <a:lnTo>
                      <a:pt x="388" y="400"/>
                    </a:lnTo>
                    <a:lnTo>
                      <a:pt x="382" y="400"/>
                    </a:lnTo>
                    <a:lnTo>
                      <a:pt x="381" y="400"/>
                    </a:lnTo>
                    <a:lnTo>
                      <a:pt x="378" y="400"/>
                    </a:lnTo>
                    <a:lnTo>
                      <a:pt x="375" y="400"/>
                    </a:lnTo>
                    <a:lnTo>
                      <a:pt x="367" y="400"/>
                    </a:lnTo>
                    <a:lnTo>
                      <a:pt x="366" y="400"/>
                    </a:lnTo>
                    <a:lnTo>
                      <a:pt x="362" y="400"/>
                    </a:lnTo>
                    <a:lnTo>
                      <a:pt x="362" y="401"/>
                    </a:lnTo>
                    <a:lnTo>
                      <a:pt x="362" y="402"/>
                    </a:lnTo>
                    <a:lnTo>
                      <a:pt x="362" y="403"/>
                    </a:lnTo>
                    <a:lnTo>
                      <a:pt x="362" y="407"/>
                    </a:lnTo>
                    <a:lnTo>
                      <a:pt x="362" y="408"/>
                    </a:lnTo>
                    <a:lnTo>
                      <a:pt x="362" y="409"/>
                    </a:lnTo>
                    <a:lnTo>
                      <a:pt x="362" y="411"/>
                    </a:lnTo>
                    <a:lnTo>
                      <a:pt x="362" y="415"/>
                    </a:lnTo>
                    <a:lnTo>
                      <a:pt x="362" y="417"/>
                    </a:lnTo>
                    <a:lnTo>
                      <a:pt x="362" y="418"/>
                    </a:lnTo>
                    <a:lnTo>
                      <a:pt x="362" y="419"/>
                    </a:lnTo>
                    <a:lnTo>
                      <a:pt x="362" y="422"/>
                    </a:lnTo>
                    <a:lnTo>
                      <a:pt x="362" y="423"/>
                    </a:lnTo>
                    <a:lnTo>
                      <a:pt x="362" y="424"/>
                    </a:lnTo>
                    <a:lnTo>
                      <a:pt x="362" y="425"/>
                    </a:lnTo>
                    <a:lnTo>
                      <a:pt x="362" y="428"/>
                    </a:lnTo>
                    <a:lnTo>
                      <a:pt x="362" y="429"/>
                    </a:lnTo>
                    <a:lnTo>
                      <a:pt x="362" y="430"/>
                    </a:lnTo>
                    <a:lnTo>
                      <a:pt x="362" y="433"/>
                    </a:lnTo>
                    <a:lnTo>
                      <a:pt x="362" y="436"/>
                    </a:lnTo>
                    <a:lnTo>
                      <a:pt x="362" y="438"/>
                    </a:lnTo>
                    <a:lnTo>
                      <a:pt x="362" y="439"/>
                    </a:lnTo>
                    <a:lnTo>
                      <a:pt x="362" y="440"/>
                    </a:lnTo>
                    <a:lnTo>
                      <a:pt x="362" y="445"/>
                    </a:lnTo>
                    <a:lnTo>
                      <a:pt x="362" y="446"/>
                    </a:lnTo>
                    <a:lnTo>
                      <a:pt x="362" y="449"/>
                    </a:lnTo>
                    <a:lnTo>
                      <a:pt x="362" y="451"/>
                    </a:lnTo>
                    <a:lnTo>
                      <a:pt x="362" y="452"/>
                    </a:lnTo>
                    <a:lnTo>
                      <a:pt x="362" y="454"/>
                    </a:lnTo>
                    <a:lnTo>
                      <a:pt x="362" y="457"/>
                    </a:lnTo>
                    <a:lnTo>
                      <a:pt x="362" y="461"/>
                    </a:lnTo>
                    <a:lnTo>
                      <a:pt x="362" y="464"/>
                    </a:lnTo>
                    <a:lnTo>
                      <a:pt x="362" y="466"/>
                    </a:lnTo>
                    <a:lnTo>
                      <a:pt x="362" y="467"/>
                    </a:lnTo>
                    <a:lnTo>
                      <a:pt x="362" y="468"/>
                    </a:lnTo>
                    <a:lnTo>
                      <a:pt x="362" y="470"/>
                    </a:lnTo>
                    <a:lnTo>
                      <a:pt x="362" y="471"/>
                    </a:lnTo>
                    <a:lnTo>
                      <a:pt x="362" y="475"/>
                    </a:lnTo>
                    <a:lnTo>
                      <a:pt x="362" y="477"/>
                    </a:lnTo>
                    <a:lnTo>
                      <a:pt x="362" y="479"/>
                    </a:lnTo>
                    <a:lnTo>
                      <a:pt x="362" y="485"/>
                    </a:lnTo>
                    <a:lnTo>
                      <a:pt x="362" y="486"/>
                    </a:lnTo>
                    <a:lnTo>
                      <a:pt x="362" y="487"/>
                    </a:lnTo>
                    <a:lnTo>
                      <a:pt x="362" y="491"/>
                    </a:lnTo>
                    <a:lnTo>
                      <a:pt x="362" y="494"/>
                    </a:lnTo>
                    <a:lnTo>
                      <a:pt x="364" y="496"/>
                    </a:lnTo>
                    <a:lnTo>
                      <a:pt x="364" y="498"/>
                    </a:lnTo>
                    <a:lnTo>
                      <a:pt x="364" y="499"/>
                    </a:lnTo>
                    <a:lnTo>
                      <a:pt x="364" y="503"/>
                    </a:lnTo>
                    <a:lnTo>
                      <a:pt x="364" y="508"/>
                    </a:lnTo>
                    <a:lnTo>
                      <a:pt x="364" y="509"/>
                    </a:lnTo>
                    <a:lnTo>
                      <a:pt x="364" y="510"/>
                    </a:lnTo>
                    <a:lnTo>
                      <a:pt x="364" y="513"/>
                    </a:lnTo>
                    <a:lnTo>
                      <a:pt x="364" y="514"/>
                    </a:lnTo>
                    <a:lnTo>
                      <a:pt x="364" y="517"/>
                    </a:lnTo>
                    <a:lnTo>
                      <a:pt x="364" y="520"/>
                    </a:lnTo>
                    <a:lnTo>
                      <a:pt x="364" y="523"/>
                    </a:lnTo>
                    <a:lnTo>
                      <a:pt x="364" y="524"/>
                    </a:lnTo>
                    <a:lnTo>
                      <a:pt x="364" y="528"/>
                    </a:lnTo>
                    <a:lnTo>
                      <a:pt x="364" y="530"/>
                    </a:lnTo>
                    <a:lnTo>
                      <a:pt x="364" y="533"/>
                    </a:lnTo>
                    <a:lnTo>
                      <a:pt x="364" y="534"/>
                    </a:lnTo>
                    <a:lnTo>
                      <a:pt x="364" y="535"/>
                    </a:lnTo>
                    <a:lnTo>
                      <a:pt x="364" y="536"/>
                    </a:lnTo>
                    <a:lnTo>
                      <a:pt x="364" y="540"/>
                    </a:lnTo>
                    <a:lnTo>
                      <a:pt x="364" y="541"/>
                    </a:lnTo>
                    <a:lnTo>
                      <a:pt x="364" y="542"/>
                    </a:lnTo>
                    <a:lnTo>
                      <a:pt x="364" y="544"/>
                    </a:lnTo>
                    <a:lnTo>
                      <a:pt x="364" y="545"/>
                    </a:lnTo>
                    <a:lnTo>
                      <a:pt x="364" y="548"/>
                    </a:lnTo>
                    <a:lnTo>
                      <a:pt x="364" y="551"/>
                    </a:lnTo>
                    <a:lnTo>
                      <a:pt x="362" y="551"/>
                    </a:lnTo>
                    <a:lnTo>
                      <a:pt x="357" y="551"/>
                    </a:lnTo>
                    <a:lnTo>
                      <a:pt x="354" y="551"/>
                    </a:lnTo>
                    <a:lnTo>
                      <a:pt x="353" y="551"/>
                    </a:lnTo>
                    <a:lnTo>
                      <a:pt x="350" y="551"/>
                    </a:lnTo>
                    <a:lnTo>
                      <a:pt x="346" y="551"/>
                    </a:lnTo>
                    <a:lnTo>
                      <a:pt x="345" y="551"/>
                    </a:lnTo>
                    <a:lnTo>
                      <a:pt x="343" y="551"/>
                    </a:lnTo>
                    <a:lnTo>
                      <a:pt x="341" y="551"/>
                    </a:lnTo>
                    <a:lnTo>
                      <a:pt x="340" y="551"/>
                    </a:lnTo>
                    <a:lnTo>
                      <a:pt x="334" y="551"/>
                    </a:lnTo>
                    <a:lnTo>
                      <a:pt x="333" y="551"/>
                    </a:lnTo>
                    <a:lnTo>
                      <a:pt x="332" y="551"/>
                    </a:lnTo>
                    <a:lnTo>
                      <a:pt x="329" y="551"/>
                    </a:lnTo>
                    <a:lnTo>
                      <a:pt x="326" y="551"/>
                    </a:lnTo>
                    <a:lnTo>
                      <a:pt x="325" y="552"/>
                    </a:lnTo>
                    <a:lnTo>
                      <a:pt x="323" y="552"/>
                    </a:lnTo>
                    <a:lnTo>
                      <a:pt x="322" y="552"/>
                    </a:lnTo>
                    <a:lnTo>
                      <a:pt x="320" y="552"/>
                    </a:lnTo>
                    <a:lnTo>
                      <a:pt x="318" y="552"/>
                    </a:lnTo>
                    <a:lnTo>
                      <a:pt x="318" y="551"/>
                    </a:lnTo>
                    <a:lnTo>
                      <a:pt x="318" y="549"/>
                    </a:lnTo>
                    <a:lnTo>
                      <a:pt x="319" y="547"/>
                    </a:lnTo>
                    <a:lnTo>
                      <a:pt x="319" y="544"/>
                    </a:lnTo>
                    <a:lnTo>
                      <a:pt x="319" y="542"/>
                    </a:lnTo>
                    <a:lnTo>
                      <a:pt x="320" y="542"/>
                    </a:lnTo>
                    <a:lnTo>
                      <a:pt x="320" y="538"/>
                    </a:lnTo>
                    <a:lnTo>
                      <a:pt x="322" y="536"/>
                    </a:lnTo>
                    <a:lnTo>
                      <a:pt x="322" y="535"/>
                    </a:lnTo>
                    <a:lnTo>
                      <a:pt x="322" y="533"/>
                    </a:lnTo>
                    <a:lnTo>
                      <a:pt x="322" y="531"/>
                    </a:lnTo>
                    <a:lnTo>
                      <a:pt x="322" y="527"/>
                    </a:lnTo>
                    <a:lnTo>
                      <a:pt x="322" y="523"/>
                    </a:lnTo>
                    <a:lnTo>
                      <a:pt x="322" y="522"/>
                    </a:lnTo>
                    <a:lnTo>
                      <a:pt x="322" y="517"/>
                    </a:lnTo>
                    <a:lnTo>
                      <a:pt x="320" y="515"/>
                    </a:lnTo>
                    <a:lnTo>
                      <a:pt x="320" y="514"/>
                    </a:lnTo>
                    <a:lnTo>
                      <a:pt x="316" y="514"/>
                    </a:lnTo>
                    <a:lnTo>
                      <a:pt x="309" y="514"/>
                    </a:lnTo>
                    <a:lnTo>
                      <a:pt x="296" y="514"/>
                    </a:lnTo>
                    <a:lnTo>
                      <a:pt x="288" y="515"/>
                    </a:lnTo>
                    <a:lnTo>
                      <a:pt x="287" y="515"/>
                    </a:lnTo>
                    <a:lnTo>
                      <a:pt x="283" y="515"/>
                    </a:lnTo>
                    <a:lnTo>
                      <a:pt x="282" y="515"/>
                    </a:lnTo>
                    <a:lnTo>
                      <a:pt x="279" y="515"/>
                    </a:lnTo>
                    <a:lnTo>
                      <a:pt x="277" y="515"/>
                    </a:lnTo>
                    <a:lnTo>
                      <a:pt x="274" y="515"/>
                    </a:lnTo>
                    <a:lnTo>
                      <a:pt x="271" y="515"/>
                    </a:lnTo>
                    <a:lnTo>
                      <a:pt x="270" y="515"/>
                    </a:lnTo>
                    <a:lnTo>
                      <a:pt x="269" y="515"/>
                    </a:lnTo>
                    <a:lnTo>
                      <a:pt x="269" y="514"/>
                    </a:lnTo>
                    <a:lnTo>
                      <a:pt x="269" y="513"/>
                    </a:lnTo>
                    <a:lnTo>
                      <a:pt x="269" y="512"/>
                    </a:lnTo>
                    <a:lnTo>
                      <a:pt x="269" y="510"/>
                    </a:lnTo>
                    <a:lnTo>
                      <a:pt x="269" y="509"/>
                    </a:lnTo>
                    <a:lnTo>
                      <a:pt x="269" y="508"/>
                    </a:lnTo>
                    <a:lnTo>
                      <a:pt x="269" y="506"/>
                    </a:lnTo>
                    <a:lnTo>
                      <a:pt x="269" y="505"/>
                    </a:lnTo>
                    <a:lnTo>
                      <a:pt x="269" y="502"/>
                    </a:lnTo>
                    <a:lnTo>
                      <a:pt x="269" y="501"/>
                    </a:lnTo>
                    <a:lnTo>
                      <a:pt x="269" y="500"/>
                    </a:lnTo>
                    <a:lnTo>
                      <a:pt x="269" y="499"/>
                    </a:lnTo>
                    <a:lnTo>
                      <a:pt x="269" y="498"/>
                    </a:lnTo>
                    <a:lnTo>
                      <a:pt x="269" y="496"/>
                    </a:lnTo>
                    <a:lnTo>
                      <a:pt x="269" y="495"/>
                    </a:lnTo>
                    <a:lnTo>
                      <a:pt x="269" y="494"/>
                    </a:lnTo>
                    <a:lnTo>
                      <a:pt x="269" y="489"/>
                    </a:lnTo>
                    <a:lnTo>
                      <a:pt x="269" y="487"/>
                    </a:lnTo>
                    <a:lnTo>
                      <a:pt x="269" y="486"/>
                    </a:lnTo>
                    <a:lnTo>
                      <a:pt x="269" y="485"/>
                    </a:lnTo>
                    <a:lnTo>
                      <a:pt x="269" y="482"/>
                    </a:lnTo>
                    <a:lnTo>
                      <a:pt x="269" y="481"/>
                    </a:lnTo>
                    <a:lnTo>
                      <a:pt x="269" y="478"/>
                    </a:lnTo>
                    <a:lnTo>
                      <a:pt x="269" y="477"/>
                    </a:lnTo>
                    <a:lnTo>
                      <a:pt x="267" y="477"/>
                    </a:lnTo>
                    <a:lnTo>
                      <a:pt x="265" y="477"/>
                    </a:lnTo>
                    <a:lnTo>
                      <a:pt x="264" y="477"/>
                    </a:lnTo>
                    <a:lnTo>
                      <a:pt x="263" y="477"/>
                    </a:lnTo>
                    <a:lnTo>
                      <a:pt x="258" y="477"/>
                    </a:lnTo>
                    <a:lnTo>
                      <a:pt x="256" y="477"/>
                    </a:lnTo>
                    <a:lnTo>
                      <a:pt x="251" y="477"/>
                    </a:lnTo>
                    <a:lnTo>
                      <a:pt x="250" y="477"/>
                    </a:lnTo>
                    <a:lnTo>
                      <a:pt x="247" y="477"/>
                    </a:lnTo>
                    <a:lnTo>
                      <a:pt x="242" y="477"/>
                    </a:lnTo>
                    <a:lnTo>
                      <a:pt x="241" y="477"/>
                    </a:lnTo>
                    <a:lnTo>
                      <a:pt x="239" y="477"/>
                    </a:lnTo>
                    <a:lnTo>
                      <a:pt x="234" y="477"/>
                    </a:lnTo>
                    <a:lnTo>
                      <a:pt x="232" y="477"/>
                    </a:lnTo>
                    <a:lnTo>
                      <a:pt x="228" y="477"/>
                    </a:lnTo>
                    <a:lnTo>
                      <a:pt x="226" y="477"/>
                    </a:lnTo>
                    <a:lnTo>
                      <a:pt x="218" y="477"/>
                    </a:lnTo>
                    <a:lnTo>
                      <a:pt x="214" y="477"/>
                    </a:lnTo>
                    <a:lnTo>
                      <a:pt x="214" y="474"/>
                    </a:lnTo>
                    <a:lnTo>
                      <a:pt x="214" y="472"/>
                    </a:lnTo>
                    <a:lnTo>
                      <a:pt x="214" y="471"/>
                    </a:lnTo>
                    <a:lnTo>
                      <a:pt x="214" y="470"/>
                    </a:lnTo>
                    <a:lnTo>
                      <a:pt x="214" y="463"/>
                    </a:lnTo>
                    <a:lnTo>
                      <a:pt x="214" y="461"/>
                    </a:lnTo>
                    <a:lnTo>
                      <a:pt x="214" y="459"/>
                    </a:lnTo>
                    <a:lnTo>
                      <a:pt x="214" y="458"/>
                    </a:lnTo>
                    <a:lnTo>
                      <a:pt x="214" y="456"/>
                    </a:lnTo>
                    <a:lnTo>
                      <a:pt x="214" y="454"/>
                    </a:lnTo>
                    <a:lnTo>
                      <a:pt x="214" y="453"/>
                    </a:lnTo>
                    <a:lnTo>
                      <a:pt x="214" y="451"/>
                    </a:lnTo>
                    <a:lnTo>
                      <a:pt x="214" y="449"/>
                    </a:lnTo>
                    <a:lnTo>
                      <a:pt x="213" y="447"/>
                    </a:lnTo>
                    <a:lnTo>
                      <a:pt x="212" y="447"/>
                    </a:lnTo>
                    <a:lnTo>
                      <a:pt x="211" y="447"/>
                    </a:lnTo>
                    <a:lnTo>
                      <a:pt x="209" y="447"/>
                    </a:lnTo>
                    <a:lnTo>
                      <a:pt x="205" y="450"/>
                    </a:lnTo>
                    <a:lnTo>
                      <a:pt x="202" y="450"/>
                    </a:lnTo>
                    <a:lnTo>
                      <a:pt x="202" y="449"/>
                    </a:lnTo>
                    <a:lnTo>
                      <a:pt x="202" y="447"/>
                    </a:lnTo>
                    <a:lnTo>
                      <a:pt x="202" y="446"/>
                    </a:lnTo>
                    <a:lnTo>
                      <a:pt x="202" y="445"/>
                    </a:lnTo>
                    <a:lnTo>
                      <a:pt x="202" y="442"/>
                    </a:lnTo>
                    <a:lnTo>
                      <a:pt x="202" y="440"/>
                    </a:lnTo>
                    <a:lnTo>
                      <a:pt x="202" y="439"/>
                    </a:lnTo>
                    <a:lnTo>
                      <a:pt x="202" y="438"/>
                    </a:lnTo>
                    <a:lnTo>
                      <a:pt x="202" y="437"/>
                    </a:lnTo>
                    <a:lnTo>
                      <a:pt x="202" y="436"/>
                    </a:lnTo>
                    <a:lnTo>
                      <a:pt x="201" y="433"/>
                    </a:lnTo>
                    <a:lnTo>
                      <a:pt x="201" y="432"/>
                    </a:lnTo>
                    <a:lnTo>
                      <a:pt x="200" y="431"/>
                    </a:lnTo>
                    <a:lnTo>
                      <a:pt x="200" y="430"/>
                    </a:lnTo>
                    <a:lnTo>
                      <a:pt x="199" y="429"/>
                    </a:lnTo>
                    <a:lnTo>
                      <a:pt x="199" y="428"/>
                    </a:lnTo>
                    <a:lnTo>
                      <a:pt x="198" y="426"/>
                    </a:lnTo>
                    <a:lnTo>
                      <a:pt x="197" y="425"/>
                    </a:lnTo>
                    <a:lnTo>
                      <a:pt x="195" y="424"/>
                    </a:lnTo>
                    <a:lnTo>
                      <a:pt x="194" y="422"/>
                    </a:lnTo>
                    <a:lnTo>
                      <a:pt x="193" y="422"/>
                    </a:lnTo>
                    <a:lnTo>
                      <a:pt x="192" y="423"/>
                    </a:lnTo>
                    <a:lnTo>
                      <a:pt x="191" y="425"/>
                    </a:lnTo>
                    <a:lnTo>
                      <a:pt x="190" y="425"/>
                    </a:lnTo>
                    <a:lnTo>
                      <a:pt x="190" y="426"/>
                    </a:lnTo>
                    <a:lnTo>
                      <a:pt x="190" y="428"/>
                    </a:lnTo>
                    <a:lnTo>
                      <a:pt x="188" y="428"/>
                    </a:lnTo>
                    <a:lnTo>
                      <a:pt x="188" y="429"/>
                    </a:lnTo>
                    <a:lnTo>
                      <a:pt x="187" y="429"/>
                    </a:lnTo>
                    <a:lnTo>
                      <a:pt x="186" y="430"/>
                    </a:lnTo>
                    <a:lnTo>
                      <a:pt x="185" y="430"/>
                    </a:lnTo>
                    <a:lnTo>
                      <a:pt x="183" y="431"/>
                    </a:lnTo>
                    <a:lnTo>
                      <a:pt x="181" y="431"/>
                    </a:lnTo>
                    <a:lnTo>
                      <a:pt x="180" y="431"/>
                    </a:lnTo>
                    <a:lnTo>
                      <a:pt x="179" y="432"/>
                    </a:lnTo>
                    <a:lnTo>
                      <a:pt x="177" y="432"/>
                    </a:lnTo>
                    <a:lnTo>
                      <a:pt x="174" y="433"/>
                    </a:lnTo>
                    <a:lnTo>
                      <a:pt x="172" y="435"/>
                    </a:lnTo>
                    <a:lnTo>
                      <a:pt x="171" y="436"/>
                    </a:lnTo>
                    <a:lnTo>
                      <a:pt x="170" y="436"/>
                    </a:lnTo>
                    <a:lnTo>
                      <a:pt x="169" y="436"/>
                    </a:lnTo>
                    <a:lnTo>
                      <a:pt x="166" y="436"/>
                    </a:lnTo>
                    <a:lnTo>
                      <a:pt x="166" y="437"/>
                    </a:lnTo>
                    <a:lnTo>
                      <a:pt x="164" y="437"/>
                    </a:lnTo>
                    <a:lnTo>
                      <a:pt x="163" y="437"/>
                    </a:lnTo>
                    <a:lnTo>
                      <a:pt x="162" y="438"/>
                    </a:lnTo>
                    <a:lnTo>
                      <a:pt x="162" y="437"/>
                    </a:lnTo>
                    <a:lnTo>
                      <a:pt x="160" y="436"/>
                    </a:lnTo>
                    <a:lnTo>
                      <a:pt x="160" y="435"/>
                    </a:lnTo>
                    <a:lnTo>
                      <a:pt x="159" y="433"/>
                    </a:lnTo>
                    <a:lnTo>
                      <a:pt x="158" y="431"/>
                    </a:lnTo>
                    <a:lnTo>
                      <a:pt x="157" y="428"/>
                    </a:lnTo>
                    <a:lnTo>
                      <a:pt x="156" y="428"/>
                    </a:lnTo>
                    <a:lnTo>
                      <a:pt x="156" y="426"/>
                    </a:lnTo>
                    <a:lnTo>
                      <a:pt x="155" y="425"/>
                    </a:lnTo>
                    <a:lnTo>
                      <a:pt x="146" y="426"/>
                    </a:lnTo>
                    <a:lnTo>
                      <a:pt x="145" y="426"/>
                    </a:lnTo>
                    <a:lnTo>
                      <a:pt x="144" y="426"/>
                    </a:lnTo>
                    <a:lnTo>
                      <a:pt x="142" y="428"/>
                    </a:lnTo>
                    <a:lnTo>
                      <a:pt x="139" y="429"/>
                    </a:lnTo>
                    <a:lnTo>
                      <a:pt x="138" y="429"/>
                    </a:lnTo>
                    <a:lnTo>
                      <a:pt x="137" y="429"/>
                    </a:lnTo>
                    <a:lnTo>
                      <a:pt x="124" y="429"/>
                    </a:lnTo>
                    <a:lnTo>
                      <a:pt x="106" y="431"/>
                    </a:lnTo>
                    <a:lnTo>
                      <a:pt x="104" y="431"/>
                    </a:lnTo>
                    <a:lnTo>
                      <a:pt x="104" y="432"/>
                    </a:lnTo>
                    <a:lnTo>
                      <a:pt x="103" y="437"/>
                    </a:lnTo>
                    <a:lnTo>
                      <a:pt x="96" y="436"/>
                    </a:lnTo>
                    <a:lnTo>
                      <a:pt x="92" y="436"/>
                    </a:lnTo>
                    <a:lnTo>
                      <a:pt x="87" y="436"/>
                    </a:lnTo>
                    <a:lnTo>
                      <a:pt x="83" y="435"/>
                    </a:lnTo>
                    <a:lnTo>
                      <a:pt x="78" y="435"/>
                    </a:lnTo>
                    <a:lnTo>
                      <a:pt x="75" y="437"/>
                    </a:lnTo>
                    <a:lnTo>
                      <a:pt x="71" y="439"/>
                    </a:lnTo>
                    <a:lnTo>
                      <a:pt x="67" y="438"/>
                    </a:lnTo>
                    <a:lnTo>
                      <a:pt x="62" y="436"/>
                    </a:lnTo>
                    <a:lnTo>
                      <a:pt x="60" y="436"/>
                    </a:lnTo>
                    <a:lnTo>
                      <a:pt x="59" y="436"/>
                    </a:lnTo>
                    <a:lnTo>
                      <a:pt x="57" y="433"/>
                    </a:lnTo>
                    <a:lnTo>
                      <a:pt x="57" y="431"/>
                    </a:lnTo>
                    <a:lnTo>
                      <a:pt x="57" y="405"/>
                    </a:lnTo>
                    <a:lnTo>
                      <a:pt x="58" y="389"/>
                    </a:lnTo>
                    <a:lnTo>
                      <a:pt x="59" y="370"/>
                    </a:lnTo>
                    <a:lnTo>
                      <a:pt x="64" y="333"/>
                    </a:lnTo>
                    <a:lnTo>
                      <a:pt x="64" y="328"/>
                    </a:lnTo>
                    <a:lnTo>
                      <a:pt x="65" y="306"/>
                    </a:lnTo>
                    <a:lnTo>
                      <a:pt x="73" y="306"/>
                    </a:lnTo>
                    <a:lnTo>
                      <a:pt x="71" y="262"/>
                    </a:lnTo>
                    <a:lnTo>
                      <a:pt x="61" y="263"/>
                    </a:lnTo>
                    <a:lnTo>
                      <a:pt x="61" y="257"/>
                    </a:lnTo>
                    <a:lnTo>
                      <a:pt x="60" y="229"/>
                    </a:lnTo>
                    <a:lnTo>
                      <a:pt x="59" y="200"/>
                    </a:lnTo>
                    <a:lnTo>
                      <a:pt x="57" y="200"/>
                    </a:lnTo>
                    <a:lnTo>
                      <a:pt x="58" y="198"/>
                    </a:lnTo>
                    <a:lnTo>
                      <a:pt x="14" y="199"/>
                    </a:lnTo>
                    <a:lnTo>
                      <a:pt x="12" y="198"/>
                    </a:lnTo>
                    <a:lnTo>
                      <a:pt x="12" y="196"/>
                    </a:lnTo>
                    <a:lnTo>
                      <a:pt x="13" y="196"/>
                    </a:lnTo>
                    <a:lnTo>
                      <a:pt x="17" y="192"/>
                    </a:lnTo>
                    <a:lnTo>
                      <a:pt x="19" y="189"/>
                    </a:lnTo>
                    <a:lnTo>
                      <a:pt x="20" y="187"/>
                    </a:lnTo>
                    <a:lnTo>
                      <a:pt x="21" y="187"/>
                    </a:lnTo>
                    <a:lnTo>
                      <a:pt x="19" y="186"/>
                    </a:lnTo>
                    <a:lnTo>
                      <a:pt x="18" y="185"/>
                    </a:lnTo>
                    <a:lnTo>
                      <a:pt x="17" y="184"/>
                    </a:lnTo>
                    <a:lnTo>
                      <a:pt x="14" y="182"/>
                    </a:lnTo>
                    <a:lnTo>
                      <a:pt x="12" y="180"/>
                    </a:lnTo>
                    <a:lnTo>
                      <a:pt x="10" y="178"/>
                    </a:lnTo>
                    <a:lnTo>
                      <a:pt x="9" y="177"/>
                    </a:lnTo>
                    <a:lnTo>
                      <a:pt x="6" y="174"/>
                    </a:lnTo>
                    <a:lnTo>
                      <a:pt x="5" y="172"/>
                    </a:lnTo>
                    <a:lnTo>
                      <a:pt x="3" y="170"/>
                    </a:lnTo>
                    <a:lnTo>
                      <a:pt x="2" y="167"/>
                    </a:lnTo>
                    <a:lnTo>
                      <a:pt x="0" y="166"/>
                    </a:lnTo>
                    <a:lnTo>
                      <a:pt x="5" y="162"/>
                    </a:lnTo>
                    <a:lnTo>
                      <a:pt x="6" y="162"/>
                    </a:lnTo>
                    <a:lnTo>
                      <a:pt x="7" y="161"/>
                    </a:lnTo>
                    <a:lnTo>
                      <a:pt x="7" y="160"/>
                    </a:lnTo>
                    <a:lnTo>
                      <a:pt x="9" y="160"/>
                    </a:lnTo>
                    <a:lnTo>
                      <a:pt x="10" y="159"/>
                    </a:lnTo>
                    <a:lnTo>
                      <a:pt x="11" y="159"/>
                    </a:lnTo>
                    <a:lnTo>
                      <a:pt x="14" y="157"/>
                    </a:lnTo>
                    <a:lnTo>
                      <a:pt x="17" y="157"/>
                    </a:lnTo>
                    <a:lnTo>
                      <a:pt x="18" y="155"/>
                    </a:lnTo>
                    <a:lnTo>
                      <a:pt x="19" y="155"/>
                    </a:lnTo>
                    <a:lnTo>
                      <a:pt x="21" y="154"/>
                    </a:lnTo>
                    <a:lnTo>
                      <a:pt x="23" y="154"/>
                    </a:lnTo>
                    <a:lnTo>
                      <a:pt x="24" y="153"/>
                    </a:lnTo>
                    <a:lnTo>
                      <a:pt x="29" y="152"/>
                    </a:lnTo>
                    <a:lnTo>
                      <a:pt x="30" y="152"/>
                    </a:lnTo>
                    <a:lnTo>
                      <a:pt x="31" y="152"/>
                    </a:lnTo>
                    <a:lnTo>
                      <a:pt x="31" y="151"/>
                    </a:lnTo>
                    <a:lnTo>
                      <a:pt x="32" y="151"/>
                    </a:lnTo>
                    <a:lnTo>
                      <a:pt x="33" y="150"/>
                    </a:lnTo>
                    <a:lnTo>
                      <a:pt x="33" y="148"/>
                    </a:lnTo>
                    <a:lnTo>
                      <a:pt x="34" y="148"/>
                    </a:lnTo>
                    <a:lnTo>
                      <a:pt x="34" y="147"/>
                    </a:lnTo>
                    <a:lnTo>
                      <a:pt x="36" y="146"/>
                    </a:lnTo>
                    <a:lnTo>
                      <a:pt x="36" y="145"/>
                    </a:lnTo>
                    <a:lnTo>
                      <a:pt x="36" y="144"/>
                    </a:lnTo>
                    <a:lnTo>
                      <a:pt x="36" y="143"/>
                    </a:lnTo>
                    <a:lnTo>
                      <a:pt x="36" y="141"/>
                    </a:lnTo>
                    <a:lnTo>
                      <a:pt x="37" y="141"/>
                    </a:lnTo>
                    <a:lnTo>
                      <a:pt x="38" y="140"/>
                    </a:lnTo>
                    <a:lnTo>
                      <a:pt x="39" y="140"/>
                    </a:lnTo>
                    <a:lnTo>
                      <a:pt x="40" y="139"/>
                    </a:lnTo>
                    <a:lnTo>
                      <a:pt x="43" y="137"/>
                    </a:lnTo>
                    <a:lnTo>
                      <a:pt x="44" y="136"/>
                    </a:lnTo>
                    <a:lnTo>
                      <a:pt x="45" y="136"/>
                    </a:lnTo>
                    <a:lnTo>
                      <a:pt x="46" y="134"/>
                    </a:lnTo>
                    <a:lnTo>
                      <a:pt x="47" y="134"/>
                    </a:lnTo>
                    <a:lnTo>
                      <a:pt x="48" y="134"/>
                    </a:lnTo>
                    <a:lnTo>
                      <a:pt x="47" y="133"/>
                    </a:lnTo>
                    <a:lnTo>
                      <a:pt x="46" y="127"/>
                    </a:lnTo>
                    <a:lnTo>
                      <a:pt x="45" y="124"/>
                    </a:lnTo>
                    <a:lnTo>
                      <a:pt x="44" y="123"/>
                    </a:lnTo>
                    <a:lnTo>
                      <a:pt x="44" y="120"/>
                    </a:lnTo>
                    <a:lnTo>
                      <a:pt x="44" y="119"/>
                    </a:lnTo>
                    <a:lnTo>
                      <a:pt x="43" y="118"/>
                    </a:lnTo>
                    <a:lnTo>
                      <a:pt x="43" y="116"/>
                    </a:lnTo>
                    <a:lnTo>
                      <a:pt x="41" y="108"/>
                    </a:lnTo>
                    <a:lnTo>
                      <a:pt x="41" y="104"/>
                    </a:lnTo>
                    <a:lnTo>
                      <a:pt x="43" y="99"/>
                    </a:lnTo>
                    <a:lnTo>
                      <a:pt x="43" y="97"/>
                    </a:lnTo>
                    <a:lnTo>
                      <a:pt x="44" y="95"/>
                    </a:lnTo>
                    <a:lnTo>
                      <a:pt x="45" y="90"/>
                    </a:lnTo>
                    <a:lnTo>
                      <a:pt x="45" y="88"/>
                    </a:lnTo>
                    <a:lnTo>
                      <a:pt x="46" y="85"/>
                    </a:lnTo>
                    <a:lnTo>
                      <a:pt x="46" y="83"/>
                    </a:lnTo>
                    <a:lnTo>
                      <a:pt x="50" y="74"/>
                    </a:lnTo>
                    <a:lnTo>
                      <a:pt x="50" y="69"/>
                    </a:lnTo>
                    <a:lnTo>
                      <a:pt x="51" y="64"/>
                    </a:lnTo>
                    <a:lnTo>
                      <a:pt x="53" y="64"/>
                    </a:lnTo>
                    <a:lnTo>
                      <a:pt x="67" y="67"/>
                    </a:lnTo>
                    <a:lnTo>
                      <a:pt x="71" y="68"/>
                    </a:lnTo>
                    <a:lnTo>
                      <a:pt x="72" y="68"/>
                    </a:lnTo>
                    <a:lnTo>
                      <a:pt x="74" y="68"/>
                    </a:lnTo>
                    <a:lnTo>
                      <a:pt x="75" y="68"/>
                    </a:lnTo>
                    <a:lnTo>
                      <a:pt x="78" y="68"/>
                    </a:lnTo>
                    <a:lnTo>
                      <a:pt x="79" y="68"/>
                    </a:lnTo>
                    <a:lnTo>
                      <a:pt x="80" y="68"/>
                    </a:lnTo>
                    <a:lnTo>
                      <a:pt x="81" y="68"/>
                    </a:lnTo>
                    <a:lnTo>
                      <a:pt x="82" y="68"/>
                    </a:lnTo>
                    <a:lnTo>
                      <a:pt x="83" y="68"/>
                    </a:lnTo>
                    <a:lnTo>
                      <a:pt x="85" y="68"/>
                    </a:lnTo>
                    <a:lnTo>
                      <a:pt x="86" y="68"/>
                    </a:lnTo>
                    <a:lnTo>
                      <a:pt x="87" y="68"/>
                    </a:lnTo>
                    <a:lnTo>
                      <a:pt x="89" y="68"/>
                    </a:lnTo>
                    <a:lnTo>
                      <a:pt x="90" y="67"/>
                    </a:lnTo>
                    <a:lnTo>
                      <a:pt x="93" y="66"/>
                    </a:lnTo>
                    <a:lnTo>
                      <a:pt x="94" y="66"/>
                    </a:lnTo>
                    <a:lnTo>
                      <a:pt x="95" y="66"/>
                    </a:lnTo>
                    <a:lnTo>
                      <a:pt x="97" y="64"/>
                    </a:lnTo>
                    <a:lnTo>
                      <a:pt x="100" y="63"/>
                    </a:lnTo>
                    <a:lnTo>
                      <a:pt x="101" y="63"/>
                    </a:lnTo>
                    <a:lnTo>
                      <a:pt x="97" y="53"/>
                    </a:lnTo>
                    <a:lnTo>
                      <a:pt x="95" y="42"/>
                    </a:lnTo>
                    <a:lnTo>
                      <a:pt x="94" y="28"/>
                    </a:lnTo>
                    <a:lnTo>
                      <a:pt x="95" y="12"/>
                    </a:lnTo>
                    <a:lnTo>
                      <a:pt x="99" y="12"/>
                    </a:lnTo>
                    <a:lnTo>
                      <a:pt x="99" y="13"/>
                    </a:lnTo>
                    <a:lnTo>
                      <a:pt x="100" y="13"/>
                    </a:lnTo>
                    <a:lnTo>
                      <a:pt x="101" y="13"/>
                    </a:lnTo>
                    <a:lnTo>
                      <a:pt x="106" y="13"/>
                    </a:lnTo>
                    <a:lnTo>
                      <a:pt x="107" y="13"/>
                    </a:lnTo>
                    <a:lnTo>
                      <a:pt x="108" y="13"/>
                    </a:lnTo>
                    <a:lnTo>
                      <a:pt x="110" y="13"/>
                    </a:lnTo>
                    <a:lnTo>
                      <a:pt x="111" y="13"/>
                    </a:lnTo>
                    <a:lnTo>
                      <a:pt x="113" y="13"/>
                    </a:lnTo>
                    <a:lnTo>
                      <a:pt x="115" y="13"/>
                    </a:lnTo>
                    <a:lnTo>
                      <a:pt x="116" y="12"/>
                    </a:lnTo>
                    <a:lnTo>
                      <a:pt x="117" y="12"/>
                    </a:lnTo>
                    <a:lnTo>
                      <a:pt x="118" y="12"/>
                    </a:lnTo>
                    <a:lnTo>
                      <a:pt x="122" y="11"/>
                    </a:lnTo>
                    <a:lnTo>
                      <a:pt x="123" y="10"/>
                    </a:lnTo>
                    <a:lnTo>
                      <a:pt x="130" y="8"/>
                    </a:lnTo>
                    <a:lnTo>
                      <a:pt x="131" y="7"/>
                    </a:lnTo>
                    <a:lnTo>
                      <a:pt x="134" y="6"/>
                    </a:lnTo>
                    <a:lnTo>
                      <a:pt x="135" y="6"/>
                    </a:lnTo>
                    <a:lnTo>
                      <a:pt x="138" y="5"/>
                    </a:lnTo>
                    <a:lnTo>
                      <a:pt x="139" y="5"/>
                    </a:lnTo>
                    <a:lnTo>
                      <a:pt x="144" y="4"/>
                    </a:lnTo>
                    <a:lnTo>
                      <a:pt x="148" y="3"/>
                    </a:lnTo>
                    <a:lnTo>
                      <a:pt x="149" y="1"/>
                    </a:lnTo>
                    <a:lnTo>
                      <a:pt x="151" y="1"/>
                    </a:lnTo>
                    <a:lnTo>
                      <a:pt x="153" y="1"/>
                    </a:lnTo>
                    <a:lnTo>
                      <a:pt x="156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2" y="0"/>
                    </a:lnTo>
                    <a:lnTo>
                      <a:pt x="163" y="0"/>
                    </a:lnTo>
                    <a:lnTo>
                      <a:pt x="166" y="0"/>
                    </a:lnTo>
                    <a:lnTo>
                      <a:pt x="170" y="1"/>
                    </a:lnTo>
                    <a:lnTo>
                      <a:pt x="172" y="1"/>
                    </a:lnTo>
                    <a:lnTo>
                      <a:pt x="174" y="1"/>
                    </a:lnTo>
                    <a:lnTo>
                      <a:pt x="177" y="1"/>
                    </a:lnTo>
                    <a:lnTo>
                      <a:pt x="179" y="3"/>
                    </a:lnTo>
                    <a:lnTo>
                      <a:pt x="183" y="3"/>
                    </a:lnTo>
                    <a:lnTo>
                      <a:pt x="185" y="3"/>
                    </a:lnTo>
                    <a:lnTo>
                      <a:pt x="187" y="4"/>
                    </a:lnTo>
                    <a:lnTo>
                      <a:pt x="191" y="5"/>
                    </a:lnTo>
                    <a:lnTo>
                      <a:pt x="193" y="5"/>
                    </a:lnTo>
                    <a:lnTo>
                      <a:pt x="195" y="6"/>
                    </a:lnTo>
                    <a:lnTo>
                      <a:pt x="198" y="6"/>
                    </a:lnTo>
                    <a:lnTo>
                      <a:pt x="202" y="8"/>
                    </a:lnTo>
                    <a:lnTo>
                      <a:pt x="204" y="8"/>
                    </a:lnTo>
                    <a:lnTo>
                      <a:pt x="205" y="10"/>
                    </a:lnTo>
                    <a:lnTo>
                      <a:pt x="206" y="10"/>
                    </a:lnTo>
                    <a:lnTo>
                      <a:pt x="207" y="11"/>
                    </a:lnTo>
                    <a:lnTo>
                      <a:pt x="208" y="11"/>
                    </a:lnTo>
                    <a:lnTo>
                      <a:pt x="211" y="1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12" name="Freeform 93">
                <a:extLst>
                  <a:ext uri="{FF2B5EF4-FFF2-40B4-BE49-F238E27FC236}">
                    <a16:creationId xmlns:a16="http://schemas.microsoft.com/office/drawing/2014/main" id="{F25E7A3B-48DF-3D42-6C76-070F9048B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409" y="2845644"/>
                <a:ext cx="944563" cy="984250"/>
              </a:xfrm>
              <a:custGeom>
                <a:avLst/>
                <a:gdLst>
                  <a:gd name="T0" fmla="*/ 592 w 595"/>
                  <a:gd name="T1" fmla="*/ 34 h 620"/>
                  <a:gd name="T2" fmla="*/ 593 w 595"/>
                  <a:gd name="T3" fmla="*/ 56 h 620"/>
                  <a:gd name="T4" fmla="*/ 593 w 595"/>
                  <a:gd name="T5" fmla="*/ 103 h 620"/>
                  <a:gd name="T6" fmla="*/ 575 w 595"/>
                  <a:gd name="T7" fmla="*/ 131 h 620"/>
                  <a:gd name="T8" fmla="*/ 560 w 595"/>
                  <a:gd name="T9" fmla="*/ 159 h 620"/>
                  <a:gd name="T10" fmla="*/ 543 w 595"/>
                  <a:gd name="T11" fmla="*/ 172 h 620"/>
                  <a:gd name="T12" fmla="*/ 518 w 595"/>
                  <a:gd name="T13" fmla="*/ 173 h 620"/>
                  <a:gd name="T14" fmla="*/ 487 w 595"/>
                  <a:gd name="T15" fmla="*/ 175 h 620"/>
                  <a:gd name="T16" fmla="*/ 488 w 595"/>
                  <a:gd name="T17" fmla="*/ 211 h 620"/>
                  <a:gd name="T18" fmla="*/ 484 w 595"/>
                  <a:gd name="T19" fmla="*/ 249 h 620"/>
                  <a:gd name="T20" fmla="*/ 456 w 595"/>
                  <a:gd name="T21" fmla="*/ 249 h 620"/>
                  <a:gd name="T22" fmla="*/ 453 w 595"/>
                  <a:gd name="T23" fmla="*/ 294 h 620"/>
                  <a:gd name="T24" fmla="*/ 454 w 595"/>
                  <a:gd name="T25" fmla="*/ 361 h 620"/>
                  <a:gd name="T26" fmla="*/ 303 w 595"/>
                  <a:gd name="T27" fmla="*/ 385 h 620"/>
                  <a:gd name="T28" fmla="*/ 304 w 595"/>
                  <a:gd name="T29" fmla="*/ 427 h 620"/>
                  <a:gd name="T30" fmla="*/ 305 w 595"/>
                  <a:gd name="T31" fmla="*/ 463 h 620"/>
                  <a:gd name="T32" fmla="*/ 306 w 595"/>
                  <a:gd name="T33" fmla="*/ 518 h 620"/>
                  <a:gd name="T34" fmla="*/ 307 w 595"/>
                  <a:gd name="T35" fmla="*/ 552 h 620"/>
                  <a:gd name="T36" fmla="*/ 307 w 595"/>
                  <a:gd name="T37" fmla="*/ 595 h 620"/>
                  <a:gd name="T38" fmla="*/ 258 w 595"/>
                  <a:gd name="T39" fmla="*/ 620 h 620"/>
                  <a:gd name="T40" fmla="*/ 225 w 595"/>
                  <a:gd name="T41" fmla="*/ 619 h 620"/>
                  <a:gd name="T42" fmla="*/ 203 w 595"/>
                  <a:gd name="T43" fmla="*/ 615 h 620"/>
                  <a:gd name="T44" fmla="*/ 177 w 595"/>
                  <a:gd name="T45" fmla="*/ 611 h 620"/>
                  <a:gd name="T46" fmla="*/ 151 w 595"/>
                  <a:gd name="T47" fmla="*/ 604 h 620"/>
                  <a:gd name="T48" fmla="*/ 130 w 595"/>
                  <a:gd name="T49" fmla="*/ 593 h 620"/>
                  <a:gd name="T50" fmla="*/ 107 w 595"/>
                  <a:gd name="T51" fmla="*/ 580 h 620"/>
                  <a:gd name="T52" fmla="*/ 76 w 595"/>
                  <a:gd name="T53" fmla="*/ 568 h 620"/>
                  <a:gd name="T54" fmla="*/ 48 w 595"/>
                  <a:gd name="T55" fmla="*/ 559 h 620"/>
                  <a:gd name="T56" fmla="*/ 14 w 595"/>
                  <a:gd name="T57" fmla="*/ 549 h 620"/>
                  <a:gd name="T58" fmla="*/ 5 w 595"/>
                  <a:gd name="T59" fmla="*/ 175 h 620"/>
                  <a:gd name="T60" fmla="*/ 76 w 595"/>
                  <a:gd name="T61" fmla="*/ 166 h 620"/>
                  <a:gd name="T62" fmla="*/ 100 w 595"/>
                  <a:gd name="T63" fmla="*/ 174 h 620"/>
                  <a:gd name="T64" fmla="*/ 119 w 595"/>
                  <a:gd name="T65" fmla="*/ 168 h 620"/>
                  <a:gd name="T66" fmla="*/ 133 w 595"/>
                  <a:gd name="T67" fmla="*/ 161 h 620"/>
                  <a:gd name="T68" fmla="*/ 140 w 595"/>
                  <a:gd name="T69" fmla="*/ 179 h 620"/>
                  <a:gd name="T70" fmla="*/ 152 w 595"/>
                  <a:gd name="T71" fmla="*/ 191 h 620"/>
                  <a:gd name="T72" fmla="*/ 170 w 595"/>
                  <a:gd name="T73" fmla="*/ 214 h 620"/>
                  <a:gd name="T74" fmla="*/ 207 w 595"/>
                  <a:gd name="T75" fmla="*/ 214 h 620"/>
                  <a:gd name="T76" fmla="*/ 207 w 595"/>
                  <a:gd name="T77" fmla="*/ 238 h 620"/>
                  <a:gd name="T78" fmla="*/ 215 w 595"/>
                  <a:gd name="T79" fmla="*/ 252 h 620"/>
                  <a:gd name="T80" fmla="*/ 260 w 595"/>
                  <a:gd name="T81" fmla="*/ 264 h 620"/>
                  <a:gd name="T82" fmla="*/ 260 w 595"/>
                  <a:gd name="T83" fmla="*/ 289 h 620"/>
                  <a:gd name="T84" fmla="*/ 291 w 595"/>
                  <a:gd name="T85" fmla="*/ 288 h 620"/>
                  <a:gd name="T86" fmla="*/ 302 w 595"/>
                  <a:gd name="T87" fmla="*/ 270 h 620"/>
                  <a:gd name="T88" fmla="*/ 302 w 595"/>
                  <a:gd name="T89" fmla="*/ 235 h 620"/>
                  <a:gd name="T90" fmla="*/ 300 w 595"/>
                  <a:gd name="T91" fmla="*/ 203 h 620"/>
                  <a:gd name="T92" fmla="*/ 300 w 595"/>
                  <a:gd name="T93" fmla="*/ 170 h 620"/>
                  <a:gd name="T94" fmla="*/ 300 w 595"/>
                  <a:gd name="T95" fmla="*/ 145 h 620"/>
                  <a:gd name="T96" fmla="*/ 331 w 595"/>
                  <a:gd name="T97" fmla="*/ 138 h 620"/>
                  <a:gd name="T98" fmla="*/ 338 w 595"/>
                  <a:gd name="T99" fmla="*/ 110 h 620"/>
                  <a:gd name="T100" fmla="*/ 354 w 595"/>
                  <a:gd name="T101" fmla="*/ 99 h 620"/>
                  <a:gd name="T102" fmla="*/ 374 w 595"/>
                  <a:gd name="T103" fmla="*/ 99 h 620"/>
                  <a:gd name="T104" fmla="*/ 374 w 595"/>
                  <a:gd name="T105" fmla="*/ 63 h 620"/>
                  <a:gd name="T106" fmla="*/ 394 w 595"/>
                  <a:gd name="T107" fmla="*/ 43 h 620"/>
                  <a:gd name="T108" fmla="*/ 430 w 595"/>
                  <a:gd name="T109" fmla="*/ 42 h 620"/>
                  <a:gd name="T110" fmla="*/ 458 w 595"/>
                  <a:gd name="T111" fmla="*/ 42 h 620"/>
                  <a:gd name="T112" fmla="*/ 495 w 595"/>
                  <a:gd name="T113" fmla="*/ 42 h 620"/>
                  <a:gd name="T114" fmla="*/ 522 w 595"/>
                  <a:gd name="T115" fmla="*/ 40 h 620"/>
                  <a:gd name="T116" fmla="*/ 525 w 595"/>
                  <a:gd name="T117" fmla="*/ 3 h 620"/>
                  <a:gd name="T118" fmla="*/ 564 w 595"/>
                  <a:gd name="T119" fmla="*/ 1 h 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95" h="620">
                    <a:moveTo>
                      <a:pt x="592" y="0"/>
                    </a:moveTo>
                    <a:lnTo>
                      <a:pt x="592" y="3"/>
                    </a:lnTo>
                    <a:lnTo>
                      <a:pt x="592" y="15"/>
                    </a:lnTo>
                    <a:lnTo>
                      <a:pt x="592" y="17"/>
                    </a:lnTo>
                    <a:lnTo>
                      <a:pt x="592" y="19"/>
                    </a:lnTo>
                    <a:lnTo>
                      <a:pt x="592" y="20"/>
                    </a:lnTo>
                    <a:lnTo>
                      <a:pt x="592" y="24"/>
                    </a:lnTo>
                    <a:lnTo>
                      <a:pt x="592" y="26"/>
                    </a:lnTo>
                    <a:lnTo>
                      <a:pt x="592" y="27"/>
                    </a:lnTo>
                    <a:lnTo>
                      <a:pt x="592" y="28"/>
                    </a:lnTo>
                    <a:lnTo>
                      <a:pt x="592" y="29"/>
                    </a:lnTo>
                    <a:lnTo>
                      <a:pt x="592" y="30"/>
                    </a:lnTo>
                    <a:lnTo>
                      <a:pt x="592" y="33"/>
                    </a:lnTo>
                    <a:lnTo>
                      <a:pt x="592" y="34"/>
                    </a:lnTo>
                    <a:lnTo>
                      <a:pt x="592" y="36"/>
                    </a:lnTo>
                    <a:lnTo>
                      <a:pt x="592" y="37"/>
                    </a:lnTo>
                    <a:lnTo>
                      <a:pt x="592" y="38"/>
                    </a:lnTo>
                    <a:lnTo>
                      <a:pt x="592" y="42"/>
                    </a:lnTo>
                    <a:lnTo>
                      <a:pt x="592" y="44"/>
                    </a:lnTo>
                    <a:lnTo>
                      <a:pt x="592" y="45"/>
                    </a:lnTo>
                    <a:lnTo>
                      <a:pt x="592" y="47"/>
                    </a:lnTo>
                    <a:lnTo>
                      <a:pt x="592" y="48"/>
                    </a:lnTo>
                    <a:lnTo>
                      <a:pt x="593" y="50"/>
                    </a:lnTo>
                    <a:lnTo>
                      <a:pt x="593" y="51"/>
                    </a:lnTo>
                    <a:lnTo>
                      <a:pt x="593" y="52"/>
                    </a:lnTo>
                    <a:lnTo>
                      <a:pt x="593" y="54"/>
                    </a:lnTo>
                    <a:lnTo>
                      <a:pt x="593" y="55"/>
                    </a:lnTo>
                    <a:lnTo>
                      <a:pt x="593" y="56"/>
                    </a:lnTo>
                    <a:lnTo>
                      <a:pt x="593" y="57"/>
                    </a:lnTo>
                    <a:lnTo>
                      <a:pt x="593" y="63"/>
                    </a:lnTo>
                    <a:lnTo>
                      <a:pt x="593" y="65"/>
                    </a:lnTo>
                    <a:lnTo>
                      <a:pt x="593" y="66"/>
                    </a:lnTo>
                    <a:lnTo>
                      <a:pt x="593" y="72"/>
                    </a:lnTo>
                    <a:lnTo>
                      <a:pt x="593" y="75"/>
                    </a:lnTo>
                    <a:lnTo>
                      <a:pt x="593" y="78"/>
                    </a:lnTo>
                    <a:lnTo>
                      <a:pt x="593" y="89"/>
                    </a:lnTo>
                    <a:lnTo>
                      <a:pt x="593" y="90"/>
                    </a:lnTo>
                    <a:lnTo>
                      <a:pt x="593" y="93"/>
                    </a:lnTo>
                    <a:lnTo>
                      <a:pt x="593" y="94"/>
                    </a:lnTo>
                    <a:lnTo>
                      <a:pt x="593" y="100"/>
                    </a:lnTo>
                    <a:lnTo>
                      <a:pt x="593" y="101"/>
                    </a:lnTo>
                    <a:lnTo>
                      <a:pt x="593" y="103"/>
                    </a:lnTo>
                    <a:lnTo>
                      <a:pt x="593" y="104"/>
                    </a:lnTo>
                    <a:lnTo>
                      <a:pt x="593" y="110"/>
                    </a:lnTo>
                    <a:lnTo>
                      <a:pt x="593" y="112"/>
                    </a:lnTo>
                    <a:lnTo>
                      <a:pt x="593" y="113"/>
                    </a:lnTo>
                    <a:lnTo>
                      <a:pt x="593" y="117"/>
                    </a:lnTo>
                    <a:lnTo>
                      <a:pt x="593" y="118"/>
                    </a:lnTo>
                    <a:lnTo>
                      <a:pt x="593" y="120"/>
                    </a:lnTo>
                    <a:lnTo>
                      <a:pt x="593" y="121"/>
                    </a:lnTo>
                    <a:lnTo>
                      <a:pt x="593" y="124"/>
                    </a:lnTo>
                    <a:lnTo>
                      <a:pt x="595" y="127"/>
                    </a:lnTo>
                    <a:lnTo>
                      <a:pt x="595" y="129"/>
                    </a:lnTo>
                    <a:lnTo>
                      <a:pt x="577" y="132"/>
                    </a:lnTo>
                    <a:lnTo>
                      <a:pt x="577" y="131"/>
                    </a:lnTo>
                    <a:lnTo>
                      <a:pt x="575" y="131"/>
                    </a:lnTo>
                    <a:lnTo>
                      <a:pt x="568" y="132"/>
                    </a:lnTo>
                    <a:lnTo>
                      <a:pt x="565" y="132"/>
                    </a:lnTo>
                    <a:lnTo>
                      <a:pt x="564" y="132"/>
                    </a:lnTo>
                    <a:lnTo>
                      <a:pt x="561" y="132"/>
                    </a:lnTo>
                    <a:lnTo>
                      <a:pt x="560" y="132"/>
                    </a:lnTo>
                    <a:lnTo>
                      <a:pt x="560" y="133"/>
                    </a:lnTo>
                    <a:lnTo>
                      <a:pt x="560" y="134"/>
                    </a:lnTo>
                    <a:lnTo>
                      <a:pt x="560" y="137"/>
                    </a:lnTo>
                    <a:lnTo>
                      <a:pt x="560" y="140"/>
                    </a:lnTo>
                    <a:lnTo>
                      <a:pt x="560" y="145"/>
                    </a:lnTo>
                    <a:lnTo>
                      <a:pt x="560" y="147"/>
                    </a:lnTo>
                    <a:lnTo>
                      <a:pt x="560" y="152"/>
                    </a:lnTo>
                    <a:lnTo>
                      <a:pt x="560" y="153"/>
                    </a:lnTo>
                    <a:lnTo>
                      <a:pt x="560" y="159"/>
                    </a:lnTo>
                    <a:lnTo>
                      <a:pt x="560" y="160"/>
                    </a:lnTo>
                    <a:lnTo>
                      <a:pt x="560" y="162"/>
                    </a:lnTo>
                    <a:lnTo>
                      <a:pt x="560" y="165"/>
                    </a:lnTo>
                    <a:lnTo>
                      <a:pt x="560" y="168"/>
                    </a:lnTo>
                    <a:lnTo>
                      <a:pt x="560" y="169"/>
                    </a:lnTo>
                    <a:lnTo>
                      <a:pt x="560" y="170"/>
                    </a:lnTo>
                    <a:lnTo>
                      <a:pt x="558" y="170"/>
                    </a:lnTo>
                    <a:lnTo>
                      <a:pt x="557" y="170"/>
                    </a:lnTo>
                    <a:lnTo>
                      <a:pt x="554" y="170"/>
                    </a:lnTo>
                    <a:lnTo>
                      <a:pt x="553" y="170"/>
                    </a:lnTo>
                    <a:lnTo>
                      <a:pt x="551" y="170"/>
                    </a:lnTo>
                    <a:lnTo>
                      <a:pt x="547" y="170"/>
                    </a:lnTo>
                    <a:lnTo>
                      <a:pt x="544" y="172"/>
                    </a:lnTo>
                    <a:lnTo>
                      <a:pt x="543" y="172"/>
                    </a:lnTo>
                    <a:lnTo>
                      <a:pt x="542" y="172"/>
                    </a:lnTo>
                    <a:lnTo>
                      <a:pt x="540" y="172"/>
                    </a:lnTo>
                    <a:lnTo>
                      <a:pt x="539" y="172"/>
                    </a:lnTo>
                    <a:lnTo>
                      <a:pt x="537" y="172"/>
                    </a:lnTo>
                    <a:lnTo>
                      <a:pt x="536" y="172"/>
                    </a:lnTo>
                    <a:lnTo>
                      <a:pt x="534" y="172"/>
                    </a:lnTo>
                    <a:lnTo>
                      <a:pt x="533" y="173"/>
                    </a:lnTo>
                    <a:lnTo>
                      <a:pt x="530" y="173"/>
                    </a:lnTo>
                    <a:lnTo>
                      <a:pt x="527" y="173"/>
                    </a:lnTo>
                    <a:lnTo>
                      <a:pt x="525" y="173"/>
                    </a:lnTo>
                    <a:lnTo>
                      <a:pt x="523" y="173"/>
                    </a:lnTo>
                    <a:lnTo>
                      <a:pt x="520" y="173"/>
                    </a:lnTo>
                    <a:lnTo>
                      <a:pt x="519" y="173"/>
                    </a:lnTo>
                    <a:lnTo>
                      <a:pt x="518" y="173"/>
                    </a:lnTo>
                    <a:lnTo>
                      <a:pt x="516" y="173"/>
                    </a:lnTo>
                    <a:lnTo>
                      <a:pt x="515" y="173"/>
                    </a:lnTo>
                    <a:lnTo>
                      <a:pt x="514" y="173"/>
                    </a:lnTo>
                    <a:lnTo>
                      <a:pt x="508" y="173"/>
                    </a:lnTo>
                    <a:lnTo>
                      <a:pt x="506" y="173"/>
                    </a:lnTo>
                    <a:lnTo>
                      <a:pt x="504" y="174"/>
                    </a:lnTo>
                    <a:lnTo>
                      <a:pt x="502" y="174"/>
                    </a:lnTo>
                    <a:lnTo>
                      <a:pt x="501" y="174"/>
                    </a:lnTo>
                    <a:lnTo>
                      <a:pt x="500" y="174"/>
                    </a:lnTo>
                    <a:lnTo>
                      <a:pt x="499" y="174"/>
                    </a:lnTo>
                    <a:lnTo>
                      <a:pt x="497" y="174"/>
                    </a:lnTo>
                    <a:lnTo>
                      <a:pt x="490" y="174"/>
                    </a:lnTo>
                    <a:lnTo>
                      <a:pt x="487" y="174"/>
                    </a:lnTo>
                    <a:lnTo>
                      <a:pt x="487" y="175"/>
                    </a:lnTo>
                    <a:lnTo>
                      <a:pt x="487" y="179"/>
                    </a:lnTo>
                    <a:lnTo>
                      <a:pt x="487" y="180"/>
                    </a:lnTo>
                    <a:lnTo>
                      <a:pt x="487" y="181"/>
                    </a:lnTo>
                    <a:lnTo>
                      <a:pt x="487" y="186"/>
                    </a:lnTo>
                    <a:lnTo>
                      <a:pt x="487" y="187"/>
                    </a:lnTo>
                    <a:lnTo>
                      <a:pt x="487" y="188"/>
                    </a:lnTo>
                    <a:lnTo>
                      <a:pt x="487" y="191"/>
                    </a:lnTo>
                    <a:lnTo>
                      <a:pt x="487" y="194"/>
                    </a:lnTo>
                    <a:lnTo>
                      <a:pt x="487" y="196"/>
                    </a:lnTo>
                    <a:lnTo>
                      <a:pt x="487" y="197"/>
                    </a:lnTo>
                    <a:lnTo>
                      <a:pt x="487" y="198"/>
                    </a:lnTo>
                    <a:lnTo>
                      <a:pt x="487" y="201"/>
                    </a:lnTo>
                    <a:lnTo>
                      <a:pt x="488" y="209"/>
                    </a:lnTo>
                    <a:lnTo>
                      <a:pt x="488" y="211"/>
                    </a:lnTo>
                    <a:lnTo>
                      <a:pt x="488" y="212"/>
                    </a:lnTo>
                    <a:lnTo>
                      <a:pt x="488" y="214"/>
                    </a:lnTo>
                    <a:lnTo>
                      <a:pt x="488" y="222"/>
                    </a:lnTo>
                    <a:lnTo>
                      <a:pt x="488" y="225"/>
                    </a:lnTo>
                    <a:lnTo>
                      <a:pt x="488" y="230"/>
                    </a:lnTo>
                    <a:lnTo>
                      <a:pt x="488" y="231"/>
                    </a:lnTo>
                    <a:lnTo>
                      <a:pt x="488" y="235"/>
                    </a:lnTo>
                    <a:lnTo>
                      <a:pt x="488" y="237"/>
                    </a:lnTo>
                    <a:lnTo>
                      <a:pt x="488" y="244"/>
                    </a:lnTo>
                    <a:lnTo>
                      <a:pt x="488" y="245"/>
                    </a:lnTo>
                    <a:lnTo>
                      <a:pt x="488" y="246"/>
                    </a:lnTo>
                    <a:lnTo>
                      <a:pt x="488" y="249"/>
                    </a:lnTo>
                    <a:lnTo>
                      <a:pt x="487" y="249"/>
                    </a:lnTo>
                    <a:lnTo>
                      <a:pt x="484" y="249"/>
                    </a:lnTo>
                    <a:lnTo>
                      <a:pt x="483" y="249"/>
                    </a:lnTo>
                    <a:lnTo>
                      <a:pt x="481" y="249"/>
                    </a:lnTo>
                    <a:lnTo>
                      <a:pt x="480" y="249"/>
                    </a:lnTo>
                    <a:lnTo>
                      <a:pt x="479" y="249"/>
                    </a:lnTo>
                    <a:lnTo>
                      <a:pt x="478" y="249"/>
                    </a:lnTo>
                    <a:lnTo>
                      <a:pt x="475" y="249"/>
                    </a:lnTo>
                    <a:lnTo>
                      <a:pt x="474" y="249"/>
                    </a:lnTo>
                    <a:lnTo>
                      <a:pt x="473" y="249"/>
                    </a:lnTo>
                    <a:lnTo>
                      <a:pt x="472" y="249"/>
                    </a:lnTo>
                    <a:lnTo>
                      <a:pt x="471" y="249"/>
                    </a:lnTo>
                    <a:lnTo>
                      <a:pt x="470" y="249"/>
                    </a:lnTo>
                    <a:lnTo>
                      <a:pt x="466" y="249"/>
                    </a:lnTo>
                    <a:lnTo>
                      <a:pt x="464" y="249"/>
                    </a:lnTo>
                    <a:lnTo>
                      <a:pt x="456" y="249"/>
                    </a:lnTo>
                    <a:lnTo>
                      <a:pt x="451" y="249"/>
                    </a:lnTo>
                    <a:lnTo>
                      <a:pt x="452" y="258"/>
                    </a:lnTo>
                    <a:lnTo>
                      <a:pt x="452" y="259"/>
                    </a:lnTo>
                    <a:lnTo>
                      <a:pt x="452" y="267"/>
                    </a:lnTo>
                    <a:lnTo>
                      <a:pt x="452" y="270"/>
                    </a:lnTo>
                    <a:lnTo>
                      <a:pt x="452" y="272"/>
                    </a:lnTo>
                    <a:lnTo>
                      <a:pt x="452" y="275"/>
                    </a:lnTo>
                    <a:lnTo>
                      <a:pt x="452" y="277"/>
                    </a:lnTo>
                    <a:lnTo>
                      <a:pt x="452" y="279"/>
                    </a:lnTo>
                    <a:lnTo>
                      <a:pt x="452" y="281"/>
                    </a:lnTo>
                    <a:lnTo>
                      <a:pt x="452" y="285"/>
                    </a:lnTo>
                    <a:lnTo>
                      <a:pt x="452" y="286"/>
                    </a:lnTo>
                    <a:lnTo>
                      <a:pt x="452" y="288"/>
                    </a:lnTo>
                    <a:lnTo>
                      <a:pt x="453" y="294"/>
                    </a:lnTo>
                    <a:lnTo>
                      <a:pt x="453" y="295"/>
                    </a:lnTo>
                    <a:lnTo>
                      <a:pt x="453" y="298"/>
                    </a:lnTo>
                    <a:lnTo>
                      <a:pt x="453" y="303"/>
                    </a:lnTo>
                    <a:lnTo>
                      <a:pt x="453" y="305"/>
                    </a:lnTo>
                    <a:lnTo>
                      <a:pt x="453" y="308"/>
                    </a:lnTo>
                    <a:lnTo>
                      <a:pt x="453" y="314"/>
                    </a:lnTo>
                    <a:lnTo>
                      <a:pt x="453" y="320"/>
                    </a:lnTo>
                    <a:lnTo>
                      <a:pt x="453" y="323"/>
                    </a:lnTo>
                    <a:lnTo>
                      <a:pt x="454" y="333"/>
                    </a:lnTo>
                    <a:lnTo>
                      <a:pt x="454" y="336"/>
                    </a:lnTo>
                    <a:lnTo>
                      <a:pt x="454" y="342"/>
                    </a:lnTo>
                    <a:lnTo>
                      <a:pt x="454" y="356"/>
                    </a:lnTo>
                    <a:lnTo>
                      <a:pt x="454" y="358"/>
                    </a:lnTo>
                    <a:lnTo>
                      <a:pt x="454" y="361"/>
                    </a:lnTo>
                    <a:lnTo>
                      <a:pt x="454" y="364"/>
                    </a:lnTo>
                    <a:lnTo>
                      <a:pt x="456" y="376"/>
                    </a:lnTo>
                    <a:lnTo>
                      <a:pt x="456" y="381"/>
                    </a:lnTo>
                    <a:lnTo>
                      <a:pt x="437" y="381"/>
                    </a:lnTo>
                    <a:lnTo>
                      <a:pt x="429" y="382"/>
                    </a:lnTo>
                    <a:lnTo>
                      <a:pt x="402" y="382"/>
                    </a:lnTo>
                    <a:lnTo>
                      <a:pt x="381" y="383"/>
                    </a:lnTo>
                    <a:lnTo>
                      <a:pt x="380" y="383"/>
                    </a:lnTo>
                    <a:lnTo>
                      <a:pt x="367" y="384"/>
                    </a:lnTo>
                    <a:lnTo>
                      <a:pt x="362" y="384"/>
                    </a:lnTo>
                    <a:lnTo>
                      <a:pt x="358" y="384"/>
                    </a:lnTo>
                    <a:lnTo>
                      <a:pt x="331" y="384"/>
                    </a:lnTo>
                    <a:lnTo>
                      <a:pt x="325" y="384"/>
                    </a:lnTo>
                    <a:lnTo>
                      <a:pt x="303" y="385"/>
                    </a:lnTo>
                    <a:lnTo>
                      <a:pt x="303" y="386"/>
                    </a:lnTo>
                    <a:lnTo>
                      <a:pt x="303" y="388"/>
                    </a:lnTo>
                    <a:lnTo>
                      <a:pt x="303" y="390"/>
                    </a:lnTo>
                    <a:lnTo>
                      <a:pt x="303" y="393"/>
                    </a:lnTo>
                    <a:lnTo>
                      <a:pt x="303" y="396"/>
                    </a:lnTo>
                    <a:lnTo>
                      <a:pt x="303" y="397"/>
                    </a:lnTo>
                    <a:lnTo>
                      <a:pt x="303" y="403"/>
                    </a:lnTo>
                    <a:lnTo>
                      <a:pt x="303" y="407"/>
                    </a:lnTo>
                    <a:lnTo>
                      <a:pt x="304" y="411"/>
                    </a:lnTo>
                    <a:lnTo>
                      <a:pt x="304" y="414"/>
                    </a:lnTo>
                    <a:lnTo>
                      <a:pt x="304" y="420"/>
                    </a:lnTo>
                    <a:lnTo>
                      <a:pt x="304" y="425"/>
                    </a:lnTo>
                    <a:lnTo>
                      <a:pt x="304" y="426"/>
                    </a:lnTo>
                    <a:lnTo>
                      <a:pt x="304" y="427"/>
                    </a:lnTo>
                    <a:lnTo>
                      <a:pt x="304" y="428"/>
                    </a:lnTo>
                    <a:lnTo>
                      <a:pt x="304" y="430"/>
                    </a:lnTo>
                    <a:lnTo>
                      <a:pt x="304" y="431"/>
                    </a:lnTo>
                    <a:lnTo>
                      <a:pt x="304" y="432"/>
                    </a:lnTo>
                    <a:lnTo>
                      <a:pt x="304" y="433"/>
                    </a:lnTo>
                    <a:lnTo>
                      <a:pt x="304" y="434"/>
                    </a:lnTo>
                    <a:lnTo>
                      <a:pt x="304" y="438"/>
                    </a:lnTo>
                    <a:lnTo>
                      <a:pt x="304" y="439"/>
                    </a:lnTo>
                    <a:lnTo>
                      <a:pt x="304" y="441"/>
                    </a:lnTo>
                    <a:lnTo>
                      <a:pt x="304" y="444"/>
                    </a:lnTo>
                    <a:lnTo>
                      <a:pt x="304" y="447"/>
                    </a:lnTo>
                    <a:lnTo>
                      <a:pt x="305" y="454"/>
                    </a:lnTo>
                    <a:lnTo>
                      <a:pt x="305" y="459"/>
                    </a:lnTo>
                    <a:lnTo>
                      <a:pt x="305" y="463"/>
                    </a:lnTo>
                    <a:lnTo>
                      <a:pt x="305" y="465"/>
                    </a:lnTo>
                    <a:lnTo>
                      <a:pt x="305" y="470"/>
                    </a:lnTo>
                    <a:lnTo>
                      <a:pt x="305" y="474"/>
                    </a:lnTo>
                    <a:lnTo>
                      <a:pt x="305" y="477"/>
                    </a:lnTo>
                    <a:lnTo>
                      <a:pt x="305" y="479"/>
                    </a:lnTo>
                    <a:lnTo>
                      <a:pt x="305" y="480"/>
                    </a:lnTo>
                    <a:lnTo>
                      <a:pt x="305" y="484"/>
                    </a:lnTo>
                    <a:lnTo>
                      <a:pt x="305" y="489"/>
                    </a:lnTo>
                    <a:lnTo>
                      <a:pt x="306" y="502"/>
                    </a:lnTo>
                    <a:lnTo>
                      <a:pt x="306" y="507"/>
                    </a:lnTo>
                    <a:lnTo>
                      <a:pt x="306" y="509"/>
                    </a:lnTo>
                    <a:lnTo>
                      <a:pt x="306" y="515"/>
                    </a:lnTo>
                    <a:lnTo>
                      <a:pt x="306" y="516"/>
                    </a:lnTo>
                    <a:lnTo>
                      <a:pt x="306" y="518"/>
                    </a:lnTo>
                    <a:lnTo>
                      <a:pt x="306" y="522"/>
                    </a:lnTo>
                    <a:lnTo>
                      <a:pt x="306" y="523"/>
                    </a:lnTo>
                    <a:lnTo>
                      <a:pt x="306" y="524"/>
                    </a:lnTo>
                    <a:lnTo>
                      <a:pt x="306" y="525"/>
                    </a:lnTo>
                    <a:lnTo>
                      <a:pt x="306" y="531"/>
                    </a:lnTo>
                    <a:lnTo>
                      <a:pt x="306" y="533"/>
                    </a:lnTo>
                    <a:lnTo>
                      <a:pt x="306" y="536"/>
                    </a:lnTo>
                    <a:lnTo>
                      <a:pt x="307" y="542"/>
                    </a:lnTo>
                    <a:lnTo>
                      <a:pt x="307" y="543"/>
                    </a:lnTo>
                    <a:lnTo>
                      <a:pt x="307" y="544"/>
                    </a:lnTo>
                    <a:lnTo>
                      <a:pt x="307" y="545"/>
                    </a:lnTo>
                    <a:lnTo>
                      <a:pt x="307" y="546"/>
                    </a:lnTo>
                    <a:lnTo>
                      <a:pt x="307" y="550"/>
                    </a:lnTo>
                    <a:lnTo>
                      <a:pt x="307" y="552"/>
                    </a:lnTo>
                    <a:lnTo>
                      <a:pt x="307" y="553"/>
                    </a:lnTo>
                    <a:lnTo>
                      <a:pt x="307" y="554"/>
                    </a:lnTo>
                    <a:lnTo>
                      <a:pt x="307" y="557"/>
                    </a:lnTo>
                    <a:lnTo>
                      <a:pt x="307" y="559"/>
                    </a:lnTo>
                    <a:lnTo>
                      <a:pt x="307" y="561"/>
                    </a:lnTo>
                    <a:lnTo>
                      <a:pt x="307" y="563"/>
                    </a:lnTo>
                    <a:lnTo>
                      <a:pt x="307" y="565"/>
                    </a:lnTo>
                    <a:lnTo>
                      <a:pt x="307" y="568"/>
                    </a:lnTo>
                    <a:lnTo>
                      <a:pt x="307" y="570"/>
                    </a:lnTo>
                    <a:lnTo>
                      <a:pt x="307" y="571"/>
                    </a:lnTo>
                    <a:lnTo>
                      <a:pt x="307" y="578"/>
                    </a:lnTo>
                    <a:lnTo>
                      <a:pt x="309" y="580"/>
                    </a:lnTo>
                    <a:lnTo>
                      <a:pt x="307" y="590"/>
                    </a:lnTo>
                    <a:lnTo>
                      <a:pt x="307" y="595"/>
                    </a:lnTo>
                    <a:lnTo>
                      <a:pt x="307" y="602"/>
                    </a:lnTo>
                    <a:lnTo>
                      <a:pt x="307" y="604"/>
                    </a:lnTo>
                    <a:lnTo>
                      <a:pt x="307" y="607"/>
                    </a:lnTo>
                    <a:lnTo>
                      <a:pt x="306" y="616"/>
                    </a:lnTo>
                    <a:lnTo>
                      <a:pt x="306" y="619"/>
                    </a:lnTo>
                    <a:lnTo>
                      <a:pt x="304" y="619"/>
                    </a:lnTo>
                    <a:lnTo>
                      <a:pt x="300" y="619"/>
                    </a:lnTo>
                    <a:lnTo>
                      <a:pt x="297" y="619"/>
                    </a:lnTo>
                    <a:lnTo>
                      <a:pt x="295" y="620"/>
                    </a:lnTo>
                    <a:lnTo>
                      <a:pt x="291" y="620"/>
                    </a:lnTo>
                    <a:lnTo>
                      <a:pt x="282" y="620"/>
                    </a:lnTo>
                    <a:lnTo>
                      <a:pt x="276" y="620"/>
                    </a:lnTo>
                    <a:lnTo>
                      <a:pt x="268" y="620"/>
                    </a:lnTo>
                    <a:lnTo>
                      <a:pt x="258" y="620"/>
                    </a:lnTo>
                    <a:lnTo>
                      <a:pt x="256" y="620"/>
                    </a:lnTo>
                    <a:lnTo>
                      <a:pt x="254" y="620"/>
                    </a:lnTo>
                    <a:lnTo>
                      <a:pt x="250" y="620"/>
                    </a:lnTo>
                    <a:lnTo>
                      <a:pt x="249" y="620"/>
                    </a:lnTo>
                    <a:lnTo>
                      <a:pt x="247" y="620"/>
                    </a:lnTo>
                    <a:lnTo>
                      <a:pt x="241" y="620"/>
                    </a:lnTo>
                    <a:lnTo>
                      <a:pt x="239" y="620"/>
                    </a:lnTo>
                    <a:lnTo>
                      <a:pt x="237" y="620"/>
                    </a:lnTo>
                    <a:lnTo>
                      <a:pt x="232" y="620"/>
                    </a:lnTo>
                    <a:lnTo>
                      <a:pt x="229" y="620"/>
                    </a:lnTo>
                    <a:lnTo>
                      <a:pt x="228" y="619"/>
                    </a:lnTo>
                    <a:lnTo>
                      <a:pt x="227" y="619"/>
                    </a:lnTo>
                    <a:lnTo>
                      <a:pt x="226" y="619"/>
                    </a:lnTo>
                    <a:lnTo>
                      <a:pt x="225" y="619"/>
                    </a:lnTo>
                    <a:lnTo>
                      <a:pt x="223" y="619"/>
                    </a:lnTo>
                    <a:lnTo>
                      <a:pt x="221" y="619"/>
                    </a:lnTo>
                    <a:lnTo>
                      <a:pt x="220" y="618"/>
                    </a:lnTo>
                    <a:lnTo>
                      <a:pt x="219" y="618"/>
                    </a:lnTo>
                    <a:lnTo>
                      <a:pt x="217" y="618"/>
                    </a:lnTo>
                    <a:lnTo>
                      <a:pt x="216" y="618"/>
                    </a:lnTo>
                    <a:lnTo>
                      <a:pt x="214" y="618"/>
                    </a:lnTo>
                    <a:lnTo>
                      <a:pt x="213" y="616"/>
                    </a:lnTo>
                    <a:lnTo>
                      <a:pt x="212" y="616"/>
                    </a:lnTo>
                    <a:lnTo>
                      <a:pt x="210" y="616"/>
                    </a:lnTo>
                    <a:lnTo>
                      <a:pt x="207" y="616"/>
                    </a:lnTo>
                    <a:lnTo>
                      <a:pt x="205" y="616"/>
                    </a:lnTo>
                    <a:lnTo>
                      <a:pt x="205" y="615"/>
                    </a:lnTo>
                    <a:lnTo>
                      <a:pt x="203" y="615"/>
                    </a:lnTo>
                    <a:lnTo>
                      <a:pt x="202" y="615"/>
                    </a:lnTo>
                    <a:lnTo>
                      <a:pt x="201" y="615"/>
                    </a:lnTo>
                    <a:lnTo>
                      <a:pt x="200" y="615"/>
                    </a:lnTo>
                    <a:lnTo>
                      <a:pt x="199" y="615"/>
                    </a:lnTo>
                    <a:lnTo>
                      <a:pt x="198" y="615"/>
                    </a:lnTo>
                    <a:lnTo>
                      <a:pt x="194" y="614"/>
                    </a:lnTo>
                    <a:lnTo>
                      <a:pt x="192" y="614"/>
                    </a:lnTo>
                    <a:lnTo>
                      <a:pt x="191" y="614"/>
                    </a:lnTo>
                    <a:lnTo>
                      <a:pt x="191" y="613"/>
                    </a:lnTo>
                    <a:lnTo>
                      <a:pt x="189" y="613"/>
                    </a:lnTo>
                    <a:lnTo>
                      <a:pt x="188" y="613"/>
                    </a:lnTo>
                    <a:lnTo>
                      <a:pt x="182" y="612"/>
                    </a:lnTo>
                    <a:lnTo>
                      <a:pt x="180" y="612"/>
                    </a:lnTo>
                    <a:lnTo>
                      <a:pt x="177" y="611"/>
                    </a:lnTo>
                    <a:lnTo>
                      <a:pt x="172" y="609"/>
                    </a:lnTo>
                    <a:lnTo>
                      <a:pt x="168" y="609"/>
                    </a:lnTo>
                    <a:lnTo>
                      <a:pt x="167" y="608"/>
                    </a:lnTo>
                    <a:lnTo>
                      <a:pt x="166" y="608"/>
                    </a:lnTo>
                    <a:lnTo>
                      <a:pt x="165" y="608"/>
                    </a:lnTo>
                    <a:lnTo>
                      <a:pt x="164" y="608"/>
                    </a:lnTo>
                    <a:lnTo>
                      <a:pt x="163" y="607"/>
                    </a:lnTo>
                    <a:lnTo>
                      <a:pt x="160" y="607"/>
                    </a:lnTo>
                    <a:lnTo>
                      <a:pt x="159" y="607"/>
                    </a:lnTo>
                    <a:lnTo>
                      <a:pt x="157" y="606"/>
                    </a:lnTo>
                    <a:lnTo>
                      <a:pt x="154" y="605"/>
                    </a:lnTo>
                    <a:lnTo>
                      <a:pt x="153" y="605"/>
                    </a:lnTo>
                    <a:lnTo>
                      <a:pt x="152" y="605"/>
                    </a:lnTo>
                    <a:lnTo>
                      <a:pt x="151" y="604"/>
                    </a:lnTo>
                    <a:lnTo>
                      <a:pt x="149" y="604"/>
                    </a:lnTo>
                    <a:lnTo>
                      <a:pt x="147" y="604"/>
                    </a:lnTo>
                    <a:lnTo>
                      <a:pt x="146" y="602"/>
                    </a:lnTo>
                    <a:lnTo>
                      <a:pt x="145" y="602"/>
                    </a:lnTo>
                    <a:lnTo>
                      <a:pt x="144" y="601"/>
                    </a:lnTo>
                    <a:lnTo>
                      <a:pt x="143" y="601"/>
                    </a:lnTo>
                    <a:lnTo>
                      <a:pt x="139" y="599"/>
                    </a:lnTo>
                    <a:lnTo>
                      <a:pt x="138" y="599"/>
                    </a:lnTo>
                    <a:lnTo>
                      <a:pt x="137" y="598"/>
                    </a:lnTo>
                    <a:lnTo>
                      <a:pt x="136" y="597"/>
                    </a:lnTo>
                    <a:lnTo>
                      <a:pt x="135" y="597"/>
                    </a:lnTo>
                    <a:lnTo>
                      <a:pt x="133" y="595"/>
                    </a:lnTo>
                    <a:lnTo>
                      <a:pt x="132" y="594"/>
                    </a:lnTo>
                    <a:lnTo>
                      <a:pt x="130" y="593"/>
                    </a:lnTo>
                    <a:lnTo>
                      <a:pt x="129" y="592"/>
                    </a:lnTo>
                    <a:lnTo>
                      <a:pt x="126" y="591"/>
                    </a:lnTo>
                    <a:lnTo>
                      <a:pt x="125" y="590"/>
                    </a:lnTo>
                    <a:lnTo>
                      <a:pt x="124" y="590"/>
                    </a:lnTo>
                    <a:lnTo>
                      <a:pt x="119" y="586"/>
                    </a:lnTo>
                    <a:lnTo>
                      <a:pt x="118" y="585"/>
                    </a:lnTo>
                    <a:lnTo>
                      <a:pt x="117" y="585"/>
                    </a:lnTo>
                    <a:lnTo>
                      <a:pt x="117" y="584"/>
                    </a:lnTo>
                    <a:lnTo>
                      <a:pt x="115" y="584"/>
                    </a:lnTo>
                    <a:lnTo>
                      <a:pt x="115" y="582"/>
                    </a:lnTo>
                    <a:lnTo>
                      <a:pt x="114" y="582"/>
                    </a:lnTo>
                    <a:lnTo>
                      <a:pt x="111" y="581"/>
                    </a:lnTo>
                    <a:lnTo>
                      <a:pt x="109" y="580"/>
                    </a:lnTo>
                    <a:lnTo>
                      <a:pt x="107" y="580"/>
                    </a:lnTo>
                    <a:lnTo>
                      <a:pt x="103" y="578"/>
                    </a:lnTo>
                    <a:lnTo>
                      <a:pt x="102" y="578"/>
                    </a:lnTo>
                    <a:lnTo>
                      <a:pt x="100" y="577"/>
                    </a:lnTo>
                    <a:lnTo>
                      <a:pt x="98" y="577"/>
                    </a:lnTo>
                    <a:lnTo>
                      <a:pt x="97" y="577"/>
                    </a:lnTo>
                    <a:lnTo>
                      <a:pt x="93" y="574"/>
                    </a:lnTo>
                    <a:lnTo>
                      <a:pt x="90" y="574"/>
                    </a:lnTo>
                    <a:lnTo>
                      <a:pt x="89" y="573"/>
                    </a:lnTo>
                    <a:lnTo>
                      <a:pt x="83" y="571"/>
                    </a:lnTo>
                    <a:lnTo>
                      <a:pt x="81" y="570"/>
                    </a:lnTo>
                    <a:lnTo>
                      <a:pt x="80" y="570"/>
                    </a:lnTo>
                    <a:lnTo>
                      <a:pt x="79" y="570"/>
                    </a:lnTo>
                    <a:lnTo>
                      <a:pt x="77" y="568"/>
                    </a:lnTo>
                    <a:lnTo>
                      <a:pt x="76" y="568"/>
                    </a:lnTo>
                    <a:lnTo>
                      <a:pt x="73" y="567"/>
                    </a:lnTo>
                    <a:lnTo>
                      <a:pt x="72" y="566"/>
                    </a:lnTo>
                    <a:lnTo>
                      <a:pt x="70" y="566"/>
                    </a:lnTo>
                    <a:lnTo>
                      <a:pt x="68" y="565"/>
                    </a:lnTo>
                    <a:lnTo>
                      <a:pt x="67" y="565"/>
                    </a:lnTo>
                    <a:lnTo>
                      <a:pt x="66" y="565"/>
                    </a:lnTo>
                    <a:lnTo>
                      <a:pt x="63" y="564"/>
                    </a:lnTo>
                    <a:lnTo>
                      <a:pt x="62" y="564"/>
                    </a:lnTo>
                    <a:lnTo>
                      <a:pt x="60" y="563"/>
                    </a:lnTo>
                    <a:lnTo>
                      <a:pt x="54" y="561"/>
                    </a:lnTo>
                    <a:lnTo>
                      <a:pt x="53" y="560"/>
                    </a:lnTo>
                    <a:lnTo>
                      <a:pt x="52" y="560"/>
                    </a:lnTo>
                    <a:lnTo>
                      <a:pt x="51" y="560"/>
                    </a:lnTo>
                    <a:lnTo>
                      <a:pt x="48" y="559"/>
                    </a:lnTo>
                    <a:lnTo>
                      <a:pt x="45" y="558"/>
                    </a:lnTo>
                    <a:lnTo>
                      <a:pt x="44" y="558"/>
                    </a:lnTo>
                    <a:lnTo>
                      <a:pt x="40" y="557"/>
                    </a:lnTo>
                    <a:lnTo>
                      <a:pt x="37" y="556"/>
                    </a:lnTo>
                    <a:lnTo>
                      <a:pt x="32" y="554"/>
                    </a:lnTo>
                    <a:lnTo>
                      <a:pt x="30" y="553"/>
                    </a:lnTo>
                    <a:lnTo>
                      <a:pt x="28" y="553"/>
                    </a:lnTo>
                    <a:lnTo>
                      <a:pt x="27" y="553"/>
                    </a:lnTo>
                    <a:lnTo>
                      <a:pt x="20" y="551"/>
                    </a:lnTo>
                    <a:lnTo>
                      <a:pt x="19" y="551"/>
                    </a:lnTo>
                    <a:lnTo>
                      <a:pt x="18" y="551"/>
                    </a:lnTo>
                    <a:lnTo>
                      <a:pt x="17" y="550"/>
                    </a:lnTo>
                    <a:lnTo>
                      <a:pt x="16" y="550"/>
                    </a:lnTo>
                    <a:lnTo>
                      <a:pt x="14" y="549"/>
                    </a:lnTo>
                    <a:lnTo>
                      <a:pt x="11" y="549"/>
                    </a:lnTo>
                    <a:lnTo>
                      <a:pt x="10" y="549"/>
                    </a:lnTo>
                    <a:lnTo>
                      <a:pt x="10" y="547"/>
                    </a:lnTo>
                    <a:lnTo>
                      <a:pt x="9" y="547"/>
                    </a:lnTo>
                    <a:lnTo>
                      <a:pt x="7" y="547"/>
                    </a:lnTo>
                    <a:lnTo>
                      <a:pt x="6" y="547"/>
                    </a:lnTo>
                    <a:lnTo>
                      <a:pt x="5" y="547"/>
                    </a:lnTo>
                    <a:lnTo>
                      <a:pt x="4" y="501"/>
                    </a:lnTo>
                    <a:lnTo>
                      <a:pt x="4" y="494"/>
                    </a:lnTo>
                    <a:lnTo>
                      <a:pt x="2" y="365"/>
                    </a:lnTo>
                    <a:lnTo>
                      <a:pt x="2" y="305"/>
                    </a:lnTo>
                    <a:lnTo>
                      <a:pt x="0" y="221"/>
                    </a:lnTo>
                    <a:lnTo>
                      <a:pt x="0" y="173"/>
                    </a:lnTo>
                    <a:lnTo>
                      <a:pt x="5" y="175"/>
                    </a:lnTo>
                    <a:lnTo>
                      <a:pt x="9" y="176"/>
                    </a:lnTo>
                    <a:lnTo>
                      <a:pt x="13" y="174"/>
                    </a:lnTo>
                    <a:lnTo>
                      <a:pt x="16" y="172"/>
                    </a:lnTo>
                    <a:lnTo>
                      <a:pt x="21" y="172"/>
                    </a:lnTo>
                    <a:lnTo>
                      <a:pt x="25" y="173"/>
                    </a:lnTo>
                    <a:lnTo>
                      <a:pt x="30" y="173"/>
                    </a:lnTo>
                    <a:lnTo>
                      <a:pt x="34" y="173"/>
                    </a:lnTo>
                    <a:lnTo>
                      <a:pt x="41" y="174"/>
                    </a:lnTo>
                    <a:lnTo>
                      <a:pt x="42" y="169"/>
                    </a:lnTo>
                    <a:lnTo>
                      <a:pt x="42" y="168"/>
                    </a:lnTo>
                    <a:lnTo>
                      <a:pt x="44" y="168"/>
                    </a:lnTo>
                    <a:lnTo>
                      <a:pt x="62" y="166"/>
                    </a:lnTo>
                    <a:lnTo>
                      <a:pt x="75" y="166"/>
                    </a:lnTo>
                    <a:lnTo>
                      <a:pt x="76" y="166"/>
                    </a:lnTo>
                    <a:lnTo>
                      <a:pt x="77" y="166"/>
                    </a:lnTo>
                    <a:lnTo>
                      <a:pt x="80" y="165"/>
                    </a:lnTo>
                    <a:lnTo>
                      <a:pt x="82" y="163"/>
                    </a:lnTo>
                    <a:lnTo>
                      <a:pt x="83" y="163"/>
                    </a:lnTo>
                    <a:lnTo>
                      <a:pt x="84" y="163"/>
                    </a:lnTo>
                    <a:lnTo>
                      <a:pt x="93" y="162"/>
                    </a:lnTo>
                    <a:lnTo>
                      <a:pt x="94" y="163"/>
                    </a:lnTo>
                    <a:lnTo>
                      <a:pt x="94" y="165"/>
                    </a:lnTo>
                    <a:lnTo>
                      <a:pt x="95" y="165"/>
                    </a:lnTo>
                    <a:lnTo>
                      <a:pt x="96" y="168"/>
                    </a:lnTo>
                    <a:lnTo>
                      <a:pt x="97" y="170"/>
                    </a:lnTo>
                    <a:lnTo>
                      <a:pt x="98" y="172"/>
                    </a:lnTo>
                    <a:lnTo>
                      <a:pt x="98" y="173"/>
                    </a:lnTo>
                    <a:lnTo>
                      <a:pt x="100" y="174"/>
                    </a:lnTo>
                    <a:lnTo>
                      <a:pt x="100" y="175"/>
                    </a:lnTo>
                    <a:lnTo>
                      <a:pt x="101" y="174"/>
                    </a:lnTo>
                    <a:lnTo>
                      <a:pt x="102" y="174"/>
                    </a:lnTo>
                    <a:lnTo>
                      <a:pt x="104" y="174"/>
                    </a:lnTo>
                    <a:lnTo>
                      <a:pt x="104" y="173"/>
                    </a:lnTo>
                    <a:lnTo>
                      <a:pt x="107" y="173"/>
                    </a:lnTo>
                    <a:lnTo>
                      <a:pt x="108" y="173"/>
                    </a:lnTo>
                    <a:lnTo>
                      <a:pt x="109" y="173"/>
                    </a:lnTo>
                    <a:lnTo>
                      <a:pt x="110" y="172"/>
                    </a:lnTo>
                    <a:lnTo>
                      <a:pt x="112" y="170"/>
                    </a:lnTo>
                    <a:lnTo>
                      <a:pt x="115" y="169"/>
                    </a:lnTo>
                    <a:lnTo>
                      <a:pt x="117" y="169"/>
                    </a:lnTo>
                    <a:lnTo>
                      <a:pt x="118" y="168"/>
                    </a:lnTo>
                    <a:lnTo>
                      <a:pt x="119" y="168"/>
                    </a:lnTo>
                    <a:lnTo>
                      <a:pt x="121" y="168"/>
                    </a:lnTo>
                    <a:lnTo>
                      <a:pt x="123" y="167"/>
                    </a:lnTo>
                    <a:lnTo>
                      <a:pt x="124" y="167"/>
                    </a:lnTo>
                    <a:lnTo>
                      <a:pt x="125" y="166"/>
                    </a:lnTo>
                    <a:lnTo>
                      <a:pt x="126" y="166"/>
                    </a:lnTo>
                    <a:lnTo>
                      <a:pt x="126" y="165"/>
                    </a:lnTo>
                    <a:lnTo>
                      <a:pt x="128" y="165"/>
                    </a:lnTo>
                    <a:lnTo>
                      <a:pt x="128" y="163"/>
                    </a:lnTo>
                    <a:lnTo>
                      <a:pt x="128" y="162"/>
                    </a:lnTo>
                    <a:lnTo>
                      <a:pt x="129" y="162"/>
                    </a:lnTo>
                    <a:lnTo>
                      <a:pt x="130" y="160"/>
                    </a:lnTo>
                    <a:lnTo>
                      <a:pt x="131" y="159"/>
                    </a:lnTo>
                    <a:lnTo>
                      <a:pt x="132" y="159"/>
                    </a:lnTo>
                    <a:lnTo>
                      <a:pt x="133" y="161"/>
                    </a:lnTo>
                    <a:lnTo>
                      <a:pt x="135" y="162"/>
                    </a:lnTo>
                    <a:lnTo>
                      <a:pt x="136" y="163"/>
                    </a:lnTo>
                    <a:lnTo>
                      <a:pt x="137" y="165"/>
                    </a:lnTo>
                    <a:lnTo>
                      <a:pt x="137" y="166"/>
                    </a:lnTo>
                    <a:lnTo>
                      <a:pt x="138" y="167"/>
                    </a:lnTo>
                    <a:lnTo>
                      <a:pt x="138" y="168"/>
                    </a:lnTo>
                    <a:lnTo>
                      <a:pt x="139" y="169"/>
                    </a:lnTo>
                    <a:lnTo>
                      <a:pt x="139" y="170"/>
                    </a:lnTo>
                    <a:lnTo>
                      <a:pt x="140" y="173"/>
                    </a:lnTo>
                    <a:lnTo>
                      <a:pt x="140" y="174"/>
                    </a:lnTo>
                    <a:lnTo>
                      <a:pt x="140" y="175"/>
                    </a:lnTo>
                    <a:lnTo>
                      <a:pt x="140" y="176"/>
                    </a:lnTo>
                    <a:lnTo>
                      <a:pt x="140" y="177"/>
                    </a:lnTo>
                    <a:lnTo>
                      <a:pt x="140" y="179"/>
                    </a:lnTo>
                    <a:lnTo>
                      <a:pt x="140" y="182"/>
                    </a:lnTo>
                    <a:lnTo>
                      <a:pt x="140" y="183"/>
                    </a:lnTo>
                    <a:lnTo>
                      <a:pt x="140" y="184"/>
                    </a:lnTo>
                    <a:lnTo>
                      <a:pt x="140" y="186"/>
                    </a:lnTo>
                    <a:lnTo>
                      <a:pt x="140" y="187"/>
                    </a:lnTo>
                    <a:lnTo>
                      <a:pt x="143" y="187"/>
                    </a:lnTo>
                    <a:lnTo>
                      <a:pt x="147" y="184"/>
                    </a:lnTo>
                    <a:lnTo>
                      <a:pt x="149" y="184"/>
                    </a:lnTo>
                    <a:lnTo>
                      <a:pt x="150" y="184"/>
                    </a:lnTo>
                    <a:lnTo>
                      <a:pt x="151" y="184"/>
                    </a:lnTo>
                    <a:lnTo>
                      <a:pt x="152" y="186"/>
                    </a:lnTo>
                    <a:lnTo>
                      <a:pt x="152" y="188"/>
                    </a:lnTo>
                    <a:lnTo>
                      <a:pt x="152" y="190"/>
                    </a:lnTo>
                    <a:lnTo>
                      <a:pt x="152" y="191"/>
                    </a:lnTo>
                    <a:lnTo>
                      <a:pt x="152" y="193"/>
                    </a:lnTo>
                    <a:lnTo>
                      <a:pt x="152" y="195"/>
                    </a:lnTo>
                    <a:lnTo>
                      <a:pt x="152" y="196"/>
                    </a:lnTo>
                    <a:lnTo>
                      <a:pt x="152" y="198"/>
                    </a:lnTo>
                    <a:lnTo>
                      <a:pt x="152" y="200"/>
                    </a:lnTo>
                    <a:lnTo>
                      <a:pt x="152" y="207"/>
                    </a:lnTo>
                    <a:lnTo>
                      <a:pt x="152" y="208"/>
                    </a:lnTo>
                    <a:lnTo>
                      <a:pt x="152" y="209"/>
                    </a:lnTo>
                    <a:lnTo>
                      <a:pt x="152" y="211"/>
                    </a:lnTo>
                    <a:lnTo>
                      <a:pt x="152" y="214"/>
                    </a:lnTo>
                    <a:lnTo>
                      <a:pt x="156" y="214"/>
                    </a:lnTo>
                    <a:lnTo>
                      <a:pt x="164" y="214"/>
                    </a:lnTo>
                    <a:lnTo>
                      <a:pt x="166" y="214"/>
                    </a:lnTo>
                    <a:lnTo>
                      <a:pt x="170" y="214"/>
                    </a:lnTo>
                    <a:lnTo>
                      <a:pt x="172" y="214"/>
                    </a:lnTo>
                    <a:lnTo>
                      <a:pt x="177" y="214"/>
                    </a:lnTo>
                    <a:lnTo>
                      <a:pt x="179" y="214"/>
                    </a:lnTo>
                    <a:lnTo>
                      <a:pt x="180" y="214"/>
                    </a:lnTo>
                    <a:lnTo>
                      <a:pt x="185" y="214"/>
                    </a:lnTo>
                    <a:lnTo>
                      <a:pt x="188" y="214"/>
                    </a:lnTo>
                    <a:lnTo>
                      <a:pt x="189" y="214"/>
                    </a:lnTo>
                    <a:lnTo>
                      <a:pt x="194" y="214"/>
                    </a:lnTo>
                    <a:lnTo>
                      <a:pt x="196" y="214"/>
                    </a:lnTo>
                    <a:lnTo>
                      <a:pt x="201" y="214"/>
                    </a:lnTo>
                    <a:lnTo>
                      <a:pt x="202" y="214"/>
                    </a:lnTo>
                    <a:lnTo>
                      <a:pt x="203" y="214"/>
                    </a:lnTo>
                    <a:lnTo>
                      <a:pt x="205" y="214"/>
                    </a:lnTo>
                    <a:lnTo>
                      <a:pt x="207" y="214"/>
                    </a:lnTo>
                    <a:lnTo>
                      <a:pt x="207" y="215"/>
                    </a:lnTo>
                    <a:lnTo>
                      <a:pt x="207" y="218"/>
                    </a:lnTo>
                    <a:lnTo>
                      <a:pt x="207" y="219"/>
                    </a:lnTo>
                    <a:lnTo>
                      <a:pt x="207" y="222"/>
                    </a:lnTo>
                    <a:lnTo>
                      <a:pt x="207" y="223"/>
                    </a:lnTo>
                    <a:lnTo>
                      <a:pt x="207" y="224"/>
                    </a:lnTo>
                    <a:lnTo>
                      <a:pt x="207" y="226"/>
                    </a:lnTo>
                    <a:lnTo>
                      <a:pt x="207" y="231"/>
                    </a:lnTo>
                    <a:lnTo>
                      <a:pt x="207" y="232"/>
                    </a:lnTo>
                    <a:lnTo>
                      <a:pt x="207" y="233"/>
                    </a:lnTo>
                    <a:lnTo>
                      <a:pt x="207" y="235"/>
                    </a:lnTo>
                    <a:lnTo>
                      <a:pt x="207" y="236"/>
                    </a:lnTo>
                    <a:lnTo>
                      <a:pt x="207" y="237"/>
                    </a:lnTo>
                    <a:lnTo>
                      <a:pt x="207" y="238"/>
                    </a:lnTo>
                    <a:lnTo>
                      <a:pt x="207" y="239"/>
                    </a:lnTo>
                    <a:lnTo>
                      <a:pt x="207" y="242"/>
                    </a:lnTo>
                    <a:lnTo>
                      <a:pt x="207" y="243"/>
                    </a:lnTo>
                    <a:lnTo>
                      <a:pt x="207" y="245"/>
                    </a:lnTo>
                    <a:lnTo>
                      <a:pt x="207" y="246"/>
                    </a:lnTo>
                    <a:lnTo>
                      <a:pt x="207" y="247"/>
                    </a:lnTo>
                    <a:lnTo>
                      <a:pt x="207" y="249"/>
                    </a:lnTo>
                    <a:lnTo>
                      <a:pt x="207" y="250"/>
                    </a:lnTo>
                    <a:lnTo>
                      <a:pt x="207" y="251"/>
                    </a:lnTo>
                    <a:lnTo>
                      <a:pt x="207" y="252"/>
                    </a:lnTo>
                    <a:lnTo>
                      <a:pt x="208" y="252"/>
                    </a:lnTo>
                    <a:lnTo>
                      <a:pt x="209" y="252"/>
                    </a:lnTo>
                    <a:lnTo>
                      <a:pt x="212" y="252"/>
                    </a:lnTo>
                    <a:lnTo>
                      <a:pt x="215" y="252"/>
                    </a:lnTo>
                    <a:lnTo>
                      <a:pt x="217" y="252"/>
                    </a:lnTo>
                    <a:lnTo>
                      <a:pt x="220" y="252"/>
                    </a:lnTo>
                    <a:lnTo>
                      <a:pt x="221" y="252"/>
                    </a:lnTo>
                    <a:lnTo>
                      <a:pt x="225" y="252"/>
                    </a:lnTo>
                    <a:lnTo>
                      <a:pt x="226" y="252"/>
                    </a:lnTo>
                    <a:lnTo>
                      <a:pt x="234" y="251"/>
                    </a:lnTo>
                    <a:lnTo>
                      <a:pt x="247" y="251"/>
                    </a:lnTo>
                    <a:lnTo>
                      <a:pt x="254" y="251"/>
                    </a:lnTo>
                    <a:lnTo>
                      <a:pt x="258" y="251"/>
                    </a:lnTo>
                    <a:lnTo>
                      <a:pt x="258" y="252"/>
                    </a:lnTo>
                    <a:lnTo>
                      <a:pt x="260" y="254"/>
                    </a:lnTo>
                    <a:lnTo>
                      <a:pt x="260" y="259"/>
                    </a:lnTo>
                    <a:lnTo>
                      <a:pt x="260" y="260"/>
                    </a:lnTo>
                    <a:lnTo>
                      <a:pt x="260" y="264"/>
                    </a:lnTo>
                    <a:lnTo>
                      <a:pt x="260" y="268"/>
                    </a:lnTo>
                    <a:lnTo>
                      <a:pt x="260" y="270"/>
                    </a:lnTo>
                    <a:lnTo>
                      <a:pt x="260" y="272"/>
                    </a:lnTo>
                    <a:lnTo>
                      <a:pt x="260" y="273"/>
                    </a:lnTo>
                    <a:lnTo>
                      <a:pt x="258" y="275"/>
                    </a:lnTo>
                    <a:lnTo>
                      <a:pt x="258" y="279"/>
                    </a:lnTo>
                    <a:lnTo>
                      <a:pt x="257" y="279"/>
                    </a:lnTo>
                    <a:lnTo>
                      <a:pt x="257" y="281"/>
                    </a:lnTo>
                    <a:lnTo>
                      <a:pt x="257" y="284"/>
                    </a:lnTo>
                    <a:lnTo>
                      <a:pt x="256" y="286"/>
                    </a:lnTo>
                    <a:lnTo>
                      <a:pt x="256" y="288"/>
                    </a:lnTo>
                    <a:lnTo>
                      <a:pt x="256" y="289"/>
                    </a:lnTo>
                    <a:lnTo>
                      <a:pt x="258" y="289"/>
                    </a:lnTo>
                    <a:lnTo>
                      <a:pt x="260" y="289"/>
                    </a:lnTo>
                    <a:lnTo>
                      <a:pt x="261" y="289"/>
                    </a:lnTo>
                    <a:lnTo>
                      <a:pt x="263" y="289"/>
                    </a:lnTo>
                    <a:lnTo>
                      <a:pt x="264" y="288"/>
                    </a:lnTo>
                    <a:lnTo>
                      <a:pt x="267" y="288"/>
                    </a:lnTo>
                    <a:lnTo>
                      <a:pt x="270" y="288"/>
                    </a:lnTo>
                    <a:lnTo>
                      <a:pt x="271" y="288"/>
                    </a:lnTo>
                    <a:lnTo>
                      <a:pt x="272" y="288"/>
                    </a:lnTo>
                    <a:lnTo>
                      <a:pt x="278" y="288"/>
                    </a:lnTo>
                    <a:lnTo>
                      <a:pt x="279" y="288"/>
                    </a:lnTo>
                    <a:lnTo>
                      <a:pt x="281" y="288"/>
                    </a:lnTo>
                    <a:lnTo>
                      <a:pt x="283" y="288"/>
                    </a:lnTo>
                    <a:lnTo>
                      <a:pt x="284" y="288"/>
                    </a:lnTo>
                    <a:lnTo>
                      <a:pt x="288" y="288"/>
                    </a:lnTo>
                    <a:lnTo>
                      <a:pt x="291" y="288"/>
                    </a:lnTo>
                    <a:lnTo>
                      <a:pt x="292" y="288"/>
                    </a:lnTo>
                    <a:lnTo>
                      <a:pt x="295" y="288"/>
                    </a:lnTo>
                    <a:lnTo>
                      <a:pt x="300" y="288"/>
                    </a:lnTo>
                    <a:lnTo>
                      <a:pt x="302" y="288"/>
                    </a:lnTo>
                    <a:lnTo>
                      <a:pt x="302" y="285"/>
                    </a:lnTo>
                    <a:lnTo>
                      <a:pt x="302" y="282"/>
                    </a:lnTo>
                    <a:lnTo>
                      <a:pt x="302" y="281"/>
                    </a:lnTo>
                    <a:lnTo>
                      <a:pt x="302" y="279"/>
                    </a:lnTo>
                    <a:lnTo>
                      <a:pt x="302" y="278"/>
                    </a:lnTo>
                    <a:lnTo>
                      <a:pt x="302" y="277"/>
                    </a:lnTo>
                    <a:lnTo>
                      <a:pt x="302" y="273"/>
                    </a:lnTo>
                    <a:lnTo>
                      <a:pt x="302" y="272"/>
                    </a:lnTo>
                    <a:lnTo>
                      <a:pt x="302" y="271"/>
                    </a:lnTo>
                    <a:lnTo>
                      <a:pt x="302" y="270"/>
                    </a:lnTo>
                    <a:lnTo>
                      <a:pt x="302" y="267"/>
                    </a:lnTo>
                    <a:lnTo>
                      <a:pt x="302" y="265"/>
                    </a:lnTo>
                    <a:lnTo>
                      <a:pt x="302" y="261"/>
                    </a:lnTo>
                    <a:lnTo>
                      <a:pt x="302" y="260"/>
                    </a:lnTo>
                    <a:lnTo>
                      <a:pt x="302" y="257"/>
                    </a:lnTo>
                    <a:lnTo>
                      <a:pt x="302" y="254"/>
                    </a:lnTo>
                    <a:lnTo>
                      <a:pt x="302" y="251"/>
                    </a:lnTo>
                    <a:lnTo>
                      <a:pt x="302" y="250"/>
                    </a:lnTo>
                    <a:lnTo>
                      <a:pt x="302" y="247"/>
                    </a:lnTo>
                    <a:lnTo>
                      <a:pt x="302" y="246"/>
                    </a:lnTo>
                    <a:lnTo>
                      <a:pt x="302" y="245"/>
                    </a:lnTo>
                    <a:lnTo>
                      <a:pt x="302" y="240"/>
                    </a:lnTo>
                    <a:lnTo>
                      <a:pt x="302" y="236"/>
                    </a:lnTo>
                    <a:lnTo>
                      <a:pt x="302" y="235"/>
                    </a:lnTo>
                    <a:lnTo>
                      <a:pt x="302" y="233"/>
                    </a:lnTo>
                    <a:lnTo>
                      <a:pt x="300" y="231"/>
                    </a:lnTo>
                    <a:lnTo>
                      <a:pt x="300" y="228"/>
                    </a:lnTo>
                    <a:lnTo>
                      <a:pt x="300" y="224"/>
                    </a:lnTo>
                    <a:lnTo>
                      <a:pt x="300" y="223"/>
                    </a:lnTo>
                    <a:lnTo>
                      <a:pt x="300" y="222"/>
                    </a:lnTo>
                    <a:lnTo>
                      <a:pt x="300" y="216"/>
                    </a:lnTo>
                    <a:lnTo>
                      <a:pt x="300" y="214"/>
                    </a:lnTo>
                    <a:lnTo>
                      <a:pt x="300" y="212"/>
                    </a:lnTo>
                    <a:lnTo>
                      <a:pt x="300" y="208"/>
                    </a:lnTo>
                    <a:lnTo>
                      <a:pt x="300" y="207"/>
                    </a:lnTo>
                    <a:lnTo>
                      <a:pt x="300" y="205"/>
                    </a:lnTo>
                    <a:lnTo>
                      <a:pt x="300" y="204"/>
                    </a:lnTo>
                    <a:lnTo>
                      <a:pt x="300" y="203"/>
                    </a:lnTo>
                    <a:lnTo>
                      <a:pt x="300" y="201"/>
                    </a:lnTo>
                    <a:lnTo>
                      <a:pt x="300" y="198"/>
                    </a:lnTo>
                    <a:lnTo>
                      <a:pt x="300" y="194"/>
                    </a:lnTo>
                    <a:lnTo>
                      <a:pt x="300" y="191"/>
                    </a:lnTo>
                    <a:lnTo>
                      <a:pt x="300" y="189"/>
                    </a:lnTo>
                    <a:lnTo>
                      <a:pt x="300" y="188"/>
                    </a:lnTo>
                    <a:lnTo>
                      <a:pt x="300" y="186"/>
                    </a:lnTo>
                    <a:lnTo>
                      <a:pt x="300" y="183"/>
                    </a:lnTo>
                    <a:lnTo>
                      <a:pt x="300" y="182"/>
                    </a:lnTo>
                    <a:lnTo>
                      <a:pt x="300" y="177"/>
                    </a:lnTo>
                    <a:lnTo>
                      <a:pt x="300" y="176"/>
                    </a:lnTo>
                    <a:lnTo>
                      <a:pt x="300" y="175"/>
                    </a:lnTo>
                    <a:lnTo>
                      <a:pt x="300" y="173"/>
                    </a:lnTo>
                    <a:lnTo>
                      <a:pt x="300" y="170"/>
                    </a:lnTo>
                    <a:lnTo>
                      <a:pt x="300" y="167"/>
                    </a:lnTo>
                    <a:lnTo>
                      <a:pt x="300" y="166"/>
                    </a:lnTo>
                    <a:lnTo>
                      <a:pt x="300" y="165"/>
                    </a:lnTo>
                    <a:lnTo>
                      <a:pt x="300" y="162"/>
                    </a:lnTo>
                    <a:lnTo>
                      <a:pt x="300" y="161"/>
                    </a:lnTo>
                    <a:lnTo>
                      <a:pt x="300" y="160"/>
                    </a:lnTo>
                    <a:lnTo>
                      <a:pt x="300" y="159"/>
                    </a:lnTo>
                    <a:lnTo>
                      <a:pt x="300" y="156"/>
                    </a:lnTo>
                    <a:lnTo>
                      <a:pt x="300" y="155"/>
                    </a:lnTo>
                    <a:lnTo>
                      <a:pt x="300" y="154"/>
                    </a:lnTo>
                    <a:lnTo>
                      <a:pt x="300" y="152"/>
                    </a:lnTo>
                    <a:lnTo>
                      <a:pt x="300" y="148"/>
                    </a:lnTo>
                    <a:lnTo>
                      <a:pt x="300" y="146"/>
                    </a:lnTo>
                    <a:lnTo>
                      <a:pt x="300" y="145"/>
                    </a:lnTo>
                    <a:lnTo>
                      <a:pt x="300" y="144"/>
                    </a:lnTo>
                    <a:lnTo>
                      <a:pt x="300" y="140"/>
                    </a:lnTo>
                    <a:lnTo>
                      <a:pt x="300" y="139"/>
                    </a:lnTo>
                    <a:lnTo>
                      <a:pt x="300" y="138"/>
                    </a:lnTo>
                    <a:lnTo>
                      <a:pt x="300" y="137"/>
                    </a:lnTo>
                    <a:lnTo>
                      <a:pt x="304" y="137"/>
                    </a:lnTo>
                    <a:lnTo>
                      <a:pt x="305" y="137"/>
                    </a:lnTo>
                    <a:lnTo>
                      <a:pt x="313" y="137"/>
                    </a:lnTo>
                    <a:lnTo>
                      <a:pt x="316" y="137"/>
                    </a:lnTo>
                    <a:lnTo>
                      <a:pt x="319" y="137"/>
                    </a:lnTo>
                    <a:lnTo>
                      <a:pt x="320" y="137"/>
                    </a:lnTo>
                    <a:lnTo>
                      <a:pt x="326" y="137"/>
                    </a:lnTo>
                    <a:lnTo>
                      <a:pt x="328" y="138"/>
                    </a:lnTo>
                    <a:lnTo>
                      <a:pt x="331" y="138"/>
                    </a:lnTo>
                    <a:lnTo>
                      <a:pt x="334" y="138"/>
                    </a:lnTo>
                    <a:lnTo>
                      <a:pt x="335" y="138"/>
                    </a:lnTo>
                    <a:lnTo>
                      <a:pt x="337" y="138"/>
                    </a:lnTo>
                    <a:lnTo>
                      <a:pt x="338" y="138"/>
                    </a:lnTo>
                    <a:lnTo>
                      <a:pt x="338" y="133"/>
                    </a:lnTo>
                    <a:lnTo>
                      <a:pt x="338" y="129"/>
                    </a:lnTo>
                    <a:lnTo>
                      <a:pt x="338" y="125"/>
                    </a:lnTo>
                    <a:lnTo>
                      <a:pt x="338" y="122"/>
                    </a:lnTo>
                    <a:lnTo>
                      <a:pt x="338" y="119"/>
                    </a:lnTo>
                    <a:lnTo>
                      <a:pt x="338" y="118"/>
                    </a:lnTo>
                    <a:lnTo>
                      <a:pt x="338" y="117"/>
                    </a:lnTo>
                    <a:lnTo>
                      <a:pt x="338" y="114"/>
                    </a:lnTo>
                    <a:lnTo>
                      <a:pt x="338" y="111"/>
                    </a:lnTo>
                    <a:lnTo>
                      <a:pt x="338" y="110"/>
                    </a:lnTo>
                    <a:lnTo>
                      <a:pt x="338" y="108"/>
                    </a:lnTo>
                    <a:lnTo>
                      <a:pt x="338" y="107"/>
                    </a:lnTo>
                    <a:lnTo>
                      <a:pt x="338" y="105"/>
                    </a:lnTo>
                    <a:lnTo>
                      <a:pt x="338" y="103"/>
                    </a:lnTo>
                    <a:lnTo>
                      <a:pt x="338" y="101"/>
                    </a:lnTo>
                    <a:lnTo>
                      <a:pt x="338" y="99"/>
                    </a:lnTo>
                    <a:lnTo>
                      <a:pt x="339" y="99"/>
                    </a:lnTo>
                    <a:lnTo>
                      <a:pt x="341" y="99"/>
                    </a:lnTo>
                    <a:lnTo>
                      <a:pt x="345" y="99"/>
                    </a:lnTo>
                    <a:lnTo>
                      <a:pt x="346" y="99"/>
                    </a:lnTo>
                    <a:lnTo>
                      <a:pt x="347" y="99"/>
                    </a:lnTo>
                    <a:lnTo>
                      <a:pt x="348" y="99"/>
                    </a:lnTo>
                    <a:lnTo>
                      <a:pt x="353" y="99"/>
                    </a:lnTo>
                    <a:lnTo>
                      <a:pt x="354" y="99"/>
                    </a:lnTo>
                    <a:lnTo>
                      <a:pt x="355" y="99"/>
                    </a:lnTo>
                    <a:lnTo>
                      <a:pt x="358" y="99"/>
                    </a:lnTo>
                    <a:lnTo>
                      <a:pt x="359" y="99"/>
                    </a:lnTo>
                    <a:lnTo>
                      <a:pt x="361" y="99"/>
                    </a:lnTo>
                    <a:lnTo>
                      <a:pt x="362" y="99"/>
                    </a:lnTo>
                    <a:lnTo>
                      <a:pt x="365" y="99"/>
                    </a:lnTo>
                    <a:lnTo>
                      <a:pt x="366" y="99"/>
                    </a:lnTo>
                    <a:lnTo>
                      <a:pt x="368" y="99"/>
                    </a:lnTo>
                    <a:lnTo>
                      <a:pt x="369" y="99"/>
                    </a:lnTo>
                    <a:lnTo>
                      <a:pt x="370" y="99"/>
                    </a:lnTo>
                    <a:lnTo>
                      <a:pt x="372" y="99"/>
                    </a:lnTo>
                    <a:lnTo>
                      <a:pt x="373" y="100"/>
                    </a:lnTo>
                    <a:lnTo>
                      <a:pt x="374" y="100"/>
                    </a:lnTo>
                    <a:lnTo>
                      <a:pt x="374" y="99"/>
                    </a:lnTo>
                    <a:lnTo>
                      <a:pt x="374" y="96"/>
                    </a:lnTo>
                    <a:lnTo>
                      <a:pt x="374" y="94"/>
                    </a:lnTo>
                    <a:lnTo>
                      <a:pt x="374" y="90"/>
                    </a:lnTo>
                    <a:lnTo>
                      <a:pt x="374" y="89"/>
                    </a:lnTo>
                    <a:lnTo>
                      <a:pt x="374" y="87"/>
                    </a:lnTo>
                    <a:lnTo>
                      <a:pt x="374" y="83"/>
                    </a:lnTo>
                    <a:lnTo>
                      <a:pt x="374" y="82"/>
                    </a:lnTo>
                    <a:lnTo>
                      <a:pt x="374" y="80"/>
                    </a:lnTo>
                    <a:lnTo>
                      <a:pt x="374" y="76"/>
                    </a:lnTo>
                    <a:lnTo>
                      <a:pt x="374" y="75"/>
                    </a:lnTo>
                    <a:lnTo>
                      <a:pt x="374" y="72"/>
                    </a:lnTo>
                    <a:lnTo>
                      <a:pt x="374" y="65"/>
                    </a:lnTo>
                    <a:lnTo>
                      <a:pt x="374" y="64"/>
                    </a:lnTo>
                    <a:lnTo>
                      <a:pt x="374" y="63"/>
                    </a:lnTo>
                    <a:lnTo>
                      <a:pt x="374" y="62"/>
                    </a:lnTo>
                    <a:lnTo>
                      <a:pt x="374" y="61"/>
                    </a:lnTo>
                    <a:lnTo>
                      <a:pt x="374" y="57"/>
                    </a:lnTo>
                    <a:lnTo>
                      <a:pt x="374" y="56"/>
                    </a:lnTo>
                    <a:lnTo>
                      <a:pt x="374" y="54"/>
                    </a:lnTo>
                    <a:lnTo>
                      <a:pt x="374" y="51"/>
                    </a:lnTo>
                    <a:lnTo>
                      <a:pt x="374" y="48"/>
                    </a:lnTo>
                    <a:lnTo>
                      <a:pt x="374" y="47"/>
                    </a:lnTo>
                    <a:lnTo>
                      <a:pt x="374" y="44"/>
                    </a:lnTo>
                    <a:lnTo>
                      <a:pt x="376" y="44"/>
                    </a:lnTo>
                    <a:lnTo>
                      <a:pt x="380" y="44"/>
                    </a:lnTo>
                    <a:lnTo>
                      <a:pt x="383" y="44"/>
                    </a:lnTo>
                    <a:lnTo>
                      <a:pt x="393" y="43"/>
                    </a:lnTo>
                    <a:lnTo>
                      <a:pt x="394" y="43"/>
                    </a:lnTo>
                    <a:lnTo>
                      <a:pt x="395" y="43"/>
                    </a:lnTo>
                    <a:lnTo>
                      <a:pt x="400" y="43"/>
                    </a:lnTo>
                    <a:lnTo>
                      <a:pt x="402" y="43"/>
                    </a:lnTo>
                    <a:lnTo>
                      <a:pt x="403" y="43"/>
                    </a:lnTo>
                    <a:lnTo>
                      <a:pt x="407" y="43"/>
                    </a:lnTo>
                    <a:lnTo>
                      <a:pt x="409" y="43"/>
                    </a:lnTo>
                    <a:lnTo>
                      <a:pt x="411" y="43"/>
                    </a:lnTo>
                    <a:lnTo>
                      <a:pt x="412" y="43"/>
                    </a:lnTo>
                    <a:lnTo>
                      <a:pt x="414" y="43"/>
                    </a:lnTo>
                    <a:lnTo>
                      <a:pt x="418" y="43"/>
                    </a:lnTo>
                    <a:lnTo>
                      <a:pt x="421" y="43"/>
                    </a:lnTo>
                    <a:lnTo>
                      <a:pt x="422" y="42"/>
                    </a:lnTo>
                    <a:lnTo>
                      <a:pt x="428" y="42"/>
                    </a:lnTo>
                    <a:lnTo>
                      <a:pt x="430" y="42"/>
                    </a:lnTo>
                    <a:lnTo>
                      <a:pt x="431" y="42"/>
                    </a:lnTo>
                    <a:lnTo>
                      <a:pt x="437" y="42"/>
                    </a:lnTo>
                    <a:lnTo>
                      <a:pt x="439" y="42"/>
                    </a:lnTo>
                    <a:lnTo>
                      <a:pt x="440" y="42"/>
                    </a:lnTo>
                    <a:lnTo>
                      <a:pt x="442" y="42"/>
                    </a:lnTo>
                    <a:lnTo>
                      <a:pt x="444" y="42"/>
                    </a:lnTo>
                    <a:lnTo>
                      <a:pt x="446" y="42"/>
                    </a:lnTo>
                    <a:lnTo>
                      <a:pt x="447" y="42"/>
                    </a:lnTo>
                    <a:lnTo>
                      <a:pt x="449" y="42"/>
                    </a:lnTo>
                    <a:lnTo>
                      <a:pt x="451" y="42"/>
                    </a:lnTo>
                    <a:lnTo>
                      <a:pt x="452" y="42"/>
                    </a:lnTo>
                    <a:lnTo>
                      <a:pt x="453" y="42"/>
                    </a:lnTo>
                    <a:lnTo>
                      <a:pt x="457" y="42"/>
                    </a:lnTo>
                    <a:lnTo>
                      <a:pt x="458" y="42"/>
                    </a:lnTo>
                    <a:lnTo>
                      <a:pt x="459" y="42"/>
                    </a:lnTo>
                    <a:lnTo>
                      <a:pt x="465" y="42"/>
                    </a:lnTo>
                    <a:lnTo>
                      <a:pt x="467" y="42"/>
                    </a:lnTo>
                    <a:lnTo>
                      <a:pt x="468" y="42"/>
                    </a:lnTo>
                    <a:lnTo>
                      <a:pt x="470" y="42"/>
                    </a:lnTo>
                    <a:lnTo>
                      <a:pt x="474" y="42"/>
                    </a:lnTo>
                    <a:lnTo>
                      <a:pt x="475" y="42"/>
                    </a:lnTo>
                    <a:lnTo>
                      <a:pt x="477" y="42"/>
                    </a:lnTo>
                    <a:lnTo>
                      <a:pt x="478" y="42"/>
                    </a:lnTo>
                    <a:lnTo>
                      <a:pt x="484" y="42"/>
                    </a:lnTo>
                    <a:lnTo>
                      <a:pt x="486" y="42"/>
                    </a:lnTo>
                    <a:lnTo>
                      <a:pt x="487" y="42"/>
                    </a:lnTo>
                    <a:lnTo>
                      <a:pt x="493" y="42"/>
                    </a:lnTo>
                    <a:lnTo>
                      <a:pt x="495" y="42"/>
                    </a:lnTo>
                    <a:lnTo>
                      <a:pt x="499" y="42"/>
                    </a:lnTo>
                    <a:lnTo>
                      <a:pt x="500" y="42"/>
                    </a:lnTo>
                    <a:lnTo>
                      <a:pt x="501" y="42"/>
                    </a:lnTo>
                    <a:lnTo>
                      <a:pt x="502" y="42"/>
                    </a:lnTo>
                    <a:lnTo>
                      <a:pt x="504" y="42"/>
                    </a:lnTo>
                    <a:lnTo>
                      <a:pt x="505" y="42"/>
                    </a:lnTo>
                    <a:lnTo>
                      <a:pt x="506" y="42"/>
                    </a:lnTo>
                    <a:lnTo>
                      <a:pt x="512" y="42"/>
                    </a:lnTo>
                    <a:lnTo>
                      <a:pt x="513" y="42"/>
                    </a:lnTo>
                    <a:lnTo>
                      <a:pt x="514" y="42"/>
                    </a:lnTo>
                    <a:lnTo>
                      <a:pt x="515" y="42"/>
                    </a:lnTo>
                    <a:lnTo>
                      <a:pt x="521" y="42"/>
                    </a:lnTo>
                    <a:lnTo>
                      <a:pt x="522" y="42"/>
                    </a:lnTo>
                    <a:lnTo>
                      <a:pt x="522" y="40"/>
                    </a:lnTo>
                    <a:lnTo>
                      <a:pt x="522" y="34"/>
                    </a:lnTo>
                    <a:lnTo>
                      <a:pt x="522" y="31"/>
                    </a:lnTo>
                    <a:lnTo>
                      <a:pt x="522" y="26"/>
                    </a:lnTo>
                    <a:lnTo>
                      <a:pt x="522" y="22"/>
                    </a:lnTo>
                    <a:lnTo>
                      <a:pt x="522" y="21"/>
                    </a:lnTo>
                    <a:lnTo>
                      <a:pt x="522" y="20"/>
                    </a:lnTo>
                    <a:lnTo>
                      <a:pt x="522" y="16"/>
                    </a:lnTo>
                    <a:lnTo>
                      <a:pt x="522" y="13"/>
                    </a:lnTo>
                    <a:lnTo>
                      <a:pt x="521" y="10"/>
                    </a:lnTo>
                    <a:lnTo>
                      <a:pt x="521" y="5"/>
                    </a:lnTo>
                    <a:lnTo>
                      <a:pt x="521" y="3"/>
                    </a:lnTo>
                    <a:lnTo>
                      <a:pt x="522" y="3"/>
                    </a:lnTo>
                    <a:lnTo>
                      <a:pt x="523" y="3"/>
                    </a:lnTo>
                    <a:lnTo>
                      <a:pt x="525" y="3"/>
                    </a:lnTo>
                    <a:lnTo>
                      <a:pt x="526" y="2"/>
                    </a:lnTo>
                    <a:lnTo>
                      <a:pt x="528" y="2"/>
                    </a:lnTo>
                    <a:lnTo>
                      <a:pt x="529" y="2"/>
                    </a:lnTo>
                    <a:lnTo>
                      <a:pt x="530" y="2"/>
                    </a:lnTo>
                    <a:lnTo>
                      <a:pt x="532" y="2"/>
                    </a:lnTo>
                    <a:lnTo>
                      <a:pt x="535" y="2"/>
                    </a:lnTo>
                    <a:lnTo>
                      <a:pt x="536" y="2"/>
                    </a:lnTo>
                    <a:lnTo>
                      <a:pt x="539" y="2"/>
                    </a:lnTo>
                    <a:lnTo>
                      <a:pt x="548" y="2"/>
                    </a:lnTo>
                    <a:lnTo>
                      <a:pt x="549" y="2"/>
                    </a:lnTo>
                    <a:lnTo>
                      <a:pt x="555" y="1"/>
                    </a:lnTo>
                    <a:lnTo>
                      <a:pt x="556" y="1"/>
                    </a:lnTo>
                    <a:lnTo>
                      <a:pt x="558" y="1"/>
                    </a:lnTo>
                    <a:lnTo>
                      <a:pt x="564" y="1"/>
                    </a:lnTo>
                    <a:lnTo>
                      <a:pt x="565" y="1"/>
                    </a:lnTo>
                    <a:lnTo>
                      <a:pt x="569" y="1"/>
                    </a:lnTo>
                    <a:lnTo>
                      <a:pt x="570" y="1"/>
                    </a:lnTo>
                    <a:lnTo>
                      <a:pt x="574" y="1"/>
                    </a:lnTo>
                    <a:lnTo>
                      <a:pt x="575" y="1"/>
                    </a:lnTo>
                    <a:lnTo>
                      <a:pt x="576" y="0"/>
                    </a:lnTo>
                    <a:lnTo>
                      <a:pt x="578" y="0"/>
                    </a:lnTo>
                    <a:lnTo>
                      <a:pt x="583" y="0"/>
                    </a:lnTo>
                    <a:lnTo>
                      <a:pt x="585" y="0"/>
                    </a:lnTo>
                    <a:lnTo>
                      <a:pt x="586" y="0"/>
                    </a:lnTo>
                    <a:lnTo>
                      <a:pt x="588" y="0"/>
                    </a:lnTo>
                    <a:lnTo>
                      <a:pt x="591" y="0"/>
                    </a:lnTo>
                    <a:lnTo>
                      <a:pt x="59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13" name="Freeform 94">
                <a:extLst>
                  <a:ext uri="{FF2B5EF4-FFF2-40B4-BE49-F238E27FC236}">
                    <a16:creationId xmlns:a16="http://schemas.microsoft.com/office/drawing/2014/main" id="{FBBFD7F4-310C-D21F-EBE5-ACC8A78E9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2371" y="2691656"/>
                <a:ext cx="1060450" cy="1030288"/>
              </a:xfrm>
              <a:custGeom>
                <a:avLst/>
                <a:gdLst>
                  <a:gd name="T0" fmla="*/ 484 w 668"/>
                  <a:gd name="T1" fmla="*/ 0 h 649"/>
                  <a:gd name="T2" fmla="*/ 509 w 668"/>
                  <a:gd name="T3" fmla="*/ 11 h 649"/>
                  <a:gd name="T4" fmla="*/ 510 w 668"/>
                  <a:gd name="T5" fmla="*/ 46 h 649"/>
                  <a:gd name="T6" fmla="*/ 510 w 668"/>
                  <a:gd name="T7" fmla="*/ 76 h 649"/>
                  <a:gd name="T8" fmla="*/ 512 w 668"/>
                  <a:gd name="T9" fmla="*/ 127 h 649"/>
                  <a:gd name="T10" fmla="*/ 490 w 668"/>
                  <a:gd name="T11" fmla="*/ 148 h 649"/>
                  <a:gd name="T12" fmla="*/ 452 w 668"/>
                  <a:gd name="T13" fmla="*/ 148 h 649"/>
                  <a:gd name="T14" fmla="*/ 435 w 668"/>
                  <a:gd name="T15" fmla="*/ 175 h 649"/>
                  <a:gd name="T16" fmla="*/ 434 w 668"/>
                  <a:gd name="T17" fmla="*/ 236 h 649"/>
                  <a:gd name="T18" fmla="*/ 437 w 668"/>
                  <a:gd name="T19" fmla="*/ 265 h 649"/>
                  <a:gd name="T20" fmla="*/ 461 w 668"/>
                  <a:gd name="T21" fmla="*/ 295 h 649"/>
                  <a:gd name="T22" fmla="*/ 500 w 668"/>
                  <a:gd name="T23" fmla="*/ 316 h 649"/>
                  <a:gd name="T24" fmla="*/ 514 w 668"/>
                  <a:gd name="T25" fmla="*/ 335 h 649"/>
                  <a:gd name="T26" fmla="*/ 551 w 668"/>
                  <a:gd name="T27" fmla="*/ 335 h 649"/>
                  <a:gd name="T28" fmla="*/ 552 w 668"/>
                  <a:gd name="T29" fmla="*/ 358 h 649"/>
                  <a:gd name="T30" fmla="*/ 577 w 668"/>
                  <a:gd name="T31" fmla="*/ 368 h 649"/>
                  <a:gd name="T32" fmla="*/ 611 w 668"/>
                  <a:gd name="T33" fmla="*/ 370 h 649"/>
                  <a:gd name="T34" fmla="*/ 628 w 668"/>
                  <a:gd name="T35" fmla="*/ 389 h 649"/>
                  <a:gd name="T36" fmla="*/ 648 w 668"/>
                  <a:gd name="T37" fmla="*/ 410 h 649"/>
                  <a:gd name="T38" fmla="*/ 649 w 668"/>
                  <a:gd name="T39" fmla="*/ 445 h 649"/>
                  <a:gd name="T40" fmla="*/ 667 w 668"/>
                  <a:gd name="T41" fmla="*/ 471 h 649"/>
                  <a:gd name="T42" fmla="*/ 657 w 668"/>
                  <a:gd name="T43" fmla="*/ 495 h 649"/>
                  <a:gd name="T44" fmla="*/ 661 w 668"/>
                  <a:gd name="T45" fmla="*/ 521 h 649"/>
                  <a:gd name="T46" fmla="*/ 641 w 668"/>
                  <a:gd name="T47" fmla="*/ 531 h 649"/>
                  <a:gd name="T48" fmla="*/ 597 w 668"/>
                  <a:gd name="T49" fmla="*/ 527 h 649"/>
                  <a:gd name="T50" fmla="*/ 538 w 668"/>
                  <a:gd name="T51" fmla="*/ 538 h 649"/>
                  <a:gd name="T52" fmla="*/ 519 w 668"/>
                  <a:gd name="T53" fmla="*/ 520 h 649"/>
                  <a:gd name="T54" fmla="*/ 469 w 668"/>
                  <a:gd name="T55" fmla="*/ 517 h 649"/>
                  <a:gd name="T56" fmla="*/ 428 w 668"/>
                  <a:gd name="T57" fmla="*/ 518 h 649"/>
                  <a:gd name="T58" fmla="*/ 425 w 668"/>
                  <a:gd name="T59" fmla="*/ 538 h 649"/>
                  <a:gd name="T60" fmla="*/ 389 w 668"/>
                  <a:gd name="T61" fmla="*/ 539 h 649"/>
                  <a:gd name="T62" fmla="*/ 390 w 668"/>
                  <a:gd name="T63" fmla="*/ 584 h 649"/>
                  <a:gd name="T64" fmla="*/ 374 w 668"/>
                  <a:gd name="T65" fmla="*/ 597 h 649"/>
                  <a:gd name="T66" fmla="*/ 332 w 668"/>
                  <a:gd name="T67" fmla="*/ 597 h 649"/>
                  <a:gd name="T68" fmla="*/ 292 w 668"/>
                  <a:gd name="T69" fmla="*/ 597 h 649"/>
                  <a:gd name="T70" fmla="*/ 260 w 668"/>
                  <a:gd name="T71" fmla="*/ 593 h 649"/>
                  <a:gd name="T72" fmla="*/ 174 w 668"/>
                  <a:gd name="T73" fmla="*/ 635 h 649"/>
                  <a:gd name="T74" fmla="*/ 151 w 668"/>
                  <a:gd name="T75" fmla="*/ 633 h 649"/>
                  <a:gd name="T76" fmla="*/ 149 w 668"/>
                  <a:gd name="T77" fmla="*/ 588 h 649"/>
                  <a:gd name="T78" fmla="*/ 144 w 668"/>
                  <a:gd name="T79" fmla="*/ 562 h 649"/>
                  <a:gd name="T80" fmla="*/ 131 w 668"/>
                  <a:gd name="T81" fmla="*/ 525 h 649"/>
                  <a:gd name="T82" fmla="*/ 78 w 668"/>
                  <a:gd name="T83" fmla="*/ 490 h 649"/>
                  <a:gd name="T84" fmla="*/ 3 w 668"/>
                  <a:gd name="T85" fmla="*/ 458 h 649"/>
                  <a:gd name="T86" fmla="*/ 1 w 668"/>
                  <a:gd name="T87" fmla="*/ 383 h 649"/>
                  <a:gd name="T88" fmla="*/ 20 w 668"/>
                  <a:gd name="T89" fmla="*/ 346 h 649"/>
                  <a:gd name="T90" fmla="*/ 37 w 668"/>
                  <a:gd name="T91" fmla="*/ 334 h 649"/>
                  <a:gd name="T92" fmla="*/ 36 w 668"/>
                  <a:gd name="T93" fmla="*/ 285 h 649"/>
                  <a:gd name="T94" fmla="*/ 57 w 668"/>
                  <a:gd name="T95" fmla="*/ 270 h 649"/>
                  <a:gd name="T96" fmla="*/ 89 w 668"/>
                  <a:gd name="T97" fmla="*/ 269 h 649"/>
                  <a:gd name="T98" fmla="*/ 109 w 668"/>
                  <a:gd name="T99" fmla="*/ 256 h 649"/>
                  <a:gd name="T100" fmla="*/ 126 w 668"/>
                  <a:gd name="T101" fmla="*/ 229 h 649"/>
                  <a:gd name="T102" fmla="*/ 142 w 668"/>
                  <a:gd name="T103" fmla="*/ 190 h 649"/>
                  <a:gd name="T104" fmla="*/ 152 w 668"/>
                  <a:gd name="T105" fmla="*/ 152 h 649"/>
                  <a:gd name="T106" fmla="*/ 175 w 668"/>
                  <a:gd name="T107" fmla="*/ 152 h 649"/>
                  <a:gd name="T108" fmla="*/ 202 w 668"/>
                  <a:gd name="T109" fmla="*/ 132 h 649"/>
                  <a:gd name="T110" fmla="*/ 254 w 668"/>
                  <a:gd name="T111" fmla="*/ 133 h 649"/>
                  <a:gd name="T112" fmla="*/ 268 w 668"/>
                  <a:gd name="T113" fmla="*/ 113 h 649"/>
                  <a:gd name="T114" fmla="*/ 307 w 668"/>
                  <a:gd name="T115" fmla="*/ 60 h 649"/>
                  <a:gd name="T116" fmla="*/ 337 w 668"/>
                  <a:gd name="T117" fmla="*/ 14 h 649"/>
                  <a:gd name="T118" fmla="*/ 365 w 668"/>
                  <a:gd name="T119" fmla="*/ 2 h 649"/>
                  <a:gd name="T120" fmla="*/ 419 w 668"/>
                  <a:gd name="T121" fmla="*/ 1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68" h="649">
                    <a:moveTo>
                      <a:pt x="446" y="0"/>
                    </a:moveTo>
                    <a:lnTo>
                      <a:pt x="451" y="0"/>
                    </a:lnTo>
                    <a:lnTo>
                      <a:pt x="454" y="0"/>
                    </a:lnTo>
                    <a:lnTo>
                      <a:pt x="458" y="0"/>
                    </a:lnTo>
                    <a:lnTo>
                      <a:pt x="460" y="0"/>
                    </a:lnTo>
                    <a:lnTo>
                      <a:pt x="461" y="0"/>
                    </a:lnTo>
                    <a:lnTo>
                      <a:pt x="462" y="0"/>
                    </a:lnTo>
                    <a:lnTo>
                      <a:pt x="466" y="0"/>
                    </a:lnTo>
                    <a:lnTo>
                      <a:pt x="467" y="0"/>
                    </a:lnTo>
                    <a:lnTo>
                      <a:pt x="468" y="0"/>
                    </a:lnTo>
                    <a:lnTo>
                      <a:pt x="470" y="0"/>
                    </a:lnTo>
                    <a:lnTo>
                      <a:pt x="472" y="0"/>
                    </a:lnTo>
                    <a:lnTo>
                      <a:pt x="474" y="0"/>
                    </a:lnTo>
                    <a:lnTo>
                      <a:pt x="481" y="0"/>
                    </a:lnTo>
                    <a:lnTo>
                      <a:pt x="483" y="0"/>
                    </a:lnTo>
                    <a:lnTo>
                      <a:pt x="484" y="0"/>
                    </a:lnTo>
                    <a:lnTo>
                      <a:pt x="488" y="0"/>
                    </a:lnTo>
                    <a:lnTo>
                      <a:pt x="490" y="0"/>
                    </a:lnTo>
                    <a:lnTo>
                      <a:pt x="491" y="0"/>
                    </a:lnTo>
                    <a:lnTo>
                      <a:pt x="493" y="0"/>
                    </a:lnTo>
                    <a:lnTo>
                      <a:pt x="497" y="0"/>
                    </a:lnTo>
                    <a:lnTo>
                      <a:pt x="498" y="0"/>
                    </a:lnTo>
                    <a:lnTo>
                      <a:pt x="500" y="0"/>
                    </a:lnTo>
                    <a:lnTo>
                      <a:pt x="501" y="0"/>
                    </a:lnTo>
                    <a:lnTo>
                      <a:pt x="507" y="0"/>
                    </a:lnTo>
                    <a:lnTo>
                      <a:pt x="509" y="0"/>
                    </a:lnTo>
                    <a:lnTo>
                      <a:pt x="509" y="1"/>
                    </a:lnTo>
                    <a:lnTo>
                      <a:pt x="509" y="4"/>
                    </a:lnTo>
                    <a:lnTo>
                      <a:pt x="509" y="5"/>
                    </a:lnTo>
                    <a:lnTo>
                      <a:pt x="509" y="6"/>
                    </a:lnTo>
                    <a:lnTo>
                      <a:pt x="509" y="9"/>
                    </a:lnTo>
                    <a:lnTo>
                      <a:pt x="509" y="11"/>
                    </a:lnTo>
                    <a:lnTo>
                      <a:pt x="509" y="14"/>
                    </a:lnTo>
                    <a:lnTo>
                      <a:pt x="509" y="15"/>
                    </a:lnTo>
                    <a:lnTo>
                      <a:pt x="509" y="19"/>
                    </a:lnTo>
                    <a:lnTo>
                      <a:pt x="509" y="22"/>
                    </a:lnTo>
                    <a:lnTo>
                      <a:pt x="509" y="26"/>
                    </a:lnTo>
                    <a:lnTo>
                      <a:pt x="509" y="29"/>
                    </a:lnTo>
                    <a:lnTo>
                      <a:pt x="509" y="32"/>
                    </a:lnTo>
                    <a:lnTo>
                      <a:pt x="509" y="33"/>
                    </a:lnTo>
                    <a:lnTo>
                      <a:pt x="509" y="35"/>
                    </a:lnTo>
                    <a:lnTo>
                      <a:pt x="509" y="36"/>
                    </a:lnTo>
                    <a:lnTo>
                      <a:pt x="509" y="37"/>
                    </a:lnTo>
                    <a:lnTo>
                      <a:pt x="509" y="39"/>
                    </a:lnTo>
                    <a:lnTo>
                      <a:pt x="509" y="40"/>
                    </a:lnTo>
                    <a:lnTo>
                      <a:pt x="509" y="42"/>
                    </a:lnTo>
                    <a:lnTo>
                      <a:pt x="509" y="43"/>
                    </a:lnTo>
                    <a:lnTo>
                      <a:pt x="510" y="46"/>
                    </a:lnTo>
                    <a:lnTo>
                      <a:pt x="510" y="47"/>
                    </a:lnTo>
                    <a:lnTo>
                      <a:pt x="510" y="49"/>
                    </a:lnTo>
                    <a:lnTo>
                      <a:pt x="510" y="50"/>
                    </a:lnTo>
                    <a:lnTo>
                      <a:pt x="510" y="53"/>
                    </a:lnTo>
                    <a:lnTo>
                      <a:pt x="510" y="54"/>
                    </a:lnTo>
                    <a:lnTo>
                      <a:pt x="510" y="55"/>
                    </a:lnTo>
                    <a:lnTo>
                      <a:pt x="510" y="56"/>
                    </a:lnTo>
                    <a:lnTo>
                      <a:pt x="510" y="62"/>
                    </a:lnTo>
                    <a:lnTo>
                      <a:pt x="510" y="63"/>
                    </a:lnTo>
                    <a:lnTo>
                      <a:pt x="510" y="64"/>
                    </a:lnTo>
                    <a:lnTo>
                      <a:pt x="510" y="65"/>
                    </a:lnTo>
                    <a:lnTo>
                      <a:pt x="510" y="70"/>
                    </a:lnTo>
                    <a:lnTo>
                      <a:pt x="510" y="71"/>
                    </a:lnTo>
                    <a:lnTo>
                      <a:pt x="510" y="74"/>
                    </a:lnTo>
                    <a:lnTo>
                      <a:pt x="510" y="75"/>
                    </a:lnTo>
                    <a:lnTo>
                      <a:pt x="510" y="76"/>
                    </a:lnTo>
                    <a:lnTo>
                      <a:pt x="510" y="84"/>
                    </a:lnTo>
                    <a:lnTo>
                      <a:pt x="510" y="86"/>
                    </a:lnTo>
                    <a:lnTo>
                      <a:pt x="511" y="92"/>
                    </a:lnTo>
                    <a:lnTo>
                      <a:pt x="511" y="109"/>
                    </a:lnTo>
                    <a:lnTo>
                      <a:pt x="511" y="111"/>
                    </a:lnTo>
                    <a:lnTo>
                      <a:pt x="511" y="112"/>
                    </a:lnTo>
                    <a:lnTo>
                      <a:pt x="511" y="113"/>
                    </a:lnTo>
                    <a:lnTo>
                      <a:pt x="511" y="114"/>
                    </a:lnTo>
                    <a:lnTo>
                      <a:pt x="511" y="116"/>
                    </a:lnTo>
                    <a:lnTo>
                      <a:pt x="511" y="118"/>
                    </a:lnTo>
                    <a:lnTo>
                      <a:pt x="511" y="119"/>
                    </a:lnTo>
                    <a:lnTo>
                      <a:pt x="511" y="121"/>
                    </a:lnTo>
                    <a:lnTo>
                      <a:pt x="511" y="123"/>
                    </a:lnTo>
                    <a:lnTo>
                      <a:pt x="512" y="125"/>
                    </a:lnTo>
                    <a:lnTo>
                      <a:pt x="512" y="126"/>
                    </a:lnTo>
                    <a:lnTo>
                      <a:pt x="512" y="127"/>
                    </a:lnTo>
                    <a:lnTo>
                      <a:pt x="512" y="128"/>
                    </a:lnTo>
                    <a:lnTo>
                      <a:pt x="512" y="130"/>
                    </a:lnTo>
                    <a:lnTo>
                      <a:pt x="512" y="132"/>
                    </a:lnTo>
                    <a:lnTo>
                      <a:pt x="512" y="140"/>
                    </a:lnTo>
                    <a:lnTo>
                      <a:pt x="512" y="142"/>
                    </a:lnTo>
                    <a:lnTo>
                      <a:pt x="512" y="144"/>
                    </a:lnTo>
                    <a:lnTo>
                      <a:pt x="512" y="146"/>
                    </a:lnTo>
                    <a:lnTo>
                      <a:pt x="512" y="147"/>
                    </a:lnTo>
                    <a:lnTo>
                      <a:pt x="509" y="147"/>
                    </a:lnTo>
                    <a:lnTo>
                      <a:pt x="501" y="147"/>
                    </a:lnTo>
                    <a:lnTo>
                      <a:pt x="498" y="147"/>
                    </a:lnTo>
                    <a:lnTo>
                      <a:pt x="497" y="147"/>
                    </a:lnTo>
                    <a:lnTo>
                      <a:pt x="496" y="147"/>
                    </a:lnTo>
                    <a:lnTo>
                      <a:pt x="495" y="147"/>
                    </a:lnTo>
                    <a:lnTo>
                      <a:pt x="494" y="147"/>
                    </a:lnTo>
                    <a:lnTo>
                      <a:pt x="490" y="148"/>
                    </a:lnTo>
                    <a:lnTo>
                      <a:pt x="488" y="148"/>
                    </a:lnTo>
                    <a:lnTo>
                      <a:pt x="483" y="148"/>
                    </a:lnTo>
                    <a:lnTo>
                      <a:pt x="482" y="148"/>
                    </a:lnTo>
                    <a:lnTo>
                      <a:pt x="480" y="148"/>
                    </a:lnTo>
                    <a:lnTo>
                      <a:pt x="474" y="148"/>
                    </a:lnTo>
                    <a:lnTo>
                      <a:pt x="473" y="148"/>
                    </a:lnTo>
                    <a:lnTo>
                      <a:pt x="470" y="148"/>
                    </a:lnTo>
                    <a:lnTo>
                      <a:pt x="466" y="148"/>
                    </a:lnTo>
                    <a:lnTo>
                      <a:pt x="465" y="148"/>
                    </a:lnTo>
                    <a:lnTo>
                      <a:pt x="463" y="148"/>
                    </a:lnTo>
                    <a:lnTo>
                      <a:pt x="460" y="148"/>
                    </a:lnTo>
                    <a:lnTo>
                      <a:pt x="459" y="148"/>
                    </a:lnTo>
                    <a:lnTo>
                      <a:pt x="456" y="148"/>
                    </a:lnTo>
                    <a:lnTo>
                      <a:pt x="455" y="148"/>
                    </a:lnTo>
                    <a:lnTo>
                      <a:pt x="454" y="148"/>
                    </a:lnTo>
                    <a:lnTo>
                      <a:pt x="452" y="148"/>
                    </a:lnTo>
                    <a:lnTo>
                      <a:pt x="451" y="148"/>
                    </a:lnTo>
                    <a:lnTo>
                      <a:pt x="449" y="148"/>
                    </a:lnTo>
                    <a:lnTo>
                      <a:pt x="447" y="148"/>
                    </a:lnTo>
                    <a:lnTo>
                      <a:pt x="446" y="148"/>
                    </a:lnTo>
                    <a:lnTo>
                      <a:pt x="442" y="148"/>
                    </a:lnTo>
                    <a:lnTo>
                      <a:pt x="441" y="148"/>
                    </a:lnTo>
                    <a:lnTo>
                      <a:pt x="440" y="148"/>
                    </a:lnTo>
                    <a:lnTo>
                      <a:pt x="438" y="149"/>
                    </a:lnTo>
                    <a:lnTo>
                      <a:pt x="437" y="149"/>
                    </a:lnTo>
                    <a:lnTo>
                      <a:pt x="437" y="152"/>
                    </a:lnTo>
                    <a:lnTo>
                      <a:pt x="435" y="161"/>
                    </a:lnTo>
                    <a:lnTo>
                      <a:pt x="435" y="163"/>
                    </a:lnTo>
                    <a:lnTo>
                      <a:pt x="435" y="166"/>
                    </a:lnTo>
                    <a:lnTo>
                      <a:pt x="435" y="170"/>
                    </a:lnTo>
                    <a:lnTo>
                      <a:pt x="435" y="172"/>
                    </a:lnTo>
                    <a:lnTo>
                      <a:pt x="435" y="175"/>
                    </a:lnTo>
                    <a:lnTo>
                      <a:pt x="435" y="184"/>
                    </a:lnTo>
                    <a:lnTo>
                      <a:pt x="435" y="186"/>
                    </a:lnTo>
                    <a:lnTo>
                      <a:pt x="435" y="188"/>
                    </a:lnTo>
                    <a:lnTo>
                      <a:pt x="435" y="190"/>
                    </a:lnTo>
                    <a:lnTo>
                      <a:pt x="434" y="196"/>
                    </a:lnTo>
                    <a:lnTo>
                      <a:pt x="434" y="197"/>
                    </a:lnTo>
                    <a:lnTo>
                      <a:pt x="434" y="201"/>
                    </a:lnTo>
                    <a:lnTo>
                      <a:pt x="434" y="209"/>
                    </a:lnTo>
                    <a:lnTo>
                      <a:pt x="434" y="211"/>
                    </a:lnTo>
                    <a:lnTo>
                      <a:pt x="434" y="215"/>
                    </a:lnTo>
                    <a:lnTo>
                      <a:pt x="434" y="224"/>
                    </a:lnTo>
                    <a:lnTo>
                      <a:pt x="433" y="226"/>
                    </a:lnTo>
                    <a:lnTo>
                      <a:pt x="434" y="229"/>
                    </a:lnTo>
                    <a:lnTo>
                      <a:pt x="434" y="232"/>
                    </a:lnTo>
                    <a:lnTo>
                      <a:pt x="434" y="235"/>
                    </a:lnTo>
                    <a:lnTo>
                      <a:pt x="434" y="236"/>
                    </a:lnTo>
                    <a:lnTo>
                      <a:pt x="434" y="237"/>
                    </a:lnTo>
                    <a:lnTo>
                      <a:pt x="434" y="238"/>
                    </a:lnTo>
                    <a:lnTo>
                      <a:pt x="434" y="239"/>
                    </a:lnTo>
                    <a:lnTo>
                      <a:pt x="434" y="241"/>
                    </a:lnTo>
                    <a:lnTo>
                      <a:pt x="434" y="242"/>
                    </a:lnTo>
                    <a:lnTo>
                      <a:pt x="434" y="244"/>
                    </a:lnTo>
                    <a:lnTo>
                      <a:pt x="435" y="244"/>
                    </a:lnTo>
                    <a:lnTo>
                      <a:pt x="435" y="246"/>
                    </a:lnTo>
                    <a:lnTo>
                      <a:pt x="435" y="248"/>
                    </a:lnTo>
                    <a:lnTo>
                      <a:pt x="435" y="251"/>
                    </a:lnTo>
                    <a:lnTo>
                      <a:pt x="435" y="252"/>
                    </a:lnTo>
                    <a:lnTo>
                      <a:pt x="435" y="255"/>
                    </a:lnTo>
                    <a:lnTo>
                      <a:pt x="437" y="259"/>
                    </a:lnTo>
                    <a:lnTo>
                      <a:pt x="437" y="262"/>
                    </a:lnTo>
                    <a:lnTo>
                      <a:pt x="437" y="263"/>
                    </a:lnTo>
                    <a:lnTo>
                      <a:pt x="437" y="265"/>
                    </a:lnTo>
                    <a:lnTo>
                      <a:pt x="437" y="269"/>
                    </a:lnTo>
                    <a:lnTo>
                      <a:pt x="437" y="271"/>
                    </a:lnTo>
                    <a:lnTo>
                      <a:pt x="437" y="272"/>
                    </a:lnTo>
                    <a:lnTo>
                      <a:pt x="438" y="277"/>
                    </a:lnTo>
                    <a:lnTo>
                      <a:pt x="438" y="278"/>
                    </a:lnTo>
                    <a:lnTo>
                      <a:pt x="438" y="284"/>
                    </a:lnTo>
                    <a:lnTo>
                      <a:pt x="438" y="285"/>
                    </a:lnTo>
                    <a:lnTo>
                      <a:pt x="438" y="286"/>
                    </a:lnTo>
                    <a:lnTo>
                      <a:pt x="438" y="288"/>
                    </a:lnTo>
                    <a:lnTo>
                      <a:pt x="439" y="293"/>
                    </a:lnTo>
                    <a:lnTo>
                      <a:pt x="439" y="294"/>
                    </a:lnTo>
                    <a:lnTo>
                      <a:pt x="439" y="295"/>
                    </a:lnTo>
                    <a:lnTo>
                      <a:pt x="442" y="295"/>
                    </a:lnTo>
                    <a:lnTo>
                      <a:pt x="454" y="295"/>
                    </a:lnTo>
                    <a:lnTo>
                      <a:pt x="458" y="295"/>
                    </a:lnTo>
                    <a:lnTo>
                      <a:pt x="461" y="295"/>
                    </a:lnTo>
                    <a:lnTo>
                      <a:pt x="472" y="295"/>
                    </a:lnTo>
                    <a:lnTo>
                      <a:pt x="473" y="295"/>
                    </a:lnTo>
                    <a:lnTo>
                      <a:pt x="475" y="295"/>
                    </a:lnTo>
                    <a:lnTo>
                      <a:pt x="476" y="295"/>
                    </a:lnTo>
                    <a:lnTo>
                      <a:pt x="480" y="295"/>
                    </a:lnTo>
                    <a:lnTo>
                      <a:pt x="490" y="298"/>
                    </a:lnTo>
                    <a:lnTo>
                      <a:pt x="495" y="298"/>
                    </a:lnTo>
                    <a:lnTo>
                      <a:pt x="495" y="299"/>
                    </a:lnTo>
                    <a:lnTo>
                      <a:pt x="495" y="301"/>
                    </a:lnTo>
                    <a:lnTo>
                      <a:pt x="495" y="304"/>
                    </a:lnTo>
                    <a:lnTo>
                      <a:pt x="495" y="306"/>
                    </a:lnTo>
                    <a:lnTo>
                      <a:pt x="495" y="311"/>
                    </a:lnTo>
                    <a:lnTo>
                      <a:pt x="495" y="313"/>
                    </a:lnTo>
                    <a:lnTo>
                      <a:pt x="495" y="315"/>
                    </a:lnTo>
                    <a:lnTo>
                      <a:pt x="495" y="316"/>
                    </a:lnTo>
                    <a:lnTo>
                      <a:pt x="500" y="316"/>
                    </a:lnTo>
                    <a:lnTo>
                      <a:pt x="502" y="316"/>
                    </a:lnTo>
                    <a:lnTo>
                      <a:pt x="504" y="316"/>
                    </a:lnTo>
                    <a:lnTo>
                      <a:pt x="512" y="318"/>
                    </a:lnTo>
                    <a:lnTo>
                      <a:pt x="514" y="318"/>
                    </a:lnTo>
                    <a:lnTo>
                      <a:pt x="514" y="319"/>
                    </a:lnTo>
                    <a:lnTo>
                      <a:pt x="514" y="320"/>
                    </a:lnTo>
                    <a:lnTo>
                      <a:pt x="514" y="321"/>
                    </a:lnTo>
                    <a:lnTo>
                      <a:pt x="514" y="322"/>
                    </a:lnTo>
                    <a:lnTo>
                      <a:pt x="514" y="323"/>
                    </a:lnTo>
                    <a:lnTo>
                      <a:pt x="514" y="326"/>
                    </a:lnTo>
                    <a:lnTo>
                      <a:pt x="514" y="327"/>
                    </a:lnTo>
                    <a:lnTo>
                      <a:pt x="514" y="328"/>
                    </a:lnTo>
                    <a:lnTo>
                      <a:pt x="514" y="329"/>
                    </a:lnTo>
                    <a:lnTo>
                      <a:pt x="514" y="333"/>
                    </a:lnTo>
                    <a:lnTo>
                      <a:pt x="514" y="334"/>
                    </a:lnTo>
                    <a:lnTo>
                      <a:pt x="514" y="335"/>
                    </a:lnTo>
                    <a:lnTo>
                      <a:pt x="515" y="335"/>
                    </a:lnTo>
                    <a:lnTo>
                      <a:pt x="518" y="335"/>
                    </a:lnTo>
                    <a:lnTo>
                      <a:pt x="522" y="335"/>
                    </a:lnTo>
                    <a:lnTo>
                      <a:pt x="530" y="334"/>
                    </a:lnTo>
                    <a:lnTo>
                      <a:pt x="532" y="334"/>
                    </a:lnTo>
                    <a:lnTo>
                      <a:pt x="535" y="334"/>
                    </a:lnTo>
                    <a:lnTo>
                      <a:pt x="536" y="334"/>
                    </a:lnTo>
                    <a:lnTo>
                      <a:pt x="538" y="334"/>
                    </a:lnTo>
                    <a:lnTo>
                      <a:pt x="539" y="334"/>
                    </a:lnTo>
                    <a:lnTo>
                      <a:pt x="542" y="334"/>
                    </a:lnTo>
                    <a:lnTo>
                      <a:pt x="543" y="334"/>
                    </a:lnTo>
                    <a:lnTo>
                      <a:pt x="544" y="334"/>
                    </a:lnTo>
                    <a:lnTo>
                      <a:pt x="546" y="334"/>
                    </a:lnTo>
                    <a:lnTo>
                      <a:pt x="549" y="334"/>
                    </a:lnTo>
                    <a:lnTo>
                      <a:pt x="551" y="334"/>
                    </a:lnTo>
                    <a:lnTo>
                      <a:pt x="551" y="335"/>
                    </a:lnTo>
                    <a:lnTo>
                      <a:pt x="551" y="336"/>
                    </a:lnTo>
                    <a:lnTo>
                      <a:pt x="551" y="337"/>
                    </a:lnTo>
                    <a:lnTo>
                      <a:pt x="551" y="339"/>
                    </a:lnTo>
                    <a:lnTo>
                      <a:pt x="552" y="340"/>
                    </a:lnTo>
                    <a:lnTo>
                      <a:pt x="552" y="341"/>
                    </a:lnTo>
                    <a:lnTo>
                      <a:pt x="552" y="342"/>
                    </a:lnTo>
                    <a:lnTo>
                      <a:pt x="552" y="343"/>
                    </a:lnTo>
                    <a:lnTo>
                      <a:pt x="552" y="344"/>
                    </a:lnTo>
                    <a:lnTo>
                      <a:pt x="552" y="346"/>
                    </a:lnTo>
                    <a:lnTo>
                      <a:pt x="552" y="347"/>
                    </a:lnTo>
                    <a:lnTo>
                      <a:pt x="552" y="348"/>
                    </a:lnTo>
                    <a:lnTo>
                      <a:pt x="552" y="349"/>
                    </a:lnTo>
                    <a:lnTo>
                      <a:pt x="552" y="350"/>
                    </a:lnTo>
                    <a:lnTo>
                      <a:pt x="552" y="353"/>
                    </a:lnTo>
                    <a:lnTo>
                      <a:pt x="552" y="354"/>
                    </a:lnTo>
                    <a:lnTo>
                      <a:pt x="552" y="358"/>
                    </a:lnTo>
                    <a:lnTo>
                      <a:pt x="552" y="360"/>
                    </a:lnTo>
                    <a:lnTo>
                      <a:pt x="552" y="361"/>
                    </a:lnTo>
                    <a:lnTo>
                      <a:pt x="552" y="362"/>
                    </a:lnTo>
                    <a:lnTo>
                      <a:pt x="552" y="363"/>
                    </a:lnTo>
                    <a:lnTo>
                      <a:pt x="552" y="364"/>
                    </a:lnTo>
                    <a:lnTo>
                      <a:pt x="552" y="365"/>
                    </a:lnTo>
                    <a:lnTo>
                      <a:pt x="551" y="367"/>
                    </a:lnTo>
                    <a:lnTo>
                      <a:pt x="551" y="368"/>
                    </a:lnTo>
                    <a:lnTo>
                      <a:pt x="555" y="368"/>
                    </a:lnTo>
                    <a:lnTo>
                      <a:pt x="562" y="368"/>
                    </a:lnTo>
                    <a:lnTo>
                      <a:pt x="564" y="368"/>
                    </a:lnTo>
                    <a:lnTo>
                      <a:pt x="567" y="368"/>
                    </a:lnTo>
                    <a:lnTo>
                      <a:pt x="570" y="368"/>
                    </a:lnTo>
                    <a:lnTo>
                      <a:pt x="571" y="368"/>
                    </a:lnTo>
                    <a:lnTo>
                      <a:pt x="574" y="368"/>
                    </a:lnTo>
                    <a:lnTo>
                      <a:pt x="577" y="368"/>
                    </a:lnTo>
                    <a:lnTo>
                      <a:pt x="578" y="368"/>
                    </a:lnTo>
                    <a:lnTo>
                      <a:pt x="580" y="368"/>
                    </a:lnTo>
                    <a:lnTo>
                      <a:pt x="581" y="368"/>
                    </a:lnTo>
                    <a:lnTo>
                      <a:pt x="583" y="368"/>
                    </a:lnTo>
                    <a:lnTo>
                      <a:pt x="586" y="368"/>
                    </a:lnTo>
                    <a:lnTo>
                      <a:pt x="587" y="368"/>
                    </a:lnTo>
                    <a:lnTo>
                      <a:pt x="588" y="368"/>
                    </a:lnTo>
                    <a:lnTo>
                      <a:pt x="591" y="368"/>
                    </a:lnTo>
                    <a:lnTo>
                      <a:pt x="592" y="368"/>
                    </a:lnTo>
                    <a:lnTo>
                      <a:pt x="598" y="369"/>
                    </a:lnTo>
                    <a:lnTo>
                      <a:pt x="601" y="369"/>
                    </a:lnTo>
                    <a:lnTo>
                      <a:pt x="602" y="369"/>
                    </a:lnTo>
                    <a:lnTo>
                      <a:pt x="604" y="369"/>
                    </a:lnTo>
                    <a:lnTo>
                      <a:pt x="606" y="369"/>
                    </a:lnTo>
                    <a:lnTo>
                      <a:pt x="608" y="370"/>
                    </a:lnTo>
                    <a:lnTo>
                      <a:pt x="611" y="370"/>
                    </a:lnTo>
                    <a:lnTo>
                      <a:pt x="612" y="370"/>
                    </a:lnTo>
                    <a:lnTo>
                      <a:pt x="615" y="370"/>
                    </a:lnTo>
                    <a:lnTo>
                      <a:pt x="616" y="370"/>
                    </a:lnTo>
                    <a:lnTo>
                      <a:pt x="620" y="370"/>
                    </a:lnTo>
                    <a:lnTo>
                      <a:pt x="621" y="370"/>
                    </a:lnTo>
                    <a:lnTo>
                      <a:pt x="622" y="370"/>
                    </a:lnTo>
                    <a:lnTo>
                      <a:pt x="623" y="370"/>
                    </a:lnTo>
                    <a:lnTo>
                      <a:pt x="627" y="371"/>
                    </a:lnTo>
                    <a:lnTo>
                      <a:pt x="628" y="371"/>
                    </a:lnTo>
                    <a:lnTo>
                      <a:pt x="628" y="372"/>
                    </a:lnTo>
                    <a:lnTo>
                      <a:pt x="628" y="374"/>
                    </a:lnTo>
                    <a:lnTo>
                      <a:pt x="628" y="376"/>
                    </a:lnTo>
                    <a:lnTo>
                      <a:pt x="628" y="378"/>
                    </a:lnTo>
                    <a:lnTo>
                      <a:pt x="628" y="381"/>
                    </a:lnTo>
                    <a:lnTo>
                      <a:pt x="628" y="384"/>
                    </a:lnTo>
                    <a:lnTo>
                      <a:pt x="628" y="389"/>
                    </a:lnTo>
                    <a:lnTo>
                      <a:pt x="628" y="391"/>
                    </a:lnTo>
                    <a:lnTo>
                      <a:pt x="628" y="392"/>
                    </a:lnTo>
                    <a:lnTo>
                      <a:pt x="628" y="393"/>
                    </a:lnTo>
                    <a:lnTo>
                      <a:pt x="628" y="395"/>
                    </a:lnTo>
                    <a:lnTo>
                      <a:pt x="628" y="397"/>
                    </a:lnTo>
                    <a:lnTo>
                      <a:pt x="628" y="398"/>
                    </a:lnTo>
                    <a:lnTo>
                      <a:pt x="628" y="399"/>
                    </a:lnTo>
                    <a:lnTo>
                      <a:pt x="628" y="404"/>
                    </a:lnTo>
                    <a:lnTo>
                      <a:pt x="628" y="405"/>
                    </a:lnTo>
                    <a:lnTo>
                      <a:pt x="628" y="406"/>
                    </a:lnTo>
                    <a:lnTo>
                      <a:pt x="632" y="406"/>
                    </a:lnTo>
                    <a:lnTo>
                      <a:pt x="633" y="406"/>
                    </a:lnTo>
                    <a:lnTo>
                      <a:pt x="643" y="407"/>
                    </a:lnTo>
                    <a:lnTo>
                      <a:pt x="646" y="407"/>
                    </a:lnTo>
                    <a:lnTo>
                      <a:pt x="648" y="407"/>
                    </a:lnTo>
                    <a:lnTo>
                      <a:pt x="648" y="410"/>
                    </a:lnTo>
                    <a:lnTo>
                      <a:pt x="648" y="414"/>
                    </a:lnTo>
                    <a:lnTo>
                      <a:pt x="648" y="417"/>
                    </a:lnTo>
                    <a:lnTo>
                      <a:pt x="648" y="419"/>
                    </a:lnTo>
                    <a:lnTo>
                      <a:pt x="648" y="425"/>
                    </a:lnTo>
                    <a:lnTo>
                      <a:pt x="648" y="426"/>
                    </a:lnTo>
                    <a:lnTo>
                      <a:pt x="648" y="427"/>
                    </a:lnTo>
                    <a:lnTo>
                      <a:pt x="648" y="431"/>
                    </a:lnTo>
                    <a:lnTo>
                      <a:pt x="648" y="432"/>
                    </a:lnTo>
                    <a:lnTo>
                      <a:pt x="648" y="433"/>
                    </a:lnTo>
                    <a:lnTo>
                      <a:pt x="648" y="435"/>
                    </a:lnTo>
                    <a:lnTo>
                      <a:pt x="648" y="437"/>
                    </a:lnTo>
                    <a:lnTo>
                      <a:pt x="648" y="439"/>
                    </a:lnTo>
                    <a:lnTo>
                      <a:pt x="648" y="442"/>
                    </a:lnTo>
                    <a:lnTo>
                      <a:pt x="648" y="444"/>
                    </a:lnTo>
                    <a:lnTo>
                      <a:pt x="648" y="445"/>
                    </a:lnTo>
                    <a:lnTo>
                      <a:pt x="649" y="445"/>
                    </a:lnTo>
                    <a:lnTo>
                      <a:pt x="655" y="446"/>
                    </a:lnTo>
                    <a:lnTo>
                      <a:pt x="656" y="446"/>
                    </a:lnTo>
                    <a:lnTo>
                      <a:pt x="658" y="446"/>
                    </a:lnTo>
                    <a:lnTo>
                      <a:pt x="664" y="446"/>
                    </a:lnTo>
                    <a:lnTo>
                      <a:pt x="667" y="446"/>
                    </a:lnTo>
                    <a:lnTo>
                      <a:pt x="667" y="447"/>
                    </a:lnTo>
                    <a:lnTo>
                      <a:pt x="667" y="448"/>
                    </a:lnTo>
                    <a:lnTo>
                      <a:pt x="667" y="455"/>
                    </a:lnTo>
                    <a:lnTo>
                      <a:pt x="667" y="459"/>
                    </a:lnTo>
                    <a:lnTo>
                      <a:pt x="667" y="460"/>
                    </a:lnTo>
                    <a:lnTo>
                      <a:pt x="667" y="465"/>
                    </a:lnTo>
                    <a:lnTo>
                      <a:pt x="667" y="466"/>
                    </a:lnTo>
                    <a:lnTo>
                      <a:pt x="667" y="467"/>
                    </a:lnTo>
                    <a:lnTo>
                      <a:pt x="667" y="468"/>
                    </a:lnTo>
                    <a:lnTo>
                      <a:pt x="667" y="469"/>
                    </a:lnTo>
                    <a:lnTo>
                      <a:pt x="667" y="471"/>
                    </a:lnTo>
                    <a:lnTo>
                      <a:pt x="665" y="472"/>
                    </a:lnTo>
                    <a:lnTo>
                      <a:pt x="665" y="474"/>
                    </a:lnTo>
                    <a:lnTo>
                      <a:pt x="664" y="475"/>
                    </a:lnTo>
                    <a:lnTo>
                      <a:pt x="664" y="478"/>
                    </a:lnTo>
                    <a:lnTo>
                      <a:pt x="662" y="481"/>
                    </a:lnTo>
                    <a:lnTo>
                      <a:pt x="661" y="482"/>
                    </a:lnTo>
                    <a:lnTo>
                      <a:pt x="661" y="483"/>
                    </a:lnTo>
                    <a:lnTo>
                      <a:pt x="660" y="485"/>
                    </a:lnTo>
                    <a:lnTo>
                      <a:pt x="660" y="486"/>
                    </a:lnTo>
                    <a:lnTo>
                      <a:pt x="660" y="487"/>
                    </a:lnTo>
                    <a:lnTo>
                      <a:pt x="660" y="488"/>
                    </a:lnTo>
                    <a:lnTo>
                      <a:pt x="658" y="488"/>
                    </a:lnTo>
                    <a:lnTo>
                      <a:pt x="658" y="489"/>
                    </a:lnTo>
                    <a:lnTo>
                      <a:pt x="658" y="490"/>
                    </a:lnTo>
                    <a:lnTo>
                      <a:pt x="658" y="492"/>
                    </a:lnTo>
                    <a:lnTo>
                      <a:pt x="657" y="495"/>
                    </a:lnTo>
                    <a:lnTo>
                      <a:pt x="657" y="496"/>
                    </a:lnTo>
                    <a:lnTo>
                      <a:pt x="657" y="497"/>
                    </a:lnTo>
                    <a:lnTo>
                      <a:pt x="657" y="499"/>
                    </a:lnTo>
                    <a:lnTo>
                      <a:pt x="657" y="500"/>
                    </a:lnTo>
                    <a:lnTo>
                      <a:pt x="657" y="502"/>
                    </a:lnTo>
                    <a:lnTo>
                      <a:pt x="657" y="503"/>
                    </a:lnTo>
                    <a:lnTo>
                      <a:pt x="657" y="504"/>
                    </a:lnTo>
                    <a:lnTo>
                      <a:pt x="657" y="506"/>
                    </a:lnTo>
                    <a:lnTo>
                      <a:pt x="657" y="507"/>
                    </a:lnTo>
                    <a:lnTo>
                      <a:pt x="657" y="509"/>
                    </a:lnTo>
                    <a:lnTo>
                      <a:pt x="658" y="511"/>
                    </a:lnTo>
                    <a:lnTo>
                      <a:pt x="658" y="513"/>
                    </a:lnTo>
                    <a:lnTo>
                      <a:pt x="658" y="514"/>
                    </a:lnTo>
                    <a:lnTo>
                      <a:pt x="660" y="517"/>
                    </a:lnTo>
                    <a:lnTo>
                      <a:pt x="661" y="520"/>
                    </a:lnTo>
                    <a:lnTo>
                      <a:pt x="661" y="521"/>
                    </a:lnTo>
                    <a:lnTo>
                      <a:pt x="662" y="522"/>
                    </a:lnTo>
                    <a:lnTo>
                      <a:pt x="664" y="528"/>
                    </a:lnTo>
                    <a:lnTo>
                      <a:pt x="665" y="530"/>
                    </a:lnTo>
                    <a:lnTo>
                      <a:pt x="665" y="531"/>
                    </a:lnTo>
                    <a:lnTo>
                      <a:pt x="667" y="532"/>
                    </a:lnTo>
                    <a:lnTo>
                      <a:pt x="667" y="534"/>
                    </a:lnTo>
                    <a:lnTo>
                      <a:pt x="667" y="535"/>
                    </a:lnTo>
                    <a:lnTo>
                      <a:pt x="668" y="536"/>
                    </a:lnTo>
                    <a:lnTo>
                      <a:pt x="668" y="537"/>
                    </a:lnTo>
                    <a:lnTo>
                      <a:pt x="668" y="538"/>
                    </a:lnTo>
                    <a:lnTo>
                      <a:pt x="668" y="539"/>
                    </a:lnTo>
                    <a:lnTo>
                      <a:pt x="667" y="539"/>
                    </a:lnTo>
                    <a:lnTo>
                      <a:pt x="661" y="538"/>
                    </a:lnTo>
                    <a:lnTo>
                      <a:pt x="658" y="537"/>
                    </a:lnTo>
                    <a:lnTo>
                      <a:pt x="643" y="532"/>
                    </a:lnTo>
                    <a:lnTo>
                      <a:pt x="641" y="531"/>
                    </a:lnTo>
                    <a:lnTo>
                      <a:pt x="640" y="531"/>
                    </a:lnTo>
                    <a:lnTo>
                      <a:pt x="635" y="530"/>
                    </a:lnTo>
                    <a:lnTo>
                      <a:pt x="634" y="530"/>
                    </a:lnTo>
                    <a:lnTo>
                      <a:pt x="630" y="529"/>
                    </a:lnTo>
                    <a:lnTo>
                      <a:pt x="629" y="529"/>
                    </a:lnTo>
                    <a:lnTo>
                      <a:pt x="627" y="529"/>
                    </a:lnTo>
                    <a:lnTo>
                      <a:pt x="626" y="529"/>
                    </a:lnTo>
                    <a:lnTo>
                      <a:pt x="622" y="528"/>
                    </a:lnTo>
                    <a:lnTo>
                      <a:pt x="615" y="527"/>
                    </a:lnTo>
                    <a:lnTo>
                      <a:pt x="612" y="527"/>
                    </a:lnTo>
                    <a:lnTo>
                      <a:pt x="609" y="527"/>
                    </a:lnTo>
                    <a:lnTo>
                      <a:pt x="607" y="527"/>
                    </a:lnTo>
                    <a:lnTo>
                      <a:pt x="605" y="527"/>
                    </a:lnTo>
                    <a:lnTo>
                      <a:pt x="601" y="527"/>
                    </a:lnTo>
                    <a:lnTo>
                      <a:pt x="598" y="527"/>
                    </a:lnTo>
                    <a:lnTo>
                      <a:pt x="597" y="527"/>
                    </a:lnTo>
                    <a:lnTo>
                      <a:pt x="594" y="527"/>
                    </a:lnTo>
                    <a:lnTo>
                      <a:pt x="594" y="528"/>
                    </a:lnTo>
                    <a:lnTo>
                      <a:pt x="594" y="532"/>
                    </a:lnTo>
                    <a:lnTo>
                      <a:pt x="594" y="534"/>
                    </a:lnTo>
                    <a:lnTo>
                      <a:pt x="594" y="535"/>
                    </a:lnTo>
                    <a:lnTo>
                      <a:pt x="594" y="536"/>
                    </a:lnTo>
                    <a:lnTo>
                      <a:pt x="564" y="537"/>
                    </a:lnTo>
                    <a:lnTo>
                      <a:pt x="563" y="537"/>
                    </a:lnTo>
                    <a:lnTo>
                      <a:pt x="562" y="537"/>
                    </a:lnTo>
                    <a:lnTo>
                      <a:pt x="559" y="537"/>
                    </a:lnTo>
                    <a:lnTo>
                      <a:pt x="558" y="537"/>
                    </a:lnTo>
                    <a:lnTo>
                      <a:pt x="557" y="537"/>
                    </a:lnTo>
                    <a:lnTo>
                      <a:pt x="553" y="537"/>
                    </a:lnTo>
                    <a:lnTo>
                      <a:pt x="548" y="537"/>
                    </a:lnTo>
                    <a:lnTo>
                      <a:pt x="542" y="538"/>
                    </a:lnTo>
                    <a:lnTo>
                      <a:pt x="538" y="538"/>
                    </a:lnTo>
                    <a:lnTo>
                      <a:pt x="537" y="538"/>
                    </a:lnTo>
                    <a:lnTo>
                      <a:pt x="535" y="538"/>
                    </a:lnTo>
                    <a:lnTo>
                      <a:pt x="533" y="538"/>
                    </a:lnTo>
                    <a:lnTo>
                      <a:pt x="531" y="538"/>
                    </a:lnTo>
                    <a:lnTo>
                      <a:pt x="529" y="538"/>
                    </a:lnTo>
                    <a:lnTo>
                      <a:pt x="525" y="538"/>
                    </a:lnTo>
                    <a:lnTo>
                      <a:pt x="523" y="538"/>
                    </a:lnTo>
                    <a:lnTo>
                      <a:pt x="519" y="538"/>
                    </a:lnTo>
                    <a:lnTo>
                      <a:pt x="519" y="536"/>
                    </a:lnTo>
                    <a:lnTo>
                      <a:pt x="519" y="531"/>
                    </a:lnTo>
                    <a:lnTo>
                      <a:pt x="519" y="529"/>
                    </a:lnTo>
                    <a:lnTo>
                      <a:pt x="519" y="528"/>
                    </a:lnTo>
                    <a:lnTo>
                      <a:pt x="519" y="527"/>
                    </a:lnTo>
                    <a:lnTo>
                      <a:pt x="519" y="525"/>
                    </a:lnTo>
                    <a:lnTo>
                      <a:pt x="519" y="522"/>
                    </a:lnTo>
                    <a:lnTo>
                      <a:pt x="519" y="520"/>
                    </a:lnTo>
                    <a:lnTo>
                      <a:pt x="517" y="520"/>
                    </a:lnTo>
                    <a:lnTo>
                      <a:pt x="516" y="520"/>
                    </a:lnTo>
                    <a:lnTo>
                      <a:pt x="504" y="518"/>
                    </a:lnTo>
                    <a:lnTo>
                      <a:pt x="500" y="518"/>
                    </a:lnTo>
                    <a:lnTo>
                      <a:pt x="498" y="517"/>
                    </a:lnTo>
                    <a:lnTo>
                      <a:pt x="493" y="517"/>
                    </a:lnTo>
                    <a:lnTo>
                      <a:pt x="490" y="517"/>
                    </a:lnTo>
                    <a:lnTo>
                      <a:pt x="488" y="517"/>
                    </a:lnTo>
                    <a:lnTo>
                      <a:pt x="483" y="516"/>
                    </a:lnTo>
                    <a:lnTo>
                      <a:pt x="482" y="516"/>
                    </a:lnTo>
                    <a:lnTo>
                      <a:pt x="481" y="516"/>
                    </a:lnTo>
                    <a:lnTo>
                      <a:pt x="479" y="516"/>
                    </a:lnTo>
                    <a:lnTo>
                      <a:pt x="474" y="516"/>
                    </a:lnTo>
                    <a:lnTo>
                      <a:pt x="472" y="517"/>
                    </a:lnTo>
                    <a:lnTo>
                      <a:pt x="470" y="517"/>
                    </a:lnTo>
                    <a:lnTo>
                      <a:pt x="469" y="517"/>
                    </a:lnTo>
                    <a:lnTo>
                      <a:pt x="468" y="517"/>
                    </a:lnTo>
                    <a:lnTo>
                      <a:pt x="465" y="517"/>
                    </a:lnTo>
                    <a:lnTo>
                      <a:pt x="463" y="517"/>
                    </a:lnTo>
                    <a:lnTo>
                      <a:pt x="462" y="517"/>
                    </a:lnTo>
                    <a:lnTo>
                      <a:pt x="460" y="517"/>
                    </a:lnTo>
                    <a:lnTo>
                      <a:pt x="455" y="517"/>
                    </a:lnTo>
                    <a:lnTo>
                      <a:pt x="453" y="517"/>
                    </a:lnTo>
                    <a:lnTo>
                      <a:pt x="452" y="517"/>
                    </a:lnTo>
                    <a:lnTo>
                      <a:pt x="447" y="518"/>
                    </a:lnTo>
                    <a:lnTo>
                      <a:pt x="445" y="518"/>
                    </a:lnTo>
                    <a:lnTo>
                      <a:pt x="442" y="518"/>
                    </a:lnTo>
                    <a:lnTo>
                      <a:pt x="439" y="518"/>
                    </a:lnTo>
                    <a:lnTo>
                      <a:pt x="438" y="518"/>
                    </a:lnTo>
                    <a:lnTo>
                      <a:pt x="435" y="518"/>
                    </a:lnTo>
                    <a:lnTo>
                      <a:pt x="432" y="518"/>
                    </a:lnTo>
                    <a:lnTo>
                      <a:pt x="428" y="518"/>
                    </a:lnTo>
                    <a:lnTo>
                      <a:pt x="427" y="518"/>
                    </a:lnTo>
                    <a:lnTo>
                      <a:pt x="426" y="518"/>
                    </a:lnTo>
                    <a:lnTo>
                      <a:pt x="425" y="518"/>
                    </a:lnTo>
                    <a:lnTo>
                      <a:pt x="425" y="520"/>
                    </a:lnTo>
                    <a:lnTo>
                      <a:pt x="426" y="522"/>
                    </a:lnTo>
                    <a:lnTo>
                      <a:pt x="426" y="523"/>
                    </a:lnTo>
                    <a:lnTo>
                      <a:pt x="426" y="525"/>
                    </a:lnTo>
                    <a:lnTo>
                      <a:pt x="426" y="527"/>
                    </a:lnTo>
                    <a:lnTo>
                      <a:pt x="426" y="528"/>
                    </a:lnTo>
                    <a:lnTo>
                      <a:pt x="426" y="532"/>
                    </a:lnTo>
                    <a:lnTo>
                      <a:pt x="426" y="534"/>
                    </a:lnTo>
                    <a:lnTo>
                      <a:pt x="426" y="535"/>
                    </a:lnTo>
                    <a:lnTo>
                      <a:pt x="426" y="536"/>
                    </a:lnTo>
                    <a:lnTo>
                      <a:pt x="426" y="537"/>
                    </a:lnTo>
                    <a:lnTo>
                      <a:pt x="426" y="538"/>
                    </a:lnTo>
                    <a:lnTo>
                      <a:pt x="425" y="538"/>
                    </a:lnTo>
                    <a:lnTo>
                      <a:pt x="419" y="538"/>
                    </a:lnTo>
                    <a:lnTo>
                      <a:pt x="417" y="538"/>
                    </a:lnTo>
                    <a:lnTo>
                      <a:pt x="416" y="538"/>
                    </a:lnTo>
                    <a:lnTo>
                      <a:pt x="413" y="538"/>
                    </a:lnTo>
                    <a:lnTo>
                      <a:pt x="412" y="538"/>
                    </a:lnTo>
                    <a:lnTo>
                      <a:pt x="409" y="538"/>
                    </a:lnTo>
                    <a:lnTo>
                      <a:pt x="407" y="538"/>
                    </a:lnTo>
                    <a:lnTo>
                      <a:pt x="406" y="538"/>
                    </a:lnTo>
                    <a:lnTo>
                      <a:pt x="404" y="538"/>
                    </a:lnTo>
                    <a:lnTo>
                      <a:pt x="403" y="538"/>
                    </a:lnTo>
                    <a:lnTo>
                      <a:pt x="402" y="539"/>
                    </a:lnTo>
                    <a:lnTo>
                      <a:pt x="400" y="539"/>
                    </a:lnTo>
                    <a:lnTo>
                      <a:pt x="398" y="539"/>
                    </a:lnTo>
                    <a:lnTo>
                      <a:pt x="396" y="539"/>
                    </a:lnTo>
                    <a:lnTo>
                      <a:pt x="391" y="539"/>
                    </a:lnTo>
                    <a:lnTo>
                      <a:pt x="389" y="539"/>
                    </a:lnTo>
                    <a:lnTo>
                      <a:pt x="389" y="541"/>
                    </a:lnTo>
                    <a:lnTo>
                      <a:pt x="389" y="546"/>
                    </a:lnTo>
                    <a:lnTo>
                      <a:pt x="389" y="549"/>
                    </a:lnTo>
                    <a:lnTo>
                      <a:pt x="389" y="550"/>
                    </a:lnTo>
                    <a:lnTo>
                      <a:pt x="389" y="556"/>
                    </a:lnTo>
                    <a:lnTo>
                      <a:pt x="389" y="557"/>
                    </a:lnTo>
                    <a:lnTo>
                      <a:pt x="389" y="558"/>
                    </a:lnTo>
                    <a:lnTo>
                      <a:pt x="389" y="560"/>
                    </a:lnTo>
                    <a:lnTo>
                      <a:pt x="390" y="565"/>
                    </a:lnTo>
                    <a:lnTo>
                      <a:pt x="390" y="567"/>
                    </a:lnTo>
                    <a:lnTo>
                      <a:pt x="390" y="569"/>
                    </a:lnTo>
                    <a:lnTo>
                      <a:pt x="390" y="571"/>
                    </a:lnTo>
                    <a:lnTo>
                      <a:pt x="390" y="572"/>
                    </a:lnTo>
                    <a:lnTo>
                      <a:pt x="390" y="576"/>
                    </a:lnTo>
                    <a:lnTo>
                      <a:pt x="390" y="577"/>
                    </a:lnTo>
                    <a:lnTo>
                      <a:pt x="390" y="584"/>
                    </a:lnTo>
                    <a:lnTo>
                      <a:pt x="390" y="587"/>
                    </a:lnTo>
                    <a:lnTo>
                      <a:pt x="390" y="588"/>
                    </a:lnTo>
                    <a:lnTo>
                      <a:pt x="390" y="590"/>
                    </a:lnTo>
                    <a:lnTo>
                      <a:pt x="390" y="591"/>
                    </a:lnTo>
                    <a:lnTo>
                      <a:pt x="390" y="592"/>
                    </a:lnTo>
                    <a:lnTo>
                      <a:pt x="390" y="594"/>
                    </a:lnTo>
                    <a:lnTo>
                      <a:pt x="390" y="595"/>
                    </a:lnTo>
                    <a:lnTo>
                      <a:pt x="389" y="595"/>
                    </a:lnTo>
                    <a:lnTo>
                      <a:pt x="386" y="595"/>
                    </a:lnTo>
                    <a:lnTo>
                      <a:pt x="384" y="595"/>
                    </a:lnTo>
                    <a:lnTo>
                      <a:pt x="382" y="595"/>
                    </a:lnTo>
                    <a:lnTo>
                      <a:pt x="378" y="595"/>
                    </a:lnTo>
                    <a:lnTo>
                      <a:pt x="377" y="595"/>
                    </a:lnTo>
                    <a:lnTo>
                      <a:pt x="376" y="597"/>
                    </a:lnTo>
                    <a:lnTo>
                      <a:pt x="375" y="597"/>
                    </a:lnTo>
                    <a:lnTo>
                      <a:pt x="374" y="597"/>
                    </a:lnTo>
                    <a:lnTo>
                      <a:pt x="372" y="597"/>
                    </a:lnTo>
                    <a:lnTo>
                      <a:pt x="371" y="597"/>
                    </a:lnTo>
                    <a:lnTo>
                      <a:pt x="369" y="597"/>
                    </a:lnTo>
                    <a:lnTo>
                      <a:pt x="363" y="597"/>
                    </a:lnTo>
                    <a:lnTo>
                      <a:pt x="362" y="597"/>
                    </a:lnTo>
                    <a:lnTo>
                      <a:pt x="360" y="597"/>
                    </a:lnTo>
                    <a:lnTo>
                      <a:pt x="354" y="597"/>
                    </a:lnTo>
                    <a:lnTo>
                      <a:pt x="353" y="597"/>
                    </a:lnTo>
                    <a:lnTo>
                      <a:pt x="350" y="597"/>
                    </a:lnTo>
                    <a:lnTo>
                      <a:pt x="344" y="597"/>
                    </a:lnTo>
                    <a:lnTo>
                      <a:pt x="343" y="597"/>
                    </a:lnTo>
                    <a:lnTo>
                      <a:pt x="341" y="597"/>
                    </a:lnTo>
                    <a:lnTo>
                      <a:pt x="339" y="597"/>
                    </a:lnTo>
                    <a:lnTo>
                      <a:pt x="336" y="597"/>
                    </a:lnTo>
                    <a:lnTo>
                      <a:pt x="334" y="597"/>
                    </a:lnTo>
                    <a:lnTo>
                      <a:pt x="332" y="597"/>
                    </a:lnTo>
                    <a:lnTo>
                      <a:pt x="327" y="597"/>
                    </a:lnTo>
                    <a:lnTo>
                      <a:pt x="325" y="597"/>
                    </a:lnTo>
                    <a:lnTo>
                      <a:pt x="322" y="597"/>
                    </a:lnTo>
                    <a:lnTo>
                      <a:pt x="318" y="597"/>
                    </a:lnTo>
                    <a:lnTo>
                      <a:pt x="315" y="597"/>
                    </a:lnTo>
                    <a:lnTo>
                      <a:pt x="313" y="597"/>
                    </a:lnTo>
                    <a:lnTo>
                      <a:pt x="308" y="597"/>
                    </a:lnTo>
                    <a:lnTo>
                      <a:pt x="306" y="597"/>
                    </a:lnTo>
                    <a:lnTo>
                      <a:pt x="304" y="597"/>
                    </a:lnTo>
                    <a:lnTo>
                      <a:pt x="302" y="597"/>
                    </a:lnTo>
                    <a:lnTo>
                      <a:pt x="299" y="597"/>
                    </a:lnTo>
                    <a:lnTo>
                      <a:pt x="298" y="597"/>
                    </a:lnTo>
                    <a:lnTo>
                      <a:pt x="297" y="597"/>
                    </a:lnTo>
                    <a:lnTo>
                      <a:pt x="295" y="597"/>
                    </a:lnTo>
                    <a:lnTo>
                      <a:pt x="293" y="597"/>
                    </a:lnTo>
                    <a:lnTo>
                      <a:pt x="292" y="597"/>
                    </a:lnTo>
                    <a:lnTo>
                      <a:pt x="291" y="597"/>
                    </a:lnTo>
                    <a:lnTo>
                      <a:pt x="290" y="597"/>
                    </a:lnTo>
                    <a:lnTo>
                      <a:pt x="287" y="597"/>
                    </a:lnTo>
                    <a:lnTo>
                      <a:pt x="286" y="595"/>
                    </a:lnTo>
                    <a:lnTo>
                      <a:pt x="284" y="594"/>
                    </a:lnTo>
                    <a:lnTo>
                      <a:pt x="280" y="593"/>
                    </a:lnTo>
                    <a:lnTo>
                      <a:pt x="279" y="593"/>
                    </a:lnTo>
                    <a:lnTo>
                      <a:pt x="275" y="593"/>
                    </a:lnTo>
                    <a:lnTo>
                      <a:pt x="273" y="593"/>
                    </a:lnTo>
                    <a:lnTo>
                      <a:pt x="271" y="593"/>
                    </a:lnTo>
                    <a:lnTo>
                      <a:pt x="270" y="593"/>
                    </a:lnTo>
                    <a:lnTo>
                      <a:pt x="268" y="593"/>
                    </a:lnTo>
                    <a:lnTo>
                      <a:pt x="265" y="593"/>
                    </a:lnTo>
                    <a:lnTo>
                      <a:pt x="263" y="593"/>
                    </a:lnTo>
                    <a:lnTo>
                      <a:pt x="261" y="593"/>
                    </a:lnTo>
                    <a:lnTo>
                      <a:pt x="260" y="593"/>
                    </a:lnTo>
                    <a:lnTo>
                      <a:pt x="259" y="593"/>
                    </a:lnTo>
                    <a:lnTo>
                      <a:pt x="254" y="593"/>
                    </a:lnTo>
                    <a:lnTo>
                      <a:pt x="253" y="593"/>
                    </a:lnTo>
                    <a:lnTo>
                      <a:pt x="252" y="593"/>
                    </a:lnTo>
                    <a:lnTo>
                      <a:pt x="246" y="595"/>
                    </a:lnTo>
                    <a:lnTo>
                      <a:pt x="233" y="602"/>
                    </a:lnTo>
                    <a:lnTo>
                      <a:pt x="231" y="604"/>
                    </a:lnTo>
                    <a:lnTo>
                      <a:pt x="223" y="608"/>
                    </a:lnTo>
                    <a:lnTo>
                      <a:pt x="223" y="607"/>
                    </a:lnTo>
                    <a:lnTo>
                      <a:pt x="204" y="618"/>
                    </a:lnTo>
                    <a:lnTo>
                      <a:pt x="203" y="618"/>
                    </a:lnTo>
                    <a:lnTo>
                      <a:pt x="195" y="622"/>
                    </a:lnTo>
                    <a:lnTo>
                      <a:pt x="186" y="628"/>
                    </a:lnTo>
                    <a:lnTo>
                      <a:pt x="177" y="634"/>
                    </a:lnTo>
                    <a:lnTo>
                      <a:pt x="175" y="635"/>
                    </a:lnTo>
                    <a:lnTo>
                      <a:pt x="174" y="635"/>
                    </a:lnTo>
                    <a:lnTo>
                      <a:pt x="174" y="636"/>
                    </a:lnTo>
                    <a:lnTo>
                      <a:pt x="173" y="636"/>
                    </a:lnTo>
                    <a:lnTo>
                      <a:pt x="172" y="637"/>
                    </a:lnTo>
                    <a:lnTo>
                      <a:pt x="168" y="639"/>
                    </a:lnTo>
                    <a:lnTo>
                      <a:pt x="167" y="640"/>
                    </a:lnTo>
                    <a:lnTo>
                      <a:pt x="166" y="640"/>
                    </a:lnTo>
                    <a:lnTo>
                      <a:pt x="166" y="641"/>
                    </a:lnTo>
                    <a:lnTo>
                      <a:pt x="160" y="643"/>
                    </a:lnTo>
                    <a:lnTo>
                      <a:pt x="158" y="644"/>
                    </a:lnTo>
                    <a:lnTo>
                      <a:pt x="151" y="649"/>
                    </a:lnTo>
                    <a:lnTo>
                      <a:pt x="151" y="646"/>
                    </a:lnTo>
                    <a:lnTo>
                      <a:pt x="151" y="642"/>
                    </a:lnTo>
                    <a:lnTo>
                      <a:pt x="151" y="639"/>
                    </a:lnTo>
                    <a:lnTo>
                      <a:pt x="149" y="636"/>
                    </a:lnTo>
                    <a:lnTo>
                      <a:pt x="149" y="634"/>
                    </a:lnTo>
                    <a:lnTo>
                      <a:pt x="151" y="633"/>
                    </a:lnTo>
                    <a:lnTo>
                      <a:pt x="151" y="630"/>
                    </a:lnTo>
                    <a:lnTo>
                      <a:pt x="151" y="628"/>
                    </a:lnTo>
                    <a:lnTo>
                      <a:pt x="151" y="627"/>
                    </a:lnTo>
                    <a:lnTo>
                      <a:pt x="151" y="625"/>
                    </a:lnTo>
                    <a:lnTo>
                      <a:pt x="149" y="619"/>
                    </a:lnTo>
                    <a:lnTo>
                      <a:pt x="149" y="618"/>
                    </a:lnTo>
                    <a:lnTo>
                      <a:pt x="149" y="615"/>
                    </a:lnTo>
                    <a:lnTo>
                      <a:pt x="149" y="614"/>
                    </a:lnTo>
                    <a:lnTo>
                      <a:pt x="149" y="613"/>
                    </a:lnTo>
                    <a:lnTo>
                      <a:pt x="149" y="607"/>
                    </a:lnTo>
                    <a:lnTo>
                      <a:pt x="149" y="602"/>
                    </a:lnTo>
                    <a:lnTo>
                      <a:pt x="149" y="599"/>
                    </a:lnTo>
                    <a:lnTo>
                      <a:pt x="149" y="595"/>
                    </a:lnTo>
                    <a:lnTo>
                      <a:pt x="149" y="594"/>
                    </a:lnTo>
                    <a:lnTo>
                      <a:pt x="149" y="590"/>
                    </a:lnTo>
                    <a:lnTo>
                      <a:pt x="149" y="588"/>
                    </a:lnTo>
                    <a:lnTo>
                      <a:pt x="149" y="587"/>
                    </a:lnTo>
                    <a:lnTo>
                      <a:pt x="149" y="585"/>
                    </a:lnTo>
                    <a:lnTo>
                      <a:pt x="149" y="584"/>
                    </a:lnTo>
                    <a:lnTo>
                      <a:pt x="149" y="583"/>
                    </a:lnTo>
                    <a:lnTo>
                      <a:pt x="149" y="581"/>
                    </a:lnTo>
                    <a:lnTo>
                      <a:pt x="149" y="580"/>
                    </a:lnTo>
                    <a:lnTo>
                      <a:pt x="149" y="577"/>
                    </a:lnTo>
                    <a:lnTo>
                      <a:pt x="149" y="576"/>
                    </a:lnTo>
                    <a:lnTo>
                      <a:pt x="149" y="574"/>
                    </a:lnTo>
                    <a:lnTo>
                      <a:pt x="149" y="573"/>
                    </a:lnTo>
                    <a:lnTo>
                      <a:pt x="149" y="572"/>
                    </a:lnTo>
                    <a:lnTo>
                      <a:pt x="149" y="571"/>
                    </a:lnTo>
                    <a:lnTo>
                      <a:pt x="149" y="567"/>
                    </a:lnTo>
                    <a:lnTo>
                      <a:pt x="149" y="562"/>
                    </a:lnTo>
                    <a:lnTo>
                      <a:pt x="146" y="562"/>
                    </a:lnTo>
                    <a:lnTo>
                      <a:pt x="144" y="562"/>
                    </a:lnTo>
                    <a:lnTo>
                      <a:pt x="140" y="562"/>
                    </a:lnTo>
                    <a:lnTo>
                      <a:pt x="138" y="562"/>
                    </a:lnTo>
                    <a:lnTo>
                      <a:pt x="137" y="562"/>
                    </a:lnTo>
                    <a:lnTo>
                      <a:pt x="135" y="562"/>
                    </a:lnTo>
                    <a:lnTo>
                      <a:pt x="132" y="562"/>
                    </a:lnTo>
                    <a:lnTo>
                      <a:pt x="128" y="563"/>
                    </a:lnTo>
                    <a:lnTo>
                      <a:pt x="126" y="562"/>
                    </a:lnTo>
                    <a:lnTo>
                      <a:pt x="130" y="553"/>
                    </a:lnTo>
                    <a:lnTo>
                      <a:pt x="133" y="546"/>
                    </a:lnTo>
                    <a:lnTo>
                      <a:pt x="134" y="543"/>
                    </a:lnTo>
                    <a:lnTo>
                      <a:pt x="134" y="542"/>
                    </a:lnTo>
                    <a:lnTo>
                      <a:pt x="138" y="535"/>
                    </a:lnTo>
                    <a:lnTo>
                      <a:pt x="138" y="534"/>
                    </a:lnTo>
                    <a:lnTo>
                      <a:pt x="142" y="524"/>
                    </a:lnTo>
                    <a:lnTo>
                      <a:pt x="138" y="525"/>
                    </a:lnTo>
                    <a:lnTo>
                      <a:pt x="131" y="525"/>
                    </a:lnTo>
                    <a:lnTo>
                      <a:pt x="130" y="525"/>
                    </a:lnTo>
                    <a:lnTo>
                      <a:pt x="127" y="525"/>
                    </a:lnTo>
                    <a:lnTo>
                      <a:pt x="126" y="525"/>
                    </a:lnTo>
                    <a:lnTo>
                      <a:pt x="113" y="527"/>
                    </a:lnTo>
                    <a:lnTo>
                      <a:pt x="104" y="527"/>
                    </a:lnTo>
                    <a:lnTo>
                      <a:pt x="78" y="529"/>
                    </a:lnTo>
                    <a:lnTo>
                      <a:pt x="78" y="525"/>
                    </a:lnTo>
                    <a:lnTo>
                      <a:pt x="78" y="524"/>
                    </a:lnTo>
                    <a:lnTo>
                      <a:pt x="78" y="518"/>
                    </a:lnTo>
                    <a:lnTo>
                      <a:pt x="78" y="510"/>
                    </a:lnTo>
                    <a:lnTo>
                      <a:pt x="78" y="507"/>
                    </a:lnTo>
                    <a:lnTo>
                      <a:pt x="78" y="501"/>
                    </a:lnTo>
                    <a:lnTo>
                      <a:pt x="78" y="500"/>
                    </a:lnTo>
                    <a:lnTo>
                      <a:pt x="78" y="493"/>
                    </a:lnTo>
                    <a:lnTo>
                      <a:pt x="78" y="492"/>
                    </a:lnTo>
                    <a:lnTo>
                      <a:pt x="78" y="490"/>
                    </a:lnTo>
                    <a:lnTo>
                      <a:pt x="78" y="489"/>
                    </a:lnTo>
                    <a:lnTo>
                      <a:pt x="78" y="488"/>
                    </a:lnTo>
                    <a:lnTo>
                      <a:pt x="78" y="482"/>
                    </a:lnTo>
                    <a:lnTo>
                      <a:pt x="78" y="481"/>
                    </a:lnTo>
                    <a:lnTo>
                      <a:pt x="78" y="479"/>
                    </a:lnTo>
                    <a:lnTo>
                      <a:pt x="78" y="475"/>
                    </a:lnTo>
                    <a:lnTo>
                      <a:pt x="57" y="476"/>
                    </a:lnTo>
                    <a:lnTo>
                      <a:pt x="54" y="476"/>
                    </a:lnTo>
                    <a:lnTo>
                      <a:pt x="41" y="478"/>
                    </a:lnTo>
                    <a:lnTo>
                      <a:pt x="35" y="478"/>
                    </a:lnTo>
                    <a:lnTo>
                      <a:pt x="13" y="479"/>
                    </a:lnTo>
                    <a:lnTo>
                      <a:pt x="5" y="479"/>
                    </a:lnTo>
                    <a:lnTo>
                      <a:pt x="5" y="478"/>
                    </a:lnTo>
                    <a:lnTo>
                      <a:pt x="5" y="473"/>
                    </a:lnTo>
                    <a:lnTo>
                      <a:pt x="3" y="461"/>
                    </a:lnTo>
                    <a:lnTo>
                      <a:pt x="3" y="458"/>
                    </a:lnTo>
                    <a:lnTo>
                      <a:pt x="3" y="455"/>
                    </a:lnTo>
                    <a:lnTo>
                      <a:pt x="3" y="453"/>
                    </a:lnTo>
                    <a:lnTo>
                      <a:pt x="3" y="439"/>
                    </a:lnTo>
                    <a:lnTo>
                      <a:pt x="3" y="433"/>
                    </a:lnTo>
                    <a:lnTo>
                      <a:pt x="3" y="430"/>
                    </a:lnTo>
                    <a:lnTo>
                      <a:pt x="2" y="420"/>
                    </a:lnTo>
                    <a:lnTo>
                      <a:pt x="2" y="417"/>
                    </a:lnTo>
                    <a:lnTo>
                      <a:pt x="2" y="411"/>
                    </a:lnTo>
                    <a:lnTo>
                      <a:pt x="2" y="405"/>
                    </a:lnTo>
                    <a:lnTo>
                      <a:pt x="2" y="402"/>
                    </a:lnTo>
                    <a:lnTo>
                      <a:pt x="2" y="400"/>
                    </a:lnTo>
                    <a:lnTo>
                      <a:pt x="2" y="395"/>
                    </a:lnTo>
                    <a:lnTo>
                      <a:pt x="2" y="392"/>
                    </a:lnTo>
                    <a:lnTo>
                      <a:pt x="2" y="391"/>
                    </a:lnTo>
                    <a:lnTo>
                      <a:pt x="1" y="385"/>
                    </a:lnTo>
                    <a:lnTo>
                      <a:pt x="1" y="383"/>
                    </a:lnTo>
                    <a:lnTo>
                      <a:pt x="1" y="382"/>
                    </a:lnTo>
                    <a:lnTo>
                      <a:pt x="1" y="378"/>
                    </a:lnTo>
                    <a:lnTo>
                      <a:pt x="1" y="376"/>
                    </a:lnTo>
                    <a:lnTo>
                      <a:pt x="1" y="374"/>
                    </a:lnTo>
                    <a:lnTo>
                      <a:pt x="1" y="372"/>
                    </a:lnTo>
                    <a:lnTo>
                      <a:pt x="1" y="369"/>
                    </a:lnTo>
                    <a:lnTo>
                      <a:pt x="1" y="367"/>
                    </a:lnTo>
                    <a:lnTo>
                      <a:pt x="1" y="364"/>
                    </a:lnTo>
                    <a:lnTo>
                      <a:pt x="1" y="356"/>
                    </a:lnTo>
                    <a:lnTo>
                      <a:pt x="1" y="355"/>
                    </a:lnTo>
                    <a:lnTo>
                      <a:pt x="0" y="346"/>
                    </a:lnTo>
                    <a:lnTo>
                      <a:pt x="5" y="346"/>
                    </a:lnTo>
                    <a:lnTo>
                      <a:pt x="13" y="346"/>
                    </a:lnTo>
                    <a:lnTo>
                      <a:pt x="15" y="346"/>
                    </a:lnTo>
                    <a:lnTo>
                      <a:pt x="19" y="346"/>
                    </a:lnTo>
                    <a:lnTo>
                      <a:pt x="20" y="346"/>
                    </a:lnTo>
                    <a:lnTo>
                      <a:pt x="21" y="346"/>
                    </a:lnTo>
                    <a:lnTo>
                      <a:pt x="22" y="346"/>
                    </a:lnTo>
                    <a:lnTo>
                      <a:pt x="23" y="346"/>
                    </a:lnTo>
                    <a:lnTo>
                      <a:pt x="24" y="346"/>
                    </a:lnTo>
                    <a:lnTo>
                      <a:pt x="27" y="346"/>
                    </a:lnTo>
                    <a:lnTo>
                      <a:pt x="28" y="346"/>
                    </a:lnTo>
                    <a:lnTo>
                      <a:pt x="29" y="346"/>
                    </a:lnTo>
                    <a:lnTo>
                      <a:pt x="30" y="346"/>
                    </a:lnTo>
                    <a:lnTo>
                      <a:pt x="32" y="346"/>
                    </a:lnTo>
                    <a:lnTo>
                      <a:pt x="33" y="346"/>
                    </a:lnTo>
                    <a:lnTo>
                      <a:pt x="36" y="346"/>
                    </a:lnTo>
                    <a:lnTo>
                      <a:pt x="37" y="346"/>
                    </a:lnTo>
                    <a:lnTo>
                      <a:pt x="37" y="343"/>
                    </a:lnTo>
                    <a:lnTo>
                      <a:pt x="37" y="342"/>
                    </a:lnTo>
                    <a:lnTo>
                      <a:pt x="37" y="341"/>
                    </a:lnTo>
                    <a:lnTo>
                      <a:pt x="37" y="334"/>
                    </a:lnTo>
                    <a:lnTo>
                      <a:pt x="37" y="332"/>
                    </a:lnTo>
                    <a:lnTo>
                      <a:pt x="37" y="328"/>
                    </a:lnTo>
                    <a:lnTo>
                      <a:pt x="37" y="327"/>
                    </a:lnTo>
                    <a:lnTo>
                      <a:pt x="37" y="322"/>
                    </a:lnTo>
                    <a:lnTo>
                      <a:pt x="37" y="319"/>
                    </a:lnTo>
                    <a:lnTo>
                      <a:pt x="37" y="311"/>
                    </a:lnTo>
                    <a:lnTo>
                      <a:pt x="37" y="309"/>
                    </a:lnTo>
                    <a:lnTo>
                      <a:pt x="37" y="308"/>
                    </a:lnTo>
                    <a:lnTo>
                      <a:pt x="37" y="306"/>
                    </a:lnTo>
                    <a:lnTo>
                      <a:pt x="36" y="298"/>
                    </a:lnTo>
                    <a:lnTo>
                      <a:pt x="36" y="295"/>
                    </a:lnTo>
                    <a:lnTo>
                      <a:pt x="36" y="294"/>
                    </a:lnTo>
                    <a:lnTo>
                      <a:pt x="36" y="293"/>
                    </a:lnTo>
                    <a:lnTo>
                      <a:pt x="36" y="291"/>
                    </a:lnTo>
                    <a:lnTo>
                      <a:pt x="36" y="288"/>
                    </a:lnTo>
                    <a:lnTo>
                      <a:pt x="36" y="285"/>
                    </a:lnTo>
                    <a:lnTo>
                      <a:pt x="36" y="284"/>
                    </a:lnTo>
                    <a:lnTo>
                      <a:pt x="36" y="283"/>
                    </a:lnTo>
                    <a:lnTo>
                      <a:pt x="36" y="278"/>
                    </a:lnTo>
                    <a:lnTo>
                      <a:pt x="36" y="277"/>
                    </a:lnTo>
                    <a:lnTo>
                      <a:pt x="36" y="276"/>
                    </a:lnTo>
                    <a:lnTo>
                      <a:pt x="36" y="272"/>
                    </a:lnTo>
                    <a:lnTo>
                      <a:pt x="36" y="271"/>
                    </a:lnTo>
                    <a:lnTo>
                      <a:pt x="39" y="271"/>
                    </a:lnTo>
                    <a:lnTo>
                      <a:pt x="46" y="271"/>
                    </a:lnTo>
                    <a:lnTo>
                      <a:pt x="48" y="271"/>
                    </a:lnTo>
                    <a:lnTo>
                      <a:pt x="49" y="271"/>
                    </a:lnTo>
                    <a:lnTo>
                      <a:pt x="50" y="271"/>
                    </a:lnTo>
                    <a:lnTo>
                      <a:pt x="51" y="271"/>
                    </a:lnTo>
                    <a:lnTo>
                      <a:pt x="53" y="271"/>
                    </a:lnTo>
                    <a:lnTo>
                      <a:pt x="55" y="270"/>
                    </a:lnTo>
                    <a:lnTo>
                      <a:pt x="57" y="270"/>
                    </a:lnTo>
                    <a:lnTo>
                      <a:pt x="63" y="270"/>
                    </a:lnTo>
                    <a:lnTo>
                      <a:pt x="64" y="270"/>
                    </a:lnTo>
                    <a:lnTo>
                      <a:pt x="65" y="270"/>
                    </a:lnTo>
                    <a:lnTo>
                      <a:pt x="67" y="270"/>
                    </a:lnTo>
                    <a:lnTo>
                      <a:pt x="68" y="270"/>
                    </a:lnTo>
                    <a:lnTo>
                      <a:pt x="69" y="270"/>
                    </a:lnTo>
                    <a:lnTo>
                      <a:pt x="72" y="270"/>
                    </a:lnTo>
                    <a:lnTo>
                      <a:pt x="74" y="270"/>
                    </a:lnTo>
                    <a:lnTo>
                      <a:pt x="76" y="270"/>
                    </a:lnTo>
                    <a:lnTo>
                      <a:pt x="79" y="270"/>
                    </a:lnTo>
                    <a:lnTo>
                      <a:pt x="82" y="270"/>
                    </a:lnTo>
                    <a:lnTo>
                      <a:pt x="83" y="269"/>
                    </a:lnTo>
                    <a:lnTo>
                      <a:pt x="85" y="269"/>
                    </a:lnTo>
                    <a:lnTo>
                      <a:pt x="86" y="269"/>
                    </a:lnTo>
                    <a:lnTo>
                      <a:pt x="88" y="269"/>
                    </a:lnTo>
                    <a:lnTo>
                      <a:pt x="89" y="269"/>
                    </a:lnTo>
                    <a:lnTo>
                      <a:pt x="91" y="269"/>
                    </a:lnTo>
                    <a:lnTo>
                      <a:pt x="92" y="269"/>
                    </a:lnTo>
                    <a:lnTo>
                      <a:pt x="93" y="269"/>
                    </a:lnTo>
                    <a:lnTo>
                      <a:pt x="96" y="267"/>
                    </a:lnTo>
                    <a:lnTo>
                      <a:pt x="100" y="267"/>
                    </a:lnTo>
                    <a:lnTo>
                      <a:pt x="102" y="267"/>
                    </a:lnTo>
                    <a:lnTo>
                      <a:pt x="103" y="267"/>
                    </a:lnTo>
                    <a:lnTo>
                      <a:pt x="106" y="267"/>
                    </a:lnTo>
                    <a:lnTo>
                      <a:pt x="107" y="267"/>
                    </a:lnTo>
                    <a:lnTo>
                      <a:pt x="109" y="267"/>
                    </a:lnTo>
                    <a:lnTo>
                      <a:pt x="109" y="266"/>
                    </a:lnTo>
                    <a:lnTo>
                      <a:pt x="109" y="265"/>
                    </a:lnTo>
                    <a:lnTo>
                      <a:pt x="109" y="262"/>
                    </a:lnTo>
                    <a:lnTo>
                      <a:pt x="109" y="259"/>
                    </a:lnTo>
                    <a:lnTo>
                      <a:pt x="109" y="257"/>
                    </a:lnTo>
                    <a:lnTo>
                      <a:pt x="109" y="256"/>
                    </a:lnTo>
                    <a:lnTo>
                      <a:pt x="109" y="250"/>
                    </a:lnTo>
                    <a:lnTo>
                      <a:pt x="109" y="249"/>
                    </a:lnTo>
                    <a:lnTo>
                      <a:pt x="109" y="244"/>
                    </a:lnTo>
                    <a:lnTo>
                      <a:pt x="109" y="242"/>
                    </a:lnTo>
                    <a:lnTo>
                      <a:pt x="109" y="237"/>
                    </a:lnTo>
                    <a:lnTo>
                      <a:pt x="109" y="234"/>
                    </a:lnTo>
                    <a:lnTo>
                      <a:pt x="109" y="231"/>
                    </a:lnTo>
                    <a:lnTo>
                      <a:pt x="109" y="230"/>
                    </a:lnTo>
                    <a:lnTo>
                      <a:pt x="109" y="229"/>
                    </a:lnTo>
                    <a:lnTo>
                      <a:pt x="110" y="229"/>
                    </a:lnTo>
                    <a:lnTo>
                      <a:pt x="113" y="229"/>
                    </a:lnTo>
                    <a:lnTo>
                      <a:pt x="114" y="229"/>
                    </a:lnTo>
                    <a:lnTo>
                      <a:pt x="117" y="229"/>
                    </a:lnTo>
                    <a:lnTo>
                      <a:pt x="124" y="228"/>
                    </a:lnTo>
                    <a:lnTo>
                      <a:pt x="126" y="228"/>
                    </a:lnTo>
                    <a:lnTo>
                      <a:pt x="126" y="229"/>
                    </a:lnTo>
                    <a:lnTo>
                      <a:pt x="144" y="226"/>
                    </a:lnTo>
                    <a:lnTo>
                      <a:pt x="144" y="224"/>
                    </a:lnTo>
                    <a:lnTo>
                      <a:pt x="142" y="221"/>
                    </a:lnTo>
                    <a:lnTo>
                      <a:pt x="142" y="218"/>
                    </a:lnTo>
                    <a:lnTo>
                      <a:pt x="142" y="217"/>
                    </a:lnTo>
                    <a:lnTo>
                      <a:pt x="142" y="215"/>
                    </a:lnTo>
                    <a:lnTo>
                      <a:pt x="142" y="214"/>
                    </a:lnTo>
                    <a:lnTo>
                      <a:pt x="142" y="210"/>
                    </a:lnTo>
                    <a:lnTo>
                      <a:pt x="142" y="209"/>
                    </a:lnTo>
                    <a:lnTo>
                      <a:pt x="142" y="207"/>
                    </a:lnTo>
                    <a:lnTo>
                      <a:pt x="142" y="201"/>
                    </a:lnTo>
                    <a:lnTo>
                      <a:pt x="142" y="200"/>
                    </a:lnTo>
                    <a:lnTo>
                      <a:pt x="142" y="198"/>
                    </a:lnTo>
                    <a:lnTo>
                      <a:pt x="142" y="197"/>
                    </a:lnTo>
                    <a:lnTo>
                      <a:pt x="142" y="191"/>
                    </a:lnTo>
                    <a:lnTo>
                      <a:pt x="142" y="190"/>
                    </a:lnTo>
                    <a:lnTo>
                      <a:pt x="142" y="187"/>
                    </a:lnTo>
                    <a:lnTo>
                      <a:pt x="142" y="186"/>
                    </a:lnTo>
                    <a:lnTo>
                      <a:pt x="142" y="175"/>
                    </a:lnTo>
                    <a:lnTo>
                      <a:pt x="142" y="172"/>
                    </a:lnTo>
                    <a:lnTo>
                      <a:pt x="142" y="169"/>
                    </a:lnTo>
                    <a:lnTo>
                      <a:pt x="142" y="163"/>
                    </a:lnTo>
                    <a:lnTo>
                      <a:pt x="142" y="162"/>
                    </a:lnTo>
                    <a:lnTo>
                      <a:pt x="142" y="160"/>
                    </a:lnTo>
                    <a:lnTo>
                      <a:pt x="142" y="154"/>
                    </a:lnTo>
                    <a:lnTo>
                      <a:pt x="142" y="153"/>
                    </a:lnTo>
                    <a:lnTo>
                      <a:pt x="142" y="152"/>
                    </a:lnTo>
                    <a:lnTo>
                      <a:pt x="144" y="152"/>
                    </a:lnTo>
                    <a:lnTo>
                      <a:pt x="145" y="152"/>
                    </a:lnTo>
                    <a:lnTo>
                      <a:pt x="147" y="152"/>
                    </a:lnTo>
                    <a:lnTo>
                      <a:pt x="148" y="152"/>
                    </a:lnTo>
                    <a:lnTo>
                      <a:pt x="152" y="152"/>
                    </a:lnTo>
                    <a:lnTo>
                      <a:pt x="153" y="152"/>
                    </a:lnTo>
                    <a:lnTo>
                      <a:pt x="154" y="152"/>
                    </a:lnTo>
                    <a:lnTo>
                      <a:pt x="155" y="152"/>
                    </a:lnTo>
                    <a:lnTo>
                      <a:pt x="156" y="152"/>
                    </a:lnTo>
                    <a:lnTo>
                      <a:pt x="160" y="152"/>
                    </a:lnTo>
                    <a:lnTo>
                      <a:pt x="162" y="152"/>
                    </a:lnTo>
                    <a:lnTo>
                      <a:pt x="165" y="152"/>
                    </a:lnTo>
                    <a:lnTo>
                      <a:pt x="166" y="152"/>
                    </a:lnTo>
                    <a:lnTo>
                      <a:pt x="167" y="152"/>
                    </a:lnTo>
                    <a:lnTo>
                      <a:pt x="168" y="152"/>
                    </a:lnTo>
                    <a:lnTo>
                      <a:pt x="169" y="152"/>
                    </a:lnTo>
                    <a:lnTo>
                      <a:pt x="170" y="152"/>
                    </a:lnTo>
                    <a:lnTo>
                      <a:pt x="172" y="152"/>
                    </a:lnTo>
                    <a:lnTo>
                      <a:pt x="173" y="152"/>
                    </a:lnTo>
                    <a:lnTo>
                      <a:pt x="174" y="152"/>
                    </a:lnTo>
                    <a:lnTo>
                      <a:pt x="175" y="152"/>
                    </a:lnTo>
                    <a:lnTo>
                      <a:pt x="179" y="152"/>
                    </a:lnTo>
                    <a:lnTo>
                      <a:pt x="180" y="152"/>
                    </a:lnTo>
                    <a:lnTo>
                      <a:pt x="181" y="152"/>
                    </a:lnTo>
                    <a:lnTo>
                      <a:pt x="187" y="152"/>
                    </a:lnTo>
                    <a:lnTo>
                      <a:pt x="188" y="152"/>
                    </a:lnTo>
                    <a:lnTo>
                      <a:pt x="189" y="152"/>
                    </a:lnTo>
                    <a:lnTo>
                      <a:pt x="196" y="151"/>
                    </a:lnTo>
                    <a:lnTo>
                      <a:pt x="197" y="151"/>
                    </a:lnTo>
                    <a:lnTo>
                      <a:pt x="197" y="144"/>
                    </a:lnTo>
                    <a:lnTo>
                      <a:pt x="197" y="138"/>
                    </a:lnTo>
                    <a:lnTo>
                      <a:pt x="196" y="133"/>
                    </a:lnTo>
                    <a:lnTo>
                      <a:pt x="197" y="132"/>
                    </a:lnTo>
                    <a:lnTo>
                      <a:pt x="198" y="132"/>
                    </a:lnTo>
                    <a:lnTo>
                      <a:pt x="200" y="132"/>
                    </a:lnTo>
                    <a:lnTo>
                      <a:pt x="201" y="132"/>
                    </a:lnTo>
                    <a:lnTo>
                      <a:pt x="202" y="132"/>
                    </a:lnTo>
                    <a:lnTo>
                      <a:pt x="205" y="132"/>
                    </a:lnTo>
                    <a:lnTo>
                      <a:pt x="207" y="132"/>
                    </a:lnTo>
                    <a:lnTo>
                      <a:pt x="210" y="132"/>
                    </a:lnTo>
                    <a:lnTo>
                      <a:pt x="215" y="132"/>
                    </a:lnTo>
                    <a:lnTo>
                      <a:pt x="217" y="132"/>
                    </a:lnTo>
                    <a:lnTo>
                      <a:pt x="218" y="132"/>
                    </a:lnTo>
                    <a:lnTo>
                      <a:pt x="223" y="132"/>
                    </a:lnTo>
                    <a:lnTo>
                      <a:pt x="225" y="132"/>
                    </a:lnTo>
                    <a:lnTo>
                      <a:pt x="226" y="132"/>
                    </a:lnTo>
                    <a:lnTo>
                      <a:pt x="232" y="132"/>
                    </a:lnTo>
                    <a:lnTo>
                      <a:pt x="235" y="132"/>
                    </a:lnTo>
                    <a:lnTo>
                      <a:pt x="238" y="132"/>
                    </a:lnTo>
                    <a:lnTo>
                      <a:pt x="247" y="133"/>
                    </a:lnTo>
                    <a:lnTo>
                      <a:pt x="250" y="133"/>
                    </a:lnTo>
                    <a:lnTo>
                      <a:pt x="253" y="133"/>
                    </a:lnTo>
                    <a:lnTo>
                      <a:pt x="254" y="133"/>
                    </a:lnTo>
                    <a:lnTo>
                      <a:pt x="256" y="133"/>
                    </a:lnTo>
                    <a:lnTo>
                      <a:pt x="257" y="133"/>
                    </a:lnTo>
                    <a:lnTo>
                      <a:pt x="257" y="132"/>
                    </a:lnTo>
                    <a:lnTo>
                      <a:pt x="258" y="131"/>
                    </a:lnTo>
                    <a:lnTo>
                      <a:pt x="258" y="130"/>
                    </a:lnTo>
                    <a:lnTo>
                      <a:pt x="258" y="128"/>
                    </a:lnTo>
                    <a:lnTo>
                      <a:pt x="259" y="126"/>
                    </a:lnTo>
                    <a:lnTo>
                      <a:pt x="260" y="124"/>
                    </a:lnTo>
                    <a:lnTo>
                      <a:pt x="261" y="121"/>
                    </a:lnTo>
                    <a:lnTo>
                      <a:pt x="263" y="119"/>
                    </a:lnTo>
                    <a:lnTo>
                      <a:pt x="264" y="118"/>
                    </a:lnTo>
                    <a:lnTo>
                      <a:pt x="264" y="117"/>
                    </a:lnTo>
                    <a:lnTo>
                      <a:pt x="265" y="116"/>
                    </a:lnTo>
                    <a:lnTo>
                      <a:pt x="266" y="114"/>
                    </a:lnTo>
                    <a:lnTo>
                      <a:pt x="268" y="114"/>
                    </a:lnTo>
                    <a:lnTo>
                      <a:pt x="268" y="113"/>
                    </a:lnTo>
                    <a:lnTo>
                      <a:pt x="270" y="111"/>
                    </a:lnTo>
                    <a:lnTo>
                      <a:pt x="271" y="110"/>
                    </a:lnTo>
                    <a:lnTo>
                      <a:pt x="278" y="100"/>
                    </a:lnTo>
                    <a:lnTo>
                      <a:pt x="278" y="99"/>
                    </a:lnTo>
                    <a:lnTo>
                      <a:pt x="281" y="96"/>
                    </a:lnTo>
                    <a:lnTo>
                      <a:pt x="282" y="92"/>
                    </a:lnTo>
                    <a:lnTo>
                      <a:pt x="284" y="92"/>
                    </a:lnTo>
                    <a:lnTo>
                      <a:pt x="291" y="81"/>
                    </a:lnTo>
                    <a:lnTo>
                      <a:pt x="292" y="81"/>
                    </a:lnTo>
                    <a:lnTo>
                      <a:pt x="293" y="78"/>
                    </a:lnTo>
                    <a:lnTo>
                      <a:pt x="294" y="78"/>
                    </a:lnTo>
                    <a:lnTo>
                      <a:pt x="294" y="77"/>
                    </a:lnTo>
                    <a:lnTo>
                      <a:pt x="295" y="77"/>
                    </a:lnTo>
                    <a:lnTo>
                      <a:pt x="297" y="74"/>
                    </a:lnTo>
                    <a:lnTo>
                      <a:pt x="299" y="70"/>
                    </a:lnTo>
                    <a:lnTo>
                      <a:pt x="307" y="60"/>
                    </a:lnTo>
                    <a:lnTo>
                      <a:pt x="308" y="57"/>
                    </a:lnTo>
                    <a:lnTo>
                      <a:pt x="309" y="56"/>
                    </a:lnTo>
                    <a:lnTo>
                      <a:pt x="312" y="53"/>
                    </a:lnTo>
                    <a:lnTo>
                      <a:pt x="315" y="47"/>
                    </a:lnTo>
                    <a:lnTo>
                      <a:pt x="319" y="42"/>
                    </a:lnTo>
                    <a:lnTo>
                      <a:pt x="320" y="41"/>
                    </a:lnTo>
                    <a:lnTo>
                      <a:pt x="321" y="39"/>
                    </a:lnTo>
                    <a:lnTo>
                      <a:pt x="326" y="33"/>
                    </a:lnTo>
                    <a:lnTo>
                      <a:pt x="333" y="23"/>
                    </a:lnTo>
                    <a:lnTo>
                      <a:pt x="335" y="20"/>
                    </a:lnTo>
                    <a:lnTo>
                      <a:pt x="335" y="19"/>
                    </a:lnTo>
                    <a:lnTo>
                      <a:pt x="335" y="18"/>
                    </a:lnTo>
                    <a:lnTo>
                      <a:pt x="336" y="16"/>
                    </a:lnTo>
                    <a:lnTo>
                      <a:pt x="336" y="15"/>
                    </a:lnTo>
                    <a:lnTo>
                      <a:pt x="336" y="14"/>
                    </a:lnTo>
                    <a:lnTo>
                      <a:pt x="337" y="14"/>
                    </a:lnTo>
                    <a:lnTo>
                      <a:pt x="337" y="12"/>
                    </a:lnTo>
                    <a:lnTo>
                      <a:pt x="337" y="11"/>
                    </a:lnTo>
                    <a:lnTo>
                      <a:pt x="337" y="9"/>
                    </a:lnTo>
                    <a:lnTo>
                      <a:pt x="337" y="8"/>
                    </a:lnTo>
                    <a:lnTo>
                      <a:pt x="339" y="7"/>
                    </a:lnTo>
                    <a:lnTo>
                      <a:pt x="337" y="6"/>
                    </a:lnTo>
                    <a:lnTo>
                      <a:pt x="337" y="4"/>
                    </a:lnTo>
                    <a:lnTo>
                      <a:pt x="337" y="2"/>
                    </a:lnTo>
                    <a:lnTo>
                      <a:pt x="339" y="2"/>
                    </a:lnTo>
                    <a:lnTo>
                      <a:pt x="340" y="2"/>
                    </a:lnTo>
                    <a:lnTo>
                      <a:pt x="342" y="2"/>
                    </a:lnTo>
                    <a:lnTo>
                      <a:pt x="346" y="2"/>
                    </a:lnTo>
                    <a:lnTo>
                      <a:pt x="353" y="2"/>
                    </a:lnTo>
                    <a:lnTo>
                      <a:pt x="354" y="2"/>
                    </a:lnTo>
                    <a:lnTo>
                      <a:pt x="360" y="2"/>
                    </a:lnTo>
                    <a:lnTo>
                      <a:pt x="365" y="2"/>
                    </a:lnTo>
                    <a:lnTo>
                      <a:pt x="370" y="2"/>
                    </a:lnTo>
                    <a:lnTo>
                      <a:pt x="376" y="2"/>
                    </a:lnTo>
                    <a:lnTo>
                      <a:pt x="381" y="2"/>
                    </a:lnTo>
                    <a:lnTo>
                      <a:pt x="384" y="2"/>
                    </a:lnTo>
                    <a:lnTo>
                      <a:pt x="390" y="2"/>
                    </a:lnTo>
                    <a:lnTo>
                      <a:pt x="390" y="1"/>
                    </a:lnTo>
                    <a:lnTo>
                      <a:pt x="391" y="1"/>
                    </a:lnTo>
                    <a:lnTo>
                      <a:pt x="397" y="1"/>
                    </a:lnTo>
                    <a:lnTo>
                      <a:pt x="400" y="1"/>
                    </a:lnTo>
                    <a:lnTo>
                      <a:pt x="403" y="1"/>
                    </a:lnTo>
                    <a:lnTo>
                      <a:pt x="406" y="1"/>
                    </a:lnTo>
                    <a:lnTo>
                      <a:pt x="409" y="1"/>
                    </a:lnTo>
                    <a:lnTo>
                      <a:pt x="414" y="1"/>
                    </a:lnTo>
                    <a:lnTo>
                      <a:pt x="417" y="1"/>
                    </a:lnTo>
                    <a:lnTo>
                      <a:pt x="418" y="1"/>
                    </a:lnTo>
                    <a:lnTo>
                      <a:pt x="419" y="1"/>
                    </a:lnTo>
                    <a:lnTo>
                      <a:pt x="420" y="1"/>
                    </a:lnTo>
                    <a:lnTo>
                      <a:pt x="423" y="1"/>
                    </a:lnTo>
                    <a:lnTo>
                      <a:pt x="426" y="1"/>
                    </a:lnTo>
                    <a:lnTo>
                      <a:pt x="428" y="1"/>
                    </a:lnTo>
                    <a:lnTo>
                      <a:pt x="430" y="1"/>
                    </a:lnTo>
                    <a:lnTo>
                      <a:pt x="433" y="0"/>
                    </a:lnTo>
                    <a:lnTo>
                      <a:pt x="434" y="0"/>
                    </a:lnTo>
                    <a:lnTo>
                      <a:pt x="435" y="0"/>
                    </a:lnTo>
                    <a:lnTo>
                      <a:pt x="438" y="0"/>
                    </a:lnTo>
                    <a:lnTo>
                      <a:pt x="439" y="0"/>
                    </a:lnTo>
                    <a:lnTo>
                      <a:pt x="440" y="0"/>
                    </a:lnTo>
                    <a:lnTo>
                      <a:pt x="446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14" name="Freeform 97">
                <a:extLst>
                  <a:ext uri="{FF2B5EF4-FFF2-40B4-BE49-F238E27FC236}">
                    <a16:creationId xmlns:a16="http://schemas.microsoft.com/office/drawing/2014/main" id="{127133EB-0E4F-479C-12E5-C384A1A547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6421" y="1342281"/>
                <a:ext cx="1011238" cy="771525"/>
              </a:xfrm>
              <a:custGeom>
                <a:avLst/>
                <a:gdLst>
                  <a:gd name="T0" fmla="*/ 186 w 637"/>
                  <a:gd name="T1" fmla="*/ 32 h 486"/>
                  <a:gd name="T2" fmla="*/ 219 w 637"/>
                  <a:gd name="T3" fmla="*/ 32 h 486"/>
                  <a:gd name="T4" fmla="*/ 228 w 637"/>
                  <a:gd name="T5" fmla="*/ 50 h 486"/>
                  <a:gd name="T6" fmla="*/ 253 w 637"/>
                  <a:gd name="T7" fmla="*/ 51 h 486"/>
                  <a:gd name="T8" fmla="*/ 271 w 637"/>
                  <a:gd name="T9" fmla="*/ 46 h 486"/>
                  <a:gd name="T10" fmla="*/ 300 w 637"/>
                  <a:gd name="T11" fmla="*/ 30 h 486"/>
                  <a:gd name="T12" fmla="*/ 448 w 637"/>
                  <a:gd name="T13" fmla="*/ 39 h 486"/>
                  <a:gd name="T14" fmla="*/ 449 w 637"/>
                  <a:gd name="T15" fmla="*/ 63 h 486"/>
                  <a:gd name="T16" fmla="*/ 450 w 637"/>
                  <a:gd name="T17" fmla="*/ 97 h 486"/>
                  <a:gd name="T18" fmla="*/ 479 w 637"/>
                  <a:gd name="T19" fmla="*/ 109 h 486"/>
                  <a:gd name="T20" fmla="*/ 527 w 637"/>
                  <a:gd name="T21" fmla="*/ 104 h 486"/>
                  <a:gd name="T22" fmla="*/ 588 w 637"/>
                  <a:gd name="T23" fmla="*/ 105 h 486"/>
                  <a:gd name="T24" fmla="*/ 558 w 637"/>
                  <a:gd name="T25" fmla="*/ 193 h 486"/>
                  <a:gd name="T26" fmla="*/ 576 w 637"/>
                  <a:gd name="T27" fmla="*/ 217 h 486"/>
                  <a:gd name="T28" fmla="*/ 576 w 637"/>
                  <a:gd name="T29" fmla="*/ 244 h 486"/>
                  <a:gd name="T30" fmla="*/ 562 w 637"/>
                  <a:gd name="T31" fmla="*/ 281 h 486"/>
                  <a:gd name="T32" fmla="*/ 564 w 637"/>
                  <a:gd name="T33" fmla="*/ 312 h 486"/>
                  <a:gd name="T34" fmla="*/ 589 w 637"/>
                  <a:gd name="T35" fmla="*/ 312 h 486"/>
                  <a:gd name="T36" fmla="*/ 617 w 637"/>
                  <a:gd name="T37" fmla="*/ 312 h 486"/>
                  <a:gd name="T38" fmla="*/ 637 w 637"/>
                  <a:gd name="T39" fmla="*/ 356 h 486"/>
                  <a:gd name="T40" fmla="*/ 637 w 637"/>
                  <a:gd name="T41" fmla="*/ 379 h 486"/>
                  <a:gd name="T42" fmla="*/ 637 w 637"/>
                  <a:gd name="T43" fmla="*/ 396 h 486"/>
                  <a:gd name="T44" fmla="*/ 609 w 637"/>
                  <a:gd name="T45" fmla="*/ 405 h 486"/>
                  <a:gd name="T46" fmla="*/ 578 w 637"/>
                  <a:gd name="T47" fmla="*/ 406 h 486"/>
                  <a:gd name="T48" fmla="*/ 553 w 637"/>
                  <a:gd name="T49" fmla="*/ 406 h 486"/>
                  <a:gd name="T50" fmla="*/ 523 w 637"/>
                  <a:gd name="T51" fmla="*/ 406 h 486"/>
                  <a:gd name="T52" fmla="*/ 485 w 637"/>
                  <a:gd name="T53" fmla="*/ 409 h 486"/>
                  <a:gd name="T54" fmla="*/ 446 w 637"/>
                  <a:gd name="T55" fmla="*/ 410 h 486"/>
                  <a:gd name="T56" fmla="*/ 421 w 637"/>
                  <a:gd name="T57" fmla="*/ 408 h 486"/>
                  <a:gd name="T58" fmla="*/ 390 w 637"/>
                  <a:gd name="T59" fmla="*/ 404 h 486"/>
                  <a:gd name="T60" fmla="*/ 362 w 637"/>
                  <a:gd name="T61" fmla="*/ 370 h 486"/>
                  <a:gd name="T62" fmla="*/ 340 w 637"/>
                  <a:gd name="T63" fmla="*/ 340 h 486"/>
                  <a:gd name="T64" fmla="*/ 305 w 637"/>
                  <a:gd name="T65" fmla="*/ 327 h 486"/>
                  <a:gd name="T66" fmla="*/ 275 w 637"/>
                  <a:gd name="T67" fmla="*/ 328 h 486"/>
                  <a:gd name="T68" fmla="*/ 243 w 637"/>
                  <a:gd name="T69" fmla="*/ 347 h 486"/>
                  <a:gd name="T70" fmla="*/ 247 w 637"/>
                  <a:gd name="T71" fmla="*/ 365 h 486"/>
                  <a:gd name="T72" fmla="*/ 265 w 637"/>
                  <a:gd name="T73" fmla="*/ 376 h 486"/>
                  <a:gd name="T74" fmla="*/ 255 w 637"/>
                  <a:gd name="T75" fmla="*/ 404 h 486"/>
                  <a:gd name="T76" fmla="*/ 234 w 637"/>
                  <a:gd name="T77" fmla="*/ 403 h 486"/>
                  <a:gd name="T78" fmla="*/ 201 w 637"/>
                  <a:gd name="T79" fmla="*/ 404 h 486"/>
                  <a:gd name="T80" fmla="*/ 190 w 637"/>
                  <a:gd name="T81" fmla="*/ 427 h 486"/>
                  <a:gd name="T82" fmla="*/ 156 w 637"/>
                  <a:gd name="T83" fmla="*/ 443 h 486"/>
                  <a:gd name="T84" fmla="*/ 152 w 637"/>
                  <a:gd name="T85" fmla="*/ 467 h 486"/>
                  <a:gd name="T86" fmla="*/ 137 w 637"/>
                  <a:gd name="T87" fmla="*/ 480 h 486"/>
                  <a:gd name="T88" fmla="*/ 116 w 637"/>
                  <a:gd name="T89" fmla="*/ 481 h 486"/>
                  <a:gd name="T90" fmla="*/ 90 w 637"/>
                  <a:gd name="T91" fmla="*/ 482 h 486"/>
                  <a:gd name="T92" fmla="*/ 63 w 637"/>
                  <a:gd name="T93" fmla="*/ 485 h 486"/>
                  <a:gd name="T94" fmla="*/ 46 w 637"/>
                  <a:gd name="T95" fmla="*/ 486 h 486"/>
                  <a:gd name="T96" fmla="*/ 38 w 637"/>
                  <a:gd name="T97" fmla="*/ 467 h 486"/>
                  <a:gd name="T98" fmla="*/ 44 w 637"/>
                  <a:gd name="T99" fmla="*/ 445 h 486"/>
                  <a:gd name="T100" fmla="*/ 61 w 637"/>
                  <a:gd name="T101" fmla="*/ 419 h 486"/>
                  <a:gd name="T102" fmla="*/ 62 w 637"/>
                  <a:gd name="T103" fmla="*/ 408 h 486"/>
                  <a:gd name="T104" fmla="*/ 23 w 637"/>
                  <a:gd name="T105" fmla="*/ 409 h 486"/>
                  <a:gd name="T106" fmla="*/ 3 w 637"/>
                  <a:gd name="T107" fmla="*/ 369 h 486"/>
                  <a:gd name="T108" fmla="*/ 2 w 637"/>
                  <a:gd name="T109" fmla="*/ 334 h 486"/>
                  <a:gd name="T110" fmla="*/ 2 w 637"/>
                  <a:gd name="T111" fmla="*/ 259 h 486"/>
                  <a:gd name="T112" fmla="*/ 56 w 637"/>
                  <a:gd name="T113" fmla="*/ 201 h 486"/>
                  <a:gd name="T114" fmla="*/ 76 w 637"/>
                  <a:gd name="T115" fmla="*/ 163 h 486"/>
                  <a:gd name="T116" fmla="*/ 76 w 637"/>
                  <a:gd name="T117" fmla="*/ 117 h 486"/>
                  <a:gd name="T118" fmla="*/ 77 w 637"/>
                  <a:gd name="T119" fmla="*/ 5 h 486"/>
                  <a:gd name="T120" fmla="*/ 96 w 637"/>
                  <a:gd name="T121" fmla="*/ 16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37" h="486">
                    <a:moveTo>
                      <a:pt x="109" y="33"/>
                    </a:moveTo>
                    <a:lnTo>
                      <a:pt x="110" y="33"/>
                    </a:lnTo>
                    <a:lnTo>
                      <a:pt x="130" y="32"/>
                    </a:lnTo>
                    <a:lnTo>
                      <a:pt x="146" y="32"/>
                    </a:lnTo>
                    <a:lnTo>
                      <a:pt x="150" y="32"/>
                    </a:lnTo>
                    <a:lnTo>
                      <a:pt x="153" y="32"/>
                    </a:lnTo>
                    <a:lnTo>
                      <a:pt x="156" y="32"/>
                    </a:lnTo>
                    <a:lnTo>
                      <a:pt x="166" y="32"/>
                    </a:lnTo>
                    <a:lnTo>
                      <a:pt x="171" y="32"/>
                    </a:lnTo>
                    <a:lnTo>
                      <a:pt x="173" y="32"/>
                    </a:lnTo>
                    <a:lnTo>
                      <a:pt x="183" y="32"/>
                    </a:lnTo>
                    <a:lnTo>
                      <a:pt x="184" y="32"/>
                    </a:lnTo>
                    <a:lnTo>
                      <a:pt x="186" y="32"/>
                    </a:lnTo>
                    <a:lnTo>
                      <a:pt x="187" y="32"/>
                    </a:lnTo>
                    <a:lnTo>
                      <a:pt x="188" y="32"/>
                    </a:lnTo>
                    <a:lnTo>
                      <a:pt x="194" y="32"/>
                    </a:lnTo>
                    <a:lnTo>
                      <a:pt x="197" y="30"/>
                    </a:lnTo>
                    <a:lnTo>
                      <a:pt x="198" y="30"/>
                    </a:lnTo>
                    <a:lnTo>
                      <a:pt x="204" y="32"/>
                    </a:lnTo>
                    <a:lnTo>
                      <a:pt x="206" y="32"/>
                    </a:lnTo>
                    <a:lnTo>
                      <a:pt x="207" y="32"/>
                    </a:lnTo>
                    <a:lnTo>
                      <a:pt x="212" y="32"/>
                    </a:lnTo>
                    <a:lnTo>
                      <a:pt x="213" y="32"/>
                    </a:lnTo>
                    <a:lnTo>
                      <a:pt x="215" y="32"/>
                    </a:lnTo>
                    <a:lnTo>
                      <a:pt x="216" y="32"/>
                    </a:lnTo>
                    <a:lnTo>
                      <a:pt x="219" y="32"/>
                    </a:lnTo>
                    <a:lnTo>
                      <a:pt x="220" y="30"/>
                    </a:lnTo>
                    <a:lnTo>
                      <a:pt x="222" y="30"/>
                    </a:lnTo>
                    <a:lnTo>
                      <a:pt x="225" y="30"/>
                    </a:lnTo>
                    <a:lnTo>
                      <a:pt x="225" y="32"/>
                    </a:lnTo>
                    <a:lnTo>
                      <a:pt x="225" y="34"/>
                    </a:lnTo>
                    <a:lnTo>
                      <a:pt x="225" y="35"/>
                    </a:lnTo>
                    <a:lnTo>
                      <a:pt x="225" y="36"/>
                    </a:lnTo>
                    <a:lnTo>
                      <a:pt x="225" y="40"/>
                    </a:lnTo>
                    <a:lnTo>
                      <a:pt x="225" y="42"/>
                    </a:lnTo>
                    <a:lnTo>
                      <a:pt x="225" y="43"/>
                    </a:lnTo>
                    <a:lnTo>
                      <a:pt x="225" y="48"/>
                    </a:lnTo>
                    <a:lnTo>
                      <a:pt x="225" y="50"/>
                    </a:lnTo>
                    <a:lnTo>
                      <a:pt x="228" y="50"/>
                    </a:lnTo>
                    <a:lnTo>
                      <a:pt x="233" y="50"/>
                    </a:lnTo>
                    <a:lnTo>
                      <a:pt x="240" y="50"/>
                    </a:lnTo>
                    <a:lnTo>
                      <a:pt x="243" y="50"/>
                    </a:lnTo>
                    <a:lnTo>
                      <a:pt x="244" y="50"/>
                    </a:lnTo>
                    <a:lnTo>
                      <a:pt x="246" y="50"/>
                    </a:lnTo>
                    <a:lnTo>
                      <a:pt x="247" y="50"/>
                    </a:lnTo>
                    <a:lnTo>
                      <a:pt x="247" y="51"/>
                    </a:lnTo>
                    <a:lnTo>
                      <a:pt x="248" y="51"/>
                    </a:lnTo>
                    <a:lnTo>
                      <a:pt x="248" y="53"/>
                    </a:lnTo>
                    <a:lnTo>
                      <a:pt x="249" y="53"/>
                    </a:lnTo>
                    <a:lnTo>
                      <a:pt x="250" y="53"/>
                    </a:lnTo>
                    <a:lnTo>
                      <a:pt x="251" y="53"/>
                    </a:lnTo>
                    <a:lnTo>
                      <a:pt x="253" y="51"/>
                    </a:lnTo>
                    <a:lnTo>
                      <a:pt x="254" y="50"/>
                    </a:lnTo>
                    <a:lnTo>
                      <a:pt x="255" y="49"/>
                    </a:lnTo>
                    <a:lnTo>
                      <a:pt x="255" y="48"/>
                    </a:lnTo>
                    <a:lnTo>
                      <a:pt x="258" y="44"/>
                    </a:lnTo>
                    <a:lnTo>
                      <a:pt x="260" y="44"/>
                    </a:lnTo>
                    <a:lnTo>
                      <a:pt x="260" y="43"/>
                    </a:lnTo>
                    <a:lnTo>
                      <a:pt x="261" y="42"/>
                    </a:lnTo>
                    <a:lnTo>
                      <a:pt x="263" y="42"/>
                    </a:lnTo>
                    <a:lnTo>
                      <a:pt x="264" y="42"/>
                    </a:lnTo>
                    <a:lnTo>
                      <a:pt x="267" y="43"/>
                    </a:lnTo>
                    <a:lnTo>
                      <a:pt x="268" y="43"/>
                    </a:lnTo>
                    <a:lnTo>
                      <a:pt x="270" y="44"/>
                    </a:lnTo>
                    <a:lnTo>
                      <a:pt x="271" y="46"/>
                    </a:lnTo>
                    <a:lnTo>
                      <a:pt x="275" y="47"/>
                    </a:lnTo>
                    <a:lnTo>
                      <a:pt x="277" y="48"/>
                    </a:lnTo>
                    <a:lnTo>
                      <a:pt x="278" y="49"/>
                    </a:lnTo>
                    <a:lnTo>
                      <a:pt x="279" y="49"/>
                    </a:lnTo>
                    <a:lnTo>
                      <a:pt x="281" y="50"/>
                    </a:lnTo>
                    <a:lnTo>
                      <a:pt x="282" y="50"/>
                    </a:lnTo>
                    <a:lnTo>
                      <a:pt x="282" y="40"/>
                    </a:lnTo>
                    <a:lnTo>
                      <a:pt x="283" y="40"/>
                    </a:lnTo>
                    <a:lnTo>
                      <a:pt x="289" y="40"/>
                    </a:lnTo>
                    <a:lnTo>
                      <a:pt x="291" y="40"/>
                    </a:lnTo>
                    <a:lnTo>
                      <a:pt x="297" y="40"/>
                    </a:lnTo>
                    <a:lnTo>
                      <a:pt x="300" y="40"/>
                    </a:lnTo>
                    <a:lnTo>
                      <a:pt x="300" y="30"/>
                    </a:lnTo>
                    <a:lnTo>
                      <a:pt x="302" y="30"/>
                    </a:lnTo>
                    <a:lnTo>
                      <a:pt x="375" y="29"/>
                    </a:lnTo>
                    <a:lnTo>
                      <a:pt x="394" y="30"/>
                    </a:lnTo>
                    <a:lnTo>
                      <a:pt x="410" y="32"/>
                    </a:lnTo>
                    <a:lnTo>
                      <a:pt x="412" y="32"/>
                    </a:lnTo>
                    <a:lnTo>
                      <a:pt x="414" y="32"/>
                    </a:lnTo>
                    <a:lnTo>
                      <a:pt x="420" y="32"/>
                    </a:lnTo>
                    <a:lnTo>
                      <a:pt x="425" y="32"/>
                    </a:lnTo>
                    <a:lnTo>
                      <a:pt x="427" y="32"/>
                    </a:lnTo>
                    <a:lnTo>
                      <a:pt x="429" y="32"/>
                    </a:lnTo>
                    <a:lnTo>
                      <a:pt x="446" y="33"/>
                    </a:lnTo>
                    <a:lnTo>
                      <a:pt x="448" y="36"/>
                    </a:lnTo>
                    <a:lnTo>
                      <a:pt x="448" y="39"/>
                    </a:lnTo>
                    <a:lnTo>
                      <a:pt x="448" y="42"/>
                    </a:lnTo>
                    <a:lnTo>
                      <a:pt x="448" y="43"/>
                    </a:lnTo>
                    <a:lnTo>
                      <a:pt x="448" y="46"/>
                    </a:lnTo>
                    <a:lnTo>
                      <a:pt x="448" y="47"/>
                    </a:lnTo>
                    <a:lnTo>
                      <a:pt x="448" y="51"/>
                    </a:lnTo>
                    <a:lnTo>
                      <a:pt x="448" y="53"/>
                    </a:lnTo>
                    <a:lnTo>
                      <a:pt x="448" y="54"/>
                    </a:lnTo>
                    <a:lnTo>
                      <a:pt x="448" y="55"/>
                    </a:lnTo>
                    <a:lnTo>
                      <a:pt x="449" y="57"/>
                    </a:lnTo>
                    <a:lnTo>
                      <a:pt x="449" y="60"/>
                    </a:lnTo>
                    <a:lnTo>
                      <a:pt x="449" y="61"/>
                    </a:lnTo>
                    <a:lnTo>
                      <a:pt x="449" y="62"/>
                    </a:lnTo>
                    <a:lnTo>
                      <a:pt x="449" y="63"/>
                    </a:lnTo>
                    <a:lnTo>
                      <a:pt x="449" y="68"/>
                    </a:lnTo>
                    <a:lnTo>
                      <a:pt x="449" y="70"/>
                    </a:lnTo>
                    <a:lnTo>
                      <a:pt x="449" y="72"/>
                    </a:lnTo>
                    <a:lnTo>
                      <a:pt x="449" y="74"/>
                    </a:lnTo>
                    <a:lnTo>
                      <a:pt x="449" y="78"/>
                    </a:lnTo>
                    <a:lnTo>
                      <a:pt x="449" y="79"/>
                    </a:lnTo>
                    <a:lnTo>
                      <a:pt x="449" y="82"/>
                    </a:lnTo>
                    <a:lnTo>
                      <a:pt x="450" y="84"/>
                    </a:lnTo>
                    <a:lnTo>
                      <a:pt x="450" y="90"/>
                    </a:lnTo>
                    <a:lnTo>
                      <a:pt x="450" y="92"/>
                    </a:lnTo>
                    <a:lnTo>
                      <a:pt x="450" y="93"/>
                    </a:lnTo>
                    <a:lnTo>
                      <a:pt x="450" y="95"/>
                    </a:lnTo>
                    <a:lnTo>
                      <a:pt x="450" y="97"/>
                    </a:lnTo>
                    <a:lnTo>
                      <a:pt x="450" y="99"/>
                    </a:lnTo>
                    <a:lnTo>
                      <a:pt x="450" y="102"/>
                    </a:lnTo>
                    <a:lnTo>
                      <a:pt x="451" y="104"/>
                    </a:lnTo>
                    <a:lnTo>
                      <a:pt x="451" y="105"/>
                    </a:lnTo>
                    <a:lnTo>
                      <a:pt x="451" y="109"/>
                    </a:lnTo>
                    <a:lnTo>
                      <a:pt x="451" y="110"/>
                    </a:lnTo>
                    <a:lnTo>
                      <a:pt x="451" y="111"/>
                    </a:lnTo>
                    <a:lnTo>
                      <a:pt x="452" y="111"/>
                    </a:lnTo>
                    <a:lnTo>
                      <a:pt x="457" y="111"/>
                    </a:lnTo>
                    <a:lnTo>
                      <a:pt x="458" y="111"/>
                    </a:lnTo>
                    <a:lnTo>
                      <a:pt x="465" y="110"/>
                    </a:lnTo>
                    <a:lnTo>
                      <a:pt x="474" y="109"/>
                    </a:lnTo>
                    <a:lnTo>
                      <a:pt x="479" y="109"/>
                    </a:lnTo>
                    <a:lnTo>
                      <a:pt x="480" y="109"/>
                    </a:lnTo>
                    <a:lnTo>
                      <a:pt x="483" y="107"/>
                    </a:lnTo>
                    <a:lnTo>
                      <a:pt x="485" y="107"/>
                    </a:lnTo>
                    <a:lnTo>
                      <a:pt x="502" y="106"/>
                    </a:lnTo>
                    <a:lnTo>
                      <a:pt x="507" y="105"/>
                    </a:lnTo>
                    <a:lnTo>
                      <a:pt x="512" y="105"/>
                    </a:lnTo>
                    <a:lnTo>
                      <a:pt x="513" y="105"/>
                    </a:lnTo>
                    <a:lnTo>
                      <a:pt x="518" y="104"/>
                    </a:lnTo>
                    <a:lnTo>
                      <a:pt x="520" y="104"/>
                    </a:lnTo>
                    <a:lnTo>
                      <a:pt x="520" y="105"/>
                    </a:lnTo>
                    <a:lnTo>
                      <a:pt x="525" y="105"/>
                    </a:lnTo>
                    <a:lnTo>
                      <a:pt x="526" y="105"/>
                    </a:lnTo>
                    <a:lnTo>
                      <a:pt x="527" y="104"/>
                    </a:lnTo>
                    <a:lnTo>
                      <a:pt x="529" y="104"/>
                    </a:lnTo>
                    <a:lnTo>
                      <a:pt x="532" y="104"/>
                    </a:lnTo>
                    <a:lnTo>
                      <a:pt x="533" y="104"/>
                    </a:lnTo>
                    <a:lnTo>
                      <a:pt x="534" y="104"/>
                    </a:lnTo>
                    <a:lnTo>
                      <a:pt x="539" y="104"/>
                    </a:lnTo>
                    <a:lnTo>
                      <a:pt x="540" y="104"/>
                    </a:lnTo>
                    <a:lnTo>
                      <a:pt x="548" y="104"/>
                    </a:lnTo>
                    <a:lnTo>
                      <a:pt x="557" y="104"/>
                    </a:lnTo>
                    <a:lnTo>
                      <a:pt x="565" y="104"/>
                    </a:lnTo>
                    <a:lnTo>
                      <a:pt x="576" y="104"/>
                    </a:lnTo>
                    <a:lnTo>
                      <a:pt x="582" y="104"/>
                    </a:lnTo>
                    <a:lnTo>
                      <a:pt x="585" y="105"/>
                    </a:lnTo>
                    <a:lnTo>
                      <a:pt x="588" y="105"/>
                    </a:lnTo>
                    <a:lnTo>
                      <a:pt x="591" y="105"/>
                    </a:lnTo>
                    <a:lnTo>
                      <a:pt x="593" y="105"/>
                    </a:lnTo>
                    <a:lnTo>
                      <a:pt x="595" y="105"/>
                    </a:lnTo>
                    <a:lnTo>
                      <a:pt x="596" y="118"/>
                    </a:lnTo>
                    <a:lnTo>
                      <a:pt x="596" y="130"/>
                    </a:lnTo>
                    <a:lnTo>
                      <a:pt x="596" y="141"/>
                    </a:lnTo>
                    <a:lnTo>
                      <a:pt x="576" y="141"/>
                    </a:lnTo>
                    <a:lnTo>
                      <a:pt x="557" y="141"/>
                    </a:lnTo>
                    <a:lnTo>
                      <a:pt x="557" y="174"/>
                    </a:lnTo>
                    <a:lnTo>
                      <a:pt x="558" y="180"/>
                    </a:lnTo>
                    <a:lnTo>
                      <a:pt x="558" y="188"/>
                    </a:lnTo>
                    <a:lnTo>
                      <a:pt x="558" y="189"/>
                    </a:lnTo>
                    <a:lnTo>
                      <a:pt x="558" y="193"/>
                    </a:lnTo>
                    <a:lnTo>
                      <a:pt x="558" y="194"/>
                    </a:lnTo>
                    <a:lnTo>
                      <a:pt x="558" y="195"/>
                    </a:lnTo>
                    <a:lnTo>
                      <a:pt x="558" y="197"/>
                    </a:lnTo>
                    <a:lnTo>
                      <a:pt x="560" y="199"/>
                    </a:lnTo>
                    <a:lnTo>
                      <a:pt x="560" y="200"/>
                    </a:lnTo>
                    <a:lnTo>
                      <a:pt x="560" y="201"/>
                    </a:lnTo>
                    <a:lnTo>
                      <a:pt x="561" y="202"/>
                    </a:lnTo>
                    <a:lnTo>
                      <a:pt x="561" y="203"/>
                    </a:lnTo>
                    <a:lnTo>
                      <a:pt x="562" y="204"/>
                    </a:lnTo>
                    <a:lnTo>
                      <a:pt x="563" y="206"/>
                    </a:lnTo>
                    <a:lnTo>
                      <a:pt x="568" y="210"/>
                    </a:lnTo>
                    <a:lnTo>
                      <a:pt x="574" y="215"/>
                    </a:lnTo>
                    <a:lnTo>
                      <a:pt x="576" y="217"/>
                    </a:lnTo>
                    <a:lnTo>
                      <a:pt x="577" y="218"/>
                    </a:lnTo>
                    <a:lnTo>
                      <a:pt x="578" y="218"/>
                    </a:lnTo>
                    <a:lnTo>
                      <a:pt x="579" y="220"/>
                    </a:lnTo>
                    <a:lnTo>
                      <a:pt x="582" y="222"/>
                    </a:lnTo>
                    <a:lnTo>
                      <a:pt x="583" y="223"/>
                    </a:lnTo>
                    <a:lnTo>
                      <a:pt x="585" y="224"/>
                    </a:lnTo>
                    <a:lnTo>
                      <a:pt x="588" y="227"/>
                    </a:lnTo>
                    <a:lnTo>
                      <a:pt x="590" y="228"/>
                    </a:lnTo>
                    <a:lnTo>
                      <a:pt x="590" y="229"/>
                    </a:lnTo>
                    <a:lnTo>
                      <a:pt x="585" y="234"/>
                    </a:lnTo>
                    <a:lnTo>
                      <a:pt x="582" y="238"/>
                    </a:lnTo>
                    <a:lnTo>
                      <a:pt x="578" y="242"/>
                    </a:lnTo>
                    <a:lnTo>
                      <a:pt x="576" y="244"/>
                    </a:lnTo>
                    <a:lnTo>
                      <a:pt x="572" y="248"/>
                    </a:lnTo>
                    <a:lnTo>
                      <a:pt x="570" y="250"/>
                    </a:lnTo>
                    <a:lnTo>
                      <a:pt x="568" y="251"/>
                    </a:lnTo>
                    <a:lnTo>
                      <a:pt x="563" y="253"/>
                    </a:lnTo>
                    <a:lnTo>
                      <a:pt x="562" y="255"/>
                    </a:lnTo>
                    <a:lnTo>
                      <a:pt x="562" y="256"/>
                    </a:lnTo>
                    <a:lnTo>
                      <a:pt x="562" y="262"/>
                    </a:lnTo>
                    <a:lnTo>
                      <a:pt x="562" y="266"/>
                    </a:lnTo>
                    <a:lnTo>
                      <a:pt x="562" y="274"/>
                    </a:lnTo>
                    <a:lnTo>
                      <a:pt x="562" y="277"/>
                    </a:lnTo>
                    <a:lnTo>
                      <a:pt x="562" y="278"/>
                    </a:lnTo>
                    <a:lnTo>
                      <a:pt x="562" y="279"/>
                    </a:lnTo>
                    <a:lnTo>
                      <a:pt x="562" y="281"/>
                    </a:lnTo>
                    <a:lnTo>
                      <a:pt x="562" y="286"/>
                    </a:lnTo>
                    <a:lnTo>
                      <a:pt x="562" y="290"/>
                    </a:lnTo>
                    <a:lnTo>
                      <a:pt x="562" y="293"/>
                    </a:lnTo>
                    <a:lnTo>
                      <a:pt x="562" y="294"/>
                    </a:lnTo>
                    <a:lnTo>
                      <a:pt x="562" y="297"/>
                    </a:lnTo>
                    <a:lnTo>
                      <a:pt x="562" y="298"/>
                    </a:lnTo>
                    <a:lnTo>
                      <a:pt x="562" y="300"/>
                    </a:lnTo>
                    <a:lnTo>
                      <a:pt x="562" y="301"/>
                    </a:lnTo>
                    <a:lnTo>
                      <a:pt x="561" y="306"/>
                    </a:lnTo>
                    <a:lnTo>
                      <a:pt x="561" y="309"/>
                    </a:lnTo>
                    <a:lnTo>
                      <a:pt x="561" y="312"/>
                    </a:lnTo>
                    <a:lnTo>
                      <a:pt x="563" y="312"/>
                    </a:lnTo>
                    <a:lnTo>
                      <a:pt x="564" y="312"/>
                    </a:lnTo>
                    <a:lnTo>
                      <a:pt x="568" y="312"/>
                    </a:lnTo>
                    <a:lnTo>
                      <a:pt x="571" y="312"/>
                    </a:lnTo>
                    <a:lnTo>
                      <a:pt x="574" y="312"/>
                    </a:lnTo>
                    <a:lnTo>
                      <a:pt x="575" y="312"/>
                    </a:lnTo>
                    <a:lnTo>
                      <a:pt x="576" y="312"/>
                    </a:lnTo>
                    <a:lnTo>
                      <a:pt x="578" y="312"/>
                    </a:lnTo>
                    <a:lnTo>
                      <a:pt x="579" y="312"/>
                    </a:lnTo>
                    <a:lnTo>
                      <a:pt x="581" y="312"/>
                    </a:lnTo>
                    <a:lnTo>
                      <a:pt x="583" y="312"/>
                    </a:lnTo>
                    <a:lnTo>
                      <a:pt x="584" y="312"/>
                    </a:lnTo>
                    <a:lnTo>
                      <a:pt x="585" y="312"/>
                    </a:lnTo>
                    <a:lnTo>
                      <a:pt x="588" y="312"/>
                    </a:lnTo>
                    <a:lnTo>
                      <a:pt x="589" y="312"/>
                    </a:lnTo>
                    <a:lnTo>
                      <a:pt x="591" y="312"/>
                    </a:lnTo>
                    <a:lnTo>
                      <a:pt x="592" y="312"/>
                    </a:lnTo>
                    <a:lnTo>
                      <a:pt x="593" y="312"/>
                    </a:lnTo>
                    <a:lnTo>
                      <a:pt x="596" y="312"/>
                    </a:lnTo>
                    <a:lnTo>
                      <a:pt x="597" y="312"/>
                    </a:lnTo>
                    <a:lnTo>
                      <a:pt x="598" y="312"/>
                    </a:lnTo>
                    <a:lnTo>
                      <a:pt x="599" y="312"/>
                    </a:lnTo>
                    <a:lnTo>
                      <a:pt x="603" y="312"/>
                    </a:lnTo>
                    <a:lnTo>
                      <a:pt x="606" y="312"/>
                    </a:lnTo>
                    <a:lnTo>
                      <a:pt x="612" y="312"/>
                    </a:lnTo>
                    <a:lnTo>
                      <a:pt x="613" y="311"/>
                    </a:lnTo>
                    <a:lnTo>
                      <a:pt x="617" y="311"/>
                    </a:lnTo>
                    <a:lnTo>
                      <a:pt x="617" y="312"/>
                    </a:lnTo>
                    <a:lnTo>
                      <a:pt x="617" y="315"/>
                    </a:lnTo>
                    <a:lnTo>
                      <a:pt x="617" y="316"/>
                    </a:lnTo>
                    <a:lnTo>
                      <a:pt x="617" y="318"/>
                    </a:lnTo>
                    <a:lnTo>
                      <a:pt x="617" y="320"/>
                    </a:lnTo>
                    <a:lnTo>
                      <a:pt x="617" y="325"/>
                    </a:lnTo>
                    <a:lnTo>
                      <a:pt x="617" y="330"/>
                    </a:lnTo>
                    <a:lnTo>
                      <a:pt x="635" y="329"/>
                    </a:lnTo>
                    <a:lnTo>
                      <a:pt x="637" y="347"/>
                    </a:lnTo>
                    <a:lnTo>
                      <a:pt x="637" y="348"/>
                    </a:lnTo>
                    <a:lnTo>
                      <a:pt x="637" y="351"/>
                    </a:lnTo>
                    <a:lnTo>
                      <a:pt x="637" y="354"/>
                    </a:lnTo>
                    <a:lnTo>
                      <a:pt x="637" y="355"/>
                    </a:lnTo>
                    <a:lnTo>
                      <a:pt x="637" y="356"/>
                    </a:lnTo>
                    <a:lnTo>
                      <a:pt x="637" y="360"/>
                    </a:lnTo>
                    <a:lnTo>
                      <a:pt x="637" y="361"/>
                    </a:lnTo>
                    <a:lnTo>
                      <a:pt x="637" y="362"/>
                    </a:lnTo>
                    <a:lnTo>
                      <a:pt x="637" y="363"/>
                    </a:lnTo>
                    <a:lnTo>
                      <a:pt x="637" y="367"/>
                    </a:lnTo>
                    <a:lnTo>
                      <a:pt x="637" y="368"/>
                    </a:lnTo>
                    <a:lnTo>
                      <a:pt x="637" y="372"/>
                    </a:lnTo>
                    <a:lnTo>
                      <a:pt x="637" y="374"/>
                    </a:lnTo>
                    <a:lnTo>
                      <a:pt x="637" y="375"/>
                    </a:lnTo>
                    <a:lnTo>
                      <a:pt x="637" y="376"/>
                    </a:lnTo>
                    <a:lnTo>
                      <a:pt x="637" y="377"/>
                    </a:lnTo>
                    <a:lnTo>
                      <a:pt x="637" y="378"/>
                    </a:lnTo>
                    <a:lnTo>
                      <a:pt x="637" y="379"/>
                    </a:lnTo>
                    <a:lnTo>
                      <a:pt x="637" y="381"/>
                    </a:lnTo>
                    <a:lnTo>
                      <a:pt x="637" y="382"/>
                    </a:lnTo>
                    <a:lnTo>
                      <a:pt x="637" y="383"/>
                    </a:lnTo>
                    <a:lnTo>
                      <a:pt x="637" y="384"/>
                    </a:lnTo>
                    <a:lnTo>
                      <a:pt x="637" y="385"/>
                    </a:lnTo>
                    <a:lnTo>
                      <a:pt x="637" y="386"/>
                    </a:lnTo>
                    <a:lnTo>
                      <a:pt x="637" y="388"/>
                    </a:lnTo>
                    <a:lnTo>
                      <a:pt x="637" y="389"/>
                    </a:lnTo>
                    <a:lnTo>
                      <a:pt x="637" y="390"/>
                    </a:lnTo>
                    <a:lnTo>
                      <a:pt x="637" y="391"/>
                    </a:lnTo>
                    <a:lnTo>
                      <a:pt x="637" y="393"/>
                    </a:lnTo>
                    <a:lnTo>
                      <a:pt x="637" y="395"/>
                    </a:lnTo>
                    <a:lnTo>
                      <a:pt x="637" y="396"/>
                    </a:lnTo>
                    <a:lnTo>
                      <a:pt x="637" y="401"/>
                    </a:lnTo>
                    <a:lnTo>
                      <a:pt x="637" y="402"/>
                    </a:lnTo>
                    <a:lnTo>
                      <a:pt x="637" y="405"/>
                    </a:lnTo>
                    <a:lnTo>
                      <a:pt x="635" y="405"/>
                    </a:lnTo>
                    <a:lnTo>
                      <a:pt x="632" y="405"/>
                    </a:lnTo>
                    <a:lnTo>
                      <a:pt x="631" y="405"/>
                    </a:lnTo>
                    <a:lnTo>
                      <a:pt x="627" y="405"/>
                    </a:lnTo>
                    <a:lnTo>
                      <a:pt x="625" y="405"/>
                    </a:lnTo>
                    <a:lnTo>
                      <a:pt x="618" y="405"/>
                    </a:lnTo>
                    <a:lnTo>
                      <a:pt x="614" y="405"/>
                    </a:lnTo>
                    <a:lnTo>
                      <a:pt x="612" y="405"/>
                    </a:lnTo>
                    <a:lnTo>
                      <a:pt x="610" y="405"/>
                    </a:lnTo>
                    <a:lnTo>
                      <a:pt x="609" y="405"/>
                    </a:lnTo>
                    <a:lnTo>
                      <a:pt x="607" y="405"/>
                    </a:lnTo>
                    <a:lnTo>
                      <a:pt x="606" y="405"/>
                    </a:lnTo>
                    <a:lnTo>
                      <a:pt x="605" y="405"/>
                    </a:lnTo>
                    <a:lnTo>
                      <a:pt x="603" y="405"/>
                    </a:lnTo>
                    <a:lnTo>
                      <a:pt x="599" y="405"/>
                    </a:lnTo>
                    <a:lnTo>
                      <a:pt x="598" y="405"/>
                    </a:lnTo>
                    <a:lnTo>
                      <a:pt x="596" y="405"/>
                    </a:lnTo>
                    <a:lnTo>
                      <a:pt x="588" y="405"/>
                    </a:lnTo>
                    <a:lnTo>
                      <a:pt x="584" y="405"/>
                    </a:lnTo>
                    <a:lnTo>
                      <a:pt x="582" y="406"/>
                    </a:lnTo>
                    <a:lnTo>
                      <a:pt x="581" y="406"/>
                    </a:lnTo>
                    <a:lnTo>
                      <a:pt x="579" y="406"/>
                    </a:lnTo>
                    <a:lnTo>
                      <a:pt x="578" y="406"/>
                    </a:lnTo>
                    <a:lnTo>
                      <a:pt x="572" y="406"/>
                    </a:lnTo>
                    <a:lnTo>
                      <a:pt x="571" y="406"/>
                    </a:lnTo>
                    <a:lnTo>
                      <a:pt x="570" y="406"/>
                    </a:lnTo>
                    <a:lnTo>
                      <a:pt x="567" y="406"/>
                    </a:lnTo>
                    <a:lnTo>
                      <a:pt x="565" y="406"/>
                    </a:lnTo>
                    <a:lnTo>
                      <a:pt x="564" y="406"/>
                    </a:lnTo>
                    <a:lnTo>
                      <a:pt x="563" y="406"/>
                    </a:lnTo>
                    <a:lnTo>
                      <a:pt x="561" y="406"/>
                    </a:lnTo>
                    <a:lnTo>
                      <a:pt x="560" y="406"/>
                    </a:lnTo>
                    <a:lnTo>
                      <a:pt x="556" y="406"/>
                    </a:lnTo>
                    <a:lnTo>
                      <a:pt x="555" y="406"/>
                    </a:lnTo>
                    <a:lnTo>
                      <a:pt x="554" y="406"/>
                    </a:lnTo>
                    <a:lnTo>
                      <a:pt x="553" y="406"/>
                    </a:lnTo>
                    <a:lnTo>
                      <a:pt x="550" y="406"/>
                    </a:lnTo>
                    <a:lnTo>
                      <a:pt x="549" y="406"/>
                    </a:lnTo>
                    <a:lnTo>
                      <a:pt x="548" y="406"/>
                    </a:lnTo>
                    <a:lnTo>
                      <a:pt x="544" y="406"/>
                    </a:lnTo>
                    <a:lnTo>
                      <a:pt x="543" y="406"/>
                    </a:lnTo>
                    <a:lnTo>
                      <a:pt x="542" y="406"/>
                    </a:lnTo>
                    <a:lnTo>
                      <a:pt x="540" y="406"/>
                    </a:lnTo>
                    <a:lnTo>
                      <a:pt x="536" y="406"/>
                    </a:lnTo>
                    <a:lnTo>
                      <a:pt x="535" y="406"/>
                    </a:lnTo>
                    <a:lnTo>
                      <a:pt x="530" y="406"/>
                    </a:lnTo>
                    <a:lnTo>
                      <a:pt x="527" y="406"/>
                    </a:lnTo>
                    <a:lnTo>
                      <a:pt x="526" y="406"/>
                    </a:lnTo>
                    <a:lnTo>
                      <a:pt x="523" y="406"/>
                    </a:lnTo>
                    <a:lnTo>
                      <a:pt x="522" y="406"/>
                    </a:lnTo>
                    <a:lnTo>
                      <a:pt x="520" y="408"/>
                    </a:lnTo>
                    <a:lnTo>
                      <a:pt x="515" y="408"/>
                    </a:lnTo>
                    <a:lnTo>
                      <a:pt x="514" y="408"/>
                    </a:lnTo>
                    <a:lnTo>
                      <a:pt x="511" y="408"/>
                    </a:lnTo>
                    <a:lnTo>
                      <a:pt x="509" y="408"/>
                    </a:lnTo>
                    <a:lnTo>
                      <a:pt x="507" y="408"/>
                    </a:lnTo>
                    <a:lnTo>
                      <a:pt x="506" y="408"/>
                    </a:lnTo>
                    <a:lnTo>
                      <a:pt x="505" y="408"/>
                    </a:lnTo>
                    <a:lnTo>
                      <a:pt x="498" y="409"/>
                    </a:lnTo>
                    <a:lnTo>
                      <a:pt x="495" y="409"/>
                    </a:lnTo>
                    <a:lnTo>
                      <a:pt x="493" y="409"/>
                    </a:lnTo>
                    <a:lnTo>
                      <a:pt x="485" y="409"/>
                    </a:lnTo>
                    <a:lnTo>
                      <a:pt x="484" y="409"/>
                    </a:lnTo>
                    <a:lnTo>
                      <a:pt x="483" y="409"/>
                    </a:lnTo>
                    <a:lnTo>
                      <a:pt x="481" y="409"/>
                    </a:lnTo>
                    <a:lnTo>
                      <a:pt x="480" y="409"/>
                    </a:lnTo>
                    <a:lnTo>
                      <a:pt x="478" y="409"/>
                    </a:lnTo>
                    <a:lnTo>
                      <a:pt x="470" y="410"/>
                    </a:lnTo>
                    <a:lnTo>
                      <a:pt x="467" y="410"/>
                    </a:lnTo>
                    <a:lnTo>
                      <a:pt x="465" y="410"/>
                    </a:lnTo>
                    <a:lnTo>
                      <a:pt x="464" y="410"/>
                    </a:lnTo>
                    <a:lnTo>
                      <a:pt x="460" y="410"/>
                    </a:lnTo>
                    <a:lnTo>
                      <a:pt x="452" y="410"/>
                    </a:lnTo>
                    <a:lnTo>
                      <a:pt x="449" y="410"/>
                    </a:lnTo>
                    <a:lnTo>
                      <a:pt x="446" y="410"/>
                    </a:lnTo>
                    <a:lnTo>
                      <a:pt x="442" y="409"/>
                    </a:lnTo>
                    <a:lnTo>
                      <a:pt x="439" y="409"/>
                    </a:lnTo>
                    <a:lnTo>
                      <a:pt x="438" y="409"/>
                    </a:lnTo>
                    <a:lnTo>
                      <a:pt x="437" y="409"/>
                    </a:lnTo>
                    <a:lnTo>
                      <a:pt x="435" y="409"/>
                    </a:lnTo>
                    <a:lnTo>
                      <a:pt x="434" y="409"/>
                    </a:lnTo>
                    <a:lnTo>
                      <a:pt x="432" y="409"/>
                    </a:lnTo>
                    <a:lnTo>
                      <a:pt x="431" y="409"/>
                    </a:lnTo>
                    <a:lnTo>
                      <a:pt x="427" y="408"/>
                    </a:lnTo>
                    <a:lnTo>
                      <a:pt x="425" y="408"/>
                    </a:lnTo>
                    <a:lnTo>
                      <a:pt x="424" y="408"/>
                    </a:lnTo>
                    <a:lnTo>
                      <a:pt x="422" y="408"/>
                    </a:lnTo>
                    <a:lnTo>
                      <a:pt x="421" y="408"/>
                    </a:lnTo>
                    <a:lnTo>
                      <a:pt x="420" y="408"/>
                    </a:lnTo>
                    <a:lnTo>
                      <a:pt x="416" y="406"/>
                    </a:lnTo>
                    <a:lnTo>
                      <a:pt x="415" y="406"/>
                    </a:lnTo>
                    <a:lnTo>
                      <a:pt x="414" y="406"/>
                    </a:lnTo>
                    <a:lnTo>
                      <a:pt x="412" y="406"/>
                    </a:lnTo>
                    <a:lnTo>
                      <a:pt x="410" y="406"/>
                    </a:lnTo>
                    <a:lnTo>
                      <a:pt x="405" y="406"/>
                    </a:lnTo>
                    <a:lnTo>
                      <a:pt x="398" y="405"/>
                    </a:lnTo>
                    <a:lnTo>
                      <a:pt x="397" y="405"/>
                    </a:lnTo>
                    <a:lnTo>
                      <a:pt x="396" y="405"/>
                    </a:lnTo>
                    <a:lnTo>
                      <a:pt x="395" y="405"/>
                    </a:lnTo>
                    <a:lnTo>
                      <a:pt x="393" y="405"/>
                    </a:lnTo>
                    <a:lnTo>
                      <a:pt x="390" y="404"/>
                    </a:lnTo>
                    <a:lnTo>
                      <a:pt x="389" y="404"/>
                    </a:lnTo>
                    <a:lnTo>
                      <a:pt x="388" y="404"/>
                    </a:lnTo>
                    <a:lnTo>
                      <a:pt x="387" y="403"/>
                    </a:lnTo>
                    <a:lnTo>
                      <a:pt x="380" y="392"/>
                    </a:lnTo>
                    <a:lnTo>
                      <a:pt x="376" y="388"/>
                    </a:lnTo>
                    <a:lnTo>
                      <a:pt x="369" y="378"/>
                    </a:lnTo>
                    <a:lnTo>
                      <a:pt x="367" y="375"/>
                    </a:lnTo>
                    <a:lnTo>
                      <a:pt x="366" y="374"/>
                    </a:lnTo>
                    <a:lnTo>
                      <a:pt x="366" y="372"/>
                    </a:lnTo>
                    <a:lnTo>
                      <a:pt x="365" y="372"/>
                    </a:lnTo>
                    <a:lnTo>
                      <a:pt x="365" y="371"/>
                    </a:lnTo>
                    <a:lnTo>
                      <a:pt x="363" y="371"/>
                    </a:lnTo>
                    <a:lnTo>
                      <a:pt x="362" y="370"/>
                    </a:lnTo>
                    <a:lnTo>
                      <a:pt x="361" y="370"/>
                    </a:lnTo>
                    <a:lnTo>
                      <a:pt x="360" y="370"/>
                    </a:lnTo>
                    <a:lnTo>
                      <a:pt x="359" y="370"/>
                    </a:lnTo>
                    <a:lnTo>
                      <a:pt x="359" y="368"/>
                    </a:lnTo>
                    <a:lnTo>
                      <a:pt x="359" y="367"/>
                    </a:lnTo>
                    <a:lnTo>
                      <a:pt x="358" y="365"/>
                    </a:lnTo>
                    <a:lnTo>
                      <a:pt x="356" y="362"/>
                    </a:lnTo>
                    <a:lnTo>
                      <a:pt x="354" y="357"/>
                    </a:lnTo>
                    <a:lnTo>
                      <a:pt x="349" y="353"/>
                    </a:lnTo>
                    <a:lnTo>
                      <a:pt x="347" y="349"/>
                    </a:lnTo>
                    <a:lnTo>
                      <a:pt x="345" y="344"/>
                    </a:lnTo>
                    <a:lnTo>
                      <a:pt x="341" y="341"/>
                    </a:lnTo>
                    <a:lnTo>
                      <a:pt x="340" y="340"/>
                    </a:lnTo>
                    <a:lnTo>
                      <a:pt x="333" y="330"/>
                    </a:lnTo>
                    <a:lnTo>
                      <a:pt x="331" y="327"/>
                    </a:lnTo>
                    <a:lnTo>
                      <a:pt x="330" y="327"/>
                    </a:lnTo>
                    <a:lnTo>
                      <a:pt x="328" y="327"/>
                    </a:lnTo>
                    <a:lnTo>
                      <a:pt x="327" y="327"/>
                    </a:lnTo>
                    <a:lnTo>
                      <a:pt x="325" y="327"/>
                    </a:lnTo>
                    <a:lnTo>
                      <a:pt x="320" y="327"/>
                    </a:lnTo>
                    <a:lnTo>
                      <a:pt x="319" y="327"/>
                    </a:lnTo>
                    <a:lnTo>
                      <a:pt x="318" y="327"/>
                    </a:lnTo>
                    <a:lnTo>
                      <a:pt x="317" y="327"/>
                    </a:lnTo>
                    <a:lnTo>
                      <a:pt x="316" y="327"/>
                    </a:lnTo>
                    <a:lnTo>
                      <a:pt x="309" y="327"/>
                    </a:lnTo>
                    <a:lnTo>
                      <a:pt x="305" y="327"/>
                    </a:lnTo>
                    <a:lnTo>
                      <a:pt x="302" y="327"/>
                    </a:lnTo>
                    <a:lnTo>
                      <a:pt x="299" y="327"/>
                    </a:lnTo>
                    <a:lnTo>
                      <a:pt x="298" y="327"/>
                    </a:lnTo>
                    <a:lnTo>
                      <a:pt x="297" y="327"/>
                    </a:lnTo>
                    <a:lnTo>
                      <a:pt x="296" y="327"/>
                    </a:lnTo>
                    <a:lnTo>
                      <a:pt x="293" y="327"/>
                    </a:lnTo>
                    <a:lnTo>
                      <a:pt x="291" y="327"/>
                    </a:lnTo>
                    <a:lnTo>
                      <a:pt x="286" y="327"/>
                    </a:lnTo>
                    <a:lnTo>
                      <a:pt x="284" y="328"/>
                    </a:lnTo>
                    <a:lnTo>
                      <a:pt x="283" y="327"/>
                    </a:lnTo>
                    <a:lnTo>
                      <a:pt x="277" y="328"/>
                    </a:lnTo>
                    <a:lnTo>
                      <a:pt x="276" y="328"/>
                    </a:lnTo>
                    <a:lnTo>
                      <a:pt x="275" y="328"/>
                    </a:lnTo>
                    <a:lnTo>
                      <a:pt x="271" y="328"/>
                    </a:lnTo>
                    <a:lnTo>
                      <a:pt x="268" y="328"/>
                    </a:lnTo>
                    <a:lnTo>
                      <a:pt x="265" y="328"/>
                    </a:lnTo>
                    <a:lnTo>
                      <a:pt x="265" y="330"/>
                    </a:lnTo>
                    <a:lnTo>
                      <a:pt x="265" y="336"/>
                    </a:lnTo>
                    <a:lnTo>
                      <a:pt x="265" y="337"/>
                    </a:lnTo>
                    <a:lnTo>
                      <a:pt x="265" y="342"/>
                    </a:lnTo>
                    <a:lnTo>
                      <a:pt x="265" y="343"/>
                    </a:lnTo>
                    <a:lnTo>
                      <a:pt x="265" y="346"/>
                    </a:lnTo>
                    <a:lnTo>
                      <a:pt x="265" y="347"/>
                    </a:lnTo>
                    <a:lnTo>
                      <a:pt x="261" y="347"/>
                    </a:lnTo>
                    <a:lnTo>
                      <a:pt x="248" y="347"/>
                    </a:lnTo>
                    <a:lnTo>
                      <a:pt x="243" y="347"/>
                    </a:lnTo>
                    <a:lnTo>
                      <a:pt x="243" y="348"/>
                    </a:lnTo>
                    <a:lnTo>
                      <a:pt x="243" y="349"/>
                    </a:lnTo>
                    <a:lnTo>
                      <a:pt x="243" y="350"/>
                    </a:lnTo>
                    <a:lnTo>
                      <a:pt x="243" y="353"/>
                    </a:lnTo>
                    <a:lnTo>
                      <a:pt x="243" y="354"/>
                    </a:lnTo>
                    <a:lnTo>
                      <a:pt x="243" y="356"/>
                    </a:lnTo>
                    <a:lnTo>
                      <a:pt x="243" y="360"/>
                    </a:lnTo>
                    <a:lnTo>
                      <a:pt x="243" y="362"/>
                    </a:lnTo>
                    <a:lnTo>
                      <a:pt x="243" y="363"/>
                    </a:lnTo>
                    <a:lnTo>
                      <a:pt x="243" y="365"/>
                    </a:lnTo>
                    <a:lnTo>
                      <a:pt x="244" y="365"/>
                    </a:lnTo>
                    <a:lnTo>
                      <a:pt x="246" y="365"/>
                    </a:lnTo>
                    <a:lnTo>
                      <a:pt x="247" y="365"/>
                    </a:lnTo>
                    <a:lnTo>
                      <a:pt x="249" y="365"/>
                    </a:lnTo>
                    <a:lnTo>
                      <a:pt x="254" y="365"/>
                    </a:lnTo>
                    <a:lnTo>
                      <a:pt x="256" y="365"/>
                    </a:lnTo>
                    <a:lnTo>
                      <a:pt x="258" y="365"/>
                    </a:lnTo>
                    <a:lnTo>
                      <a:pt x="260" y="365"/>
                    </a:lnTo>
                    <a:lnTo>
                      <a:pt x="262" y="365"/>
                    </a:lnTo>
                    <a:lnTo>
                      <a:pt x="264" y="365"/>
                    </a:lnTo>
                    <a:lnTo>
                      <a:pt x="265" y="365"/>
                    </a:lnTo>
                    <a:lnTo>
                      <a:pt x="265" y="367"/>
                    </a:lnTo>
                    <a:lnTo>
                      <a:pt x="265" y="368"/>
                    </a:lnTo>
                    <a:lnTo>
                      <a:pt x="265" y="374"/>
                    </a:lnTo>
                    <a:lnTo>
                      <a:pt x="265" y="375"/>
                    </a:lnTo>
                    <a:lnTo>
                      <a:pt x="265" y="376"/>
                    </a:lnTo>
                    <a:lnTo>
                      <a:pt x="265" y="377"/>
                    </a:lnTo>
                    <a:lnTo>
                      <a:pt x="265" y="383"/>
                    </a:lnTo>
                    <a:lnTo>
                      <a:pt x="265" y="384"/>
                    </a:lnTo>
                    <a:lnTo>
                      <a:pt x="265" y="385"/>
                    </a:lnTo>
                    <a:lnTo>
                      <a:pt x="265" y="386"/>
                    </a:lnTo>
                    <a:lnTo>
                      <a:pt x="265" y="388"/>
                    </a:lnTo>
                    <a:lnTo>
                      <a:pt x="265" y="392"/>
                    </a:lnTo>
                    <a:lnTo>
                      <a:pt x="265" y="395"/>
                    </a:lnTo>
                    <a:lnTo>
                      <a:pt x="265" y="403"/>
                    </a:lnTo>
                    <a:lnTo>
                      <a:pt x="265" y="404"/>
                    </a:lnTo>
                    <a:lnTo>
                      <a:pt x="260" y="404"/>
                    </a:lnTo>
                    <a:lnTo>
                      <a:pt x="256" y="404"/>
                    </a:lnTo>
                    <a:lnTo>
                      <a:pt x="255" y="404"/>
                    </a:lnTo>
                    <a:lnTo>
                      <a:pt x="254" y="404"/>
                    </a:lnTo>
                    <a:lnTo>
                      <a:pt x="250" y="404"/>
                    </a:lnTo>
                    <a:lnTo>
                      <a:pt x="249" y="404"/>
                    </a:lnTo>
                    <a:lnTo>
                      <a:pt x="247" y="404"/>
                    </a:lnTo>
                    <a:lnTo>
                      <a:pt x="246" y="404"/>
                    </a:lnTo>
                    <a:lnTo>
                      <a:pt x="244" y="404"/>
                    </a:lnTo>
                    <a:lnTo>
                      <a:pt x="242" y="404"/>
                    </a:lnTo>
                    <a:lnTo>
                      <a:pt x="241" y="404"/>
                    </a:lnTo>
                    <a:lnTo>
                      <a:pt x="240" y="404"/>
                    </a:lnTo>
                    <a:lnTo>
                      <a:pt x="239" y="403"/>
                    </a:lnTo>
                    <a:lnTo>
                      <a:pt x="237" y="403"/>
                    </a:lnTo>
                    <a:lnTo>
                      <a:pt x="236" y="403"/>
                    </a:lnTo>
                    <a:lnTo>
                      <a:pt x="234" y="403"/>
                    </a:lnTo>
                    <a:lnTo>
                      <a:pt x="233" y="403"/>
                    </a:lnTo>
                    <a:lnTo>
                      <a:pt x="232" y="403"/>
                    </a:lnTo>
                    <a:lnTo>
                      <a:pt x="228" y="403"/>
                    </a:lnTo>
                    <a:lnTo>
                      <a:pt x="227" y="403"/>
                    </a:lnTo>
                    <a:lnTo>
                      <a:pt x="226" y="403"/>
                    </a:lnTo>
                    <a:lnTo>
                      <a:pt x="223" y="404"/>
                    </a:lnTo>
                    <a:lnTo>
                      <a:pt x="220" y="404"/>
                    </a:lnTo>
                    <a:lnTo>
                      <a:pt x="218" y="404"/>
                    </a:lnTo>
                    <a:lnTo>
                      <a:pt x="216" y="404"/>
                    </a:lnTo>
                    <a:lnTo>
                      <a:pt x="211" y="404"/>
                    </a:lnTo>
                    <a:lnTo>
                      <a:pt x="208" y="404"/>
                    </a:lnTo>
                    <a:lnTo>
                      <a:pt x="206" y="404"/>
                    </a:lnTo>
                    <a:lnTo>
                      <a:pt x="201" y="404"/>
                    </a:lnTo>
                    <a:lnTo>
                      <a:pt x="199" y="404"/>
                    </a:lnTo>
                    <a:lnTo>
                      <a:pt x="197" y="404"/>
                    </a:lnTo>
                    <a:lnTo>
                      <a:pt x="191" y="404"/>
                    </a:lnTo>
                    <a:lnTo>
                      <a:pt x="190" y="404"/>
                    </a:lnTo>
                    <a:lnTo>
                      <a:pt x="190" y="406"/>
                    </a:lnTo>
                    <a:lnTo>
                      <a:pt x="190" y="408"/>
                    </a:lnTo>
                    <a:lnTo>
                      <a:pt x="190" y="411"/>
                    </a:lnTo>
                    <a:lnTo>
                      <a:pt x="190" y="412"/>
                    </a:lnTo>
                    <a:lnTo>
                      <a:pt x="190" y="413"/>
                    </a:lnTo>
                    <a:lnTo>
                      <a:pt x="190" y="419"/>
                    </a:lnTo>
                    <a:lnTo>
                      <a:pt x="190" y="423"/>
                    </a:lnTo>
                    <a:lnTo>
                      <a:pt x="190" y="425"/>
                    </a:lnTo>
                    <a:lnTo>
                      <a:pt x="190" y="427"/>
                    </a:lnTo>
                    <a:lnTo>
                      <a:pt x="190" y="434"/>
                    </a:lnTo>
                    <a:lnTo>
                      <a:pt x="190" y="436"/>
                    </a:lnTo>
                    <a:lnTo>
                      <a:pt x="190" y="441"/>
                    </a:lnTo>
                    <a:lnTo>
                      <a:pt x="188" y="441"/>
                    </a:lnTo>
                    <a:lnTo>
                      <a:pt x="184" y="441"/>
                    </a:lnTo>
                    <a:lnTo>
                      <a:pt x="183" y="441"/>
                    </a:lnTo>
                    <a:lnTo>
                      <a:pt x="180" y="441"/>
                    </a:lnTo>
                    <a:lnTo>
                      <a:pt x="178" y="441"/>
                    </a:lnTo>
                    <a:lnTo>
                      <a:pt x="173" y="441"/>
                    </a:lnTo>
                    <a:lnTo>
                      <a:pt x="171" y="441"/>
                    </a:lnTo>
                    <a:lnTo>
                      <a:pt x="167" y="441"/>
                    </a:lnTo>
                    <a:lnTo>
                      <a:pt x="162" y="441"/>
                    </a:lnTo>
                    <a:lnTo>
                      <a:pt x="156" y="443"/>
                    </a:lnTo>
                    <a:lnTo>
                      <a:pt x="152" y="443"/>
                    </a:lnTo>
                    <a:lnTo>
                      <a:pt x="152" y="444"/>
                    </a:lnTo>
                    <a:lnTo>
                      <a:pt x="152" y="450"/>
                    </a:lnTo>
                    <a:lnTo>
                      <a:pt x="152" y="451"/>
                    </a:lnTo>
                    <a:lnTo>
                      <a:pt x="152" y="452"/>
                    </a:lnTo>
                    <a:lnTo>
                      <a:pt x="152" y="453"/>
                    </a:lnTo>
                    <a:lnTo>
                      <a:pt x="152" y="454"/>
                    </a:lnTo>
                    <a:lnTo>
                      <a:pt x="152" y="455"/>
                    </a:lnTo>
                    <a:lnTo>
                      <a:pt x="152" y="459"/>
                    </a:lnTo>
                    <a:lnTo>
                      <a:pt x="152" y="460"/>
                    </a:lnTo>
                    <a:lnTo>
                      <a:pt x="152" y="462"/>
                    </a:lnTo>
                    <a:lnTo>
                      <a:pt x="152" y="466"/>
                    </a:lnTo>
                    <a:lnTo>
                      <a:pt x="152" y="467"/>
                    </a:lnTo>
                    <a:lnTo>
                      <a:pt x="152" y="469"/>
                    </a:lnTo>
                    <a:lnTo>
                      <a:pt x="152" y="473"/>
                    </a:lnTo>
                    <a:lnTo>
                      <a:pt x="152" y="475"/>
                    </a:lnTo>
                    <a:lnTo>
                      <a:pt x="152" y="476"/>
                    </a:lnTo>
                    <a:lnTo>
                      <a:pt x="152" y="479"/>
                    </a:lnTo>
                    <a:lnTo>
                      <a:pt x="150" y="479"/>
                    </a:lnTo>
                    <a:lnTo>
                      <a:pt x="149" y="479"/>
                    </a:lnTo>
                    <a:lnTo>
                      <a:pt x="144" y="480"/>
                    </a:lnTo>
                    <a:lnTo>
                      <a:pt x="143" y="480"/>
                    </a:lnTo>
                    <a:lnTo>
                      <a:pt x="142" y="480"/>
                    </a:lnTo>
                    <a:lnTo>
                      <a:pt x="139" y="480"/>
                    </a:lnTo>
                    <a:lnTo>
                      <a:pt x="138" y="480"/>
                    </a:lnTo>
                    <a:lnTo>
                      <a:pt x="137" y="480"/>
                    </a:lnTo>
                    <a:lnTo>
                      <a:pt x="136" y="480"/>
                    </a:lnTo>
                    <a:lnTo>
                      <a:pt x="135" y="480"/>
                    </a:lnTo>
                    <a:lnTo>
                      <a:pt x="133" y="480"/>
                    </a:lnTo>
                    <a:lnTo>
                      <a:pt x="132" y="480"/>
                    </a:lnTo>
                    <a:lnTo>
                      <a:pt x="131" y="480"/>
                    </a:lnTo>
                    <a:lnTo>
                      <a:pt x="129" y="480"/>
                    </a:lnTo>
                    <a:lnTo>
                      <a:pt x="128" y="480"/>
                    </a:lnTo>
                    <a:lnTo>
                      <a:pt x="125" y="481"/>
                    </a:lnTo>
                    <a:lnTo>
                      <a:pt x="124" y="481"/>
                    </a:lnTo>
                    <a:lnTo>
                      <a:pt x="123" y="481"/>
                    </a:lnTo>
                    <a:lnTo>
                      <a:pt x="121" y="481"/>
                    </a:lnTo>
                    <a:lnTo>
                      <a:pt x="117" y="481"/>
                    </a:lnTo>
                    <a:lnTo>
                      <a:pt x="116" y="481"/>
                    </a:lnTo>
                    <a:lnTo>
                      <a:pt x="114" y="481"/>
                    </a:lnTo>
                    <a:lnTo>
                      <a:pt x="111" y="481"/>
                    </a:lnTo>
                    <a:lnTo>
                      <a:pt x="108" y="481"/>
                    </a:lnTo>
                    <a:lnTo>
                      <a:pt x="107" y="481"/>
                    </a:lnTo>
                    <a:lnTo>
                      <a:pt x="105" y="481"/>
                    </a:lnTo>
                    <a:lnTo>
                      <a:pt x="104" y="482"/>
                    </a:lnTo>
                    <a:lnTo>
                      <a:pt x="103" y="482"/>
                    </a:lnTo>
                    <a:lnTo>
                      <a:pt x="102" y="482"/>
                    </a:lnTo>
                    <a:lnTo>
                      <a:pt x="101" y="482"/>
                    </a:lnTo>
                    <a:lnTo>
                      <a:pt x="98" y="482"/>
                    </a:lnTo>
                    <a:lnTo>
                      <a:pt x="96" y="482"/>
                    </a:lnTo>
                    <a:lnTo>
                      <a:pt x="95" y="482"/>
                    </a:lnTo>
                    <a:lnTo>
                      <a:pt x="90" y="482"/>
                    </a:lnTo>
                    <a:lnTo>
                      <a:pt x="84" y="482"/>
                    </a:lnTo>
                    <a:lnTo>
                      <a:pt x="80" y="483"/>
                    </a:lnTo>
                    <a:lnTo>
                      <a:pt x="79" y="483"/>
                    </a:lnTo>
                    <a:lnTo>
                      <a:pt x="79" y="485"/>
                    </a:lnTo>
                    <a:lnTo>
                      <a:pt x="77" y="485"/>
                    </a:lnTo>
                    <a:lnTo>
                      <a:pt x="76" y="483"/>
                    </a:lnTo>
                    <a:lnTo>
                      <a:pt x="75" y="483"/>
                    </a:lnTo>
                    <a:lnTo>
                      <a:pt x="74" y="483"/>
                    </a:lnTo>
                    <a:lnTo>
                      <a:pt x="72" y="483"/>
                    </a:lnTo>
                    <a:lnTo>
                      <a:pt x="70" y="483"/>
                    </a:lnTo>
                    <a:lnTo>
                      <a:pt x="69" y="483"/>
                    </a:lnTo>
                    <a:lnTo>
                      <a:pt x="68" y="483"/>
                    </a:lnTo>
                    <a:lnTo>
                      <a:pt x="63" y="485"/>
                    </a:lnTo>
                    <a:lnTo>
                      <a:pt x="61" y="485"/>
                    </a:lnTo>
                    <a:lnTo>
                      <a:pt x="59" y="485"/>
                    </a:lnTo>
                    <a:lnTo>
                      <a:pt x="58" y="485"/>
                    </a:lnTo>
                    <a:lnTo>
                      <a:pt x="56" y="485"/>
                    </a:lnTo>
                    <a:lnTo>
                      <a:pt x="55" y="485"/>
                    </a:lnTo>
                    <a:lnTo>
                      <a:pt x="54" y="485"/>
                    </a:lnTo>
                    <a:lnTo>
                      <a:pt x="53" y="485"/>
                    </a:lnTo>
                    <a:lnTo>
                      <a:pt x="52" y="485"/>
                    </a:lnTo>
                    <a:lnTo>
                      <a:pt x="49" y="485"/>
                    </a:lnTo>
                    <a:lnTo>
                      <a:pt x="48" y="485"/>
                    </a:lnTo>
                    <a:lnTo>
                      <a:pt x="47" y="485"/>
                    </a:lnTo>
                    <a:lnTo>
                      <a:pt x="47" y="486"/>
                    </a:lnTo>
                    <a:lnTo>
                      <a:pt x="46" y="486"/>
                    </a:lnTo>
                    <a:lnTo>
                      <a:pt x="45" y="486"/>
                    </a:lnTo>
                    <a:lnTo>
                      <a:pt x="44" y="486"/>
                    </a:lnTo>
                    <a:lnTo>
                      <a:pt x="41" y="486"/>
                    </a:lnTo>
                    <a:lnTo>
                      <a:pt x="39" y="486"/>
                    </a:lnTo>
                    <a:lnTo>
                      <a:pt x="38" y="486"/>
                    </a:lnTo>
                    <a:lnTo>
                      <a:pt x="38" y="483"/>
                    </a:lnTo>
                    <a:lnTo>
                      <a:pt x="38" y="480"/>
                    </a:lnTo>
                    <a:lnTo>
                      <a:pt x="38" y="479"/>
                    </a:lnTo>
                    <a:lnTo>
                      <a:pt x="38" y="478"/>
                    </a:lnTo>
                    <a:lnTo>
                      <a:pt x="38" y="475"/>
                    </a:lnTo>
                    <a:lnTo>
                      <a:pt x="38" y="473"/>
                    </a:lnTo>
                    <a:lnTo>
                      <a:pt x="38" y="468"/>
                    </a:lnTo>
                    <a:lnTo>
                      <a:pt x="38" y="467"/>
                    </a:lnTo>
                    <a:lnTo>
                      <a:pt x="38" y="466"/>
                    </a:lnTo>
                    <a:lnTo>
                      <a:pt x="38" y="465"/>
                    </a:lnTo>
                    <a:lnTo>
                      <a:pt x="38" y="462"/>
                    </a:lnTo>
                    <a:lnTo>
                      <a:pt x="39" y="459"/>
                    </a:lnTo>
                    <a:lnTo>
                      <a:pt x="39" y="458"/>
                    </a:lnTo>
                    <a:lnTo>
                      <a:pt x="39" y="457"/>
                    </a:lnTo>
                    <a:lnTo>
                      <a:pt x="39" y="455"/>
                    </a:lnTo>
                    <a:lnTo>
                      <a:pt x="40" y="453"/>
                    </a:lnTo>
                    <a:lnTo>
                      <a:pt x="41" y="451"/>
                    </a:lnTo>
                    <a:lnTo>
                      <a:pt x="42" y="448"/>
                    </a:lnTo>
                    <a:lnTo>
                      <a:pt x="42" y="446"/>
                    </a:lnTo>
                    <a:lnTo>
                      <a:pt x="44" y="446"/>
                    </a:lnTo>
                    <a:lnTo>
                      <a:pt x="44" y="445"/>
                    </a:lnTo>
                    <a:lnTo>
                      <a:pt x="44" y="444"/>
                    </a:lnTo>
                    <a:lnTo>
                      <a:pt x="45" y="444"/>
                    </a:lnTo>
                    <a:lnTo>
                      <a:pt x="45" y="443"/>
                    </a:lnTo>
                    <a:lnTo>
                      <a:pt x="45" y="441"/>
                    </a:lnTo>
                    <a:lnTo>
                      <a:pt x="46" y="441"/>
                    </a:lnTo>
                    <a:lnTo>
                      <a:pt x="46" y="440"/>
                    </a:lnTo>
                    <a:lnTo>
                      <a:pt x="47" y="439"/>
                    </a:lnTo>
                    <a:lnTo>
                      <a:pt x="47" y="438"/>
                    </a:lnTo>
                    <a:lnTo>
                      <a:pt x="48" y="438"/>
                    </a:lnTo>
                    <a:lnTo>
                      <a:pt x="48" y="437"/>
                    </a:lnTo>
                    <a:lnTo>
                      <a:pt x="49" y="437"/>
                    </a:lnTo>
                    <a:lnTo>
                      <a:pt x="55" y="427"/>
                    </a:lnTo>
                    <a:lnTo>
                      <a:pt x="61" y="419"/>
                    </a:lnTo>
                    <a:lnTo>
                      <a:pt x="62" y="418"/>
                    </a:lnTo>
                    <a:lnTo>
                      <a:pt x="63" y="417"/>
                    </a:lnTo>
                    <a:lnTo>
                      <a:pt x="63" y="416"/>
                    </a:lnTo>
                    <a:lnTo>
                      <a:pt x="65" y="415"/>
                    </a:lnTo>
                    <a:lnTo>
                      <a:pt x="65" y="413"/>
                    </a:lnTo>
                    <a:lnTo>
                      <a:pt x="66" y="412"/>
                    </a:lnTo>
                    <a:lnTo>
                      <a:pt x="67" y="411"/>
                    </a:lnTo>
                    <a:lnTo>
                      <a:pt x="67" y="410"/>
                    </a:lnTo>
                    <a:lnTo>
                      <a:pt x="67" y="409"/>
                    </a:lnTo>
                    <a:lnTo>
                      <a:pt x="68" y="408"/>
                    </a:lnTo>
                    <a:lnTo>
                      <a:pt x="67" y="408"/>
                    </a:lnTo>
                    <a:lnTo>
                      <a:pt x="65" y="408"/>
                    </a:lnTo>
                    <a:lnTo>
                      <a:pt x="62" y="408"/>
                    </a:lnTo>
                    <a:lnTo>
                      <a:pt x="58" y="409"/>
                    </a:lnTo>
                    <a:lnTo>
                      <a:pt x="49" y="409"/>
                    </a:lnTo>
                    <a:lnTo>
                      <a:pt x="45" y="409"/>
                    </a:lnTo>
                    <a:lnTo>
                      <a:pt x="42" y="409"/>
                    </a:lnTo>
                    <a:lnTo>
                      <a:pt x="41" y="409"/>
                    </a:lnTo>
                    <a:lnTo>
                      <a:pt x="39" y="409"/>
                    </a:lnTo>
                    <a:lnTo>
                      <a:pt x="37" y="409"/>
                    </a:lnTo>
                    <a:lnTo>
                      <a:pt x="34" y="409"/>
                    </a:lnTo>
                    <a:lnTo>
                      <a:pt x="30" y="409"/>
                    </a:lnTo>
                    <a:lnTo>
                      <a:pt x="28" y="409"/>
                    </a:lnTo>
                    <a:lnTo>
                      <a:pt x="27" y="409"/>
                    </a:lnTo>
                    <a:lnTo>
                      <a:pt x="24" y="409"/>
                    </a:lnTo>
                    <a:lnTo>
                      <a:pt x="23" y="409"/>
                    </a:lnTo>
                    <a:lnTo>
                      <a:pt x="21" y="409"/>
                    </a:lnTo>
                    <a:lnTo>
                      <a:pt x="12" y="409"/>
                    </a:lnTo>
                    <a:lnTo>
                      <a:pt x="11" y="409"/>
                    </a:lnTo>
                    <a:lnTo>
                      <a:pt x="9" y="409"/>
                    </a:lnTo>
                    <a:lnTo>
                      <a:pt x="6" y="409"/>
                    </a:lnTo>
                    <a:lnTo>
                      <a:pt x="5" y="409"/>
                    </a:lnTo>
                    <a:lnTo>
                      <a:pt x="4" y="409"/>
                    </a:lnTo>
                    <a:lnTo>
                      <a:pt x="4" y="404"/>
                    </a:lnTo>
                    <a:lnTo>
                      <a:pt x="4" y="392"/>
                    </a:lnTo>
                    <a:lnTo>
                      <a:pt x="3" y="390"/>
                    </a:lnTo>
                    <a:lnTo>
                      <a:pt x="3" y="381"/>
                    </a:lnTo>
                    <a:lnTo>
                      <a:pt x="3" y="371"/>
                    </a:lnTo>
                    <a:lnTo>
                      <a:pt x="3" y="369"/>
                    </a:lnTo>
                    <a:lnTo>
                      <a:pt x="3" y="368"/>
                    </a:lnTo>
                    <a:lnTo>
                      <a:pt x="3" y="367"/>
                    </a:lnTo>
                    <a:lnTo>
                      <a:pt x="3" y="362"/>
                    </a:lnTo>
                    <a:lnTo>
                      <a:pt x="3" y="357"/>
                    </a:lnTo>
                    <a:lnTo>
                      <a:pt x="3" y="356"/>
                    </a:lnTo>
                    <a:lnTo>
                      <a:pt x="3" y="354"/>
                    </a:lnTo>
                    <a:lnTo>
                      <a:pt x="3" y="350"/>
                    </a:lnTo>
                    <a:lnTo>
                      <a:pt x="3" y="349"/>
                    </a:lnTo>
                    <a:lnTo>
                      <a:pt x="2" y="346"/>
                    </a:lnTo>
                    <a:lnTo>
                      <a:pt x="2" y="344"/>
                    </a:lnTo>
                    <a:lnTo>
                      <a:pt x="2" y="343"/>
                    </a:lnTo>
                    <a:lnTo>
                      <a:pt x="2" y="340"/>
                    </a:lnTo>
                    <a:lnTo>
                      <a:pt x="2" y="334"/>
                    </a:lnTo>
                    <a:lnTo>
                      <a:pt x="2" y="329"/>
                    </a:lnTo>
                    <a:lnTo>
                      <a:pt x="2" y="328"/>
                    </a:lnTo>
                    <a:lnTo>
                      <a:pt x="2" y="327"/>
                    </a:lnTo>
                    <a:lnTo>
                      <a:pt x="2" y="326"/>
                    </a:lnTo>
                    <a:lnTo>
                      <a:pt x="2" y="325"/>
                    </a:lnTo>
                    <a:lnTo>
                      <a:pt x="2" y="322"/>
                    </a:lnTo>
                    <a:lnTo>
                      <a:pt x="2" y="321"/>
                    </a:lnTo>
                    <a:lnTo>
                      <a:pt x="2" y="319"/>
                    </a:lnTo>
                    <a:lnTo>
                      <a:pt x="3" y="315"/>
                    </a:lnTo>
                    <a:lnTo>
                      <a:pt x="2" y="304"/>
                    </a:lnTo>
                    <a:lnTo>
                      <a:pt x="2" y="297"/>
                    </a:lnTo>
                    <a:lnTo>
                      <a:pt x="2" y="287"/>
                    </a:lnTo>
                    <a:lnTo>
                      <a:pt x="2" y="259"/>
                    </a:lnTo>
                    <a:lnTo>
                      <a:pt x="0" y="241"/>
                    </a:lnTo>
                    <a:lnTo>
                      <a:pt x="0" y="223"/>
                    </a:lnTo>
                    <a:lnTo>
                      <a:pt x="0" y="203"/>
                    </a:lnTo>
                    <a:lnTo>
                      <a:pt x="0" y="202"/>
                    </a:lnTo>
                    <a:lnTo>
                      <a:pt x="7" y="202"/>
                    </a:lnTo>
                    <a:lnTo>
                      <a:pt x="10" y="202"/>
                    </a:lnTo>
                    <a:lnTo>
                      <a:pt x="18" y="202"/>
                    </a:lnTo>
                    <a:lnTo>
                      <a:pt x="19" y="202"/>
                    </a:lnTo>
                    <a:lnTo>
                      <a:pt x="30" y="202"/>
                    </a:lnTo>
                    <a:lnTo>
                      <a:pt x="39" y="202"/>
                    </a:lnTo>
                    <a:lnTo>
                      <a:pt x="45" y="202"/>
                    </a:lnTo>
                    <a:lnTo>
                      <a:pt x="48" y="202"/>
                    </a:lnTo>
                    <a:lnTo>
                      <a:pt x="56" y="201"/>
                    </a:lnTo>
                    <a:lnTo>
                      <a:pt x="58" y="201"/>
                    </a:lnTo>
                    <a:lnTo>
                      <a:pt x="66" y="201"/>
                    </a:lnTo>
                    <a:lnTo>
                      <a:pt x="68" y="201"/>
                    </a:lnTo>
                    <a:lnTo>
                      <a:pt x="70" y="201"/>
                    </a:lnTo>
                    <a:lnTo>
                      <a:pt x="76" y="201"/>
                    </a:lnTo>
                    <a:lnTo>
                      <a:pt x="76" y="192"/>
                    </a:lnTo>
                    <a:lnTo>
                      <a:pt x="76" y="187"/>
                    </a:lnTo>
                    <a:lnTo>
                      <a:pt x="76" y="183"/>
                    </a:lnTo>
                    <a:lnTo>
                      <a:pt x="76" y="182"/>
                    </a:lnTo>
                    <a:lnTo>
                      <a:pt x="76" y="173"/>
                    </a:lnTo>
                    <a:lnTo>
                      <a:pt x="76" y="172"/>
                    </a:lnTo>
                    <a:lnTo>
                      <a:pt x="76" y="170"/>
                    </a:lnTo>
                    <a:lnTo>
                      <a:pt x="76" y="163"/>
                    </a:lnTo>
                    <a:lnTo>
                      <a:pt x="76" y="154"/>
                    </a:lnTo>
                    <a:lnTo>
                      <a:pt x="76" y="149"/>
                    </a:lnTo>
                    <a:lnTo>
                      <a:pt x="76" y="145"/>
                    </a:lnTo>
                    <a:lnTo>
                      <a:pt x="76" y="142"/>
                    </a:lnTo>
                    <a:lnTo>
                      <a:pt x="75" y="140"/>
                    </a:lnTo>
                    <a:lnTo>
                      <a:pt x="75" y="138"/>
                    </a:lnTo>
                    <a:lnTo>
                      <a:pt x="75" y="137"/>
                    </a:lnTo>
                    <a:lnTo>
                      <a:pt x="75" y="135"/>
                    </a:lnTo>
                    <a:lnTo>
                      <a:pt x="76" y="134"/>
                    </a:lnTo>
                    <a:lnTo>
                      <a:pt x="76" y="126"/>
                    </a:lnTo>
                    <a:lnTo>
                      <a:pt x="76" y="124"/>
                    </a:lnTo>
                    <a:lnTo>
                      <a:pt x="76" y="123"/>
                    </a:lnTo>
                    <a:lnTo>
                      <a:pt x="76" y="117"/>
                    </a:lnTo>
                    <a:lnTo>
                      <a:pt x="76" y="114"/>
                    </a:lnTo>
                    <a:lnTo>
                      <a:pt x="76" y="111"/>
                    </a:lnTo>
                    <a:lnTo>
                      <a:pt x="76" y="110"/>
                    </a:lnTo>
                    <a:lnTo>
                      <a:pt x="76" y="109"/>
                    </a:lnTo>
                    <a:lnTo>
                      <a:pt x="76" y="107"/>
                    </a:lnTo>
                    <a:lnTo>
                      <a:pt x="76" y="104"/>
                    </a:lnTo>
                    <a:lnTo>
                      <a:pt x="75" y="88"/>
                    </a:lnTo>
                    <a:lnTo>
                      <a:pt x="75" y="77"/>
                    </a:lnTo>
                    <a:lnTo>
                      <a:pt x="75" y="15"/>
                    </a:lnTo>
                    <a:lnTo>
                      <a:pt x="74" y="6"/>
                    </a:lnTo>
                    <a:lnTo>
                      <a:pt x="75" y="6"/>
                    </a:lnTo>
                    <a:lnTo>
                      <a:pt x="76" y="6"/>
                    </a:lnTo>
                    <a:lnTo>
                      <a:pt x="77" y="5"/>
                    </a:lnTo>
                    <a:lnTo>
                      <a:pt x="79" y="5"/>
                    </a:lnTo>
                    <a:lnTo>
                      <a:pt x="80" y="5"/>
                    </a:lnTo>
                    <a:lnTo>
                      <a:pt x="80" y="4"/>
                    </a:lnTo>
                    <a:lnTo>
                      <a:pt x="81" y="2"/>
                    </a:lnTo>
                    <a:lnTo>
                      <a:pt x="83" y="1"/>
                    </a:lnTo>
                    <a:lnTo>
                      <a:pt x="84" y="0"/>
                    </a:lnTo>
                    <a:lnTo>
                      <a:pt x="86" y="2"/>
                    </a:lnTo>
                    <a:lnTo>
                      <a:pt x="87" y="4"/>
                    </a:lnTo>
                    <a:lnTo>
                      <a:pt x="90" y="9"/>
                    </a:lnTo>
                    <a:lnTo>
                      <a:pt x="91" y="9"/>
                    </a:lnTo>
                    <a:lnTo>
                      <a:pt x="93" y="12"/>
                    </a:lnTo>
                    <a:lnTo>
                      <a:pt x="94" y="13"/>
                    </a:lnTo>
                    <a:lnTo>
                      <a:pt x="96" y="16"/>
                    </a:lnTo>
                    <a:lnTo>
                      <a:pt x="100" y="20"/>
                    </a:lnTo>
                    <a:lnTo>
                      <a:pt x="103" y="25"/>
                    </a:lnTo>
                    <a:lnTo>
                      <a:pt x="104" y="27"/>
                    </a:lnTo>
                    <a:lnTo>
                      <a:pt x="105" y="28"/>
                    </a:lnTo>
                    <a:lnTo>
                      <a:pt x="109" y="3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15" name="Freeform 106">
                <a:extLst>
                  <a:ext uri="{FF2B5EF4-FFF2-40B4-BE49-F238E27FC236}">
                    <a16:creationId xmlns:a16="http://schemas.microsoft.com/office/drawing/2014/main" id="{41131E06-AD40-5994-EAC1-8C77A93820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0409" y="2261444"/>
                <a:ext cx="1520825" cy="1127125"/>
              </a:xfrm>
              <a:custGeom>
                <a:avLst/>
                <a:gdLst>
                  <a:gd name="T0" fmla="*/ 432 w 958"/>
                  <a:gd name="T1" fmla="*/ 41 h 710"/>
                  <a:gd name="T2" fmla="*/ 459 w 958"/>
                  <a:gd name="T3" fmla="*/ 59 h 710"/>
                  <a:gd name="T4" fmla="*/ 509 w 958"/>
                  <a:gd name="T5" fmla="*/ 49 h 710"/>
                  <a:gd name="T6" fmla="*/ 549 w 958"/>
                  <a:gd name="T7" fmla="*/ 40 h 710"/>
                  <a:gd name="T8" fmla="*/ 621 w 958"/>
                  <a:gd name="T9" fmla="*/ 25 h 710"/>
                  <a:gd name="T10" fmla="*/ 716 w 958"/>
                  <a:gd name="T11" fmla="*/ 22 h 710"/>
                  <a:gd name="T12" fmla="*/ 795 w 958"/>
                  <a:gd name="T13" fmla="*/ 71 h 710"/>
                  <a:gd name="T14" fmla="*/ 831 w 958"/>
                  <a:gd name="T15" fmla="*/ 138 h 710"/>
                  <a:gd name="T16" fmla="*/ 859 w 958"/>
                  <a:gd name="T17" fmla="*/ 213 h 710"/>
                  <a:gd name="T18" fmla="*/ 905 w 958"/>
                  <a:gd name="T19" fmla="*/ 265 h 710"/>
                  <a:gd name="T20" fmla="*/ 947 w 958"/>
                  <a:gd name="T21" fmla="*/ 279 h 710"/>
                  <a:gd name="T22" fmla="*/ 944 w 958"/>
                  <a:gd name="T23" fmla="*/ 318 h 710"/>
                  <a:gd name="T24" fmla="*/ 947 w 958"/>
                  <a:gd name="T25" fmla="*/ 342 h 710"/>
                  <a:gd name="T26" fmla="*/ 915 w 958"/>
                  <a:gd name="T27" fmla="*/ 355 h 710"/>
                  <a:gd name="T28" fmla="*/ 876 w 958"/>
                  <a:gd name="T29" fmla="*/ 376 h 710"/>
                  <a:gd name="T30" fmla="*/ 877 w 958"/>
                  <a:gd name="T31" fmla="*/ 401 h 710"/>
                  <a:gd name="T32" fmla="*/ 893 w 958"/>
                  <a:gd name="T33" fmla="*/ 430 h 710"/>
                  <a:gd name="T34" fmla="*/ 888 w 958"/>
                  <a:gd name="T35" fmla="*/ 475 h 710"/>
                  <a:gd name="T36" fmla="*/ 909 w 958"/>
                  <a:gd name="T37" fmla="*/ 513 h 710"/>
                  <a:gd name="T38" fmla="*/ 893 w 958"/>
                  <a:gd name="T39" fmla="*/ 563 h 710"/>
                  <a:gd name="T40" fmla="*/ 859 w 958"/>
                  <a:gd name="T41" fmla="*/ 618 h 710"/>
                  <a:gd name="T42" fmla="*/ 758 w 958"/>
                  <a:gd name="T43" fmla="*/ 670 h 710"/>
                  <a:gd name="T44" fmla="*/ 717 w 958"/>
                  <a:gd name="T45" fmla="*/ 705 h 710"/>
                  <a:gd name="T46" fmla="*/ 689 w 958"/>
                  <a:gd name="T47" fmla="*/ 706 h 710"/>
                  <a:gd name="T48" fmla="*/ 672 w 958"/>
                  <a:gd name="T49" fmla="*/ 684 h 710"/>
                  <a:gd name="T50" fmla="*/ 650 w 958"/>
                  <a:gd name="T51" fmla="*/ 706 h 710"/>
                  <a:gd name="T52" fmla="*/ 524 w 958"/>
                  <a:gd name="T53" fmla="*/ 662 h 710"/>
                  <a:gd name="T54" fmla="*/ 441 w 958"/>
                  <a:gd name="T55" fmla="*/ 586 h 710"/>
                  <a:gd name="T56" fmla="*/ 425 w 958"/>
                  <a:gd name="T57" fmla="*/ 561 h 710"/>
                  <a:gd name="T58" fmla="*/ 418 w 958"/>
                  <a:gd name="T59" fmla="*/ 540 h 710"/>
                  <a:gd name="T60" fmla="*/ 403 w 958"/>
                  <a:gd name="T61" fmla="*/ 522 h 710"/>
                  <a:gd name="T62" fmla="*/ 384 w 958"/>
                  <a:gd name="T63" fmla="*/ 503 h 710"/>
                  <a:gd name="T64" fmla="*/ 374 w 958"/>
                  <a:gd name="T65" fmla="*/ 478 h 710"/>
                  <a:gd name="T66" fmla="*/ 372 w 958"/>
                  <a:gd name="T67" fmla="*/ 415 h 710"/>
                  <a:gd name="T68" fmla="*/ 299 w 958"/>
                  <a:gd name="T69" fmla="*/ 376 h 710"/>
                  <a:gd name="T70" fmla="*/ 256 w 958"/>
                  <a:gd name="T71" fmla="*/ 377 h 710"/>
                  <a:gd name="T72" fmla="*/ 211 w 958"/>
                  <a:gd name="T73" fmla="*/ 378 h 710"/>
                  <a:gd name="T74" fmla="*/ 173 w 958"/>
                  <a:gd name="T75" fmla="*/ 380 h 710"/>
                  <a:gd name="T76" fmla="*/ 124 w 958"/>
                  <a:gd name="T77" fmla="*/ 377 h 710"/>
                  <a:gd name="T78" fmla="*/ 121 w 958"/>
                  <a:gd name="T79" fmla="*/ 404 h 710"/>
                  <a:gd name="T80" fmla="*/ 100 w 958"/>
                  <a:gd name="T81" fmla="*/ 418 h 710"/>
                  <a:gd name="T82" fmla="*/ 40 w 958"/>
                  <a:gd name="T83" fmla="*/ 418 h 710"/>
                  <a:gd name="T84" fmla="*/ 3 w 958"/>
                  <a:gd name="T85" fmla="*/ 399 h 710"/>
                  <a:gd name="T86" fmla="*/ 1 w 958"/>
                  <a:gd name="T87" fmla="*/ 341 h 710"/>
                  <a:gd name="T88" fmla="*/ 0 w 958"/>
                  <a:gd name="T89" fmla="*/ 303 h 710"/>
                  <a:gd name="T90" fmla="*/ 14 w 958"/>
                  <a:gd name="T91" fmla="*/ 270 h 710"/>
                  <a:gd name="T92" fmla="*/ 54 w 958"/>
                  <a:gd name="T93" fmla="*/ 270 h 710"/>
                  <a:gd name="T94" fmla="*/ 105 w 958"/>
                  <a:gd name="T95" fmla="*/ 269 h 710"/>
                  <a:gd name="T96" fmla="*/ 152 w 958"/>
                  <a:gd name="T97" fmla="*/ 264 h 710"/>
                  <a:gd name="T98" fmla="*/ 159 w 958"/>
                  <a:gd name="T99" fmla="*/ 241 h 710"/>
                  <a:gd name="T100" fmla="*/ 158 w 958"/>
                  <a:gd name="T101" fmla="*/ 193 h 710"/>
                  <a:gd name="T102" fmla="*/ 204 w 958"/>
                  <a:gd name="T103" fmla="*/ 190 h 710"/>
                  <a:gd name="T104" fmla="*/ 245 w 958"/>
                  <a:gd name="T105" fmla="*/ 189 h 710"/>
                  <a:gd name="T106" fmla="*/ 282 w 958"/>
                  <a:gd name="T107" fmla="*/ 188 h 710"/>
                  <a:gd name="T108" fmla="*/ 308 w 958"/>
                  <a:gd name="T109" fmla="*/ 166 h 710"/>
                  <a:gd name="T110" fmla="*/ 308 w 958"/>
                  <a:gd name="T111" fmla="*/ 133 h 710"/>
                  <a:gd name="T112" fmla="*/ 307 w 958"/>
                  <a:gd name="T113" fmla="*/ 91 h 710"/>
                  <a:gd name="T114" fmla="*/ 311 w 958"/>
                  <a:gd name="T115" fmla="*/ 55 h 710"/>
                  <a:gd name="T116" fmla="*/ 339 w 958"/>
                  <a:gd name="T117" fmla="*/ 37 h 710"/>
                  <a:gd name="T118" fmla="*/ 368 w 958"/>
                  <a:gd name="T119" fmla="*/ 1 h 710"/>
                  <a:gd name="T120" fmla="*/ 377 w 958"/>
                  <a:gd name="T121" fmla="*/ 34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58" h="710">
                    <a:moveTo>
                      <a:pt x="379" y="41"/>
                    </a:moveTo>
                    <a:lnTo>
                      <a:pt x="390" y="41"/>
                    </a:lnTo>
                    <a:lnTo>
                      <a:pt x="391" y="41"/>
                    </a:lnTo>
                    <a:lnTo>
                      <a:pt x="395" y="41"/>
                    </a:lnTo>
                    <a:lnTo>
                      <a:pt x="397" y="41"/>
                    </a:lnTo>
                    <a:lnTo>
                      <a:pt x="399" y="41"/>
                    </a:lnTo>
                    <a:lnTo>
                      <a:pt x="404" y="41"/>
                    </a:lnTo>
                    <a:lnTo>
                      <a:pt x="406" y="41"/>
                    </a:lnTo>
                    <a:lnTo>
                      <a:pt x="409" y="41"/>
                    </a:lnTo>
                    <a:lnTo>
                      <a:pt x="410" y="41"/>
                    </a:lnTo>
                    <a:lnTo>
                      <a:pt x="411" y="41"/>
                    </a:lnTo>
                    <a:lnTo>
                      <a:pt x="413" y="41"/>
                    </a:lnTo>
                    <a:lnTo>
                      <a:pt x="416" y="41"/>
                    </a:lnTo>
                    <a:lnTo>
                      <a:pt x="420" y="41"/>
                    </a:lnTo>
                    <a:lnTo>
                      <a:pt x="423" y="41"/>
                    </a:lnTo>
                    <a:lnTo>
                      <a:pt x="424" y="41"/>
                    </a:lnTo>
                    <a:lnTo>
                      <a:pt x="425" y="41"/>
                    </a:lnTo>
                    <a:lnTo>
                      <a:pt x="426" y="41"/>
                    </a:lnTo>
                    <a:lnTo>
                      <a:pt x="428" y="41"/>
                    </a:lnTo>
                    <a:lnTo>
                      <a:pt x="431" y="41"/>
                    </a:lnTo>
                    <a:lnTo>
                      <a:pt x="432" y="41"/>
                    </a:lnTo>
                    <a:lnTo>
                      <a:pt x="433" y="41"/>
                    </a:lnTo>
                    <a:lnTo>
                      <a:pt x="434" y="41"/>
                    </a:lnTo>
                    <a:lnTo>
                      <a:pt x="435" y="40"/>
                    </a:lnTo>
                    <a:lnTo>
                      <a:pt x="437" y="40"/>
                    </a:lnTo>
                    <a:lnTo>
                      <a:pt x="438" y="40"/>
                    </a:lnTo>
                    <a:lnTo>
                      <a:pt x="439" y="40"/>
                    </a:lnTo>
                    <a:lnTo>
                      <a:pt x="440" y="40"/>
                    </a:lnTo>
                    <a:lnTo>
                      <a:pt x="441" y="40"/>
                    </a:lnTo>
                    <a:lnTo>
                      <a:pt x="442" y="40"/>
                    </a:lnTo>
                    <a:lnTo>
                      <a:pt x="445" y="40"/>
                    </a:lnTo>
                    <a:lnTo>
                      <a:pt x="447" y="40"/>
                    </a:lnTo>
                    <a:lnTo>
                      <a:pt x="451" y="40"/>
                    </a:lnTo>
                    <a:lnTo>
                      <a:pt x="451" y="44"/>
                    </a:lnTo>
                    <a:lnTo>
                      <a:pt x="451" y="48"/>
                    </a:lnTo>
                    <a:lnTo>
                      <a:pt x="452" y="49"/>
                    </a:lnTo>
                    <a:lnTo>
                      <a:pt x="452" y="53"/>
                    </a:lnTo>
                    <a:lnTo>
                      <a:pt x="452" y="56"/>
                    </a:lnTo>
                    <a:lnTo>
                      <a:pt x="452" y="59"/>
                    </a:lnTo>
                    <a:lnTo>
                      <a:pt x="455" y="59"/>
                    </a:lnTo>
                    <a:lnTo>
                      <a:pt x="458" y="59"/>
                    </a:lnTo>
                    <a:lnTo>
                      <a:pt x="459" y="59"/>
                    </a:lnTo>
                    <a:lnTo>
                      <a:pt x="460" y="59"/>
                    </a:lnTo>
                    <a:lnTo>
                      <a:pt x="461" y="59"/>
                    </a:lnTo>
                    <a:lnTo>
                      <a:pt x="463" y="59"/>
                    </a:lnTo>
                    <a:lnTo>
                      <a:pt x="465" y="57"/>
                    </a:lnTo>
                    <a:lnTo>
                      <a:pt x="468" y="57"/>
                    </a:lnTo>
                    <a:lnTo>
                      <a:pt x="473" y="57"/>
                    </a:lnTo>
                    <a:lnTo>
                      <a:pt x="479" y="56"/>
                    </a:lnTo>
                    <a:lnTo>
                      <a:pt x="481" y="56"/>
                    </a:lnTo>
                    <a:lnTo>
                      <a:pt x="482" y="56"/>
                    </a:lnTo>
                    <a:lnTo>
                      <a:pt x="483" y="56"/>
                    </a:lnTo>
                    <a:lnTo>
                      <a:pt x="487" y="55"/>
                    </a:lnTo>
                    <a:lnTo>
                      <a:pt x="489" y="55"/>
                    </a:lnTo>
                    <a:lnTo>
                      <a:pt x="491" y="54"/>
                    </a:lnTo>
                    <a:lnTo>
                      <a:pt x="493" y="54"/>
                    </a:lnTo>
                    <a:lnTo>
                      <a:pt x="495" y="54"/>
                    </a:lnTo>
                    <a:lnTo>
                      <a:pt x="497" y="53"/>
                    </a:lnTo>
                    <a:lnTo>
                      <a:pt x="500" y="52"/>
                    </a:lnTo>
                    <a:lnTo>
                      <a:pt x="501" y="52"/>
                    </a:lnTo>
                    <a:lnTo>
                      <a:pt x="503" y="50"/>
                    </a:lnTo>
                    <a:lnTo>
                      <a:pt x="505" y="50"/>
                    </a:lnTo>
                    <a:lnTo>
                      <a:pt x="509" y="49"/>
                    </a:lnTo>
                    <a:lnTo>
                      <a:pt x="512" y="48"/>
                    </a:lnTo>
                    <a:lnTo>
                      <a:pt x="514" y="47"/>
                    </a:lnTo>
                    <a:lnTo>
                      <a:pt x="518" y="46"/>
                    </a:lnTo>
                    <a:lnTo>
                      <a:pt x="521" y="44"/>
                    </a:lnTo>
                    <a:lnTo>
                      <a:pt x="525" y="42"/>
                    </a:lnTo>
                    <a:lnTo>
                      <a:pt x="526" y="42"/>
                    </a:lnTo>
                    <a:lnTo>
                      <a:pt x="528" y="41"/>
                    </a:lnTo>
                    <a:lnTo>
                      <a:pt x="529" y="41"/>
                    </a:lnTo>
                    <a:lnTo>
                      <a:pt x="530" y="41"/>
                    </a:lnTo>
                    <a:lnTo>
                      <a:pt x="532" y="40"/>
                    </a:lnTo>
                    <a:lnTo>
                      <a:pt x="533" y="39"/>
                    </a:lnTo>
                    <a:lnTo>
                      <a:pt x="536" y="39"/>
                    </a:lnTo>
                    <a:lnTo>
                      <a:pt x="537" y="37"/>
                    </a:lnTo>
                    <a:lnTo>
                      <a:pt x="539" y="37"/>
                    </a:lnTo>
                    <a:lnTo>
                      <a:pt x="539" y="36"/>
                    </a:lnTo>
                    <a:lnTo>
                      <a:pt x="542" y="36"/>
                    </a:lnTo>
                    <a:lnTo>
                      <a:pt x="543" y="37"/>
                    </a:lnTo>
                    <a:lnTo>
                      <a:pt x="544" y="37"/>
                    </a:lnTo>
                    <a:lnTo>
                      <a:pt x="545" y="37"/>
                    </a:lnTo>
                    <a:lnTo>
                      <a:pt x="546" y="39"/>
                    </a:lnTo>
                    <a:lnTo>
                      <a:pt x="549" y="40"/>
                    </a:lnTo>
                    <a:lnTo>
                      <a:pt x="549" y="41"/>
                    </a:lnTo>
                    <a:lnTo>
                      <a:pt x="550" y="41"/>
                    </a:lnTo>
                    <a:lnTo>
                      <a:pt x="552" y="43"/>
                    </a:lnTo>
                    <a:lnTo>
                      <a:pt x="555" y="44"/>
                    </a:lnTo>
                    <a:lnTo>
                      <a:pt x="556" y="46"/>
                    </a:lnTo>
                    <a:lnTo>
                      <a:pt x="557" y="46"/>
                    </a:lnTo>
                    <a:lnTo>
                      <a:pt x="558" y="47"/>
                    </a:lnTo>
                    <a:lnTo>
                      <a:pt x="560" y="47"/>
                    </a:lnTo>
                    <a:lnTo>
                      <a:pt x="562" y="47"/>
                    </a:lnTo>
                    <a:lnTo>
                      <a:pt x="563" y="47"/>
                    </a:lnTo>
                    <a:lnTo>
                      <a:pt x="567" y="46"/>
                    </a:lnTo>
                    <a:lnTo>
                      <a:pt x="573" y="44"/>
                    </a:lnTo>
                    <a:lnTo>
                      <a:pt x="586" y="41"/>
                    </a:lnTo>
                    <a:lnTo>
                      <a:pt x="591" y="40"/>
                    </a:lnTo>
                    <a:lnTo>
                      <a:pt x="594" y="39"/>
                    </a:lnTo>
                    <a:lnTo>
                      <a:pt x="594" y="37"/>
                    </a:lnTo>
                    <a:lnTo>
                      <a:pt x="595" y="37"/>
                    </a:lnTo>
                    <a:lnTo>
                      <a:pt x="598" y="36"/>
                    </a:lnTo>
                    <a:lnTo>
                      <a:pt x="609" y="30"/>
                    </a:lnTo>
                    <a:lnTo>
                      <a:pt x="618" y="27"/>
                    </a:lnTo>
                    <a:lnTo>
                      <a:pt x="621" y="25"/>
                    </a:lnTo>
                    <a:lnTo>
                      <a:pt x="626" y="22"/>
                    </a:lnTo>
                    <a:lnTo>
                      <a:pt x="627" y="22"/>
                    </a:lnTo>
                    <a:lnTo>
                      <a:pt x="629" y="21"/>
                    </a:lnTo>
                    <a:lnTo>
                      <a:pt x="632" y="20"/>
                    </a:lnTo>
                    <a:lnTo>
                      <a:pt x="641" y="19"/>
                    </a:lnTo>
                    <a:lnTo>
                      <a:pt x="643" y="18"/>
                    </a:lnTo>
                    <a:lnTo>
                      <a:pt x="654" y="15"/>
                    </a:lnTo>
                    <a:lnTo>
                      <a:pt x="656" y="15"/>
                    </a:lnTo>
                    <a:lnTo>
                      <a:pt x="667" y="15"/>
                    </a:lnTo>
                    <a:lnTo>
                      <a:pt x="671" y="15"/>
                    </a:lnTo>
                    <a:lnTo>
                      <a:pt x="677" y="15"/>
                    </a:lnTo>
                    <a:lnTo>
                      <a:pt x="692" y="15"/>
                    </a:lnTo>
                    <a:lnTo>
                      <a:pt x="695" y="15"/>
                    </a:lnTo>
                    <a:lnTo>
                      <a:pt x="697" y="15"/>
                    </a:lnTo>
                    <a:lnTo>
                      <a:pt x="700" y="16"/>
                    </a:lnTo>
                    <a:lnTo>
                      <a:pt x="703" y="16"/>
                    </a:lnTo>
                    <a:lnTo>
                      <a:pt x="703" y="18"/>
                    </a:lnTo>
                    <a:lnTo>
                      <a:pt x="705" y="18"/>
                    </a:lnTo>
                    <a:lnTo>
                      <a:pt x="707" y="19"/>
                    </a:lnTo>
                    <a:lnTo>
                      <a:pt x="710" y="20"/>
                    </a:lnTo>
                    <a:lnTo>
                      <a:pt x="716" y="22"/>
                    </a:lnTo>
                    <a:lnTo>
                      <a:pt x="721" y="26"/>
                    </a:lnTo>
                    <a:lnTo>
                      <a:pt x="727" y="29"/>
                    </a:lnTo>
                    <a:lnTo>
                      <a:pt x="728" y="29"/>
                    </a:lnTo>
                    <a:lnTo>
                      <a:pt x="731" y="30"/>
                    </a:lnTo>
                    <a:lnTo>
                      <a:pt x="731" y="32"/>
                    </a:lnTo>
                    <a:lnTo>
                      <a:pt x="732" y="32"/>
                    </a:lnTo>
                    <a:lnTo>
                      <a:pt x="739" y="36"/>
                    </a:lnTo>
                    <a:lnTo>
                      <a:pt x="745" y="40"/>
                    </a:lnTo>
                    <a:lnTo>
                      <a:pt x="747" y="41"/>
                    </a:lnTo>
                    <a:lnTo>
                      <a:pt x="749" y="41"/>
                    </a:lnTo>
                    <a:lnTo>
                      <a:pt x="756" y="47"/>
                    </a:lnTo>
                    <a:lnTo>
                      <a:pt x="765" y="53"/>
                    </a:lnTo>
                    <a:lnTo>
                      <a:pt x="766" y="54"/>
                    </a:lnTo>
                    <a:lnTo>
                      <a:pt x="770" y="57"/>
                    </a:lnTo>
                    <a:lnTo>
                      <a:pt x="773" y="60"/>
                    </a:lnTo>
                    <a:lnTo>
                      <a:pt x="780" y="64"/>
                    </a:lnTo>
                    <a:lnTo>
                      <a:pt x="783" y="67"/>
                    </a:lnTo>
                    <a:lnTo>
                      <a:pt x="786" y="68"/>
                    </a:lnTo>
                    <a:lnTo>
                      <a:pt x="789" y="69"/>
                    </a:lnTo>
                    <a:lnTo>
                      <a:pt x="793" y="70"/>
                    </a:lnTo>
                    <a:lnTo>
                      <a:pt x="795" y="71"/>
                    </a:lnTo>
                    <a:lnTo>
                      <a:pt x="796" y="73"/>
                    </a:lnTo>
                    <a:lnTo>
                      <a:pt x="797" y="73"/>
                    </a:lnTo>
                    <a:lnTo>
                      <a:pt x="800" y="75"/>
                    </a:lnTo>
                    <a:lnTo>
                      <a:pt x="802" y="76"/>
                    </a:lnTo>
                    <a:lnTo>
                      <a:pt x="804" y="77"/>
                    </a:lnTo>
                    <a:lnTo>
                      <a:pt x="807" y="80"/>
                    </a:lnTo>
                    <a:lnTo>
                      <a:pt x="809" y="82"/>
                    </a:lnTo>
                    <a:lnTo>
                      <a:pt x="814" y="87"/>
                    </a:lnTo>
                    <a:lnTo>
                      <a:pt x="815" y="88"/>
                    </a:lnTo>
                    <a:lnTo>
                      <a:pt x="816" y="90"/>
                    </a:lnTo>
                    <a:lnTo>
                      <a:pt x="818" y="92"/>
                    </a:lnTo>
                    <a:lnTo>
                      <a:pt x="820" y="96"/>
                    </a:lnTo>
                    <a:lnTo>
                      <a:pt x="820" y="98"/>
                    </a:lnTo>
                    <a:lnTo>
                      <a:pt x="822" y="106"/>
                    </a:lnTo>
                    <a:lnTo>
                      <a:pt x="824" y="115"/>
                    </a:lnTo>
                    <a:lnTo>
                      <a:pt x="827" y="119"/>
                    </a:lnTo>
                    <a:lnTo>
                      <a:pt x="827" y="120"/>
                    </a:lnTo>
                    <a:lnTo>
                      <a:pt x="828" y="125"/>
                    </a:lnTo>
                    <a:lnTo>
                      <a:pt x="830" y="134"/>
                    </a:lnTo>
                    <a:lnTo>
                      <a:pt x="831" y="137"/>
                    </a:lnTo>
                    <a:lnTo>
                      <a:pt x="831" y="138"/>
                    </a:lnTo>
                    <a:lnTo>
                      <a:pt x="832" y="139"/>
                    </a:lnTo>
                    <a:lnTo>
                      <a:pt x="834" y="143"/>
                    </a:lnTo>
                    <a:lnTo>
                      <a:pt x="834" y="144"/>
                    </a:lnTo>
                    <a:lnTo>
                      <a:pt x="835" y="145"/>
                    </a:lnTo>
                    <a:lnTo>
                      <a:pt x="836" y="147"/>
                    </a:lnTo>
                    <a:lnTo>
                      <a:pt x="841" y="157"/>
                    </a:lnTo>
                    <a:lnTo>
                      <a:pt x="844" y="162"/>
                    </a:lnTo>
                    <a:lnTo>
                      <a:pt x="845" y="166"/>
                    </a:lnTo>
                    <a:lnTo>
                      <a:pt x="846" y="167"/>
                    </a:lnTo>
                    <a:lnTo>
                      <a:pt x="848" y="171"/>
                    </a:lnTo>
                    <a:lnTo>
                      <a:pt x="849" y="176"/>
                    </a:lnTo>
                    <a:lnTo>
                      <a:pt x="850" y="180"/>
                    </a:lnTo>
                    <a:lnTo>
                      <a:pt x="850" y="181"/>
                    </a:lnTo>
                    <a:lnTo>
                      <a:pt x="851" y="183"/>
                    </a:lnTo>
                    <a:lnTo>
                      <a:pt x="851" y="185"/>
                    </a:lnTo>
                    <a:lnTo>
                      <a:pt x="853" y="192"/>
                    </a:lnTo>
                    <a:lnTo>
                      <a:pt x="853" y="194"/>
                    </a:lnTo>
                    <a:lnTo>
                      <a:pt x="856" y="203"/>
                    </a:lnTo>
                    <a:lnTo>
                      <a:pt x="857" y="206"/>
                    </a:lnTo>
                    <a:lnTo>
                      <a:pt x="857" y="207"/>
                    </a:lnTo>
                    <a:lnTo>
                      <a:pt x="859" y="213"/>
                    </a:lnTo>
                    <a:lnTo>
                      <a:pt x="862" y="216"/>
                    </a:lnTo>
                    <a:lnTo>
                      <a:pt x="867" y="228"/>
                    </a:lnTo>
                    <a:lnTo>
                      <a:pt x="869" y="229"/>
                    </a:lnTo>
                    <a:lnTo>
                      <a:pt x="871" y="231"/>
                    </a:lnTo>
                    <a:lnTo>
                      <a:pt x="872" y="234"/>
                    </a:lnTo>
                    <a:lnTo>
                      <a:pt x="873" y="235"/>
                    </a:lnTo>
                    <a:lnTo>
                      <a:pt x="879" y="241"/>
                    </a:lnTo>
                    <a:lnTo>
                      <a:pt x="881" y="243"/>
                    </a:lnTo>
                    <a:lnTo>
                      <a:pt x="883" y="244"/>
                    </a:lnTo>
                    <a:lnTo>
                      <a:pt x="884" y="245"/>
                    </a:lnTo>
                    <a:lnTo>
                      <a:pt x="885" y="246"/>
                    </a:lnTo>
                    <a:lnTo>
                      <a:pt x="887" y="248"/>
                    </a:lnTo>
                    <a:lnTo>
                      <a:pt x="888" y="249"/>
                    </a:lnTo>
                    <a:lnTo>
                      <a:pt x="891" y="251"/>
                    </a:lnTo>
                    <a:lnTo>
                      <a:pt x="893" y="253"/>
                    </a:lnTo>
                    <a:lnTo>
                      <a:pt x="897" y="257"/>
                    </a:lnTo>
                    <a:lnTo>
                      <a:pt x="898" y="257"/>
                    </a:lnTo>
                    <a:lnTo>
                      <a:pt x="900" y="259"/>
                    </a:lnTo>
                    <a:lnTo>
                      <a:pt x="902" y="262"/>
                    </a:lnTo>
                    <a:lnTo>
                      <a:pt x="902" y="263"/>
                    </a:lnTo>
                    <a:lnTo>
                      <a:pt x="905" y="265"/>
                    </a:lnTo>
                    <a:lnTo>
                      <a:pt x="906" y="266"/>
                    </a:lnTo>
                    <a:lnTo>
                      <a:pt x="906" y="267"/>
                    </a:lnTo>
                    <a:lnTo>
                      <a:pt x="908" y="269"/>
                    </a:lnTo>
                    <a:lnTo>
                      <a:pt x="909" y="269"/>
                    </a:lnTo>
                    <a:lnTo>
                      <a:pt x="912" y="270"/>
                    </a:lnTo>
                    <a:lnTo>
                      <a:pt x="913" y="271"/>
                    </a:lnTo>
                    <a:lnTo>
                      <a:pt x="915" y="271"/>
                    </a:lnTo>
                    <a:lnTo>
                      <a:pt x="918" y="271"/>
                    </a:lnTo>
                    <a:lnTo>
                      <a:pt x="920" y="272"/>
                    </a:lnTo>
                    <a:lnTo>
                      <a:pt x="923" y="272"/>
                    </a:lnTo>
                    <a:lnTo>
                      <a:pt x="929" y="272"/>
                    </a:lnTo>
                    <a:lnTo>
                      <a:pt x="930" y="272"/>
                    </a:lnTo>
                    <a:lnTo>
                      <a:pt x="933" y="272"/>
                    </a:lnTo>
                    <a:lnTo>
                      <a:pt x="935" y="272"/>
                    </a:lnTo>
                    <a:lnTo>
                      <a:pt x="936" y="272"/>
                    </a:lnTo>
                    <a:lnTo>
                      <a:pt x="937" y="273"/>
                    </a:lnTo>
                    <a:lnTo>
                      <a:pt x="939" y="273"/>
                    </a:lnTo>
                    <a:lnTo>
                      <a:pt x="941" y="275"/>
                    </a:lnTo>
                    <a:lnTo>
                      <a:pt x="943" y="276"/>
                    </a:lnTo>
                    <a:lnTo>
                      <a:pt x="944" y="278"/>
                    </a:lnTo>
                    <a:lnTo>
                      <a:pt x="947" y="279"/>
                    </a:lnTo>
                    <a:lnTo>
                      <a:pt x="953" y="285"/>
                    </a:lnTo>
                    <a:lnTo>
                      <a:pt x="954" y="287"/>
                    </a:lnTo>
                    <a:lnTo>
                      <a:pt x="955" y="287"/>
                    </a:lnTo>
                    <a:lnTo>
                      <a:pt x="956" y="290"/>
                    </a:lnTo>
                    <a:lnTo>
                      <a:pt x="957" y="291"/>
                    </a:lnTo>
                    <a:lnTo>
                      <a:pt x="957" y="292"/>
                    </a:lnTo>
                    <a:lnTo>
                      <a:pt x="958" y="293"/>
                    </a:lnTo>
                    <a:lnTo>
                      <a:pt x="958" y="294"/>
                    </a:lnTo>
                    <a:lnTo>
                      <a:pt x="958" y="297"/>
                    </a:lnTo>
                    <a:lnTo>
                      <a:pt x="958" y="299"/>
                    </a:lnTo>
                    <a:lnTo>
                      <a:pt x="958" y="300"/>
                    </a:lnTo>
                    <a:lnTo>
                      <a:pt x="958" y="301"/>
                    </a:lnTo>
                    <a:lnTo>
                      <a:pt x="957" y="303"/>
                    </a:lnTo>
                    <a:lnTo>
                      <a:pt x="957" y="304"/>
                    </a:lnTo>
                    <a:lnTo>
                      <a:pt x="956" y="305"/>
                    </a:lnTo>
                    <a:lnTo>
                      <a:pt x="955" y="306"/>
                    </a:lnTo>
                    <a:lnTo>
                      <a:pt x="954" y="308"/>
                    </a:lnTo>
                    <a:lnTo>
                      <a:pt x="948" y="314"/>
                    </a:lnTo>
                    <a:lnTo>
                      <a:pt x="947" y="315"/>
                    </a:lnTo>
                    <a:lnTo>
                      <a:pt x="946" y="317"/>
                    </a:lnTo>
                    <a:lnTo>
                      <a:pt x="944" y="318"/>
                    </a:lnTo>
                    <a:lnTo>
                      <a:pt x="944" y="320"/>
                    </a:lnTo>
                    <a:lnTo>
                      <a:pt x="943" y="321"/>
                    </a:lnTo>
                    <a:lnTo>
                      <a:pt x="943" y="322"/>
                    </a:lnTo>
                    <a:lnTo>
                      <a:pt x="943" y="324"/>
                    </a:lnTo>
                    <a:lnTo>
                      <a:pt x="943" y="325"/>
                    </a:lnTo>
                    <a:lnTo>
                      <a:pt x="943" y="326"/>
                    </a:lnTo>
                    <a:lnTo>
                      <a:pt x="943" y="327"/>
                    </a:lnTo>
                    <a:lnTo>
                      <a:pt x="944" y="327"/>
                    </a:lnTo>
                    <a:lnTo>
                      <a:pt x="944" y="328"/>
                    </a:lnTo>
                    <a:lnTo>
                      <a:pt x="944" y="329"/>
                    </a:lnTo>
                    <a:lnTo>
                      <a:pt x="947" y="331"/>
                    </a:lnTo>
                    <a:lnTo>
                      <a:pt x="947" y="332"/>
                    </a:lnTo>
                    <a:lnTo>
                      <a:pt x="949" y="333"/>
                    </a:lnTo>
                    <a:lnTo>
                      <a:pt x="951" y="334"/>
                    </a:lnTo>
                    <a:lnTo>
                      <a:pt x="953" y="335"/>
                    </a:lnTo>
                    <a:lnTo>
                      <a:pt x="950" y="338"/>
                    </a:lnTo>
                    <a:lnTo>
                      <a:pt x="950" y="339"/>
                    </a:lnTo>
                    <a:lnTo>
                      <a:pt x="949" y="340"/>
                    </a:lnTo>
                    <a:lnTo>
                      <a:pt x="948" y="340"/>
                    </a:lnTo>
                    <a:lnTo>
                      <a:pt x="947" y="341"/>
                    </a:lnTo>
                    <a:lnTo>
                      <a:pt x="947" y="342"/>
                    </a:lnTo>
                    <a:lnTo>
                      <a:pt x="946" y="342"/>
                    </a:lnTo>
                    <a:lnTo>
                      <a:pt x="944" y="343"/>
                    </a:lnTo>
                    <a:lnTo>
                      <a:pt x="944" y="345"/>
                    </a:lnTo>
                    <a:lnTo>
                      <a:pt x="943" y="345"/>
                    </a:lnTo>
                    <a:lnTo>
                      <a:pt x="942" y="346"/>
                    </a:lnTo>
                    <a:lnTo>
                      <a:pt x="940" y="347"/>
                    </a:lnTo>
                    <a:lnTo>
                      <a:pt x="939" y="348"/>
                    </a:lnTo>
                    <a:lnTo>
                      <a:pt x="937" y="348"/>
                    </a:lnTo>
                    <a:lnTo>
                      <a:pt x="936" y="349"/>
                    </a:lnTo>
                    <a:lnTo>
                      <a:pt x="935" y="349"/>
                    </a:lnTo>
                    <a:lnTo>
                      <a:pt x="935" y="350"/>
                    </a:lnTo>
                    <a:lnTo>
                      <a:pt x="934" y="350"/>
                    </a:lnTo>
                    <a:lnTo>
                      <a:pt x="933" y="350"/>
                    </a:lnTo>
                    <a:lnTo>
                      <a:pt x="932" y="352"/>
                    </a:lnTo>
                    <a:lnTo>
                      <a:pt x="930" y="352"/>
                    </a:lnTo>
                    <a:lnTo>
                      <a:pt x="929" y="352"/>
                    </a:lnTo>
                    <a:lnTo>
                      <a:pt x="922" y="354"/>
                    </a:lnTo>
                    <a:lnTo>
                      <a:pt x="920" y="354"/>
                    </a:lnTo>
                    <a:lnTo>
                      <a:pt x="919" y="355"/>
                    </a:lnTo>
                    <a:lnTo>
                      <a:pt x="916" y="355"/>
                    </a:lnTo>
                    <a:lnTo>
                      <a:pt x="915" y="355"/>
                    </a:lnTo>
                    <a:lnTo>
                      <a:pt x="914" y="356"/>
                    </a:lnTo>
                    <a:lnTo>
                      <a:pt x="913" y="356"/>
                    </a:lnTo>
                    <a:lnTo>
                      <a:pt x="911" y="357"/>
                    </a:lnTo>
                    <a:lnTo>
                      <a:pt x="909" y="359"/>
                    </a:lnTo>
                    <a:lnTo>
                      <a:pt x="908" y="359"/>
                    </a:lnTo>
                    <a:lnTo>
                      <a:pt x="906" y="361"/>
                    </a:lnTo>
                    <a:lnTo>
                      <a:pt x="898" y="366"/>
                    </a:lnTo>
                    <a:lnTo>
                      <a:pt x="898" y="367"/>
                    </a:lnTo>
                    <a:lnTo>
                      <a:pt x="895" y="367"/>
                    </a:lnTo>
                    <a:lnTo>
                      <a:pt x="894" y="368"/>
                    </a:lnTo>
                    <a:lnTo>
                      <a:pt x="893" y="369"/>
                    </a:lnTo>
                    <a:lnTo>
                      <a:pt x="892" y="369"/>
                    </a:lnTo>
                    <a:lnTo>
                      <a:pt x="890" y="370"/>
                    </a:lnTo>
                    <a:lnTo>
                      <a:pt x="886" y="371"/>
                    </a:lnTo>
                    <a:lnTo>
                      <a:pt x="885" y="371"/>
                    </a:lnTo>
                    <a:lnTo>
                      <a:pt x="883" y="373"/>
                    </a:lnTo>
                    <a:lnTo>
                      <a:pt x="879" y="374"/>
                    </a:lnTo>
                    <a:lnTo>
                      <a:pt x="878" y="375"/>
                    </a:lnTo>
                    <a:lnTo>
                      <a:pt x="877" y="375"/>
                    </a:lnTo>
                    <a:lnTo>
                      <a:pt x="877" y="376"/>
                    </a:lnTo>
                    <a:lnTo>
                      <a:pt x="876" y="376"/>
                    </a:lnTo>
                    <a:lnTo>
                      <a:pt x="876" y="377"/>
                    </a:lnTo>
                    <a:lnTo>
                      <a:pt x="874" y="377"/>
                    </a:lnTo>
                    <a:lnTo>
                      <a:pt x="874" y="378"/>
                    </a:lnTo>
                    <a:lnTo>
                      <a:pt x="873" y="380"/>
                    </a:lnTo>
                    <a:lnTo>
                      <a:pt x="873" y="381"/>
                    </a:lnTo>
                    <a:lnTo>
                      <a:pt x="873" y="382"/>
                    </a:lnTo>
                    <a:lnTo>
                      <a:pt x="873" y="383"/>
                    </a:lnTo>
                    <a:lnTo>
                      <a:pt x="872" y="384"/>
                    </a:lnTo>
                    <a:lnTo>
                      <a:pt x="873" y="384"/>
                    </a:lnTo>
                    <a:lnTo>
                      <a:pt x="873" y="385"/>
                    </a:lnTo>
                    <a:lnTo>
                      <a:pt x="873" y="387"/>
                    </a:lnTo>
                    <a:lnTo>
                      <a:pt x="873" y="388"/>
                    </a:lnTo>
                    <a:lnTo>
                      <a:pt x="873" y="389"/>
                    </a:lnTo>
                    <a:lnTo>
                      <a:pt x="874" y="390"/>
                    </a:lnTo>
                    <a:lnTo>
                      <a:pt x="876" y="392"/>
                    </a:lnTo>
                    <a:lnTo>
                      <a:pt x="876" y="394"/>
                    </a:lnTo>
                    <a:lnTo>
                      <a:pt x="877" y="395"/>
                    </a:lnTo>
                    <a:lnTo>
                      <a:pt x="877" y="396"/>
                    </a:lnTo>
                    <a:lnTo>
                      <a:pt x="877" y="397"/>
                    </a:lnTo>
                    <a:lnTo>
                      <a:pt x="877" y="399"/>
                    </a:lnTo>
                    <a:lnTo>
                      <a:pt x="877" y="401"/>
                    </a:lnTo>
                    <a:lnTo>
                      <a:pt x="877" y="402"/>
                    </a:lnTo>
                    <a:lnTo>
                      <a:pt x="877" y="403"/>
                    </a:lnTo>
                    <a:lnTo>
                      <a:pt x="878" y="403"/>
                    </a:lnTo>
                    <a:lnTo>
                      <a:pt x="878" y="404"/>
                    </a:lnTo>
                    <a:lnTo>
                      <a:pt x="879" y="406"/>
                    </a:lnTo>
                    <a:lnTo>
                      <a:pt x="879" y="408"/>
                    </a:lnTo>
                    <a:lnTo>
                      <a:pt x="880" y="409"/>
                    </a:lnTo>
                    <a:lnTo>
                      <a:pt x="880" y="410"/>
                    </a:lnTo>
                    <a:lnTo>
                      <a:pt x="881" y="410"/>
                    </a:lnTo>
                    <a:lnTo>
                      <a:pt x="883" y="412"/>
                    </a:lnTo>
                    <a:lnTo>
                      <a:pt x="886" y="416"/>
                    </a:lnTo>
                    <a:lnTo>
                      <a:pt x="887" y="418"/>
                    </a:lnTo>
                    <a:lnTo>
                      <a:pt x="888" y="419"/>
                    </a:lnTo>
                    <a:lnTo>
                      <a:pt x="890" y="420"/>
                    </a:lnTo>
                    <a:lnTo>
                      <a:pt x="892" y="423"/>
                    </a:lnTo>
                    <a:lnTo>
                      <a:pt x="892" y="424"/>
                    </a:lnTo>
                    <a:lnTo>
                      <a:pt x="893" y="425"/>
                    </a:lnTo>
                    <a:lnTo>
                      <a:pt x="893" y="426"/>
                    </a:lnTo>
                    <a:lnTo>
                      <a:pt x="893" y="427"/>
                    </a:lnTo>
                    <a:lnTo>
                      <a:pt x="893" y="429"/>
                    </a:lnTo>
                    <a:lnTo>
                      <a:pt x="893" y="430"/>
                    </a:lnTo>
                    <a:lnTo>
                      <a:pt x="893" y="431"/>
                    </a:lnTo>
                    <a:lnTo>
                      <a:pt x="892" y="433"/>
                    </a:lnTo>
                    <a:lnTo>
                      <a:pt x="891" y="434"/>
                    </a:lnTo>
                    <a:lnTo>
                      <a:pt x="890" y="436"/>
                    </a:lnTo>
                    <a:lnTo>
                      <a:pt x="890" y="437"/>
                    </a:lnTo>
                    <a:lnTo>
                      <a:pt x="888" y="439"/>
                    </a:lnTo>
                    <a:lnTo>
                      <a:pt x="888" y="440"/>
                    </a:lnTo>
                    <a:lnTo>
                      <a:pt x="888" y="441"/>
                    </a:lnTo>
                    <a:lnTo>
                      <a:pt x="888" y="443"/>
                    </a:lnTo>
                    <a:lnTo>
                      <a:pt x="887" y="444"/>
                    </a:lnTo>
                    <a:lnTo>
                      <a:pt x="887" y="446"/>
                    </a:lnTo>
                    <a:lnTo>
                      <a:pt x="887" y="450"/>
                    </a:lnTo>
                    <a:lnTo>
                      <a:pt x="887" y="452"/>
                    </a:lnTo>
                    <a:lnTo>
                      <a:pt x="887" y="454"/>
                    </a:lnTo>
                    <a:lnTo>
                      <a:pt x="887" y="462"/>
                    </a:lnTo>
                    <a:lnTo>
                      <a:pt x="887" y="467"/>
                    </a:lnTo>
                    <a:lnTo>
                      <a:pt x="887" y="468"/>
                    </a:lnTo>
                    <a:lnTo>
                      <a:pt x="887" y="469"/>
                    </a:lnTo>
                    <a:lnTo>
                      <a:pt x="887" y="472"/>
                    </a:lnTo>
                    <a:lnTo>
                      <a:pt x="888" y="474"/>
                    </a:lnTo>
                    <a:lnTo>
                      <a:pt x="888" y="475"/>
                    </a:lnTo>
                    <a:lnTo>
                      <a:pt x="890" y="476"/>
                    </a:lnTo>
                    <a:lnTo>
                      <a:pt x="890" y="478"/>
                    </a:lnTo>
                    <a:lnTo>
                      <a:pt x="891" y="479"/>
                    </a:lnTo>
                    <a:lnTo>
                      <a:pt x="892" y="480"/>
                    </a:lnTo>
                    <a:lnTo>
                      <a:pt x="893" y="482"/>
                    </a:lnTo>
                    <a:lnTo>
                      <a:pt x="902" y="494"/>
                    </a:lnTo>
                    <a:lnTo>
                      <a:pt x="904" y="495"/>
                    </a:lnTo>
                    <a:lnTo>
                      <a:pt x="905" y="497"/>
                    </a:lnTo>
                    <a:lnTo>
                      <a:pt x="905" y="499"/>
                    </a:lnTo>
                    <a:lnTo>
                      <a:pt x="906" y="501"/>
                    </a:lnTo>
                    <a:lnTo>
                      <a:pt x="906" y="502"/>
                    </a:lnTo>
                    <a:lnTo>
                      <a:pt x="907" y="502"/>
                    </a:lnTo>
                    <a:lnTo>
                      <a:pt x="907" y="503"/>
                    </a:lnTo>
                    <a:lnTo>
                      <a:pt x="908" y="503"/>
                    </a:lnTo>
                    <a:lnTo>
                      <a:pt x="909" y="505"/>
                    </a:lnTo>
                    <a:lnTo>
                      <a:pt x="912" y="505"/>
                    </a:lnTo>
                    <a:lnTo>
                      <a:pt x="912" y="506"/>
                    </a:lnTo>
                    <a:lnTo>
                      <a:pt x="911" y="508"/>
                    </a:lnTo>
                    <a:lnTo>
                      <a:pt x="911" y="509"/>
                    </a:lnTo>
                    <a:lnTo>
                      <a:pt x="911" y="510"/>
                    </a:lnTo>
                    <a:lnTo>
                      <a:pt x="909" y="513"/>
                    </a:lnTo>
                    <a:lnTo>
                      <a:pt x="908" y="517"/>
                    </a:lnTo>
                    <a:lnTo>
                      <a:pt x="907" y="519"/>
                    </a:lnTo>
                    <a:lnTo>
                      <a:pt x="907" y="521"/>
                    </a:lnTo>
                    <a:lnTo>
                      <a:pt x="906" y="523"/>
                    </a:lnTo>
                    <a:lnTo>
                      <a:pt x="906" y="524"/>
                    </a:lnTo>
                    <a:lnTo>
                      <a:pt x="906" y="526"/>
                    </a:lnTo>
                    <a:lnTo>
                      <a:pt x="905" y="527"/>
                    </a:lnTo>
                    <a:lnTo>
                      <a:pt x="905" y="528"/>
                    </a:lnTo>
                    <a:lnTo>
                      <a:pt x="905" y="529"/>
                    </a:lnTo>
                    <a:lnTo>
                      <a:pt x="904" y="531"/>
                    </a:lnTo>
                    <a:lnTo>
                      <a:pt x="902" y="535"/>
                    </a:lnTo>
                    <a:lnTo>
                      <a:pt x="902" y="536"/>
                    </a:lnTo>
                    <a:lnTo>
                      <a:pt x="901" y="537"/>
                    </a:lnTo>
                    <a:lnTo>
                      <a:pt x="901" y="540"/>
                    </a:lnTo>
                    <a:lnTo>
                      <a:pt x="899" y="547"/>
                    </a:lnTo>
                    <a:lnTo>
                      <a:pt x="898" y="551"/>
                    </a:lnTo>
                    <a:lnTo>
                      <a:pt x="897" y="555"/>
                    </a:lnTo>
                    <a:lnTo>
                      <a:pt x="895" y="558"/>
                    </a:lnTo>
                    <a:lnTo>
                      <a:pt x="895" y="559"/>
                    </a:lnTo>
                    <a:lnTo>
                      <a:pt x="894" y="561"/>
                    </a:lnTo>
                    <a:lnTo>
                      <a:pt x="893" y="563"/>
                    </a:lnTo>
                    <a:lnTo>
                      <a:pt x="893" y="565"/>
                    </a:lnTo>
                    <a:lnTo>
                      <a:pt x="892" y="566"/>
                    </a:lnTo>
                    <a:lnTo>
                      <a:pt x="892" y="568"/>
                    </a:lnTo>
                    <a:lnTo>
                      <a:pt x="892" y="569"/>
                    </a:lnTo>
                    <a:lnTo>
                      <a:pt x="890" y="572"/>
                    </a:lnTo>
                    <a:lnTo>
                      <a:pt x="885" y="582"/>
                    </a:lnTo>
                    <a:lnTo>
                      <a:pt x="883" y="585"/>
                    </a:lnTo>
                    <a:lnTo>
                      <a:pt x="879" y="592"/>
                    </a:lnTo>
                    <a:lnTo>
                      <a:pt x="876" y="597"/>
                    </a:lnTo>
                    <a:lnTo>
                      <a:pt x="873" y="601"/>
                    </a:lnTo>
                    <a:lnTo>
                      <a:pt x="872" y="604"/>
                    </a:lnTo>
                    <a:lnTo>
                      <a:pt x="871" y="606"/>
                    </a:lnTo>
                    <a:lnTo>
                      <a:pt x="870" y="608"/>
                    </a:lnTo>
                    <a:lnTo>
                      <a:pt x="869" y="611"/>
                    </a:lnTo>
                    <a:lnTo>
                      <a:pt x="867" y="612"/>
                    </a:lnTo>
                    <a:lnTo>
                      <a:pt x="866" y="613"/>
                    </a:lnTo>
                    <a:lnTo>
                      <a:pt x="864" y="614"/>
                    </a:lnTo>
                    <a:lnTo>
                      <a:pt x="863" y="615"/>
                    </a:lnTo>
                    <a:lnTo>
                      <a:pt x="862" y="617"/>
                    </a:lnTo>
                    <a:lnTo>
                      <a:pt x="860" y="617"/>
                    </a:lnTo>
                    <a:lnTo>
                      <a:pt x="859" y="618"/>
                    </a:lnTo>
                    <a:lnTo>
                      <a:pt x="858" y="619"/>
                    </a:lnTo>
                    <a:lnTo>
                      <a:pt x="856" y="619"/>
                    </a:lnTo>
                    <a:lnTo>
                      <a:pt x="853" y="620"/>
                    </a:lnTo>
                    <a:lnTo>
                      <a:pt x="850" y="621"/>
                    </a:lnTo>
                    <a:lnTo>
                      <a:pt x="849" y="622"/>
                    </a:lnTo>
                    <a:lnTo>
                      <a:pt x="841" y="626"/>
                    </a:lnTo>
                    <a:lnTo>
                      <a:pt x="832" y="628"/>
                    </a:lnTo>
                    <a:lnTo>
                      <a:pt x="830" y="629"/>
                    </a:lnTo>
                    <a:lnTo>
                      <a:pt x="829" y="629"/>
                    </a:lnTo>
                    <a:lnTo>
                      <a:pt x="828" y="631"/>
                    </a:lnTo>
                    <a:lnTo>
                      <a:pt x="825" y="632"/>
                    </a:lnTo>
                    <a:lnTo>
                      <a:pt x="822" y="634"/>
                    </a:lnTo>
                    <a:lnTo>
                      <a:pt x="821" y="634"/>
                    </a:lnTo>
                    <a:lnTo>
                      <a:pt x="816" y="636"/>
                    </a:lnTo>
                    <a:lnTo>
                      <a:pt x="814" y="638"/>
                    </a:lnTo>
                    <a:lnTo>
                      <a:pt x="815" y="638"/>
                    </a:lnTo>
                    <a:lnTo>
                      <a:pt x="804" y="642"/>
                    </a:lnTo>
                    <a:lnTo>
                      <a:pt x="790" y="649"/>
                    </a:lnTo>
                    <a:lnTo>
                      <a:pt x="786" y="653"/>
                    </a:lnTo>
                    <a:lnTo>
                      <a:pt x="763" y="667"/>
                    </a:lnTo>
                    <a:lnTo>
                      <a:pt x="758" y="670"/>
                    </a:lnTo>
                    <a:lnTo>
                      <a:pt x="754" y="671"/>
                    </a:lnTo>
                    <a:lnTo>
                      <a:pt x="749" y="674"/>
                    </a:lnTo>
                    <a:lnTo>
                      <a:pt x="749" y="678"/>
                    </a:lnTo>
                    <a:lnTo>
                      <a:pt x="749" y="685"/>
                    </a:lnTo>
                    <a:lnTo>
                      <a:pt x="744" y="704"/>
                    </a:lnTo>
                    <a:lnTo>
                      <a:pt x="740" y="704"/>
                    </a:lnTo>
                    <a:lnTo>
                      <a:pt x="737" y="704"/>
                    </a:lnTo>
                    <a:lnTo>
                      <a:pt x="735" y="704"/>
                    </a:lnTo>
                    <a:lnTo>
                      <a:pt x="733" y="704"/>
                    </a:lnTo>
                    <a:lnTo>
                      <a:pt x="731" y="704"/>
                    </a:lnTo>
                    <a:lnTo>
                      <a:pt x="728" y="704"/>
                    </a:lnTo>
                    <a:lnTo>
                      <a:pt x="727" y="704"/>
                    </a:lnTo>
                    <a:lnTo>
                      <a:pt x="726" y="704"/>
                    </a:lnTo>
                    <a:lnTo>
                      <a:pt x="725" y="704"/>
                    </a:lnTo>
                    <a:lnTo>
                      <a:pt x="725" y="705"/>
                    </a:lnTo>
                    <a:lnTo>
                      <a:pt x="723" y="705"/>
                    </a:lnTo>
                    <a:lnTo>
                      <a:pt x="721" y="705"/>
                    </a:lnTo>
                    <a:lnTo>
                      <a:pt x="720" y="705"/>
                    </a:lnTo>
                    <a:lnTo>
                      <a:pt x="719" y="705"/>
                    </a:lnTo>
                    <a:lnTo>
                      <a:pt x="718" y="705"/>
                    </a:lnTo>
                    <a:lnTo>
                      <a:pt x="717" y="705"/>
                    </a:lnTo>
                    <a:lnTo>
                      <a:pt x="716" y="705"/>
                    </a:lnTo>
                    <a:lnTo>
                      <a:pt x="714" y="705"/>
                    </a:lnTo>
                    <a:lnTo>
                      <a:pt x="713" y="705"/>
                    </a:lnTo>
                    <a:lnTo>
                      <a:pt x="712" y="705"/>
                    </a:lnTo>
                    <a:lnTo>
                      <a:pt x="711" y="705"/>
                    </a:lnTo>
                    <a:lnTo>
                      <a:pt x="709" y="705"/>
                    </a:lnTo>
                    <a:lnTo>
                      <a:pt x="707" y="705"/>
                    </a:lnTo>
                    <a:lnTo>
                      <a:pt x="706" y="706"/>
                    </a:lnTo>
                    <a:lnTo>
                      <a:pt x="704" y="706"/>
                    </a:lnTo>
                    <a:lnTo>
                      <a:pt x="703" y="706"/>
                    </a:lnTo>
                    <a:lnTo>
                      <a:pt x="702" y="706"/>
                    </a:lnTo>
                    <a:lnTo>
                      <a:pt x="699" y="706"/>
                    </a:lnTo>
                    <a:lnTo>
                      <a:pt x="698" y="706"/>
                    </a:lnTo>
                    <a:lnTo>
                      <a:pt x="697" y="706"/>
                    </a:lnTo>
                    <a:lnTo>
                      <a:pt x="696" y="706"/>
                    </a:lnTo>
                    <a:lnTo>
                      <a:pt x="695" y="706"/>
                    </a:lnTo>
                    <a:lnTo>
                      <a:pt x="693" y="706"/>
                    </a:lnTo>
                    <a:lnTo>
                      <a:pt x="692" y="706"/>
                    </a:lnTo>
                    <a:lnTo>
                      <a:pt x="691" y="706"/>
                    </a:lnTo>
                    <a:lnTo>
                      <a:pt x="690" y="706"/>
                    </a:lnTo>
                    <a:lnTo>
                      <a:pt x="689" y="706"/>
                    </a:lnTo>
                    <a:lnTo>
                      <a:pt x="688" y="705"/>
                    </a:lnTo>
                    <a:lnTo>
                      <a:pt x="686" y="705"/>
                    </a:lnTo>
                    <a:lnTo>
                      <a:pt x="685" y="705"/>
                    </a:lnTo>
                    <a:lnTo>
                      <a:pt x="685" y="704"/>
                    </a:lnTo>
                    <a:lnTo>
                      <a:pt x="684" y="704"/>
                    </a:lnTo>
                    <a:lnTo>
                      <a:pt x="683" y="703"/>
                    </a:lnTo>
                    <a:lnTo>
                      <a:pt x="682" y="702"/>
                    </a:lnTo>
                    <a:lnTo>
                      <a:pt x="681" y="702"/>
                    </a:lnTo>
                    <a:lnTo>
                      <a:pt x="681" y="701"/>
                    </a:lnTo>
                    <a:lnTo>
                      <a:pt x="679" y="701"/>
                    </a:lnTo>
                    <a:lnTo>
                      <a:pt x="679" y="699"/>
                    </a:lnTo>
                    <a:lnTo>
                      <a:pt x="678" y="699"/>
                    </a:lnTo>
                    <a:lnTo>
                      <a:pt x="678" y="698"/>
                    </a:lnTo>
                    <a:lnTo>
                      <a:pt x="677" y="697"/>
                    </a:lnTo>
                    <a:lnTo>
                      <a:pt x="676" y="695"/>
                    </a:lnTo>
                    <a:lnTo>
                      <a:pt x="676" y="694"/>
                    </a:lnTo>
                    <a:lnTo>
                      <a:pt x="676" y="692"/>
                    </a:lnTo>
                    <a:lnTo>
                      <a:pt x="675" y="690"/>
                    </a:lnTo>
                    <a:lnTo>
                      <a:pt x="675" y="685"/>
                    </a:lnTo>
                    <a:lnTo>
                      <a:pt x="675" y="684"/>
                    </a:lnTo>
                    <a:lnTo>
                      <a:pt x="672" y="684"/>
                    </a:lnTo>
                    <a:lnTo>
                      <a:pt x="672" y="685"/>
                    </a:lnTo>
                    <a:lnTo>
                      <a:pt x="672" y="688"/>
                    </a:lnTo>
                    <a:lnTo>
                      <a:pt x="671" y="689"/>
                    </a:lnTo>
                    <a:lnTo>
                      <a:pt x="670" y="691"/>
                    </a:lnTo>
                    <a:lnTo>
                      <a:pt x="670" y="692"/>
                    </a:lnTo>
                    <a:lnTo>
                      <a:pt x="669" y="695"/>
                    </a:lnTo>
                    <a:lnTo>
                      <a:pt x="668" y="696"/>
                    </a:lnTo>
                    <a:lnTo>
                      <a:pt x="667" y="697"/>
                    </a:lnTo>
                    <a:lnTo>
                      <a:pt x="665" y="699"/>
                    </a:lnTo>
                    <a:lnTo>
                      <a:pt x="664" y="701"/>
                    </a:lnTo>
                    <a:lnTo>
                      <a:pt x="663" y="701"/>
                    </a:lnTo>
                    <a:lnTo>
                      <a:pt x="661" y="703"/>
                    </a:lnTo>
                    <a:lnTo>
                      <a:pt x="660" y="703"/>
                    </a:lnTo>
                    <a:lnTo>
                      <a:pt x="658" y="704"/>
                    </a:lnTo>
                    <a:lnTo>
                      <a:pt x="657" y="705"/>
                    </a:lnTo>
                    <a:lnTo>
                      <a:pt x="656" y="705"/>
                    </a:lnTo>
                    <a:lnTo>
                      <a:pt x="655" y="705"/>
                    </a:lnTo>
                    <a:lnTo>
                      <a:pt x="654" y="706"/>
                    </a:lnTo>
                    <a:lnTo>
                      <a:pt x="653" y="706"/>
                    </a:lnTo>
                    <a:lnTo>
                      <a:pt x="651" y="706"/>
                    </a:lnTo>
                    <a:lnTo>
                      <a:pt x="650" y="706"/>
                    </a:lnTo>
                    <a:lnTo>
                      <a:pt x="649" y="706"/>
                    </a:lnTo>
                    <a:lnTo>
                      <a:pt x="648" y="708"/>
                    </a:lnTo>
                    <a:lnTo>
                      <a:pt x="641" y="708"/>
                    </a:lnTo>
                    <a:lnTo>
                      <a:pt x="637" y="708"/>
                    </a:lnTo>
                    <a:lnTo>
                      <a:pt x="632" y="708"/>
                    </a:lnTo>
                    <a:lnTo>
                      <a:pt x="628" y="708"/>
                    </a:lnTo>
                    <a:lnTo>
                      <a:pt x="601" y="709"/>
                    </a:lnTo>
                    <a:lnTo>
                      <a:pt x="524" y="710"/>
                    </a:lnTo>
                    <a:lnTo>
                      <a:pt x="524" y="709"/>
                    </a:lnTo>
                    <a:lnTo>
                      <a:pt x="524" y="708"/>
                    </a:lnTo>
                    <a:lnTo>
                      <a:pt x="524" y="706"/>
                    </a:lnTo>
                    <a:lnTo>
                      <a:pt x="524" y="705"/>
                    </a:lnTo>
                    <a:lnTo>
                      <a:pt x="524" y="704"/>
                    </a:lnTo>
                    <a:lnTo>
                      <a:pt x="524" y="703"/>
                    </a:lnTo>
                    <a:lnTo>
                      <a:pt x="525" y="699"/>
                    </a:lnTo>
                    <a:lnTo>
                      <a:pt x="524" y="692"/>
                    </a:lnTo>
                    <a:lnTo>
                      <a:pt x="524" y="684"/>
                    </a:lnTo>
                    <a:lnTo>
                      <a:pt x="524" y="677"/>
                    </a:lnTo>
                    <a:lnTo>
                      <a:pt x="524" y="673"/>
                    </a:lnTo>
                    <a:lnTo>
                      <a:pt x="524" y="669"/>
                    </a:lnTo>
                    <a:lnTo>
                      <a:pt x="524" y="662"/>
                    </a:lnTo>
                    <a:lnTo>
                      <a:pt x="524" y="657"/>
                    </a:lnTo>
                    <a:lnTo>
                      <a:pt x="524" y="655"/>
                    </a:lnTo>
                    <a:lnTo>
                      <a:pt x="524" y="650"/>
                    </a:lnTo>
                    <a:lnTo>
                      <a:pt x="528" y="650"/>
                    </a:lnTo>
                    <a:lnTo>
                      <a:pt x="528" y="643"/>
                    </a:lnTo>
                    <a:lnTo>
                      <a:pt x="528" y="639"/>
                    </a:lnTo>
                    <a:lnTo>
                      <a:pt x="528" y="638"/>
                    </a:lnTo>
                    <a:lnTo>
                      <a:pt x="528" y="635"/>
                    </a:lnTo>
                    <a:lnTo>
                      <a:pt x="528" y="625"/>
                    </a:lnTo>
                    <a:lnTo>
                      <a:pt x="449" y="626"/>
                    </a:lnTo>
                    <a:lnTo>
                      <a:pt x="449" y="611"/>
                    </a:lnTo>
                    <a:lnTo>
                      <a:pt x="449" y="589"/>
                    </a:lnTo>
                    <a:lnTo>
                      <a:pt x="448" y="589"/>
                    </a:lnTo>
                    <a:lnTo>
                      <a:pt x="447" y="589"/>
                    </a:lnTo>
                    <a:lnTo>
                      <a:pt x="447" y="587"/>
                    </a:lnTo>
                    <a:lnTo>
                      <a:pt x="446" y="587"/>
                    </a:lnTo>
                    <a:lnTo>
                      <a:pt x="446" y="586"/>
                    </a:lnTo>
                    <a:lnTo>
                      <a:pt x="445" y="586"/>
                    </a:lnTo>
                    <a:lnTo>
                      <a:pt x="444" y="586"/>
                    </a:lnTo>
                    <a:lnTo>
                      <a:pt x="442" y="586"/>
                    </a:lnTo>
                    <a:lnTo>
                      <a:pt x="441" y="586"/>
                    </a:lnTo>
                    <a:lnTo>
                      <a:pt x="440" y="586"/>
                    </a:lnTo>
                    <a:lnTo>
                      <a:pt x="439" y="585"/>
                    </a:lnTo>
                    <a:lnTo>
                      <a:pt x="438" y="585"/>
                    </a:lnTo>
                    <a:lnTo>
                      <a:pt x="438" y="584"/>
                    </a:lnTo>
                    <a:lnTo>
                      <a:pt x="437" y="583"/>
                    </a:lnTo>
                    <a:lnTo>
                      <a:pt x="437" y="582"/>
                    </a:lnTo>
                    <a:lnTo>
                      <a:pt x="437" y="579"/>
                    </a:lnTo>
                    <a:lnTo>
                      <a:pt x="437" y="578"/>
                    </a:lnTo>
                    <a:lnTo>
                      <a:pt x="435" y="577"/>
                    </a:lnTo>
                    <a:lnTo>
                      <a:pt x="434" y="576"/>
                    </a:lnTo>
                    <a:lnTo>
                      <a:pt x="434" y="575"/>
                    </a:lnTo>
                    <a:lnTo>
                      <a:pt x="432" y="572"/>
                    </a:lnTo>
                    <a:lnTo>
                      <a:pt x="431" y="571"/>
                    </a:lnTo>
                    <a:lnTo>
                      <a:pt x="430" y="570"/>
                    </a:lnTo>
                    <a:lnTo>
                      <a:pt x="428" y="568"/>
                    </a:lnTo>
                    <a:lnTo>
                      <a:pt x="427" y="568"/>
                    </a:lnTo>
                    <a:lnTo>
                      <a:pt x="427" y="566"/>
                    </a:lnTo>
                    <a:lnTo>
                      <a:pt x="426" y="564"/>
                    </a:lnTo>
                    <a:lnTo>
                      <a:pt x="426" y="563"/>
                    </a:lnTo>
                    <a:lnTo>
                      <a:pt x="425" y="562"/>
                    </a:lnTo>
                    <a:lnTo>
                      <a:pt x="425" y="561"/>
                    </a:lnTo>
                    <a:lnTo>
                      <a:pt x="425" y="559"/>
                    </a:lnTo>
                    <a:lnTo>
                      <a:pt x="425" y="558"/>
                    </a:lnTo>
                    <a:lnTo>
                      <a:pt x="424" y="558"/>
                    </a:lnTo>
                    <a:lnTo>
                      <a:pt x="424" y="557"/>
                    </a:lnTo>
                    <a:lnTo>
                      <a:pt x="424" y="556"/>
                    </a:lnTo>
                    <a:lnTo>
                      <a:pt x="424" y="555"/>
                    </a:lnTo>
                    <a:lnTo>
                      <a:pt x="424" y="554"/>
                    </a:lnTo>
                    <a:lnTo>
                      <a:pt x="424" y="552"/>
                    </a:lnTo>
                    <a:lnTo>
                      <a:pt x="424" y="551"/>
                    </a:lnTo>
                    <a:lnTo>
                      <a:pt x="423" y="551"/>
                    </a:lnTo>
                    <a:lnTo>
                      <a:pt x="423" y="550"/>
                    </a:lnTo>
                    <a:lnTo>
                      <a:pt x="423" y="549"/>
                    </a:lnTo>
                    <a:lnTo>
                      <a:pt x="423" y="548"/>
                    </a:lnTo>
                    <a:lnTo>
                      <a:pt x="423" y="547"/>
                    </a:lnTo>
                    <a:lnTo>
                      <a:pt x="423" y="545"/>
                    </a:lnTo>
                    <a:lnTo>
                      <a:pt x="423" y="544"/>
                    </a:lnTo>
                    <a:lnTo>
                      <a:pt x="423" y="543"/>
                    </a:lnTo>
                    <a:lnTo>
                      <a:pt x="421" y="542"/>
                    </a:lnTo>
                    <a:lnTo>
                      <a:pt x="420" y="541"/>
                    </a:lnTo>
                    <a:lnTo>
                      <a:pt x="418" y="541"/>
                    </a:lnTo>
                    <a:lnTo>
                      <a:pt x="418" y="540"/>
                    </a:lnTo>
                    <a:lnTo>
                      <a:pt x="417" y="540"/>
                    </a:lnTo>
                    <a:lnTo>
                      <a:pt x="417" y="538"/>
                    </a:lnTo>
                    <a:lnTo>
                      <a:pt x="417" y="537"/>
                    </a:lnTo>
                    <a:lnTo>
                      <a:pt x="416" y="537"/>
                    </a:lnTo>
                    <a:lnTo>
                      <a:pt x="416" y="536"/>
                    </a:lnTo>
                    <a:lnTo>
                      <a:pt x="414" y="536"/>
                    </a:lnTo>
                    <a:lnTo>
                      <a:pt x="413" y="536"/>
                    </a:lnTo>
                    <a:lnTo>
                      <a:pt x="412" y="535"/>
                    </a:lnTo>
                    <a:lnTo>
                      <a:pt x="411" y="534"/>
                    </a:lnTo>
                    <a:lnTo>
                      <a:pt x="411" y="533"/>
                    </a:lnTo>
                    <a:lnTo>
                      <a:pt x="410" y="533"/>
                    </a:lnTo>
                    <a:lnTo>
                      <a:pt x="410" y="531"/>
                    </a:lnTo>
                    <a:lnTo>
                      <a:pt x="409" y="530"/>
                    </a:lnTo>
                    <a:lnTo>
                      <a:pt x="407" y="529"/>
                    </a:lnTo>
                    <a:lnTo>
                      <a:pt x="406" y="529"/>
                    </a:lnTo>
                    <a:lnTo>
                      <a:pt x="405" y="527"/>
                    </a:lnTo>
                    <a:lnTo>
                      <a:pt x="405" y="526"/>
                    </a:lnTo>
                    <a:lnTo>
                      <a:pt x="405" y="524"/>
                    </a:lnTo>
                    <a:lnTo>
                      <a:pt x="404" y="524"/>
                    </a:lnTo>
                    <a:lnTo>
                      <a:pt x="404" y="523"/>
                    </a:lnTo>
                    <a:lnTo>
                      <a:pt x="403" y="522"/>
                    </a:lnTo>
                    <a:lnTo>
                      <a:pt x="402" y="522"/>
                    </a:lnTo>
                    <a:lnTo>
                      <a:pt x="400" y="520"/>
                    </a:lnTo>
                    <a:lnTo>
                      <a:pt x="399" y="519"/>
                    </a:lnTo>
                    <a:lnTo>
                      <a:pt x="398" y="519"/>
                    </a:lnTo>
                    <a:lnTo>
                      <a:pt x="398" y="517"/>
                    </a:lnTo>
                    <a:lnTo>
                      <a:pt x="397" y="517"/>
                    </a:lnTo>
                    <a:lnTo>
                      <a:pt x="396" y="516"/>
                    </a:lnTo>
                    <a:lnTo>
                      <a:pt x="395" y="516"/>
                    </a:lnTo>
                    <a:lnTo>
                      <a:pt x="393" y="516"/>
                    </a:lnTo>
                    <a:lnTo>
                      <a:pt x="392" y="516"/>
                    </a:lnTo>
                    <a:lnTo>
                      <a:pt x="391" y="516"/>
                    </a:lnTo>
                    <a:lnTo>
                      <a:pt x="390" y="514"/>
                    </a:lnTo>
                    <a:lnTo>
                      <a:pt x="389" y="513"/>
                    </a:lnTo>
                    <a:lnTo>
                      <a:pt x="389" y="512"/>
                    </a:lnTo>
                    <a:lnTo>
                      <a:pt x="388" y="510"/>
                    </a:lnTo>
                    <a:lnTo>
                      <a:pt x="386" y="509"/>
                    </a:lnTo>
                    <a:lnTo>
                      <a:pt x="385" y="507"/>
                    </a:lnTo>
                    <a:lnTo>
                      <a:pt x="385" y="506"/>
                    </a:lnTo>
                    <a:lnTo>
                      <a:pt x="384" y="506"/>
                    </a:lnTo>
                    <a:lnTo>
                      <a:pt x="384" y="505"/>
                    </a:lnTo>
                    <a:lnTo>
                      <a:pt x="384" y="503"/>
                    </a:lnTo>
                    <a:lnTo>
                      <a:pt x="384" y="502"/>
                    </a:lnTo>
                    <a:lnTo>
                      <a:pt x="384" y="501"/>
                    </a:lnTo>
                    <a:lnTo>
                      <a:pt x="383" y="501"/>
                    </a:lnTo>
                    <a:lnTo>
                      <a:pt x="383" y="500"/>
                    </a:lnTo>
                    <a:lnTo>
                      <a:pt x="382" y="499"/>
                    </a:lnTo>
                    <a:lnTo>
                      <a:pt x="382" y="497"/>
                    </a:lnTo>
                    <a:lnTo>
                      <a:pt x="381" y="496"/>
                    </a:lnTo>
                    <a:lnTo>
                      <a:pt x="381" y="495"/>
                    </a:lnTo>
                    <a:lnTo>
                      <a:pt x="379" y="493"/>
                    </a:lnTo>
                    <a:lnTo>
                      <a:pt x="378" y="490"/>
                    </a:lnTo>
                    <a:lnTo>
                      <a:pt x="378" y="489"/>
                    </a:lnTo>
                    <a:lnTo>
                      <a:pt x="377" y="488"/>
                    </a:lnTo>
                    <a:lnTo>
                      <a:pt x="376" y="487"/>
                    </a:lnTo>
                    <a:lnTo>
                      <a:pt x="376" y="486"/>
                    </a:lnTo>
                    <a:lnTo>
                      <a:pt x="376" y="485"/>
                    </a:lnTo>
                    <a:lnTo>
                      <a:pt x="376" y="483"/>
                    </a:lnTo>
                    <a:lnTo>
                      <a:pt x="375" y="482"/>
                    </a:lnTo>
                    <a:lnTo>
                      <a:pt x="375" y="481"/>
                    </a:lnTo>
                    <a:lnTo>
                      <a:pt x="375" y="480"/>
                    </a:lnTo>
                    <a:lnTo>
                      <a:pt x="374" y="480"/>
                    </a:lnTo>
                    <a:lnTo>
                      <a:pt x="374" y="478"/>
                    </a:lnTo>
                    <a:lnTo>
                      <a:pt x="374" y="474"/>
                    </a:lnTo>
                    <a:lnTo>
                      <a:pt x="374" y="473"/>
                    </a:lnTo>
                    <a:lnTo>
                      <a:pt x="374" y="469"/>
                    </a:lnTo>
                    <a:lnTo>
                      <a:pt x="374" y="468"/>
                    </a:lnTo>
                    <a:lnTo>
                      <a:pt x="374" y="467"/>
                    </a:lnTo>
                    <a:lnTo>
                      <a:pt x="374" y="464"/>
                    </a:lnTo>
                    <a:lnTo>
                      <a:pt x="374" y="462"/>
                    </a:lnTo>
                    <a:lnTo>
                      <a:pt x="374" y="461"/>
                    </a:lnTo>
                    <a:lnTo>
                      <a:pt x="374" y="458"/>
                    </a:lnTo>
                    <a:lnTo>
                      <a:pt x="374" y="457"/>
                    </a:lnTo>
                    <a:lnTo>
                      <a:pt x="374" y="455"/>
                    </a:lnTo>
                    <a:lnTo>
                      <a:pt x="372" y="454"/>
                    </a:lnTo>
                    <a:lnTo>
                      <a:pt x="372" y="453"/>
                    </a:lnTo>
                    <a:lnTo>
                      <a:pt x="372" y="452"/>
                    </a:lnTo>
                    <a:lnTo>
                      <a:pt x="372" y="450"/>
                    </a:lnTo>
                    <a:lnTo>
                      <a:pt x="372" y="437"/>
                    </a:lnTo>
                    <a:lnTo>
                      <a:pt x="372" y="431"/>
                    </a:lnTo>
                    <a:lnTo>
                      <a:pt x="372" y="426"/>
                    </a:lnTo>
                    <a:lnTo>
                      <a:pt x="372" y="425"/>
                    </a:lnTo>
                    <a:lnTo>
                      <a:pt x="372" y="422"/>
                    </a:lnTo>
                    <a:lnTo>
                      <a:pt x="372" y="415"/>
                    </a:lnTo>
                    <a:lnTo>
                      <a:pt x="372" y="413"/>
                    </a:lnTo>
                    <a:lnTo>
                      <a:pt x="356" y="413"/>
                    </a:lnTo>
                    <a:lnTo>
                      <a:pt x="355" y="413"/>
                    </a:lnTo>
                    <a:lnTo>
                      <a:pt x="354" y="413"/>
                    </a:lnTo>
                    <a:lnTo>
                      <a:pt x="354" y="412"/>
                    </a:lnTo>
                    <a:lnTo>
                      <a:pt x="349" y="405"/>
                    </a:lnTo>
                    <a:lnTo>
                      <a:pt x="346" y="401"/>
                    </a:lnTo>
                    <a:lnTo>
                      <a:pt x="346" y="399"/>
                    </a:lnTo>
                    <a:lnTo>
                      <a:pt x="346" y="398"/>
                    </a:lnTo>
                    <a:lnTo>
                      <a:pt x="346" y="397"/>
                    </a:lnTo>
                    <a:lnTo>
                      <a:pt x="343" y="394"/>
                    </a:lnTo>
                    <a:lnTo>
                      <a:pt x="342" y="391"/>
                    </a:lnTo>
                    <a:lnTo>
                      <a:pt x="340" y="385"/>
                    </a:lnTo>
                    <a:lnTo>
                      <a:pt x="339" y="383"/>
                    </a:lnTo>
                    <a:lnTo>
                      <a:pt x="335" y="377"/>
                    </a:lnTo>
                    <a:lnTo>
                      <a:pt x="335" y="376"/>
                    </a:lnTo>
                    <a:lnTo>
                      <a:pt x="334" y="375"/>
                    </a:lnTo>
                    <a:lnTo>
                      <a:pt x="332" y="375"/>
                    </a:lnTo>
                    <a:lnTo>
                      <a:pt x="322" y="376"/>
                    </a:lnTo>
                    <a:lnTo>
                      <a:pt x="313" y="376"/>
                    </a:lnTo>
                    <a:lnTo>
                      <a:pt x="299" y="376"/>
                    </a:lnTo>
                    <a:lnTo>
                      <a:pt x="298" y="376"/>
                    </a:lnTo>
                    <a:lnTo>
                      <a:pt x="294" y="376"/>
                    </a:lnTo>
                    <a:lnTo>
                      <a:pt x="293" y="376"/>
                    </a:lnTo>
                    <a:lnTo>
                      <a:pt x="292" y="376"/>
                    </a:lnTo>
                    <a:lnTo>
                      <a:pt x="291" y="376"/>
                    </a:lnTo>
                    <a:lnTo>
                      <a:pt x="286" y="376"/>
                    </a:lnTo>
                    <a:lnTo>
                      <a:pt x="285" y="376"/>
                    </a:lnTo>
                    <a:lnTo>
                      <a:pt x="281" y="376"/>
                    </a:lnTo>
                    <a:lnTo>
                      <a:pt x="277" y="377"/>
                    </a:lnTo>
                    <a:lnTo>
                      <a:pt x="273" y="377"/>
                    </a:lnTo>
                    <a:lnTo>
                      <a:pt x="271" y="377"/>
                    </a:lnTo>
                    <a:lnTo>
                      <a:pt x="270" y="377"/>
                    </a:lnTo>
                    <a:lnTo>
                      <a:pt x="268" y="377"/>
                    </a:lnTo>
                    <a:lnTo>
                      <a:pt x="267" y="377"/>
                    </a:lnTo>
                    <a:lnTo>
                      <a:pt x="265" y="377"/>
                    </a:lnTo>
                    <a:lnTo>
                      <a:pt x="261" y="377"/>
                    </a:lnTo>
                    <a:lnTo>
                      <a:pt x="260" y="377"/>
                    </a:lnTo>
                    <a:lnTo>
                      <a:pt x="259" y="377"/>
                    </a:lnTo>
                    <a:lnTo>
                      <a:pt x="258" y="377"/>
                    </a:lnTo>
                    <a:lnTo>
                      <a:pt x="257" y="377"/>
                    </a:lnTo>
                    <a:lnTo>
                      <a:pt x="256" y="377"/>
                    </a:lnTo>
                    <a:lnTo>
                      <a:pt x="254" y="377"/>
                    </a:lnTo>
                    <a:lnTo>
                      <a:pt x="253" y="377"/>
                    </a:lnTo>
                    <a:lnTo>
                      <a:pt x="252" y="377"/>
                    </a:lnTo>
                    <a:lnTo>
                      <a:pt x="250" y="377"/>
                    </a:lnTo>
                    <a:lnTo>
                      <a:pt x="245" y="377"/>
                    </a:lnTo>
                    <a:lnTo>
                      <a:pt x="244" y="377"/>
                    </a:lnTo>
                    <a:lnTo>
                      <a:pt x="243" y="377"/>
                    </a:lnTo>
                    <a:lnTo>
                      <a:pt x="242" y="378"/>
                    </a:lnTo>
                    <a:lnTo>
                      <a:pt x="240" y="378"/>
                    </a:lnTo>
                    <a:lnTo>
                      <a:pt x="239" y="378"/>
                    </a:lnTo>
                    <a:lnTo>
                      <a:pt x="238" y="378"/>
                    </a:lnTo>
                    <a:lnTo>
                      <a:pt x="237" y="378"/>
                    </a:lnTo>
                    <a:lnTo>
                      <a:pt x="232" y="378"/>
                    </a:lnTo>
                    <a:lnTo>
                      <a:pt x="229" y="378"/>
                    </a:lnTo>
                    <a:lnTo>
                      <a:pt x="226" y="378"/>
                    </a:lnTo>
                    <a:lnTo>
                      <a:pt x="223" y="378"/>
                    </a:lnTo>
                    <a:lnTo>
                      <a:pt x="222" y="378"/>
                    </a:lnTo>
                    <a:lnTo>
                      <a:pt x="221" y="378"/>
                    </a:lnTo>
                    <a:lnTo>
                      <a:pt x="215" y="378"/>
                    </a:lnTo>
                    <a:lnTo>
                      <a:pt x="214" y="378"/>
                    </a:lnTo>
                    <a:lnTo>
                      <a:pt x="211" y="378"/>
                    </a:lnTo>
                    <a:lnTo>
                      <a:pt x="210" y="378"/>
                    </a:lnTo>
                    <a:lnTo>
                      <a:pt x="209" y="378"/>
                    </a:lnTo>
                    <a:lnTo>
                      <a:pt x="205" y="378"/>
                    </a:lnTo>
                    <a:lnTo>
                      <a:pt x="204" y="378"/>
                    </a:lnTo>
                    <a:lnTo>
                      <a:pt x="203" y="378"/>
                    </a:lnTo>
                    <a:lnTo>
                      <a:pt x="202" y="378"/>
                    </a:lnTo>
                    <a:lnTo>
                      <a:pt x="200" y="378"/>
                    </a:lnTo>
                    <a:lnTo>
                      <a:pt x="197" y="378"/>
                    </a:lnTo>
                    <a:lnTo>
                      <a:pt x="195" y="378"/>
                    </a:lnTo>
                    <a:lnTo>
                      <a:pt x="190" y="380"/>
                    </a:lnTo>
                    <a:lnTo>
                      <a:pt x="189" y="380"/>
                    </a:lnTo>
                    <a:lnTo>
                      <a:pt x="188" y="380"/>
                    </a:lnTo>
                    <a:lnTo>
                      <a:pt x="187" y="380"/>
                    </a:lnTo>
                    <a:lnTo>
                      <a:pt x="186" y="380"/>
                    </a:lnTo>
                    <a:lnTo>
                      <a:pt x="184" y="380"/>
                    </a:lnTo>
                    <a:lnTo>
                      <a:pt x="183" y="380"/>
                    </a:lnTo>
                    <a:lnTo>
                      <a:pt x="182" y="380"/>
                    </a:lnTo>
                    <a:lnTo>
                      <a:pt x="181" y="380"/>
                    </a:lnTo>
                    <a:lnTo>
                      <a:pt x="175" y="380"/>
                    </a:lnTo>
                    <a:lnTo>
                      <a:pt x="174" y="380"/>
                    </a:lnTo>
                    <a:lnTo>
                      <a:pt x="173" y="380"/>
                    </a:lnTo>
                    <a:lnTo>
                      <a:pt x="169" y="380"/>
                    </a:lnTo>
                    <a:lnTo>
                      <a:pt x="168" y="380"/>
                    </a:lnTo>
                    <a:lnTo>
                      <a:pt x="165" y="380"/>
                    </a:lnTo>
                    <a:lnTo>
                      <a:pt x="156" y="380"/>
                    </a:lnTo>
                    <a:lnTo>
                      <a:pt x="153" y="380"/>
                    </a:lnTo>
                    <a:lnTo>
                      <a:pt x="152" y="380"/>
                    </a:lnTo>
                    <a:lnTo>
                      <a:pt x="151" y="380"/>
                    </a:lnTo>
                    <a:lnTo>
                      <a:pt x="148" y="380"/>
                    </a:lnTo>
                    <a:lnTo>
                      <a:pt x="144" y="380"/>
                    </a:lnTo>
                    <a:lnTo>
                      <a:pt x="141" y="380"/>
                    </a:lnTo>
                    <a:lnTo>
                      <a:pt x="139" y="380"/>
                    </a:lnTo>
                    <a:lnTo>
                      <a:pt x="138" y="380"/>
                    </a:lnTo>
                    <a:lnTo>
                      <a:pt x="137" y="380"/>
                    </a:lnTo>
                    <a:lnTo>
                      <a:pt x="133" y="380"/>
                    </a:lnTo>
                    <a:lnTo>
                      <a:pt x="132" y="380"/>
                    </a:lnTo>
                    <a:lnTo>
                      <a:pt x="131" y="380"/>
                    </a:lnTo>
                    <a:lnTo>
                      <a:pt x="126" y="380"/>
                    </a:lnTo>
                    <a:lnTo>
                      <a:pt x="125" y="380"/>
                    </a:lnTo>
                    <a:lnTo>
                      <a:pt x="124" y="380"/>
                    </a:lnTo>
                    <a:lnTo>
                      <a:pt x="124" y="378"/>
                    </a:lnTo>
                    <a:lnTo>
                      <a:pt x="124" y="377"/>
                    </a:lnTo>
                    <a:lnTo>
                      <a:pt x="124" y="376"/>
                    </a:lnTo>
                    <a:lnTo>
                      <a:pt x="123" y="375"/>
                    </a:lnTo>
                    <a:lnTo>
                      <a:pt x="121" y="373"/>
                    </a:lnTo>
                    <a:lnTo>
                      <a:pt x="120" y="371"/>
                    </a:lnTo>
                    <a:lnTo>
                      <a:pt x="119" y="371"/>
                    </a:lnTo>
                    <a:lnTo>
                      <a:pt x="119" y="373"/>
                    </a:lnTo>
                    <a:lnTo>
                      <a:pt x="118" y="373"/>
                    </a:lnTo>
                    <a:lnTo>
                      <a:pt x="118" y="374"/>
                    </a:lnTo>
                    <a:lnTo>
                      <a:pt x="118" y="376"/>
                    </a:lnTo>
                    <a:lnTo>
                      <a:pt x="118" y="377"/>
                    </a:lnTo>
                    <a:lnTo>
                      <a:pt x="118" y="381"/>
                    </a:lnTo>
                    <a:lnTo>
                      <a:pt x="119" y="382"/>
                    </a:lnTo>
                    <a:lnTo>
                      <a:pt x="119" y="383"/>
                    </a:lnTo>
                    <a:lnTo>
                      <a:pt x="119" y="384"/>
                    </a:lnTo>
                    <a:lnTo>
                      <a:pt x="119" y="385"/>
                    </a:lnTo>
                    <a:lnTo>
                      <a:pt x="119" y="387"/>
                    </a:lnTo>
                    <a:lnTo>
                      <a:pt x="119" y="389"/>
                    </a:lnTo>
                    <a:lnTo>
                      <a:pt x="120" y="392"/>
                    </a:lnTo>
                    <a:lnTo>
                      <a:pt x="120" y="396"/>
                    </a:lnTo>
                    <a:lnTo>
                      <a:pt x="121" y="402"/>
                    </a:lnTo>
                    <a:lnTo>
                      <a:pt x="121" y="404"/>
                    </a:lnTo>
                    <a:lnTo>
                      <a:pt x="123" y="405"/>
                    </a:lnTo>
                    <a:lnTo>
                      <a:pt x="123" y="409"/>
                    </a:lnTo>
                    <a:lnTo>
                      <a:pt x="123" y="410"/>
                    </a:lnTo>
                    <a:lnTo>
                      <a:pt x="124" y="411"/>
                    </a:lnTo>
                    <a:lnTo>
                      <a:pt x="124" y="412"/>
                    </a:lnTo>
                    <a:lnTo>
                      <a:pt x="124" y="415"/>
                    </a:lnTo>
                    <a:lnTo>
                      <a:pt x="125" y="416"/>
                    </a:lnTo>
                    <a:lnTo>
                      <a:pt x="125" y="417"/>
                    </a:lnTo>
                    <a:lnTo>
                      <a:pt x="126" y="418"/>
                    </a:lnTo>
                    <a:lnTo>
                      <a:pt x="124" y="418"/>
                    </a:lnTo>
                    <a:lnTo>
                      <a:pt x="121" y="418"/>
                    </a:lnTo>
                    <a:lnTo>
                      <a:pt x="117" y="418"/>
                    </a:lnTo>
                    <a:lnTo>
                      <a:pt x="114" y="418"/>
                    </a:lnTo>
                    <a:lnTo>
                      <a:pt x="112" y="418"/>
                    </a:lnTo>
                    <a:lnTo>
                      <a:pt x="110" y="418"/>
                    </a:lnTo>
                    <a:lnTo>
                      <a:pt x="107" y="418"/>
                    </a:lnTo>
                    <a:lnTo>
                      <a:pt x="105" y="418"/>
                    </a:lnTo>
                    <a:lnTo>
                      <a:pt x="104" y="418"/>
                    </a:lnTo>
                    <a:lnTo>
                      <a:pt x="103" y="418"/>
                    </a:lnTo>
                    <a:lnTo>
                      <a:pt x="102" y="418"/>
                    </a:lnTo>
                    <a:lnTo>
                      <a:pt x="100" y="418"/>
                    </a:lnTo>
                    <a:lnTo>
                      <a:pt x="98" y="418"/>
                    </a:lnTo>
                    <a:lnTo>
                      <a:pt x="97" y="418"/>
                    </a:lnTo>
                    <a:lnTo>
                      <a:pt x="95" y="418"/>
                    </a:lnTo>
                    <a:lnTo>
                      <a:pt x="93" y="418"/>
                    </a:lnTo>
                    <a:lnTo>
                      <a:pt x="92" y="418"/>
                    </a:lnTo>
                    <a:lnTo>
                      <a:pt x="89" y="418"/>
                    </a:lnTo>
                    <a:lnTo>
                      <a:pt x="88" y="418"/>
                    </a:lnTo>
                    <a:lnTo>
                      <a:pt x="86" y="418"/>
                    </a:lnTo>
                    <a:lnTo>
                      <a:pt x="84" y="418"/>
                    </a:lnTo>
                    <a:lnTo>
                      <a:pt x="83" y="418"/>
                    </a:lnTo>
                    <a:lnTo>
                      <a:pt x="82" y="418"/>
                    </a:lnTo>
                    <a:lnTo>
                      <a:pt x="81" y="418"/>
                    </a:lnTo>
                    <a:lnTo>
                      <a:pt x="76" y="418"/>
                    </a:lnTo>
                    <a:lnTo>
                      <a:pt x="60" y="418"/>
                    </a:lnTo>
                    <a:lnTo>
                      <a:pt x="58" y="418"/>
                    </a:lnTo>
                    <a:lnTo>
                      <a:pt x="57" y="418"/>
                    </a:lnTo>
                    <a:lnTo>
                      <a:pt x="51" y="418"/>
                    </a:lnTo>
                    <a:lnTo>
                      <a:pt x="50" y="418"/>
                    </a:lnTo>
                    <a:lnTo>
                      <a:pt x="49" y="418"/>
                    </a:lnTo>
                    <a:lnTo>
                      <a:pt x="42" y="418"/>
                    </a:lnTo>
                    <a:lnTo>
                      <a:pt x="40" y="418"/>
                    </a:lnTo>
                    <a:lnTo>
                      <a:pt x="36" y="418"/>
                    </a:lnTo>
                    <a:lnTo>
                      <a:pt x="34" y="418"/>
                    </a:lnTo>
                    <a:lnTo>
                      <a:pt x="26" y="418"/>
                    </a:lnTo>
                    <a:lnTo>
                      <a:pt x="21" y="418"/>
                    </a:lnTo>
                    <a:lnTo>
                      <a:pt x="20" y="418"/>
                    </a:lnTo>
                    <a:lnTo>
                      <a:pt x="19" y="418"/>
                    </a:lnTo>
                    <a:lnTo>
                      <a:pt x="17" y="418"/>
                    </a:lnTo>
                    <a:lnTo>
                      <a:pt x="12" y="418"/>
                    </a:lnTo>
                    <a:lnTo>
                      <a:pt x="10" y="418"/>
                    </a:lnTo>
                    <a:lnTo>
                      <a:pt x="9" y="418"/>
                    </a:lnTo>
                    <a:lnTo>
                      <a:pt x="8" y="418"/>
                    </a:lnTo>
                    <a:lnTo>
                      <a:pt x="7" y="418"/>
                    </a:lnTo>
                    <a:lnTo>
                      <a:pt x="5" y="418"/>
                    </a:lnTo>
                    <a:lnTo>
                      <a:pt x="3" y="418"/>
                    </a:lnTo>
                    <a:lnTo>
                      <a:pt x="3" y="417"/>
                    </a:lnTo>
                    <a:lnTo>
                      <a:pt x="3" y="415"/>
                    </a:lnTo>
                    <a:lnTo>
                      <a:pt x="3" y="413"/>
                    </a:lnTo>
                    <a:lnTo>
                      <a:pt x="3" y="411"/>
                    </a:lnTo>
                    <a:lnTo>
                      <a:pt x="3" y="403"/>
                    </a:lnTo>
                    <a:lnTo>
                      <a:pt x="3" y="401"/>
                    </a:lnTo>
                    <a:lnTo>
                      <a:pt x="3" y="399"/>
                    </a:lnTo>
                    <a:lnTo>
                      <a:pt x="3" y="398"/>
                    </a:lnTo>
                    <a:lnTo>
                      <a:pt x="3" y="397"/>
                    </a:lnTo>
                    <a:lnTo>
                      <a:pt x="3" y="396"/>
                    </a:lnTo>
                    <a:lnTo>
                      <a:pt x="2" y="394"/>
                    </a:lnTo>
                    <a:lnTo>
                      <a:pt x="2" y="392"/>
                    </a:lnTo>
                    <a:lnTo>
                      <a:pt x="2" y="390"/>
                    </a:lnTo>
                    <a:lnTo>
                      <a:pt x="2" y="389"/>
                    </a:lnTo>
                    <a:lnTo>
                      <a:pt x="2" y="387"/>
                    </a:lnTo>
                    <a:lnTo>
                      <a:pt x="2" y="385"/>
                    </a:lnTo>
                    <a:lnTo>
                      <a:pt x="2" y="384"/>
                    </a:lnTo>
                    <a:lnTo>
                      <a:pt x="2" y="383"/>
                    </a:lnTo>
                    <a:lnTo>
                      <a:pt x="2" y="382"/>
                    </a:lnTo>
                    <a:lnTo>
                      <a:pt x="2" y="380"/>
                    </a:lnTo>
                    <a:lnTo>
                      <a:pt x="2" y="363"/>
                    </a:lnTo>
                    <a:lnTo>
                      <a:pt x="1" y="357"/>
                    </a:lnTo>
                    <a:lnTo>
                      <a:pt x="1" y="355"/>
                    </a:lnTo>
                    <a:lnTo>
                      <a:pt x="1" y="347"/>
                    </a:lnTo>
                    <a:lnTo>
                      <a:pt x="1" y="346"/>
                    </a:lnTo>
                    <a:lnTo>
                      <a:pt x="1" y="345"/>
                    </a:lnTo>
                    <a:lnTo>
                      <a:pt x="1" y="342"/>
                    </a:lnTo>
                    <a:lnTo>
                      <a:pt x="1" y="341"/>
                    </a:lnTo>
                    <a:lnTo>
                      <a:pt x="1" y="336"/>
                    </a:lnTo>
                    <a:lnTo>
                      <a:pt x="1" y="335"/>
                    </a:lnTo>
                    <a:lnTo>
                      <a:pt x="1" y="334"/>
                    </a:lnTo>
                    <a:lnTo>
                      <a:pt x="1" y="333"/>
                    </a:lnTo>
                    <a:lnTo>
                      <a:pt x="1" y="327"/>
                    </a:lnTo>
                    <a:lnTo>
                      <a:pt x="1" y="326"/>
                    </a:lnTo>
                    <a:lnTo>
                      <a:pt x="1" y="325"/>
                    </a:lnTo>
                    <a:lnTo>
                      <a:pt x="1" y="324"/>
                    </a:lnTo>
                    <a:lnTo>
                      <a:pt x="1" y="321"/>
                    </a:lnTo>
                    <a:lnTo>
                      <a:pt x="1" y="320"/>
                    </a:lnTo>
                    <a:lnTo>
                      <a:pt x="1" y="318"/>
                    </a:lnTo>
                    <a:lnTo>
                      <a:pt x="1" y="317"/>
                    </a:lnTo>
                    <a:lnTo>
                      <a:pt x="0" y="314"/>
                    </a:lnTo>
                    <a:lnTo>
                      <a:pt x="0" y="313"/>
                    </a:lnTo>
                    <a:lnTo>
                      <a:pt x="0" y="311"/>
                    </a:lnTo>
                    <a:lnTo>
                      <a:pt x="0" y="310"/>
                    </a:lnTo>
                    <a:lnTo>
                      <a:pt x="0" y="308"/>
                    </a:lnTo>
                    <a:lnTo>
                      <a:pt x="0" y="307"/>
                    </a:lnTo>
                    <a:lnTo>
                      <a:pt x="0" y="306"/>
                    </a:lnTo>
                    <a:lnTo>
                      <a:pt x="0" y="304"/>
                    </a:lnTo>
                    <a:lnTo>
                      <a:pt x="0" y="303"/>
                    </a:lnTo>
                    <a:lnTo>
                      <a:pt x="0" y="300"/>
                    </a:lnTo>
                    <a:lnTo>
                      <a:pt x="0" y="297"/>
                    </a:lnTo>
                    <a:lnTo>
                      <a:pt x="0" y="293"/>
                    </a:lnTo>
                    <a:lnTo>
                      <a:pt x="0" y="290"/>
                    </a:lnTo>
                    <a:lnTo>
                      <a:pt x="0" y="286"/>
                    </a:lnTo>
                    <a:lnTo>
                      <a:pt x="0" y="285"/>
                    </a:lnTo>
                    <a:lnTo>
                      <a:pt x="0" y="282"/>
                    </a:lnTo>
                    <a:lnTo>
                      <a:pt x="0" y="280"/>
                    </a:lnTo>
                    <a:lnTo>
                      <a:pt x="0" y="277"/>
                    </a:lnTo>
                    <a:lnTo>
                      <a:pt x="0" y="276"/>
                    </a:lnTo>
                    <a:lnTo>
                      <a:pt x="0" y="275"/>
                    </a:lnTo>
                    <a:lnTo>
                      <a:pt x="0" y="272"/>
                    </a:lnTo>
                    <a:lnTo>
                      <a:pt x="0" y="271"/>
                    </a:lnTo>
                    <a:lnTo>
                      <a:pt x="9" y="271"/>
                    </a:lnTo>
                    <a:lnTo>
                      <a:pt x="10" y="271"/>
                    </a:lnTo>
                    <a:lnTo>
                      <a:pt x="9" y="271"/>
                    </a:lnTo>
                    <a:lnTo>
                      <a:pt x="9" y="270"/>
                    </a:lnTo>
                    <a:lnTo>
                      <a:pt x="10" y="270"/>
                    </a:lnTo>
                    <a:lnTo>
                      <a:pt x="12" y="270"/>
                    </a:lnTo>
                    <a:lnTo>
                      <a:pt x="13" y="270"/>
                    </a:lnTo>
                    <a:lnTo>
                      <a:pt x="14" y="270"/>
                    </a:lnTo>
                    <a:lnTo>
                      <a:pt x="15" y="270"/>
                    </a:lnTo>
                    <a:lnTo>
                      <a:pt x="17" y="270"/>
                    </a:lnTo>
                    <a:lnTo>
                      <a:pt x="19" y="270"/>
                    </a:lnTo>
                    <a:lnTo>
                      <a:pt x="20" y="270"/>
                    </a:lnTo>
                    <a:lnTo>
                      <a:pt x="21" y="270"/>
                    </a:lnTo>
                    <a:lnTo>
                      <a:pt x="22" y="270"/>
                    </a:lnTo>
                    <a:lnTo>
                      <a:pt x="24" y="270"/>
                    </a:lnTo>
                    <a:lnTo>
                      <a:pt x="26" y="270"/>
                    </a:lnTo>
                    <a:lnTo>
                      <a:pt x="29" y="270"/>
                    </a:lnTo>
                    <a:lnTo>
                      <a:pt x="30" y="270"/>
                    </a:lnTo>
                    <a:lnTo>
                      <a:pt x="33" y="270"/>
                    </a:lnTo>
                    <a:lnTo>
                      <a:pt x="37" y="270"/>
                    </a:lnTo>
                    <a:lnTo>
                      <a:pt x="39" y="270"/>
                    </a:lnTo>
                    <a:lnTo>
                      <a:pt x="42" y="270"/>
                    </a:lnTo>
                    <a:lnTo>
                      <a:pt x="44" y="270"/>
                    </a:lnTo>
                    <a:lnTo>
                      <a:pt x="46" y="270"/>
                    </a:lnTo>
                    <a:lnTo>
                      <a:pt x="47" y="270"/>
                    </a:lnTo>
                    <a:lnTo>
                      <a:pt x="48" y="270"/>
                    </a:lnTo>
                    <a:lnTo>
                      <a:pt x="49" y="270"/>
                    </a:lnTo>
                    <a:lnTo>
                      <a:pt x="53" y="270"/>
                    </a:lnTo>
                    <a:lnTo>
                      <a:pt x="54" y="270"/>
                    </a:lnTo>
                    <a:lnTo>
                      <a:pt x="55" y="270"/>
                    </a:lnTo>
                    <a:lnTo>
                      <a:pt x="57" y="270"/>
                    </a:lnTo>
                    <a:lnTo>
                      <a:pt x="62" y="270"/>
                    </a:lnTo>
                    <a:lnTo>
                      <a:pt x="63" y="270"/>
                    </a:lnTo>
                    <a:lnTo>
                      <a:pt x="65" y="269"/>
                    </a:lnTo>
                    <a:lnTo>
                      <a:pt x="71" y="269"/>
                    </a:lnTo>
                    <a:lnTo>
                      <a:pt x="74" y="269"/>
                    </a:lnTo>
                    <a:lnTo>
                      <a:pt x="75" y="269"/>
                    </a:lnTo>
                    <a:lnTo>
                      <a:pt x="76" y="269"/>
                    </a:lnTo>
                    <a:lnTo>
                      <a:pt x="77" y="269"/>
                    </a:lnTo>
                    <a:lnTo>
                      <a:pt x="79" y="269"/>
                    </a:lnTo>
                    <a:lnTo>
                      <a:pt x="81" y="269"/>
                    </a:lnTo>
                    <a:lnTo>
                      <a:pt x="83" y="269"/>
                    </a:lnTo>
                    <a:lnTo>
                      <a:pt x="84" y="269"/>
                    </a:lnTo>
                    <a:lnTo>
                      <a:pt x="85" y="269"/>
                    </a:lnTo>
                    <a:lnTo>
                      <a:pt x="86" y="269"/>
                    </a:lnTo>
                    <a:lnTo>
                      <a:pt x="86" y="270"/>
                    </a:lnTo>
                    <a:lnTo>
                      <a:pt x="89" y="270"/>
                    </a:lnTo>
                    <a:lnTo>
                      <a:pt x="91" y="270"/>
                    </a:lnTo>
                    <a:lnTo>
                      <a:pt x="104" y="269"/>
                    </a:lnTo>
                    <a:lnTo>
                      <a:pt x="105" y="269"/>
                    </a:lnTo>
                    <a:lnTo>
                      <a:pt x="110" y="270"/>
                    </a:lnTo>
                    <a:lnTo>
                      <a:pt x="112" y="270"/>
                    </a:lnTo>
                    <a:lnTo>
                      <a:pt x="112" y="269"/>
                    </a:lnTo>
                    <a:lnTo>
                      <a:pt x="113" y="269"/>
                    </a:lnTo>
                    <a:lnTo>
                      <a:pt x="116" y="269"/>
                    </a:lnTo>
                    <a:lnTo>
                      <a:pt x="117" y="269"/>
                    </a:lnTo>
                    <a:lnTo>
                      <a:pt x="120" y="269"/>
                    </a:lnTo>
                    <a:lnTo>
                      <a:pt x="123" y="267"/>
                    </a:lnTo>
                    <a:lnTo>
                      <a:pt x="125" y="267"/>
                    </a:lnTo>
                    <a:lnTo>
                      <a:pt x="128" y="267"/>
                    </a:lnTo>
                    <a:lnTo>
                      <a:pt x="130" y="267"/>
                    </a:lnTo>
                    <a:lnTo>
                      <a:pt x="130" y="269"/>
                    </a:lnTo>
                    <a:lnTo>
                      <a:pt x="134" y="269"/>
                    </a:lnTo>
                    <a:lnTo>
                      <a:pt x="146" y="269"/>
                    </a:lnTo>
                    <a:lnTo>
                      <a:pt x="146" y="267"/>
                    </a:lnTo>
                    <a:lnTo>
                      <a:pt x="147" y="267"/>
                    </a:lnTo>
                    <a:lnTo>
                      <a:pt x="149" y="267"/>
                    </a:lnTo>
                    <a:lnTo>
                      <a:pt x="151" y="267"/>
                    </a:lnTo>
                    <a:lnTo>
                      <a:pt x="152" y="267"/>
                    </a:lnTo>
                    <a:lnTo>
                      <a:pt x="152" y="266"/>
                    </a:lnTo>
                    <a:lnTo>
                      <a:pt x="152" y="264"/>
                    </a:lnTo>
                    <a:lnTo>
                      <a:pt x="152" y="263"/>
                    </a:lnTo>
                    <a:lnTo>
                      <a:pt x="152" y="262"/>
                    </a:lnTo>
                    <a:lnTo>
                      <a:pt x="152" y="260"/>
                    </a:lnTo>
                    <a:lnTo>
                      <a:pt x="152" y="259"/>
                    </a:lnTo>
                    <a:lnTo>
                      <a:pt x="153" y="259"/>
                    </a:lnTo>
                    <a:lnTo>
                      <a:pt x="153" y="258"/>
                    </a:lnTo>
                    <a:lnTo>
                      <a:pt x="153" y="257"/>
                    </a:lnTo>
                    <a:lnTo>
                      <a:pt x="154" y="257"/>
                    </a:lnTo>
                    <a:lnTo>
                      <a:pt x="155" y="257"/>
                    </a:lnTo>
                    <a:lnTo>
                      <a:pt x="156" y="257"/>
                    </a:lnTo>
                    <a:lnTo>
                      <a:pt x="158" y="257"/>
                    </a:lnTo>
                    <a:lnTo>
                      <a:pt x="159" y="257"/>
                    </a:lnTo>
                    <a:lnTo>
                      <a:pt x="159" y="256"/>
                    </a:lnTo>
                    <a:lnTo>
                      <a:pt x="159" y="255"/>
                    </a:lnTo>
                    <a:lnTo>
                      <a:pt x="159" y="251"/>
                    </a:lnTo>
                    <a:lnTo>
                      <a:pt x="159" y="250"/>
                    </a:lnTo>
                    <a:lnTo>
                      <a:pt x="159" y="249"/>
                    </a:lnTo>
                    <a:lnTo>
                      <a:pt x="159" y="248"/>
                    </a:lnTo>
                    <a:lnTo>
                      <a:pt x="159" y="246"/>
                    </a:lnTo>
                    <a:lnTo>
                      <a:pt x="159" y="243"/>
                    </a:lnTo>
                    <a:lnTo>
                      <a:pt x="159" y="241"/>
                    </a:lnTo>
                    <a:lnTo>
                      <a:pt x="158" y="239"/>
                    </a:lnTo>
                    <a:lnTo>
                      <a:pt x="158" y="235"/>
                    </a:lnTo>
                    <a:lnTo>
                      <a:pt x="158" y="234"/>
                    </a:lnTo>
                    <a:lnTo>
                      <a:pt x="158" y="231"/>
                    </a:lnTo>
                    <a:lnTo>
                      <a:pt x="158" y="230"/>
                    </a:lnTo>
                    <a:lnTo>
                      <a:pt x="158" y="229"/>
                    </a:lnTo>
                    <a:lnTo>
                      <a:pt x="158" y="222"/>
                    </a:lnTo>
                    <a:lnTo>
                      <a:pt x="158" y="221"/>
                    </a:lnTo>
                    <a:lnTo>
                      <a:pt x="158" y="220"/>
                    </a:lnTo>
                    <a:lnTo>
                      <a:pt x="158" y="217"/>
                    </a:lnTo>
                    <a:lnTo>
                      <a:pt x="158" y="216"/>
                    </a:lnTo>
                    <a:lnTo>
                      <a:pt x="158" y="215"/>
                    </a:lnTo>
                    <a:lnTo>
                      <a:pt x="158" y="214"/>
                    </a:lnTo>
                    <a:lnTo>
                      <a:pt x="158" y="211"/>
                    </a:lnTo>
                    <a:lnTo>
                      <a:pt x="158" y="210"/>
                    </a:lnTo>
                    <a:lnTo>
                      <a:pt x="158" y="207"/>
                    </a:lnTo>
                    <a:lnTo>
                      <a:pt x="158" y="204"/>
                    </a:lnTo>
                    <a:lnTo>
                      <a:pt x="158" y="202"/>
                    </a:lnTo>
                    <a:lnTo>
                      <a:pt x="158" y="201"/>
                    </a:lnTo>
                    <a:lnTo>
                      <a:pt x="158" y="195"/>
                    </a:lnTo>
                    <a:lnTo>
                      <a:pt x="158" y="193"/>
                    </a:lnTo>
                    <a:lnTo>
                      <a:pt x="159" y="193"/>
                    </a:lnTo>
                    <a:lnTo>
                      <a:pt x="165" y="193"/>
                    </a:lnTo>
                    <a:lnTo>
                      <a:pt x="167" y="193"/>
                    </a:lnTo>
                    <a:lnTo>
                      <a:pt x="168" y="193"/>
                    </a:lnTo>
                    <a:lnTo>
                      <a:pt x="169" y="193"/>
                    </a:lnTo>
                    <a:lnTo>
                      <a:pt x="170" y="193"/>
                    </a:lnTo>
                    <a:lnTo>
                      <a:pt x="175" y="193"/>
                    </a:lnTo>
                    <a:lnTo>
                      <a:pt x="176" y="193"/>
                    </a:lnTo>
                    <a:lnTo>
                      <a:pt x="180" y="192"/>
                    </a:lnTo>
                    <a:lnTo>
                      <a:pt x="183" y="192"/>
                    </a:lnTo>
                    <a:lnTo>
                      <a:pt x="184" y="192"/>
                    </a:lnTo>
                    <a:lnTo>
                      <a:pt x="186" y="192"/>
                    </a:lnTo>
                    <a:lnTo>
                      <a:pt x="187" y="192"/>
                    </a:lnTo>
                    <a:lnTo>
                      <a:pt x="188" y="192"/>
                    </a:lnTo>
                    <a:lnTo>
                      <a:pt x="194" y="192"/>
                    </a:lnTo>
                    <a:lnTo>
                      <a:pt x="195" y="192"/>
                    </a:lnTo>
                    <a:lnTo>
                      <a:pt x="196" y="192"/>
                    </a:lnTo>
                    <a:lnTo>
                      <a:pt x="200" y="190"/>
                    </a:lnTo>
                    <a:lnTo>
                      <a:pt x="201" y="190"/>
                    </a:lnTo>
                    <a:lnTo>
                      <a:pt x="202" y="190"/>
                    </a:lnTo>
                    <a:lnTo>
                      <a:pt x="204" y="190"/>
                    </a:lnTo>
                    <a:lnTo>
                      <a:pt x="205" y="190"/>
                    </a:lnTo>
                    <a:lnTo>
                      <a:pt x="207" y="190"/>
                    </a:lnTo>
                    <a:lnTo>
                      <a:pt x="214" y="190"/>
                    </a:lnTo>
                    <a:lnTo>
                      <a:pt x="215" y="190"/>
                    </a:lnTo>
                    <a:lnTo>
                      <a:pt x="216" y="190"/>
                    </a:lnTo>
                    <a:lnTo>
                      <a:pt x="217" y="190"/>
                    </a:lnTo>
                    <a:lnTo>
                      <a:pt x="218" y="190"/>
                    </a:lnTo>
                    <a:lnTo>
                      <a:pt x="219" y="190"/>
                    </a:lnTo>
                    <a:lnTo>
                      <a:pt x="221" y="189"/>
                    </a:lnTo>
                    <a:lnTo>
                      <a:pt x="222" y="189"/>
                    </a:lnTo>
                    <a:lnTo>
                      <a:pt x="223" y="189"/>
                    </a:lnTo>
                    <a:lnTo>
                      <a:pt x="225" y="189"/>
                    </a:lnTo>
                    <a:lnTo>
                      <a:pt x="231" y="189"/>
                    </a:lnTo>
                    <a:lnTo>
                      <a:pt x="232" y="189"/>
                    </a:lnTo>
                    <a:lnTo>
                      <a:pt x="233" y="189"/>
                    </a:lnTo>
                    <a:lnTo>
                      <a:pt x="235" y="189"/>
                    </a:lnTo>
                    <a:lnTo>
                      <a:pt x="238" y="189"/>
                    </a:lnTo>
                    <a:lnTo>
                      <a:pt x="239" y="189"/>
                    </a:lnTo>
                    <a:lnTo>
                      <a:pt x="240" y="189"/>
                    </a:lnTo>
                    <a:lnTo>
                      <a:pt x="244" y="189"/>
                    </a:lnTo>
                    <a:lnTo>
                      <a:pt x="245" y="189"/>
                    </a:lnTo>
                    <a:lnTo>
                      <a:pt x="246" y="189"/>
                    </a:lnTo>
                    <a:lnTo>
                      <a:pt x="251" y="189"/>
                    </a:lnTo>
                    <a:lnTo>
                      <a:pt x="252" y="189"/>
                    </a:lnTo>
                    <a:lnTo>
                      <a:pt x="253" y="188"/>
                    </a:lnTo>
                    <a:lnTo>
                      <a:pt x="254" y="188"/>
                    </a:lnTo>
                    <a:lnTo>
                      <a:pt x="257" y="188"/>
                    </a:lnTo>
                    <a:lnTo>
                      <a:pt x="258" y="188"/>
                    </a:lnTo>
                    <a:lnTo>
                      <a:pt x="260" y="188"/>
                    </a:lnTo>
                    <a:lnTo>
                      <a:pt x="261" y="188"/>
                    </a:lnTo>
                    <a:lnTo>
                      <a:pt x="263" y="188"/>
                    </a:lnTo>
                    <a:lnTo>
                      <a:pt x="264" y="188"/>
                    </a:lnTo>
                    <a:lnTo>
                      <a:pt x="265" y="188"/>
                    </a:lnTo>
                    <a:lnTo>
                      <a:pt x="270" y="188"/>
                    </a:lnTo>
                    <a:lnTo>
                      <a:pt x="271" y="188"/>
                    </a:lnTo>
                    <a:lnTo>
                      <a:pt x="272" y="188"/>
                    </a:lnTo>
                    <a:lnTo>
                      <a:pt x="275" y="188"/>
                    </a:lnTo>
                    <a:lnTo>
                      <a:pt x="277" y="188"/>
                    </a:lnTo>
                    <a:lnTo>
                      <a:pt x="278" y="188"/>
                    </a:lnTo>
                    <a:lnTo>
                      <a:pt x="280" y="188"/>
                    </a:lnTo>
                    <a:lnTo>
                      <a:pt x="281" y="188"/>
                    </a:lnTo>
                    <a:lnTo>
                      <a:pt x="282" y="188"/>
                    </a:lnTo>
                    <a:lnTo>
                      <a:pt x="284" y="188"/>
                    </a:lnTo>
                    <a:lnTo>
                      <a:pt x="285" y="187"/>
                    </a:lnTo>
                    <a:lnTo>
                      <a:pt x="288" y="187"/>
                    </a:lnTo>
                    <a:lnTo>
                      <a:pt x="289" y="187"/>
                    </a:lnTo>
                    <a:lnTo>
                      <a:pt x="292" y="187"/>
                    </a:lnTo>
                    <a:lnTo>
                      <a:pt x="293" y="187"/>
                    </a:lnTo>
                    <a:lnTo>
                      <a:pt x="295" y="187"/>
                    </a:lnTo>
                    <a:lnTo>
                      <a:pt x="298" y="187"/>
                    </a:lnTo>
                    <a:lnTo>
                      <a:pt x="299" y="187"/>
                    </a:lnTo>
                    <a:lnTo>
                      <a:pt x="301" y="187"/>
                    </a:lnTo>
                    <a:lnTo>
                      <a:pt x="302" y="187"/>
                    </a:lnTo>
                    <a:lnTo>
                      <a:pt x="304" y="186"/>
                    </a:lnTo>
                    <a:lnTo>
                      <a:pt x="305" y="186"/>
                    </a:lnTo>
                    <a:lnTo>
                      <a:pt x="307" y="186"/>
                    </a:lnTo>
                    <a:lnTo>
                      <a:pt x="308" y="186"/>
                    </a:lnTo>
                    <a:lnTo>
                      <a:pt x="308" y="185"/>
                    </a:lnTo>
                    <a:lnTo>
                      <a:pt x="308" y="182"/>
                    </a:lnTo>
                    <a:lnTo>
                      <a:pt x="308" y="176"/>
                    </a:lnTo>
                    <a:lnTo>
                      <a:pt x="308" y="169"/>
                    </a:lnTo>
                    <a:lnTo>
                      <a:pt x="308" y="168"/>
                    </a:lnTo>
                    <a:lnTo>
                      <a:pt x="308" y="166"/>
                    </a:lnTo>
                    <a:lnTo>
                      <a:pt x="308" y="164"/>
                    </a:lnTo>
                    <a:lnTo>
                      <a:pt x="308" y="161"/>
                    </a:lnTo>
                    <a:lnTo>
                      <a:pt x="308" y="160"/>
                    </a:lnTo>
                    <a:lnTo>
                      <a:pt x="308" y="159"/>
                    </a:lnTo>
                    <a:lnTo>
                      <a:pt x="308" y="157"/>
                    </a:lnTo>
                    <a:lnTo>
                      <a:pt x="308" y="155"/>
                    </a:lnTo>
                    <a:lnTo>
                      <a:pt x="308" y="153"/>
                    </a:lnTo>
                    <a:lnTo>
                      <a:pt x="308" y="152"/>
                    </a:lnTo>
                    <a:lnTo>
                      <a:pt x="308" y="151"/>
                    </a:lnTo>
                    <a:lnTo>
                      <a:pt x="308" y="150"/>
                    </a:lnTo>
                    <a:lnTo>
                      <a:pt x="308" y="148"/>
                    </a:lnTo>
                    <a:lnTo>
                      <a:pt x="308" y="147"/>
                    </a:lnTo>
                    <a:lnTo>
                      <a:pt x="308" y="145"/>
                    </a:lnTo>
                    <a:lnTo>
                      <a:pt x="308" y="144"/>
                    </a:lnTo>
                    <a:lnTo>
                      <a:pt x="308" y="143"/>
                    </a:lnTo>
                    <a:lnTo>
                      <a:pt x="308" y="141"/>
                    </a:lnTo>
                    <a:lnTo>
                      <a:pt x="308" y="140"/>
                    </a:lnTo>
                    <a:lnTo>
                      <a:pt x="308" y="139"/>
                    </a:lnTo>
                    <a:lnTo>
                      <a:pt x="308" y="137"/>
                    </a:lnTo>
                    <a:lnTo>
                      <a:pt x="308" y="136"/>
                    </a:lnTo>
                    <a:lnTo>
                      <a:pt x="308" y="133"/>
                    </a:lnTo>
                    <a:lnTo>
                      <a:pt x="308" y="130"/>
                    </a:lnTo>
                    <a:lnTo>
                      <a:pt x="308" y="129"/>
                    </a:lnTo>
                    <a:lnTo>
                      <a:pt x="308" y="124"/>
                    </a:lnTo>
                    <a:lnTo>
                      <a:pt x="308" y="122"/>
                    </a:lnTo>
                    <a:lnTo>
                      <a:pt x="308" y="119"/>
                    </a:lnTo>
                    <a:lnTo>
                      <a:pt x="308" y="118"/>
                    </a:lnTo>
                    <a:lnTo>
                      <a:pt x="308" y="117"/>
                    </a:lnTo>
                    <a:lnTo>
                      <a:pt x="308" y="115"/>
                    </a:lnTo>
                    <a:lnTo>
                      <a:pt x="307" y="112"/>
                    </a:lnTo>
                    <a:lnTo>
                      <a:pt x="307" y="111"/>
                    </a:lnTo>
                    <a:lnTo>
                      <a:pt x="307" y="110"/>
                    </a:lnTo>
                    <a:lnTo>
                      <a:pt x="307" y="108"/>
                    </a:lnTo>
                    <a:lnTo>
                      <a:pt x="307" y="105"/>
                    </a:lnTo>
                    <a:lnTo>
                      <a:pt x="307" y="104"/>
                    </a:lnTo>
                    <a:lnTo>
                      <a:pt x="307" y="103"/>
                    </a:lnTo>
                    <a:lnTo>
                      <a:pt x="307" y="101"/>
                    </a:lnTo>
                    <a:lnTo>
                      <a:pt x="307" y="99"/>
                    </a:lnTo>
                    <a:lnTo>
                      <a:pt x="307" y="97"/>
                    </a:lnTo>
                    <a:lnTo>
                      <a:pt x="307" y="96"/>
                    </a:lnTo>
                    <a:lnTo>
                      <a:pt x="307" y="94"/>
                    </a:lnTo>
                    <a:lnTo>
                      <a:pt x="307" y="91"/>
                    </a:lnTo>
                    <a:lnTo>
                      <a:pt x="307" y="90"/>
                    </a:lnTo>
                    <a:lnTo>
                      <a:pt x="307" y="87"/>
                    </a:lnTo>
                    <a:lnTo>
                      <a:pt x="307" y="83"/>
                    </a:lnTo>
                    <a:lnTo>
                      <a:pt x="307" y="82"/>
                    </a:lnTo>
                    <a:lnTo>
                      <a:pt x="307" y="81"/>
                    </a:lnTo>
                    <a:lnTo>
                      <a:pt x="307" y="80"/>
                    </a:lnTo>
                    <a:lnTo>
                      <a:pt x="307" y="77"/>
                    </a:lnTo>
                    <a:lnTo>
                      <a:pt x="307" y="75"/>
                    </a:lnTo>
                    <a:lnTo>
                      <a:pt x="308" y="75"/>
                    </a:lnTo>
                    <a:lnTo>
                      <a:pt x="309" y="75"/>
                    </a:lnTo>
                    <a:lnTo>
                      <a:pt x="311" y="75"/>
                    </a:lnTo>
                    <a:lnTo>
                      <a:pt x="311" y="74"/>
                    </a:lnTo>
                    <a:lnTo>
                      <a:pt x="311" y="70"/>
                    </a:lnTo>
                    <a:lnTo>
                      <a:pt x="311" y="69"/>
                    </a:lnTo>
                    <a:lnTo>
                      <a:pt x="311" y="68"/>
                    </a:lnTo>
                    <a:lnTo>
                      <a:pt x="311" y="66"/>
                    </a:lnTo>
                    <a:lnTo>
                      <a:pt x="311" y="64"/>
                    </a:lnTo>
                    <a:lnTo>
                      <a:pt x="311" y="63"/>
                    </a:lnTo>
                    <a:lnTo>
                      <a:pt x="311" y="57"/>
                    </a:lnTo>
                    <a:lnTo>
                      <a:pt x="311" y="56"/>
                    </a:lnTo>
                    <a:lnTo>
                      <a:pt x="311" y="55"/>
                    </a:lnTo>
                    <a:lnTo>
                      <a:pt x="311" y="52"/>
                    </a:lnTo>
                    <a:lnTo>
                      <a:pt x="311" y="50"/>
                    </a:lnTo>
                    <a:lnTo>
                      <a:pt x="311" y="48"/>
                    </a:lnTo>
                    <a:lnTo>
                      <a:pt x="309" y="41"/>
                    </a:lnTo>
                    <a:lnTo>
                      <a:pt x="309" y="40"/>
                    </a:lnTo>
                    <a:lnTo>
                      <a:pt x="309" y="37"/>
                    </a:lnTo>
                    <a:lnTo>
                      <a:pt x="311" y="37"/>
                    </a:lnTo>
                    <a:lnTo>
                      <a:pt x="313" y="39"/>
                    </a:lnTo>
                    <a:lnTo>
                      <a:pt x="314" y="39"/>
                    </a:lnTo>
                    <a:lnTo>
                      <a:pt x="316" y="39"/>
                    </a:lnTo>
                    <a:lnTo>
                      <a:pt x="322" y="40"/>
                    </a:lnTo>
                    <a:lnTo>
                      <a:pt x="323" y="40"/>
                    </a:lnTo>
                    <a:lnTo>
                      <a:pt x="325" y="40"/>
                    </a:lnTo>
                    <a:lnTo>
                      <a:pt x="327" y="41"/>
                    </a:lnTo>
                    <a:lnTo>
                      <a:pt x="328" y="41"/>
                    </a:lnTo>
                    <a:lnTo>
                      <a:pt x="330" y="41"/>
                    </a:lnTo>
                    <a:lnTo>
                      <a:pt x="336" y="42"/>
                    </a:lnTo>
                    <a:lnTo>
                      <a:pt x="339" y="42"/>
                    </a:lnTo>
                    <a:lnTo>
                      <a:pt x="339" y="41"/>
                    </a:lnTo>
                    <a:lnTo>
                      <a:pt x="339" y="39"/>
                    </a:lnTo>
                    <a:lnTo>
                      <a:pt x="339" y="37"/>
                    </a:lnTo>
                    <a:lnTo>
                      <a:pt x="340" y="35"/>
                    </a:lnTo>
                    <a:lnTo>
                      <a:pt x="340" y="30"/>
                    </a:lnTo>
                    <a:lnTo>
                      <a:pt x="340" y="21"/>
                    </a:lnTo>
                    <a:lnTo>
                      <a:pt x="341" y="16"/>
                    </a:lnTo>
                    <a:lnTo>
                      <a:pt x="341" y="11"/>
                    </a:lnTo>
                    <a:lnTo>
                      <a:pt x="341" y="4"/>
                    </a:lnTo>
                    <a:lnTo>
                      <a:pt x="341" y="2"/>
                    </a:lnTo>
                    <a:lnTo>
                      <a:pt x="341" y="1"/>
                    </a:lnTo>
                    <a:lnTo>
                      <a:pt x="342" y="1"/>
                    </a:lnTo>
                    <a:lnTo>
                      <a:pt x="342" y="0"/>
                    </a:lnTo>
                    <a:lnTo>
                      <a:pt x="343" y="0"/>
                    </a:lnTo>
                    <a:lnTo>
                      <a:pt x="348" y="1"/>
                    </a:lnTo>
                    <a:lnTo>
                      <a:pt x="349" y="1"/>
                    </a:lnTo>
                    <a:lnTo>
                      <a:pt x="350" y="1"/>
                    </a:lnTo>
                    <a:lnTo>
                      <a:pt x="351" y="1"/>
                    </a:lnTo>
                    <a:lnTo>
                      <a:pt x="354" y="1"/>
                    </a:lnTo>
                    <a:lnTo>
                      <a:pt x="355" y="1"/>
                    </a:lnTo>
                    <a:lnTo>
                      <a:pt x="356" y="1"/>
                    </a:lnTo>
                    <a:lnTo>
                      <a:pt x="360" y="1"/>
                    </a:lnTo>
                    <a:lnTo>
                      <a:pt x="362" y="1"/>
                    </a:lnTo>
                    <a:lnTo>
                      <a:pt x="368" y="1"/>
                    </a:lnTo>
                    <a:lnTo>
                      <a:pt x="369" y="1"/>
                    </a:lnTo>
                    <a:lnTo>
                      <a:pt x="371" y="1"/>
                    </a:lnTo>
                    <a:lnTo>
                      <a:pt x="377" y="1"/>
                    </a:lnTo>
                    <a:lnTo>
                      <a:pt x="378" y="1"/>
                    </a:lnTo>
                    <a:lnTo>
                      <a:pt x="378" y="2"/>
                    </a:lnTo>
                    <a:lnTo>
                      <a:pt x="378" y="4"/>
                    </a:lnTo>
                    <a:lnTo>
                      <a:pt x="378" y="5"/>
                    </a:lnTo>
                    <a:lnTo>
                      <a:pt x="378" y="6"/>
                    </a:lnTo>
                    <a:lnTo>
                      <a:pt x="378" y="8"/>
                    </a:lnTo>
                    <a:lnTo>
                      <a:pt x="378" y="9"/>
                    </a:lnTo>
                    <a:lnTo>
                      <a:pt x="378" y="14"/>
                    </a:lnTo>
                    <a:lnTo>
                      <a:pt x="378" y="15"/>
                    </a:lnTo>
                    <a:lnTo>
                      <a:pt x="377" y="18"/>
                    </a:lnTo>
                    <a:lnTo>
                      <a:pt x="377" y="19"/>
                    </a:lnTo>
                    <a:lnTo>
                      <a:pt x="377" y="20"/>
                    </a:lnTo>
                    <a:lnTo>
                      <a:pt x="377" y="22"/>
                    </a:lnTo>
                    <a:lnTo>
                      <a:pt x="377" y="23"/>
                    </a:lnTo>
                    <a:lnTo>
                      <a:pt x="377" y="25"/>
                    </a:lnTo>
                    <a:lnTo>
                      <a:pt x="377" y="29"/>
                    </a:lnTo>
                    <a:lnTo>
                      <a:pt x="377" y="32"/>
                    </a:lnTo>
                    <a:lnTo>
                      <a:pt x="377" y="34"/>
                    </a:lnTo>
                    <a:lnTo>
                      <a:pt x="376" y="35"/>
                    </a:lnTo>
                    <a:lnTo>
                      <a:pt x="376" y="36"/>
                    </a:lnTo>
                    <a:lnTo>
                      <a:pt x="376" y="40"/>
                    </a:lnTo>
                    <a:lnTo>
                      <a:pt x="376" y="41"/>
                    </a:lnTo>
                    <a:lnTo>
                      <a:pt x="379" y="41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16" name="Freeform 85">
                <a:extLst>
                  <a:ext uri="{FF2B5EF4-FFF2-40B4-BE49-F238E27FC236}">
                    <a16:creationId xmlns:a16="http://schemas.microsoft.com/office/drawing/2014/main" id="{C97486F3-DF25-40EB-F58E-75B15A356A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8371" y="1861394"/>
                <a:ext cx="792163" cy="1071563"/>
              </a:xfrm>
              <a:custGeom>
                <a:avLst/>
                <a:gdLst>
                  <a:gd name="T0" fmla="*/ 131 w 499"/>
                  <a:gd name="T1" fmla="*/ 40 h 675"/>
                  <a:gd name="T2" fmla="*/ 162 w 499"/>
                  <a:gd name="T3" fmla="*/ 77 h 675"/>
                  <a:gd name="T4" fmla="*/ 203 w 499"/>
                  <a:gd name="T5" fmla="*/ 82 h 675"/>
                  <a:gd name="T6" fmla="*/ 221 w 499"/>
                  <a:gd name="T7" fmla="*/ 114 h 675"/>
                  <a:gd name="T8" fmla="*/ 220 w 499"/>
                  <a:gd name="T9" fmla="*/ 149 h 675"/>
                  <a:gd name="T10" fmla="*/ 318 w 499"/>
                  <a:gd name="T11" fmla="*/ 284 h 675"/>
                  <a:gd name="T12" fmla="*/ 355 w 499"/>
                  <a:gd name="T13" fmla="*/ 333 h 675"/>
                  <a:gd name="T14" fmla="*/ 341 w 499"/>
                  <a:gd name="T15" fmla="*/ 340 h 675"/>
                  <a:gd name="T16" fmla="*/ 321 w 499"/>
                  <a:gd name="T17" fmla="*/ 348 h 675"/>
                  <a:gd name="T18" fmla="*/ 306 w 499"/>
                  <a:gd name="T19" fmla="*/ 355 h 675"/>
                  <a:gd name="T20" fmla="*/ 306 w 499"/>
                  <a:gd name="T21" fmla="*/ 413 h 675"/>
                  <a:gd name="T22" fmla="*/ 348 w 499"/>
                  <a:gd name="T23" fmla="*/ 414 h 675"/>
                  <a:gd name="T24" fmla="*/ 377 w 499"/>
                  <a:gd name="T25" fmla="*/ 413 h 675"/>
                  <a:gd name="T26" fmla="*/ 363 w 499"/>
                  <a:gd name="T27" fmla="*/ 438 h 675"/>
                  <a:gd name="T28" fmla="*/ 433 w 499"/>
                  <a:gd name="T29" fmla="*/ 444 h 675"/>
                  <a:gd name="T30" fmla="*/ 480 w 499"/>
                  <a:gd name="T31" fmla="*/ 440 h 675"/>
                  <a:gd name="T32" fmla="*/ 495 w 499"/>
                  <a:gd name="T33" fmla="*/ 488 h 675"/>
                  <a:gd name="T34" fmla="*/ 476 w 499"/>
                  <a:gd name="T35" fmla="*/ 514 h 675"/>
                  <a:gd name="T36" fmla="*/ 497 w 499"/>
                  <a:gd name="T37" fmla="*/ 532 h 675"/>
                  <a:gd name="T38" fmla="*/ 468 w 499"/>
                  <a:gd name="T39" fmla="*/ 580 h 675"/>
                  <a:gd name="T40" fmla="*/ 428 w 499"/>
                  <a:gd name="T41" fmla="*/ 637 h 675"/>
                  <a:gd name="T42" fmla="*/ 407 w 499"/>
                  <a:gd name="T43" fmla="*/ 656 h 675"/>
                  <a:gd name="T44" fmla="*/ 356 w 499"/>
                  <a:gd name="T45" fmla="*/ 656 h 675"/>
                  <a:gd name="T46" fmla="*/ 327 w 499"/>
                  <a:gd name="T47" fmla="*/ 675 h 675"/>
                  <a:gd name="T48" fmla="*/ 302 w 499"/>
                  <a:gd name="T49" fmla="*/ 670 h 675"/>
                  <a:gd name="T50" fmla="*/ 301 w 499"/>
                  <a:gd name="T51" fmla="*/ 639 h 675"/>
                  <a:gd name="T52" fmla="*/ 267 w 499"/>
                  <a:gd name="T53" fmla="*/ 621 h 675"/>
                  <a:gd name="T54" fmla="*/ 230 w 499"/>
                  <a:gd name="T55" fmla="*/ 630 h 675"/>
                  <a:gd name="T56" fmla="*/ 213 w 499"/>
                  <a:gd name="T57" fmla="*/ 662 h 675"/>
                  <a:gd name="T58" fmla="*/ 168 w 499"/>
                  <a:gd name="T59" fmla="*/ 662 h 675"/>
                  <a:gd name="T60" fmla="*/ 130 w 499"/>
                  <a:gd name="T61" fmla="*/ 663 h 675"/>
                  <a:gd name="T62" fmla="*/ 83 w 499"/>
                  <a:gd name="T63" fmla="*/ 657 h 675"/>
                  <a:gd name="T64" fmla="*/ 74 w 499"/>
                  <a:gd name="T65" fmla="*/ 628 h 675"/>
                  <a:gd name="T66" fmla="*/ 56 w 499"/>
                  <a:gd name="T67" fmla="*/ 608 h 675"/>
                  <a:gd name="T68" fmla="*/ 42 w 499"/>
                  <a:gd name="T69" fmla="*/ 570 h 675"/>
                  <a:gd name="T70" fmla="*/ 40 w 499"/>
                  <a:gd name="T71" fmla="*/ 545 h 675"/>
                  <a:gd name="T72" fmla="*/ 106 w 499"/>
                  <a:gd name="T73" fmla="*/ 529 h 675"/>
                  <a:gd name="T74" fmla="*/ 151 w 499"/>
                  <a:gd name="T75" fmla="*/ 529 h 675"/>
                  <a:gd name="T76" fmla="*/ 203 w 499"/>
                  <a:gd name="T77" fmla="*/ 528 h 675"/>
                  <a:gd name="T78" fmla="*/ 234 w 499"/>
                  <a:gd name="T79" fmla="*/ 509 h 675"/>
                  <a:gd name="T80" fmla="*/ 232 w 499"/>
                  <a:gd name="T81" fmla="*/ 467 h 675"/>
                  <a:gd name="T82" fmla="*/ 232 w 499"/>
                  <a:gd name="T83" fmla="*/ 444 h 675"/>
                  <a:gd name="T84" fmla="*/ 232 w 499"/>
                  <a:gd name="T85" fmla="*/ 400 h 675"/>
                  <a:gd name="T86" fmla="*/ 209 w 499"/>
                  <a:gd name="T87" fmla="*/ 378 h 675"/>
                  <a:gd name="T88" fmla="*/ 194 w 499"/>
                  <a:gd name="T89" fmla="*/ 356 h 675"/>
                  <a:gd name="T90" fmla="*/ 160 w 499"/>
                  <a:gd name="T91" fmla="*/ 341 h 675"/>
                  <a:gd name="T92" fmla="*/ 155 w 499"/>
                  <a:gd name="T93" fmla="*/ 300 h 675"/>
                  <a:gd name="T94" fmla="*/ 154 w 499"/>
                  <a:gd name="T95" fmla="*/ 252 h 675"/>
                  <a:gd name="T96" fmla="*/ 131 w 499"/>
                  <a:gd name="T97" fmla="*/ 228 h 675"/>
                  <a:gd name="T98" fmla="*/ 116 w 499"/>
                  <a:gd name="T99" fmla="*/ 205 h 675"/>
                  <a:gd name="T100" fmla="*/ 77 w 499"/>
                  <a:gd name="T101" fmla="*/ 190 h 675"/>
                  <a:gd name="T102" fmla="*/ 77 w 499"/>
                  <a:gd name="T103" fmla="*/ 166 h 675"/>
                  <a:gd name="T104" fmla="*/ 64 w 499"/>
                  <a:gd name="T105" fmla="*/ 152 h 675"/>
                  <a:gd name="T106" fmla="*/ 19 w 499"/>
                  <a:gd name="T107" fmla="*/ 151 h 675"/>
                  <a:gd name="T108" fmla="*/ 0 w 499"/>
                  <a:gd name="T109" fmla="*/ 141 h 675"/>
                  <a:gd name="T110" fmla="*/ 19 w 499"/>
                  <a:gd name="T111" fmla="*/ 102 h 675"/>
                  <a:gd name="T112" fmla="*/ 37 w 499"/>
                  <a:gd name="T113" fmla="*/ 68 h 675"/>
                  <a:gd name="T114" fmla="*/ 28 w 499"/>
                  <a:gd name="T115" fmla="*/ 38 h 675"/>
                  <a:gd name="T116" fmla="*/ 33 w 499"/>
                  <a:gd name="T117" fmla="*/ 20 h 675"/>
                  <a:gd name="T118" fmla="*/ 65 w 499"/>
                  <a:gd name="T119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99" h="675">
                    <a:moveTo>
                      <a:pt x="90" y="0"/>
                    </a:moveTo>
                    <a:lnTo>
                      <a:pt x="91" y="0"/>
                    </a:lnTo>
                    <a:lnTo>
                      <a:pt x="92" y="0"/>
                    </a:lnTo>
                    <a:lnTo>
                      <a:pt x="97" y="0"/>
                    </a:lnTo>
                    <a:lnTo>
                      <a:pt x="99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3" y="0"/>
                    </a:lnTo>
                    <a:lnTo>
                      <a:pt x="105" y="3"/>
                    </a:lnTo>
                    <a:lnTo>
                      <a:pt x="112" y="13"/>
                    </a:lnTo>
                    <a:lnTo>
                      <a:pt x="113" y="14"/>
                    </a:lnTo>
                    <a:lnTo>
                      <a:pt x="117" y="17"/>
                    </a:lnTo>
                    <a:lnTo>
                      <a:pt x="119" y="22"/>
                    </a:lnTo>
                    <a:lnTo>
                      <a:pt x="121" y="26"/>
                    </a:lnTo>
                    <a:lnTo>
                      <a:pt x="126" y="30"/>
                    </a:lnTo>
                    <a:lnTo>
                      <a:pt x="128" y="35"/>
                    </a:lnTo>
                    <a:lnTo>
                      <a:pt x="130" y="38"/>
                    </a:lnTo>
                    <a:lnTo>
                      <a:pt x="131" y="40"/>
                    </a:lnTo>
                    <a:lnTo>
                      <a:pt x="131" y="41"/>
                    </a:lnTo>
                    <a:lnTo>
                      <a:pt x="131" y="43"/>
                    </a:lnTo>
                    <a:lnTo>
                      <a:pt x="132" y="43"/>
                    </a:lnTo>
                    <a:lnTo>
                      <a:pt x="133" y="43"/>
                    </a:lnTo>
                    <a:lnTo>
                      <a:pt x="134" y="43"/>
                    </a:lnTo>
                    <a:lnTo>
                      <a:pt x="135" y="44"/>
                    </a:lnTo>
                    <a:lnTo>
                      <a:pt x="137" y="44"/>
                    </a:lnTo>
                    <a:lnTo>
                      <a:pt x="137" y="45"/>
                    </a:lnTo>
                    <a:lnTo>
                      <a:pt x="138" y="45"/>
                    </a:lnTo>
                    <a:lnTo>
                      <a:pt x="138" y="47"/>
                    </a:lnTo>
                    <a:lnTo>
                      <a:pt x="139" y="48"/>
                    </a:lnTo>
                    <a:lnTo>
                      <a:pt x="141" y="51"/>
                    </a:lnTo>
                    <a:lnTo>
                      <a:pt x="148" y="61"/>
                    </a:lnTo>
                    <a:lnTo>
                      <a:pt x="152" y="65"/>
                    </a:lnTo>
                    <a:lnTo>
                      <a:pt x="159" y="76"/>
                    </a:lnTo>
                    <a:lnTo>
                      <a:pt x="160" y="77"/>
                    </a:lnTo>
                    <a:lnTo>
                      <a:pt x="161" y="77"/>
                    </a:lnTo>
                    <a:lnTo>
                      <a:pt x="162" y="77"/>
                    </a:lnTo>
                    <a:lnTo>
                      <a:pt x="165" y="78"/>
                    </a:lnTo>
                    <a:lnTo>
                      <a:pt x="167" y="78"/>
                    </a:lnTo>
                    <a:lnTo>
                      <a:pt x="168" y="78"/>
                    </a:lnTo>
                    <a:lnTo>
                      <a:pt x="169" y="78"/>
                    </a:lnTo>
                    <a:lnTo>
                      <a:pt x="170" y="78"/>
                    </a:lnTo>
                    <a:lnTo>
                      <a:pt x="177" y="79"/>
                    </a:lnTo>
                    <a:lnTo>
                      <a:pt x="182" y="79"/>
                    </a:lnTo>
                    <a:lnTo>
                      <a:pt x="184" y="79"/>
                    </a:lnTo>
                    <a:lnTo>
                      <a:pt x="186" y="79"/>
                    </a:lnTo>
                    <a:lnTo>
                      <a:pt x="187" y="79"/>
                    </a:lnTo>
                    <a:lnTo>
                      <a:pt x="188" y="79"/>
                    </a:lnTo>
                    <a:lnTo>
                      <a:pt x="192" y="81"/>
                    </a:lnTo>
                    <a:lnTo>
                      <a:pt x="193" y="81"/>
                    </a:lnTo>
                    <a:lnTo>
                      <a:pt x="194" y="81"/>
                    </a:lnTo>
                    <a:lnTo>
                      <a:pt x="196" y="81"/>
                    </a:lnTo>
                    <a:lnTo>
                      <a:pt x="197" y="81"/>
                    </a:lnTo>
                    <a:lnTo>
                      <a:pt x="199" y="81"/>
                    </a:lnTo>
                    <a:lnTo>
                      <a:pt x="203" y="82"/>
                    </a:lnTo>
                    <a:lnTo>
                      <a:pt x="204" y="82"/>
                    </a:lnTo>
                    <a:lnTo>
                      <a:pt x="206" y="82"/>
                    </a:lnTo>
                    <a:lnTo>
                      <a:pt x="207" y="82"/>
                    </a:lnTo>
                    <a:lnTo>
                      <a:pt x="209" y="82"/>
                    </a:lnTo>
                    <a:lnTo>
                      <a:pt x="210" y="82"/>
                    </a:lnTo>
                    <a:lnTo>
                      <a:pt x="211" y="82"/>
                    </a:lnTo>
                    <a:lnTo>
                      <a:pt x="214" y="82"/>
                    </a:lnTo>
                    <a:lnTo>
                      <a:pt x="218" y="83"/>
                    </a:lnTo>
                    <a:lnTo>
                      <a:pt x="221" y="83"/>
                    </a:lnTo>
                    <a:lnTo>
                      <a:pt x="221" y="84"/>
                    </a:lnTo>
                    <a:lnTo>
                      <a:pt x="221" y="85"/>
                    </a:lnTo>
                    <a:lnTo>
                      <a:pt x="221" y="91"/>
                    </a:lnTo>
                    <a:lnTo>
                      <a:pt x="221" y="92"/>
                    </a:lnTo>
                    <a:lnTo>
                      <a:pt x="221" y="98"/>
                    </a:lnTo>
                    <a:lnTo>
                      <a:pt x="221" y="100"/>
                    </a:lnTo>
                    <a:lnTo>
                      <a:pt x="221" y="105"/>
                    </a:lnTo>
                    <a:lnTo>
                      <a:pt x="221" y="106"/>
                    </a:lnTo>
                    <a:lnTo>
                      <a:pt x="221" y="114"/>
                    </a:lnTo>
                    <a:lnTo>
                      <a:pt x="221" y="116"/>
                    </a:lnTo>
                    <a:lnTo>
                      <a:pt x="222" y="118"/>
                    </a:lnTo>
                    <a:lnTo>
                      <a:pt x="222" y="120"/>
                    </a:lnTo>
                    <a:lnTo>
                      <a:pt x="222" y="121"/>
                    </a:lnTo>
                    <a:lnTo>
                      <a:pt x="222" y="124"/>
                    </a:lnTo>
                    <a:lnTo>
                      <a:pt x="222" y="132"/>
                    </a:lnTo>
                    <a:lnTo>
                      <a:pt x="222" y="134"/>
                    </a:lnTo>
                    <a:lnTo>
                      <a:pt x="222" y="135"/>
                    </a:lnTo>
                    <a:lnTo>
                      <a:pt x="222" y="139"/>
                    </a:lnTo>
                    <a:lnTo>
                      <a:pt x="222" y="141"/>
                    </a:lnTo>
                    <a:lnTo>
                      <a:pt x="222" y="142"/>
                    </a:lnTo>
                    <a:lnTo>
                      <a:pt x="222" y="144"/>
                    </a:lnTo>
                    <a:lnTo>
                      <a:pt x="222" y="145"/>
                    </a:lnTo>
                    <a:lnTo>
                      <a:pt x="222" y="146"/>
                    </a:lnTo>
                    <a:lnTo>
                      <a:pt x="221" y="147"/>
                    </a:lnTo>
                    <a:lnTo>
                      <a:pt x="221" y="148"/>
                    </a:lnTo>
                    <a:lnTo>
                      <a:pt x="220" y="148"/>
                    </a:lnTo>
                    <a:lnTo>
                      <a:pt x="220" y="149"/>
                    </a:lnTo>
                    <a:lnTo>
                      <a:pt x="218" y="151"/>
                    </a:lnTo>
                    <a:lnTo>
                      <a:pt x="220" y="153"/>
                    </a:lnTo>
                    <a:lnTo>
                      <a:pt x="225" y="160"/>
                    </a:lnTo>
                    <a:lnTo>
                      <a:pt x="239" y="180"/>
                    </a:lnTo>
                    <a:lnTo>
                      <a:pt x="251" y="195"/>
                    </a:lnTo>
                    <a:lnTo>
                      <a:pt x="252" y="196"/>
                    </a:lnTo>
                    <a:lnTo>
                      <a:pt x="260" y="207"/>
                    </a:lnTo>
                    <a:lnTo>
                      <a:pt x="267" y="216"/>
                    </a:lnTo>
                    <a:lnTo>
                      <a:pt x="273" y="223"/>
                    </a:lnTo>
                    <a:lnTo>
                      <a:pt x="279" y="231"/>
                    </a:lnTo>
                    <a:lnTo>
                      <a:pt x="280" y="233"/>
                    </a:lnTo>
                    <a:lnTo>
                      <a:pt x="293" y="250"/>
                    </a:lnTo>
                    <a:lnTo>
                      <a:pt x="294" y="251"/>
                    </a:lnTo>
                    <a:lnTo>
                      <a:pt x="295" y="252"/>
                    </a:lnTo>
                    <a:lnTo>
                      <a:pt x="307" y="268"/>
                    </a:lnTo>
                    <a:lnTo>
                      <a:pt x="309" y="272"/>
                    </a:lnTo>
                    <a:lnTo>
                      <a:pt x="315" y="280"/>
                    </a:lnTo>
                    <a:lnTo>
                      <a:pt x="318" y="284"/>
                    </a:lnTo>
                    <a:lnTo>
                      <a:pt x="321" y="287"/>
                    </a:lnTo>
                    <a:lnTo>
                      <a:pt x="325" y="292"/>
                    </a:lnTo>
                    <a:lnTo>
                      <a:pt x="327" y="295"/>
                    </a:lnTo>
                    <a:lnTo>
                      <a:pt x="330" y="300"/>
                    </a:lnTo>
                    <a:lnTo>
                      <a:pt x="332" y="301"/>
                    </a:lnTo>
                    <a:lnTo>
                      <a:pt x="334" y="304"/>
                    </a:lnTo>
                    <a:lnTo>
                      <a:pt x="335" y="306"/>
                    </a:lnTo>
                    <a:lnTo>
                      <a:pt x="337" y="308"/>
                    </a:lnTo>
                    <a:lnTo>
                      <a:pt x="337" y="309"/>
                    </a:lnTo>
                    <a:lnTo>
                      <a:pt x="340" y="312"/>
                    </a:lnTo>
                    <a:lnTo>
                      <a:pt x="341" y="314"/>
                    </a:lnTo>
                    <a:lnTo>
                      <a:pt x="343" y="316"/>
                    </a:lnTo>
                    <a:lnTo>
                      <a:pt x="344" y="318"/>
                    </a:lnTo>
                    <a:lnTo>
                      <a:pt x="348" y="322"/>
                    </a:lnTo>
                    <a:lnTo>
                      <a:pt x="348" y="323"/>
                    </a:lnTo>
                    <a:lnTo>
                      <a:pt x="351" y="327"/>
                    </a:lnTo>
                    <a:lnTo>
                      <a:pt x="355" y="332"/>
                    </a:lnTo>
                    <a:lnTo>
                      <a:pt x="355" y="333"/>
                    </a:lnTo>
                    <a:lnTo>
                      <a:pt x="358" y="336"/>
                    </a:lnTo>
                    <a:lnTo>
                      <a:pt x="361" y="340"/>
                    </a:lnTo>
                    <a:lnTo>
                      <a:pt x="360" y="340"/>
                    </a:lnTo>
                    <a:lnTo>
                      <a:pt x="358" y="340"/>
                    </a:lnTo>
                    <a:lnTo>
                      <a:pt x="357" y="340"/>
                    </a:lnTo>
                    <a:lnTo>
                      <a:pt x="356" y="340"/>
                    </a:lnTo>
                    <a:lnTo>
                      <a:pt x="355" y="340"/>
                    </a:lnTo>
                    <a:lnTo>
                      <a:pt x="354" y="340"/>
                    </a:lnTo>
                    <a:lnTo>
                      <a:pt x="353" y="340"/>
                    </a:lnTo>
                    <a:lnTo>
                      <a:pt x="351" y="340"/>
                    </a:lnTo>
                    <a:lnTo>
                      <a:pt x="350" y="340"/>
                    </a:lnTo>
                    <a:lnTo>
                      <a:pt x="349" y="340"/>
                    </a:lnTo>
                    <a:lnTo>
                      <a:pt x="347" y="340"/>
                    </a:lnTo>
                    <a:lnTo>
                      <a:pt x="346" y="340"/>
                    </a:lnTo>
                    <a:lnTo>
                      <a:pt x="344" y="340"/>
                    </a:lnTo>
                    <a:lnTo>
                      <a:pt x="343" y="340"/>
                    </a:lnTo>
                    <a:lnTo>
                      <a:pt x="342" y="340"/>
                    </a:lnTo>
                    <a:lnTo>
                      <a:pt x="341" y="340"/>
                    </a:lnTo>
                    <a:lnTo>
                      <a:pt x="340" y="341"/>
                    </a:lnTo>
                    <a:lnTo>
                      <a:pt x="335" y="341"/>
                    </a:lnTo>
                    <a:lnTo>
                      <a:pt x="334" y="341"/>
                    </a:lnTo>
                    <a:lnTo>
                      <a:pt x="333" y="341"/>
                    </a:lnTo>
                    <a:lnTo>
                      <a:pt x="330" y="341"/>
                    </a:lnTo>
                    <a:lnTo>
                      <a:pt x="329" y="341"/>
                    </a:lnTo>
                    <a:lnTo>
                      <a:pt x="328" y="341"/>
                    </a:lnTo>
                    <a:lnTo>
                      <a:pt x="327" y="341"/>
                    </a:lnTo>
                    <a:lnTo>
                      <a:pt x="326" y="341"/>
                    </a:lnTo>
                    <a:lnTo>
                      <a:pt x="325" y="341"/>
                    </a:lnTo>
                    <a:lnTo>
                      <a:pt x="323" y="341"/>
                    </a:lnTo>
                    <a:lnTo>
                      <a:pt x="323" y="342"/>
                    </a:lnTo>
                    <a:lnTo>
                      <a:pt x="323" y="343"/>
                    </a:lnTo>
                    <a:lnTo>
                      <a:pt x="322" y="343"/>
                    </a:lnTo>
                    <a:lnTo>
                      <a:pt x="322" y="344"/>
                    </a:lnTo>
                    <a:lnTo>
                      <a:pt x="322" y="347"/>
                    </a:lnTo>
                    <a:lnTo>
                      <a:pt x="322" y="348"/>
                    </a:lnTo>
                    <a:lnTo>
                      <a:pt x="321" y="348"/>
                    </a:lnTo>
                    <a:lnTo>
                      <a:pt x="320" y="348"/>
                    </a:lnTo>
                    <a:lnTo>
                      <a:pt x="319" y="348"/>
                    </a:lnTo>
                    <a:lnTo>
                      <a:pt x="316" y="348"/>
                    </a:lnTo>
                    <a:lnTo>
                      <a:pt x="315" y="348"/>
                    </a:lnTo>
                    <a:lnTo>
                      <a:pt x="314" y="348"/>
                    </a:lnTo>
                    <a:lnTo>
                      <a:pt x="313" y="348"/>
                    </a:lnTo>
                    <a:lnTo>
                      <a:pt x="312" y="348"/>
                    </a:lnTo>
                    <a:lnTo>
                      <a:pt x="311" y="348"/>
                    </a:lnTo>
                    <a:lnTo>
                      <a:pt x="309" y="349"/>
                    </a:lnTo>
                    <a:lnTo>
                      <a:pt x="308" y="348"/>
                    </a:lnTo>
                    <a:lnTo>
                      <a:pt x="307" y="348"/>
                    </a:lnTo>
                    <a:lnTo>
                      <a:pt x="306" y="348"/>
                    </a:lnTo>
                    <a:lnTo>
                      <a:pt x="306" y="349"/>
                    </a:lnTo>
                    <a:lnTo>
                      <a:pt x="306" y="350"/>
                    </a:lnTo>
                    <a:lnTo>
                      <a:pt x="306" y="351"/>
                    </a:lnTo>
                    <a:lnTo>
                      <a:pt x="306" y="353"/>
                    </a:lnTo>
                    <a:lnTo>
                      <a:pt x="306" y="354"/>
                    </a:lnTo>
                    <a:lnTo>
                      <a:pt x="306" y="355"/>
                    </a:lnTo>
                    <a:lnTo>
                      <a:pt x="306" y="356"/>
                    </a:lnTo>
                    <a:lnTo>
                      <a:pt x="306" y="360"/>
                    </a:lnTo>
                    <a:lnTo>
                      <a:pt x="306" y="361"/>
                    </a:lnTo>
                    <a:lnTo>
                      <a:pt x="306" y="362"/>
                    </a:lnTo>
                    <a:lnTo>
                      <a:pt x="306" y="367"/>
                    </a:lnTo>
                    <a:lnTo>
                      <a:pt x="306" y="369"/>
                    </a:lnTo>
                    <a:lnTo>
                      <a:pt x="306" y="370"/>
                    </a:lnTo>
                    <a:lnTo>
                      <a:pt x="306" y="374"/>
                    </a:lnTo>
                    <a:lnTo>
                      <a:pt x="306" y="378"/>
                    </a:lnTo>
                    <a:lnTo>
                      <a:pt x="306" y="382"/>
                    </a:lnTo>
                    <a:lnTo>
                      <a:pt x="306" y="383"/>
                    </a:lnTo>
                    <a:lnTo>
                      <a:pt x="306" y="391"/>
                    </a:lnTo>
                    <a:lnTo>
                      <a:pt x="306" y="395"/>
                    </a:lnTo>
                    <a:lnTo>
                      <a:pt x="306" y="397"/>
                    </a:lnTo>
                    <a:lnTo>
                      <a:pt x="306" y="404"/>
                    </a:lnTo>
                    <a:lnTo>
                      <a:pt x="306" y="405"/>
                    </a:lnTo>
                    <a:lnTo>
                      <a:pt x="306" y="407"/>
                    </a:lnTo>
                    <a:lnTo>
                      <a:pt x="306" y="413"/>
                    </a:lnTo>
                    <a:lnTo>
                      <a:pt x="306" y="416"/>
                    </a:lnTo>
                    <a:lnTo>
                      <a:pt x="308" y="416"/>
                    </a:lnTo>
                    <a:lnTo>
                      <a:pt x="315" y="414"/>
                    </a:lnTo>
                    <a:lnTo>
                      <a:pt x="318" y="414"/>
                    </a:lnTo>
                    <a:lnTo>
                      <a:pt x="321" y="414"/>
                    </a:lnTo>
                    <a:lnTo>
                      <a:pt x="329" y="414"/>
                    </a:lnTo>
                    <a:lnTo>
                      <a:pt x="333" y="414"/>
                    </a:lnTo>
                    <a:lnTo>
                      <a:pt x="335" y="414"/>
                    </a:lnTo>
                    <a:lnTo>
                      <a:pt x="336" y="414"/>
                    </a:lnTo>
                    <a:lnTo>
                      <a:pt x="337" y="414"/>
                    </a:lnTo>
                    <a:lnTo>
                      <a:pt x="339" y="414"/>
                    </a:lnTo>
                    <a:lnTo>
                      <a:pt x="340" y="414"/>
                    </a:lnTo>
                    <a:lnTo>
                      <a:pt x="341" y="414"/>
                    </a:lnTo>
                    <a:lnTo>
                      <a:pt x="342" y="414"/>
                    </a:lnTo>
                    <a:lnTo>
                      <a:pt x="343" y="414"/>
                    </a:lnTo>
                    <a:lnTo>
                      <a:pt x="344" y="414"/>
                    </a:lnTo>
                    <a:lnTo>
                      <a:pt x="346" y="414"/>
                    </a:lnTo>
                    <a:lnTo>
                      <a:pt x="348" y="414"/>
                    </a:lnTo>
                    <a:lnTo>
                      <a:pt x="349" y="414"/>
                    </a:lnTo>
                    <a:lnTo>
                      <a:pt x="351" y="413"/>
                    </a:lnTo>
                    <a:lnTo>
                      <a:pt x="353" y="413"/>
                    </a:lnTo>
                    <a:lnTo>
                      <a:pt x="355" y="413"/>
                    </a:lnTo>
                    <a:lnTo>
                      <a:pt x="356" y="413"/>
                    </a:lnTo>
                    <a:lnTo>
                      <a:pt x="357" y="413"/>
                    </a:lnTo>
                    <a:lnTo>
                      <a:pt x="360" y="413"/>
                    </a:lnTo>
                    <a:lnTo>
                      <a:pt x="361" y="413"/>
                    </a:lnTo>
                    <a:lnTo>
                      <a:pt x="362" y="413"/>
                    </a:lnTo>
                    <a:lnTo>
                      <a:pt x="364" y="413"/>
                    </a:lnTo>
                    <a:lnTo>
                      <a:pt x="365" y="413"/>
                    </a:lnTo>
                    <a:lnTo>
                      <a:pt x="368" y="413"/>
                    </a:lnTo>
                    <a:lnTo>
                      <a:pt x="369" y="413"/>
                    </a:lnTo>
                    <a:lnTo>
                      <a:pt x="370" y="413"/>
                    </a:lnTo>
                    <a:lnTo>
                      <a:pt x="372" y="413"/>
                    </a:lnTo>
                    <a:lnTo>
                      <a:pt x="374" y="413"/>
                    </a:lnTo>
                    <a:lnTo>
                      <a:pt x="375" y="413"/>
                    </a:lnTo>
                    <a:lnTo>
                      <a:pt x="377" y="413"/>
                    </a:lnTo>
                    <a:lnTo>
                      <a:pt x="378" y="413"/>
                    </a:lnTo>
                    <a:lnTo>
                      <a:pt x="381" y="413"/>
                    </a:lnTo>
                    <a:lnTo>
                      <a:pt x="381" y="416"/>
                    </a:lnTo>
                    <a:lnTo>
                      <a:pt x="381" y="423"/>
                    </a:lnTo>
                    <a:lnTo>
                      <a:pt x="382" y="423"/>
                    </a:lnTo>
                    <a:lnTo>
                      <a:pt x="381" y="425"/>
                    </a:lnTo>
                    <a:lnTo>
                      <a:pt x="382" y="426"/>
                    </a:lnTo>
                    <a:lnTo>
                      <a:pt x="382" y="431"/>
                    </a:lnTo>
                    <a:lnTo>
                      <a:pt x="382" y="432"/>
                    </a:lnTo>
                    <a:lnTo>
                      <a:pt x="381" y="432"/>
                    </a:lnTo>
                    <a:lnTo>
                      <a:pt x="378" y="432"/>
                    </a:lnTo>
                    <a:lnTo>
                      <a:pt x="377" y="432"/>
                    </a:lnTo>
                    <a:lnTo>
                      <a:pt x="375" y="432"/>
                    </a:lnTo>
                    <a:lnTo>
                      <a:pt x="368" y="433"/>
                    </a:lnTo>
                    <a:lnTo>
                      <a:pt x="365" y="433"/>
                    </a:lnTo>
                    <a:lnTo>
                      <a:pt x="363" y="433"/>
                    </a:lnTo>
                    <a:lnTo>
                      <a:pt x="363" y="437"/>
                    </a:lnTo>
                    <a:lnTo>
                      <a:pt x="363" y="438"/>
                    </a:lnTo>
                    <a:lnTo>
                      <a:pt x="363" y="439"/>
                    </a:lnTo>
                    <a:lnTo>
                      <a:pt x="364" y="439"/>
                    </a:lnTo>
                    <a:lnTo>
                      <a:pt x="369" y="439"/>
                    </a:lnTo>
                    <a:lnTo>
                      <a:pt x="370" y="439"/>
                    </a:lnTo>
                    <a:lnTo>
                      <a:pt x="375" y="439"/>
                    </a:lnTo>
                    <a:lnTo>
                      <a:pt x="378" y="439"/>
                    </a:lnTo>
                    <a:lnTo>
                      <a:pt x="382" y="439"/>
                    </a:lnTo>
                    <a:lnTo>
                      <a:pt x="385" y="440"/>
                    </a:lnTo>
                    <a:lnTo>
                      <a:pt x="393" y="442"/>
                    </a:lnTo>
                    <a:lnTo>
                      <a:pt x="398" y="444"/>
                    </a:lnTo>
                    <a:lnTo>
                      <a:pt x="402" y="444"/>
                    </a:lnTo>
                    <a:lnTo>
                      <a:pt x="405" y="444"/>
                    </a:lnTo>
                    <a:lnTo>
                      <a:pt x="419" y="444"/>
                    </a:lnTo>
                    <a:lnTo>
                      <a:pt x="420" y="444"/>
                    </a:lnTo>
                    <a:lnTo>
                      <a:pt x="424" y="444"/>
                    </a:lnTo>
                    <a:lnTo>
                      <a:pt x="427" y="444"/>
                    </a:lnTo>
                    <a:lnTo>
                      <a:pt x="432" y="444"/>
                    </a:lnTo>
                    <a:lnTo>
                      <a:pt x="433" y="444"/>
                    </a:lnTo>
                    <a:lnTo>
                      <a:pt x="437" y="442"/>
                    </a:lnTo>
                    <a:lnTo>
                      <a:pt x="438" y="442"/>
                    </a:lnTo>
                    <a:lnTo>
                      <a:pt x="439" y="442"/>
                    </a:lnTo>
                    <a:lnTo>
                      <a:pt x="440" y="442"/>
                    </a:lnTo>
                    <a:lnTo>
                      <a:pt x="450" y="441"/>
                    </a:lnTo>
                    <a:lnTo>
                      <a:pt x="451" y="440"/>
                    </a:lnTo>
                    <a:lnTo>
                      <a:pt x="452" y="440"/>
                    </a:lnTo>
                    <a:lnTo>
                      <a:pt x="455" y="440"/>
                    </a:lnTo>
                    <a:lnTo>
                      <a:pt x="457" y="440"/>
                    </a:lnTo>
                    <a:lnTo>
                      <a:pt x="458" y="440"/>
                    </a:lnTo>
                    <a:lnTo>
                      <a:pt x="459" y="439"/>
                    </a:lnTo>
                    <a:lnTo>
                      <a:pt x="461" y="439"/>
                    </a:lnTo>
                    <a:lnTo>
                      <a:pt x="462" y="439"/>
                    </a:lnTo>
                    <a:lnTo>
                      <a:pt x="464" y="439"/>
                    </a:lnTo>
                    <a:lnTo>
                      <a:pt x="469" y="439"/>
                    </a:lnTo>
                    <a:lnTo>
                      <a:pt x="472" y="439"/>
                    </a:lnTo>
                    <a:lnTo>
                      <a:pt x="475" y="439"/>
                    </a:lnTo>
                    <a:lnTo>
                      <a:pt x="480" y="440"/>
                    </a:lnTo>
                    <a:lnTo>
                      <a:pt x="494" y="442"/>
                    </a:lnTo>
                    <a:lnTo>
                      <a:pt x="494" y="444"/>
                    </a:lnTo>
                    <a:lnTo>
                      <a:pt x="494" y="445"/>
                    </a:lnTo>
                    <a:lnTo>
                      <a:pt x="494" y="447"/>
                    </a:lnTo>
                    <a:lnTo>
                      <a:pt x="494" y="448"/>
                    </a:lnTo>
                    <a:lnTo>
                      <a:pt x="494" y="449"/>
                    </a:lnTo>
                    <a:lnTo>
                      <a:pt x="494" y="451"/>
                    </a:lnTo>
                    <a:lnTo>
                      <a:pt x="494" y="453"/>
                    </a:lnTo>
                    <a:lnTo>
                      <a:pt x="494" y="454"/>
                    </a:lnTo>
                    <a:lnTo>
                      <a:pt x="494" y="458"/>
                    </a:lnTo>
                    <a:lnTo>
                      <a:pt x="494" y="460"/>
                    </a:lnTo>
                    <a:lnTo>
                      <a:pt x="494" y="462"/>
                    </a:lnTo>
                    <a:lnTo>
                      <a:pt x="494" y="465"/>
                    </a:lnTo>
                    <a:lnTo>
                      <a:pt x="494" y="469"/>
                    </a:lnTo>
                    <a:lnTo>
                      <a:pt x="494" y="470"/>
                    </a:lnTo>
                    <a:lnTo>
                      <a:pt x="494" y="477"/>
                    </a:lnTo>
                    <a:lnTo>
                      <a:pt x="495" y="482"/>
                    </a:lnTo>
                    <a:lnTo>
                      <a:pt x="495" y="488"/>
                    </a:lnTo>
                    <a:lnTo>
                      <a:pt x="494" y="488"/>
                    </a:lnTo>
                    <a:lnTo>
                      <a:pt x="490" y="488"/>
                    </a:lnTo>
                    <a:lnTo>
                      <a:pt x="489" y="488"/>
                    </a:lnTo>
                    <a:lnTo>
                      <a:pt x="487" y="488"/>
                    </a:lnTo>
                    <a:lnTo>
                      <a:pt x="483" y="488"/>
                    </a:lnTo>
                    <a:lnTo>
                      <a:pt x="479" y="488"/>
                    </a:lnTo>
                    <a:lnTo>
                      <a:pt x="475" y="488"/>
                    </a:lnTo>
                    <a:lnTo>
                      <a:pt x="475" y="490"/>
                    </a:lnTo>
                    <a:lnTo>
                      <a:pt x="475" y="491"/>
                    </a:lnTo>
                    <a:lnTo>
                      <a:pt x="475" y="496"/>
                    </a:lnTo>
                    <a:lnTo>
                      <a:pt x="475" y="497"/>
                    </a:lnTo>
                    <a:lnTo>
                      <a:pt x="475" y="498"/>
                    </a:lnTo>
                    <a:lnTo>
                      <a:pt x="475" y="500"/>
                    </a:lnTo>
                    <a:lnTo>
                      <a:pt x="475" y="507"/>
                    </a:lnTo>
                    <a:lnTo>
                      <a:pt x="475" y="508"/>
                    </a:lnTo>
                    <a:lnTo>
                      <a:pt x="475" y="510"/>
                    </a:lnTo>
                    <a:lnTo>
                      <a:pt x="475" y="511"/>
                    </a:lnTo>
                    <a:lnTo>
                      <a:pt x="476" y="514"/>
                    </a:lnTo>
                    <a:lnTo>
                      <a:pt x="476" y="516"/>
                    </a:lnTo>
                    <a:lnTo>
                      <a:pt x="476" y="518"/>
                    </a:lnTo>
                    <a:lnTo>
                      <a:pt x="476" y="521"/>
                    </a:lnTo>
                    <a:lnTo>
                      <a:pt x="476" y="522"/>
                    </a:lnTo>
                    <a:lnTo>
                      <a:pt x="476" y="523"/>
                    </a:lnTo>
                    <a:lnTo>
                      <a:pt x="476" y="524"/>
                    </a:lnTo>
                    <a:lnTo>
                      <a:pt x="476" y="525"/>
                    </a:lnTo>
                    <a:lnTo>
                      <a:pt x="492" y="525"/>
                    </a:lnTo>
                    <a:lnTo>
                      <a:pt x="495" y="525"/>
                    </a:lnTo>
                    <a:lnTo>
                      <a:pt x="496" y="525"/>
                    </a:lnTo>
                    <a:lnTo>
                      <a:pt x="497" y="525"/>
                    </a:lnTo>
                    <a:lnTo>
                      <a:pt x="497" y="524"/>
                    </a:lnTo>
                    <a:lnTo>
                      <a:pt x="497" y="525"/>
                    </a:lnTo>
                    <a:lnTo>
                      <a:pt x="497" y="527"/>
                    </a:lnTo>
                    <a:lnTo>
                      <a:pt x="497" y="529"/>
                    </a:lnTo>
                    <a:lnTo>
                      <a:pt x="499" y="530"/>
                    </a:lnTo>
                    <a:lnTo>
                      <a:pt x="497" y="531"/>
                    </a:lnTo>
                    <a:lnTo>
                      <a:pt x="497" y="532"/>
                    </a:lnTo>
                    <a:lnTo>
                      <a:pt x="497" y="534"/>
                    </a:lnTo>
                    <a:lnTo>
                      <a:pt x="497" y="535"/>
                    </a:lnTo>
                    <a:lnTo>
                      <a:pt x="497" y="537"/>
                    </a:lnTo>
                    <a:lnTo>
                      <a:pt x="496" y="537"/>
                    </a:lnTo>
                    <a:lnTo>
                      <a:pt x="496" y="538"/>
                    </a:lnTo>
                    <a:lnTo>
                      <a:pt x="496" y="539"/>
                    </a:lnTo>
                    <a:lnTo>
                      <a:pt x="495" y="541"/>
                    </a:lnTo>
                    <a:lnTo>
                      <a:pt x="495" y="542"/>
                    </a:lnTo>
                    <a:lnTo>
                      <a:pt x="495" y="543"/>
                    </a:lnTo>
                    <a:lnTo>
                      <a:pt x="493" y="546"/>
                    </a:lnTo>
                    <a:lnTo>
                      <a:pt x="486" y="556"/>
                    </a:lnTo>
                    <a:lnTo>
                      <a:pt x="481" y="562"/>
                    </a:lnTo>
                    <a:lnTo>
                      <a:pt x="480" y="564"/>
                    </a:lnTo>
                    <a:lnTo>
                      <a:pt x="479" y="565"/>
                    </a:lnTo>
                    <a:lnTo>
                      <a:pt x="475" y="570"/>
                    </a:lnTo>
                    <a:lnTo>
                      <a:pt x="472" y="576"/>
                    </a:lnTo>
                    <a:lnTo>
                      <a:pt x="469" y="579"/>
                    </a:lnTo>
                    <a:lnTo>
                      <a:pt x="468" y="580"/>
                    </a:lnTo>
                    <a:lnTo>
                      <a:pt x="467" y="583"/>
                    </a:lnTo>
                    <a:lnTo>
                      <a:pt x="459" y="593"/>
                    </a:lnTo>
                    <a:lnTo>
                      <a:pt x="457" y="597"/>
                    </a:lnTo>
                    <a:lnTo>
                      <a:pt x="455" y="600"/>
                    </a:lnTo>
                    <a:lnTo>
                      <a:pt x="454" y="600"/>
                    </a:lnTo>
                    <a:lnTo>
                      <a:pt x="454" y="601"/>
                    </a:lnTo>
                    <a:lnTo>
                      <a:pt x="453" y="601"/>
                    </a:lnTo>
                    <a:lnTo>
                      <a:pt x="452" y="604"/>
                    </a:lnTo>
                    <a:lnTo>
                      <a:pt x="451" y="604"/>
                    </a:lnTo>
                    <a:lnTo>
                      <a:pt x="444" y="615"/>
                    </a:lnTo>
                    <a:lnTo>
                      <a:pt x="442" y="615"/>
                    </a:lnTo>
                    <a:lnTo>
                      <a:pt x="441" y="619"/>
                    </a:lnTo>
                    <a:lnTo>
                      <a:pt x="438" y="622"/>
                    </a:lnTo>
                    <a:lnTo>
                      <a:pt x="438" y="623"/>
                    </a:lnTo>
                    <a:lnTo>
                      <a:pt x="431" y="633"/>
                    </a:lnTo>
                    <a:lnTo>
                      <a:pt x="430" y="634"/>
                    </a:lnTo>
                    <a:lnTo>
                      <a:pt x="428" y="636"/>
                    </a:lnTo>
                    <a:lnTo>
                      <a:pt x="428" y="637"/>
                    </a:lnTo>
                    <a:lnTo>
                      <a:pt x="426" y="637"/>
                    </a:lnTo>
                    <a:lnTo>
                      <a:pt x="425" y="639"/>
                    </a:lnTo>
                    <a:lnTo>
                      <a:pt x="424" y="640"/>
                    </a:lnTo>
                    <a:lnTo>
                      <a:pt x="424" y="641"/>
                    </a:lnTo>
                    <a:lnTo>
                      <a:pt x="423" y="642"/>
                    </a:lnTo>
                    <a:lnTo>
                      <a:pt x="421" y="644"/>
                    </a:lnTo>
                    <a:lnTo>
                      <a:pt x="420" y="647"/>
                    </a:lnTo>
                    <a:lnTo>
                      <a:pt x="419" y="649"/>
                    </a:lnTo>
                    <a:lnTo>
                      <a:pt x="418" y="651"/>
                    </a:lnTo>
                    <a:lnTo>
                      <a:pt x="418" y="653"/>
                    </a:lnTo>
                    <a:lnTo>
                      <a:pt x="418" y="654"/>
                    </a:lnTo>
                    <a:lnTo>
                      <a:pt x="417" y="655"/>
                    </a:lnTo>
                    <a:lnTo>
                      <a:pt x="417" y="656"/>
                    </a:lnTo>
                    <a:lnTo>
                      <a:pt x="416" y="656"/>
                    </a:lnTo>
                    <a:lnTo>
                      <a:pt x="414" y="656"/>
                    </a:lnTo>
                    <a:lnTo>
                      <a:pt x="413" y="656"/>
                    </a:lnTo>
                    <a:lnTo>
                      <a:pt x="410" y="656"/>
                    </a:lnTo>
                    <a:lnTo>
                      <a:pt x="407" y="656"/>
                    </a:lnTo>
                    <a:lnTo>
                      <a:pt x="398" y="655"/>
                    </a:lnTo>
                    <a:lnTo>
                      <a:pt x="395" y="655"/>
                    </a:lnTo>
                    <a:lnTo>
                      <a:pt x="392" y="655"/>
                    </a:lnTo>
                    <a:lnTo>
                      <a:pt x="386" y="655"/>
                    </a:lnTo>
                    <a:lnTo>
                      <a:pt x="385" y="655"/>
                    </a:lnTo>
                    <a:lnTo>
                      <a:pt x="383" y="655"/>
                    </a:lnTo>
                    <a:lnTo>
                      <a:pt x="378" y="655"/>
                    </a:lnTo>
                    <a:lnTo>
                      <a:pt x="377" y="655"/>
                    </a:lnTo>
                    <a:lnTo>
                      <a:pt x="375" y="655"/>
                    </a:lnTo>
                    <a:lnTo>
                      <a:pt x="370" y="655"/>
                    </a:lnTo>
                    <a:lnTo>
                      <a:pt x="367" y="655"/>
                    </a:lnTo>
                    <a:lnTo>
                      <a:pt x="365" y="655"/>
                    </a:lnTo>
                    <a:lnTo>
                      <a:pt x="362" y="655"/>
                    </a:lnTo>
                    <a:lnTo>
                      <a:pt x="361" y="655"/>
                    </a:lnTo>
                    <a:lnTo>
                      <a:pt x="360" y="655"/>
                    </a:lnTo>
                    <a:lnTo>
                      <a:pt x="358" y="655"/>
                    </a:lnTo>
                    <a:lnTo>
                      <a:pt x="357" y="655"/>
                    </a:lnTo>
                    <a:lnTo>
                      <a:pt x="356" y="656"/>
                    </a:lnTo>
                    <a:lnTo>
                      <a:pt x="357" y="661"/>
                    </a:lnTo>
                    <a:lnTo>
                      <a:pt x="357" y="667"/>
                    </a:lnTo>
                    <a:lnTo>
                      <a:pt x="357" y="674"/>
                    </a:lnTo>
                    <a:lnTo>
                      <a:pt x="356" y="674"/>
                    </a:lnTo>
                    <a:lnTo>
                      <a:pt x="349" y="675"/>
                    </a:lnTo>
                    <a:lnTo>
                      <a:pt x="348" y="675"/>
                    </a:lnTo>
                    <a:lnTo>
                      <a:pt x="347" y="675"/>
                    </a:lnTo>
                    <a:lnTo>
                      <a:pt x="341" y="675"/>
                    </a:lnTo>
                    <a:lnTo>
                      <a:pt x="340" y="675"/>
                    </a:lnTo>
                    <a:lnTo>
                      <a:pt x="339" y="675"/>
                    </a:lnTo>
                    <a:lnTo>
                      <a:pt x="335" y="675"/>
                    </a:lnTo>
                    <a:lnTo>
                      <a:pt x="334" y="675"/>
                    </a:lnTo>
                    <a:lnTo>
                      <a:pt x="333" y="675"/>
                    </a:lnTo>
                    <a:lnTo>
                      <a:pt x="332" y="675"/>
                    </a:lnTo>
                    <a:lnTo>
                      <a:pt x="330" y="675"/>
                    </a:lnTo>
                    <a:lnTo>
                      <a:pt x="329" y="675"/>
                    </a:lnTo>
                    <a:lnTo>
                      <a:pt x="328" y="675"/>
                    </a:lnTo>
                    <a:lnTo>
                      <a:pt x="327" y="675"/>
                    </a:lnTo>
                    <a:lnTo>
                      <a:pt x="326" y="675"/>
                    </a:lnTo>
                    <a:lnTo>
                      <a:pt x="325" y="675"/>
                    </a:lnTo>
                    <a:lnTo>
                      <a:pt x="322" y="675"/>
                    </a:lnTo>
                    <a:lnTo>
                      <a:pt x="320" y="675"/>
                    </a:lnTo>
                    <a:lnTo>
                      <a:pt x="316" y="675"/>
                    </a:lnTo>
                    <a:lnTo>
                      <a:pt x="315" y="675"/>
                    </a:lnTo>
                    <a:lnTo>
                      <a:pt x="314" y="675"/>
                    </a:lnTo>
                    <a:lnTo>
                      <a:pt x="313" y="675"/>
                    </a:lnTo>
                    <a:lnTo>
                      <a:pt x="312" y="675"/>
                    </a:lnTo>
                    <a:lnTo>
                      <a:pt x="308" y="675"/>
                    </a:lnTo>
                    <a:lnTo>
                      <a:pt x="307" y="675"/>
                    </a:lnTo>
                    <a:lnTo>
                      <a:pt x="305" y="675"/>
                    </a:lnTo>
                    <a:lnTo>
                      <a:pt x="304" y="675"/>
                    </a:lnTo>
                    <a:lnTo>
                      <a:pt x="302" y="675"/>
                    </a:lnTo>
                    <a:lnTo>
                      <a:pt x="302" y="674"/>
                    </a:lnTo>
                    <a:lnTo>
                      <a:pt x="302" y="672"/>
                    </a:lnTo>
                    <a:lnTo>
                      <a:pt x="302" y="671"/>
                    </a:lnTo>
                    <a:lnTo>
                      <a:pt x="302" y="670"/>
                    </a:lnTo>
                    <a:lnTo>
                      <a:pt x="301" y="668"/>
                    </a:lnTo>
                    <a:lnTo>
                      <a:pt x="301" y="667"/>
                    </a:lnTo>
                    <a:lnTo>
                      <a:pt x="301" y="665"/>
                    </a:lnTo>
                    <a:lnTo>
                      <a:pt x="301" y="664"/>
                    </a:lnTo>
                    <a:lnTo>
                      <a:pt x="301" y="662"/>
                    </a:lnTo>
                    <a:lnTo>
                      <a:pt x="301" y="658"/>
                    </a:lnTo>
                    <a:lnTo>
                      <a:pt x="301" y="657"/>
                    </a:lnTo>
                    <a:lnTo>
                      <a:pt x="301" y="656"/>
                    </a:lnTo>
                    <a:lnTo>
                      <a:pt x="301" y="654"/>
                    </a:lnTo>
                    <a:lnTo>
                      <a:pt x="301" y="653"/>
                    </a:lnTo>
                    <a:lnTo>
                      <a:pt x="301" y="650"/>
                    </a:lnTo>
                    <a:lnTo>
                      <a:pt x="301" y="649"/>
                    </a:lnTo>
                    <a:lnTo>
                      <a:pt x="301" y="648"/>
                    </a:lnTo>
                    <a:lnTo>
                      <a:pt x="301" y="647"/>
                    </a:lnTo>
                    <a:lnTo>
                      <a:pt x="301" y="646"/>
                    </a:lnTo>
                    <a:lnTo>
                      <a:pt x="301" y="644"/>
                    </a:lnTo>
                    <a:lnTo>
                      <a:pt x="301" y="640"/>
                    </a:lnTo>
                    <a:lnTo>
                      <a:pt x="301" y="639"/>
                    </a:lnTo>
                    <a:lnTo>
                      <a:pt x="301" y="637"/>
                    </a:lnTo>
                    <a:lnTo>
                      <a:pt x="301" y="635"/>
                    </a:lnTo>
                    <a:lnTo>
                      <a:pt x="301" y="623"/>
                    </a:lnTo>
                    <a:lnTo>
                      <a:pt x="301" y="620"/>
                    </a:lnTo>
                    <a:lnTo>
                      <a:pt x="300" y="620"/>
                    </a:lnTo>
                    <a:lnTo>
                      <a:pt x="297" y="620"/>
                    </a:lnTo>
                    <a:lnTo>
                      <a:pt x="295" y="620"/>
                    </a:lnTo>
                    <a:lnTo>
                      <a:pt x="294" y="620"/>
                    </a:lnTo>
                    <a:lnTo>
                      <a:pt x="292" y="620"/>
                    </a:lnTo>
                    <a:lnTo>
                      <a:pt x="287" y="620"/>
                    </a:lnTo>
                    <a:lnTo>
                      <a:pt x="285" y="620"/>
                    </a:lnTo>
                    <a:lnTo>
                      <a:pt x="284" y="621"/>
                    </a:lnTo>
                    <a:lnTo>
                      <a:pt x="283" y="621"/>
                    </a:lnTo>
                    <a:lnTo>
                      <a:pt x="279" y="621"/>
                    </a:lnTo>
                    <a:lnTo>
                      <a:pt x="278" y="621"/>
                    </a:lnTo>
                    <a:lnTo>
                      <a:pt x="274" y="621"/>
                    </a:lnTo>
                    <a:lnTo>
                      <a:pt x="273" y="621"/>
                    </a:lnTo>
                    <a:lnTo>
                      <a:pt x="267" y="621"/>
                    </a:lnTo>
                    <a:lnTo>
                      <a:pt x="265" y="621"/>
                    </a:lnTo>
                    <a:lnTo>
                      <a:pt x="264" y="621"/>
                    </a:lnTo>
                    <a:lnTo>
                      <a:pt x="258" y="622"/>
                    </a:lnTo>
                    <a:lnTo>
                      <a:pt x="257" y="622"/>
                    </a:lnTo>
                    <a:lnTo>
                      <a:pt x="248" y="622"/>
                    </a:lnTo>
                    <a:lnTo>
                      <a:pt x="245" y="622"/>
                    </a:lnTo>
                    <a:lnTo>
                      <a:pt x="244" y="622"/>
                    </a:lnTo>
                    <a:lnTo>
                      <a:pt x="241" y="622"/>
                    </a:lnTo>
                    <a:lnTo>
                      <a:pt x="239" y="622"/>
                    </a:lnTo>
                    <a:lnTo>
                      <a:pt x="238" y="622"/>
                    </a:lnTo>
                    <a:lnTo>
                      <a:pt x="237" y="622"/>
                    </a:lnTo>
                    <a:lnTo>
                      <a:pt x="235" y="622"/>
                    </a:lnTo>
                    <a:lnTo>
                      <a:pt x="234" y="623"/>
                    </a:lnTo>
                    <a:lnTo>
                      <a:pt x="232" y="623"/>
                    </a:lnTo>
                    <a:lnTo>
                      <a:pt x="231" y="623"/>
                    </a:lnTo>
                    <a:lnTo>
                      <a:pt x="230" y="623"/>
                    </a:lnTo>
                    <a:lnTo>
                      <a:pt x="230" y="625"/>
                    </a:lnTo>
                    <a:lnTo>
                      <a:pt x="230" y="630"/>
                    </a:lnTo>
                    <a:lnTo>
                      <a:pt x="231" y="633"/>
                    </a:lnTo>
                    <a:lnTo>
                      <a:pt x="231" y="636"/>
                    </a:lnTo>
                    <a:lnTo>
                      <a:pt x="231" y="640"/>
                    </a:lnTo>
                    <a:lnTo>
                      <a:pt x="231" y="641"/>
                    </a:lnTo>
                    <a:lnTo>
                      <a:pt x="231" y="642"/>
                    </a:lnTo>
                    <a:lnTo>
                      <a:pt x="231" y="646"/>
                    </a:lnTo>
                    <a:lnTo>
                      <a:pt x="231" y="651"/>
                    </a:lnTo>
                    <a:lnTo>
                      <a:pt x="231" y="654"/>
                    </a:lnTo>
                    <a:lnTo>
                      <a:pt x="231" y="660"/>
                    </a:lnTo>
                    <a:lnTo>
                      <a:pt x="231" y="662"/>
                    </a:lnTo>
                    <a:lnTo>
                      <a:pt x="230" y="662"/>
                    </a:lnTo>
                    <a:lnTo>
                      <a:pt x="224" y="662"/>
                    </a:lnTo>
                    <a:lnTo>
                      <a:pt x="223" y="662"/>
                    </a:lnTo>
                    <a:lnTo>
                      <a:pt x="222" y="662"/>
                    </a:lnTo>
                    <a:lnTo>
                      <a:pt x="221" y="662"/>
                    </a:lnTo>
                    <a:lnTo>
                      <a:pt x="215" y="662"/>
                    </a:lnTo>
                    <a:lnTo>
                      <a:pt x="214" y="662"/>
                    </a:lnTo>
                    <a:lnTo>
                      <a:pt x="213" y="662"/>
                    </a:lnTo>
                    <a:lnTo>
                      <a:pt x="211" y="662"/>
                    </a:lnTo>
                    <a:lnTo>
                      <a:pt x="210" y="662"/>
                    </a:lnTo>
                    <a:lnTo>
                      <a:pt x="209" y="662"/>
                    </a:lnTo>
                    <a:lnTo>
                      <a:pt x="208" y="662"/>
                    </a:lnTo>
                    <a:lnTo>
                      <a:pt x="204" y="662"/>
                    </a:lnTo>
                    <a:lnTo>
                      <a:pt x="202" y="662"/>
                    </a:lnTo>
                    <a:lnTo>
                      <a:pt x="196" y="662"/>
                    </a:lnTo>
                    <a:lnTo>
                      <a:pt x="195" y="662"/>
                    </a:lnTo>
                    <a:lnTo>
                      <a:pt x="193" y="662"/>
                    </a:lnTo>
                    <a:lnTo>
                      <a:pt x="187" y="662"/>
                    </a:lnTo>
                    <a:lnTo>
                      <a:pt x="186" y="662"/>
                    </a:lnTo>
                    <a:lnTo>
                      <a:pt x="184" y="662"/>
                    </a:lnTo>
                    <a:lnTo>
                      <a:pt x="183" y="662"/>
                    </a:lnTo>
                    <a:lnTo>
                      <a:pt x="179" y="662"/>
                    </a:lnTo>
                    <a:lnTo>
                      <a:pt x="177" y="662"/>
                    </a:lnTo>
                    <a:lnTo>
                      <a:pt x="176" y="662"/>
                    </a:lnTo>
                    <a:lnTo>
                      <a:pt x="174" y="662"/>
                    </a:lnTo>
                    <a:lnTo>
                      <a:pt x="168" y="662"/>
                    </a:lnTo>
                    <a:lnTo>
                      <a:pt x="167" y="662"/>
                    </a:lnTo>
                    <a:lnTo>
                      <a:pt x="166" y="662"/>
                    </a:lnTo>
                    <a:lnTo>
                      <a:pt x="162" y="662"/>
                    </a:lnTo>
                    <a:lnTo>
                      <a:pt x="161" y="662"/>
                    </a:lnTo>
                    <a:lnTo>
                      <a:pt x="160" y="662"/>
                    </a:lnTo>
                    <a:lnTo>
                      <a:pt x="158" y="662"/>
                    </a:lnTo>
                    <a:lnTo>
                      <a:pt x="156" y="662"/>
                    </a:lnTo>
                    <a:lnTo>
                      <a:pt x="155" y="662"/>
                    </a:lnTo>
                    <a:lnTo>
                      <a:pt x="153" y="662"/>
                    </a:lnTo>
                    <a:lnTo>
                      <a:pt x="151" y="662"/>
                    </a:lnTo>
                    <a:lnTo>
                      <a:pt x="149" y="662"/>
                    </a:lnTo>
                    <a:lnTo>
                      <a:pt x="148" y="662"/>
                    </a:lnTo>
                    <a:lnTo>
                      <a:pt x="146" y="662"/>
                    </a:lnTo>
                    <a:lnTo>
                      <a:pt x="140" y="662"/>
                    </a:lnTo>
                    <a:lnTo>
                      <a:pt x="139" y="662"/>
                    </a:lnTo>
                    <a:lnTo>
                      <a:pt x="137" y="662"/>
                    </a:lnTo>
                    <a:lnTo>
                      <a:pt x="131" y="662"/>
                    </a:lnTo>
                    <a:lnTo>
                      <a:pt x="130" y="663"/>
                    </a:lnTo>
                    <a:lnTo>
                      <a:pt x="127" y="663"/>
                    </a:lnTo>
                    <a:lnTo>
                      <a:pt x="123" y="663"/>
                    </a:lnTo>
                    <a:lnTo>
                      <a:pt x="121" y="663"/>
                    </a:lnTo>
                    <a:lnTo>
                      <a:pt x="120" y="663"/>
                    </a:lnTo>
                    <a:lnTo>
                      <a:pt x="118" y="663"/>
                    </a:lnTo>
                    <a:lnTo>
                      <a:pt x="116" y="663"/>
                    </a:lnTo>
                    <a:lnTo>
                      <a:pt x="112" y="663"/>
                    </a:lnTo>
                    <a:lnTo>
                      <a:pt x="111" y="663"/>
                    </a:lnTo>
                    <a:lnTo>
                      <a:pt x="109" y="663"/>
                    </a:lnTo>
                    <a:lnTo>
                      <a:pt x="104" y="663"/>
                    </a:lnTo>
                    <a:lnTo>
                      <a:pt x="103" y="663"/>
                    </a:lnTo>
                    <a:lnTo>
                      <a:pt x="102" y="663"/>
                    </a:lnTo>
                    <a:lnTo>
                      <a:pt x="92" y="664"/>
                    </a:lnTo>
                    <a:lnTo>
                      <a:pt x="89" y="664"/>
                    </a:lnTo>
                    <a:lnTo>
                      <a:pt x="85" y="664"/>
                    </a:lnTo>
                    <a:lnTo>
                      <a:pt x="83" y="664"/>
                    </a:lnTo>
                    <a:lnTo>
                      <a:pt x="83" y="660"/>
                    </a:lnTo>
                    <a:lnTo>
                      <a:pt x="83" y="657"/>
                    </a:lnTo>
                    <a:lnTo>
                      <a:pt x="83" y="655"/>
                    </a:lnTo>
                    <a:lnTo>
                      <a:pt x="83" y="654"/>
                    </a:lnTo>
                    <a:lnTo>
                      <a:pt x="83" y="651"/>
                    </a:lnTo>
                    <a:lnTo>
                      <a:pt x="83" y="649"/>
                    </a:lnTo>
                    <a:lnTo>
                      <a:pt x="83" y="646"/>
                    </a:lnTo>
                    <a:lnTo>
                      <a:pt x="81" y="646"/>
                    </a:lnTo>
                    <a:lnTo>
                      <a:pt x="77" y="646"/>
                    </a:lnTo>
                    <a:lnTo>
                      <a:pt x="74" y="646"/>
                    </a:lnTo>
                    <a:lnTo>
                      <a:pt x="74" y="642"/>
                    </a:lnTo>
                    <a:lnTo>
                      <a:pt x="74" y="640"/>
                    </a:lnTo>
                    <a:lnTo>
                      <a:pt x="74" y="637"/>
                    </a:lnTo>
                    <a:lnTo>
                      <a:pt x="74" y="636"/>
                    </a:lnTo>
                    <a:lnTo>
                      <a:pt x="74" y="635"/>
                    </a:lnTo>
                    <a:lnTo>
                      <a:pt x="74" y="634"/>
                    </a:lnTo>
                    <a:lnTo>
                      <a:pt x="74" y="633"/>
                    </a:lnTo>
                    <a:lnTo>
                      <a:pt x="74" y="632"/>
                    </a:lnTo>
                    <a:lnTo>
                      <a:pt x="74" y="630"/>
                    </a:lnTo>
                    <a:lnTo>
                      <a:pt x="74" y="628"/>
                    </a:lnTo>
                    <a:lnTo>
                      <a:pt x="74" y="627"/>
                    </a:lnTo>
                    <a:lnTo>
                      <a:pt x="74" y="626"/>
                    </a:lnTo>
                    <a:lnTo>
                      <a:pt x="72" y="623"/>
                    </a:lnTo>
                    <a:lnTo>
                      <a:pt x="72" y="622"/>
                    </a:lnTo>
                    <a:lnTo>
                      <a:pt x="72" y="621"/>
                    </a:lnTo>
                    <a:lnTo>
                      <a:pt x="72" y="619"/>
                    </a:lnTo>
                    <a:lnTo>
                      <a:pt x="72" y="618"/>
                    </a:lnTo>
                    <a:lnTo>
                      <a:pt x="72" y="616"/>
                    </a:lnTo>
                    <a:lnTo>
                      <a:pt x="72" y="614"/>
                    </a:lnTo>
                    <a:lnTo>
                      <a:pt x="72" y="611"/>
                    </a:lnTo>
                    <a:lnTo>
                      <a:pt x="72" y="608"/>
                    </a:lnTo>
                    <a:lnTo>
                      <a:pt x="71" y="608"/>
                    </a:lnTo>
                    <a:lnTo>
                      <a:pt x="70" y="608"/>
                    </a:lnTo>
                    <a:lnTo>
                      <a:pt x="69" y="608"/>
                    </a:lnTo>
                    <a:lnTo>
                      <a:pt x="67" y="608"/>
                    </a:lnTo>
                    <a:lnTo>
                      <a:pt x="63" y="608"/>
                    </a:lnTo>
                    <a:lnTo>
                      <a:pt x="57" y="608"/>
                    </a:lnTo>
                    <a:lnTo>
                      <a:pt x="56" y="608"/>
                    </a:lnTo>
                    <a:lnTo>
                      <a:pt x="53" y="608"/>
                    </a:lnTo>
                    <a:lnTo>
                      <a:pt x="50" y="608"/>
                    </a:lnTo>
                    <a:lnTo>
                      <a:pt x="47" y="608"/>
                    </a:lnTo>
                    <a:lnTo>
                      <a:pt x="44" y="608"/>
                    </a:lnTo>
                    <a:lnTo>
                      <a:pt x="44" y="606"/>
                    </a:lnTo>
                    <a:lnTo>
                      <a:pt x="44" y="604"/>
                    </a:lnTo>
                    <a:lnTo>
                      <a:pt x="44" y="601"/>
                    </a:lnTo>
                    <a:lnTo>
                      <a:pt x="44" y="600"/>
                    </a:lnTo>
                    <a:lnTo>
                      <a:pt x="44" y="599"/>
                    </a:lnTo>
                    <a:lnTo>
                      <a:pt x="44" y="598"/>
                    </a:lnTo>
                    <a:lnTo>
                      <a:pt x="43" y="594"/>
                    </a:lnTo>
                    <a:lnTo>
                      <a:pt x="43" y="593"/>
                    </a:lnTo>
                    <a:lnTo>
                      <a:pt x="43" y="590"/>
                    </a:lnTo>
                    <a:lnTo>
                      <a:pt x="43" y="586"/>
                    </a:lnTo>
                    <a:lnTo>
                      <a:pt x="42" y="579"/>
                    </a:lnTo>
                    <a:lnTo>
                      <a:pt x="42" y="578"/>
                    </a:lnTo>
                    <a:lnTo>
                      <a:pt x="42" y="572"/>
                    </a:lnTo>
                    <a:lnTo>
                      <a:pt x="42" y="570"/>
                    </a:lnTo>
                    <a:lnTo>
                      <a:pt x="42" y="569"/>
                    </a:lnTo>
                    <a:lnTo>
                      <a:pt x="41" y="566"/>
                    </a:lnTo>
                    <a:lnTo>
                      <a:pt x="41" y="565"/>
                    </a:lnTo>
                    <a:lnTo>
                      <a:pt x="41" y="564"/>
                    </a:lnTo>
                    <a:lnTo>
                      <a:pt x="41" y="563"/>
                    </a:lnTo>
                    <a:lnTo>
                      <a:pt x="41" y="562"/>
                    </a:lnTo>
                    <a:lnTo>
                      <a:pt x="41" y="560"/>
                    </a:lnTo>
                    <a:lnTo>
                      <a:pt x="41" y="559"/>
                    </a:lnTo>
                    <a:lnTo>
                      <a:pt x="41" y="557"/>
                    </a:lnTo>
                    <a:lnTo>
                      <a:pt x="41" y="556"/>
                    </a:lnTo>
                    <a:lnTo>
                      <a:pt x="41" y="555"/>
                    </a:lnTo>
                    <a:lnTo>
                      <a:pt x="40" y="553"/>
                    </a:lnTo>
                    <a:lnTo>
                      <a:pt x="40" y="552"/>
                    </a:lnTo>
                    <a:lnTo>
                      <a:pt x="40" y="551"/>
                    </a:lnTo>
                    <a:lnTo>
                      <a:pt x="40" y="550"/>
                    </a:lnTo>
                    <a:lnTo>
                      <a:pt x="40" y="549"/>
                    </a:lnTo>
                    <a:lnTo>
                      <a:pt x="40" y="548"/>
                    </a:lnTo>
                    <a:lnTo>
                      <a:pt x="40" y="545"/>
                    </a:lnTo>
                    <a:lnTo>
                      <a:pt x="40" y="544"/>
                    </a:lnTo>
                    <a:lnTo>
                      <a:pt x="40" y="543"/>
                    </a:lnTo>
                    <a:lnTo>
                      <a:pt x="40" y="542"/>
                    </a:lnTo>
                    <a:lnTo>
                      <a:pt x="40" y="541"/>
                    </a:lnTo>
                    <a:lnTo>
                      <a:pt x="39" y="531"/>
                    </a:lnTo>
                    <a:lnTo>
                      <a:pt x="57" y="531"/>
                    </a:lnTo>
                    <a:lnTo>
                      <a:pt x="76" y="530"/>
                    </a:lnTo>
                    <a:lnTo>
                      <a:pt x="75" y="530"/>
                    </a:lnTo>
                    <a:lnTo>
                      <a:pt x="77" y="530"/>
                    </a:lnTo>
                    <a:lnTo>
                      <a:pt x="78" y="530"/>
                    </a:lnTo>
                    <a:lnTo>
                      <a:pt x="82" y="530"/>
                    </a:lnTo>
                    <a:lnTo>
                      <a:pt x="83" y="530"/>
                    </a:lnTo>
                    <a:lnTo>
                      <a:pt x="84" y="530"/>
                    </a:lnTo>
                    <a:lnTo>
                      <a:pt x="88" y="530"/>
                    </a:lnTo>
                    <a:lnTo>
                      <a:pt x="93" y="530"/>
                    </a:lnTo>
                    <a:lnTo>
                      <a:pt x="100" y="530"/>
                    </a:lnTo>
                    <a:lnTo>
                      <a:pt x="105" y="529"/>
                    </a:lnTo>
                    <a:lnTo>
                      <a:pt x="106" y="529"/>
                    </a:lnTo>
                    <a:lnTo>
                      <a:pt x="109" y="529"/>
                    </a:lnTo>
                    <a:lnTo>
                      <a:pt x="112" y="529"/>
                    </a:lnTo>
                    <a:lnTo>
                      <a:pt x="114" y="529"/>
                    </a:lnTo>
                    <a:lnTo>
                      <a:pt x="116" y="529"/>
                    </a:lnTo>
                    <a:lnTo>
                      <a:pt x="117" y="529"/>
                    </a:lnTo>
                    <a:lnTo>
                      <a:pt x="120" y="529"/>
                    </a:lnTo>
                    <a:lnTo>
                      <a:pt x="123" y="529"/>
                    </a:lnTo>
                    <a:lnTo>
                      <a:pt x="124" y="529"/>
                    </a:lnTo>
                    <a:lnTo>
                      <a:pt x="125" y="529"/>
                    </a:lnTo>
                    <a:lnTo>
                      <a:pt x="131" y="529"/>
                    </a:lnTo>
                    <a:lnTo>
                      <a:pt x="133" y="529"/>
                    </a:lnTo>
                    <a:lnTo>
                      <a:pt x="134" y="529"/>
                    </a:lnTo>
                    <a:lnTo>
                      <a:pt x="137" y="529"/>
                    </a:lnTo>
                    <a:lnTo>
                      <a:pt x="138" y="529"/>
                    </a:lnTo>
                    <a:lnTo>
                      <a:pt x="140" y="529"/>
                    </a:lnTo>
                    <a:lnTo>
                      <a:pt x="141" y="529"/>
                    </a:lnTo>
                    <a:lnTo>
                      <a:pt x="144" y="529"/>
                    </a:lnTo>
                    <a:lnTo>
                      <a:pt x="151" y="529"/>
                    </a:lnTo>
                    <a:lnTo>
                      <a:pt x="152" y="529"/>
                    </a:lnTo>
                    <a:lnTo>
                      <a:pt x="153" y="529"/>
                    </a:lnTo>
                    <a:lnTo>
                      <a:pt x="154" y="529"/>
                    </a:lnTo>
                    <a:lnTo>
                      <a:pt x="158" y="529"/>
                    </a:lnTo>
                    <a:lnTo>
                      <a:pt x="159" y="529"/>
                    </a:lnTo>
                    <a:lnTo>
                      <a:pt x="160" y="529"/>
                    </a:lnTo>
                    <a:lnTo>
                      <a:pt x="162" y="529"/>
                    </a:lnTo>
                    <a:lnTo>
                      <a:pt x="168" y="529"/>
                    </a:lnTo>
                    <a:lnTo>
                      <a:pt x="170" y="529"/>
                    </a:lnTo>
                    <a:lnTo>
                      <a:pt x="173" y="529"/>
                    </a:lnTo>
                    <a:lnTo>
                      <a:pt x="177" y="528"/>
                    </a:lnTo>
                    <a:lnTo>
                      <a:pt x="180" y="528"/>
                    </a:lnTo>
                    <a:lnTo>
                      <a:pt x="182" y="528"/>
                    </a:lnTo>
                    <a:lnTo>
                      <a:pt x="187" y="528"/>
                    </a:lnTo>
                    <a:lnTo>
                      <a:pt x="189" y="528"/>
                    </a:lnTo>
                    <a:lnTo>
                      <a:pt x="193" y="528"/>
                    </a:lnTo>
                    <a:lnTo>
                      <a:pt x="197" y="528"/>
                    </a:lnTo>
                    <a:lnTo>
                      <a:pt x="203" y="528"/>
                    </a:lnTo>
                    <a:lnTo>
                      <a:pt x="208" y="528"/>
                    </a:lnTo>
                    <a:lnTo>
                      <a:pt x="209" y="528"/>
                    </a:lnTo>
                    <a:lnTo>
                      <a:pt x="215" y="528"/>
                    </a:lnTo>
                    <a:lnTo>
                      <a:pt x="216" y="528"/>
                    </a:lnTo>
                    <a:lnTo>
                      <a:pt x="217" y="528"/>
                    </a:lnTo>
                    <a:lnTo>
                      <a:pt x="220" y="528"/>
                    </a:lnTo>
                    <a:lnTo>
                      <a:pt x="221" y="528"/>
                    </a:lnTo>
                    <a:lnTo>
                      <a:pt x="224" y="528"/>
                    </a:lnTo>
                    <a:lnTo>
                      <a:pt x="228" y="528"/>
                    </a:lnTo>
                    <a:lnTo>
                      <a:pt x="230" y="528"/>
                    </a:lnTo>
                    <a:lnTo>
                      <a:pt x="234" y="528"/>
                    </a:lnTo>
                    <a:lnTo>
                      <a:pt x="234" y="525"/>
                    </a:lnTo>
                    <a:lnTo>
                      <a:pt x="234" y="524"/>
                    </a:lnTo>
                    <a:lnTo>
                      <a:pt x="234" y="521"/>
                    </a:lnTo>
                    <a:lnTo>
                      <a:pt x="234" y="518"/>
                    </a:lnTo>
                    <a:lnTo>
                      <a:pt x="234" y="516"/>
                    </a:lnTo>
                    <a:lnTo>
                      <a:pt x="234" y="515"/>
                    </a:lnTo>
                    <a:lnTo>
                      <a:pt x="234" y="509"/>
                    </a:lnTo>
                    <a:lnTo>
                      <a:pt x="234" y="507"/>
                    </a:lnTo>
                    <a:lnTo>
                      <a:pt x="235" y="504"/>
                    </a:lnTo>
                    <a:lnTo>
                      <a:pt x="235" y="494"/>
                    </a:lnTo>
                    <a:lnTo>
                      <a:pt x="235" y="490"/>
                    </a:lnTo>
                    <a:lnTo>
                      <a:pt x="235" y="489"/>
                    </a:lnTo>
                    <a:lnTo>
                      <a:pt x="234" y="488"/>
                    </a:lnTo>
                    <a:lnTo>
                      <a:pt x="234" y="486"/>
                    </a:lnTo>
                    <a:lnTo>
                      <a:pt x="234" y="484"/>
                    </a:lnTo>
                    <a:lnTo>
                      <a:pt x="234" y="483"/>
                    </a:lnTo>
                    <a:lnTo>
                      <a:pt x="234" y="481"/>
                    </a:lnTo>
                    <a:lnTo>
                      <a:pt x="234" y="480"/>
                    </a:lnTo>
                    <a:lnTo>
                      <a:pt x="234" y="477"/>
                    </a:lnTo>
                    <a:lnTo>
                      <a:pt x="234" y="476"/>
                    </a:lnTo>
                    <a:lnTo>
                      <a:pt x="234" y="474"/>
                    </a:lnTo>
                    <a:lnTo>
                      <a:pt x="234" y="473"/>
                    </a:lnTo>
                    <a:lnTo>
                      <a:pt x="234" y="470"/>
                    </a:lnTo>
                    <a:lnTo>
                      <a:pt x="234" y="469"/>
                    </a:lnTo>
                    <a:lnTo>
                      <a:pt x="232" y="467"/>
                    </a:lnTo>
                    <a:lnTo>
                      <a:pt x="232" y="466"/>
                    </a:lnTo>
                    <a:lnTo>
                      <a:pt x="232" y="463"/>
                    </a:lnTo>
                    <a:lnTo>
                      <a:pt x="232" y="462"/>
                    </a:lnTo>
                    <a:lnTo>
                      <a:pt x="232" y="461"/>
                    </a:lnTo>
                    <a:lnTo>
                      <a:pt x="232" y="460"/>
                    </a:lnTo>
                    <a:lnTo>
                      <a:pt x="232" y="459"/>
                    </a:lnTo>
                    <a:lnTo>
                      <a:pt x="232" y="458"/>
                    </a:lnTo>
                    <a:lnTo>
                      <a:pt x="232" y="456"/>
                    </a:lnTo>
                    <a:lnTo>
                      <a:pt x="232" y="454"/>
                    </a:lnTo>
                    <a:lnTo>
                      <a:pt x="232" y="453"/>
                    </a:lnTo>
                    <a:lnTo>
                      <a:pt x="232" y="452"/>
                    </a:lnTo>
                    <a:lnTo>
                      <a:pt x="232" y="451"/>
                    </a:lnTo>
                    <a:lnTo>
                      <a:pt x="232" y="449"/>
                    </a:lnTo>
                    <a:lnTo>
                      <a:pt x="232" y="448"/>
                    </a:lnTo>
                    <a:lnTo>
                      <a:pt x="232" y="447"/>
                    </a:lnTo>
                    <a:lnTo>
                      <a:pt x="232" y="446"/>
                    </a:lnTo>
                    <a:lnTo>
                      <a:pt x="232" y="445"/>
                    </a:lnTo>
                    <a:lnTo>
                      <a:pt x="232" y="444"/>
                    </a:lnTo>
                    <a:lnTo>
                      <a:pt x="232" y="442"/>
                    </a:lnTo>
                    <a:lnTo>
                      <a:pt x="232" y="440"/>
                    </a:lnTo>
                    <a:lnTo>
                      <a:pt x="232" y="439"/>
                    </a:lnTo>
                    <a:lnTo>
                      <a:pt x="232" y="438"/>
                    </a:lnTo>
                    <a:lnTo>
                      <a:pt x="232" y="437"/>
                    </a:lnTo>
                    <a:lnTo>
                      <a:pt x="232" y="435"/>
                    </a:lnTo>
                    <a:lnTo>
                      <a:pt x="232" y="433"/>
                    </a:lnTo>
                    <a:lnTo>
                      <a:pt x="232" y="432"/>
                    </a:lnTo>
                    <a:lnTo>
                      <a:pt x="232" y="428"/>
                    </a:lnTo>
                    <a:lnTo>
                      <a:pt x="232" y="425"/>
                    </a:lnTo>
                    <a:lnTo>
                      <a:pt x="232" y="421"/>
                    </a:lnTo>
                    <a:lnTo>
                      <a:pt x="232" y="420"/>
                    </a:lnTo>
                    <a:lnTo>
                      <a:pt x="232" y="418"/>
                    </a:lnTo>
                    <a:lnTo>
                      <a:pt x="232" y="416"/>
                    </a:lnTo>
                    <a:lnTo>
                      <a:pt x="232" y="411"/>
                    </a:lnTo>
                    <a:lnTo>
                      <a:pt x="232" y="410"/>
                    </a:lnTo>
                    <a:lnTo>
                      <a:pt x="232" y="407"/>
                    </a:lnTo>
                    <a:lnTo>
                      <a:pt x="232" y="400"/>
                    </a:lnTo>
                    <a:lnTo>
                      <a:pt x="232" y="398"/>
                    </a:lnTo>
                    <a:lnTo>
                      <a:pt x="232" y="395"/>
                    </a:lnTo>
                    <a:lnTo>
                      <a:pt x="231" y="388"/>
                    </a:lnTo>
                    <a:lnTo>
                      <a:pt x="231" y="386"/>
                    </a:lnTo>
                    <a:lnTo>
                      <a:pt x="231" y="384"/>
                    </a:lnTo>
                    <a:lnTo>
                      <a:pt x="231" y="383"/>
                    </a:lnTo>
                    <a:lnTo>
                      <a:pt x="231" y="382"/>
                    </a:lnTo>
                    <a:lnTo>
                      <a:pt x="231" y="379"/>
                    </a:lnTo>
                    <a:lnTo>
                      <a:pt x="231" y="378"/>
                    </a:lnTo>
                    <a:lnTo>
                      <a:pt x="230" y="378"/>
                    </a:lnTo>
                    <a:lnTo>
                      <a:pt x="224" y="378"/>
                    </a:lnTo>
                    <a:lnTo>
                      <a:pt x="223" y="378"/>
                    </a:lnTo>
                    <a:lnTo>
                      <a:pt x="221" y="378"/>
                    </a:lnTo>
                    <a:lnTo>
                      <a:pt x="215" y="378"/>
                    </a:lnTo>
                    <a:lnTo>
                      <a:pt x="214" y="378"/>
                    </a:lnTo>
                    <a:lnTo>
                      <a:pt x="213" y="378"/>
                    </a:lnTo>
                    <a:lnTo>
                      <a:pt x="211" y="378"/>
                    </a:lnTo>
                    <a:lnTo>
                      <a:pt x="209" y="378"/>
                    </a:lnTo>
                    <a:lnTo>
                      <a:pt x="208" y="378"/>
                    </a:lnTo>
                    <a:lnTo>
                      <a:pt x="207" y="378"/>
                    </a:lnTo>
                    <a:lnTo>
                      <a:pt x="206" y="378"/>
                    </a:lnTo>
                    <a:lnTo>
                      <a:pt x="204" y="378"/>
                    </a:lnTo>
                    <a:lnTo>
                      <a:pt x="202" y="378"/>
                    </a:lnTo>
                    <a:lnTo>
                      <a:pt x="201" y="378"/>
                    </a:lnTo>
                    <a:lnTo>
                      <a:pt x="199" y="378"/>
                    </a:lnTo>
                    <a:lnTo>
                      <a:pt x="197" y="378"/>
                    </a:lnTo>
                    <a:lnTo>
                      <a:pt x="195" y="378"/>
                    </a:lnTo>
                    <a:lnTo>
                      <a:pt x="194" y="378"/>
                    </a:lnTo>
                    <a:lnTo>
                      <a:pt x="194" y="376"/>
                    </a:lnTo>
                    <a:lnTo>
                      <a:pt x="194" y="369"/>
                    </a:lnTo>
                    <a:lnTo>
                      <a:pt x="194" y="368"/>
                    </a:lnTo>
                    <a:lnTo>
                      <a:pt x="194" y="367"/>
                    </a:lnTo>
                    <a:lnTo>
                      <a:pt x="194" y="363"/>
                    </a:lnTo>
                    <a:lnTo>
                      <a:pt x="194" y="362"/>
                    </a:lnTo>
                    <a:lnTo>
                      <a:pt x="194" y="360"/>
                    </a:lnTo>
                    <a:lnTo>
                      <a:pt x="194" y="356"/>
                    </a:lnTo>
                    <a:lnTo>
                      <a:pt x="194" y="354"/>
                    </a:lnTo>
                    <a:lnTo>
                      <a:pt x="194" y="353"/>
                    </a:lnTo>
                    <a:lnTo>
                      <a:pt x="194" y="350"/>
                    </a:lnTo>
                    <a:lnTo>
                      <a:pt x="194" y="347"/>
                    </a:lnTo>
                    <a:lnTo>
                      <a:pt x="194" y="343"/>
                    </a:lnTo>
                    <a:lnTo>
                      <a:pt x="194" y="342"/>
                    </a:lnTo>
                    <a:lnTo>
                      <a:pt x="194" y="341"/>
                    </a:lnTo>
                    <a:lnTo>
                      <a:pt x="193" y="341"/>
                    </a:lnTo>
                    <a:lnTo>
                      <a:pt x="192" y="341"/>
                    </a:lnTo>
                    <a:lnTo>
                      <a:pt x="186" y="341"/>
                    </a:lnTo>
                    <a:lnTo>
                      <a:pt x="184" y="341"/>
                    </a:lnTo>
                    <a:lnTo>
                      <a:pt x="182" y="341"/>
                    </a:lnTo>
                    <a:lnTo>
                      <a:pt x="181" y="341"/>
                    </a:lnTo>
                    <a:lnTo>
                      <a:pt x="177" y="341"/>
                    </a:lnTo>
                    <a:lnTo>
                      <a:pt x="176" y="341"/>
                    </a:lnTo>
                    <a:lnTo>
                      <a:pt x="174" y="341"/>
                    </a:lnTo>
                    <a:lnTo>
                      <a:pt x="170" y="341"/>
                    </a:lnTo>
                    <a:lnTo>
                      <a:pt x="160" y="341"/>
                    </a:lnTo>
                    <a:lnTo>
                      <a:pt x="156" y="341"/>
                    </a:lnTo>
                    <a:lnTo>
                      <a:pt x="156" y="340"/>
                    </a:lnTo>
                    <a:lnTo>
                      <a:pt x="156" y="336"/>
                    </a:lnTo>
                    <a:lnTo>
                      <a:pt x="156" y="334"/>
                    </a:lnTo>
                    <a:lnTo>
                      <a:pt x="156" y="333"/>
                    </a:lnTo>
                    <a:lnTo>
                      <a:pt x="156" y="332"/>
                    </a:lnTo>
                    <a:lnTo>
                      <a:pt x="156" y="330"/>
                    </a:lnTo>
                    <a:lnTo>
                      <a:pt x="156" y="329"/>
                    </a:lnTo>
                    <a:lnTo>
                      <a:pt x="156" y="327"/>
                    </a:lnTo>
                    <a:lnTo>
                      <a:pt x="155" y="325"/>
                    </a:lnTo>
                    <a:lnTo>
                      <a:pt x="155" y="323"/>
                    </a:lnTo>
                    <a:lnTo>
                      <a:pt x="155" y="322"/>
                    </a:lnTo>
                    <a:lnTo>
                      <a:pt x="155" y="319"/>
                    </a:lnTo>
                    <a:lnTo>
                      <a:pt x="155" y="307"/>
                    </a:lnTo>
                    <a:lnTo>
                      <a:pt x="155" y="304"/>
                    </a:lnTo>
                    <a:lnTo>
                      <a:pt x="155" y="302"/>
                    </a:lnTo>
                    <a:lnTo>
                      <a:pt x="155" y="301"/>
                    </a:lnTo>
                    <a:lnTo>
                      <a:pt x="155" y="300"/>
                    </a:lnTo>
                    <a:lnTo>
                      <a:pt x="155" y="298"/>
                    </a:lnTo>
                    <a:lnTo>
                      <a:pt x="155" y="296"/>
                    </a:lnTo>
                    <a:lnTo>
                      <a:pt x="155" y="294"/>
                    </a:lnTo>
                    <a:lnTo>
                      <a:pt x="155" y="288"/>
                    </a:lnTo>
                    <a:lnTo>
                      <a:pt x="155" y="287"/>
                    </a:lnTo>
                    <a:lnTo>
                      <a:pt x="154" y="286"/>
                    </a:lnTo>
                    <a:lnTo>
                      <a:pt x="154" y="285"/>
                    </a:lnTo>
                    <a:lnTo>
                      <a:pt x="154" y="281"/>
                    </a:lnTo>
                    <a:lnTo>
                      <a:pt x="154" y="273"/>
                    </a:lnTo>
                    <a:lnTo>
                      <a:pt x="154" y="271"/>
                    </a:lnTo>
                    <a:lnTo>
                      <a:pt x="154" y="270"/>
                    </a:lnTo>
                    <a:lnTo>
                      <a:pt x="154" y="266"/>
                    </a:lnTo>
                    <a:lnTo>
                      <a:pt x="154" y="265"/>
                    </a:lnTo>
                    <a:lnTo>
                      <a:pt x="154" y="264"/>
                    </a:lnTo>
                    <a:lnTo>
                      <a:pt x="154" y="263"/>
                    </a:lnTo>
                    <a:lnTo>
                      <a:pt x="154" y="257"/>
                    </a:lnTo>
                    <a:lnTo>
                      <a:pt x="154" y="254"/>
                    </a:lnTo>
                    <a:lnTo>
                      <a:pt x="154" y="252"/>
                    </a:lnTo>
                    <a:lnTo>
                      <a:pt x="154" y="246"/>
                    </a:lnTo>
                    <a:lnTo>
                      <a:pt x="154" y="244"/>
                    </a:lnTo>
                    <a:lnTo>
                      <a:pt x="154" y="242"/>
                    </a:lnTo>
                    <a:lnTo>
                      <a:pt x="154" y="239"/>
                    </a:lnTo>
                    <a:lnTo>
                      <a:pt x="154" y="231"/>
                    </a:lnTo>
                    <a:lnTo>
                      <a:pt x="154" y="230"/>
                    </a:lnTo>
                    <a:lnTo>
                      <a:pt x="154" y="229"/>
                    </a:lnTo>
                    <a:lnTo>
                      <a:pt x="154" y="228"/>
                    </a:lnTo>
                    <a:lnTo>
                      <a:pt x="151" y="228"/>
                    </a:lnTo>
                    <a:lnTo>
                      <a:pt x="144" y="228"/>
                    </a:lnTo>
                    <a:lnTo>
                      <a:pt x="141" y="228"/>
                    </a:lnTo>
                    <a:lnTo>
                      <a:pt x="140" y="228"/>
                    </a:lnTo>
                    <a:lnTo>
                      <a:pt x="138" y="228"/>
                    </a:lnTo>
                    <a:lnTo>
                      <a:pt x="137" y="228"/>
                    </a:lnTo>
                    <a:lnTo>
                      <a:pt x="135" y="228"/>
                    </a:lnTo>
                    <a:lnTo>
                      <a:pt x="134" y="228"/>
                    </a:lnTo>
                    <a:lnTo>
                      <a:pt x="133" y="228"/>
                    </a:lnTo>
                    <a:lnTo>
                      <a:pt x="131" y="228"/>
                    </a:lnTo>
                    <a:lnTo>
                      <a:pt x="130" y="228"/>
                    </a:lnTo>
                    <a:lnTo>
                      <a:pt x="127" y="228"/>
                    </a:lnTo>
                    <a:lnTo>
                      <a:pt x="126" y="228"/>
                    </a:lnTo>
                    <a:lnTo>
                      <a:pt x="125" y="228"/>
                    </a:lnTo>
                    <a:lnTo>
                      <a:pt x="119" y="228"/>
                    </a:lnTo>
                    <a:lnTo>
                      <a:pt x="117" y="228"/>
                    </a:lnTo>
                    <a:lnTo>
                      <a:pt x="117" y="226"/>
                    </a:lnTo>
                    <a:lnTo>
                      <a:pt x="117" y="223"/>
                    </a:lnTo>
                    <a:lnTo>
                      <a:pt x="116" y="221"/>
                    </a:lnTo>
                    <a:lnTo>
                      <a:pt x="116" y="219"/>
                    </a:lnTo>
                    <a:lnTo>
                      <a:pt x="116" y="218"/>
                    </a:lnTo>
                    <a:lnTo>
                      <a:pt x="116" y="216"/>
                    </a:lnTo>
                    <a:lnTo>
                      <a:pt x="116" y="215"/>
                    </a:lnTo>
                    <a:lnTo>
                      <a:pt x="116" y="212"/>
                    </a:lnTo>
                    <a:lnTo>
                      <a:pt x="116" y="211"/>
                    </a:lnTo>
                    <a:lnTo>
                      <a:pt x="116" y="210"/>
                    </a:lnTo>
                    <a:lnTo>
                      <a:pt x="116" y="209"/>
                    </a:lnTo>
                    <a:lnTo>
                      <a:pt x="116" y="205"/>
                    </a:lnTo>
                    <a:lnTo>
                      <a:pt x="116" y="202"/>
                    </a:lnTo>
                    <a:lnTo>
                      <a:pt x="116" y="194"/>
                    </a:lnTo>
                    <a:lnTo>
                      <a:pt x="116" y="190"/>
                    </a:lnTo>
                    <a:lnTo>
                      <a:pt x="112" y="190"/>
                    </a:lnTo>
                    <a:lnTo>
                      <a:pt x="103" y="190"/>
                    </a:lnTo>
                    <a:lnTo>
                      <a:pt x="100" y="190"/>
                    </a:lnTo>
                    <a:lnTo>
                      <a:pt x="97" y="190"/>
                    </a:lnTo>
                    <a:lnTo>
                      <a:pt x="96" y="190"/>
                    </a:lnTo>
                    <a:lnTo>
                      <a:pt x="95" y="190"/>
                    </a:lnTo>
                    <a:lnTo>
                      <a:pt x="92" y="190"/>
                    </a:lnTo>
                    <a:lnTo>
                      <a:pt x="91" y="190"/>
                    </a:lnTo>
                    <a:lnTo>
                      <a:pt x="88" y="190"/>
                    </a:lnTo>
                    <a:lnTo>
                      <a:pt x="86" y="190"/>
                    </a:lnTo>
                    <a:lnTo>
                      <a:pt x="85" y="190"/>
                    </a:lnTo>
                    <a:lnTo>
                      <a:pt x="84" y="190"/>
                    </a:lnTo>
                    <a:lnTo>
                      <a:pt x="82" y="190"/>
                    </a:lnTo>
                    <a:lnTo>
                      <a:pt x="79" y="190"/>
                    </a:lnTo>
                    <a:lnTo>
                      <a:pt x="77" y="190"/>
                    </a:lnTo>
                    <a:lnTo>
                      <a:pt x="78" y="190"/>
                    </a:lnTo>
                    <a:lnTo>
                      <a:pt x="78" y="189"/>
                    </a:lnTo>
                    <a:lnTo>
                      <a:pt x="78" y="188"/>
                    </a:lnTo>
                    <a:lnTo>
                      <a:pt x="77" y="187"/>
                    </a:lnTo>
                    <a:lnTo>
                      <a:pt x="77" y="186"/>
                    </a:lnTo>
                    <a:lnTo>
                      <a:pt x="77" y="184"/>
                    </a:lnTo>
                    <a:lnTo>
                      <a:pt x="77" y="182"/>
                    </a:lnTo>
                    <a:lnTo>
                      <a:pt x="77" y="181"/>
                    </a:lnTo>
                    <a:lnTo>
                      <a:pt x="77" y="179"/>
                    </a:lnTo>
                    <a:lnTo>
                      <a:pt x="77" y="176"/>
                    </a:lnTo>
                    <a:lnTo>
                      <a:pt x="77" y="174"/>
                    </a:lnTo>
                    <a:lnTo>
                      <a:pt x="77" y="173"/>
                    </a:lnTo>
                    <a:lnTo>
                      <a:pt x="77" y="172"/>
                    </a:lnTo>
                    <a:lnTo>
                      <a:pt x="77" y="170"/>
                    </a:lnTo>
                    <a:lnTo>
                      <a:pt x="77" y="169"/>
                    </a:lnTo>
                    <a:lnTo>
                      <a:pt x="77" y="168"/>
                    </a:lnTo>
                    <a:lnTo>
                      <a:pt x="77" y="167"/>
                    </a:lnTo>
                    <a:lnTo>
                      <a:pt x="77" y="166"/>
                    </a:lnTo>
                    <a:lnTo>
                      <a:pt x="77" y="163"/>
                    </a:lnTo>
                    <a:lnTo>
                      <a:pt x="77" y="162"/>
                    </a:lnTo>
                    <a:lnTo>
                      <a:pt x="77" y="161"/>
                    </a:lnTo>
                    <a:lnTo>
                      <a:pt x="77" y="160"/>
                    </a:lnTo>
                    <a:lnTo>
                      <a:pt x="77" y="159"/>
                    </a:lnTo>
                    <a:lnTo>
                      <a:pt x="77" y="158"/>
                    </a:lnTo>
                    <a:lnTo>
                      <a:pt x="77" y="156"/>
                    </a:lnTo>
                    <a:lnTo>
                      <a:pt x="77" y="155"/>
                    </a:lnTo>
                    <a:lnTo>
                      <a:pt x="76" y="154"/>
                    </a:lnTo>
                    <a:lnTo>
                      <a:pt x="77" y="153"/>
                    </a:lnTo>
                    <a:lnTo>
                      <a:pt x="75" y="153"/>
                    </a:lnTo>
                    <a:lnTo>
                      <a:pt x="72" y="153"/>
                    </a:lnTo>
                    <a:lnTo>
                      <a:pt x="71" y="153"/>
                    </a:lnTo>
                    <a:lnTo>
                      <a:pt x="70" y="153"/>
                    </a:lnTo>
                    <a:lnTo>
                      <a:pt x="69" y="152"/>
                    </a:lnTo>
                    <a:lnTo>
                      <a:pt x="68" y="152"/>
                    </a:lnTo>
                    <a:lnTo>
                      <a:pt x="65" y="152"/>
                    </a:lnTo>
                    <a:lnTo>
                      <a:pt x="64" y="152"/>
                    </a:lnTo>
                    <a:lnTo>
                      <a:pt x="60" y="152"/>
                    </a:lnTo>
                    <a:lnTo>
                      <a:pt x="57" y="152"/>
                    </a:lnTo>
                    <a:lnTo>
                      <a:pt x="55" y="152"/>
                    </a:lnTo>
                    <a:lnTo>
                      <a:pt x="54" y="152"/>
                    </a:lnTo>
                    <a:lnTo>
                      <a:pt x="49" y="152"/>
                    </a:lnTo>
                    <a:lnTo>
                      <a:pt x="48" y="152"/>
                    </a:lnTo>
                    <a:lnTo>
                      <a:pt x="46" y="152"/>
                    </a:lnTo>
                    <a:lnTo>
                      <a:pt x="44" y="152"/>
                    </a:lnTo>
                    <a:lnTo>
                      <a:pt x="43" y="152"/>
                    </a:lnTo>
                    <a:lnTo>
                      <a:pt x="39" y="152"/>
                    </a:lnTo>
                    <a:lnTo>
                      <a:pt x="30" y="152"/>
                    </a:lnTo>
                    <a:lnTo>
                      <a:pt x="29" y="152"/>
                    </a:lnTo>
                    <a:lnTo>
                      <a:pt x="28" y="152"/>
                    </a:lnTo>
                    <a:lnTo>
                      <a:pt x="27" y="152"/>
                    </a:lnTo>
                    <a:lnTo>
                      <a:pt x="25" y="152"/>
                    </a:lnTo>
                    <a:lnTo>
                      <a:pt x="21" y="151"/>
                    </a:lnTo>
                    <a:lnTo>
                      <a:pt x="20" y="151"/>
                    </a:lnTo>
                    <a:lnTo>
                      <a:pt x="19" y="151"/>
                    </a:lnTo>
                    <a:lnTo>
                      <a:pt x="18" y="151"/>
                    </a:lnTo>
                    <a:lnTo>
                      <a:pt x="16" y="151"/>
                    </a:lnTo>
                    <a:lnTo>
                      <a:pt x="15" y="151"/>
                    </a:lnTo>
                    <a:lnTo>
                      <a:pt x="13" y="151"/>
                    </a:lnTo>
                    <a:lnTo>
                      <a:pt x="12" y="151"/>
                    </a:lnTo>
                    <a:lnTo>
                      <a:pt x="11" y="151"/>
                    </a:lnTo>
                    <a:lnTo>
                      <a:pt x="8" y="151"/>
                    </a:lnTo>
                    <a:lnTo>
                      <a:pt x="7" y="151"/>
                    </a:lnTo>
                    <a:lnTo>
                      <a:pt x="5" y="151"/>
                    </a:lnTo>
                    <a:lnTo>
                      <a:pt x="4" y="151"/>
                    </a:lnTo>
                    <a:lnTo>
                      <a:pt x="1" y="151"/>
                    </a:lnTo>
                    <a:lnTo>
                      <a:pt x="0" y="151"/>
                    </a:lnTo>
                    <a:lnTo>
                      <a:pt x="0" y="148"/>
                    </a:lnTo>
                    <a:lnTo>
                      <a:pt x="0" y="147"/>
                    </a:lnTo>
                    <a:lnTo>
                      <a:pt x="0" y="145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1"/>
                    </a:lnTo>
                    <a:lnTo>
                      <a:pt x="0" y="139"/>
                    </a:lnTo>
                    <a:lnTo>
                      <a:pt x="0" y="137"/>
                    </a:lnTo>
                    <a:lnTo>
                      <a:pt x="0" y="135"/>
                    </a:lnTo>
                    <a:lnTo>
                      <a:pt x="0" y="132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3"/>
                    </a:lnTo>
                    <a:lnTo>
                      <a:pt x="1" y="113"/>
                    </a:lnTo>
                    <a:lnTo>
                      <a:pt x="6" y="113"/>
                    </a:lnTo>
                    <a:lnTo>
                      <a:pt x="8" y="113"/>
                    </a:lnTo>
                    <a:lnTo>
                      <a:pt x="9" y="113"/>
                    </a:lnTo>
                    <a:lnTo>
                      <a:pt x="12" y="113"/>
                    </a:lnTo>
                    <a:lnTo>
                      <a:pt x="18" y="113"/>
                    </a:lnTo>
                    <a:lnTo>
                      <a:pt x="19" y="113"/>
                    </a:lnTo>
                    <a:lnTo>
                      <a:pt x="19" y="112"/>
                    </a:lnTo>
                    <a:lnTo>
                      <a:pt x="19" y="110"/>
                    </a:lnTo>
                    <a:lnTo>
                      <a:pt x="19" y="107"/>
                    </a:lnTo>
                    <a:lnTo>
                      <a:pt x="19" y="102"/>
                    </a:lnTo>
                    <a:lnTo>
                      <a:pt x="19" y="99"/>
                    </a:lnTo>
                    <a:lnTo>
                      <a:pt x="19" y="98"/>
                    </a:lnTo>
                    <a:lnTo>
                      <a:pt x="19" y="96"/>
                    </a:lnTo>
                    <a:lnTo>
                      <a:pt x="19" y="93"/>
                    </a:lnTo>
                    <a:lnTo>
                      <a:pt x="19" y="90"/>
                    </a:lnTo>
                    <a:lnTo>
                      <a:pt x="19" y="89"/>
                    </a:lnTo>
                    <a:lnTo>
                      <a:pt x="19" y="86"/>
                    </a:lnTo>
                    <a:lnTo>
                      <a:pt x="19" y="79"/>
                    </a:lnTo>
                    <a:lnTo>
                      <a:pt x="19" y="77"/>
                    </a:lnTo>
                    <a:lnTo>
                      <a:pt x="21" y="77"/>
                    </a:lnTo>
                    <a:lnTo>
                      <a:pt x="22" y="77"/>
                    </a:lnTo>
                    <a:lnTo>
                      <a:pt x="26" y="77"/>
                    </a:lnTo>
                    <a:lnTo>
                      <a:pt x="27" y="77"/>
                    </a:lnTo>
                    <a:lnTo>
                      <a:pt x="28" y="77"/>
                    </a:lnTo>
                    <a:lnTo>
                      <a:pt x="32" y="77"/>
                    </a:lnTo>
                    <a:lnTo>
                      <a:pt x="37" y="77"/>
                    </a:lnTo>
                    <a:lnTo>
                      <a:pt x="37" y="76"/>
                    </a:lnTo>
                    <a:lnTo>
                      <a:pt x="37" y="68"/>
                    </a:lnTo>
                    <a:lnTo>
                      <a:pt x="37" y="65"/>
                    </a:lnTo>
                    <a:lnTo>
                      <a:pt x="37" y="61"/>
                    </a:lnTo>
                    <a:lnTo>
                      <a:pt x="37" y="59"/>
                    </a:lnTo>
                    <a:lnTo>
                      <a:pt x="37" y="58"/>
                    </a:lnTo>
                    <a:lnTo>
                      <a:pt x="37" y="57"/>
                    </a:lnTo>
                    <a:lnTo>
                      <a:pt x="37" y="56"/>
                    </a:lnTo>
                    <a:lnTo>
                      <a:pt x="37" y="50"/>
                    </a:lnTo>
                    <a:lnTo>
                      <a:pt x="37" y="49"/>
                    </a:lnTo>
                    <a:lnTo>
                      <a:pt x="37" y="48"/>
                    </a:lnTo>
                    <a:lnTo>
                      <a:pt x="37" y="47"/>
                    </a:lnTo>
                    <a:lnTo>
                      <a:pt x="37" y="41"/>
                    </a:lnTo>
                    <a:lnTo>
                      <a:pt x="37" y="40"/>
                    </a:lnTo>
                    <a:lnTo>
                      <a:pt x="37" y="38"/>
                    </a:lnTo>
                    <a:lnTo>
                      <a:pt x="36" y="38"/>
                    </a:lnTo>
                    <a:lnTo>
                      <a:pt x="34" y="38"/>
                    </a:lnTo>
                    <a:lnTo>
                      <a:pt x="32" y="38"/>
                    </a:lnTo>
                    <a:lnTo>
                      <a:pt x="30" y="38"/>
                    </a:lnTo>
                    <a:lnTo>
                      <a:pt x="28" y="38"/>
                    </a:lnTo>
                    <a:lnTo>
                      <a:pt x="26" y="38"/>
                    </a:lnTo>
                    <a:lnTo>
                      <a:pt x="21" y="38"/>
                    </a:lnTo>
                    <a:lnTo>
                      <a:pt x="19" y="38"/>
                    </a:lnTo>
                    <a:lnTo>
                      <a:pt x="18" y="38"/>
                    </a:lnTo>
                    <a:lnTo>
                      <a:pt x="16" y="38"/>
                    </a:lnTo>
                    <a:lnTo>
                      <a:pt x="15" y="38"/>
                    </a:lnTo>
                    <a:lnTo>
                      <a:pt x="15" y="36"/>
                    </a:lnTo>
                    <a:lnTo>
                      <a:pt x="15" y="35"/>
                    </a:lnTo>
                    <a:lnTo>
                      <a:pt x="15" y="33"/>
                    </a:lnTo>
                    <a:lnTo>
                      <a:pt x="15" y="29"/>
                    </a:lnTo>
                    <a:lnTo>
                      <a:pt x="15" y="27"/>
                    </a:lnTo>
                    <a:lnTo>
                      <a:pt x="15" y="26"/>
                    </a:lnTo>
                    <a:lnTo>
                      <a:pt x="15" y="23"/>
                    </a:lnTo>
                    <a:lnTo>
                      <a:pt x="15" y="22"/>
                    </a:lnTo>
                    <a:lnTo>
                      <a:pt x="15" y="21"/>
                    </a:lnTo>
                    <a:lnTo>
                      <a:pt x="15" y="20"/>
                    </a:lnTo>
                    <a:lnTo>
                      <a:pt x="20" y="20"/>
                    </a:lnTo>
                    <a:lnTo>
                      <a:pt x="33" y="20"/>
                    </a:lnTo>
                    <a:lnTo>
                      <a:pt x="37" y="20"/>
                    </a:lnTo>
                    <a:lnTo>
                      <a:pt x="37" y="19"/>
                    </a:lnTo>
                    <a:lnTo>
                      <a:pt x="37" y="16"/>
                    </a:lnTo>
                    <a:lnTo>
                      <a:pt x="37" y="15"/>
                    </a:lnTo>
                    <a:lnTo>
                      <a:pt x="37" y="10"/>
                    </a:lnTo>
                    <a:lnTo>
                      <a:pt x="37" y="9"/>
                    </a:lnTo>
                    <a:lnTo>
                      <a:pt x="37" y="3"/>
                    </a:lnTo>
                    <a:lnTo>
                      <a:pt x="37" y="1"/>
                    </a:lnTo>
                    <a:lnTo>
                      <a:pt x="40" y="1"/>
                    </a:lnTo>
                    <a:lnTo>
                      <a:pt x="43" y="1"/>
                    </a:lnTo>
                    <a:lnTo>
                      <a:pt x="47" y="1"/>
                    </a:lnTo>
                    <a:lnTo>
                      <a:pt x="48" y="1"/>
                    </a:lnTo>
                    <a:lnTo>
                      <a:pt x="49" y="1"/>
                    </a:lnTo>
                    <a:lnTo>
                      <a:pt x="55" y="0"/>
                    </a:lnTo>
                    <a:lnTo>
                      <a:pt x="56" y="1"/>
                    </a:lnTo>
                    <a:lnTo>
                      <a:pt x="58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0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8" y="0"/>
                    </a:lnTo>
                    <a:lnTo>
                      <a:pt x="89" y="0"/>
                    </a:lnTo>
                    <a:lnTo>
                      <a:pt x="9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17" name="Freeform 88">
                <a:extLst>
                  <a:ext uri="{FF2B5EF4-FFF2-40B4-BE49-F238E27FC236}">
                    <a16:creationId xmlns:a16="http://schemas.microsoft.com/office/drawing/2014/main" id="{6398B22B-32B2-0CCC-EF74-525614CF3A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446" y="1980456"/>
                <a:ext cx="1077913" cy="590550"/>
              </a:xfrm>
              <a:custGeom>
                <a:avLst/>
                <a:gdLst>
                  <a:gd name="T0" fmla="*/ 359 w 679"/>
                  <a:gd name="T1" fmla="*/ 11 h 372"/>
                  <a:gd name="T2" fmla="*/ 369 w 679"/>
                  <a:gd name="T3" fmla="*/ 18 h 372"/>
                  <a:gd name="T4" fmla="*/ 380 w 679"/>
                  <a:gd name="T5" fmla="*/ 35 h 372"/>
                  <a:gd name="T6" fmla="*/ 435 w 679"/>
                  <a:gd name="T7" fmla="*/ 35 h 372"/>
                  <a:gd name="T8" fmla="*/ 484 w 679"/>
                  <a:gd name="T9" fmla="*/ 32 h 372"/>
                  <a:gd name="T10" fmla="*/ 523 w 679"/>
                  <a:gd name="T11" fmla="*/ 31 h 372"/>
                  <a:gd name="T12" fmla="*/ 605 w 679"/>
                  <a:gd name="T13" fmla="*/ 29 h 372"/>
                  <a:gd name="T14" fmla="*/ 656 w 679"/>
                  <a:gd name="T15" fmla="*/ 28 h 372"/>
                  <a:gd name="T16" fmla="*/ 679 w 679"/>
                  <a:gd name="T17" fmla="*/ 50 h 372"/>
                  <a:gd name="T18" fmla="*/ 568 w 679"/>
                  <a:gd name="T19" fmla="*/ 149 h 372"/>
                  <a:gd name="T20" fmla="*/ 554 w 679"/>
                  <a:gd name="T21" fmla="*/ 164 h 372"/>
                  <a:gd name="T22" fmla="*/ 523 w 679"/>
                  <a:gd name="T23" fmla="*/ 165 h 372"/>
                  <a:gd name="T24" fmla="*/ 494 w 679"/>
                  <a:gd name="T25" fmla="*/ 189 h 372"/>
                  <a:gd name="T26" fmla="*/ 450 w 679"/>
                  <a:gd name="T27" fmla="*/ 221 h 372"/>
                  <a:gd name="T28" fmla="*/ 418 w 679"/>
                  <a:gd name="T29" fmla="*/ 246 h 372"/>
                  <a:gd name="T30" fmla="*/ 403 w 679"/>
                  <a:gd name="T31" fmla="*/ 262 h 372"/>
                  <a:gd name="T32" fmla="*/ 391 w 679"/>
                  <a:gd name="T33" fmla="*/ 279 h 372"/>
                  <a:gd name="T34" fmla="*/ 387 w 679"/>
                  <a:gd name="T35" fmla="*/ 290 h 372"/>
                  <a:gd name="T36" fmla="*/ 383 w 679"/>
                  <a:gd name="T37" fmla="*/ 309 h 372"/>
                  <a:gd name="T38" fmla="*/ 370 w 679"/>
                  <a:gd name="T39" fmla="*/ 316 h 372"/>
                  <a:gd name="T40" fmla="*/ 358 w 679"/>
                  <a:gd name="T41" fmla="*/ 342 h 372"/>
                  <a:gd name="T42" fmla="*/ 346 w 679"/>
                  <a:gd name="T43" fmla="*/ 365 h 372"/>
                  <a:gd name="T44" fmla="*/ 331 w 679"/>
                  <a:gd name="T45" fmla="*/ 365 h 372"/>
                  <a:gd name="T46" fmla="*/ 313 w 679"/>
                  <a:gd name="T47" fmla="*/ 371 h 372"/>
                  <a:gd name="T48" fmla="*/ 302 w 679"/>
                  <a:gd name="T49" fmla="*/ 371 h 372"/>
                  <a:gd name="T50" fmla="*/ 284 w 679"/>
                  <a:gd name="T51" fmla="*/ 367 h 372"/>
                  <a:gd name="T52" fmla="*/ 244 w 679"/>
                  <a:gd name="T53" fmla="*/ 364 h 372"/>
                  <a:gd name="T54" fmla="*/ 221 w 679"/>
                  <a:gd name="T55" fmla="*/ 367 h 372"/>
                  <a:gd name="T56" fmla="*/ 184 w 679"/>
                  <a:gd name="T57" fmla="*/ 369 h 372"/>
                  <a:gd name="T58" fmla="*/ 145 w 679"/>
                  <a:gd name="T59" fmla="*/ 364 h 372"/>
                  <a:gd name="T60" fmla="*/ 164 w 679"/>
                  <a:gd name="T61" fmla="*/ 357 h 372"/>
                  <a:gd name="T62" fmla="*/ 157 w 679"/>
                  <a:gd name="T63" fmla="*/ 338 h 372"/>
                  <a:gd name="T64" fmla="*/ 142 w 679"/>
                  <a:gd name="T65" fmla="*/ 338 h 372"/>
                  <a:gd name="T66" fmla="*/ 125 w 679"/>
                  <a:gd name="T67" fmla="*/ 339 h 372"/>
                  <a:gd name="T68" fmla="*/ 103 w 679"/>
                  <a:gd name="T69" fmla="*/ 339 h 372"/>
                  <a:gd name="T70" fmla="*/ 88 w 679"/>
                  <a:gd name="T71" fmla="*/ 320 h 372"/>
                  <a:gd name="T72" fmla="*/ 88 w 679"/>
                  <a:gd name="T73" fmla="*/ 286 h 372"/>
                  <a:gd name="T74" fmla="*/ 89 w 679"/>
                  <a:gd name="T75" fmla="*/ 273 h 372"/>
                  <a:gd name="T76" fmla="*/ 102 w 679"/>
                  <a:gd name="T77" fmla="*/ 273 h 372"/>
                  <a:gd name="T78" fmla="*/ 108 w 679"/>
                  <a:gd name="T79" fmla="*/ 266 h 372"/>
                  <a:gd name="T80" fmla="*/ 124 w 679"/>
                  <a:gd name="T81" fmla="*/ 265 h 372"/>
                  <a:gd name="T82" fmla="*/ 137 w 679"/>
                  <a:gd name="T83" fmla="*/ 265 h 372"/>
                  <a:gd name="T84" fmla="*/ 130 w 679"/>
                  <a:gd name="T85" fmla="*/ 248 h 372"/>
                  <a:gd name="T86" fmla="*/ 114 w 679"/>
                  <a:gd name="T87" fmla="*/ 226 h 372"/>
                  <a:gd name="T88" fmla="*/ 76 w 679"/>
                  <a:gd name="T89" fmla="*/ 176 h 372"/>
                  <a:gd name="T90" fmla="*/ 7 w 679"/>
                  <a:gd name="T91" fmla="*/ 85 h 372"/>
                  <a:gd name="T92" fmla="*/ 4 w 679"/>
                  <a:gd name="T93" fmla="*/ 67 h 372"/>
                  <a:gd name="T94" fmla="*/ 3 w 679"/>
                  <a:gd name="T95" fmla="*/ 41 h 372"/>
                  <a:gd name="T96" fmla="*/ 3 w 679"/>
                  <a:gd name="T97" fmla="*/ 8 h 372"/>
                  <a:gd name="T98" fmla="*/ 37 w 679"/>
                  <a:gd name="T99" fmla="*/ 7 h 372"/>
                  <a:gd name="T100" fmla="*/ 65 w 679"/>
                  <a:gd name="T101" fmla="*/ 6 h 372"/>
                  <a:gd name="T102" fmla="*/ 90 w 679"/>
                  <a:gd name="T103" fmla="*/ 4 h 372"/>
                  <a:gd name="T104" fmla="*/ 109 w 679"/>
                  <a:gd name="T105" fmla="*/ 4 h 372"/>
                  <a:gd name="T106" fmla="*/ 126 w 679"/>
                  <a:gd name="T107" fmla="*/ 4 h 372"/>
                  <a:gd name="T108" fmla="*/ 157 w 679"/>
                  <a:gd name="T109" fmla="*/ 3 h 372"/>
                  <a:gd name="T110" fmla="*/ 181 w 679"/>
                  <a:gd name="T111" fmla="*/ 3 h 372"/>
                  <a:gd name="T112" fmla="*/ 203 w 679"/>
                  <a:gd name="T113" fmla="*/ 3 h 372"/>
                  <a:gd name="T114" fmla="*/ 217 w 679"/>
                  <a:gd name="T115" fmla="*/ 3 h 372"/>
                  <a:gd name="T116" fmla="*/ 253 w 679"/>
                  <a:gd name="T117" fmla="*/ 2 h 372"/>
                  <a:gd name="T118" fmla="*/ 293 w 679"/>
                  <a:gd name="T119" fmla="*/ 1 h 372"/>
                  <a:gd name="T120" fmla="*/ 316 w 679"/>
                  <a:gd name="T121" fmla="*/ 38 h 372"/>
                  <a:gd name="T122" fmla="*/ 341 w 679"/>
                  <a:gd name="T123" fmla="*/ 23 h 372"/>
                  <a:gd name="T124" fmla="*/ 344 w 679"/>
                  <a:gd name="T125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79" h="372">
                    <a:moveTo>
                      <a:pt x="344" y="0"/>
                    </a:moveTo>
                    <a:lnTo>
                      <a:pt x="347" y="0"/>
                    </a:lnTo>
                    <a:lnTo>
                      <a:pt x="348" y="0"/>
                    </a:lnTo>
                    <a:lnTo>
                      <a:pt x="349" y="0"/>
                    </a:lnTo>
                    <a:lnTo>
                      <a:pt x="359" y="0"/>
                    </a:lnTo>
                    <a:lnTo>
                      <a:pt x="359" y="1"/>
                    </a:lnTo>
                    <a:lnTo>
                      <a:pt x="359" y="2"/>
                    </a:lnTo>
                    <a:lnTo>
                      <a:pt x="359" y="3"/>
                    </a:lnTo>
                    <a:lnTo>
                      <a:pt x="359" y="9"/>
                    </a:lnTo>
                    <a:lnTo>
                      <a:pt x="359" y="11"/>
                    </a:lnTo>
                    <a:lnTo>
                      <a:pt x="359" y="14"/>
                    </a:lnTo>
                    <a:lnTo>
                      <a:pt x="359" y="16"/>
                    </a:lnTo>
                    <a:lnTo>
                      <a:pt x="360" y="17"/>
                    </a:lnTo>
                    <a:lnTo>
                      <a:pt x="360" y="18"/>
                    </a:lnTo>
                    <a:lnTo>
                      <a:pt x="361" y="18"/>
                    </a:lnTo>
                    <a:lnTo>
                      <a:pt x="362" y="18"/>
                    </a:lnTo>
                    <a:lnTo>
                      <a:pt x="363" y="18"/>
                    </a:lnTo>
                    <a:lnTo>
                      <a:pt x="367" y="18"/>
                    </a:lnTo>
                    <a:lnTo>
                      <a:pt x="368" y="18"/>
                    </a:lnTo>
                    <a:lnTo>
                      <a:pt x="369" y="18"/>
                    </a:lnTo>
                    <a:lnTo>
                      <a:pt x="370" y="18"/>
                    </a:lnTo>
                    <a:lnTo>
                      <a:pt x="377" y="18"/>
                    </a:lnTo>
                    <a:lnTo>
                      <a:pt x="379" y="18"/>
                    </a:lnTo>
                    <a:lnTo>
                      <a:pt x="380" y="20"/>
                    </a:lnTo>
                    <a:lnTo>
                      <a:pt x="380" y="22"/>
                    </a:lnTo>
                    <a:lnTo>
                      <a:pt x="380" y="24"/>
                    </a:lnTo>
                    <a:lnTo>
                      <a:pt x="380" y="25"/>
                    </a:lnTo>
                    <a:lnTo>
                      <a:pt x="380" y="28"/>
                    </a:lnTo>
                    <a:lnTo>
                      <a:pt x="380" y="31"/>
                    </a:lnTo>
                    <a:lnTo>
                      <a:pt x="380" y="35"/>
                    </a:lnTo>
                    <a:lnTo>
                      <a:pt x="380" y="36"/>
                    </a:lnTo>
                    <a:lnTo>
                      <a:pt x="380" y="37"/>
                    </a:lnTo>
                    <a:lnTo>
                      <a:pt x="388" y="37"/>
                    </a:lnTo>
                    <a:lnTo>
                      <a:pt x="398" y="37"/>
                    </a:lnTo>
                    <a:lnTo>
                      <a:pt x="407" y="36"/>
                    </a:lnTo>
                    <a:lnTo>
                      <a:pt x="416" y="36"/>
                    </a:lnTo>
                    <a:lnTo>
                      <a:pt x="417" y="36"/>
                    </a:lnTo>
                    <a:lnTo>
                      <a:pt x="417" y="35"/>
                    </a:lnTo>
                    <a:lnTo>
                      <a:pt x="425" y="35"/>
                    </a:lnTo>
                    <a:lnTo>
                      <a:pt x="435" y="35"/>
                    </a:lnTo>
                    <a:lnTo>
                      <a:pt x="445" y="35"/>
                    </a:lnTo>
                    <a:lnTo>
                      <a:pt x="450" y="35"/>
                    </a:lnTo>
                    <a:lnTo>
                      <a:pt x="452" y="34"/>
                    </a:lnTo>
                    <a:lnTo>
                      <a:pt x="463" y="34"/>
                    </a:lnTo>
                    <a:lnTo>
                      <a:pt x="467" y="34"/>
                    </a:lnTo>
                    <a:lnTo>
                      <a:pt x="472" y="32"/>
                    </a:lnTo>
                    <a:lnTo>
                      <a:pt x="473" y="32"/>
                    </a:lnTo>
                    <a:lnTo>
                      <a:pt x="473" y="34"/>
                    </a:lnTo>
                    <a:lnTo>
                      <a:pt x="478" y="34"/>
                    </a:lnTo>
                    <a:lnTo>
                      <a:pt x="484" y="32"/>
                    </a:lnTo>
                    <a:lnTo>
                      <a:pt x="487" y="32"/>
                    </a:lnTo>
                    <a:lnTo>
                      <a:pt x="493" y="32"/>
                    </a:lnTo>
                    <a:lnTo>
                      <a:pt x="494" y="32"/>
                    </a:lnTo>
                    <a:lnTo>
                      <a:pt x="495" y="32"/>
                    </a:lnTo>
                    <a:lnTo>
                      <a:pt x="504" y="32"/>
                    </a:lnTo>
                    <a:lnTo>
                      <a:pt x="509" y="32"/>
                    </a:lnTo>
                    <a:lnTo>
                      <a:pt x="513" y="32"/>
                    </a:lnTo>
                    <a:lnTo>
                      <a:pt x="515" y="32"/>
                    </a:lnTo>
                    <a:lnTo>
                      <a:pt x="519" y="32"/>
                    </a:lnTo>
                    <a:lnTo>
                      <a:pt x="523" y="31"/>
                    </a:lnTo>
                    <a:lnTo>
                      <a:pt x="528" y="31"/>
                    </a:lnTo>
                    <a:lnTo>
                      <a:pt x="533" y="31"/>
                    </a:lnTo>
                    <a:lnTo>
                      <a:pt x="533" y="30"/>
                    </a:lnTo>
                    <a:lnTo>
                      <a:pt x="543" y="30"/>
                    </a:lnTo>
                    <a:lnTo>
                      <a:pt x="547" y="30"/>
                    </a:lnTo>
                    <a:lnTo>
                      <a:pt x="554" y="30"/>
                    </a:lnTo>
                    <a:lnTo>
                      <a:pt x="567" y="30"/>
                    </a:lnTo>
                    <a:lnTo>
                      <a:pt x="579" y="29"/>
                    </a:lnTo>
                    <a:lnTo>
                      <a:pt x="586" y="29"/>
                    </a:lnTo>
                    <a:lnTo>
                      <a:pt x="605" y="29"/>
                    </a:lnTo>
                    <a:lnTo>
                      <a:pt x="616" y="28"/>
                    </a:lnTo>
                    <a:lnTo>
                      <a:pt x="625" y="28"/>
                    </a:lnTo>
                    <a:lnTo>
                      <a:pt x="637" y="28"/>
                    </a:lnTo>
                    <a:lnTo>
                      <a:pt x="641" y="28"/>
                    </a:lnTo>
                    <a:lnTo>
                      <a:pt x="644" y="28"/>
                    </a:lnTo>
                    <a:lnTo>
                      <a:pt x="646" y="28"/>
                    </a:lnTo>
                    <a:lnTo>
                      <a:pt x="648" y="28"/>
                    </a:lnTo>
                    <a:lnTo>
                      <a:pt x="654" y="28"/>
                    </a:lnTo>
                    <a:lnTo>
                      <a:pt x="655" y="28"/>
                    </a:lnTo>
                    <a:lnTo>
                      <a:pt x="656" y="28"/>
                    </a:lnTo>
                    <a:lnTo>
                      <a:pt x="659" y="28"/>
                    </a:lnTo>
                    <a:lnTo>
                      <a:pt x="660" y="28"/>
                    </a:lnTo>
                    <a:lnTo>
                      <a:pt x="662" y="28"/>
                    </a:lnTo>
                    <a:lnTo>
                      <a:pt x="669" y="28"/>
                    </a:lnTo>
                    <a:lnTo>
                      <a:pt x="672" y="28"/>
                    </a:lnTo>
                    <a:lnTo>
                      <a:pt x="673" y="28"/>
                    </a:lnTo>
                    <a:lnTo>
                      <a:pt x="677" y="28"/>
                    </a:lnTo>
                    <a:lnTo>
                      <a:pt x="679" y="28"/>
                    </a:lnTo>
                    <a:lnTo>
                      <a:pt x="679" y="48"/>
                    </a:lnTo>
                    <a:lnTo>
                      <a:pt x="679" y="50"/>
                    </a:lnTo>
                    <a:lnTo>
                      <a:pt x="679" y="51"/>
                    </a:lnTo>
                    <a:lnTo>
                      <a:pt x="676" y="52"/>
                    </a:lnTo>
                    <a:lnTo>
                      <a:pt x="660" y="65"/>
                    </a:lnTo>
                    <a:lnTo>
                      <a:pt x="651" y="72"/>
                    </a:lnTo>
                    <a:lnTo>
                      <a:pt x="628" y="88"/>
                    </a:lnTo>
                    <a:lnTo>
                      <a:pt x="605" y="106"/>
                    </a:lnTo>
                    <a:lnTo>
                      <a:pt x="604" y="107"/>
                    </a:lnTo>
                    <a:lnTo>
                      <a:pt x="568" y="134"/>
                    </a:lnTo>
                    <a:lnTo>
                      <a:pt x="568" y="146"/>
                    </a:lnTo>
                    <a:lnTo>
                      <a:pt x="568" y="149"/>
                    </a:lnTo>
                    <a:lnTo>
                      <a:pt x="568" y="151"/>
                    </a:lnTo>
                    <a:lnTo>
                      <a:pt x="568" y="157"/>
                    </a:lnTo>
                    <a:lnTo>
                      <a:pt x="568" y="161"/>
                    </a:lnTo>
                    <a:lnTo>
                      <a:pt x="569" y="164"/>
                    </a:lnTo>
                    <a:lnTo>
                      <a:pt x="568" y="164"/>
                    </a:lnTo>
                    <a:lnTo>
                      <a:pt x="565" y="164"/>
                    </a:lnTo>
                    <a:lnTo>
                      <a:pt x="563" y="164"/>
                    </a:lnTo>
                    <a:lnTo>
                      <a:pt x="556" y="164"/>
                    </a:lnTo>
                    <a:lnTo>
                      <a:pt x="555" y="164"/>
                    </a:lnTo>
                    <a:lnTo>
                      <a:pt x="554" y="164"/>
                    </a:lnTo>
                    <a:lnTo>
                      <a:pt x="550" y="164"/>
                    </a:lnTo>
                    <a:lnTo>
                      <a:pt x="549" y="164"/>
                    </a:lnTo>
                    <a:lnTo>
                      <a:pt x="540" y="164"/>
                    </a:lnTo>
                    <a:lnTo>
                      <a:pt x="535" y="164"/>
                    </a:lnTo>
                    <a:lnTo>
                      <a:pt x="532" y="164"/>
                    </a:lnTo>
                    <a:lnTo>
                      <a:pt x="530" y="164"/>
                    </a:lnTo>
                    <a:lnTo>
                      <a:pt x="530" y="162"/>
                    </a:lnTo>
                    <a:lnTo>
                      <a:pt x="530" y="161"/>
                    </a:lnTo>
                    <a:lnTo>
                      <a:pt x="528" y="162"/>
                    </a:lnTo>
                    <a:lnTo>
                      <a:pt x="523" y="165"/>
                    </a:lnTo>
                    <a:lnTo>
                      <a:pt x="522" y="167"/>
                    </a:lnTo>
                    <a:lnTo>
                      <a:pt x="519" y="169"/>
                    </a:lnTo>
                    <a:lnTo>
                      <a:pt x="509" y="177"/>
                    </a:lnTo>
                    <a:lnTo>
                      <a:pt x="506" y="179"/>
                    </a:lnTo>
                    <a:lnTo>
                      <a:pt x="505" y="179"/>
                    </a:lnTo>
                    <a:lnTo>
                      <a:pt x="501" y="182"/>
                    </a:lnTo>
                    <a:lnTo>
                      <a:pt x="500" y="183"/>
                    </a:lnTo>
                    <a:lnTo>
                      <a:pt x="499" y="184"/>
                    </a:lnTo>
                    <a:lnTo>
                      <a:pt x="494" y="188"/>
                    </a:lnTo>
                    <a:lnTo>
                      <a:pt x="494" y="189"/>
                    </a:lnTo>
                    <a:lnTo>
                      <a:pt x="493" y="189"/>
                    </a:lnTo>
                    <a:lnTo>
                      <a:pt x="493" y="190"/>
                    </a:lnTo>
                    <a:lnTo>
                      <a:pt x="491" y="191"/>
                    </a:lnTo>
                    <a:lnTo>
                      <a:pt x="477" y="202"/>
                    </a:lnTo>
                    <a:lnTo>
                      <a:pt x="472" y="205"/>
                    </a:lnTo>
                    <a:lnTo>
                      <a:pt x="465" y="210"/>
                    </a:lnTo>
                    <a:lnTo>
                      <a:pt x="463" y="212"/>
                    </a:lnTo>
                    <a:lnTo>
                      <a:pt x="460" y="213"/>
                    </a:lnTo>
                    <a:lnTo>
                      <a:pt x="457" y="217"/>
                    </a:lnTo>
                    <a:lnTo>
                      <a:pt x="450" y="221"/>
                    </a:lnTo>
                    <a:lnTo>
                      <a:pt x="442" y="229"/>
                    </a:lnTo>
                    <a:lnTo>
                      <a:pt x="442" y="227"/>
                    </a:lnTo>
                    <a:lnTo>
                      <a:pt x="439" y="229"/>
                    </a:lnTo>
                    <a:lnTo>
                      <a:pt x="437" y="231"/>
                    </a:lnTo>
                    <a:lnTo>
                      <a:pt x="433" y="233"/>
                    </a:lnTo>
                    <a:lnTo>
                      <a:pt x="432" y="234"/>
                    </a:lnTo>
                    <a:lnTo>
                      <a:pt x="431" y="236"/>
                    </a:lnTo>
                    <a:lnTo>
                      <a:pt x="428" y="238"/>
                    </a:lnTo>
                    <a:lnTo>
                      <a:pt x="423" y="241"/>
                    </a:lnTo>
                    <a:lnTo>
                      <a:pt x="418" y="246"/>
                    </a:lnTo>
                    <a:lnTo>
                      <a:pt x="416" y="248"/>
                    </a:lnTo>
                    <a:lnTo>
                      <a:pt x="415" y="251"/>
                    </a:lnTo>
                    <a:lnTo>
                      <a:pt x="414" y="251"/>
                    </a:lnTo>
                    <a:lnTo>
                      <a:pt x="411" y="253"/>
                    </a:lnTo>
                    <a:lnTo>
                      <a:pt x="409" y="257"/>
                    </a:lnTo>
                    <a:lnTo>
                      <a:pt x="408" y="258"/>
                    </a:lnTo>
                    <a:lnTo>
                      <a:pt x="407" y="259"/>
                    </a:lnTo>
                    <a:lnTo>
                      <a:pt x="405" y="260"/>
                    </a:lnTo>
                    <a:lnTo>
                      <a:pt x="404" y="261"/>
                    </a:lnTo>
                    <a:lnTo>
                      <a:pt x="403" y="262"/>
                    </a:lnTo>
                    <a:lnTo>
                      <a:pt x="402" y="265"/>
                    </a:lnTo>
                    <a:lnTo>
                      <a:pt x="401" y="266"/>
                    </a:lnTo>
                    <a:lnTo>
                      <a:pt x="400" y="266"/>
                    </a:lnTo>
                    <a:lnTo>
                      <a:pt x="400" y="267"/>
                    </a:lnTo>
                    <a:lnTo>
                      <a:pt x="398" y="269"/>
                    </a:lnTo>
                    <a:lnTo>
                      <a:pt x="397" y="269"/>
                    </a:lnTo>
                    <a:lnTo>
                      <a:pt x="395" y="273"/>
                    </a:lnTo>
                    <a:lnTo>
                      <a:pt x="393" y="275"/>
                    </a:lnTo>
                    <a:lnTo>
                      <a:pt x="393" y="276"/>
                    </a:lnTo>
                    <a:lnTo>
                      <a:pt x="391" y="279"/>
                    </a:lnTo>
                    <a:lnTo>
                      <a:pt x="390" y="280"/>
                    </a:lnTo>
                    <a:lnTo>
                      <a:pt x="390" y="281"/>
                    </a:lnTo>
                    <a:lnTo>
                      <a:pt x="389" y="282"/>
                    </a:lnTo>
                    <a:lnTo>
                      <a:pt x="389" y="283"/>
                    </a:lnTo>
                    <a:lnTo>
                      <a:pt x="388" y="286"/>
                    </a:lnTo>
                    <a:lnTo>
                      <a:pt x="388" y="287"/>
                    </a:lnTo>
                    <a:lnTo>
                      <a:pt x="388" y="288"/>
                    </a:lnTo>
                    <a:lnTo>
                      <a:pt x="388" y="289"/>
                    </a:lnTo>
                    <a:lnTo>
                      <a:pt x="387" y="289"/>
                    </a:lnTo>
                    <a:lnTo>
                      <a:pt x="387" y="290"/>
                    </a:lnTo>
                    <a:lnTo>
                      <a:pt x="387" y="292"/>
                    </a:lnTo>
                    <a:lnTo>
                      <a:pt x="386" y="292"/>
                    </a:lnTo>
                    <a:lnTo>
                      <a:pt x="386" y="293"/>
                    </a:lnTo>
                    <a:lnTo>
                      <a:pt x="386" y="294"/>
                    </a:lnTo>
                    <a:lnTo>
                      <a:pt x="386" y="297"/>
                    </a:lnTo>
                    <a:lnTo>
                      <a:pt x="386" y="302"/>
                    </a:lnTo>
                    <a:lnTo>
                      <a:pt x="386" y="303"/>
                    </a:lnTo>
                    <a:lnTo>
                      <a:pt x="386" y="307"/>
                    </a:lnTo>
                    <a:lnTo>
                      <a:pt x="386" y="309"/>
                    </a:lnTo>
                    <a:lnTo>
                      <a:pt x="383" y="309"/>
                    </a:lnTo>
                    <a:lnTo>
                      <a:pt x="382" y="309"/>
                    </a:lnTo>
                    <a:lnTo>
                      <a:pt x="381" y="308"/>
                    </a:lnTo>
                    <a:lnTo>
                      <a:pt x="380" y="308"/>
                    </a:lnTo>
                    <a:lnTo>
                      <a:pt x="377" y="307"/>
                    </a:lnTo>
                    <a:lnTo>
                      <a:pt x="375" y="306"/>
                    </a:lnTo>
                    <a:lnTo>
                      <a:pt x="375" y="307"/>
                    </a:lnTo>
                    <a:lnTo>
                      <a:pt x="375" y="308"/>
                    </a:lnTo>
                    <a:lnTo>
                      <a:pt x="374" y="309"/>
                    </a:lnTo>
                    <a:lnTo>
                      <a:pt x="372" y="315"/>
                    </a:lnTo>
                    <a:lnTo>
                      <a:pt x="370" y="316"/>
                    </a:lnTo>
                    <a:lnTo>
                      <a:pt x="369" y="317"/>
                    </a:lnTo>
                    <a:lnTo>
                      <a:pt x="368" y="322"/>
                    </a:lnTo>
                    <a:lnTo>
                      <a:pt x="367" y="324"/>
                    </a:lnTo>
                    <a:lnTo>
                      <a:pt x="366" y="324"/>
                    </a:lnTo>
                    <a:lnTo>
                      <a:pt x="362" y="332"/>
                    </a:lnTo>
                    <a:lnTo>
                      <a:pt x="361" y="335"/>
                    </a:lnTo>
                    <a:lnTo>
                      <a:pt x="360" y="336"/>
                    </a:lnTo>
                    <a:lnTo>
                      <a:pt x="360" y="337"/>
                    </a:lnTo>
                    <a:lnTo>
                      <a:pt x="359" y="339"/>
                    </a:lnTo>
                    <a:lnTo>
                      <a:pt x="358" y="342"/>
                    </a:lnTo>
                    <a:lnTo>
                      <a:pt x="355" y="346"/>
                    </a:lnTo>
                    <a:lnTo>
                      <a:pt x="353" y="350"/>
                    </a:lnTo>
                    <a:lnTo>
                      <a:pt x="352" y="352"/>
                    </a:lnTo>
                    <a:lnTo>
                      <a:pt x="351" y="355"/>
                    </a:lnTo>
                    <a:lnTo>
                      <a:pt x="351" y="356"/>
                    </a:lnTo>
                    <a:lnTo>
                      <a:pt x="349" y="357"/>
                    </a:lnTo>
                    <a:lnTo>
                      <a:pt x="348" y="360"/>
                    </a:lnTo>
                    <a:lnTo>
                      <a:pt x="347" y="362"/>
                    </a:lnTo>
                    <a:lnTo>
                      <a:pt x="346" y="364"/>
                    </a:lnTo>
                    <a:lnTo>
                      <a:pt x="346" y="365"/>
                    </a:lnTo>
                    <a:lnTo>
                      <a:pt x="345" y="365"/>
                    </a:lnTo>
                    <a:lnTo>
                      <a:pt x="342" y="364"/>
                    </a:lnTo>
                    <a:lnTo>
                      <a:pt x="341" y="364"/>
                    </a:lnTo>
                    <a:lnTo>
                      <a:pt x="340" y="364"/>
                    </a:lnTo>
                    <a:lnTo>
                      <a:pt x="339" y="364"/>
                    </a:lnTo>
                    <a:lnTo>
                      <a:pt x="338" y="364"/>
                    </a:lnTo>
                    <a:lnTo>
                      <a:pt x="337" y="365"/>
                    </a:lnTo>
                    <a:lnTo>
                      <a:pt x="335" y="365"/>
                    </a:lnTo>
                    <a:lnTo>
                      <a:pt x="334" y="365"/>
                    </a:lnTo>
                    <a:lnTo>
                      <a:pt x="331" y="365"/>
                    </a:lnTo>
                    <a:lnTo>
                      <a:pt x="326" y="367"/>
                    </a:lnTo>
                    <a:lnTo>
                      <a:pt x="324" y="369"/>
                    </a:lnTo>
                    <a:lnTo>
                      <a:pt x="324" y="367"/>
                    </a:lnTo>
                    <a:lnTo>
                      <a:pt x="323" y="367"/>
                    </a:lnTo>
                    <a:lnTo>
                      <a:pt x="321" y="369"/>
                    </a:lnTo>
                    <a:lnTo>
                      <a:pt x="320" y="369"/>
                    </a:lnTo>
                    <a:lnTo>
                      <a:pt x="319" y="369"/>
                    </a:lnTo>
                    <a:lnTo>
                      <a:pt x="318" y="370"/>
                    </a:lnTo>
                    <a:lnTo>
                      <a:pt x="316" y="370"/>
                    </a:lnTo>
                    <a:lnTo>
                      <a:pt x="313" y="371"/>
                    </a:lnTo>
                    <a:lnTo>
                      <a:pt x="311" y="371"/>
                    </a:lnTo>
                    <a:lnTo>
                      <a:pt x="311" y="372"/>
                    </a:lnTo>
                    <a:lnTo>
                      <a:pt x="310" y="372"/>
                    </a:lnTo>
                    <a:lnTo>
                      <a:pt x="309" y="372"/>
                    </a:lnTo>
                    <a:lnTo>
                      <a:pt x="307" y="372"/>
                    </a:lnTo>
                    <a:lnTo>
                      <a:pt x="306" y="372"/>
                    </a:lnTo>
                    <a:lnTo>
                      <a:pt x="305" y="372"/>
                    </a:lnTo>
                    <a:lnTo>
                      <a:pt x="304" y="372"/>
                    </a:lnTo>
                    <a:lnTo>
                      <a:pt x="303" y="371"/>
                    </a:lnTo>
                    <a:lnTo>
                      <a:pt x="302" y="371"/>
                    </a:lnTo>
                    <a:lnTo>
                      <a:pt x="300" y="371"/>
                    </a:lnTo>
                    <a:lnTo>
                      <a:pt x="299" y="371"/>
                    </a:lnTo>
                    <a:lnTo>
                      <a:pt x="298" y="370"/>
                    </a:lnTo>
                    <a:lnTo>
                      <a:pt x="296" y="370"/>
                    </a:lnTo>
                    <a:lnTo>
                      <a:pt x="295" y="370"/>
                    </a:lnTo>
                    <a:lnTo>
                      <a:pt x="293" y="370"/>
                    </a:lnTo>
                    <a:lnTo>
                      <a:pt x="291" y="369"/>
                    </a:lnTo>
                    <a:lnTo>
                      <a:pt x="288" y="369"/>
                    </a:lnTo>
                    <a:lnTo>
                      <a:pt x="285" y="369"/>
                    </a:lnTo>
                    <a:lnTo>
                      <a:pt x="284" y="367"/>
                    </a:lnTo>
                    <a:lnTo>
                      <a:pt x="283" y="367"/>
                    </a:lnTo>
                    <a:lnTo>
                      <a:pt x="278" y="366"/>
                    </a:lnTo>
                    <a:lnTo>
                      <a:pt x="276" y="366"/>
                    </a:lnTo>
                    <a:lnTo>
                      <a:pt x="276" y="367"/>
                    </a:lnTo>
                    <a:lnTo>
                      <a:pt x="262" y="365"/>
                    </a:lnTo>
                    <a:lnTo>
                      <a:pt x="257" y="364"/>
                    </a:lnTo>
                    <a:lnTo>
                      <a:pt x="254" y="364"/>
                    </a:lnTo>
                    <a:lnTo>
                      <a:pt x="251" y="364"/>
                    </a:lnTo>
                    <a:lnTo>
                      <a:pt x="246" y="364"/>
                    </a:lnTo>
                    <a:lnTo>
                      <a:pt x="244" y="364"/>
                    </a:lnTo>
                    <a:lnTo>
                      <a:pt x="243" y="364"/>
                    </a:lnTo>
                    <a:lnTo>
                      <a:pt x="241" y="364"/>
                    </a:lnTo>
                    <a:lnTo>
                      <a:pt x="240" y="365"/>
                    </a:lnTo>
                    <a:lnTo>
                      <a:pt x="239" y="365"/>
                    </a:lnTo>
                    <a:lnTo>
                      <a:pt x="237" y="365"/>
                    </a:lnTo>
                    <a:lnTo>
                      <a:pt x="234" y="365"/>
                    </a:lnTo>
                    <a:lnTo>
                      <a:pt x="233" y="365"/>
                    </a:lnTo>
                    <a:lnTo>
                      <a:pt x="232" y="366"/>
                    </a:lnTo>
                    <a:lnTo>
                      <a:pt x="222" y="367"/>
                    </a:lnTo>
                    <a:lnTo>
                      <a:pt x="221" y="367"/>
                    </a:lnTo>
                    <a:lnTo>
                      <a:pt x="220" y="367"/>
                    </a:lnTo>
                    <a:lnTo>
                      <a:pt x="219" y="367"/>
                    </a:lnTo>
                    <a:lnTo>
                      <a:pt x="215" y="369"/>
                    </a:lnTo>
                    <a:lnTo>
                      <a:pt x="214" y="369"/>
                    </a:lnTo>
                    <a:lnTo>
                      <a:pt x="209" y="369"/>
                    </a:lnTo>
                    <a:lnTo>
                      <a:pt x="206" y="369"/>
                    </a:lnTo>
                    <a:lnTo>
                      <a:pt x="202" y="369"/>
                    </a:lnTo>
                    <a:lnTo>
                      <a:pt x="201" y="369"/>
                    </a:lnTo>
                    <a:lnTo>
                      <a:pt x="187" y="369"/>
                    </a:lnTo>
                    <a:lnTo>
                      <a:pt x="184" y="369"/>
                    </a:lnTo>
                    <a:lnTo>
                      <a:pt x="180" y="369"/>
                    </a:lnTo>
                    <a:lnTo>
                      <a:pt x="175" y="367"/>
                    </a:lnTo>
                    <a:lnTo>
                      <a:pt x="167" y="365"/>
                    </a:lnTo>
                    <a:lnTo>
                      <a:pt x="164" y="364"/>
                    </a:lnTo>
                    <a:lnTo>
                      <a:pt x="160" y="364"/>
                    </a:lnTo>
                    <a:lnTo>
                      <a:pt x="157" y="364"/>
                    </a:lnTo>
                    <a:lnTo>
                      <a:pt x="152" y="364"/>
                    </a:lnTo>
                    <a:lnTo>
                      <a:pt x="151" y="364"/>
                    </a:lnTo>
                    <a:lnTo>
                      <a:pt x="146" y="364"/>
                    </a:lnTo>
                    <a:lnTo>
                      <a:pt x="145" y="364"/>
                    </a:lnTo>
                    <a:lnTo>
                      <a:pt x="145" y="363"/>
                    </a:lnTo>
                    <a:lnTo>
                      <a:pt x="145" y="362"/>
                    </a:lnTo>
                    <a:lnTo>
                      <a:pt x="145" y="358"/>
                    </a:lnTo>
                    <a:lnTo>
                      <a:pt x="147" y="358"/>
                    </a:lnTo>
                    <a:lnTo>
                      <a:pt x="150" y="358"/>
                    </a:lnTo>
                    <a:lnTo>
                      <a:pt x="157" y="357"/>
                    </a:lnTo>
                    <a:lnTo>
                      <a:pt x="159" y="357"/>
                    </a:lnTo>
                    <a:lnTo>
                      <a:pt x="160" y="357"/>
                    </a:lnTo>
                    <a:lnTo>
                      <a:pt x="163" y="357"/>
                    </a:lnTo>
                    <a:lnTo>
                      <a:pt x="164" y="357"/>
                    </a:lnTo>
                    <a:lnTo>
                      <a:pt x="164" y="356"/>
                    </a:lnTo>
                    <a:lnTo>
                      <a:pt x="164" y="351"/>
                    </a:lnTo>
                    <a:lnTo>
                      <a:pt x="163" y="350"/>
                    </a:lnTo>
                    <a:lnTo>
                      <a:pt x="164" y="348"/>
                    </a:lnTo>
                    <a:lnTo>
                      <a:pt x="163" y="348"/>
                    </a:lnTo>
                    <a:lnTo>
                      <a:pt x="163" y="341"/>
                    </a:lnTo>
                    <a:lnTo>
                      <a:pt x="163" y="338"/>
                    </a:lnTo>
                    <a:lnTo>
                      <a:pt x="160" y="338"/>
                    </a:lnTo>
                    <a:lnTo>
                      <a:pt x="159" y="338"/>
                    </a:lnTo>
                    <a:lnTo>
                      <a:pt x="157" y="338"/>
                    </a:lnTo>
                    <a:lnTo>
                      <a:pt x="156" y="338"/>
                    </a:lnTo>
                    <a:lnTo>
                      <a:pt x="154" y="338"/>
                    </a:lnTo>
                    <a:lnTo>
                      <a:pt x="152" y="338"/>
                    </a:lnTo>
                    <a:lnTo>
                      <a:pt x="151" y="338"/>
                    </a:lnTo>
                    <a:lnTo>
                      <a:pt x="150" y="338"/>
                    </a:lnTo>
                    <a:lnTo>
                      <a:pt x="147" y="338"/>
                    </a:lnTo>
                    <a:lnTo>
                      <a:pt x="146" y="338"/>
                    </a:lnTo>
                    <a:lnTo>
                      <a:pt x="144" y="338"/>
                    </a:lnTo>
                    <a:lnTo>
                      <a:pt x="143" y="338"/>
                    </a:lnTo>
                    <a:lnTo>
                      <a:pt x="142" y="338"/>
                    </a:lnTo>
                    <a:lnTo>
                      <a:pt x="139" y="338"/>
                    </a:lnTo>
                    <a:lnTo>
                      <a:pt x="138" y="338"/>
                    </a:lnTo>
                    <a:lnTo>
                      <a:pt x="137" y="338"/>
                    </a:lnTo>
                    <a:lnTo>
                      <a:pt x="135" y="338"/>
                    </a:lnTo>
                    <a:lnTo>
                      <a:pt x="133" y="338"/>
                    </a:lnTo>
                    <a:lnTo>
                      <a:pt x="131" y="339"/>
                    </a:lnTo>
                    <a:lnTo>
                      <a:pt x="130" y="339"/>
                    </a:lnTo>
                    <a:lnTo>
                      <a:pt x="128" y="339"/>
                    </a:lnTo>
                    <a:lnTo>
                      <a:pt x="126" y="339"/>
                    </a:lnTo>
                    <a:lnTo>
                      <a:pt x="125" y="339"/>
                    </a:lnTo>
                    <a:lnTo>
                      <a:pt x="124" y="339"/>
                    </a:lnTo>
                    <a:lnTo>
                      <a:pt x="123" y="339"/>
                    </a:lnTo>
                    <a:lnTo>
                      <a:pt x="122" y="339"/>
                    </a:lnTo>
                    <a:lnTo>
                      <a:pt x="121" y="339"/>
                    </a:lnTo>
                    <a:lnTo>
                      <a:pt x="119" y="339"/>
                    </a:lnTo>
                    <a:lnTo>
                      <a:pt x="118" y="339"/>
                    </a:lnTo>
                    <a:lnTo>
                      <a:pt x="117" y="339"/>
                    </a:lnTo>
                    <a:lnTo>
                      <a:pt x="115" y="339"/>
                    </a:lnTo>
                    <a:lnTo>
                      <a:pt x="111" y="339"/>
                    </a:lnTo>
                    <a:lnTo>
                      <a:pt x="103" y="339"/>
                    </a:lnTo>
                    <a:lnTo>
                      <a:pt x="100" y="339"/>
                    </a:lnTo>
                    <a:lnTo>
                      <a:pt x="97" y="339"/>
                    </a:lnTo>
                    <a:lnTo>
                      <a:pt x="90" y="341"/>
                    </a:lnTo>
                    <a:lnTo>
                      <a:pt x="88" y="341"/>
                    </a:lnTo>
                    <a:lnTo>
                      <a:pt x="88" y="338"/>
                    </a:lnTo>
                    <a:lnTo>
                      <a:pt x="88" y="332"/>
                    </a:lnTo>
                    <a:lnTo>
                      <a:pt x="88" y="330"/>
                    </a:lnTo>
                    <a:lnTo>
                      <a:pt x="88" y="329"/>
                    </a:lnTo>
                    <a:lnTo>
                      <a:pt x="88" y="322"/>
                    </a:lnTo>
                    <a:lnTo>
                      <a:pt x="88" y="320"/>
                    </a:lnTo>
                    <a:lnTo>
                      <a:pt x="88" y="316"/>
                    </a:lnTo>
                    <a:lnTo>
                      <a:pt x="88" y="308"/>
                    </a:lnTo>
                    <a:lnTo>
                      <a:pt x="88" y="307"/>
                    </a:lnTo>
                    <a:lnTo>
                      <a:pt x="88" y="303"/>
                    </a:lnTo>
                    <a:lnTo>
                      <a:pt x="88" y="299"/>
                    </a:lnTo>
                    <a:lnTo>
                      <a:pt x="88" y="295"/>
                    </a:lnTo>
                    <a:lnTo>
                      <a:pt x="88" y="294"/>
                    </a:lnTo>
                    <a:lnTo>
                      <a:pt x="88" y="292"/>
                    </a:lnTo>
                    <a:lnTo>
                      <a:pt x="88" y="287"/>
                    </a:lnTo>
                    <a:lnTo>
                      <a:pt x="88" y="286"/>
                    </a:lnTo>
                    <a:lnTo>
                      <a:pt x="88" y="285"/>
                    </a:lnTo>
                    <a:lnTo>
                      <a:pt x="88" y="281"/>
                    </a:lnTo>
                    <a:lnTo>
                      <a:pt x="88" y="280"/>
                    </a:lnTo>
                    <a:lnTo>
                      <a:pt x="88" y="279"/>
                    </a:lnTo>
                    <a:lnTo>
                      <a:pt x="88" y="278"/>
                    </a:lnTo>
                    <a:lnTo>
                      <a:pt x="88" y="276"/>
                    </a:lnTo>
                    <a:lnTo>
                      <a:pt x="88" y="275"/>
                    </a:lnTo>
                    <a:lnTo>
                      <a:pt x="88" y="274"/>
                    </a:lnTo>
                    <a:lnTo>
                      <a:pt x="88" y="273"/>
                    </a:lnTo>
                    <a:lnTo>
                      <a:pt x="89" y="273"/>
                    </a:lnTo>
                    <a:lnTo>
                      <a:pt x="90" y="273"/>
                    </a:lnTo>
                    <a:lnTo>
                      <a:pt x="91" y="274"/>
                    </a:lnTo>
                    <a:lnTo>
                      <a:pt x="93" y="273"/>
                    </a:lnTo>
                    <a:lnTo>
                      <a:pt x="94" y="273"/>
                    </a:lnTo>
                    <a:lnTo>
                      <a:pt x="95" y="273"/>
                    </a:lnTo>
                    <a:lnTo>
                      <a:pt x="96" y="273"/>
                    </a:lnTo>
                    <a:lnTo>
                      <a:pt x="97" y="273"/>
                    </a:lnTo>
                    <a:lnTo>
                      <a:pt x="98" y="273"/>
                    </a:lnTo>
                    <a:lnTo>
                      <a:pt x="101" y="273"/>
                    </a:lnTo>
                    <a:lnTo>
                      <a:pt x="102" y="273"/>
                    </a:lnTo>
                    <a:lnTo>
                      <a:pt x="103" y="273"/>
                    </a:lnTo>
                    <a:lnTo>
                      <a:pt x="104" y="273"/>
                    </a:lnTo>
                    <a:lnTo>
                      <a:pt x="104" y="272"/>
                    </a:lnTo>
                    <a:lnTo>
                      <a:pt x="104" y="269"/>
                    </a:lnTo>
                    <a:lnTo>
                      <a:pt x="104" y="268"/>
                    </a:lnTo>
                    <a:lnTo>
                      <a:pt x="105" y="268"/>
                    </a:lnTo>
                    <a:lnTo>
                      <a:pt x="105" y="267"/>
                    </a:lnTo>
                    <a:lnTo>
                      <a:pt x="105" y="266"/>
                    </a:lnTo>
                    <a:lnTo>
                      <a:pt x="107" y="266"/>
                    </a:lnTo>
                    <a:lnTo>
                      <a:pt x="108" y="266"/>
                    </a:lnTo>
                    <a:lnTo>
                      <a:pt x="109" y="266"/>
                    </a:lnTo>
                    <a:lnTo>
                      <a:pt x="110" y="266"/>
                    </a:lnTo>
                    <a:lnTo>
                      <a:pt x="111" y="266"/>
                    </a:lnTo>
                    <a:lnTo>
                      <a:pt x="112" y="266"/>
                    </a:lnTo>
                    <a:lnTo>
                      <a:pt x="115" y="266"/>
                    </a:lnTo>
                    <a:lnTo>
                      <a:pt x="116" y="266"/>
                    </a:lnTo>
                    <a:lnTo>
                      <a:pt x="117" y="266"/>
                    </a:lnTo>
                    <a:lnTo>
                      <a:pt x="122" y="266"/>
                    </a:lnTo>
                    <a:lnTo>
                      <a:pt x="123" y="265"/>
                    </a:lnTo>
                    <a:lnTo>
                      <a:pt x="124" y="265"/>
                    </a:lnTo>
                    <a:lnTo>
                      <a:pt x="125" y="265"/>
                    </a:lnTo>
                    <a:lnTo>
                      <a:pt x="126" y="265"/>
                    </a:lnTo>
                    <a:lnTo>
                      <a:pt x="128" y="265"/>
                    </a:lnTo>
                    <a:lnTo>
                      <a:pt x="129" y="265"/>
                    </a:lnTo>
                    <a:lnTo>
                      <a:pt x="131" y="265"/>
                    </a:lnTo>
                    <a:lnTo>
                      <a:pt x="132" y="265"/>
                    </a:lnTo>
                    <a:lnTo>
                      <a:pt x="133" y="265"/>
                    </a:lnTo>
                    <a:lnTo>
                      <a:pt x="135" y="265"/>
                    </a:lnTo>
                    <a:lnTo>
                      <a:pt x="136" y="265"/>
                    </a:lnTo>
                    <a:lnTo>
                      <a:pt x="137" y="265"/>
                    </a:lnTo>
                    <a:lnTo>
                      <a:pt x="138" y="265"/>
                    </a:lnTo>
                    <a:lnTo>
                      <a:pt x="139" y="265"/>
                    </a:lnTo>
                    <a:lnTo>
                      <a:pt x="140" y="265"/>
                    </a:lnTo>
                    <a:lnTo>
                      <a:pt x="142" y="265"/>
                    </a:lnTo>
                    <a:lnTo>
                      <a:pt x="143" y="265"/>
                    </a:lnTo>
                    <a:lnTo>
                      <a:pt x="140" y="261"/>
                    </a:lnTo>
                    <a:lnTo>
                      <a:pt x="137" y="258"/>
                    </a:lnTo>
                    <a:lnTo>
                      <a:pt x="137" y="257"/>
                    </a:lnTo>
                    <a:lnTo>
                      <a:pt x="133" y="252"/>
                    </a:lnTo>
                    <a:lnTo>
                      <a:pt x="130" y="248"/>
                    </a:lnTo>
                    <a:lnTo>
                      <a:pt x="130" y="247"/>
                    </a:lnTo>
                    <a:lnTo>
                      <a:pt x="126" y="243"/>
                    </a:lnTo>
                    <a:lnTo>
                      <a:pt x="125" y="241"/>
                    </a:lnTo>
                    <a:lnTo>
                      <a:pt x="123" y="239"/>
                    </a:lnTo>
                    <a:lnTo>
                      <a:pt x="122" y="237"/>
                    </a:lnTo>
                    <a:lnTo>
                      <a:pt x="119" y="234"/>
                    </a:lnTo>
                    <a:lnTo>
                      <a:pt x="119" y="233"/>
                    </a:lnTo>
                    <a:lnTo>
                      <a:pt x="117" y="231"/>
                    </a:lnTo>
                    <a:lnTo>
                      <a:pt x="116" y="229"/>
                    </a:lnTo>
                    <a:lnTo>
                      <a:pt x="114" y="226"/>
                    </a:lnTo>
                    <a:lnTo>
                      <a:pt x="112" y="225"/>
                    </a:lnTo>
                    <a:lnTo>
                      <a:pt x="109" y="220"/>
                    </a:lnTo>
                    <a:lnTo>
                      <a:pt x="107" y="217"/>
                    </a:lnTo>
                    <a:lnTo>
                      <a:pt x="103" y="212"/>
                    </a:lnTo>
                    <a:lnTo>
                      <a:pt x="100" y="209"/>
                    </a:lnTo>
                    <a:lnTo>
                      <a:pt x="97" y="205"/>
                    </a:lnTo>
                    <a:lnTo>
                      <a:pt x="91" y="197"/>
                    </a:lnTo>
                    <a:lnTo>
                      <a:pt x="89" y="193"/>
                    </a:lnTo>
                    <a:lnTo>
                      <a:pt x="77" y="177"/>
                    </a:lnTo>
                    <a:lnTo>
                      <a:pt x="76" y="176"/>
                    </a:lnTo>
                    <a:lnTo>
                      <a:pt x="75" y="175"/>
                    </a:lnTo>
                    <a:lnTo>
                      <a:pt x="62" y="158"/>
                    </a:lnTo>
                    <a:lnTo>
                      <a:pt x="61" y="156"/>
                    </a:lnTo>
                    <a:lnTo>
                      <a:pt x="55" y="148"/>
                    </a:lnTo>
                    <a:lnTo>
                      <a:pt x="49" y="141"/>
                    </a:lnTo>
                    <a:lnTo>
                      <a:pt x="42" y="132"/>
                    </a:lnTo>
                    <a:lnTo>
                      <a:pt x="34" y="121"/>
                    </a:lnTo>
                    <a:lnTo>
                      <a:pt x="33" y="120"/>
                    </a:lnTo>
                    <a:lnTo>
                      <a:pt x="21" y="105"/>
                    </a:lnTo>
                    <a:lnTo>
                      <a:pt x="7" y="85"/>
                    </a:lnTo>
                    <a:lnTo>
                      <a:pt x="2" y="78"/>
                    </a:lnTo>
                    <a:lnTo>
                      <a:pt x="0" y="76"/>
                    </a:lnTo>
                    <a:lnTo>
                      <a:pt x="2" y="74"/>
                    </a:lnTo>
                    <a:lnTo>
                      <a:pt x="2" y="73"/>
                    </a:lnTo>
                    <a:lnTo>
                      <a:pt x="3" y="73"/>
                    </a:lnTo>
                    <a:lnTo>
                      <a:pt x="3" y="72"/>
                    </a:lnTo>
                    <a:lnTo>
                      <a:pt x="4" y="71"/>
                    </a:lnTo>
                    <a:lnTo>
                      <a:pt x="4" y="70"/>
                    </a:lnTo>
                    <a:lnTo>
                      <a:pt x="4" y="69"/>
                    </a:lnTo>
                    <a:lnTo>
                      <a:pt x="4" y="67"/>
                    </a:lnTo>
                    <a:lnTo>
                      <a:pt x="4" y="66"/>
                    </a:lnTo>
                    <a:lnTo>
                      <a:pt x="4" y="64"/>
                    </a:lnTo>
                    <a:lnTo>
                      <a:pt x="4" y="60"/>
                    </a:lnTo>
                    <a:lnTo>
                      <a:pt x="4" y="59"/>
                    </a:lnTo>
                    <a:lnTo>
                      <a:pt x="4" y="57"/>
                    </a:lnTo>
                    <a:lnTo>
                      <a:pt x="4" y="49"/>
                    </a:lnTo>
                    <a:lnTo>
                      <a:pt x="4" y="46"/>
                    </a:lnTo>
                    <a:lnTo>
                      <a:pt x="4" y="45"/>
                    </a:lnTo>
                    <a:lnTo>
                      <a:pt x="4" y="43"/>
                    </a:lnTo>
                    <a:lnTo>
                      <a:pt x="3" y="41"/>
                    </a:lnTo>
                    <a:lnTo>
                      <a:pt x="3" y="39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3" y="25"/>
                    </a:lnTo>
                    <a:lnTo>
                      <a:pt x="3" y="23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6" y="8"/>
                    </a:lnTo>
                    <a:lnTo>
                      <a:pt x="14" y="8"/>
                    </a:lnTo>
                    <a:lnTo>
                      <a:pt x="18" y="8"/>
                    </a:lnTo>
                    <a:lnTo>
                      <a:pt x="19" y="8"/>
                    </a:lnTo>
                    <a:lnTo>
                      <a:pt x="21" y="8"/>
                    </a:lnTo>
                    <a:lnTo>
                      <a:pt x="24" y="8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5" y="7"/>
                    </a:lnTo>
                    <a:lnTo>
                      <a:pt x="37" y="7"/>
                    </a:lnTo>
                    <a:lnTo>
                      <a:pt x="38" y="7"/>
                    </a:lnTo>
                    <a:lnTo>
                      <a:pt x="39" y="7"/>
                    </a:lnTo>
                    <a:lnTo>
                      <a:pt x="47" y="7"/>
                    </a:lnTo>
                    <a:lnTo>
                      <a:pt x="49" y="7"/>
                    </a:lnTo>
                    <a:lnTo>
                      <a:pt x="52" y="7"/>
                    </a:lnTo>
                    <a:lnTo>
                      <a:pt x="59" y="6"/>
                    </a:lnTo>
                    <a:lnTo>
                      <a:pt x="60" y="6"/>
                    </a:lnTo>
                    <a:lnTo>
                      <a:pt x="61" y="6"/>
                    </a:lnTo>
                    <a:lnTo>
                      <a:pt x="63" y="6"/>
                    </a:lnTo>
                    <a:lnTo>
                      <a:pt x="65" y="6"/>
                    </a:lnTo>
                    <a:lnTo>
                      <a:pt x="68" y="6"/>
                    </a:lnTo>
                    <a:lnTo>
                      <a:pt x="69" y="6"/>
                    </a:lnTo>
                    <a:lnTo>
                      <a:pt x="74" y="6"/>
                    </a:lnTo>
                    <a:lnTo>
                      <a:pt x="76" y="4"/>
                    </a:lnTo>
                    <a:lnTo>
                      <a:pt x="77" y="4"/>
                    </a:lnTo>
                    <a:lnTo>
                      <a:pt x="80" y="4"/>
                    </a:lnTo>
                    <a:lnTo>
                      <a:pt x="81" y="4"/>
                    </a:lnTo>
                    <a:lnTo>
                      <a:pt x="84" y="4"/>
                    </a:lnTo>
                    <a:lnTo>
                      <a:pt x="89" y="4"/>
                    </a:lnTo>
                    <a:lnTo>
                      <a:pt x="90" y="4"/>
                    </a:lnTo>
                    <a:lnTo>
                      <a:pt x="94" y="4"/>
                    </a:lnTo>
                    <a:lnTo>
                      <a:pt x="96" y="4"/>
                    </a:lnTo>
                    <a:lnTo>
                      <a:pt x="97" y="4"/>
                    </a:lnTo>
                    <a:lnTo>
                      <a:pt x="98" y="4"/>
                    </a:lnTo>
                    <a:lnTo>
                      <a:pt x="102" y="4"/>
                    </a:lnTo>
                    <a:lnTo>
                      <a:pt x="103" y="4"/>
                    </a:lnTo>
                    <a:lnTo>
                      <a:pt x="104" y="4"/>
                    </a:lnTo>
                    <a:lnTo>
                      <a:pt x="107" y="4"/>
                    </a:lnTo>
                    <a:lnTo>
                      <a:pt x="108" y="4"/>
                    </a:lnTo>
                    <a:lnTo>
                      <a:pt x="109" y="4"/>
                    </a:lnTo>
                    <a:lnTo>
                      <a:pt x="110" y="4"/>
                    </a:lnTo>
                    <a:lnTo>
                      <a:pt x="114" y="4"/>
                    </a:lnTo>
                    <a:lnTo>
                      <a:pt x="115" y="4"/>
                    </a:lnTo>
                    <a:lnTo>
                      <a:pt x="117" y="4"/>
                    </a:lnTo>
                    <a:lnTo>
                      <a:pt x="118" y="4"/>
                    </a:lnTo>
                    <a:lnTo>
                      <a:pt x="119" y="4"/>
                    </a:lnTo>
                    <a:lnTo>
                      <a:pt x="121" y="4"/>
                    </a:lnTo>
                    <a:lnTo>
                      <a:pt x="124" y="4"/>
                    </a:lnTo>
                    <a:lnTo>
                      <a:pt x="125" y="4"/>
                    </a:lnTo>
                    <a:lnTo>
                      <a:pt x="126" y="4"/>
                    </a:lnTo>
                    <a:lnTo>
                      <a:pt x="132" y="4"/>
                    </a:lnTo>
                    <a:lnTo>
                      <a:pt x="133" y="4"/>
                    </a:lnTo>
                    <a:lnTo>
                      <a:pt x="135" y="4"/>
                    </a:lnTo>
                    <a:lnTo>
                      <a:pt x="136" y="4"/>
                    </a:lnTo>
                    <a:lnTo>
                      <a:pt x="138" y="3"/>
                    </a:lnTo>
                    <a:lnTo>
                      <a:pt x="142" y="3"/>
                    </a:lnTo>
                    <a:lnTo>
                      <a:pt x="150" y="3"/>
                    </a:lnTo>
                    <a:lnTo>
                      <a:pt x="152" y="3"/>
                    </a:lnTo>
                    <a:lnTo>
                      <a:pt x="153" y="3"/>
                    </a:lnTo>
                    <a:lnTo>
                      <a:pt x="157" y="3"/>
                    </a:lnTo>
                    <a:lnTo>
                      <a:pt x="159" y="3"/>
                    </a:lnTo>
                    <a:lnTo>
                      <a:pt x="160" y="3"/>
                    </a:lnTo>
                    <a:lnTo>
                      <a:pt x="161" y="3"/>
                    </a:lnTo>
                    <a:lnTo>
                      <a:pt x="163" y="3"/>
                    </a:lnTo>
                    <a:lnTo>
                      <a:pt x="164" y="3"/>
                    </a:lnTo>
                    <a:lnTo>
                      <a:pt x="166" y="3"/>
                    </a:lnTo>
                    <a:lnTo>
                      <a:pt x="168" y="3"/>
                    </a:lnTo>
                    <a:lnTo>
                      <a:pt x="172" y="3"/>
                    </a:lnTo>
                    <a:lnTo>
                      <a:pt x="179" y="3"/>
                    </a:lnTo>
                    <a:lnTo>
                      <a:pt x="181" y="3"/>
                    </a:lnTo>
                    <a:lnTo>
                      <a:pt x="185" y="3"/>
                    </a:lnTo>
                    <a:lnTo>
                      <a:pt x="186" y="3"/>
                    </a:lnTo>
                    <a:lnTo>
                      <a:pt x="189" y="3"/>
                    </a:lnTo>
                    <a:lnTo>
                      <a:pt x="191" y="3"/>
                    </a:lnTo>
                    <a:lnTo>
                      <a:pt x="192" y="3"/>
                    </a:lnTo>
                    <a:lnTo>
                      <a:pt x="196" y="3"/>
                    </a:lnTo>
                    <a:lnTo>
                      <a:pt x="198" y="3"/>
                    </a:lnTo>
                    <a:lnTo>
                      <a:pt x="199" y="3"/>
                    </a:lnTo>
                    <a:lnTo>
                      <a:pt x="200" y="3"/>
                    </a:lnTo>
                    <a:lnTo>
                      <a:pt x="203" y="3"/>
                    </a:lnTo>
                    <a:lnTo>
                      <a:pt x="205" y="3"/>
                    </a:lnTo>
                    <a:lnTo>
                      <a:pt x="207" y="3"/>
                    </a:lnTo>
                    <a:lnTo>
                      <a:pt x="208" y="3"/>
                    </a:lnTo>
                    <a:lnTo>
                      <a:pt x="209" y="3"/>
                    </a:lnTo>
                    <a:lnTo>
                      <a:pt x="210" y="3"/>
                    </a:lnTo>
                    <a:lnTo>
                      <a:pt x="212" y="3"/>
                    </a:lnTo>
                    <a:lnTo>
                      <a:pt x="213" y="3"/>
                    </a:lnTo>
                    <a:lnTo>
                      <a:pt x="215" y="3"/>
                    </a:lnTo>
                    <a:lnTo>
                      <a:pt x="216" y="3"/>
                    </a:lnTo>
                    <a:lnTo>
                      <a:pt x="217" y="3"/>
                    </a:lnTo>
                    <a:lnTo>
                      <a:pt x="219" y="3"/>
                    </a:lnTo>
                    <a:lnTo>
                      <a:pt x="221" y="3"/>
                    </a:lnTo>
                    <a:lnTo>
                      <a:pt x="227" y="3"/>
                    </a:lnTo>
                    <a:lnTo>
                      <a:pt x="229" y="3"/>
                    </a:lnTo>
                    <a:lnTo>
                      <a:pt x="233" y="2"/>
                    </a:lnTo>
                    <a:lnTo>
                      <a:pt x="237" y="2"/>
                    </a:lnTo>
                    <a:lnTo>
                      <a:pt x="242" y="2"/>
                    </a:lnTo>
                    <a:lnTo>
                      <a:pt x="243" y="2"/>
                    </a:lnTo>
                    <a:lnTo>
                      <a:pt x="247" y="2"/>
                    </a:lnTo>
                    <a:lnTo>
                      <a:pt x="253" y="2"/>
                    </a:lnTo>
                    <a:lnTo>
                      <a:pt x="268" y="2"/>
                    </a:lnTo>
                    <a:lnTo>
                      <a:pt x="272" y="1"/>
                    </a:lnTo>
                    <a:lnTo>
                      <a:pt x="274" y="1"/>
                    </a:lnTo>
                    <a:lnTo>
                      <a:pt x="276" y="1"/>
                    </a:lnTo>
                    <a:lnTo>
                      <a:pt x="277" y="1"/>
                    </a:lnTo>
                    <a:lnTo>
                      <a:pt x="279" y="1"/>
                    </a:lnTo>
                    <a:lnTo>
                      <a:pt x="286" y="1"/>
                    </a:lnTo>
                    <a:lnTo>
                      <a:pt x="289" y="1"/>
                    </a:lnTo>
                    <a:lnTo>
                      <a:pt x="291" y="1"/>
                    </a:lnTo>
                    <a:lnTo>
                      <a:pt x="293" y="1"/>
                    </a:lnTo>
                    <a:lnTo>
                      <a:pt x="295" y="1"/>
                    </a:lnTo>
                    <a:lnTo>
                      <a:pt x="270" y="23"/>
                    </a:lnTo>
                    <a:lnTo>
                      <a:pt x="268" y="28"/>
                    </a:lnTo>
                    <a:lnTo>
                      <a:pt x="267" y="29"/>
                    </a:lnTo>
                    <a:lnTo>
                      <a:pt x="265" y="32"/>
                    </a:lnTo>
                    <a:lnTo>
                      <a:pt x="267" y="39"/>
                    </a:lnTo>
                    <a:lnTo>
                      <a:pt x="298" y="38"/>
                    </a:lnTo>
                    <a:lnTo>
                      <a:pt x="303" y="38"/>
                    </a:lnTo>
                    <a:lnTo>
                      <a:pt x="311" y="38"/>
                    </a:lnTo>
                    <a:lnTo>
                      <a:pt x="316" y="38"/>
                    </a:lnTo>
                    <a:lnTo>
                      <a:pt x="323" y="38"/>
                    </a:lnTo>
                    <a:lnTo>
                      <a:pt x="331" y="38"/>
                    </a:lnTo>
                    <a:lnTo>
                      <a:pt x="341" y="37"/>
                    </a:lnTo>
                    <a:lnTo>
                      <a:pt x="341" y="36"/>
                    </a:lnTo>
                    <a:lnTo>
                      <a:pt x="341" y="35"/>
                    </a:lnTo>
                    <a:lnTo>
                      <a:pt x="341" y="32"/>
                    </a:lnTo>
                    <a:lnTo>
                      <a:pt x="341" y="31"/>
                    </a:lnTo>
                    <a:lnTo>
                      <a:pt x="341" y="27"/>
                    </a:lnTo>
                    <a:lnTo>
                      <a:pt x="341" y="24"/>
                    </a:lnTo>
                    <a:lnTo>
                      <a:pt x="341" y="23"/>
                    </a:lnTo>
                    <a:lnTo>
                      <a:pt x="341" y="22"/>
                    </a:lnTo>
                    <a:lnTo>
                      <a:pt x="341" y="20"/>
                    </a:lnTo>
                    <a:lnTo>
                      <a:pt x="341" y="18"/>
                    </a:lnTo>
                    <a:lnTo>
                      <a:pt x="341" y="17"/>
                    </a:lnTo>
                    <a:lnTo>
                      <a:pt x="341" y="15"/>
                    </a:lnTo>
                    <a:lnTo>
                      <a:pt x="341" y="14"/>
                    </a:lnTo>
                    <a:lnTo>
                      <a:pt x="341" y="9"/>
                    </a:lnTo>
                    <a:lnTo>
                      <a:pt x="340" y="0"/>
                    </a:lnTo>
                    <a:lnTo>
                      <a:pt x="342" y="0"/>
                    </a:lnTo>
                    <a:lnTo>
                      <a:pt x="34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18" name="Freeform 89">
                <a:extLst>
                  <a:ext uri="{FF2B5EF4-FFF2-40B4-BE49-F238E27FC236}">
                    <a16:creationId xmlns:a16="http://schemas.microsoft.com/office/drawing/2014/main" id="{C21F59C8-5C13-3087-1513-898B66AF65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9459" y="3258394"/>
                <a:ext cx="1063625" cy="846138"/>
              </a:xfrm>
              <a:custGeom>
                <a:avLst/>
                <a:gdLst>
                  <a:gd name="T0" fmla="*/ 267 w 670"/>
                  <a:gd name="T1" fmla="*/ 15 h 533"/>
                  <a:gd name="T2" fmla="*/ 315 w 670"/>
                  <a:gd name="T3" fmla="*/ 48 h 533"/>
                  <a:gd name="T4" fmla="*/ 351 w 670"/>
                  <a:gd name="T5" fmla="*/ 83 h 533"/>
                  <a:gd name="T6" fmla="*/ 419 w 670"/>
                  <a:gd name="T7" fmla="*/ 87 h 533"/>
                  <a:gd name="T8" fmla="*/ 447 w 670"/>
                  <a:gd name="T9" fmla="*/ 103 h 533"/>
                  <a:gd name="T10" fmla="*/ 470 w 670"/>
                  <a:gd name="T11" fmla="*/ 101 h 533"/>
                  <a:gd name="T12" fmla="*/ 512 w 670"/>
                  <a:gd name="T13" fmla="*/ 100 h 533"/>
                  <a:gd name="T14" fmla="*/ 637 w 670"/>
                  <a:gd name="T15" fmla="*/ 78 h 533"/>
                  <a:gd name="T16" fmla="*/ 656 w 670"/>
                  <a:gd name="T17" fmla="*/ 68 h 533"/>
                  <a:gd name="T18" fmla="*/ 666 w 670"/>
                  <a:gd name="T19" fmla="*/ 70 h 533"/>
                  <a:gd name="T20" fmla="*/ 660 w 670"/>
                  <a:gd name="T21" fmla="*/ 91 h 533"/>
                  <a:gd name="T22" fmla="*/ 659 w 670"/>
                  <a:gd name="T23" fmla="*/ 119 h 533"/>
                  <a:gd name="T24" fmla="*/ 659 w 670"/>
                  <a:gd name="T25" fmla="*/ 152 h 533"/>
                  <a:gd name="T26" fmla="*/ 659 w 670"/>
                  <a:gd name="T27" fmla="*/ 175 h 533"/>
                  <a:gd name="T28" fmla="*/ 659 w 670"/>
                  <a:gd name="T29" fmla="*/ 229 h 533"/>
                  <a:gd name="T30" fmla="*/ 659 w 670"/>
                  <a:gd name="T31" fmla="*/ 286 h 533"/>
                  <a:gd name="T32" fmla="*/ 660 w 670"/>
                  <a:gd name="T33" fmla="*/ 342 h 533"/>
                  <a:gd name="T34" fmla="*/ 644 w 670"/>
                  <a:gd name="T35" fmla="*/ 354 h 533"/>
                  <a:gd name="T36" fmla="*/ 657 w 670"/>
                  <a:gd name="T37" fmla="*/ 361 h 533"/>
                  <a:gd name="T38" fmla="*/ 660 w 670"/>
                  <a:gd name="T39" fmla="*/ 377 h 533"/>
                  <a:gd name="T40" fmla="*/ 627 w 670"/>
                  <a:gd name="T41" fmla="*/ 377 h 533"/>
                  <a:gd name="T42" fmla="*/ 593 w 670"/>
                  <a:gd name="T43" fmla="*/ 379 h 533"/>
                  <a:gd name="T44" fmla="*/ 589 w 670"/>
                  <a:gd name="T45" fmla="*/ 397 h 533"/>
                  <a:gd name="T46" fmla="*/ 589 w 670"/>
                  <a:gd name="T47" fmla="*/ 425 h 533"/>
                  <a:gd name="T48" fmla="*/ 590 w 670"/>
                  <a:gd name="T49" fmla="*/ 447 h 533"/>
                  <a:gd name="T50" fmla="*/ 565 w 670"/>
                  <a:gd name="T51" fmla="*/ 453 h 533"/>
                  <a:gd name="T52" fmla="*/ 528 w 670"/>
                  <a:gd name="T53" fmla="*/ 453 h 533"/>
                  <a:gd name="T54" fmla="*/ 394 w 670"/>
                  <a:gd name="T55" fmla="*/ 454 h 533"/>
                  <a:gd name="T56" fmla="*/ 223 w 670"/>
                  <a:gd name="T57" fmla="*/ 530 h 533"/>
                  <a:gd name="T58" fmla="*/ 76 w 670"/>
                  <a:gd name="T59" fmla="*/ 528 h 533"/>
                  <a:gd name="T60" fmla="*/ 76 w 670"/>
                  <a:gd name="T61" fmla="*/ 481 h 533"/>
                  <a:gd name="T62" fmla="*/ 69 w 670"/>
                  <a:gd name="T63" fmla="*/ 464 h 533"/>
                  <a:gd name="T64" fmla="*/ 42 w 670"/>
                  <a:gd name="T65" fmla="*/ 439 h 533"/>
                  <a:gd name="T66" fmla="*/ 4 w 670"/>
                  <a:gd name="T67" fmla="*/ 400 h 533"/>
                  <a:gd name="T68" fmla="*/ 0 w 670"/>
                  <a:gd name="T69" fmla="*/ 381 h 533"/>
                  <a:gd name="T70" fmla="*/ 2 w 670"/>
                  <a:gd name="T71" fmla="*/ 348 h 533"/>
                  <a:gd name="T72" fmla="*/ 46 w 670"/>
                  <a:gd name="T73" fmla="*/ 347 h 533"/>
                  <a:gd name="T74" fmla="*/ 74 w 670"/>
                  <a:gd name="T75" fmla="*/ 358 h 533"/>
                  <a:gd name="T76" fmla="*/ 88 w 670"/>
                  <a:gd name="T77" fmla="*/ 352 h 533"/>
                  <a:gd name="T78" fmla="*/ 104 w 670"/>
                  <a:gd name="T79" fmla="*/ 359 h 533"/>
                  <a:gd name="T80" fmla="*/ 112 w 670"/>
                  <a:gd name="T81" fmla="*/ 369 h 533"/>
                  <a:gd name="T82" fmla="*/ 148 w 670"/>
                  <a:gd name="T83" fmla="*/ 374 h 533"/>
                  <a:gd name="T84" fmla="*/ 199 w 670"/>
                  <a:gd name="T85" fmla="*/ 384 h 533"/>
                  <a:gd name="T86" fmla="*/ 220 w 670"/>
                  <a:gd name="T87" fmla="*/ 375 h 533"/>
                  <a:gd name="T88" fmla="*/ 227 w 670"/>
                  <a:gd name="T89" fmla="*/ 361 h 533"/>
                  <a:gd name="T90" fmla="*/ 233 w 670"/>
                  <a:gd name="T91" fmla="*/ 337 h 533"/>
                  <a:gd name="T92" fmla="*/ 231 w 670"/>
                  <a:gd name="T93" fmla="*/ 307 h 533"/>
                  <a:gd name="T94" fmla="*/ 224 w 670"/>
                  <a:gd name="T95" fmla="*/ 284 h 533"/>
                  <a:gd name="T96" fmla="*/ 206 w 670"/>
                  <a:gd name="T97" fmla="*/ 262 h 533"/>
                  <a:gd name="T98" fmla="*/ 205 w 670"/>
                  <a:gd name="T99" fmla="*/ 233 h 533"/>
                  <a:gd name="T100" fmla="*/ 200 w 670"/>
                  <a:gd name="T101" fmla="*/ 210 h 533"/>
                  <a:gd name="T102" fmla="*/ 191 w 670"/>
                  <a:gd name="T103" fmla="*/ 196 h 533"/>
                  <a:gd name="T104" fmla="*/ 146 w 670"/>
                  <a:gd name="T105" fmla="*/ 178 h 533"/>
                  <a:gd name="T106" fmla="*/ 136 w 670"/>
                  <a:gd name="T107" fmla="*/ 149 h 533"/>
                  <a:gd name="T108" fmla="*/ 139 w 670"/>
                  <a:gd name="T109" fmla="*/ 129 h 533"/>
                  <a:gd name="T110" fmla="*/ 146 w 670"/>
                  <a:gd name="T111" fmla="*/ 103 h 533"/>
                  <a:gd name="T112" fmla="*/ 127 w 670"/>
                  <a:gd name="T113" fmla="*/ 80 h 533"/>
                  <a:gd name="T114" fmla="*/ 112 w 670"/>
                  <a:gd name="T115" fmla="*/ 49 h 533"/>
                  <a:gd name="T116" fmla="*/ 107 w 670"/>
                  <a:gd name="T117" fmla="*/ 21 h 533"/>
                  <a:gd name="T118" fmla="*/ 164 w 670"/>
                  <a:gd name="T119" fmla="*/ 13 h 533"/>
                  <a:gd name="T120" fmla="*/ 196 w 670"/>
                  <a:gd name="T121" fmla="*/ 11 h 533"/>
                  <a:gd name="T122" fmla="*/ 217 w 670"/>
                  <a:gd name="T123" fmla="*/ 3 h 533"/>
                  <a:gd name="T124" fmla="*/ 242 w 670"/>
                  <a:gd name="T125" fmla="*/ 4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70" h="533">
                    <a:moveTo>
                      <a:pt x="242" y="4"/>
                    </a:moveTo>
                    <a:lnTo>
                      <a:pt x="244" y="4"/>
                    </a:lnTo>
                    <a:lnTo>
                      <a:pt x="245" y="4"/>
                    </a:lnTo>
                    <a:lnTo>
                      <a:pt x="247" y="5"/>
                    </a:lnTo>
                    <a:lnTo>
                      <a:pt x="248" y="5"/>
                    </a:lnTo>
                    <a:lnTo>
                      <a:pt x="249" y="6"/>
                    </a:lnTo>
                    <a:lnTo>
                      <a:pt x="251" y="6"/>
                    </a:lnTo>
                    <a:lnTo>
                      <a:pt x="252" y="7"/>
                    </a:lnTo>
                    <a:lnTo>
                      <a:pt x="254" y="8"/>
                    </a:lnTo>
                    <a:lnTo>
                      <a:pt x="256" y="10"/>
                    </a:lnTo>
                    <a:lnTo>
                      <a:pt x="258" y="10"/>
                    </a:lnTo>
                    <a:lnTo>
                      <a:pt x="259" y="11"/>
                    </a:lnTo>
                    <a:lnTo>
                      <a:pt x="261" y="12"/>
                    </a:lnTo>
                    <a:lnTo>
                      <a:pt x="263" y="13"/>
                    </a:lnTo>
                    <a:lnTo>
                      <a:pt x="267" y="15"/>
                    </a:lnTo>
                    <a:lnTo>
                      <a:pt x="276" y="21"/>
                    </a:lnTo>
                    <a:lnTo>
                      <a:pt x="280" y="24"/>
                    </a:lnTo>
                    <a:lnTo>
                      <a:pt x="294" y="33"/>
                    </a:lnTo>
                    <a:lnTo>
                      <a:pt x="297" y="34"/>
                    </a:lnTo>
                    <a:lnTo>
                      <a:pt x="300" y="35"/>
                    </a:lnTo>
                    <a:lnTo>
                      <a:pt x="301" y="36"/>
                    </a:lnTo>
                    <a:lnTo>
                      <a:pt x="302" y="38"/>
                    </a:lnTo>
                    <a:lnTo>
                      <a:pt x="304" y="39"/>
                    </a:lnTo>
                    <a:lnTo>
                      <a:pt x="307" y="41"/>
                    </a:lnTo>
                    <a:lnTo>
                      <a:pt x="308" y="41"/>
                    </a:lnTo>
                    <a:lnTo>
                      <a:pt x="308" y="42"/>
                    </a:lnTo>
                    <a:lnTo>
                      <a:pt x="309" y="42"/>
                    </a:lnTo>
                    <a:lnTo>
                      <a:pt x="310" y="45"/>
                    </a:lnTo>
                    <a:lnTo>
                      <a:pt x="313" y="46"/>
                    </a:lnTo>
                    <a:lnTo>
                      <a:pt x="315" y="48"/>
                    </a:lnTo>
                    <a:lnTo>
                      <a:pt x="315" y="49"/>
                    </a:lnTo>
                    <a:lnTo>
                      <a:pt x="317" y="52"/>
                    </a:lnTo>
                    <a:lnTo>
                      <a:pt x="318" y="53"/>
                    </a:lnTo>
                    <a:lnTo>
                      <a:pt x="321" y="55"/>
                    </a:lnTo>
                    <a:lnTo>
                      <a:pt x="322" y="57"/>
                    </a:lnTo>
                    <a:lnTo>
                      <a:pt x="323" y="60"/>
                    </a:lnTo>
                    <a:lnTo>
                      <a:pt x="324" y="62"/>
                    </a:lnTo>
                    <a:lnTo>
                      <a:pt x="332" y="78"/>
                    </a:lnTo>
                    <a:lnTo>
                      <a:pt x="335" y="82"/>
                    </a:lnTo>
                    <a:lnTo>
                      <a:pt x="336" y="82"/>
                    </a:lnTo>
                    <a:lnTo>
                      <a:pt x="338" y="82"/>
                    </a:lnTo>
                    <a:lnTo>
                      <a:pt x="342" y="82"/>
                    </a:lnTo>
                    <a:lnTo>
                      <a:pt x="345" y="82"/>
                    </a:lnTo>
                    <a:lnTo>
                      <a:pt x="348" y="82"/>
                    </a:lnTo>
                    <a:lnTo>
                      <a:pt x="351" y="83"/>
                    </a:lnTo>
                    <a:lnTo>
                      <a:pt x="359" y="84"/>
                    </a:lnTo>
                    <a:lnTo>
                      <a:pt x="369" y="85"/>
                    </a:lnTo>
                    <a:lnTo>
                      <a:pt x="371" y="85"/>
                    </a:lnTo>
                    <a:lnTo>
                      <a:pt x="374" y="85"/>
                    </a:lnTo>
                    <a:lnTo>
                      <a:pt x="377" y="84"/>
                    </a:lnTo>
                    <a:lnTo>
                      <a:pt x="379" y="84"/>
                    </a:lnTo>
                    <a:lnTo>
                      <a:pt x="380" y="84"/>
                    </a:lnTo>
                    <a:lnTo>
                      <a:pt x="384" y="84"/>
                    </a:lnTo>
                    <a:lnTo>
                      <a:pt x="385" y="84"/>
                    </a:lnTo>
                    <a:lnTo>
                      <a:pt x="390" y="84"/>
                    </a:lnTo>
                    <a:lnTo>
                      <a:pt x="391" y="84"/>
                    </a:lnTo>
                    <a:lnTo>
                      <a:pt x="395" y="84"/>
                    </a:lnTo>
                    <a:lnTo>
                      <a:pt x="414" y="83"/>
                    </a:lnTo>
                    <a:lnTo>
                      <a:pt x="415" y="83"/>
                    </a:lnTo>
                    <a:lnTo>
                      <a:pt x="419" y="87"/>
                    </a:lnTo>
                    <a:lnTo>
                      <a:pt x="421" y="89"/>
                    </a:lnTo>
                    <a:lnTo>
                      <a:pt x="422" y="91"/>
                    </a:lnTo>
                    <a:lnTo>
                      <a:pt x="425" y="92"/>
                    </a:lnTo>
                    <a:lnTo>
                      <a:pt x="427" y="95"/>
                    </a:lnTo>
                    <a:lnTo>
                      <a:pt x="430" y="98"/>
                    </a:lnTo>
                    <a:lnTo>
                      <a:pt x="430" y="100"/>
                    </a:lnTo>
                    <a:lnTo>
                      <a:pt x="432" y="100"/>
                    </a:lnTo>
                    <a:lnTo>
                      <a:pt x="432" y="101"/>
                    </a:lnTo>
                    <a:lnTo>
                      <a:pt x="440" y="109"/>
                    </a:lnTo>
                    <a:lnTo>
                      <a:pt x="441" y="109"/>
                    </a:lnTo>
                    <a:lnTo>
                      <a:pt x="442" y="107"/>
                    </a:lnTo>
                    <a:lnTo>
                      <a:pt x="443" y="107"/>
                    </a:lnTo>
                    <a:lnTo>
                      <a:pt x="444" y="105"/>
                    </a:lnTo>
                    <a:lnTo>
                      <a:pt x="446" y="104"/>
                    </a:lnTo>
                    <a:lnTo>
                      <a:pt x="447" y="103"/>
                    </a:lnTo>
                    <a:lnTo>
                      <a:pt x="448" y="103"/>
                    </a:lnTo>
                    <a:lnTo>
                      <a:pt x="449" y="103"/>
                    </a:lnTo>
                    <a:lnTo>
                      <a:pt x="450" y="102"/>
                    </a:lnTo>
                    <a:lnTo>
                      <a:pt x="451" y="102"/>
                    </a:lnTo>
                    <a:lnTo>
                      <a:pt x="455" y="102"/>
                    </a:lnTo>
                    <a:lnTo>
                      <a:pt x="457" y="101"/>
                    </a:lnTo>
                    <a:lnTo>
                      <a:pt x="458" y="101"/>
                    </a:lnTo>
                    <a:lnTo>
                      <a:pt x="460" y="101"/>
                    </a:lnTo>
                    <a:lnTo>
                      <a:pt x="461" y="101"/>
                    </a:lnTo>
                    <a:lnTo>
                      <a:pt x="463" y="101"/>
                    </a:lnTo>
                    <a:lnTo>
                      <a:pt x="464" y="101"/>
                    </a:lnTo>
                    <a:lnTo>
                      <a:pt x="467" y="101"/>
                    </a:lnTo>
                    <a:lnTo>
                      <a:pt x="468" y="101"/>
                    </a:lnTo>
                    <a:lnTo>
                      <a:pt x="469" y="101"/>
                    </a:lnTo>
                    <a:lnTo>
                      <a:pt x="470" y="101"/>
                    </a:lnTo>
                    <a:lnTo>
                      <a:pt x="472" y="101"/>
                    </a:lnTo>
                    <a:lnTo>
                      <a:pt x="474" y="101"/>
                    </a:lnTo>
                    <a:lnTo>
                      <a:pt x="476" y="101"/>
                    </a:lnTo>
                    <a:lnTo>
                      <a:pt x="477" y="101"/>
                    </a:lnTo>
                    <a:lnTo>
                      <a:pt x="481" y="101"/>
                    </a:lnTo>
                    <a:lnTo>
                      <a:pt x="484" y="101"/>
                    </a:lnTo>
                    <a:lnTo>
                      <a:pt x="486" y="101"/>
                    </a:lnTo>
                    <a:lnTo>
                      <a:pt x="491" y="101"/>
                    </a:lnTo>
                    <a:lnTo>
                      <a:pt x="495" y="101"/>
                    </a:lnTo>
                    <a:lnTo>
                      <a:pt x="496" y="101"/>
                    </a:lnTo>
                    <a:lnTo>
                      <a:pt x="502" y="100"/>
                    </a:lnTo>
                    <a:lnTo>
                      <a:pt x="503" y="100"/>
                    </a:lnTo>
                    <a:lnTo>
                      <a:pt x="505" y="100"/>
                    </a:lnTo>
                    <a:lnTo>
                      <a:pt x="511" y="100"/>
                    </a:lnTo>
                    <a:lnTo>
                      <a:pt x="512" y="100"/>
                    </a:lnTo>
                    <a:lnTo>
                      <a:pt x="512" y="98"/>
                    </a:lnTo>
                    <a:lnTo>
                      <a:pt x="513" y="97"/>
                    </a:lnTo>
                    <a:lnTo>
                      <a:pt x="512" y="92"/>
                    </a:lnTo>
                    <a:lnTo>
                      <a:pt x="512" y="91"/>
                    </a:lnTo>
                    <a:lnTo>
                      <a:pt x="512" y="90"/>
                    </a:lnTo>
                    <a:lnTo>
                      <a:pt x="512" y="89"/>
                    </a:lnTo>
                    <a:lnTo>
                      <a:pt x="512" y="85"/>
                    </a:lnTo>
                    <a:lnTo>
                      <a:pt x="512" y="82"/>
                    </a:lnTo>
                    <a:lnTo>
                      <a:pt x="589" y="81"/>
                    </a:lnTo>
                    <a:lnTo>
                      <a:pt x="616" y="80"/>
                    </a:lnTo>
                    <a:lnTo>
                      <a:pt x="620" y="80"/>
                    </a:lnTo>
                    <a:lnTo>
                      <a:pt x="625" y="80"/>
                    </a:lnTo>
                    <a:lnTo>
                      <a:pt x="629" y="80"/>
                    </a:lnTo>
                    <a:lnTo>
                      <a:pt x="636" y="80"/>
                    </a:lnTo>
                    <a:lnTo>
                      <a:pt x="637" y="78"/>
                    </a:lnTo>
                    <a:lnTo>
                      <a:pt x="638" y="78"/>
                    </a:lnTo>
                    <a:lnTo>
                      <a:pt x="639" y="78"/>
                    </a:lnTo>
                    <a:lnTo>
                      <a:pt x="641" y="78"/>
                    </a:lnTo>
                    <a:lnTo>
                      <a:pt x="642" y="78"/>
                    </a:lnTo>
                    <a:lnTo>
                      <a:pt x="643" y="77"/>
                    </a:lnTo>
                    <a:lnTo>
                      <a:pt x="644" y="77"/>
                    </a:lnTo>
                    <a:lnTo>
                      <a:pt x="645" y="77"/>
                    </a:lnTo>
                    <a:lnTo>
                      <a:pt x="646" y="76"/>
                    </a:lnTo>
                    <a:lnTo>
                      <a:pt x="648" y="75"/>
                    </a:lnTo>
                    <a:lnTo>
                      <a:pt x="649" y="75"/>
                    </a:lnTo>
                    <a:lnTo>
                      <a:pt x="651" y="73"/>
                    </a:lnTo>
                    <a:lnTo>
                      <a:pt x="652" y="73"/>
                    </a:lnTo>
                    <a:lnTo>
                      <a:pt x="653" y="71"/>
                    </a:lnTo>
                    <a:lnTo>
                      <a:pt x="655" y="69"/>
                    </a:lnTo>
                    <a:lnTo>
                      <a:pt x="656" y="68"/>
                    </a:lnTo>
                    <a:lnTo>
                      <a:pt x="657" y="67"/>
                    </a:lnTo>
                    <a:lnTo>
                      <a:pt x="658" y="64"/>
                    </a:lnTo>
                    <a:lnTo>
                      <a:pt x="658" y="63"/>
                    </a:lnTo>
                    <a:lnTo>
                      <a:pt x="659" y="61"/>
                    </a:lnTo>
                    <a:lnTo>
                      <a:pt x="660" y="60"/>
                    </a:lnTo>
                    <a:lnTo>
                      <a:pt x="660" y="57"/>
                    </a:lnTo>
                    <a:lnTo>
                      <a:pt x="660" y="56"/>
                    </a:lnTo>
                    <a:lnTo>
                      <a:pt x="663" y="56"/>
                    </a:lnTo>
                    <a:lnTo>
                      <a:pt x="663" y="57"/>
                    </a:lnTo>
                    <a:lnTo>
                      <a:pt x="663" y="62"/>
                    </a:lnTo>
                    <a:lnTo>
                      <a:pt x="664" y="64"/>
                    </a:lnTo>
                    <a:lnTo>
                      <a:pt x="664" y="66"/>
                    </a:lnTo>
                    <a:lnTo>
                      <a:pt x="664" y="67"/>
                    </a:lnTo>
                    <a:lnTo>
                      <a:pt x="665" y="69"/>
                    </a:lnTo>
                    <a:lnTo>
                      <a:pt x="666" y="70"/>
                    </a:lnTo>
                    <a:lnTo>
                      <a:pt x="666" y="71"/>
                    </a:lnTo>
                    <a:lnTo>
                      <a:pt x="667" y="71"/>
                    </a:lnTo>
                    <a:lnTo>
                      <a:pt x="667" y="73"/>
                    </a:lnTo>
                    <a:lnTo>
                      <a:pt x="669" y="73"/>
                    </a:lnTo>
                    <a:lnTo>
                      <a:pt x="669" y="74"/>
                    </a:lnTo>
                    <a:lnTo>
                      <a:pt x="670" y="74"/>
                    </a:lnTo>
                    <a:lnTo>
                      <a:pt x="667" y="76"/>
                    </a:lnTo>
                    <a:lnTo>
                      <a:pt x="665" y="78"/>
                    </a:lnTo>
                    <a:lnTo>
                      <a:pt x="663" y="82"/>
                    </a:lnTo>
                    <a:lnTo>
                      <a:pt x="660" y="87"/>
                    </a:lnTo>
                    <a:lnTo>
                      <a:pt x="659" y="89"/>
                    </a:lnTo>
                    <a:lnTo>
                      <a:pt x="660" y="90"/>
                    </a:lnTo>
                    <a:lnTo>
                      <a:pt x="662" y="90"/>
                    </a:lnTo>
                    <a:lnTo>
                      <a:pt x="660" y="90"/>
                    </a:lnTo>
                    <a:lnTo>
                      <a:pt x="660" y="91"/>
                    </a:lnTo>
                    <a:lnTo>
                      <a:pt x="660" y="92"/>
                    </a:lnTo>
                    <a:lnTo>
                      <a:pt x="659" y="94"/>
                    </a:lnTo>
                    <a:lnTo>
                      <a:pt x="659" y="95"/>
                    </a:lnTo>
                    <a:lnTo>
                      <a:pt x="659" y="96"/>
                    </a:lnTo>
                    <a:lnTo>
                      <a:pt x="659" y="97"/>
                    </a:lnTo>
                    <a:lnTo>
                      <a:pt x="659" y="100"/>
                    </a:lnTo>
                    <a:lnTo>
                      <a:pt x="659" y="102"/>
                    </a:lnTo>
                    <a:lnTo>
                      <a:pt x="659" y="103"/>
                    </a:lnTo>
                    <a:lnTo>
                      <a:pt x="659" y="108"/>
                    </a:lnTo>
                    <a:lnTo>
                      <a:pt x="659" y="109"/>
                    </a:lnTo>
                    <a:lnTo>
                      <a:pt x="659" y="110"/>
                    </a:lnTo>
                    <a:lnTo>
                      <a:pt x="659" y="112"/>
                    </a:lnTo>
                    <a:lnTo>
                      <a:pt x="659" y="117"/>
                    </a:lnTo>
                    <a:lnTo>
                      <a:pt x="659" y="118"/>
                    </a:lnTo>
                    <a:lnTo>
                      <a:pt x="659" y="119"/>
                    </a:lnTo>
                    <a:lnTo>
                      <a:pt x="659" y="122"/>
                    </a:lnTo>
                    <a:lnTo>
                      <a:pt x="659" y="125"/>
                    </a:lnTo>
                    <a:lnTo>
                      <a:pt x="659" y="126"/>
                    </a:lnTo>
                    <a:lnTo>
                      <a:pt x="659" y="128"/>
                    </a:lnTo>
                    <a:lnTo>
                      <a:pt x="659" y="129"/>
                    </a:lnTo>
                    <a:lnTo>
                      <a:pt x="659" y="135"/>
                    </a:lnTo>
                    <a:lnTo>
                      <a:pt x="659" y="136"/>
                    </a:lnTo>
                    <a:lnTo>
                      <a:pt x="659" y="137"/>
                    </a:lnTo>
                    <a:lnTo>
                      <a:pt x="659" y="138"/>
                    </a:lnTo>
                    <a:lnTo>
                      <a:pt x="659" y="144"/>
                    </a:lnTo>
                    <a:lnTo>
                      <a:pt x="659" y="145"/>
                    </a:lnTo>
                    <a:lnTo>
                      <a:pt x="659" y="146"/>
                    </a:lnTo>
                    <a:lnTo>
                      <a:pt x="659" y="147"/>
                    </a:lnTo>
                    <a:lnTo>
                      <a:pt x="659" y="151"/>
                    </a:lnTo>
                    <a:lnTo>
                      <a:pt x="659" y="152"/>
                    </a:lnTo>
                    <a:lnTo>
                      <a:pt x="659" y="153"/>
                    </a:lnTo>
                    <a:lnTo>
                      <a:pt x="658" y="153"/>
                    </a:lnTo>
                    <a:lnTo>
                      <a:pt x="658" y="156"/>
                    </a:lnTo>
                    <a:lnTo>
                      <a:pt x="658" y="157"/>
                    </a:lnTo>
                    <a:lnTo>
                      <a:pt x="658" y="158"/>
                    </a:lnTo>
                    <a:lnTo>
                      <a:pt x="658" y="160"/>
                    </a:lnTo>
                    <a:lnTo>
                      <a:pt x="658" y="161"/>
                    </a:lnTo>
                    <a:lnTo>
                      <a:pt x="658" y="164"/>
                    </a:lnTo>
                    <a:lnTo>
                      <a:pt x="658" y="165"/>
                    </a:lnTo>
                    <a:lnTo>
                      <a:pt x="658" y="167"/>
                    </a:lnTo>
                    <a:lnTo>
                      <a:pt x="658" y="168"/>
                    </a:lnTo>
                    <a:lnTo>
                      <a:pt x="658" y="171"/>
                    </a:lnTo>
                    <a:lnTo>
                      <a:pt x="658" y="172"/>
                    </a:lnTo>
                    <a:lnTo>
                      <a:pt x="659" y="174"/>
                    </a:lnTo>
                    <a:lnTo>
                      <a:pt x="659" y="175"/>
                    </a:lnTo>
                    <a:lnTo>
                      <a:pt x="659" y="178"/>
                    </a:lnTo>
                    <a:lnTo>
                      <a:pt x="659" y="179"/>
                    </a:lnTo>
                    <a:lnTo>
                      <a:pt x="659" y="182"/>
                    </a:lnTo>
                    <a:lnTo>
                      <a:pt x="659" y="184"/>
                    </a:lnTo>
                    <a:lnTo>
                      <a:pt x="659" y="185"/>
                    </a:lnTo>
                    <a:lnTo>
                      <a:pt x="658" y="188"/>
                    </a:lnTo>
                    <a:lnTo>
                      <a:pt x="658" y="189"/>
                    </a:lnTo>
                    <a:lnTo>
                      <a:pt x="658" y="192"/>
                    </a:lnTo>
                    <a:lnTo>
                      <a:pt x="658" y="193"/>
                    </a:lnTo>
                    <a:lnTo>
                      <a:pt x="658" y="198"/>
                    </a:lnTo>
                    <a:lnTo>
                      <a:pt x="658" y="215"/>
                    </a:lnTo>
                    <a:lnTo>
                      <a:pt x="659" y="221"/>
                    </a:lnTo>
                    <a:lnTo>
                      <a:pt x="659" y="223"/>
                    </a:lnTo>
                    <a:lnTo>
                      <a:pt x="659" y="227"/>
                    </a:lnTo>
                    <a:lnTo>
                      <a:pt x="659" y="229"/>
                    </a:lnTo>
                    <a:lnTo>
                      <a:pt x="659" y="230"/>
                    </a:lnTo>
                    <a:lnTo>
                      <a:pt x="659" y="236"/>
                    </a:lnTo>
                    <a:lnTo>
                      <a:pt x="659" y="238"/>
                    </a:lnTo>
                    <a:lnTo>
                      <a:pt x="659" y="240"/>
                    </a:lnTo>
                    <a:lnTo>
                      <a:pt x="659" y="245"/>
                    </a:lnTo>
                    <a:lnTo>
                      <a:pt x="659" y="248"/>
                    </a:lnTo>
                    <a:lnTo>
                      <a:pt x="659" y="257"/>
                    </a:lnTo>
                    <a:lnTo>
                      <a:pt x="659" y="258"/>
                    </a:lnTo>
                    <a:lnTo>
                      <a:pt x="659" y="259"/>
                    </a:lnTo>
                    <a:lnTo>
                      <a:pt x="659" y="265"/>
                    </a:lnTo>
                    <a:lnTo>
                      <a:pt x="659" y="276"/>
                    </a:lnTo>
                    <a:lnTo>
                      <a:pt x="659" y="277"/>
                    </a:lnTo>
                    <a:lnTo>
                      <a:pt x="659" y="283"/>
                    </a:lnTo>
                    <a:lnTo>
                      <a:pt x="659" y="284"/>
                    </a:lnTo>
                    <a:lnTo>
                      <a:pt x="659" y="286"/>
                    </a:lnTo>
                    <a:lnTo>
                      <a:pt x="660" y="292"/>
                    </a:lnTo>
                    <a:lnTo>
                      <a:pt x="660" y="293"/>
                    </a:lnTo>
                    <a:lnTo>
                      <a:pt x="660" y="296"/>
                    </a:lnTo>
                    <a:lnTo>
                      <a:pt x="660" y="301"/>
                    </a:lnTo>
                    <a:lnTo>
                      <a:pt x="660" y="303"/>
                    </a:lnTo>
                    <a:lnTo>
                      <a:pt x="660" y="304"/>
                    </a:lnTo>
                    <a:lnTo>
                      <a:pt x="660" y="308"/>
                    </a:lnTo>
                    <a:lnTo>
                      <a:pt x="660" y="310"/>
                    </a:lnTo>
                    <a:lnTo>
                      <a:pt x="660" y="311"/>
                    </a:lnTo>
                    <a:lnTo>
                      <a:pt x="660" y="317"/>
                    </a:lnTo>
                    <a:lnTo>
                      <a:pt x="660" y="318"/>
                    </a:lnTo>
                    <a:lnTo>
                      <a:pt x="660" y="319"/>
                    </a:lnTo>
                    <a:lnTo>
                      <a:pt x="660" y="320"/>
                    </a:lnTo>
                    <a:lnTo>
                      <a:pt x="660" y="331"/>
                    </a:lnTo>
                    <a:lnTo>
                      <a:pt x="660" y="342"/>
                    </a:lnTo>
                    <a:lnTo>
                      <a:pt x="657" y="339"/>
                    </a:lnTo>
                    <a:lnTo>
                      <a:pt x="651" y="333"/>
                    </a:lnTo>
                    <a:lnTo>
                      <a:pt x="650" y="333"/>
                    </a:lnTo>
                    <a:lnTo>
                      <a:pt x="650" y="334"/>
                    </a:lnTo>
                    <a:lnTo>
                      <a:pt x="649" y="335"/>
                    </a:lnTo>
                    <a:lnTo>
                      <a:pt x="646" y="337"/>
                    </a:lnTo>
                    <a:lnTo>
                      <a:pt x="645" y="339"/>
                    </a:lnTo>
                    <a:lnTo>
                      <a:pt x="644" y="340"/>
                    </a:lnTo>
                    <a:lnTo>
                      <a:pt x="644" y="342"/>
                    </a:lnTo>
                    <a:lnTo>
                      <a:pt x="644" y="344"/>
                    </a:lnTo>
                    <a:lnTo>
                      <a:pt x="644" y="348"/>
                    </a:lnTo>
                    <a:lnTo>
                      <a:pt x="644" y="349"/>
                    </a:lnTo>
                    <a:lnTo>
                      <a:pt x="644" y="352"/>
                    </a:lnTo>
                    <a:lnTo>
                      <a:pt x="644" y="353"/>
                    </a:lnTo>
                    <a:lnTo>
                      <a:pt x="644" y="354"/>
                    </a:lnTo>
                    <a:lnTo>
                      <a:pt x="644" y="358"/>
                    </a:lnTo>
                    <a:lnTo>
                      <a:pt x="644" y="359"/>
                    </a:lnTo>
                    <a:lnTo>
                      <a:pt x="644" y="361"/>
                    </a:lnTo>
                    <a:lnTo>
                      <a:pt x="645" y="361"/>
                    </a:lnTo>
                    <a:lnTo>
                      <a:pt x="646" y="361"/>
                    </a:lnTo>
                    <a:lnTo>
                      <a:pt x="648" y="361"/>
                    </a:lnTo>
                    <a:lnTo>
                      <a:pt x="649" y="361"/>
                    </a:lnTo>
                    <a:lnTo>
                      <a:pt x="650" y="361"/>
                    </a:lnTo>
                    <a:lnTo>
                      <a:pt x="652" y="361"/>
                    </a:lnTo>
                    <a:lnTo>
                      <a:pt x="653" y="361"/>
                    </a:lnTo>
                    <a:lnTo>
                      <a:pt x="655" y="361"/>
                    </a:lnTo>
                    <a:lnTo>
                      <a:pt x="656" y="361"/>
                    </a:lnTo>
                    <a:lnTo>
                      <a:pt x="656" y="360"/>
                    </a:lnTo>
                    <a:lnTo>
                      <a:pt x="657" y="360"/>
                    </a:lnTo>
                    <a:lnTo>
                      <a:pt x="657" y="361"/>
                    </a:lnTo>
                    <a:lnTo>
                      <a:pt x="658" y="361"/>
                    </a:lnTo>
                    <a:lnTo>
                      <a:pt x="659" y="361"/>
                    </a:lnTo>
                    <a:lnTo>
                      <a:pt x="660" y="361"/>
                    </a:lnTo>
                    <a:lnTo>
                      <a:pt x="662" y="361"/>
                    </a:lnTo>
                    <a:lnTo>
                      <a:pt x="662" y="362"/>
                    </a:lnTo>
                    <a:lnTo>
                      <a:pt x="662" y="363"/>
                    </a:lnTo>
                    <a:lnTo>
                      <a:pt x="662" y="365"/>
                    </a:lnTo>
                    <a:lnTo>
                      <a:pt x="662" y="369"/>
                    </a:lnTo>
                    <a:lnTo>
                      <a:pt x="662" y="370"/>
                    </a:lnTo>
                    <a:lnTo>
                      <a:pt x="662" y="372"/>
                    </a:lnTo>
                    <a:lnTo>
                      <a:pt x="662" y="373"/>
                    </a:lnTo>
                    <a:lnTo>
                      <a:pt x="662" y="375"/>
                    </a:lnTo>
                    <a:lnTo>
                      <a:pt x="662" y="376"/>
                    </a:lnTo>
                    <a:lnTo>
                      <a:pt x="662" y="377"/>
                    </a:lnTo>
                    <a:lnTo>
                      <a:pt x="660" y="377"/>
                    </a:lnTo>
                    <a:lnTo>
                      <a:pt x="657" y="377"/>
                    </a:lnTo>
                    <a:lnTo>
                      <a:pt x="656" y="377"/>
                    </a:lnTo>
                    <a:lnTo>
                      <a:pt x="653" y="377"/>
                    </a:lnTo>
                    <a:lnTo>
                      <a:pt x="652" y="377"/>
                    </a:lnTo>
                    <a:lnTo>
                      <a:pt x="651" y="377"/>
                    </a:lnTo>
                    <a:lnTo>
                      <a:pt x="646" y="377"/>
                    </a:lnTo>
                    <a:lnTo>
                      <a:pt x="645" y="377"/>
                    </a:lnTo>
                    <a:lnTo>
                      <a:pt x="644" y="377"/>
                    </a:lnTo>
                    <a:lnTo>
                      <a:pt x="636" y="377"/>
                    </a:lnTo>
                    <a:lnTo>
                      <a:pt x="635" y="377"/>
                    </a:lnTo>
                    <a:lnTo>
                      <a:pt x="631" y="377"/>
                    </a:lnTo>
                    <a:lnTo>
                      <a:pt x="630" y="377"/>
                    </a:lnTo>
                    <a:lnTo>
                      <a:pt x="629" y="377"/>
                    </a:lnTo>
                    <a:lnTo>
                      <a:pt x="628" y="377"/>
                    </a:lnTo>
                    <a:lnTo>
                      <a:pt x="627" y="377"/>
                    </a:lnTo>
                    <a:lnTo>
                      <a:pt x="624" y="379"/>
                    </a:lnTo>
                    <a:lnTo>
                      <a:pt x="618" y="379"/>
                    </a:lnTo>
                    <a:lnTo>
                      <a:pt x="617" y="379"/>
                    </a:lnTo>
                    <a:lnTo>
                      <a:pt x="615" y="379"/>
                    </a:lnTo>
                    <a:lnTo>
                      <a:pt x="610" y="379"/>
                    </a:lnTo>
                    <a:lnTo>
                      <a:pt x="609" y="379"/>
                    </a:lnTo>
                    <a:lnTo>
                      <a:pt x="608" y="379"/>
                    </a:lnTo>
                    <a:lnTo>
                      <a:pt x="607" y="379"/>
                    </a:lnTo>
                    <a:lnTo>
                      <a:pt x="606" y="379"/>
                    </a:lnTo>
                    <a:lnTo>
                      <a:pt x="604" y="379"/>
                    </a:lnTo>
                    <a:lnTo>
                      <a:pt x="600" y="379"/>
                    </a:lnTo>
                    <a:lnTo>
                      <a:pt x="597" y="379"/>
                    </a:lnTo>
                    <a:lnTo>
                      <a:pt x="595" y="379"/>
                    </a:lnTo>
                    <a:lnTo>
                      <a:pt x="594" y="379"/>
                    </a:lnTo>
                    <a:lnTo>
                      <a:pt x="593" y="379"/>
                    </a:lnTo>
                    <a:lnTo>
                      <a:pt x="590" y="379"/>
                    </a:lnTo>
                    <a:lnTo>
                      <a:pt x="589" y="379"/>
                    </a:lnTo>
                    <a:lnTo>
                      <a:pt x="589" y="380"/>
                    </a:lnTo>
                    <a:lnTo>
                      <a:pt x="589" y="381"/>
                    </a:lnTo>
                    <a:lnTo>
                      <a:pt x="589" y="382"/>
                    </a:lnTo>
                    <a:lnTo>
                      <a:pt x="589" y="383"/>
                    </a:lnTo>
                    <a:lnTo>
                      <a:pt x="589" y="384"/>
                    </a:lnTo>
                    <a:lnTo>
                      <a:pt x="589" y="388"/>
                    </a:lnTo>
                    <a:lnTo>
                      <a:pt x="589" y="389"/>
                    </a:lnTo>
                    <a:lnTo>
                      <a:pt x="589" y="390"/>
                    </a:lnTo>
                    <a:lnTo>
                      <a:pt x="589" y="391"/>
                    </a:lnTo>
                    <a:lnTo>
                      <a:pt x="589" y="393"/>
                    </a:lnTo>
                    <a:lnTo>
                      <a:pt x="589" y="395"/>
                    </a:lnTo>
                    <a:lnTo>
                      <a:pt x="589" y="396"/>
                    </a:lnTo>
                    <a:lnTo>
                      <a:pt x="589" y="397"/>
                    </a:lnTo>
                    <a:lnTo>
                      <a:pt x="589" y="403"/>
                    </a:lnTo>
                    <a:lnTo>
                      <a:pt x="589" y="405"/>
                    </a:lnTo>
                    <a:lnTo>
                      <a:pt x="589" y="407"/>
                    </a:lnTo>
                    <a:lnTo>
                      <a:pt x="589" y="408"/>
                    </a:lnTo>
                    <a:lnTo>
                      <a:pt x="589" y="409"/>
                    </a:lnTo>
                    <a:lnTo>
                      <a:pt x="589" y="410"/>
                    </a:lnTo>
                    <a:lnTo>
                      <a:pt x="589" y="415"/>
                    </a:lnTo>
                    <a:lnTo>
                      <a:pt x="589" y="416"/>
                    </a:lnTo>
                    <a:lnTo>
                      <a:pt x="589" y="417"/>
                    </a:lnTo>
                    <a:lnTo>
                      <a:pt x="589" y="418"/>
                    </a:lnTo>
                    <a:lnTo>
                      <a:pt x="589" y="419"/>
                    </a:lnTo>
                    <a:lnTo>
                      <a:pt x="589" y="421"/>
                    </a:lnTo>
                    <a:lnTo>
                      <a:pt x="589" y="422"/>
                    </a:lnTo>
                    <a:lnTo>
                      <a:pt x="589" y="424"/>
                    </a:lnTo>
                    <a:lnTo>
                      <a:pt x="589" y="425"/>
                    </a:lnTo>
                    <a:lnTo>
                      <a:pt x="589" y="426"/>
                    </a:lnTo>
                    <a:lnTo>
                      <a:pt x="589" y="430"/>
                    </a:lnTo>
                    <a:lnTo>
                      <a:pt x="589" y="431"/>
                    </a:lnTo>
                    <a:lnTo>
                      <a:pt x="589" y="432"/>
                    </a:lnTo>
                    <a:lnTo>
                      <a:pt x="589" y="433"/>
                    </a:lnTo>
                    <a:lnTo>
                      <a:pt x="589" y="435"/>
                    </a:lnTo>
                    <a:lnTo>
                      <a:pt x="589" y="436"/>
                    </a:lnTo>
                    <a:lnTo>
                      <a:pt x="590" y="437"/>
                    </a:lnTo>
                    <a:lnTo>
                      <a:pt x="590" y="438"/>
                    </a:lnTo>
                    <a:lnTo>
                      <a:pt x="590" y="439"/>
                    </a:lnTo>
                    <a:lnTo>
                      <a:pt x="590" y="442"/>
                    </a:lnTo>
                    <a:lnTo>
                      <a:pt x="590" y="443"/>
                    </a:lnTo>
                    <a:lnTo>
                      <a:pt x="590" y="445"/>
                    </a:lnTo>
                    <a:lnTo>
                      <a:pt x="590" y="446"/>
                    </a:lnTo>
                    <a:lnTo>
                      <a:pt x="590" y="447"/>
                    </a:lnTo>
                    <a:lnTo>
                      <a:pt x="590" y="449"/>
                    </a:lnTo>
                    <a:lnTo>
                      <a:pt x="590" y="451"/>
                    </a:lnTo>
                    <a:lnTo>
                      <a:pt x="590" y="452"/>
                    </a:lnTo>
                    <a:lnTo>
                      <a:pt x="588" y="452"/>
                    </a:lnTo>
                    <a:lnTo>
                      <a:pt x="583" y="452"/>
                    </a:lnTo>
                    <a:lnTo>
                      <a:pt x="581" y="452"/>
                    </a:lnTo>
                    <a:lnTo>
                      <a:pt x="580" y="452"/>
                    </a:lnTo>
                    <a:lnTo>
                      <a:pt x="579" y="453"/>
                    </a:lnTo>
                    <a:lnTo>
                      <a:pt x="578" y="453"/>
                    </a:lnTo>
                    <a:lnTo>
                      <a:pt x="573" y="453"/>
                    </a:lnTo>
                    <a:lnTo>
                      <a:pt x="572" y="453"/>
                    </a:lnTo>
                    <a:lnTo>
                      <a:pt x="571" y="453"/>
                    </a:lnTo>
                    <a:lnTo>
                      <a:pt x="569" y="453"/>
                    </a:lnTo>
                    <a:lnTo>
                      <a:pt x="568" y="453"/>
                    </a:lnTo>
                    <a:lnTo>
                      <a:pt x="565" y="453"/>
                    </a:lnTo>
                    <a:lnTo>
                      <a:pt x="564" y="453"/>
                    </a:lnTo>
                    <a:lnTo>
                      <a:pt x="562" y="453"/>
                    </a:lnTo>
                    <a:lnTo>
                      <a:pt x="558" y="453"/>
                    </a:lnTo>
                    <a:lnTo>
                      <a:pt x="557" y="453"/>
                    </a:lnTo>
                    <a:lnTo>
                      <a:pt x="555" y="453"/>
                    </a:lnTo>
                    <a:lnTo>
                      <a:pt x="551" y="453"/>
                    </a:lnTo>
                    <a:lnTo>
                      <a:pt x="550" y="453"/>
                    </a:lnTo>
                    <a:lnTo>
                      <a:pt x="548" y="453"/>
                    </a:lnTo>
                    <a:lnTo>
                      <a:pt x="547" y="453"/>
                    </a:lnTo>
                    <a:lnTo>
                      <a:pt x="546" y="453"/>
                    </a:lnTo>
                    <a:lnTo>
                      <a:pt x="543" y="453"/>
                    </a:lnTo>
                    <a:lnTo>
                      <a:pt x="539" y="453"/>
                    </a:lnTo>
                    <a:lnTo>
                      <a:pt x="536" y="453"/>
                    </a:lnTo>
                    <a:lnTo>
                      <a:pt x="531" y="453"/>
                    </a:lnTo>
                    <a:lnTo>
                      <a:pt x="528" y="453"/>
                    </a:lnTo>
                    <a:lnTo>
                      <a:pt x="525" y="454"/>
                    </a:lnTo>
                    <a:lnTo>
                      <a:pt x="524" y="454"/>
                    </a:lnTo>
                    <a:lnTo>
                      <a:pt x="521" y="453"/>
                    </a:lnTo>
                    <a:lnTo>
                      <a:pt x="520" y="453"/>
                    </a:lnTo>
                    <a:lnTo>
                      <a:pt x="517" y="453"/>
                    </a:lnTo>
                    <a:lnTo>
                      <a:pt x="516" y="453"/>
                    </a:lnTo>
                    <a:lnTo>
                      <a:pt x="516" y="454"/>
                    </a:lnTo>
                    <a:lnTo>
                      <a:pt x="499" y="454"/>
                    </a:lnTo>
                    <a:lnTo>
                      <a:pt x="499" y="453"/>
                    </a:lnTo>
                    <a:lnTo>
                      <a:pt x="481" y="454"/>
                    </a:lnTo>
                    <a:lnTo>
                      <a:pt x="461" y="454"/>
                    </a:lnTo>
                    <a:lnTo>
                      <a:pt x="440" y="454"/>
                    </a:lnTo>
                    <a:lnTo>
                      <a:pt x="436" y="454"/>
                    </a:lnTo>
                    <a:lnTo>
                      <a:pt x="416" y="454"/>
                    </a:lnTo>
                    <a:lnTo>
                      <a:pt x="394" y="454"/>
                    </a:lnTo>
                    <a:lnTo>
                      <a:pt x="380" y="456"/>
                    </a:lnTo>
                    <a:lnTo>
                      <a:pt x="379" y="456"/>
                    </a:lnTo>
                    <a:lnTo>
                      <a:pt x="372" y="456"/>
                    </a:lnTo>
                    <a:lnTo>
                      <a:pt x="370" y="456"/>
                    </a:lnTo>
                    <a:lnTo>
                      <a:pt x="350" y="456"/>
                    </a:lnTo>
                    <a:lnTo>
                      <a:pt x="330" y="456"/>
                    </a:lnTo>
                    <a:lnTo>
                      <a:pt x="328" y="456"/>
                    </a:lnTo>
                    <a:lnTo>
                      <a:pt x="306" y="457"/>
                    </a:lnTo>
                    <a:lnTo>
                      <a:pt x="295" y="457"/>
                    </a:lnTo>
                    <a:lnTo>
                      <a:pt x="296" y="475"/>
                    </a:lnTo>
                    <a:lnTo>
                      <a:pt x="296" y="492"/>
                    </a:lnTo>
                    <a:lnTo>
                      <a:pt x="296" y="526"/>
                    </a:lnTo>
                    <a:lnTo>
                      <a:pt x="296" y="530"/>
                    </a:lnTo>
                    <a:lnTo>
                      <a:pt x="295" y="530"/>
                    </a:lnTo>
                    <a:lnTo>
                      <a:pt x="223" y="530"/>
                    </a:lnTo>
                    <a:lnTo>
                      <a:pt x="214" y="530"/>
                    </a:lnTo>
                    <a:lnTo>
                      <a:pt x="207" y="530"/>
                    </a:lnTo>
                    <a:lnTo>
                      <a:pt x="151" y="531"/>
                    </a:lnTo>
                    <a:lnTo>
                      <a:pt x="148" y="531"/>
                    </a:lnTo>
                    <a:lnTo>
                      <a:pt x="146" y="531"/>
                    </a:lnTo>
                    <a:lnTo>
                      <a:pt x="120" y="531"/>
                    </a:lnTo>
                    <a:lnTo>
                      <a:pt x="112" y="531"/>
                    </a:lnTo>
                    <a:lnTo>
                      <a:pt x="104" y="531"/>
                    </a:lnTo>
                    <a:lnTo>
                      <a:pt x="99" y="531"/>
                    </a:lnTo>
                    <a:lnTo>
                      <a:pt x="94" y="533"/>
                    </a:lnTo>
                    <a:lnTo>
                      <a:pt x="85" y="533"/>
                    </a:lnTo>
                    <a:lnTo>
                      <a:pt x="79" y="533"/>
                    </a:lnTo>
                    <a:lnTo>
                      <a:pt x="77" y="531"/>
                    </a:lnTo>
                    <a:lnTo>
                      <a:pt x="77" y="530"/>
                    </a:lnTo>
                    <a:lnTo>
                      <a:pt x="76" y="528"/>
                    </a:lnTo>
                    <a:lnTo>
                      <a:pt x="76" y="523"/>
                    </a:lnTo>
                    <a:lnTo>
                      <a:pt x="76" y="522"/>
                    </a:lnTo>
                    <a:lnTo>
                      <a:pt x="76" y="513"/>
                    </a:lnTo>
                    <a:lnTo>
                      <a:pt x="76" y="509"/>
                    </a:lnTo>
                    <a:lnTo>
                      <a:pt x="76" y="503"/>
                    </a:lnTo>
                    <a:lnTo>
                      <a:pt x="76" y="502"/>
                    </a:lnTo>
                    <a:lnTo>
                      <a:pt x="76" y="500"/>
                    </a:lnTo>
                    <a:lnTo>
                      <a:pt x="76" y="499"/>
                    </a:lnTo>
                    <a:lnTo>
                      <a:pt x="76" y="498"/>
                    </a:lnTo>
                    <a:lnTo>
                      <a:pt x="76" y="495"/>
                    </a:lnTo>
                    <a:lnTo>
                      <a:pt x="76" y="492"/>
                    </a:lnTo>
                    <a:lnTo>
                      <a:pt x="76" y="489"/>
                    </a:lnTo>
                    <a:lnTo>
                      <a:pt x="76" y="485"/>
                    </a:lnTo>
                    <a:lnTo>
                      <a:pt x="76" y="484"/>
                    </a:lnTo>
                    <a:lnTo>
                      <a:pt x="76" y="481"/>
                    </a:lnTo>
                    <a:lnTo>
                      <a:pt x="76" y="479"/>
                    </a:lnTo>
                    <a:lnTo>
                      <a:pt x="76" y="477"/>
                    </a:lnTo>
                    <a:lnTo>
                      <a:pt x="76" y="475"/>
                    </a:lnTo>
                    <a:lnTo>
                      <a:pt x="74" y="474"/>
                    </a:lnTo>
                    <a:lnTo>
                      <a:pt x="74" y="473"/>
                    </a:lnTo>
                    <a:lnTo>
                      <a:pt x="74" y="472"/>
                    </a:lnTo>
                    <a:lnTo>
                      <a:pt x="74" y="471"/>
                    </a:lnTo>
                    <a:lnTo>
                      <a:pt x="73" y="471"/>
                    </a:lnTo>
                    <a:lnTo>
                      <a:pt x="73" y="470"/>
                    </a:lnTo>
                    <a:lnTo>
                      <a:pt x="72" y="470"/>
                    </a:lnTo>
                    <a:lnTo>
                      <a:pt x="72" y="468"/>
                    </a:lnTo>
                    <a:lnTo>
                      <a:pt x="71" y="467"/>
                    </a:lnTo>
                    <a:lnTo>
                      <a:pt x="70" y="466"/>
                    </a:lnTo>
                    <a:lnTo>
                      <a:pt x="69" y="465"/>
                    </a:lnTo>
                    <a:lnTo>
                      <a:pt x="69" y="464"/>
                    </a:lnTo>
                    <a:lnTo>
                      <a:pt x="67" y="464"/>
                    </a:lnTo>
                    <a:lnTo>
                      <a:pt x="66" y="463"/>
                    </a:lnTo>
                    <a:lnTo>
                      <a:pt x="65" y="461"/>
                    </a:lnTo>
                    <a:lnTo>
                      <a:pt x="64" y="460"/>
                    </a:lnTo>
                    <a:lnTo>
                      <a:pt x="63" y="459"/>
                    </a:lnTo>
                    <a:lnTo>
                      <a:pt x="62" y="458"/>
                    </a:lnTo>
                    <a:lnTo>
                      <a:pt x="60" y="458"/>
                    </a:lnTo>
                    <a:lnTo>
                      <a:pt x="59" y="457"/>
                    </a:lnTo>
                    <a:lnTo>
                      <a:pt x="59" y="456"/>
                    </a:lnTo>
                    <a:lnTo>
                      <a:pt x="58" y="456"/>
                    </a:lnTo>
                    <a:lnTo>
                      <a:pt x="56" y="453"/>
                    </a:lnTo>
                    <a:lnTo>
                      <a:pt x="56" y="452"/>
                    </a:lnTo>
                    <a:lnTo>
                      <a:pt x="52" y="450"/>
                    </a:lnTo>
                    <a:lnTo>
                      <a:pt x="44" y="442"/>
                    </a:lnTo>
                    <a:lnTo>
                      <a:pt x="42" y="439"/>
                    </a:lnTo>
                    <a:lnTo>
                      <a:pt x="39" y="437"/>
                    </a:lnTo>
                    <a:lnTo>
                      <a:pt x="35" y="432"/>
                    </a:lnTo>
                    <a:lnTo>
                      <a:pt x="34" y="431"/>
                    </a:lnTo>
                    <a:lnTo>
                      <a:pt x="32" y="429"/>
                    </a:lnTo>
                    <a:lnTo>
                      <a:pt x="29" y="426"/>
                    </a:lnTo>
                    <a:lnTo>
                      <a:pt x="23" y="419"/>
                    </a:lnTo>
                    <a:lnTo>
                      <a:pt x="22" y="418"/>
                    </a:lnTo>
                    <a:lnTo>
                      <a:pt x="19" y="416"/>
                    </a:lnTo>
                    <a:lnTo>
                      <a:pt x="18" y="415"/>
                    </a:lnTo>
                    <a:lnTo>
                      <a:pt x="17" y="414"/>
                    </a:lnTo>
                    <a:lnTo>
                      <a:pt x="9" y="405"/>
                    </a:lnTo>
                    <a:lnTo>
                      <a:pt x="7" y="403"/>
                    </a:lnTo>
                    <a:lnTo>
                      <a:pt x="5" y="401"/>
                    </a:lnTo>
                    <a:lnTo>
                      <a:pt x="4" y="401"/>
                    </a:lnTo>
                    <a:lnTo>
                      <a:pt x="4" y="400"/>
                    </a:lnTo>
                    <a:lnTo>
                      <a:pt x="3" y="400"/>
                    </a:lnTo>
                    <a:lnTo>
                      <a:pt x="3" y="398"/>
                    </a:lnTo>
                    <a:lnTo>
                      <a:pt x="2" y="397"/>
                    </a:lnTo>
                    <a:lnTo>
                      <a:pt x="2" y="396"/>
                    </a:lnTo>
                    <a:lnTo>
                      <a:pt x="1" y="395"/>
                    </a:lnTo>
                    <a:lnTo>
                      <a:pt x="1" y="394"/>
                    </a:lnTo>
                    <a:lnTo>
                      <a:pt x="1" y="393"/>
                    </a:lnTo>
                    <a:lnTo>
                      <a:pt x="0" y="393"/>
                    </a:lnTo>
                    <a:lnTo>
                      <a:pt x="0" y="391"/>
                    </a:lnTo>
                    <a:lnTo>
                      <a:pt x="0" y="390"/>
                    </a:lnTo>
                    <a:lnTo>
                      <a:pt x="0" y="389"/>
                    </a:lnTo>
                    <a:lnTo>
                      <a:pt x="0" y="386"/>
                    </a:lnTo>
                    <a:lnTo>
                      <a:pt x="0" y="384"/>
                    </a:lnTo>
                    <a:lnTo>
                      <a:pt x="0" y="383"/>
                    </a:lnTo>
                    <a:lnTo>
                      <a:pt x="0" y="381"/>
                    </a:lnTo>
                    <a:lnTo>
                      <a:pt x="0" y="380"/>
                    </a:lnTo>
                    <a:lnTo>
                      <a:pt x="0" y="377"/>
                    </a:lnTo>
                    <a:lnTo>
                      <a:pt x="0" y="369"/>
                    </a:lnTo>
                    <a:lnTo>
                      <a:pt x="0" y="367"/>
                    </a:lnTo>
                    <a:lnTo>
                      <a:pt x="0" y="365"/>
                    </a:lnTo>
                    <a:lnTo>
                      <a:pt x="0" y="363"/>
                    </a:lnTo>
                    <a:lnTo>
                      <a:pt x="0" y="361"/>
                    </a:lnTo>
                    <a:lnTo>
                      <a:pt x="0" y="360"/>
                    </a:lnTo>
                    <a:lnTo>
                      <a:pt x="0" y="359"/>
                    </a:lnTo>
                    <a:lnTo>
                      <a:pt x="0" y="358"/>
                    </a:lnTo>
                    <a:lnTo>
                      <a:pt x="0" y="355"/>
                    </a:lnTo>
                    <a:lnTo>
                      <a:pt x="0" y="354"/>
                    </a:lnTo>
                    <a:lnTo>
                      <a:pt x="0" y="351"/>
                    </a:lnTo>
                    <a:lnTo>
                      <a:pt x="0" y="348"/>
                    </a:lnTo>
                    <a:lnTo>
                      <a:pt x="2" y="348"/>
                    </a:lnTo>
                    <a:lnTo>
                      <a:pt x="8" y="348"/>
                    </a:lnTo>
                    <a:lnTo>
                      <a:pt x="9" y="348"/>
                    </a:lnTo>
                    <a:lnTo>
                      <a:pt x="11" y="348"/>
                    </a:lnTo>
                    <a:lnTo>
                      <a:pt x="14" y="348"/>
                    </a:lnTo>
                    <a:lnTo>
                      <a:pt x="16" y="348"/>
                    </a:lnTo>
                    <a:lnTo>
                      <a:pt x="18" y="348"/>
                    </a:lnTo>
                    <a:lnTo>
                      <a:pt x="19" y="348"/>
                    </a:lnTo>
                    <a:lnTo>
                      <a:pt x="23" y="348"/>
                    </a:lnTo>
                    <a:lnTo>
                      <a:pt x="27" y="348"/>
                    </a:lnTo>
                    <a:lnTo>
                      <a:pt x="28" y="348"/>
                    </a:lnTo>
                    <a:lnTo>
                      <a:pt x="32" y="348"/>
                    </a:lnTo>
                    <a:lnTo>
                      <a:pt x="37" y="348"/>
                    </a:lnTo>
                    <a:lnTo>
                      <a:pt x="43" y="347"/>
                    </a:lnTo>
                    <a:lnTo>
                      <a:pt x="45" y="347"/>
                    </a:lnTo>
                    <a:lnTo>
                      <a:pt x="46" y="347"/>
                    </a:lnTo>
                    <a:lnTo>
                      <a:pt x="55" y="347"/>
                    </a:lnTo>
                    <a:lnTo>
                      <a:pt x="56" y="347"/>
                    </a:lnTo>
                    <a:lnTo>
                      <a:pt x="59" y="347"/>
                    </a:lnTo>
                    <a:lnTo>
                      <a:pt x="65" y="347"/>
                    </a:lnTo>
                    <a:lnTo>
                      <a:pt x="67" y="347"/>
                    </a:lnTo>
                    <a:lnTo>
                      <a:pt x="69" y="347"/>
                    </a:lnTo>
                    <a:lnTo>
                      <a:pt x="70" y="347"/>
                    </a:lnTo>
                    <a:lnTo>
                      <a:pt x="72" y="347"/>
                    </a:lnTo>
                    <a:lnTo>
                      <a:pt x="74" y="347"/>
                    </a:lnTo>
                    <a:lnTo>
                      <a:pt x="74" y="348"/>
                    </a:lnTo>
                    <a:lnTo>
                      <a:pt x="74" y="351"/>
                    </a:lnTo>
                    <a:lnTo>
                      <a:pt x="74" y="352"/>
                    </a:lnTo>
                    <a:lnTo>
                      <a:pt x="74" y="355"/>
                    </a:lnTo>
                    <a:lnTo>
                      <a:pt x="74" y="356"/>
                    </a:lnTo>
                    <a:lnTo>
                      <a:pt x="74" y="358"/>
                    </a:lnTo>
                    <a:lnTo>
                      <a:pt x="74" y="359"/>
                    </a:lnTo>
                    <a:lnTo>
                      <a:pt x="76" y="359"/>
                    </a:lnTo>
                    <a:lnTo>
                      <a:pt x="77" y="358"/>
                    </a:lnTo>
                    <a:lnTo>
                      <a:pt x="78" y="358"/>
                    </a:lnTo>
                    <a:lnTo>
                      <a:pt x="79" y="358"/>
                    </a:lnTo>
                    <a:lnTo>
                      <a:pt x="80" y="356"/>
                    </a:lnTo>
                    <a:lnTo>
                      <a:pt x="81" y="356"/>
                    </a:lnTo>
                    <a:lnTo>
                      <a:pt x="81" y="355"/>
                    </a:lnTo>
                    <a:lnTo>
                      <a:pt x="84" y="354"/>
                    </a:lnTo>
                    <a:lnTo>
                      <a:pt x="84" y="353"/>
                    </a:lnTo>
                    <a:lnTo>
                      <a:pt x="85" y="353"/>
                    </a:lnTo>
                    <a:lnTo>
                      <a:pt x="85" y="352"/>
                    </a:lnTo>
                    <a:lnTo>
                      <a:pt x="86" y="352"/>
                    </a:lnTo>
                    <a:lnTo>
                      <a:pt x="87" y="352"/>
                    </a:lnTo>
                    <a:lnTo>
                      <a:pt x="88" y="352"/>
                    </a:lnTo>
                    <a:lnTo>
                      <a:pt x="88" y="351"/>
                    </a:lnTo>
                    <a:lnTo>
                      <a:pt x="90" y="351"/>
                    </a:lnTo>
                    <a:lnTo>
                      <a:pt x="90" y="352"/>
                    </a:lnTo>
                    <a:lnTo>
                      <a:pt x="91" y="352"/>
                    </a:lnTo>
                    <a:lnTo>
                      <a:pt x="92" y="352"/>
                    </a:lnTo>
                    <a:lnTo>
                      <a:pt x="94" y="353"/>
                    </a:lnTo>
                    <a:lnTo>
                      <a:pt x="95" y="354"/>
                    </a:lnTo>
                    <a:lnTo>
                      <a:pt x="98" y="356"/>
                    </a:lnTo>
                    <a:lnTo>
                      <a:pt x="99" y="356"/>
                    </a:lnTo>
                    <a:lnTo>
                      <a:pt x="100" y="356"/>
                    </a:lnTo>
                    <a:lnTo>
                      <a:pt x="100" y="358"/>
                    </a:lnTo>
                    <a:lnTo>
                      <a:pt x="101" y="358"/>
                    </a:lnTo>
                    <a:lnTo>
                      <a:pt x="102" y="358"/>
                    </a:lnTo>
                    <a:lnTo>
                      <a:pt x="104" y="358"/>
                    </a:lnTo>
                    <a:lnTo>
                      <a:pt x="104" y="359"/>
                    </a:lnTo>
                    <a:lnTo>
                      <a:pt x="105" y="359"/>
                    </a:lnTo>
                    <a:lnTo>
                      <a:pt x="106" y="359"/>
                    </a:lnTo>
                    <a:lnTo>
                      <a:pt x="107" y="359"/>
                    </a:lnTo>
                    <a:lnTo>
                      <a:pt x="108" y="359"/>
                    </a:lnTo>
                    <a:lnTo>
                      <a:pt x="112" y="359"/>
                    </a:lnTo>
                    <a:lnTo>
                      <a:pt x="113" y="359"/>
                    </a:lnTo>
                    <a:lnTo>
                      <a:pt x="113" y="361"/>
                    </a:lnTo>
                    <a:lnTo>
                      <a:pt x="113" y="362"/>
                    </a:lnTo>
                    <a:lnTo>
                      <a:pt x="113" y="363"/>
                    </a:lnTo>
                    <a:lnTo>
                      <a:pt x="113" y="365"/>
                    </a:lnTo>
                    <a:lnTo>
                      <a:pt x="113" y="366"/>
                    </a:lnTo>
                    <a:lnTo>
                      <a:pt x="113" y="367"/>
                    </a:lnTo>
                    <a:lnTo>
                      <a:pt x="112" y="367"/>
                    </a:lnTo>
                    <a:lnTo>
                      <a:pt x="112" y="368"/>
                    </a:lnTo>
                    <a:lnTo>
                      <a:pt x="112" y="369"/>
                    </a:lnTo>
                    <a:lnTo>
                      <a:pt x="112" y="370"/>
                    </a:lnTo>
                    <a:lnTo>
                      <a:pt x="111" y="370"/>
                    </a:lnTo>
                    <a:lnTo>
                      <a:pt x="114" y="370"/>
                    </a:lnTo>
                    <a:lnTo>
                      <a:pt x="119" y="368"/>
                    </a:lnTo>
                    <a:lnTo>
                      <a:pt x="125" y="367"/>
                    </a:lnTo>
                    <a:lnTo>
                      <a:pt x="130" y="365"/>
                    </a:lnTo>
                    <a:lnTo>
                      <a:pt x="136" y="363"/>
                    </a:lnTo>
                    <a:lnTo>
                      <a:pt x="137" y="363"/>
                    </a:lnTo>
                    <a:lnTo>
                      <a:pt x="142" y="362"/>
                    </a:lnTo>
                    <a:lnTo>
                      <a:pt x="148" y="360"/>
                    </a:lnTo>
                    <a:lnTo>
                      <a:pt x="148" y="361"/>
                    </a:lnTo>
                    <a:lnTo>
                      <a:pt x="148" y="365"/>
                    </a:lnTo>
                    <a:lnTo>
                      <a:pt x="148" y="367"/>
                    </a:lnTo>
                    <a:lnTo>
                      <a:pt x="148" y="368"/>
                    </a:lnTo>
                    <a:lnTo>
                      <a:pt x="148" y="374"/>
                    </a:lnTo>
                    <a:lnTo>
                      <a:pt x="148" y="375"/>
                    </a:lnTo>
                    <a:lnTo>
                      <a:pt x="148" y="377"/>
                    </a:lnTo>
                    <a:lnTo>
                      <a:pt x="148" y="379"/>
                    </a:lnTo>
                    <a:lnTo>
                      <a:pt x="148" y="382"/>
                    </a:lnTo>
                    <a:lnTo>
                      <a:pt x="148" y="383"/>
                    </a:lnTo>
                    <a:lnTo>
                      <a:pt x="148" y="384"/>
                    </a:lnTo>
                    <a:lnTo>
                      <a:pt x="155" y="384"/>
                    </a:lnTo>
                    <a:lnTo>
                      <a:pt x="175" y="384"/>
                    </a:lnTo>
                    <a:lnTo>
                      <a:pt x="181" y="384"/>
                    </a:lnTo>
                    <a:lnTo>
                      <a:pt x="185" y="384"/>
                    </a:lnTo>
                    <a:lnTo>
                      <a:pt x="189" y="384"/>
                    </a:lnTo>
                    <a:lnTo>
                      <a:pt x="193" y="383"/>
                    </a:lnTo>
                    <a:lnTo>
                      <a:pt x="197" y="384"/>
                    </a:lnTo>
                    <a:lnTo>
                      <a:pt x="198" y="384"/>
                    </a:lnTo>
                    <a:lnTo>
                      <a:pt x="199" y="384"/>
                    </a:lnTo>
                    <a:lnTo>
                      <a:pt x="200" y="384"/>
                    </a:lnTo>
                    <a:lnTo>
                      <a:pt x="209" y="383"/>
                    </a:lnTo>
                    <a:lnTo>
                      <a:pt x="214" y="383"/>
                    </a:lnTo>
                    <a:lnTo>
                      <a:pt x="230" y="384"/>
                    </a:lnTo>
                    <a:lnTo>
                      <a:pt x="228" y="384"/>
                    </a:lnTo>
                    <a:lnTo>
                      <a:pt x="228" y="383"/>
                    </a:lnTo>
                    <a:lnTo>
                      <a:pt x="227" y="383"/>
                    </a:lnTo>
                    <a:lnTo>
                      <a:pt x="225" y="382"/>
                    </a:lnTo>
                    <a:lnTo>
                      <a:pt x="224" y="381"/>
                    </a:lnTo>
                    <a:lnTo>
                      <a:pt x="223" y="380"/>
                    </a:lnTo>
                    <a:lnTo>
                      <a:pt x="221" y="380"/>
                    </a:lnTo>
                    <a:lnTo>
                      <a:pt x="221" y="379"/>
                    </a:lnTo>
                    <a:lnTo>
                      <a:pt x="220" y="377"/>
                    </a:lnTo>
                    <a:lnTo>
                      <a:pt x="220" y="376"/>
                    </a:lnTo>
                    <a:lnTo>
                      <a:pt x="220" y="375"/>
                    </a:lnTo>
                    <a:lnTo>
                      <a:pt x="219" y="374"/>
                    </a:lnTo>
                    <a:lnTo>
                      <a:pt x="219" y="373"/>
                    </a:lnTo>
                    <a:lnTo>
                      <a:pt x="219" y="372"/>
                    </a:lnTo>
                    <a:lnTo>
                      <a:pt x="219" y="370"/>
                    </a:lnTo>
                    <a:lnTo>
                      <a:pt x="220" y="369"/>
                    </a:lnTo>
                    <a:lnTo>
                      <a:pt x="220" y="368"/>
                    </a:lnTo>
                    <a:lnTo>
                      <a:pt x="220" y="367"/>
                    </a:lnTo>
                    <a:lnTo>
                      <a:pt x="221" y="367"/>
                    </a:lnTo>
                    <a:lnTo>
                      <a:pt x="221" y="366"/>
                    </a:lnTo>
                    <a:lnTo>
                      <a:pt x="223" y="365"/>
                    </a:lnTo>
                    <a:lnTo>
                      <a:pt x="224" y="365"/>
                    </a:lnTo>
                    <a:lnTo>
                      <a:pt x="225" y="363"/>
                    </a:lnTo>
                    <a:lnTo>
                      <a:pt x="225" y="362"/>
                    </a:lnTo>
                    <a:lnTo>
                      <a:pt x="226" y="361"/>
                    </a:lnTo>
                    <a:lnTo>
                      <a:pt x="227" y="361"/>
                    </a:lnTo>
                    <a:lnTo>
                      <a:pt x="227" y="360"/>
                    </a:lnTo>
                    <a:lnTo>
                      <a:pt x="228" y="358"/>
                    </a:lnTo>
                    <a:lnTo>
                      <a:pt x="230" y="356"/>
                    </a:lnTo>
                    <a:lnTo>
                      <a:pt x="230" y="355"/>
                    </a:lnTo>
                    <a:lnTo>
                      <a:pt x="230" y="354"/>
                    </a:lnTo>
                    <a:lnTo>
                      <a:pt x="231" y="353"/>
                    </a:lnTo>
                    <a:lnTo>
                      <a:pt x="231" y="352"/>
                    </a:lnTo>
                    <a:lnTo>
                      <a:pt x="232" y="351"/>
                    </a:lnTo>
                    <a:lnTo>
                      <a:pt x="232" y="349"/>
                    </a:lnTo>
                    <a:lnTo>
                      <a:pt x="232" y="348"/>
                    </a:lnTo>
                    <a:lnTo>
                      <a:pt x="232" y="347"/>
                    </a:lnTo>
                    <a:lnTo>
                      <a:pt x="232" y="346"/>
                    </a:lnTo>
                    <a:lnTo>
                      <a:pt x="232" y="341"/>
                    </a:lnTo>
                    <a:lnTo>
                      <a:pt x="233" y="338"/>
                    </a:lnTo>
                    <a:lnTo>
                      <a:pt x="233" y="337"/>
                    </a:lnTo>
                    <a:lnTo>
                      <a:pt x="233" y="335"/>
                    </a:lnTo>
                    <a:lnTo>
                      <a:pt x="233" y="334"/>
                    </a:lnTo>
                    <a:lnTo>
                      <a:pt x="233" y="330"/>
                    </a:lnTo>
                    <a:lnTo>
                      <a:pt x="233" y="328"/>
                    </a:lnTo>
                    <a:lnTo>
                      <a:pt x="233" y="327"/>
                    </a:lnTo>
                    <a:lnTo>
                      <a:pt x="233" y="325"/>
                    </a:lnTo>
                    <a:lnTo>
                      <a:pt x="233" y="324"/>
                    </a:lnTo>
                    <a:lnTo>
                      <a:pt x="233" y="321"/>
                    </a:lnTo>
                    <a:lnTo>
                      <a:pt x="232" y="318"/>
                    </a:lnTo>
                    <a:lnTo>
                      <a:pt x="232" y="315"/>
                    </a:lnTo>
                    <a:lnTo>
                      <a:pt x="232" y="313"/>
                    </a:lnTo>
                    <a:lnTo>
                      <a:pt x="232" y="312"/>
                    </a:lnTo>
                    <a:lnTo>
                      <a:pt x="231" y="310"/>
                    </a:lnTo>
                    <a:lnTo>
                      <a:pt x="231" y="308"/>
                    </a:lnTo>
                    <a:lnTo>
                      <a:pt x="231" y="307"/>
                    </a:lnTo>
                    <a:lnTo>
                      <a:pt x="230" y="305"/>
                    </a:lnTo>
                    <a:lnTo>
                      <a:pt x="230" y="299"/>
                    </a:lnTo>
                    <a:lnTo>
                      <a:pt x="228" y="299"/>
                    </a:lnTo>
                    <a:lnTo>
                      <a:pt x="228" y="293"/>
                    </a:lnTo>
                    <a:lnTo>
                      <a:pt x="227" y="292"/>
                    </a:lnTo>
                    <a:lnTo>
                      <a:pt x="227" y="291"/>
                    </a:lnTo>
                    <a:lnTo>
                      <a:pt x="227" y="290"/>
                    </a:lnTo>
                    <a:lnTo>
                      <a:pt x="227" y="289"/>
                    </a:lnTo>
                    <a:lnTo>
                      <a:pt x="226" y="289"/>
                    </a:lnTo>
                    <a:lnTo>
                      <a:pt x="226" y="287"/>
                    </a:lnTo>
                    <a:lnTo>
                      <a:pt x="226" y="286"/>
                    </a:lnTo>
                    <a:lnTo>
                      <a:pt x="225" y="286"/>
                    </a:lnTo>
                    <a:lnTo>
                      <a:pt x="225" y="285"/>
                    </a:lnTo>
                    <a:lnTo>
                      <a:pt x="225" y="284"/>
                    </a:lnTo>
                    <a:lnTo>
                      <a:pt x="224" y="284"/>
                    </a:lnTo>
                    <a:lnTo>
                      <a:pt x="223" y="283"/>
                    </a:lnTo>
                    <a:lnTo>
                      <a:pt x="221" y="282"/>
                    </a:lnTo>
                    <a:lnTo>
                      <a:pt x="221" y="280"/>
                    </a:lnTo>
                    <a:lnTo>
                      <a:pt x="220" y="279"/>
                    </a:lnTo>
                    <a:lnTo>
                      <a:pt x="219" y="278"/>
                    </a:lnTo>
                    <a:lnTo>
                      <a:pt x="218" y="276"/>
                    </a:lnTo>
                    <a:lnTo>
                      <a:pt x="216" y="275"/>
                    </a:lnTo>
                    <a:lnTo>
                      <a:pt x="214" y="272"/>
                    </a:lnTo>
                    <a:lnTo>
                      <a:pt x="213" y="272"/>
                    </a:lnTo>
                    <a:lnTo>
                      <a:pt x="212" y="270"/>
                    </a:lnTo>
                    <a:lnTo>
                      <a:pt x="210" y="268"/>
                    </a:lnTo>
                    <a:lnTo>
                      <a:pt x="209" y="265"/>
                    </a:lnTo>
                    <a:lnTo>
                      <a:pt x="207" y="264"/>
                    </a:lnTo>
                    <a:lnTo>
                      <a:pt x="206" y="263"/>
                    </a:lnTo>
                    <a:lnTo>
                      <a:pt x="206" y="262"/>
                    </a:lnTo>
                    <a:lnTo>
                      <a:pt x="205" y="261"/>
                    </a:lnTo>
                    <a:lnTo>
                      <a:pt x="205" y="259"/>
                    </a:lnTo>
                    <a:lnTo>
                      <a:pt x="205" y="258"/>
                    </a:lnTo>
                    <a:lnTo>
                      <a:pt x="205" y="257"/>
                    </a:lnTo>
                    <a:lnTo>
                      <a:pt x="205" y="256"/>
                    </a:lnTo>
                    <a:lnTo>
                      <a:pt x="205" y="255"/>
                    </a:lnTo>
                    <a:lnTo>
                      <a:pt x="205" y="254"/>
                    </a:lnTo>
                    <a:lnTo>
                      <a:pt x="205" y="252"/>
                    </a:lnTo>
                    <a:lnTo>
                      <a:pt x="205" y="248"/>
                    </a:lnTo>
                    <a:lnTo>
                      <a:pt x="205" y="247"/>
                    </a:lnTo>
                    <a:lnTo>
                      <a:pt x="205" y="245"/>
                    </a:lnTo>
                    <a:lnTo>
                      <a:pt x="205" y="240"/>
                    </a:lnTo>
                    <a:lnTo>
                      <a:pt x="205" y="237"/>
                    </a:lnTo>
                    <a:lnTo>
                      <a:pt x="205" y="236"/>
                    </a:lnTo>
                    <a:lnTo>
                      <a:pt x="205" y="233"/>
                    </a:lnTo>
                    <a:lnTo>
                      <a:pt x="205" y="231"/>
                    </a:lnTo>
                    <a:lnTo>
                      <a:pt x="205" y="230"/>
                    </a:lnTo>
                    <a:lnTo>
                      <a:pt x="205" y="228"/>
                    </a:lnTo>
                    <a:lnTo>
                      <a:pt x="205" y="227"/>
                    </a:lnTo>
                    <a:lnTo>
                      <a:pt x="205" y="222"/>
                    </a:lnTo>
                    <a:lnTo>
                      <a:pt x="205" y="221"/>
                    </a:lnTo>
                    <a:lnTo>
                      <a:pt x="205" y="220"/>
                    </a:lnTo>
                    <a:lnTo>
                      <a:pt x="204" y="219"/>
                    </a:lnTo>
                    <a:lnTo>
                      <a:pt x="204" y="217"/>
                    </a:lnTo>
                    <a:lnTo>
                      <a:pt x="204" y="216"/>
                    </a:lnTo>
                    <a:lnTo>
                      <a:pt x="204" y="215"/>
                    </a:lnTo>
                    <a:lnTo>
                      <a:pt x="203" y="214"/>
                    </a:lnTo>
                    <a:lnTo>
                      <a:pt x="203" y="213"/>
                    </a:lnTo>
                    <a:lnTo>
                      <a:pt x="202" y="212"/>
                    </a:lnTo>
                    <a:lnTo>
                      <a:pt x="200" y="210"/>
                    </a:lnTo>
                    <a:lnTo>
                      <a:pt x="200" y="209"/>
                    </a:lnTo>
                    <a:lnTo>
                      <a:pt x="199" y="208"/>
                    </a:lnTo>
                    <a:lnTo>
                      <a:pt x="199" y="206"/>
                    </a:lnTo>
                    <a:lnTo>
                      <a:pt x="199" y="205"/>
                    </a:lnTo>
                    <a:lnTo>
                      <a:pt x="199" y="203"/>
                    </a:lnTo>
                    <a:lnTo>
                      <a:pt x="199" y="202"/>
                    </a:lnTo>
                    <a:lnTo>
                      <a:pt x="199" y="201"/>
                    </a:lnTo>
                    <a:lnTo>
                      <a:pt x="199" y="200"/>
                    </a:lnTo>
                    <a:lnTo>
                      <a:pt x="199" y="199"/>
                    </a:lnTo>
                    <a:lnTo>
                      <a:pt x="200" y="199"/>
                    </a:lnTo>
                    <a:lnTo>
                      <a:pt x="199" y="199"/>
                    </a:lnTo>
                    <a:lnTo>
                      <a:pt x="198" y="198"/>
                    </a:lnTo>
                    <a:lnTo>
                      <a:pt x="196" y="198"/>
                    </a:lnTo>
                    <a:lnTo>
                      <a:pt x="192" y="196"/>
                    </a:lnTo>
                    <a:lnTo>
                      <a:pt x="191" y="196"/>
                    </a:lnTo>
                    <a:lnTo>
                      <a:pt x="190" y="195"/>
                    </a:lnTo>
                    <a:lnTo>
                      <a:pt x="188" y="195"/>
                    </a:lnTo>
                    <a:lnTo>
                      <a:pt x="181" y="193"/>
                    </a:lnTo>
                    <a:lnTo>
                      <a:pt x="178" y="192"/>
                    </a:lnTo>
                    <a:lnTo>
                      <a:pt x="176" y="191"/>
                    </a:lnTo>
                    <a:lnTo>
                      <a:pt x="172" y="191"/>
                    </a:lnTo>
                    <a:lnTo>
                      <a:pt x="168" y="188"/>
                    </a:lnTo>
                    <a:lnTo>
                      <a:pt x="164" y="188"/>
                    </a:lnTo>
                    <a:lnTo>
                      <a:pt x="161" y="187"/>
                    </a:lnTo>
                    <a:lnTo>
                      <a:pt x="150" y="184"/>
                    </a:lnTo>
                    <a:lnTo>
                      <a:pt x="147" y="182"/>
                    </a:lnTo>
                    <a:lnTo>
                      <a:pt x="147" y="181"/>
                    </a:lnTo>
                    <a:lnTo>
                      <a:pt x="147" y="180"/>
                    </a:lnTo>
                    <a:lnTo>
                      <a:pt x="147" y="179"/>
                    </a:lnTo>
                    <a:lnTo>
                      <a:pt x="146" y="178"/>
                    </a:lnTo>
                    <a:lnTo>
                      <a:pt x="146" y="177"/>
                    </a:lnTo>
                    <a:lnTo>
                      <a:pt x="146" y="175"/>
                    </a:lnTo>
                    <a:lnTo>
                      <a:pt x="144" y="174"/>
                    </a:lnTo>
                    <a:lnTo>
                      <a:pt x="144" y="173"/>
                    </a:lnTo>
                    <a:lnTo>
                      <a:pt x="143" y="171"/>
                    </a:lnTo>
                    <a:lnTo>
                      <a:pt x="141" y="165"/>
                    </a:lnTo>
                    <a:lnTo>
                      <a:pt x="140" y="164"/>
                    </a:lnTo>
                    <a:lnTo>
                      <a:pt x="140" y="163"/>
                    </a:lnTo>
                    <a:lnTo>
                      <a:pt x="139" y="160"/>
                    </a:lnTo>
                    <a:lnTo>
                      <a:pt x="137" y="157"/>
                    </a:lnTo>
                    <a:lnTo>
                      <a:pt x="137" y="156"/>
                    </a:lnTo>
                    <a:lnTo>
                      <a:pt x="137" y="154"/>
                    </a:lnTo>
                    <a:lnTo>
                      <a:pt x="136" y="152"/>
                    </a:lnTo>
                    <a:lnTo>
                      <a:pt x="136" y="150"/>
                    </a:lnTo>
                    <a:lnTo>
                      <a:pt x="136" y="149"/>
                    </a:lnTo>
                    <a:lnTo>
                      <a:pt x="136" y="147"/>
                    </a:lnTo>
                    <a:lnTo>
                      <a:pt x="136" y="146"/>
                    </a:lnTo>
                    <a:lnTo>
                      <a:pt x="136" y="145"/>
                    </a:lnTo>
                    <a:lnTo>
                      <a:pt x="136" y="143"/>
                    </a:lnTo>
                    <a:lnTo>
                      <a:pt x="136" y="142"/>
                    </a:lnTo>
                    <a:lnTo>
                      <a:pt x="136" y="140"/>
                    </a:lnTo>
                    <a:lnTo>
                      <a:pt x="136" y="139"/>
                    </a:lnTo>
                    <a:lnTo>
                      <a:pt x="136" y="138"/>
                    </a:lnTo>
                    <a:lnTo>
                      <a:pt x="137" y="135"/>
                    </a:lnTo>
                    <a:lnTo>
                      <a:pt x="137" y="133"/>
                    </a:lnTo>
                    <a:lnTo>
                      <a:pt x="137" y="132"/>
                    </a:lnTo>
                    <a:lnTo>
                      <a:pt x="137" y="131"/>
                    </a:lnTo>
                    <a:lnTo>
                      <a:pt x="139" y="131"/>
                    </a:lnTo>
                    <a:lnTo>
                      <a:pt x="139" y="130"/>
                    </a:lnTo>
                    <a:lnTo>
                      <a:pt x="139" y="129"/>
                    </a:lnTo>
                    <a:lnTo>
                      <a:pt x="139" y="128"/>
                    </a:lnTo>
                    <a:lnTo>
                      <a:pt x="140" y="126"/>
                    </a:lnTo>
                    <a:lnTo>
                      <a:pt x="140" y="125"/>
                    </a:lnTo>
                    <a:lnTo>
                      <a:pt x="141" y="124"/>
                    </a:lnTo>
                    <a:lnTo>
                      <a:pt x="143" y="121"/>
                    </a:lnTo>
                    <a:lnTo>
                      <a:pt x="143" y="118"/>
                    </a:lnTo>
                    <a:lnTo>
                      <a:pt x="144" y="117"/>
                    </a:lnTo>
                    <a:lnTo>
                      <a:pt x="144" y="115"/>
                    </a:lnTo>
                    <a:lnTo>
                      <a:pt x="146" y="114"/>
                    </a:lnTo>
                    <a:lnTo>
                      <a:pt x="146" y="112"/>
                    </a:lnTo>
                    <a:lnTo>
                      <a:pt x="146" y="111"/>
                    </a:lnTo>
                    <a:lnTo>
                      <a:pt x="146" y="110"/>
                    </a:lnTo>
                    <a:lnTo>
                      <a:pt x="146" y="109"/>
                    </a:lnTo>
                    <a:lnTo>
                      <a:pt x="146" y="108"/>
                    </a:lnTo>
                    <a:lnTo>
                      <a:pt x="146" y="103"/>
                    </a:lnTo>
                    <a:lnTo>
                      <a:pt x="146" y="102"/>
                    </a:lnTo>
                    <a:lnTo>
                      <a:pt x="146" y="98"/>
                    </a:lnTo>
                    <a:lnTo>
                      <a:pt x="146" y="91"/>
                    </a:lnTo>
                    <a:lnTo>
                      <a:pt x="146" y="90"/>
                    </a:lnTo>
                    <a:lnTo>
                      <a:pt x="146" y="89"/>
                    </a:lnTo>
                    <a:lnTo>
                      <a:pt x="143" y="89"/>
                    </a:lnTo>
                    <a:lnTo>
                      <a:pt x="137" y="89"/>
                    </a:lnTo>
                    <a:lnTo>
                      <a:pt x="135" y="89"/>
                    </a:lnTo>
                    <a:lnTo>
                      <a:pt x="134" y="89"/>
                    </a:lnTo>
                    <a:lnTo>
                      <a:pt x="128" y="88"/>
                    </a:lnTo>
                    <a:lnTo>
                      <a:pt x="127" y="88"/>
                    </a:lnTo>
                    <a:lnTo>
                      <a:pt x="127" y="87"/>
                    </a:lnTo>
                    <a:lnTo>
                      <a:pt x="127" y="85"/>
                    </a:lnTo>
                    <a:lnTo>
                      <a:pt x="127" y="82"/>
                    </a:lnTo>
                    <a:lnTo>
                      <a:pt x="127" y="80"/>
                    </a:lnTo>
                    <a:lnTo>
                      <a:pt x="127" y="78"/>
                    </a:lnTo>
                    <a:lnTo>
                      <a:pt x="127" y="76"/>
                    </a:lnTo>
                    <a:lnTo>
                      <a:pt x="127" y="75"/>
                    </a:lnTo>
                    <a:lnTo>
                      <a:pt x="127" y="74"/>
                    </a:lnTo>
                    <a:lnTo>
                      <a:pt x="127" y="70"/>
                    </a:lnTo>
                    <a:lnTo>
                      <a:pt x="127" y="69"/>
                    </a:lnTo>
                    <a:lnTo>
                      <a:pt x="127" y="68"/>
                    </a:lnTo>
                    <a:lnTo>
                      <a:pt x="127" y="62"/>
                    </a:lnTo>
                    <a:lnTo>
                      <a:pt x="127" y="60"/>
                    </a:lnTo>
                    <a:lnTo>
                      <a:pt x="127" y="57"/>
                    </a:lnTo>
                    <a:lnTo>
                      <a:pt x="127" y="53"/>
                    </a:lnTo>
                    <a:lnTo>
                      <a:pt x="127" y="50"/>
                    </a:lnTo>
                    <a:lnTo>
                      <a:pt x="125" y="50"/>
                    </a:lnTo>
                    <a:lnTo>
                      <a:pt x="122" y="50"/>
                    </a:lnTo>
                    <a:lnTo>
                      <a:pt x="112" y="49"/>
                    </a:lnTo>
                    <a:lnTo>
                      <a:pt x="111" y="49"/>
                    </a:lnTo>
                    <a:lnTo>
                      <a:pt x="107" y="49"/>
                    </a:lnTo>
                    <a:lnTo>
                      <a:pt x="107" y="48"/>
                    </a:lnTo>
                    <a:lnTo>
                      <a:pt x="107" y="47"/>
                    </a:lnTo>
                    <a:lnTo>
                      <a:pt x="107" y="42"/>
                    </a:lnTo>
                    <a:lnTo>
                      <a:pt x="107" y="41"/>
                    </a:lnTo>
                    <a:lnTo>
                      <a:pt x="107" y="40"/>
                    </a:lnTo>
                    <a:lnTo>
                      <a:pt x="107" y="38"/>
                    </a:lnTo>
                    <a:lnTo>
                      <a:pt x="107" y="36"/>
                    </a:lnTo>
                    <a:lnTo>
                      <a:pt x="107" y="35"/>
                    </a:lnTo>
                    <a:lnTo>
                      <a:pt x="107" y="34"/>
                    </a:lnTo>
                    <a:lnTo>
                      <a:pt x="107" y="32"/>
                    </a:lnTo>
                    <a:lnTo>
                      <a:pt x="107" y="27"/>
                    </a:lnTo>
                    <a:lnTo>
                      <a:pt x="107" y="24"/>
                    </a:lnTo>
                    <a:lnTo>
                      <a:pt x="107" y="21"/>
                    </a:lnTo>
                    <a:lnTo>
                      <a:pt x="107" y="19"/>
                    </a:lnTo>
                    <a:lnTo>
                      <a:pt x="107" y="17"/>
                    </a:lnTo>
                    <a:lnTo>
                      <a:pt x="107" y="15"/>
                    </a:lnTo>
                    <a:lnTo>
                      <a:pt x="107" y="14"/>
                    </a:lnTo>
                    <a:lnTo>
                      <a:pt x="109" y="14"/>
                    </a:lnTo>
                    <a:lnTo>
                      <a:pt x="113" y="14"/>
                    </a:lnTo>
                    <a:lnTo>
                      <a:pt x="127" y="14"/>
                    </a:lnTo>
                    <a:lnTo>
                      <a:pt x="136" y="14"/>
                    </a:lnTo>
                    <a:lnTo>
                      <a:pt x="139" y="14"/>
                    </a:lnTo>
                    <a:lnTo>
                      <a:pt x="144" y="13"/>
                    </a:lnTo>
                    <a:lnTo>
                      <a:pt x="146" y="13"/>
                    </a:lnTo>
                    <a:lnTo>
                      <a:pt x="155" y="13"/>
                    </a:lnTo>
                    <a:lnTo>
                      <a:pt x="157" y="13"/>
                    </a:lnTo>
                    <a:lnTo>
                      <a:pt x="162" y="13"/>
                    </a:lnTo>
                    <a:lnTo>
                      <a:pt x="164" y="13"/>
                    </a:lnTo>
                    <a:lnTo>
                      <a:pt x="169" y="13"/>
                    </a:lnTo>
                    <a:lnTo>
                      <a:pt x="174" y="13"/>
                    </a:lnTo>
                    <a:lnTo>
                      <a:pt x="178" y="13"/>
                    </a:lnTo>
                    <a:lnTo>
                      <a:pt x="181" y="13"/>
                    </a:lnTo>
                    <a:lnTo>
                      <a:pt x="183" y="13"/>
                    </a:lnTo>
                    <a:lnTo>
                      <a:pt x="184" y="13"/>
                    </a:lnTo>
                    <a:lnTo>
                      <a:pt x="185" y="13"/>
                    </a:lnTo>
                    <a:lnTo>
                      <a:pt x="186" y="13"/>
                    </a:lnTo>
                    <a:lnTo>
                      <a:pt x="188" y="13"/>
                    </a:lnTo>
                    <a:lnTo>
                      <a:pt x="189" y="13"/>
                    </a:lnTo>
                    <a:lnTo>
                      <a:pt x="190" y="12"/>
                    </a:lnTo>
                    <a:lnTo>
                      <a:pt x="191" y="12"/>
                    </a:lnTo>
                    <a:lnTo>
                      <a:pt x="192" y="12"/>
                    </a:lnTo>
                    <a:lnTo>
                      <a:pt x="195" y="12"/>
                    </a:lnTo>
                    <a:lnTo>
                      <a:pt x="196" y="11"/>
                    </a:lnTo>
                    <a:lnTo>
                      <a:pt x="197" y="11"/>
                    </a:lnTo>
                    <a:lnTo>
                      <a:pt x="198" y="11"/>
                    </a:lnTo>
                    <a:lnTo>
                      <a:pt x="198" y="10"/>
                    </a:lnTo>
                    <a:lnTo>
                      <a:pt x="202" y="7"/>
                    </a:lnTo>
                    <a:lnTo>
                      <a:pt x="203" y="7"/>
                    </a:lnTo>
                    <a:lnTo>
                      <a:pt x="205" y="6"/>
                    </a:lnTo>
                    <a:lnTo>
                      <a:pt x="207" y="5"/>
                    </a:lnTo>
                    <a:lnTo>
                      <a:pt x="209" y="5"/>
                    </a:lnTo>
                    <a:lnTo>
                      <a:pt x="209" y="4"/>
                    </a:lnTo>
                    <a:lnTo>
                      <a:pt x="210" y="4"/>
                    </a:lnTo>
                    <a:lnTo>
                      <a:pt x="211" y="4"/>
                    </a:lnTo>
                    <a:lnTo>
                      <a:pt x="212" y="4"/>
                    </a:lnTo>
                    <a:lnTo>
                      <a:pt x="214" y="3"/>
                    </a:lnTo>
                    <a:lnTo>
                      <a:pt x="216" y="3"/>
                    </a:lnTo>
                    <a:lnTo>
                      <a:pt x="217" y="3"/>
                    </a:lnTo>
                    <a:lnTo>
                      <a:pt x="218" y="4"/>
                    </a:lnTo>
                    <a:lnTo>
                      <a:pt x="219" y="4"/>
                    </a:lnTo>
                    <a:lnTo>
                      <a:pt x="220" y="4"/>
                    </a:lnTo>
                    <a:lnTo>
                      <a:pt x="220" y="3"/>
                    </a:lnTo>
                    <a:lnTo>
                      <a:pt x="220" y="0"/>
                    </a:lnTo>
                    <a:lnTo>
                      <a:pt x="227" y="1"/>
                    </a:lnTo>
                    <a:lnTo>
                      <a:pt x="231" y="1"/>
                    </a:lnTo>
                    <a:lnTo>
                      <a:pt x="232" y="1"/>
                    </a:lnTo>
                    <a:lnTo>
                      <a:pt x="233" y="1"/>
                    </a:lnTo>
                    <a:lnTo>
                      <a:pt x="235" y="1"/>
                    </a:lnTo>
                    <a:lnTo>
                      <a:pt x="237" y="1"/>
                    </a:lnTo>
                    <a:lnTo>
                      <a:pt x="238" y="3"/>
                    </a:lnTo>
                    <a:lnTo>
                      <a:pt x="239" y="3"/>
                    </a:lnTo>
                    <a:lnTo>
                      <a:pt x="241" y="3"/>
                    </a:lnTo>
                    <a:lnTo>
                      <a:pt x="242" y="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19" name="Freeform 95">
                <a:extLst>
                  <a:ext uri="{FF2B5EF4-FFF2-40B4-BE49-F238E27FC236}">
                    <a16:creationId xmlns:a16="http://schemas.microsoft.com/office/drawing/2014/main" id="{D883B752-8165-6FC1-1CDF-F618D33917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884" y="3445719"/>
                <a:ext cx="946150" cy="928688"/>
              </a:xfrm>
              <a:custGeom>
                <a:avLst/>
                <a:gdLst>
                  <a:gd name="T0" fmla="*/ 375 w 596"/>
                  <a:gd name="T1" fmla="*/ 15 h 585"/>
                  <a:gd name="T2" fmla="*/ 375 w 596"/>
                  <a:gd name="T3" fmla="*/ 35 h 585"/>
                  <a:gd name="T4" fmla="*/ 424 w 596"/>
                  <a:gd name="T5" fmla="*/ 50 h 585"/>
                  <a:gd name="T6" fmla="*/ 431 w 596"/>
                  <a:gd name="T7" fmla="*/ 68 h 585"/>
                  <a:gd name="T8" fmla="*/ 435 w 596"/>
                  <a:gd name="T9" fmla="*/ 87 h 585"/>
                  <a:gd name="T10" fmla="*/ 446 w 596"/>
                  <a:gd name="T11" fmla="*/ 96 h 585"/>
                  <a:gd name="T12" fmla="*/ 446 w 596"/>
                  <a:gd name="T13" fmla="*/ 106 h 585"/>
                  <a:gd name="T14" fmla="*/ 446 w 596"/>
                  <a:gd name="T15" fmla="*/ 120 h 585"/>
                  <a:gd name="T16" fmla="*/ 446 w 596"/>
                  <a:gd name="T17" fmla="*/ 143 h 585"/>
                  <a:gd name="T18" fmla="*/ 446 w 596"/>
                  <a:gd name="T19" fmla="*/ 159 h 585"/>
                  <a:gd name="T20" fmla="*/ 463 w 596"/>
                  <a:gd name="T21" fmla="*/ 166 h 585"/>
                  <a:gd name="T22" fmla="*/ 471 w 596"/>
                  <a:gd name="T23" fmla="*/ 161 h 585"/>
                  <a:gd name="T24" fmla="*/ 500 w 596"/>
                  <a:gd name="T25" fmla="*/ 143 h 585"/>
                  <a:gd name="T26" fmla="*/ 550 w 596"/>
                  <a:gd name="T27" fmla="*/ 118 h 585"/>
                  <a:gd name="T28" fmla="*/ 562 w 596"/>
                  <a:gd name="T29" fmla="*/ 118 h 585"/>
                  <a:gd name="T30" fmla="*/ 577 w 596"/>
                  <a:gd name="T31" fmla="*/ 118 h 585"/>
                  <a:gd name="T32" fmla="*/ 592 w 596"/>
                  <a:gd name="T33" fmla="*/ 122 h 585"/>
                  <a:gd name="T34" fmla="*/ 594 w 596"/>
                  <a:gd name="T35" fmla="*/ 140 h 585"/>
                  <a:gd name="T36" fmla="*/ 595 w 596"/>
                  <a:gd name="T37" fmla="*/ 169 h 585"/>
                  <a:gd name="T38" fmla="*/ 595 w 596"/>
                  <a:gd name="T39" fmla="*/ 200 h 585"/>
                  <a:gd name="T40" fmla="*/ 595 w 596"/>
                  <a:gd name="T41" fmla="*/ 219 h 585"/>
                  <a:gd name="T42" fmla="*/ 594 w 596"/>
                  <a:gd name="T43" fmla="*/ 250 h 585"/>
                  <a:gd name="T44" fmla="*/ 578 w 596"/>
                  <a:gd name="T45" fmla="*/ 250 h 585"/>
                  <a:gd name="T46" fmla="*/ 564 w 596"/>
                  <a:gd name="T47" fmla="*/ 251 h 585"/>
                  <a:gd name="T48" fmla="*/ 563 w 596"/>
                  <a:gd name="T49" fmla="*/ 268 h 585"/>
                  <a:gd name="T50" fmla="*/ 562 w 596"/>
                  <a:gd name="T51" fmla="*/ 283 h 585"/>
                  <a:gd name="T52" fmla="*/ 562 w 596"/>
                  <a:gd name="T53" fmla="*/ 317 h 585"/>
                  <a:gd name="T54" fmla="*/ 562 w 596"/>
                  <a:gd name="T55" fmla="*/ 355 h 585"/>
                  <a:gd name="T56" fmla="*/ 562 w 596"/>
                  <a:gd name="T57" fmla="*/ 437 h 585"/>
                  <a:gd name="T58" fmla="*/ 562 w 596"/>
                  <a:gd name="T59" fmla="*/ 507 h 585"/>
                  <a:gd name="T60" fmla="*/ 562 w 596"/>
                  <a:gd name="T61" fmla="*/ 533 h 585"/>
                  <a:gd name="T62" fmla="*/ 547 w 596"/>
                  <a:gd name="T63" fmla="*/ 569 h 585"/>
                  <a:gd name="T64" fmla="*/ 520 w 596"/>
                  <a:gd name="T65" fmla="*/ 569 h 585"/>
                  <a:gd name="T66" fmla="*/ 485 w 596"/>
                  <a:gd name="T67" fmla="*/ 569 h 585"/>
                  <a:gd name="T68" fmla="*/ 17 w 596"/>
                  <a:gd name="T69" fmla="*/ 585 h 585"/>
                  <a:gd name="T70" fmla="*/ 0 w 596"/>
                  <a:gd name="T71" fmla="*/ 261 h 585"/>
                  <a:gd name="T72" fmla="*/ 0 w 596"/>
                  <a:gd name="T73" fmla="*/ 249 h 585"/>
                  <a:gd name="T74" fmla="*/ 0 w 596"/>
                  <a:gd name="T75" fmla="*/ 231 h 585"/>
                  <a:gd name="T76" fmla="*/ 10 w 596"/>
                  <a:gd name="T77" fmla="*/ 230 h 585"/>
                  <a:gd name="T78" fmla="*/ 28 w 596"/>
                  <a:gd name="T79" fmla="*/ 234 h 585"/>
                  <a:gd name="T80" fmla="*/ 40 w 596"/>
                  <a:gd name="T81" fmla="*/ 236 h 585"/>
                  <a:gd name="T82" fmla="*/ 49 w 596"/>
                  <a:gd name="T83" fmla="*/ 237 h 585"/>
                  <a:gd name="T84" fmla="*/ 59 w 596"/>
                  <a:gd name="T85" fmla="*/ 238 h 585"/>
                  <a:gd name="T86" fmla="*/ 66 w 596"/>
                  <a:gd name="T87" fmla="*/ 240 h 585"/>
                  <a:gd name="T88" fmla="*/ 75 w 596"/>
                  <a:gd name="T89" fmla="*/ 242 h 585"/>
                  <a:gd name="T90" fmla="*/ 95 w 596"/>
                  <a:gd name="T91" fmla="*/ 242 h 585"/>
                  <a:gd name="T92" fmla="*/ 137 w 596"/>
                  <a:gd name="T93" fmla="*/ 242 h 585"/>
                  <a:gd name="T94" fmla="*/ 152 w 596"/>
                  <a:gd name="T95" fmla="*/ 238 h 585"/>
                  <a:gd name="T96" fmla="*/ 153 w 596"/>
                  <a:gd name="T97" fmla="*/ 193 h 585"/>
                  <a:gd name="T98" fmla="*/ 153 w 596"/>
                  <a:gd name="T99" fmla="*/ 181 h 585"/>
                  <a:gd name="T100" fmla="*/ 153 w 596"/>
                  <a:gd name="T101" fmla="*/ 166 h 585"/>
                  <a:gd name="T102" fmla="*/ 152 w 596"/>
                  <a:gd name="T103" fmla="*/ 153 h 585"/>
                  <a:gd name="T104" fmla="*/ 152 w 596"/>
                  <a:gd name="T105" fmla="*/ 137 h 585"/>
                  <a:gd name="T106" fmla="*/ 151 w 596"/>
                  <a:gd name="T107" fmla="*/ 101 h 585"/>
                  <a:gd name="T108" fmla="*/ 151 w 596"/>
                  <a:gd name="T109" fmla="*/ 76 h 585"/>
                  <a:gd name="T110" fmla="*/ 150 w 596"/>
                  <a:gd name="T111" fmla="*/ 55 h 585"/>
                  <a:gd name="T112" fmla="*/ 150 w 596"/>
                  <a:gd name="T113" fmla="*/ 52 h 585"/>
                  <a:gd name="T114" fmla="*/ 150 w 596"/>
                  <a:gd name="T115" fmla="*/ 36 h 585"/>
                  <a:gd name="T116" fmla="*/ 149 w 596"/>
                  <a:gd name="T117" fmla="*/ 15 h 585"/>
                  <a:gd name="T118" fmla="*/ 204 w 596"/>
                  <a:gd name="T119" fmla="*/ 6 h 585"/>
                  <a:gd name="T120" fmla="*/ 302 w 596"/>
                  <a:gd name="T121" fmla="*/ 3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96" h="585">
                    <a:moveTo>
                      <a:pt x="375" y="0"/>
                    </a:moveTo>
                    <a:lnTo>
                      <a:pt x="375" y="4"/>
                    </a:lnTo>
                    <a:lnTo>
                      <a:pt x="375" y="6"/>
                    </a:lnTo>
                    <a:lnTo>
                      <a:pt x="375" y="6"/>
                    </a:lnTo>
                    <a:lnTo>
                      <a:pt x="375" y="7"/>
                    </a:lnTo>
                    <a:lnTo>
                      <a:pt x="375" y="13"/>
                    </a:lnTo>
                    <a:lnTo>
                      <a:pt x="375" y="14"/>
                    </a:lnTo>
                    <a:lnTo>
                      <a:pt x="375" y="15"/>
                    </a:lnTo>
                    <a:lnTo>
                      <a:pt x="375" y="17"/>
                    </a:lnTo>
                    <a:lnTo>
                      <a:pt x="375" y="18"/>
                    </a:lnTo>
                    <a:lnTo>
                      <a:pt x="375" y="18"/>
                    </a:lnTo>
                    <a:lnTo>
                      <a:pt x="375" y="25"/>
                    </a:lnTo>
                    <a:lnTo>
                      <a:pt x="375" y="25"/>
                    </a:lnTo>
                    <a:lnTo>
                      <a:pt x="375" y="26"/>
                    </a:lnTo>
                    <a:lnTo>
                      <a:pt x="375" y="32"/>
                    </a:lnTo>
                    <a:lnTo>
                      <a:pt x="375" y="35"/>
                    </a:lnTo>
                    <a:lnTo>
                      <a:pt x="375" y="43"/>
                    </a:lnTo>
                    <a:lnTo>
                      <a:pt x="375" y="49"/>
                    </a:lnTo>
                    <a:lnTo>
                      <a:pt x="375" y="50"/>
                    </a:lnTo>
                    <a:lnTo>
                      <a:pt x="375" y="54"/>
                    </a:lnTo>
                    <a:lnTo>
                      <a:pt x="401" y="52"/>
                    </a:lnTo>
                    <a:lnTo>
                      <a:pt x="410" y="52"/>
                    </a:lnTo>
                    <a:lnTo>
                      <a:pt x="423" y="50"/>
                    </a:lnTo>
                    <a:lnTo>
                      <a:pt x="424" y="50"/>
                    </a:lnTo>
                    <a:lnTo>
                      <a:pt x="427" y="50"/>
                    </a:lnTo>
                    <a:lnTo>
                      <a:pt x="428" y="50"/>
                    </a:lnTo>
                    <a:lnTo>
                      <a:pt x="435" y="50"/>
                    </a:lnTo>
                    <a:lnTo>
                      <a:pt x="439" y="49"/>
                    </a:lnTo>
                    <a:lnTo>
                      <a:pt x="435" y="59"/>
                    </a:lnTo>
                    <a:lnTo>
                      <a:pt x="435" y="60"/>
                    </a:lnTo>
                    <a:lnTo>
                      <a:pt x="431" y="67"/>
                    </a:lnTo>
                    <a:lnTo>
                      <a:pt x="431" y="68"/>
                    </a:lnTo>
                    <a:lnTo>
                      <a:pt x="430" y="71"/>
                    </a:lnTo>
                    <a:lnTo>
                      <a:pt x="427" y="78"/>
                    </a:lnTo>
                    <a:lnTo>
                      <a:pt x="423" y="87"/>
                    </a:lnTo>
                    <a:lnTo>
                      <a:pt x="425" y="88"/>
                    </a:lnTo>
                    <a:lnTo>
                      <a:pt x="429" y="87"/>
                    </a:lnTo>
                    <a:lnTo>
                      <a:pt x="432" y="87"/>
                    </a:lnTo>
                    <a:lnTo>
                      <a:pt x="434" y="87"/>
                    </a:lnTo>
                    <a:lnTo>
                      <a:pt x="435" y="87"/>
                    </a:lnTo>
                    <a:lnTo>
                      <a:pt x="437" y="87"/>
                    </a:lnTo>
                    <a:lnTo>
                      <a:pt x="437" y="87"/>
                    </a:lnTo>
                    <a:lnTo>
                      <a:pt x="441" y="87"/>
                    </a:lnTo>
                    <a:lnTo>
                      <a:pt x="443" y="87"/>
                    </a:lnTo>
                    <a:lnTo>
                      <a:pt x="446" y="87"/>
                    </a:lnTo>
                    <a:lnTo>
                      <a:pt x="446" y="92"/>
                    </a:lnTo>
                    <a:lnTo>
                      <a:pt x="446" y="96"/>
                    </a:lnTo>
                    <a:lnTo>
                      <a:pt x="446" y="96"/>
                    </a:lnTo>
                    <a:lnTo>
                      <a:pt x="446" y="97"/>
                    </a:lnTo>
                    <a:lnTo>
                      <a:pt x="446" y="97"/>
                    </a:lnTo>
                    <a:lnTo>
                      <a:pt x="446" y="98"/>
                    </a:lnTo>
                    <a:lnTo>
                      <a:pt x="446" y="99"/>
                    </a:lnTo>
                    <a:lnTo>
                      <a:pt x="446" y="101"/>
                    </a:lnTo>
                    <a:lnTo>
                      <a:pt x="446" y="102"/>
                    </a:lnTo>
                    <a:lnTo>
                      <a:pt x="446" y="105"/>
                    </a:lnTo>
                    <a:lnTo>
                      <a:pt x="446" y="106"/>
                    </a:lnTo>
                    <a:lnTo>
                      <a:pt x="446" y="108"/>
                    </a:lnTo>
                    <a:lnTo>
                      <a:pt x="446" y="109"/>
                    </a:lnTo>
                    <a:lnTo>
                      <a:pt x="446" y="110"/>
                    </a:lnTo>
                    <a:lnTo>
                      <a:pt x="446" y="112"/>
                    </a:lnTo>
                    <a:lnTo>
                      <a:pt x="446" y="113"/>
                    </a:lnTo>
                    <a:lnTo>
                      <a:pt x="446" y="115"/>
                    </a:lnTo>
                    <a:lnTo>
                      <a:pt x="446" y="119"/>
                    </a:lnTo>
                    <a:lnTo>
                      <a:pt x="446" y="120"/>
                    </a:lnTo>
                    <a:lnTo>
                      <a:pt x="446" y="124"/>
                    </a:lnTo>
                    <a:lnTo>
                      <a:pt x="446" y="127"/>
                    </a:lnTo>
                    <a:lnTo>
                      <a:pt x="446" y="127"/>
                    </a:lnTo>
                    <a:lnTo>
                      <a:pt x="446" y="132"/>
                    </a:lnTo>
                    <a:lnTo>
                      <a:pt x="446" y="138"/>
                    </a:lnTo>
                    <a:lnTo>
                      <a:pt x="446" y="139"/>
                    </a:lnTo>
                    <a:lnTo>
                      <a:pt x="446" y="140"/>
                    </a:lnTo>
                    <a:lnTo>
                      <a:pt x="446" y="143"/>
                    </a:lnTo>
                    <a:lnTo>
                      <a:pt x="446" y="144"/>
                    </a:lnTo>
                    <a:lnTo>
                      <a:pt x="448" y="150"/>
                    </a:lnTo>
                    <a:lnTo>
                      <a:pt x="448" y="152"/>
                    </a:lnTo>
                    <a:lnTo>
                      <a:pt x="448" y="153"/>
                    </a:lnTo>
                    <a:lnTo>
                      <a:pt x="448" y="153"/>
                    </a:lnTo>
                    <a:lnTo>
                      <a:pt x="448" y="155"/>
                    </a:lnTo>
                    <a:lnTo>
                      <a:pt x="448" y="158"/>
                    </a:lnTo>
                    <a:lnTo>
                      <a:pt x="446" y="159"/>
                    </a:lnTo>
                    <a:lnTo>
                      <a:pt x="446" y="161"/>
                    </a:lnTo>
                    <a:lnTo>
                      <a:pt x="448" y="164"/>
                    </a:lnTo>
                    <a:lnTo>
                      <a:pt x="448" y="167"/>
                    </a:lnTo>
                    <a:lnTo>
                      <a:pt x="448" y="171"/>
                    </a:lnTo>
                    <a:lnTo>
                      <a:pt x="448" y="174"/>
                    </a:lnTo>
                    <a:lnTo>
                      <a:pt x="455" y="169"/>
                    </a:lnTo>
                    <a:lnTo>
                      <a:pt x="457" y="168"/>
                    </a:lnTo>
                    <a:lnTo>
                      <a:pt x="463" y="166"/>
                    </a:lnTo>
                    <a:lnTo>
                      <a:pt x="463" y="165"/>
                    </a:lnTo>
                    <a:lnTo>
                      <a:pt x="464" y="165"/>
                    </a:lnTo>
                    <a:lnTo>
                      <a:pt x="465" y="164"/>
                    </a:lnTo>
                    <a:lnTo>
                      <a:pt x="469" y="162"/>
                    </a:lnTo>
                    <a:lnTo>
                      <a:pt x="470" y="161"/>
                    </a:lnTo>
                    <a:lnTo>
                      <a:pt x="470" y="161"/>
                    </a:lnTo>
                    <a:lnTo>
                      <a:pt x="470" y="161"/>
                    </a:lnTo>
                    <a:lnTo>
                      <a:pt x="471" y="161"/>
                    </a:lnTo>
                    <a:lnTo>
                      <a:pt x="471" y="160"/>
                    </a:lnTo>
                    <a:lnTo>
                      <a:pt x="472" y="160"/>
                    </a:lnTo>
                    <a:lnTo>
                      <a:pt x="472" y="160"/>
                    </a:lnTo>
                    <a:lnTo>
                      <a:pt x="474" y="159"/>
                    </a:lnTo>
                    <a:lnTo>
                      <a:pt x="474" y="159"/>
                    </a:lnTo>
                    <a:lnTo>
                      <a:pt x="483" y="153"/>
                    </a:lnTo>
                    <a:lnTo>
                      <a:pt x="492" y="147"/>
                    </a:lnTo>
                    <a:lnTo>
                      <a:pt x="500" y="143"/>
                    </a:lnTo>
                    <a:lnTo>
                      <a:pt x="501" y="143"/>
                    </a:lnTo>
                    <a:lnTo>
                      <a:pt x="520" y="132"/>
                    </a:lnTo>
                    <a:lnTo>
                      <a:pt x="520" y="133"/>
                    </a:lnTo>
                    <a:lnTo>
                      <a:pt x="528" y="129"/>
                    </a:lnTo>
                    <a:lnTo>
                      <a:pt x="530" y="127"/>
                    </a:lnTo>
                    <a:lnTo>
                      <a:pt x="543" y="120"/>
                    </a:lnTo>
                    <a:lnTo>
                      <a:pt x="549" y="118"/>
                    </a:lnTo>
                    <a:lnTo>
                      <a:pt x="550" y="118"/>
                    </a:lnTo>
                    <a:lnTo>
                      <a:pt x="551" y="118"/>
                    </a:lnTo>
                    <a:lnTo>
                      <a:pt x="551" y="118"/>
                    </a:lnTo>
                    <a:lnTo>
                      <a:pt x="556" y="118"/>
                    </a:lnTo>
                    <a:lnTo>
                      <a:pt x="557" y="118"/>
                    </a:lnTo>
                    <a:lnTo>
                      <a:pt x="558" y="118"/>
                    </a:lnTo>
                    <a:lnTo>
                      <a:pt x="560" y="118"/>
                    </a:lnTo>
                    <a:lnTo>
                      <a:pt x="560" y="118"/>
                    </a:lnTo>
                    <a:lnTo>
                      <a:pt x="562" y="118"/>
                    </a:lnTo>
                    <a:lnTo>
                      <a:pt x="562" y="118"/>
                    </a:lnTo>
                    <a:lnTo>
                      <a:pt x="565" y="118"/>
                    </a:lnTo>
                    <a:lnTo>
                      <a:pt x="567" y="118"/>
                    </a:lnTo>
                    <a:lnTo>
                      <a:pt x="568" y="118"/>
                    </a:lnTo>
                    <a:lnTo>
                      <a:pt x="570" y="118"/>
                    </a:lnTo>
                    <a:lnTo>
                      <a:pt x="572" y="118"/>
                    </a:lnTo>
                    <a:lnTo>
                      <a:pt x="576" y="118"/>
                    </a:lnTo>
                    <a:lnTo>
                      <a:pt x="577" y="118"/>
                    </a:lnTo>
                    <a:lnTo>
                      <a:pt x="581" y="119"/>
                    </a:lnTo>
                    <a:lnTo>
                      <a:pt x="583" y="120"/>
                    </a:lnTo>
                    <a:lnTo>
                      <a:pt x="584" y="122"/>
                    </a:lnTo>
                    <a:lnTo>
                      <a:pt x="587" y="122"/>
                    </a:lnTo>
                    <a:lnTo>
                      <a:pt x="588" y="122"/>
                    </a:lnTo>
                    <a:lnTo>
                      <a:pt x="589" y="122"/>
                    </a:lnTo>
                    <a:lnTo>
                      <a:pt x="590" y="122"/>
                    </a:lnTo>
                    <a:lnTo>
                      <a:pt x="592" y="122"/>
                    </a:lnTo>
                    <a:lnTo>
                      <a:pt x="594" y="122"/>
                    </a:lnTo>
                    <a:lnTo>
                      <a:pt x="594" y="125"/>
                    </a:lnTo>
                    <a:lnTo>
                      <a:pt x="594" y="131"/>
                    </a:lnTo>
                    <a:lnTo>
                      <a:pt x="594" y="134"/>
                    </a:lnTo>
                    <a:lnTo>
                      <a:pt x="594" y="137"/>
                    </a:lnTo>
                    <a:lnTo>
                      <a:pt x="594" y="138"/>
                    </a:lnTo>
                    <a:lnTo>
                      <a:pt x="594" y="139"/>
                    </a:lnTo>
                    <a:lnTo>
                      <a:pt x="594" y="140"/>
                    </a:lnTo>
                    <a:lnTo>
                      <a:pt x="594" y="144"/>
                    </a:lnTo>
                    <a:lnTo>
                      <a:pt x="594" y="148"/>
                    </a:lnTo>
                    <a:lnTo>
                      <a:pt x="595" y="154"/>
                    </a:lnTo>
                    <a:lnTo>
                      <a:pt x="595" y="158"/>
                    </a:lnTo>
                    <a:lnTo>
                      <a:pt x="595" y="161"/>
                    </a:lnTo>
                    <a:lnTo>
                      <a:pt x="595" y="161"/>
                    </a:lnTo>
                    <a:lnTo>
                      <a:pt x="595" y="162"/>
                    </a:lnTo>
                    <a:lnTo>
                      <a:pt x="595" y="169"/>
                    </a:lnTo>
                    <a:lnTo>
                      <a:pt x="595" y="172"/>
                    </a:lnTo>
                    <a:lnTo>
                      <a:pt x="595" y="175"/>
                    </a:lnTo>
                    <a:lnTo>
                      <a:pt x="595" y="179"/>
                    </a:lnTo>
                    <a:lnTo>
                      <a:pt x="595" y="190"/>
                    </a:lnTo>
                    <a:lnTo>
                      <a:pt x="595" y="194"/>
                    </a:lnTo>
                    <a:lnTo>
                      <a:pt x="595" y="196"/>
                    </a:lnTo>
                    <a:lnTo>
                      <a:pt x="595" y="197"/>
                    </a:lnTo>
                    <a:lnTo>
                      <a:pt x="595" y="200"/>
                    </a:lnTo>
                    <a:lnTo>
                      <a:pt x="595" y="203"/>
                    </a:lnTo>
                    <a:lnTo>
                      <a:pt x="595" y="208"/>
                    </a:lnTo>
                    <a:lnTo>
                      <a:pt x="595" y="208"/>
                    </a:lnTo>
                    <a:lnTo>
                      <a:pt x="595" y="213"/>
                    </a:lnTo>
                    <a:lnTo>
                      <a:pt x="595" y="215"/>
                    </a:lnTo>
                    <a:lnTo>
                      <a:pt x="595" y="216"/>
                    </a:lnTo>
                    <a:lnTo>
                      <a:pt x="595" y="217"/>
                    </a:lnTo>
                    <a:lnTo>
                      <a:pt x="595" y="219"/>
                    </a:lnTo>
                    <a:lnTo>
                      <a:pt x="595" y="224"/>
                    </a:lnTo>
                    <a:lnTo>
                      <a:pt x="595" y="227"/>
                    </a:lnTo>
                    <a:lnTo>
                      <a:pt x="595" y="228"/>
                    </a:lnTo>
                    <a:lnTo>
                      <a:pt x="596" y="230"/>
                    </a:lnTo>
                    <a:lnTo>
                      <a:pt x="596" y="235"/>
                    </a:lnTo>
                    <a:lnTo>
                      <a:pt x="596" y="245"/>
                    </a:lnTo>
                    <a:lnTo>
                      <a:pt x="596" y="250"/>
                    </a:lnTo>
                    <a:lnTo>
                      <a:pt x="594" y="250"/>
                    </a:lnTo>
                    <a:lnTo>
                      <a:pt x="594" y="250"/>
                    </a:lnTo>
                    <a:lnTo>
                      <a:pt x="588" y="250"/>
                    </a:lnTo>
                    <a:lnTo>
                      <a:pt x="585" y="250"/>
                    </a:lnTo>
                    <a:lnTo>
                      <a:pt x="584" y="250"/>
                    </a:lnTo>
                    <a:lnTo>
                      <a:pt x="583" y="250"/>
                    </a:lnTo>
                    <a:lnTo>
                      <a:pt x="583" y="250"/>
                    </a:lnTo>
                    <a:lnTo>
                      <a:pt x="582" y="250"/>
                    </a:lnTo>
                    <a:lnTo>
                      <a:pt x="578" y="250"/>
                    </a:lnTo>
                    <a:lnTo>
                      <a:pt x="577" y="250"/>
                    </a:lnTo>
                    <a:lnTo>
                      <a:pt x="577" y="250"/>
                    </a:lnTo>
                    <a:lnTo>
                      <a:pt x="575" y="250"/>
                    </a:lnTo>
                    <a:lnTo>
                      <a:pt x="570" y="250"/>
                    </a:lnTo>
                    <a:lnTo>
                      <a:pt x="569" y="250"/>
                    </a:lnTo>
                    <a:lnTo>
                      <a:pt x="568" y="250"/>
                    </a:lnTo>
                    <a:lnTo>
                      <a:pt x="565" y="251"/>
                    </a:lnTo>
                    <a:lnTo>
                      <a:pt x="564" y="251"/>
                    </a:lnTo>
                    <a:lnTo>
                      <a:pt x="564" y="251"/>
                    </a:lnTo>
                    <a:lnTo>
                      <a:pt x="564" y="251"/>
                    </a:lnTo>
                    <a:lnTo>
                      <a:pt x="563" y="251"/>
                    </a:lnTo>
                    <a:lnTo>
                      <a:pt x="562" y="251"/>
                    </a:lnTo>
                    <a:lnTo>
                      <a:pt x="562" y="255"/>
                    </a:lnTo>
                    <a:lnTo>
                      <a:pt x="563" y="264"/>
                    </a:lnTo>
                    <a:lnTo>
                      <a:pt x="563" y="266"/>
                    </a:lnTo>
                    <a:lnTo>
                      <a:pt x="563" y="268"/>
                    </a:lnTo>
                    <a:lnTo>
                      <a:pt x="563" y="269"/>
                    </a:lnTo>
                    <a:lnTo>
                      <a:pt x="563" y="270"/>
                    </a:lnTo>
                    <a:lnTo>
                      <a:pt x="563" y="270"/>
                    </a:lnTo>
                    <a:lnTo>
                      <a:pt x="563" y="271"/>
                    </a:lnTo>
                    <a:lnTo>
                      <a:pt x="562" y="271"/>
                    </a:lnTo>
                    <a:lnTo>
                      <a:pt x="562" y="272"/>
                    </a:lnTo>
                    <a:lnTo>
                      <a:pt x="562" y="278"/>
                    </a:lnTo>
                    <a:lnTo>
                      <a:pt x="562" y="283"/>
                    </a:lnTo>
                    <a:lnTo>
                      <a:pt x="562" y="289"/>
                    </a:lnTo>
                    <a:lnTo>
                      <a:pt x="562" y="299"/>
                    </a:lnTo>
                    <a:lnTo>
                      <a:pt x="562" y="300"/>
                    </a:lnTo>
                    <a:lnTo>
                      <a:pt x="562" y="301"/>
                    </a:lnTo>
                    <a:lnTo>
                      <a:pt x="562" y="307"/>
                    </a:lnTo>
                    <a:lnTo>
                      <a:pt x="562" y="308"/>
                    </a:lnTo>
                    <a:lnTo>
                      <a:pt x="562" y="314"/>
                    </a:lnTo>
                    <a:lnTo>
                      <a:pt x="562" y="317"/>
                    </a:lnTo>
                    <a:lnTo>
                      <a:pt x="562" y="322"/>
                    </a:lnTo>
                    <a:lnTo>
                      <a:pt x="562" y="328"/>
                    </a:lnTo>
                    <a:lnTo>
                      <a:pt x="562" y="334"/>
                    </a:lnTo>
                    <a:lnTo>
                      <a:pt x="562" y="340"/>
                    </a:lnTo>
                    <a:lnTo>
                      <a:pt x="562" y="341"/>
                    </a:lnTo>
                    <a:lnTo>
                      <a:pt x="562" y="343"/>
                    </a:lnTo>
                    <a:lnTo>
                      <a:pt x="562" y="347"/>
                    </a:lnTo>
                    <a:lnTo>
                      <a:pt x="562" y="355"/>
                    </a:lnTo>
                    <a:lnTo>
                      <a:pt x="562" y="381"/>
                    </a:lnTo>
                    <a:lnTo>
                      <a:pt x="562" y="389"/>
                    </a:lnTo>
                    <a:lnTo>
                      <a:pt x="561" y="409"/>
                    </a:lnTo>
                    <a:lnTo>
                      <a:pt x="561" y="419"/>
                    </a:lnTo>
                    <a:lnTo>
                      <a:pt x="561" y="420"/>
                    </a:lnTo>
                    <a:lnTo>
                      <a:pt x="561" y="426"/>
                    </a:lnTo>
                    <a:lnTo>
                      <a:pt x="561" y="437"/>
                    </a:lnTo>
                    <a:lnTo>
                      <a:pt x="562" y="437"/>
                    </a:lnTo>
                    <a:lnTo>
                      <a:pt x="562" y="438"/>
                    </a:lnTo>
                    <a:lnTo>
                      <a:pt x="562" y="449"/>
                    </a:lnTo>
                    <a:lnTo>
                      <a:pt x="562" y="480"/>
                    </a:lnTo>
                    <a:lnTo>
                      <a:pt x="562" y="491"/>
                    </a:lnTo>
                    <a:lnTo>
                      <a:pt x="562" y="495"/>
                    </a:lnTo>
                    <a:lnTo>
                      <a:pt x="562" y="495"/>
                    </a:lnTo>
                    <a:lnTo>
                      <a:pt x="562" y="498"/>
                    </a:lnTo>
                    <a:lnTo>
                      <a:pt x="562" y="507"/>
                    </a:lnTo>
                    <a:lnTo>
                      <a:pt x="562" y="508"/>
                    </a:lnTo>
                    <a:lnTo>
                      <a:pt x="562" y="513"/>
                    </a:lnTo>
                    <a:lnTo>
                      <a:pt x="562" y="515"/>
                    </a:lnTo>
                    <a:lnTo>
                      <a:pt x="562" y="516"/>
                    </a:lnTo>
                    <a:lnTo>
                      <a:pt x="562" y="519"/>
                    </a:lnTo>
                    <a:lnTo>
                      <a:pt x="562" y="526"/>
                    </a:lnTo>
                    <a:lnTo>
                      <a:pt x="562" y="529"/>
                    </a:lnTo>
                    <a:lnTo>
                      <a:pt x="562" y="533"/>
                    </a:lnTo>
                    <a:lnTo>
                      <a:pt x="561" y="550"/>
                    </a:lnTo>
                    <a:lnTo>
                      <a:pt x="561" y="568"/>
                    </a:lnTo>
                    <a:lnTo>
                      <a:pt x="560" y="568"/>
                    </a:lnTo>
                    <a:lnTo>
                      <a:pt x="558" y="568"/>
                    </a:lnTo>
                    <a:lnTo>
                      <a:pt x="556" y="568"/>
                    </a:lnTo>
                    <a:lnTo>
                      <a:pt x="553" y="568"/>
                    </a:lnTo>
                    <a:lnTo>
                      <a:pt x="551" y="568"/>
                    </a:lnTo>
                    <a:lnTo>
                      <a:pt x="547" y="569"/>
                    </a:lnTo>
                    <a:lnTo>
                      <a:pt x="541" y="569"/>
                    </a:lnTo>
                    <a:lnTo>
                      <a:pt x="540" y="569"/>
                    </a:lnTo>
                    <a:lnTo>
                      <a:pt x="536" y="569"/>
                    </a:lnTo>
                    <a:lnTo>
                      <a:pt x="535" y="569"/>
                    </a:lnTo>
                    <a:lnTo>
                      <a:pt x="530" y="569"/>
                    </a:lnTo>
                    <a:lnTo>
                      <a:pt x="528" y="569"/>
                    </a:lnTo>
                    <a:lnTo>
                      <a:pt x="526" y="568"/>
                    </a:lnTo>
                    <a:lnTo>
                      <a:pt x="520" y="569"/>
                    </a:lnTo>
                    <a:lnTo>
                      <a:pt x="512" y="569"/>
                    </a:lnTo>
                    <a:lnTo>
                      <a:pt x="509" y="569"/>
                    </a:lnTo>
                    <a:lnTo>
                      <a:pt x="506" y="569"/>
                    </a:lnTo>
                    <a:lnTo>
                      <a:pt x="504" y="569"/>
                    </a:lnTo>
                    <a:lnTo>
                      <a:pt x="499" y="569"/>
                    </a:lnTo>
                    <a:lnTo>
                      <a:pt x="493" y="569"/>
                    </a:lnTo>
                    <a:lnTo>
                      <a:pt x="487" y="569"/>
                    </a:lnTo>
                    <a:lnTo>
                      <a:pt x="485" y="569"/>
                    </a:lnTo>
                    <a:lnTo>
                      <a:pt x="483" y="569"/>
                    </a:lnTo>
                    <a:lnTo>
                      <a:pt x="307" y="570"/>
                    </a:lnTo>
                    <a:lnTo>
                      <a:pt x="306" y="570"/>
                    </a:lnTo>
                    <a:lnTo>
                      <a:pt x="198" y="578"/>
                    </a:lnTo>
                    <a:lnTo>
                      <a:pt x="187" y="578"/>
                    </a:lnTo>
                    <a:lnTo>
                      <a:pt x="178" y="579"/>
                    </a:lnTo>
                    <a:lnTo>
                      <a:pt x="40" y="584"/>
                    </a:lnTo>
                    <a:lnTo>
                      <a:pt x="17" y="585"/>
                    </a:lnTo>
                    <a:lnTo>
                      <a:pt x="16" y="512"/>
                    </a:lnTo>
                    <a:lnTo>
                      <a:pt x="14" y="439"/>
                    </a:lnTo>
                    <a:lnTo>
                      <a:pt x="3" y="404"/>
                    </a:lnTo>
                    <a:lnTo>
                      <a:pt x="3" y="339"/>
                    </a:lnTo>
                    <a:lnTo>
                      <a:pt x="0" y="277"/>
                    </a:lnTo>
                    <a:lnTo>
                      <a:pt x="0" y="263"/>
                    </a:lnTo>
                    <a:lnTo>
                      <a:pt x="0" y="262"/>
                    </a:lnTo>
                    <a:lnTo>
                      <a:pt x="0" y="261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0" y="257"/>
                    </a:lnTo>
                    <a:lnTo>
                      <a:pt x="0" y="255"/>
                    </a:lnTo>
                    <a:lnTo>
                      <a:pt x="0" y="254"/>
                    </a:lnTo>
                    <a:lnTo>
                      <a:pt x="0" y="252"/>
                    </a:lnTo>
                    <a:lnTo>
                      <a:pt x="0" y="252"/>
                    </a:lnTo>
                    <a:lnTo>
                      <a:pt x="0" y="249"/>
                    </a:lnTo>
                    <a:lnTo>
                      <a:pt x="0" y="245"/>
                    </a:lnTo>
                    <a:lnTo>
                      <a:pt x="0" y="237"/>
                    </a:lnTo>
                    <a:lnTo>
                      <a:pt x="0" y="237"/>
                    </a:lnTo>
                    <a:lnTo>
                      <a:pt x="0" y="236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31"/>
                    </a:lnTo>
                    <a:lnTo>
                      <a:pt x="0" y="231"/>
                    </a:lnTo>
                    <a:lnTo>
                      <a:pt x="0" y="230"/>
                    </a:lnTo>
                    <a:lnTo>
                      <a:pt x="0" y="228"/>
                    </a:lnTo>
                    <a:lnTo>
                      <a:pt x="0" y="227"/>
                    </a:lnTo>
                    <a:lnTo>
                      <a:pt x="3" y="228"/>
                    </a:lnTo>
                    <a:lnTo>
                      <a:pt x="5" y="229"/>
                    </a:lnTo>
                    <a:lnTo>
                      <a:pt x="6" y="229"/>
                    </a:lnTo>
                    <a:lnTo>
                      <a:pt x="9" y="229"/>
                    </a:lnTo>
                    <a:lnTo>
                      <a:pt x="10" y="230"/>
                    </a:lnTo>
                    <a:lnTo>
                      <a:pt x="11" y="230"/>
                    </a:lnTo>
                    <a:lnTo>
                      <a:pt x="12" y="230"/>
                    </a:lnTo>
                    <a:lnTo>
                      <a:pt x="13" y="230"/>
                    </a:lnTo>
                    <a:lnTo>
                      <a:pt x="14" y="231"/>
                    </a:lnTo>
                    <a:lnTo>
                      <a:pt x="18" y="231"/>
                    </a:lnTo>
                    <a:lnTo>
                      <a:pt x="23" y="233"/>
                    </a:lnTo>
                    <a:lnTo>
                      <a:pt x="26" y="234"/>
                    </a:lnTo>
                    <a:lnTo>
                      <a:pt x="28" y="234"/>
                    </a:lnTo>
                    <a:lnTo>
                      <a:pt x="34" y="235"/>
                    </a:lnTo>
                    <a:lnTo>
                      <a:pt x="35" y="235"/>
                    </a:lnTo>
                    <a:lnTo>
                      <a:pt x="37" y="235"/>
                    </a:lnTo>
                    <a:lnTo>
                      <a:pt x="37" y="236"/>
                    </a:lnTo>
                    <a:lnTo>
                      <a:pt x="37" y="236"/>
                    </a:lnTo>
                    <a:lnTo>
                      <a:pt x="38" y="236"/>
                    </a:lnTo>
                    <a:lnTo>
                      <a:pt x="38" y="236"/>
                    </a:lnTo>
                    <a:lnTo>
                      <a:pt x="40" y="236"/>
                    </a:lnTo>
                    <a:lnTo>
                      <a:pt x="40" y="236"/>
                    </a:lnTo>
                    <a:lnTo>
                      <a:pt x="44" y="237"/>
                    </a:lnTo>
                    <a:lnTo>
                      <a:pt x="45" y="237"/>
                    </a:lnTo>
                    <a:lnTo>
                      <a:pt x="45" y="237"/>
                    </a:lnTo>
                    <a:lnTo>
                      <a:pt x="46" y="237"/>
                    </a:lnTo>
                    <a:lnTo>
                      <a:pt x="47" y="237"/>
                    </a:lnTo>
                    <a:lnTo>
                      <a:pt x="48" y="237"/>
                    </a:lnTo>
                    <a:lnTo>
                      <a:pt x="49" y="237"/>
                    </a:lnTo>
                    <a:lnTo>
                      <a:pt x="49" y="237"/>
                    </a:lnTo>
                    <a:lnTo>
                      <a:pt x="51" y="237"/>
                    </a:lnTo>
                    <a:lnTo>
                      <a:pt x="51" y="238"/>
                    </a:lnTo>
                    <a:lnTo>
                      <a:pt x="53" y="238"/>
                    </a:lnTo>
                    <a:lnTo>
                      <a:pt x="53" y="238"/>
                    </a:lnTo>
                    <a:lnTo>
                      <a:pt x="56" y="238"/>
                    </a:lnTo>
                    <a:lnTo>
                      <a:pt x="58" y="238"/>
                    </a:lnTo>
                    <a:lnTo>
                      <a:pt x="59" y="238"/>
                    </a:lnTo>
                    <a:lnTo>
                      <a:pt x="60" y="240"/>
                    </a:lnTo>
                    <a:lnTo>
                      <a:pt x="60" y="240"/>
                    </a:lnTo>
                    <a:lnTo>
                      <a:pt x="60" y="240"/>
                    </a:lnTo>
                    <a:lnTo>
                      <a:pt x="62" y="240"/>
                    </a:lnTo>
                    <a:lnTo>
                      <a:pt x="62" y="240"/>
                    </a:lnTo>
                    <a:lnTo>
                      <a:pt x="63" y="240"/>
                    </a:lnTo>
                    <a:lnTo>
                      <a:pt x="65" y="240"/>
                    </a:lnTo>
                    <a:lnTo>
                      <a:pt x="66" y="240"/>
                    </a:lnTo>
                    <a:lnTo>
                      <a:pt x="67" y="241"/>
                    </a:lnTo>
                    <a:lnTo>
                      <a:pt x="69" y="241"/>
                    </a:lnTo>
                    <a:lnTo>
                      <a:pt x="69" y="241"/>
                    </a:lnTo>
                    <a:lnTo>
                      <a:pt x="71" y="241"/>
                    </a:lnTo>
                    <a:lnTo>
                      <a:pt x="72" y="241"/>
                    </a:lnTo>
                    <a:lnTo>
                      <a:pt x="73" y="241"/>
                    </a:lnTo>
                    <a:lnTo>
                      <a:pt x="74" y="241"/>
                    </a:lnTo>
                    <a:lnTo>
                      <a:pt x="75" y="242"/>
                    </a:lnTo>
                    <a:lnTo>
                      <a:pt x="75" y="242"/>
                    </a:lnTo>
                    <a:lnTo>
                      <a:pt x="78" y="242"/>
                    </a:lnTo>
                    <a:lnTo>
                      <a:pt x="78" y="242"/>
                    </a:lnTo>
                    <a:lnTo>
                      <a:pt x="83" y="242"/>
                    </a:lnTo>
                    <a:lnTo>
                      <a:pt x="85" y="242"/>
                    </a:lnTo>
                    <a:lnTo>
                      <a:pt x="87" y="242"/>
                    </a:lnTo>
                    <a:lnTo>
                      <a:pt x="93" y="242"/>
                    </a:lnTo>
                    <a:lnTo>
                      <a:pt x="95" y="242"/>
                    </a:lnTo>
                    <a:lnTo>
                      <a:pt x="96" y="242"/>
                    </a:lnTo>
                    <a:lnTo>
                      <a:pt x="100" y="242"/>
                    </a:lnTo>
                    <a:lnTo>
                      <a:pt x="102" y="242"/>
                    </a:lnTo>
                    <a:lnTo>
                      <a:pt x="104" y="242"/>
                    </a:lnTo>
                    <a:lnTo>
                      <a:pt x="114" y="242"/>
                    </a:lnTo>
                    <a:lnTo>
                      <a:pt x="122" y="242"/>
                    </a:lnTo>
                    <a:lnTo>
                      <a:pt x="128" y="242"/>
                    </a:lnTo>
                    <a:lnTo>
                      <a:pt x="137" y="242"/>
                    </a:lnTo>
                    <a:lnTo>
                      <a:pt x="141" y="242"/>
                    </a:lnTo>
                    <a:lnTo>
                      <a:pt x="143" y="241"/>
                    </a:lnTo>
                    <a:lnTo>
                      <a:pt x="143" y="241"/>
                    </a:lnTo>
                    <a:lnTo>
                      <a:pt x="146" y="241"/>
                    </a:lnTo>
                    <a:lnTo>
                      <a:pt x="150" y="241"/>
                    </a:lnTo>
                    <a:lnTo>
                      <a:pt x="152" y="241"/>
                    </a:lnTo>
                    <a:lnTo>
                      <a:pt x="152" y="241"/>
                    </a:lnTo>
                    <a:lnTo>
                      <a:pt x="152" y="238"/>
                    </a:lnTo>
                    <a:lnTo>
                      <a:pt x="153" y="229"/>
                    </a:lnTo>
                    <a:lnTo>
                      <a:pt x="153" y="226"/>
                    </a:lnTo>
                    <a:lnTo>
                      <a:pt x="153" y="224"/>
                    </a:lnTo>
                    <a:lnTo>
                      <a:pt x="153" y="217"/>
                    </a:lnTo>
                    <a:lnTo>
                      <a:pt x="153" y="212"/>
                    </a:lnTo>
                    <a:lnTo>
                      <a:pt x="155" y="202"/>
                    </a:lnTo>
                    <a:lnTo>
                      <a:pt x="153" y="200"/>
                    </a:lnTo>
                    <a:lnTo>
                      <a:pt x="153" y="193"/>
                    </a:lnTo>
                    <a:lnTo>
                      <a:pt x="153" y="192"/>
                    </a:lnTo>
                    <a:lnTo>
                      <a:pt x="153" y="190"/>
                    </a:lnTo>
                    <a:lnTo>
                      <a:pt x="153" y="190"/>
                    </a:lnTo>
                    <a:lnTo>
                      <a:pt x="153" y="187"/>
                    </a:lnTo>
                    <a:lnTo>
                      <a:pt x="153" y="185"/>
                    </a:lnTo>
                    <a:lnTo>
                      <a:pt x="153" y="183"/>
                    </a:lnTo>
                    <a:lnTo>
                      <a:pt x="153" y="181"/>
                    </a:lnTo>
                    <a:lnTo>
                      <a:pt x="153" y="181"/>
                    </a:lnTo>
                    <a:lnTo>
                      <a:pt x="153" y="179"/>
                    </a:lnTo>
                    <a:lnTo>
                      <a:pt x="153" y="176"/>
                    </a:lnTo>
                    <a:lnTo>
                      <a:pt x="153" y="175"/>
                    </a:lnTo>
                    <a:lnTo>
                      <a:pt x="153" y="174"/>
                    </a:lnTo>
                    <a:lnTo>
                      <a:pt x="153" y="172"/>
                    </a:lnTo>
                    <a:lnTo>
                      <a:pt x="153" y="168"/>
                    </a:lnTo>
                    <a:lnTo>
                      <a:pt x="153" y="167"/>
                    </a:lnTo>
                    <a:lnTo>
                      <a:pt x="153" y="166"/>
                    </a:lnTo>
                    <a:lnTo>
                      <a:pt x="153" y="165"/>
                    </a:lnTo>
                    <a:lnTo>
                      <a:pt x="153" y="164"/>
                    </a:lnTo>
                    <a:lnTo>
                      <a:pt x="153" y="164"/>
                    </a:lnTo>
                    <a:lnTo>
                      <a:pt x="152" y="158"/>
                    </a:lnTo>
                    <a:lnTo>
                      <a:pt x="152" y="158"/>
                    </a:lnTo>
                    <a:lnTo>
                      <a:pt x="152" y="155"/>
                    </a:lnTo>
                    <a:lnTo>
                      <a:pt x="152" y="153"/>
                    </a:lnTo>
                    <a:lnTo>
                      <a:pt x="152" y="153"/>
                    </a:lnTo>
                    <a:lnTo>
                      <a:pt x="152" y="147"/>
                    </a:lnTo>
                    <a:lnTo>
                      <a:pt x="152" y="146"/>
                    </a:lnTo>
                    <a:lnTo>
                      <a:pt x="152" y="145"/>
                    </a:lnTo>
                    <a:lnTo>
                      <a:pt x="152" y="144"/>
                    </a:lnTo>
                    <a:lnTo>
                      <a:pt x="152" y="144"/>
                    </a:lnTo>
                    <a:lnTo>
                      <a:pt x="152" y="140"/>
                    </a:lnTo>
                    <a:lnTo>
                      <a:pt x="152" y="138"/>
                    </a:lnTo>
                    <a:lnTo>
                      <a:pt x="152" y="137"/>
                    </a:lnTo>
                    <a:lnTo>
                      <a:pt x="152" y="131"/>
                    </a:lnTo>
                    <a:lnTo>
                      <a:pt x="152" y="129"/>
                    </a:lnTo>
                    <a:lnTo>
                      <a:pt x="152" y="124"/>
                    </a:lnTo>
                    <a:lnTo>
                      <a:pt x="151" y="111"/>
                    </a:lnTo>
                    <a:lnTo>
                      <a:pt x="151" y="106"/>
                    </a:lnTo>
                    <a:lnTo>
                      <a:pt x="151" y="102"/>
                    </a:lnTo>
                    <a:lnTo>
                      <a:pt x="151" y="102"/>
                    </a:lnTo>
                    <a:lnTo>
                      <a:pt x="151" y="101"/>
                    </a:lnTo>
                    <a:lnTo>
                      <a:pt x="151" y="99"/>
                    </a:lnTo>
                    <a:lnTo>
                      <a:pt x="151" y="96"/>
                    </a:lnTo>
                    <a:lnTo>
                      <a:pt x="151" y="92"/>
                    </a:lnTo>
                    <a:lnTo>
                      <a:pt x="151" y="87"/>
                    </a:lnTo>
                    <a:lnTo>
                      <a:pt x="151" y="85"/>
                    </a:lnTo>
                    <a:lnTo>
                      <a:pt x="151" y="85"/>
                    </a:lnTo>
                    <a:lnTo>
                      <a:pt x="151" y="81"/>
                    </a:lnTo>
                    <a:lnTo>
                      <a:pt x="151" y="76"/>
                    </a:lnTo>
                    <a:lnTo>
                      <a:pt x="150" y="69"/>
                    </a:lnTo>
                    <a:lnTo>
                      <a:pt x="150" y="66"/>
                    </a:lnTo>
                    <a:lnTo>
                      <a:pt x="150" y="63"/>
                    </a:lnTo>
                    <a:lnTo>
                      <a:pt x="150" y="61"/>
                    </a:lnTo>
                    <a:lnTo>
                      <a:pt x="150" y="60"/>
                    </a:lnTo>
                    <a:lnTo>
                      <a:pt x="150" y="56"/>
                    </a:lnTo>
                    <a:lnTo>
                      <a:pt x="150" y="55"/>
                    </a:lnTo>
                    <a:lnTo>
                      <a:pt x="150" y="55"/>
                    </a:lnTo>
                    <a:lnTo>
                      <a:pt x="150" y="54"/>
                    </a:lnTo>
                    <a:lnTo>
                      <a:pt x="150" y="54"/>
                    </a:lnTo>
                    <a:lnTo>
                      <a:pt x="150" y="54"/>
                    </a:lnTo>
                    <a:lnTo>
                      <a:pt x="150" y="53"/>
                    </a:lnTo>
                    <a:lnTo>
                      <a:pt x="150" y="53"/>
                    </a:lnTo>
                    <a:lnTo>
                      <a:pt x="150" y="53"/>
                    </a:lnTo>
                    <a:lnTo>
                      <a:pt x="150" y="52"/>
                    </a:lnTo>
                    <a:lnTo>
                      <a:pt x="150" y="52"/>
                    </a:lnTo>
                    <a:lnTo>
                      <a:pt x="150" y="52"/>
                    </a:lnTo>
                    <a:lnTo>
                      <a:pt x="150" y="50"/>
                    </a:lnTo>
                    <a:lnTo>
                      <a:pt x="150" y="49"/>
                    </a:lnTo>
                    <a:lnTo>
                      <a:pt x="150" y="48"/>
                    </a:lnTo>
                    <a:lnTo>
                      <a:pt x="150" y="47"/>
                    </a:lnTo>
                    <a:lnTo>
                      <a:pt x="150" y="47"/>
                    </a:lnTo>
                    <a:lnTo>
                      <a:pt x="150" y="42"/>
                    </a:lnTo>
                    <a:lnTo>
                      <a:pt x="150" y="36"/>
                    </a:lnTo>
                    <a:lnTo>
                      <a:pt x="150" y="36"/>
                    </a:lnTo>
                    <a:lnTo>
                      <a:pt x="150" y="33"/>
                    </a:lnTo>
                    <a:lnTo>
                      <a:pt x="150" y="33"/>
                    </a:lnTo>
                    <a:lnTo>
                      <a:pt x="149" y="29"/>
                    </a:lnTo>
                    <a:lnTo>
                      <a:pt x="149" y="25"/>
                    </a:lnTo>
                    <a:lnTo>
                      <a:pt x="149" y="19"/>
                    </a:lnTo>
                    <a:lnTo>
                      <a:pt x="149" y="18"/>
                    </a:lnTo>
                    <a:lnTo>
                      <a:pt x="149" y="15"/>
                    </a:lnTo>
                    <a:lnTo>
                      <a:pt x="149" y="12"/>
                    </a:lnTo>
                    <a:lnTo>
                      <a:pt x="149" y="10"/>
                    </a:lnTo>
                    <a:lnTo>
                      <a:pt x="149" y="8"/>
                    </a:lnTo>
                    <a:lnTo>
                      <a:pt x="149" y="7"/>
                    </a:lnTo>
                    <a:lnTo>
                      <a:pt x="149" y="7"/>
                    </a:lnTo>
                    <a:lnTo>
                      <a:pt x="171" y="6"/>
                    </a:lnTo>
                    <a:lnTo>
                      <a:pt x="177" y="6"/>
                    </a:lnTo>
                    <a:lnTo>
                      <a:pt x="204" y="6"/>
                    </a:lnTo>
                    <a:lnTo>
                      <a:pt x="208" y="6"/>
                    </a:lnTo>
                    <a:lnTo>
                      <a:pt x="213" y="6"/>
                    </a:lnTo>
                    <a:lnTo>
                      <a:pt x="226" y="5"/>
                    </a:lnTo>
                    <a:lnTo>
                      <a:pt x="227" y="5"/>
                    </a:lnTo>
                    <a:lnTo>
                      <a:pt x="248" y="4"/>
                    </a:lnTo>
                    <a:lnTo>
                      <a:pt x="275" y="4"/>
                    </a:lnTo>
                    <a:lnTo>
                      <a:pt x="283" y="3"/>
                    </a:lnTo>
                    <a:lnTo>
                      <a:pt x="302" y="3"/>
                    </a:lnTo>
                    <a:lnTo>
                      <a:pt x="302" y="4"/>
                    </a:lnTo>
                    <a:lnTo>
                      <a:pt x="310" y="4"/>
                    </a:lnTo>
                    <a:lnTo>
                      <a:pt x="332" y="3"/>
                    </a:lnTo>
                    <a:lnTo>
                      <a:pt x="338" y="3"/>
                    </a:lnTo>
                    <a:lnTo>
                      <a:pt x="351" y="1"/>
                    </a:lnTo>
                    <a:lnTo>
                      <a:pt x="354" y="1"/>
                    </a:lnTo>
                    <a:lnTo>
                      <a:pt x="37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20" name="Freeform 96">
                <a:extLst>
                  <a:ext uri="{FF2B5EF4-FFF2-40B4-BE49-F238E27FC236}">
                    <a16:creationId xmlns:a16="http://schemas.microsoft.com/office/drawing/2014/main" id="{6C641E7D-01B2-0693-37E4-2DA9DCC9EA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1471" y="3510806"/>
                <a:ext cx="777875" cy="793750"/>
              </a:xfrm>
              <a:custGeom>
                <a:avLst/>
                <a:gdLst>
                  <a:gd name="T0" fmla="*/ 255 w 490"/>
                  <a:gd name="T1" fmla="*/ 4 h 500"/>
                  <a:gd name="T2" fmla="*/ 269 w 490"/>
                  <a:gd name="T3" fmla="*/ 22 h 500"/>
                  <a:gd name="T4" fmla="*/ 330 w 490"/>
                  <a:gd name="T5" fmla="*/ 20 h 500"/>
                  <a:gd name="T6" fmla="*/ 351 w 490"/>
                  <a:gd name="T7" fmla="*/ 11 h 500"/>
                  <a:gd name="T8" fmla="*/ 403 w 490"/>
                  <a:gd name="T9" fmla="*/ 23 h 500"/>
                  <a:gd name="T10" fmla="*/ 449 w 490"/>
                  <a:gd name="T11" fmla="*/ 37 h 500"/>
                  <a:gd name="T12" fmla="*/ 457 w 490"/>
                  <a:gd name="T13" fmla="*/ 50 h 500"/>
                  <a:gd name="T14" fmla="*/ 462 w 490"/>
                  <a:gd name="T15" fmla="*/ 69 h 500"/>
                  <a:gd name="T16" fmla="*/ 462 w 490"/>
                  <a:gd name="T17" fmla="*/ 97 h 500"/>
                  <a:gd name="T18" fmla="*/ 473 w 490"/>
                  <a:gd name="T19" fmla="*/ 116 h 500"/>
                  <a:gd name="T20" fmla="*/ 483 w 490"/>
                  <a:gd name="T21" fmla="*/ 130 h 500"/>
                  <a:gd name="T22" fmla="*/ 489 w 490"/>
                  <a:gd name="T23" fmla="*/ 154 h 500"/>
                  <a:gd name="T24" fmla="*/ 489 w 490"/>
                  <a:gd name="T25" fmla="*/ 182 h 500"/>
                  <a:gd name="T26" fmla="*/ 484 w 490"/>
                  <a:gd name="T27" fmla="*/ 202 h 500"/>
                  <a:gd name="T28" fmla="*/ 476 w 490"/>
                  <a:gd name="T29" fmla="*/ 214 h 500"/>
                  <a:gd name="T30" fmla="*/ 487 w 490"/>
                  <a:gd name="T31" fmla="*/ 225 h 500"/>
                  <a:gd name="T32" fmla="*/ 405 w 490"/>
                  <a:gd name="T33" fmla="*/ 225 h 500"/>
                  <a:gd name="T34" fmla="*/ 394 w 490"/>
                  <a:gd name="T35" fmla="*/ 204 h 500"/>
                  <a:gd name="T36" fmla="*/ 370 w 490"/>
                  <a:gd name="T37" fmla="*/ 206 h 500"/>
                  <a:gd name="T38" fmla="*/ 358 w 490"/>
                  <a:gd name="T39" fmla="*/ 199 h 500"/>
                  <a:gd name="T40" fmla="*/ 344 w 490"/>
                  <a:gd name="T41" fmla="*/ 193 h 500"/>
                  <a:gd name="T42" fmla="*/ 331 w 490"/>
                  <a:gd name="T43" fmla="*/ 200 h 500"/>
                  <a:gd name="T44" fmla="*/ 316 w 490"/>
                  <a:gd name="T45" fmla="*/ 188 h 500"/>
                  <a:gd name="T46" fmla="*/ 273 w 490"/>
                  <a:gd name="T47" fmla="*/ 189 h 500"/>
                  <a:gd name="T48" fmla="*/ 257 w 490"/>
                  <a:gd name="T49" fmla="*/ 202 h 500"/>
                  <a:gd name="T50" fmla="*/ 257 w 490"/>
                  <a:gd name="T51" fmla="*/ 232 h 500"/>
                  <a:gd name="T52" fmla="*/ 266 w 490"/>
                  <a:gd name="T53" fmla="*/ 246 h 500"/>
                  <a:gd name="T54" fmla="*/ 309 w 490"/>
                  <a:gd name="T55" fmla="*/ 291 h 500"/>
                  <a:gd name="T56" fmla="*/ 326 w 490"/>
                  <a:gd name="T57" fmla="*/ 305 h 500"/>
                  <a:gd name="T58" fmla="*/ 333 w 490"/>
                  <a:gd name="T59" fmla="*/ 318 h 500"/>
                  <a:gd name="T60" fmla="*/ 313 w 490"/>
                  <a:gd name="T61" fmla="*/ 332 h 500"/>
                  <a:gd name="T62" fmla="*/ 294 w 490"/>
                  <a:gd name="T63" fmla="*/ 337 h 500"/>
                  <a:gd name="T64" fmla="*/ 261 w 490"/>
                  <a:gd name="T65" fmla="*/ 336 h 500"/>
                  <a:gd name="T66" fmla="*/ 250 w 490"/>
                  <a:gd name="T67" fmla="*/ 356 h 500"/>
                  <a:gd name="T68" fmla="*/ 244 w 490"/>
                  <a:gd name="T69" fmla="*/ 371 h 500"/>
                  <a:gd name="T70" fmla="*/ 224 w 490"/>
                  <a:gd name="T71" fmla="*/ 386 h 500"/>
                  <a:gd name="T72" fmla="*/ 223 w 490"/>
                  <a:gd name="T73" fmla="*/ 401 h 500"/>
                  <a:gd name="T74" fmla="*/ 232 w 490"/>
                  <a:gd name="T75" fmla="*/ 418 h 500"/>
                  <a:gd name="T76" fmla="*/ 240 w 490"/>
                  <a:gd name="T77" fmla="*/ 439 h 500"/>
                  <a:gd name="T78" fmla="*/ 241 w 490"/>
                  <a:gd name="T79" fmla="*/ 481 h 500"/>
                  <a:gd name="T80" fmla="*/ 190 w 490"/>
                  <a:gd name="T81" fmla="*/ 500 h 500"/>
                  <a:gd name="T82" fmla="*/ 149 w 490"/>
                  <a:gd name="T83" fmla="*/ 500 h 500"/>
                  <a:gd name="T84" fmla="*/ 133 w 490"/>
                  <a:gd name="T85" fmla="*/ 497 h 500"/>
                  <a:gd name="T86" fmla="*/ 96 w 490"/>
                  <a:gd name="T87" fmla="*/ 486 h 500"/>
                  <a:gd name="T88" fmla="*/ 66 w 490"/>
                  <a:gd name="T89" fmla="*/ 487 h 500"/>
                  <a:gd name="T90" fmla="*/ 36 w 490"/>
                  <a:gd name="T91" fmla="*/ 480 h 500"/>
                  <a:gd name="T92" fmla="*/ 13 w 490"/>
                  <a:gd name="T93" fmla="*/ 485 h 500"/>
                  <a:gd name="T94" fmla="*/ 1 w 490"/>
                  <a:gd name="T95" fmla="*/ 454 h 500"/>
                  <a:gd name="T96" fmla="*/ 1 w 490"/>
                  <a:gd name="T97" fmla="*/ 314 h 500"/>
                  <a:gd name="T98" fmla="*/ 1 w 490"/>
                  <a:gd name="T99" fmla="*/ 259 h 500"/>
                  <a:gd name="T100" fmla="*/ 1 w 490"/>
                  <a:gd name="T101" fmla="*/ 214 h 500"/>
                  <a:gd name="T102" fmla="*/ 23 w 490"/>
                  <a:gd name="T103" fmla="*/ 209 h 500"/>
                  <a:gd name="T104" fmla="*/ 34 w 490"/>
                  <a:gd name="T105" fmla="*/ 175 h 500"/>
                  <a:gd name="T106" fmla="*/ 34 w 490"/>
                  <a:gd name="T107" fmla="*/ 128 h 500"/>
                  <a:gd name="T108" fmla="*/ 33 w 490"/>
                  <a:gd name="T109" fmla="*/ 84 h 500"/>
                  <a:gd name="T110" fmla="*/ 63 w 490"/>
                  <a:gd name="T111" fmla="*/ 81 h 500"/>
                  <a:gd name="T112" fmla="*/ 99 w 490"/>
                  <a:gd name="T113" fmla="*/ 81 h 500"/>
                  <a:gd name="T114" fmla="*/ 126 w 490"/>
                  <a:gd name="T115" fmla="*/ 79 h 500"/>
                  <a:gd name="T116" fmla="*/ 126 w 490"/>
                  <a:gd name="T117" fmla="*/ 51 h 500"/>
                  <a:gd name="T118" fmla="*/ 134 w 490"/>
                  <a:gd name="T119" fmla="*/ 23 h 500"/>
                  <a:gd name="T120" fmla="*/ 161 w 490"/>
                  <a:gd name="T121" fmla="*/ 22 h 500"/>
                  <a:gd name="T122" fmla="*/ 161 w 490"/>
                  <a:gd name="T123" fmla="*/ 2 h 500"/>
                  <a:gd name="T124" fmla="*/ 191 w 490"/>
                  <a:gd name="T125" fmla="*/ 1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90" h="500">
                    <a:moveTo>
                      <a:pt x="215" y="0"/>
                    </a:moveTo>
                    <a:lnTo>
                      <a:pt x="217" y="0"/>
                    </a:lnTo>
                    <a:lnTo>
                      <a:pt x="218" y="0"/>
                    </a:lnTo>
                    <a:lnTo>
                      <a:pt x="219" y="0"/>
                    </a:lnTo>
                    <a:lnTo>
                      <a:pt x="224" y="1"/>
                    </a:lnTo>
                    <a:lnTo>
                      <a:pt x="226" y="1"/>
                    </a:lnTo>
                    <a:lnTo>
                      <a:pt x="229" y="1"/>
                    </a:lnTo>
                    <a:lnTo>
                      <a:pt x="234" y="1"/>
                    </a:lnTo>
                    <a:lnTo>
                      <a:pt x="236" y="2"/>
                    </a:lnTo>
                    <a:lnTo>
                      <a:pt x="240" y="2"/>
                    </a:lnTo>
                    <a:lnTo>
                      <a:pt x="252" y="4"/>
                    </a:lnTo>
                    <a:lnTo>
                      <a:pt x="253" y="4"/>
                    </a:lnTo>
                    <a:lnTo>
                      <a:pt x="255" y="4"/>
                    </a:lnTo>
                    <a:lnTo>
                      <a:pt x="255" y="6"/>
                    </a:lnTo>
                    <a:lnTo>
                      <a:pt x="255" y="9"/>
                    </a:lnTo>
                    <a:lnTo>
                      <a:pt x="255" y="11"/>
                    </a:lnTo>
                    <a:lnTo>
                      <a:pt x="255" y="12"/>
                    </a:lnTo>
                    <a:lnTo>
                      <a:pt x="255" y="13"/>
                    </a:lnTo>
                    <a:lnTo>
                      <a:pt x="255" y="15"/>
                    </a:lnTo>
                    <a:lnTo>
                      <a:pt x="255" y="20"/>
                    </a:lnTo>
                    <a:lnTo>
                      <a:pt x="255" y="22"/>
                    </a:lnTo>
                    <a:lnTo>
                      <a:pt x="259" y="22"/>
                    </a:lnTo>
                    <a:lnTo>
                      <a:pt x="261" y="22"/>
                    </a:lnTo>
                    <a:lnTo>
                      <a:pt x="265" y="22"/>
                    </a:lnTo>
                    <a:lnTo>
                      <a:pt x="267" y="22"/>
                    </a:lnTo>
                    <a:lnTo>
                      <a:pt x="269" y="22"/>
                    </a:lnTo>
                    <a:lnTo>
                      <a:pt x="271" y="22"/>
                    </a:lnTo>
                    <a:lnTo>
                      <a:pt x="273" y="22"/>
                    </a:lnTo>
                    <a:lnTo>
                      <a:pt x="274" y="22"/>
                    </a:lnTo>
                    <a:lnTo>
                      <a:pt x="278" y="22"/>
                    </a:lnTo>
                    <a:lnTo>
                      <a:pt x="284" y="21"/>
                    </a:lnTo>
                    <a:lnTo>
                      <a:pt x="289" y="21"/>
                    </a:lnTo>
                    <a:lnTo>
                      <a:pt x="293" y="21"/>
                    </a:lnTo>
                    <a:lnTo>
                      <a:pt x="294" y="21"/>
                    </a:lnTo>
                    <a:lnTo>
                      <a:pt x="295" y="21"/>
                    </a:lnTo>
                    <a:lnTo>
                      <a:pt x="298" y="21"/>
                    </a:lnTo>
                    <a:lnTo>
                      <a:pt x="299" y="21"/>
                    </a:lnTo>
                    <a:lnTo>
                      <a:pt x="300" y="21"/>
                    </a:lnTo>
                    <a:lnTo>
                      <a:pt x="330" y="20"/>
                    </a:lnTo>
                    <a:lnTo>
                      <a:pt x="330" y="19"/>
                    </a:lnTo>
                    <a:lnTo>
                      <a:pt x="330" y="18"/>
                    </a:lnTo>
                    <a:lnTo>
                      <a:pt x="330" y="16"/>
                    </a:lnTo>
                    <a:lnTo>
                      <a:pt x="330" y="12"/>
                    </a:lnTo>
                    <a:lnTo>
                      <a:pt x="330" y="11"/>
                    </a:lnTo>
                    <a:lnTo>
                      <a:pt x="333" y="11"/>
                    </a:lnTo>
                    <a:lnTo>
                      <a:pt x="334" y="11"/>
                    </a:lnTo>
                    <a:lnTo>
                      <a:pt x="337" y="11"/>
                    </a:lnTo>
                    <a:lnTo>
                      <a:pt x="341" y="11"/>
                    </a:lnTo>
                    <a:lnTo>
                      <a:pt x="343" y="11"/>
                    </a:lnTo>
                    <a:lnTo>
                      <a:pt x="345" y="11"/>
                    </a:lnTo>
                    <a:lnTo>
                      <a:pt x="348" y="11"/>
                    </a:lnTo>
                    <a:lnTo>
                      <a:pt x="351" y="11"/>
                    </a:lnTo>
                    <a:lnTo>
                      <a:pt x="358" y="12"/>
                    </a:lnTo>
                    <a:lnTo>
                      <a:pt x="362" y="13"/>
                    </a:lnTo>
                    <a:lnTo>
                      <a:pt x="363" y="13"/>
                    </a:lnTo>
                    <a:lnTo>
                      <a:pt x="365" y="13"/>
                    </a:lnTo>
                    <a:lnTo>
                      <a:pt x="366" y="13"/>
                    </a:lnTo>
                    <a:lnTo>
                      <a:pt x="370" y="14"/>
                    </a:lnTo>
                    <a:lnTo>
                      <a:pt x="371" y="14"/>
                    </a:lnTo>
                    <a:lnTo>
                      <a:pt x="376" y="15"/>
                    </a:lnTo>
                    <a:lnTo>
                      <a:pt x="377" y="15"/>
                    </a:lnTo>
                    <a:lnTo>
                      <a:pt x="379" y="16"/>
                    </a:lnTo>
                    <a:lnTo>
                      <a:pt x="394" y="21"/>
                    </a:lnTo>
                    <a:lnTo>
                      <a:pt x="397" y="22"/>
                    </a:lnTo>
                    <a:lnTo>
                      <a:pt x="403" y="23"/>
                    </a:lnTo>
                    <a:lnTo>
                      <a:pt x="404" y="23"/>
                    </a:lnTo>
                    <a:lnTo>
                      <a:pt x="407" y="25"/>
                    </a:lnTo>
                    <a:lnTo>
                      <a:pt x="418" y="28"/>
                    </a:lnTo>
                    <a:lnTo>
                      <a:pt x="421" y="29"/>
                    </a:lnTo>
                    <a:lnTo>
                      <a:pt x="425" y="29"/>
                    </a:lnTo>
                    <a:lnTo>
                      <a:pt x="429" y="32"/>
                    </a:lnTo>
                    <a:lnTo>
                      <a:pt x="433" y="32"/>
                    </a:lnTo>
                    <a:lnTo>
                      <a:pt x="435" y="33"/>
                    </a:lnTo>
                    <a:lnTo>
                      <a:pt x="438" y="34"/>
                    </a:lnTo>
                    <a:lnTo>
                      <a:pt x="445" y="36"/>
                    </a:lnTo>
                    <a:lnTo>
                      <a:pt x="447" y="36"/>
                    </a:lnTo>
                    <a:lnTo>
                      <a:pt x="448" y="37"/>
                    </a:lnTo>
                    <a:lnTo>
                      <a:pt x="449" y="37"/>
                    </a:lnTo>
                    <a:lnTo>
                      <a:pt x="453" y="39"/>
                    </a:lnTo>
                    <a:lnTo>
                      <a:pt x="455" y="39"/>
                    </a:lnTo>
                    <a:lnTo>
                      <a:pt x="456" y="40"/>
                    </a:lnTo>
                    <a:lnTo>
                      <a:pt x="457" y="40"/>
                    </a:lnTo>
                    <a:lnTo>
                      <a:pt x="456" y="40"/>
                    </a:lnTo>
                    <a:lnTo>
                      <a:pt x="456" y="41"/>
                    </a:lnTo>
                    <a:lnTo>
                      <a:pt x="456" y="42"/>
                    </a:lnTo>
                    <a:lnTo>
                      <a:pt x="456" y="43"/>
                    </a:lnTo>
                    <a:lnTo>
                      <a:pt x="456" y="44"/>
                    </a:lnTo>
                    <a:lnTo>
                      <a:pt x="456" y="46"/>
                    </a:lnTo>
                    <a:lnTo>
                      <a:pt x="456" y="47"/>
                    </a:lnTo>
                    <a:lnTo>
                      <a:pt x="456" y="49"/>
                    </a:lnTo>
                    <a:lnTo>
                      <a:pt x="457" y="50"/>
                    </a:lnTo>
                    <a:lnTo>
                      <a:pt x="457" y="51"/>
                    </a:lnTo>
                    <a:lnTo>
                      <a:pt x="459" y="53"/>
                    </a:lnTo>
                    <a:lnTo>
                      <a:pt x="460" y="54"/>
                    </a:lnTo>
                    <a:lnTo>
                      <a:pt x="460" y="55"/>
                    </a:lnTo>
                    <a:lnTo>
                      <a:pt x="461" y="56"/>
                    </a:lnTo>
                    <a:lnTo>
                      <a:pt x="461" y="57"/>
                    </a:lnTo>
                    <a:lnTo>
                      <a:pt x="461" y="58"/>
                    </a:lnTo>
                    <a:lnTo>
                      <a:pt x="461" y="60"/>
                    </a:lnTo>
                    <a:lnTo>
                      <a:pt x="462" y="61"/>
                    </a:lnTo>
                    <a:lnTo>
                      <a:pt x="462" y="62"/>
                    </a:lnTo>
                    <a:lnTo>
                      <a:pt x="462" y="63"/>
                    </a:lnTo>
                    <a:lnTo>
                      <a:pt x="462" y="68"/>
                    </a:lnTo>
                    <a:lnTo>
                      <a:pt x="462" y="69"/>
                    </a:lnTo>
                    <a:lnTo>
                      <a:pt x="462" y="71"/>
                    </a:lnTo>
                    <a:lnTo>
                      <a:pt x="462" y="72"/>
                    </a:lnTo>
                    <a:lnTo>
                      <a:pt x="462" y="74"/>
                    </a:lnTo>
                    <a:lnTo>
                      <a:pt x="462" y="77"/>
                    </a:lnTo>
                    <a:lnTo>
                      <a:pt x="462" y="78"/>
                    </a:lnTo>
                    <a:lnTo>
                      <a:pt x="462" y="81"/>
                    </a:lnTo>
                    <a:lnTo>
                      <a:pt x="462" y="86"/>
                    </a:lnTo>
                    <a:lnTo>
                      <a:pt x="462" y="88"/>
                    </a:lnTo>
                    <a:lnTo>
                      <a:pt x="462" y="89"/>
                    </a:lnTo>
                    <a:lnTo>
                      <a:pt x="462" y="93"/>
                    </a:lnTo>
                    <a:lnTo>
                      <a:pt x="462" y="95"/>
                    </a:lnTo>
                    <a:lnTo>
                      <a:pt x="462" y="96"/>
                    </a:lnTo>
                    <a:lnTo>
                      <a:pt x="462" y="97"/>
                    </a:lnTo>
                    <a:lnTo>
                      <a:pt x="462" y="98"/>
                    </a:lnTo>
                    <a:lnTo>
                      <a:pt x="462" y="99"/>
                    </a:lnTo>
                    <a:lnTo>
                      <a:pt x="462" y="100"/>
                    </a:lnTo>
                    <a:lnTo>
                      <a:pt x="462" y="102"/>
                    </a:lnTo>
                    <a:lnTo>
                      <a:pt x="463" y="103"/>
                    </a:lnTo>
                    <a:lnTo>
                      <a:pt x="463" y="104"/>
                    </a:lnTo>
                    <a:lnTo>
                      <a:pt x="464" y="105"/>
                    </a:lnTo>
                    <a:lnTo>
                      <a:pt x="466" y="106"/>
                    </a:lnTo>
                    <a:lnTo>
                      <a:pt x="467" y="109"/>
                    </a:lnTo>
                    <a:lnTo>
                      <a:pt x="469" y="111"/>
                    </a:lnTo>
                    <a:lnTo>
                      <a:pt x="470" y="113"/>
                    </a:lnTo>
                    <a:lnTo>
                      <a:pt x="471" y="113"/>
                    </a:lnTo>
                    <a:lnTo>
                      <a:pt x="473" y="116"/>
                    </a:lnTo>
                    <a:lnTo>
                      <a:pt x="475" y="117"/>
                    </a:lnTo>
                    <a:lnTo>
                      <a:pt x="476" y="119"/>
                    </a:lnTo>
                    <a:lnTo>
                      <a:pt x="477" y="120"/>
                    </a:lnTo>
                    <a:lnTo>
                      <a:pt x="478" y="121"/>
                    </a:lnTo>
                    <a:lnTo>
                      <a:pt x="478" y="123"/>
                    </a:lnTo>
                    <a:lnTo>
                      <a:pt x="480" y="124"/>
                    </a:lnTo>
                    <a:lnTo>
                      <a:pt x="481" y="125"/>
                    </a:lnTo>
                    <a:lnTo>
                      <a:pt x="482" y="125"/>
                    </a:lnTo>
                    <a:lnTo>
                      <a:pt x="482" y="126"/>
                    </a:lnTo>
                    <a:lnTo>
                      <a:pt x="482" y="127"/>
                    </a:lnTo>
                    <a:lnTo>
                      <a:pt x="483" y="127"/>
                    </a:lnTo>
                    <a:lnTo>
                      <a:pt x="483" y="128"/>
                    </a:lnTo>
                    <a:lnTo>
                      <a:pt x="483" y="130"/>
                    </a:lnTo>
                    <a:lnTo>
                      <a:pt x="484" y="130"/>
                    </a:lnTo>
                    <a:lnTo>
                      <a:pt x="484" y="131"/>
                    </a:lnTo>
                    <a:lnTo>
                      <a:pt x="484" y="132"/>
                    </a:lnTo>
                    <a:lnTo>
                      <a:pt x="484" y="133"/>
                    </a:lnTo>
                    <a:lnTo>
                      <a:pt x="485" y="134"/>
                    </a:lnTo>
                    <a:lnTo>
                      <a:pt x="485" y="140"/>
                    </a:lnTo>
                    <a:lnTo>
                      <a:pt x="487" y="140"/>
                    </a:lnTo>
                    <a:lnTo>
                      <a:pt x="487" y="146"/>
                    </a:lnTo>
                    <a:lnTo>
                      <a:pt x="488" y="148"/>
                    </a:lnTo>
                    <a:lnTo>
                      <a:pt x="488" y="149"/>
                    </a:lnTo>
                    <a:lnTo>
                      <a:pt x="488" y="151"/>
                    </a:lnTo>
                    <a:lnTo>
                      <a:pt x="489" y="153"/>
                    </a:lnTo>
                    <a:lnTo>
                      <a:pt x="489" y="154"/>
                    </a:lnTo>
                    <a:lnTo>
                      <a:pt x="489" y="156"/>
                    </a:lnTo>
                    <a:lnTo>
                      <a:pt x="489" y="159"/>
                    </a:lnTo>
                    <a:lnTo>
                      <a:pt x="490" y="162"/>
                    </a:lnTo>
                    <a:lnTo>
                      <a:pt x="490" y="165"/>
                    </a:lnTo>
                    <a:lnTo>
                      <a:pt x="490" y="166"/>
                    </a:lnTo>
                    <a:lnTo>
                      <a:pt x="490" y="168"/>
                    </a:lnTo>
                    <a:lnTo>
                      <a:pt x="490" y="169"/>
                    </a:lnTo>
                    <a:lnTo>
                      <a:pt x="490" y="171"/>
                    </a:lnTo>
                    <a:lnTo>
                      <a:pt x="490" y="175"/>
                    </a:lnTo>
                    <a:lnTo>
                      <a:pt x="490" y="176"/>
                    </a:lnTo>
                    <a:lnTo>
                      <a:pt x="490" y="178"/>
                    </a:lnTo>
                    <a:lnTo>
                      <a:pt x="490" y="179"/>
                    </a:lnTo>
                    <a:lnTo>
                      <a:pt x="489" y="182"/>
                    </a:lnTo>
                    <a:lnTo>
                      <a:pt x="489" y="187"/>
                    </a:lnTo>
                    <a:lnTo>
                      <a:pt x="489" y="188"/>
                    </a:lnTo>
                    <a:lnTo>
                      <a:pt x="489" y="189"/>
                    </a:lnTo>
                    <a:lnTo>
                      <a:pt x="489" y="190"/>
                    </a:lnTo>
                    <a:lnTo>
                      <a:pt x="489" y="192"/>
                    </a:lnTo>
                    <a:lnTo>
                      <a:pt x="488" y="193"/>
                    </a:lnTo>
                    <a:lnTo>
                      <a:pt x="488" y="194"/>
                    </a:lnTo>
                    <a:lnTo>
                      <a:pt x="487" y="195"/>
                    </a:lnTo>
                    <a:lnTo>
                      <a:pt x="487" y="196"/>
                    </a:lnTo>
                    <a:lnTo>
                      <a:pt x="487" y="197"/>
                    </a:lnTo>
                    <a:lnTo>
                      <a:pt x="485" y="199"/>
                    </a:lnTo>
                    <a:lnTo>
                      <a:pt x="484" y="201"/>
                    </a:lnTo>
                    <a:lnTo>
                      <a:pt x="484" y="202"/>
                    </a:lnTo>
                    <a:lnTo>
                      <a:pt x="483" y="202"/>
                    </a:lnTo>
                    <a:lnTo>
                      <a:pt x="482" y="203"/>
                    </a:lnTo>
                    <a:lnTo>
                      <a:pt x="482" y="204"/>
                    </a:lnTo>
                    <a:lnTo>
                      <a:pt x="481" y="206"/>
                    </a:lnTo>
                    <a:lnTo>
                      <a:pt x="480" y="206"/>
                    </a:lnTo>
                    <a:lnTo>
                      <a:pt x="478" y="207"/>
                    </a:lnTo>
                    <a:lnTo>
                      <a:pt x="478" y="208"/>
                    </a:lnTo>
                    <a:lnTo>
                      <a:pt x="477" y="208"/>
                    </a:lnTo>
                    <a:lnTo>
                      <a:pt x="477" y="209"/>
                    </a:lnTo>
                    <a:lnTo>
                      <a:pt x="477" y="210"/>
                    </a:lnTo>
                    <a:lnTo>
                      <a:pt x="476" y="211"/>
                    </a:lnTo>
                    <a:lnTo>
                      <a:pt x="476" y="213"/>
                    </a:lnTo>
                    <a:lnTo>
                      <a:pt x="476" y="214"/>
                    </a:lnTo>
                    <a:lnTo>
                      <a:pt x="476" y="215"/>
                    </a:lnTo>
                    <a:lnTo>
                      <a:pt x="477" y="216"/>
                    </a:lnTo>
                    <a:lnTo>
                      <a:pt x="477" y="217"/>
                    </a:lnTo>
                    <a:lnTo>
                      <a:pt x="477" y="218"/>
                    </a:lnTo>
                    <a:lnTo>
                      <a:pt x="478" y="220"/>
                    </a:lnTo>
                    <a:lnTo>
                      <a:pt x="478" y="221"/>
                    </a:lnTo>
                    <a:lnTo>
                      <a:pt x="480" y="221"/>
                    </a:lnTo>
                    <a:lnTo>
                      <a:pt x="481" y="222"/>
                    </a:lnTo>
                    <a:lnTo>
                      <a:pt x="482" y="223"/>
                    </a:lnTo>
                    <a:lnTo>
                      <a:pt x="484" y="224"/>
                    </a:lnTo>
                    <a:lnTo>
                      <a:pt x="485" y="224"/>
                    </a:lnTo>
                    <a:lnTo>
                      <a:pt x="485" y="225"/>
                    </a:lnTo>
                    <a:lnTo>
                      <a:pt x="487" y="225"/>
                    </a:lnTo>
                    <a:lnTo>
                      <a:pt x="471" y="224"/>
                    </a:lnTo>
                    <a:lnTo>
                      <a:pt x="466" y="224"/>
                    </a:lnTo>
                    <a:lnTo>
                      <a:pt x="457" y="225"/>
                    </a:lnTo>
                    <a:lnTo>
                      <a:pt x="456" y="225"/>
                    </a:lnTo>
                    <a:lnTo>
                      <a:pt x="455" y="225"/>
                    </a:lnTo>
                    <a:lnTo>
                      <a:pt x="454" y="225"/>
                    </a:lnTo>
                    <a:lnTo>
                      <a:pt x="450" y="224"/>
                    </a:lnTo>
                    <a:lnTo>
                      <a:pt x="446" y="225"/>
                    </a:lnTo>
                    <a:lnTo>
                      <a:pt x="442" y="225"/>
                    </a:lnTo>
                    <a:lnTo>
                      <a:pt x="438" y="225"/>
                    </a:lnTo>
                    <a:lnTo>
                      <a:pt x="432" y="225"/>
                    </a:lnTo>
                    <a:lnTo>
                      <a:pt x="412" y="225"/>
                    </a:lnTo>
                    <a:lnTo>
                      <a:pt x="405" y="225"/>
                    </a:lnTo>
                    <a:lnTo>
                      <a:pt x="405" y="224"/>
                    </a:lnTo>
                    <a:lnTo>
                      <a:pt x="405" y="223"/>
                    </a:lnTo>
                    <a:lnTo>
                      <a:pt x="405" y="220"/>
                    </a:lnTo>
                    <a:lnTo>
                      <a:pt x="405" y="218"/>
                    </a:lnTo>
                    <a:lnTo>
                      <a:pt x="405" y="216"/>
                    </a:lnTo>
                    <a:lnTo>
                      <a:pt x="405" y="215"/>
                    </a:lnTo>
                    <a:lnTo>
                      <a:pt x="405" y="209"/>
                    </a:lnTo>
                    <a:lnTo>
                      <a:pt x="405" y="208"/>
                    </a:lnTo>
                    <a:lnTo>
                      <a:pt x="405" y="206"/>
                    </a:lnTo>
                    <a:lnTo>
                      <a:pt x="405" y="202"/>
                    </a:lnTo>
                    <a:lnTo>
                      <a:pt x="405" y="201"/>
                    </a:lnTo>
                    <a:lnTo>
                      <a:pt x="399" y="203"/>
                    </a:lnTo>
                    <a:lnTo>
                      <a:pt x="394" y="204"/>
                    </a:lnTo>
                    <a:lnTo>
                      <a:pt x="393" y="204"/>
                    </a:lnTo>
                    <a:lnTo>
                      <a:pt x="387" y="206"/>
                    </a:lnTo>
                    <a:lnTo>
                      <a:pt x="382" y="208"/>
                    </a:lnTo>
                    <a:lnTo>
                      <a:pt x="376" y="209"/>
                    </a:lnTo>
                    <a:lnTo>
                      <a:pt x="371" y="211"/>
                    </a:lnTo>
                    <a:lnTo>
                      <a:pt x="368" y="211"/>
                    </a:lnTo>
                    <a:lnTo>
                      <a:pt x="369" y="211"/>
                    </a:lnTo>
                    <a:lnTo>
                      <a:pt x="369" y="210"/>
                    </a:lnTo>
                    <a:lnTo>
                      <a:pt x="369" y="209"/>
                    </a:lnTo>
                    <a:lnTo>
                      <a:pt x="369" y="208"/>
                    </a:lnTo>
                    <a:lnTo>
                      <a:pt x="370" y="208"/>
                    </a:lnTo>
                    <a:lnTo>
                      <a:pt x="370" y="207"/>
                    </a:lnTo>
                    <a:lnTo>
                      <a:pt x="370" y="206"/>
                    </a:lnTo>
                    <a:lnTo>
                      <a:pt x="370" y="204"/>
                    </a:lnTo>
                    <a:lnTo>
                      <a:pt x="370" y="203"/>
                    </a:lnTo>
                    <a:lnTo>
                      <a:pt x="370" y="202"/>
                    </a:lnTo>
                    <a:lnTo>
                      <a:pt x="370" y="200"/>
                    </a:lnTo>
                    <a:lnTo>
                      <a:pt x="369" y="200"/>
                    </a:lnTo>
                    <a:lnTo>
                      <a:pt x="365" y="200"/>
                    </a:lnTo>
                    <a:lnTo>
                      <a:pt x="364" y="200"/>
                    </a:lnTo>
                    <a:lnTo>
                      <a:pt x="363" y="200"/>
                    </a:lnTo>
                    <a:lnTo>
                      <a:pt x="362" y="200"/>
                    </a:lnTo>
                    <a:lnTo>
                      <a:pt x="361" y="200"/>
                    </a:lnTo>
                    <a:lnTo>
                      <a:pt x="361" y="199"/>
                    </a:lnTo>
                    <a:lnTo>
                      <a:pt x="359" y="199"/>
                    </a:lnTo>
                    <a:lnTo>
                      <a:pt x="358" y="199"/>
                    </a:lnTo>
                    <a:lnTo>
                      <a:pt x="357" y="199"/>
                    </a:lnTo>
                    <a:lnTo>
                      <a:pt x="357" y="197"/>
                    </a:lnTo>
                    <a:lnTo>
                      <a:pt x="356" y="197"/>
                    </a:lnTo>
                    <a:lnTo>
                      <a:pt x="355" y="197"/>
                    </a:lnTo>
                    <a:lnTo>
                      <a:pt x="352" y="195"/>
                    </a:lnTo>
                    <a:lnTo>
                      <a:pt x="351" y="194"/>
                    </a:lnTo>
                    <a:lnTo>
                      <a:pt x="349" y="193"/>
                    </a:lnTo>
                    <a:lnTo>
                      <a:pt x="348" y="193"/>
                    </a:lnTo>
                    <a:lnTo>
                      <a:pt x="347" y="193"/>
                    </a:lnTo>
                    <a:lnTo>
                      <a:pt x="347" y="192"/>
                    </a:lnTo>
                    <a:lnTo>
                      <a:pt x="345" y="192"/>
                    </a:lnTo>
                    <a:lnTo>
                      <a:pt x="345" y="193"/>
                    </a:lnTo>
                    <a:lnTo>
                      <a:pt x="344" y="193"/>
                    </a:lnTo>
                    <a:lnTo>
                      <a:pt x="343" y="193"/>
                    </a:lnTo>
                    <a:lnTo>
                      <a:pt x="342" y="193"/>
                    </a:lnTo>
                    <a:lnTo>
                      <a:pt x="342" y="194"/>
                    </a:lnTo>
                    <a:lnTo>
                      <a:pt x="341" y="194"/>
                    </a:lnTo>
                    <a:lnTo>
                      <a:pt x="341" y="195"/>
                    </a:lnTo>
                    <a:lnTo>
                      <a:pt x="338" y="196"/>
                    </a:lnTo>
                    <a:lnTo>
                      <a:pt x="338" y="197"/>
                    </a:lnTo>
                    <a:lnTo>
                      <a:pt x="337" y="197"/>
                    </a:lnTo>
                    <a:lnTo>
                      <a:pt x="336" y="199"/>
                    </a:lnTo>
                    <a:lnTo>
                      <a:pt x="335" y="199"/>
                    </a:lnTo>
                    <a:lnTo>
                      <a:pt x="334" y="199"/>
                    </a:lnTo>
                    <a:lnTo>
                      <a:pt x="333" y="200"/>
                    </a:lnTo>
                    <a:lnTo>
                      <a:pt x="331" y="200"/>
                    </a:lnTo>
                    <a:lnTo>
                      <a:pt x="331" y="199"/>
                    </a:lnTo>
                    <a:lnTo>
                      <a:pt x="331" y="197"/>
                    </a:lnTo>
                    <a:lnTo>
                      <a:pt x="331" y="196"/>
                    </a:lnTo>
                    <a:lnTo>
                      <a:pt x="331" y="193"/>
                    </a:lnTo>
                    <a:lnTo>
                      <a:pt x="331" y="192"/>
                    </a:lnTo>
                    <a:lnTo>
                      <a:pt x="331" y="189"/>
                    </a:lnTo>
                    <a:lnTo>
                      <a:pt x="331" y="188"/>
                    </a:lnTo>
                    <a:lnTo>
                      <a:pt x="329" y="188"/>
                    </a:lnTo>
                    <a:lnTo>
                      <a:pt x="327" y="188"/>
                    </a:lnTo>
                    <a:lnTo>
                      <a:pt x="326" y="188"/>
                    </a:lnTo>
                    <a:lnTo>
                      <a:pt x="324" y="188"/>
                    </a:lnTo>
                    <a:lnTo>
                      <a:pt x="322" y="188"/>
                    </a:lnTo>
                    <a:lnTo>
                      <a:pt x="316" y="188"/>
                    </a:lnTo>
                    <a:lnTo>
                      <a:pt x="313" y="188"/>
                    </a:lnTo>
                    <a:lnTo>
                      <a:pt x="312" y="188"/>
                    </a:lnTo>
                    <a:lnTo>
                      <a:pt x="303" y="188"/>
                    </a:lnTo>
                    <a:lnTo>
                      <a:pt x="302" y="188"/>
                    </a:lnTo>
                    <a:lnTo>
                      <a:pt x="300" y="188"/>
                    </a:lnTo>
                    <a:lnTo>
                      <a:pt x="294" y="189"/>
                    </a:lnTo>
                    <a:lnTo>
                      <a:pt x="289" y="189"/>
                    </a:lnTo>
                    <a:lnTo>
                      <a:pt x="285" y="189"/>
                    </a:lnTo>
                    <a:lnTo>
                      <a:pt x="284" y="189"/>
                    </a:lnTo>
                    <a:lnTo>
                      <a:pt x="280" y="189"/>
                    </a:lnTo>
                    <a:lnTo>
                      <a:pt x="276" y="189"/>
                    </a:lnTo>
                    <a:lnTo>
                      <a:pt x="275" y="189"/>
                    </a:lnTo>
                    <a:lnTo>
                      <a:pt x="273" y="189"/>
                    </a:lnTo>
                    <a:lnTo>
                      <a:pt x="271" y="189"/>
                    </a:lnTo>
                    <a:lnTo>
                      <a:pt x="268" y="189"/>
                    </a:lnTo>
                    <a:lnTo>
                      <a:pt x="266" y="189"/>
                    </a:lnTo>
                    <a:lnTo>
                      <a:pt x="265" y="189"/>
                    </a:lnTo>
                    <a:lnTo>
                      <a:pt x="259" y="189"/>
                    </a:lnTo>
                    <a:lnTo>
                      <a:pt x="257" y="189"/>
                    </a:lnTo>
                    <a:lnTo>
                      <a:pt x="257" y="192"/>
                    </a:lnTo>
                    <a:lnTo>
                      <a:pt x="257" y="195"/>
                    </a:lnTo>
                    <a:lnTo>
                      <a:pt x="257" y="196"/>
                    </a:lnTo>
                    <a:lnTo>
                      <a:pt x="257" y="199"/>
                    </a:lnTo>
                    <a:lnTo>
                      <a:pt x="257" y="200"/>
                    </a:lnTo>
                    <a:lnTo>
                      <a:pt x="257" y="201"/>
                    </a:lnTo>
                    <a:lnTo>
                      <a:pt x="257" y="202"/>
                    </a:lnTo>
                    <a:lnTo>
                      <a:pt x="257" y="204"/>
                    </a:lnTo>
                    <a:lnTo>
                      <a:pt x="257" y="206"/>
                    </a:lnTo>
                    <a:lnTo>
                      <a:pt x="257" y="208"/>
                    </a:lnTo>
                    <a:lnTo>
                      <a:pt x="257" y="210"/>
                    </a:lnTo>
                    <a:lnTo>
                      <a:pt x="257" y="218"/>
                    </a:lnTo>
                    <a:lnTo>
                      <a:pt x="257" y="221"/>
                    </a:lnTo>
                    <a:lnTo>
                      <a:pt x="257" y="222"/>
                    </a:lnTo>
                    <a:lnTo>
                      <a:pt x="257" y="224"/>
                    </a:lnTo>
                    <a:lnTo>
                      <a:pt x="257" y="225"/>
                    </a:lnTo>
                    <a:lnTo>
                      <a:pt x="257" y="227"/>
                    </a:lnTo>
                    <a:lnTo>
                      <a:pt x="257" y="230"/>
                    </a:lnTo>
                    <a:lnTo>
                      <a:pt x="257" y="231"/>
                    </a:lnTo>
                    <a:lnTo>
                      <a:pt x="257" y="232"/>
                    </a:lnTo>
                    <a:lnTo>
                      <a:pt x="257" y="234"/>
                    </a:lnTo>
                    <a:lnTo>
                      <a:pt x="258" y="234"/>
                    </a:lnTo>
                    <a:lnTo>
                      <a:pt x="258" y="235"/>
                    </a:lnTo>
                    <a:lnTo>
                      <a:pt x="258" y="236"/>
                    </a:lnTo>
                    <a:lnTo>
                      <a:pt x="259" y="237"/>
                    </a:lnTo>
                    <a:lnTo>
                      <a:pt x="259" y="238"/>
                    </a:lnTo>
                    <a:lnTo>
                      <a:pt x="260" y="239"/>
                    </a:lnTo>
                    <a:lnTo>
                      <a:pt x="260" y="241"/>
                    </a:lnTo>
                    <a:lnTo>
                      <a:pt x="261" y="241"/>
                    </a:lnTo>
                    <a:lnTo>
                      <a:pt x="261" y="242"/>
                    </a:lnTo>
                    <a:lnTo>
                      <a:pt x="262" y="242"/>
                    </a:lnTo>
                    <a:lnTo>
                      <a:pt x="264" y="244"/>
                    </a:lnTo>
                    <a:lnTo>
                      <a:pt x="266" y="246"/>
                    </a:lnTo>
                    <a:lnTo>
                      <a:pt x="274" y="255"/>
                    </a:lnTo>
                    <a:lnTo>
                      <a:pt x="275" y="256"/>
                    </a:lnTo>
                    <a:lnTo>
                      <a:pt x="276" y="257"/>
                    </a:lnTo>
                    <a:lnTo>
                      <a:pt x="279" y="259"/>
                    </a:lnTo>
                    <a:lnTo>
                      <a:pt x="280" y="260"/>
                    </a:lnTo>
                    <a:lnTo>
                      <a:pt x="286" y="267"/>
                    </a:lnTo>
                    <a:lnTo>
                      <a:pt x="289" y="270"/>
                    </a:lnTo>
                    <a:lnTo>
                      <a:pt x="291" y="272"/>
                    </a:lnTo>
                    <a:lnTo>
                      <a:pt x="292" y="273"/>
                    </a:lnTo>
                    <a:lnTo>
                      <a:pt x="296" y="278"/>
                    </a:lnTo>
                    <a:lnTo>
                      <a:pt x="299" y="280"/>
                    </a:lnTo>
                    <a:lnTo>
                      <a:pt x="301" y="283"/>
                    </a:lnTo>
                    <a:lnTo>
                      <a:pt x="309" y="291"/>
                    </a:lnTo>
                    <a:lnTo>
                      <a:pt x="313" y="293"/>
                    </a:lnTo>
                    <a:lnTo>
                      <a:pt x="313" y="294"/>
                    </a:lnTo>
                    <a:lnTo>
                      <a:pt x="315" y="297"/>
                    </a:lnTo>
                    <a:lnTo>
                      <a:pt x="316" y="297"/>
                    </a:lnTo>
                    <a:lnTo>
                      <a:pt x="316" y="298"/>
                    </a:lnTo>
                    <a:lnTo>
                      <a:pt x="317" y="299"/>
                    </a:lnTo>
                    <a:lnTo>
                      <a:pt x="319" y="299"/>
                    </a:lnTo>
                    <a:lnTo>
                      <a:pt x="320" y="300"/>
                    </a:lnTo>
                    <a:lnTo>
                      <a:pt x="321" y="301"/>
                    </a:lnTo>
                    <a:lnTo>
                      <a:pt x="322" y="302"/>
                    </a:lnTo>
                    <a:lnTo>
                      <a:pt x="323" y="304"/>
                    </a:lnTo>
                    <a:lnTo>
                      <a:pt x="324" y="305"/>
                    </a:lnTo>
                    <a:lnTo>
                      <a:pt x="326" y="305"/>
                    </a:lnTo>
                    <a:lnTo>
                      <a:pt x="326" y="306"/>
                    </a:lnTo>
                    <a:lnTo>
                      <a:pt x="327" y="307"/>
                    </a:lnTo>
                    <a:lnTo>
                      <a:pt x="328" y="308"/>
                    </a:lnTo>
                    <a:lnTo>
                      <a:pt x="329" y="309"/>
                    </a:lnTo>
                    <a:lnTo>
                      <a:pt x="329" y="311"/>
                    </a:lnTo>
                    <a:lnTo>
                      <a:pt x="330" y="311"/>
                    </a:lnTo>
                    <a:lnTo>
                      <a:pt x="330" y="312"/>
                    </a:lnTo>
                    <a:lnTo>
                      <a:pt x="331" y="312"/>
                    </a:lnTo>
                    <a:lnTo>
                      <a:pt x="331" y="313"/>
                    </a:lnTo>
                    <a:lnTo>
                      <a:pt x="331" y="314"/>
                    </a:lnTo>
                    <a:lnTo>
                      <a:pt x="331" y="315"/>
                    </a:lnTo>
                    <a:lnTo>
                      <a:pt x="333" y="316"/>
                    </a:lnTo>
                    <a:lnTo>
                      <a:pt x="333" y="318"/>
                    </a:lnTo>
                    <a:lnTo>
                      <a:pt x="333" y="320"/>
                    </a:lnTo>
                    <a:lnTo>
                      <a:pt x="333" y="322"/>
                    </a:lnTo>
                    <a:lnTo>
                      <a:pt x="333" y="325"/>
                    </a:lnTo>
                    <a:lnTo>
                      <a:pt x="333" y="326"/>
                    </a:lnTo>
                    <a:lnTo>
                      <a:pt x="333" y="330"/>
                    </a:lnTo>
                    <a:lnTo>
                      <a:pt x="329" y="330"/>
                    </a:lnTo>
                    <a:lnTo>
                      <a:pt x="320" y="330"/>
                    </a:lnTo>
                    <a:lnTo>
                      <a:pt x="319" y="330"/>
                    </a:lnTo>
                    <a:lnTo>
                      <a:pt x="317" y="330"/>
                    </a:lnTo>
                    <a:lnTo>
                      <a:pt x="316" y="332"/>
                    </a:lnTo>
                    <a:lnTo>
                      <a:pt x="315" y="332"/>
                    </a:lnTo>
                    <a:lnTo>
                      <a:pt x="314" y="332"/>
                    </a:lnTo>
                    <a:lnTo>
                      <a:pt x="313" y="332"/>
                    </a:lnTo>
                    <a:lnTo>
                      <a:pt x="312" y="333"/>
                    </a:lnTo>
                    <a:lnTo>
                      <a:pt x="310" y="333"/>
                    </a:lnTo>
                    <a:lnTo>
                      <a:pt x="308" y="334"/>
                    </a:lnTo>
                    <a:lnTo>
                      <a:pt x="307" y="334"/>
                    </a:lnTo>
                    <a:lnTo>
                      <a:pt x="307" y="335"/>
                    </a:lnTo>
                    <a:lnTo>
                      <a:pt x="306" y="335"/>
                    </a:lnTo>
                    <a:lnTo>
                      <a:pt x="303" y="336"/>
                    </a:lnTo>
                    <a:lnTo>
                      <a:pt x="302" y="336"/>
                    </a:lnTo>
                    <a:lnTo>
                      <a:pt x="301" y="336"/>
                    </a:lnTo>
                    <a:lnTo>
                      <a:pt x="300" y="336"/>
                    </a:lnTo>
                    <a:lnTo>
                      <a:pt x="299" y="336"/>
                    </a:lnTo>
                    <a:lnTo>
                      <a:pt x="296" y="337"/>
                    </a:lnTo>
                    <a:lnTo>
                      <a:pt x="294" y="337"/>
                    </a:lnTo>
                    <a:lnTo>
                      <a:pt x="292" y="337"/>
                    </a:lnTo>
                    <a:lnTo>
                      <a:pt x="285" y="337"/>
                    </a:lnTo>
                    <a:lnTo>
                      <a:pt x="282" y="337"/>
                    </a:lnTo>
                    <a:lnTo>
                      <a:pt x="281" y="337"/>
                    </a:lnTo>
                    <a:lnTo>
                      <a:pt x="280" y="337"/>
                    </a:lnTo>
                    <a:lnTo>
                      <a:pt x="278" y="337"/>
                    </a:lnTo>
                    <a:lnTo>
                      <a:pt x="276" y="337"/>
                    </a:lnTo>
                    <a:lnTo>
                      <a:pt x="275" y="337"/>
                    </a:lnTo>
                    <a:lnTo>
                      <a:pt x="274" y="337"/>
                    </a:lnTo>
                    <a:lnTo>
                      <a:pt x="273" y="337"/>
                    </a:lnTo>
                    <a:lnTo>
                      <a:pt x="271" y="337"/>
                    </a:lnTo>
                    <a:lnTo>
                      <a:pt x="268" y="337"/>
                    </a:lnTo>
                    <a:lnTo>
                      <a:pt x="261" y="336"/>
                    </a:lnTo>
                    <a:lnTo>
                      <a:pt x="260" y="336"/>
                    </a:lnTo>
                    <a:lnTo>
                      <a:pt x="258" y="336"/>
                    </a:lnTo>
                    <a:lnTo>
                      <a:pt x="257" y="336"/>
                    </a:lnTo>
                    <a:lnTo>
                      <a:pt x="252" y="336"/>
                    </a:lnTo>
                    <a:lnTo>
                      <a:pt x="251" y="336"/>
                    </a:lnTo>
                    <a:lnTo>
                      <a:pt x="251" y="339"/>
                    </a:lnTo>
                    <a:lnTo>
                      <a:pt x="251" y="343"/>
                    </a:lnTo>
                    <a:lnTo>
                      <a:pt x="251" y="346"/>
                    </a:lnTo>
                    <a:lnTo>
                      <a:pt x="251" y="347"/>
                    </a:lnTo>
                    <a:lnTo>
                      <a:pt x="251" y="348"/>
                    </a:lnTo>
                    <a:lnTo>
                      <a:pt x="251" y="349"/>
                    </a:lnTo>
                    <a:lnTo>
                      <a:pt x="250" y="355"/>
                    </a:lnTo>
                    <a:lnTo>
                      <a:pt x="250" y="356"/>
                    </a:lnTo>
                    <a:lnTo>
                      <a:pt x="250" y="357"/>
                    </a:lnTo>
                    <a:lnTo>
                      <a:pt x="250" y="358"/>
                    </a:lnTo>
                    <a:lnTo>
                      <a:pt x="250" y="360"/>
                    </a:lnTo>
                    <a:lnTo>
                      <a:pt x="248" y="361"/>
                    </a:lnTo>
                    <a:lnTo>
                      <a:pt x="248" y="362"/>
                    </a:lnTo>
                    <a:lnTo>
                      <a:pt x="248" y="363"/>
                    </a:lnTo>
                    <a:lnTo>
                      <a:pt x="247" y="364"/>
                    </a:lnTo>
                    <a:lnTo>
                      <a:pt x="247" y="365"/>
                    </a:lnTo>
                    <a:lnTo>
                      <a:pt x="246" y="367"/>
                    </a:lnTo>
                    <a:lnTo>
                      <a:pt x="246" y="368"/>
                    </a:lnTo>
                    <a:lnTo>
                      <a:pt x="245" y="369"/>
                    </a:lnTo>
                    <a:lnTo>
                      <a:pt x="244" y="370"/>
                    </a:lnTo>
                    <a:lnTo>
                      <a:pt x="244" y="371"/>
                    </a:lnTo>
                    <a:lnTo>
                      <a:pt x="243" y="371"/>
                    </a:lnTo>
                    <a:lnTo>
                      <a:pt x="241" y="372"/>
                    </a:lnTo>
                    <a:lnTo>
                      <a:pt x="240" y="374"/>
                    </a:lnTo>
                    <a:lnTo>
                      <a:pt x="234" y="378"/>
                    </a:lnTo>
                    <a:lnTo>
                      <a:pt x="233" y="379"/>
                    </a:lnTo>
                    <a:lnTo>
                      <a:pt x="232" y="381"/>
                    </a:lnTo>
                    <a:lnTo>
                      <a:pt x="227" y="383"/>
                    </a:lnTo>
                    <a:lnTo>
                      <a:pt x="227" y="384"/>
                    </a:lnTo>
                    <a:lnTo>
                      <a:pt x="226" y="384"/>
                    </a:lnTo>
                    <a:lnTo>
                      <a:pt x="226" y="385"/>
                    </a:lnTo>
                    <a:lnTo>
                      <a:pt x="225" y="385"/>
                    </a:lnTo>
                    <a:lnTo>
                      <a:pt x="225" y="386"/>
                    </a:lnTo>
                    <a:lnTo>
                      <a:pt x="224" y="386"/>
                    </a:lnTo>
                    <a:lnTo>
                      <a:pt x="224" y="388"/>
                    </a:lnTo>
                    <a:lnTo>
                      <a:pt x="223" y="389"/>
                    </a:lnTo>
                    <a:lnTo>
                      <a:pt x="223" y="390"/>
                    </a:lnTo>
                    <a:lnTo>
                      <a:pt x="222" y="391"/>
                    </a:lnTo>
                    <a:lnTo>
                      <a:pt x="222" y="392"/>
                    </a:lnTo>
                    <a:lnTo>
                      <a:pt x="222" y="394"/>
                    </a:lnTo>
                    <a:lnTo>
                      <a:pt x="222" y="395"/>
                    </a:lnTo>
                    <a:lnTo>
                      <a:pt x="222" y="396"/>
                    </a:lnTo>
                    <a:lnTo>
                      <a:pt x="222" y="397"/>
                    </a:lnTo>
                    <a:lnTo>
                      <a:pt x="222" y="398"/>
                    </a:lnTo>
                    <a:lnTo>
                      <a:pt x="222" y="399"/>
                    </a:lnTo>
                    <a:lnTo>
                      <a:pt x="222" y="401"/>
                    </a:lnTo>
                    <a:lnTo>
                      <a:pt x="223" y="401"/>
                    </a:lnTo>
                    <a:lnTo>
                      <a:pt x="223" y="402"/>
                    </a:lnTo>
                    <a:lnTo>
                      <a:pt x="224" y="404"/>
                    </a:lnTo>
                    <a:lnTo>
                      <a:pt x="225" y="408"/>
                    </a:lnTo>
                    <a:lnTo>
                      <a:pt x="226" y="409"/>
                    </a:lnTo>
                    <a:lnTo>
                      <a:pt x="227" y="410"/>
                    </a:lnTo>
                    <a:lnTo>
                      <a:pt x="229" y="411"/>
                    </a:lnTo>
                    <a:lnTo>
                      <a:pt x="230" y="411"/>
                    </a:lnTo>
                    <a:lnTo>
                      <a:pt x="230" y="412"/>
                    </a:lnTo>
                    <a:lnTo>
                      <a:pt x="231" y="413"/>
                    </a:lnTo>
                    <a:lnTo>
                      <a:pt x="231" y="415"/>
                    </a:lnTo>
                    <a:lnTo>
                      <a:pt x="231" y="416"/>
                    </a:lnTo>
                    <a:lnTo>
                      <a:pt x="232" y="417"/>
                    </a:lnTo>
                    <a:lnTo>
                      <a:pt x="232" y="418"/>
                    </a:lnTo>
                    <a:lnTo>
                      <a:pt x="232" y="422"/>
                    </a:lnTo>
                    <a:lnTo>
                      <a:pt x="233" y="423"/>
                    </a:lnTo>
                    <a:lnTo>
                      <a:pt x="233" y="424"/>
                    </a:lnTo>
                    <a:lnTo>
                      <a:pt x="234" y="425"/>
                    </a:lnTo>
                    <a:lnTo>
                      <a:pt x="234" y="426"/>
                    </a:lnTo>
                    <a:lnTo>
                      <a:pt x="236" y="426"/>
                    </a:lnTo>
                    <a:lnTo>
                      <a:pt x="237" y="427"/>
                    </a:lnTo>
                    <a:lnTo>
                      <a:pt x="238" y="427"/>
                    </a:lnTo>
                    <a:lnTo>
                      <a:pt x="239" y="430"/>
                    </a:lnTo>
                    <a:lnTo>
                      <a:pt x="239" y="432"/>
                    </a:lnTo>
                    <a:lnTo>
                      <a:pt x="239" y="433"/>
                    </a:lnTo>
                    <a:lnTo>
                      <a:pt x="240" y="434"/>
                    </a:lnTo>
                    <a:lnTo>
                      <a:pt x="240" y="439"/>
                    </a:lnTo>
                    <a:lnTo>
                      <a:pt x="240" y="441"/>
                    </a:lnTo>
                    <a:lnTo>
                      <a:pt x="240" y="444"/>
                    </a:lnTo>
                    <a:lnTo>
                      <a:pt x="240" y="446"/>
                    </a:lnTo>
                    <a:lnTo>
                      <a:pt x="241" y="448"/>
                    </a:lnTo>
                    <a:lnTo>
                      <a:pt x="241" y="450"/>
                    </a:lnTo>
                    <a:lnTo>
                      <a:pt x="241" y="453"/>
                    </a:lnTo>
                    <a:lnTo>
                      <a:pt x="241" y="458"/>
                    </a:lnTo>
                    <a:lnTo>
                      <a:pt x="241" y="460"/>
                    </a:lnTo>
                    <a:lnTo>
                      <a:pt x="241" y="462"/>
                    </a:lnTo>
                    <a:lnTo>
                      <a:pt x="241" y="468"/>
                    </a:lnTo>
                    <a:lnTo>
                      <a:pt x="241" y="473"/>
                    </a:lnTo>
                    <a:lnTo>
                      <a:pt x="241" y="476"/>
                    </a:lnTo>
                    <a:lnTo>
                      <a:pt x="241" y="481"/>
                    </a:lnTo>
                    <a:lnTo>
                      <a:pt x="241" y="485"/>
                    </a:lnTo>
                    <a:lnTo>
                      <a:pt x="241" y="489"/>
                    </a:lnTo>
                    <a:lnTo>
                      <a:pt x="241" y="493"/>
                    </a:lnTo>
                    <a:lnTo>
                      <a:pt x="243" y="496"/>
                    </a:lnTo>
                    <a:lnTo>
                      <a:pt x="241" y="497"/>
                    </a:lnTo>
                    <a:lnTo>
                      <a:pt x="241" y="499"/>
                    </a:lnTo>
                    <a:lnTo>
                      <a:pt x="240" y="499"/>
                    </a:lnTo>
                    <a:lnTo>
                      <a:pt x="239" y="499"/>
                    </a:lnTo>
                    <a:lnTo>
                      <a:pt x="231" y="499"/>
                    </a:lnTo>
                    <a:lnTo>
                      <a:pt x="215" y="499"/>
                    </a:lnTo>
                    <a:lnTo>
                      <a:pt x="211" y="499"/>
                    </a:lnTo>
                    <a:lnTo>
                      <a:pt x="192" y="500"/>
                    </a:lnTo>
                    <a:lnTo>
                      <a:pt x="190" y="500"/>
                    </a:lnTo>
                    <a:lnTo>
                      <a:pt x="188" y="500"/>
                    </a:lnTo>
                    <a:lnTo>
                      <a:pt x="176" y="500"/>
                    </a:lnTo>
                    <a:lnTo>
                      <a:pt x="174" y="500"/>
                    </a:lnTo>
                    <a:lnTo>
                      <a:pt x="171" y="500"/>
                    </a:lnTo>
                    <a:lnTo>
                      <a:pt x="169" y="500"/>
                    </a:lnTo>
                    <a:lnTo>
                      <a:pt x="168" y="500"/>
                    </a:lnTo>
                    <a:lnTo>
                      <a:pt x="166" y="500"/>
                    </a:lnTo>
                    <a:lnTo>
                      <a:pt x="164" y="500"/>
                    </a:lnTo>
                    <a:lnTo>
                      <a:pt x="160" y="500"/>
                    </a:lnTo>
                    <a:lnTo>
                      <a:pt x="155" y="500"/>
                    </a:lnTo>
                    <a:lnTo>
                      <a:pt x="154" y="500"/>
                    </a:lnTo>
                    <a:lnTo>
                      <a:pt x="150" y="500"/>
                    </a:lnTo>
                    <a:lnTo>
                      <a:pt x="149" y="500"/>
                    </a:lnTo>
                    <a:lnTo>
                      <a:pt x="148" y="500"/>
                    </a:lnTo>
                    <a:lnTo>
                      <a:pt x="147" y="500"/>
                    </a:lnTo>
                    <a:lnTo>
                      <a:pt x="146" y="499"/>
                    </a:lnTo>
                    <a:lnTo>
                      <a:pt x="145" y="499"/>
                    </a:lnTo>
                    <a:lnTo>
                      <a:pt x="143" y="499"/>
                    </a:lnTo>
                    <a:lnTo>
                      <a:pt x="142" y="499"/>
                    </a:lnTo>
                    <a:lnTo>
                      <a:pt x="141" y="499"/>
                    </a:lnTo>
                    <a:lnTo>
                      <a:pt x="140" y="499"/>
                    </a:lnTo>
                    <a:lnTo>
                      <a:pt x="139" y="499"/>
                    </a:lnTo>
                    <a:lnTo>
                      <a:pt x="138" y="499"/>
                    </a:lnTo>
                    <a:lnTo>
                      <a:pt x="136" y="499"/>
                    </a:lnTo>
                    <a:lnTo>
                      <a:pt x="134" y="499"/>
                    </a:lnTo>
                    <a:lnTo>
                      <a:pt x="133" y="497"/>
                    </a:lnTo>
                    <a:lnTo>
                      <a:pt x="132" y="497"/>
                    </a:lnTo>
                    <a:lnTo>
                      <a:pt x="131" y="497"/>
                    </a:lnTo>
                    <a:lnTo>
                      <a:pt x="127" y="496"/>
                    </a:lnTo>
                    <a:lnTo>
                      <a:pt x="124" y="495"/>
                    </a:lnTo>
                    <a:lnTo>
                      <a:pt x="121" y="495"/>
                    </a:lnTo>
                    <a:lnTo>
                      <a:pt x="117" y="493"/>
                    </a:lnTo>
                    <a:lnTo>
                      <a:pt x="110" y="489"/>
                    </a:lnTo>
                    <a:lnTo>
                      <a:pt x="105" y="488"/>
                    </a:lnTo>
                    <a:lnTo>
                      <a:pt x="103" y="487"/>
                    </a:lnTo>
                    <a:lnTo>
                      <a:pt x="100" y="486"/>
                    </a:lnTo>
                    <a:lnTo>
                      <a:pt x="99" y="486"/>
                    </a:lnTo>
                    <a:lnTo>
                      <a:pt x="97" y="486"/>
                    </a:lnTo>
                    <a:lnTo>
                      <a:pt x="96" y="486"/>
                    </a:lnTo>
                    <a:lnTo>
                      <a:pt x="94" y="486"/>
                    </a:lnTo>
                    <a:lnTo>
                      <a:pt x="93" y="486"/>
                    </a:lnTo>
                    <a:lnTo>
                      <a:pt x="92" y="486"/>
                    </a:lnTo>
                    <a:lnTo>
                      <a:pt x="90" y="486"/>
                    </a:lnTo>
                    <a:lnTo>
                      <a:pt x="86" y="486"/>
                    </a:lnTo>
                    <a:lnTo>
                      <a:pt x="85" y="486"/>
                    </a:lnTo>
                    <a:lnTo>
                      <a:pt x="83" y="486"/>
                    </a:lnTo>
                    <a:lnTo>
                      <a:pt x="82" y="487"/>
                    </a:lnTo>
                    <a:lnTo>
                      <a:pt x="80" y="487"/>
                    </a:lnTo>
                    <a:lnTo>
                      <a:pt x="76" y="487"/>
                    </a:lnTo>
                    <a:lnTo>
                      <a:pt x="73" y="487"/>
                    </a:lnTo>
                    <a:lnTo>
                      <a:pt x="68" y="487"/>
                    </a:lnTo>
                    <a:lnTo>
                      <a:pt x="66" y="487"/>
                    </a:lnTo>
                    <a:lnTo>
                      <a:pt x="65" y="487"/>
                    </a:lnTo>
                    <a:lnTo>
                      <a:pt x="64" y="487"/>
                    </a:lnTo>
                    <a:lnTo>
                      <a:pt x="63" y="487"/>
                    </a:lnTo>
                    <a:lnTo>
                      <a:pt x="62" y="488"/>
                    </a:lnTo>
                    <a:lnTo>
                      <a:pt x="61" y="488"/>
                    </a:lnTo>
                    <a:lnTo>
                      <a:pt x="58" y="488"/>
                    </a:lnTo>
                    <a:lnTo>
                      <a:pt x="57" y="488"/>
                    </a:lnTo>
                    <a:lnTo>
                      <a:pt x="48" y="488"/>
                    </a:lnTo>
                    <a:lnTo>
                      <a:pt x="38" y="489"/>
                    </a:lnTo>
                    <a:lnTo>
                      <a:pt x="37" y="489"/>
                    </a:lnTo>
                    <a:lnTo>
                      <a:pt x="37" y="485"/>
                    </a:lnTo>
                    <a:lnTo>
                      <a:pt x="36" y="482"/>
                    </a:lnTo>
                    <a:lnTo>
                      <a:pt x="36" y="480"/>
                    </a:lnTo>
                    <a:lnTo>
                      <a:pt x="36" y="478"/>
                    </a:lnTo>
                    <a:lnTo>
                      <a:pt x="36" y="473"/>
                    </a:lnTo>
                    <a:lnTo>
                      <a:pt x="36" y="472"/>
                    </a:lnTo>
                    <a:lnTo>
                      <a:pt x="35" y="473"/>
                    </a:lnTo>
                    <a:lnTo>
                      <a:pt x="30" y="475"/>
                    </a:lnTo>
                    <a:lnTo>
                      <a:pt x="28" y="476"/>
                    </a:lnTo>
                    <a:lnTo>
                      <a:pt x="24" y="478"/>
                    </a:lnTo>
                    <a:lnTo>
                      <a:pt x="23" y="479"/>
                    </a:lnTo>
                    <a:lnTo>
                      <a:pt x="20" y="481"/>
                    </a:lnTo>
                    <a:lnTo>
                      <a:pt x="18" y="481"/>
                    </a:lnTo>
                    <a:lnTo>
                      <a:pt x="17" y="482"/>
                    </a:lnTo>
                    <a:lnTo>
                      <a:pt x="16" y="482"/>
                    </a:lnTo>
                    <a:lnTo>
                      <a:pt x="13" y="485"/>
                    </a:lnTo>
                    <a:lnTo>
                      <a:pt x="11" y="486"/>
                    </a:lnTo>
                    <a:lnTo>
                      <a:pt x="10" y="487"/>
                    </a:lnTo>
                    <a:lnTo>
                      <a:pt x="1" y="492"/>
                    </a:lnTo>
                    <a:lnTo>
                      <a:pt x="1" y="488"/>
                    </a:lnTo>
                    <a:lnTo>
                      <a:pt x="1" y="485"/>
                    </a:lnTo>
                    <a:lnTo>
                      <a:pt x="1" y="478"/>
                    </a:lnTo>
                    <a:lnTo>
                      <a:pt x="1" y="475"/>
                    </a:lnTo>
                    <a:lnTo>
                      <a:pt x="1" y="474"/>
                    </a:lnTo>
                    <a:lnTo>
                      <a:pt x="1" y="472"/>
                    </a:lnTo>
                    <a:lnTo>
                      <a:pt x="1" y="467"/>
                    </a:lnTo>
                    <a:lnTo>
                      <a:pt x="1" y="466"/>
                    </a:lnTo>
                    <a:lnTo>
                      <a:pt x="1" y="457"/>
                    </a:lnTo>
                    <a:lnTo>
                      <a:pt x="1" y="454"/>
                    </a:lnTo>
                    <a:lnTo>
                      <a:pt x="1" y="450"/>
                    </a:lnTo>
                    <a:lnTo>
                      <a:pt x="1" y="439"/>
                    </a:lnTo>
                    <a:lnTo>
                      <a:pt x="1" y="408"/>
                    </a:lnTo>
                    <a:lnTo>
                      <a:pt x="1" y="397"/>
                    </a:lnTo>
                    <a:lnTo>
                      <a:pt x="1" y="396"/>
                    </a:lnTo>
                    <a:lnTo>
                      <a:pt x="0" y="396"/>
                    </a:lnTo>
                    <a:lnTo>
                      <a:pt x="0" y="385"/>
                    </a:lnTo>
                    <a:lnTo>
                      <a:pt x="0" y="379"/>
                    </a:lnTo>
                    <a:lnTo>
                      <a:pt x="0" y="378"/>
                    </a:lnTo>
                    <a:lnTo>
                      <a:pt x="0" y="368"/>
                    </a:lnTo>
                    <a:lnTo>
                      <a:pt x="1" y="348"/>
                    </a:lnTo>
                    <a:lnTo>
                      <a:pt x="1" y="340"/>
                    </a:lnTo>
                    <a:lnTo>
                      <a:pt x="1" y="314"/>
                    </a:lnTo>
                    <a:lnTo>
                      <a:pt x="1" y="306"/>
                    </a:lnTo>
                    <a:lnTo>
                      <a:pt x="1" y="302"/>
                    </a:lnTo>
                    <a:lnTo>
                      <a:pt x="1" y="300"/>
                    </a:lnTo>
                    <a:lnTo>
                      <a:pt x="1" y="299"/>
                    </a:lnTo>
                    <a:lnTo>
                      <a:pt x="1" y="293"/>
                    </a:lnTo>
                    <a:lnTo>
                      <a:pt x="1" y="287"/>
                    </a:lnTo>
                    <a:lnTo>
                      <a:pt x="1" y="281"/>
                    </a:lnTo>
                    <a:lnTo>
                      <a:pt x="1" y="276"/>
                    </a:lnTo>
                    <a:lnTo>
                      <a:pt x="1" y="273"/>
                    </a:lnTo>
                    <a:lnTo>
                      <a:pt x="1" y="267"/>
                    </a:lnTo>
                    <a:lnTo>
                      <a:pt x="1" y="266"/>
                    </a:lnTo>
                    <a:lnTo>
                      <a:pt x="1" y="260"/>
                    </a:lnTo>
                    <a:lnTo>
                      <a:pt x="1" y="259"/>
                    </a:lnTo>
                    <a:lnTo>
                      <a:pt x="1" y="258"/>
                    </a:lnTo>
                    <a:lnTo>
                      <a:pt x="1" y="248"/>
                    </a:lnTo>
                    <a:lnTo>
                      <a:pt x="1" y="242"/>
                    </a:lnTo>
                    <a:lnTo>
                      <a:pt x="1" y="237"/>
                    </a:lnTo>
                    <a:lnTo>
                      <a:pt x="1" y="231"/>
                    </a:lnTo>
                    <a:lnTo>
                      <a:pt x="1" y="230"/>
                    </a:lnTo>
                    <a:lnTo>
                      <a:pt x="2" y="230"/>
                    </a:lnTo>
                    <a:lnTo>
                      <a:pt x="2" y="229"/>
                    </a:lnTo>
                    <a:lnTo>
                      <a:pt x="2" y="228"/>
                    </a:lnTo>
                    <a:lnTo>
                      <a:pt x="2" y="227"/>
                    </a:lnTo>
                    <a:lnTo>
                      <a:pt x="2" y="225"/>
                    </a:lnTo>
                    <a:lnTo>
                      <a:pt x="2" y="223"/>
                    </a:lnTo>
                    <a:lnTo>
                      <a:pt x="1" y="214"/>
                    </a:lnTo>
                    <a:lnTo>
                      <a:pt x="1" y="210"/>
                    </a:lnTo>
                    <a:lnTo>
                      <a:pt x="2" y="210"/>
                    </a:lnTo>
                    <a:lnTo>
                      <a:pt x="3" y="210"/>
                    </a:lnTo>
                    <a:lnTo>
                      <a:pt x="4" y="210"/>
                    </a:lnTo>
                    <a:lnTo>
                      <a:pt x="7" y="209"/>
                    </a:lnTo>
                    <a:lnTo>
                      <a:pt x="8" y="209"/>
                    </a:lnTo>
                    <a:lnTo>
                      <a:pt x="9" y="209"/>
                    </a:lnTo>
                    <a:lnTo>
                      <a:pt x="14" y="209"/>
                    </a:lnTo>
                    <a:lnTo>
                      <a:pt x="16" y="209"/>
                    </a:lnTo>
                    <a:lnTo>
                      <a:pt x="17" y="209"/>
                    </a:lnTo>
                    <a:lnTo>
                      <a:pt x="21" y="209"/>
                    </a:lnTo>
                    <a:lnTo>
                      <a:pt x="22" y="209"/>
                    </a:lnTo>
                    <a:lnTo>
                      <a:pt x="23" y="209"/>
                    </a:lnTo>
                    <a:lnTo>
                      <a:pt x="24" y="209"/>
                    </a:lnTo>
                    <a:lnTo>
                      <a:pt x="27" y="209"/>
                    </a:lnTo>
                    <a:lnTo>
                      <a:pt x="33" y="209"/>
                    </a:lnTo>
                    <a:lnTo>
                      <a:pt x="35" y="209"/>
                    </a:lnTo>
                    <a:lnTo>
                      <a:pt x="35" y="204"/>
                    </a:lnTo>
                    <a:lnTo>
                      <a:pt x="35" y="194"/>
                    </a:lnTo>
                    <a:lnTo>
                      <a:pt x="35" y="189"/>
                    </a:lnTo>
                    <a:lnTo>
                      <a:pt x="34" y="187"/>
                    </a:lnTo>
                    <a:lnTo>
                      <a:pt x="34" y="186"/>
                    </a:lnTo>
                    <a:lnTo>
                      <a:pt x="34" y="183"/>
                    </a:lnTo>
                    <a:lnTo>
                      <a:pt x="34" y="178"/>
                    </a:lnTo>
                    <a:lnTo>
                      <a:pt x="34" y="176"/>
                    </a:lnTo>
                    <a:lnTo>
                      <a:pt x="34" y="175"/>
                    </a:lnTo>
                    <a:lnTo>
                      <a:pt x="34" y="174"/>
                    </a:lnTo>
                    <a:lnTo>
                      <a:pt x="34" y="172"/>
                    </a:lnTo>
                    <a:lnTo>
                      <a:pt x="34" y="167"/>
                    </a:lnTo>
                    <a:lnTo>
                      <a:pt x="34" y="162"/>
                    </a:lnTo>
                    <a:lnTo>
                      <a:pt x="34" y="159"/>
                    </a:lnTo>
                    <a:lnTo>
                      <a:pt x="34" y="156"/>
                    </a:lnTo>
                    <a:lnTo>
                      <a:pt x="34" y="155"/>
                    </a:lnTo>
                    <a:lnTo>
                      <a:pt x="34" y="153"/>
                    </a:lnTo>
                    <a:lnTo>
                      <a:pt x="34" y="149"/>
                    </a:lnTo>
                    <a:lnTo>
                      <a:pt x="34" y="138"/>
                    </a:lnTo>
                    <a:lnTo>
                      <a:pt x="34" y="134"/>
                    </a:lnTo>
                    <a:lnTo>
                      <a:pt x="34" y="131"/>
                    </a:lnTo>
                    <a:lnTo>
                      <a:pt x="34" y="128"/>
                    </a:lnTo>
                    <a:lnTo>
                      <a:pt x="34" y="121"/>
                    </a:lnTo>
                    <a:lnTo>
                      <a:pt x="34" y="120"/>
                    </a:lnTo>
                    <a:lnTo>
                      <a:pt x="34" y="117"/>
                    </a:lnTo>
                    <a:lnTo>
                      <a:pt x="34" y="113"/>
                    </a:lnTo>
                    <a:lnTo>
                      <a:pt x="33" y="107"/>
                    </a:lnTo>
                    <a:lnTo>
                      <a:pt x="33" y="103"/>
                    </a:lnTo>
                    <a:lnTo>
                      <a:pt x="33" y="99"/>
                    </a:lnTo>
                    <a:lnTo>
                      <a:pt x="33" y="98"/>
                    </a:lnTo>
                    <a:lnTo>
                      <a:pt x="33" y="97"/>
                    </a:lnTo>
                    <a:lnTo>
                      <a:pt x="33" y="96"/>
                    </a:lnTo>
                    <a:lnTo>
                      <a:pt x="33" y="93"/>
                    </a:lnTo>
                    <a:lnTo>
                      <a:pt x="33" y="90"/>
                    </a:lnTo>
                    <a:lnTo>
                      <a:pt x="33" y="84"/>
                    </a:lnTo>
                    <a:lnTo>
                      <a:pt x="33" y="81"/>
                    </a:lnTo>
                    <a:lnTo>
                      <a:pt x="34" y="81"/>
                    </a:lnTo>
                    <a:lnTo>
                      <a:pt x="35" y="81"/>
                    </a:lnTo>
                    <a:lnTo>
                      <a:pt x="38" y="81"/>
                    </a:lnTo>
                    <a:lnTo>
                      <a:pt x="40" y="81"/>
                    </a:lnTo>
                    <a:lnTo>
                      <a:pt x="42" y="81"/>
                    </a:lnTo>
                    <a:lnTo>
                      <a:pt x="44" y="81"/>
                    </a:lnTo>
                    <a:lnTo>
                      <a:pt x="49" y="81"/>
                    </a:lnTo>
                    <a:lnTo>
                      <a:pt x="51" y="81"/>
                    </a:lnTo>
                    <a:lnTo>
                      <a:pt x="54" y="81"/>
                    </a:lnTo>
                    <a:lnTo>
                      <a:pt x="58" y="81"/>
                    </a:lnTo>
                    <a:lnTo>
                      <a:pt x="61" y="81"/>
                    </a:lnTo>
                    <a:lnTo>
                      <a:pt x="63" y="81"/>
                    </a:lnTo>
                    <a:lnTo>
                      <a:pt x="68" y="81"/>
                    </a:lnTo>
                    <a:lnTo>
                      <a:pt x="70" y="81"/>
                    </a:lnTo>
                    <a:lnTo>
                      <a:pt x="72" y="81"/>
                    </a:lnTo>
                    <a:lnTo>
                      <a:pt x="75" y="81"/>
                    </a:lnTo>
                    <a:lnTo>
                      <a:pt x="77" y="81"/>
                    </a:lnTo>
                    <a:lnTo>
                      <a:pt x="79" y="81"/>
                    </a:lnTo>
                    <a:lnTo>
                      <a:pt x="80" y="81"/>
                    </a:lnTo>
                    <a:lnTo>
                      <a:pt x="86" y="81"/>
                    </a:lnTo>
                    <a:lnTo>
                      <a:pt x="89" y="81"/>
                    </a:lnTo>
                    <a:lnTo>
                      <a:pt x="90" y="81"/>
                    </a:lnTo>
                    <a:lnTo>
                      <a:pt x="96" y="81"/>
                    </a:lnTo>
                    <a:lnTo>
                      <a:pt x="98" y="81"/>
                    </a:lnTo>
                    <a:lnTo>
                      <a:pt x="99" y="81"/>
                    </a:lnTo>
                    <a:lnTo>
                      <a:pt x="105" y="81"/>
                    </a:lnTo>
                    <a:lnTo>
                      <a:pt x="107" y="81"/>
                    </a:lnTo>
                    <a:lnTo>
                      <a:pt x="108" y="81"/>
                    </a:lnTo>
                    <a:lnTo>
                      <a:pt x="110" y="81"/>
                    </a:lnTo>
                    <a:lnTo>
                      <a:pt x="111" y="81"/>
                    </a:lnTo>
                    <a:lnTo>
                      <a:pt x="112" y="81"/>
                    </a:lnTo>
                    <a:lnTo>
                      <a:pt x="113" y="79"/>
                    </a:lnTo>
                    <a:lnTo>
                      <a:pt x="114" y="79"/>
                    </a:lnTo>
                    <a:lnTo>
                      <a:pt x="118" y="79"/>
                    </a:lnTo>
                    <a:lnTo>
                      <a:pt x="120" y="79"/>
                    </a:lnTo>
                    <a:lnTo>
                      <a:pt x="122" y="79"/>
                    </a:lnTo>
                    <a:lnTo>
                      <a:pt x="125" y="79"/>
                    </a:lnTo>
                    <a:lnTo>
                      <a:pt x="126" y="79"/>
                    </a:lnTo>
                    <a:lnTo>
                      <a:pt x="126" y="78"/>
                    </a:lnTo>
                    <a:lnTo>
                      <a:pt x="126" y="76"/>
                    </a:lnTo>
                    <a:lnTo>
                      <a:pt x="126" y="75"/>
                    </a:lnTo>
                    <a:lnTo>
                      <a:pt x="126" y="74"/>
                    </a:lnTo>
                    <a:lnTo>
                      <a:pt x="126" y="72"/>
                    </a:lnTo>
                    <a:lnTo>
                      <a:pt x="126" y="71"/>
                    </a:lnTo>
                    <a:lnTo>
                      <a:pt x="126" y="68"/>
                    </a:lnTo>
                    <a:lnTo>
                      <a:pt x="126" y="61"/>
                    </a:lnTo>
                    <a:lnTo>
                      <a:pt x="126" y="60"/>
                    </a:lnTo>
                    <a:lnTo>
                      <a:pt x="126" y="56"/>
                    </a:lnTo>
                    <a:lnTo>
                      <a:pt x="126" y="55"/>
                    </a:lnTo>
                    <a:lnTo>
                      <a:pt x="126" y="53"/>
                    </a:lnTo>
                    <a:lnTo>
                      <a:pt x="126" y="51"/>
                    </a:lnTo>
                    <a:lnTo>
                      <a:pt x="126" y="49"/>
                    </a:lnTo>
                    <a:lnTo>
                      <a:pt x="125" y="44"/>
                    </a:lnTo>
                    <a:lnTo>
                      <a:pt x="125" y="42"/>
                    </a:lnTo>
                    <a:lnTo>
                      <a:pt x="125" y="41"/>
                    </a:lnTo>
                    <a:lnTo>
                      <a:pt x="125" y="40"/>
                    </a:lnTo>
                    <a:lnTo>
                      <a:pt x="125" y="34"/>
                    </a:lnTo>
                    <a:lnTo>
                      <a:pt x="125" y="33"/>
                    </a:lnTo>
                    <a:lnTo>
                      <a:pt x="125" y="30"/>
                    </a:lnTo>
                    <a:lnTo>
                      <a:pt x="125" y="25"/>
                    </a:lnTo>
                    <a:lnTo>
                      <a:pt x="125" y="23"/>
                    </a:lnTo>
                    <a:lnTo>
                      <a:pt x="127" y="23"/>
                    </a:lnTo>
                    <a:lnTo>
                      <a:pt x="132" y="23"/>
                    </a:lnTo>
                    <a:lnTo>
                      <a:pt x="134" y="23"/>
                    </a:lnTo>
                    <a:lnTo>
                      <a:pt x="136" y="23"/>
                    </a:lnTo>
                    <a:lnTo>
                      <a:pt x="138" y="23"/>
                    </a:lnTo>
                    <a:lnTo>
                      <a:pt x="139" y="22"/>
                    </a:lnTo>
                    <a:lnTo>
                      <a:pt x="140" y="22"/>
                    </a:lnTo>
                    <a:lnTo>
                      <a:pt x="142" y="22"/>
                    </a:lnTo>
                    <a:lnTo>
                      <a:pt x="143" y="22"/>
                    </a:lnTo>
                    <a:lnTo>
                      <a:pt x="145" y="22"/>
                    </a:lnTo>
                    <a:lnTo>
                      <a:pt x="148" y="22"/>
                    </a:lnTo>
                    <a:lnTo>
                      <a:pt x="149" y="22"/>
                    </a:lnTo>
                    <a:lnTo>
                      <a:pt x="152" y="22"/>
                    </a:lnTo>
                    <a:lnTo>
                      <a:pt x="153" y="22"/>
                    </a:lnTo>
                    <a:lnTo>
                      <a:pt x="155" y="22"/>
                    </a:lnTo>
                    <a:lnTo>
                      <a:pt x="161" y="22"/>
                    </a:lnTo>
                    <a:lnTo>
                      <a:pt x="162" y="22"/>
                    </a:lnTo>
                    <a:lnTo>
                      <a:pt x="162" y="21"/>
                    </a:lnTo>
                    <a:lnTo>
                      <a:pt x="162" y="20"/>
                    </a:lnTo>
                    <a:lnTo>
                      <a:pt x="162" y="19"/>
                    </a:lnTo>
                    <a:lnTo>
                      <a:pt x="162" y="18"/>
                    </a:lnTo>
                    <a:lnTo>
                      <a:pt x="162" y="16"/>
                    </a:lnTo>
                    <a:lnTo>
                      <a:pt x="162" y="12"/>
                    </a:lnTo>
                    <a:lnTo>
                      <a:pt x="162" y="11"/>
                    </a:lnTo>
                    <a:lnTo>
                      <a:pt x="162" y="9"/>
                    </a:lnTo>
                    <a:lnTo>
                      <a:pt x="162" y="7"/>
                    </a:lnTo>
                    <a:lnTo>
                      <a:pt x="162" y="6"/>
                    </a:lnTo>
                    <a:lnTo>
                      <a:pt x="161" y="4"/>
                    </a:lnTo>
                    <a:lnTo>
                      <a:pt x="161" y="2"/>
                    </a:lnTo>
                    <a:lnTo>
                      <a:pt x="162" y="2"/>
                    </a:lnTo>
                    <a:lnTo>
                      <a:pt x="163" y="2"/>
                    </a:lnTo>
                    <a:lnTo>
                      <a:pt x="164" y="2"/>
                    </a:lnTo>
                    <a:lnTo>
                      <a:pt x="168" y="2"/>
                    </a:lnTo>
                    <a:lnTo>
                      <a:pt x="171" y="2"/>
                    </a:lnTo>
                    <a:lnTo>
                      <a:pt x="174" y="2"/>
                    </a:lnTo>
                    <a:lnTo>
                      <a:pt x="175" y="2"/>
                    </a:lnTo>
                    <a:lnTo>
                      <a:pt x="178" y="2"/>
                    </a:lnTo>
                    <a:lnTo>
                      <a:pt x="181" y="2"/>
                    </a:lnTo>
                    <a:lnTo>
                      <a:pt x="183" y="2"/>
                    </a:lnTo>
                    <a:lnTo>
                      <a:pt x="188" y="1"/>
                    </a:lnTo>
                    <a:lnTo>
                      <a:pt x="189" y="1"/>
                    </a:lnTo>
                    <a:lnTo>
                      <a:pt x="191" y="1"/>
                    </a:lnTo>
                    <a:lnTo>
                      <a:pt x="196" y="1"/>
                    </a:lnTo>
                    <a:lnTo>
                      <a:pt x="198" y="1"/>
                    </a:lnTo>
                    <a:lnTo>
                      <a:pt x="199" y="1"/>
                    </a:lnTo>
                    <a:lnTo>
                      <a:pt x="201" y="1"/>
                    </a:lnTo>
                    <a:lnTo>
                      <a:pt x="204" y="1"/>
                    </a:lnTo>
                    <a:lnTo>
                      <a:pt x="205" y="1"/>
                    </a:lnTo>
                    <a:lnTo>
                      <a:pt x="206" y="1"/>
                    </a:lnTo>
                    <a:lnTo>
                      <a:pt x="208" y="1"/>
                    </a:lnTo>
                    <a:lnTo>
                      <a:pt x="210" y="0"/>
                    </a:lnTo>
                    <a:lnTo>
                      <a:pt x="2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</p:grpSp>
        <p:grpSp>
          <p:nvGrpSpPr>
            <p:cNvPr id="424" name="组合 423">
              <a:extLst>
                <a:ext uri="{FF2B5EF4-FFF2-40B4-BE49-F238E27FC236}">
                  <a16:creationId xmlns:a16="http://schemas.microsoft.com/office/drawing/2014/main" id="{D433226E-15E7-8D84-A41D-A2855D5205DA}"/>
                </a:ext>
              </a:extLst>
            </p:cNvPr>
            <p:cNvGrpSpPr/>
            <p:nvPr/>
          </p:nvGrpSpPr>
          <p:grpSpPr>
            <a:xfrm>
              <a:off x="4737546" y="1602631"/>
              <a:ext cx="2333030" cy="2390061"/>
              <a:chOff x="4737546" y="1602631"/>
              <a:chExt cx="2333030" cy="2390061"/>
            </a:xfrm>
          </p:grpSpPr>
          <p:sp>
            <p:nvSpPr>
              <p:cNvPr id="425" name="Rectangle 111">
                <a:extLst>
                  <a:ext uri="{FF2B5EF4-FFF2-40B4-BE49-F238E27FC236}">
                    <a16:creationId xmlns:a16="http://schemas.microsoft.com/office/drawing/2014/main" id="{70CADDF5-9148-398A-37B3-8E891A82F1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2959" y="1799481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26" name="Rectangle 112">
                <a:extLst>
                  <a:ext uri="{FF2B5EF4-FFF2-40B4-BE49-F238E27FC236}">
                    <a16:creationId xmlns:a16="http://schemas.microsoft.com/office/drawing/2014/main" id="{B858A998-50DB-1B5C-2EEA-67A1839B9D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0971" y="3663206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27" name="Rectangle 113">
                <a:extLst>
                  <a:ext uri="{FF2B5EF4-FFF2-40B4-BE49-F238E27FC236}">
                    <a16:creationId xmlns:a16="http://schemas.microsoft.com/office/drawing/2014/main" id="{ED06D589-173B-AD5C-E255-40AD9EA0B5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7984" y="2829769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28" name="Rectangle 114">
                <a:extLst>
                  <a:ext uri="{FF2B5EF4-FFF2-40B4-BE49-F238E27FC236}">
                    <a16:creationId xmlns:a16="http://schemas.microsoft.com/office/drawing/2014/main" id="{F1F31BB5-09A1-C5B8-C057-06E24B413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7546" y="3506044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29" name="Rectangle 115">
                <a:extLst>
                  <a:ext uri="{FF2B5EF4-FFF2-40B4-BE49-F238E27FC236}">
                    <a16:creationId xmlns:a16="http://schemas.microsoft.com/office/drawing/2014/main" id="{EB3D6187-2F16-2563-989A-D6AFCD769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5609" y="2274144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30" name="Rectangle 116">
                <a:extLst>
                  <a:ext uri="{FF2B5EF4-FFF2-40B4-BE49-F238E27FC236}">
                    <a16:creationId xmlns:a16="http://schemas.microsoft.com/office/drawing/2014/main" id="{3B7E03FC-D058-0425-226B-3042A9F18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8834" y="2285256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31" name="Rectangle 117">
                <a:extLst>
                  <a:ext uri="{FF2B5EF4-FFF2-40B4-BE49-F238E27FC236}">
                    <a16:creationId xmlns:a16="http://schemas.microsoft.com/office/drawing/2014/main" id="{706F3A79-6DAD-9951-6567-BE0C5A306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9296" y="2818656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32" name="Rectangle 118">
                <a:extLst>
                  <a:ext uri="{FF2B5EF4-FFF2-40B4-BE49-F238E27FC236}">
                    <a16:creationId xmlns:a16="http://schemas.microsoft.com/office/drawing/2014/main" id="{E0EEC58E-94B0-FD94-86C5-1B3AB3D205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5246" y="2463056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33" name="Rectangle 119">
                <a:extLst>
                  <a:ext uri="{FF2B5EF4-FFF2-40B4-BE49-F238E27FC236}">
                    <a16:creationId xmlns:a16="http://schemas.microsoft.com/office/drawing/2014/main" id="{8DFBE42E-F3DE-67E3-03D5-BF91B46662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0934" y="3869581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34" name="Rectangle 120">
                <a:extLst>
                  <a:ext uri="{FF2B5EF4-FFF2-40B4-BE49-F238E27FC236}">
                    <a16:creationId xmlns:a16="http://schemas.microsoft.com/office/drawing/2014/main" id="{8B295C82-28D6-4297-CCD5-C6BDBA1944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8371" y="3034556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35" name="Rectangle 121">
                <a:extLst>
                  <a:ext uri="{FF2B5EF4-FFF2-40B4-BE49-F238E27FC236}">
                    <a16:creationId xmlns:a16="http://schemas.microsoft.com/office/drawing/2014/main" id="{AE641A06-ACA7-F6C4-743D-CC9044BF5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1309" y="3207594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36" name="Rectangle 122">
                <a:extLst>
                  <a:ext uri="{FF2B5EF4-FFF2-40B4-BE49-F238E27FC236}">
                    <a16:creationId xmlns:a16="http://schemas.microsoft.com/office/drawing/2014/main" id="{9C7B07EB-5E1C-960A-CB99-A73F8D2C18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5034" y="2397969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37" name="Rectangle 123">
                <a:extLst>
                  <a:ext uri="{FF2B5EF4-FFF2-40B4-BE49-F238E27FC236}">
                    <a16:creationId xmlns:a16="http://schemas.microsoft.com/office/drawing/2014/main" id="{28E81FB1-4DCC-6ED1-CA55-E72238CA5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2034" y="1602631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38" name="Rectangle 124">
                <a:extLst>
                  <a:ext uri="{FF2B5EF4-FFF2-40B4-BE49-F238E27FC236}">
                    <a16:creationId xmlns:a16="http://schemas.microsoft.com/office/drawing/2014/main" id="{C5D9DD53-6C10-7E73-D142-F12FCFF200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4984" y="3844181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226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463B08-C7A0-0C20-4493-B22982396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Nevada State Legislative Districts</a:t>
            </a:r>
            <a:endParaRPr lang="zh-CN" altLang="en-US" dirty="0"/>
          </a:p>
        </p:txBody>
      </p:sp>
      <p:grpSp>
        <p:nvGrpSpPr>
          <p:cNvPr id="570" name="组合 569">
            <a:extLst>
              <a:ext uri="{FF2B5EF4-FFF2-40B4-BE49-F238E27FC236}">
                <a16:creationId xmlns:a16="http://schemas.microsoft.com/office/drawing/2014/main" id="{E0E9A4EC-0044-DE33-1B90-19F4044CD87C}"/>
              </a:ext>
            </a:extLst>
          </p:cNvPr>
          <p:cNvGrpSpPr/>
          <p:nvPr/>
        </p:nvGrpSpPr>
        <p:grpSpPr>
          <a:xfrm>
            <a:off x="2367635" y="1123303"/>
            <a:ext cx="2574387" cy="3824711"/>
            <a:chOff x="2367635" y="1123303"/>
            <a:chExt cx="2574387" cy="3824711"/>
          </a:xfrm>
        </p:grpSpPr>
        <p:sp>
          <p:nvSpPr>
            <p:cNvPr id="446" name="Freeform 23">
              <a:extLst>
                <a:ext uri="{FF2B5EF4-FFF2-40B4-BE49-F238E27FC236}">
                  <a16:creationId xmlns:a16="http://schemas.microsoft.com/office/drawing/2014/main" id="{A4F7241C-72F9-3CDC-AD5B-2A718D257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3494" y="3939739"/>
              <a:ext cx="498528" cy="479291"/>
            </a:xfrm>
            <a:custGeom>
              <a:avLst/>
              <a:gdLst>
                <a:gd name="T0" fmla="*/ 13 w 311"/>
                <a:gd name="T1" fmla="*/ 179 h 299"/>
                <a:gd name="T2" fmla="*/ 23 w 311"/>
                <a:gd name="T3" fmla="*/ 169 h 299"/>
                <a:gd name="T4" fmla="*/ 14 w 311"/>
                <a:gd name="T5" fmla="*/ 158 h 299"/>
                <a:gd name="T6" fmla="*/ 6 w 311"/>
                <a:gd name="T7" fmla="*/ 149 h 299"/>
                <a:gd name="T8" fmla="*/ 10 w 311"/>
                <a:gd name="T9" fmla="*/ 138 h 299"/>
                <a:gd name="T10" fmla="*/ 18 w 311"/>
                <a:gd name="T11" fmla="*/ 128 h 299"/>
                <a:gd name="T12" fmla="*/ 60 w 311"/>
                <a:gd name="T13" fmla="*/ 125 h 299"/>
                <a:gd name="T14" fmla="*/ 82 w 311"/>
                <a:gd name="T15" fmla="*/ 101 h 299"/>
                <a:gd name="T16" fmla="*/ 79 w 311"/>
                <a:gd name="T17" fmla="*/ 31 h 299"/>
                <a:gd name="T18" fmla="*/ 87 w 311"/>
                <a:gd name="T19" fmla="*/ 1 h 299"/>
                <a:gd name="T20" fmla="*/ 117 w 311"/>
                <a:gd name="T21" fmla="*/ 4 h 299"/>
                <a:gd name="T22" fmla="*/ 151 w 311"/>
                <a:gd name="T23" fmla="*/ 3 h 299"/>
                <a:gd name="T24" fmla="*/ 180 w 311"/>
                <a:gd name="T25" fmla="*/ 3 h 299"/>
                <a:gd name="T26" fmla="*/ 217 w 311"/>
                <a:gd name="T27" fmla="*/ 2 h 299"/>
                <a:gd name="T28" fmla="*/ 250 w 311"/>
                <a:gd name="T29" fmla="*/ 1 h 299"/>
                <a:gd name="T30" fmla="*/ 271 w 311"/>
                <a:gd name="T31" fmla="*/ 1 h 299"/>
                <a:gd name="T32" fmla="*/ 297 w 311"/>
                <a:gd name="T33" fmla="*/ 0 h 299"/>
                <a:gd name="T34" fmla="*/ 304 w 311"/>
                <a:gd name="T35" fmla="*/ 14 h 299"/>
                <a:gd name="T36" fmla="*/ 305 w 311"/>
                <a:gd name="T37" fmla="*/ 37 h 299"/>
                <a:gd name="T38" fmla="*/ 306 w 311"/>
                <a:gd name="T39" fmla="*/ 73 h 299"/>
                <a:gd name="T40" fmla="*/ 307 w 311"/>
                <a:gd name="T41" fmla="*/ 97 h 299"/>
                <a:gd name="T42" fmla="*/ 308 w 311"/>
                <a:gd name="T43" fmla="*/ 120 h 299"/>
                <a:gd name="T44" fmla="*/ 310 w 311"/>
                <a:gd name="T45" fmla="*/ 159 h 299"/>
                <a:gd name="T46" fmla="*/ 310 w 311"/>
                <a:gd name="T47" fmla="*/ 188 h 299"/>
                <a:gd name="T48" fmla="*/ 311 w 311"/>
                <a:gd name="T49" fmla="*/ 210 h 299"/>
                <a:gd name="T50" fmla="*/ 306 w 311"/>
                <a:gd name="T51" fmla="*/ 225 h 299"/>
                <a:gd name="T52" fmla="*/ 298 w 311"/>
                <a:gd name="T53" fmla="*/ 245 h 299"/>
                <a:gd name="T54" fmla="*/ 293 w 311"/>
                <a:gd name="T55" fmla="*/ 255 h 299"/>
                <a:gd name="T56" fmla="*/ 287 w 311"/>
                <a:gd name="T57" fmla="*/ 271 h 299"/>
                <a:gd name="T58" fmla="*/ 277 w 311"/>
                <a:gd name="T59" fmla="*/ 278 h 299"/>
                <a:gd name="T60" fmla="*/ 262 w 311"/>
                <a:gd name="T61" fmla="*/ 283 h 299"/>
                <a:gd name="T62" fmla="*/ 249 w 311"/>
                <a:gd name="T63" fmla="*/ 272 h 299"/>
                <a:gd name="T64" fmla="*/ 240 w 311"/>
                <a:gd name="T65" fmla="*/ 264 h 299"/>
                <a:gd name="T66" fmla="*/ 231 w 311"/>
                <a:gd name="T67" fmla="*/ 252 h 299"/>
                <a:gd name="T68" fmla="*/ 219 w 311"/>
                <a:gd name="T69" fmla="*/ 240 h 299"/>
                <a:gd name="T70" fmla="*/ 201 w 311"/>
                <a:gd name="T71" fmla="*/ 246 h 299"/>
                <a:gd name="T72" fmla="*/ 184 w 311"/>
                <a:gd name="T73" fmla="*/ 244 h 299"/>
                <a:gd name="T74" fmla="*/ 172 w 311"/>
                <a:gd name="T75" fmla="*/ 238 h 299"/>
                <a:gd name="T76" fmla="*/ 155 w 311"/>
                <a:gd name="T77" fmla="*/ 245 h 299"/>
                <a:gd name="T78" fmla="*/ 142 w 311"/>
                <a:gd name="T79" fmla="*/ 250 h 299"/>
                <a:gd name="T80" fmla="*/ 127 w 311"/>
                <a:gd name="T81" fmla="*/ 254 h 299"/>
                <a:gd name="T82" fmla="*/ 120 w 311"/>
                <a:gd name="T83" fmla="*/ 268 h 299"/>
                <a:gd name="T84" fmla="*/ 126 w 311"/>
                <a:gd name="T85" fmla="*/ 282 h 299"/>
                <a:gd name="T86" fmla="*/ 115 w 311"/>
                <a:gd name="T87" fmla="*/ 287 h 299"/>
                <a:gd name="T88" fmla="*/ 100 w 311"/>
                <a:gd name="T89" fmla="*/ 289 h 299"/>
                <a:gd name="T90" fmla="*/ 83 w 311"/>
                <a:gd name="T91" fmla="*/ 290 h 299"/>
                <a:gd name="T92" fmla="*/ 71 w 311"/>
                <a:gd name="T93" fmla="*/ 297 h 299"/>
                <a:gd name="T94" fmla="*/ 53 w 311"/>
                <a:gd name="T95" fmla="*/ 292 h 299"/>
                <a:gd name="T96" fmla="*/ 59 w 311"/>
                <a:gd name="T97" fmla="*/ 287 h 299"/>
                <a:gd name="T98" fmla="*/ 60 w 311"/>
                <a:gd name="T99" fmla="*/ 270 h 299"/>
                <a:gd name="T100" fmla="*/ 72 w 311"/>
                <a:gd name="T101" fmla="*/ 262 h 299"/>
                <a:gd name="T102" fmla="*/ 75 w 311"/>
                <a:gd name="T103" fmla="*/ 248 h 299"/>
                <a:gd name="T104" fmla="*/ 78 w 311"/>
                <a:gd name="T105" fmla="*/ 238 h 299"/>
                <a:gd name="T106" fmla="*/ 71 w 311"/>
                <a:gd name="T107" fmla="*/ 227 h 299"/>
                <a:gd name="T108" fmla="*/ 58 w 311"/>
                <a:gd name="T109" fmla="*/ 222 h 299"/>
                <a:gd name="T110" fmla="*/ 46 w 311"/>
                <a:gd name="T111" fmla="*/ 224 h 299"/>
                <a:gd name="T112" fmla="*/ 42 w 311"/>
                <a:gd name="T113" fmla="*/ 211 h 299"/>
                <a:gd name="T114" fmla="*/ 42 w 311"/>
                <a:gd name="T115" fmla="*/ 197 h 299"/>
                <a:gd name="T116" fmla="*/ 28 w 311"/>
                <a:gd name="T117" fmla="*/ 194 h 299"/>
                <a:gd name="T118" fmla="*/ 10 w 311"/>
                <a:gd name="T119" fmla="*/ 194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1" h="299">
                  <a:moveTo>
                    <a:pt x="0" y="189"/>
                  </a:moveTo>
                  <a:lnTo>
                    <a:pt x="0" y="188"/>
                  </a:lnTo>
                  <a:lnTo>
                    <a:pt x="0" y="186"/>
                  </a:lnTo>
                  <a:lnTo>
                    <a:pt x="0" y="183"/>
                  </a:lnTo>
                  <a:lnTo>
                    <a:pt x="0" y="179"/>
                  </a:lnTo>
                  <a:lnTo>
                    <a:pt x="1" y="179"/>
                  </a:lnTo>
                  <a:lnTo>
                    <a:pt x="2" y="179"/>
                  </a:lnTo>
                  <a:lnTo>
                    <a:pt x="3" y="179"/>
                  </a:lnTo>
                  <a:lnTo>
                    <a:pt x="4" y="179"/>
                  </a:lnTo>
                  <a:lnTo>
                    <a:pt x="5" y="179"/>
                  </a:lnTo>
                  <a:lnTo>
                    <a:pt x="6" y="179"/>
                  </a:lnTo>
                  <a:lnTo>
                    <a:pt x="7" y="179"/>
                  </a:lnTo>
                  <a:lnTo>
                    <a:pt x="8" y="179"/>
                  </a:lnTo>
                  <a:lnTo>
                    <a:pt x="9" y="179"/>
                  </a:lnTo>
                  <a:lnTo>
                    <a:pt x="10" y="179"/>
                  </a:lnTo>
                  <a:lnTo>
                    <a:pt x="11" y="179"/>
                  </a:lnTo>
                  <a:lnTo>
                    <a:pt x="13" y="179"/>
                  </a:lnTo>
                  <a:lnTo>
                    <a:pt x="14" y="179"/>
                  </a:lnTo>
                  <a:lnTo>
                    <a:pt x="15" y="179"/>
                  </a:lnTo>
                  <a:lnTo>
                    <a:pt x="16" y="179"/>
                  </a:lnTo>
                  <a:lnTo>
                    <a:pt x="19" y="178"/>
                  </a:lnTo>
                  <a:lnTo>
                    <a:pt x="20" y="178"/>
                  </a:lnTo>
                  <a:lnTo>
                    <a:pt x="25" y="178"/>
                  </a:lnTo>
                  <a:lnTo>
                    <a:pt x="25" y="177"/>
                  </a:lnTo>
                  <a:lnTo>
                    <a:pt x="25" y="176"/>
                  </a:lnTo>
                  <a:lnTo>
                    <a:pt x="25" y="175"/>
                  </a:lnTo>
                  <a:lnTo>
                    <a:pt x="25" y="174"/>
                  </a:lnTo>
                  <a:lnTo>
                    <a:pt x="25" y="173"/>
                  </a:lnTo>
                  <a:lnTo>
                    <a:pt x="24" y="173"/>
                  </a:lnTo>
                  <a:lnTo>
                    <a:pt x="24" y="172"/>
                  </a:lnTo>
                  <a:lnTo>
                    <a:pt x="23" y="172"/>
                  </a:lnTo>
                  <a:lnTo>
                    <a:pt x="23" y="171"/>
                  </a:lnTo>
                  <a:lnTo>
                    <a:pt x="23" y="170"/>
                  </a:lnTo>
                  <a:lnTo>
                    <a:pt x="23" y="169"/>
                  </a:lnTo>
                  <a:lnTo>
                    <a:pt x="23" y="168"/>
                  </a:lnTo>
                  <a:lnTo>
                    <a:pt x="23" y="167"/>
                  </a:lnTo>
                  <a:lnTo>
                    <a:pt x="22" y="167"/>
                  </a:lnTo>
                  <a:lnTo>
                    <a:pt x="21" y="167"/>
                  </a:lnTo>
                  <a:lnTo>
                    <a:pt x="21" y="166"/>
                  </a:lnTo>
                  <a:lnTo>
                    <a:pt x="20" y="166"/>
                  </a:lnTo>
                  <a:lnTo>
                    <a:pt x="20" y="165"/>
                  </a:lnTo>
                  <a:lnTo>
                    <a:pt x="19" y="164"/>
                  </a:lnTo>
                  <a:lnTo>
                    <a:pt x="18" y="163"/>
                  </a:lnTo>
                  <a:lnTo>
                    <a:pt x="17" y="163"/>
                  </a:lnTo>
                  <a:lnTo>
                    <a:pt x="17" y="161"/>
                  </a:lnTo>
                  <a:lnTo>
                    <a:pt x="16" y="161"/>
                  </a:lnTo>
                  <a:lnTo>
                    <a:pt x="16" y="160"/>
                  </a:lnTo>
                  <a:lnTo>
                    <a:pt x="15" y="160"/>
                  </a:lnTo>
                  <a:lnTo>
                    <a:pt x="15" y="159"/>
                  </a:lnTo>
                  <a:lnTo>
                    <a:pt x="15" y="158"/>
                  </a:lnTo>
                  <a:lnTo>
                    <a:pt x="14" y="158"/>
                  </a:lnTo>
                  <a:lnTo>
                    <a:pt x="14" y="157"/>
                  </a:lnTo>
                  <a:lnTo>
                    <a:pt x="13" y="156"/>
                  </a:lnTo>
                  <a:lnTo>
                    <a:pt x="13" y="155"/>
                  </a:lnTo>
                  <a:lnTo>
                    <a:pt x="11" y="155"/>
                  </a:lnTo>
                  <a:lnTo>
                    <a:pt x="10" y="155"/>
                  </a:lnTo>
                  <a:lnTo>
                    <a:pt x="10" y="154"/>
                  </a:lnTo>
                  <a:lnTo>
                    <a:pt x="9" y="154"/>
                  </a:lnTo>
                  <a:lnTo>
                    <a:pt x="9" y="153"/>
                  </a:lnTo>
                  <a:lnTo>
                    <a:pt x="9" y="152"/>
                  </a:lnTo>
                  <a:lnTo>
                    <a:pt x="8" y="152"/>
                  </a:lnTo>
                  <a:lnTo>
                    <a:pt x="8" y="151"/>
                  </a:lnTo>
                  <a:lnTo>
                    <a:pt x="7" y="151"/>
                  </a:lnTo>
                  <a:lnTo>
                    <a:pt x="7" y="150"/>
                  </a:lnTo>
                  <a:lnTo>
                    <a:pt x="8" y="150"/>
                  </a:lnTo>
                  <a:lnTo>
                    <a:pt x="7" y="150"/>
                  </a:lnTo>
                  <a:lnTo>
                    <a:pt x="7" y="149"/>
                  </a:lnTo>
                  <a:lnTo>
                    <a:pt x="6" y="149"/>
                  </a:lnTo>
                  <a:lnTo>
                    <a:pt x="6" y="148"/>
                  </a:lnTo>
                  <a:lnTo>
                    <a:pt x="5" y="148"/>
                  </a:lnTo>
                  <a:lnTo>
                    <a:pt x="5" y="147"/>
                  </a:lnTo>
                  <a:lnTo>
                    <a:pt x="4" y="147"/>
                  </a:lnTo>
                  <a:lnTo>
                    <a:pt x="4" y="146"/>
                  </a:lnTo>
                  <a:lnTo>
                    <a:pt x="5" y="145"/>
                  </a:lnTo>
                  <a:lnTo>
                    <a:pt x="6" y="144"/>
                  </a:lnTo>
                  <a:lnTo>
                    <a:pt x="6" y="143"/>
                  </a:lnTo>
                  <a:lnTo>
                    <a:pt x="6" y="142"/>
                  </a:lnTo>
                  <a:lnTo>
                    <a:pt x="7" y="142"/>
                  </a:lnTo>
                  <a:lnTo>
                    <a:pt x="7" y="141"/>
                  </a:lnTo>
                  <a:lnTo>
                    <a:pt x="8" y="141"/>
                  </a:lnTo>
                  <a:lnTo>
                    <a:pt x="8" y="140"/>
                  </a:lnTo>
                  <a:lnTo>
                    <a:pt x="8" y="139"/>
                  </a:lnTo>
                  <a:lnTo>
                    <a:pt x="9" y="139"/>
                  </a:lnTo>
                  <a:lnTo>
                    <a:pt x="9" y="138"/>
                  </a:lnTo>
                  <a:lnTo>
                    <a:pt x="10" y="138"/>
                  </a:lnTo>
                  <a:lnTo>
                    <a:pt x="11" y="138"/>
                  </a:lnTo>
                  <a:lnTo>
                    <a:pt x="11" y="137"/>
                  </a:lnTo>
                  <a:lnTo>
                    <a:pt x="13" y="137"/>
                  </a:lnTo>
                  <a:lnTo>
                    <a:pt x="13" y="136"/>
                  </a:lnTo>
                  <a:lnTo>
                    <a:pt x="13" y="135"/>
                  </a:lnTo>
                  <a:lnTo>
                    <a:pt x="14" y="135"/>
                  </a:lnTo>
                  <a:lnTo>
                    <a:pt x="13" y="135"/>
                  </a:lnTo>
                  <a:lnTo>
                    <a:pt x="14" y="133"/>
                  </a:lnTo>
                  <a:lnTo>
                    <a:pt x="14" y="132"/>
                  </a:lnTo>
                  <a:lnTo>
                    <a:pt x="14" y="131"/>
                  </a:lnTo>
                  <a:lnTo>
                    <a:pt x="15" y="131"/>
                  </a:lnTo>
                  <a:lnTo>
                    <a:pt x="15" y="130"/>
                  </a:lnTo>
                  <a:lnTo>
                    <a:pt x="15" y="129"/>
                  </a:lnTo>
                  <a:lnTo>
                    <a:pt x="16" y="129"/>
                  </a:lnTo>
                  <a:lnTo>
                    <a:pt x="17" y="129"/>
                  </a:lnTo>
                  <a:lnTo>
                    <a:pt x="18" y="129"/>
                  </a:lnTo>
                  <a:lnTo>
                    <a:pt x="18" y="128"/>
                  </a:lnTo>
                  <a:lnTo>
                    <a:pt x="18" y="127"/>
                  </a:lnTo>
                  <a:lnTo>
                    <a:pt x="19" y="127"/>
                  </a:lnTo>
                  <a:lnTo>
                    <a:pt x="19" y="126"/>
                  </a:lnTo>
                  <a:lnTo>
                    <a:pt x="19" y="125"/>
                  </a:lnTo>
                  <a:lnTo>
                    <a:pt x="22" y="125"/>
                  </a:lnTo>
                  <a:lnTo>
                    <a:pt x="29" y="125"/>
                  </a:lnTo>
                  <a:lnTo>
                    <a:pt x="32" y="125"/>
                  </a:lnTo>
                  <a:lnTo>
                    <a:pt x="42" y="125"/>
                  </a:lnTo>
                  <a:lnTo>
                    <a:pt x="50" y="125"/>
                  </a:lnTo>
                  <a:lnTo>
                    <a:pt x="53" y="125"/>
                  </a:lnTo>
                  <a:lnTo>
                    <a:pt x="53" y="126"/>
                  </a:lnTo>
                  <a:lnTo>
                    <a:pt x="54" y="126"/>
                  </a:lnTo>
                  <a:lnTo>
                    <a:pt x="55" y="127"/>
                  </a:lnTo>
                  <a:lnTo>
                    <a:pt x="57" y="127"/>
                  </a:lnTo>
                  <a:lnTo>
                    <a:pt x="59" y="127"/>
                  </a:lnTo>
                  <a:lnTo>
                    <a:pt x="59" y="126"/>
                  </a:lnTo>
                  <a:lnTo>
                    <a:pt x="60" y="125"/>
                  </a:lnTo>
                  <a:lnTo>
                    <a:pt x="67" y="124"/>
                  </a:lnTo>
                  <a:lnTo>
                    <a:pt x="69" y="124"/>
                  </a:lnTo>
                  <a:lnTo>
                    <a:pt x="75" y="124"/>
                  </a:lnTo>
                  <a:lnTo>
                    <a:pt x="81" y="124"/>
                  </a:lnTo>
                  <a:lnTo>
                    <a:pt x="82" y="124"/>
                  </a:lnTo>
                  <a:lnTo>
                    <a:pt x="82" y="121"/>
                  </a:lnTo>
                  <a:lnTo>
                    <a:pt x="82" y="118"/>
                  </a:lnTo>
                  <a:lnTo>
                    <a:pt x="82" y="117"/>
                  </a:lnTo>
                  <a:lnTo>
                    <a:pt x="82" y="116"/>
                  </a:lnTo>
                  <a:lnTo>
                    <a:pt x="82" y="113"/>
                  </a:lnTo>
                  <a:lnTo>
                    <a:pt x="82" y="112"/>
                  </a:lnTo>
                  <a:lnTo>
                    <a:pt x="82" y="109"/>
                  </a:lnTo>
                  <a:lnTo>
                    <a:pt x="82" y="105"/>
                  </a:lnTo>
                  <a:lnTo>
                    <a:pt x="82" y="104"/>
                  </a:lnTo>
                  <a:lnTo>
                    <a:pt x="82" y="103"/>
                  </a:lnTo>
                  <a:lnTo>
                    <a:pt x="82" y="102"/>
                  </a:lnTo>
                  <a:lnTo>
                    <a:pt x="82" y="101"/>
                  </a:lnTo>
                  <a:lnTo>
                    <a:pt x="82" y="100"/>
                  </a:lnTo>
                  <a:lnTo>
                    <a:pt x="82" y="99"/>
                  </a:lnTo>
                  <a:lnTo>
                    <a:pt x="82" y="96"/>
                  </a:lnTo>
                  <a:lnTo>
                    <a:pt x="82" y="95"/>
                  </a:lnTo>
                  <a:lnTo>
                    <a:pt x="81" y="80"/>
                  </a:lnTo>
                  <a:lnTo>
                    <a:pt x="81" y="76"/>
                  </a:lnTo>
                  <a:lnTo>
                    <a:pt x="81" y="68"/>
                  </a:lnTo>
                  <a:lnTo>
                    <a:pt x="81" y="59"/>
                  </a:lnTo>
                  <a:lnTo>
                    <a:pt x="80" y="55"/>
                  </a:lnTo>
                  <a:lnTo>
                    <a:pt x="80" y="50"/>
                  </a:lnTo>
                  <a:lnTo>
                    <a:pt x="80" y="45"/>
                  </a:lnTo>
                  <a:lnTo>
                    <a:pt x="80" y="42"/>
                  </a:lnTo>
                  <a:lnTo>
                    <a:pt x="80" y="41"/>
                  </a:lnTo>
                  <a:lnTo>
                    <a:pt x="80" y="37"/>
                  </a:lnTo>
                  <a:lnTo>
                    <a:pt x="80" y="35"/>
                  </a:lnTo>
                  <a:lnTo>
                    <a:pt x="80" y="31"/>
                  </a:lnTo>
                  <a:lnTo>
                    <a:pt x="79" y="31"/>
                  </a:lnTo>
                  <a:lnTo>
                    <a:pt x="79" y="30"/>
                  </a:lnTo>
                  <a:lnTo>
                    <a:pt x="79" y="24"/>
                  </a:lnTo>
                  <a:lnTo>
                    <a:pt x="79" y="23"/>
                  </a:lnTo>
                  <a:lnTo>
                    <a:pt x="79" y="20"/>
                  </a:lnTo>
                  <a:lnTo>
                    <a:pt x="79" y="17"/>
                  </a:lnTo>
                  <a:lnTo>
                    <a:pt x="79" y="15"/>
                  </a:lnTo>
                  <a:lnTo>
                    <a:pt x="79" y="14"/>
                  </a:lnTo>
                  <a:lnTo>
                    <a:pt x="79" y="12"/>
                  </a:lnTo>
                  <a:lnTo>
                    <a:pt x="79" y="11"/>
                  </a:lnTo>
                  <a:lnTo>
                    <a:pt x="79" y="8"/>
                  </a:lnTo>
                  <a:lnTo>
                    <a:pt x="79" y="6"/>
                  </a:lnTo>
                  <a:lnTo>
                    <a:pt x="79" y="2"/>
                  </a:lnTo>
                  <a:lnTo>
                    <a:pt x="80" y="2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6" y="1"/>
                  </a:lnTo>
                  <a:lnTo>
                    <a:pt x="87" y="1"/>
                  </a:lnTo>
                  <a:lnTo>
                    <a:pt x="89" y="1"/>
                  </a:lnTo>
                  <a:lnTo>
                    <a:pt x="93" y="1"/>
                  </a:lnTo>
                  <a:lnTo>
                    <a:pt x="94" y="1"/>
                  </a:lnTo>
                  <a:lnTo>
                    <a:pt x="98" y="1"/>
                  </a:lnTo>
                  <a:lnTo>
                    <a:pt x="99" y="1"/>
                  </a:lnTo>
                  <a:lnTo>
                    <a:pt x="101" y="1"/>
                  </a:lnTo>
                  <a:lnTo>
                    <a:pt x="103" y="1"/>
                  </a:lnTo>
                  <a:lnTo>
                    <a:pt x="104" y="1"/>
                  </a:lnTo>
                  <a:lnTo>
                    <a:pt x="105" y="1"/>
                  </a:lnTo>
                  <a:lnTo>
                    <a:pt x="109" y="1"/>
                  </a:lnTo>
                  <a:lnTo>
                    <a:pt x="109" y="2"/>
                  </a:lnTo>
                  <a:lnTo>
                    <a:pt x="109" y="3"/>
                  </a:lnTo>
                  <a:lnTo>
                    <a:pt x="109" y="4"/>
                  </a:lnTo>
                  <a:lnTo>
                    <a:pt x="110" y="4"/>
                  </a:lnTo>
                  <a:lnTo>
                    <a:pt x="111" y="4"/>
                  </a:lnTo>
                  <a:lnTo>
                    <a:pt x="113" y="4"/>
                  </a:lnTo>
                  <a:lnTo>
                    <a:pt x="117" y="4"/>
                  </a:lnTo>
                  <a:lnTo>
                    <a:pt x="118" y="4"/>
                  </a:lnTo>
                  <a:lnTo>
                    <a:pt x="121" y="4"/>
                  </a:lnTo>
                  <a:lnTo>
                    <a:pt x="122" y="4"/>
                  </a:lnTo>
                  <a:lnTo>
                    <a:pt x="123" y="4"/>
                  </a:lnTo>
                  <a:lnTo>
                    <a:pt x="127" y="4"/>
                  </a:lnTo>
                  <a:lnTo>
                    <a:pt x="128" y="4"/>
                  </a:lnTo>
                  <a:lnTo>
                    <a:pt x="129" y="4"/>
                  </a:lnTo>
                  <a:lnTo>
                    <a:pt x="132" y="4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38" y="4"/>
                  </a:lnTo>
                  <a:lnTo>
                    <a:pt x="139" y="4"/>
                  </a:lnTo>
                  <a:lnTo>
                    <a:pt x="140" y="4"/>
                  </a:lnTo>
                  <a:lnTo>
                    <a:pt x="144" y="4"/>
                  </a:lnTo>
                  <a:lnTo>
                    <a:pt x="145" y="4"/>
                  </a:lnTo>
                  <a:lnTo>
                    <a:pt x="149" y="3"/>
                  </a:lnTo>
                  <a:lnTo>
                    <a:pt x="151" y="3"/>
                  </a:lnTo>
                  <a:lnTo>
                    <a:pt x="154" y="3"/>
                  </a:lnTo>
                  <a:lnTo>
                    <a:pt x="158" y="3"/>
                  </a:lnTo>
                  <a:lnTo>
                    <a:pt x="160" y="3"/>
                  </a:lnTo>
                  <a:lnTo>
                    <a:pt x="161" y="3"/>
                  </a:lnTo>
                  <a:lnTo>
                    <a:pt x="162" y="3"/>
                  </a:lnTo>
                  <a:lnTo>
                    <a:pt x="164" y="3"/>
                  </a:lnTo>
                  <a:lnTo>
                    <a:pt x="165" y="3"/>
                  </a:lnTo>
                  <a:lnTo>
                    <a:pt x="166" y="3"/>
                  </a:lnTo>
                  <a:lnTo>
                    <a:pt x="167" y="3"/>
                  </a:lnTo>
                  <a:lnTo>
                    <a:pt x="169" y="3"/>
                  </a:lnTo>
                  <a:lnTo>
                    <a:pt x="171" y="3"/>
                  </a:lnTo>
                  <a:lnTo>
                    <a:pt x="175" y="3"/>
                  </a:lnTo>
                  <a:lnTo>
                    <a:pt x="176" y="3"/>
                  </a:lnTo>
                  <a:lnTo>
                    <a:pt x="177" y="3"/>
                  </a:lnTo>
                  <a:lnTo>
                    <a:pt x="178" y="3"/>
                  </a:lnTo>
                  <a:lnTo>
                    <a:pt x="179" y="3"/>
                  </a:lnTo>
                  <a:lnTo>
                    <a:pt x="180" y="3"/>
                  </a:lnTo>
                  <a:lnTo>
                    <a:pt x="182" y="3"/>
                  </a:lnTo>
                  <a:lnTo>
                    <a:pt x="194" y="2"/>
                  </a:lnTo>
                  <a:lnTo>
                    <a:pt x="195" y="2"/>
                  </a:lnTo>
                  <a:lnTo>
                    <a:pt x="198" y="2"/>
                  </a:lnTo>
                  <a:lnTo>
                    <a:pt x="199" y="2"/>
                  </a:lnTo>
                  <a:lnTo>
                    <a:pt x="200" y="2"/>
                  </a:lnTo>
                  <a:lnTo>
                    <a:pt x="201" y="2"/>
                  </a:lnTo>
                  <a:lnTo>
                    <a:pt x="202" y="2"/>
                  </a:lnTo>
                  <a:lnTo>
                    <a:pt x="205" y="2"/>
                  </a:lnTo>
                  <a:lnTo>
                    <a:pt x="208" y="2"/>
                  </a:lnTo>
                  <a:lnTo>
                    <a:pt x="210" y="2"/>
                  </a:lnTo>
                  <a:lnTo>
                    <a:pt x="211" y="2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5" y="2"/>
                  </a:lnTo>
                  <a:lnTo>
                    <a:pt x="216" y="2"/>
                  </a:lnTo>
                  <a:lnTo>
                    <a:pt x="217" y="2"/>
                  </a:lnTo>
                  <a:lnTo>
                    <a:pt x="218" y="2"/>
                  </a:lnTo>
                  <a:lnTo>
                    <a:pt x="219" y="2"/>
                  </a:lnTo>
                  <a:lnTo>
                    <a:pt x="220" y="2"/>
                  </a:lnTo>
                  <a:lnTo>
                    <a:pt x="221" y="2"/>
                  </a:lnTo>
                  <a:lnTo>
                    <a:pt x="222" y="2"/>
                  </a:lnTo>
                  <a:lnTo>
                    <a:pt x="223" y="2"/>
                  </a:lnTo>
                  <a:lnTo>
                    <a:pt x="225" y="2"/>
                  </a:lnTo>
                  <a:lnTo>
                    <a:pt x="226" y="2"/>
                  </a:lnTo>
                  <a:lnTo>
                    <a:pt x="227" y="2"/>
                  </a:lnTo>
                  <a:lnTo>
                    <a:pt x="228" y="2"/>
                  </a:lnTo>
                  <a:lnTo>
                    <a:pt x="229" y="2"/>
                  </a:lnTo>
                  <a:lnTo>
                    <a:pt x="232" y="2"/>
                  </a:lnTo>
                  <a:lnTo>
                    <a:pt x="233" y="2"/>
                  </a:lnTo>
                  <a:lnTo>
                    <a:pt x="234" y="2"/>
                  </a:lnTo>
                  <a:lnTo>
                    <a:pt x="242" y="1"/>
                  </a:lnTo>
                  <a:lnTo>
                    <a:pt x="246" y="1"/>
                  </a:lnTo>
                  <a:lnTo>
                    <a:pt x="250" y="1"/>
                  </a:lnTo>
                  <a:lnTo>
                    <a:pt x="251" y="1"/>
                  </a:lnTo>
                  <a:lnTo>
                    <a:pt x="252" y="1"/>
                  </a:lnTo>
                  <a:lnTo>
                    <a:pt x="253" y="1"/>
                  </a:lnTo>
                  <a:lnTo>
                    <a:pt x="254" y="1"/>
                  </a:lnTo>
                  <a:lnTo>
                    <a:pt x="256" y="1"/>
                  </a:lnTo>
                  <a:lnTo>
                    <a:pt x="257" y="1"/>
                  </a:lnTo>
                  <a:lnTo>
                    <a:pt x="258" y="1"/>
                  </a:lnTo>
                  <a:lnTo>
                    <a:pt x="259" y="1"/>
                  </a:lnTo>
                  <a:lnTo>
                    <a:pt x="260" y="1"/>
                  </a:lnTo>
                  <a:lnTo>
                    <a:pt x="261" y="1"/>
                  </a:lnTo>
                  <a:lnTo>
                    <a:pt x="262" y="1"/>
                  </a:lnTo>
                  <a:lnTo>
                    <a:pt x="263" y="1"/>
                  </a:lnTo>
                  <a:lnTo>
                    <a:pt x="267" y="1"/>
                  </a:lnTo>
                  <a:lnTo>
                    <a:pt x="268" y="1"/>
                  </a:lnTo>
                  <a:lnTo>
                    <a:pt x="269" y="1"/>
                  </a:lnTo>
                  <a:lnTo>
                    <a:pt x="270" y="1"/>
                  </a:lnTo>
                  <a:lnTo>
                    <a:pt x="271" y="1"/>
                  </a:lnTo>
                  <a:lnTo>
                    <a:pt x="272" y="1"/>
                  </a:lnTo>
                  <a:lnTo>
                    <a:pt x="274" y="1"/>
                  </a:lnTo>
                  <a:lnTo>
                    <a:pt x="275" y="1"/>
                  </a:lnTo>
                  <a:lnTo>
                    <a:pt x="276" y="1"/>
                  </a:lnTo>
                  <a:lnTo>
                    <a:pt x="281" y="0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5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89" y="0"/>
                  </a:lnTo>
                  <a:lnTo>
                    <a:pt x="291" y="0"/>
                  </a:lnTo>
                  <a:lnTo>
                    <a:pt x="292" y="0"/>
                  </a:lnTo>
                  <a:lnTo>
                    <a:pt x="293" y="0"/>
                  </a:lnTo>
                  <a:lnTo>
                    <a:pt x="295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1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4" y="0"/>
                  </a:lnTo>
                  <a:lnTo>
                    <a:pt x="304" y="1"/>
                  </a:lnTo>
                  <a:lnTo>
                    <a:pt x="304" y="4"/>
                  </a:lnTo>
                  <a:lnTo>
                    <a:pt x="304" y="5"/>
                  </a:lnTo>
                  <a:lnTo>
                    <a:pt x="304" y="6"/>
                  </a:lnTo>
                  <a:lnTo>
                    <a:pt x="304" y="7"/>
                  </a:lnTo>
                  <a:lnTo>
                    <a:pt x="304" y="8"/>
                  </a:lnTo>
                  <a:lnTo>
                    <a:pt x="304" y="9"/>
                  </a:lnTo>
                  <a:lnTo>
                    <a:pt x="304" y="10"/>
                  </a:lnTo>
                  <a:lnTo>
                    <a:pt x="304" y="11"/>
                  </a:lnTo>
                  <a:lnTo>
                    <a:pt x="304" y="12"/>
                  </a:lnTo>
                  <a:lnTo>
                    <a:pt x="304" y="13"/>
                  </a:lnTo>
                  <a:lnTo>
                    <a:pt x="304" y="14"/>
                  </a:lnTo>
                  <a:lnTo>
                    <a:pt x="304" y="15"/>
                  </a:lnTo>
                  <a:lnTo>
                    <a:pt x="304" y="17"/>
                  </a:lnTo>
                  <a:lnTo>
                    <a:pt x="304" y="18"/>
                  </a:lnTo>
                  <a:lnTo>
                    <a:pt x="304" y="19"/>
                  </a:lnTo>
                  <a:lnTo>
                    <a:pt x="304" y="20"/>
                  </a:lnTo>
                  <a:lnTo>
                    <a:pt x="304" y="22"/>
                  </a:lnTo>
                  <a:lnTo>
                    <a:pt x="304" y="24"/>
                  </a:lnTo>
                  <a:lnTo>
                    <a:pt x="304" y="25"/>
                  </a:lnTo>
                  <a:lnTo>
                    <a:pt x="304" y="29"/>
                  </a:lnTo>
                  <a:lnTo>
                    <a:pt x="304" y="30"/>
                  </a:lnTo>
                  <a:lnTo>
                    <a:pt x="304" y="31"/>
                  </a:lnTo>
                  <a:lnTo>
                    <a:pt x="305" y="31"/>
                  </a:lnTo>
                  <a:lnTo>
                    <a:pt x="305" y="32"/>
                  </a:lnTo>
                  <a:lnTo>
                    <a:pt x="305" y="33"/>
                  </a:lnTo>
                  <a:lnTo>
                    <a:pt x="305" y="34"/>
                  </a:lnTo>
                  <a:lnTo>
                    <a:pt x="305" y="35"/>
                  </a:lnTo>
                  <a:lnTo>
                    <a:pt x="305" y="37"/>
                  </a:lnTo>
                  <a:lnTo>
                    <a:pt x="305" y="40"/>
                  </a:lnTo>
                  <a:lnTo>
                    <a:pt x="305" y="44"/>
                  </a:lnTo>
                  <a:lnTo>
                    <a:pt x="305" y="45"/>
                  </a:lnTo>
                  <a:lnTo>
                    <a:pt x="305" y="47"/>
                  </a:lnTo>
                  <a:lnTo>
                    <a:pt x="305" y="48"/>
                  </a:lnTo>
                  <a:lnTo>
                    <a:pt x="305" y="51"/>
                  </a:lnTo>
                  <a:lnTo>
                    <a:pt x="305" y="53"/>
                  </a:lnTo>
                  <a:lnTo>
                    <a:pt x="305" y="55"/>
                  </a:lnTo>
                  <a:lnTo>
                    <a:pt x="305" y="56"/>
                  </a:lnTo>
                  <a:lnTo>
                    <a:pt x="306" y="61"/>
                  </a:lnTo>
                  <a:lnTo>
                    <a:pt x="306" y="62"/>
                  </a:lnTo>
                  <a:lnTo>
                    <a:pt x="306" y="63"/>
                  </a:lnTo>
                  <a:lnTo>
                    <a:pt x="306" y="64"/>
                  </a:lnTo>
                  <a:lnTo>
                    <a:pt x="306" y="66"/>
                  </a:lnTo>
                  <a:lnTo>
                    <a:pt x="306" y="69"/>
                  </a:lnTo>
                  <a:lnTo>
                    <a:pt x="306" y="71"/>
                  </a:lnTo>
                  <a:lnTo>
                    <a:pt x="306" y="73"/>
                  </a:lnTo>
                  <a:lnTo>
                    <a:pt x="306" y="74"/>
                  </a:lnTo>
                  <a:lnTo>
                    <a:pt x="306" y="75"/>
                  </a:lnTo>
                  <a:lnTo>
                    <a:pt x="306" y="76"/>
                  </a:lnTo>
                  <a:lnTo>
                    <a:pt x="306" y="79"/>
                  </a:lnTo>
                  <a:lnTo>
                    <a:pt x="307" y="80"/>
                  </a:lnTo>
                  <a:lnTo>
                    <a:pt x="307" y="82"/>
                  </a:lnTo>
                  <a:lnTo>
                    <a:pt x="307" y="83"/>
                  </a:lnTo>
                  <a:lnTo>
                    <a:pt x="307" y="84"/>
                  </a:lnTo>
                  <a:lnTo>
                    <a:pt x="307" y="86"/>
                  </a:lnTo>
                  <a:lnTo>
                    <a:pt x="307" y="87"/>
                  </a:lnTo>
                  <a:lnTo>
                    <a:pt x="307" y="88"/>
                  </a:lnTo>
                  <a:lnTo>
                    <a:pt x="307" y="89"/>
                  </a:lnTo>
                  <a:lnTo>
                    <a:pt x="307" y="90"/>
                  </a:lnTo>
                  <a:lnTo>
                    <a:pt x="307" y="91"/>
                  </a:lnTo>
                  <a:lnTo>
                    <a:pt x="307" y="94"/>
                  </a:lnTo>
                  <a:lnTo>
                    <a:pt x="307" y="95"/>
                  </a:lnTo>
                  <a:lnTo>
                    <a:pt x="307" y="97"/>
                  </a:lnTo>
                  <a:lnTo>
                    <a:pt x="307" y="98"/>
                  </a:lnTo>
                  <a:lnTo>
                    <a:pt x="308" y="101"/>
                  </a:lnTo>
                  <a:lnTo>
                    <a:pt x="308" y="102"/>
                  </a:lnTo>
                  <a:lnTo>
                    <a:pt x="308" y="103"/>
                  </a:lnTo>
                  <a:lnTo>
                    <a:pt x="308" y="104"/>
                  </a:lnTo>
                  <a:lnTo>
                    <a:pt x="308" y="105"/>
                  </a:lnTo>
                  <a:lnTo>
                    <a:pt x="308" y="109"/>
                  </a:lnTo>
                  <a:lnTo>
                    <a:pt x="308" y="110"/>
                  </a:lnTo>
                  <a:lnTo>
                    <a:pt x="308" y="111"/>
                  </a:lnTo>
                  <a:lnTo>
                    <a:pt x="308" y="112"/>
                  </a:lnTo>
                  <a:lnTo>
                    <a:pt x="308" y="113"/>
                  </a:lnTo>
                  <a:lnTo>
                    <a:pt x="308" y="114"/>
                  </a:lnTo>
                  <a:lnTo>
                    <a:pt x="308" y="116"/>
                  </a:lnTo>
                  <a:lnTo>
                    <a:pt x="308" y="117"/>
                  </a:lnTo>
                  <a:lnTo>
                    <a:pt x="308" y="118"/>
                  </a:lnTo>
                  <a:lnTo>
                    <a:pt x="308" y="119"/>
                  </a:lnTo>
                  <a:lnTo>
                    <a:pt x="308" y="120"/>
                  </a:lnTo>
                  <a:lnTo>
                    <a:pt x="308" y="121"/>
                  </a:lnTo>
                  <a:lnTo>
                    <a:pt x="308" y="122"/>
                  </a:lnTo>
                  <a:lnTo>
                    <a:pt x="309" y="122"/>
                  </a:lnTo>
                  <a:lnTo>
                    <a:pt x="309" y="124"/>
                  </a:lnTo>
                  <a:lnTo>
                    <a:pt x="309" y="125"/>
                  </a:lnTo>
                  <a:lnTo>
                    <a:pt x="309" y="126"/>
                  </a:lnTo>
                  <a:lnTo>
                    <a:pt x="309" y="127"/>
                  </a:lnTo>
                  <a:lnTo>
                    <a:pt x="309" y="129"/>
                  </a:lnTo>
                  <a:lnTo>
                    <a:pt x="309" y="133"/>
                  </a:lnTo>
                  <a:lnTo>
                    <a:pt x="309" y="135"/>
                  </a:lnTo>
                  <a:lnTo>
                    <a:pt x="309" y="138"/>
                  </a:lnTo>
                  <a:lnTo>
                    <a:pt x="310" y="153"/>
                  </a:lnTo>
                  <a:lnTo>
                    <a:pt x="310" y="154"/>
                  </a:lnTo>
                  <a:lnTo>
                    <a:pt x="310" y="155"/>
                  </a:lnTo>
                  <a:lnTo>
                    <a:pt x="310" y="157"/>
                  </a:lnTo>
                  <a:lnTo>
                    <a:pt x="310" y="158"/>
                  </a:lnTo>
                  <a:lnTo>
                    <a:pt x="310" y="159"/>
                  </a:lnTo>
                  <a:lnTo>
                    <a:pt x="310" y="160"/>
                  </a:lnTo>
                  <a:lnTo>
                    <a:pt x="310" y="163"/>
                  </a:lnTo>
                  <a:lnTo>
                    <a:pt x="310" y="164"/>
                  </a:lnTo>
                  <a:lnTo>
                    <a:pt x="310" y="169"/>
                  </a:lnTo>
                  <a:lnTo>
                    <a:pt x="310" y="170"/>
                  </a:lnTo>
                  <a:lnTo>
                    <a:pt x="310" y="173"/>
                  </a:lnTo>
                  <a:lnTo>
                    <a:pt x="310" y="174"/>
                  </a:lnTo>
                  <a:lnTo>
                    <a:pt x="310" y="177"/>
                  </a:lnTo>
                  <a:lnTo>
                    <a:pt x="310" y="178"/>
                  </a:lnTo>
                  <a:lnTo>
                    <a:pt x="310" y="179"/>
                  </a:lnTo>
                  <a:lnTo>
                    <a:pt x="310" y="181"/>
                  </a:lnTo>
                  <a:lnTo>
                    <a:pt x="310" y="183"/>
                  </a:lnTo>
                  <a:lnTo>
                    <a:pt x="310" y="184"/>
                  </a:lnTo>
                  <a:lnTo>
                    <a:pt x="310" y="185"/>
                  </a:lnTo>
                  <a:lnTo>
                    <a:pt x="310" y="186"/>
                  </a:lnTo>
                  <a:lnTo>
                    <a:pt x="310" y="187"/>
                  </a:lnTo>
                  <a:lnTo>
                    <a:pt x="310" y="188"/>
                  </a:lnTo>
                  <a:lnTo>
                    <a:pt x="310" y="189"/>
                  </a:lnTo>
                  <a:lnTo>
                    <a:pt x="310" y="191"/>
                  </a:lnTo>
                  <a:lnTo>
                    <a:pt x="310" y="193"/>
                  </a:lnTo>
                  <a:lnTo>
                    <a:pt x="310" y="194"/>
                  </a:lnTo>
                  <a:lnTo>
                    <a:pt x="310" y="195"/>
                  </a:lnTo>
                  <a:lnTo>
                    <a:pt x="310" y="196"/>
                  </a:lnTo>
                  <a:lnTo>
                    <a:pt x="310" y="198"/>
                  </a:lnTo>
                  <a:lnTo>
                    <a:pt x="310" y="200"/>
                  </a:lnTo>
                  <a:lnTo>
                    <a:pt x="311" y="201"/>
                  </a:lnTo>
                  <a:lnTo>
                    <a:pt x="311" y="202"/>
                  </a:lnTo>
                  <a:lnTo>
                    <a:pt x="311" y="203"/>
                  </a:lnTo>
                  <a:lnTo>
                    <a:pt x="311" y="204"/>
                  </a:lnTo>
                  <a:lnTo>
                    <a:pt x="311" y="205"/>
                  </a:lnTo>
                  <a:lnTo>
                    <a:pt x="311" y="206"/>
                  </a:lnTo>
                  <a:lnTo>
                    <a:pt x="311" y="207"/>
                  </a:lnTo>
                  <a:lnTo>
                    <a:pt x="311" y="208"/>
                  </a:lnTo>
                  <a:lnTo>
                    <a:pt x="311" y="210"/>
                  </a:lnTo>
                  <a:lnTo>
                    <a:pt x="311" y="211"/>
                  </a:lnTo>
                  <a:lnTo>
                    <a:pt x="311" y="212"/>
                  </a:lnTo>
                  <a:lnTo>
                    <a:pt x="311" y="213"/>
                  </a:lnTo>
                  <a:lnTo>
                    <a:pt x="311" y="214"/>
                  </a:lnTo>
                  <a:lnTo>
                    <a:pt x="311" y="215"/>
                  </a:lnTo>
                  <a:lnTo>
                    <a:pt x="311" y="216"/>
                  </a:lnTo>
                  <a:lnTo>
                    <a:pt x="311" y="217"/>
                  </a:lnTo>
                  <a:lnTo>
                    <a:pt x="311" y="218"/>
                  </a:lnTo>
                  <a:lnTo>
                    <a:pt x="311" y="220"/>
                  </a:lnTo>
                  <a:lnTo>
                    <a:pt x="311" y="221"/>
                  </a:lnTo>
                  <a:lnTo>
                    <a:pt x="310" y="221"/>
                  </a:lnTo>
                  <a:lnTo>
                    <a:pt x="309" y="222"/>
                  </a:lnTo>
                  <a:lnTo>
                    <a:pt x="308" y="222"/>
                  </a:lnTo>
                  <a:lnTo>
                    <a:pt x="307" y="223"/>
                  </a:lnTo>
                  <a:lnTo>
                    <a:pt x="307" y="224"/>
                  </a:lnTo>
                  <a:lnTo>
                    <a:pt x="306" y="224"/>
                  </a:lnTo>
                  <a:lnTo>
                    <a:pt x="306" y="225"/>
                  </a:lnTo>
                  <a:lnTo>
                    <a:pt x="305" y="226"/>
                  </a:lnTo>
                  <a:lnTo>
                    <a:pt x="305" y="227"/>
                  </a:lnTo>
                  <a:lnTo>
                    <a:pt x="304" y="228"/>
                  </a:lnTo>
                  <a:lnTo>
                    <a:pt x="304" y="229"/>
                  </a:lnTo>
                  <a:lnTo>
                    <a:pt x="303" y="231"/>
                  </a:lnTo>
                  <a:lnTo>
                    <a:pt x="302" y="232"/>
                  </a:lnTo>
                  <a:lnTo>
                    <a:pt x="302" y="233"/>
                  </a:lnTo>
                  <a:lnTo>
                    <a:pt x="302" y="234"/>
                  </a:lnTo>
                  <a:lnTo>
                    <a:pt x="302" y="235"/>
                  </a:lnTo>
                  <a:lnTo>
                    <a:pt x="300" y="238"/>
                  </a:lnTo>
                  <a:lnTo>
                    <a:pt x="300" y="239"/>
                  </a:lnTo>
                  <a:lnTo>
                    <a:pt x="299" y="240"/>
                  </a:lnTo>
                  <a:lnTo>
                    <a:pt x="299" y="241"/>
                  </a:lnTo>
                  <a:lnTo>
                    <a:pt x="299" y="242"/>
                  </a:lnTo>
                  <a:lnTo>
                    <a:pt x="298" y="243"/>
                  </a:lnTo>
                  <a:lnTo>
                    <a:pt x="298" y="244"/>
                  </a:lnTo>
                  <a:lnTo>
                    <a:pt x="298" y="245"/>
                  </a:lnTo>
                  <a:lnTo>
                    <a:pt x="297" y="245"/>
                  </a:lnTo>
                  <a:lnTo>
                    <a:pt x="297" y="246"/>
                  </a:lnTo>
                  <a:lnTo>
                    <a:pt x="296" y="246"/>
                  </a:lnTo>
                  <a:lnTo>
                    <a:pt x="295" y="246"/>
                  </a:lnTo>
                  <a:lnTo>
                    <a:pt x="292" y="248"/>
                  </a:lnTo>
                  <a:lnTo>
                    <a:pt x="291" y="248"/>
                  </a:lnTo>
                  <a:lnTo>
                    <a:pt x="291" y="249"/>
                  </a:lnTo>
                  <a:lnTo>
                    <a:pt x="290" y="249"/>
                  </a:lnTo>
                  <a:lnTo>
                    <a:pt x="290" y="250"/>
                  </a:lnTo>
                  <a:lnTo>
                    <a:pt x="290" y="251"/>
                  </a:lnTo>
                  <a:lnTo>
                    <a:pt x="290" y="252"/>
                  </a:lnTo>
                  <a:lnTo>
                    <a:pt x="291" y="252"/>
                  </a:lnTo>
                  <a:lnTo>
                    <a:pt x="291" y="253"/>
                  </a:lnTo>
                  <a:lnTo>
                    <a:pt x="292" y="253"/>
                  </a:lnTo>
                  <a:lnTo>
                    <a:pt x="292" y="254"/>
                  </a:lnTo>
                  <a:lnTo>
                    <a:pt x="293" y="254"/>
                  </a:lnTo>
                  <a:lnTo>
                    <a:pt x="293" y="255"/>
                  </a:lnTo>
                  <a:lnTo>
                    <a:pt x="292" y="255"/>
                  </a:lnTo>
                  <a:lnTo>
                    <a:pt x="292" y="256"/>
                  </a:lnTo>
                  <a:lnTo>
                    <a:pt x="292" y="257"/>
                  </a:lnTo>
                  <a:lnTo>
                    <a:pt x="291" y="257"/>
                  </a:lnTo>
                  <a:lnTo>
                    <a:pt x="291" y="258"/>
                  </a:lnTo>
                  <a:lnTo>
                    <a:pt x="291" y="259"/>
                  </a:lnTo>
                  <a:lnTo>
                    <a:pt x="290" y="261"/>
                  </a:lnTo>
                  <a:lnTo>
                    <a:pt x="289" y="262"/>
                  </a:lnTo>
                  <a:lnTo>
                    <a:pt x="289" y="263"/>
                  </a:lnTo>
                  <a:lnTo>
                    <a:pt x="288" y="263"/>
                  </a:lnTo>
                  <a:lnTo>
                    <a:pt x="288" y="265"/>
                  </a:lnTo>
                  <a:lnTo>
                    <a:pt x="288" y="266"/>
                  </a:lnTo>
                  <a:lnTo>
                    <a:pt x="287" y="267"/>
                  </a:lnTo>
                  <a:lnTo>
                    <a:pt x="287" y="268"/>
                  </a:lnTo>
                  <a:lnTo>
                    <a:pt x="287" y="269"/>
                  </a:lnTo>
                  <a:lnTo>
                    <a:pt x="287" y="270"/>
                  </a:lnTo>
                  <a:lnTo>
                    <a:pt x="287" y="271"/>
                  </a:lnTo>
                  <a:lnTo>
                    <a:pt x="287" y="272"/>
                  </a:lnTo>
                  <a:lnTo>
                    <a:pt x="287" y="273"/>
                  </a:lnTo>
                  <a:lnTo>
                    <a:pt x="286" y="274"/>
                  </a:lnTo>
                  <a:lnTo>
                    <a:pt x="285" y="274"/>
                  </a:lnTo>
                  <a:lnTo>
                    <a:pt x="285" y="276"/>
                  </a:lnTo>
                  <a:lnTo>
                    <a:pt x="284" y="276"/>
                  </a:lnTo>
                  <a:lnTo>
                    <a:pt x="284" y="277"/>
                  </a:lnTo>
                  <a:lnTo>
                    <a:pt x="285" y="278"/>
                  </a:lnTo>
                  <a:lnTo>
                    <a:pt x="284" y="278"/>
                  </a:lnTo>
                  <a:lnTo>
                    <a:pt x="284" y="279"/>
                  </a:lnTo>
                  <a:lnTo>
                    <a:pt x="283" y="279"/>
                  </a:lnTo>
                  <a:lnTo>
                    <a:pt x="282" y="279"/>
                  </a:lnTo>
                  <a:lnTo>
                    <a:pt x="281" y="279"/>
                  </a:lnTo>
                  <a:lnTo>
                    <a:pt x="280" y="278"/>
                  </a:lnTo>
                  <a:lnTo>
                    <a:pt x="279" y="278"/>
                  </a:lnTo>
                  <a:lnTo>
                    <a:pt x="278" y="278"/>
                  </a:lnTo>
                  <a:lnTo>
                    <a:pt x="277" y="278"/>
                  </a:lnTo>
                  <a:lnTo>
                    <a:pt x="276" y="279"/>
                  </a:lnTo>
                  <a:lnTo>
                    <a:pt x="275" y="280"/>
                  </a:lnTo>
                  <a:lnTo>
                    <a:pt x="274" y="280"/>
                  </a:lnTo>
                  <a:lnTo>
                    <a:pt x="273" y="280"/>
                  </a:lnTo>
                  <a:lnTo>
                    <a:pt x="273" y="281"/>
                  </a:lnTo>
                  <a:lnTo>
                    <a:pt x="272" y="281"/>
                  </a:lnTo>
                  <a:lnTo>
                    <a:pt x="271" y="281"/>
                  </a:lnTo>
                  <a:lnTo>
                    <a:pt x="270" y="281"/>
                  </a:lnTo>
                  <a:lnTo>
                    <a:pt x="270" y="282"/>
                  </a:lnTo>
                  <a:lnTo>
                    <a:pt x="269" y="282"/>
                  </a:lnTo>
                  <a:lnTo>
                    <a:pt x="268" y="282"/>
                  </a:lnTo>
                  <a:lnTo>
                    <a:pt x="267" y="282"/>
                  </a:lnTo>
                  <a:lnTo>
                    <a:pt x="267" y="283"/>
                  </a:lnTo>
                  <a:lnTo>
                    <a:pt x="265" y="283"/>
                  </a:lnTo>
                  <a:lnTo>
                    <a:pt x="264" y="283"/>
                  </a:lnTo>
                  <a:lnTo>
                    <a:pt x="263" y="283"/>
                  </a:lnTo>
                  <a:lnTo>
                    <a:pt x="262" y="283"/>
                  </a:lnTo>
                  <a:lnTo>
                    <a:pt x="261" y="283"/>
                  </a:lnTo>
                  <a:lnTo>
                    <a:pt x="260" y="283"/>
                  </a:lnTo>
                  <a:lnTo>
                    <a:pt x="259" y="283"/>
                  </a:lnTo>
                  <a:lnTo>
                    <a:pt x="258" y="283"/>
                  </a:lnTo>
                  <a:lnTo>
                    <a:pt x="257" y="282"/>
                  </a:lnTo>
                  <a:lnTo>
                    <a:pt x="256" y="282"/>
                  </a:lnTo>
                  <a:lnTo>
                    <a:pt x="256" y="281"/>
                  </a:lnTo>
                  <a:lnTo>
                    <a:pt x="255" y="281"/>
                  </a:lnTo>
                  <a:lnTo>
                    <a:pt x="253" y="280"/>
                  </a:lnTo>
                  <a:lnTo>
                    <a:pt x="252" y="279"/>
                  </a:lnTo>
                  <a:lnTo>
                    <a:pt x="252" y="278"/>
                  </a:lnTo>
                  <a:lnTo>
                    <a:pt x="251" y="278"/>
                  </a:lnTo>
                  <a:lnTo>
                    <a:pt x="251" y="277"/>
                  </a:lnTo>
                  <a:lnTo>
                    <a:pt x="251" y="276"/>
                  </a:lnTo>
                  <a:lnTo>
                    <a:pt x="251" y="273"/>
                  </a:lnTo>
                  <a:lnTo>
                    <a:pt x="250" y="272"/>
                  </a:lnTo>
                  <a:lnTo>
                    <a:pt x="249" y="272"/>
                  </a:lnTo>
                  <a:lnTo>
                    <a:pt x="248" y="272"/>
                  </a:lnTo>
                  <a:lnTo>
                    <a:pt x="247" y="271"/>
                  </a:lnTo>
                  <a:lnTo>
                    <a:pt x="246" y="271"/>
                  </a:lnTo>
                  <a:lnTo>
                    <a:pt x="245" y="271"/>
                  </a:lnTo>
                  <a:lnTo>
                    <a:pt x="245" y="270"/>
                  </a:lnTo>
                  <a:lnTo>
                    <a:pt x="244" y="270"/>
                  </a:lnTo>
                  <a:lnTo>
                    <a:pt x="244" y="269"/>
                  </a:lnTo>
                  <a:lnTo>
                    <a:pt x="243" y="269"/>
                  </a:lnTo>
                  <a:lnTo>
                    <a:pt x="243" y="268"/>
                  </a:lnTo>
                  <a:lnTo>
                    <a:pt x="242" y="268"/>
                  </a:lnTo>
                  <a:lnTo>
                    <a:pt x="240" y="268"/>
                  </a:lnTo>
                  <a:lnTo>
                    <a:pt x="239" y="268"/>
                  </a:lnTo>
                  <a:lnTo>
                    <a:pt x="238" y="267"/>
                  </a:lnTo>
                  <a:lnTo>
                    <a:pt x="238" y="266"/>
                  </a:lnTo>
                  <a:lnTo>
                    <a:pt x="239" y="266"/>
                  </a:lnTo>
                  <a:lnTo>
                    <a:pt x="239" y="265"/>
                  </a:lnTo>
                  <a:lnTo>
                    <a:pt x="240" y="264"/>
                  </a:lnTo>
                  <a:lnTo>
                    <a:pt x="241" y="264"/>
                  </a:lnTo>
                  <a:lnTo>
                    <a:pt x="241" y="263"/>
                  </a:lnTo>
                  <a:lnTo>
                    <a:pt x="241" y="262"/>
                  </a:lnTo>
                  <a:lnTo>
                    <a:pt x="241" y="261"/>
                  </a:lnTo>
                  <a:lnTo>
                    <a:pt x="240" y="260"/>
                  </a:lnTo>
                  <a:lnTo>
                    <a:pt x="239" y="258"/>
                  </a:lnTo>
                  <a:lnTo>
                    <a:pt x="238" y="258"/>
                  </a:lnTo>
                  <a:lnTo>
                    <a:pt x="238" y="257"/>
                  </a:lnTo>
                  <a:lnTo>
                    <a:pt x="236" y="256"/>
                  </a:lnTo>
                  <a:lnTo>
                    <a:pt x="235" y="256"/>
                  </a:lnTo>
                  <a:lnTo>
                    <a:pt x="235" y="255"/>
                  </a:lnTo>
                  <a:lnTo>
                    <a:pt x="235" y="254"/>
                  </a:lnTo>
                  <a:lnTo>
                    <a:pt x="234" y="254"/>
                  </a:lnTo>
                  <a:lnTo>
                    <a:pt x="234" y="253"/>
                  </a:lnTo>
                  <a:lnTo>
                    <a:pt x="233" y="252"/>
                  </a:lnTo>
                  <a:lnTo>
                    <a:pt x="232" y="252"/>
                  </a:lnTo>
                  <a:lnTo>
                    <a:pt x="231" y="252"/>
                  </a:lnTo>
                  <a:lnTo>
                    <a:pt x="231" y="251"/>
                  </a:lnTo>
                  <a:lnTo>
                    <a:pt x="230" y="251"/>
                  </a:lnTo>
                  <a:lnTo>
                    <a:pt x="230" y="250"/>
                  </a:lnTo>
                  <a:lnTo>
                    <a:pt x="229" y="249"/>
                  </a:lnTo>
                  <a:lnTo>
                    <a:pt x="229" y="248"/>
                  </a:lnTo>
                  <a:lnTo>
                    <a:pt x="228" y="248"/>
                  </a:lnTo>
                  <a:lnTo>
                    <a:pt x="227" y="246"/>
                  </a:lnTo>
                  <a:lnTo>
                    <a:pt x="226" y="245"/>
                  </a:lnTo>
                  <a:lnTo>
                    <a:pt x="225" y="245"/>
                  </a:lnTo>
                  <a:lnTo>
                    <a:pt x="225" y="244"/>
                  </a:lnTo>
                  <a:lnTo>
                    <a:pt x="223" y="242"/>
                  </a:lnTo>
                  <a:lnTo>
                    <a:pt x="223" y="241"/>
                  </a:lnTo>
                  <a:lnTo>
                    <a:pt x="222" y="240"/>
                  </a:lnTo>
                  <a:lnTo>
                    <a:pt x="221" y="240"/>
                  </a:lnTo>
                  <a:lnTo>
                    <a:pt x="221" y="239"/>
                  </a:lnTo>
                  <a:lnTo>
                    <a:pt x="220" y="240"/>
                  </a:lnTo>
                  <a:lnTo>
                    <a:pt x="219" y="240"/>
                  </a:lnTo>
                  <a:lnTo>
                    <a:pt x="217" y="240"/>
                  </a:lnTo>
                  <a:lnTo>
                    <a:pt x="215" y="239"/>
                  </a:lnTo>
                  <a:lnTo>
                    <a:pt x="214" y="239"/>
                  </a:lnTo>
                  <a:lnTo>
                    <a:pt x="213" y="239"/>
                  </a:lnTo>
                  <a:lnTo>
                    <a:pt x="212" y="238"/>
                  </a:lnTo>
                  <a:lnTo>
                    <a:pt x="212" y="239"/>
                  </a:lnTo>
                  <a:lnTo>
                    <a:pt x="211" y="239"/>
                  </a:lnTo>
                  <a:lnTo>
                    <a:pt x="210" y="239"/>
                  </a:lnTo>
                  <a:lnTo>
                    <a:pt x="208" y="240"/>
                  </a:lnTo>
                  <a:lnTo>
                    <a:pt x="208" y="241"/>
                  </a:lnTo>
                  <a:lnTo>
                    <a:pt x="207" y="242"/>
                  </a:lnTo>
                  <a:lnTo>
                    <a:pt x="206" y="242"/>
                  </a:lnTo>
                  <a:lnTo>
                    <a:pt x="205" y="243"/>
                  </a:lnTo>
                  <a:lnTo>
                    <a:pt x="204" y="244"/>
                  </a:lnTo>
                  <a:lnTo>
                    <a:pt x="203" y="245"/>
                  </a:lnTo>
                  <a:lnTo>
                    <a:pt x="202" y="246"/>
                  </a:lnTo>
                  <a:lnTo>
                    <a:pt x="201" y="246"/>
                  </a:lnTo>
                  <a:lnTo>
                    <a:pt x="200" y="245"/>
                  </a:lnTo>
                  <a:lnTo>
                    <a:pt x="199" y="244"/>
                  </a:lnTo>
                  <a:lnTo>
                    <a:pt x="199" y="243"/>
                  </a:lnTo>
                  <a:lnTo>
                    <a:pt x="198" y="242"/>
                  </a:lnTo>
                  <a:lnTo>
                    <a:pt x="197" y="241"/>
                  </a:lnTo>
                  <a:lnTo>
                    <a:pt x="196" y="241"/>
                  </a:lnTo>
                  <a:lnTo>
                    <a:pt x="195" y="242"/>
                  </a:lnTo>
                  <a:lnTo>
                    <a:pt x="192" y="244"/>
                  </a:lnTo>
                  <a:lnTo>
                    <a:pt x="191" y="245"/>
                  </a:lnTo>
                  <a:lnTo>
                    <a:pt x="190" y="245"/>
                  </a:lnTo>
                  <a:lnTo>
                    <a:pt x="189" y="245"/>
                  </a:lnTo>
                  <a:lnTo>
                    <a:pt x="187" y="246"/>
                  </a:lnTo>
                  <a:lnTo>
                    <a:pt x="186" y="246"/>
                  </a:lnTo>
                  <a:lnTo>
                    <a:pt x="185" y="246"/>
                  </a:lnTo>
                  <a:lnTo>
                    <a:pt x="185" y="245"/>
                  </a:lnTo>
                  <a:lnTo>
                    <a:pt x="184" y="245"/>
                  </a:lnTo>
                  <a:lnTo>
                    <a:pt x="184" y="244"/>
                  </a:lnTo>
                  <a:lnTo>
                    <a:pt x="184" y="243"/>
                  </a:lnTo>
                  <a:lnTo>
                    <a:pt x="185" y="243"/>
                  </a:lnTo>
                  <a:lnTo>
                    <a:pt x="185" y="242"/>
                  </a:lnTo>
                  <a:lnTo>
                    <a:pt x="186" y="242"/>
                  </a:lnTo>
                  <a:lnTo>
                    <a:pt x="186" y="241"/>
                  </a:lnTo>
                  <a:lnTo>
                    <a:pt x="186" y="240"/>
                  </a:lnTo>
                  <a:lnTo>
                    <a:pt x="184" y="238"/>
                  </a:lnTo>
                  <a:lnTo>
                    <a:pt x="183" y="238"/>
                  </a:lnTo>
                  <a:lnTo>
                    <a:pt x="182" y="238"/>
                  </a:lnTo>
                  <a:lnTo>
                    <a:pt x="180" y="238"/>
                  </a:lnTo>
                  <a:lnTo>
                    <a:pt x="178" y="239"/>
                  </a:lnTo>
                  <a:lnTo>
                    <a:pt x="177" y="239"/>
                  </a:lnTo>
                  <a:lnTo>
                    <a:pt x="176" y="238"/>
                  </a:lnTo>
                  <a:lnTo>
                    <a:pt x="175" y="238"/>
                  </a:lnTo>
                  <a:lnTo>
                    <a:pt x="174" y="238"/>
                  </a:lnTo>
                  <a:lnTo>
                    <a:pt x="173" y="238"/>
                  </a:lnTo>
                  <a:lnTo>
                    <a:pt x="172" y="238"/>
                  </a:lnTo>
                  <a:lnTo>
                    <a:pt x="171" y="238"/>
                  </a:lnTo>
                  <a:lnTo>
                    <a:pt x="170" y="238"/>
                  </a:lnTo>
                  <a:lnTo>
                    <a:pt x="169" y="238"/>
                  </a:lnTo>
                  <a:lnTo>
                    <a:pt x="168" y="238"/>
                  </a:lnTo>
                  <a:lnTo>
                    <a:pt x="167" y="238"/>
                  </a:lnTo>
                  <a:lnTo>
                    <a:pt x="166" y="238"/>
                  </a:lnTo>
                  <a:lnTo>
                    <a:pt x="165" y="239"/>
                  </a:lnTo>
                  <a:lnTo>
                    <a:pt x="164" y="239"/>
                  </a:lnTo>
                  <a:lnTo>
                    <a:pt x="164" y="240"/>
                  </a:lnTo>
                  <a:lnTo>
                    <a:pt x="163" y="240"/>
                  </a:lnTo>
                  <a:lnTo>
                    <a:pt x="162" y="241"/>
                  </a:lnTo>
                  <a:lnTo>
                    <a:pt x="161" y="241"/>
                  </a:lnTo>
                  <a:lnTo>
                    <a:pt x="160" y="241"/>
                  </a:lnTo>
                  <a:lnTo>
                    <a:pt x="159" y="242"/>
                  </a:lnTo>
                  <a:lnTo>
                    <a:pt x="158" y="243"/>
                  </a:lnTo>
                  <a:lnTo>
                    <a:pt x="156" y="245"/>
                  </a:lnTo>
                  <a:lnTo>
                    <a:pt x="155" y="245"/>
                  </a:lnTo>
                  <a:lnTo>
                    <a:pt x="154" y="245"/>
                  </a:lnTo>
                  <a:lnTo>
                    <a:pt x="152" y="245"/>
                  </a:lnTo>
                  <a:lnTo>
                    <a:pt x="152" y="244"/>
                  </a:lnTo>
                  <a:lnTo>
                    <a:pt x="152" y="243"/>
                  </a:lnTo>
                  <a:lnTo>
                    <a:pt x="151" y="242"/>
                  </a:lnTo>
                  <a:lnTo>
                    <a:pt x="150" y="241"/>
                  </a:lnTo>
                  <a:lnTo>
                    <a:pt x="149" y="242"/>
                  </a:lnTo>
                  <a:lnTo>
                    <a:pt x="148" y="243"/>
                  </a:lnTo>
                  <a:lnTo>
                    <a:pt x="148" y="244"/>
                  </a:lnTo>
                  <a:lnTo>
                    <a:pt x="147" y="244"/>
                  </a:lnTo>
                  <a:lnTo>
                    <a:pt x="146" y="245"/>
                  </a:lnTo>
                  <a:lnTo>
                    <a:pt x="145" y="246"/>
                  </a:lnTo>
                  <a:lnTo>
                    <a:pt x="144" y="246"/>
                  </a:lnTo>
                  <a:lnTo>
                    <a:pt x="143" y="248"/>
                  </a:lnTo>
                  <a:lnTo>
                    <a:pt x="142" y="248"/>
                  </a:lnTo>
                  <a:lnTo>
                    <a:pt x="142" y="249"/>
                  </a:lnTo>
                  <a:lnTo>
                    <a:pt x="142" y="250"/>
                  </a:lnTo>
                  <a:lnTo>
                    <a:pt x="141" y="251"/>
                  </a:lnTo>
                  <a:lnTo>
                    <a:pt x="140" y="251"/>
                  </a:lnTo>
                  <a:lnTo>
                    <a:pt x="139" y="251"/>
                  </a:lnTo>
                  <a:lnTo>
                    <a:pt x="138" y="252"/>
                  </a:lnTo>
                  <a:lnTo>
                    <a:pt x="137" y="253"/>
                  </a:lnTo>
                  <a:lnTo>
                    <a:pt x="136" y="253"/>
                  </a:lnTo>
                  <a:lnTo>
                    <a:pt x="135" y="253"/>
                  </a:lnTo>
                  <a:lnTo>
                    <a:pt x="134" y="253"/>
                  </a:lnTo>
                  <a:lnTo>
                    <a:pt x="134" y="252"/>
                  </a:lnTo>
                  <a:lnTo>
                    <a:pt x="133" y="252"/>
                  </a:lnTo>
                  <a:lnTo>
                    <a:pt x="133" y="253"/>
                  </a:lnTo>
                  <a:lnTo>
                    <a:pt x="132" y="253"/>
                  </a:lnTo>
                  <a:lnTo>
                    <a:pt x="131" y="254"/>
                  </a:lnTo>
                  <a:lnTo>
                    <a:pt x="130" y="254"/>
                  </a:lnTo>
                  <a:lnTo>
                    <a:pt x="129" y="254"/>
                  </a:lnTo>
                  <a:lnTo>
                    <a:pt x="128" y="254"/>
                  </a:lnTo>
                  <a:lnTo>
                    <a:pt x="127" y="254"/>
                  </a:lnTo>
                  <a:lnTo>
                    <a:pt x="124" y="255"/>
                  </a:lnTo>
                  <a:lnTo>
                    <a:pt x="122" y="255"/>
                  </a:lnTo>
                  <a:lnTo>
                    <a:pt x="121" y="255"/>
                  </a:lnTo>
                  <a:lnTo>
                    <a:pt x="121" y="256"/>
                  </a:lnTo>
                  <a:lnTo>
                    <a:pt x="120" y="256"/>
                  </a:lnTo>
                  <a:lnTo>
                    <a:pt x="119" y="258"/>
                  </a:lnTo>
                  <a:lnTo>
                    <a:pt x="118" y="258"/>
                  </a:lnTo>
                  <a:lnTo>
                    <a:pt x="117" y="259"/>
                  </a:lnTo>
                  <a:lnTo>
                    <a:pt x="117" y="260"/>
                  </a:lnTo>
                  <a:lnTo>
                    <a:pt x="116" y="261"/>
                  </a:lnTo>
                  <a:lnTo>
                    <a:pt x="116" y="262"/>
                  </a:lnTo>
                  <a:lnTo>
                    <a:pt x="117" y="263"/>
                  </a:lnTo>
                  <a:lnTo>
                    <a:pt x="118" y="265"/>
                  </a:lnTo>
                  <a:lnTo>
                    <a:pt x="119" y="266"/>
                  </a:lnTo>
                  <a:lnTo>
                    <a:pt x="119" y="267"/>
                  </a:lnTo>
                  <a:lnTo>
                    <a:pt x="120" y="267"/>
                  </a:lnTo>
                  <a:lnTo>
                    <a:pt x="120" y="268"/>
                  </a:lnTo>
                  <a:lnTo>
                    <a:pt x="120" y="269"/>
                  </a:lnTo>
                  <a:lnTo>
                    <a:pt x="121" y="270"/>
                  </a:lnTo>
                  <a:lnTo>
                    <a:pt x="121" y="271"/>
                  </a:lnTo>
                  <a:lnTo>
                    <a:pt x="121" y="272"/>
                  </a:lnTo>
                  <a:lnTo>
                    <a:pt x="121" y="273"/>
                  </a:lnTo>
                  <a:lnTo>
                    <a:pt x="120" y="273"/>
                  </a:lnTo>
                  <a:lnTo>
                    <a:pt x="120" y="274"/>
                  </a:lnTo>
                  <a:lnTo>
                    <a:pt x="120" y="276"/>
                  </a:lnTo>
                  <a:lnTo>
                    <a:pt x="120" y="277"/>
                  </a:lnTo>
                  <a:lnTo>
                    <a:pt x="120" y="278"/>
                  </a:lnTo>
                  <a:lnTo>
                    <a:pt x="121" y="278"/>
                  </a:lnTo>
                  <a:lnTo>
                    <a:pt x="122" y="278"/>
                  </a:lnTo>
                  <a:lnTo>
                    <a:pt x="123" y="279"/>
                  </a:lnTo>
                  <a:lnTo>
                    <a:pt x="124" y="280"/>
                  </a:lnTo>
                  <a:lnTo>
                    <a:pt x="126" y="280"/>
                  </a:lnTo>
                  <a:lnTo>
                    <a:pt x="126" y="281"/>
                  </a:lnTo>
                  <a:lnTo>
                    <a:pt x="126" y="282"/>
                  </a:lnTo>
                  <a:lnTo>
                    <a:pt x="124" y="282"/>
                  </a:lnTo>
                  <a:lnTo>
                    <a:pt x="123" y="283"/>
                  </a:lnTo>
                  <a:lnTo>
                    <a:pt x="123" y="284"/>
                  </a:lnTo>
                  <a:lnTo>
                    <a:pt x="122" y="284"/>
                  </a:lnTo>
                  <a:lnTo>
                    <a:pt x="122" y="285"/>
                  </a:lnTo>
                  <a:lnTo>
                    <a:pt x="121" y="285"/>
                  </a:lnTo>
                  <a:lnTo>
                    <a:pt x="120" y="285"/>
                  </a:lnTo>
                  <a:lnTo>
                    <a:pt x="120" y="286"/>
                  </a:lnTo>
                  <a:lnTo>
                    <a:pt x="120" y="285"/>
                  </a:lnTo>
                  <a:lnTo>
                    <a:pt x="119" y="285"/>
                  </a:lnTo>
                  <a:lnTo>
                    <a:pt x="118" y="286"/>
                  </a:lnTo>
                  <a:lnTo>
                    <a:pt x="118" y="285"/>
                  </a:lnTo>
                  <a:lnTo>
                    <a:pt x="117" y="285"/>
                  </a:lnTo>
                  <a:lnTo>
                    <a:pt x="117" y="286"/>
                  </a:lnTo>
                  <a:lnTo>
                    <a:pt x="116" y="286"/>
                  </a:lnTo>
                  <a:lnTo>
                    <a:pt x="115" y="286"/>
                  </a:lnTo>
                  <a:lnTo>
                    <a:pt x="115" y="287"/>
                  </a:lnTo>
                  <a:lnTo>
                    <a:pt x="114" y="287"/>
                  </a:lnTo>
                  <a:lnTo>
                    <a:pt x="113" y="287"/>
                  </a:lnTo>
                  <a:lnTo>
                    <a:pt x="112" y="287"/>
                  </a:lnTo>
                  <a:lnTo>
                    <a:pt x="111" y="287"/>
                  </a:lnTo>
                  <a:lnTo>
                    <a:pt x="110" y="287"/>
                  </a:lnTo>
                  <a:lnTo>
                    <a:pt x="109" y="287"/>
                  </a:lnTo>
                  <a:lnTo>
                    <a:pt x="109" y="288"/>
                  </a:lnTo>
                  <a:lnTo>
                    <a:pt x="108" y="288"/>
                  </a:lnTo>
                  <a:lnTo>
                    <a:pt x="107" y="288"/>
                  </a:lnTo>
                  <a:lnTo>
                    <a:pt x="106" y="288"/>
                  </a:lnTo>
                  <a:lnTo>
                    <a:pt x="105" y="288"/>
                  </a:lnTo>
                  <a:lnTo>
                    <a:pt x="104" y="288"/>
                  </a:lnTo>
                  <a:lnTo>
                    <a:pt x="103" y="288"/>
                  </a:lnTo>
                  <a:lnTo>
                    <a:pt x="102" y="288"/>
                  </a:lnTo>
                  <a:lnTo>
                    <a:pt x="102" y="289"/>
                  </a:lnTo>
                  <a:lnTo>
                    <a:pt x="101" y="289"/>
                  </a:lnTo>
                  <a:lnTo>
                    <a:pt x="100" y="289"/>
                  </a:lnTo>
                  <a:lnTo>
                    <a:pt x="100" y="290"/>
                  </a:lnTo>
                  <a:lnTo>
                    <a:pt x="99" y="290"/>
                  </a:lnTo>
                  <a:lnTo>
                    <a:pt x="99" y="291"/>
                  </a:lnTo>
                  <a:lnTo>
                    <a:pt x="98" y="291"/>
                  </a:lnTo>
                  <a:lnTo>
                    <a:pt x="98" y="290"/>
                  </a:lnTo>
                  <a:lnTo>
                    <a:pt x="98" y="287"/>
                  </a:lnTo>
                  <a:lnTo>
                    <a:pt x="97" y="287"/>
                  </a:lnTo>
                  <a:lnTo>
                    <a:pt x="95" y="287"/>
                  </a:lnTo>
                  <a:lnTo>
                    <a:pt x="94" y="287"/>
                  </a:lnTo>
                  <a:lnTo>
                    <a:pt x="91" y="287"/>
                  </a:lnTo>
                  <a:lnTo>
                    <a:pt x="88" y="287"/>
                  </a:lnTo>
                  <a:lnTo>
                    <a:pt x="87" y="287"/>
                  </a:lnTo>
                  <a:lnTo>
                    <a:pt x="86" y="288"/>
                  </a:lnTo>
                  <a:lnTo>
                    <a:pt x="85" y="288"/>
                  </a:lnTo>
                  <a:lnTo>
                    <a:pt x="83" y="288"/>
                  </a:lnTo>
                  <a:lnTo>
                    <a:pt x="83" y="289"/>
                  </a:lnTo>
                  <a:lnTo>
                    <a:pt x="83" y="290"/>
                  </a:lnTo>
                  <a:lnTo>
                    <a:pt x="83" y="292"/>
                  </a:lnTo>
                  <a:lnTo>
                    <a:pt x="83" y="293"/>
                  </a:lnTo>
                  <a:lnTo>
                    <a:pt x="83" y="294"/>
                  </a:lnTo>
                  <a:lnTo>
                    <a:pt x="83" y="295"/>
                  </a:lnTo>
                  <a:lnTo>
                    <a:pt x="83" y="296"/>
                  </a:lnTo>
                  <a:lnTo>
                    <a:pt x="83" y="297"/>
                  </a:lnTo>
                  <a:lnTo>
                    <a:pt x="82" y="297"/>
                  </a:lnTo>
                  <a:lnTo>
                    <a:pt x="81" y="297"/>
                  </a:lnTo>
                  <a:lnTo>
                    <a:pt x="80" y="297"/>
                  </a:lnTo>
                  <a:lnTo>
                    <a:pt x="78" y="297"/>
                  </a:lnTo>
                  <a:lnTo>
                    <a:pt x="76" y="297"/>
                  </a:lnTo>
                  <a:lnTo>
                    <a:pt x="74" y="297"/>
                  </a:lnTo>
                  <a:lnTo>
                    <a:pt x="74" y="299"/>
                  </a:lnTo>
                  <a:lnTo>
                    <a:pt x="73" y="299"/>
                  </a:lnTo>
                  <a:lnTo>
                    <a:pt x="73" y="298"/>
                  </a:lnTo>
                  <a:lnTo>
                    <a:pt x="72" y="298"/>
                  </a:lnTo>
                  <a:lnTo>
                    <a:pt x="71" y="297"/>
                  </a:lnTo>
                  <a:lnTo>
                    <a:pt x="70" y="297"/>
                  </a:lnTo>
                  <a:lnTo>
                    <a:pt x="69" y="297"/>
                  </a:lnTo>
                  <a:lnTo>
                    <a:pt x="67" y="297"/>
                  </a:lnTo>
                  <a:lnTo>
                    <a:pt x="65" y="297"/>
                  </a:lnTo>
                  <a:lnTo>
                    <a:pt x="63" y="297"/>
                  </a:lnTo>
                  <a:lnTo>
                    <a:pt x="62" y="297"/>
                  </a:lnTo>
                  <a:lnTo>
                    <a:pt x="60" y="297"/>
                  </a:lnTo>
                  <a:lnTo>
                    <a:pt x="59" y="297"/>
                  </a:lnTo>
                  <a:lnTo>
                    <a:pt x="56" y="297"/>
                  </a:lnTo>
                  <a:lnTo>
                    <a:pt x="55" y="297"/>
                  </a:lnTo>
                  <a:lnTo>
                    <a:pt x="53" y="297"/>
                  </a:lnTo>
                  <a:lnTo>
                    <a:pt x="51" y="297"/>
                  </a:lnTo>
                  <a:lnTo>
                    <a:pt x="51" y="296"/>
                  </a:lnTo>
                  <a:lnTo>
                    <a:pt x="51" y="295"/>
                  </a:lnTo>
                  <a:lnTo>
                    <a:pt x="51" y="292"/>
                  </a:lnTo>
                  <a:lnTo>
                    <a:pt x="52" y="292"/>
                  </a:lnTo>
                  <a:lnTo>
                    <a:pt x="53" y="292"/>
                  </a:lnTo>
                  <a:lnTo>
                    <a:pt x="54" y="292"/>
                  </a:lnTo>
                  <a:lnTo>
                    <a:pt x="55" y="292"/>
                  </a:lnTo>
                  <a:lnTo>
                    <a:pt x="56" y="292"/>
                  </a:lnTo>
                  <a:lnTo>
                    <a:pt x="56" y="291"/>
                  </a:lnTo>
                  <a:lnTo>
                    <a:pt x="55" y="291"/>
                  </a:lnTo>
                  <a:lnTo>
                    <a:pt x="55" y="290"/>
                  </a:lnTo>
                  <a:lnTo>
                    <a:pt x="55" y="289"/>
                  </a:lnTo>
                  <a:lnTo>
                    <a:pt x="55" y="288"/>
                  </a:lnTo>
                  <a:lnTo>
                    <a:pt x="56" y="288"/>
                  </a:lnTo>
                  <a:lnTo>
                    <a:pt x="57" y="288"/>
                  </a:lnTo>
                  <a:lnTo>
                    <a:pt x="58" y="288"/>
                  </a:lnTo>
                  <a:lnTo>
                    <a:pt x="59" y="288"/>
                  </a:lnTo>
                  <a:lnTo>
                    <a:pt x="60" y="288"/>
                  </a:lnTo>
                  <a:lnTo>
                    <a:pt x="60" y="287"/>
                  </a:lnTo>
                  <a:lnTo>
                    <a:pt x="60" y="286"/>
                  </a:lnTo>
                  <a:lnTo>
                    <a:pt x="60" y="287"/>
                  </a:lnTo>
                  <a:lnTo>
                    <a:pt x="59" y="287"/>
                  </a:lnTo>
                  <a:lnTo>
                    <a:pt x="59" y="286"/>
                  </a:lnTo>
                  <a:lnTo>
                    <a:pt x="59" y="285"/>
                  </a:lnTo>
                  <a:lnTo>
                    <a:pt x="60" y="285"/>
                  </a:lnTo>
                  <a:lnTo>
                    <a:pt x="60" y="284"/>
                  </a:lnTo>
                  <a:lnTo>
                    <a:pt x="60" y="283"/>
                  </a:lnTo>
                  <a:lnTo>
                    <a:pt x="60" y="282"/>
                  </a:lnTo>
                  <a:lnTo>
                    <a:pt x="60" y="281"/>
                  </a:lnTo>
                  <a:lnTo>
                    <a:pt x="60" y="280"/>
                  </a:lnTo>
                  <a:lnTo>
                    <a:pt x="60" y="279"/>
                  </a:lnTo>
                  <a:lnTo>
                    <a:pt x="60" y="278"/>
                  </a:lnTo>
                  <a:lnTo>
                    <a:pt x="60" y="277"/>
                  </a:lnTo>
                  <a:lnTo>
                    <a:pt x="60" y="276"/>
                  </a:lnTo>
                  <a:lnTo>
                    <a:pt x="60" y="274"/>
                  </a:lnTo>
                  <a:lnTo>
                    <a:pt x="60" y="273"/>
                  </a:lnTo>
                  <a:lnTo>
                    <a:pt x="60" y="272"/>
                  </a:lnTo>
                  <a:lnTo>
                    <a:pt x="60" y="271"/>
                  </a:lnTo>
                  <a:lnTo>
                    <a:pt x="60" y="270"/>
                  </a:lnTo>
                  <a:lnTo>
                    <a:pt x="60" y="269"/>
                  </a:lnTo>
                  <a:lnTo>
                    <a:pt x="60" y="268"/>
                  </a:lnTo>
                  <a:lnTo>
                    <a:pt x="60" y="267"/>
                  </a:lnTo>
                  <a:lnTo>
                    <a:pt x="61" y="267"/>
                  </a:lnTo>
                  <a:lnTo>
                    <a:pt x="62" y="267"/>
                  </a:lnTo>
                  <a:lnTo>
                    <a:pt x="63" y="267"/>
                  </a:lnTo>
                  <a:lnTo>
                    <a:pt x="64" y="267"/>
                  </a:lnTo>
                  <a:lnTo>
                    <a:pt x="65" y="267"/>
                  </a:lnTo>
                  <a:lnTo>
                    <a:pt x="65" y="266"/>
                  </a:lnTo>
                  <a:lnTo>
                    <a:pt x="65" y="265"/>
                  </a:lnTo>
                  <a:lnTo>
                    <a:pt x="66" y="265"/>
                  </a:lnTo>
                  <a:lnTo>
                    <a:pt x="67" y="264"/>
                  </a:lnTo>
                  <a:lnTo>
                    <a:pt x="69" y="264"/>
                  </a:lnTo>
                  <a:lnTo>
                    <a:pt x="70" y="263"/>
                  </a:lnTo>
                  <a:lnTo>
                    <a:pt x="71" y="263"/>
                  </a:lnTo>
                  <a:lnTo>
                    <a:pt x="71" y="262"/>
                  </a:lnTo>
                  <a:lnTo>
                    <a:pt x="72" y="262"/>
                  </a:lnTo>
                  <a:lnTo>
                    <a:pt x="73" y="262"/>
                  </a:lnTo>
                  <a:lnTo>
                    <a:pt x="73" y="261"/>
                  </a:lnTo>
                  <a:lnTo>
                    <a:pt x="74" y="261"/>
                  </a:lnTo>
                  <a:lnTo>
                    <a:pt x="74" y="260"/>
                  </a:lnTo>
                  <a:lnTo>
                    <a:pt x="75" y="260"/>
                  </a:lnTo>
                  <a:lnTo>
                    <a:pt x="75" y="259"/>
                  </a:lnTo>
                  <a:lnTo>
                    <a:pt x="75" y="258"/>
                  </a:lnTo>
                  <a:lnTo>
                    <a:pt x="76" y="257"/>
                  </a:lnTo>
                  <a:lnTo>
                    <a:pt x="76" y="256"/>
                  </a:lnTo>
                  <a:lnTo>
                    <a:pt x="76" y="255"/>
                  </a:lnTo>
                  <a:lnTo>
                    <a:pt x="76" y="254"/>
                  </a:lnTo>
                  <a:lnTo>
                    <a:pt x="75" y="253"/>
                  </a:lnTo>
                  <a:lnTo>
                    <a:pt x="75" y="252"/>
                  </a:lnTo>
                  <a:lnTo>
                    <a:pt x="75" y="251"/>
                  </a:lnTo>
                  <a:lnTo>
                    <a:pt x="75" y="250"/>
                  </a:lnTo>
                  <a:lnTo>
                    <a:pt x="75" y="249"/>
                  </a:lnTo>
                  <a:lnTo>
                    <a:pt x="75" y="248"/>
                  </a:lnTo>
                  <a:lnTo>
                    <a:pt x="74" y="248"/>
                  </a:lnTo>
                  <a:lnTo>
                    <a:pt x="74" y="246"/>
                  </a:lnTo>
                  <a:lnTo>
                    <a:pt x="74" y="245"/>
                  </a:lnTo>
                  <a:lnTo>
                    <a:pt x="75" y="245"/>
                  </a:lnTo>
                  <a:lnTo>
                    <a:pt x="76" y="244"/>
                  </a:lnTo>
                  <a:lnTo>
                    <a:pt x="77" y="244"/>
                  </a:lnTo>
                  <a:lnTo>
                    <a:pt x="78" y="244"/>
                  </a:lnTo>
                  <a:lnTo>
                    <a:pt x="78" y="243"/>
                  </a:lnTo>
                  <a:lnTo>
                    <a:pt x="79" y="243"/>
                  </a:lnTo>
                  <a:lnTo>
                    <a:pt x="79" y="242"/>
                  </a:lnTo>
                  <a:lnTo>
                    <a:pt x="78" y="242"/>
                  </a:lnTo>
                  <a:lnTo>
                    <a:pt x="78" y="241"/>
                  </a:lnTo>
                  <a:lnTo>
                    <a:pt x="79" y="241"/>
                  </a:lnTo>
                  <a:lnTo>
                    <a:pt x="79" y="240"/>
                  </a:lnTo>
                  <a:lnTo>
                    <a:pt x="79" y="239"/>
                  </a:lnTo>
                  <a:lnTo>
                    <a:pt x="78" y="239"/>
                  </a:lnTo>
                  <a:lnTo>
                    <a:pt x="78" y="238"/>
                  </a:lnTo>
                  <a:lnTo>
                    <a:pt x="77" y="238"/>
                  </a:lnTo>
                  <a:lnTo>
                    <a:pt x="76" y="238"/>
                  </a:lnTo>
                  <a:lnTo>
                    <a:pt x="76" y="237"/>
                  </a:lnTo>
                  <a:lnTo>
                    <a:pt x="75" y="237"/>
                  </a:lnTo>
                  <a:lnTo>
                    <a:pt x="74" y="237"/>
                  </a:lnTo>
                  <a:lnTo>
                    <a:pt x="74" y="236"/>
                  </a:lnTo>
                  <a:lnTo>
                    <a:pt x="73" y="235"/>
                  </a:lnTo>
                  <a:lnTo>
                    <a:pt x="73" y="234"/>
                  </a:lnTo>
                  <a:lnTo>
                    <a:pt x="73" y="233"/>
                  </a:lnTo>
                  <a:lnTo>
                    <a:pt x="72" y="233"/>
                  </a:lnTo>
                  <a:lnTo>
                    <a:pt x="72" y="232"/>
                  </a:lnTo>
                  <a:lnTo>
                    <a:pt x="72" y="231"/>
                  </a:lnTo>
                  <a:lnTo>
                    <a:pt x="72" y="230"/>
                  </a:lnTo>
                  <a:lnTo>
                    <a:pt x="71" y="230"/>
                  </a:lnTo>
                  <a:lnTo>
                    <a:pt x="71" y="229"/>
                  </a:lnTo>
                  <a:lnTo>
                    <a:pt x="71" y="228"/>
                  </a:lnTo>
                  <a:lnTo>
                    <a:pt x="71" y="227"/>
                  </a:lnTo>
                  <a:lnTo>
                    <a:pt x="70" y="227"/>
                  </a:lnTo>
                  <a:lnTo>
                    <a:pt x="70" y="226"/>
                  </a:lnTo>
                  <a:lnTo>
                    <a:pt x="69" y="226"/>
                  </a:lnTo>
                  <a:lnTo>
                    <a:pt x="69" y="225"/>
                  </a:lnTo>
                  <a:lnTo>
                    <a:pt x="67" y="225"/>
                  </a:lnTo>
                  <a:lnTo>
                    <a:pt x="66" y="225"/>
                  </a:lnTo>
                  <a:lnTo>
                    <a:pt x="66" y="224"/>
                  </a:lnTo>
                  <a:lnTo>
                    <a:pt x="65" y="224"/>
                  </a:lnTo>
                  <a:lnTo>
                    <a:pt x="65" y="223"/>
                  </a:lnTo>
                  <a:lnTo>
                    <a:pt x="64" y="223"/>
                  </a:lnTo>
                  <a:lnTo>
                    <a:pt x="63" y="223"/>
                  </a:lnTo>
                  <a:lnTo>
                    <a:pt x="63" y="222"/>
                  </a:lnTo>
                  <a:lnTo>
                    <a:pt x="62" y="222"/>
                  </a:lnTo>
                  <a:lnTo>
                    <a:pt x="61" y="222"/>
                  </a:lnTo>
                  <a:lnTo>
                    <a:pt x="60" y="222"/>
                  </a:lnTo>
                  <a:lnTo>
                    <a:pt x="59" y="222"/>
                  </a:lnTo>
                  <a:lnTo>
                    <a:pt x="58" y="222"/>
                  </a:lnTo>
                  <a:lnTo>
                    <a:pt x="57" y="222"/>
                  </a:lnTo>
                  <a:lnTo>
                    <a:pt x="57" y="223"/>
                  </a:lnTo>
                  <a:lnTo>
                    <a:pt x="56" y="223"/>
                  </a:lnTo>
                  <a:lnTo>
                    <a:pt x="55" y="223"/>
                  </a:lnTo>
                  <a:lnTo>
                    <a:pt x="54" y="224"/>
                  </a:lnTo>
                  <a:lnTo>
                    <a:pt x="53" y="224"/>
                  </a:lnTo>
                  <a:lnTo>
                    <a:pt x="52" y="224"/>
                  </a:lnTo>
                  <a:lnTo>
                    <a:pt x="52" y="223"/>
                  </a:lnTo>
                  <a:lnTo>
                    <a:pt x="51" y="223"/>
                  </a:lnTo>
                  <a:lnTo>
                    <a:pt x="51" y="224"/>
                  </a:lnTo>
                  <a:lnTo>
                    <a:pt x="50" y="224"/>
                  </a:lnTo>
                  <a:lnTo>
                    <a:pt x="49" y="224"/>
                  </a:lnTo>
                  <a:lnTo>
                    <a:pt x="48" y="224"/>
                  </a:lnTo>
                  <a:lnTo>
                    <a:pt x="48" y="225"/>
                  </a:lnTo>
                  <a:lnTo>
                    <a:pt x="47" y="225"/>
                  </a:lnTo>
                  <a:lnTo>
                    <a:pt x="46" y="225"/>
                  </a:lnTo>
                  <a:lnTo>
                    <a:pt x="46" y="224"/>
                  </a:lnTo>
                  <a:lnTo>
                    <a:pt x="45" y="224"/>
                  </a:lnTo>
                  <a:lnTo>
                    <a:pt x="44" y="224"/>
                  </a:lnTo>
                  <a:lnTo>
                    <a:pt x="43" y="224"/>
                  </a:lnTo>
                  <a:lnTo>
                    <a:pt x="42" y="224"/>
                  </a:lnTo>
                  <a:lnTo>
                    <a:pt x="41" y="224"/>
                  </a:lnTo>
                  <a:lnTo>
                    <a:pt x="41" y="223"/>
                  </a:lnTo>
                  <a:lnTo>
                    <a:pt x="41" y="222"/>
                  </a:lnTo>
                  <a:lnTo>
                    <a:pt x="41" y="221"/>
                  </a:lnTo>
                  <a:lnTo>
                    <a:pt x="41" y="220"/>
                  </a:lnTo>
                  <a:lnTo>
                    <a:pt x="41" y="218"/>
                  </a:lnTo>
                  <a:lnTo>
                    <a:pt x="41" y="217"/>
                  </a:lnTo>
                  <a:lnTo>
                    <a:pt x="41" y="216"/>
                  </a:lnTo>
                  <a:lnTo>
                    <a:pt x="41" y="215"/>
                  </a:lnTo>
                  <a:lnTo>
                    <a:pt x="42" y="215"/>
                  </a:lnTo>
                  <a:lnTo>
                    <a:pt x="42" y="214"/>
                  </a:lnTo>
                  <a:lnTo>
                    <a:pt x="42" y="213"/>
                  </a:lnTo>
                  <a:lnTo>
                    <a:pt x="42" y="211"/>
                  </a:lnTo>
                  <a:lnTo>
                    <a:pt x="42" y="210"/>
                  </a:lnTo>
                  <a:lnTo>
                    <a:pt x="43" y="210"/>
                  </a:lnTo>
                  <a:lnTo>
                    <a:pt x="44" y="210"/>
                  </a:lnTo>
                  <a:lnTo>
                    <a:pt x="45" y="210"/>
                  </a:lnTo>
                  <a:lnTo>
                    <a:pt x="46" y="210"/>
                  </a:lnTo>
                  <a:lnTo>
                    <a:pt x="46" y="209"/>
                  </a:lnTo>
                  <a:lnTo>
                    <a:pt x="46" y="208"/>
                  </a:lnTo>
                  <a:lnTo>
                    <a:pt x="46" y="202"/>
                  </a:lnTo>
                  <a:lnTo>
                    <a:pt x="45" y="202"/>
                  </a:lnTo>
                  <a:lnTo>
                    <a:pt x="44" y="202"/>
                  </a:lnTo>
                  <a:lnTo>
                    <a:pt x="44" y="201"/>
                  </a:lnTo>
                  <a:lnTo>
                    <a:pt x="43" y="201"/>
                  </a:lnTo>
                  <a:lnTo>
                    <a:pt x="43" y="200"/>
                  </a:lnTo>
                  <a:lnTo>
                    <a:pt x="44" y="199"/>
                  </a:lnTo>
                  <a:lnTo>
                    <a:pt x="44" y="198"/>
                  </a:lnTo>
                  <a:lnTo>
                    <a:pt x="43" y="198"/>
                  </a:lnTo>
                  <a:lnTo>
                    <a:pt x="42" y="197"/>
                  </a:lnTo>
                  <a:lnTo>
                    <a:pt x="41" y="197"/>
                  </a:lnTo>
                  <a:lnTo>
                    <a:pt x="41" y="196"/>
                  </a:lnTo>
                  <a:lnTo>
                    <a:pt x="39" y="196"/>
                  </a:lnTo>
                  <a:lnTo>
                    <a:pt x="39" y="195"/>
                  </a:lnTo>
                  <a:lnTo>
                    <a:pt x="38" y="194"/>
                  </a:lnTo>
                  <a:lnTo>
                    <a:pt x="37" y="194"/>
                  </a:lnTo>
                  <a:lnTo>
                    <a:pt x="36" y="194"/>
                  </a:lnTo>
                  <a:lnTo>
                    <a:pt x="36" y="193"/>
                  </a:lnTo>
                  <a:lnTo>
                    <a:pt x="36" y="194"/>
                  </a:lnTo>
                  <a:lnTo>
                    <a:pt x="35" y="194"/>
                  </a:lnTo>
                  <a:lnTo>
                    <a:pt x="34" y="194"/>
                  </a:lnTo>
                  <a:lnTo>
                    <a:pt x="33" y="194"/>
                  </a:lnTo>
                  <a:lnTo>
                    <a:pt x="32" y="194"/>
                  </a:lnTo>
                  <a:lnTo>
                    <a:pt x="31" y="194"/>
                  </a:lnTo>
                  <a:lnTo>
                    <a:pt x="30" y="194"/>
                  </a:lnTo>
                  <a:lnTo>
                    <a:pt x="29" y="194"/>
                  </a:lnTo>
                  <a:lnTo>
                    <a:pt x="28" y="194"/>
                  </a:lnTo>
                  <a:lnTo>
                    <a:pt x="27" y="194"/>
                  </a:lnTo>
                  <a:lnTo>
                    <a:pt x="26" y="194"/>
                  </a:lnTo>
                  <a:lnTo>
                    <a:pt x="25" y="194"/>
                  </a:lnTo>
                  <a:lnTo>
                    <a:pt x="24" y="194"/>
                  </a:lnTo>
                  <a:lnTo>
                    <a:pt x="23" y="194"/>
                  </a:lnTo>
                  <a:lnTo>
                    <a:pt x="22" y="194"/>
                  </a:lnTo>
                  <a:lnTo>
                    <a:pt x="21" y="194"/>
                  </a:lnTo>
                  <a:lnTo>
                    <a:pt x="20" y="194"/>
                  </a:lnTo>
                  <a:lnTo>
                    <a:pt x="19" y="194"/>
                  </a:lnTo>
                  <a:lnTo>
                    <a:pt x="18" y="194"/>
                  </a:lnTo>
                  <a:lnTo>
                    <a:pt x="17" y="194"/>
                  </a:lnTo>
                  <a:lnTo>
                    <a:pt x="16" y="194"/>
                  </a:lnTo>
                  <a:lnTo>
                    <a:pt x="15" y="194"/>
                  </a:lnTo>
                  <a:lnTo>
                    <a:pt x="14" y="194"/>
                  </a:lnTo>
                  <a:lnTo>
                    <a:pt x="13" y="194"/>
                  </a:lnTo>
                  <a:lnTo>
                    <a:pt x="11" y="194"/>
                  </a:lnTo>
                  <a:lnTo>
                    <a:pt x="10" y="194"/>
                  </a:lnTo>
                  <a:lnTo>
                    <a:pt x="9" y="194"/>
                  </a:lnTo>
                  <a:lnTo>
                    <a:pt x="8" y="194"/>
                  </a:lnTo>
                  <a:lnTo>
                    <a:pt x="8" y="193"/>
                  </a:lnTo>
                  <a:lnTo>
                    <a:pt x="7" y="193"/>
                  </a:lnTo>
                  <a:lnTo>
                    <a:pt x="6" y="193"/>
                  </a:lnTo>
                  <a:lnTo>
                    <a:pt x="3" y="193"/>
                  </a:lnTo>
                  <a:lnTo>
                    <a:pt x="1" y="193"/>
                  </a:lnTo>
                  <a:lnTo>
                    <a:pt x="0" y="193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47" name="Freeform 29">
              <a:extLst>
                <a:ext uri="{FF2B5EF4-FFF2-40B4-BE49-F238E27FC236}">
                  <a16:creationId xmlns:a16="http://schemas.microsoft.com/office/drawing/2014/main" id="{63C8E2DD-E5B9-2BC3-CF66-DD9E8E9A4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743" y="4396588"/>
              <a:ext cx="360671" cy="551426"/>
            </a:xfrm>
            <a:custGeom>
              <a:avLst/>
              <a:gdLst>
                <a:gd name="T0" fmla="*/ 33 w 225"/>
                <a:gd name="T1" fmla="*/ 147 h 344"/>
                <a:gd name="T2" fmla="*/ 44 w 225"/>
                <a:gd name="T3" fmla="*/ 126 h 344"/>
                <a:gd name="T4" fmla="*/ 44 w 225"/>
                <a:gd name="T5" fmla="*/ 86 h 344"/>
                <a:gd name="T6" fmla="*/ 44 w 225"/>
                <a:gd name="T7" fmla="*/ 69 h 344"/>
                <a:gd name="T8" fmla="*/ 44 w 225"/>
                <a:gd name="T9" fmla="*/ 52 h 344"/>
                <a:gd name="T10" fmla="*/ 44 w 225"/>
                <a:gd name="T11" fmla="*/ 38 h 344"/>
                <a:gd name="T12" fmla="*/ 51 w 225"/>
                <a:gd name="T13" fmla="*/ 26 h 344"/>
                <a:gd name="T14" fmla="*/ 56 w 225"/>
                <a:gd name="T15" fmla="*/ 21 h 344"/>
                <a:gd name="T16" fmla="*/ 67 w 225"/>
                <a:gd name="T17" fmla="*/ 17 h 344"/>
                <a:gd name="T18" fmla="*/ 71 w 225"/>
                <a:gd name="T19" fmla="*/ 10 h 344"/>
                <a:gd name="T20" fmla="*/ 89 w 225"/>
                <a:gd name="T21" fmla="*/ 8 h 344"/>
                <a:gd name="T22" fmla="*/ 104 w 225"/>
                <a:gd name="T23" fmla="*/ 12 h 344"/>
                <a:gd name="T24" fmla="*/ 124 w 225"/>
                <a:gd name="T25" fmla="*/ 14 h 344"/>
                <a:gd name="T26" fmla="*/ 134 w 225"/>
                <a:gd name="T27" fmla="*/ 5 h 344"/>
                <a:gd name="T28" fmla="*/ 150 w 225"/>
                <a:gd name="T29" fmla="*/ 6 h 344"/>
                <a:gd name="T30" fmla="*/ 160 w 225"/>
                <a:gd name="T31" fmla="*/ 2 h 344"/>
                <a:gd name="T32" fmla="*/ 171 w 225"/>
                <a:gd name="T33" fmla="*/ 0 h 344"/>
                <a:gd name="T34" fmla="*/ 171 w 225"/>
                <a:gd name="T35" fmla="*/ 10 h 344"/>
                <a:gd name="T36" fmla="*/ 179 w 225"/>
                <a:gd name="T37" fmla="*/ 26 h 344"/>
                <a:gd name="T38" fmla="*/ 181 w 225"/>
                <a:gd name="T39" fmla="*/ 35 h 344"/>
                <a:gd name="T40" fmla="*/ 190 w 225"/>
                <a:gd name="T41" fmla="*/ 44 h 344"/>
                <a:gd name="T42" fmla="*/ 189 w 225"/>
                <a:gd name="T43" fmla="*/ 52 h 344"/>
                <a:gd name="T44" fmla="*/ 186 w 225"/>
                <a:gd name="T45" fmla="*/ 62 h 344"/>
                <a:gd name="T46" fmla="*/ 181 w 225"/>
                <a:gd name="T47" fmla="*/ 72 h 344"/>
                <a:gd name="T48" fmla="*/ 185 w 225"/>
                <a:gd name="T49" fmla="*/ 85 h 344"/>
                <a:gd name="T50" fmla="*/ 185 w 225"/>
                <a:gd name="T51" fmla="*/ 98 h 344"/>
                <a:gd name="T52" fmla="*/ 188 w 225"/>
                <a:gd name="T53" fmla="*/ 110 h 344"/>
                <a:gd name="T54" fmla="*/ 188 w 225"/>
                <a:gd name="T55" fmla="*/ 121 h 344"/>
                <a:gd name="T56" fmla="*/ 194 w 225"/>
                <a:gd name="T57" fmla="*/ 132 h 344"/>
                <a:gd name="T58" fmla="*/ 197 w 225"/>
                <a:gd name="T59" fmla="*/ 144 h 344"/>
                <a:gd name="T60" fmla="*/ 196 w 225"/>
                <a:gd name="T61" fmla="*/ 152 h 344"/>
                <a:gd name="T62" fmla="*/ 198 w 225"/>
                <a:gd name="T63" fmla="*/ 164 h 344"/>
                <a:gd name="T64" fmla="*/ 192 w 225"/>
                <a:gd name="T65" fmla="*/ 172 h 344"/>
                <a:gd name="T66" fmla="*/ 195 w 225"/>
                <a:gd name="T67" fmla="*/ 184 h 344"/>
                <a:gd name="T68" fmla="*/ 199 w 225"/>
                <a:gd name="T69" fmla="*/ 196 h 344"/>
                <a:gd name="T70" fmla="*/ 209 w 225"/>
                <a:gd name="T71" fmla="*/ 209 h 344"/>
                <a:gd name="T72" fmla="*/ 214 w 225"/>
                <a:gd name="T73" fmla="*/ 226 h 344"/>
                <a:gd name="T74" fmla="*/ 216 w 225"/>
                <a:gd name="T75" fmla="*/ 242 h 344"/>
                <a:gd name="T76" fmla="*/ 220 w 225"/>
                <a:gd name="T77" fmla="*/ 257 h 344"/>
                <a:gd name="T78" fmla="*/ 222 w 225"/>
                <a:gd name="T79" fmla="*/ 270 h 344"/>
                <a:gd name="T80" fmla="*/ 225 w 225"/>
                <a:gd name="T81" fmla="*/ 283 h 344"/>
                <a:gd name="T82" fmla="*/ 224 w 225"/>
                <a:gd name="T83" fmla="*/ 297 h 344"/>
                <a:gd name="T84" fmla="*/ 212 w 225"/>
                <a:gd name="T85" fmla="*/ 304 h 344"/>
                <a:gd name="T86" fmla="*/ 205 w 225"/>
                <a:gd name="T87" fmla="*/ 311 h 344"/>
                <a:gd name="T88" fmla="*/ 215 w 225"/>
                <a:gd name="T89" fmla="*/ 318 h 344"/>
                <a:gd name="T90" fmla="*/ 210 w 225"/>
                <a:gd name="T91" fmla="*/ 330 h 344"/>
                <a:gd name="T92" fmla="*/ 208 w 225"/>
                <a:gd name="T93" fmla="*/ 342 h 344"/>
                <a:gd name="T94" fmla="*/ 199 w 225"/>
                <a:gd name="T95" fmla="*/ 336 h 344"/>
                <a:gd name="T96" fmla="*/ 186 w 225"/>
                <a:gd name="T97" fmla="*/ 323 h 344"/>
                <a:gd name="T98" fmla="*/ 177 w 225"/>
                <a:gd name="T99" fmla="*/ 314 h 344"/>
                <a:gd name="T100" fmla="*/ 164 w 225"/>
                <a:gd name="T101" fmla="*/ 302 h 344"/>
                <a:gd name="T102" fmla="*/ 153 w 225"/>
                <a:gd name="T103" fmla="*/ 292 h 344"/>
                <a:gd name="T104" fmla="*/ 137 w 225"/>
                <a:gd name="T105" fmla="*/ 277 h 344"/>
                <a:gd name="T106" fmla="*/ 127 w 225"/>
                <a:gd name="T107" fmla="*/ 267 h 344"/>
                <a:gd name="T108" fmla="*/ 109 w 225"/>
                <a:gd name="T109" fmla="*/ 251 h 344"/>
                <a:gd name="T110" fmla="*/ 89 w 225"/>
                <a:gd name="T111" fmla="*/ 232 h 344"/>
                <a:gd name="T112" fmla="*/ 74 w 225"/>
                <a:gd name="T113" fmla="*/ 218 h 344"/>
                <a:gd name="T114" fmla="*/ 57 w 225"/>
                <a:gd name="T115" fmla="*/ 202 h 344"/>
                <a:gd name="T116" fmla="*/ 44 w 225"/>
                <a:gd name="T117" fmla="*/ 189 h 344"/>
                <a:gd name="T118" fmla="*/ 32 w 225"/>
                <a:gd name="T119" fmla="*/ 178 h 344"/>
                <a:gd name="T120" fmla="*/ 17 w 225"/>
                <a:gd name="T121" fmla="*/ 164 h 344"/>
                <a:gd name="T122" fmla="*/ 1 w 225"/>
                <a:gd name="T123" fmla="*/ 149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5" h="344">
                  <a:moveTo>
                    <a:pt x="0" y="148"/>
                  </a:moveTo>
                  <a:lnTo>
                    <a:pt x="2" y="148"/>
                  </a:lnTo>
                  <a:lnTo>
                    <a:pt x="5" y="148"/>
                  </a:lnTo>
                  <a:lnTo>
                    <a:pt x="9" y="148"/>
                  </a:lnTo>
                  <a:lnTo>
                    <a:pt x="11" y="148"/>
                  </a:lnTo>
                  <a:lnTo>
                    <a:pt x="13" y="148"/>
                  </a:lnTo>
                  <a:lnTo>
                    <a:pt x="16" y="148"/>
                  </a:lnTo>
                  <a:lnTo>
                    <a:pt x="18" y="147"/>
                  </a:lnTo>
                  <a:lnTo>
                    <a:pt x="19" y="147"/>
                  </a:lnTo>
                  <a:lnTo>
                    <a:pt x="22" y="147"/>
                  </a:lnTo>
                  <a:lnTo>
                    <a:pt x="25" y="147"/>
                  </a:lnTo>
                  <a:lnTo>
                    <a:pt x="28" y="147"/>
                  </a:lnTo>
                  <a:lnTo>
                    <a:pt x="31" y="147"/>
                  </a:lnTo>
                  <a:lnTo>
                    <a:pt x="33" y="147"/>
                  </a:lnTo>
                  <a:lnTo>
                    <a:pt x="34" y="147"/>
                  </a:lnTo>
                  <a:lnTo>
                    <a:pt x="37" y="147"/>
                  </a:lnTo>
                  <a:lnTo>
                    <a:pt x="38" y="147"/>
                  </a:lnTo>
                  <a:lnTo>
                    <a:pt x="39" y="147"/>
                  </a:lnTo>
                  <a:lnTo>
                    <a:pt x="40" y="147"/>
                  </a:lnTo>
                  <a:lnTo>
                    <a:pt x="42" y="147"/>
                  </a:lnTo>
                  <a:lnTo>
                    <a:pt x="44" y="147"/>
                  </a:lnTo>
                  <a:lnTo>
                    <a:pt x="45" y="147"/>
                  </a:lnTo>
                  <a:lnTo>
                    <a:pt x="45" y="144"/>
                  </a:lnTo>
                  <a:lnTo>
                    <a:pt x="45" y="138"/>
                  </a:lnTo>
                  <a:lnTo>
                    <a:pt x="45" y="129"/>
                  </a:lnTo>
                  <a:lnTo>
                    <a:pt x="45" y="127"/>
                  </a:lnTo>
                  <a:lnTo>
                    <a:pt x="45" y="126"/>
                  </a:lnTo>
                  <a:lnTo>
                    <a:pt x="44" y="126"/>
                  </a:lnTo>
                  <a:lnTo>
                    <a:pt x="44" y="125"/>
                  </a:lnTo>
                  <a:lnTo>
                    <a:pt x="44" y="124"/>
                  </a:lnTo>
                  <a:lnTo>
                    <a:pt x="44" y="118"/>
                  </a:lnTo>
                  <a:lnTo>
                    <a:pt x="44" y="109"/>
                  </a:lnTo>
                  <a:lnTo>
                    <a:pt x="44" y="102"/>
                  </a:lnTo>
                  <a:lnTo>
                    <a:pt x="43" y="100"/>
                  </a:lnTo>
                  <a:lnTo>
                    <a:pt x="44" y="94"/>
                  </a:lnTo>
                  <a:lnTo>
                    <a:pt x="44" y="93"/>
                  </a:lnTo>
                  <a:lnTo>
                    <a:pt x="44" y="92"/>
                  </a:lnTo>
                  <a:lnTo>
                    <a:pt x="44" y="91"/>
                  </a:lnTo>
                  <a:lnTo>
                    <a:pt x="44" y="90"/>
                  </a:lnTo>
                  <a:lnTo>
                    <a:pt x="44" y="88"/>
                  </a:lnTo>
                  <a:lnTo>
                    <a:pt x="44" y="87"/>
                  </a:lnTo>
                  <a:lnTo>
                    <a:pt x="44" y="86"/>
                  </a:lnTo>
                  <a:lnTo>
                    <a:pt x="44" y="85"/>
                  </a:lnTo>
                  <a:lnTo>
                    <a:pt x="44" y="84"/>
                  </a:lnTo>
                  <a:lnTo>
                    <a:pt x="44" y="83"/>
                  </a:lnTo>
                  <a:lnTo>
                    <a:pt x="44" y="82"/>
                  </a:lnTo>
                  <a:lnTo>
                    <a:pt x="44" y="81"/>
                  </a:lnTo>
                  <a:lnTo>
                    <a:pt x="44" y="80"/>
                  </a:lnTo>
                  <a:lnTo>
                    <a:pt x="44" y="79"/>
                  </a:lnTo>
                  <a:lnTo>
                    <a:pt x="44" y="77"/>
                  </a:lnTo>
                  <a:lnTo>
                    <a:pt x="44" y="76"/>
                  </a:lnTo>
                  <a:lnTo>
                    <a:pt x="44" y="74"/>
                  </a:lnTo>
                  <a:lnTo>
                    <a:pt x="44" y="73"/>
                  </a:lnTo>
                  <a:lnTo>
                    <a:pt x="44" y="72"/>
                  </a:lnTo>
                  <a:lnTo>
                    <a:pt x="44" y="71"/>
                  </a:lnTo>
                  <a:lnTo>
                    <a:pt x="44" y="69"/>
                  </a:lnTo>
                  <a:lnTo>
                    <a:pt x="44" y="68"/>
                  </a:lnTo>
                  <a:lnTo>
                    <a:pt x="44" y="67"/>
                  </a:lnTo>
                  <a:lnTo>
                    <a:pt x="44" y="66"/>
                  </a:lnTo>
                  <a:lnTo>
                    <a:pt x="44" y="64"/>
                  </a:lnTo>
                  <a:lnTo>
                    <a:pt x="44" y="63"/>
                  </a:lnTo>
                  <a:lnTo>
                    <a:pt x="44" y="62"/>
                  </a:lnTo>
                  <a:lnTo>
                    <a:pt x="44" y="61"/>
                  </a:lnTo>
                  <a:lnTo>
                    <a:pt x="44" y="60"/>
                  </a:lnTo>
                  <a:lnTo>
                    <a:pt x="44" y="58"/>
                  </a:lnTo>
                  <a:lnTo>
                    <a:pt x="44" y="57"/>
                  </a:lnTo>
                  <a:lnTo>
                    <a:pt x="44" y="56"/>
                  </a:lnTo>
                  <a:lnTo>
                    <a:pt x="44" y="55"/>
                  </a:lnTo>
                  <a:lnTo>
                    <a:pt x="44" y="53"/>
                  </a:lnTo>
                  <a:lnTo>
                    <a:pt x="44" y="52"/>
                  </a:lnTo>
                  <a:lnTo>
                    <a:pt x="44" y="51"/>
                  </a:lnTo>
                  <a:lnTo>
                    <a:pt x="44" y="50"/>
                  </a:lnTo>
                  <a:lnTo>
                    <a:pt x="44" y="49"/>
                  </a:lnTo>
                  <a:lnTo>
                    <a:pt x="44" y="48"/>
                  </a:lnTo>
                  <a:lnTo>
                    <a:pt x="44" y="45"/>
                  </a:lnTo>
                  <a:lnTo>
                    <a:pt x="44" y="44"/>
                  </a:lnTo>
                  <a:lnTo>
                    <a:pt x="44" y="43"/>
                  </a:lnTo>
                  <a:lnTo>
                    <a:pt x="44" y="42"/>
                  </a:lnTo>
                  <a:lnTo>
                    <a:pt x="42" y="42"/>
                  </a:lnTo>
                  <a:lnTo>
                    <a:pt x="41" y="42"/>
                  </a:lnTo>
                  <a:lnTo>
                    <a:pt x="42" y="41"/>
                  </a:lnTo>
                  <a:lnTo>
                    <a:pt x="43" y="40"/>
                  </a:lnTo>
                  <a:lnTo>
                    <a:pt x="43" y="39"/>
                  </a:lnTo>
                  <a:lnTo>
                    <a:pt x="44" y="38"/>
                  </a:lnTo>
                  <a:lnTo>
                    <a:pt x="44" y="37"/>
                  </a:lnTo>
                  <a:lnTo>
                    <a:pt x="45" y="36"/>
                  </a:lnTo>
                  <a:lnTo>
                    <a:pt x="46" y="35"/>
                  </a:lnTo>
                  <a:lnTo>
                    <a:pt x="47" y="33"/>
                  </a:lnTo>
                  <a:lnTo>
                    <a:pt x="47" y="32"/>
                  </a:lnTo>
                  <a:lnTo>
                    <a:pt x="48" y="32"/>
                  </a:lnTo>
                  <a:lnTo>
                    <a:pt x="48" y="31"/>
                  </a:lnTo>
                  <a:lnTo>
                    <a:pt x="48" y="30"/>
                  </a:lnTo>
                  <a:lnTo>
                    <a:pt x="49" y="30"/>
                  </a:lnTo>
                  <a:lnTo>
                    <a:pt x="49" y="29"/>
                  </a:lnTo>
                  <a:lnTo>
                    <a:pt x="50" y="28"/>
                  </a:lnTo>
                  <a:lnTo>
                    <a:pt x="50" y="27"/>
                  </a:lnTo>
                  <a:lnTo>
                    <a:pt x="51" y="27"/>
                  </a:lnTo>
                  <a:lnTo>
                    <a:pt x="51" y="26"/>
                  </a:lnTo>
                  <a:lnTo>
                    <a:pt x="51" y="25"/>
                  </a:lnTo>
                  <a:lnTo>
                    <a:pt x="52" y="25"/>
                  </a:lnTo>
                  <a:lnTo>
                    <a:pt x="52" y="24"/>
                  </a:lnTo>
                  <a:lnTo>
                    <a:pt x="52" y="23"/>
                  </a:lnTo>
                  <a:lnTo>
                    <a:pt x="53" y="23"/>
                  </a:lnTo>
                  <a:lnTo>
                    <a:pt x="52" y="23"/>
                  </a:lnTo>
                  <a:lnTo>
                    <a:pt x="52" y="22"/>
                  </a:lnTo>
                  <a:lnTo>
                    <a:pt x="52" y="21"/>
                  </a:lnTo>
                  <a:lnTo>
                    <a:pt x="53" y="21"/>
                  </a:lnTo>
                  <a:lnTo>
                    <a:pt x="52" y="21"/>
                  </a:lnTo>
                  <a:lnTo>
                    <a:pt x="53" y="21"/>
                  </a:lnTo>
                  <a:lnTo>
                    <a:pt x="54" y="21"/>
                  </a:lnTo>
                  <a:lnTo>
                    <a:pt x="55" y="21"/>
                  </a:lnTo>
                  <a:lnTo>
                    <a:pt x="56" y="21"/>
                  </a:lnTo>
                  <a:lnTo>
                    <a:pt x="57" y="21"/>
                  </a:lnTo>
                  <a:lnTo>
                    <a:pt x="58" y="21"/>
                  </a:lnTo>
                  <a:lnTo>
                    <a:pt x="59" y="21"/>
                  </a:lnTo>
                  <a:lnTo>
                    <a:pt x="59" y="22"/>
                  </a:lnTo>
                  <a:lnTo>
                    <a:pt x="60" y="22"/>
                  </a:lnTo>
                  <a:lnTo>
                    <a:pt x="61" y="22"/>
                  </a:lnTo>
                  <a:lnTo>
                    <a:pt x="62" y="22"/>
                  </a:lnTo>
                  <a:lnTo>
                    <a:pt x="65" y="22"/>
                  </a:lnTo>
                  <a:lnTo>
                    <a:pt x="66" y="22"/>
                  </a:lnTo>
                  <a:lnTo>
                    <a:pt x="67" y="22"/>
                  </a:lnTo>
                  <a:lnTo>
                    <a:pt x="67" y="21"/>
                  </a:lnTo>
                  <a:lnTo>
                    <a:pt x="67" y="20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7" y="16"/>
                  </a:lnTo>
                  <a:lnTo>
                    <a:pt x="66" y="16"/>
                  </a:lnTo>
                  <a:lnTo>
                    <a:pt x="66" y="15"/>
                  </a:lnTo>
                  <a:lnTo>
                    <a:pt x="65" y="14"/>
                  </a:lnTo>
                  <a:lnTo>
                    <a:pt x="65" y="13"/>
                  </a:lnTo>
                  <a:lnTo>
                    <a:pt x="66" y="13"/>
                  </a:lnTo>
                  <a:lnTo>
                    <a:pt x="67" y="13"/>
                  </a:lnTo>
                  <a:lnTo>
                    <a:pt x="67" y="12"/>
                  </a:lnTo>
                  <a:lnTo>
                    <a:pt x="67" y="11"/>
                  </a:lnTo>
                  <a:lnTo>
                    <a:pt x="67" y="10"/>
                  </a:lnTo>
                  <a:lnTo>
                    <a:pt x="68" y="10"/>
                  </a:lnTo>
                  <a:lnTo>
                    <a:pt x="69" y="10"/>
                  </a:lnTo>
                  <a:lnTo>
                    <a:pt x="70" y="10"/>
                  </a:lnTo>
                  <a:lnTo>
                    <a:pt x="71" y="10"/>
                  </a:lnTo>
                  <a:lnTo>
                    <a:pt x="72" y="10"/>
                  </a:lnTo>
                  <a:lnTo>
                    <a:pt x="72" y="11"/>
                  </a:lnTo>
                  <a:lnTo>
                    <a:pt x="72" y="12"/>
                  </a:lnTo>
                  <a:lnTo>
                    <a:pt x="73" y="12"/>
                  </a:lnTo>
                  <a:lnTo>
                    <a:pt x="74" y="12"/>
                  </a:lnTo>
                  <a:lnTo>
                    <a:pt x="75" y="12"/>
                  </a:lnTo>
                  <a:lnTo>
                    <a:pt x="77" y="12"/>
                  </a:lnTo>
                  <a:lnTo>
                    <a:pt x="81" y="12"/>
                  </a:lnTo>
                  <a:lnTo>
                    <a:pt x="82" y="12"/>
                  </a:lnTo>
                  <a:lnTo>
                    <a:pt x="87" y="12"/>
                  </a:lnTo>
                  <a:lnTo>
                    <a:pt x="87" y="10"/>
                  </a:lnTo>
                  <a:lnTo>
                    <a:pt x="87" y="9"/>
                  </a:lnTo>
                  <a:lnTo>
                    <a:pt x="87" y="8"/>
                  </a:lnTo>
                  <a:lnTo>
                    <a:pt x="89" y="8"/>
                  </a:lnTo>
                  <a:lnTo>
                    <a:pt x="90" y="8"/>
                  </a:lnTo>
                  <a:lnTo>
                    <a:pt x="92" y="8"/>
                  </a:lnTo>
                  <a:lnTo>
                    <a:pt x="93" y="8"/>
                  </a:lnTo>
                  <a:lnTo>
                    <a:pt x="94" y="8"/>
                  </a:lnTo>
                  <a:lnTo>
                    <a:pt x="95" y="7"/>
                  </a:lnTo>
                  <a:lnTo>
                    <a:pt x="97" y="7"/>
                  </a:lnTo>
                  <a:lnTo>
                    <a:pt x="98" y="7"/>
                  </a:lnTo>
                  <a:lnTo>
                    <a:pt x="99" y="7"/>
                  </a:lnTo>
                  <a:lnTo>
                    <a:pt x="101" y="7"/>
                  </a:lnTo>
                  <a:lnTo>
                    <a:pt x="102" y="7"/>
                  </a:lnTo>
                  <a:lnTo>
                    <a:pt x="102" y="10"/>
                  </a:lnTo>
                  <a:lnTo>
                    <a:pt x="102" y="11"/>
                  </a:lnTo>
                  <a:lnTo>
                    <a:pt x="102" y="12"/>
                  </a:lnTo>
                  <a:lnTo>
                    <a:pt x="104" y="12"/>
                  </a:lnTo>
                  <a:lnTo>
                    <a:pt x="106" y="12"/>
                  </a:lnTo>
                  <a:lnTo>
                    <a:pt x="107" y="12"/>
                  </a:lnTo>
                  <a:lnTo>
                    <a:pt x="110" y="12"/>
                  </a:lnTo>
                  <a:lnTo>
                    <a:pt x="111" y="12"/>
                  </a:lnTo>
                  <a:lnTo>
                    <a:pt x="113" y="12"/>
                  </a:lnTo>
                  <a:lnTo>
                    <a:pt x="114" y="12"/>
                  </a:lnTo>
                  <a:lnTo>
                    <a:pt x="116" y="12"/>
                  </a:lnTo>
                  <a:lnTo>
                    <a:pt x="118" y="12"/>
                  </a:lnTo>
                  <a:lnTo>
                    <a:pt x="120" y="12"/>
                  </a:lnTo>
                  <a:lnTo>
                    <a:pt x="121" y="12"/>
                  </a:lnTo>
                  <a:lnTo>
                    <a:pt x="122" y="12"/>
                  </a:lnTo>
                  <a:lnTo>
                    <a:pt x="123" y="13"/>
                  </a:lnTo>
                  <a:lnTo>
                    <a:pt x="124" y="13"/>
                  </a:lnTo>
                  <a:lnTo>
                    <a:pt x="124" y="14"/>
                  </a:lnTo>
                  <a:lnTo>
                    <a:pt x="125" y="14"/>
                  </a:lnTo>
                  <a:lnTo>
                    <a:pt x="125" y="12"/>
                  </a:lnTo>
                  <a:lnTo>
                    <a:pt x="127" y="12"/>
                  </a:lnTo>
                  <a:lnTo>
                    <a:pt x="129" y="12"/>
                  </a:lnTo>
                  <a:lnTo>
                    <a:pt x="131" y="12"/>
                  </a:lnTo>
                  <a:lnTo>
                    <a:pt x="132" y="12"/>
                  </a:lnTo>
                  <a:lnTo>
                    <a:pt x="133" y="12"/>
                  </a:lnTo>
                  <a:lnTo>
                    <a:pt x="134" y="12"/>
                  </a:lnTo>
                  <a:lnTo>
                    <a:pt x="134" y="11"/>
                  </a:lnTo>
                  <a:lnTo>
                    <a:pt x="134" y="10"/>
                  </a:lnTo>
                  <a:lnTo>
                    <a:pt x="134" y="9"/>
                  </a:lnTo>
                  <a:lnTo>
                    <a:pt x="134" y="8"/>
                  </a:lnTo>
                  <a:lnTo>
                    <a:pt x="134" y="7"/>
                  </a:lnTo>
                  <a:lnTo>
                    <a:pt x="134" y="5"/>
                  </a:lnTo>
                  <a:lnTo>
                    <a:pt x="134" y="4"/>
                  </a:lnTo>
                  <a:lnTo>
                    <a:pt x="134" y="3"/>
                  </a:lnTo>
                  <a:lnTo>
                    <a:pt x="136" y="3"/>
                  </a:lnTo>
                  <a:lnTo>
                    <a:pt x="137" y="3"/>
                  </a:lnTo>
                  <a:lnTo>
                    <a:pt x="138" y="2"/>
                  </a:lnTo>
                  <a:lnTo>
                    <a:pt x="139" y="2"/>
                  </a:lnTo>
                  <a:lnTo>
                    <a:pt x="142" y="2"/>
                  </a:lnTo>
                  <a:lnTo>
                    <a:pt x="145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49" y="2"/>
                  </a:lnTo>
                  <a:lnTo>
                    <a:pt x="149" y="5"/>
                  </a:lnTo>
                  <a:lnTo>
                    <a:pt x="149" y="6"/>
                  </a:lnTo>
                  <a:lnTo>
                    <a:pt x="150" y="6"/>
                  </a:lnTo>
                  <a:lnTo>
                    <a:pt x="150" y="5"/>
                  </a:lnTo>
                  <a:lnTo>
                    <a:pt x="151" y="5"/>
                  </a:lnTo>
                  <a:lnTo>
                    <a:pt x="151" y="4"/>
                  </a:lnTo>
                  <a:lnTo>
                    <a:pt x="152" y="4"/>
                  </a:lnTo>
                  <a:lnTo>
                    <a:pt x="153" y="4"/>
                  </a:lnTo>
                  <a:lnTo>
                    <a:pt x="153" y="3"/>
                  </a:lnTo>
                  <a:lnTo>
                    <a:pt x="154" y="3"/>
                  </a:lnTo>
                  <a:lnTo>
                    <a:pt x="155" y="3"/>
                  </a:lnTo>
                  <a:lnTo>
                    <a:pt x="156" y="3"/>
                  </a:lnTo>
                  <a:lnTo>
                    <a:pt x="157" y="3"/>
                  </a:lnTo>
                  <a:lnTo>
                    <a:pt x="158" y="3"/>
                  </a:lnTo>
                  <a:lnTo>
                    <a:pt x="159" y="3"/>
                  </a:lnTo>
                  <a:lnTo>
                    <a:pt x="160" y="3"/>
                  </a:lnTo>
                  <a:lnTo>
                    <a:pt x="160" y="2"/>
                  </a:lnTo>
                  <a:lnTo>
                    <a:pt x="161" y="2"/>
                  </a:lnTo>
                  <a:lnTo>
                    <a:pt x="162" y="2"/>
                  </a:lnTo>
                  <a:lnTo>
                    <a:pt x="163" y="2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6" y="2"/>
                  </a:lnTo>
                  <a:lnTo>
                    <a:pt x="166" y="1"/>
                  </a:lnTo>
                  <a:lnTo>
                    <a:pt x="167" y="1"/>
                  </a:lnTo>
                  <a:lnTo>
                    <a:pt x="168" y="1"/>
                  </a:lnTo>
                  <a:lnTo>
                    <a:pt x="168" y="0"/>
                  </a:lnTo>
                  <a:lnTo>
                    <a:pt x="169" y="0"/>
                  </a:lnTo>
                  <a:lnTo>
                    <a:pt x="169" y="1"/>
                  </a:lnTo>
                  <a:lnTo>
                    <a:pt x="170" y="0"/>
                  </a:lnTo>
                  <a:lnTo>
                    <a:pt x="171" y="0"/>
                  </a:lnTo>
                  <a:lnTo>
                    <a:pt x="171" y="1"/>
                  </a:lnTo>
                  <a:lnTo>
                    <a:pt x="171" y="0"/>
                  </a:lnTo>
                  <a:lnTo>
                    <a:pt x="172" y="0"/>
                  </a:lnTo>
                  <a:lnTo>
                    <a:pt x="172" y="1"/>
                  </a:lnTo>
                  <a:lnTo>
                    <a:pt x="171" y="1"/>
                  </a:lnTo>
                  <a:lnTo>
                    <a:pt x="171" y="2"/>
                  </a:lnTo>
                  <a:lnTo>
                    <a:pt x="171" y="3"/>
                  </a:lnTo>
                  <a:lnTo>
                    <a:pt x="171" y="4"/>
                  </a:lnTo>
                  <a:lnTo>
                    <a:pt x="171" y="5"/>
                  </a:lnTo>
                  <a:lnTo>
                    <a:pt x="171" y="6"/>
                  </a:lnTo>
                  <a:lnTo>
                    <a:pt x="171" y="7"/>
                  </a:lnTo>
                  <a:lnTo>
                    <a:pt x="172" y="8"/>
                  </a:lnTo>
                  <a:lnTo>
                    <a:pt x="172" y="9"/>
                  </a:lnTo>
                  <a:lnTo>
                    <a:pt x="171" y="10"/>
                  </a:lnTo>
                  <a:lnTo>
                    <a:pt x="171" y="11"/>
                  </a:lnTo>
                  <a:lnTo>
                    <a:pt x="172" y="14"/>
                  </a:lnTo>
                  <a:lnTo>
                    <a:pt x="173" y="16"/>
                  </a:lnTo>
                  <a:lnTo>
                    <a:pt x="174" y="17"/>
                  </a:lnTo>
                  <a:lnTo>
                    <a:pt x="174" y="19"/>
                  </a:lnTo>
                  <a:lnTo>
                    <a:pt x="175" y="19"/>
                  </a:lnTo>
                  <a:lnTo>
                    <a:pt x="175" y="20"/>
                  </a:lnTo>
                  <a:lnTo>
                    <a:pt x="175" y="21"/>
                  </a:lnTo>
                  <a:lnTo>
                    <a:pt x="177" y="22"/>
                  </a:lnTo>
                  <a:lnTo>
                    <a:pt x="177" y="23"/>
                  </a:lnTo>
                  <a:lnTo>
                    <a:pt x="178" y="23"/>
                  </a:lnTo>
                  <a:lnTo>
                    <a:pt x="178" y="24"/>
                  </a:lnTo>
                  <a:lnTo>
                    <a:pt x="178" y="25"/>
                  </a:lnTo>
                  <a:lnTo>
                    <a:pt x="179" y="26"/>
                  </a:lnTo>
                  <a:lnTo>
                    <a:pt x="180" y="27"/>
                  </a:lnTo>
                  <a:lnTo>
                    <a:pt x="180" y="28"/>
                  </a:lnTo>
                  <a:lnTo>
                    <a:pt x="180" y="29"/>
                  </a:lnTo>
                  <a:lnTo>
                    <a:pt x="180" y="28"/>
                  </a:lnTo>
                  <a:lnTo>
                    <a:pt x="180" y="29"/>
                  </a:lnTo>
                  <a:lnTo>
                    <a:pt x="181" y="29"/>
                  </a:lnTo>
                  <a:lnTo>
                    <a:pt x="181" y="30"/>
                  </a:lnTo>
                  <a:lnTo>
                    <a:pt x="182" y="30"/>
                  </a:lnTo>
                  <a:lnTo>
                    <a:pt x="182" y="31"/>
                  </a:lnTo>
                  <a:lnTo>
                    <a:pt x="182" y="32"/>
                  </a:lnTo>
                  <a:lnTo>
                    <a:pt x="182" y="33"/>
                  </a:lnTo>
                  <a:lnTo>
                    <a:pt x="182" y="34"/>
                  </a:lnTo>
                  <a:lnTo>
                    <a:pt x="181" y="34"/>
                  </a:lnTo>
                  <a:lnTo>
                    <a:pt x="181" y="35"/>
                  </a:lnTo>
                  <a:lnTo>
                    <a:pt x="182" y="35"/>
                  </a:lnTo>
                  <a:lnTo>
                    <a:pt x="182" y="36"/>
                  </a:lnTo>
                  <a:lnTo>
                    <a:pt x="182" y="37"/>
                  </a:lnTo>
                  <a:lnTo>
                    <a:pt x="183" y="37"/>
                  </a:lnTo>
                  <a:lnTo>
                    <a:pt x="183" y="38"/>
                  </a:lnTo>
                  <a:lnTo>
                    <a:pt x="184" y="38"/>
                  </a:lnTo>
                  <a:lnTo>
                    <a:pt x="184" y="39"/>
                  </a:lnTo>
                  <a:lnTo>
                    <a:pt x="185" y="40"/>
                  </a:lnTo>
                  <a:lnTo>
                    <a:pt x="186" y="41"/>
                  </a:lnTo>
                  <a:lnTo>
                    <a:pt x="187" y="41"/>
                  </a:lnTo>
                  <a:lnTo>
                    <a:pt x="188" y="42"/>
                  </a:lnTo>
                  <a:lnTo>
                    <a:pt x="189" y="43"/>
                  </a:lnTo>
                  <a:lnTo>
                    <a:pt x="189" y="44"/>
                  </a:lnTo>
                  <a:lnTo>
                    <a:pt x="190" y="44"/>
                  </a:lnTo>
                  <a:lnTo>
                    <a:pt x="190" y="45"/>
                  </a:lnTo>
                  <a:lnTo>
                    <a:pt x="191" y="46"/>
                  </a:lnTo>
                  <a:lnTo>
                    <a:pt x="192" y="48"/>
                  </a:lnTo>
                  <a:lnTo>
                    <a:pt x="193" y="48"/>
                  </a:lnTo>
                  <a:lnTo>
                    <a:pt x="194" y="48"/>
                  </a:lnTo>
                  <a:lnTo>
                    <a:pt x="194" y="49"/>
                  </a:lnTo>
                  <a:lnTo>
                    <a:pt x="194" y="50"/>
                  </a:lnTo>
                  <a:lnTo>
                    <a:pt x="193" y="50"/>
                  </a:lnTo>
                  <a:lnTo>
                    <a:pt x="193" y="51"/>
                  </a:lnTo>
                  <a:lnTo>
                    <a:pt x="192" y="51"/>
                  </a:lnTo>
                  <a:lnTo>
                    <a:pt x="191" y="51"/>
                  </a:lnTo>
                  <a:lnTo>
                    <a:pt x="191" y="52"/>
                  </a:lnTo>
                  <a:lnTo>
                    <a:pt x="190" y="52"/>
                  </a:lnTo>
                  <a:lnTo>
                    <a:pt x="189" y="52"/>
                  </a:lnTo>
                  <a:lnTo>
                    <a:pt x="188" y="53"/>
                  </a:lnTo>
                  <a:lnTo>
                    <a:pt x="187" y="53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5" y="55"/>
                  </a:lnTo>
                  <a:lnTo>
                    <a:pt x="184" y="55"/>
                  </a:lnTo>
                  <a:lnTo>
                    <a:pt x="183" y="56"/>
                  </a:lnTo>
                  <a:lnTo>
                    <a:pt x="182" y="57"/>
                  </a:lnTo>
                  <a:lnTo>
                    <a:pt x="183" y="58"/>
                  </a:lnTo>
                  <a:lnTo>
                    <a:pt x="183" y="59"/>
                  </a:lnTo>
                  <a:lnTo>
                    <a:pt x="184" y="59"/>
                  </a:lnTo>
                  <a:lnTo>
                    <a:pt x="184" y="60"/>
                  </a:lnTo>
                  <a:lnTo>
                    <a:pt x="185" y="62"/>
                  </a:lnTo>
                  <a:lnTo>
                    <a:pt x="186" y="62"/>
                  </a:lnTo>
                  <a:lnTo>
                    <a:pt x="186" y="63"/>
                  </a:lnTo>
                  <a:lnTo>
                    <a:pt x="185" y="63"/>
                  </a:lnTo>
                  <a:lnTo>
                    <a:pt x="185" y="64"/>
                  </a:lnTo>
                  <a:lnTo>
                    <a:pt x="185" y="65"/>
                  </a:lnTo>
                  <a:lnTo>
                    <a:pt x="184" y="65"/>
                  </a:lnTo>
                  <a:lnTo>
                    <a:pt x="184" y="66"/>
                  </a:lnTo>
                  <a:lnTo>
                    <a:pt x="184" y="67"/>
                  </a:lnTo>
                  <a:lnTo>
                    <a:pt x="184" y="68"/>
                  </a:lnTo>
                  <a:lnTo>
                    <a:pt x="183" y="68"/>
                  </a:lnTo>
                  <a:lnTo>
                    <a:pt x="183" y="69"/>
                  </a:lnTo>
                  <a:lnTo>
                    <a:pt x="182" y="69"/>
                  </a:lnTo>
                  <a:lnTo>
                    <a:pt x="182" y="70"/>
                  </a:lnTo>
                  <a:lnTo>
                    <a:pt x="181" y="71"/>
                  </a:lnTo>
                  <a:lnTo>
                    <a:pt x="181" y="72"/>
                  </a:lnTo>
                  <a:lnTo>
                    <a:pt x="182" y="72"/>
                  </a:lnTo>
                  <a:lnTo>
                    <a:pt x="183" y="73"/>
                  </a:lnTo>
                  <a:lnTo>
                    <a:pt x="183" y="74"/>
                  </a:lnTo>
                  <a:lnTo>
                    <a:pt x="184" y="76"/>
                  </a:lnTo>
                  <a:lnTo>
                    <a:pt x="185" y="77"/>
                  </a:lnTo>
                  <a:lnTo>
                    <a:pt x="185" y="78"/>
                  </a:lnTo>
                  <a:lnTo>
                    <a:pt x="185" y="79"/>
                  </a:lnTo>
                  <a:lnTo>
                    <a:pt x="185" y="80"/>
                  </a:lnTo>
                  <a:lnTo>
                    <a:pt x="184" y="81"/>
                  </a:lnTo>
                  <a:lnTo>
                    <a:pt x="184" y="82"/>
                  </a:lnTo>
                  <a:lnTo>
                    <a:pt x="184" y="83"/>
                  </a:lnTo>
                  <a:lnTo>
                    <a:pt x="184" y="84"/>
                  </a:lnTo>
                  <a:lnTo>
                    <a:pt x="185" y="84"/>
                  </a:lnTo>
                  <a:lnTo>
                    <a:pt x="185" y="85"/>
                  </a:lnTo>
                  <a:lnTo>
                    <a:pt x="185" y="87"/>
                  </a:lnTo>
                  <a:lnTo>
                    <a:pt x="186" y="87"/>
                  </a:lnTo>
                  <a:lnTo>
                    <a:pt x="186" y="88"/>
                  </a:lnTo>
                  <a:lnTo>
                    <a:pt x="186" y="89"/>
                  </a:lnTo>
                  <a:lnTo>
                    <a:pt x="185" y="90"/>
                  </a:lnTo>
                  <a:lnTo>
                    <a:pt x="185" y="91"/>
                  </a:lnTo>
                  <a:lnTo>
                    <a:pt x="186" y="91"/>
                  </a:lnTo>
                  <a:lnTo>
                    <a:pt x="186" y="92"/>
                  </a:lnTo>
                  <a:lnTo>
                    <a:pt x="186" y="93"/>
                  </a:lnTo>
                  <a:lnTo>
                    <a:pt x="186" y="94"/>
                  </a:lnTo>
                  <a:lnTo>
                    <a:pt x="186" y="95"/>
                  </a:lnTo>
                  <a:lnTo>
                    <a:pt x="186" y="96"/>
                  </a:lnTo>
                  <a:lnTo>
                    <a:pt x="185" y="97"/>
                  </a:lnTo>
                  <a:lnTo>
                    <a:pt x="185" y="98"/>
                  </a:lnTo>
                  <a:lnTo>
                    <a:pt x="185" y="99"/>
                  </a:lnTo>
                  <a:lnTo>
                    <a:pt x="185" y="100"/>
                  </a:lnTo>
                  <a:lnTo>
                    <a:pt x="184" y="100"/>
                  </a:lnTo>
                  <a:lnTo>
                    <a:pt x="184" y="101"/>
                  </a:lnTo>
                  <a:lnTo>
                    <a:pt x="184" y="102"/>
                  </a:lnTo>
                  <a:lnTo>
                    <a:pt x="184" y="104"/>
                  </a:lnTo>
                  <a:lnTo>
                    <a:pt x="184" y="105"/>
                  </a:lnTo>
                  <a:lnTo>
                    <a:pt x="184" y="106"/>
                  </a:lnTo>
                  <a:lnTo>
                    <a:pt x="184" y="107"/>
                  </a:lnTo>
                  <a:lnTo>
                    <a:pt x="185" y="107"/>
                  </a:lnTo>
                  <a:lnTo>
                    <a:pt x="185" y="108"/>
                  </a:lnTo>
                  <a:lnTo>
                    <a:pt x="186" y="109"/>
                  </a:lnTo>
                  <a:lnTo>
                    <a:pt x="187" y="110"/>
                  </a:lnTo>
                  <a:lnTo>
                    <a:pt x="188" y="110"/>
                  </a:lnTo>
                  <a:lnTo>
                    <a:pt x="189" y="111"/>
                  </a:lnTo>
                  <a:lnTo>
                    <a:pt x="190" y="111"/>
                  </a:lnTo>
                  <a:lnTo>
                    <a:pt x="190" y="112"/>
                  </a:lnTo>
                  <a:lnTo>
                    <a:pt x="190" y="113"/>
                  </a:lnTo>
                  <a:lnTo>
                    <a:pt x="190" y="114"/>
                  </a:lnTo>
                  <a:lnTo>
                    <a:pt x="190" y="115"/>
                  </a:lnTo>
                  <a:lnTo>
                    <a:pt x="190" y="116"/>
                  </a:lnTo>
                  <a:lnTo>
                    <a:pt x="189" y="116"/>
                  </a:lnTo>
                  <a:lnTo>
                    <a:pt x="189" y="117"/>
                  </a:lnTo>
                  <a:lnTo>
                    <a:pt x="189" y="118"/>
                  </a:lnTo>
                  <a:lnTo>
                    <a:pt x="188" y="118"/>
                  </a:lnTo>
                  <a:lnTo>
                    <a:pt x="188" y="119"/>
                  </a:lnTo>
                  <a:lnTo>
                    <a:pt x="188" y="120"/>
                  </a:lnTo>
                  <a:lnTo>
                    <a:pt x="188" y="121"/>
                  </a:lnTo>
                  <a:lnTo>
                    <a:pt x="188" y="122"/>
                  </a:lnTo>
                  <a:lnTo>
                    <a:pt x="188" y="123"/>
                  </a:lnTo>
                  <a:lnTo>
                    <a:pt x="188" y="124"/>
                  </a:lnTo>
                  <a:lnTo>
                    <a:pt x="189" y="124"/>
                  </a:lnTo>
                  <a:lnTo>
                    <a:pt x="189" y="125"/>
                  </a:lnTo>
                  <a:lnTo>
                    <a:pt x="190" y="125"/>
                  </a:lnTo>
                  <a:lnTo>
                    <a:pt x="190" y="126"/>
                  </a:lnTo>
                  <a:lnTo>
                    <a:pt x="191" y="126"/>
                  </a:lnTo>
                  <a:lnTo>
                    <a:pt x="191" y="127"/>
                  </a:lnTo>
                  <a:lnTo>
                    <a:pt x="192" y="127"/>
                  </a:lnTo>
                  <a:lnTo>
                    <a:pt x="192" y="128"/>
                  </a:lnTo>
                  <a:lnTo>
                    <a:pt x="193" y="129"/>
                  </a:lnTo>
                  <a:lnTo>
                    <a:pt x="194" y="130"/>
                  </a:lnTo>
                  <a:lnTo>
                    <a:pt x="194" y="132"/>
                  </a:lnTo>
                  <a:lnTo>
                    <a:pt x="194" y="133"/>
                  </a:lnTo>
                  <a:lnTo>
                    <a:pt x="195" y="134"/>
                  </a:lnTo>
                  <a:lnTo>
                    <a:pt x="196" y="134"/>
                  </a:lnTo>
                  <a:lnTo>
                    <a:pt x="196" y="135"/>
                  </a:lnTo>
                  <a:lnTo>
                    <a:pt x="197" y="135"/>
                  </a:lnTo>
                  <a:lnTo>
                    <a:pt x="197" y="136"/>
                  </a:lnTo>
                  <a:lnTo>
                    <a:pt x="198" y="137"/>
                  </a:lnTo>
                  <a:lnTo>
                    <a:pt x="198" y="138"/>
                  </a:lnTo>
                  <a:lnTo>
                    <a:pt x="198" y="139"/>
                  </a:lnTo>
                  <a:lnTo>
                    <a:pt x="198" y="140"/>
                  </a:lnTo>
                  <a:lnTo>
                    <a:pt x="198" y="141"/>
                  </a:lnTo>
                  <a:lnTo>
                    <a:pt x="198" y="142"/>
                  </a:lnTo>
                  <a:lnTo>
                    <a:pt x="198" y="143"/>
                  </a:lnTo>
                  <a:lnTo>
                    <a:pt x="197" y="144"/>
                  </a:lnTo>
                  <a:lnTo>
                    <a:pt x="197" y="145"/>
                  </a:lnTo>
                  <a:lnTo>
                    <a:pt x="197" y="146"/>
                  </a:lnTo>
                  <a:lnTo>
                    <a:pt x="196" y="146"/>
                  </a:lnTo>
                  <a:lnTo>
                    <a:pt x="195" y="146"/>
                  </a:lnTo>
                  <a:lnTo>
                    <a:pt x="194" y="147"/>
                  </a:lnTo>
                  <a:lnTo>
                    <a:pt x="193" y="147"/>
                  </a:lnTo>
                  <a:lnTo>
                    <a:pt x="193" y="148"/>
                  </a:lnTo>
                  <a:lnTo>
                    <a:pt x="192" y="148"/>
                  </a:lnTo>
                  <a:lnTo>
                    <a:pt x="193" y="148"/>
                  </a:lnTo>
                  <a:lnTo>
                    <a:pt x="193" y="149"/>
                  </a:lnTo>
                  <a:lnTo>
                    <a:pt x="194" y="149"/>
                  </a:lnTo>
                  <a:lnTo>
                    <a:pt x="194" y="150"/>
                  </a:lnTo>
                  <a:lnTo>
                    <a:pt x="195" y="151"/>
                  </a:lnTo>
                  <a:lnTo>
                    <a:pt x="196" y="152"/>
                  </a:lnTo>
                  <a:lnTo>
                    <a:pt x="196" y="153"/>
                  </a:lnTo>
                  <a:lnTo>
                    <a:pt x="196" y="154"/>
                  </a:lnTo>
                  <a:lnTo>
                    <a:pt x="196" y="155"/>
                  </a:lnTo>
                  <a:lnTo>
                    <a:pt x="196" y="156"/>
                  </a:lnTo>
                  <a:lnTo>
                    <a:pt x="196" y="157"/>
                  </a:lnTo>
                  <a:lnTo>
                    <a:pt x="196" y="158"/>
                  </a:lnTo>
                  <a:lnTo>
                    <a:pt x="197" y="158"/>
                  </a:lnTo>
                  <a:lnTo>
                    <a:pt x="196" y="159"/>
                  </a:lnTo>
                  <a:lnTo>
                    <a:pt x="196" y="161"/>
                  </a:lnTo>
                  <a:lnTo>
                    <a:pt x="197" y="161"/>
                  </a:lnTo>
                  <a:lnTo>
                    <a:pt x="197" y="162"/>
                  </a:lnTo>
                  <a:lnTo>
                    <a:pt x="197" y="163"/>
                  </a:lnTo>
                  <a:lnTo>
                    <a:pt x="198" y="163"/>
                  </a:lnTo>
                  <a:lnTo>
                    <a:pt x="198" y="164"/>
                  </a:lnTo>
                  <a:lnTo>
                    <a:pt x="198" y="165"/>
                  </a:lnTo>
                  <a:lnTo>
                    <a:pt x="197" y="165"/>
                  </a:lnTo>
                  <a:lnTo>
                    <a:pt x="197" y="166"/>
                  </a:lnTo>
                  <a:lnTo>
                    <a:pt x="196" y="166"/>
                  </a:lnTo>
                  <a:lnTo>
                    <a:pt x="196" y="167"/>
                  </a:lnTo>
                  <a:lnTo>
                    <a:pt x="196" y="168"/>
                  </a:lnTo>
                  <a:lnTo>
                    <a:pt x="195" y="168"/>
                  </a:lnTo>
                  <a:lnTo>
                    <a:pt x="194" y="168"/>
                  </a:lnTo>
                  <a:lnTo>
                    <a:pt x="194" y="169"/>
                  </a:lnTo>
                  <a:lnTo>
                    <a:pt x="193" y="169"/>
                  </a:lnTo>
                  <a:lnTo>
                    <a:pt x="193" y="170"/>
                  </a:lnTo>
                  <a:lnTo>
                    <a:pt x="193" y="171"/>
                  </a:lnTo>
                  <a:lnTo>
                    <a:pt x="192" y="171"/>
                  </a:lnTo>
                  <a:lnTo>
                    <a:pt x="192" y="172"/>
                  </a:lnTo>
                  <a:lnTo>
                    <a:pt x="192" y="173"/>
                  </a:lnTo>
                  <a:lnTo>
                    <a:pt x="192" y="174"/>
                  </a:lnTo>
                  <a:lnTo>
                    <a:pt x="192" y="175"/>
                  </a:lnTo>
                  <a:lnTo>
                    <a:pt x="192" y="176"/>
                  </a:lnTo>
                  <a:lnTo>
                    <a:pt x="192" y="177"/>
                  </a:lnTo>
                  <a:lnTo>
                    <a:pt x="193" y="177"/>
                  </a:lnTo>
                  <a:lnTo>
                    <a:pt x="193" y="178"/>
                  </a:lnTo>
                  <a:lnTo>
                    <a:pt x="193" y="179"/>
                  </a:lnTo>
                  <a:lnTo>
                    <a:pt x="194" y="180"/>
                  </a:lnTo>
                  <a:lnTo>
                    <a:pt x="194" y="181"/>
                  </a:lnTo>
                  <a:lnTo>
                    <a:pt x="194" y="182"/>
                  </a:lnTo>
                  <a:lnTo>
                    <a:pt x="194" y="183"/>
                  </a:lnTo>
                  <a:lnTo>
                    <a:pt x="194" y="184"/>
                  </a:lnTo>
                  <a:lnTo>
                    <a:pt x="195" y="184"/>
                  </a:lnTo>
                  <a:lnTo>
                    <a:pt x="195" y="185"/>
                  </a:lnTo>
                  <a:lnTo>
                    <a:pt x="196" y="185"/>
                  </a:lnTo>
                  <a:lnTo>
                    <a:pt x="196" y="186"/>
                  </a:lnTo>
                  <a:lnTo>
                    <a:pt x="196" y="187"/>
                  </a:lnTo>
                  <a:lnTo>
                    <a:pt x="196" y="189"/>
                  </a:lnTo>
                  <a:lnTo>
                    <a:pt x="196" y="190"/>
                  </a:lnTo>
                  <a:lnTo>
                    <a:pt x="196" y="191"/>
                  </a:lnTo>
                  <a:lnTo>
                    <a:pt x="196" y="192"/>
                  </a:lnTo>
                  <a:lnTo>
                    <a:pt x="196" y="193"/>
                  </a:lnTo>
                  <a:lnTo>
                    <a:pt x="197" y="193"/>
                  </a:lnTo>
                  <a:lnTo>
                    <a:pt x="197" y="194"/>
                  </a:lnTo>
                  <a:lnTo>
                    <a:pt x="198" y="194"/>
                  </a:lnTo>
                  <a:lnTo>
                    <a:pt x="198" y="195"/>
                  </a:lnTo>
                  <a:lnTo>
                    <a:pt x="199" y="196"/>
                  </a:lnTo>
                  <a:lnTo>
                    <a:pt x="199" y="197"/>
                  </a:lnTo>
                  <a:lnTo>
                    <a:pt x="199" y="198"/>
                  </a:lnTo>
                  <a:lnTo>
                    <a:pt x="200" y="199"/>
                  </a:lnTo>
                  <a:lnTo>
                    <a:pt x="203" y="202"/>
                  </a:lnTo>
                  <a:lnTo>
                    <a:pt x="206" y="203"/>
                  </a:lnTo>
                  <a:lnTo>
                    <a:pt x="206" y="204"/>
                  </a:lnTo>
                  <a:lnTo>
                    <a:pt x="207" y="204"/>
                  </a:lnTo>
                  <a:lnTo>
                    <a:pt x="207" y="205"/>
                  </a:lnTo>
                  <a:lnTo>
                    <a:pt x="208" y="205"/>
                  </a:lnTo>
                  <a:lnTo>
                    <a:pt x="208" y="206"/>
                  </a:lnTo>
                  <a:lnTo>
                    <a:pt x="208" y="207"/>
                  </a:lnTo>
                  <a:lnTo>
                    <a:pt x="209" y="207"/>
                  </a:lnTo>
                  <a:lnTo>
                    <a:pt x="209" y="208"/>
                  </a:lnTo>
                  <a:lnTo>
                    <a:pt x="209" y="209"/>
                  </a:lnTo>
                  <a:lnTo>
                    <a:pt x="209" y="210"/>
                  </a:lnTo>
                  <a:lnTo>
                    <a:pt x="210" y="212"/>
                  </a:lnTo>
                  <a:lnTo>
                    <a:pt x="210" y="214"/>
                  </a:lnTo>
                  <a:lnTo>
                    <a:pt x="210" y="215"/>
                  </a:lnTo>
                  <a:lnTo>
                    <a:pt x="211" y="215"/>
                  </a:lnTo>
                  <a:lnTo>
                    <a:pt x="211" y="217"/>
                  </a:lnTo>
                  <a:lnTo>
                    <a:pt x="212" y="218"/>
                  </a:lnTo>
                  <a:lnTo>
                    <a:pt x="212" y="219"/>
                  </a:lnTo>
                  <a:lnTo>
                    <a:pt x="213" y="220"/>
                  </a:lnTo>
                  <a:lnTo>
                    <a:pt x="213" y="222"/>
                  </a:lnTo>
                  <a:lnTo>
                    <a:pt x="214" y="223"/>
                  </a:lnTo>
                  <a:lnTo>
                    <a:pt x="214" y="224"/>
                  </a:lnTo>
                  <a:lnTo>
                    <a:pt x="214" y="225"/>
                  </a:lnTo>
                  <a:lnTo>
                    <a:pt x="214" y="226"/>
                  </a:lnTo>
                  <a:lnTo>
                    <a:pt x="215" y="226"/>
                  </a:lnTo>
                  <a:lnTo>
                    <a:pt x="215" y="227"/>
                  </a:lnTo>
                  <a:lnTo>
                    <a:pt x="215" y="228"/>
                  </a:lnTo>
                  <a:lnTo>
                    <a:pt x="215" y="229"/>
                  </a:lnTo>
                  <a:lnTo>
                    <a:pt x="216" y="229"/>
                  </a:lnTo>
                  <a:lnTo>
                    <a:pt x="216" y="230"/>
                  </a:lnTo>
                  <a:lnTo>
                    <a:pt x="216" y="231"/>
                  </a:lnTo>
                  <a:lnTo>
                    <a:pt x="217" y="233"/>
                  </a:lnTo>
                  <a:lnTo>
                    <a:pt x="217" y="234"/>
                  </a:lnTo>
                  <a:lnTo>
                    <a:pt x="217" y="235"/>
                  </a:lnTo>
                  <a:lnTo>
                    <a:pt x="217" y="239"/>
                  </a:lnTo>
                  <a:lnTo>
                    <a:pt x="216" y="240"/>
                  </a:lnTo>
                  <a:lnTo>
                    <a:pt x="216" y="241"/>
                  </a:lnTo>
                  <a:lnTo>
                    <a:pt x="216" y="242"/>
                  </a:lnTo>
                  <a:lnTo>
                    <a:pt x="216" y="243"/>
                  </a:lnTo>
                  <a:lnTo>
                    <a:pt x="217" y="245"/>
                  </a:lnTo>
                  <a:lnTo>
                    <a:pt x="217" y="246"/>
                  </a:lnTo>
                  <a:lnTo>
                    <a:pt x="217" y="247"/>
                  </a:lnTo>
                  <a:lnTo>
                    <a:pt x="217" y="248"/>
                  </a:lnTo>
                  <a:lnTo>
                    <a:pt x="218" y="248"/>
                  </a:lnTo>
                  <a:lnTo>
                    <a:pt x="218" y="249"/>
                  </a:lnTo>
                  <a:lnTo>
                    <a:pt x="218" y="251"/>
                  </a:lnTo>
                  <a:lnTo>
                    <a:pt x="218" y="252"/>
                  </a:lnTo>
                  <a:lnTo>
                    <a:pt x="219" y="253"/>
                  </a:lnTo>
                  <a:lnTo>
                    <a:pt x="219" y="254"/>
                  </a:lnTo>
                  <a:lnTo>
                    <a:pt x="219" y="255"/>
                  </a:lnTo>
                  <a:lnTo>
                    <a:pt x="220" y="256"/>
                  </a:lnTo>
                  <a:lnTo>
                    <a:pt x="220" y="257"/>
                  </a:lnTo>
                  <a:lnTo>
                    <a:pt x="220" y="258"/>
                  </a:lnTo>
                  <a:lnTo>
                    <a:pt x="220" y="259"/>
                  </a:lnTo>
                  <a:lnTo>
                    <a:pt x="220" y="260"/>
                  </a:lnTo>
                  <a:lnTo>
                    <a:pt x="220" y="261"/>
                  </a:lnTo>
                  <a:lnTo>
                    <a:pt x="220" y="262"/>
                  </a:lnTo>
                  <a:lnTo>
                    <a:pt x="220" y="263"/>
                  </a:lnTo>
                  <a:lnTo>
                    <a:pt x="221" y="263"/>
                  </a:lnTo>
                  <a:lnTo>
                    <a:pt x="221" y="265"/>
                  </a:lnTo>
                  <a:lnTo>
                    <a:pt x="221" y="266"/>
                  </a:lnTo>
                  <a:lnTo>
                    <a:pt x="221" y="267"/>
                  </a:lnTo>
                  <a:lnTo>
                    <a:pt x="221" y="268"/>
                  </a:lnTo>
                  <a:lnTo>
                    <a:pt x="221" y="269"/>
                  </a:lnTo>
                  <a:lnTo>
                    <a:pt x="221" y="270"/>
                  </a:lnTo>
                  <a:lnTo>
                    <a:pt x="222" y="270"/>
                  </a:lnTo>
                  <a:lnTo>
                    <a:pt x="222" y="271"/>
                  </a:lnTo>
                  <a:lnTo>
                    <a:pt x="222" y="272"/>
                  </a:lnTo>
                  <a:lnTo>
                    <a:pt x="222" y="274"/>
                  </a:lnTo>
                  <a:lnTo>
                    <a:pt x="223" y="274"/>
                  </a:lnTo>
                  <a:lnTo>
                    <a:pt x="223" y="275"/>
                  </a:lnTo>
                  <a:lnTo>
                    <a:pt x="223" y="276"/>
                  </a:lnTo>
                  <a:lnTo>
                    <a:pt x="224" y="277"/>
                  </a:lnTo>
                  <a:lnTo>
                    <a:pt x="224" y="278"/>
                  </a:lnTo>
                  <a:lnTo>
                    <a:pt x="224" y="279"/>
                  </a:lnTo>
                  <a:lnTo>
                    <a:pt x="224" y="280"/>
                  </a:lnTo>
                  <a:lnTo>
                    <a:pt x="224" y="281"/>
                  </a:lnTo>
                  <a:lnTo>
                    <a:pt x="225" y="281"/>
                  </a:lnTo>
                  <a:lnTo>
                    <a:pt x="225" y="282"/>
                  </a:lnTo>
                  <a:lnTo>
                    <a:pt x="225" y="283"/>
                  </a:lnTo>
                  <a:lnTo>
                    <a:pt x="225" y="284"/>
                  </a:lnTo>
                  <a:lnTo>
                    <a:pt x="225" y="285"/>
                  </a:lnTo>
                  <a:lnTo>
                    <a:pt x="225" y="286"/>
                  </a:lnTo>
                  <a:lnTo>
                    <a:pt x="225" y="287"/>
                  </a:lnTo>
                  <a:lnTo>
                    <a:pt x="225" y="288"/>
                  </a:lnTo>
                  <a:lnTo>
                    <a:pt x="225" y="289"/>
                  </a:lnTo>
                  <a:lnTo>
                    <a:pt x="225" y="290"/>
                  </a:lnTo>
                  <a:lnTo>
                    <a:pt x="225" y="291"/>
                  </a:lnTo>
                  <a:lnTo>
                    <a:pt x="224" y="291"/>
                  </a:lnTo>
                  <a:lnTo>
                    <a:pt x="224" y="292"/>
                  </a:lnTo>
                  <a:lnTo>
                    <a:pt x="224" y="294"/>
                  </a:lnTo>
                  <a:lnTo>
                    <a:pt x="224" y="295"/>
                  </a:lnTo>
                  <a:lnTo>
                    <a:pt x="224" y="296"/>
                  </a:lnTo>
                  <a:lnTo>
                    <a:pt x="224" y="297"/>
                  </a:lnTo>
                  <a:lnTo>
                    <a:pt x="224" y="298"/>
                  </a:lnTo>
                  <a:lnTo>
                    <a:pt x="223" y="299"/>
                  </a:lnTo>
                  <a:lnTo>
                    <a:pt x="223" y="300"/>
                  </a:lnTo>
                  <a:lnTo>
                    <a:pt x="222" y="302"/>
                  </a:lnTo>
                  <a:lnTo>
                    <a:pt x="221" y="302"/>
                  </a:lnTo>
                  <a:lnTo>
                    <a:pt x="221" y="303"/>
                  </a:lnTo>
                  <a:lnTo>
                    <a:pt x="220" y="303"/>
                  </a:lnTo>
                  <a:lnTo>
                    <a:pt x="218" y="303"/>
                  </a:lnTo>
                  <a:lnTo>
                    <a:pt x="217" y="304"/>
                  </a:lnTo>
                  <a:lnTo>
                    <a:pt x="216" y="304"/>
                  </a:lnTo>
                  <a:lnTo>
                    <a:pt x="215" y="304"/>
                  </a:lnTo>
                  <a:lnTo>
                    <a:pt x="214" y="304"/>
                  </a:lnTo>
                  <a:lnTo>
                    <a:pt x="213" y="304"/>
                  </a:lnTo>
                  <a:lnTo>
                    <a:pt x="212" y="304"/>
                  </a:lnTo>
                  <a:lnTo>
                    <a:pt x="211" y="304"/>
                  </a:lnTo>
                  <a:lnTo>
                    <a:pt x="210" y="304"/>
                  </a:lnTo>
                  <a:lnTo>
                    <a:pt x="209" y="305"/>
                  </a:lnTo>
                  <a:lnTo>
                    <a:pt x="208" y="305"/>
                  </a:lnTo>
                  <a:lnTo>
                    <a:pt x="208" y="306"/>
                  </a:lnTo>
                  <a:lnTo>
                    <a:pt x="207" y="306"/>
                  </a:lnTo>
                  <a:lnTo>
                    <a:pt x="207" y="307"/>
                  </a:lnTo>
                  <a:lnTo>
                    <a:pt x="206" y="307"/>
                  </a:lnTo>
                  <a:lnTo>
                    <a:pt x="206" y="308"/>
                  </a:lnTo>
                  <a:lnTo>
                    <a:pt x="205" y="309"/>
                  </a:lnTo>
                  <a:lnTo>
                    <a:pt x="205" y="310"/>
                  </a:lnTo>
                  <a:lnTo>
                    <a:pt x="203" y="310"/>
                  </a:lnTo>
                  <a:lnTo>
                    <a:pt x="203" y="311"/>
                  </a:lnTo>
                  <a:lnTo>
                    <a:pt x="205" y="311"/>
                  </a:lnTo>
                  <a:lnTo>
                    <a:pt x="205" y="312"/>
                  </a:lnTo>
                  <a:lnTo>
                    <a:pt x="206" y="312"/>
                  </a:lnTo>
                  <a:lnTo>
                    <a:pt x="206" y="313"/>
                  </a:lnTo>
                  <a:lnTo>
                    <a:pt x="207" y="313"/>
                  </a:lnTo>
                  <a:lnTo>
                    <a:pt x="208" y="313"/>
                  </a:lnTo>
                  <a:lnTo>
                    <a:pt x="209" y="314"/>
                  </a:lnTo>
                  <a:lnTo>
                    <a:pt x="210" y="314"/>
                  </a:lnTo>
                  <a:lnTo>
                    <a:pt x="211" y="315"/>
                  </a:lnTo>
                  <a:lnTo>
                    <a:pt x="212" y="315"/>
                  </a:lnTo>
                  <a:lnTo>
                    <a:pt x="213" y="316"/>
                  </a:lnTo>
                  <a:lnTo>
                    <a:pt x="214" y="316"/>
                  </a:lnTo>
                  <a:lnTo>
                    <a:pt x="214" y="317"/>
                  </a:lnTo>
                  <a:lnTo>
                    <a:pt x="215" y="317"/>
                  </a:lnTo>
                  <a:lnTo>
                    <a:pt x="215" y="318"/>
                  </a:lnTo>
                  <a:lnTo>
                    <a:pt x="216" y="319"/>
                  </a:lnTo>
                  <a:lnTo>
                    <a:pt x="216" y="320"/>
                  </a:lnTo>
                  <a:lnTo>
                    <a:pt x="216" y="321"/>
                  </a:lnTo>
                  <a:lnTo>
                    <a:pt x="216" y="322"/>
                  </a:lnTo>
                  <a:lnTo>
                    <a:pt x="216" y="323"/>
                  </a:lnTo>
                  <a:lnTo>
                    <a:pt x="215" y="324"/>
                  </a:lnTo>
                  <a:lnTo>
                    <a:pt x="215" y="325"/>
                  </a:lnTo>
                  <a:lnTo>
                    <a:pt x="214" y="325"/>
                  </a:lnTo>
                  <a:lnTo>
                    <a:pt x="214" y="326"/>
                  </a:lnTo>
                  <a:lnTo>
                    <a:pt x="213" y="326"/>
                  </a:lnTo>
                  <a:lnTo>
                    <a:pt x="213" y="327"/>
                  </a:lnTo>
                  <a:lnTo>
                    <a:pt x="212" y="327"/>
                  </a:lnTo>
                  <a:lnTo>
                    <a:pt x="212" y="328"/>
                  </a:lnTo>
                  <a:lnTo>
                    <a:pt x="210" y="330"/>
                  </a:lnTo>
                  <a:lnTo>
                    <a:pt x="210" y="331"/>
                  </a:lnTo>
                  <a:lnTo>
                    <a:pt x="209" y="331"/>
                  </a:lnTo>
                  <a:lnTo>
                    <a:pt x="209" y="332"/>
                  </a:lnTo>
                  <a:lnTo>
                    <a:pt x="209" y="333"/>
                  </a:lnTo>
                  <a:lnTo>
                    <a:pt x="208" y="333"/>
                  </a:lnTo>
                  <a:lnTo>
                    <a:pt x="208" y="334"/>
                  </a:lnTo>
                  <a:lnTo>
                    <a:pt x="208" y="335"/>
                  </a:lnTo>
                  <a:lnTo>
                    <a:pt x="207" y="336"/>
                  </a:lnTo>
                  <a:lnTo>
                    <a:pt x="207" y="337"/>
                  </a:lnTo>
                  <a:lnTo>
                    <a:pt x="207" y="338"/>
                  </a:lnTo>
                  <a:lnTo>
                    <a:pt x="207" y="339"/>
                  </a:lnTo>
                  <a:lnTo>
                    <a:pt x="207" y="340"/>
                  </a:lnTo>
                  <a:lnTo>
                    <a:pt x="208" y="341"/>
                  </a:lnTo>
                  <a:lnTo>
                    <a:pt x="208" y="342"/>
                  </a:lnTo>
                  <a:lnTo>
                    <a:pt x="208" y="343"/>
                  </a:lnTo>
                  <a:lnTo>
                    <a:pt x="208" y="344"/>
                  </a:lnTo>
                  <a:lnTo>
                    <a:pt x="209" y="344"/>
                  </a:lnTo>
                  <a:lnTo>
                    <a:pt x="208" y="344"/>
                  </a:lnTo>
                  <a:lnTo>
                    <a:pt x="208" y="343"/>
                  </a:lnTo>
                  <a:lnTo>
                    <a:pt x="207" y="342"/>
                  </a:lnTo>
                  <a:lnTo>
                    <a:pt x="206" y="342"/>
                  </a:lnTo>
                  <a:lnTo>
                    <a:pt x="206" y="341"/>
                  </a:lnTo>
                  <a:lnTo>
                    <a:pt x="205" y="341"/>
                  </a:lnTo>
                  <a:lnTo>
                    <a:pt x="203" y="339"/>
                  </a:lnTo>
                  <a:lnTo>
                    <a:pt x="202" y="339"/>
                  </a:lnTo>
                  <a:lnTo>
                    <a:pt x="201" y="338"/>
                  </a:lnTo>
                  <a:lnTo>
                    <a:pt x="200" y="337"/>
                  </a:lnTo>
                  <a:lnTo>
                    <a:pt x="199" y="336"/>
                  </a:lnTo>
                  <a:lnTo>
                    <a:pt x="198" y="335"/>
                  </a:lnTo>
                  <a:lnTo>
                    <a:pt x="198" y="334"/>
                  </a:lnTo>
                  <a:lnTo>
                    <a:pt x="196" y="333"/>
                  </a:lnTo>
                  <a:lnTo>
                    <a:pt x="195" y="332"/>
                  </a:lnTo>
                  <a:lnTo>
                    <a:pt x="194" y="332"/>
                  </a:lnTo>
                  <a:lnTo>
                    <a:pt x="194" y="331"/>
                  </a:lnTo>
                  <a:lnTo>
                    <a:pt x="193" y="330"/>
                  </a:lnTo>
                  <a:lnTo>
                    <a:pt x="192" y="328"/>
                  </a:lnTo>
                  <a:lnTo>
                    <a:pt x="191" y="327"/>
                  </a:lnTo>
                  <a:lnTo>
                    <a:pt x="189" y="325"/>
                  </a:lnTo>
                  <a:lnTo>
                    <a:pt x="188" y="325"/>
                  </a:lnTo>
                  <a:lnTo>
                    <a:pt x="187" y="324"/>
                  </a:lnTo>
                  <a:lnTo>
                    <a:pt x="187" y="323"/>
                  </a:lnTo>
                  <a:lnTo>
                    <a:pt x="186" y="323"/>
                  </a:lnTo>
                  <a:lnTo>
                    <a:pt x="186" y="322"/>
                  </a:lnTo>
                  <a:lnTo>
                    <a:pt x="185" y="322"/>
                  </a:lnTo>
                  <a:lnTo>
                    <a:pt x="185" y="321"/>
                  </a:lnTo>
                  <a:lnTo>
                    <a:pt x="183" y="320"/>
                  </a:lnTo>
                  <a:lnTo>
                    <a:pt x="183" y="319"/>
                  </a:lnTo>
                  <a:lnTo>
                    <a:pt x="182" y="319"/>
                  </a:lnTo>
                  <a:lnTo>
                    <a:pt x="182" y="318"/>
                  </a:lnTo>
                  <a:lnTo>
                    <a:pt x="181" y="318"/>
                  </a:lnTo>
                  <a:lnTo>
                    <a:pt x="181" y="317"/>
                  </a:lnTo>
                  <a:lnTo>
                    <a:pt x="180" y="317"/>
                  </a:lnTo>
                  <a:lnTo>
                    <a:pt x="180" y="316"/>
                  </a:lnTo>
                  <a:lnTo>
                    <a:pt x="179" y="316"/>
                  </a:lnTo>
                  <a:lnTo>
                    <a:pt x="178" y="315"/>
                  </a:lnTo>
                  <a:lnTo>
                    <a:pt x="177" y="314"/>
                  </a:lnTo>
                  <a:lnTo>
                    <a:pt x="175" y="313"/>
                  </a:lnTo>
                  <a:lnTo>
                    <a:pt x="173" y="311"/>
                  </a:lnTo>
                  <a:lnTo>
                    <a:pt x="172" y="310"/>
                  </a:lnTo>
                  <a:lnTo>
                    <a:pt x="171" y="310"/>
                  </a:lnTo>
                  <a:lnTo>
                    <a:pt x="170" y="309"/>
                  </a:lnTo>
                  <a:lnTo>
                    <a:pt x="169" y="307"/>
                  </a:lnTo>
                  <a:lnTo>
                    <a:pt x="168" y="307"/>
                  </a:lnTo>
                  <a:lnTo>
                    <a:pt x="168" y="306"/>
                  </a:lnTo>
                  <a:lnTo>
                    <a:pt x="167" y="306"/>
                  </a:lnTo>
                  <a:lnTo>
                    <a:pt x="166" y="305"/>
                  </a:lnTo>
                  <a:lnTo>
                    <a:pt x="165" y="304"/>
                  </a:lnTo>
                  <a:lnTo>
                    <a:pt x="165" y="303"/>
                  </a:lnTo>
                  <a:lnTo>
                    <a:pt x="164" y="303"/>
                  </a:lnTo>
                  <a:lnTo>
                    <a:pt x="164" y="302"/>
                  </a:lnTo>
                  <a:lnTo>
                    <a:pt x="163" y="302"/>
                  </a:lnTo>
                  <a:lnTo>
                    <a:pt x="163" y="300"/>
                  </a:lnTo>
                  <a:lnTo>
                    <a:pt x="162" y="299"/>
                  </a:lnTo>
                  <a:lnTo>
                    <a:pt x="161" y="298"/>
                  </a:lnTo>
                  <a:lnTo>
                    <a:pt x="160" y="298"/>
                  </a:lnTo>
                  <a:lnTo>
                    <a:pt x="160" y="297"/>
                  </a:lnTo>
                  <a:lnTo>
                    <a:pt x="159" y="297"/>
                  </a:lnTo>
                  <a:lnTo>
                    <a:pt x="158" y="296"/>
                  </a:lnTo>
                  <a:lnTo>
                    <a:pt x="157" y="295"/>
                  </a:lnTo>
                  <a:lnTo>
                    <a:pt x="156" y="294"/>
                  </a:lnTo>
                  <a:lnTo>
                    <a:pt x="155" y="293"/>
                  </a:lnTo>
                  <a:lnTo>
                    <a:pt x="154" y="293"/>
                  </a:lnTo>
                  <a:lnTo>
                    <a:pt x="154" y="292"/>
                  </a:lnTo>
                  <a:lnTo>
                    <a:pt x="153" y="292"/>
                  </a:lnTo>
                  <a:lnTo>
                    <a:pt x="153" y="291"/>
                  </a:lnTo>
                  <a:lnTo>
                    <a:pt x="152" y="290"/>
                  </a:lnTo>
                  <a:lnTo>
                    <a:pt x="151" y="289"/>
                  </a:lnTo>
                  <a:lnTo>
                    <a:pt x="150" y="289"/>
                  </a:lnTo>
                  <a:lnTo>
                    <a:pt x="150" y="288"/>
                  </a:lnTo>
                  <a:lnTo>
                    <a:pt x="148" y="287"/>
                  </a:lnTo>
                  <a:lnTo>
                    <a:pt x="146" y="286"/>
                  </a:lnTo>
                  <a:lnTo>
                    <a:pt x="145" y="285"/>
                  </a:lnTo>
                  <a:lnTo>
                    <a:pt x="143" y="283"/>
                  </a:lnTo>
                  <a:lnTo>
                    <a:pt x="142" y="282"/>
                  </a:lnTo>
                  <a:lnTo>
                    <a:pt x="140" y="280"/>
                  </a:lnTo>
                  <a:lnTo>
                    <a:pt x="139" y="280"/>
                  </a:lnTo>
                  <a:lnTo>
                    <a:pt x="138" y="278"/>
                  </a:lnTo>
                  <a:lnTo>
                    <a:pt x="137" y="277"/>
                  </a:lnTo>
                  <a:lnTo>
                    <a:pt x="136" y="276"/>
                  </a:lnTo>
                  <a:lnTo>
                    <a:pt x="134" y="274"/>
                  </a:lnTo>
                  <a:lnTo>
                    <a:pt x="133" y="274"/>
                  </a:lnTo>
                  <a:lnTo>
                    <a:pt x="132" y="272"/>
                  </a:lnTo>
                  <a:lnTo>
                    <a:pt x="132" y="271"/>
                  </a:lnTo>
                  <a:lnTo>
                    <a:pt x="131" y="271"/>
                  </a:lnTo>
                  <a:lnTo>
                    <a:pt x="131" y="270"/>
                  </a:lnTo>
                  <a:lnTo>
                    <a:pt x="130" y="270"/>
                  </a:lnTo>
                  <a:lnTo>
                    <a:pt x="130" y="269"/>
                  </a:lnTo>
                  <a:lnTo>
                    <a:pt x="129" y="269"/>
                  </a:lnTo>
                  <a:lnTo>
                    <a:pt x="129" y="268"/>
                  </a:lnTo>
                  <a:lnTo>
                    <a:pt x="128" y="268"/>
                  </a:lnTo>
                  <a:lnTo>
                    <a:pt x="128" y="267"/>
                  </a:lnTo>
                  <a:lnTo>
                    <a:pt x="127" y="267"/>
                  </a:lnTo>
                  <a:lnTo>
                    <a:pt x="126" y="266"/>
                  </a:lnTo>
                  <a:lnTo>
                    <a:pt x="126" y="265"/>
                  </a:lnTo>
                  <a:lnTo>
                    <a:pt x="124" y="264"/>
                  </a:lnTo>
                  <a:lnTo>
                    <a:pt x="123" y="263"/>
                  </a:lnTo>
                  <a:lnTo>
                    <a:pt x="121" y="261"/>
                  </a:lnTo>
                  <a:lnTo>
                    <a:pt x="120" y="260"/>
                  </a:lnTo>
                  <a:lnTo>
                    <a:pt x="118" y="260"/>
                  </a:lnTo>
                  <a:lnTo>
                    <a:pt x="118" y="259"/>
                  </a:lnTo>
                  <a:lnTo>
                    <a:pt x="117" y="258"/>
                  </a:lnTo>
                  <a:lnTo>
                    <a:pt x="116" y="257"/>
                  </a:lnTo>
                  <a:lnTo>
                    <a:pt x="115" y="257"/>
                  </a:lnTo>
                  <a:lnTo>
                    <a:pt x="113" y="254"/>
                  </a:lnTo>
                  <a:lnTo>
                    <a:pt x="112" y="254"/>
                  </a:lnTo>
                  <a:lnTo>
                    <a:pt x="109" y="251"/>
                  </a:lnTo>
                  <a:lnTo>
                    <a:pt x="108" y="250"/>
                  </a:lnTo>
                  <a:lnTo>
                    <a:pt x="107" y="249"/>
                  </a:lnTo>
                  <a:lnTo>
                    <a:pt x="106" y="248"/>
                  </a:lnTo>
                  <a:lnTo>
                    <a:pt x="101" y="242"/>
                  </a:lnTo>
                  <a:lnTo>
                    <a:pt x="100" y="241"/>
                  </a:lnTo>
                  <a:lnTo>
                    <a:pt x="98" y="240"/>
                  </a:lnTo>
                  <a:lnTo>
                    <a:pt x="97" y="239"/>
                  </a:lnTo>
                  <a:lnTo>
                    <a:pt x="95" y="237"/>
                  </a:lnTo>
                  <a:lnTo>
                    <a:pt x="95" y="236"/>
                  </a:lnTo>
                  <a:lnTo>
                    <a:pt x="94" y="236"/>
                  </a:lnTo>
                  <a:lnTo>
                    <a:pt x="93" y="235"/>
                  </a:lnTo>
                  <a:lnTo>
                    <a:pt x="92" y="234"/>
                  </a:lnTo>
                  <a:lnTo>
                    <a:pt x="90" y="233"/>
                  </a:lnTo>
                  <a:lnTo>
                    <a:pt x="89" y="232"/>
                  </a:lnTo>
                  <a:lnTo>
                    <a:pt x="88" y="231"/>
                  </a:lnTo>
                  <a:lnTo>
                    <a:pt x="86" y="229"/>
                  </a:lnTo>
                  <a:lnTo>
                    <a:pt x="85" y="228"/>
                  </a:lnTo>
                  <a:lnTo>
                    <a:pt x="84" y="227"/>
                  </a:lnTo>
                  <a:lnTo>
                    <a:pt x="82" y="226"/>
                  </a:lnTo>
                  <a:lnTo>
                    <a:pt x="81" y="225"/>
                  </a:lnTo>
                  <a:lnTo>
                    <a:pt x="80" y="224"/>
                  </a:lnTo>
                  <a:lnTo>
                    <a:pt x="80" y="223"/>
                  </a:lnTo>
                  <a:lnTo>
                    <a:pt x="79" y="223"/>
                  </a:lnTo>
                  <a:lnTo>
                    <a:pt x="78" y="222"/>
                  </a:lnTo>
                  <a:lnTo>
                    <a:pt x="77" y="221"/>
                  </a:lnTo>
                  <a:lnTo>
                    <a:pt x="76" y="220"/>
                  </a:lnTo>
                  <a:lnTo>
                    <a:pt x="75" y="219"/>
                  </a:lnTo>
                  <a:lnTo>
                    <a:pt x="74" y="218"/>
                  </a:lnTo>
                  <a:lnTo>
                    <a:pt x="72" y="217"/>
                  </a:lnTo>
                  <a:lnTo>
                    <a:pt x="72" y="215"/>
                  </a:lnTo>
                  <a:lnTo>
                    <a:pt x="71" y="214"/>
                  </a:lnTo>
                  <a:lnTo>
                    <a:pt x="69" y="213"/>
                  </a:lnTo>
                  <a:lnTo>
                    <a:pt x="68" y="211"/>
                  </a:lnTo>
                  <a:lnTo>
                    <a:pt x="67" y="211"/>
                  </a:lnTo>
                  <a:lnTo>
                    <a:pt x="66" y="210"/>
                  </a:lnTo>
                  <a:lnTo>
                    <a:pt x="64" y="208"/>
                  </a:lnTo>
                  <a:lnTo>
                    <a:pt x="62" y="207"/>
                  </a:lnTo>
                  <a:lnTo>
                    <a:pt x="62" y="206"/>
                  </a:lnTo>
                  <a:lnTo>
                    <a:pt x="61" y="206"/>
                  </a:lnTo>
                  <a:lnTo>
                    <a:pt x="59" y="204"/>
                  </a:lnTo>
                  <a:lnTo>
                    <a:pt x="58" y="203"/>
                  </a:lnTo>
                  <a:lnTo>
                    <a:pt x="57" y="202"/>
                  </a:lnTo>
                  <a:lnTo>
                    <a:pt x="57" y="201"/>
                  </a:lnTo>
                  <a:lnTo>
                    <a:pt x="56" y="201"/>
                  </a:lnTo>
                  <a:lnTo>
                    <a:pt x="54" y="199"/>
                  </a:lnTo>
                  <a:lnTo>
                    <a:pt x="53" y="198"/>
                  </a:lnTo>
                  <a:lnTo>
                    <a:pt x="52" y="197"/>
                  </a:lnTo>
                  <a:lnTo>
                    <a:pt x="50" y="195"/>
                  </a:lnTo>
                  <a:lnTo>
                    <a:pt x="49" y="195"/>
                  </a:lnTo>
                  <a:lnTo>
                    <a:pt x="49" y="194"/>
                  </a:lnTo>
                  <a:lnTo>
                    <a:pt x="48" y="194"/>
                  </a:lnTo>
                  <a:lnTo>
                    <a:pt x="47" y="192"/>
                  </a:lnTo>
                  <a:lnTo>
                    <a:pt x="46" y="192"/>
                  </a:lnTo>
                  <a:lnTo>
                    <a:pt x="45" y="191"/>
                  </a:lnTo>
                  <a:lnTo>
                    <a:pt x="44" y="190"/>
                  </a:lnTo>
                  <a:lnTo>
                    <a:pt x="44" y="189"/>
                  </a:lnTo>
                  <a:lnTo>
                    <a:pt x="43" y="187"/>
                  </a:lnTo>
                  <a:lnTo>
                    <a:pt x="42" y="187"/>
                  </a:lnTo>
                  <a:lnTo>
                    <a:pt x="42" y="186"/>
                  </a:lnTo>
                  <a:lnTo>
                    <a:pt x="41" y="186"/>
                  </a:lnTo>
                  <a:lnTo>
                    <a:pt x="41" y="185"/>
                  </a:lnTo>
                  <a:lnTo>
                    <a:pt x="40" y="185"/>
                  </a:lnTo>
                  <a:lnTo>
                    <a:pt x="40" y="184"/>
                  </a:lnTo>
                  <a:lnTo>
                    <a:pt x="39" y="184"/>
                  </a:lnTo>
                  <a:lnTo>
                    <a:pt x="39" y="183"/>
                  </a:lnTo>
                  <a:lnTo>
                    <a:pt x="37" y="182"/>
                  </a:lnTo>
                  <a:lnTo>
                    <a:pt x="36" y="181"/>
                  </a:lnTo>
                  <a:lnTo>
                    <a:pt x="34" y="180"/>
                  </a:lnTo>
                  <a:lnTo>
                    <a:pt x="33" y="179"/>
                  </a:lnTo>
                  <a:lnTo>
                    <a:pt x="32" y="178"/>
                  </a:lnTo>
                  <a:lnTo>
                    <a:pt x="31" y="177"/>
                  </a:lnTo>
                  <a:lnTo>
                    <a:pt x="30" y="177"/>
                  </a:lnTo>
                  <a:lnTo>
                    <a:pt x="30" y="176"/>
                  </a:lnTo>
                  <a:lnTo>
                    <a:pt x="29" y="175"/>
                  </a:lnTo>
                  <a:lnTo>
                    <a:pt x="28" y="175"/>
                  </a:lnTo>
                  <a:lnTo>
                    <a:pt x="28" y="174"/>
                  </a:lnTo>
                  <a:lnTo>
                    <a:pt x="27" y="174"/>
                  </a:lnTo>
                  <a:lnTo>
                    <a:pt x="26" y="173"/>
                  </a:lnTo>
                  <a:lnTo>
                    <a:pt x="26" y="172"/>
                  </a:lnTo>
                  <a:lnTo>
                    <a:pt x="25" y="172"/>
                  </a:lnTo>
                  <a:lnTo>
                    <a:pt x="24" y="171"/>
                  </a:lnTo>
                  <a:lnTo>
                    <a:pt x="19" y="165"/>
                  </a:lnTo>
                  <a:lnTo>
                    <a:pt x="18" y="165"/>
                  </a:lnTo>
                  <a:lnTo>
                    <a:pt x="17" y="164"/>
                  </a:lnTo>
                  <a:lnTo>
                    <a:pt x="16" y="163"/>
                  </a:lnTo>
                  <a:lnTo>
                    <a:pt x="15" y="163"/>
                  </a:lnTo>
                  <a:lnTo>
                    <a:pt x="14" y="161"/>
                  </a:lnTo>
                  <a:lnTo>
                    <a:pt x="13" y="159"/>
                  </a:lnTo>
                  <a:lnTo>
                    <a:pt x="12" y="158"/>
                  </a:lnTo>
                  <a:lnTo>
                    <a:pt x="11" y="157"/>
                  </a:lnTo>
                  <a:lnTo>
                    <a:pt x="10" y="157"/>
                  </a:lnTo>
                  <a:lnTo>
                    <a:pt x="10" y="156"/>
                  </a:lnTo>
                  <a:lnTo>
                    <a:pt x="8" y="155"/>
                  </a:lnTo>
                  <a:lnTo>
                    <a:pt x="7" y="153"/>
                  </a:lnTo>
                  <a:lnTo>
                    <a:pt x="4" y="152"/>
                  </a:lnTo>
                  <a:lnTo>
                    <a:pt x="3" y="151"/>
                  </a:lnTo>
                  <a:lnTo>
                    <a:pt x="2" y="150"/>
                  </a:lnTo>
                  <a:lnTo>
                    <a:pt x="1" y="149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48" name="Freeform 38">
              <a:extLst>
                <a:ext uri="{FF2B5EF4-FFF2-40B4-BE49-F238E27FC236}">
                  <a16:creationId xmlns:a16="http://schemas.microsoft.com/office/drawing/2014/main" id="{A95A5697-3884-EEE8-5180-F69A7A6FA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7253" y="1123303"/>
              <a:ext cx="1747249" cy="1602981"/>
            </a:xfrm>
            <a:custGeom>
              <a:avLst/>
              <a:gdLst>
                <a:gd name="T0" fmla="*/ 6 w 1090"/>
                <a:gd name="T1" fmla="*/ 720 h 1000"/>
                <a:gd name="T2" fmla="*/ 10 w 1090"/>
                <a:gd name="T3" fmla="*/ 624 h 1000"/>
                <a:gd name="T4" fmla="*/ 15 w 1090"/>
                <a:gd name="T5" fmla="*/ 498 h 1000"/>
                <a:gd name="T6" fmla="*/ 19 w 1090"/>
                <a:gd name="T7" fmla="*/ 361 h 1000"/>
                <a:gd name="T8" fmla="*/ 23 w 1090"/>
                <a:gd name="T9" fmla="*/ 236 h 1000"/>
                <a:gd name="T10" fmla="*/ 29 w 1090"/>
                <a:gd name="T11" fmla="*/ 102 h 1000"/>
                <a:gd name="T12" fmla="*/ 68 w 1090"/>
                <a:gd name="T13" fmla="*/ 0 h 1000"/>
                <a:gd name="T14" fmla="*/ 144 w 1090"/>
                <a:gd name="T15" fmla="*/ 3 h 1000"/>
                <a:gd name="T16" fmla="*/ 215 w 1090"/>
                <a:gd name="T17" fmla="*/ 6 h 1000"/>
                <a:gd name="T18" fmla="*/ 290 w 1090"/>
                <a:gd name="T19" fmla="*/ 8 h 1000"/>
                <a:gd name="T20" fmla="*/ 362 w 1090"/>
                <a:gd name="T21" fmla="*/ 11 h 1000"/>
                <a:gd name="T22" fmla="*/ 429 w 1090"/>
                <a:gd name="T23" fmla="*/ 11 h 1000"/>
                <a:gd name="T24" fmla="*/ 499 w 1090"/>
                <a:gd name="T25" fmla="*/ 12 h 1000"/>
                <a:gd name="T26" fmla="*/ 570 w 1090"/>
                <a:gd name="T27" fmla="*/ 13 h 1000"/>
                <a:gd name="T28" fmla="*/ 663 w 1090"/>
                <a:gd name="T29" fmla="*/ 13 h 1000"/>
                <a:gd name="T30" fmla="*/ 762 w 1090"/>
                <a:gd name="T31" fmla="*/ 14 h 1000"/>
                <a:gd name="T32" fmla="*/ 848 w 1090"/>
                <a:gd name="T33" fmla="*/ 15 h 1000"/>
                <a:gd name="T34" fmla="*/ 929 w 1090"/>
                <a:gd name="T35" fmla="*/ 15 h 1000"/>
                <a:gd name="T36" fmla="*/ 1010 w 1090"/>
                <a:gd name="T37" fmla="*/ 14 h 1000"/>
                <a:gd name="T38" fmla="*/ 1034 w 1090"/>
                <a:gd name="T39" fmla="*/ 69 h 1000"/>
                <a:gd name="T40" fmla="*/ 1001 w 1090"/>
                <a:gd name="T41" fmla="*/ 98 h 1000"/>
                <a:gd name="T42" fmla="*/ 992 w 1090"/>
                <a:gd name="T43" fmla="*/ 147 h 1000"/>
                <a:gd name="T44" fmla="*/ 1015 w 1090"/>
                <a:gd name="T45" fmla="*/ 173 h 1000"/>
                <a:gd name="T46" fmla="*/ 1024 w 1090"/>
                <a:gd name="T47" fmla="*/ 215 h 1000"/>
                <a:gd name="T48" fmla="*/ 1024 w 1090"/>
                <a:gd name="T49" fmla="*/ 264 h 1000"/>
                <a:gd name="T50" fmla="*/ 1062 w 1090"/>
                <a:gd name="T51" fmla="*/ 278 h 1000"/>
                <a:gd name="T52" fmla="*/ 1085 w 1090"/>
                <a:gd name="T53" fmla="*/ 314 h 1000"/>
                <a:gd name="T54" fmla="*/ 1076 w 1090"/>
                <a:gd name="T55" fmla="*/ 374 h 1000"/>
                <a:gd name="T56" fmla="*/ 1045 w 1090"/>
                <a:gd name="T57" fmla="*/ 365 h 1000"/>
                <a:gd name="T58" fmla="*/ 1023 w 1090"/>
                <a:gd name="T59" fmla="*/ 360 h 1000"/>
                <a:gd name="T60" fmla="*/ 1009 w 1090"/>
                <a:gd name="T61" fmla="*/ 430 h 1000"/>
                <a:gd name="T62" fmla="*/ 981 w 1090"/>
                <a:gd name="T63" fmla="*/ 470 h 1000"/>
                <a:gd name="T64" fmla="*/ 942 w 1090"/>
                <a:gd name="T65" fmla="*/ 468 h 1000"/>
                <a:gd name="T66" fmla="*/ 896 w 1090"/>
                <a:gd name="T67" fmla="*/ 484 h 1000"/>
                <a:gd name="T68" fmla="*/ 897 w 1090"/>
                <a:gd name="T69" fmla="*/ 562 h 1000"/>
                <a:gd name="T70" fmla="*/ 895 w 1090"/>
                <a:gd name="T71" fmla="*/ 659 h 1000"/>
                <a:gd name="T72" fmla="*/ 898 w 1090"/>
                <a:gd name="T73" fmla="*/ 772 h 1000"/>
                <a:gd name="T74" fmla="*/ 897 w 1090"/>
                <a:gd name="T75" fmla="*/ 860 h 1000"/>
                <a:gd name="T76" fmla="*/ 883 w 1090"/>
                <a:gd name="T77" fmla="*/ 979 h 1000"/>
                <a:gd name="T78" fmla="*/ 758 w 1090"/>
                <a:gd name="T79" fmla="*/ 978 h 1000"/>
                <a:gd name="T80" fmla="*/ 649 w 1090"/>
                <a:gd name="T81" fmla="*/ 986 h 1000"/>
                <a:gd name="T82" fmla="*/ 578 w 1090"/>
                <a:gd name="T83" fmla="*/ 993 h 1000"/>
                <a:gd name="T84" fmla="*/ 593 w 1090"/>
                <a:gd name="T85" fmla="*/ 966 h 1000"/>
                <a:gd name="T86" fmla="*/ 592 w 1090"/>
                <a:gd name="T87" fmla="*/ 927 h 1000"/>
                <a:gd name="T88" fmla="*/ 607 w 1090"/>
                <a:gd name="T89" fmla="*/ 900 h 1000"/>
                <a:gd name="T90" fmla="*/ 619 w 1090"/>
                <a:gd name="T91" fmla="*/ 872 h 1000"/>
                <a:gd name="T92" fmla="*/ 649 w 1090"/>
                <a:gd name="T93" fmla="*/ 853 h 1000"/>
                <a:gd name="T94" fmla="*/ 668 w 1090"/>
                <a:gd name="T95" fmla="*/ 822 h 1000"/>
                <a:gd name="T96" fmla="*/ 663 w 1090"/>
                <a:gd name="T97" fmla="*/ 791 h 1000"/>
                <a:gd name="T98" fmla="*/ 663 w 1090"/>
                <a:gd name="T99" fmla="*/ 752 h 1000"/>
                <a:gd name="T100" fmla="*/ 666 w 1090"/>
                <a:gd name="T101" fmla="*/ 714 h 1000"/>
                <a:gd name="T102" fmla="*/ 626 w 1090"/>
                <a:gd name="T103" fmla="*/ 692 h 1000"/>
                <a:gd name="T104" fmla="*/ 468 w 1090"/>
                <a:gd name="T105" fmla="*/ 690 h 1000"/>
                <a:gd name="T106" fmla="*/ 365 w 1090"/>
                <a:gd name="T107" fmla="*/ 689 h 1000"/>
                <a:gd name="T108" fmla="*/ 283 w 1090"/>
                <a:gd name="T109" fmla="*/ 687 h 1000"/>
                <a:gd name="T110" fmla="*/ 208 w 1090"/>
                <a:gd name="T111" fmla="*/ 718 h 1000"/>
                <a:gd name="T112" fmla="*/ 195 w 1090"/>
                <a:gd name="T113" fmla="*/ 806 h 1000"/>
                <a:gd name="T114" fmla="*/ 163 w 1090"/>
                <a:gd name="T115" fmla="*/ 823 h 1000"/>
                <a:gd name="T116" fmla="*/ 129 w 1090"/>
                <a:gd name="T117" fmla="*/ 831 h 1000"/>
                <a:gd name="T118" fmla="*/ 86 w 1090"/>
                <a:gd name="T119" fmla="*/ 802 h 1000"/>
                <a:gd name="T120" fmla="*/ 58 w 1090"/>
                <a:gd name="T121" fmla="*/ 792 h 1000"/>
                <a:gd name="T122" fmla="*/ 23 w 1090"/>
                <a:gd name="T123" fmla="*/ 806 h 1000"/>
                <a:gd name="T124" fmla="*/ 13 w 1090"/>
                <a:gd name="T125" fmla="*/ 842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90" h="1000">
                  <a:moveTo>
                    <a:pt x="0" y="831"/>
                  </a:moveTo>
                  <a:lnTo>
                    <a:pt x="0" y="826"/>
                  </a:lnTo>
                  <a:lnTo>
                    <a:pt x="0" y="825"/>
                  </a:lnTo>
                  <a:lnTo>
                    <a:pt x="0" y="824"/>
                  </a:lnTo>
                  <a:lnTo>
                    <a:pt x="1" y="823"/>
                  </a:lnTo>
                  <a:lnTo>
                    <a:pt x="1" y="822"/>
                  </a:lnTo>
                  <a:lnTo>
                    <a:pt x="1" y="821"/>
                  </a:lnTo>
                  <a:lnTo>
                    <a:pt x="1" y="816"/>
                  </a:lnTo>
                  <a:lnTo>
                    <a:pt x="1" y="811"/>
                  </a:lnTo>
                  <a:lnTo>
                    <a:pt x="1" y="810"/>
                  </a:lnTo>
                  <a:lnTo>
                    <a:pt x="1" y="806"/>
                  </a:lnTo>
                  <a:lnTo>
                    <a:pt x="1" y="805"/>
                  </a:lnTo>
                  <a:lnTo>
                    <a:pt x="1" y="804"/>
                  </a:lnTo>
                  <a:lnTo>
                    <a:pt x="1" y="802"/>
                  </a:lnTo>
                  <a:lnTo>
                    <a:pt x="1" y="801"/>
                  </a:lnTo>
                  <a:lnTo>
                    <a:pt x="1" y="799"/>
                  </a:lnTo>
                  <a:lnTo>
                    <a:pt x="2" y="797"/>
                  </a:lnTo>
                  <a:lnTo>
                    <a:pt x="2" y="796"/>
                  </a:lnTo>
                  <a:lnTo>
                    <a:pt x="2" y="793"/>
                  </a:lnTo>
                  <a:lnTo>
                    <a:pt x="2" y="792"/>
                  </a:lnTo>
                  <a:lnTo>
                    <a:pt x="2" y="791"/>
                  </a:lnTo>
                  <a:lnTo>
                    <a:pt x="2" y="789"/>
                  </a:lnTo>
                  <a:lnTo>
                    <a:pt x="2" y="788"/>
                  </a:lnTo>
                  <a:lnTo>
                    <a:pt x="2" y="786"/>
                  </a:lnTo>
                  <a:lnTo>
                    <a:pt x="2" y="775"/>
                  </a:lnTo>
                  <a:lnTo>
                    <a:pt x="2" y="772"/>
                  </a:lnTo>
                  <a:lnTo>
                    <a:pt x="3" y="769"/>
                  </a:lnTo>
                  <a:lnTo>
                    <a:pt x="3" y="768"/>
                  </a:lnTo>
                  <a:lnTo>
                    <a:pt x="3" y="766"/>
                  </a:lnTo>
                  <a:lnTo>
                    <a:pt x="3" y="761"/>
                  </a:lnTo>
                  <a:lnTo>
                    <a:pt x="3" y="759"/>
                  </a:lnTo>
                  <a:lnTo>
                    <a:pt x="3" y="757"/>
                  </a:lnTo>
                  <a:lnTo>
                    <a:pt x="3" y="756"/>
                  </a:lnTo>
                  <a:lnTo>
                    <a:pt x="3" y="755"/>
                  </a:lnTo>
                  <a:lnTo>
                    <a:pt x="3" y="754"/>
                  </a:lnTo>
                  <a:lnTo>
                    <a:pt x="3" y="752"/>
                  </a:lnTo>
                  <a:lnTo>
                    <a:pt x="3" y="751"/>
                  </a:lnTo>
                  <a:lnTo>
                    <a:pt x="3" y="749"/>
                  </a:lnTo>
                  <a:lnTo>
                    <a:pt x="3" y="748"/>
                  </a:lnTo>
                  <a:lnTo>
                    <a:pt x="3" y="747"/>
                  </a:lnTo>
                  <a:lnTo>
                    <a:pt x="5" y="747"/>
                  </a:lnTo>
                  <a:lnTo>
                    <a:pt x="5" y="746"/>
                  </a:lnTo>
                  <a:lnTo>
                    <a:pt x="5" y="743"/>
                  </a:lnTo>
                  <a:lnTo>
                    <a:pt x="5" y="741"/>
                  </a:lnTo>
                  <a:lnTo>
                    <a:pt x="5" y="739"/>
                  </a:lnTo>
                  <a:lnTo>
                    <a:pt x="5" y="738"/>
                  </a:lnTo>
                  <a:lnTo>
                    <a:pt x="5" y="734"/>
                  </a:lnTo>
                  <a:lnTo>
                    <a:pt x="5" y="732"/>
                  </a:lnTo>
                  <a:lnTo>
                    <a:pt x="5" y="730"/>
                  </a:lnTo>
                  <a:lnTo>
                    <a:pt x="5" y="729"/>
                  </a:lnTo>
                  <a:lnTo>
                    <a:pt x="5" y="728"/>
                  </a:lnTo>
                  <a:lnTo>
                    <a:pt x="5" y="726"/>
                  </a:lnTo>
                  <a:lnTo>
                    <a:pt x="6" y="723"/>
                  </a:lnTo>
                  <a:lnTo>
                    <a:pt x="6" y="720"/>
                  </a:lnTo>
                  <a:lnTo>
                    <a:pt x="6" y="716"/>
                  </a:lnTo>
                  <a:lnTo>
                    <a:pt x="6" y="714"/>
                  </a:lnTo>
                  <a:lnTo>
                    <a:pt x="6" y="713"/>
                  </a:lnTo>
                  <a:lnTo>
                    <a:pt x="6" y="711"/>
                  </a:lnTo>
                  <a:lnTo>
                    <a:pt x="6" y="710"/>
                  </a:lnTo>
                  <a:lnTo>
                    <a:pt x="6" y="703"/>
                  </a:lnTo>
                  <a:lnTo>
                    <a:pt x="7" y="701"/>
                  </a:lnTo>
                  <a:lnTo>
                    <a:pt x="7" y="700"/>
                  </a:lnTo>
                  <a:lnTo>
                    <a:pt x="7" y="699"/>
                  </a:lnTo>
                  <a:lnTo>
                    <a:pt x="7" y="698"/>
                  </a:lnTo>
                  <a:lnTo>
                    <a:pt x="7" y="694"/>
                  </a:lnTo>
                  <a:lnTo>
                    <a:pt x="7" y="693"/>
                  </a:lnTo>
                  <a:lnTo>
                    <a:pt x="7" y="692"/>
                  </a:lnTo>
                  <a:lnTo>
                    <a:pt x="7" y="691"/>
                  </a:lnTo>
                  <a:lnTo>
                    <a:pt x="7" y="690"/>
                  </a:lnTo>
                  <a:lnTo>
                    <a:pt x="7" y="689"/>
                  </a:lnTo>
                  <a:lnTo>
                    <a:pt x="7" y="688"/>
                  </a:lnTo>
                  <a:lnTo>
                    <a:pt x="7" y="687"/>
                  </a:lnTo>
                  <a:lnTo>
                    <a:pt x="7" y="684"/>
                  </a:lnTo>
                  <a:lnTo>
                    <a:pt x="7" y="683"/>
                  </a:lnTo>
                  <a:lnTo>
                    <a:pt x="8" y="681"/>
                  </a:lnTo>
                  <a:lnTo>
                    <a:pt x="8" y="678"/>
                  </a:lnTo>
                  <a:lnTo>
                    <a:pt x="8" y="674"/>
                  </a:lnTo>
                  <a:lnTo>
                    <a:pt x="8" y="670"/>
                  </a:lnTo>
                  <a:lnTo>
                    <a:pt x="8" y="669"/>
                  </a:lnTo>
                  <a:lnTo>
                    <a:pt x="8" y="667"/>
                  </a:lnTo>
                  <a:lnTo>
                    <a:pt x="8" y="664"/>
                  </a:lnTo>
                  <a:lnTo>
                    <a:pt x="8" y="663"/>
                  </a:lnTo>
                  <a:lnTo>
                    <a:pt x="8" y="660"/>
                  </a:lnTo>
                  <a:lnTo>
                    <a:pt x="8" y="659"/>
                  </a:lnTo>
                  <a:lnTo>
                    <a:pt x="9" y="658"/>
                  </a:lnTo>
                  <a:lnTo>
                    <a:pt x="9" y="657"/>
                  </a:lnTo>
                  <a:lnTo>
                    <a:pt x="9" y="654"/>
                  </a:lnTo>
                  <a:lnTo>
                    <a:pt x="9" y="653"/>
                  </a:lnTo>
                  <a:lnTo>
                    <a:pt x="9" y="652"/>
                  </a:lnTo>
                  <a:lnTo>
                    <a:pt x="9" y="651"/>
                  </a:lnTo>
                  <a:lnTo>
                    <a:pt x="9" y="650"/>
                  </a:lnTo>
                  <a:lnTo>
                    <a:pt x="9" y="648"/>
                  </a:lnTo>
                  <a:lnTo>
                    <a:pt x="9" y="647"/>
                  </a:lnTo>
                  <a:lnTo>
                    <a:pt x="9" y="646"/>
                  </a:lnTo>
                  <a:lnTo>
                    <a:pt x="9" y="644"/>
                  </a:lnTo>
                  <a:lnTo>
                    <a:pt x="9" y="643"/>
                  </a:lnTo>
                  <a:lnTo>
                    <a:pt x="9" y="642"/>
                  </a:lnTo>
                  <a:lnTo>
                    <a:pt x="9" y="641"/>
                  </a:lnTo>
                  <a:lnTo>
                    <a:pt x="9" y="640"/>
                  </a:lnTo>
                  <a:lnTo>
                    <a:pt x="9" y="639"/>
                  </a:lnTo>
                  <a:lnTo>
                    <a:pt x="9" y="638"/>
                  </a:lnTo>
                  <a:lnTo>
                    <a:pt x="9" y="637"/>
                  </a:lnTo>
                  <a:lnTo>
                    <a:pt x="9" y="635"/>
                  </a:lnTo>
                  <a:lnTo>
                    <a:pt x="9" y="634"/>
                  </a:lnTo>
                  <a:lnTo>
                    <a:pt x="10" y="629"/>
                  </a:lnTo>
                  <a:lnTo>
                    <a:pt x="10" y="626"/>
                  </a:lnTo>
                  <a:lnTo>
                    <a:pt x="10" y="625"/>
                  </a:lnTo>
                  <a:lnTo>
                    <a:pt x="10" y="624"/>
                  </a:lnTo>
                  <a:lnTo>
                    <a:pt x="10" y="619"/>
                  </a:lnTo>
                  <a:lnTo>
                    <a:pt x="10" y="615"/>
                  </a:lnTo>
                  <a:lnTo>
                    <a:pt x="10" y="614"/>
                  </a:lnTo>
                  <a:lnTo>
                    <a:pt x="10" y="613"/>
                  </a:lnTo>
                  <a:lnTo>
                    <a:pt x="10" y="609"/>
                  </a:lnTo>
                  <a:lnTo>
                    <a:pt x="11" y="607"/>
                  </a:lnTo>
                  <a:lnTo>
                    <a:pt x="11" y="605"/>
                  </a:lnTo>
                  <a:lnTo>
                    <a:pt x="11" y="603"/>
                  </a:lnTo>
                  <a:lnTo>
                    <a:pt x="11" y="600"/>
                  </a:lnTo>
                  <a:lnTo>
                    <a:pt x="11" y="599"/>
                  </a:lnTo>
                  <a:lnTo>
                    <a:pt x="11" y="595"/>
                  </a:lnTo>
                  <a:lnTo>
                    <a:pt x="11" y="593"/>
                  </a:lnTo>
                  <a:lnTo>
                    <a:pt x="11" y="589"/>
                  </a:lnTo>
                  <a:lnTo>
                    <a:pt x="11" y="588"/>
                  </a:lnTo>
                  <a:lnTo>
                    <a:pt x="11" y="587"/>
                  </a:lnTo>
                  <a:lnTo>
                    <a:pt x="11" y="584"/>
                  </a:lnTo>
                  <a:lnTo>
                    <a:pt x="11" y="583"/>
                  </a:lnTo>
                  <a:lnTo>
                    <a:pt x="12" y="582"/>
                  </a:lnTo>
                  <a:lnTo>
                    <a:pt x="12" y="578"/>
                  </a:lnTo>
                  <a:lnTo>
                    <a:pt x="12" y="571"/>
                  </a:lnTo>
                  <a:lnTo>
                    <a:pt x="12" y="570"/>
                  </a:lnTo>
                  <a:lnTo>
                    <a:pt x="12" y="569"/>
                  </a:lnTo>
                  <a:lnTo>
                    <a:pt x="12" y="568"/>
                  </a:lnTo>
                  <a:lnTo>
                    <a:pt x="12" y="567"/>
                  </a:lnTo>
                  <a:lnTo>
                    <a:pt x="12" y="565"/>
                  </a:lnTo>
                  <a:lnTo>
                    <a:pt x="12" y="562"/>
                  </a:lnTo>
                  <a:lnTo>
                    <a:pt x="12" y="559"/>
                  </a:lnTo>
                  <a:lnTo>
                    <a:pt x="13" y="555"/>
                  </a:lnTo>
                  <a:lnTo>
                    <a:pt x="13" y="554"/>
                  </a:lnTo>
                  <a:lnTo>
                    <a:pt x="13" y="551"/>
                  </a:lnTo>
                  <a:lnTo>
                    <a:pt x="13" y="550"/>
                  </a:lnTo>
                  <a:lnTo>
                    <a:pt x="13" y="547"/>
                  </a:lnTo>
                  <a:lnTo>
                    <a:pt x="13" y="545"/>
                  </a:lnTo>
                  <a:lnTo>
                    <a:pt x="13" y="544"/>
                  </a:lnTo>
                  <a:lnTo>
                    <a:pt x="13" y="543"/>
                  </a:lnTo>
                  <a:lnTo>
                    <a:pt x="13" y="542"/>
                  </a:lnTo>
                  <a:lnTo>
                    <a:pt x="13" y="541"/>
                  </a:lnTo>
                  <a:lnTo>
                    <a:pt x="13" y="540"/>
                  </a:lnTo>
                  <a:lnTo>
                    <a:pt x="13" y="537"/>
                  </a:lnTo>
                  <a:lnTo>
                    <a:pt x="13" y="535"/>
                  </a:lnTo>
                  <a:lnTo>
                    <a:pt x="13" y="534"/>
                  </a:lnTo>
                  <a:lnTo>
                    <a:pt x="13" y="533"/>
                  </a:lnTo>
                  <a:lnTo>
                    <a:pt x="14" y="532"/>
                  </a:lnTo>
                  <a:lnTo>
                    <a:pt x="14" y="531"/>
                  </a:lnTo>
                  <a:lnTo>
                    <a:pt x="14" y="528"/>
                  </a:lnTo>
                  <a:lnTo>
                    <a:pt x="14" y="526"/>
                  </a:lnTo>
                  <a:lnTo>
                    <a:pt x="14" y="524"/>
                  </a:lnTo>
                  <a:lnTo>
                    <a:pt x="14" y="518"/>
                  </a:lnTo>
                  <a:lnTo>
                    <a:pt x="14" y="514"/>
                  </a:lnTo>
                  <a:lnTo>
                    <a:pt x="14" y="509"/>
                  </a:lnTo>
                  <a:lnTo>
                    <a:pt x="14" y="507"/>
                  </a:lnTo>
                  <a:lnTo>
                    <a:pt x="14" y="504"/>
                  </a:lnTo>
                  <a:lnTo>
                    <a:pt x="15" y="500"/>
                  </a:lnTo>
                  <a:lnTo>
                    <a:pt x="15" y="498"/>
                  </a:lnTo>
                  <a:lnTo>
                    <a:pt x="15" y="496"/>
                  </a:lnTo>
                  <a:lnTo>
                    <a:pt x="15" y="495"/>
                  </a:lnTo>
                  <a:lnTo>
                    <a:pt x="15" y="493"/>
                  </a:lnTo>
                  <a:lnTo>
                    <a:pt x="15" y="491"/>
                  </a:lnTo>
                  <a:lnTo>
                    <a:pt x="15" y="490"/>
                  </a:lnTo>
                  <a:lnTo>
                    <a:pt x="15" y="489"/>
                  </a:lnTo>
                  <a:lnTo>
                    <a:pt x="15" y="484"/>
                  </a:lnTo>
                  <a:lnTo>
                    <a:pt x="15" y="481"/>
                  </a:lnTo>
                  <a:lnTo>
                    <a:pt x="15" y="478"/>
                  </a:lnTo>
                  <a:lnTo>
                    <a:pt x="15" y="474"/>
                  </a:lnTo>
                  <a:lnTo>
                    <a:pt x="15" y="470"/>
                  </a:lnTo>
                  <a:lnTo>
                    <a:pt x="16" y="469"/>
                  </a:lnTo>
                  <a:lnTo>
                    <a:pt x="16" y="468"/>
                  </a:lnTo>
                  <a:lnTo>
                    <a:pt x="16" y="467"/>
                  </a:lnTo>
                  <a:lnTo>
                    <a:pt x="16" y="465"/>
                  </a:lnTo>
                  <a:lnTo>
                    <a:pt x="16" y="464"/>
                  </a:lnTo>
                  <a:lnTo>
                    <a:pt x="16" y="461"/>
                  </a:lnTo>
                  <a:lnTo>
                    <a:pt x="16" y="459"/>
                  </a:lnTo>
                  <a:lnTo>
                    <a:pt x="16" y="455"/>
                  </a:lnTo>
                  <a:lnTo>
                    <a:pt x="16" y="449"/>
                  </a:lnTo>
                  <a:lnTo>
                    <a:pt x="16" y="448"/>
                  </a:lnTo>
                  <a:lnTo>
                    <a:pt x="16" y="445"/>
                  </a:lnTo>
                  <a:lnTo>
                    <a:pt x="16" y="439"/>
                  </a:lnTo>
                  <a:lnTo>
                    <a:pt x="17" y="433"/>
                  </a:lnTo>
                  <a:lnTo>
                    <a:pt x="17" y="426"/>
                  </a:lnTo>
                  <a:lnTo>
                    <a:pt x="17" y="425"/>
                  </a:lnTo>
                  <a:lnTo>
                    <a:pt x="17" y="422"/>
                  </a:lnTo>
                  <a:lnTo>
                    <a:pt x="17" y="419"/>
                  </a:lnTo>
                  <a:lnTo>
                    <a:pt x="17" y="415"/>
                  </a:lnTo>
                  <a:lnTo>
                    <a:pt x="17" y="414"/>
                  </a:lnTo>
                  <a:lnTo>
                    <a:pt x="17" y="412"/>
                  </a:lnTo>
                  <a:lnTo>
                    <a:pt x="17" y="411"/>
                  </a:lnTo>
                  <a:lnTo>
                    <a:pt x="17" y="409"/>
                  </a:lnTo>
                  <a:lnTo>
                    <a:pt x="17" y="408"/>
                  </a:lnTo>
                  <a:lnTo>
                    <a:pt x="17" y="407"/>
                  </a:lnTo>
                  <a:lnTo>
                    <a:pt x="17" y="406"/>
                  </a:lnTo>
                  <a:lnTo>
                    <a:pt x="17" y="404"/>
                  </a:lnTo>
                  <a:lnTo>
                    <a:pt x="17" y="403"/>
                  </a:lnTo>
                  <a:lnTo>
                    <a:pt x="18" y="401"/>
                  </a:lnTo>
                  <a:lnTo>
                    <a:pt x="18" y="399"/>
                  </a:lnTo>
                  <a:lnTo>
                    <a:pt x="18" y="394"/>
                  </a:lnTo>
                  <a:lnTo>
                    <a:pt x="18" y="386"/>
                  </a:lnTo>
                  <a:lnTo>
                    <a:pt x="18" y="384"/>
                  </a:lnTo>
                  <a:lnTo>
                    <a:pt x="18" y="383"/>
                  </a:lnTo>
                  <a:lnTo>
                    <a:pt x="18" y="382"/>
                  </a:lnTo>
                  <a:lnTo>
                    <a:pt x="18" y="381"/>
                  </a:lnTo>
                  <a:lnTo>
                    <a:pt x="18" y="380"/>
                  </a:lnTo>
                  <a:lnTo>
                    <a:pt x="18" y="377"/>
                  </a:lnTo>
                  <a:lnTo>
                    <a:pt x="18" y="376"/>
                  </a:lnTo>
                  <a:lnTo>
                    <a:pt x="18" y="371"/>
                  </a:lnTo>
                  <a:lnTo>
                    <a:pt x="19" y="367"/>
                  </a:lnTo>
                  <a:lnTo>
                    <a:pt x="19" y="365"/>
                  </a:lnTo>
                  <a:lnTo>
                    <a:pt x="19" y="364"/>
                  </a:lnTo>
                  <a:lnTo>
                    <a:pt x="19" y="361"/>
                  </a:lnTo>
                  <a:lnTo>
                    <a:pt x="19" y="355"/>
                  </a:lnTo>
                  <a:lnTo>
                    <a:pt x="19" y="354"/>
                  </a:lnTo>
                  <a:lnTo>
                    <a:pt x="19" y="351"/>
                  </a:lnTo>
                  <a:lnTo>
                    <a:pt x="19" y="350"/>
                  </a:lnTo>
                  <a:lnTo>
                    <a:pt x="20" y="337"/>
                  </a:lnTo>
                  <a:lnTo>
                    <a:pt x="20" y="335"/>
                  </a:lnTo>
                  <a:lnTo>
                    <a:pt x="20" y="333"/>
                  </a:lnTo>
                  <a:lnTo>
                    <a:pt x="20" y="332"/>
                  </a:lnTo>
                  <a:lnTo>
                    <a:pt x="20" y="331"/>
                  </a:lnTo>
                  <a:lnTo>
                    <a:pt x="20" y="330"/>
                  </a:lnTo>
                  <a:lnTo>
                    <a:pt x="20" y="324"/>
                  </a:lnTo>
                  <a:lnTo>
                    <a:pt x="20" y="319"/>
                  </a:lnTo>
                  <a:lnTo>
                    <a:pt x="20" y="316"/>
                  </a:lnTo>
                  <a:lnTo>
                    <a:pt x="20" y="315"/>
                  </a:lnTo>
                  <a:lnTo>
                    <a:pt x="21" y="309"/>
                  </a:lnTo>
                  <a:lnTo>
                    <a:pt x="21" y="303"/>
                  </a:lnTo>
                  <a:lnTo>
                    <a:pt x="21" y="300"/>
                  </a:lnTo>
                  <a:lnTo>
                    <a:pt x="21" y="299"/>
                  </a:lnTo>
                  <a:lnTo>
                    <a:pt x="21" y="296"/>
                  </a:lnTo>
                  <a:lnTo>
                    <a:pt x="21" y="295"/>
                  </a:lnTo>
                  <a:lnTo>
                    <a:pt x="21" y="291"/>
                  </a:lnTo>
                  <a:lnTo>
                    <a:pt x="21" y="290"/>
                  </a:lnTo>
                  <a:lnTo>
                    <a:pt x="21" y="289"/>
                  </a:lnTo>
                  <a:lnTo>
                    <a:pt x="22" y="285"/>
                  </a:lnTo>
                  <a:lnTo>
                    <a:pt x="22" y="283"/>
                  </a:lnTo>
                  <a:lnTo>
                    <a:pt x="22" y="281"/>
                  </a:lnTo>
                  <a:lnTo>
                    <a:pt x="22" y="279"/>
                  </a:lnTo>
                  <a:lnTo>
                    <a:pt x="22" y="278"/>
                  </a:lnTo>
                  <a:lnTo>
                    <a:pt x="22" y="277"/>
                  </a:lnTo>
                  <a:lnTo>
                    <a:pt x="22" y="275"/>
                  </a:lnTo>
                  <a:lnTo>
                    <a:pt x="22" y="272"/>
                  </a:lnTo>
                  <a:lnTo>
                    <a:pt x="22" y="271"/>
                  </a:lnTo>
                  <a:lnTo>
                    <a:pt x="22" y="269"/>
                  </a:lnTo>
                  <a:lnTo>
                    <a:pt x="22" y="268"/>
                  </a:lnTo>
                  <a:lnTo>
                    <a:pt x="22" y="267"/>
                  </a:lnTo>
                  <a:lnTo>
                    <a:pt x="22" y="266"/>
                  </a:lnTo>
                  <a:lnTo>
                    <a:pt x="22" y="265"/>
                  </a:lnTo>
                  <a:lnTo>
                    <a:pt x="22" y="264"/>
                  </a:lnTo>
                  <a:lnTo>
                    <a:pt x="22" y="263"/>
                  </a:lnTo>
                  <a:lnTo>
                    <a:pt x="22" y="261"/>
                  </a:lnTo>
                  <a:lnTo>
                    <a:pt x="22" y="260"/>
                  </a:lnTo>
                  <a:lnTo>
                    <a:pt x="22" y="259"/>
                  </a:lnTo>
                  <a:lnTo>
                    <a:pt x="23" y="258"/>
                  </a:lnTo>
                  <a:lnTo>
                    <a:pt x="23" y="256"/>
                  </a:lnTo>
                  <a:lnTo>
                    <a:pt x="23" y="255"/>
                  </a:lnTo>
                  <a:lnTo>
                    <a:pt x="23" y="254"/>
                  </a:lnTo>
                  <a:lnTo>
                    <a:pt x="23" y="252"/>
                  </a:lnTo>
                  <a:lnTo>
                    <a:pt x="23" y="250"/>
                  </a:lnTo>
                  <a:lnTo>
                    <a:pt x="23" y="248"/>
                  </a:lnTo>
                  <a:lnTo>
                    <a:pt x="23" y="247"/>
                  </a:lnTo>
                  <a:lnTo>
                    <a:pt x="23" y="246"/>
                  </a:lnTo>
                  <a:lnTo>
                    <a:pt x="23" y="244"/>
                  </a:lnTo>
                  <a:lnTo>
                    <a:pt x="23" y="238"/>
                  </a:lnTo>
                  <a:lnTo>
                    <a:pt x="23" y="236"/>
                  </a:lnTo>
                  <a:lnTo>
                    <a:pt x="23" y="233"/>
                  </a:lnTo>
                  <a:lnTo>
                    <a:pt x="23" y="231"/>
                  </a:lnTo>
                  <a:lnTo>
                    <a:pt x="24" y="228"/>
                  </a:lnTo>
                  <a:lnTo>
                    <a:pt x="24" y="227"/>
                  </a:lnTo>
                  <a:lnTo>
                    <a:pt x="24" y="217"/>
                  </a:lnTo>
                  <a:lnTo>
                    <a:pt x="24" y="213"/>
                  </a:lnTo>
                  <a:lnTo>
                    <a:pt x="24" y="212"/>
                  </a:lnTo>
                  <a:lnTo>
                    <a:pt x="24" y="210"/>
                  </a:lnTo>
                  <a:lnTo>
                    <a:pt x="25" y="203"/>
                  </a:lnTo>
                  <a:lnTo>
                    <a:pt x="25" y="200"/>
                  </a:lnTo>
                  <a:lnTo>
                    <a:pt x="25" y="198"/>
                  </a:lnTo>
                  <a:lnTo>
                    <a:pt x="25" y="196"/>
                  </a:lnTo>
                  <a:lnTo>
                    <a:pt x="25" y="195"/>
                  </a:lnTo>
                  <a:lnTo>
                    <a:pt x="25" y="194"/>
                  </a:lnTo>
                  <a:lnTo>
                    <a:pt x="25" y="193"/>
                  </a:lnTo>
                  <a:lnTo>
                    <a:pt x="25" y="192"/>
                  </a:lnTo>
                  <a:lnTo>
                    <a:pt x="25" y="191"/>
                  </a:lnTo>
                  <a:lnTo>
                    <a:pt x="25" y="190"/>
                  </a:lnTo>
                  <a:lnTo>
                    <a:pt x="25" y="189"/>
                  </a:lnTo>
                  <a:lnTo>
                    <a:pt x="25" y="187"/>
                  </a:lnTo>
                  <a:lnTo>
                    <a:pt x="25" y="186"/>
                  </a:lnTo>
                  <a:lnTo>
                    <a:pt x="25" y="185"/>
                  </a:lnTo>
                  <a:lnTo>
                    <a:pt x="25" y="184"/>
                  </a:lnTo>
                  <a:lnTo>
                    <a:pt x="25" y="183"/>
                  </a:lnTo>
                  <a:lnTo>
                    <a:pt x="25" y="180"/>
                  </a:lnTo>
                  <a:lnTo>
                    <a:pt x="26" y="178"/>
                  </a:lnTo>
                  <a:lnTo>
                    <a:pt x="26" y="175"/>
                  </a:lnTo>
                  <a:lnTo>
                    <a:pt x="26" y="174"/>
                  </a:lnTo>
                  <a:lnTo>
                    <a:pt x="26" y="173"/>
                  </a:lnTo>
                  <a:lnTo>
                    <a:pt x="26" y="172"/>
                  </a:lnTo>
                  <a:lnTo>
                    <a:pt x="26" y="171"/>
                  </a:lnTo>
                  <a:lnTo>
                    <a:pt x="26" y="168"/>
                  </a:lnTo>
                  <a:lnTo>
                    <a:pt x="26" y="167"/>
                  </a:lnTo>
                  <a:lnTo>
                    <a:pt x="26" y="160"/>
                  </a:lnTo>
                  <a:lnTo>
                    <a:pt x="26" y="159"/>
                  </a:lnTo>
                  <a:lnTo>
                    <a:pt x="26" y="158"/>
                  </a:lnTo>
                  <a:lnTo>
                    <a:pt x="27" y="156"/>
                  </a:lnTo>
                  <a:lnTo>
                    <a:pt x="27" y="155"/>
                  </a:lnTo>
                  <a:lnTo>
                    <a:pt x="27" y="154"/>
                  </a:lnTo>
                  <a:lnTo>
                    <a:pt x="27" y="153"/>
                  </a:lnTo>
                  <a:lnTo>
                    <a:pt x="27" y="152"/>
                  </a:lnTo>
                  <a:lnTo>
                    <a:pt x="27" y="148"/>
                  </a:lnTo>
                  <a:lnTo>
                    <a:pt x="27" y="147"/>
                  </a:lnTo>
                  <a:lnTo>
                    <a:pt x="27" y="139"/>
                  </a:lnTo>
                  <a:lnTo>
                    <a:pt x="28" y="128"/>
                  </a:lnTo>
                  <a:lnTo>
                    <a:pt x="28" y="127"/>
                  </a:lnTo>
                  <a:lnTo>
                    <a:pt x="28" y="125"/>
                  </a:lnTo>
                  <a:lnTo>
                    <a:pt x="28" y="115"/>
                  </a:lnTo>
                  <a:lnTo>
                    <a:pt x="28" y="114"/>
                  </a:lnTo>
                  <a:lnTo>
                    <a:pt x="28" y="111"/>
                  </a:lnTo>
                  <a:lnTo>
                    <a:pt x="28" y="109"/>
                  </a:lnTo>
                  <a:lnTo>
                    <a:pt x="28" y="108"/>
                  </a:lnTo>
                  <a:lnTo>
                    <a:pt x="28" y="107"/>
                  </a:lnTo>
                  <a:lnTo>
                    <a:pt x="29" y="102"/>
                  </a:lnTo>
                  <a:lnTo>
                    <a:pt x="29" y="93"/>
                  </a:lnTo>
                  <a:lnTo>
                    <a:pt x="29" y="82"/>
                  </a:lnTo>
                  <a:lnTo>
                    <a:pt x="29" y="80"/>
                  </a:lnTo>
                  <a:lnTo>
                    <a:pt x="30" y="74"/>
                  </a:lnTo>
                  <a:lnTo>
                    <a:pt x="30" y="73"/>
                  </a:lnTo>
                  <a:lnTo>
                    <a:pt x="30" y="68"/>
                  </a:lnTo>
                  <a:lnTo>
                    <a:pt x="30" y="66"/>
                  </a:lnTo>
                  <a:lnTo>
                    <a:pt x="30" y="65"/>
                  </a:lnTo>
                  <a:lnTo>
                    <a:pt x="30" y="57"/>
                  </a:lnTo>
                  <a:lnTo>
                    <a:pt x="30" y="53"/>
                  </a:lnTo>
                  <a:lnTo>
                    <a:pt x="30" y="50"/>
                  </a:lnTo>
                  <a:lnTo>
                    <a:pt x="31" y="43"/>
                  </a:lnTo>
                  <a:lnTo>
                    <a:pt x="31" y="40"/>
                  </a:lnTo>
                  <a:lnTo>
                    <a:pt x="31" y="38"/>
                  </a:lnTo>
                  <a:lnTo>
                    <a:pt x="31" y="35"/>
                  </a:lnTo>
                  <a:lnTo>
                    <a:pt x="31" y="32"/>
                  </a:lnTo>
                  <a:lnTo>
                    <a:pt x="31" y="31"/>
                  </a:lnTo>
                  <a:lnTo>
                    <a:pt x="31" y="30"/>
                  </a:lnTo>
                  <a:lnTo>
                    <a:pt x="31" y="29"/>
                  </a:lnTo>
                  <a:lnTo>
                    <a:pt x="31" y="24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3" y="11"/>
                  </a:lnTo>
                  <a:lnTo>
                    <a:pt x="33" y="6"/>
                  </a:lnTo>
                  <a:lnTo>
                    <a:pt x="33" y="5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67" y="0"/>
                  </a:lnTo>
                  <a:lnTo>
                    <a:pt x="68" y="0"/>
                  </a:lnTo>
                  <a:lnTo>
                    <a:pt x="69" y="0"/>
                  </a:lnTo>
                  <a:lnTo>
                    <a:pt x="70" y="0"/>
                  </a:lnTo>
                  <a:lnTo>
                    <a:pt x="71" y="0"/>
                  </a:lnTo>
                  <a:lnTo>
                    <a:pt x="77" y="1"/>
                  </a:lnTo>
                  <a:lnTo>
                    <a:pt x="79" y="1"/>
                  </a:lnTo>
                  <a:lnTo>
                    <a:pt x="81" y="1"/>
                  </a:lnTo>
                  <a:lnTo>
                    <a:pt x="83" y="1"/>
                  </a:lnTo>
                  <a:lnTo>
                    <a:pt x="84" y="1"/>
                  </a:lnTo>
                  <a:lnTo>
                    <a:pt x="85" y="1"/>
                  </a:lnTo>
                  <a:lnTo>
                    <a:pt x="86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90" y="1"/>
                  </a:lnTo>
                  <a:lnTo>
                    <a:pt x="91" y="1"/>
                  </a:lnTo>
                  <a:lnTo>
                    <a:pt x="92" y="1"/>
                  </a:lnTo>
                  <a:lnTo>
                    <a:pt x="93" y="1"/>
                  </a:lnTo>
                  <a:lnTo>
                    <a:pt x="94" y="1"/>
                  </a:lnTo>
                  <a:lnTo>
                    <a:pt x="95" y="2"/>
                  </a:lnTo>
                  <a:lnTo>
                    <a:pt x="96" y="2"/>
                  </a:lnTo>
                  <a:lnTo>
                    <a:pt x="97" y="2"/>
                  </a:lnTo>
                  <a:lnTo>
                    <a:pt x="98" y="2"/>
                  </a:lnTo>
                  <a:lnTo>
                    <a:pt x="99" y="2"/>
                  </a:lnTo>
                  <a:lnTo>
                    <a:pt x="100" y="2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07" y="2"/>
                  </a:lnTo>
                  <a:lnTo>
                    <a:pt x="108" y="2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15" y="2"/>
                  </a:lnTo>
                  <a:lnTo>
                    <a:pt x="116" y="2"/>
                  </a:lnTo>
                  <a:lnTo>
                    <a:pt x="118" y="2"/>
                  </a:lnTo>
                  <a:lnTo>
                    <a:pt x="119" y="2"/>
                  </a:lnTo>
                  <a:lnTo>
                    <a:pt x="120" y="3"/>
                  </a:lnTo>
                  <a:lnTo>
                    <a:pt x="121" y="3"/>
                  </a:lnTo>
                  <a:lnTo>
                    <a:pt x="123" y="3"/>
                  </a:lnTo>
                  <a:lnTo>
                    <a:pt x="124" y="3"/>
                  </a:lnTo>
                  <a:lnTo>
                    <a:pt x="125" y="3"/>
                  </a:lnTo>
                  <a:lnTo>
                    <a:pt x="126" y="3"/>
                  </a:lnTo>
                  <a:lnTo>
                    <a:pt x="127" y="3"/>
                  </a:lnTo>
                  <a:lnTo>
                    <a:pt x="128" y="3"/>
                  </a:lnTo>
                  <a:lnTo>
                    <a:pt x="129" y="3"/>
                  </a:lnTo>
                  <a:lnTo>
                    <a:pt x="130" y="3"/>
                  </a:lnTo>
                  <a:lnTo>
                    <a:pt x="131" y="3"/>
                  </a:lnTo>
                  <a:lnTo>
                    <a:pt x="132" y="3"/>
                  </a:lnTo>
                  <a:lnTo>
                    <a:pt x="134" y="3"/>
                  </a:lnTo>
                  <a:lnTo>
                    <a:pt x="136" y="3"/>
                  </a:lnTo>
                  <a:lnTo>
                    <a:pt x="137" y="3"/>
                  </a:lnTo>
                  <a:lnTo>
                    <a:pt x="140" y="3"/>
                  </a:lnTo>
                  <a:lnTo>
                    <a:pt x="143" y="3"/>
                  </a:lnTo>
                  <a:lnTo>
                    <a:pt x="144" y="3"/>
                  </a:lnTo>
                  <a:lnTo>
                    <a:pt x="147" y="4"/>
                  </a:lnTo>
                  <a:lnTo>
                    <a:pt x="151" y="4"/>
                  </a:lnTo>
                  <a:lnTo>
                    <a:pt x="152" y="4"/>
                  </a:lnTo>
                  <a:lnTo>
                    <a:pt x="154" y="4"/>
                  </a:lnTo>
                  <a:lnTo>
                    <a:pt x="157" y="4"/>
                  </a:lnTo>
                  <a:lnTo>
                    <a:pt x="158" y="4"/>
                  </a:lnTo>
                  <a:lnTo>
                    <a:pt x="159" y="4"/>
                  </a:lnTo>
                  <a:lnTo>
                    <a:pt x="160" y="4"/>
                  </a:lnTo>
                  <a:lnTo>
                    <a:pt x="161" y="4"/>
                  </a:lnTo>
                  <a:lnTo>
                    <a:pt x="162" y="4"/>
                  </a:lnTo>
                  <a:lnTo>
                    <a:pt x="163" y="4"/>
                  </a:lnTo>
                  <a:lnTo>
                    <a:pt x="164" y="4"/>
                  </a:lnTo>
                  <a:lnTo>
                    <a:pt x="165" y="4"/>
                  </a:lnTo>
                  <a:lnTo>
                    <a:pt x="166" y="4"/>
                  </a:lnTo>
                  <a:lnTo>
                    <a:pt x="167" y="4"/>
                  </a:lnTo>
                  <a:lnTo>
                    <a:pt x="168" y="4"/>
                  </a:lnTo>
                  <a:lnTo>
                    <a:pt x="169" y="4"/>
                  </a:lnTo>
                  <a:lnTo>
                    <a:pt x="170" y="4"/>
                  </a:lnTo>
                  <a:lnTo>
                    <a:pt x="171" y="4"/>
                  </a:lnTo>
                  <a:lnTo>
                    <a:pt x="172" y="4"/>
                  </a:lnTo>
                  <a:lnTo>
                    <a:pt x="174" y="4"/>
                  </a:lnTo>
                  <a:lnTo>
                    <a:pt x="175" y="4"/>
                  </a:lnTo>
                  <a:lnTo>
                    <a:pt x="176" y="5"/>
                  </a:lnTo>
                  <a:lnTo>
                    <a:pt x="177" y="5"/>
                  </a:lnTo>
                  <a:lnTo>
                    <a:pt x="178" y="5"/>
                  </a:lnTo>
                  <a:lnTo>
                    <a:pt x="181" y="5"/>
                  </a:lnTo>
                  <a:lnTo>
                    <a:pt x="185" y="5"/>
                  </a:lnTo>
                  <a:lnTo>
                    <a:pt x="187" y="5"/>
                  </a:lnTo>
                  <a:lnTo>
                    <a:pt x="188" y="5"/>
                  </a:lnTo>
                  <a:lnTo>
                    <a:pt x="189" y="5"/>
                  </a:lnTo>
                  <a:lnTo>
                    <a:pt x="190" y="5"/>
                  </a:lnTo>
                  <a:lnTo>
                    <a:pt x="191" y="5"/>
                  </a:lnTo>
                  <a:lnTo>
                    <a:pt x="192" y="5"/>
                  </a:lnTo>
                  <a:lnTo>
                    <a:pt x="193" y="5"/>
                  </a:lnTo>
                  <a:lnTo>
                    <a:pt x="194" y="6"/>
                  </a:lnTo>
                  <a:lnTo>
                    <a:pt x="195" y="6"/>
                  </a:lnTo>
                  <a:lnTo>
                    <a:pt x="196" y="6"/>
                  </a:lnTo>
                  <a:lnTo>
                    <a:pt x="197" y="6"/>
                  </a:lnTo>
                  <a:lnTo>
                    <a:pt x="198" y="6"/>
                  </a:lnTo>
                  <a:lnTo>
                    <a:pt x="199" y="6"/>
                  </a:lnTo>
                  <a:lnTo>
                    <a:pt x="200" y="6"/>
                  </a:lnTo>
                  <a:lnTo>
                    <a:pt x="202" y="6"/>
                  </a:lnTo>
                  <a:lnTo>
                    <a:pt x="204" y="6"/>
                  </a:lnTo>
                  <a:lnTo>
                    <a:pt x="205" y="6"/>
                  </a:lnTo>
                  <a:lnTo>
                    <a:pt x="206" y="6"/>
                  </a:lnTo>
                  <a:lnTo>
                    <a:pt x="207" y="6"/>
                  </a:lnTo>
                  <a:lnTo>
                    <a:pt x="208" y="6"/>
                  </a:lnTo>
                  <a:lnTo>
                    <a:pt x="209" y="6"/>
                  </a:lnTo>
                  <a:lnTo>
                    <a:pt x="210" y="6"/>
                  </a:lnTo>
                  <a:lnTo>
                    <a:pt x="211" y="6"/>
                  </a:lnTo>
                  <a:lnTo>
                    <a:pt x="212" y="6"/>
                  </a:lnTo>
                  <a:lnTo>
                    <a:pt x="213" y="6"/>
                  </a:lnTo>
                  <a:lnTo>
                    <a:pt x="214" y="6"/>
                  </a:lnTo>
                  <a:lnTo>
                    <a:pt x="215" y="6"/>
                  </a:lnTo>
                  <a:lnTo>
                    <a:pt x="216" y="6"/>
                  </a:lnTo>
                  <a:lnTo>
                    <a:pt x="217" y="6"/>
                  </a:lnTo>
                  <a:lnTo>
                    <a:pt x="218" y="6"/>
                  </a:lnTo>
                  <a:lnTo>
                    <a:pt x="219" y="6"/>
                  </a:lnTo>
                  <a:lnTo>
                    <a:pt x="220" y="6"/>
                  </a:lnTo>
                  <a:lnTo>
                    <a:pt x="221" y="6"/>
                  </a:lnTo>
                  <a:lnTo>
                    <a:pt x="222" y="6"/>
                  </a:lnTo>
                  <a:lnTo>
                    <a:pt x="223" y="7"/>
                  </a:lnTo>
                  <a:lnTo>
                    <a:pt x="225" y="7"/>
                  </a:lnTo>
                  <a:lnTo>
                    <a:pt x="226" y="7"/>
                  </a:lnTo>
                  <a:lnTo>
                    <a:pt x="227" y="7"/>
                  </a:lnTo>
                  <a:lnTo>
                    <a:pt x="230" y="7"/>
                  </a:lnTo>
                  <a:lnTo>
                    <a:pt x="231" y="7"/>
                  </a:lnTo>
                  <a:lnTo>
                    <a:pt x="234" y="7"/>
                  </a:lnTo>
                  <a:lnTo>
                    <a:pt x="235" y="7"/>
                  </a:lnTo>
                  <a:lnTo>
                    <a:pt x="238" y="7"/>
                  </a:lnTo>
                  <a:lnTo>
                    <a:pt x="240" y="7"/>
                  </a:lnTo>
                  <a:lnTo>
                    <a:pt x="241" y="7"/>
                  </a:lnTo>
                  <a:lnTo>
                    <a:pt x="242" y="7"/>
                  </a:lnTo>
                  <a:lnTo>
                    <a:pt x="243" y="7"/>
                  </a:lnTo>
                  <a:lnTo>
                    <a:pt x="244" y="7"/>
                  </a:lnTo>
                  <a:lnTo>
                    <a:pt x="245" y="7"/>
                  </a:lnTo>
                  <a:lnTo>
                    <a:pt x="246" y="7"/>
                  </a:lnTo>
                  <a:lnTo>
                    <a:pt x="247" y="7"/>
                  </a:lnTo>
                  <a:lnTo>
                    <a:pt x="248" y="7"/>
                  </a:lnTo>
                  <a:lnTo>
                    <a:pt x="249" y="7"/>
                  </a:lnTo>
                  <a:lnTo>
                    <a:pt x="250" y="7"/>
                  </a:lnTo>
                  <a:lnTo>
                    <a:pt x="251" y="7"/>
                  </a:lnTo>
                  <a:lnTo>
                    <a:pt x="252" y="7"/>
                  </a:lnTo>
                  <a:lnTo>
                    <a:pt x="253" y="8"/>
                  </a:lnTo>
                  <a:lnTo>
                    <a:pt x="254" y="8"/>
                  </a:lnTo>
                  <a:lnTo>
                    <a:pt x="255" y="8"/>
                  </a:lnTo>
                  <a:lnTo>
                    <a:pt x="257" y="8"/>
                  </a:lnTo>
                  <a:lnTo>
                    <a:pt x="259" y="8"/>
                  </a:lnTo>
                  <a:lnTo>
                    <a:pt x="260" y="8"/>
                  </a:lnTo>
                  <a:lnTo>
                    <a:pt x="264" y="8"/>
                  </a:lnTo>
                  <a:lnTo>
                    <a:pt x="266" y="8"/>
                  </a:lnTo>
                  <a:lnTo>
                    <a:pt x="267" y="8"/>
                  </a:lnTo>
                  <a:lnTo>
                    <a:pt x="271" y="8"/>
                  </a:lnTo>
                  <a:lnTo>
                    <a:pt x="272" y="8"/>
                  </a:lnTo>
                  <a:lnTo>
                    <a:pt x="273" y="8"/>
                  </a:lnTo>
                  <a:lnTo>
                    <a:pt x="275" y="8"/>
                  </a:lnTo>
                  <a:lnTo>
                    <a:pt x="276" y="8"/>
                  </a:lnTo>
                  <a:lnTo>
                    <a:pt x="277" y="8"/>
                  </a:lnTo>
                  <a:lnTo>
                    <a:pt x="278" y="8"/>
                  </a:lnTo>
                  <a:lnTo>
                    <a:pt x="279" y="8"/>
                  </a:lnTo>
                  <a:lnTo>
                    <a:pt x="282" y="8"/>
                  </a:lnTo>
                  <a:lnTo>
                    <a:pt x="283" y="8"/>
                  </a:lnTo>
                  <a:lnTo>
                    <a:pt x="284" y="8"/>
                  </a:lnTo>
                  <a:lnTo>
                    <a:pt x="285" y="8"/>
                  </a:lnTo>
                  <a:lnTo>
                    <a:pt x="287" y="8"/>
                  </a:lnTo>
                  <a:lnTo>
                    <a:pt x="288" y="8"/>
                  </a:lnTo>
                  <a:lnTo>
                    <a:pt x="289" y="8"/>
                  </a:lnTo>
                  <a:lnTo>
                    <a:pt x="290" y="8"/>
                  </a:lnTo>
                  <a:lnTo>
                    <a:pt x="291" y="9"/>
                  </a:lnTo>
                  <a:lnTo>
                    <a:pt x="293" y="9"/>
                  </a:lnTo>
                  <a:lnTo>
                    <a:pt x="294" y="9"/>
                  </a:lnTo>
                  <a:lnTo>
                    <a:pt x="296" y="9"/>
                  </a:lnTo>
                  <a:lnTo>
                    <a:pt x="298" y="9"/>
                  </a:lnTo>
                  <a:lnTo>
                    <a:pt x="299" y="9"/>
                  </a:lnTo>
                  <a:lnTo>
                    <a:pt x="300" y="9"/>
                  </a:lnTo>
                  <a:lnTo>
                    <a:pt x="301" y="9"/>
                  </a:lnTo>
                  <a:lnTo>
                    <a:pt x="303" y="9"/>
                  </a:lnTo>
                  <a:lnTo>
                    <a:pt x="304" y="9"/>
                  </a:lnTo>
                  <a:lnTo>
                    <a:pt x="310" y="9"/>
                  </a:lnTo>
                  <a:lnTo>
                    <a:pt x="313" y="9"/>
                  </a:lnTo>
                  <a:lnTo>
                    <a:pt x="315" y="9"/>
                  </a:lnTo>
                  <a:lnTo>
                    <a:pt x="316" y="9"/>
                  </a:lnTo>
                  <a:lnTo>
                    <a:pt x="318" y="9"/>
                  </a:lnTo>
                  <a:lnTo>
                    <a:pt x="319" y="9"/>
                  </a:lnTo>
                  <a:lnTo>
                    <a:pt x="320" y="9"/>
                  </a:lnTo>
                  <a:lnTo>
                    <a:pt x="321" y="10"/>
                  </a:lnTo>
                  <a:lnTo>
                    <a:pt x="323" y="10"/>
                  </a:lnTo>
                  <a:lnTo>
                    <a:pt x="325" y="10"/>
                  </a:lnTo>
                  <a:lnTo>
                    <a:pt x="326" y="10"/>
                  </a:lnTo>
                  <a:lnTo>
                    <a:pt x="327" y="10"/>
                  </a:lnTo>
                  <a:lnTo>
                    <a:pt x="328" y="10"/>
                  </a:lnTo>
                  <a:lnTo>
                    <a:pt x="329" y="10"/>
                  </a:lnTo>
                  <a:lnTo>
                    <a:pt x="330" y="10"/>
                  </a:lnTo>
                  <a:lnTo>
                    <a:pt x="333" y="10"/>
                  </a:lnTo>
                  <a:lnTo>
                    <a:pt x="334" y="10"/>
                  </a:lnTo>
                  <a:lnTo>
                    <a:pt x="335" y="10"/>
                  </a:lnTo>
                  <a:lnTo>
                    <a:pt x="336" y="10"/>
                  </a:lnTo>
                  <a:lnTo>
                    <a:pt x="337" y="10"/>
                  </a:lnTo>
                  <a:lnTo>
                    <a:pt x="338" y="10"/>
                  </a:lnTo>
                  <a:lnTo>
                    <a:pt x="339" y="10"/>
                  </a:lnTo>
                  <a:lnTo>
                    <a:pt x="340" y="10"/>
                  </a:lnTo>
                  <a:lnTo>
                    <a:pt x="341" y="10"/>
                  </a:lnTo>
                  <a:lnTo>
                    <a:pt x="343" y="10"/>
                  </a:lnTo>
                  <a:lnTo>
                    <a:pt x="344" y="10"/>
                  </a:lnTo>
                  <a:lnTo>
                    <a:pt x="345" y="10"/>
                  </a:lnTo>
                  <a:lnTo>
                    <a:pt x="346" y="10"/>
                  </a:lnTo>
                  <a:lnTo>
                    <a:pt x="347" y="10"/>
                  </a:lnTo>
                  <a:lnTo>
                    <a:pt x="348" y="10"/>
                  </a:lnTo>
                  <a:lnTo>
                    <a:pt x="349" y="10"/>
                  </a:lnTo>
                  <a:lnTo>
                    <a:pt x="350" y="10"/>
                  </a:lnTo>
                  <a:lnTo>
                    <a:pt x="351" y="10"/>
                  </a:lnTo>
                  <a:lnTo>
                    <a:pt x="352" y="10"/>
                  </a:lnTo>
                  <a:lnTo>
                    <a:pt x="353" y="10"/>
                  </a:lnTo>
                  <a:lnTo>
                    <a:pt x="354" y="10"/>
                  </a:lnTo>
                  <a:lnTo>
                    <a:pt x="355" y="10"/>
                  </a:lnTo>
                  <a:lnTo>
                    <a:pt x="356" y="11"/>
                  </a:lnTo>
                  <a:lnTo>
                    <a:pt x="357" y="11"/>
                  </a:lnTo>
                  <a:lnTo>
                    <a:pt x="358" y="11"/>
                  </a:lnTo>
                  <a:lnTo>
                    <a:pt x="359" y="11"/>
                  </a:lnTo>
                  <a:lnTo>
                    <a:pt x="360" y="11"/>
                  </a:lnTo>
                  <a:lnTo>
                    <a:pt x="361" y="11"/>
                  </a:lnTo>
                  <a:lnTo>
                    <a:pt x="362" y="11"/>
                  </a:lnTo>
                  <a:lnTo>
                    <a:pt x="363" y="11"/>
                  </a:lnTo>
                  <a:lnTo>
                    <a:pt x="364" y="11"/>
                  </a:lnTo>
                  <a:lnTo>
                    <a:pt x="365" y="11"/>
                  </a:lnTo>
                  <a:lnTo>
                    <a:pt x="366" y="11"/>
                  </a:lnTo>
                  <a:lnTo>
                    <a:pt x="367" y="11"/>
                  </a:lnTo>
                  <a:lnTo>
                    <a:pt x="368" y="11"/>
                  </a:lnTo>
                  <a:lnTo>
                    <a:pt x="369" y="11"/>
                  </a:lnTo>
                  <a:lnTo>
                    <a:pt x="371" y="11"/>
                  </a:lnTo>
                  <a:lnTo>
                    <a:pt x="372" y="11"/>
                  </a:lnTo>
                  <a:lnTo>
                    <a:pt x="373" y="11"/>
                  </a:lnTo>
                  <a:lnTo>
                    <a:pt x="374" y="11"/>
                  </a:lnTo>
                  <a:lnTo>
                    <a:pt x="375" y="11"/>
                  </a:lnTo>
                  <a:lnTo>
                    <a:pt x="376" y="11"/>
                  </a:lnTo>
                  <a:lnTo>
                    <a:pt x="377" y="11"/>
                  </a:lnTo>
                  <a:lnTo>
                    <a:pt x="378" y="11"/>
                  </a:lnTo>
                  <a:lnTo>
                    <a:pt x="379" y="11"/>
                  </a:lnTo>
                  <a:lnTo>
                    <a:pt x="380" y="11"/>
                  </a:lnTo>
                  <a:lnTo>
                    <a:pt x="381" y="11"/>
                  </a:lnTo>
                  <a:lnTo>
                    <a:pt x="382" y="11"/>
                  </a:lnTo>
                  <a:lnTo>
                    <a:pt x="383" y="11"/>
                  </a:lnTo>
                  <a:lnTo>
                    <a:pt x="384" y="11"/>
                  </a:lnTo>
                  <a:lnTo>
                    <a:pt x="385" y="11"/>
                  </a:lnTo>
                  <a:lnTo>
                    <a:pt x="386" y="11"/>
                  </a:lnTo>
                  <a:lnTo>
                    <a:pt x="387" y="11"/>
                  </a:lnTo>
                  <a:lnTo>
                    <a:pt x="388" y="11"/>
                  </a:lnTo>
                  <a:lnTo>
                    <a:pt x="392" y="11"/>
                  </a:lnTo>
                  <a:lnTo>
                    <a:pt x="395" y="11"/>
                  </a:lnTo>
                  <a:lnTo>
                    <a:pt x="397" y="11"/>
                  </a:lnTo>
                  <a:lnTo>
                    <a:pt x="398" y="11"/>
                  </a:lnTo>
                  <a:lnTo>
                    <a:pt x="401" y="11"/>
                  </a:lnTo>
                  <a:lnTo>
                    <a:pt x="403" y="11"/>
                  </a:lnTo>
                  <a:lnTo>
                    <a:pt x="404" y="11"/>
                  </a:lnTo>
                  <a:lnTo>
                    <a:pt x="405" y="11"/>
                  </a:lnTo>
                  <a:lnTo>
                    <a:pt x="406" y="11"/>
                  </a:lnTo>
                  <a:lnTo>
                    <a:pt x="408" y="11"/>
                  </a:lnTo>
                  <a:lnTo>
                    <a:pt x="410" y="11"/>
                  </a:lnTo>
                  <a:lnTo>
                    <a:pt x="411" y="11"/>
                  </a:lnTo>
                  <a:lnTo>
                    <a:pt x="412" y="11"/>
                  </a:lnTo>
                  <a:lnTo>
                    <a:pt x="413" y="11"/>
                  </a:lnTo>
                  <a:lnTo>
                    <a:pt x="414" y="11"/>
                  </a:lnTo>
                  <a:lnTo>
                    <a:pt x="415" y="11"/>
                  </a:lnTo>
                  <a:lnTo>
                    <a:pt x="416" y="11"/>
                  </a:lnTo>
                  <a:lnTo>
                    <a:pt x="417" y="11"/>
                  </a:lnTo>
                  <a:lnTo>
                    <a:pt x="418" y="11"/>
                  </a:lnTo>
                  <a:lnTo>
                    <a:pt x="419" y="11"/>
                  </a:lnTo>
                  <a:lnTo>
                    <a:pt x="420" y="11"/>
                  </a:lnTo>
                  <a:lnTo>
                    <a:pt x="421" y="11"/>
                  </a:lnTo>
                  <a:lnTo>
                    <a:pt x="422" y="11"/>
                  </a:lnTo>
                  <a:lnTo>
                    <a:pt x="423" y="11"/>
                  </a:lnTo>
                  <a:lnTo>
                    <a:pt x="424" y="11"/>
                  </a:lnTo>
                  <a:lnTo>
                    <a:pt x="425" y="11"/>
                  </a:lnTo>
                  <a:lnTo>
                    <a:pt x="426" y="11"/>
                  </a:lnTo>
                  <a:lnTo>
                    <a:pt x="428" y="11"/>
                  </a:lnTo>
                  <a:lnTo>
                    <a:pt x="429" y="11"/>
                  </a:lnTo>
                  <a:lnTo>
                    <a:pt x="430" y="11"/>
                  </a:lnTo>
                  <a:lnTo>
                    <a:pt x="431" y="11"/>
                  </a:lnTo>
                  <a:lnTo>
                    <a:pt x="432" y="11"/>
                  </a:lnTo>
                  <a:lnTo>
                    <a:pt x="433" y="11"/>
                  </a:lnTo>
                  <a:lnTo>
                    <a:pt x="434" y="11"/>
                  </a:lnTo>
                  <a:lnTo>
                    <a:pt x="435" y="11"/>
                  </a:lnTo>
                  <a:lnTo>
                    <a:pt x="436" y="11"/>
                  </a:lnTo>
                  <a:lnTo>
                    <a:pt x="439" y="11"/>
                  </a:lnTo>
                  <a:lnTo>
                    <a:pt x="440" y="11"/>
                  </a:lnTo>
                  <a:lnTo>
                    <a:pt x="441" y="11"/>
                  </a:lnTo>
                  <a:lnTo>
                    <a:pt x="442" y="11"/>
                  </a:lnTo>
                  <a:lnTo>
                    <a:pt x="443" y="11"/>
                  </a:lnTo>
                  <a:lnTo>
                    <a:pt x="444" y="11"/>
                  </a:lnTo>
                  <a:lnTo>
                    <a:pt x="445" y="11"/>
                  </a:lnTo>
                  <a:lnTo>
                    <a:pt x="446" y="11"/>
                  </a:lnTo>
                  <a:lnTo>
                    <a:pt x="448" y="11"/>
                  </a:lnTo>
                  <a:lnTo>
                    <a:pt x="449" y="11"/>
                  </a:lnTo>
                  <a:lnTo>
                    <a:pt x="450" y="11"/>
                  </a:lnTo>
                  <a:lnTo>
                    <a:pt x="451" y="11"/>
                  </a:lnTo>
                  <a:lnTo>
                    <a:pt x="452" y="11"/>
                  </a:lnTo>
                  <a:lnTo>
                    <a:pt x="453" y="11"/>
                  </a:lnTo>
                  <a:lnTo>
                    <a:pt x="454" y="11"/>
                  </a:lnTo>
                  <a:lnTo>
                    <a:pt x="456" y="11"/>
                  </a:lnTo>
                  <a:lnTo>
                    <a:pt x="457" y="11"/>
                  </a:lnTo>
                  <a:lnTo>
                    <a:pt x="458" y="11"/>
                  </a:lnTo>
                  <a:lnTo>
                    <a:pt x="459" y="11"/>
                  </a:lnTo>
                  <a:lnTo>
                    <a:pt x="463" y="11"/>
                  </a:lnTo>
                  <a:lnTo>
                    <a:pt x="465" y="11"/>
                  </a:lnTo>
                  <a:lnTo>
                    <a:pt x="467" y="11"/>
                  </a:lnTo>
                  <a:lnTo>
                    <a:pt x="468" y="11"/>
                  </a:lnTo>
                  <a:lnTo>
                    <a:pt x="470" y="11"/>
                  </a:lnTo>
                  <a:lnTo>
                    <a:pt x="472" y="11"/>
                  </a:lnTo>
                  <a:lnTo>
                    <a:pt x="473" y="11"/>
                  </a:lnTo>
                  <a:lnTo>
                    <a:pt x="474" y="11"/>
                  </a:lnTo>
                  <a:lnTo>
                    <a:pt x="476" y="11"/>
                  </a:lnTo>
                  <a:lnTo>
                    <a:pt x="477" y="11"/>
                  </a:lnTo>
                  <a:lnTo>
                    <a:pt x="478" y="11"/>
                  </a:lnTo>
                  <a:lnTo>
                    <a:pt x="479" y="11"/>
                  </a:lnTo>
                  <a:lnTo>
                    <a:pt x="480" y="11"/>
                  </a:lnTo>
                  <a:lnTo>
                    <a:pt x="481" y="11"/>
                  </a:lnTo>
                  <a:lnTo>
                    <a:pt x="482" y="11"/>
                  </a:lnTo>
                  <a:lnTo>
                    <a:pt x="484" y="11"/>
                  </a:lnTo>
                  <a:lnTo>
                    <a:pt x="485" y="11"/>
                  </a:lnTo>
                  <a:lnTo>
                    <a:pt x="487" y="12"/>
                  </a:lnTo>
                  <a:lnTo>
                    <a:pt x="488" y="12"/>
                  </a:lnTo>
                  <a:lnTo>
                    <a:pt x="489" y="12"/>
                  </a:lnTo>
                  <a:lnTo>
                    <a:pt x="490" y="12"/>
                  </a:lnTo>
                  <a:lnTo>
                    <a:pt x="491" y="12"/>
                  </a:lnTo>
                  <a:lnTo>
                    <a:pt x="492" y="12"/>
                  </a:lnTo>
                  <a:lnTo>
                    <a:pt x="493" y="12"/>
                  </a:lnTo>
                  <a:lnTo>
                    <a:pt x="495" y="12"/>
                  </a:lnTo>
                  <a:lnTo>
                    <a:pt x="496" y="12"/>
                  </a:lnTo>
                  <a:lnTo>
                    <a:pt x="497" y="12"/>
                  </a:lnTo>
                  <a:lnTo>
                    <a:pt x="499" y="12"/>
                  </a:lnTo>
                  <a:lnTo>
                    <a:pt x="500" y="12"/>
                  </a:lnTo>
                  <a:lnTo>
                    <a:pt x="502" y="12"/>
                  </a:lnTo>
                  <a:lnTo>
                    <a:pt x="503" y="12"/>
                  </a:lnTo>
                  <a:lnTo>
                    <a:pt x="505" y="12"/>
                  </a:lnTo>
                  <a:lnTo>
                    <a:pt x="507" y="12"/>
                  </a:lnTo>
                  <a:lnTo>
                    <a:pt x="508" y="12"/>
                  </a:lnTo>
                  <a:lnTo>
                    <a:pt x="513" y="12"/>
                  </a:lnTo>
                  <a:lnTo>
                    <a:pt x="514" y="12"/>
                  </a:lnTo>
                  <a:lnTo>
                    <a:pt x="515" y="12"/>
                  </a:lnTo>
                  <a:lnTo>
                    <a:pt x="516" y="12"/>
                  </a:lnTo>
                  <a:lnTo>
                    <a:pt x="518" y="12"/>
                  </a:lnTo>
                  <a:lnTo>
                    <a:pt x="519" y="12"/>
                  </a:lnTo>
                  <a:lnTo>
                    <a:pt x="521" y="12"/>
                  </a:lnTo>
                  <a:lnTo>
                    <a:pt x="522" y="12"/>
                  </a:lnTo>
                  <a:lnTo>
                    <a:pt x="523" y="12"/>
                  </a:lnTo>
                  <a:lnTo>
                    <a:pt x="524" y="12"/>
                  </a:lnTo>
                  <a:lnTo>
                    <a:pt x="525" y="12"/>
                  </a:lnTo>
                  <a:lnTo>
                    <a:pt x="526" y="12"/>
                  </a:lnTo>
                  <a:lnTo>
                    <a:pt x="528" y="12"/>
                  </a:lnTo>
                  <a:lnTo>
                    <a:pt x="530" y="12"/>
                  </a:lnTo>
                  <a:lnTo>
                    <a:pt x="531" y="12"/>
                  </a:lnTo>
                  <a:lnTo>
                    <a:pt x="533" y="12"/>
                  </a:lnTo>
                  <a:lnTo>
                    <a:pt x="534" y="12"/>
                  </a:lnTo>
                  <a:lnTo>
                    <a:pt x="535" y="12"/>
                  </a:lnTo>
                  <a:lnTo>
                    <a:pt x="536" y="12"/>
                  </a:lnTo>
                  <a:lnTo>
                    <a:pt x="537" y="12"/>
                  </a:lnTo>
                  <a:lnTo>
                    <a:pt x="538" y="12"/>
                  </a:lnTo>
                  <a:lnTo>
                    <a:pt x="539" y="12"/>
                  </a:lnTo>
                  <a:lnTo>
                    <a:pt x="541" y="12"/>
                  </a:lnTo>
                  <a:lnTo>
                    <a:pt x="542" y="12"/>
                  </a:lnTo>
                  <a:lnTo>
                    <a:pt x="543" y="12"/>
                  </a:lnTo>
                  <a:lnTo>
                    <a:pt x="544" y="12"/>
                  </a:lnTo>
                  <a:lnTo>
                    <a:pt x="545" y="12"/>
                  </a:lnTo>
                  <a:lnTo>
                    <a:pt x="547" y="12"/>
                  </a:lnTo>
                  <a:lnTo>
                    <a:pt x="548" y="12"/>
                  </a:lnTo>
                  <a:lnTo>
                    <a:pt x="550" y="12"/>
                  </a:lnTo>
                  <a:lnTo>
                    <a:pt x="551" y="12"/>
                  </a:lnTo>
                  <a:lnTo>
                    <a:pt x="552" y="12"/>
                  </a:lnTo>
                  <a:lnTo>
                    <a:pt x="553" y="12"/>
                  </a:lnTo>
                  <a:lnTo>
                    <a:pt x="554" y="12"/>
                  </a:lnTo>
                  <a:lnTo>
                    <a:pt x="555" y="12"/>
                  </a:lnTo>
                  <a:lnTo>
                    <a:pt x="556" y="12"/>
                  </a:lnTo>
                  <a:lnTo>
                    <a:pt x="557" y="12"/>
                  </a:lnTo>
                  <a:lnTo>
                    <a:pt x="558" y="12"/>
                  </a:lnTo>
                  <a:lnTo>
                    <a:pt x="559" y="12"/>
                  </a:lnTo>
                  <a:lnTo>
                    <a:pt x="560" y="12"/>
                  </a:lnTo>
                  <a:lnTo>
                    <a:pt x="561" y="12"/>
                  </a:lnTo>
                  <a:lnTo>
                    <a:pt x="563" y="12"/>
                  </a:lnTo>
                  <a:lnTo>
                    <a:pt x="564" y="12"/>
                  </a:lnTo>
                  <a:lnTo>
                    <a:pt x="565" y="12"/>
                  </a:lnTo>
                  <a:lnTo>
                    <a:pt x="567" y="12"/>
                  </a:lnTo>
                  <a:lnTo>
                    <a:pt x="569" y="12"/>
                  </a:lnTo>
                  <a:lnTo>
                    <a:pt x="570" y="12"/>
                  </a:lnTo>
                  <a:lnTo>
                    <a:pt x="570" y="13"/>
                  </a:lnTo>
                  <a:lnTo>
                    <a:pt x="572" y="13"/>
                  </a:lnTo>
                  <a:lnTo>
                    <a:pt x="572" y="12"/>
                  </a:lnTo>
                  <a:lnTo>
                    <a:pt x="573" y="12"/>
                  </a:lnTo>
                  <a:lnTo>
                    <a:pt x="580" y="13"/>
                  </a:lnTo>
                  <a:lnTo>
                    <a:pt x="581" y="13"/>
                  </a:lnTo>
                  <a:lnTo>
                    <a:pt x="582" y="13"/>
                  </a:lnTo>
                  <a:lnTo>
                    <a:pt x="583" y="13"/>
                  </a:lnTo>
                  <a:lnTo>
                    <a:pt x="587" y="13"/>
                  </a:lnTo>
                  <a:lnTo>
                    <a:pt x="588" y="13"/>
                  </a:lnTo>
                  <a:lnTo>
                    <a:pt x="589" y="13"/>
                  </a:lnTo>
                  <a:lnTo>
                    <a:pt x="592" y="13"/>
                  </a:lnTo>
                  <a:lnTo>
                    <a:pt x="593" y="13"/>
                  </a:lnTo>
                  <a:lnTo>
                    <a:pt x="595" y="13"/>
                  </a:lnTo>
                  <a:lnTo>
                    <a:pt x="597" y="13"/>
                  </a:lnTo>
                  <a:lnTo>
                    <a:pt x="598" y="13"/>
                  </a:lnTo>
                  <a:lnTo>
                    <a:pt x="599" y="13"/>
                  </a:lnTo>
                  <a:lnTo>
                    <a:pt x="600" y="13"/>
                  </a:lnTo>
                  <a:lnTo>
                    <a:pt x="601" y="13"/>
                  </a:lnTo>
                  <a:lnTo>
                    <a:pt x="602" y="13"/>
                  </a:lnTo>
                  <a:lnTo>
                    <a:pt x="603" y="13"/>
                  </a:lnTo>
                  <a:lnTo>
                    <a:pt x="604" y="13"/>
                  </a:lnTo>
                  <a:lnTo>
                    <a:pt x="606" y="13"/>
                  </a:lnTo>
                  <a:lnTo>
                    <a:pt x="607" y="13"/>
                  </a:lnTo>
                  <a:lnTo>
                    <a:pt x="609" y="13"/>
                  </a:lnTo>
                  <a:lnTo>
                    <a:pt x="610" y="13"/>
                  </a:lnTo>
                  <a:lnTo>
                    <a:pt x="611" y="13"/>
                  </a:lnTo>
                  <a:lnTo>
                    <a:pt x="612" y="13"/>
                  </a:lnTo>
                  <a:lnTo>
                    <a:pt x="614" y="13"/>
                  </a:lnTo>
                  <a:lnTo>
                    <a:pt x="619" y="13"/>
                  </a:lnTo>
                  <a:lnTo>
                    <a:pt x="627" y="13"/>
                  </a:lnTo>
                  <a:lnTo>
                    <a:pt x="629" y="13"/>
                  </a:lnTo>
                  <a:lnTo>
                    <a:pt x="630" y="13"/>
                  </a:lnTo>
                  <a:lnTo>
                    <a:pt x="631" y="13"/>
                  </a:lnTo>
                  <a:lnTo>
                    <a:pt x="632" y="13"/>
                  </a:lnTo>
                  <a:lnTo>
                    <a:pt x="633" y="13"/>
                  </a:lnTo>
                  <a:lnTo>
                    <a:pt x="634" y="13"/>
                  </a:lnTo>
                  <a:lnTo>
                    <a:pt x="635" y="13"/>
                  </a:lnTo>
                  <a:lnTo>
                    <a:pt x="636" y="13"/>
                  </a:lnTo>
                  <a:lnTo>
                    <a:pt x="637" y="13"/>
                  </a:lnTo>
                  <a:lnTo>
                    <a:pt x="638" y="13"/>
                  </a:lnTo>
                  <a:lnTo>
                    <a:pt x="639" y="13"/>
                  </a:lnTo>
                  <a:lnTo>
                    <a:pt x="641" y="13"/>
                  </a:lnTo>
                  <a:lnTo>
                    <a:pt x="647" y="13"/>
                  </a:lnTo>
                  <a:lnTo>
                    <a:pt x="648" y="13"/>
                  </a:lnTo>
                  <a:lnTo>
                    <a:pt x="650" y="13"/>
                  </a:lnTo>
                  <a:lnTo>
                    <a:pt x="651" y="13"/>
                  </a:lnTo>
                  <a:lnTo>
                    <a:pt x="653" y="13"/>
                  </a:lnTo>
                  <a:lnTo>
                    <a:pt x="654" y="13"/>
                  </a:lnTo>
                  <a:lnTo>
                    <a:pt x="656" y="13"/>
                  </a:lnTo>
                  <a:lnTo>
                    <a:pt x="657" y="13"/>
                  </a:lnTo>
                  <a:lnTo>
                    <a:pt x="659" y="13"/>
                  </a:lnTo>
                  <a:lnTo>
                    <a:pt x="661" y="13"/>
                  </a:lnTo>
                  <a:lnTo>
                    <a:pt x="662" y="13"/>
                  </a:lnTo>
                  <a:lnTo>
                    <a:pt x="663" y="13"/>
                  </a:lnTo>
                  <a:lnTo>
                    <a:pt x="664" y="13"/>
                  </a:lnTo>
                  <a:lnTo>
                    <a:pt x="665" y="13"/>
                  </a:lnTo>
                  <a:lnTo>
                    <a:pt x="666" y="13"/>
                  </a:lnTo>
                  <a:lnTo>
                    <a:pt x="667" y="13"/>
                  </a:lnTo>
                  <a:lnTo>
                    <a:pt x="668" y="13"/>
                  </a:lnTo>
                  <a:lnTo>
                    <a:pt x="669" y="13"/>
                  </a:lnTo>
                  <a:lnTo>
                    <a:pt x="671" y="13"/>
                  </a:lnTo>
                  <a:lnTo>
                    <a:pt x="672" y="13"/>
                  </a:lnTo>
                  <a:lnTo>
                    <a:pt x="673" y="13"/>
                  </a:lnTo>
                  <a:lnTo>
                    <a:pt x="674" y="13"/>
                  </a:lnTo>
                  <a:lnTo>
                    <a:pt x="675" y="13"/>
                  </a:lnTo>
                  <a:lnTo>
                    <a:pt x="676" y="13"/>
                  </a:lnTo>
                  <a:lnTo>
                    <a:pt x="678" y="13"/>
                  </a:lnTo>
                  <a:lnTo>
                    <a:pt x="682" y="13"/>
                  </a:lnTo>
                  <a:lnTo>
                    <a:pt x="683" y="13"/>
                  </a:lnTo>
                  <a:lnTo>
                    <a:pt x="687" y="13"/>
                  </a:lnTo>
                  <a:lnTo>
                    <a:pt x="688" y="13"/>
                  </a:lnTo>
                  <a:lnTo>
                    <a:pt x="689" y="13"/>
                  </a:lnTo>
                  <a:lnTo>
                    <a:pt x="690" y="13"/>
                  </a:lnTo>
                  <a:lnTo>
                    <a:pt x="691" y="13"/>
                  </a:lnTo>
                  <a:lnTo>
                    <a:pt x="693" y="13"/>
                  </a:lnTo>
                  <a:lnTo>
                    <a:pt x="694" y="13"/>
                  </a:lnTo>
                  <a:lnTo>
                    <a:pt x="698" y="13"/>
                  </a:lnTo>
                  <a:lnTo>
                    <a:pt x="700" y="13"/>
                  </a:lnTo>
                  <a:lnTo>
                    <a:pt x="701" y="13"/>
                  </a:lnTo>
                  <a:lnTo>
                    <a:pt x="702" y="13"/>
                  </a:lnTo>
                  <a:lnTo>
                    <a:pt x="705" y="14"/>
                  </a:lnTo>
                  <a:lnTo>
                    <a:pt x="706" y="14"/>
                  </a:lnTo>
                  <a:lnTo>
                    <a:pt x="708" y="14"/>
                  </a:lnTo>
                  <a:lnTo>
                    <a:pt x="710" y="14"/>
                  </a:lnTo>
                  <a:lnTo>
                    <a:pt x="711" y="14"/>
                  </a:lnTo>
                  <a:lnTo>
                    <a:pt x="712" y="14"/>
                  </a:lnTo>
                  <a:lnTo>
                    <a:pt x="715" y="14"/>
                  </a:lnTo>
                  <a:lnTo>
                    <a:pt x="716" y="14"/>
                  </a:lnTo>
                  <a:lnTo>
                    <a:pt x="719" y="14"/>
                  </a:lnTo>
                  <a:lnTo>
                    <a:pt x="721" y="14"/>
                  </a:lnTo>
                  <a:lnTo>
                    <a:pt x="723" y="14"/>
                  </a:lnTo>
                  <a:lnTo>
                    <a:pt x="724" y="14"/>
                  </a:lnTo>
                  <a:lnTo>
                    <a:pt x="726" y="14"/>
                  </a:lnTo>
                  <a:lnTo>
                    <a:pt x="727" y="14"/>
                  </a:lnTo>
                  <a:lnTo>
                    <a:pt x="729" y="14"/>
                  </a:lnTo>
                  <a:lnTo>
                    <a:pt x="730" y="14"/>
                  </a:lnTo>
                  <a:lnTo>
                    <a:pt x="731" y="14"/>
                  </a:lnTo>
                  <a:lnTo>
                    <a:pt x="734" y="14"/>
                  </a:lnTo>
                  <a:lnTo>
                    <a:pt x="735" y="14"/>
                  </a:lnTo>
                  <a:lnTo>
                    <a:pt x="739" y="14"/>
                  </a:lnTo>
                  <a:lnTo>
                    <a:pt x="741" y="14"/>
                  </a:lnTo>
                  <a:lnTo>
                    <a:pt x="744" y="13"/>
                  </a:lnTo>
                  <a:lnTo>
                    <a:pt x="748" y="14"/>
                  </a:lnTo>
                  <a:lnTo>
                    <a:pt x="752" y="14"/>
                  </a:lnTo>
                  <a:lnTo>
                    <a:pt x="753" y="14"/>
                  </a:lnTo>
                  <a:lnTo>
                    <a:pt x="759" y="14"/>
                  </a:lnTo>
                  <a:lnTo>
                    <a:pt x="761" y="14"/>
                  </a:lnTo>
                  <a:lnTo>
                    <a:pt x="762" y="14"/>
                  </a:lnTo>
                  <a:lnTo>
                    <a:pt x="764" y="14"/>
                  </a:lnTo>
                  <a:lnTo>
                    <a:pt x="769" y="14"/>
                  </a:lnTo>
                  <a:lnTo>
                    <a:pt x="774" y="14"/>
                  </a:lnTo>
                  <a:lnTo>
                    <a:pt x="776" y="14"/>
                  </a:lnTo>
                  <a:lnTo>
                    <a:pt x="777" y="14"/>
                  </a:lnTo>
                  <a:lnTo>
                    <a:pt x="779" y="14"/>
                  </a:lnTo>
                  <a:lnTo>
                    <a:pt x="780" y="14"/>
                  </a:lnTo>
                  <a:lnTo>
                    <a:pt x="781" y="14"/>
                  </a:lnTo>
                  <a:lnTo>
                    <a:pt x="782" y="14"/>
                  </a:lnTo>
                  <a:lnTo>
                    <a:pt x="783" y="14"/>
                  </a:lnTo>
                  <a:lnTo>
                    <a:pt x="787" y="14"/>
                  </a:lnTo>
                  <a:lnTo>
                    <a:pt x="788" y="14"/>
                  </a:lnTo>
                  <a:lnTo>
                    <a:pt x="789" y="14"/>
                  </a:lnTo>
                  <a:lnTo>
                    <a:pt x="790" y="14"/>
                  </a:lnTo>
                  <a:lnTo>
                    <a:pt x="791" y="14"/>
                  </a:lnTo>
                  <a:lnTo>
                    <a:pt x="794" y="14"/>
                  </a:lnTo>
                  <a:lnTo>
                    <a:pt x="795" y="14"/>
                  </a:lnTo>
                  <a:lnTo>
                    <a:pt x="797" y="14"/>
                  </a:lnTo>
                  <a:lnTo>
                    <a:pt x="799" y="14"/>
                  </a:lnTo>
                  <a:lnTo>
                    <a:pt x="800" y="14"/>
                  </a:lnTo>
                  <a:lnTo>
                    <a:pt x="801" y="14"/>
                  </a:lnTo>
                  <a:lnTo>
                    <a:pt x="802" y="14"/>
                  </a:lnTo>
                  <a:lnTo>
                    <a:pt x="804" y="14"/>
                  </a:lnTo>
                  <a:lnTo>
                    <a:pt x="807" y="14"/>
                  </a:lnTo>
                  <a:lnTo>
                    <a:pt x="808" y="14"/>
                  </a:lnTo>
                  <a:lnTo>
                    <a:pt x="809" y="14"/>
                  </a:lnTo>
                  <a:lnTo>
                    <a:pt x="810" y="14"/>
                  </a:lnTo>
                  <a:lnTo>
                    <a:pt x="811" y="14"/>
                  </a:lnTo>
                  <a:lnTo>
                    <a:pt x="812" y="14"/>
                  </a:lnTo>
                  <a:lnTo>
                    <a:pt x="813" y="14"/>
                  </a:lnTo>
                  <a:lnTo>
                    <a:pt x="814" y="14"/>
                  </a:lnTo>
                  <a:lnTo>
                    <a:pt x="815" y="14"/>
                  </a:lnTo>
                  <a:lnTo>
                    <a:pt x="818" y="14"/>
                  </a:lnTo>
                  <a:lnTo>
                    <a:pt x="819" y="14"/>
                  </a:lnTo>
                  <a:lnTo>
                    <a:pt x="821" y="14"/>
                  </a:lnTo>
                  <a:lnTo>
                    <a:pt x="823" y="14"/>
                  </a:lnTo>
                  <a:lnTo>
                    <a:pt x="824" y="14"/>
                  </a:lnTo>
                  <a:lnTo>
                    <a:pt x="825" y="14"/>
                  </a:lnTo>
                  <a:lnTo>
                    <a:pt x="826" y="14"/>
                  </a:lnTo>
                  <a:lnTo>
                    <a:pt x="828" y="14"/>
                  </a:lnTo>
                  <a:lnTo>
                    <a:pt x="829" y="14"/>
                  </a:lnTo>
                  <a:lnTo>
                    <a:pt x="832" y="14"/>
                  </a:lnTo>
                  <a:lnTo>
                    <a:pt x="833" y="14"/>
                  </a:lnTo>
                  <a:lnTo>
                    <a:pt x="834" y="14"/>
                  </a:lnTo>
                  <a:lnTo>
                    <a:pt x="835" y="14"/>
                  </a:lnTo>
                  <a:lnTo>
                    <a:pt x="836" y="14"/>
                  </a:lnTo>
                  <a:lnTo>
                    <a:pt x="837" y="14"/>
                  </a:lnTo>
                  <a:lnTo>
                    <a:pt x="838" y="14"/>
                  </a:lnTo>
                  <a:lnTo>
                    <a:pt x="839" y="14"/>
                  </a:lnTo>
                  <a:lnTo>
                    <a:pt x="840" y="14"/>
                  </a:lnTo>
                  <a:lnTo>
                    <a:pt x="843" y="15"/>
                  </a:lnTo>
                  <a:lnTo>
                    <a:pt x="844" y="15"/>
                  </a:lnTo>
                  <a:lnTo>
                    <a:pt x="847" y="15"/>
                  </a:lnTo>
                  <a:lnTo>
                    <a:pt x="848" y="15"/>
                  </a:lnTo>
                  <a:lnTo>
                    <a:pt x="849" y="15"/>
                  </a:lnTo>
                  <a:lnTo>
                    <a:pt x="851" y="15"/>
                  </a:lnTo>
                  <a:lnTo>
                    <a:pt x="852" y="15"/>
                  </a:lnTo>
                  <a:lnTo>
                    <a:pt x="854" y="15"/>
                  </a:lnTo>
                  <a:lnTo>
                    <a:pt x="855" y="15"/>
                  </a:lnTo>
                  <a:lnTo>
                    <a:pt x="857" y="15"/>
                  </a:lnTo>
                  <a:lnTo>
                    <a:pt x="859" y="15"/>
                  </a:lnTo>
                  <a:lnTo>
                    <a:pt x="860" y="15"/>
                  </a:lnTo>
                  <a:lnTo>
                    <a:pt x="861" y="15"/>
                  </a:lnTo>
                  <a:lnTo>
                    <a:pt x="862" y="15"/>
                  </a:lnTo>
                  <a:lnTo>
                    <a:pt x="863" y="15"/>
                  </a:lnTo>
                  <a:lnTo>
                    <a:pt x="866" y="15"/>
                  </a:lnTo>
                  <a:lnTo>
                    <a:pt x="867" y="15"/>
                  </a:lnTo>
                  <a:lnTo>
                    <a:pt x="868" y="15"/>
                  </a:lnTo>
                  <a:lnTo>
                    <a:pt x="870" y="15"/>
                  </a:lnTo>
                  <a:lnTo>
                    <a:pt x="873" y="15"/>
                  </a:lnTo>
                  <a:lnTo>
                    <a:pt x="879" y="15"/>
                  </a:lnTo>
                  <a:lnTo>
                    <a:pt x="883" y="15"/>
                  </a:lnTo>
                  <a:lnTo>
                    <a:pt x="886" y="15"/>
                  </a:lnTo>
                  <a:lnTo>
                    <a:pt x="887" y="15"/>
                  </a:lnTo>
                  <a:lnTo>
                    <a:pt x="888" y="15"/>
                  </a:lnTo>
                  <a:lnTo>
                    <a:pt x="889" y="15"/>
                  </a:lnTo>
                  <a:lnTo>
                    <a:pt x="891" y="15"/>
                  </a:lnTo>
                  <a:lnTo>
                    <a:pt x="892" y="15"/>
                  </a:lnTo>
                  <a:lnTo>
                    <a:pt x="893" y="15"/>
                  </a:lnTo>
                  <a:lnTo>
                    <a:pt x="894" y="15"/>
                  </a:lnTo>
                  <a:lnTo>
                    <a:pt x="895" y="15"/>
                  </a:lnTo>
                  <a:lnTo>
                    <a:pt x="896" y="15"/>
                  </a:lnTo>
                  <a:lnTo>
                    <a:pt x="898" y="15"/>
                  </a:lnTo>
                  <a:lnTo>
                    <a:pt x="899" y="15"/>
                  </a:lnTo>
                  <a:lnTo>
                    <a:pt x="900" y="15"/>
                  </a:lnTo>
                  <a:lnTo>
                    <a:pt x="901" y="15"/>
                  </a:lnTo>
                  <a:lnTo>
                    <a:pt x="903" y="15"/>
                  </a:lnTo>
                  <a:lnTo>
                    <a:pt x="904" y="15"/>
                  </a:lnTo>
                  <a:lnTo>
                    <a:pt x="907" y="15"/>
                  </a:lnTo>
                  <a:lnTo>
                    <a:pt x="908" y="15"/>
                  </a:lnTo>
                  <a:lnTo>
                    <a:pt x="909" y="15"/>
                  </a:lnTo>
                  <a:lnTo>
                    <a:pt x="910" y="15"/>
                  </a:lnTo>
                  <a:lnTo>
                    <a:pt x="912" y="15"/>
                  </a:lnTo>
                  <a:lnTo>
                    <a:pt x="913" y="15"/>
                  </a:lnTo>
                  <a:lnTo>
                    <a:pt x="915" y="15"/>
                  </a:lnTo>
                  <a:lnTo>
                    <a:pt x="916" y="15"/>
                  </a:lnTo>
                  <a:lnTo>
                    <a:pt x="918" y="15"/>
                  </a:lnTo>
                  <a:lnTo>
                    <a:pt x="919" y="15"/>
                  </a:lnTo>
                  <a:lnTo>
                    <a:pt x="920" y="15"/>
                  </a:lnTo>
                  <a:lnTo>
                    <a:pt x="921" y="15"/>
                  </a:lnTo>
                  <a:lnTo>
                    <a:pt x="922" y="15"/>
                  </a:lnTo>
                  <a:lnTo>
                    <a:pt x="923" y="15"/>
                  </a:lnTo>
                  <a:lnTo>
                    <a:pt x="924" y="15"/>
                  </a:lnTo>
                  <a:lnTo>
                    <a:pt x="925" y="15"/>
                  </a:lnTo>
                  <a:lnTo>
                    <a:pt x="926" y="15"/>
                  </a:lnTo>
                  <a:lnTo>
                    <a:pt x="927" y="15"/>
                  </a:lnTo>
                  <a:lnTo>
                    <a:pt x="928" y="15"/>
                  </a:lnTo>
                  <a:lnTo>
                    <a:pt x="929" y="15"/>
                  </a:lnTo>
                  <a:lnTo>
                    <a:pt x="930" y="15"/>
                  </a:lnTo>
                  <a:lnTo>
                    <a:pt x="931" y="15"/>
                  </a:lnTo>
                  <a:lnTo>
                    <a:pt x="932" y="15"/>
                  </a:lnTo>
                  <a:lnTo>
                    <a:pt x="933" y="15"/>
                  </a:lnTo>
                  <a:lnTo>
                    <a:pt x="935" y="15"/>
                  </a:lnTo>
                  <a:lnTo>
                    <a:pt x="936" y="15"/>
                  </a:lnTo>
                  <a:lnTo>
                    <a:pt x="938" y="15"/>
                  </a:lnTo>
                  <a:lnTo>
                    <a:pt x="939" y="15"/>
                  </a:lnTo>
                  <a:lnTo>
                    <a:pt x="940" y="15"/>
                  </a:lnTo>
                  <a:lnTo>
                    <a:pt x="941" y="15"/>
                  </a:lnTo>
                  <a:lnTo>
                    <a:pt x="942" y="15"/>
                  </a:lnTo>
                  <a:lnTo>
                    <a:pt x="943" y="15"/>
                  </a:lnTo>
                  <a:lnTo>
                    <a:pt x="944" y="15"/>
                  </a:lnTo>
                  <a:lnTo>
                    <a:pt x="945" y="15"/>
                  </a:lnTo>
                  <a:lnTo>
                    <a:pt x="946" y="15"/>
                  </a:lnTo>
                  <a:lnTo>
                    <a:pt x="947" y="15"/>
                  </a:lnTo>
                  <a:lnTo>
                    <a:pt x="948" y="15"/>
                  </a:lnTo>
                  <a:lnTo>
                    <a:pt x="949" y="15"/>
                  </a:lnTo>
                  <a:lnTo>
                    <a:pt x="950" y="15"/>
                  </a:lnTo>
                  <a:lnTo>
                    <a:pt x="951" y="15"/>
                  </a:lnTo>
                  <a:lnTo>
                    <a:pt x="952" y="15"/>
                  </a:lnTo>
                  <a:lnTo>
                    <a:pt x="954" y="15"/>
                  </a:lnTo>
                  <a:lnTo>
                    <a:pt x="955" y="15"/>
                  </a:lnTo>
                  <a:lnTo>
                    <a:pt x="956" y="15"/>
                  </a:lnTo>
                  <a:lnTo>
                    <a:pt x="957" y="15"/>
                  </a:lnTo>
                  <a:lnTo>
                    <a:pt x="958" y="15"/>
                  </a:lnTo>
                  <a:lnTo>
                    <a:pt x="959" y="15"/>
                  </a:lnTo>
                  <a:lnTo>
                    <a:pt x="961" y="15"/>
                  </a:lnTo>
                  <a:lnTo>
                    <a:pt x="963" y="15"/>
                  </a:lnTo>
                  <a:lnTo>
                    <a:pt x="967" y="15"/>
                  </a:lnTo>
                  <a:lnTo>
                    <a:pt x="968" y="15"/>
                  </a:lnTo>
                  <a:lnTo>
                    <a:pt x="970" y="15"/>
                  </a:lnTo>
                  <a:lnTo>
                    <a:pt x="971" y="15"/>
                  </a:lnTo>
                  <a:lnTo>
                    <a:pt x="975" y="15"/>
                  </a:lnTo>
                  <a:lnTo>
                    <a:pt x="976" y="15"/>
                  </a:lnTo>
                  <a:lnTo>
                    <a:pt x="978" y="15"/>
                  </a:lnTo>
                  <a:lnTo>
                    <a:pt x="981" y="15"/>
                  </a:lnTo>
                  <a:lnTo>
                    <a:pt x="982" y="15"/>
                  </a:lnTo>
                  <a:lnTo>
                    <a:pt x="985" y="15"/>
                  </a:lnTo>
                  <a:lnTo>
                    <a:pt x="988" y="15"/>
                  </a:lnTo>
                  <a:lnTo>
                    <a:pt x="989" y="15"/>
                  </a:lnTo>
                  <a:lnTo>
                    <a:pt x="990" y="15"/>
                  </a:lnTo>
                  <a:lnTo>
                    <a:pt x="995" y="14"/>
                  </a:lnTo>
                  <a:lnTo>
                    <a:pt x="996" y="14"/>
                  </a:lnTo>
                  <a:lnTo>
                    <a:pt x="997" y="14"/>
                  </a:lnTo>
                  <a:lnTo>
                    <a:pt x="999" y="14"/>
                  </a:lnTo>
                  <a:lnTo>
                    <a:pt x="1002" y="14"/>
                  </a:lnTo>
                  <a:lnTo>
                    <a:pt x="1003" y="14"/>
                  </a:lnTo>
                  <a:lnTo>
                    <a:pt x="1004" y="14"/>
                  </a:lnTo>
                  <a:lnTo>
                    <a:pt x="1006" y="14"/>
                  </a:lnTo>
                  <a:lnTo>
                    <a:pt x="1007" y="14"/>
                  </a:lnTo>
                  <a:lnTo>
                    <a:pt x="1008" y="14"/>
                  </a:lnTo>
                  <a:lnTo>
                    <a:pt x="1009" y="14"/>
                  </a:lnTo>
                  <a:lnTo>
                    <a:pt x="1010" y="14"/>
                  </a:lnTo>
                  <a:lnTo>
                    <a:pt x="1011" y="14"/>
                  </a:lnTo>
                  <a:lnTo>
                    <a:pt x="1012" y="14"/>
                  </a:lnTo>
                  <a:lnTo>
                    <a:pt x="1013" y="14"/>
                  </a:lnTo>
                  <a:lnTo>
                    <a:pt x="1015" y="14"/>
                  </a:lnTo>
                  <a:lnTo>
                    <a:pt x="1017" y="14"/>
                  </a:lnTo>
                  <a:lnTo>
                    <a:pt x="1018" y="14"/>
                  </a:lnTo>
                  <a:lnTo>
                    <a:pt x="1021" y="14"/>
                  </a:lnTo>
                  <a:lnTo>
                    <a:pt x="1024" y="14"/>
                  </a:lnTo>
                  <a:lnTo>
                    <a:pt x="1026" y="14"/>
                  </a:lnTo>
                  <a:lnTo>
                    <a:pt x="1027" y="14"/>
                  </a:lnTo>
                  <a:lnTo>
                    <a:pt x="1029" y="14"/>
                  </a:lnTo>
                  <a:lnTo>
                    <a:pt x="1030" y="14"/>
                  </a:lnTo>
                  <a:lnTo>
                    <a:pt x="1031" y="14"/>
                  </a:lnTo>
                  <a:lnTo>
                    <a:pt x="1032" y="14"/>
                  </a:lnTo>
                  <a:lnTo>
                    <a:pt x="1034" y="15"/>
                  </a:lnTo>
                  <a:lnTo>
                    <a:pt x="1035" y="15"/>
                  </a:lnTo>
                  <a:lnTo>
                    <a:pt x="1036" y="15"/>
                  </a:lnTo>
                  <a:lnTo>
                    <a:pt x="1037" y="15"/>
                  </a:lnTo>
                  <a:lnTo>
                    <a:pt x="1039" y="15"/>
                  </a:lnTo>
                  <a:lnTo>
                    <a:pt x="1041" y="15"/>
                  </a:lnTo>
                  <a:lnTo>
                    <a:pt x="1042" y="15"/>
                  </a:lnTo>
                  <a:lnTo>
                    <a:pt x="1043" y="15"/>
                  </a:lnTo>
                  <a:lnTo>
                    <a:pt x="1044" y="15"/>
                  </a:lnTo>
                  <a:lnTo>
                    <a:pt x="1045" y="15"/>
                  </a:lnTo>
                  <a:lnTo>
                    <a:pt x="1046" y="15"/>
                  </a:lnTo>
                  <a:lnTo>
                    <a:pt x="1048" y="15"/>
                  </a:lnTo>
                  <a:lnTo>
                    <a:pt x="1049" y="15"/>
                  </a:lnTo>
                  <a:lnTo>
                    <a:pt x="1051" y="15"/>
                  </a:lnTo>
                  <a:lnTo>
                    <a:pt x="1051" y="16"/>
                  </a:lnTo>
                  <a:lnTo>
                    <a:pt x="1051" y="23"/>
                  </a:lnTo>
                  <a:lnTo>
                    <a:pt x="1051" y="31"/>
                  </a:lnTo>
                  <a:lnTo>
                    <a:pt x="1051" y="33"/>
                  </a:lnTo>
                  <a:lnTo>
                    <a:pt x="1051" y="35"/>
                  </a:lnTo>
                  <a:lnTo>
                    <a:pt x="1051" y="36"/>
                  </a:lnTo>
                  <a:lnTo>
                    <a:pt x="1051" y="37"/>
                  </a:lnTo>
                  <a:lnTo>
                    <a:pt x="1051" y="39"/>
                  </a:lnTo>
                  <a:lnTo>
                    <a:pt x="1051" y="45"/>
                  </a:lnTo>
                  <a:lnTo>
                    <a:pt x="1051" y="46"/>
                  </a:lnTo>
                  <a:lnTo>
                    <a:pt x="1051" y="48"/>
                  </a:lnTo>
                  <a:lnTo>
                    <a:pt x="1051" y="49"/>
                  </a:lnTo>
                  <a:lnTo>
                    <a:pt x="1051" y="50"/>
                  </a:lnTo>
                  <a:lnTo>
                    <a:pt x="1051" y="51"/>
                  </a:lnTo>
                  <a:lnTo>
                    <a:pt x="1051" y="55"/>
                  </a:lnTo>
                  <a:lnTo>
                    <a:pt x="1051" y="57"/>
                  </a:lnTo>
                  <a:lnTo>
                    <a:pt x="1051" y="61"/>
                  </a:lnTo>
                  <a:lnTo>
                    <a:pt x="1051" y="67"/>
                  </a:lnTo>
                  <a:lnTo>
                    <a:pt x="1051" y="68"/>
                  </a:lnTo>
                  <a:lnTo>
                    <a:pt x="1051" y="69"/>
                  </a:lnTo>
                  <a:lnTo>
                    <a:pt x="1048" y="69"/>
                  </a:lnTo>
                  <a:lnTo>
                    <a:pt x="1045" y="69"/>
                  </a:lnTo>
                  <a:lnTo>
                    <a:pt x="1044" y="69"/>
                  </a:lnTo>
                  <a:lnTo>
                    <a:pt x="1041" y="69"/>
                  </a:lnTo>
                  <a:lnTo>
                    <a:pt x="1035" y="69"/>
                  </a:lnTo>
                  <a:lnTo>
                    <a:pt x="1034" y="69"/>
                  </a:lnTo>
                  <a:lnTo>
                    <a:pt x="1031" y="69"/>
                  </a:lnTo>
                  <a:lnTo>
                    <a:pt x="1030" y="69"/>
                  </a:lnTo>
                  <a:lnTo>
                    <a:pt x="1029" y="69"/>
                  </a:lnTo>
                  <a:lnTo>
                    <a:pt x="1028" y="69"/>
                  </a:lnTo>
                  <a:lnTo>
                    <a:pt x="1027" y="69"/>
                  </a:lnTo>
                  <a:lnTo>
                    <a:pt x="1026" y="69"/>
                  </a:lnTo>
                  <a:lnTo>
                    <a:pt x="1024" y="69"/>
                  </a:lnTo>
                  <a:lnTo>
                    <a:pt x="1023" y="70"/>
                  </a:lnTo>
                  <a:lnTo>
                    <a:pt x="1020" y="70"/>
                  </a:lnTo>
                  <a:lnTo>
                    <a:pt x="1017" y="70"/>
                  </a:lnTo>
                  <a:lnTo>
                    <a:pt x="1015" y="70"/>
                  </a:lnTo>
                  <a:lnTo>
                    <a:pt x="1011" y="70"/>
                  </a:lnTo>
                  <a:lnTo>
                    <a:pt x="1010" y="69"/>
                  </a:lnTo>
                  <a:lnTo>
                    <a:pt x="1006" y="70"/>
                  </a:lnTo>
                  <a:lnTo>
                    <a:pt x="1005" y="70"/>
                  </a:lnTo>
                  <a:lnTo>
                    <a:pt x="1003" y="70"/>
                  </a:lnTo>
                  <a:lnTo>
                    <a:pt x="1002" y="69"/>
                  </a:lnTo>
                  <a:lnTo>
                    <a:pt x="1001" y="70"/>
                  </a:lnTo>
                  <a:lnTo>
                    <a:pt x="1000" y="70"/>
                  </a:lnTo>
                  <a:lnTo>
                    <a:pt x="996" y="70"/>
                  </a:lnTo>
                  <a:lnTo>
                    <a:pt x="995" y="70"/>
                  </a:lnTo>
                  <a:lnTo>
                    <a:pt x="992" y="70"/>
                  </a:lnTo>
                  <a:lnTo>
                    <a:pt x="989" y="70"/>
                  </a:lnTo>
                  <a:lnTo>
                    <a:pt x="988" y="70"/>
                  </a:lnTo>
                  <a:lnTo>
                    <a:pt x="989" y="71"/>
                  </a:lnTo>
                  <a:lnTo>
                    <a:pt x="989" y="72"/>
                  </a:lnTo>
                  <a:lnTo>
                    <a:pt x="990" y="72"/>
                  </a:lnTo>
                  <a:lnTo>
                    <a:pt x="990" y="73"/>
                  </a:lnTo>
                  <a:lnTo>
                    <a:pt x="992" y="74"/>
                  </a:lnTo>
                  <a:lnTo>
                    <a:pt x="992" y="75"/>
                  </a:lnTo>
                  <a:lnTo>
                    <a:pt x="993" y="75"/>
                  </a:lnTo>
                  <a:lnTo>
                    <a:pt x="993" y="76"/>
                  </a:lnTo>
                  <a:lnTo>
                    <a:pt x="993" y="77"/>
                  </a:lnTo>
                  <a:lnTo>
                    <a:pt x="994" y="77"/>
                  </a:lnTo>
                  <a:lnTo>
                    <a:pt x="994" y="78"/>
                  </a:lnTo>
                  <a:lnTo>
                    <a:pt x="995" y="80"/>
                  </a:lnTo>
                  <a:lnTo>
                    <a:pt x="995" y="81"/>
                  </a:lnTo>
                  <a:lnTo>
                    <a:pt x="995" y="82"/>
                  </a:lnTo>
                  <a:lnTo>
                    <a:pt x="996" y="83"/>
                  </a:lnTo>
                  <a:lnTo>
                    <a:pt x="996" y="85"/>
                  </a:lnTo>
                  <a:lnTo>
                    <a:pt x="997" y="86"/>
                  </a:lnTo>
                  <a:lnTo>
                    <a:pt x="997" y="87"/>
                  </a:lnTo>
                  <a:lnTo>
                    <a:pt x="997" y="88"/>
                  </a:lnTo>
                  <a:lnTo>
                    <a:pt x="998" y="89"/>
                  </a:lnTo>
                  <a:lnTo>
                    <a:pt x="998" y="90"/>
                  </a:lnTo>
                  <a:lnTo>
                    <a:pt x="998" y="91"/>
                  </a:lnTo>
                  <a:lnTo>
                    <a:pt x="998" y="92"/>
                  </a:lnTo>
                  <a:lnTo>
                    <a:pt x="999" y="92"/>
                  </a:lnTo>
                  <a:lnTo>
                    <a:pt x="999" y="93"/>
                  </a:lnTo>
                  <a:lnTo>
                    <a:pt x="999" y="94"/>
                  </a:lnTo>
                  <a:lnTo>
                    <a:pt x="1000" y="95"/>
                  </a:lnTo>
                  <a:lnTo>
                    <a:pt x="1000" y="96"/>
                  </a:lnTo>
                  <a:lnTo>
                    <a:pt x="1000" y="97"/>
                  </a:lnTo>
                  <a:lnTo>
                    <a:pt x="1001" y="98"/>
                  </a:lnTo>
                  <a:lnTo>
                    <a:pt x="1001" y="99"/>
                  </a:lnTo>
                  <a:lnTo>
                    <a:pt x="1001" y="100"/>
                  </a:lnTo>
                  <a:lnTo>
                    <a:pt x="1001" y="101"/>
                  </a:lnTo>
                  <a:lnTo>
                    <a:pt x="1001" y="102"/>
                  </a:lnTo>
                  <a:lnTo>
                    <a:pt x="1001" y="103"/>
                  </a:lnTo>
                  <a:lnTo>
                    <a:pt x="1001" y="104"/>
                  </a:lnTo>
                  <a:lnTo>
                    <a:pt x="1001" y="105"/>
                  </a:lnTo>
                  <a:lnTo>
                    <a:pt x="1001" y="106"/>
                  </a:lnTo>
                  <a:lnTo>
                    <a:pt x="1001" y="107"/>
                  </a:lnTo>
                  <a:lnTo>
                    <a:pt x="1001" y="108"/>
                  </a:lnTo>
                  <a:lnTo>
                    <a:pt x="1001" y="109"/>
                  </a:lnTo>
                  <a:lnTo>
                    <a:pt x="1001" y="110"/>
                  </a:lnTo>
                  <a:lnTo>
                    <a:pt x="1001" y="111"/>
                  </a:lnTo>
                  <a:lnTo>
                    <a:pt x="1001" y="113"/>
                  </a:lnTo>
                  <a:lnTo>
                    <a:pt x="1001" y="114"/>
                  </a:lnTo>
                  <a:lnTo>
                    <a:pt x="1001" y="115"/>
                  </a:lnTo>
                  <a:lnTo>
                    <a:pt x="1001" y="116"/>
                  </a:lnTo>
                  <a:lnTo>
                    <a:pt x="1001" y="118"/>
                  </a:lnTo>
                  <a:lnTo>
                    <a:pt x="1001" y="119"/>
                  </a:lnTo>
                  <a:lnTo>
                    <a:pt x="1001" y="120"/>
                  </a:lnTo>
                  <a:lnTo>
                    <a:pt x="1001" y="121"/>
                  </a:lnTo>
                  <a:lnTo>
                    <a:pt x="1000" y="121"/>
                  </a:lnTo>
                  <a:lnTo>
                    <a:pt x="1000" y="122"/>
                  </a:lnTo>
                  <a:lnTo>
                    <a:pt x="1000" y="123"/>
                  </a:lnTo>
                  <a:lnTo>
                    <a:pt x="1000" y="124"/>
                  </a:lnTo>
                  <a:lnTo>
                    <a:pt x="1001" y="124"/>
                  </a:lnTo>
                  <a:lnTo>
                    <a:pt x="1000" y="124"/>
                  </a:lnTo>
                  <a:lnTo>
                    <a:pt x="1000" y="125"/>
                  </a:lnTo>
                  <a:lnTo>
                    <a:pt x="999" y="125"/>
                  </a:lnTo>
                  <a:lnTo>
                    <a:pt x="999" y="126"/>
                  </a:lnTo>
                  <a:lnTo>
                    <a:pt x="998" y="126"/>
                  </a:lnTo>
                  <a:lnTo>
                    <a:pt x="997" y="126"/>
                  </a:lnTo>
                  <a:lnTo>
                    <a:pt x="997" y="127"/>
                  </a:lnTo>
                  <a:lnTo>
                    <a:pt x="996" y="127"/>
                  </a:lnTo>
                  <a:lnTo>
                    <a:pt x="996" y="128"/>
                  </a:lnTo>
                  <a:lnTo>
                    <a:pt x="995" y="128"/>
                  </a:lnTo>
                  <a:lnTo>
                    <a:pt x="995" y="129"/>
                  </a:lnTo>
                  <a:lnTo>
                    <a:pt x="995" y="130"/>
                  </a:lnTo>
                  <a:lnTo>
                    <a:pt x="994" y="131"/>
                  </a:lnTo>
                  <a:lnTo>
                    <a:pt x="994" y="132"/>
                  </a:lnTo>
                  <a:lnTo>
                    <a:pt x="993" y="133"/>
                  </a:lnTo>
                  <a:lnTo>
                    <a:pt x="993" y="134"/>
                  </a:lnTo>
                  <a:lnTo>
                    <a:pt x="993" y="135"/>
                  </a:lnTo>
                  <a:lnTo>
                    <a:pt x="993" y="136"/>
                  </a:lnTo>
                  <a:lnTo>
                    <a:pt x="993" y="137"/>
                  </a:lnTo>
                  <a:lnTo>
                    <a:pt x="993" y="138"/>
                  </a:lnTo>
                  <a:lnTo>
                    <a:pt x="993" y="139"/>
                  </a:lnTo>
                  <a:lnTo>
                    <a:pt x="993" y="140"/>
                  </a:lnTo>
                  <a:lnTo>
                    <a:pt x="992" y="142"/>
                  </a:lnTo>
                  <a:lnTo>
                    <a:pt x="992" y="143"/>
                  </a:lnTo>
                  <a:lnTo>
                    <a:pt x="992" y="144"/>
                  </a:lnTo>
                  <a:lnTo>
                    <a:pt x="992" y="145"/>
                  </a:lnTo>
                  <a:lnTo>
                    <a:pt x="992" y="146"/>
                  </a:lnTo>
                  <a:lnTo>
                    <a:pt x="992" y="147"/>
                  </a:lnTo>
                  <a:lnTo>
                    <a:pt x="992" y="148"/>
                  </a:lnTo>
                  <a:lnTo>
                    <a:pt x="993" y="149"/>
                  </a:lnTo>
                  <a:lnTo>
                    <a:pt x="993" y="150"/>
                  </a:lnTo>
                  <a:lnTo>
                    <a:pt x="993" y="151"/>
                  </a:lnTo>
                  <a:lnTo>
                    <a:pt x="993" y="152"/>
                  </a:lnTo>
                  <a:lnTo>
                    <a:pt x="994" y="152"/>
                  </a:lnTo>
                  <a:lnTo>
                    <a:pt x="994" y="153"/>
                  </a:lnTo>
                  <a:lnTo>
                    <a:pt x="994" y="154"/>
                  </a:lnTo>
                  <a:lnTo>
                    <a:pt x="994" y="155"/>
                  </a:lnTo>
                  <a:lnTo>
                    <a:pt x="994" y="156"/>
                  </a:lnTo>
                  <a:lnTo>
                    <a:pt x="994" y="157"/>
                  </a:lnTo>
                  <a:lnTo>
                    <a:pt x="994" y="158"/>
                  </a:lnTo>
                  <a:lnTo>
                    <a:pt x="994" y="159"/>
                  </a:lnTo>
                  <a:lnTo>
                    <a:pt x="994" y="160"/>
                  </a:lnTo>
                  <a:lnTo>
                    <a:pt x="994" y="161"/>
                  </a:lnTo>
                  <a:lnTo>
                    <a:pt x="995" y="161"/>
                  </a:lnTo>
                  <a:lnTo>
                    <a:pt x="995" y="162"/>
                  </a:lnTo>
                  <a:lnTo>
                    <a:pt x="996" y="162"/>
                  </a:lnTo>
                  <a:lnTo>
                    <a:pt x="996" y="163"/>
                  </a:lnTo>
                  <a:lnTo>
                    <a:pt x="996" y="164"/>
                  </a:lnTo>
                  <a:lnTo>
                    <a:pt x="996" y="165"/>
                  </a:lnTo>
                  <a:lnTo>
                    <a:pt x="997" y="165"/>
                  </a:lnTo>
                  <a:lnTo>
                    <a:pt x="998" y="165"/>
                  </a:lnTo>
                  <a:lnTo>
                    <a:pt x="999" y="165"/>
                  </a:lnTo>
                  <a:lnTo>
                    <a:pt x="1000" y="165"/>
                  </a:lnTo>
                  <a:lnTo>
                    <a:pt x="1001" y="165"/>
                  </a:lnTo>
                  <a:lnTo>
                    <a:pt x="1001" y="164"/>
                  </a:lnTo>
                  <a:lnTo>
                    <a:pt x="1002" y="164"/>
                  </a:lnTo>
                  <a:lnTo>
                    <a:pt x="1003" y="164"/>
                  </a:lnTo>
                  <a:lnTo>
                    <a:pt x="1004" y="164"/>
                  </a:lnTo>
                  <a:lnTo>
                    <a:pt x="1004" y="163"/>
                  </a:lnTo>
                  <a:lnTo>
                    <a:pt x="1004" y="162"/>
                  </a:lnTo>
                  <a:lnTo>
                    <a:pt x="1005" y="162"/>
                  </a:lnTo>
                  <a:lnTo>
                    <a:pt x="1005" y="161"/>
                  </a:lnTo>
                  <a:lnTo>
                    <a:pt x="1006" y="161"/>
                  </a:lnTo>
                  <a:lnTo>
                    <a:pt x="1007" y="161"/>
                  </a:lnTo>
                  <a:lnTo>
                    <a:pt x="1008" y="161"/>
                  </a:lnTo>
                  <a:lnTo>
                    <a:pt x="1009" y="161"/>
                  </a:lnTo>
                  <a:lnTo>
                    <a:pt x="1010" y="161"/>
                  </a:lnTo>
                  <a:lnTo>
                    <a:pt x="1011" y="161"/>
                  </a:lnTo>
                  <a:lnTo>
                    <a:pt x="1011" y="162"/>
                  </a:lnTo>
                  <a:lnTo>
                    <a:pt x="1011" y="163"/>
                  </a:lnTo>
                  <a:lnTo>
                    <a:pt x="1011" y="164"/>
                  </a:lnTo>
                  <a:lnTo>
                    <a:pt x="1011" y="165"/>
                  </a:lnTo>
                  <a:lnTo>
                    <a:pt x="1012" y="166"/>
                  </a:lnTo>
                  <a:lnTo>
                    <a:pt x="1013" y="166"/>
                  </a:lnTo>
                  <a:lnTo>
                    <a:pt x="1013" y="167"/>
                  </a:lnTo>
                  <a:lnTo>
                    <a:pt x="1013" y="168"/>
                  </a:lnTo>
                  <a:lnTo>
                    <a:pt x="1014" y="168"/>
                  </a:lnTo>
                  <a:lnTo>
                    <a:pt x="1014" y="170"/>
                  </a:lnTo>
                  <a:lnTo>
                    <a:pt x="1014" y="171"/>
                  </a:lnTo>
                  <a:lnTo>
                    <a:pt x="1015" y="171"/>
                  </a:lnTo>
                  <a:lnTo>
                    <a:pt x="1015" y="172"/>
                  </a:lnTo>
                  <a:lnTo>
                    <a:pt x="1015" y="173"/>
                  </a:lnTo>
                  <a:lnTo>
                    <a:pt x="1015" y="174"/>
                  </a:lnTo>
                  <a:lnTo>
                    <a:pt x="1016" y="174"/>
                  </a:lnTo>
                  <a:lnTo>
                    <a:pt x="1016" y="175"/>
                  </a:lnTo>
                  <a:lnTo>
                    <a:pt x="1017" y="175"/>
                  </a:lnTo>
                  <a:lnTo>
                    <a:pt x="1017" y="174"/>
                  </a:lnTo>
                  <a:lnTo>
                    <a:pt x="1018" y="174"/>
                  </a:lnTo>
                  <a:lnTo>
                    <a:pt x="1018" y="175"/>
                  </a:lnTo>
                  <a:lnTo>
                    <a:pt x="1020" y="177"/>
                  </a:lnTo>
                  <a:lnTo>
                    <a:pt x="1020" y="178"/>
                  </a:lnTo>
                  <a:lnTo>
                    <a:pt x="1020" y="179"/>
                  </a:lnTo>
                  <a:lnTo>
                    <a:pt x="1021" y="180"/>
                  </a:lnTo>
                  <a:lnTo>
                    <a:pt x="1021" y="181"/>
                  </a:lnTo>
                  <a:lnTo>
                    <a:pt x="1021" y="182"/>
                  </a:lnTo>
                  <a:lnTo>
                    <a:pt x="1022" y="183"/>
                  </a:lnTo>
                  <a:lnTo>
                    <a:pt x="1023" y="183"/>
                  </a:lnTo>
                  <a:lnTo>
                    <a:pt x="1023" y="184"/>
                  </a:lnTo>
                  <a:lnTo>
                    <a:pt x="1023" y="183"/>
                  </a:lnTo>
                  <a:lnTo>
                    <a:pt x="1024" y="183"/>
                  </a:lnTo>
                  <a:lnTo>
                    <a:pt x="1024" y="182"/>
                  </a:lnTo>
                  <a:lnTo>
                    <a:pt x="1025" y="182"/>
                  </a:lnTo>
                  <a:lnTo>
                    <a:pt x="1024" y="182"/>
                  </a:lnTo>
                  <a:lnTo>
                    <a:pt x="1024" y="183"/>
                  </a:lnTo>
                  <a:lnTo>
                    <a:pt x="1024" y="184"/>
                  </a:lnTo>
                  <a:lnTo>
                    <a:pt x="1023" y="184"/>
                  </a:lnTo>
                  <a:lnTo>
                    <a:pt x="1023" y="185"/>
                  </a:lnTo>
                  <a:lnTo>
                    <a:pt x="1023" y="186"/>
                  </a:lnTo>
                  <a:lnTo>
                    <a:pt x="1023" y="187"/>
                  </a:lnTo>
                  <a:lnTo>
                    <a:pt x="1023" y="188"/>
                  </a:lnTo>
                  <a:lnTo>
                    <a:pt x="1023" y="189"/>
                  </a:lnTo>
                  <a:lnTo>
                    <a:pt x="1023" y="190"/>
                  </a:lnTo>
                  <a:lnTo>
                    <a:pt x="1023" y="191"/>
                  </a:lnTo>
                  <a:lnTo>
                    <a:pt x="1023" y="192"/>
                  </a:lnTo>
                  <a:lnTo>
                    <a:pt x="1023" y="193"/>
                  </a:lnTo>
                  <a:lnTo>
                    <a:pt x="1023" y="194"/>
                  </a:lnTo>
                  <a:lnTo>
                    <a:pt x="1023" y="196"/>
                  </a:lnTo>
                  <a:lnTo>
                    <a:pt x="1023" y="198"/>
                  </a:lnTo>
                  <a:lnTo>
                    <a:pt x="1023" y="199"/>
                  </a:lnTo>
                  <a:lnTo>
                    <a:pt x="1023" y="200"/>
                  </a:lnTo>
                  <a:lnTo>
                    <a:pt x="1023" y="201"/>
                  </a:lnTo>
                  <a:lnTo>
                    <a:pt x="1023" y="202"/>
                  </a:lnTo>
                  <a:lnTo>
                    <a:pt x="1023" y="203"/>
                  </a:lnTo>
                  <a:lnTo>
                    <a:pt x="1023" y="204"/>
                  </a:lnTo>
                  <a:lnTo>
                    <a:pt x="1023" y="205"/>
                  </a:lnTo>
                  <a:lnTo>
                    <a:pt x="1023" y="206"/>
                  </a:lnTo>
                  <a:lnTo>
                    <a:pt x="1023" y="207"/>
                  </a:lnTo>
                  <a:lnTo>
                    <a:pt x="1023" y="208"/>
                  </a:lnTo>
                  <a:lnTo>
                    <a:pt x="1023" y="209"/>
                  </a:lnTo>
                  <a:lnTo>
                    <a:pt x="1023" y="210"/>
                  </a:lnTo>
                  <a:lnTo>
                    <a:pt x="1023" y="211"/>
                  </a:lnTo>
                  <a:lnTo>
                    <a:pt x="1023" y="212"/>
                  </a:lnTo>
                  <a:lnTo>
                    <a:pt x="1024" y="212"/>
                  </a:lnTo>
                  <a:lnTo>
                    <a:pt x="1024" y="213"/>
                  </a:lnTo>
                  <a:lnTo>
                    <a:pt x="1024" y="214"/>
                  </a:lnTo>
                  <a:lnTo>
                    <a:pt x="1024" y="215"/>
                  </a:lnTo>
                  <a:lnTo>
                    <a:pt x="1023" y="215"/>
                  </a:lnTo>
                  <a:lnTo>
                    <a:pt x="1023" y="216"/>
                  </a:lnTo>
                  <a:lnTo>
                    <a:pt x="1023" y="217"/>
                  </a:lnTo>
                  <a:lnTo>
                    <a:pt x="1023" y="218"/>
                  </a:lnTo>
                  <a:lnTo>
                    <a:pt x="1023" y="219"/>
                  </a:lnTo>
                  <a:lnTo>
                    <a:pt x="1023" y="220"/>
                  </a:lnTo>
                  <a:lnTo>
                    <a:pt x="1023" y="221"/>
                  </a:lnTo>
                  <a:lnTo>
                    <a:pt x="1023" y="222"/>
                  </a:lnTo>
                  <a:lnTo>
                    <a:pt x="1023" y="223"/>
                  </a:lnTo>
                  <a:lnTo>
                    <a:pt x="1023" y="224"/>
                  </a:lnTo>
                  <a:lnTo>
                    <a:pt x="1023" y="226"/>
                  </a:lnTo>
                  <a:lnTo>
                    <a:pt x="1022" y="226"/>
                  </a:lnTo>
                  <a:lnTo>
                    <a:pt x="1022" y="227"/>
                  </a:lnTo>
                  <a:lnTo>
                    <a:pt x="1022" y="228"/>
                  </a:lnTo>
                  <a:lnTo>
                    <a:pt x="1022" y="229"/>
                  </a:lnTo>
                  <a:lnTo>
                    <a:pt x="1022" y="230"/>
                  </a:lnTo>
                  <a:lnTo>
                    <a:pt x="1022" y="231"/>
                  </a:lnTo>
                  <a:lnTo>
                    <a:pt x="1022" y="232"/>
                  </a:lnTo>
                  <a:lnTo>
                    <a:pt x="1022" y="233"/>
                  </a:lnTo>
                  <a:lnTo>
                    <a:pt x="1022" y="234"/>
                  </a:lnTo>
                  <a:lnTo>
                    <a:pt x="1021" y="234"/>
                  </a:lnTo>
                  <a:lnTo>
                    <a:pt x="1021" y="235"/>
                  </a:lnTo>
                  <a:lnTo>
                    <a:pt x="1021" y="236"/>
                  </a:lnTo>
                  <a:lnTo>
                    <a:pt x="1021" y="237"/>
                  </a:lnTo>
                  <a:lnTo>
                    <a:pt x="1021" y="238"/>
                  </a:lnTo>
                  <a:lnTo>
                    <a:pt x="1021" y="239"/>
                  </a:lnTo>
                  <a:lnTo>
                    <a:pt x="1021" y="241"/>
                  </a:lnTo>
                  <a:lnTo>
                    <a:pt x="1021" y="242"/>
                  </a:lnTo>
                  <a:lnTo>
                    <a:pt x="1021" y="243"/>
                  </a:lnTo>
                  <a:lnTo>
                    <a:pt x="1021" y="244"/>
                  </a:lnTo>
                  <a:lnTo>
                    <a:pt x="1020" y="245"/>
                  </a:lnTo>
                  <a:lnTo>
                    <a:pt x="1020" y="246"/>
                  </a:lnTo>
                  <a:lnTo>
                    <a:pt x="1020" y="247"/>
                  </a:lnTo>
                  <a:lnTo>
                    <a:pt x="1020" y="248"/>
                  </a:lnTo>
                  <a:lnTo>
                    <a:pt x="1020" y="249"/>
                  </a:lnTo>
                  <a:lnTo>
                    <a:pt x="1020" y="250"/>
                  </a:lnTo>
                  <a:lnTo>
                    <a:pt x="1020" y="251"/>
                  </a:lnTo>
                  <a:lnTo>
                    <a:pt x="1020" y="252"/>
                  </a:lnTo>
                  <a:lnTo>
                    <a:pt x="1020" y="254"/>
                  </a:lnTo>
                  <a:lnTo>
                    <a:pt x="1020" y="255"/>
                  </a:lnTo>
                  <a:lnTo>
                    <a:pt x="1018" y="255"/>
                  </a:lnTo>
                  <a:lnTo>
                    <a:pt x="1020" y="256"/>
                  </a:lnTo>
                  <a:lnTo>
                    <a:pt x="1020" y="257"/>
                  </a:lnTo>
                  <a:lnTo>
                    <a:pt x="1020" y="258"/>
                  </a:lnTo>
                  <a:lnTo>
                    <a:pt x="1020" y="259"/>
                  </a:lnTo>
                  <a:lnTo>
                    <a:pt x="1020" y="260"/>
                  </a:lnTo>
                  <a:lnTo>
                    <a:pt x="1020" y="261"/>
                  </a:lnTo>
                  <a:lnTo>
                    <a:pt x="1021" y="261"/>
                  </a:lnTo>
                  <a:lnTo>
                    <a:pt x="1021" y="262"/>
                  </a:lnTo>
                  <a:lnTo>
                    <a:pt x="1022" y="262"/>
                  </a:lnTo>
                  <a:lnTo>
                    <a:pt x="1022" y="263"/>
                  </a:lnTo>
                  <a:lnTo>
                    <a:pt x="1023" y="263"/>
                  </a:lnTo>
                  <a:lnTo>
                    <a:pt x="1023" y="264"/>
                  </a:lnTo>
                  <a:lnTo>
                    <a:pt x="1024" y="264"/>
                  </a:lnTo>
                  <a:lnTo>
                    <a:pt x="1025" y="264"/>
                  </a:lnTo>
                  <a:lnTo>
                    <a:pt x="1025" y="265"/>
                  </a:lnTo>
                  <a:lnTo>
                    <a:pt x="1026" y="265"/>
                  </a:lnTo>
                  <a:lnTo>
                    <a:pt x="1026" y="266"/>
                  </a:lnTo>
                  <a:lnTo>
                    <a:pt x="1027" y="266"/>
                  </a:lnTo>
                  <a:lnTo>
                    <a:pt x="1028" y="266"/>
                  </a:lnTo>
                  <a:lnTo>
                    <a:pt x="1029" y="266"/>
                  </a:lnTo>
                  <a:lnTo>
                    <a:pt x="1029" y="267"/>
                  </a:lnTo>
                  <a:lnTo>
                    <a:pt x="1030" y="267"/>
                  </a:lnTo>
                  <a:lnTo>
                    <a:pt x="1031" y="267"/>
                  </a:lnTo>
                  <a:lnTo>
                    <a:pt x="1032" y="267"/>
                  </a:lnTo>
                  <a:lnTo>
                    <a:pt x="1032" y="268"/>
                  </a:lnTo>
                  <a:lnTo>
                    <a:pt x="1033" y="268"/>
                  </a:lnTo>
                  <a:lnTo>
                    <a:pt x="1033" y="269"/>
                  </a:lnTo>
                  <a:lnTo>
                    <a:pt x="1034" y="269"/>
                  </a:lnTo>
                  <a:lnTo>
                    <a:pt x="1034" y="270"/>
                  </a:lnTo>
                  <a:lnTo>
                    <a:pt x="1035" y="270"/>
                  </a:lnTo>
                  <a:lnTo>
                    <a:pt x="1035" y="271"/>
                  </a:lnTo>
                  <a:lnTo>
                    <a:pt x="1036" y="271"/>
                  </a:lnTo>
                  <a:lnTo>
                    <a:pt x="1037" y="271"/>
                  </a:lnTo>
                  <a:lnTo>
                    <a:pt x="1037" y="272"/>
                  </a:lnTo>
                  <a:lnTo>
                    <a:pt x="1038" y="272"/>
                  </a:lnTo>
                  <a:lnTo>
                    <a:pt x="1039" y="272"/>
                  </a:lnTo>
                  <a:lnTo>
                    <a:pt x="1039" y="273"/>
                  </a:lnTo>
                  <a:lnTo>
                    <a:pt x="1040" y="273"/>
                  </a:lnTo>
                  <a:lnTo>
                    <a:pt x="1040" y="274"/>
                  </a:lnTo>
                  <a:lnTo>
                    <a:pt x="1041" y="274"/>
                  </a:lnTo>
                  <a:lnTo>
                    <a:pt x="1042" y="274"/>
                  </a:lnTo>
                  <a:lnTo>
                    <a:pt x="1043" y="275"/>
                  </a:lnTo>
                  <a:lnTo>
                    <a:pt x="1044" y="275"/>
                  </a:lnTo>
                  <a:lnTo>
                    <a:pt x="1044" y="276"/>
                  </a:lnTo>
                  <a:lnTo>
                    <a:pt x="1045" y="276"/>
                  </a:lnTo>
                  <a:lnTo>
                    <a:pt x="1045" y="277"/>
                  </a:lnTo>
                  <a:lnTo>
                    <a:pt x="1046" y="277"/>
                  </a:lnTo>
                  <a:lnTo>
                    <a:pt x="1048" y="277"/>
                  </a:lnTo>
                  <a:lnTo>
                    <a:pt x="1049" y="277"/>
                  </a:lnTo>
                  <a:lnTo>
                    <a:pt x="1049" y="278"/>
                  </a:lnTo>
                  <a:lnTo>
                    <a:pt x="1050" y="278"/>
                  </a:lnTo>
                  <a:lnTo>
                    <a:pt x="1051" y="278"/>
                  </a:lnTo>
                  <a:lnTo>
                    <a:pt x="1051" y="277"/>
                  </a:lnTo>
                  <a:lnTo>
                    <a:pt x="1052" y="277"/>
                  </a:lnTo>
                  <a:lnTo>
                    <a:pt x="1053" y="277"/>
                  </a:lnTo>
                  <a:lnTo>
                    <a:pt x="1054" y="277"/>
                  </a:lnTo>
                  <a:lnTo>
                    <a:pt x="1055" y="277"/>
                  </a:lnTo>
                  <a:lnTo>
                    <a:pt x="1056" y="277"/>
                  </a:lnTo>
                  <a:lnTo>
                    <a:pt x="1057" y="277"/>
                  </a:lnTo>
                  <a:lnTo>
                    <a:pt x="1057" y="276"/>
                  </a:lnTo>
                  <a:lnTo>
                    <a:pt x="1058" y="276"/>
                  </a:lnTo>
                  <a:lnTo>
                    <a:pt x="1059" y="276"/>
                  </a:lnTo>
                  <a:lnTo>
                    <a:pt x="1059" y="277"/>
                  </a:lnTo>
                  <a:lnTo>
                    <a:pt x="1060" y="277"/>
                  </a:lnTo>
                  <a:lnTo>
                    <a:pt x="1061" y="277"/>
                  </a:lnTo>
                  <a:lnTo>
                    <a:pt x="1062" y="277"/>
                  </a:lnTo>
                  <a:lnTo>
                    <a:pt x="1062" y="278"/>
                  </a:lnTo>
                  <a:lnTo>
                    <a:pt x="1063" y="278"/>
                  </a:lnTo>
                  <a:lnTo>
                    <a:pt x="1063" y="279"/>
                  </a:lnTo>
                  <a:lnTo>
                    <a:pt x="1064" y="279"/>
                  </a:lnTo>
                  <a:lnTo>
                    <a:pt x="1064" y="280"/>
                  </a:lnTo>
                  <a:lnTo>
                    <a:pt x="1065" y="280"/>
                  </a:lnTo>
                  <a:lnTo>
                    <a:pt x="1066" y="280"/>
                  </a:lnTo>
                  <a:lnTo>
                    <a:pt x="1066" y="281"/>
                  </a:lnTo>
                  <a:lnTo>
                    <a:pt x="1067" y="281"/>
                  </a:lnTo>
                  <a:lnTo>
                    <a:pt x="1068" y="283"/>
                  </a:lnTo>
                  <a:lnTo>
                    <a:pt x="1069" y="284"/>
                  </a:lnTo>
                  <a:lnTo>
                    <a:pt x="1069" y="285"/>
                  </a:lnTo>
                  <a:lnTo>
                    <a:pt x="1069" y="286"/>
                  </a:lnTo>
                  <a:lnTo>
                    <a:pt x="1070" y="286"/>
                  </a:lnTo>
                  <a:lnTo>
                    <a:pt x="1070" y="287"/>
                  </a:lnTo>
                  <a:lnTo>
                    <a:pt x="1071" y="287"/>
                  </a:lnTo>
                  <a:lnTo>
                    <a:pt x="1071" y="288"/>
                  </a:lnTo>
                  <a:lnTo>
                    <a:pt x="1071" y="289"/>
                  </a:lnTo>
                  <a:lnTo>
                    <a:pt x="1072" y="289"/>
                  </a:lnTo>
                  <a:lnTo>
                    <a:pt x="1072" y="290"/>
                  </a:lnTo>
                  <a:lnTo>
                    <a:pt x="1072" y="291"/>
                  </a:lnTo>
                  <a:lnTo>
                    <a:pt x="1073" y="291"/>
                  </a:lnTo>
                  <a:lnTo>
                    <a:pt x="1073" y="292"/>
                  </a:lnTo>
                  <a:lnTo>
                    <a:pt x="1074" y="292"/>
                  </a:lnTo>
                  <a:lnTo>
                    <a:pt x="1076" y="293"/>
                  </a:lnTo>
                  <a:lnTo>
                    <a:pt x="1077" y="293"/>
                  </a:lnTo>
                  <a:lnTo>
                    <a:pt x="1077" y="294"/>
                  </a:lnTo>
                  <a:lnTo>
                    <a:pt x="1078" y="294"/>
                  </a:lnTo>
                  <a:lnTo>
                    <a:pt x="1079" y="294"/>
                  </a:lnTo>
                  <a:lnTo>
                    <a:pt x="1079" y="295"/>
                  </a:lnTo>
                  <a:lnTo>
                    <a:pt x="1081" y="295"/>
                  </a:lnTo>
                  <a:lnTo>
                    <a:pt x="1082" y="295"/>
                  </a:lnTo>
                  <a:lnTo>
                    <a:pt x="1083" y="295"/>
                  </a:lnTo>
                  <a:lnTo>
                    <a:pt x="1084" y="295"/>
                  </a:lnTo>
                  <a:lnTo>
                    <a:pt x="1085" y="296"/>
                  </a:lnTo>
                  <a:lnTo>
                    <a:pt x="1086" y="296"/>
                  </a:lnTo>
                  <a:lnTo>
                    <a:pt x="1087" y="296"/>
                  </a:lnTo>
                  <a:lnTo>
                    <a:pt x="1087" y="297"/>
                  </a:lnTo>
                  <a:lnTo>
                    <a:pt x="1088" y="297"/>
                  </a:lnTo>
                  <a:lnTo>
                    <a:pt x="1089" y="299"/>
                  </a:lnTo>
                  <a:lnTo>
                    <a:pt x="1090" y="299"/>
                  </a:lnTo>
                  <a:lnTo>
                    <a:pt x="1090" y="300"/>
                  </a:lnTo>
                  <a:lnTo>
                    <a:pt x="1090" y="301"/>
                  </a:lnTo>
                  <a:lnTo>
                    <a:pt x="1089" y="301"/>
                  </a:lnTo>
                  <a:lnTo>
                    <a:pt x="1089" y="302"/>
                  </a:lnTo>
                  <a:lnTo>
                    <a:pt x="1089" y="304"/>
                  </a:lnTo>
                  <a:lnTo>
                    <a:pt x="1088" y="304"/>
                  </a:lnTo>
                  <a:lnTo>
                    <a:pt x="1088" y="306"/>
                  </a:lnTo>
                  <a:lnTo>
                    <a:pt x="1087" y="307"/>
                  </a:lnTo>
                  <a:lnTo>
                    <a:pt x="1087" y="309"/>
                  </a:lnTo>
                  <a:lnTo>
                    <a:pt x="1087" y="311"/>
                  </a:lnTo>
                  <a:lnTo>
                    <a:pt x="1086" y="311"/>
                  </a:lnTo>
                  <a:lnTo>
                    <a:pt x="1086" y="312"/>
                  </a:lnTo>
                  <a:lnTo>
                    <a:pt x="1086" y="313"/>
                  </a:lnTo>
                  <a:lnTo>
                    <a:pt x="1085" y="314"/>
                  </a:lnTo>
                  <a:lnTo>
                    <a:pt x="1085" y="315"/>
                  </a:lnTo>
                  <a:lnTo>
                    <a:pt x="1085" y="316"/>
                  </a:lnTo>
                  <a:lnTo>
                    <a:pt x="1085" y="317"/>
                  </a:lnTo>
                  <a:lnTo>
                    <a:pt x="1084" y="317"/>
                  </a:lnTo>
                  <a:lnTo>
                    <a:pt x="1084" y="318"/>
                  </a:lnTo>
                  <a:lnTo>
                    <a:pt x="1084" y="319"/>
                  </a:lnTo>
                  <a:lnTo>
                    <a:pt x="1084" y="320"/>
                  </a:lnTo>
                  <a:lnTo>
                    <a:pt x="1085" y="323"/>
                  </a:lnTo>
                  <a:lnTo>
                    <a:pt x="1085" y="324"/>
                  </a:lnTo>
                  <a:lnTo>
                    <a:pt x="1085" y="325"/>
                  </a:lnTo>
                  <a:lnTo>
                    <a:pt x="1085" y="326"/>
                  </a:lnTo>
                  <a:lnTo>
                    <a:pt x="1085" y="327"/>
                  </a:lnTo>
                  <a:lnTo>
                    <a:pt x="1085" y="329"/>
                  </a:lnTo>
                  <a:lnTo>
                    <a:pt x="1085" y="330"/>
                  </a:lnTo>
                  <a:lnTo>
                    <a:pt x="1085" y="331"/>
                  </a:lnTo>
                  <a:lnTo>
                    <a:pt x="1085" y="332"/>
                  </a:lnTo>
                  <a:lnTo>
                    <a:pt x="1085" y="333"/>
                  </a:lnTo>
                  <a:lnTo>
                    <a:pt x="1085" y="334"/>
                  </a:lnTo>
                  <a:lnTo>
                    <a:pt x="1084" y="345"/>
                  </a:lnTo>
                  <a:lnTo>
                    <a:pt x="1084" y="347"/>
                  </a:lnTo>
                  <a:lnTo>
                    <a:pt x="1084" y="348"/>
                  </a:lnTo>
                  <a:lnTo>
                    <a:pt x="1084" y="349"/>
                  </a:lnTo>
                  <a:lnTo>
                    <a:pt x="1084" y="351"/>
                  </a:lnTo>
                  <a:lnTo>
                    <a:pt x="1084" y="352"/>
                  </a:lnTo>
                  <a:lnTo>
                    <a:pt x="1084" y="353"/>
                  </a:lnTo>
                  <a:lnTo>
                    <a:pt x="1084" y="354"/>
                  </a:lnTo>
                  <a:lnTo>
                    <a:pt x="1083" y="355"/>
                  </a:lnTo>
                  <a:lnTo>
                    <a:pt x="1083" y="357"/>
                  </a:lnTo>
                  <a:lnTo>
                    <a:pt x="1083" y="358"/>
                  </a:lnTo>
                  <a:lnTo>
                    <a:pt x="1083" y="359"/>
                  </a:lnTo>
                  <a:lnTo>
                    <a:pt x="1083" y="361"/>
                  </a:lnTo>
                  <a:lnTo>
                    <a:pt x="1084" y="361"/>
                  </a:lnTo>
                  <a:lnTo>
                    <a:pt x="1084" y="362"/>
                  </a:lnTo>
                  <a:lnTo>
                    <a:pt x="1083" y="362"/>
                  </a:lnTo>
                  <a:lnTo>
                    <a:pt x="1083" y="363"/>
                  </a:lnTo>
                  <a:lnTo>
                    <a:pt x="1083" y="365"/>
                  </a:lnTo>
                  <a:lnTo>
                    <a:pt x="1083" y="368"/>
                  </a:lnTo>
                  <a:lnTo>
                    <a:pt x="1083" y="369"/>
                  </a:lnTo>
                  <a:lnTo>
                    <a:pt x="1082" y="369"/>
                  </a:lnTo>
                  <a:lnTo>
                    <a:pt x="1082" y="370"/>
                  </a:lnTo>
                  <a:lnTo>
                    <a:pt x="1082" y="371"/>
                  </a:lnTo>
                  <a:lnTo>
                    <a:pt x="1082" y="372"/>
                  </a:lnTo>
                  <a:lnTo>
                    <a:pt x="1082" y="373"/>
                  </a:lnTo>
                  <a:lnTo>
                    <a:pt x="1082" y="374"/>
                  </a:lnTo>
                  <a:lnTo>
                    <a:pt x="1081" y="374"/>
                  </a:lnTo>
                  <a:lnTo>
                    <a:pt x="1080" y="374"/>
                  </a:lnTo>
                  <a:lnTo>
                    <a:pt x="1080" y="375"/>
                  </a:lnTo>
                  <a:lnTo>
                    <a:pt x="1080" y="374"/>
                  </a:lnTo>
                  <a:lnTo>
                    <a:pt x="1079" y="374"/>
                  </a:lnTo>
                  <a:lnTo>
                    <a:pt x="1079" y="375"/>
                  </a:lnTo>
                  <a:lnTo>
                    <a:pt x="1078" y="375"/>
                  </a:lnTo>
                  <a:lnTo>
                    <a:pt x="1077" y="375"/>
                  </a:lnTo>
                  <a:lnTo>
                    <a:pt x="1076" y="375"/>
                  </a:lnTo>
                  <a:lnTo>
                    <a:pt x="1076" y="374"/>
                  </a:lnTo>
                  <a:lnTo>
                    <a:pt x="1074" y="374"/>
                  </a:lnTo>
                  <a:lnTo>
                    <a:pt x="1074" y="375"/>
                  </a:lnTo>
                  <a:lnTo>
                    <a:pt x="1073" y="375"/>
                  </a:lnTo>
                  <a:lnTo>
                    <a:pt x="1072" y="375"/>
                  </a:lnTo>
                  <a:lnTo>
                    <a:pt x="1072" y="374"/>
                  </a:lnTo>
                  <a:lnTo>
                    <a:pt x="1071" y="374"/>
                  </a:lnTo>
                  <a:lnTo>
                    <a:pt x="1071" y="375"/>
                  </a:lnTo>
                  <a:lnTo>
                    <a:pt x="1070" y="375"/>
                  </a:lnTo>
                  <a:lnTo>
                    <a:pt x="1070" y="374"/>
                  </a:lnTo>
                  <a:lnTo>
                    <a:pt x="1069" y="374"/>
                  </a:lnTo>
                  <a:lnTo>
                    <a:pt x="1068" y="374"/>
                  </a:lnTo>
                  <a:lnTo>
                    <a:pt x="1067" y="374"/>
                  </a:lnTo>
                  <a:lnTo>
                    <a:pt x="1066" y="374"/>
                  </a:lnTo>
                  <a:lnTo>
                    <a:pt x="1066" y="373"/>
                  </a:lnTo>
                  <a:lnTo>
                    <a:pt x="1066" y="372"/>
                  </a:lnTo>
                  <a:lnTo>
                    <a:pt x="1065" y="372"/>
                  </a:lnTo>
                  <a:lnTo>
                    <a:pt x="1064" y="372"/>
                  </a:lnTo>
                  <a:lnTo>
                    <a:pt x="1063" y="372"/>
                  </a:lnTo>
                  <a:lnTo>
                    <a:pt x="1063" y="373"/>
                  </a:lnTo>
                  <a:lnTo>
                    <a:pt x="1062" y="373"/>
                  </a:lnTo>
                  <a:lnTo>
                    <a:pt x="1061" y="373"/>
                  </a:lnTo>
                  <a:lnTo>
                    <a:pt x="1060" y="373"/>
                  </a:lnTo>
                  <a:lnTo>
                    <a:pt x="1059" y="373"/>
                  </a:lnTo>
                  <a:lnTo>
                    <a:pt x="1058" y="373"/>
                  </a:lnTo>
                  <a:lnTo>
                    <a:pt x="1058" y="372"/>
                  </a:lnTo>
                  <a:lnTo>
                    <a:pt x="1059" y="372"/>
                  </a:lnTo>
                  <a:lnTo>
                    <a:pt x="1059" y="371"/>
                  </a:lnTo>
                  <a:lnTo>
                    <a:pt x="1059" y="370"/>
                  </a:lnTo>
                  <a:lnTo>
                    <a:pt x="1058" y="370"/>
                  </a:lnTo>
                  <a:lnTo>
                    <a:pt x="1058" y="369"/>
                  </a:lnTo>
                  <a:lnTo>
                    <a:pt x="1059" y="369"/>
                  </a:lnTo>
                  <a:lnTo>
                    <a:pt x="1058" y="369"/>
                  </a:lnTo>
                  <a:lnTo>
                    <a:pt x="1059" y="369"/>
                  </a:lnTo>
                  <a:lnTo>
                    <a:pt x="1059" y="368"/>
                  </a:lnTo>
                  <a:lnTo>
                    <a:pt x="1059" y="367"/>
                  </a:lnTo>
                  <a:lnTo>
                    <a:pt x="1059" y="365"/>
                  </a:lnTo>
                  <a:lnTo>
                    <a:pt x="1059" y="364"/>
                  </a:lnTo>
                  <a:lnTo>
                    <a:pt x="1059" y="363"/>
                  </a:lnTo>
                  <a:lnTo>
                    <a:pt x="1058" y="363"/>
                  </a:lnTo>
                  <a:lnTo>
                    <a:pt x="1057" y="362"/>
                  </a:lnTo>
                  <a:lnTo>
                    <a:pt x="1056" y="362"/>
                  </a:lnTo>
                  <a:lnTo>
                    <a:pt x="1055" y="362"/>
                  </a:lnTo>
                  <a:lnTo>
                    <a:pt x="1054" y="362"/>
                  </a:lnTo>
                  <a:lnTo>
                    <a:pt x="1054" y="363"/>
                  </a:lnTo>
                  <a:lnTo>
                    <a:pt x="1053" y="363"/>
                  </a:lnTo>
                  <a:lnTo>
                    <a:pt x="1052" y="363"/>
                  </a:lnTo>
                  <a:lnTo>
                    <a:pt x="1051" y="363"/>
                  </a:lnTo>
                  <a:lnTo>
                    <a:pt x="1050" y="363"/>
                  </a:lnTo>
                  <a:lnTo>
                    <a:pt x="1049" y="363"/>
                  </a:lnTo>
                  <a:lnTo>
                    <a:pt x="1048" y="363"/>
                  </a:lnTo>
                  <a:lnTo>
                    <a:pt x="1046" y="363"/>
                  </a:lnTo>
                  <a:lnTo>
                    <a:pt x="1046" y="364"/>
                  </a:lnTo>
                  <a:lnTo>
                    <a:pt x="1046" y="365"/>
                  </a:lnTo>
                  <a:lnTo>
                    <a:pt x="1045" y="365"/>
                  </a:lnTo>
                  <a:lnTo>
                    <a:pt x="1044" y="365"/>
                  </a:lnTo>
                  <a:lnTo>
                    <a:pt x="1044" y="367"/>
                  </a:lnTo>
                  <a:lnTo>
                    <a:pt x="1043" y="367"/>
                  </a:lnTo>
                  <a:lnTo>
                    <a:pt x="1043" y="365"/>
                  </a:lnTo>
                  <a:lnTo>
                    <a:pt x="1043" y="367"/>
                  </a:lnTo>
                  <a:lnTo>
                    <a:pt x="1042" y="367"/>
                  </a:lnTo>
                  <a:lnTo>
                    <a:pt x="1041" y="367"/>
                  </a:lnTo>
                  <a:lnTo>
                    <a:pt x="1040" y="367"/>
                  </a:lnTo>
                  <a:lnTo>
                    <a:pt x="1039" y="367"/>
                  </a:lnTo>
                  <a:lnTo>
                    <a:pt x="1038" y="367"/>
                  </a:lnTo>
                  <a:lnTo>
                    <a:pt x="1037" y="367"/>
                  </a:lnTo>
                  <a:lnTo>
                    <a:pt x="1036" y="367"/>
                  </a:lnTo>
                  <a:lnTo>
                    <a:pt x="1036" y="365"/>
                  </a:lnTo>
                  <a:lnTo>
                    <a:pt x="1035" y="365"/>
                  </a:lnTo>
                  <a:lnTo>
                    <a:pt x="1035" y="367"/>
                  </a:lnTo>
                  <a:lnTo>
                    <a:pt x="1034" y="367"/>
                  </a:lnTo>
                  <a:lnTo>
                    <a:pt x="1034" y="368"/>
                  </a:lnTo>
                  <a:lnTo>
                    <a:pt x="1034" y="369"/>
                  </a:lnTo>
                  <a:lnTo>
                    <a:pt x="1033" y="369"/>
                  </a:lnTo>
                  <a:lnTo>
                    <a:pt x="1033" y="370"/>
                  </a:lnTo>
                  <a:lnTo>
                    <a:pt x="1033" y="371"/>
                  </a:lnTo>
                  <a:lnTo>
                    <a:pt x="1032" y="371"/>
                  </a:lnTo>
                  <a:lnTo>
                    <a:pt x="1032" y="372"/>
                  </a:lnTo>
                  <a:lnTo>
                    <a:pt x="1031" y="372"/>
                  </a:lnTo>
                  <a:lnTo>
                    <a:pt x="1032" y="372"/>
                  </a:lnTo>
                  <a:lnTo>
                    <a:pt x="1031" y="372"/>
                  </a:lnTo>
                  <a:lnTo>
                    <a:pt x="1031" y="373"/>
                  </a:lnTo>
                  <a:lnTo>
                    <a:pt x="1031" y="372"/>
                  </a:lnTo>
                  <a:lnTo>
                    <a:pt x="1030" y="372"/>
                  </a:lnTo>
                  <a:lnTo>
                    <a:pt x="1030" y="371"/>
                  </a:lnTo>
                  <a:lnTo>
                    <a:pt x="1030" y="370"/>
                  </a:lnTo>
                  <a:lnTo>
                    <a:pt x="1029" y="370"/>
                  </a:lnTo>
                  <a:lnTo>
                    <a:pt x="1029" y="369"/>
                  </a:lnTo>
                  <a:lnTo>
                    <a:pt x="1028" y="369"/>
                  </a:lnTo>
                  <a:lnTo>
                    <a:pt x="1028" y="368"/>
                  </a:lnTo>
                  <a:lnTo>
                    <a:pt x="1027" y="368"/>
                  </a:lnTo>
                  <a:lnTo>
                    <a:pt x="1027" y="367"/>
                  </a:lnTo>
                  <a:lnTo>
                    <a:pt x="1027" y="368"/>
                  </a:lnTo>
                  <a:lnTo>
                    <a:pt x="1027" y="367"/>
                  </a:lnTo>
                  <a:lnTo>
                    <a:pt x="1026" y="367"/>
                  </a:lnTo>
                  <a:lnTo>
                    <a:pt x="1025" y="365"/>
                  </a:lnTo>
                  <a:lnTo>
                    <a:pt x="1026" y="365"/>
                  </a:lnTo>
                  <a:lnTo>
                    <a:pt x="1025" y="365"/>
                  </a:lnTo>
                  <a:lnTo>
                    <a:pt x="1025" y="364"/>
                  </a:lnTo>
                  <a:lnTo>
                    <a:pt x="1025" y="363"/>
                  </a:lnTo>
                  <a:lnTo>
                    <a:pt x="1025" y="362"/>
                  </a:lnTo>
                  <a:lnTo>
                    <a:pt x="1024" y="362"/>
                  </a:lnTo>
                  <a:lnTo>
                    <a:pt x="1024" y="361"/>
                  </a:lnTo>
                  <a:lnTo>
                    <a:pt x="1025" y="361"/>
                  </a:lnTo>
                  <a:lnTo>
                    <a:pt x="1024" y="361"/>
                  </a:lnTo>
                  <a:lnTo>
                    <a:pt x="1024" y="360"/>
                  </a:lnTo>
                  <a:lnTo>
                    <a:pt x="1025" y="360"/>
                  </a:lnTo>
                  <a:lnTo>
                    <a:pt x="1024" y="360"/>
                  </a:lnTo>
                  <a:lnTo>
                    <a:pt x="1023" y="360"/>
                  </a:lnTo>
                  <a:lnTo>
                    <a:pt x="1023" y="359"/>
                  </a:lnTo>
                  <a:lnTo>
                    <a:pt x="1022" y="359"/>
                  </a:lnTo>
                  <a:lnTo>
                    <a:pt x="1022" y="358"/>
                  </a:lnTo>
                  <a:lnTo>
                    <a:pt x="1021" y="358"/>
                  </a:lnTo>
                  <a:lnTo>
                    <a:pt x="1021" y="359"/>
                  </a:lnTo>
                  <a:lnTo>
                    <a:pt x="1020" y="359"/>
                  </a:lnTo>
                  <a:lnTo>
                    <a:pt x="1020" y="358"/>
                  </a:lnTo>
                  <a:lnTo>
                    <a:pt x="1018" y="358"/>
                  </a:lnTo>
                  <a:lnTo>
                    <a:pt x="1017" y="358"/>
                  </a:lnTo>
                  <a:lnTo>
                    <a:pt x="1017" y="357"/>
                  </a:lnTo>
                  <a:lnTo>
                    <a:pt x="1016" y="357"/>
                  </a:lnTo>
                  <a:lnTo>
                    <a:pt x="1015" y="357"/>
                  </a:lnTo>
                  <a:lnTo>
                    <a:pt x="1014" y="356"/>
                  </a:lnTo>
                  <a:lnTo>
                    <a:pt x="1013" y="356"/>
                  </a:lnTo>
                  <a:lnTo>
                    <a:pt x="1013" y="355"/>
                  </a:lnTo>
                  <a:lnTo>
                    <a:pt x="1012" y="355"/>
                  </a:lnTo>
                  <a:lnTo>
                    <a:pt x="1012" y="354"/>
                  </a:lnTo>
                  <a:lnTo>
                    <a:pt x="1012" y="353"/>
                  </a:lnTo>
                  <a:lnTo>
                    <a:pt x="1012" y="352"/>
                  </a:lnTo>
                  <a:lnTo>
                    <a:pt x="1011" y="352"/>
                  </a:lnTo>
                  <a:lnTo>
                    <a:pt x="1011" y="353"/>
                  </a:lnTo>
                  <a:lnTo>
                    <a:pt x="1010" y="353"/>
                  </a:lnTo>
                  <a:lnTo>
                    <a:pt x="1010" y="354"/>
                  </a:lnTo>
                  <a:lnTo>
                    <a:pt x="1010" y="355"/>
                  </a:lnTo>
                  <a:lnTo>
                    <a:pt x="1009" y="355"/>
                  </a:lnTo>
                  <a:lnTo>
                    <a:pt x="1009" y="356"/>
                  </a:lnTo>
                  <a:lnTo>
                    <a:pt x="1010" y="356"/>
                  </a:lnTo>
                  <a:lnTo>
                    <a:pt x="1009" y="356"/>
                  </a:lnTo>
                  <a:lnTo>
                    <a:pt x="1009" y="357"/>
                  </a:lnTo>
                  <a:lnTo>
                    <a:pt x="1009" y="358"/>
                  </a:lnTo>
                  <a:lnTo>
                    <a:pt x="1009" y="361"/>
                  </a:lnTo>
                  <a:lnTo>
                    <a:pt x="1009" y="362"/>
                  </a:lnTo>
                  <a:lnTo>
                    <a:pt x="1009" y="368"/>
                  </a:lnTo>
                  <a:lnTo>
                    <a:pt x="1009" y="372"/>
                  </a:lnTo>
                  <a:lnTo>
                    <a:pt x="1009" y="375"/>
                  </a:lnTo>
                  <a:lnTo>
                    <a:pt x="1009" y="378"/>
                  </a:lnTo>
                  <a:lnTo>
                    <a:pt x="1009" y="381"/>
                  </a:lnTo>
                  <a:lnTo>
                    <a:pt x="1009" y="390"/>
                  </a:lnTo>
                  <a:lnTo>
                    <a:pt x="1009" y="392"/>
                  </a:lnTo>
                  <a:lnTo>
                    <a:pt x="1009" y="393"/>
                  </a:lnTo>
                  <a:lnTo>
                    <a:pt x="1009" y="397"/>
                  </a:lnTo>
                  <a:lnTo>
                    <a:pt x="1009" y="400"/>
                  </a:lnTo>
                  <a:lnTo>
                    <a:pt x="1009" y="404"/>
                  </a:lnTo>
                  <a:lnTo>
                    <a:pt x="1009" y="406"/>
                  </a:lnTo>
                  <a:lnTo>
                    <a:pt x="1009" y="409"/>
                  </a:lnTo>
                  <a:lnTo>
                    <a:pt x="1009" y="410"/>
                  </a:lnTo>
                  <a:lnTo>
                    <a:pt x="1009" y="412"/>
                  </a:lnTo>
                  <a:lnTo>
                    <a:pt x="1009" y="415"/>
                  </a:lnTo>
                  <a:lnTo>
                    <a:pt x="1009" y="417"/>
                  </a:lnTo>
                  <a:lnTo>
                    <a:pt x="1009" y="418"/>
                  </a:lnTo>
                  <a:lnTo>
                    <a:pt x="1009" y="424"/>
                  </a:lnTo>
                  <a:lnTo>
                    <a:pt x="1009" y="427"/>
                  </a:lnTo>
                  <a:lnTo>
                    <a:pt x="1009" y="428"/>
                  </a:lnTo>
                  <a:lnTo>
                    <a:pt x="1009" y="430"/>
                  </a:lnTo>
                  <a:lnTo>
                    <a:pt x="1009" y="431"/>
                  </a:lnTo>
                  <a:lnTo>
                    <a:pt x="1009" y="432"/>
                  </a:lnTo>
                  <a:lnTo>
                    <a:pt x="1009" y="434"/>
                  </a:lnTo>
                  <a:lnTo>
                    <a:pt x="1009" y="436"/>
                  </a:lnTo>
                  <a:lnTo>
                    <a:pt x="1009" y="437"/>
                  </a:lnTo>
                  <a:lnTo>
                    <a:pt x="1009" y="439"/>
                  </a:lnTo>
                  <a:lnTo>
                    <a:pt x="1009" y="440"/>
                  </a:lnTo>
                  <a:lnTo>
                    <a:pt x="1009" y="441"/>
                  </a:lnTo>
                  <a:lnTo>
                    <a:pt x="1010" y="442"/>
                  </a:lnTo>
                  <a:lnTo>
                    <a:pt x="1010" y="445"/>
                  </a:lnTo>
                  <a:lnTo>
                    <a:pt x="1010" y="447"/>
                  </a:lnTo>
                  <a:lnTo>
                    <a:pt x="1010" y="448"/>
                  </a:lnTo>
                  <a:lnTo>
                    <a:pt x="1010" y="452"/>
                  </a:lnTo>
                  <a:lnTo>
                    <a:pt x="1010" y="453"/>
                  </a:lnTo>
                  <a:lnTo>
                    <a:pt x="1009" y="453"/>
                  </a:lnTo>
                  <a:lnTo>
                    <a:pt x="1008" y="454"/>
                  </a:lnTo>
                  <a:lnTo>
                    <a:pt x="1007" y="454"/>
                  </a:lnTo>
                  <a:lnTo>
                    <a:pt x="1007" y="455"/>
                  </a:lnTo>
                  <a:lnTo>
                    <a:pt x="1006" y="455"/>
                  </a:lnTo>
                  <a:lnTo>
                    <a:pt x="1006" y="456"/>
                  </a:lnTo>
                  <a:lnTo>
                    <a:pt x="1005" y="457"/>
                  </a:lnTo>
                  <a:lnTo>
                    <a:pt x="1005" y="458"/>
                  </a:lnTo>
                  <a:lnTo>
                    <a:pt x="1005" y="459"/>
                  </a:lnTo>
                  <a:lnTo>
                    <a:pt x="1004" y="459"/>
                  </a:lnTo>
                  <a:lnTo>
                    <a:pt x="1004" y="460"/>
                  </a:lnTo>
                  <a:lnTo>
                    <a:pt x="1003" y="460"/>
                  </a:lnTo>
                  <a:lnTo>
                    <a:pt x="1003" y="461"/>
                  </a:lnTo>
                  <a:lnTo>
                    <a:pt x="1002" y="461"/>
                  </a:lnTo>
                  <a:lnTo>
                    <a:pt x="1001" y="461"/>
                  </a:lnTo>
                  <a:lnTo>
                    <a:pt x="1000" y="461"/>
                  </a:lnTo>
                  <a:lnTo>
                    <a:pt x="999" y="462"/>
                  </a:lnTo>
                  <a:lnTo>
                    <a:pt x="998" y="462"/>
                  </a:lnTo>
                  <a:lnTo>
                    <a:pt x="997" y="463"/>
                  </a:lnTo>
                  <a:lnTo>
                    <a:pt x="996" y="463"/>
                  </a:lnTo>
                  <a:lnTo>
                    <a:pt x="995" y="463"/>
                  </a:lnTo>
                  <a:lnTo>
                    <a:pt x="995" y="464"/>
                  </a:lnTo>
                  <a:lnTo>
                    <a:pt x="994" y="464"/>
                  </a:lnTo>
                  <a:lnTo>
                    <a:pt x="993" y="465"/>
                  </a:lnTo>
                  <a:lnTo>
                    <a:pt x="992" y="466"/>
                  </a:lnTo>
                  <a:lnTo>
                    <a:pt x="992" y="467"/>
                  </a:lnTo>
                  <a:lnTo>
                    <a:pt x="990" y="467"/>
                  </a:lnTo>
                  <a:lnTo>
                    <a:pt x="990" y="468"/>
                  </a:lnTo>
                  <a:lnTo>
                    <a:pt x="989" y="468"/>
                  </a:lnTo>
                  <a:lnTo>
                    <a:pt x="988" y="468"/>
                  </a:lnTo>
                  <a:lnTo>
                    <a:pt x="988" y="469"/>
                  </a:lnTo>
                  <a:lnTo>
                    <a:pt x="987" y="469"/>
                  </a:lnTo>
                  <a:lnTo>
                    <a:pt x="986" y="469"/>
                  </a:lnTo>
                  <a:lnTo>
                    <a:pt x="985" y="469"/>
                  </a:lnTo>
                  <a:lnTo>
                    <a:pt x="985" y="470"/>
                  </a:lnTo>
                  <a:lnTo>
                    <a:pt x="984" y="470"/>
                  </a:lnTo>
                  <a:lnTo>
                    <a:pt x="983" y="469"/>
                  </a:lnTo>
                  <a:lnTo>
                    <a:pt x="982" y="469"/>
                  </a:lnTo>
                  <a:lnTo>
                    <a:pt x="982" y="470"/>
                  </a:lnTo>
                  <a:lnTo>
                    <a:pt x="981" y="470"/>
                  </a:lnTo>
                  <a:lnTo>
                    <a:pt x="980" y="470"/>
                  </a:lnTo>
                  <a:lnTo>
                    <a:pt x="980" y="471"/>
                  </a:lnTo>
                  <a:lnTo>
                    <a:pt x="979" y="471"/>
                  </a:lnTo>
                  <a:lnTo>
                    <a:pt x="978" y="471"/>
                  </a:lnTo>
                  <a:lnTo>
                    <a:pt x="977" y="471"/>
                  </a:lnTo>
                  <a:lnTo>
                    <a:pt x="977" y="472"/>
                  </a:lnTo>
                  <a:lnTo>
                    <a:pt x="976" y="472"/>
                  </a:lnTo>
                  <a:lnTo>
                    <a:pt x="975" y="472"/>
                  </a:lnTo>
                  <a:lnTo>
                    <a:pt x="974" y="472"/>
                  </a:lnTo>
                  <a:lnTo>
                    <a:pt x="973" y="472"/>
                  </a:lnTo>
                  <a:lnTo>
                    <a:pt x="973" y="473"/>
                  </a:lnTo>
                  <a:lnTo>
                    <a:pt x="972" y="473"/>
                  </a:lnTo>
                  <a:lnTo>
                    <a:pt x="973" y="473"/>
                  </a:lnTo>
                  <a:lnTo>
                    <a:pt x="973" y="472"/>
                  </a:lnTo>
                  <a:lnTo>
                    <a:pt x="972" y="472"/>
                  </a:lnTo>
                  <a:lnTo>
                    <a:pt x="972" y="473"/>
                  </a:lnTo>
                  <a:lnTo>
                    <a:pt x="971" y="473"/>
                  </a:lnTo>
                  <a:lnTo>
                    <a:pt x="971" y="474"/>
                  </a:lnTo>
                  <a:lnTo>
                    <a:pt x="970" y="474"/>
                  </a:lnTo>
                  <a:lnTo>
                    <a:pt x="969" y="474"/>
                  </a:lnTo>
                  <a:lnTo>
                    <a:pt x="968" y="474"/>
                  </a:lnTo>
                  <a:lnTo>
                    <a:pt x="967" y="475"/>
                  </a:lnTo>
                  <a:lnTo>
                    <a:pt x="966" y="475"/>
                  </a:lnTo>
                  <a:lnTo>
                    <a:pt x="966" y="476"/>
                  </a:lnTo>
                  <a:lnTo>
                    <a:pt x="965" y="476"/>
                  </a:lnTo>
                  <a:lnTo>
                    <a:pt x="964" y="476"/>
                  </a:lnTo>
                  <a:lnTo>
                    <a:pt x="964" y="477"/>
                  </a:lnTo>
                  <a:lnTo>
                    <a:pt x="963" y="477"/>
                  </a:lnTo>
                  <a:lnTo>
                    <a:pt x="963" y="476"/>
                  </a:lnTo>
                  <a:lnTo>
                    <a:pt x="961" y="476"/>
                  </a:lnTo>
                  <a:lnTo>
                    <a:pt x="960" y="476"/>
                  </a:lnTo>
                  <a:lnTo>
                    <a:pt x="959" y="476"/>
                  </a:lnTo>
                  <a:lnTo>
                    <a:pt x="959" y="475"/>
                  </a:lnTo>
                  <a:lnTo>
                    <a:pt x="958" y="475"/>
                  </a:lnTo>
                  <a:lnTo>
                    <a:pt x="957" y="475"/>
                  </a:lnTo>
                  <a:lnTo>
                    <a:pt x="957" y="474"/>
                  </a:lnTo>
                  <a:lnTo>
                    <a:pt x="956" y="474"/>
                  </a:lnTo>
                  <a:lnTo>
                    <a:pt x="955" y="474"/>
                  </a:lnTo>
                  <a:lnTo>
                    <a:pt x="954" y="474"/>
                  </a:lnTo>
                  <a:lnTo>
                    <a:pt x="954" y="473"/>
                  </a:lnTo>
                  <a:lnTo>
                    <a:pt x="953" y="473"/>
                  </a:lnTo>
                  <a:lnTo>
                    <a:pt x="952" y="473"/>
                  </a:lnTo>
                  <a:lnTo>
                    <a:pt x="952" y="472"/>
                  </a:lnTo>
                  <a:lnTo>
                    <a:pt x="951" y="472"/>
                  </a:lnTo>
                  <a:lnTo>
                    <a:pt x="949" y="471"/>
                  </a:lnTo>
                  <a:lnTo>
                    <a:pt x="948" y="471"/>
                  </a:lnTo>
                  <a:lnTo>
                    <a:pt x="947" y="470"/>
                  </a:lnTo>
                  <a:lnTo>
                    <a:pt x="946" y="470"/>
                  </a:lnTo>
                  <a:lnTo>
                    <a:pt x="945" y="470"/>
                  </a:lnTo>
                  <a:lnTo>
                    <a:pt x="945" y="469"/>
                  </a:lnTo>
                  <a:lnTo>
                    <a:pt x="944" y="469"/>
                  </a:lnTo>
                  <a:lnTo>
                    <a:pt x="943" y="469"/>
                  </a:lnTo>
                  <a:lnTo>
                    <a:pt x="943" y="468"/>
                  </a:lnTo>
                  <a:lnTo>
                    <a:pt x="942" y="468"/>
                  </a:lnTo>
                  <a:lnTo>
                    <a:pt x="941" y="468"/>
                  </a:lnTo>
                  <a:lnTo>
                    <a:pt x="940" y="468"/>
                  </a:lnTo>
                  <a:lnTo>
                    <a:pt x="940" y="469"/>
                  </a:lnTo>
                  <a:lnTo>
                    <a:pt x="939" y="469"/>
                  </a:lnTo>
                  <a:lnTo>
                    <a:pt x="938" y="469"/>
                  </a:lnTo>
                  <a:lnTo>
                    <a:pt x="937" y="468"/>
                  </a:lnTo>
                  <a:lnTo>
                    <a:pt x="936" y="468"/>
                  </a:lnTo>
                  <a:lnTo>
                    <a:pt x="935" y="468"/>
                  </a:lnTo>
                  <a:lnTo>
                    <a:pt x="935" y="467"/>
                  </a:lnTo>
                  <a:lnTo>
                    <a:pt x="933" y="467"/>
                  </a:lnTo>
                  <a:lnTo>
                    <a:pt x="933" y="466"/>
                  </a:lnTo>
                  <a:lnTo>
                    <a:pt x="932" y="466"/>
                  </a:lnTo>
                  <a:lnTo>
                    <a:pt x="931" y="466"/>
                  </a:lnTo>
                  <a:lnTo>
                    <a:pt x="931" y="465"/>
                  </a:lnTo>
                  <a:lnTo>
                    <a:pt x="930" y="465"/>
                  </a:lnTo>
                  <a:lnTo>
                    <a:pt x="929" y="464"/>
                  </a:lnTo>
                  <a:lnTo>
                    <a:pt x="928" y="464"/>
                  </a:lnTo>
                  <a:lnTo>
                    <a:pt x="928" y="463"/>
                  </a:lnTo>
                  <a:lnTo>
                    <a:pt x="927" y="463"/>
                  </a:lnTo>
                  <a:lnTo>
                    <a:pt x="927" y="462"/>
                  </a:lnTo>
                  <a:lnTo>
                    <a:pt x="926" y="462"/>
                  </a:lnTo>
                  <a:lnTo>
                    <a:pt x="926" y="461"/>
                  </a:lnTo>
                  <a:lnTo>
                    <a:pt x="925" y="461"/>
                  </a:lnTo>
                  <a:lnTo>
                    <a:pt x="924" y="460"/>
                  </a:lnTo>
                  <a:lnTo>
                    <a:pt x="923" y="459"/>
                  </a:lnTo>
                  <a:lnTo>
                    <a:pt x="922" y="459"/>
                  </a:lnTo>
                  <a:lnTo>
                    <a:pt x="922" y="458"/>
                  </a:lnTo>
                  <a:lnTo>
                    <a:pt x="921" y="458"/>
                  </a:lnTo>
                  <a:lnTo>
                    <a:pt x="920" y="458"/>
                  </a:lnTo>
                  <a:lnTo>
                    <a:pt x="920" y="457"/>
                  </a:lnTo>
                  <a:lnTo>
                    <a:pt x="919" y="457"/>
                  </a:lnTo>
                  <a:lnTo>
                    <a:pt x="918" y="457"/>
                  </a:lnTo>
                  <a:lnTo>
                    <a:pt x="917" y="457"/>
                  </a:lnTo>
                  <a:lnTo>
                    <a:pt x="917" y="456"/>
                  </a:lnTo>
                  <a:lnTo>
                    <a:pt x="916" y="456"/>
                  </a:lnTo>
                  <a:lnTo>
                    <a:pt x="915" y="456"/>
                  </a:lnTo>
                  <a:lnTo>
                    <a:pt x="914" y="456"/>
                  </a:lnTo>
                  <a:lnTo>
                    <a:pt x="913" y="456"/>
                  </a:lnTo>
                  <a:lnTo>
                    <a:pt x="912" y="456"/>
                  </a:lnTo>
                  <a:lnTo>
                    <a:pt x="911" y="456"/>
                  </a:lnTo>
                  <a:lnTo>
                    <a:pt x="910" y="456"/>
                  </a:lnTo>
                  <a:lnTo>
                    <a:pt x="908" y="456"/>
                  </a:lnTo>
                  <a:lnTo>
                    <a:pt x="905" y="457"/>
                  </a:lnTo>
                  <a:lnTo>
                    <a:pt x="903" y="458"/>
                  </a:lnTo>
                  <a:lnTo>
                    <a:pt x="900" y="459"/>
                  </a:lnTo>
                  <a:lnTo>
                    <a:pt x="899" y="459"/>
                  </a:lnTo>
                  <a:lnTo>
                    <a:pt x="898" y="460"/>
                  </a:lnTo>
                  <a:lnTo>
                    <a:pt x="896" y="460"/>
                  </a:lnTo>
                  <a:lnTo>
                    <a:pt x="896" y="461"/>
                  </a:lnTo>
                  <a:lnTo>
                    <a:pt x="896" y="469"/>
                  </a:lnTo>
                  <a:lnTo>
                    <a:pt x="896" y="471"/>
                  </a:lnTo>
                  <a:lnTo>
                    <a:pt x="896" y="474"/>
                  </a:lnTo>
                  <a:lnTo>
                    <a:pt x="896" y="482"/>
                  </a:lnTo>
                  <a:lnTo>
                    <a:pt x="896" y="484"/>
                  </a:lnTo>
                  <a:lnTo>
                    <a:pt x="896" y="487"/>
                  </a:lnTo>
                  <a:lnTo>
                    <a:pt x="896" y="489"/>
                  </a:lnTo>
                  <a:lnTo>
                    <a:pt x="896" y="490"/>
                  </a:lnTo>
                  <a:lnTo>
                    <a:pt x="896" y="491"/>
                  </a:lnTo>
                  <a:lnTo>
                    <a:pt x="896" y="492"/>
                  </a:lnTo>
                  <a:lnTo>
                    <a:pt x="896" y="493"/>
                  </a:lnTo>
                  <a:lnTo>
                    <a:pt x="896" y="494"/>
                  </a:lnTo>
                  <a:lnTo>
                    <a:pt x="896" y="495"/>
                  </a:lnTo>
                  <a:lnTo>
                    <a:pt x="896" y="496"/>
                  </a:lnTo>
                  <a:lnTo>
                    <a:pt x="896" y="497"/>
                  </a:lnTo>
                  <a:lnTo>
                    <a:pt x="896" y="498"/>
                  </a:lnTo>
                  <a:lnTo>
                    <a:pt x="896" y="499"/>
                  </a:lnTo>
                  <a:lnTo>
                    <a:pt x="896" y="500"/>
                  </a:lnTo>
                  <a:lnTo>
                    <a:pt x="896" y="502"/>
                  </a:lnTo>
                  <a:lnTo>
                    <a:pt x="896" y="503"/>
                  </a:lnTo>
                  <a:lnTo>
                    <a:pt x="896" y="504"/>
                  </a:lnTo>
                  <a:lnTo>
                    <a:pt x="896" y="505"/>
                  </a:lnTo>
                  <a:lnTo>
                    <a:pt x="896" y="513"/>
                  </a:lnTo>
                  <a:lnTo>
                    <a:pt x="896" y="514"/>
                  </a:lnTo>
                  <a:lnTo>
                    <a:pt x="896" y="515"/>
                  </a:lnTo>
                  <a:lnTo>
                    <a:pt x="896" y="517"/>
                  </a:lnTo>
                  <a:lnTo>
                    <a:pt x="896" y="519"/>
                  </a:lnTo>
                  <a:lnTo>
                    <a:pt x="896" y="520"/>
                  </a:lnTo>
                  <a:lnTo>
                    <a:pt x="896" y="521"/>
                  </a:lnTo>
                  <a:lnTo>
                    <a:pt x="896" y="522"/>
                  </a:lnTo>
                  <a:lnTo>
                    <a:pt x="897" y="523"/>
                  </a:lnTo>
                  <a:lnTo>
                    <a:pt x="897" y="524"/>
                  </a:lnTo>
                  <a:lnTo>
                    <a:pt x="897" y="526"/>
                  </a:lnTo>
                  <a:lnTo>
                    <a:pt x="897" y="527"/>
                  </a:lnTo>
                  <a:lnTo>
                    <a:pt x="897" y="529"/>
                  </a:lnTo>
                  <a:lnTo>
                    <a:pt x="897" y="530"/>
                  </a:lnTo>
                  <a:lnTo>
                    <a:pt x="897" y="531"/>
                  </a:lnTo>
                  <a:lnTo>
                    <a:pt x="897" y="533"/>
                  </a:lnTo>
                  <a:lnTo>
                    <a:pt x="897" y="534"/>
                  </a:lnTo>
                  <a:lnTo>
                    <a:pt x="897" y="538"/>
                  </a:lnTo>
                  <a:lnTo>
                    <a:pt x="897" y="539"/>
                  </a:lnTo>
                  <a:lnTo>
                    <a:pt x="897" y="540"/>
                  </a:lnTo>
                  <a:lnTo>
                    <a:pt x="897" y="542"/>
                  </a:lnTo>
                  <a:lnTo>
                    <a:pt x="897" y="543"/>
                  </a:lnTo>
                  <a:lnTo>
                    <a:pt x="897" y="545"/>
                  </a:lnTo>
                  <a:lnTo>
                    <a:pt x="897" y="546"/>
                  </a:lnTo>
                  <a:lnTo>
                    <a:pt x="897" y="548"/>
                  </a:lnTo>
                  <a:lnTo>
                    <a:pt x="897" y="549"/>
                  </a:lnTo>
                  <a:lnTo>
                    <a:pt x="897" y="550"/>
                  </a:lnTo>
                  <a:lnTo>
                    <a:pt x="897" y="551"/>
                  </a:lnTo>
                  <a:lnTo>
                    <a:pt x="897" y="552"/>
                  </a:lnTo>
                  <a:lnTo>
                    <a:pt x="897" y="555"/>
                  </a:lnTo>
                  <a:lnTo>
                    <a:pt x="897" y="556"/>
                  </a:lnTo>
                  <a:lnTo>
                    <a:pt x="897" y="557"/>
                  </a:lnTo>
                  <a:lnTo>
                    <a:pt x="897" y="558"/>
                  </a:lnTo>
                  <a:lnTo>
                    <a:pt x="897" y="559"/>
                  </a:lnTo>
                  <a:lnTo>
                    <a:pt x="897" y="560"/>
                  </a:lnTo>
                  <a:lnTo>
                    <a:pt x="897" y="561"/>
                  </a:lnTo>
                  <a:lnTo>
                    <a:pt x="897" y="562"/>
                  </a:lnTo>
                  <a:lnTo>
                    <a:pt x="897" y="563"/>
                  </a:lnTo>
                  <a:lnTo>
                    <a:pt x="897" y="565"/>
                  </a:lnTo>
                  <a:lnTo>
                    <a:pt x="897" y="567"/>
                  </a:lnTo>
                  <a:lnTo>
                    <a:pt x="897" y="568"/>
                  </a:lnTo>
                  <a:lnTo>
                    <a:pt x="897" y="569"/>
                  </a:lnTo>
                  <a:lnTo>
                    <a:pt x="897" y="570"/>
                  </a:lnTo>
                  <a:lnTo>
                    <a:pt x="897" y="571"/>
                  </a:lnTo>
                  <a:lnTo>
                    <a:pt x="897" y="572"/>
                  </a:lnTo>
                  <a:lnTo>
                    <a:pt x="897" y="573"/>
                  </a:lnTo>
                  <a:lnTo>
                    <a:pt x="897" y="574"/>
                  </a:lnTo>
                  <a:lnTo>
                    <a:pt x="897" y="576"/>
                  </a:lnTo>
                  <a:lnTo>
                    <a:pt x="897" y="577"/>
                  </a:lnTo>
                  <a:lnTo>
                    <a:pt x="897" y="579"/>
                  </a:lnTo>
                  <a:lnTo>
                    <a:pt x="897" y="580"/>
                  </a:lnTo>
                  <a:lnTo>
                    <a:pt x="897" y="581"/>
                  </a:lnTo>
                  <a:lnTo>
                    <a:pt x="897" y="583"/>
                  </a:lnTo>
                  <a:lnTo>
                    <a:pt x="897" y="584"/>
                  </a:lnTo>
                  <a:lnTo>
                    <a:pt x="897" y="585"/>
                  </a:lnTo>
                  <a:lnTo>
                    <a:pt x="897" y="588"/>
                  </a:lnTo>
                  <a:lnTo>
                    <a:pt x="897" y="590"/>
                  </a:lnTo>
                  <a:lnTo>
                    <a:pt x="897" y="594"/>
                  </a:lnTo>
                  <a:lnTo>
                    <a:pt x="896" y="600"/>
                  </a:lnTo>
                  <a:lnTo>
                    <a:pt x="896" y="603"/>
                  </a:lnTo>
                  <a:lnTo>
                    <a:pt x="896" y="606"/>
                  </a:lnTo>
                  <a:lnTo>
                    <a:pt x="896" y="607"/>
                  </a:lnTo>
                  <a:lnTo>
                    <a:pt x="896" y="608"/>
                  </a:lnTo>
                  <a:lnTo>
                    <a:pt x="896" y="610"/>
                  </a:lnTo>
                  <a:lnTo>
                    <a:pt x="896" y="616"/>
                  </a:lnTo>
                  <a:lnTo>
                    <a:pt x="896" y="617"/>
                  </a:lnTo>
                  <a:lnTo>
                    <a:pt x="896" y="619"/>
                  </a:lnTo>
                  <a:lnTo>
                    <a:pt x="896" y="623"/>
                  </a:lnTo>
                  <a:lnTo>
                    <a:pt x="896" y="624"/>
                  </a:lnTo>
                  <a:lnTo>
                    <a:pt x="896" y="626"/>
                  </a:lnTo>
                  <a:lnTo>
                    <a:pt x="896" y="634"/>
                  </a:lnTo>
                  <a:lnTo>
                    <a:pt x="896" y="637"/>
                  </a:lnTo>
                  <a:lnTo>
                    <a:pt x="896" y="638"/>
                  </a:lnTo>
                  <a:lnTo>
                    <a:pt x="896" y="639"/>
                  </a:lnTo>
                  <a:lnTo>
                    <a:pt x="896" y="640"/>
                  </a:lnTo>
                  <a:lnTo>
                    <a:pt x="896" y="641"/>
                  </a:lnTo>
                  <a:lnTo>
                    <a:pt x="896" y="642"/>
                  </a:lnTo>
                  <a:lnTo>
                    <a:pt x="896" y="643"/>
                  </a:lnTo>
                  <a:lnTo>
                    <a:pt x="896" y="644"/>
                  </a:lnTo>
                  <a:lnTo>
                    <a:pt x="895" y="645"/>
                  </a:lnTo>
                  <a:lnTo>
                    <a:pt x="895" y="646"/>
                  </a:lnTo>
                  <a:lnTo>
                    <a:pt x="895" y="647"/>
                  </a:lnTo>
                  <a:lnTo>
                    <a:pt x="895" y="648"/>
                  </a:lnTo>
                  <a:lnTo>
                    <a:pt x="895" y="650"/>
                  </a:lnTo>
                  <a:lnTo>
                    <a:pt x="895" y="651"/>
                  </a:lnTo>
                  <a:lnTo>
                    <a:pt x="895" y="652"/>
                  </a:lnTo>
                  <a:lnTo>
                    <a:pt x="895" y="653"/>
                  </a:lnTo>
                  <a:lnTo>
                    <a:pt x="895" y="654"/>
                  </a:lnTo>
                  <a:lnTo>
                    <a:pt x="895" y="655"/>
                  </a:lnTo>
                  <a:lnTo>
                    <a:pt x="895" y="658"/>
                  </a:lnTo>
                  <a:lnTo>
                    <a:pt x="895" y="659"/>
                  </a:lnTo>
                  <a:lnTo>
                    <a:pt x="895" y="660"/>
                  </a:lnTo>
                  <a:lnTo>
                    <a:pt x="895" y="662"/>
                  </a:lnTo>
                  <a:lnTo>
                    <a:pt x="895" y="667"/>
                  </a:lnTo>
                  <a:lnTo>
                    <a:pt x="895" y="669"/>
                  </a:lnTo>
                  <a:lnTo>
                    <a:pt x="896" y="669"/>
                  </a:lnTo>
                  <a:lnTo>
                    <a:pt x="897" y="669"/>
                  </a:lnTo>
                  <a:lnTo>
                    <a:pt x="898" y="669"/>
                  </a:lnTo>
                  <a:lnTo>
                    <a:pt x="898" y="670"/>
                  </a:lnTo>
                  <a:lnTo>
                    <a:pt x="898" y="673"/>
                  </a:lnTo>
                  <a:lnTo>
                    <a:pt x="898" y="679"/>
                  </a:lnTo>
                  <a:lnTo>
                    <a:pt x="898" y="680"/>
                  </a:lnTo>
                  <a:lnTo>
                    <a:pt x="898" y="683"/>
                  </a:lnTo>
                  <a:lnTo>
                    <a:pt x="898" y="687"/>
                  </a:lnTo>
                  <a:lnTo>
                    <a:pt x="898" y="688"/>
                  </a:lnTo>
                  <a:lnTo>
                    <a:pt x="898" y="689"/>
                  </a:lnTo>
                  <a:lnTo>
                    <a:pt x="898" y="691"/>
                  </a:lnTo>
                  <a:lnTo>
                    <a:pt x="898" y="694"/>
                  </a:lnTo>
                  <a:lnTo>
                    <a:pt x="898" y="695"/>
                  </a:lnTo>
                  <a:lnTo>
                    <a:pt x="898" y="697"/>
                  </a:lnTo>
                  <a:lnTo>
                    <a:pt x="898" y="699"/>
                  </a:lnTo>
                  <a:lnTo>
                    <a:pt x="898" y="703"/>
                  </a:lnTo>
                  <a:lnTo>
                    <a:pt x="898" y="707"/>
                  </a:lnTo>
                  <a:lnTo>
                    <a:pt x="898" y="710"/>
                  </a:lnTo>
                  <a:lnTo>
                    <a:pt x="898" y="711"/>
                  </a:lnTo>
                  <a:lnTo>
                    <a:pt x="898" y="713"/>
                  </a:lnTo>
                  <a:lnTo>
                    <a:pt x="898" y="714"/>
                  </a:lnTo>
                  <a:lnTo>
                    <a:pt x="898" y="717"/>
                  </a:lnTo>
                  <a:lnTo>
                    <a:pt x="898" y="727"/>
                  </a:lnTo>
                  <a:lnTo>
                    <a:pt x="898" y="731"/>
                  </a:lnTo>
                  <a:lnTo>
                    <a:pt x="898" y="732"/>
                  </a:lnTo>
                  <a:lnTo>
                    <a:pt x="898" y="735"/>
                  </a:lnTo>
                  <a:lnTo>
                    <a:pt x="898" y="736"/>
                  </a:lnTo>
                  <a:lnTo>
                    <a:pt x="898" y="739"/>
                  </a:lnTo>
                  <a:lnTo>
                    <a:pt x="898" y="740"/>
                  </a:lnTo>
                  <a:lnTo>
                    <a:pt x="898" y="741"/>
                  </a:lnTo>
                  <a:lnTo>
                    <a:pt x="898" y="742"/>
                  </a:lnTo>
                  <a:lnTo>
                    <a:pt x="898" y="745"/>
                  </a:lnTo>
                  <a:lnTo>
                    <a:pt x="898" y="746"/>
                  </a:lnTo>
                  <a:lnTo>
                    <a:pt x="898" y="747"/>
                  </a:lnTo>
                  <a:lnTo>
                    <a:pt x="898" y="749"/>
                  </a:lnTo>
                  <a:lnTo>
                    <a:pt x="898" y="750"/>
                  </a:lnTo>
                  <a:lnTo>
                    <a:pt x="898" y="751"/>
                  </a:lnTo>
                  <a:lnTo>
                    <a:pt x="898" y="752"/>
                  </a:lnTo>
                  <a:lnTo>
                    <a:pt x="898" y="754"/>
                  </a:lnTo>
                  <a:lnTo>
                    <a:pt x="898" y="757"/>
                  </a:lnTo>
                  <a:lnTo>
                    <a:pt x="898" y="758"/>
                  </a:lnTo>
                  <a:lnTo>
                    <a:pt x="898" y="759"/>
                  </a:lnTo>
                  <a:lnTo>
                    <a:pt x="898" y="763"/>
                  </a:lnTo>
                  <a:lnTo>
                    <a:pt x="898" y="764"/>
                  </a:lnTo>
                  <a:lnTo>
                    <a:pt x="898" y="765"/>
                  </a:lnTo>
                  <a:lnTo>
                    <a:pt x="898" y="767"/>
                  </a:lnTo>
                  <a:lnTo>
                    <a:pt x="898" y="768"/>
                  </a:lnTo>
                  <a:lnTo>
                    <a:pt x="898" y="769"/>
                  </a:lnTo>
                  <a:lnTo>
                    <a:pt x="898" y="772"/>
                  </a:lnTo>
                  <a:lnTo>
                    <a:pt x="898" y="773"/>
                  </a:lnTo>
                  <a:lnTo>
                    <a:pt x="898" y="775"/>
                  </a:lnTo>
                  <a:lnTo>
                    <a:pt x="898" y="781"/>
                  </a:lnTo>
                  <a:lnTo>
                    <a:pt x="898" y="783"/>
                  </a:lnTo>
                  <a:lnTo>
                    <a:pt x="898" y="784"/>
                  </a:lnTo>
                  <a:lnTo>
                    <a:pt x="898" y="785"/>
                  </a:lnTo>
                  <a:lnTo>
                    <a:pt x="898" y="786"/>
                  </a:lnTo>
                  <a:lnTo>
                    <a:pt x="898" y="787"/>
                  </a:lnTo>
                  <a:lnTo>
                    <a:pt x="898" y="788"/>
                  </a:lnTo>
                  <a:lnTo>
                    <a:pt x="898" y="791"/>
                  </a:lnTo>
                  <a:lnTo>
                    <a:pt x="898" y="792"/>
                  </a:lnTo>
                  <a:lnTo>
                    <a:pt x="898" y="793"/>
                  </a:lnTo>
                  <a:lnTo>
                    <a:pt x="898" y="794"/>
                  </a:lnTo>
                  <a:lnTo>
                    <a:pt x="898" y="795"/>
                  </a:lnTo>
                  <a:lnTo>
                    <a:pt x="898" y="798"/>
                  </a:lnTo>
                  <a:lnTo>
                    <a:pt x="898" y="799"/>
                  </a:lnTo>
                  <a:lnTo>
                    <a:pt x="898" y="800"/>
                  </a:lnTo>
                  <a:lnTo>
                    <a:pt x="898" y="801"/>
                  </a:lnTo>
                  <a:lnTo>
                    <a:pt x="898" y="803"/>
                  </a:lnTo>
                  <a:lnTo>
                    <a:pt x="898" y="804"/>
                  </a:lnTo>
                  <a:lnTo>
                    <a:pt x="898" y="805"/>
                  </a:lnTo>
                  <a:lnTo>
                    <a:pt x="898" y="807"/>
                  </a:lnTo>
                  <a:lnTo>
                    <a:pt x="898" y="808"/>
                  </a:lnTo>
                  <a:lnTo>
                    <a:pt x="898" y="809"/>
                  </a:lnTo>
                  <a:lnTo>
                    <a:pt x="898" y="811"/>
                  </a:lnTo>
                  <a:lnTo>
                    <a:pt x="898" y="816"/>
                  </a:lnTo>
                  <a:lnTo>
                    <a:pt x="898" y="817"/>
                  </a:lnTo>
                  <a:lnTo>
                    <a:pt x="898" y="819"/>
                  </a:lnTo>
                  <a:lnTo>
                    <a:pt x="897" y="819"/>
                  </a:lnTo>
                  <a:lnTo>
                    <a:pt x="897" y="820"/>
                  </a:lnTo>
                  <a:lnTo>
                    <a:pt x="897" y="821"/>
                  </a:lnTo>
                  <a:lnTo>
                    <a:pt x="897" y="822"/>
                  </a:lnTo>
                  <a:lnTo>
                    <a:pt x="897" y="823"/>
                  </a:lnTo>
                  <a:lnTo>
                    <a:pt x="897" y="824"/>
                  </a:lnTo>
                  <a:lnTo>
                    <a:pt x="897" y="825"/>
                  </a:lnTo>
                  <a:lnTo>
                    <a:pt x="897" y="826"/>
                  </a:lnTo>
                  <a:lnTo>
                    <a:pt x="897" y="830"/>
                  </a:lnTo>
                  <a:lnTo>
                    <a:pt x="897" y="831"/>
                  </a:lnTo>
                  <a:lnTo>
                    <a:pt x="897" y="832"/>
                  </a:lnTo>
                  <a:lnTo>
                    <a:pt x="897" y="833"/>
                  </a:lnTo>
                  <a:lnTo>
                    <a:pt x="897" y="834"/>
                  </a:lnTo>
                  <a:lnTo>
                    <a:pt x="897" y="838"/>
                  </a:lnTo>
                  <a:lnTo>
                    <a:pt x="897" y="840"/>
                  </a:lnTo>
                  <a:lnTo>
                    <a:pt x="897" y="845"/>
                  </a:lnTo>
                  <a:lnTo>
                    <a:pt x="897" y="848"/>
                  </a:lnTo>
                  <a:lnTo>
                    <a:pt x="897" y="849"/>
                  </a:lnTo>
                  <a:lnTo>
                    <a:pt x="897" y="850"/>
                  </a:lnTo>
                  <a:lnTo>
                    <a:pt x="897" y="851"/>
                  </a:lnTo>
                  <a:lnTo>
                    <a:pt x="897" y="852"/>
                  </a:lnTo>
                  <a:lnTo>
                    <a:pt x="897" y="856"/>
                  </a:lnTo>
                  <a:lnTo>
                    <a:pt x="897" y="857"/>
                  </a:lnTo>
                  <a:lnTo>
                    <a:pt x="897" y="858"/>
                  </a:lnTo>
                  <a:lnTo>
                    <a:pt x="897" y="859"/>
                  </a:lnTo>
                  <a:lnTo>
                    <a:pt x="897" y="860"/>
                  </a:lnTo>
                  <a:lnTo>
                    <a:pt x="897" y="864"/>
                  </a:lnTo>
                  <a:lnTo>
                    <a:pt x="897" y="869"/>
                  </a:lnTo>
                  <a:lnTo>
                    <a:pt x="897" y="870"/>
                  </a:lnTo>
                  <a:lnTo>
                    <a:pt x="897" y="873"/>
                  </a:lnTo>
                  <a:lnTo>
                    <a:pt x="897" y="880"/>
                  </a:lnTo>
                  <a:lnTo>
                    <a:pt x="897" y="881"/>
                  </a:lnTo>
                  <a:lnTo>
                    <a:pt x="897" y="883"/>
                  </a:lnTo>
                  <a:lnTo>
                    <a:pt x="897" y="886"/>
                  </a:lnTo>
                  <a:lnTo>
                    <a:pt x="897" y="889"/>
                  </a:lnTo>
                  <a:lnTo>
                    <a:pt x="897" y="891"/>
                  </a:lnTo>
                  <a:lnTo>
                    <a:pt x="897" y="893"/>
                  </a:lnTo>
                  <a:lnTo>
                    <a:pt x="897" y="895"/>
                  </a:lnTo>
                  <a:lnTo>
                    <a:pt x="897" y="898"/>
                  </a:lnTo>
                  <a:lnTo>
                    <a:pt x="897" y="901"/>
                  </a:lnTo>
                  <a:lnTo>
                    <a:pt x="897" y="907"/>
                  </a:lnTo>
                  <a:lnTo>
                    <a:pt x="896" y="907"/>
                  </a:lnTo>
                  <a:lnTo>
                    <a:pt x="896" y="909"/>
                  </a:lnTo>
                  <a:lnTo>
                    <a:pt x="896" y="911"/>
                  </a:lnTo>
                  <a:lnTo>
                    <a:pt x="896" y="912"/>
                  </a:lnTo>
                  <a:lnTo>
                    <a:pt x="896" y="914"/>
                  </a:lnTo>
                  <a:lnTo>
                    <a:pt x="896" y="917"/>
                  </a:lnTo>
                  <a:lnTo>
                    <a:pt x="896" y="920"/>
                  </a:lnTo>
                  <a:lnTo>
                    <a:pt x="896" y="922"/>
                  </a:lnTo>
                  <a:lnTo>
                    <a:pt x="896" y="925"/>
                  </a:lnTo>
                  <a:lnTo>
                    <a:pt x="896" y="927"/>
                  </a:lnTo>
                  <a:lnTo>
                    <a:pt x="896" y="929"/>
                  </a:lnTo>
                  <a:lnTo>
                    <a:pt x="896" y="930"/>
                  </a:lnTo>
                  <a:lnTo>
                    <a:pt x="896" y="933"/>
                  </a:lnTo>
                  <a:lnTo>
                    <a:pt x="896" y="940"/>
                  </a:lnTo>
                  <a:lnTo>
                    <a:pt x="896" y="941"/>
                  </a:lnTo>
                  <a:lnTo>
                    <a:pt x="896" y="942"/>
                  </a:lnTo>
                  <a:lnTo>
                    <a:pt x="896" y="945"/>
                  </a:lnTo>
                  <a:lnTo>
                    <a:pt x="896" y="946"/>
                  </a:lnTo>
                  <a:lnTo>
                    <a:pt x="896" y="947"/>
                  </a:lnTo>
                  <a:lnTo>
                    <a:pt x="896" y="949"/>
                  </a:lnTo>
                  <a:lnTo>
                    <a:pt x="896" y="952"/>
                  </a:lnTo>
                  <a:lnTo>
                    <a:pt x="896" y="957"/>
                  </a:lnTo>
                  <a:lnTo>
                    <a:pt x="896" y="961"/>
                  </a:lnTo>
                  <a:lnTo>
                    <a:pt x="896" y="963"/>
                  </a:lnTo>
                  <a:lnTo>
                    <a:pt x="896" y="965"/>
                  </a:lnTo>
                  <a:lnTo>
                    <a:pt x="896" y="969"/>
                  </a:lnTo>
                  <a:lnTo>
                    <a:pt x="896" y="971"/>
                  </a:lnTo>
                  <a:lnTo>
                    <a:pt x="896" y="973"/>
                  </a:lnTo>
                  <a:lnTo>
                    <a:pt x="896" y="974"/>
                  </a:lnTo>
                  <a:lnTo>
                    <a:pt x="895" y="974"/>
                  </a:lnTo>
                  <a:lnTo>
                    <a:pt x="895" y="975"/>
                  </a:lnTo>
                  <a:lnTo>
                    <a:pt x="895" y="976"/>
                  </a:lnTo>
                  <a:lnTo>
                    <a:pt x="895" y="977"/>
                  </a:lnTo>
                  <a:lnTo>
                    <a:pt x="895" y="979"/>
                  </a:lnTo>
                  <a:lnTo>
                    <a:pt x="890" y="979"/>
                  </a:lnTo>
                  <a:lnTo>
                    <a:pt x="889" y="979"/>
                  </a:lnTo>
                  <a:lnTo>
                    <a:pt x="885" y="979"/>
                  </a:lnTo>
                  <a:lnTo>
                    <a:pt x="884" y="979"/>
                  </a:lnTo>
                  <a:lnTo>
                    <a:pt x="883" y="979"/>
                  </a:lnTo>
                  <a:lnTo>
                    <a:pt x="882" y="979"/>
                  </a:lnTo>
                  <a:lnTo>
                    <a:pt x="881" y="979"/>
                  </a:lnTo>
                  <a:lnTo>
                    <a:pt x="876" y="979"/>
                  </a:lnTo>
                  <a:lnTo>
                    <a:pt x="875" y="979"/>
                  </a:lnTo>
                  <a:lnTo>
                    <a:pt x="874" y="979"/>
                  </a:lnTo>
                  <a:lnTo>
                    <a:pt x="872" y="978"/>
                  </a:lnTo>
                  <a:lnTo>
                    <a:pt x="871" y="978"/>
                  </a:lnTo>
                  <a:lnTo>
                    <a:pt x="866" y="978"/>
                  </a:lnTo>
                  <a:lnTo>
                    <a:pt x="861" y="978"/>
                  </a:lnTo>
                  <a:lnTo>
                    <a:pt x="859" y="978"/>
                  </a:lnTo>
                  <a:lnTo>
                    <a:pt x="856" y="979"/>
                  </a:lnTo>
                  <a:lnTo>
                    <a:pt x="855" y="979"/>
                  </a:lnTo>
                  <a:lnTo>
                    <a:pt x="854" y="979"/>
                  </a:lnTo>
                  <a:lnTo>
                    <a:pt x="840" y="978"/>
                  </a:lnTo>
                  <a:lnTo>
                    <a:pt x="836" y="978"/>
                  </a:lnTo>
                  <a:lnTo>
                    <a:pt x="835" y="978"/>
                  </a:lnTo>
                  <a:lnTo>
                    <a:pt x="834" y="978"/>
                  </a:lnTo>
                  <a:lnTo>
                    <a:pt x="833" y="978"/>
                  </a:lnTo>
                  <a:lnTo>
                    <a:pt x="831" y="978"/>
                  </a:lnTo>
                  <a:lnTo>
                    <a:pt x="830" y="978"/>
                  </a:lnTo>
                  <a:lnTo>
                    <a:pt x="823" y="978"/>
                  </a:lnTo>
                  <a:lnTo>
                    <a:pt x="821" y="978"/>
                  </a:lnTo>
                  <a:lnTo>
                    <a:pt x="818" y="978"/>
                  </a:lnTo>
                  <a:lnTo>
                    <a:pt x="817" y="978"/>
                  </a:lnTo>
                  <a:lnTo>
                    <a:pt x="815" y="978"/>
                  </a:lnTo>
                  <a:lnTo>
                    <a:pt x="812" y="978"/>
                  </a:lnTo>
                  <a:lnTo>
                    <a:pt x="811" y="978"/>
                  </a:lnTo>
                  <a:lnTo>
                    <a:pt x="810" y="978"/>
                  </a:lnTo>
                  <a:lnTo>
                    <a:pt x="809" y="978"/>
                  </a:lnTo>
                  <a:lnTo>
                    <a:pt x="808" y="978"/>
                  </a:lnTo>
                  <a:lnTo>
                    <a:pt x="807" y="978"/>
                  </a:lnTo>
                  <a:lnTo>
                    <a:pt x="806" y="978"/>
                  </a:lnTo>
                  <a:lnTo>
                    <a:pt x="805" y="978"/>
                  </a:lnTo>
                  <a:lnTo>
                    <a:pt x="801" y="978"/>
                  </a:lnTo>
                  <a:lnTo>
                    <a:pt x="800" y="978"/>
                  </a:lnTo>
                  <a:lnTo>
                    <a:pt x="798" y="978"/>
                  </a:lnTo>
                  <a:lnTo>
                    <a:pt x="797" y="978"/>
                  </a:lnTo>
                  <a:lnTo>
                    <a:pt x="796" y="978"/>
                  </a:lnTo>
                  <a:lnTo>
                    <a:pt x="792" y="978"/>
                  </a:lnTo>
                  <a:lnTo>
                    <a:pt x="791" y="978"/>
                  </a:lnTo>
                  <a:lnTo>
                    <a:pt x="790" y="978"/>
                  </a:lnTo>
                  <a:lnTo>
                    <a:pt x="789" y="978"/>
                  </a:lnTo>
                  <a:lnTo>
                    <a:pt x="786" y="978"/>
                  </a:lnTo>
                  <a:lnTo>
                    <a:pt x="778" y="978"/>
                  </a:lnTo>
                  <a:lnTo>
                    <a:pt x="775" y="978"/>
                  </a:lnTo>
                  <a:lnTo>
                    <a:pt x="774" y="978"/>
                  </a:lnTo>
                  <a:lnTo>
                    <a:pt x="772" y="978"/>
                  </a:lnTo>
                  <a:lnTo>
                    <a:pt x="771" y="978"/>
                  </a:lnTo>
                  <a:lnTo>
                    <a:pt x="770" y="978"/>
                  </a:lnTo>
                  <a:lnTo>
                    <a:pt x="768" y="978"/>
                  </a:lnTo>
                  <a:lnTo>
                    <a:pt x="767" y="978"/>
                  </a:lnTo>
                  <a:lnTo>
                    <a:pt x="766" y="978"/>
                  </a:lnTo>
                  <a:lnTo>
                    <a:pt x="763" y="978"/>
                  </a:lnTo>
                  <a:lnTo>
                    <a:pt x="758" y="978"/>
                  </a:lnTo>
                  <a:lnTo>
                    <a:pt x="756" y="978"/>
                  </a:lnTo>
                  <a:lnTo>
                    <a:pt x="743" y="978"/>
                  </a:lnTo>
                  <a:lnTo>
                    <a:pt x="742" y="978"/>
                  </a:lnTo>
                  <a:lnTo>
                    <a:pt x="741" y="978"/>
                  </a:lnTo>
                  <a:lnTo>
                    <a:pt x="739" y="978"/>
                  </a:lnTo>
                  <a:lnTo>
                    <a:pt x="738" y="978"/>
                  </a:lnTo>
                  <a:lnTo>
                    <a:pt x="736" y="978"/>
                  </a:lnTo>
                  <a:lnTo>
                    <a:pt x="735" y="978"/>
                  </a:lnTo>
                  <a:lnTo>
                    <a:pt x="734" y="978"/>
                  </a:lnTo>
                  <a:lnTo>
                    <a:pt x="733" y="978"/>
                  </a:lnTo>
                  <a:lnTo>
                    <a:pt x="732" y="978"/>
                  </a:lnTo>
                  <a:lnTo>
                    <a:pt x="731" y="978"/>
                  </a:lnTo>
                  <a:lnTo>
                    <a:pt x="730" y="978"/>
                  </a:lnTo>
                  <a:lnTo>
                    <a:pt x="729" y="978"/>
                  </a:lnTo>
                  <a:lnTo>
                    <a:pt x="728" y="978"/>
                  </a:lnTo>
                  <a:lnTo>
                    <a:pt x="727" y="978"/>
                  </a:lnTo>
                  <a:lnTo>
                    <a:pt x="726" y="978"/>
                  </a:lnTo>
                  <a:lnTo>
                    <a:pt x="725" y="978"/>
                  </a:lnTo>
                  <a:lnTo>
                    <a:pt x="724" y="978"/>
                  </a:lnTo>
                  <a:lnTo>
                    <a:pt x="719" y="978"/>
                  </a:lnTo>
                  <a:lnTo>
                    <a:pt x="717" y="978"/>
                  </a:lnTo>
                  <a:lnTo>
                    <a:pt x="716" y="978"/>
                  </a:lnTo>
                  <a:lnTo>
                    <a:pt x="715" y="977"/>
                  </a:lnTo>
                  <a:lnTo>
                    <a:pt x="712" y="977"/>
                  </a:lnTo>
                  <a:lnTo>
                    <a:pt x="711" y="977"/>
                  </a:lnTo>
                  <a:lnTo>
                    <a:pt x="710" y="977"/>
                  </a:lnTo>
                  <a:lnTo>
                    <a:pt x="702" y="977"/>
                  </a:lnTo>
                  <a:lnTo>
                    <a:pt x="698" y="978"/>
                  </a:lnTo>
                  <a:lnTo>
                    <a:pt x="696" y="979"/>
                  </a:lnTo>
                  <a:lnTo>
                    <a:pt x="695" y="979"/>
                  </a:lnTo>
                  <a:lnTo>
                    <a:pt x="691" y="979"/>
                  </a:lnTo>
                  <a:lnTo>
                    <a:pt x="689" y="980"/>
                  </a:lnTo>
                  <a:lnTo>
                    <a:pt x="684" y="981"/>
                  </a:lnTo>
                  <a:lnTo>
                    <a:pt x="683" y="981"/>
                  </a:lnTo>
                  <a:lnTo>
                    <a:pt x="680" y="981"/>
                  </a:lnTo>
                  <a:lnTo>
                    <a:pt x="679" y="981"/>
                  </a:lnTo>
                  <a:lnTo>
                    <a:pt x="678" y="981"/>
                  </a:lnTo>
                  <a:lnTo>
                    <a:pt x="676" y="982"/>
                  </a:lnTo>
                  <a:lnTo>
                    <a:pt x="675" y="982"/>
                  </a:lnTo>
                  <a:lnTo>
                    <a:pt x="674" y="982"/>
                  </a:lnTo>
                  <a:lnTo>
                    <a:pt x="673" y="982"/>
                  </a:lnTo>
                  <a:lnTo>
                    <a:pt x="671" y="983"/>
                  </a:lnTo>
                  <a:lnTo>
                    <a:pt x="669" y="983"/>
                  </a:lnTo>
                  <a:lnTo>
                    <a:pt x="666" y="983"/>
                  </a:lnTo>
                  <a:lnTo>
                    <a:pt x="665" y="984"/>
                  </a:lnTo>
                  <a:lnTo>
                    <a:pt x="664" y="984"/>
                  </a:lnTo>
                  <a:lnTo>
                    <a:pt x="662" y="984"/>
                  </a:lnTo>
                  <a:lnTo>
                    <a:pt x="661" y="984"/>
                  </a:lnTo>
                  <a:lnTo>
                    <a:pt x="660" y="984"/>
                  </a:lnTo>
                  <a:lnTo>
                    <a:pt x="658" y="985"/>
                  </a:lnTo>
                  <a:lnTo>
                    <a:pt x="657" y="985"/>
                  </a:lnTo>
                  <a:lnTo>
                    <a:pt x="656" y="985"/>
                  </a:lnTo>
                  <a:lnTo>
                    <a:pt x="654" y="986"/>
                  </a:lnTo>
                  <a:lnTo>
                    <a:pt x="649" y="986"/>
                  </a:lnTo>
                  <a:lnTo>
                    <a:pt x="648" y="987"/>
                  </a:lnTo>
                  <a:lnTo>
                    <a:pt x="647" y="987"/>
                  </a:lnTo>
                  <a:lnTo>
                    <a:pt x="646" y="987"/>
                  </a:lnTo>
                  <a:lnTo>
                    <a:pt x="644" y="989"/>
                  </a:lnTo>
                  <a:lnTo>
                    <a:pt x="643" y="989"/>
                  </a:lnTo>
                  <a:lnTo>
                    <a:pt x="642" y="989"/>
                  </a:lnTo>
                  <a:lnTo>
                    <a:pt x="641" y="989"/>
                  </a:lnTo>
                  <a:lnTo>
                    <a:pt x="640" y="989"/>
                  </a:lnTo>
                  <a:lnTo>
                    <a:pt x="639" y="990"/>
                  </a:lnTo>
                  <a:lnTo>
                    <a:pt x="638" y="990"/>
                  </a:lnTo>
                  <a:lnTo>
                    <a:pt x="636" y="990"/>
                  </a:lnTo>
                  <a:lnTo>
                    <a:pt x="635" y="990"/>
                  </a:lnTo>
                  <a:lnTo>
                    <a:pt x="634" y="990"/>
                  </a:lnTo>
                  <a:lnTo>
                    <a:pt x="632" y="991"/>
                  </a:lnTo>
                  <a:lnTo>
                    <a:pt x="631" y="991"/>
                  </a:lnTo>
                  <a:lnTo>
                    <a:pt x="630" y="991"/>
                  </a:lnTo>
                  <a:lnTo>
                    <a:pt x="630" y="992"/>
                  </a:lnTo>
                  <a:lnTo>
                    <a:pt x="628" y="992"/>
                  </a:lnTo>
                  <a:lnTo>
                    <a:pt x="627" y="992"/>
                  </a:lnTo>
                  <a:lnTo>
                    <a:pt x="626" y="992"/>
                  </a:lnTo>
                  <a:lnTo>
                    <a:pt x="625" y="992"/>
                  </a:lnTo>
                  <a:lnTo>
                    <a:pt x="623" y="993"/>
                  </a:lnTo>
                  <a:lnTo>
                    <a:pt x="622" y="993"/>
                  </a:lnTo>
                  <a:lnTo>
                    <a:pt x="621" y="993"/>
                  </a:lnTo>
                  <a:lnTo>
                    <a:pt x="620" y="993"/>
                  </a:lnTo>
                  <a:lnTo>
                    <a:pt x="618" y="994"/>
                  </a:lnTo>
                  <a:lnTo>
                    <a:pt x="614" y="994"/>
                  </a:lnTo>
                  <a:lnTo>
                    <a:pt x="611" y="995"/>
                  </a:lnTo>
                  <a:lnTo>
                    <a:pt x="609" y="995"/>
                  </a:lnTo>
                  <a:lnTo>
                    <a:pt x="608" y="996"/>
                  </a:lnTo>
                  <a:lnTo>
                    <a:pt x="607" y="996"/>
                  </a:lnTo>
                  <a:lnTo>
                    <a:pt x="606" y="996"/>
                  </a:lnTo>
                  <a:lnTo>
                    <a:pt x="605" y="996"/>
                  </a:lnTo>
                  <a:lnTo>
                    <a:pt x="604" y="996"/>
                  </a:lnTo>
                  <a:lnTo>
                    <a:pt x="604" y="997"/>
                  </a:lnTo>
                  <a:lnTo>
                    <a:pt x="601" y="997"/>
                  </a:lnTo>
                  <a:lnTo>
                    <a:pt x="598" y="998"/>
                  </a:lnTo>
                  <a:lnTo>
                    <a:pt x="591" y="999"/>
                  </a:lnTo>
                  <a:lnTo>
                    <a:pt x="590" y="999"/>
                  </a:lnTo>
                  <a:lnTo>
                    <a:pt x="587" y="1000"/>
                  </a:lnTo>
                  <a:lnTo>
                    <a:pt x="584" y="1000"/>
                  </a:lnTo>
                  <a:lnTo>
                    <a:pt x="584" y="999"/>
                  </a:lnTo>
                  <a:lnTo>
                    <a:pt x="584" y="998"/>
                  </a:lnTo>
                  <a:lnTo>
                    <a:pt x="584" y="997"/>
                  </a:lnTo>
                  <a:lnTo>
                    <a:pt x="583" y="997"/>
                  </a:lnTo>
                  <a:lnTo>
                    <a:pt x="583" y="996"/>
                  </a:lnTo>
                  <a:lnTo>
                    <a:pt x="582" y="996"/>
                  </a:lnTo>
                  <a:lnTo>
                    <a:pt x="581" y="996"/>
                  </a:lnTo>
                  <a:lnTo>
                    <a:pt x="581" y="995"/>
                  </a:lnTo>
                  <a:lnTo>
                    <a:pt x="580" y="995"/>
                  </a:lnTo>
                  <a:lnTo>
                    <a:pt x="579" y="995"/>
                  </a:lnTo>
                  <a:lnTo>
                    <a:pt x="579" y="994"/>
                  </a:lnTo>
                  <a:lnTo>
                    <a:pt x="578" y="994"/>
                  </a:lnTo>
                  <a:lnTo>
                    <a:pt x="578" y="993"/>
                  </a:lnTo>
                  <a:lnTo>
                    <a:pt x="578" y="992"/>
                  </a:lnTo>
                  <a:lnTo>
                    <a:pt x="579" y="992"/>
                  </a:lnTo>
                  <a:lnTo>
                    <a:pt x="580" y="993"/>
                  </a:lnTo>
                  <a:lnTo>
                    <a:pt x="580" y="992"/>
                  </a:lnTo>
                  <a:lnTo>
                    <a:pt x="580" y="991"/>
                  </a:lnTo>
                  <a:lnTo>
                    <a:pt x="579" y="991"/>
                  </a:lnTo>
                  <a:lnTo>
                    <a:pt x="580" y="990"/>
                  </a:lnTo>
                  <a:lnTo>
                    <a:pt x="580" y="989"/>
                  </a:lnTo>
                  <a:lnTo>
                    <a:pt x="580" y="987"/>
                  </a:lnTo>
                  <a:lnTo>
                    <a:pt x="580" y="986"/>
                  </a:lnTo>
                  <a:lnTo>
                    <a:pt x="580" y="985"/>
                  </a:lnTo>
                  <a:lnTo>
                    <a:pt x="580" y="984"/>
                  </a:lnTo>
                  <a:lnTo>
                    <a:pt x="579" y="984"/>
                  </a:lnTo>
                  <a:lnTo>
                    <a:pt x="578" y="984"/>
                  </a:lnTo>
                  <a:lnTo>
                    <a:pt x="577" y="984"/>
                  </a:lnTo>
                  <a:lnTo>
                    <a:pt x="577" y="983"/>
                  </a:lnTo>
                  <a:lnTo>
                    <a:pt x="577" y="982"/>
                  </a:lnTo>
                  <a:lnTo>
                    <a:pt x="578" y="982"/>
                  </a:lnTo>
                  <a:lnTo>
                    <a:pt x="579" y="982"/>
                  </a:lnTo>
                  <a:lnTo>
                    <a:pt x="580" y="982"/>
                  </a:lnTo>
                  <a:lnTo>
                    <a:pt x="580" y="981"/>
                  </a:lnTo>
                  <a:lnTo>
                    <a:pt x="581" y="981"/>
                  </a:lnTo>
                  <a:lnTo>
                    <a:pt x="582" y="980"/>
                  </a:lnTo>
                  <a:lnTo>
                    <a:pt x="582" y="981"/>
                  </a:lnTo>
                  <a:lnTo>
                    <a:pt x="582" y="980"/>
                  </a:lnTo>
                  <a:lnTo>
                    <a:pt x="582" y="979"/>
                  </a:lnTo>
                  <a:lnTo>
                    <a:pt x="581" y="979"/>
                  </a:lnTo>
                  <a:lnTo>
                    <a:pt x="581" y="978"/>
                  </a:lnTo>
                  <a:lnTo>
                    <a:pt x="580" y="978"/>
                  </a:lnTo>
                  <a:lnTo>
                    <a:pt x="580" y="977"/>
                  </a:lnTo>
                  <a:lnTo>
                    <a:pt x="581" y="977"/>
                  </a:lnTo>
                  <a:lnTo>
                    <a:pt x="581" y="976"/>
                  </a:lnTo>
                  <a:lnTo>
                    <a:pt x="581" y="975"/>
                  </a:lnTo>
                  <a:lnTo>
                    <a:pt x="581" y="974"/>
                  </a:lnTo>
                  <a:lnTo>
                    <a:pt x="582" y="974"/>
                  </a:lnTo>
                  <a:lnTo>
                    <a:pt x="582" y="973"/>
                  </a:lnTo>
                  <a:lnTo>
                    <a:pt x="583" y="972"/>
                  </a:lnTo>
                  <a:lnTo>
                    <a:pt x="584" y="973"/>
                  </a:lnTo>
                  <a:lnTo>
                    <a:pt x="585" y="973"/>
                  </a:lnTo>
                  <a:lnTo>
                    <a:pt x="586" y="973"/>
                  </a:lnTo>
                  <a:lnTo>
                    <a:pt x="586" y="972"/>
                  </a:lnTo>
                  <a:lnTo>
                    <a:pt x="587" y="972"/>
                  </a:lnTo>
                  <a:lnTo>
                    <a:pt x="587" y="971"/>
                  </a:lnTo>
                  <a:lnTo>
                    <a:pt x="587" y="970"/>
                  </a:lnTo>
                  <a:lnTo>
                    <a:pt x="588" y="970"/>
                  </a:lnTo>
                  <a:lnTo>
                    <a:pt x="588" y="969"/>
                  </a:lnTo>
                  <a:lnTo>
                    <a:pt x="589" y="969"/>
                  </a:lnTo>
                  <a:lnTo>
                    <a:pt x="590" y="969"/>
                  </a:lnTo>
                  <a:lnTo>
                    <a:pt x="591" y="969"/>
                  </a:lnTo>
                  <a:lnTo>
                    <a:pt x="591" y="968"/>
                  </a:lnTo>
                  <a:lnTo>
                    <a:pt x="592" y="968"/>
                  </a:lnTo>
                  <a:lnTo>
                    <a:pt x="592" y="967"/>
                  </a:lnTo>
                  <a:lnTo>
                    <a:pt x="593" y="967"/>
                  </a:lnTo>
                  <a:lnTo>
                    <a:pt x="593" y="966"/>
                  </a:lnTo>
                  <a:lnTo>
                    <a:pt x="593" y="965"/>
                  </a:lnTo>
                  <a:lnTo>
                    <a:pt x="594" y="964"/>
                  </a:lnTo>
                  <a:lnTo>
                    <a:pt x="594" y="963"/>
                  </a:lnTo>
                  <a:lnTo>
                    <a:pt x="595" y="963"/>
                  </a:lnTo>
                  <a:lnTo>
                    <a:pt x="595" y="962"/>
                  </a:lnTo>
                  <a:lnTo>
                    <a:pt x="595" y="961"/>
                  </a:lnTo>
                  <a:lnTo>
                    <a:pt x="597" y="961"/>
                  </a:lnTo>
                  <a:lnTo>
                    <a:pt x="598" y="960"/>
                  </a:lnTo>
                  <a:lnTo>
                    <a:pt x="599" y="960"/>
                  </a:lnTo>
                  <a:lnTo>
                    <a:pt x="600" y="960"/>
                  </a:lnTo>
                  <a:lnTo>
                    <a:pt x="599" y="958"/>
                  </a:lnTo>
                  <a:lnTo>
                    <a:pt x="600" y="957"/>
                  </a:lnTo>
                  <a:lnTo>
                    <a:pt x="600" y="956"/>
                  </a:lnTo>
                  <a:lnTo>
                    <a:pt x="600" y="955"/>
                  </a:lnTo>
                  <a:lnTo>
                    <a:pt x="600" y="954"/>
                  </a:lnTo>
                  <a:lnTo>
                    <a:pt x="600" y="953"/>
                  </a:lnTo>
                  <a:lnTo>
                    <a:pt x="600" y="952"/>
                  </a:lnTo>
                  <a:lnTo>
                    <a:pt x="600" y="951"/>
                  </a:lnTo>
                  <a:lnTo>
                    <a:pt x="601" y="951"/>
                  </a:lnTo>
                  <a:lnTo>
                    <a:pt x="601" y="950"/>
                  </a:lnTo>
                  <a:lnTo>
                    <a:pt x="601" y="949"/>
                  </a:lnTo>
                  <a:lnTo>
                    <a:pt x="602" y="949"/>
                  </a:lnTo>
                  <a:lnTo>
                    <a:pt x="602" y="948"/>
                  </a:lnTo>
                  <a:lnTo>
                    <a:pt x="601" y="948"/>
                  </a:lnTo>
                  <a:lnTo>
                    <a:pt x="601" y="947"/>
                  </a:lnTo>
                  <a:lnTo>
                    <a:pt x="600" y="947"/>
                  </a:lnTo>
                  <a:lnTo>
                    <a:pt x="599" y="947"/>
                  </a:lnTo>
                  <a:lnTo>
                    <a:pt x="599" y="946"/>
                  </a:lnTo>
                  <a:lnTo>
                    <a:pt x="599" y="945"/>
                  </a:lnTo>
                  <a:lnTo>
                    <a:pt x="599" y="944"/>
                  </a:lnTo>
                  <a:lnTo>
                    <a:pt x="599" y="943"/>
                  </a:lnTo>
                  <a:lnTo>
                    <a:pt x="598" y="943"/>
                  </a:lnTo>
                  <a:lnTo>
                    <a:pt x="598" y="942"/>
                  </a:lnTo>
                  <a:lnTo>
                    <a:pt x="598" y="941"/>
                  </a:lnTo>
                  <a:lnTo>
                    <a:pt x="597" y="941"/>
                  </a:lnTo>
                  <a:lnTo>
                    <a:pt x="598" y="941"/>
                  </a:lnTo>
                  <a:lnTo>
                    <a:pt x="598" y="940"/>
                  </a:lnTo>
                  <a:lnTo>
                    <a:pt x="597" y="939"/>
                  </a:lnTo>
                  <a:lnTo>
                    <a:pt x="597" y="938"/>
                  </a:lnTo>
                  <a:lnTo>
                    <a:pt x="597" y="937"/>
                  </a:lnTo>
                  <a:lnTo>
                    <a:pt x="595" y="936"/>
                  </a:lnTo>
                  <a:lnTo>
                    <a:pt x="594" y="936"/>
                  </a:lnTo>
                  <a:lnTo>
                    <a:pt x="594" y="935"/>
                  </a:lnTo>
                  <a:lnTo>
                    <a:pt x="593" y="935"/>
                  </a:lnTo>
                  <a:lnTo>
                    <a:pt x="593" y="934"/>
                  </a:lnTo>
                  <a:lnTo>
                    <a:pt x="594" y="934"/>
                  </a:lnTo>
                  <a:lnTo>
                    <a:pt x="594" y="933"/>
                  </a:lnTo>
                  <a:lnTo>
                    <a:pt x="594" y="932"/>
                  </a:lnTo>
                  <a:lnTo>
                    <a:pt x="594" y="930"/>
                  </a:lnTo>
                  <a:lnTo>
                    <a:pt x="594" y="929"/>
                  </a:lnTo>
                  <a:lnTo>
                    <a:pt x="593" y="929"/>
                  </a:lnTo>
                  <a:lnTo>
                    <a:pt x="593" y="928"/>
                  </a:lnTo>
                  <a:lnTo>
                    <a:pt x="592" y="928"/>
                  </a:lnTo>
                  <a:lnTo>
                    <a:pt x="592" y="927"/>
                  </a:lnTo>
                  <a:lnTo>
                    <a:pt x="592" y="926"/>
                  </a:lnTo>
                  <a:lnTo>
                    <a:pt x="591" y="926"/>
                  </a:lnTo>
                  <a:lnTo>
                    <a:pt x="591" y="925"/>
                  </a:lnTo>
                  <a:lnTo>
                    <a:pt x="591" y="924"/>
                  </a:lnTo>
                  <a:lnTo>
                    <a:pt x="591" y="923"/>
                  </a:lnTo>
                  <a:lnTo>
                    <a:pt x="591" y="922"/>
                  </a:lnTo>
                  <a:lnTo>
                    <a:pt x="591" y="921"/>
                  </a:lnTo>
                  <a:lnTo>
                    <a:pt x="591" y="920"/>
                  </a:lnTo>
                  <a:lnTo>
                    <a:pt x="590" y="920"/>
                  </a:lnTo>
                  <a:lnTo>
                    <a:pt x="590" y="919"/>
                  </a:lnTo>
                  <a:lnTo>
                    <a:pt x="589" y="919"/>
                  </a:lnTo>
                  <a:lnTo>
                    <a:pt x="589" y="918"/>
                  </a:lnTo>
                  <a:lnTo>
                    <a:pt x="589" y="917"/>
                  </a:lnTo>
                  <a:lnTo>
                    <a:pt x="589" y="916"/>
                  </a:lnTo>
                  <a:lnTo>
                    <a:pt x="590" y="916"/>
                  </a:lnTo>
                  <a:lnTo>
                    <a:pt x="590" y="915"/>
                  </a:lnTo>
                  <a:lnTo>
                    <a:pt x="590" y="914"/>
                  </a:lnTo>
                  <a:lnTo>
                    <a:pt x="589" y="914"/>
                  </a:lnTo>
                  <a:lnTo>
                    <a:pt x="589" y="913"/>
                  </a:lnTo>
                  <a:lnTo>
                    <a:pt x="590" y="913"/>
                  </a:lnTo>
                  <a:lnTo>
                    <a:pt x="589" y="913"/>
                  </a:lnTo>
                  <a:lnTo>
                    <a:pt x="589" y="912"/>
                  </a:lnTo>
                  <a:lnTo>
                    <a:pt x="589" y="911"/>
                  </a:lnTo>
                  <a:lnTo>
                    <a:pt x="589" y="910"/>
                  </a:lnTo>
                  <a:lnTo>
                    <a:pt x="590" y="909"/>
                  </a:lnTo>
                  <a:lnTo>
                    <a:pt x="590" y="908"/>
                  </a:lnTo>
                  <a:lnTo>
                    <a:pt x="590" y="907"/>
                  </a:lnTo>
                  <a:lnTo>
                    <a:pt x="589" y="907"/>
                  </a:lnTo>
                  <a:lnTo>
                    <a:pt x="590" y="907"/>
                  </a:lnTo>
                  <a:lnTo>
                    <a:pt x="590" y="906"/>
                  </a:lnTo>
                  <a:lnTo>
                    <a:pt x="590" y="905"/>
                  </a:lnTo>
                  <a:lnTo>
                    <a:pt x="591" y="905"/>
                  </a:lnTo>
                  <a:lnTo>
                    <a:pt x="591" y="904"/>
                  </a:lnTo>
                  <a:lnTo>
                    <a:pt x="592" y="902"/>
                  </a:lnTo>
                  <a:lnTo>
                    <a:pt x="592" y="901"/>
                  </a:lnTo>
                  <a:lnTo>
                    <a:pt x="593" y="901"/>
                  </a:lnTo>
                  <a:lnTo>
                    <a:pt x="594" y="901"/>
                  </a:lnTo>
                  <a:lnTo>
                    <a:pt x="594" y="902"/>
                  </a:lnTo>
                  <a:lnTo>
                    <a:pt x="595" y="902"/>
                  </a:lnTo>
                  <a:lnTo>
                    <a:pt x="597" y="902"/>
                  </a:lnTo>
                  <a:lnTo>
                    <a:pt x="598" y="902"/>
                  </a:lnTo>
                  <a:lnTo>
                    <a:pt x="599" y="902"/>
                  </a:lnTo>
                  <a:lnTo>
                    <a:pt x="600" y="902"/>
                  </a:lnTo>
                  <a:lnTo>
                    <a:pt x="601" y="902"/>
                  </a:lnTo>
                  <a:lnTo>
                    <a:pt x="601" y="901"/>
                  </a:lnTo>
                  <a:lnTo>
                    <a:pt x="601" y="902"/>
                  </a:lnTo>
                  <a:lnTo>
                    <a:pt x="602" y="902"/>
                  </a:lnTo>
                  <a:lnTo>
                    <a:pt x="603" y="902"/>
                  </a:lnTo>
                  <a:lnTo>
                    <a:pt x="603" y="901"/>
                  </a:lnTo>
                  <a:lnTo>
                    <a:pt x="604" y="901"/>
                  </a:lnTo>
                  <a:lnTo>
                    <a:pt x="605" y="901"/>
                  </a:lnTo>
                  <a:lnTo>
                    <a:pt x="606" y="901"/>
                  </a:lnTo>
                  <a:lnTo>
                    <a:pt x="607" y="901"/>
                  </a:lnTo>
                  <a:lnTo>
                    <a:pt x="607" y="900"/>
                  </a:lnTo>
                  <a:lnTo>
                    <a:pt x="608" y="900"/>
                  </a:lnTo>
                  <a:lnTo>
                    <a:pt x="608" y="899"/>
                  </a:lnTo>
                  <a:lnTo>
                    <a:pt x="608" y="898"/>
                  </a:lnTo>
                  <a:lnTo>
                    <a:pt x="609" y="898"/>
                  </a:lnTo>
                  <a:lnTo>
                    <a:pt x="609" y="897"/>
                  </a:lnTo>
                  <a:lnTo>
                    <a:pt x="610" y="897"/>
                  </a:lnTo>
                  <a:lnTo>
                    <a:pt x="610" y="896"/>
                  </a:lnTo>
                  <a:lnTo>
                    <a:pt x="609" y="896"/>
                  </a:lnTo>
                  <a:lnTo>
                    <a:pt x="610" y="895"/>
                  </a:lnTo>
                  <a:lnTo>
                    <a:pt x="610" y="894"/>
                  </a:lnTo>
                  <a:lnTo>
                    <a:pt x="611" y="894"/>
                  </a:lnTo>
                  <a:lnTo>
                    <a:pt x="611" y="893"/>
                  </a:lnTo>
                  <a:lnTo>
                    <a:pt x="610" y="893"/>
                  </a:lnTo>
                  <a:lnTo>
                    <a:pt x="610" y="892"/>
                  </a:lnTo>
                  <a:lnTo>
                    <a:pt x="611" y="892"/>
                  </a:lnTo>
                  <a:lnTo>
                    <a:pt x="612" y="892"/>
                  </a:lnTo>
                  <a:lnTo>
                    <a:pt x="612" y="891"/>
                  </a:lnTo>
                  <a:lnTo>
                    <a:pt x="612" y="890"/>
                  </a:lnTo>
                  <a:lnTo>
                    <a:pt x="612" y="889"/>
                  </a:lnTo>
                  <a:lnTo>
                    <a:pt x="613" y="888"/>
                  </a:lnTo>
                  <a:lnTo>
                    <a:pt x="614" y="888"/>
                  </a:lnTo>
                  <a:lnTo>
                    <a:pt x="615" y="888"/>
                  </a:lnTo>
                  <a:lnTo>
                    <a:pt x="616" y="888"/>
                  </a:lnTo>
                  <a:lnTo>
                    <a:pt x="617" y="888"/>
                  </a:lnTo>
                  <a:lnTo>
                    <a:pt x="618" y="888"/>
                  </a:lnTo>
                  <a:lnTo>
                    <a:pt x="618" y="887"/>
                  </a:lnTo>
                  <a:lnTo>
                    <a:pt x="619" y="887"/>
                  </a:lnTo>
                  <a:lnTo>
                    <a:pt x="620" y="887"/>
                  </a:lnTo>
                  <a:lnTo>
                    <a:pt x="620" y="886"/>
                  </a:lnTo>
                  <a:lnTo>
                    <a:pt x="621" y="886"/>
                  </a:lnTo>
                  <a:lnTo>
                    <a:pt x="620" y="886"/>
                  </a:lnTo>
                  <a:lnTo>
                    <a:pt x="620" y="885"/>
                  </a:lnTo>
                  <a:lnTo>
                    <a:pt x="620" y="884"/>
                  </a:lnTo>
                  <a:lnTo>
                    <a:pt x="621" y="884"/>
                  </a:lnTo>
                  <a:lnTo>
                    <a:pt x="621" y="883"/>
                  </a:lnTo>
                  <a:lnTo>
                    <a:pt x="622" y="883"/>
                  </a:lnTo>
                  <a:lnTo>
                    <a:pt x="621" y="883"/>
                  </a:lnTo>
                  <a:lnTo>
                    <a:pt x="621" y="882"/>
                  </a:lnTo>
                  <a:lnTo>
                    <a:pt x="621" y="881"/>
                  </a:lnTo>
                  <a:lnTo>
                    <a:pt x="621" y="880"/>
                  </a:lnTo>
                  <a:lnTo>
                    <a:pt x="622" y="880"/>
                  </a:lnTo>
                  <a:lnTo>
                    <a:pt x="622" y="879"/>
                  </a:lnTo>
                  <a:lnTo>
                    <a:pt x="621" y="878"/>
                  </a:lnTo>
                  <a:lnTo>
                    <a:pt x="621" y="877"/>
                  </a:lnTo>
                  <a:lnTo>
                    <a:pt x="620" y="877"/>
                  </a:lnTo>
                  <a:lnTo>
                    <a:pt x="619" y="877"/>
                  </a:lnTo>
                  <a:lnTo>
                    <a:pt x="618" y="877"/>
                  </a:lnTo>
                  <a:lnTo>
                    <a:pt x="618" y="876"/>
                  </a:lnTo>
                  <a:lnTo>
                    <a:pt x="617" y="876"/>
                  </a:lnTo>
                  <a:lnTo>
                    <a:pt x="617" y="874"/>
                  </a:lnTo>
                  <a:lnTo>
                    <a:pt x="617" y="873"/>
                  </a:lnTo>
                  <a:lnTo>
                    <a:pt x="618" y="873"/>
                  </a:lnTo>
                  <a:lnTo>
                    <a:pt x="619" y="873"/>
                  </a:lnTo>
                  <a:lnTo>
                    <a:pt x="619" y="872"/>
                  </a:lnTo>
                  <a:lnTo>
                    <a:pt x="620" y="872"/>
                  </a:lnTo>
                  <a:lnTo>
                    <a:pt x="621" y="872"/>
                  </a:lnTo>
                  <a:lnTo>
                    <a:pt x="622" y="872"/>
                  </a:lnTo>
                  <a:lnTo>
                    <a:pt x="622" y="871"/>
                  </a:lnTo>
                  <a:lnTo>
                    <a:pt x="623" y="871"/>
                  </a:lnTo>
                  <a:lnTo>
                    <a:pt x="623" y="870"/>
                  </a:lnTo>
                  <a:lnTo>
                    <a:pt x="625" y="870"/>
                  </a:lnTo>
                  <a:lnTo>
                    <a:pt x="626" y="870"/>
                  </a:lnTo>
                  <a:lnTo>
                    <a:pt x="627" y="870"/>
                  </a:lnTo>
                  <a:lnTo>
                    <a:pt x="627" y="869"/>
                  </a:lnTo>
                  <a:lnTo>
                    <a:pt x="628" y="869"/>
                  </a:lnTo>
                  <a:lnTo>
                    <a:pt x="628" y="868"/>
                  </a:lnTo>
                  <a:lnTo>
                    <a:pt x="628" y="867"/>
                  </a:lnTo>
                  <a:lnTo>
                    <a:pt x="629" y="867"/>
                  </a:lnTo>
                  <a:lnTo>
                    <a:pt x="629" y="866"/>
                  </a:lnTo>
                  <a:lnTo>
                    <a:pt x="630" y="865"/>
                  </a:lnTo>
                  <a:lnTo>
                    <a:pt x="630" y="866"/>
                  </a:lnTo>
                  <a:lnTo>
                    <a:pt x="630" y="865"/>
                  </a:lnTo>
                  <a:lnTo>
                    <a:pt x="631" y="865"/>
                  </a:lnTo>
                  <a:lnTo>
                    <a:pt x="631" y="866"/>
                  </a:lnTo>
                  <a:lnTo>
                    <a:pt x="632" y="866"/>
                  </a:lnTo>
                  <a:lnTo>
                    <a:pt x="632" y="865"/>
                  </a:lnTo>
                  <a:lnTo>
                    <a:pt x="632" y="864"/>
                  </a:lnTo>
                  <a:lnTo>
                    <a:pt x="633" y="864"/>
                  </a:lnTo>
                  <a:lnTo>
                    <a:pt x="633" y="863"/>
                  </a:lnTo>
                  <a:lnTo>
                    <a:pt x="634" y="863"/>
                  </a:lnTo>
                  <a:lnTo>
                    <a:pt x="635" y="863"/>
                  </a:lnTo>
                  <a:lnTo>
                    <a:pt x="635" y="862"/>
                  </a:lnTo>
                  <a:lnTo>
                    <a:pt x="636" y="862"/>
                  </a:lnTo>
                  <a:lnTo>
                    <a:pt x="636" y="861"/>
                  </a:lnTo>
                  <a:lnTo>
                    <a:pt x="636" y="860"/>
                  </a:lnTo>
                  <a:lnTo>
                    <a:pt x="635" y="860"/>
                  </a:lnTo>
                  <a:lnTo>
                    <a:pt x="636" y="859"/>
                  </a:lnTo>
                  <a:lnTo>
                    <a:pt x="636" y="858"/>
                  </a:lnTo>
                  <a:lnTo>
                    <a:pt x="636" y="857"/>
                  </a:lnTo>
                  <a:lnTo>
                    <a:pt x="635" y="857"/>
                  </a:lnTo>
                  <a:lnTo>
                    <a:pt x="636" y="856"/>
                  </a:lnTo>
                  <a:lnTo>
                    <a:pt x="636" y="857"/>
                  </a:lnTo>
                  <a:lnTo>
                    <a:pt x="637" y="856"/>
                  </a:lnTo>
                  <a:lnTo>
                    <a:pt x="638" y="856"/>
                  </a:lnTo>
                  <a:lnTo>
                    <a:pt x="639" y="856"/>
                  </a:lnTo>
                  <a:lnTo>
                    <a:pt x="640" y="856"/>
                  </a:lnTo>
                  <a:lnTo>
                    <a:pt x="641" y="856"/>
                  </a:lnTo>
                  <a:lnTo>
                    <a:pt x="642" y="856"/>
                  </a:lnTo>
                  <a:lnTo>
                    <a:pt x="642" y="855"/>
                  </a:lnTo>
                  <a:lnTo>
                    <a:pt x="642" y="854"/>
                  </a:lnTo>
                  <a:lnTo>
                    <a:pt x="643" y="854"/>
                  </a:lnTo>
                  <a:lnTo>
                    <a:pt x="644" y="854"/>
                  </a:lnTo>
                  <a:lnTo>
                    <a:pt x="645" y="854"/>
                  </a:lnTo>
                  <a:lnTo>
                    <a:pt x="646" y="854"/>
                  </a:lnTo>
                  <a:lnTo>
                    <a:pt x="647" y="854"/>
                  </a:lnTo>
                  <a:lnTo>
                    <a:pt x="648" y="854"/>
                  </a:lnTo>
                  <a:lnTo>
                    <a:pt x="649" y="854"/>
                  </a:lnTo>
                  <a:lnTo>
                    <a:pt x="649" y="853"/>
                  </a:lnTo>
                  <a:lnTo>
                    <a:pt x="650" y="853"/>
                  </a:lnTo>
                  <a:lnTo>
                    <a:pt x="650" y="854"/>
                  </a:lnTo>
                  <a:lnTo>
                    <a:pt x="650" y="853"/>
                  </a:lnTo>
                  <a:lnTo>
                    <a:pt x="650" y="852"/>
                  </a:lnTo>
                  <a:lnTo>
                    <a:pt x="651" y="852"/>
                  </a:lnTo>
                  <a:lnTo>
                    <a:pt x="651" y="851"/>
                  </a:lnTo>
                  <a:lnTo>
                    <a:pt x="653" y="851"/>
                  </a:lnTo>
                  <a:lnTo>
                    <a:pt x="653" y="852"/>
                  </a:lnTo>
                  <a:lnTo>
                    <a:pt x="654" y="851"/>
                  </a:lnTo>
                  <a:lnTo>
                    <a:pt x="654" y="850"/>
                  </a:lnTo>
                  <a:lnTo>
                    <a:pt x="655" y="850"/>
                  </a:lnTo>
                  <a:lnTo>
                    <a:pt x="655" y="851"/>
                  </a:lnTo>
                  <a:lnTo>
                    <a:pt x="656" y="852"/>
                  </a:lnTo>
                  <a:lnTo>
                    <a:pt x="657" y="853"/>
                  </a:lnTo>
                  <a:lnTo>
                    <a:pt x="658" y="853"/>
                  </a:lnTo>
                  <a:lnTo>
                    <a:pt x="659" y="853"/>
                  </a:lnTo>
                  <a:lnTo>
                    <a:pt x="659" y="852"/>
                  </a:lnTo>
                  <a:lnTo>
                    <a:pt x="660" y="852"/>
                  </a:lnTo>
                  <a:lnTo>
                    <a:pt x="661" y="851"/>
                  </a:lnTo>
                  <a:lnTo>
                    <a:pt x="661" y="850"/>
                  </a:lnTo>
                  <a:lnTo>
                    <a:pt x="661" y="849"/>
                  </a:lnTo>
                  <a:lnTo>
                    <a:pt x="662" y="849"/>
                  </a:lnTo>
                  <a:lnTo>
                    <a:pt x="662" y="848"/>
                  </a:lnTo>
                  <a:lnTo>
                    <a:pt x="663" y="848"/>
                  </a:lnTo>
                  <a:lnTo>
                    <a:pt x="663" y="847"/>
                  </a:lnTo>
                  <a:lnTo>
                    <a:pt x="663" y="845"/>
                  </a:lnTo>
                  <a:lnTo>
                    <a:pt x="663" y="844"/>
                  </a:lnTo>
                  <a:lnTo>
                    <a:pt x="664" y="844"/>
                  </a:lnTo>
                  <a:lnTo>
                    <a:pt x="664" y="843"/>
                  </a:lnTo>
                  <a:lnTo>
                    <a:pt x="664" y="842"/>
                  </a:lnTo>
                  <a:lnTo>
                    <a:pt x="664" y="841"/>
                  </a:lnTo>
                  <a:lnTo>
                    <a:pt x="664" y="840"/>
                  </a:lnTo>
                  <a:lnTo>
                    <a:pt x="664" y="839"/>
                  </a:lnTo>
                  <a:lnTo>
                    <a:pt x="664" y="838"/>
                  </a:lnTo>
                  <a:lnTo>
                    <a:pt x="664" y="837"/>
                  </a:lnTo>
                  <a:lnTo>
                    <a:pt x="665" y="836"/>
                  </a:lnTo>
                  <a:lnTo>
                    <a:pt x="665" y="835"/>
                  </a:lnTo>
                  <a:lnTo>
                    <a:pt x="665" y="834"/>
                  </a:lnTo>
                  <a:lnTo>
                    <a:pt x="665" y="833"/>
                  </a:lnTo>
                  <a:lnTo>
                    <a:pt x="665" y="832"/>
                  </a:lnTo>
                  <a:lnTo>
                    <a:pt x="665" y="831"/>
                  </a:lnTo>
                  <a:lnTo>
                    <a:pt x="665" y="830"/>
                  </a:lnTo>
                  <a:lnTo>
                    <a:pt x="664" y="830"/>
                  </a:lnTo>
                  <a:lnTo>
                    <a:pt x="664" y="829"/>
                  </a:lnTo>
                  <a:lnTo>
                    <a:pt x="665" y="829"/>
                  </a:lnTo>
                  <a:lnTo>
                    <a:pt x="665" y="828"/>
                  </a:lnTo>
                  <a:lnTo>
                    <a:pt x="665" y="827"/>
                  </a:lnTo>
                  <a:lnTo>
                    <a:pt x="666" y="826"/>
                  </a:lnTo>
                  <a:lnTo>
                    <a:pt x="666" y="825"/>
                  </a:lnTo>
                  <a:lnTo>
                    <a:pt x="667" y="825"/>
                  </a:lnTo>
                  <a:lnTo>
                    <a:pt x="667" y="824"/>
                  </a:lnTo>
                  <a:lnTo>
                    <a:pt x="667" y="823"/>
                  </a:lnTo>
                  <a:lnTo>
                    <a:pt x="668" y="823"/>
                  </a:lnTo>
                  <a:lnTo>
                    <a:pt x="668" y="822"/>
                  </a:lnTo>
                  <a:lnTo>
                    <a:pt x="669" y="822"/>
                  </a:lnTo>
                  <a:lnTo>
                    <a:pt x="669" y="821"/>
                  </a:lnTo>
                  <a:lnTo>
                    <a:pt x="669" y="820"/>
                  </a:lnTo>
                  <a:lnTo>
                    <a:pt x="669" y="819"/>
                  </a:lnTo>
                  <a:lnTo>
                    <a:pt x="669" y="817"/>
                  </a:lnTo>
                  <a:lnTo>
                    <a:pt x="668" y="817"/>
                  </a:lnTo>
                  <a:lnTo>
                    <a:pt x="667" y="817"/>
                  </a:lnTo>
                  <a:lnTo>
                    <a:pt x="666" y="817"/>
                  </a:lnTo>
                  <a:lnTo>
                    <a:pt x="666" y="816"/>
                  </a:lnTo>
                  <a:lnTo>
                    <a:pt x="665" y="816"/>
                  </a:lnTo>
                  <a:lnTo>
                    <a:pt x="665" y="815"/>
                  </a:lnTo>
                  <a:lnTo>
                    <a:pt x="664" y="815"/>
                  </a:lnTo>
                  <a:lnTo>
                    <a:pt x="664" y="814"/>
                  </a:lnTo>
                  <a:lnTo>
                    <a:pt x="663" y="814"/>
                  </a:lnTo>
                  <a:lnTo>
                    <a:pt x="663" y="813"/>
                  </a:lnTo>
                  <a:lnTo>
                    <a:pt x="664" y="813"/>
                  </a:lnTo>
                  <a:lnTo>
                    <a:pt x="664" y="812"/>
                  </a:lnTo>
                  <a:lnTo>
                    <a:pt x="665" y="812"/>
                  </a:lnTo>
                  <a:lnTo>
                    <a:pt x="665" y="811"/>
                  </a:lnTo>
                  <a:lnTo>
                    <a:pt x="665" y="810"/>
                  </a:lnTo>
                  <a:lnTo>
                    <a:pt x="665" y="809"/>
                  </a:lnTo>
                  <a:lnTo>
                    <a:pt x="665" y="808"/>
                  </a:lnTo>
                  <a:lnTo>
                    <a:pt x="666" y="808"/>
                  </a:lnTo>
                  <a:lnTo>
                    <a:pt x="667" y="808"/>
                  </a:lnTo>
                  <a:lnTo>
                    <a:pt x="667" y="807"/>
                  </a:lnTo>
                  <a:lnTo>
                    <a:pt x="666" y="807"/>
                  </a:lnTo>
                  <a:lnTo>
                    <a:pt x="667" y="806"/>
                  </a:lnTo>
                  <a:lnTo>
                    <a:pt x="666" y="806"/>
                  </a:lnTo>
                  <a:lnTo>
                    <a:pt x="666" y="805"/>
                  </a:lnTo>
                  <a:lnTo>
                    <a:pt x="667" y="805"/>
                  </a:lnTo>
                  <a:lnTo>
                    <a:pt x="667" y="804"/>
                  </a:lnTo>
                  <a:lnTo>
                    <a:pt x="668" y="804"/>
                  </a:lnTo>
                  <a:lnTo>
                    <a:pt x="668" y="803"/>
                  </a:lnTo>
                  <a:lnTo>
                    <a:pt x="669" y="803"/>
                  </a:lnTo>
                  <a:lnTo>
                    <a:pt x="669" y="802"/>
                  </a:lnTo>
                  <a:lnTo>
                    <a:pt x="668" y="802"/>
                  </a:lnTo>
                  <a:lnTo>
                    <a:pt x="668" y="801"/>
                  </a:lnTo>
                  <a:lnTo>
                    <a:pt x="667" y="801"/>
                  </a:lnTo>
                  <a:lnTo>
                    <a:pt x="667" y="800"/>
                  </a:lnTo>
                  <a:lnTo>
                    <a:pt x="667" y="799"/>
                  </a:lnTo>
                  <a:lnTo>
                    <a:pt x="666" y="799"/>
                  </a:lnTo>
                  <a:lnTo>
                    <a:pt x="665" y="799"/>
                  </a:lnTo>
                  <a:lnTo>
                    <a:pt x="665" y="798"/>
                  </a:lnTo>
                  <a:lnTo>
                    <a:pt x="664" y="798"/>
                  </a:lnTo>
                  <a:lnTo>
                    <a:pt x="664" y="797"/>
                  </a:lnTo>
                  <a:lnTo>
                    <a:pt x="664" y="796"/>
                  </a:lnTo>
                  <a:lnTo>
                    <a:pt x="663" y="796"/>
                  </a:lnTo>
                  <a:lnTo>
                    <a:pt x="663" y="795"/>
                  </a:lnTo>
                  <a:lnTo>
                    <a:pt x="663" y="794"/>
                  </a:lnTo>
                  <a:lnTo>
                    <a:pt x="663" y="793"/>
                  </a:lnTo>
                  <a:lnTo>
                    <a:pt x="664" y="793"/>
                  </a:lnTo>
                  <a:lnTo>
                    <a:pt x="664" y="792"/>
                  </a:lnTo>
                  <a:lnTo>
                    <a:pt x="663" y="792"/>
                  </a:lnTo>
                  <a:lnTo>
                    <a:pt x="663" y="791"/>
                  </a:lnTo>
                  <a:lnTo>
                    <a:pt x="663" y="789"/>
                  </a:lnTo>
                  <a:lnTo>
                    <a:pt x="663" y="788"/>
                  </a:lnTo>
                  <a:lnTo>
                    <a:pt x="664" y="788"/>
                  </a:lnTo>
                  <a:lnTo>
                    <a:pt x="664" y="787"/>
                  </a:lnTo>
                  <a:lnTo>
                    <a:pt x="665" y="787"/>
                  </a:lnTo>
                  <a:lnTo>
                    <a:pt x="665" y="786"/>
                  </a:lnTo>
                  <a:lnTo>
                    <a:pt x="665" y="785"/>
                  </a:lnTo>
                  <a:lnTo>
                    <a:pt x="665" y="784"/>
                  </a:lnTo>
                  <a:lnTo>
                    <a:pt x="666" y="784"/>
                  </a:lnTo>
                  <a:lnTo>
                    <a:pt x="665" y="784"/>
                  </a:lnTo>
                  <a:lnTo>
                    <a:pt x="666" y="784"/>
                  </a:lnTo>
                  <a:lnTo>
                    <a:pt x="666" y="783"/>
                  </a:lnTo>
                  <a:lnTo>
                    <a:pt x="666" y="782"/>
                  </a:lnTo>
                  <a:lnTo>
                    <a:pt x="665" y="782"/>
                  </a:lnTo>
                  <a:lnTo>
                    <a:pt x="665" y="781"/>
                  </a:lnTo>
                  <a:lnTo>
                    <a:pt x="665" y="780"/>
                  </a:lnTo>
                  <a:lnTo>
                    <a:pt x="665" y="781"/>
                  </a:lnTo>
                  <a:lnTo>
                    <a:pt x="665" y="780"/>
                  </a:lnTo>
                  <a:lnTo>
                    <a:pt x="664" y="780"/>
                  </a:lnTo>
                  <a:lnTo>
                    <a:pt x="663" y="780"/>
                  </a:lnTo>
                  <a:lnTo>
                    <a:pt x="663" y="779"/>
                  </a:lnTo>
                  <a:lnTo>
                    <a:pt x="662" y="779"/>
                  </a:lnTo>
                  <a:lnTo>
                    <a:pt x="662" y="778"/>
                  </a:lnTo>
                  <a:lnTo>
                    <a:pt x="662" y="779"/>
                  </a:lnTo>
                  <a:lnTo>
                    <a:pt x="661" y="779"/>
                  </a:lnTo>
                  <a:lnTo>
                    <a:pt x="661" y="778"/>
                  </a:lnTo>
                  <a:lnTo>
                    <a:pt x="661" y="777"/>
                  </a:lnTo>
                  <a:lnTo>
                    <a:pt x="661" y="776"/>
                  </a:lnTo>
                  <a:lnTo>
                    <a:pt x="661" y="775"/>
                  </a:lnTo>
                  <a:lnTo>
                    <a:pt x="661" y="774"/>
                  </a:lnTo>
                  <a:lnTo>
                    <a:pt x="661" y="773"/>
                  </a:lnTo>
                  <a:lnTo>
                    <a:pt x="661" y="772"/>
                  </a:lnTo>
                  <a:lnTo>
                    <a:pt x="661" y="771"/>
                  </a:lnTo>
                  <a:lnTo>
                    <a:pt x="661" y="770"/>
                  </a:lnTo>
                  <a:lnTo>
                    <a:pt x="661" y="769"/>
                  </a:lnTo>
                  <a:lnTo>
                    <a:pt x="662" y="769"/>
                  </a:lnTo>
                  <a:lnTo>
                    <a:pt x="662" y="768"/>
                  </a:lnTo>
                  <a:lnTo>
                    <a:pt x="662" y="767"/>
                  </a:lnTo>
                  <a:lnTo>
                    <a:pt x="663" y="767"/>
                  </a:lnTo>
                  <a:lnTo>
                    <a:pt x="663" y="766"/>
                  </a:lnTo>
                  <a:lnTo>
                    <a:pt x="663" y="765"/>
                  </a:lnTo>
                  <a:lnTo>
                    <a:pt x="663" y="764"/>
                  </a:lnTo>
                  <a:lnTo>
                    <a:pt x="663" y="763"/>
                  </a:lnTo>
                  <a:lnTo>
                    <a:pt x="663" y="761"/>
                  </a:lnTo>
                  <a:lnTo>
                    <a:pt x="663" y="760"/>
                  </a:lnTo>
                  <a:lnTo>
                    <a:pt x="663" y="758"/>
                  </a:lnTo>
                  <a:lnTo>
                    <a:pt x="663" y="757"/>
                  </a:lnTo>
                  <a:lnTo>
                    <a:pt x="664" y="757"/>
                  </a:lnTo>
                  <a:lnTo>
                    <a:pt x="664" y="756"/>
                  </a:lnTo>
                  <a:lnTo>
                    <a:pt x="664" y="755"/>
                  </a:lnTo>
                  <a:lnTo>
                    <a:pt x="663" y="755"/>
                  </a:lnTo>
                  <a:lnTo>
                    <a:pt x="663" y="754"/>
                  </a:lnTo>
                  <a:lnTo>
                    <a:pt x="663" y="753"/>
                  </a:lnTo>
                  <a:lnTo>
                    <a:pt x="663" y="752"/>
                  </a:lnTo>
                  <a:lnTo>
                    <a:pt x="664" y="751"/>
                  </a:lnTo>
                  <a:lnTo>
                    <a:pt x="664" y="750"/>
                  </a:lnTo>
                  <a:lnTo>
                    <a:pt x="664" y="749"/>
                  </a:lnTo>
                  <a:lnTo>
                    <a:pt x="665" y="749"/>
                  </a:lnTo>
                  <a:lnTo>
                    <a:pt x="665" y="748"/>
                  </a:lnTo>
                  <a:lnTo>
                    <a:pt x="666" y="748"/>
                  </a:lnTo>
                  <a:lnTo>
                    <a:pt x="667" y="748"/>
                  </a:lnTo>
                  <a:lnTo>
                    <a:pt x="667" y="747"/>
                  </a:lnTo>
                  <a:lnTo>
                    <a:pt x="667" y="746"/>
                  </a:lnTo>
                  <a:lnTo>
                    <a:pt x="667" y="745"/>
                  </a:lnTo>
                  <a:lnTo>
                    <a:pt x="668" y="745"/>
                  </a:lnTo>
                  <a:lnTo>
                    <a:pt x="668" y="744"/>
                  </a:lnTo>
                  <a:lnTo>
                    <a:pt x="667" y="743"/>
                  </a:lnTo>
                  <a:lnTo>
                    <a:pt x="668" y="743"/>
                  </a:lnTo>
                  <a:lnTo>
                    <a:pt x="668" y="742"/>
                  </a:lnTo>
                  <a:lnTo>
                    <a:pt x="669" y="742"/>
                  </a:lnTo>
                  <a:lnTo>
                    <a:pt x="668" y="742"/>
                  </a:lnTo>
                  <a:lnTo>
                    <a:pt x="669" y="742"/>
                  </a:lnTo>
                  <a:lnTo>
                    <a:pt x="669" y="741"/>
                  </a:lnTo>
                  <a:lnTo>
                    <a:pt x="669" y="740"/>
                  </a:lnTo>
                  <a:lnTo>
                    <a:pt x="668" y="739"/>
                  </a:lnTo>
                  <a:lnTo>
                    <a:pt x="669" y="739"/>
                  </a:lnTo>
                  <a:lnTo>
                    <a:pt x="670" y="739"/>
                  </a:lnTo>
                  <a:lnTo>
                    <a:pt x="670" y="738"/>
                  </a:lnTo>
                  <a:lnTo>
                    <a:pt x="670" y="737"/>
                  </a:lnTo>
                  <a:lnTo>
                    <a:pt x="670" y="736"/>
                  </a:lnTo>
                  <a:lnTo>
                    <a:pt x="670" y="735"/>
                  </a:lnTo>
                  <a:lnTo>
                    <a:pt x="670" y="734"/>
                  </a:lnTo>
                  <a:lnTo>
                    <a:pt x="670" y="732"/>
                  </a:lnTo>
                  <a:lnTo>
                    <a:pt x="670" y="731"/>
                  </a:lnTo>
                  <a:lnTo>
                    <a:pt x="670" y="730"/>
                  </a:lnTo>
                  <a:lnTo>
                    <a:pt x="670" y="729"/>
                  </a:lnTo>
                  <a:lnTo>
                    <a:pt x="669" y="730"/>
                  </a:lnTo>
                  <a:lnTo>
                    <a:pt x="669" y="729"/>
                  </a:lnTo>
                  <a:lnTo>
                    <a:pt x="669" y="728"/>
                  </a:lnTo>
                  <a:lnTo>
                    <a:pt x="669" y="727"/>
                  </a:lnTo>
                  <a:lnTo>
                    <a:pt x="669" y="726"/>
                  </a:lnTo>
                  <a:lnTo>
                    <a:pt x="668" y="726"/>
                  </a:lnTo>
                  <a:lnTo>
                    <a:pt x="668" y="725"/>
                  </a:lnTo>
                  <a:lnTo>
                    <a:pt x="668" y="724"/>
                  </a:lnTo>
                  <a:lnTo>
                    <a:pt x="669" y="724"/>
                  </a:lnTo>
                  <a:lnTo>
                    <a:pt x="669" y="723"/>
                  </a:lnTo>
                  <a:lnTo>
                    <a:pt x="669" y="722"/>
                  </a:lnTo>
                  <a:lnTo>
                    <a:pt x="668" y="722"/>
                  </a:lnTo>
                  <a:lnTo>
                    <a:pt x="668" y="721"/>
                  </a:lnTo>
                  <a:lnTo>
                    <a:pt x="668" y="720"/>
                  </a:lnTo>
                  <a:lnTo>
                    <a:pt x="668" y="719"/>
                  </a:lnTo>
                  <a:lnTo>
                    <a:pt x="668" y="718"/>
                  </a:lnTo>
                  <a:lnTo>
                    <a:pt x="667" y="718"/>
                  </a:lnTo>
                  <a:lnTo>
                    <a:pt x="667" y="717"/>
                  </a:lnTo>
                  <a:lnTo>
                    <a:pt x="667" y="716"/>
                  </a:lnTo>
                  <a:lnTo>
                    <a:pt x="666" y="716"/>
                  </a:lnTo>
                  <a:lnTo>
                    <a:pt x="666" y="715"/>
                  </a:lnTo>
                  <a:lnTo>
                    <a:pt x="666" y="714"/>
                  </a:lnTo>
                  <a:lnTo>
                    <a:pt x="665" y="713"/>
                  </a:lnTo>
                  <a:lnTo>
                    <a:pt x="665" y="712"/>
                  </a:lnTo>
                  <a:lnTo>
                    <a:pt x="664" y="712"/>
                  </a:lnTo>
                  <a:lnTo>
                    <a:pt x="664" y="713"/>
                  </a:lnTo>
                  <a:lnTo>
                    <a:pt x="663" y="712"/>
                  </a:lnTo>
                  <a:lnTo>
                    <a:pt x="663" y="711"/>
                  </a:lnTo>
                  <a:lnTo>
                    <a:pt x="662" y="711"/>
                  </a:lnTo>
                  <a:lnTo>
                    <a:pt x="661" y="710"/>
                  </a:lnTo>
                  <a:lnTo>
                    <a:pt x="660" y="710"/>
                  </a:lnTo>
                  <a:lnTo>
                    <a:pt x="660" y="709"/>
                  </a:lnTo>
                  <a:lnTo>
                    <a:pt x="659" y="709"/>
                  </a:lnTo>
                  <a:lnTo>
                    <a:pt x="659" y="708"/>
                  </a:lnTo>
                  <a:lnTo>
                    <a:pt x="659" y="707"/>
                  </a:lnTo>
                  <a:lnTo>
                    <a:pt x="658" y="706"/>
                  </a:lnTo>
                  <a:lnTo>
                    <a:pt x="658" y="704"/>
                  </a:lnTo>
                  <a:lnTo>
                    <a:pt x="658" y="703"/>
                  </a:lnTo>
                  <a:lnTo>
                    <a:pt x="659" y="703"/>
                  </a:lnTo>
                  <a:lnTo>
                    <a:pt x="658" y="703"/>
                  </a:lnTo>
                  <a:lnTo>
                    <a:pt x="658" y="702"/>
                  </a:lnTo>
                  <a:lnTo>
                    <a:pt x="657" y="702"/>
                  </a:lnTo>
                  <a:lnTo>
                    <a:pt x="656" y="702"/>
                  </a:lnTo>
                  <a:lnTo>
                    <a:pt x="655" y="702"/>
                  </a:lnTo>
                  <a:lnTo>
                    <a:pt x="655" y="701"/>
                  </a:lnTo>
                  <a:lnTo>
                    <a:pt x="655" y="700"/>
                  </a:lnTo>
                  <a:lnTo>
                    <a:pt x="655" y="699"/>
                  </a:lnTo>
                  <a:lnTo>
                    <a:pt x="655" y="698"/>
                  </a:lnTo>
                  <a:lnTo>
                    <a:pt x="654" y="698"/>
                  </a:lnTo>
                  <a:lnTo>
                    <a:pt x="653" y="698"/>
                  </a:lnTo>
                  <a:lnTo>
                    <a:pt x="653" y="697"/>
                  </a:lnTo>
                  <a:lnTo>
                    <a:pt x="653" y="696"/>
                  </a:lnTo>
                  <a:lnTo>
                    <a:pt x="651" y="696"/>
                  </a:lnTo>
                  <a:lnTo>
                    <a:pt x="653" y="695"/>
                  </a:lnTo>
                  <a:lnTo>
                    <a:pt x="651" y="695"/>
                  </a:lnTo>
                  <a:lnTo>
                    <a:pt x="650" y="694"/>
                  </a:lnTo>
                  <a:lnTo>
                    <a:pt x="650" y="693"/>
                  </a:lnTo>
                  <a:lnTo>
                    <a:pt x="649" y="693"/>
                  </a:lnTo>
                  <a:lnTo>
                    <a:pt x="649" y="692"/>
                  </a:lnTo>
                  <a:lnTo>
                    <a:pt x="648" y="692"/>
                  </a:lnTo>
                  <a:lnTo>
                    <a:pt x="646" y="692"/>
                  </a:lnTo>
                  <a:lnTo>
                    <a:pt x="645" y="692"/>
                  </a:lnTo>
                  <a:lnTo>
                    <a:pt x="643" y="692"/>
                  </a:lnTo>
                  <a:lnTo>
                    <a:pt x="642" y="692"/>
                  </a:lnTo>
                  <a:lnTo>
                    <a:pt x="641" y="692"/>
                  </a:lnTo>
                  <a:lnTo>
                    <a:pt x="637" y="692"/>
                  </a:lnTo>
                  <a:lnTo>
                    <a:pt x="636" y="692"/>
                  </a:lnTo>
                  <a:lnTo>
                    <a:pt x="635" y="692"/>
                  </a:lnTo>
                  <a:lnTo>
                    <a:pt x="634" y="692"/>
                  </a:lnTo>
                  <a:lnTo>
                    <a:pt x="633" y="692"/>
                  </a:lnTo>
                  <a:lnTo>
                    <a:pt x="632" y="692"/>
                  </a:lnTo>
                  <a:lnTo>
                    <a:pt x="631" y="692"/>
                  </a:lnTo>
                  <a:lnTo>
                    <a:pt x="629" y="692"/>
                  </a:lnTo>
                  <a:lnTo>
                    <a:pt x="628" y="692"/>
                  </a:lnTo>
                  <a:lnTo>
                    <a:pt x="627" y="692"/>
                  </a:lnTo>
                  <a:lnTo>
                    <a:pt x="626" y="692"/>
                  </a:lnTo>
                  <a:lnTo>
                    <a:pt x="625" y="692"/>
                  </a:lnTo>
                  <a:lnTo>
                    <a:pt x="604" y="691"/>
                  </a:lnTo>
                  <a:lnTo>
                    <a:pt x="602" y="692"/>
                  </a:lnTo>
                  <a:lnTo>
                    <a:pt x="601" y="691"/>
                  </a:lnTo>
                  <a:lnTo>
                    <a:pt x="600" y="691"/>
                  </a:lnTo>
                  <a:lnTo>
                    <a:pt x="599" y="691"/>
                  </a:lnTo>
                  <a:lnTo>
                    <a:pt x="598" y="691"/>
                  </a:lnTo>
                  <a:lnTo>
                    <a:pt x="594" y="691"/>
                  </a:lnTo>
                  <a:lnTo>
                    <a:pt x="593" y="691"/>
                  </a:lnTo>
                  <a:lnTo>
                    <a:pt x="592" y="691"/>
                  </a:lnTo>
                  <a:lnTo>
                    <a:pt x="591" y="691"/>
                  </a:lnTo>
                  <a:lnTo>
                    <a:pt x="590" y="691"/>
                  </a:lnTo>
                  <a:lnTo>
                    <a:pt x="588" y="691"/>
                  </a:lnTo>
                  <a:lnTo>
                    <a:pt x="587" y="691"/>
                  </a:lnTo>
                  <a:lnTo>
                    <a:pt x="581" y="691"/>
                  </a:lnTo>
                  <a:lnTo>
                    <a:pt x="578" y="691"/>
                  </a:lnTo>
                  <a:lnTo>
                    <a:pt x="577" y="691"/>
                  </a:lnTo>
                  <a:lnTo>
                    <a:pt x="576" y="691"/>
                  </a:lnTo>
                  <a:lnTo>
                    <a:pt x="575" y="691"/>
                  </a:lnTo>
                  <a:lnTo>
                    <a:pt x="573" y="691"/>
                  </a:lnTo>
                  <a:lnTo>
                    <a:pt x="567" y="691"/>
                  </a:lnTo>
                  <a:lnTo>
                    <a:pt x="565" y="691"/>
                  </a:lnTo>
                  <a:lnTo>
                    <a:pt x="564" y="691"/>
                  </a:lnTo>
                  <a:lnTo>
                    <a:pt x="562" y="691"/>
                  </a:lnTo>
                  <a:lnTo>
                    <a:pt x="559" y="691"/>
                  </a:lnTo>
                  <a:lnTo>
                    <a:pt x="557" y="691"/>
                  </a:lnTo>
                  <a:lnTo>
                    <a:pt x="556" y="691"/>
                  </a:lnTo>
                  <a:lnTo>
                    <a:pt x="553" y="691"/>
                  </a:lnTo>
                  <a:lnTo>
                    <a:pt x="552" y="691"/>
                  </a:lnTo>
                  <a:lnTo>
                    <a:pt x="550" y="691"/>
                  </a:lnTo>
                  <a:lnTo>
                    <a:pt x="549" y="691"/>
                  </a:lnTo>
                  <a:lnTo>
                    <a:pt x="547" y="691"/>
                  </a:lnTo>
                  <a:lnTo>
                    <a:pt x="546" y="691"/>
                  </a:lnTo>
                  <a:lnTo>
                    <a:pt x="544" y="691"/>
                  </a:lnTo>
                  <a:lnTo>
                    <a:pt x="529" y="690"/>
                  </a:lnTo>
                  <a:lnTo>
                    <a:pt x="521" y="690"/>
                  </a:lnTo>
                  <a:lnTo>
                    <a:pt x="504" y="690"/>
                  </a:lnTo>
                  <a:lnTo>
                    <a:pt x="501" y="690"/>
                  </a:lnTo>
                  <a:lnTo>
                    <a:pt x="498" y="690"/>
                  </a:lnTo>
                  <a:lnTo>
                    <a:pt x="497" y="690"/>
                  </a:lnTo>
                  <a:lnTo>
                    <a:pt x="495" y="690"/>
                  </a:lnTo>
                  <a:lnTo>
                    <a:pt x="494" y="690"/>
                  </a:lnTo>
                  <a:lnTo>
                    <a:pt x="493" y="690"/>
                  </a:lnTo>
                  <a:lnTo>
                    <a:pt x="491" y="690"/>
                  </a:lnTo>
                  <a:lnTo>
                    <a:pt x="489" y="690"/>
                  </a:lnTo>
                  <a:lnTo>
                    <a:pt x="488" y="690"/>
                  </a:lnTo>
                  <a:lnTo>
                    <a:pt x="485" y="690"/>
                  </a:lnTo>
                  <a:lnTo>
                    <a:pt x="480" y="690"/>
                  </a:lnTo>
                  <a:lnTo>
                    <a:pt x="479" y="690"/>
                  </a:lnTo>
                  <a:lnTo>
                    <a:pt x="478" y="690"/>
                  </a:lnTo>
                  <a:lnTo>
                    <a:pt x="476" y="690"/>
                  </a:lnTo>
                  <a:lnTo>
                    <a:pt x="471" y="690"/>
                  </a:lnTo>
                  <a:lnTo>
                    <a:pt x="470" y="690"/>
                  </a:lnTo>
                  <a:lnTo>
                    <a:pt x="468" y="690"/>
                  </a:lnTo>
                  <a:lnTo>
                    <a:pt x="467" y="690"/>
                  </a:lnTo>
                  <a:lnTo>
                    <a:pt x="466" y="689"/>
                  </a:lnTo>
                  <a:lnTo>
                    <a:pt x="465" y="689"/>
                  </a:lnTo>
                  <a:lnTo>
                    <a:pt x="464" y="689"/>
                  </a:lnTo>
                  <a:lnTo>
                    <a:pt x="463" y="689"/>
                  </a:lnTo>
                  <a:lnTo>
                    <a:pt x="460" y="689"/>
                  </a:lnTo>
                  <a:lnTo>
                    <a:pt x="457" y="689"/>
                  </a:lnTo>
                  <a:lnTo>
                    <a:pt x="452" y="689"/>
                  </a:lnTo>
                  <a:lnTo>
                    <a:pt x="450" y="689"/>
                  </a:lnTo>
                  <a:lnTo>
                    <a:pt x="449" y="689"/>
                  </a:lnTo>
                  <a:lnTo>
                    <a:pt x="447" y="689"/>
                  </a:lnTo>
                  <a:lnTo>
                    <a:pt x="446" y="689"/>
                  </a:lnTo>
                  <a:lnTo>
                    <a:pt x="444" y="689"/>
                  </a:lnTo>
                  <a:lnTo>
                    <a:pt x="442" y="689"/>
                  </a:lnTo>
                  <a:lnTo>
                    <a:pt x="436" y="689"/>
                  </a:lnTo>
                  <a:lnTo>
                    <a:pt x="434" y="689"/>
                  </a:lnTo>
                  <a:lnTo>
                    <a:pt x="432" y="689"/>
                  </a:lnTo>
                  <a:lnTo>
                    <a:pt x="431" y="689"/>
                  </a:lnTo>
                  <a:lnTo>
                    <a:pt x="429" y="689"/>
                  </a:lnTo>
                  <a:lnTo>
                    <a:pt x="422" y="689"/>
                  </a:lnTo>
                  <a:lnTo>
                    <a:pt x="421" y="689"/>
                  </a:lnTo>
                  <a:lnTo>
                    <a:pt x="420" y="689"/>
                  </a:lnTo>
                  <a:lnTo>
                    <a:pt x="419" y="689"/>
                  </a:lnTo>
                  <a:lnTo>
                    <a:pt x="418" y="689"/>
                  </a:lnTo>
                  <a:lnTo>
                    <a:pt x="417" y="689"/>
                  </a:lnTo>
                  <a:lnTo>
                    <a:pt x="416" y="689"/>
                  </a:lnTo>
                  <a:lnTo>
                    <a:pt x="414" y="689"/>
                  </a:lnTo>
                  <a:lnTo>
                    <a:pt x="411" y="689"/>
                  </a:lnTo>
                  <a:lnTo>
                    <a:pt x="408" y="689"/>
                  </a:lnTo>
                  <a:lnTo>
                    <a:pt x="406" y="689"/>
                  </a:lnTo>
                  <a:lnTo>
                    <a:pt x="405" y="689"/>
                  </a:lnTo>
                  <a:lnTo>
                    <a:pt x="404" y="689"/>
                  </a:lnTo>
                  <a:lnTo>
                    <a:pt x="401" y="689"/>
                  </a:lnTo>
                  <a:lnTo>
                    <a:pt x="400" y="689"/>
                  </a:lnTo>
                  <a:lnTo>
                    <a:pt x="398" y="689"/>
                  </a:lnTo>
                  <a:lnTo>
                    <a:pt x="396" y="689"/>
                  </a:lnTo>
                  <a:lnTo>
                    <a:pt x="394" y="689"/>
                  </a:lnTo>
                  <a:lnTo>
                    <a:pt x="393" y="689"/>
                  </a:lnTo>
                  <a:lnTo>
                    <a:pt x="391" y="689"/>
                  </a:lnTo>
                  <a:lnTo>
                    <a:pt x="390" y="689"/>
                  </a:lnTo>
                  <a:lnTo>
                    <a:pt x="389" y="689"/>
                  </a:lnTo>
                  <a:lnTo>
                    <a:pt x="386" y="689"/>
                  </a:lnTo>
                  <a:lnTo>
                    <a:pt x="385" y="689"/>
                  </a:lnTo>
                  <a:lnTo>
                    <a:pt x="383" y="689"/>
                  </a:lnTo>
                  <a:lnTo>
                    <a:pt x="382" y="689"/>
                  </a:lnTo>
                  <a:lnTo>
                    <a:pt x="377" y="689"/>
                  </a:lnTo>
                  <a:lnTo>
                    <a:pt x="376" y="689"/>
                  </a:lnTo>
                  <a:lnTo>
                    <a:pt x="375" y="689"/>
                  </a:lnTo>
                  <a:lnTo>
                    <a:pt x="374" y="689"/>
                  </a:lnTo>
                  <a:lnTo>
                    <a:pt x="373" y="689"/>
                  </a:lnTo>
                  <a:lnTo>
                    <a:pt x="372" y="689"/>
                  </a:lnTo>
                  <a:lnTo>
                    <a:pt x="369" y="689"/>
                  </a:lnTo>
                  <a:lnTo>
                    <a:pt x="366" y="689"/>
                  </a:lnTo>
                  <a:lnTo>
                    <a:pt x="365" y="689"/>
                  </a:lnTo>
                  <a:lnTo>
                    <a:pt x="364" y="689"/>
                  </a:lnTo>
                  <a:lnTo>
                    <a:pt x="363" y="689"/>
                  </a:lnTo>
                  <a:lnTo>
                    <a:pt x="362" y="689"/>
                  </a:lnTo>
                  <a:lnTo>
                    <a:pt x="361" y="689"/>
                  </a:lnTo>
                  <a:lnTo>
                    <a:pt x="360" y="689"/>
                  </a:lnTo>
                  <a:lnTo>
                    <a:pt x="359" y="689"/>
                  </a:lnTo>
                  <a:lnTo>
                    <a:pt x="358" y="689"/>
                  </a:lnTo>
                  <a:lnTo>
                    <a:pt x="357" y="689"/>
                  </a:lnTo>
                  <a:lnTo>
                    <a:pt x="356" y="689"/>
                  </a:lnTo>
                  <a:lnTo>
                    <a:pt x="355" y="689"/>
                  </a:lnTo>
                  <a:lnTo>
                    <a:pt x="353" y="689"/>
                  </a:lnTo>
                  <a:lnTo>
                    <a:pt x="352" y="689"/>
                  </a:lnTo>
                  <a:lnTo>
                    <a:pt x="351" y="689"/>
                  </a:lnTo>
                  <a:lnTo>
                    <a:pt x="346" y="688"/>
                  </a:lnTo>
                  <a:lnTo>
                    <a:pt x="345" y="688"/>
                  </a:lnTo>
                  <a:lnTo>
                    <a:pt x="341" y="688"/>
                  </a:lnTo>
                  <a:lnTo>
                    <a:pt x="340" y="688"/>
                  </a:lnTo>
                  <a:lnTo>
                    <a:pt x="338" y="688"/>
                  </a:lnTo>
                  <a:lnTo>
                    <a:pt x="333" y="688"/>
                  </a:lnTo>
                  <a:lnTo>
                    <a:pt x="332" y="688"/>
                  </a:lnTo>
                  <a:lnTo>
                    <a:pt x="331" y="688"/>
                  </a:lnTo>
                  <a:lnTo>
                    <a:pt x="329" y="688"/>
                  </a:lnTo>
                  <a:lnTo>
                    <a:pt x="328" y="688"/>
                  </a:lnTo>
                  <a:lnTo>
                    <a:pt x="327" y="688"/>
                  </a:lnTo>
                  <a:lnTo>
                    <a:pt x="326" y="688"/>
                  </a:lnTo>
                  <a:lnTo>
                    <a:pt x="325" y="688"/>
                  </a:lnTo>
                  <a:lnTo>
                    <a:pt x="324" y="688"/>
                  </a:lnTo>
                  <a:lnTo>
                    <a:pt x="320" y="688"/>
                  </a:lnTo>
                  <a:lnTo>
                    <a:pt x="319" y="688"/>
                  </a:lnTo>
                  <a:lnTo>
                    <a:pt x="318" y="688"/>
                  </a:lnTo>
                  <a:lnTo>
                    <a:pt x="317" y="688"/>
                  </a:lnTo>
                  <a:lnTo>
                    <a:pt x="313" y="688"/>
                  </a:lnTo>
                  <a:lnTo>
                    <a:pt x="312" y="688"/>
                  </a:lnTo>
                  <a:lnTo>
                    <a:pt x="311" y="688"/>
                  </a:lnTo>
                  <a:lnTo>
                    <a:pt x="309" y="688"/>
                  </a:lnTo>
                  <a:lnTo>
                    <a:pt x="308" y="688"/>
                  </a:lnTo>
                  <a:lnTo>
                    <a:pt x="307" y="688"/>
                  </a:lnTo>
                  <a:lnTo>
                    <a:pt x="304" y="687"/>
                  </a:lnTo>
                  <a:lnTo>
                    <a:pt x="303" y="687"/>
                  </a:lnTo>
                  <a:lnTo>
                    <a:pt x="302" y="687"/>
                  </a:lnTo>
                  <a:lnTo>
                    <a:pt x="301" y="687"/>
                  </a:lnTo>
                  <a:lnTo>
                    <a:pt x="300" y="687"/>
                  </a:lnTo>
                  <a:lnTo>
                    <a:pt x="299" y="687"/>
                  </a:lnTo>
                  <a:lnTo>
                    <a:pt x="298" y="687"/>
                  </a:lnTo>
                  <a:lnTo>
                    <a:pt x="297" y="687"/>
                  </a:lnTo>
                  <a:lnTo>
                    <a:pt x="296" y="687"/>
                  </a:lnTo>
                  <a:lnTo>
                    <a:pt x="295" y="687"/>
                  </a:lnTo>
                  <a:lnTo>
                    <a:pt x="293" y="687"/>
                  </a:lnTo>
                  <a:lnTo>
                    <a:pt x="292" y="687"/>
                  </a:lnTo>
                  <a:lnTo>
                    <a:pt x="291" y="687"/>
                  </a:lnTo>
                  <a:lnTo>
                    <a:pt x="289" y="687"/>
                  </a:lnTo>
                  <a:lnTo>
                    <a:pt x="287" y="687"/>
                  </a:lnTo>
                  <a:lnTo>
                    <a:pt x="284" y="687"/>
                  </a:lnTo>
                  <a:lnTo>
                    <a:pt x="283" y="687"/>
                  </a:lnTo>
                  <a:lnTo>
                    <a:pt x="281" y="687"/>
                  </a:lnTo>
                  <a:lnTo>
                    <a:pt x="280" y="687"/>
                  </a:lnTo>
                  <a:lnTo>
                    <a:pt x="279" y="687"/>
                  </a:lnTo>
                  <a:lnTo>
                    <a:pt x="278" y="687"/>
                  </a:lnTo>
                  <a:lnTo>
                    <a:pt x="277" y="687"/>
                  </a:lnTo>
                  <a:lnTo>
                    <a:pt x="272" y="686"/>
                  </a:lnTo>
                  <a:lnTo>
                    <a:pt x="268" y="686"/>
                  </a:lnTo>
                  <a:lnTo>
                    <a:pt x="267" y="686"/>
                  </a:lnTo>
                  <a:lnTo>
                    <a:pt x="265" y="686"/>
                  </a:lnTo>
                  <a:lnTo>
                    <a:pt x="256" y="686"/>
                  </a:lnTo>
                  <a:lnTo>
                    <a:pt x="255" y="686"/>
                  </a:lnTo>
                  <a:lnTo>
                    <a:pt x="253" y="686"/>
                  </a:lnTo>
                  <a:lnTo>
                    <a:pt x="252" y="686"/>
                  </a:lnTo>
                  <a:lnTo>
                    <a:pt x="251" y="686"/>
                  </a:lnTo>
                  <a:lnTo>
                    <a:pt x="249" y="686"/>
                  </a:lnTo>
                  <a:lnTo>
                    <a:pt x="248" y="686"/>
                  </a:lnTo>
                  <a:lnTo>
                    <a:pt x="246" y="686"/>
                  </a:lnTo>
                  <a:lnTo>
                    <a:pt x="245" y="686"/>
                  </a:lnTo>
                  <a:lnTo>
                    <a:pt x="243" y="686"/>
                  </a:lnTo>
                  <a:lnTo>
                    <a:pt x="242" y="686"/>
                  </a:lnTo>
                  <a:lnTo>
                    <a:pt x="240" y="686"/>
                  </a:lnTo>
                  <a:lnTo>
                    <a:pt x="239" y="686"/>
                  </a:lnTo>
                  <a:lnTo>
                    <a:pt x="238" y="686"/>
                  </a:lnTo>
                  <a:lnTo>
                    <a:pt x="237" y="685"/>
                  </a:lnTo>
                  <a:lnTo>
                    <a:pt x="236" y="685"/>
                  </a:lnTo>
                  <a:lnTo>
                    <a:pt x="235" y="685"/>
                  </a:lnTo>
                  <a:lnTo>
                    <a:pt x="234" y="685"/>
                  </a:lnTo>
                  <a:lnTo>
                    <a:pt x="233" y="685"/>
                  </a:lnTo>
                  <a:lnTo>
                    <a:pt x="231" y="685"/>
                  </a:lnTo>
                  <a:lnTo>
                    <a:pt x="230" y="685"/>
                  </a:lnTo>
                  <a:lnTo>
                    <a:pt x="228" y="685"/>
                  </a:lnTo>
                  <a:lnTo>
                    <a:pt x="227" y="685"/>
                  </a:lnTo>
                  <a:lnTo>
                    <a:pt x="224" y="685"/>
                  </a:lnTo>
                  <a:lnTo>
                    <a:pt x="223" y="685"/>
                  </a:lnTo>
                  <a:lnTo>
                    <a:pt x="221" y="685"/>
                  </a:lnTo>
                  <a:lnTo>
                    <a:pt x="220" y="685"/>
                  </a:lnTo>
                  <a:lnTo>
                    <a:pt x="218" y="685"/>
                  </a:lnTo>
                  <a:lnTo>
                    <a:pt x="217" y="685"/>
                  </a:lnTo>
                  <a:lnTo>
                    <a:pt x="216" y="685"/>
                  </a:lnTo>
                  <a:lnTo>
                    <a:pt x="215" y="685"/>
                  </a:lnTo>
                  <a:lnTo>
                    <a:pt x="214" y="685"/>
                  </a:lnTo>
                  <a:lnTo>
                    <a:pt x="213" y="685"/>
                  </a:lnTo>
                  <a:lnTo>
                    <a:pt x="212" y="685"/>
                  </a:lnTo>
                  <a:lnTo>
                    <a:pt x="211" y="685"/>
                  </a:lnTo>
                  <a:lnTo>
                    <a:pt x="210" y="685"/>
                  </a:lnTo>
                  <a:lnTo>
                    <a:pt x="209" y="687"/>
                  </a:lnTo>
                  <a:lnTo>
                    <a:pt x="209" y="689"/>
                  </a:lnTo>
                  <a:lnTo>
                    <a:pt x="209" y="702"/>
                  </a:lnTo>
                  <a:lnTo>
                    <a:pt x="209" y="703"/>
                  </a:lnTo>
                  <a:lnTo>
                    <a:pt x="209" y="709"/>
                  </a:lnTo>
                  <a:lnTo>
                    <a:pt x="209" y="714"/>
                  </a:lnTo>
                  <a:lnTo>
                    <a:pt x="208" y="716"/>
                  </a:lnTo>
                  <a:lnTo>
                    <a:pt x="208" y="717"/>
                  </a:lnTo>
                  <a:lnTo>
                    <a:pt x="208" y="718"/>
                  </a:lnTo>
                  <a:lnTo>
                    <a:pt x="212" y="719"/>
                  </a:lnTo>
                  <a:lnTo>
                    <a:pt x="213" y="719"/>
                  </a:lnTo>
                  <a:lnTo>
                    <a:pt x="213" y="722"/>
                  </a:lnTo>
                  <a:lnTo>
                    <a:pt x="213" y="724"/>
                  </a:lnTo>
                  <a:lnTo>
                    <a:pt x="213" y="727"/>
                  </a:lnTo>
                  <a:lnTo>
                    <a:pt x="213" y="729"/>
                  </a:lnTo>
                  <a:lnTo>
                    <a:pt x="212" y="731"/>
                  </a:lnTo>
                  <a:lnTo>
                    <a:pt x="212" y="735"/>
                  </a:lnTo>
                  <a:lnTo>
                    <a:pt x="212" y="739"/>
                  </a:lnTo>
                  <a:lnTo>
                    <a:pt x="212" y="744"/>
                  </a:lnTo>
                  <a:lnTo>
                    <a:pt x="212" y="746"/>
                  </a:lnTo>
                  <a:lnTo>
                    <a:pt x="212" y="749"/>
                  </a:lnTo>
                  <a:lnTo>
                    <a:pt x="215" y="749"/>
                  </a:lnTo>
                  <a:lnTo>
                    <a:pt x="217" y="749"/>
                  </a:lnTo>
                  <a:lnTo>
                    <a:pt x="217" y="752"/>
                  </a:lnTo>
                  <a:lnTo>
                    <a:pt x="217" y="754"/>
                  </a:lnTo>
                  <a:lnTo>
                    <a:pt x="216" y="756"/>
                  </a:lnTo>
                  <a:lnTo>
                    <a:pt x="218" y="756"/>
                  </a:lnTo>
                  <a:lnTo>
                    <a:pt x="219" y="756"/>
                  </a:lnTo>
                  <a:lnTo>
                    <a:pt x="220" y="756"/>
                  </a:lnTo>
                  <a:lnTo>
                    <a:pt x="221" y="756"/>
                  </a:lnTo>
                  <a:lnTo>
                    <a:pt x="221" y="759"/>
                  </a:lnTo>
                  <a:lnTo>
                    <a:pt x="221" y="764"/>
                  </a:lnTo>
                  <a:lnTo>
                    <a:pt x="221" y="765"/>
                  </a:lnTo>
                  <a:lnTo>
                    <a:pt x="221" y="766"/>
                  </a:lnTo>
                  <a:lnTo>
                    <a:pt x="221" y="767"/>
                  </a:lnTo>
                  <a:lnTo>
                    <a:pt x="221" y="769"/>
                  </a:lnTo>
                  <a:lnTo>
                    <a:pt x="221" y="770"/>
                  </a:lnTo>
                  <a:lnTo>
                    <a:pt x="221" y="774"/>
                  </a:lnTo>
                  <a:lnTo>
                    <a:pt x="221" y="779"/>
                  </a:lnTo>
                  <a:lnTo>
                    <a:pt x="221" y="780"/>
                  </a:lnTo>
                  <a:lnTo>
                    <a:pt x="221" y="782"/>
                  </a:lnTo>
                  <a:lnTo>
                    <a:pt x="221" y="783"/>
                  </a:lnTo>
                  <a:lnTo>
                    <a:pt x="221" y="784"/>
                  </a:lnTo>
                  <a:lnTo>
                    <a:pt x="220" y="788"/>
                  </a:lnTo>
                  <a:lnTo>
                    <a:pt x="220" y="794"/>
                  </a:lnTo>
                  <a:lnTo>
                    <a:pt x="219" y="794"/>
                  </a:lnTo>
                  <a:lnTo>
                    <a:pt x="218" y="794"/>
                  </a:lnTo>
                  <a:lnTo>
                    <a:pt x="217" y="794"/>
                  </a:lnTo>
                  <a:lnTo>
                    <a:pt x="216" y="794"/>
                  </a:lnTo>
                  <a:lnTo>
                    <a:pt x="216" y="795"/>
                  </a:lnTo>
                  <a:lnTo>
                    <a:pt x="216" y="796"/>
                  </a:lnTo>
                  <a:lnTo>
                    <a:pt x="215" y="798"/>
                  </a:lnTo>
                  <a:lnTo>
                    <a:pt x="215" y="799"/>
                  </a:lnTo>
                  <a:lnTo>
                    <a:pt x="215" y="800"/>
                  </a:lnTo>
                  <a:lnTo>
                    <a:pt x="215" y="802"/>
                  </a:lnTo>
                  <a:lnTo>
                    <a:pt x="215" y="803"/>
                  </a:lnTo>
                  <a:lnTo>
                    <a:pt x="214" y="803"/>
                  </a:lnTo>
                  <a:lnTo>
                    <a:pt x="211" y="803"/>
                  </a:lnTo>
                  <a:lnTo>
                    <a:pt x="209" y="803"/>
                  </a:lnTo>
                  <a:lnTo>
                    <a:pt x="206" y="803"/>
                  </a:lnTo>
                  <a:lnTo>
                    <a:pt x="203" y="803"/>
                  </a:lnTo>
                  <a:lnTo>
                    <a:pt x="197" y="803"/>
                  </a:lnTo>
                  <a:lnTo>
                    <a:pt x="195" y="806"/>
                  </a:lnTo>
                  <a:lnTo>
                    <a:pt x="194" y="808"/>
                  </a:lnTo>
                  <a:lnTo>
                    <a:pt x="194" y="809"/>
                  </a:lnTo>
                  <a:lnTo>
                    <a:pt x="193" y="809"/>
                  </a:lnTo>
                  <a:lnTo>
                    <a:pt x="193" y="810"/>
                  </a:lnTo>
                  <a:lnTo>
                    <a:pt x="192" y="811"/>
                  </a:lnTo>
                  <a:lnTo>
                    <a:pt x="192" y="812"/>
                  </a:lnTo>
                  <a:lnTo>
                    <a:pt x="191" y="812"/>
                  </a:lnTo>
                  <a:lnTo>
                    <a:pt x="190" y="812"/>
                  </a:lnTo>
                  <a:lnTo>
                    <a:pt x="191" y="812"/>
                  </a:lnTo>
                  <a:lnTo>
                    <a:pt x="191" y="811"/>
                  </a:lnTo>
                  <a:lnTo>
                    <a:pt x="191" y="810"/>
                  </a:lnTo>
                  <a:lnTo>
                    <a:pt x="190" y="810"/>
                  </a:lnTo>
                  <a:lnTo>
                    <a:pt x="190" y="811"/>
                  </a:lnTo>
                  <a:lnTo>
                    <a:pt x="190" y="812"/>
                  </a:lnTo>
                  <a:lnTo>
                    <a:pt x="189" y="812"/>
                  </a:lnTo>
                  <a:lnTo>
                    <a:pt x="188" y="812"/>
                  </a:lnTo>
                  <a:lnTo>
                    <a:pt x="188" y="813"/>
                  </a:lnTo>
                  <a:lnTo>
                    <a:pt x="187" y="813"/>
                  </a:lnTo>
                  <a:lnTo>
                    <a:pt x="187" y="814"/>
                  </a:lnTo>
                  <a:lnTo>
                    <a:pt x="186" y="814"/>
                  </a:lnTo>
                  <a:lnTo>
                    <a:pt x="185" y="815"/>
                  </a:lnTo>
                  <a:lnTo>
                    <a:pt x="184" y="815"/>
                  </a:lnTo>
                  <a:lnTo>
                    <a:pt x="183" y="815"/>
                  </a:lnTo>
                  <a:lnTo>
                    <a:pt x="183" y="816"/>
                  </a:lnTo>
                  <a:lnTo>
                    <a:pt x="182" y="816"/>
                  </a:lnTo>
                  <a:lnTo>
                    <a:pt x="182" y="817"/>
                  </a:lnTo>
                  <a:lnTo>
                    <a:pt x="182" y="816"/>
                  </a:lnTo>
                  <a:lnTo>
                    <a:pt x="181" y="816"/>
                  </a:lnTo>
                  <a:lnTo>
                    <a:pt x="181" y="817"/>
                  </a:lnTo>
                  <a:lnTo>
                    <a:pt x="180" y="819"/>
                  </a:lnTo>
                  <a:lnTo>
                    <a:pt x="179" y="819"/>
                  </a:lnTo>
                  <a:lnTo>
                    <a:pt x="179" y="820"/>
                  </a:lnTo>
                  <a:lnTo>
                    <a:pt x="178" y="820"/>
                  </a:lnTo>
                  <a:lnTo>
                    <a:pt x="177" y="820"/>
                  </a:lnTo>
                  <a:lnTo>
                    <a:pt x="176" y="820"/>
                  </a:lnTo>
                  <a:lnTo>
                    <a:pt x="176" y="821"/>
                  </a:lnTo>
                  <a:lnTo>
                    <a:pt x="175" y="821"/>
                  </a:lnTo>
                  <a:lnTo>
                    <a:pt x="174" y="821"/>
                  </a:lnTo>
                  <a:lnTo>
                    <a:pt x="172" y="821"/>
                  </a:lnTo>
                  <a:lnTo>
                    <a:pt x="171" y="821"/>
                  </a:lnTo>
                  <a:lnTo>
                    <a:pt x="170" y="821"/>
                  </a:lnTo>
                  <a:lnTo>
                    <a:pt x="170" y="820"/>
                  </a:lnTo>
                  <a:lnTo>
                    <a:pt x="170" y="821"/>
                  </a:lnTo>
                  <a:lnTo>
                    <a:pt x="169" y="821"/>
                  </a:lnTo>
                  <a:lnTo>
                    <a:pt x="168" y="821"/>
                  </a:lnTo>
                  <a:lnTo>
                    <a:pt x="168" y="822"/>
                  </a:lnTo>
                  <a:lnTo>
                    <a:pt x="168" y="823"/>
                  </a:lnTo>
                  <a:lnTo>
                    <a:pt x="167" y="823"/>
                  </a:lnTo>
                  <a:lnTo>
                    <a:pt x="167" y="824"/>
                  </a:lnTo>
                  <a:lnTo>
                    <a:pt x="166" y="824"/>
                  </a:lnTo>
                  <a:lnTo>
                    <a:pt x="165" y="824"/>
                  </a:lnTo>
                  <a:lnTo>
                    <a:pt x="165" y="823"/>
                  </a:lnTo>
                  <a:lnTo>
                    <a:pt x="164" y="823"/>
                  </a:lnTo>
                  <a:lnTo>
                    <a:pt x="163" y="823"/>
                  </a:lnTo>
                  <a:lnTo>
                    <a:pt x="162" y="823"/>
                  </a:lnTo>
                  <a:lnTo>
                    <a:pt x="162" y="824"/>
                  </a:lnTo>
                  <a:lnTo>
                    <a:pt x="161" y="824"/>
                  </a:lnTo>
                  <a:lnTo>
                    <a:pt x="160" y="824"/>
                  </a:lnTo>
                  <a:lnTo>
                    <a:pt x="160" y="823"/>
                  </a:lnTo>
                  <a:lnTo>
                    <a:pt x="159" y="823"/>
                  </a:lnTo>
                  <a:lnTo>
                    <a:pt x="158" y="823"/>
                  </a:lnTo>
                  <a:lnTo>
                    <a:pt x="157" y="823"/>
                  </a:lnTo>
                  <a:lnTo>
                    <a:pt x="157" y="822"/>
                  </a:lnTo>
                  <a:lnTo>
                    <a:pt x="156" y="822"/>
                  </a:lnTo>
                  <a:lnTo>
                    <a:pt x="155" y="822"/>
                  </a:lnTo>
                  <a:lnTo>
                    <a:pt x="155" y="823"/>
                  </a:lnTo>
                  <a:lnTo>
                    <a:pt x="154" y="823"/>
                  </a:lnTo>
                  <a:lnTo>
                    <a:pt x="153" y="823"/>
                  </a:lnTo>
                  <a:lnTo>
                    <a:pt x="152" y="823"/>
                  </a:lnTo>
                  <a:lnTo>
                    <a:pt x="151" y="823"/>
                  </a:lnTo>
                  <a:lnTo>
                    <a:pt x="150" y="823"/>
                  </a:lnTo>
                  <a:lnTo>
                    <a:pt x="149" y="823"/>
                  </a:lnTo>
                  <a:lnTo>
                    <a:pt x="149" y="824"/>
                  </a:lnTo>
                  <a:lnTo>
                    <a:pt x="148" y="824"/>
                  </a:lnTo>
                  <a:lnTo>
                    <a:pt x="147" y="824"/>
                  </a:lnTo>
                  <a:lnTo>
                    <a:pt x="147" y="823"/>
                  </a:lnTo>
                  <a:lnTo>
                    <a:pt x="146" y="823"/>
                  </a:lnTo>
                  <a:lnTo>
                    <a:pt x="146" y="822"/>
                  </a:lnTo>
                  <a:lnTo>
                    <a:pt x="144" y="822"/>
                  </a:lnTo>
                  <a:lnTo>
                    <a:pt x="144" y="823"/>
                  </a:lnTo>
                  <a:lnTo>
                    <a:pt x="143" y="823"/>
                  </a:lnTo>
                  <a:lnTo>
                    <a:pt x="142" y="824"/>
                  </a:lnTo>
                  <a:lnTo>
                    <a:pt x="141" y="824"/>
                  </a:lnTo>
                  <a:lnTo>
                    <a:pt x="141" y="825"/>
                  </a:lnTo>
                  <a:lnTo>
                    <a:pt x="141" y="826"/>
                  </a:lnTo>
                  <a:lnTo>
                    <a:pt x="140" y="826"/>
                  </a:lnTo>
                  <a:lnTo>
                    <a:pt x="140" y="827"/>
                  </a:lnTo>
                  <a:lnTo>
                    <a:pt x="140" y="828"/>
                  </a:lnTo>
                  <a:lnTo>
                    <a:pt x="140" y="829"/>
                  </a:lnTo>
                  <a:lnTo>
                    <a:pt x="141" y="829"/>
                  </a:lnTo>
                  <a:lnTo>
                    <a:pt x="140" y="829"/>
                  </a:lnTo>
                  <a:lnTo>
                    <a:pt x="140" y="830"/>
                  </a:lnTo>
                  <a:lnTo>
                    <a:pt x="139" y="830"/>
                  </a:lnTo>
                  <a:lnTo>
                    <a:pt x="138" y="830"/>
                  </a:lnTo>
                  <a:lnTo>
                    <a:pt x="137" y="830"/>
                  </a:lnTo>
                  <a:lnTo>
                    <a:pt x="136" y="830"/>
                  </a:lnTo>
                  <a:lnTo>
                    <a:pt x="136" y="831"/>
                  </a:lnTo>
                  <a:lnTo>
                    <a:pt x="135" y="831"/>
                  </a:lnTo>
                  <a:lnTo>
                    <a:pt x="134" y="831"/>
                  </a:lnTo>
                  <a:lnTo>
                    <a:pt x="134" y="830"/>
                  </a:lnTo>
                  <a:lnTo>
                    <a:pt x="133" y="830"/>
                  </a:lnTo>
                  <a:lnTo>
                    <a:pt x="133" y="831"/>
                  </a:lnTo>
                  <a:lnTo>
                    <a:pt x="132" y="831"/>
                  </a:lnTo>
                  <a:lnTo>
                    <a:pt x="132" y="830"/>
                  </a:lnTo>
                  <a:lnTo>
                    <a:pt x="132" y="831"/>
                  </a:lnTo>
                  <a:lnTo>
                    <a:pt x="131" y="831"/>
                  </a:lnTo>
                  <a:lnTo>
                    <a:pt x="130" y="831"/>
                  </a:lnTo>
                  <a:lnTo>
                    <a:pt x="129" y="831"/>
                  </a:lnTo>
                  <a:lnTo>
                    <a:pt x="129" y="830"/>
                  </a:lnTo>
                  <a:lnTo>
                    <a:pt x="128" y="830"/>
                  </a:lnTo>
                  <a:lnTo>
                    <a:pt x="127" y="830"/>
                  </a:lnTo>
                  <a:lnTo>
                    <a:pt x="126" y="829"/>
                  </a:lnTo>
                  <a:lnTo>
                    <a:pt x="125" y="829"/>
                  </a:lnTo>
                  <a:lnTo>
                    <a:pt x="125" y="830"/>
                  </a:lnTo>
                  <a:lnTo>
                    <a:pt x="124" y="830"/>
                  </a:lnTo>
                  <a:lnTo>
                    <a:pt x="124" y="831"/>
                  </a:lnTo>
                  <a:lnTo>
                    <a:pt x="123" y="831"/>
                  </a:lnTo>
                  <a:lnTo>
                    <a:pt x="122" y="831"/>
                  </a:lnTo>
                  <a:lnTo>
                    <a:pt x="122" y="830"/>
                  </a:lnTo>
                  <a:lnTo>
                    <a:pt x="121" y="830"/>
                  </a:lnTo>
                  <a:lnTo>
                    <a:pt x="121" y="831"/>
                  </a:lnTo>
                  <a:lnTo>
                    <a:pt x="120" y="831"/>
                  </a:lnTo>
                  <a:lnTo>
                    <a:pt x="119" y="831"/>
                  </a:lnTo>
                  <a:lnTo>
                    <a:pt x="119" y="832"/>
                  </a:lnTo>
                  <a:lnTo>
                    <a:pt x="118" y="832"/>
                  </a:lnTo>
                  <a:lnTo>
                    <a:pt x="116" y="832"/>
                  </a:lnTo>
                  <a:lnTo>
                    <a:pt x="116" y="833"/>
                  </a:lnTo>
                  <a:lnTo>
                    <a:pt x="115" y="833"/>
                  </a:lnTo>
                  <a:lnTo>
                    <a:pt x="114" y="834"/>
                  </a:lnTo>
                  <a:lnTo>
                    <a:pt x="114" y="833"/>
                  </a:lnTo>
                  <a:lnTo>
                    <a:pt x="114" y="832"/>
                  </a:lnTo>
                  <a:lnTo>
                    <a:pt x="114" y="831"/>
                  </a:lnTo>
                  <a:lnTo>
                    <a:pt x="114" y="830"/>
                  </a:lnTo>
                  <a:lnTo>
                    <a:pt x="114" y="829"/>
                  </a:lnTo>
                  <a:lnTo>
                    <a:pt x="114" y="825"/>
                  </a:lnTo>
                  <a:lnTo>
                    <a:pt x="115" y="820"/>
                  </a:lnTo>
                  <a:lnTo>
                    <a:pt x="115" y="816"/>
                  </a:lnTo>
                  <a:lnTo>
                    <a:pt x="115" y="814"/>
                  </a:lnTo>
                  <a:lnTo>
                    <a:pt x="115" y="811"/>
                  </a:lnTo>
                  <a:lnTo>
                    <a:pt x="115" y="810"/>
                  </a:lnTo>
                  <a:lnTo>
                    <a:pt x="115" y="809"/>
                  </a:lnTo>
                  <a:lnTo>
                    <a:pt x="115" y="808"/>
                  </a:lnTo>
                  <a:lnTo>
                    <a:pt x="115" y="805"/>
                  </a:lnTo>
                  <a:lnTo>
                    <a:pt x="111" y="805"/>
                  </a:lnTo>
                  <a:lnTo>
                    <a:pt x="111" y="803"/>
                  </a:lnTo>
                  <a:lnTo>
                    <a:pt x="110" y="804"/>
                  </a:lnTo>
                  <a:lnTo>
                    <a:pt x="108" y="804"/>
                  </a:lnTo>
                  <a:lnTo>
                    <a:pt x="108" y="805"/>
                  </a:lnTo>
                  <a:lnTo>
                    <a:pt x="105" y="805"/>
                  </a:lnTo>
                  <a:lnTo>
                    <a:pt x="104" y="805"/>
                  </a:lnTo>
                  <a:lnTo>
                    <a:pt x="102" y="805"/>
                  </a:lnTo>
                  <a:lnTo>
                    <a:pt x="100" y="805"/>
                  </a:lnTo>
                  <a:lnTo>
                    <a:pt x="96" y="805"/>
                  </a:lnTo>
                  <a:lnTo>
                    <a:pt x="93" y="804"/>
                  </a:lnTo>
                  <a:lnTo>
                    <a:pt x="92" y="804"/>
                  </a:lnTo>
                  <a:lnTo>
                    <a:pt x="91" y="804"/>
                  </a:lnTo>
                  <a:lnTo>
                    <a:pt x="90" y="804"/>
                  </a:lnTo>
                  <a:lnTo>
                    <a:pt x="88" y="804"/>
                  </a:lnTo>
                  <a:lnTo>
                    <a:pt x="87" y="804"/>
                  </a:lnTo>
                  <a:lnTo>
                    <a:pt x="86" y="804"/>
                  </a:lnTo>
                  <a:lnTo>
                    <a:pt x="86" y="803"/>
                  </a:lnTo>
                  <a:lnTo>
                    <a:pt x="86" y="802"/>
                  </a:lnTo>
                  <a:lnTo>
                    <a:pt x="86" y="801"/>
                  </a:lnTo>
                  <a:lnTo>
                    <a:pt x="87" y="800"/>
                  </a:lnTo>
                  <a:lnTo>
                    <a:pt x="87" y="799"/>
                  </a:lnTo>
                  <a:lnTo>
                    <a:pt x="86" y="799"/>
                  </a:lnTo>
                  <a:lnTo>
                    <a:pt x="84" y="799"/>
                  </a:lnTo>
                  <a:lnTo>
                    <a:pt x="84" y="800"/>
                  </a:lnTo>
                  <a:lnTo>
                    <a:pt x="84" y="799"/>
                  </a:lnTo>
                  <a:lnTo>
                    <a:pt x="83" y="799"/>
                  </a:lnTo>
                  <a:lnTo>
                    <a:pt x="82" y="799"/>
                  </a:lnTo>
                  <a:lnTo>
                    <a:pt x="81" y="799"/>
                  </a:lnTo>
                  <a:lnTo>
                    <a:pt x="80" y="799"/>
                  </a:lnTo>
                  <a:lnTo>
                    <a:pt x="79" y="799"/>
                  </a:lnTo>
                  <a:lnTo>
                    <a:pt x="79" y="798"/>
                  </a:lnTo>
                  <a:lnTo>
                    <a:pt x="80" y="798"/>
                  </a:lnTo>
                  <a:lnTo>
                    <a:pt x="80" y="797"/>
                  </a:lnTo>
                  <a:lnTo>
                    <a:pt x="80" y="796"/>
                  </a:lnTo>
                  <a:lnTo>
                    <a:pt x="80" y="795"/>
                  </a:lnTo>
                  <a:lnTo>
                    <a:pt x="80" y="794"/>
                  </a:lnTo>
                  <a:lnTo>
                    <a:pt x="80" y="793"/>
                  </a:lnTo>
                  <a:lnTo>
                    <a:pt x="81" y="792"/>
                  </a:lnTo>
                  <a:lnTo>
                    <a:pt x="80" y="791"/>
                  </a:lnTo>
                  <a:lnTo>
                    <a:pt x="79" y="789"/>
                  </a:lnTo>
                  <a:lnTo>
                    <a:pt x="78" y="788"/>
                  </a:lnTo>
                  <a:lnTo>
                    <a:pt x="77" y="789"/>
                  </a:lnTo>
                  <a:lnTo>
                    <a:pt x="76" y="789"/>
                  </a:lnTo>
                  <a:lnTo>
                    <a:pt x="75" y="789"/>
                  </a:lnTo>
                  <a:lnTo>
                    <a:pt x="73" y="789"/>
                  </a:lnTo>
                  <a:lnTo>
                    <a:pt x="68" y="788"/>
                  </a:lnTo>
                  <a:lnTo>
                    <a:pt x="68" y="792"/>
                  </a:lnTo>
                  <a:lnTo>
                    <a:pt x="68" y="794"/>
                  </a:lnTo>
                  <a:lnTo>
                    <a:pt x="69" y="794"/>
                  </a:lnTo>
                  <a:lnTo>
                    <a:pt x="71" y="794"/>
                  </a:lnTo>
                  <a:lnTo>
                    <a:pt x="72" y="794"/>
                  </a:lnTo>
                  <a:lnTo>
                    <a:pt x="72" y="797"/>
                  </a:lnTo>
                  <a:lnTo>
                    <a:pt x="72" y="798"/>
                  </a:lnTo>
                  <a:lnTo>
                    <a:pt x="72" y="799"/>
                  </a:lnTo>
                  <a:lnTo>
                    <a:pt x="71" y="799"/>
                  </a:lnTo>
                  <a:lnTo>
                    <a:pt x="70" y="799"/>
                  </a:lnTo>
                  <a:lnTo>
                    <a:pt x="69" y="799"/>
                  </a:lnTo>
                  <a:lnTo>
                    <a:pt x="67" y="799"/>
                  </a:lnTo>
                  <a:lnTo>
                    <a:pt x="66" y="799"/>
                  </a:lnTo>
                  <a:lnTo>
                    <a:pt x="66" y="795"/>
                  </a:lnTo>
                  <a:lnTo>
                    <a:pt x="66" y="794"/>
                  </a:lnTo>
                  <a:lnTo>
                    <a:pt x="64" y="794"/>
                  </a:lnTo>
                  <a:lnTo>
                    <a:pt x="63" y="794"/>
                  </a:lnTo>
                  <a:lnTo>
                    <a:pt x="63" y="795"/>
                  </a:lnTo>
                  <a:lnTo>
                    <a:pt x="63" y="796"/>
                  </a:lnTo>
                  <a:lnTo>
                    <a:pt x="61" y="796"/>
                  </a:lnTo>
                  <a:lnTo>
                    <a:pt x="61" y="795"/>
                  </a:lnTo>
                  <a:lnTo>
                    <a:pt x="59" y="795"/>
                  </a:lnTo>
                  <a:lnTo>
                    <a:pt x="59" y="794"/>
                  </a:lnTo>
                  <a:lnTo>
                    <a:pt x="59" y="793"/>
                  </a:lnTo>
                  <a:lnTo>
                    <a:pt x="59" y="792"/>
                  </a:lnTo>
                  <a:lnTo>
                    <a:pt x="58" y="792"/>
                  </a:lnTo>
                  <a:lnTo>
                    <a:pt x="58" y="791"/>
                  </a:lnTo>
                  <a:lnTo>
                    <a:pt x="58" y="789"/>
                  </a:lnTo>
                  <a:lnTo>
                    <a:pt x="57" y="789"/>
                  </a:lnTo>
                  <a:lnTo>
                    <a:pt x="56" y="789"/>
                  </a:lnTo>
                  <a:lnTo>
                    <a:pt x="55" y="791"/>
                  </a:lnTo>
                  <a:lnTo>
                    <a:pt x="54" y="791"/>
                  </a:lnTo>
                  <a:lnTo>
                    <a:pt x="52" y="791"/>
                  </a:lnTo>
                  <a:lnTo>
                    <a:pt x="51" y="791"/>
                  </a:lnTo>
                  <a:lnTo>
                    <a:pt x="50" y="791"/>
                  </a:lnTo>
                  <a:lnTo>
                    <a:pt x="49" y="791"/>
                  </a:lnTo>
                  <a:lnTo>
                    <a:pt x="48" y="791"/>
                  </a:lnTo>
                  <a:lnTo>
                    <a:pt x="47" y="792"/>
                  </a:lnTo>
                  <a:lnTo>
                    <a:pt x="47" y="793"/>
                  </a:lnTo>
                  <a:lnTo>
                    <a:pt x="47" y="794"/>
                  </a:lnTo>
                  <a:lnTo>
                    <a:pt x="47" y="795"/>
                  </a:lnTo>
                  <a:lnTo>
                    <a:pt x="48" y="795"/>
                  </a:lnTo>
                  <a:lnTo>
                    <a:pt x="47" y="796"/>
                  </a:lnTo>
                  <a:lnTo>
                    <a:pt x="47" y="798"/>
                  </a:lnTo>
                  <a:lnTo>
                    <a:pt x="47" y="799"/>
                  </a:lnTo>
                  <a:lnTo>
                    <a:pt x="47" y="800"/>
                  </a:lnTo>
                  <a:lnTo>
                    <a:pt x="46" y="799"/>
                  </a:lnTo>
                  <a:lnTo>
                    <a:pt x="45" y="799"/>
                  </a:lnTo>
                  <a:lnTo>
                    <a:pt x="43" y="799"/>
                  </a:lnTo>
                  <a:lnTo>
                    <a:pt x="43" y="798"/>
                  </a:lnTo>
                  <a:lnTo>
                    <a:pt x="43" y="799"/>
                  </a:lnTo>
                  <a:lnTo>
                    <a:pt x="40" y="799"/>
                  </a:lnTo>
                  <a:lnTo>
                    <a:pt x="39" y="799"/>
                  </a:lnTo>
                  <a:lnTo>
                    <a:pt x="39" y="800"/>
                  </a:lnTo>
                  <a:lnTo>
                    <a:pt x="38" y="800"/>
                  </a:lnTo>
                  <a:lnTo>
                    <a:pt x="37" y="800"/>
                  </a:lnTo>
                  <a:lnTo>
                    <a:pt x="36" y="801"/>
                  </a:lnTo>
                  <a:lnTo>
                    <a:pt x="35" y="801"/>
                  </a:lnTo>
                  <a:lnTo>
                    <a:pt x="35" y="800"/>
                  </a:lnTo>
                  <a:lnTo>
                    <a:pt x="34" y="800"/>
                  </a:lnTo>
                  <a:lnTo>
                    <a:pt x="34" y="801"/>
                  </a:lnTo>
                  <a:lnTo>
                    <a:pt x="34" y="802"/>
                  </a:lnTo>
                  <a:lnTo>
                    <a:pt x="34" y="803"/>
                  </a:lnTo>
                  <a:lnTo>
                    <a:pt x="34" y="804"/>
                  </a:lnTo>
                  <a:lnTo>
                    <a:pt x="34" y="805"/>
                  </a:lnTo>
                  <a:lnTo>
                    <a:pt x="33" y="805"/>
                  </a:lnTo>
                  <a:lnTo>
                    <a:pt x="33" y="806"/>
                  </a:lnTo>
                  <a:lnTo>
                    <a:pt x="33" y="807"/>
                  </a:lnTo>
                  <a:lnTo>
                    <a:pt x="33" y="808"/>
                  </a:lnTo>
                  <a:lnTo>
                    <a:pt x="31" y="808"/>
                  </a:lnTo>
                  <a:lnTo>
                    <a:pt x="31" y="807"/>
                  </a:lnTo>
                  <a:lnTo>
                    <a:pt x="30" y="807"/>
                  </a:lnTo>
                  <a:lnTo>
                    <a:pt x="29" y="807"/>
                  </a:lnTo>
                  <a:lnTo>
                    <a:pt x="28" y="807"/>
                  </a:lnTo>
                  <a:lnTo>
                    <a:pt x="27" y="806"/>
                  </a:lnTo>
                  <a:lnTo>
                    <a:pt x="26" y="806"/>
                  </a:lnTo>
                  <a:lnTo>
                    <a:pt x="25" y="806"/>
                  </a:lnTo>
                  <a:lnTo>
                    <a:pt x="24" y="805"/>
                  </a:lnTo>
                  <a:lnTo>
                    <a:pt x="24" y="806"/>
                  </a:lnTo>
                  <a:lnTo>
                    <a:pt x="23" y="806"/>
                  </a:lnTo>
                  <a:lnTo>
                    <a:pt x="23" y="807"/>
                  </a:lnTo>
                  <a:lnTo>
                    <a:pt x="23" y="808"/>
                  </a:lnTo>
                  <a:lnTo>
                    <a:pt x="23" y="809"/>
                  </a:lnTo>
                  <a:lnTo>
                    <a:pt x="23" y="812"/>
                  </a:lnTo>
                  <a:lnTo>
                    <a:pt x="24" y="812"/>
                  </a:lnTo>
                  <a:lnTo>
                    <a:pt x="25" y="812"/>
                  </a:lnTo>
                  <a:lnTo>
                    <a:pt x="27" y="812"/>
                  </a:lnTo>
                  <a:lnTo>
                    <a:pt x="28" y="812"/>
                  </a:lnTo>
                  <a:lnTo>
                    <a:pt x="28" y="813"/>
                  </a:lnTo>
                  <a:lnTo>
                    <a:pt x="28" y="815"/>
                  </a:lnTo>
                  <a:lnTo>
                    <a:pt x="27" y="821"/>
                  </a:lnTo>
                  <a:lnTo>
                    <a:pt x="27" y="822"/>
                  </a:lnTo>
                  <a:lnTo>
                    <a:pt x="27" y="825"/>
                  </a:lnTo>
                  <a:lnTo>
                    <a:pt x="27" y="827"/>
                  </a:lnTo>
                  <a:lnTo>
                    <a:pt x="27" y="828"/>
                  </a:lnTo>
                  <a:lnTo>
                    <a:pt x="27" y="829"/>
                  </a:lnTo>
                  <a:lnTo>
                    <a:pt x="27" y="830"/>
                  </a:lnTo>
                  <a:lnTo>
                    <a:pt x="27" y="831"/>
                  </a:lnTo>
                  <a:lnTo>
                    <a:pt x="27" y="832"/>
                  </a:lnTo>
                  <a:lnTo>
                    <a:pt x="26" y="832"/>
                  </a:lnTo>
                  <a:lnTo>
                    <a:pt x="25" y="832"/>
                  </a:lnTo>
                  <a:lnTo>
                    <a:pt x="24" y="832"/>
                  </a:lnTo>
                  <a:lnTo>
                    <a:pt x="24" y="833"/>
                  </a:lnTo>
                  <a:lnTo>
                    <a:pt x="24" y="834"/>
                  </a:lnTo>
                  <a:lnTo>
                    <a:pt x="23" y="834"/>
                  </a:lnTo>
                  <a:lnTo>
                    <a:pt x="23" y="835"/>
                  </a:lnTo>
                  <a:lnTo>
                    <a:pt x="24" y="835"/>
                  </a:lnTo>
                  <a:lnTo>
                    <a:pt x="23" y="835"/>
                  </a:lnTo>
                  <a:lnTo>
                    <a:pt x="23" y="836"/>
                  </a:lnTo>
                  <a:lnTo>
                    <a:pt x="23" y="835"/>
                  </a:lnTo>
                  <a:lnTo>
                    <a:pt x="23" y="836"/>
                  </a:lnTo>
                  <a:lnTo>
                    <a:pt x="22" y="836"/>
                  </a:lnTo>
                  <a:lnTo>
                    <a:pt x="21" y="836"/>
                  </a:lnTo>
                  <a:lnTo>
                    <a:pt x="22" y="837"/>
                  </a:lnTo>
                  <a:lnTo>
                    <a:pt x="21" y="837"/>
                  </a:lnTo>
                  <a:lnTo>
                    <a:pt x="20" y="837"/>
                  </a:lnTo>
                  <a:lnTo>
                    <a:pt x="20" y="838"/>
                  </a:lnTo>
                  <a:lnTo>
                    <a:pt x="19" y="838"/>
                  </a:lnTo>
                  <a:lnTo>
                    <a:pt x="19" y="839"/>
                  </a:lnTo>
                  <a:lnTo>
                    <a:pt x="19" y="840"/>
                  </a:lnTo>
                  <a:lnTo>
                    <a:pt x="19" y="841"/>
                  </a:lnTo>
                  <a:lnTo>
                    <a:pt x="18" y="841"/>
                  </a:lnTo>
                  <a:lnTo>
                    <a:pt x="18" y="840"/>
                  </a:lnTo>
                  <a:lnTo>
                    <a:pt x="17" y="840"/>
                  </a:lnTo>
                  <a:lnTo>
                    <a:pt x="16" y="840"/>
                  </a:lnTo>
                  <a:lnTo>
                    <a:pt x="16" y="841"/>
                  </a:lnTo>
                  <a:lnTo>
                    <a:pt x="16" y="842"/>
                  </a:lnTo>
                  <a:lnTo>
                    <a:pt x="16" y="843"/>
                  </a:lnTo>
                  <a:lnTo>
                    <a:pt x="16" y="844"/>
                  </a:lnTo>
                  <a:lnTo>
                    <a:pt x="15" y="844"/>
                  </a:lnTo>
                  <a:lnTo>
                    <a:pt x="14" y="844"/>
                  </a:lnTo>
                  <a:lnTo>
                    <a:pt x="14" y="843"/>
                  </a:lnTo>
                  <a:lnTo>
                    <a:pt x="13" y="843"/>
                  </a:lnTo>
                  <a:lnTo>
                    <a:pt x="13" y="842"/>
                  </a:lnTo>
                  <a:lnTo>
                    <a:pt x="12" y="842"/>
                  </a:lnTo>
                  <a:lnTo>
                    <a:pt x="12" y="841"/>
                  </a:lnTo>
                  <a:lnTo>
                    <a:pt x="11" y="841"/>
                  </a:lnTo>
                  <a:lnTo>
                    <a:pt x="11" y="840"/>
                  </a:lnTo>
                  <a:lnTo>
                    <a:pt x="11" y="839"/>
                  </a:lnTo>
                  <a:lnTo>
                    <a:pt x="10" y="839"/>
                  </a:lnTo>
                  <a:lnTo>
                    <a:pt x="10" y="838"/>
                  </a:lnTo>
                  <a:lnTo>
                    <a:pt x="10" y="839"/>
                  </a:lnTo>
                  <a:lnTo>
                    <a:pt x="9" y="838"/>
                  </a:lnTo>
                  <a:lnTo>
                    <a:pt x="8" y="838"/>
                  </a:lnTo>
                  <a:lnTo>
                    <a:pt x="7" y="838"/>
                  </a:lnTo>
                  <a:lnTo>
                    <a:pt x="8" y="838"/>
                  </a:lnTo>
                  <a:lnTo>
                    <a:pt x="8" y="837"/>
                  </a:lnTo>
                  <a:lnTo>
                    <a:pt x="7" y="837"/>
                  </a:lnTo>
                  <a:lnTo>
                    <a:pt x="8" y="837"/>
                  </a:lnTo>
                  <a:lnTo>
                    <a:pt x="7" y="836"/>
                  </a:lnTo>
                  <a:lnTo>
                    <a:pt x="6" y="836"/>
                  </a:lnTo>
                  <a:lnTo>
                    <a:pt x="2" y="836"/>
                  </a:lnTo>
                  <a:lnTo>
                    <a:pt x="0" y="836"/>
                  </a:lnTo>
                  <a:lnTo>
                    <a:pt x="0" y="835"/>
                  </a:lnTo>
                  <a:lnTo>
                    <a:pt x="0" y="834"/>
                  </a:lnTo>
                  <a:lnTo>
                    <a:pt x="0" y="833"/>
                  </a:lnTo>
                  <a:lnTo>
                    <a:pt x="0" y="832"/>
                  </a:lnTo>
                  <a:lnTo>
                    <a:pt x="0" y="831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49" name="Freeform 43">
              <a:extLst>
                <a:ext uri="{FF2B5EF4-FFF2-40B4-BE49-F238E27FC236}">
                  <a16:creationId xmlns:a16="http://schemas.microsoft.com/office/drawing/2014/main" id="{0DB87633-6369-5315-E7B2-E011EA6C7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223" y="1132921"/>
              <a:ext cx="1386579" cy="3153062"/>
            </a:xfrm>
            <a:custGeom>
              <a:avLst/>
              <a:gdLst>
                <a:gd name="T0" fmla="*/ 72 w 865"/>
                <a:gd name="T1" fmla="*/ 1339 h 1967"/>
                <a:gd name="T2" fmla="*/ 128 w 865"/>
                <a:gd name="T3" fmla="*/ 1324 h 1967"/>
                <a:gd name="T4" fmla="*/ 148 w 865"/>
                <a:gd name="T5" fmla="*/ 1281 h 1967"/>
                <a:gd name="T6" fmla="*/ 153 w 865"/>
                <a:gd name="T7" fmla="*/ 1228 h 1967"/>
                <a:gd name="T8" fmla="*/ 124 w 865"/>
                <a:gd name="T9" fmla="*/ 1200 h 1967"/>
                <a:gd name="T10" fmla="*/ 159 w 865"/>
                <a:gd name="T11" fmla="*/ 1156 h 1967"/>
                <a:gd name="T12" fmla="*/ 171 w 865"/>
                <a:gd name="T13" fmla="*/ 1100 h 1967"/>
                <a:gd name="T14" fmla="*/ 189 w 865"/>
                <a:gd name="T15" fmla="*/ 1049 h 1967"/>
                <a:gd name="T16" fmla="*/ 174 w 865"/>
                <a:gd name="T17" fmla="*/ 973 h 1967"/>
                <a:gd name="T18" fmla="*/ 169 w 865"/>
                <a:gd name="T19" fmla="*/ 845 h 1967"/>
                <a:gd name="T20" fmla="*/ 170 w 865"/>
                <a:gd name="T21" fmla="*/ 751 h 1967"/>
                <a:gd name="T22" fmla="*/ 168 w 865"/>
                <a:gd name="T23" fmla="*/ 638 h 1967"/>
                <a:gd name="T24" fmla="*/ 169 w 865"/>
                <a:gd name="T25" fmla="*/ 537 h 1967"/>
                <a:gd name="T26" fmla="*/ 187 w 865"/>
                <a:gd name="T27" fmla="*/ 450 h 1967"/>
                <a:gd name="T28" fmla="*/ 231 w 865"/>
                <a:gd name="T29" fmla="*/ 469 h 1967"/>
                <a:gd name="T30" fmla="*/ 272 w 865"/>
                <a:gd name="T31" fmla="*/ 455 h 1967"/>
                <a:gd name="T32" fmla="*/ 282 w 865"/>
                <a:gd name="T33" fmla="*/ 350 h 1967"/>
                <a:gd name="T34" fmla="*/ 303 w 865"/>
                <a:gd name="T35" fmla="*/ 366 h 1967"/>
                <a:gd name="T36" fmla="*/ 333 w 865"/>
                <a:gd name="T37" fmla="*/ 367 h 1967"/>
                <a:gd name="T38" fmla="*/ 357 w 865"/>
                <a:gd name="T39" fmla="*/ 328 h 1967"/>
                <a:gd name="T40" fmla="*/ 343 w 865"/>
                <a:gd name="T41" fmla="*/ 281 h 1967"/>
                <a:gd name="T42" fmla="*/ 304 w 865"/>
                <a:gd name="T43" fmla="*/ 262 h 1967"/>
                <a:gd name="T44" fmla="*/ 295 w 865"/>
                <a:gd name="T45" fmla="*/ 217 h 1967"/>
                <a:gd name="T46" fmla="*/ 290 w 865"/>
                <a:gd name="T47" fmla="*/ 168 h 1967"/>
                <a:gd name="T48" fmla="*/ 265 w 865"/>
                <a:gd name="T49" fmla="*/ 144 h 1967"/>
                <a:gd name="T50" fmla="*/ 273 w 865"/>
                <a:gd name="T51" fmla="*/ 92 h 1967"/>
                <a:gd name="T52" fmla="*/ 316 w 865"/>
                <a:gd name="T53" fmla="*/ 63 h 1967"/>
                <a:gd name="T54" fmla="*/ 364 w 865"/>
                <a:gd name="T55" fmla="*/ 8 h 1967"/>
                <a:gd name="T56" fmla="*/ 438 w 865"/>
                <a:gd name="T57" fmla="*/ 7 h 1967"/>
                <a:gd name="T58" fmla="*/ 501 w 865"/>
                <a:gd name="T59" fmla="*/ 7 h 1967"/>
                <a:gd name="T60" fmla="*/ 561 w 865"/>
                <a:gd name="T61" fmla="*/ 5 h 1967"/>
                <a:gd name="T62" fmla="*/ 640 w 865"/>
                <a:gd name="T63" fmla="*/ 3 h 1967"/>
                <a:gd name="T64" fmla="*/ 715 w 865"/>
                <a:gd name="T65" fmla="*/ 3 h 1967"/>
                <a:gd name="T66" fmla="*/ 816 w 865"/>
                <a:gd name="T67" fmla="*/ 2 h 1967"/>
                <a:gd name="T68" fmla="*/ 820 w 865"/>
                <a:gd name="T69" fmla="*/ 116 h 1967"/>
                <a:gd name="T70" fmla="*/ 823 w 865"/>
                <a:gd name="T71" fmla="*/ 255 h 1967"/>
                <a:gd name="T72" fmla="*/ 828 w 865"/>
                <a:gd name="T73" fmla="*/ 373 h 1967"/>
                <a:gd name="T74" fmla="*/ 830 w 865"/>
                <a:gd name="T75" fmla="*/ 463 h 1967"/>
                <a:gd name="T76" fmla="*/ 833 w 865"/>
                <a:gd name="T77" fmla="*/ 585 h 1967"/>
                <a:gd name="T78" fmla="*/ 835 w 865"/>
                <a:gd name="T79" fmla="*/ 684 h 1967"/>
                <a:gd name="T80" fmla="*/ 839 w 865"/>
                <a:gd name="T81" fmla="*/ 815 h 1967"/>
                <a:gd name="T82" fmla="*/ 841 w 865"/>
                <a:gd name="T83" fmla="*/ 905 h 1967"/>
                <a:gd name="T84" fmla="*/ 843 w 865"/>
                <a:gd name="T85" fmla="*/ 975 h 1967"/>
                <a:gd name="T86" fmla="*/ 846 w 865"/>
                <a:gd name="T87" fmla="*/ 1093 h 1967"/>
                <a:gd name="T88" fmla="*/ 849 w 865"/>
                <a:gd name="T89" fmla="*/ 1200 h 1967"/>
                <a:gd name="T90" fmla="*/ 851 w 865"/>
                <a:gd name="T91" fmla="*/ 1289 h 1967"/>
                <a:gd name="T92" fmla="*/ 853 w 865"/>
                <a:gd name="T93" fmla="*/ 1356 h 1967"/>
                <a:gd name="T94" fmla="*/ 856 w 865"/>
                <a:gd name="T95" fmla="*/ 1438 h 1967"/>
                <a:gd name="T96" fmla="*/ 858 w 865"/>
                <a:gd name="T97" fmla="*/ 1517 h 1967"/>
                <a:gd name="T98" fmla="*/ 860 w 865"/>
                <a:gd name="T99" fmla="*/ 1588 h 1967"/>
                <a:gd name="T100" fmla="*/ 864 w 865"/>
                <a:gd name="T101" fmla="*/ 1711 h 1967"/>
                <a:gd name="T102" fmla="*/ 813 w 865"/>
                <a:gd name="T103" fmla="*/ 1752 h 1967"/>
                <a:gd name="T104" fmla="*/ 701 w 865"/>
                <a:gd name="T105" fmla="*/ 1755 h 1967"/>
                <a:gd name="T106" fmla="*/ 602 w 865"/>
                <a:gd name="T107" fmla="*/ 1753 h 1967"/>
                <a:gd name="T108" fmla="*/ 430 w 865"/>
                <a:gd name="T109" fmla="*/ 1756 h 1967"/>
                <a:gd name="T110" fmla="*/ 361 w 865"/>
                <a:gd name="T111" fmla="*/ 1802 h 1967"/>
                <a:gd name="T112" fmla="*/ 359 w 865"/>
                <a:gd name="T113" fmla="*/ 1956 h 1967"/>
                <a:gd name="T114" fmla="*/ 287 w 865"/>
                <a:gd name="T115" fmla="*/ 1966 h 1967"/>
                <a:gd name="T116" fmla="*/ 163 w 865"/>
                <a:gd name="T117" fmla="*/ 1858 h 1967"/>
                <a:gd name="T118" fmla="*/ 58 w 865"/>
                <a:gd name="T119" fmla="*/ 1758 h 1967"/>
                <a:gd name="T120" fmla="*/ 15 w 865"/>
                <a:gd name="T121" fmla="*/ 1642 h 1967"/>
                <a:gd name="T122" fmla="*/ 15 w 865"/>
                <a:gd name="T123" fmla="*/ 1527 h 1967"/>
                <a:gd name="T124" fmla="*/ 7 w 865"/>
                <a:gd name="T125" fmla="*/ 1356 h 1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65" h="1967">
                  <a:moveTo>
                    <a:pt x="0" y="1345"/>
                  </a:moveTo>
                  <a:lnTo>
                    <a:pt x="1" y="1345"/>
                  </a:lnTo>
                  <a:lnTo>
                    <a:pt x="1" y="1344"/>
                  </a:lnTo>
                  <a:lnTo>
                    <a:pt x="2" y="1344"/>
                  </a:lnTo>
                  <a:lnTo>
                    <a:pt x="3" y="1344"/>
                  </a:lnTo>
                  <a:lnTo>
                    <a:pt x="3" y="1343"/>
                  </a:lnTo>
                  <a:lnTo>
                    <a:pt x="4" y="1343"/>
                  </a:lnTo>
                  <a:lnTo>
                    <a:pt x="5" y="1343"/>
                  </a:lnTo>
                  <a:lnTo>
                    <a:pt x="6" y="1343"/>
                  </a:lnTo>
                  <a:lnTo>
                    <a:pt x="7" y="1343"/>
                  </a:lnTo>
                  <a:lnTo>
                    <a:pt x="8" y="1343"/>
                  </a:lnTo>
                  <a:lnTo>
                    <a:pt x="10" y="1343"/>
                  </a:lnTo>
                  <a:lnTo>
                    <a:pt x="11" y="1343"/>
                  </a:lnTo>
                  <a:lnTo>
                    <a:pt x="12" y="1343"/>
                  </a:lnTo>
                  <a:lnTo>
                    <a:pt x="13" y="1343"/>
                  </a:lnTo>
                  <a:lnTo>
                    <a:pt x="14" y="1343"/>
                  </a:lnTo>
                  <a:lnTo>
                    <a:pt x="15" y="1344"/>
                  </a:lnTo>
                  <a:lnTo>
                    <a:pt x="16" y="1344"/>
                  </a:lnTo>
                  <a:lnTo>
                    <a:pt x="17" y="1344"/>
                  </a:lnTo>
                  <a:lnTo>
                    <a:pt x="18" y="1343"/>
                  </a:lnTo>
                  <a:lnTo>
                    <a:pt x="19" y="1343"/>
                  </a:lnTo>
                  <a:lnTo>
                    <a:pt x="20" y="1343"/>
                  </a:lnTo>
                  <a:lnTo>
                    <a:pt x="21" y="1343"/>
                  </a:lnTo>
                  <a:lnTo>
                    <a:pt x="22" y="1343"/>
                  </a:lnTo>
                  <a:lnTo>
                    <a:pt x="23" y="1343"/>
                  </a:lnTo>
                  <a:lnTo>
                    <a:pt x="24" y="1343"/>
                  </a:lnTo>
                  <a:lnTo>
                    <a:pt x="25" y="1343"/>
                  </a:lnTo>
                  <a:lnTo>
                    <a:pt x="26" y="1343"/>
                  </a:lnTo>
                  <a:lnTo>
                    <a:pt x="27" y="1343"/>
                  </a:lnTo>
                  <a:lnTo>
                    <a:pt x="29" y="1343"/>
                  </a:lnTo>
                  <a:lnTo>
                    <a:pt x="29" y="1342"/>
                  </a:lnTo>
                  <a:lnTo>
                    <a:pt x="30" y="1342"/>
                  </a:lnTo>
                  <a:lnTo>
                    <a:pt x="31" y="1342"/>
                  </a:lnTo>
                  <a:lnTo>
                    <a:pt x="32" y="1342"/>
                  </a:lnTo>
                  <a:lnTo>
                    <a:pt x="33" y="1342"/>
                  </a:lnTo>
                  <a:lnTo>
                    <a:pt x="34" y="1342"/>
                  </a:lnTo>
                  <a:lnTo>
                    <a:pt x="35" y="1342"/>
                  </a:lnTo>
                  <a:lnTo>
                    <a:pt x="36" y="1342"/>
                  </a:lnTo>
                  <a:lnTo>
                    <a:pt x="39" y="1342"/>
                  </a:lnTo>
                  <a:lnTo>
                    <a:pt x="41" y="1342"/>
                  </a:lnTo>
                  <a:lnTo>
                    <a:pt x="44" y="1341"/>
                  </a:lnTo>
                  <a:lnTo>
                    <a:pt x="45" y="1341"/>
                  </a:lnTo>
                  <a:lnTo>
                    <a:pt x="48" y="1341"/>
                  </a:lnTo>
                  <a:lnTo>
                    <a:pt x="49" y="1341"/>
                  </a:lnTo>
                  <a:lnTo>
                    <a:pt x="52" y="1341"/>
                  </a:lnTo>
                  <a:lnTo>
                    <a:pt x="54" y="1340"/>
                  </a:lnTo>
                  <a:lnTo>
                    <a:pt x="57" y="1340"/>
                  </a:lnTo>
                  <a:lnTo>
                    <a:pt x="58" y="1340"/>
                  </a:lnTo>
                  <a:lnTo>
                    <a:pt x="59" y="1340"/>
                  </a:lnTo>
                  <a:lnTo>
                    <a:pt x="60" y="1340"/>
                  </a:lnTo>
                  <a:lnTo>
                    <a:pt x="61" y="1340"/>
                  </a:lnTo>
                  <a:lnTo>
                    <a:pt x="63" y="1340"/>
                  </a:lnTo>
                  <a:lnTo>
                    <a:pt x="64" y="1340"/>
                  </a:lnTo>
                  <a:lnTo>
                    <a:pt x="66" y="1340"/>
                  </a:lnTo>
                  <a:lnTo>
                    <a:pt x="67" y="1340"/>
                  </a:lnTo>
                  <a:lnTo>
                    <a:pt x="71" y="1339"/>
                  </a:lnTo>
                  <a:lnTo>
                    <a:pt x="72" y="1339"/>
                  </a:lnTo>
                  <a:lnTo>
                    <a:pt x="73" y="1339"/>
                  </a:lnTo>
                  <a:lnTo>
                    <a:pt x="77" y="1339"/>
                  </a:lnTo>
                  <a:lnTo>
                    <a:pt x="77" y="1338"/>
                  </a:lnTo>
                  <a:lnTo>
                    <a:pt x="78" y="1338"/>
                  </a:lnTo>
                  <a:lnTo>
                    <a:pt x="79" y="1338"/>
                  </a:lnTo>
                  <a:lnTo>
                    <a:pt x="79" y="1337"/>
                  </a:lnTo>
                  <a:lnTo>
                    <a:pt x="80" y="1335"/>
                  </a:lnTo>
                  <a:lnTo>
                    <a:pt x="81" y="1335"/>
                  </a:lnTo>
                  <a:lnTo>
                    <a:pt x="81" y="1334"/>
                  </a:lnTo>
                  <a:lnTo>
                    <a:pt x="82" y="1334"/>
                  </a:lnTo>
                  <a:lnTo>
                    <a:pt x="84" y="1333"/>
                  </a:lnTo>
                  <a:lnTo>
                    <a:pt x="84" y="1332"/>
                  </a:lnTo>
                  <a:lnTo>
                    <a:pt x="85" y="1332"/>
                  </a:lnTo>
                  <a:lnTo>
                    <a:pt x="85" y="1331"/>
                  </a:lnTo>
                  <a:lnTo>
                    <a:pt x="85" y="1330"/>
                  </a:lnTo>
                  <a:lnTo>
                    <a:pt x="86" y="1329"/>
                  </a:lnTo>
                  <a:lnTo>
                    <a:pt x="86" y="1328"/>
                  </a:lnTo>
                  <a:lnTo>
                    <a:pt x="87" y="1328"/>
                  </a:lnTo>
                  <a:lnTo>
                    <a:pt x="88" y="1327"/>
                  </a:lnTo>
                  <a:lnTo>
                    <a:pt x="89" y="1327"/>
                  </a:lnTo>
                  <a:lnTo>
                    <a:pt x="90" y="1327"/>
                  </a:lnTo>
                  <a:lnTo>
                    <a:pt x="91" y="1327"/>
                  </a:lnTo>
                  <a:lnTo>
                    <a:pt x="92" y="1326"/>
                  </a:lnTo>
                  <a:lnTo>
                    <a:pt x="93" y="1326"/>
                  </a:lnTo>
                  <a:lnTo>
                    <a:pt x="95" y="1326"/>
                  </a:lnTo>
                  <a:lnTo>
                    <a:pt x="97" y="1326"/>
                  </a:lnTo>
                  <a:lnTo>
                    <a:pt x="99" y="1325"/>
                  </a:lnTo>
                  <a:lnTo>
                    <a:pt x="100" y="1325"/>
                  </a:lnTo>
                  <a:lnTo>
                    <a:pt x="101" y="1325"/>
                  </a:lnTo>
                  <a:lnTo>
                    <a:pt x="102" y="1325"/>
                  </a:lnTo>
                  <a:lnTo>
                    <a:pt x="103" y="1325"/>
                  </a:lnTo>
                  <a:lnTo>
                    <a:pt x="104" y="1325"/>
                  </a:lnTo>
                  <a:lnTo>
                    <a:pt x="105" y="1325"/>
                  </a:lnTo>
                  <a:lnTo>
                    <a:pt x="106" y="1325"/>
                  </a:lnTo>
                  <a:lnTo>
                    <a:pt x="107" y="1325"/>
                  </a:lnTo>
                  <a:lnTo>
                    <a:pt x="108" y="1325"/>
                  </a:lnTo>
                  <a:lnTo>
                    <a:pt x="109" y="1325"/>
                  </a:lnTo>
                  <a:lnTo>
                    <a:pt x="110" y="1325"/>
                  </a:lnTo>
                  <a:lnTo>
                    <a:pt x="111" y="1325"/>
                  </a:lnTo>
                  <a:lnTo>
                    <a:pt x="112" y="1325"/>
                  </a:lnTo>
                  <a:lnTo>
                    <a:pt x="112" y="1326"/>
                  </a:lnTo>
                  <a:lnTo>
                    <a:pt x="113" y="1326"/>
                  </a:lnTo>
                  <a:lnTo>
                    <a:pt x="114" y="1326"/>
                  </a:lnTo>
                  <a:lnTo>
                    <a:pt x="116" y="1327"/>
                  </a:lnTo>
                  <a:lnTo>
                    <a:pt x="117" y="1327"/>
                  </a:lnTo>
                  <a:lnTo>
                    <a:pt x="118" y="1327"/>
                  </a:lnTo>
                  <a:lnTo>
                    <a:pt x="119" y="1327"/>
                  </a:lnTo>
                  <a:lnTo>
                    <a:pt x="120" y="1327"/>
                  </a:lnTo>
                  <a:lnTo>
                    <a:pt x="120" y="1326"/>
                  </a:lnTo>
                  <a:lnTo>
                    <a:pt x="121" y="1326"/>
                  </a:lnTo>
                  <a:lnTo>
                    <a:pt x="123" y="1326"/>
                  </a:lnTo>
                  <a:lnTo>
                    <a:pt x="124" y="1326"/>
                  </a:lnTo>
                  <a:lnTo>
                    <a:pt x="125" y="1326"/>
                  </a:lnTo>
                  <a:lnTo>
                    <a:pt x="126" y="1326"/>
                  </a:lnTo>
                  <a:lnTo>
                    <a:pt x="127" y="1325"/>
                  </a:lnTo>
                  <a:lnTo>
                    <a:pt x="128" y="1325"/>
                  </a:lnTo>
                  <a:lnTo>
                    <a:pt x="128" y="1324"/>
                  </a:lnTo>
                  <a:lnTo>
                    <a:pt x="129" y="1324"/>
                  </a:lnTo>
                  <a:lnTo>
                    <a:pt x="129" y="1323"/>
                  </a:lnTo>
                  <a:lnTo>
                    <a:pt x="130" y="1323"/>
                  </a:lnTo>
                  <a:lnTo>
                    <a:pt x="131" y="1323"/>
                  </a:lnTo>
                  <a:lnTo>
                    <a:pt x="131" y="1322"/>
                  </a:lnTo>
                  <a:lnTo>
                    <a:pt x="132" y="1322"/>
                  </a:lnTo>
                  <a:lnTo>
                    <a:pt x="133" y="1322"/>
                  </a:lnTo>
                  <a:lnTo>
                    <a:pt x="134" y="1323"/>
                  </a:lnTo>
                  <a:lnTo>
                    <a:pt x="135" y="1322"/>
                  </a:lnTo>
                  <a:lnTo>
                    <a:pt x="136" y="1322"/>
                  </a:lnTo>
                  <a:lnTo>
                    <a:pt x="136" y="1321"/>
                  </a:lnTo>
                  <a:lnTo>
                    <a:pt x="137" y="1321"/>
                  </a:lnTo>
                  <a:lnTo>
                    <a:pt x="138" y="1319"/>
                  </a:lnTo>
                  <a:lnTo>
                    <a:pt x="139" y="1318"/>
                  </a:lnTo>
                  <a:lnTo>
                    <a:pt x="140" y="1318"/>
                  </a:lnTo>
                  <a:lnTo>
                    <a:pt x="140" y="1317"/>
                  </a:lnTo>
                  <a:lnTo>
                    <a:pt x="140" y="1316"/>
                  </a:lnTo>
                  <a:lnTo>
                    <a:pt x="141" y="1316"/>
                  </a:lnTo>
                  <a:lnTo>
                    <a:pt x="141" y="1315"/>
                  </a:lnTo>
                  <a:lnTo>
                    <a:pt x="141" y="1314"/>
                  </a:lnTo>
                  <a:lnTo>
                    <a:pt x="141" y="1313"/>
                  </a:lnTo>
                  <a:lnTo>
                    <a:pt x="142" y="1312"/>
                  </a:lnTo>
                  <a:lnTo>
                    <a:pt x="142" y="1311"/>
                  </a:lnTo>
                  <a:lnTo>
                    <a:pt x="142" y="1310"/>
                  </a:lnTo>
                  <a:lnTo>
                    <a:pt x="142" y="1309"/>
                  </a:lnTo>
                  <a:lnTo>
                    <a:pt x="142" y="1308"/>
                  </a:lnTo>
                  <a:lnTo>
                    <a:pt x="143" y="1308"/>
                  </a:lnTo>
                  <a:lnTo>
                    <a:pt x="143" y="1307"/>
                  </a:lnTo>
                  <a:lnTo>
                    <a:pt x="143" y="1306"/>
                  </a:lnTo>
                  <a:lnTo>
                    <a:pt x="143" y="1305"/>
                  </a:lnTo>
                  <a:lnTo>
                    <a:pt x="143" y="1304"/>
                  </a:lnTo>
                  <a:lnTo>
                    <a:pt x="143" y="1303"/>
                  </a:lnTo>
                  <a:lnTo>
                    <a:pt x="143" y="1302"/>
                  </a:lnTo>
                  <a:lnTo>
                    <a:pt x="143" y="1301"/>
                  </a:lnTo>
                  <a:lnTo>
                    <a:pt x="143" y="1300"/>
                  </a:lnTo>
                  <a:lnTo>
                    <a:pt x="144" y="1299"/>
                  </a:lnTo>
                  <a:lnTo>
                    <a:pt x="144" y="1298"/>
                  </a:lnTo>
                  <a:lnTo>
                    <a:pt x="144" y="1297"/>
                  </a:lnTo>
                  <a:lnTo>
                    <a:pt x="144" y="1296"/>
                  </a:lnTo>
                  <a:lnTo>
                    <a:pt x="144" y="1295"/>
                  </a:lnTo>
                  <a:lnTo>
                    <a:pt x="144" y="1294"/>
                  </a:lnTo>
                  <a:lnTo>
                    <a:pt x="144" y="1293"/>
                  </a:lnTo>
                  <a:lnTo>
                    <a:pt x="145" y="1293"/>
                  </a:lnTo>
                  <a:lnTo>
                    <a:pt x="145" y="1291"/>
                  </a:lnTo>
                  <a:lnTo>
                    <a:pt x="145" y="1290"/>
                  </a:lnTo>
                  <a:lnTo>
                    <a:pt x="145" y="1289"/>
                  </a:lnTo>
                  <a:lnTo>
                    <a:pt x="146" y="1289"/>
                  </a:lnTo>
                  <a:lnTo>
                    <a:pt x="146" y="1288"/>
                  </a:lnTo>
                  <a:lnTo>
                    <a:pt x="146" y="1287"/>
                  </a:lnTo>
                  <a:lnTo>
                    <a:pt x="146" y="1286"/>
                  </a:lnTo>
                  <a:lnTo>
                    <a:pt x="147" y="1286"/>
                  </a:lnTo>
                  <a:lnTo>
                    <a:pt x="147" y="1285"/>
                  </a:lnTo>
                  <a:lnTo>
                    <a:pt x="147" y="1284"/>
                  </a:lnTo>
                  <a:lnTo>
                    <a:pt x="147" y="1283"/>
                  </a:lnTo>
                  <a:lnTo>
                    <a:pt x="147" y="1282"/>
                  </a:lnTo>
                  <a:lnTo>
                    <a:pt x="147" y="1281"/>
                  </a:lnTo>
                  <a:lnTo>
                    <a:pt x="148" y="1281"/>
                  </a:lnTo>
                  <a:lnTo>
                    <a:pt x="148" y="1280"/>
                  </a:lnTo>
                  <a:lnTo>
                    <a:pt x="148" y="1279"/>
                  </a:lnTo>
                  <a:lnTo>
                    <a:pt x="148" y="1278"/>
                  </a:lnTo>
                  <a:lnTo>
                    <a:pt x="148" y="1277"/>
                  </a:lnTo>
                  <a:lnTo>
                    <a:pt x="148" y="1276"/>
                  </a:lnTo>
                  <a:lnTo>
                    <a:pt x="149" y="1275"/>
                  </a:lnTo>
                  <a:lnTo>
                    <a:pt x="149" y="1274"/>
                  </a:lnTo>
                  <a:lnTo>
                    <a:pt x="149" y="1273"/>
                  </a:lnTo>
                  <a:lnTo>
                    <a:pt x="149" y="1272"/>
                  </a:lnTo>
                  <a:lnTo>
                    <a:pt x="149" y="1271"/>
                  </a:lnTo>
                  <a:lnTo>
                    <a:pt x="149" y="1270"/>
                  </a:lnTo>
                  <a:lnTo>
                    <a:pt x="149" y="1269"/>
                  </a:lnTo>
                  <a:lnTo>
                    <a:pt x="151" y="1269"/>
                  </a:lnTo>
                  <a:lnTo>
                    <a:pt x="151" y="1268"/>
                  </a:lnTo>
                  <a:lnTo>
                    <a:pt x="151" y="1267"/>
                  </a:lnTo>
                  <a:lnTo>
                    <a:pt x="151" y="1266"/>
                  </a:lnTo>
                  <a:lnTo>
                    <a:pt x="151" y="1265"/>
                  </a:lnTo>
                  <a:lnTo>
                    <a:pt x="151" y="1263"/>
                  </a:lnTo>
                  <a:lnTo>
                    <a:pt x="151" y="1262"/>
                  </a:lnTo>
                  <a:lnTo>
                    <a:pt x="151" y="1261"/>
                  </a:lnTo>
                  <a:lnTo>
                    <a:pt x="151" y="1260"/>
                  </a:lnTo>
                  <a:lnTo>
                    <a:pt x="151" y="1259"/>
                  </a:lnTo>
                  <a:lnTo>
                    <a:pt x="151" y="1258"/>
                  </a:lnTo>
                  <a:lnTo>
                    <a:pt x="151" y="1257"/>
                  </a:lnTo>
                  <a:lnTo>
                    <a:pt x="151" y="1256"/>
                  </a:lnTo>
                  <a:lnTo>
                    <a:pt x="151" y="1255"/>
                  </a:lnTo>
                  <a:lnTo>
                    <a:pt x="151" y="1254"/>
                  </a:lnTo>
                  <a:lnTo>
                    <a:pt x="152" y="1254"/>
                  </a:lnTo>
                  <a:lnTo>
                    <a:pt x="152" y="1253"/>
                  </a:lnTo>
                  <a:lnTo>
                    <a:pt x="152" y="1252"/>
                  </a:lnTo>
                  <a:lnTo>
                    <a:pt x="151" y="1252"/>
                  </a:lnTo>
                  <a:lnTo>
                    <a:pt x="152" y="1252"/>
                  </a:lnTo>
                  <a:lnTo>
                    <a:pt x="152" y="1251"/>
                  </a:lnTo>
                  <a:lnTo>
                    <a:pt x="152" y="1250"/>
                  </a:lnTo>
                  <a:lnTo>
                    <a:pt x="152" y="1249"/>
                  </a:lnTo>
                  <a:lnTo>
                    <a:pt x="152" y="1248"/>
                  </a:lnTo>
                  <a:lnTo>
                    <a:pt x="153" y="1248"/>
                  </a:lnTo>
                  <a:lnTo>
                    <a:pt x="153" y="1247"/>
                  </a:lnTo>
                  <a:lnTo>
                    <a:pt x="154" y="1247"/>
                  </a:lnTo>
                  <a:lnTo>
                    <a:pt x="154" y="1246"/>
                  </a:lnTo>
                  <a:lnTo>
                    <a:pt x="154" y="1245"/>
                  </a:lnTo>
                  <a:lnTo>
                    <a:pt x="154" y="1244"/>
                  </a:lnTo>
                  <a:lnTo>
                    <a:pt x="154" y="1243"/>
                  </a:lnTo>
                  <a:lnTo>
                    <a:pt x="154" y="1242"/>
                  </a:lnTo>
                  <a:lnTo>
                    <a:pt x="154" y="1241"/>
                  </a:lnTo>
                  <a:lnTo>
                    <a:pt x="154" y="1240"/>
                  </a:lnTo>
                  <a:lnTo>
                    <a:pt x="154" y="1239"/>
                  </a:lnTo>
                  <a:lnTo>
                    <a:pt x="154" y="1238"/>
                  </a:lnTo>
                  <a:lnTo>
                    <a:pt x="154" y="1237"/>
                  </a:lnTo>
                  <a:lnTo>
                    <a:pt x="154" y="1235"/>
                  </a:lnTo>
                  <a:lnTo>
                    <a:pt x="153" y="1234"/>
                  </a:lnTo>
                  <a:lnTo>
                    <a:pt x="153" y="1233"/>
                  </a:lnTo>
                  <a:lnTo>
                    <a:pt x="153" y="1232"/>
                  </a:lnTo>
                  <a:lnTo>
                    <a:pt x="153" y="1231"/>
                  </a:lnTo>
                  <a:lnTo>
                    <a:pt x="153" y="1230"/>
                  </a:lnTo>
                  <a:lnTo>
                    <a:pt x="153" y="1229"/>
                  </a:lnTo>
                  <a:lnTo>
                    <a:pt x="153" y="1228"/>
                  </a:lnTo>
                  <a:lnTo>
                    <a:pt x="152" y="1227"/>
                  </a:lnTo>
                  <a:lnTo>
                    <a:pt x="152" y="1226"/>
                  </a:lnTo>
                  <a:lnTo>
                    <a:pt x="152" y="1225"/>
                  </a:lnTo>
                  <a:lnTo>
                    <a:pt x="152" y="1224"/>
                  </a:lnTo>
                  <a:lnTo>
                    <a:pt x="152" y="1223"/>
                  </a:lnTo>
                  <a:lnTo>
                    <a:pt x="152" y="1222"/>
                  </a:lnTo>
                  <a:lnTo>
                    <a:pt x="152" y="1221"/>
                  </a:lnTo>
                  <a:lnTo>
                    <a:pt x="152" y="1220"/>
                  </a:lnTo>
                  <a:lnTo>
                    <a:pt x="152" y="1219"/>
                  </a:lnTo>
                  <a:lnTo>
                    <a:pt x="152" y="1218"/>
                  </a:lnTo>
                  <a:lnTo>
                    <a:pt x="151" y="1217"/>
                  </a:lnTo>
                  <a:lnTo>
                    <a:pt x="151" y="1216"/>
                  </a:lnTo>
                  <a:lnTo>
                    <a:pt x="151" y="1215"/>
                  </a:lnTo>
                  <a:lnTo>
                    <a:pt x="151" y="1214"/>
                  </a:lnTo>
                  <a:lnTo>
                    <a:pt x="151" y="1213"/>
                  </a:lnTo>
                  <a:lnTo>
                    <a:pt x="151" y="1212"/>
                  </a:lnTo>
                  <a:lnTo>
                    <a:pt x="149" y="1211"/>
                  </a:lnTo>
                  <a:lnTo>
                    <a:pt x="149" y="1210"/>
                  </a:lnTo>
                  <a:lnTo>
                    <a:pt x="148" y="1210"/>
                  </a:lnTo>
                  <a:lnTo>
                    <a:pt x="147" y="1210"/>
                  </a:lnTo>
                  <a:lnTo>
                    <a:pt x="147" y="1209"/>
                  </a:lnTo>
                  <a:lnTo>
                    <a:pt x="146" y="1209"/>
                  </a:lnTo>
                  <a:lnTo>
                    <a:pt x="145" y="1209"/>
                  </a:lnTo>
                  <a:lnTo>
                    <a:pt x="144" y="1209"/>
                  </a:lnTo>
                  <a:lnTo>
                    <a:pt x="143" y="1208"/>
                  </a:lnTo>
                  <a:lnTo>
                    <a:pt x="142" y="1208"/>
                  </a:lnTo>
                  <a:lnTo>
                    <a:pt x="142" y="1206"/>
                  </a:lnTo>
                  <a:lnTo>
                    <a:pt x="141" y="1206"/>
                  </a:lnTo>
                  <a:lnTo>
                    <a:pt x="140" y="1205"/>
                  </a:lnTo>
                  <a:lnTo>
                    <a:pt x="139" y="1205"/>
                  </a:lnTo>
                  <a:lnTo>
                    <a:pt x="138" y="1205"/>
                  </a:lnTo>
                  <a:lnTo>
                    <a:pt x="138" y="1204"/>
                  </a:lnTo>
                  <a:lnTo>
                    <a:pt x="138" y="1205"/>
                  </a:lnTo>
                  <a:lnTo>
                    <a:pt x="137" y="1204"/>
                  </a:lnTo>
                  <a:lnTo>
                    <a:pt x="136" y="1204"/>
                  </a:lnTo>
                  <a:lnTo>
                    <a:pt x="136" y="1203"/>
                  </a:lnTo>
                  <a:lnTo>
                    <a:pt x="135" y="1203"/>
                  </a:lnTo>
                  <a:lnTo>
                    <a:pt x="134" y="1202"/>
                  </a:lnTo>
                  <a:lnTo>
                    <a:pt x="133" y="1202"/>
                  </a:lnTo>
                  <a:lnTo>
                    <a:pt x="132" y="1202"/>
                  </a:lnTo>
                  <a:lnTo>
                    <a:pt x="132" y="1201"/>
                  </a:lnTo>
                  <a:lnTo>
                    <a:pt x="131" y="1201"/>
                  </a:lnTo>
                  <a:lnTo>
                    <a:pt x="131" y="1200"/>
                  </a:lnTo>
                  <a:lnTo>
                    <a:pt x="130" y="1200"/>
                  </a:lnTo>
                  <a:lnTo>
                    <a:pt x="130" y="1199"/>
                  </a:lnTo>
                  <a:lnTo>
                    <a:pt x="129" y="1199"/>
                  </a:lnTo>
                  <a:lnTo>
                    <a:pt x="129" y="1198"/>
                  </a:lnTo>
                  <a:lnTo>
                    <a:pt x="128" y="1198"/>
                  </a:lnTo>
                  <a:lnTo>
                    <a:pt x="127" y="1198"/>
                  </a:lnTo>
                  <a:lnTo>
                    <a:pt x="127" y="1199"/>
                  </a:lnTo>
                  <a:lnTo>
                    <a:pt x="127" y="1200"/>
                  </a:lnTo>
                  <a:lnTo>
                    <a:pt x="126" y="1200"/>
                  </a:lnTo>
                  <a:lnTo>
                    <a:pt x="126" y="1201"/>
                  </a:lnTo>
                  <a:lnTo>
                    <a:pt x="125" y="1201"/>
                  </a:lnTo>
                  <a:lnTo>
                    <a:pt x="125" y="1202"/>
                  </a:lnTo>
                  <a:lnTo>
                    <a:pt x="124" y="1201"/>
                  </a:lnTo>
                  <a:lnTo>
                    <a:pt x="124" y="1200"/>
                  </a:lnTo>
                  <a:lnTo>
                    <a:pt x="124" y="1199"/>
                  </a:lnTo>
                  <a:lnTo>
                    <a:pt x="125" y="1198"/>
                  </a:lnTo>
                  <a:lnTo>
                    <a:pt x="126" y="1197"/>
                  </a:lnTo>
                  <a:lnTo>
                    <a:pt x="127" y="1197"/>
                  </a:lnTo>
                  <a:lnTo>
                    <a:pt x="127" y="1196"/>
                  </a:lnTo>
                  <a:lnTo>
                    <a:pt x="128" y="1196"/>
                  </a:lnTo>
                  <a:lnTo>
                    <a:pt x="129" y="1195"/>
                  </a:lnTo>
                  <a:lnTo>
                    <a:pt x="129" y="1194"/>
                  </a:lnTo>
                  <a:lnTo>
                    <a:pt x="130" y="1193"/>
                  </a:lnTo>
                  <a:lnTo>
                    <a:pt x="131" y="1192"/>
                  </a:lnTo>
                  <a:lnTo>
                    <a:pt x="133" y="1192"/>
                  </a:lnTo>
                  <a:lnTo>
                    <a:pt x="134" y="1192"/>
                  </a:lnTo>
                  <a:lnTo>
                    <a:pt x="135" y="1192"/>
                  </a:lnTo>
                  <a:lnTo>
                    <a:pt x="136" y="1192"/>
                  </a:lnTo>
                  <a:lnTo>
                    <a:pt x="136" y="1191"/>
                  </a:lnTo>
                  <a:lnTo>
                    <a:pt x="137" y="1191"/>
                  </a:lnTo>
                  <a:lnTo>
                    <a:pt x="137" y="1190"/>
                  </a:lnTo>
                  <a:lnTo>
                    <a:pt x="137" y="1189"/>
                  </a:lnTo>
                  <a:lnTo>
                    <a:pt x="138" y="1188"/>
                  </a:lnTo>
                  <a:lnTo>
                    <a:pt x="138" y="1187"/>
                  </a:lnTo>
                  <a:lnTo>
                    <a:pt x="139" y="1186"/>
                  </a:lnTo>
                  <a:lnTo>
                    <a:pt x="140" y="1185"/>
                  </a:lnTo>
                  <a:lnTo>
                    <a:pt x="140" y="1184"/>
                  </a:lnTo>
                  <a:lnTo>
                    <a:pt x="141" y="1184"/>
                  </a:lnTo>
                  <a:lnTo>
                    <a:pt x="142" y="1183"/>
                  </a:lnTo>
                  <a:lnTo>
                    <a:pt x="143" y="1183"/>
                  </a:lnTo>
                  <a:lnTo>
                    <a:pt x="144" y="1183"/>
                  </a:lnTo>
                  <a:lnTo>
                    <a:pt x="145" y="1182"/>
                  </a:lnTo>
                  <a:lnTo>
                    <a:pt x="146" y="1182"/>
                  </a:lnTo>
                  <a:lnTo>
                    <a:pt x="146" y="1181"/>
                  </a:lnTo>
                  <a:lnTo>
                    <a:pt x="146" y="1180"/>
                  </a:lnTo>
                  <a:lnTo>
                    <a:pt x="147" y="1178"/>
                  </a:lnTo>
                  <a:lnTo>
                    <a:pt x="147" y="1177"/>
                  </a:lnTo>
                  <a:lnTo>
                    <a:pt x="148" y="1176"/>
                  </a:lnTo>
                  <a:lnTo>
                    <a:pt x="148" y="1175"/>
                  </a:lnTo>
                  <a:lnTo>
                    <a:pt x="148" y="1174"/>
                  </a:lnTo>
                  <a:lnTo>
                    <a:pt x="147" y="1173"/>
                  </a:lnTo>
                  <a:lnTo>
                    <a:pt x="147" y="1172"/>
                  </a:lnTo>
                  <a:lnTo>
                    <a:pt x="147" y="1171"/>
                  </a:lnTo>
                  <a:lnTo>
                    <a:pt x="147" y="1170"/>
                  </a:lnTo>
                  <a:lnTo>
                    <a:pt x="148" y="1169"/>
                  </a:lnTo>
                  <a:lnTo>
                    <a:pt x="148" y="1168"/>
                  </a:lnTo>
                  <a:lnTo>
                    <a:pt x="148" y="1167"/>
                  </a:lnTo>
                  <a:lnTo>
                    <a:pt x="149" y="1166"/>
                  </a:lnTo>
                  <a:lnTo>
                    <a:pt x="151" y="1165"/>
                  </a:lnTo>
                  <a:lnTo>
                    <a:pt x="151" y="1164"/>
                  </a:lnTo>
                  <a:lnTo>
                    <a:pt x="151" y="1163"/>
                  </a:lnTo>
                  <a:lnTo>
                    <a:pt x="151" y="1162"/>
                  </a:lnTo>
                  <a:lnTo>
                    <a:pt x="151" y="1160"/>
                  </a:lnTo>
                  <a:lnTo>
                    <a:pt x="152" y="1160"/>
                  </a:lnTo>
                  <a:lnTo>
                    <a:pt x="152" y="1159"/>
                  </a:lnTo>
                  <a:lnTo>
                    <a:pt x="154" y="1159"/>
                  </a:lnTo>
                  <a:lnTo>
                    <a:pt x="155" y="1159"/>
                  </a:lnTo>
                  <a:lnTo>
                    <a:pt x="156" y="1159"/>
                  </a:lnTo>
                  <a:lnTo>
                    <a:pt x="157" y="1158"/>
                  </a:lnTo>
                  <a:lnTo>
                    <a:pt x="158" y="1157"/>
                  </a:lnTo>
                  <a:lnTo>
                    <a:pt x="159" y="1156"/>
                  </a:lnTo>
                  <a:lnTo>
                    <a:pt x="160" y="1155"/>
                  </a:lnTo>
                  <a:lnTo>
                    <a:pt x="160" y="1154"/>
                  </a:lnTo>
                  <a:lnTo>
                    <a:pt x="161" y="1154"/>
                  </a:lnTo>
                  <a:lnTo>
                    <a:pt x="162" y="1154"/>
                  </a:lnTo>
                  <a:lnTo>
                    <a:pt x="163" y="1152"/>
                  </a:lnTo>
                  <a:lnTo>
                    <a:pt x="163" y="1150"/>
                  </a:lnTo>
                  <a:lnTo>
                    <a:pt x="164" y="1148"/>
                  </a:lnTo>
                  <a:lnTo>
                    <a:pt x="165" y="1147"/>
                  </a:lnTo>
                  <a:lnTo>
                    <a:pt x="165" y="1146"/>
                  </a:lnTo>
                  <a:lnTo>
                    <a:pt x="166" y="1145"/>
                  </a:lnTo>
                  <a:lnTo>
                    <a:pt x="166" y="1144"/>
                  </a:lnTo>
                  <a:lnTo>
                    <a:pt x="166" y="1142"/>
                  </a:lnTo>
                  <a:lnTo>
                    <a:pt x="167" y="1141"/>
                  </a:lnTo>
                  <a:lnTo>
                    <a:pt x="168" y="1139"/>
                  </a:lnTo>
                  <a:lnTo>
                    <a:pt x="169" y="1137"/>
                  </a:lnTo>
                  <a:lnTo>
                    <a:pt x="169" y="1136"/>
                  </a:lnTo>
                  <a:lnTo>
                    <a:pt x="169" y="1135"/>
                  </a:lnTo>
                  <a:lnTo>
                    <a:pt x="170" y="1134"/>
                  </a:lnTo>
                  <a:lnTo>
                    <a:pt x="170" y="1133"/>
                  </a:lnTo>
                  <a:lnTo>
                    <a:pt x="170" y="1132"/>
                  </a:lnTo>
                  <a:lnTo>
                    <a:pt x="170" y="1131"/>
                  </a:lnTo>
                  <a:lnTo>
                    <a:pt x="170" y="1130"/>
                  </a:lnTo>
                  <a:lnTo>
                    <a:pt x="169" y="1129"/>
                  </a:lnTo>
                  <a:lnTo>
                    <a:pt x="169" y="1128"/>
                  </a:lnTo>
                  <a:lnTo>
                    <a:pt x="170" y="1128"/>
                  </a:lnTo>
                  <a:lnTo>
                    <a:pt x="171" y="1127"/>
                  </a:lnTo>
                  <a:lnTo>
                    <a:pt x="171" y="1126"/>
                  </a:lnTo>
                  <a:lnTo>
                    <a:pt x="171" y="1125"/>
                  </a:lnTo>
                  <a:lnTo>
                    <a:pt x="172" y="1125"/>
                  </a:lnTo>
                  <a:lnTo>
                    <a:pt x="172" y="1124"/>
                  </a:lnTo>
                  <a:lnTo>
                    <a:pt x="172" y="1122"/>
                  </a:lnTo>
                  <a:lnTo>
                    <a:pt x="173" y="1121"/>
                  </a:lnTo>
                  <a:lnTo>
                    <a:pt x="173" y="1120"/>
                  </a:lnTo>
                  <a:lnTo>
                    <a:pt x="173" y="1119"/>
                  </a:lnTo>
                  <a:lnTo>
                    <a:pt x="173" y="1118"/>
                  </a:lnTo>
                  <a:lnTo>
                    <a:pt x="173" y="1117"/>
                  </a:lnTo>
                  <a:lnTo>
                    <a:pt x="173" y="1116"/>
                  </a:lnTo>
                  <a:lnTo>
                    <a:pt x="173" y="1115"/>
                  </a:lnTo>
                  <a:lnTo>
                    <a:pt x="172" y="1115"/>
                  </a:lnTo>
                  <a:lnTo>
                    <a:pt x="172" y="1114"/>
                  </a:lnTo>
                  <a:lnTo>
                    <a:pt x="172" y="1113"/>
                  </a:lnTo>
                  <a:lnTo>
                    <a:pt x="172" y="1112"/>
                  </a:lnTo>
                  <a:lnTo>
                    <a:pt x="172" y="1111"/>
                  </a:lnTo>
                  <a:lnTo>
                    <a:pt x="172" y="1110"/>
                  </a:lnTo>
                  <a:lnTo>
                    <a:pt x="172" y="1109"/>
                  </a:lnTo>
                  <a:lnTo>
                    <a:pt x="172" y="1108"/>
                  </a:lnTo>
                  <a:lnTo>
                    <a:pt x="172" y="1107"/>
                  </a:lnTo>
                  <a:lnTo>
                    <a:pt x="172" y="1106"/>
                  </a:lnTo>
                  <a:lnTo>
                    <a:pt x="171" y="1106"/>
                  </a:lnTo>
                  <a:lnTo>
                    <a:pt x="171" y="1105"/>
                  </a:lnTo>
                  <a:lnTo>
                    <a:pt x="171" y="1104"/>
                  </a:lnTo>
                  <a:lnTo>
                    <a:pt x="172" y="1104"/>
                  </a:lnTo>
                  <a:lnTo>
                    <a:pt x="172" y="1103"/>
                  </a:lnTo>
                  <a:lnTo>
                    <a:pt x="171" y="1103"/>
                  </a:lnTo>
                  <a:lnTo>
                    <a:pt x="171" y="1102"/>
                  </a:lnTo>
                  <a:lnTo>
                    <a:pt x="171" y="1101"/>
                  </a:lnTo>
                  <a:lnTo>
                    <a:pt x="171" y="1100"/>
                  </a:lnTo>
                  <a:lnTo>
                    <a:pt x="171" y="1099"/>
                  </a:lnTo>
                  <a:lnTo>
                    <a:pt x="171" y="1098"/>
                  </a:lnTo>
                  <a:lnTo>
                    <a:pt x="171" y="1097"/>
                  </a:lnTo>
                  <a:lnTo>
                    <a:pt x="171" y="1096"/>
                  </a:lnTo>
                  <a:lnTo>
                    <a:pt x="171" y="1095"/>
                  </a:lnTo>
                  <a:lnTo>
                    <a:pt x="171" y="1093"/>
                  </a:lnTo>
                  <a:lnTo>
                    <a:pt x="172" y="1092"/>
                  </a:lnTo>
                  <a:lnTo>
                    <a:pt x="171" y="1092"/>
                  </a:lnTo>
                  <a:lnTo>
                    <a:pt x="171" y="1091"/>
                  </a:lnTo>
                  <a:lnTo>
                    <a:pt x="170" y="1091"/>
                  </a:lnTo>
                  <a:lnTo>
                    <a:pt x="170" y="1090"/>
                  </a:lnTo>
                  <a:lnTo>
                    <a:pt x="169" y="1090"/>
                  </a:lnTo>
                  <a:lnTo>
                    <a:pt x="169" y="1089"/>
                  </a:lnTo>
                  <a:lnTo>
                    <a:pt x="169" y="1087"/>
                  </a:lnTo>
                  <a:lnTo>
                    <a:pt x="169" y="1086"/>
                  </a:lnTo>
                  <a:lnTo>
                    <a:pt x="168" y="1085"/>
                  </a:lnTo>
                  <a:lnTo>
                    <a:pt x="169" y="1085"/>
                  </a:lnTo>
                  <a:lnTo>
                    <a:pt x="169" y="1084"/>
                  </a:lnTo>
                  <a:lnTo>
                    <a:pt x="169" y="1083"/>
                  </a:lnTo>
                  <a:lnTo>
                    <a:pt x="170" y="1083"/>
                  </a:lnTo>
                  <a:lnTo>
                    <a:pt x="170" y="1082"/>
                  </a:lnTo>
                  <a:lnTo>
                    <a:pt x="171" y="1082"/>
                  </a:lnTo>
                  <a:lnTo>
                    <a:pt x="171" y="1081"/>
                  </a:lnTo>
                  <a:lnTo>
                    <a:pt x="172" y="1081"/>
                  </a:lnTo>
                  <a:lnTo>
                    <a:pt x="173" y="1081"/>
                  </a:lnTo>
                  <a:lnTo>
                    <a:pt x="173" y="1082"/>
                  </a:lnTo>
                  <a:lnTo>
                    <a:pt x="173" y="1081"/>
                  </a:lnTo>
                  <a:lnTo>
                    <a:pt x="174" y="1080"/>
                  </a:lnTo>
                  <a:lnTo>
                    <a:pt x="175" y="1080"/>
                  </a:lnTo>
                  <a:lnTo>
                    <a:pt x="176" y="1080"/>
                  </a:lnTo>
                  <a:lnTo>
                    <a:pt x="176" y="1079"/>
                  </a:lnTo>
                  <a:lnTo>
                    <a:pt x="176" y="1078"/>
                  </a:lnTo>
                  <a:lnTo>
                    <a:pt x="176" y="1077"/>
                  </a:lnTo>
                  <a:lnTo>
                    <a:pt x="177" y="1077"/>
                  </a:lnTo>
                  <a:lnTo>
                    <a:pt x="177" y="1076"/>
                  </a:lnTo>
                  <a:lnTo>
                    <a:pt x="179" y="1076"/>
                  </a:lnTo>
                  <a:lnTo>
                    <a:pt x="181" y="1074"/>
                  </a:lnTo>
                  <a:lnTo>
                    <a:pt x="181" y="1073"/>
                  </a:lnTo>
                  <a:lnTo>
                    <a:pt x="181" y="1072"/>
                  </a:lnTo>
                  <a:lnTo>
                    <a:pt x="181" y="1071"/>
                  </a:lnTo>
                  <a:lnTo>
                    <a:pt x="181" y="1070"/>
                  </a:lnTo>
                  <a:lnTo>
                    <a:pt x="182" y="1068"/>
                  </a:lnTo>
                  <a:lnTo>
                    <a:pt x="182" y="1067"/>
                  </a:lnTo>
                  <a:lnTo>
                    <a:pt x="182" y="1065"/>
                  </a:lnTo>
                  <a:lnTo>
                    <a:pt x="182" y="1063"/>
                  </a:lnTo>
                  <a:lnTo>
                    <a:pt x="183" y="1062"/>
                  </a:lnTo>
                  <a:lnTo>
                    <a:pt x="184" y="1061"/>
                  </a:lnTo>
                  <a:lnTo>
                    <a:pt x="186" y="1060"/>
                  </a:lnTo>
                  <a:lnTo>
                    <a:pt x="187" y="1059"/>
                  </a:lnTo>
                  <a:lnTo>
                    <a:pt x="188" y="1058"/>
                  </a:lnTo>
                  <a:lnTo>
                    <a:pt x="189" y="1057"/>
                  </a:lnTo>
                  <a:lnTo>
                    <a:pt x="189" y="1056"/>
                  </a:lnTo>
                  <a:lnTo>
                    <a:pt x="190" y="1054"/>
                  </a:lnTo>
                  <a:lnTo>
                    <a:pt x="190" y="1052"/>
                  </a:lnTo>
                  <a:lnTo>
                    <a:pt x="189" y="1051"/>
                  </a:lnTo>
                  <a:lnTo>
                    <a:pt x="189" y="1050"/>
                  </a:lnTo>
                  <a:lnTo>
                    <a:pt x="189" y="1049"/>
                  </a:lnTo>
                  <a:lnTo>
                    <a:pt x="190" y="1049"/>
                  </a:lnTo>
                  <a:lnTo>
                    <a:pt x="191" y="1048"/>
                  </a:lnTo>
                  <a:lnTo>
                    <a:pt x="192" y="1047"/>
                  </a:lnTo>
                  <a:lnTo>
                    <a:pt x="193" y="1046"/>
                  </a:lnTo>
                  <a:lnTo>
                    <a:pt x="193" y="1045"/>
                  </a:lnTo>
                  <a:lnTo>
                    <a:pt x="192" y="1044"/>
                  </a:lnTo>
                  <a:lnTo>
                    <a:pt x="192" y="1043"/>
                  </a:lnTo>
                  <a:lnTo>
                    <a:pt x="193" y="1042"/>
                  </a:lnTo>
                  <a:lnTo>
                    <a:pt x="194" y="1042"/>
                  </a:lnTo>
                  <a:lnTo>
                    <a:pt x="195" y="1042"/>
                  </a:lnTo>
                  <a:lnTo>
                    <a:pt x="195" y="1041"/>
                  </a:lnTo>
                  <a:lnTo>
                    <a:pt x="196" y="1041"/>
                  </a:lnTo>
                  <a:lnTo>
                    <a:pt x="197" y="1040"/>
                  </a:lnTo>
                  <a:lnTo>
                    <a:pt x="196" y="1037"/>
                  </a:lnTo>
                  <a:lnTo>
                    <a:pt x="196" y="1036"/>
                  </a:lnTo>
                  <a:lnTo>
                    <a:pt x="196" y="1035"/>
                  </a:lnTo>
                  <a:lnTo>
                    <a:pt x="197" y="1035"/>
                  </a:lnTo>
                  <a:lnTo>
                    <a:pt x="200" y="1034"/>
                  </a:lnTo>
                  <a:lnTo>
                    <a:pt x="202" y="1033"/>
                  </a:lnTo>
                  <a:lnTo>
                    <a:pt x="203" y="1032"/>
                  </a:lnTo>
                  <a:lnTo>
                    <a:pt x="205" y="1030"/>
                  </a:lnTo>
                  <a:lnTo>
                    <a:pt x="207" y="1029"/>
                  </a:lnTo>
                  <a:lnTo>
                    <a:pt x="208" y="1027"/>
                  </a:lnTo>
                  <a:lnTo>
                    <a:pt x="209" y="1026"/>
                  </a:lnTo>
                  <a:lnTo>
                    <a:pt x="209" y="1024"/>
                  </a:lnTo>
                  <a:lnTo>
                    <a:pt x="208" y="1023"/>
                  </a:lnTo>
                  <a:lnTo>
                    <a:pt x="208" y="1022"/>
                  </a:lnTo>
                  <a:lnTo>
                    <a:pt x="208" y="1021"/>
                  </a:lnTo>
                  <a:lnTo>
                    <a:pt x="207" y="1020"/>
                  </a:lnTo>
                  <a:lnTo>
                    <a:pt x="207" y="1019"/>
                  </a:lnTo>
                  <a:lnTo>
                    <a:pt x="207" y="1018"/>
                  </a:lnTo>
                  <a:lnTo>
                    <a:pt x="207" y="1017"/>
                  </a:lnTo>
                  <a:lnTo>
                    <a:pt x="207" y="1016"/>
                  </a:lnTo>
                  <a:lnTo>
                    <a:pt x="208" y="1014"/>
                  </a:lnTo>
                  <a:lnTo>
                    <a:pt x="208" y="1012"/>
                  </a:lnTo>
                  <a:lnTo>
                    <a:pt x="209" y="1009"/>
                  </a:lnTo>
                  <a:lnTo>
                    <a:pt x="209" y="1008"/>
                  </a:lnTo>
                  <a:lnTo>
                    <a:pt x="209" y="1006"/>
                  </a:lnTo>
                  <a:lnTo>
                    <a:pt x="209" y="1005"/>
                  </a:lnTo>
                  <a:lnTo>
                    <a:pt x="210" y="1003"/>
                  </a:lnTo>
                  <a:lnTo>
                    <a:pt x="211" y="1000"/>
                  </a:lnTo>
                  <a:lnTo>
                    <a:pt x="212" y="997"/>
                  </a:lnTo>
                  <a:lnTo>
                    <a:pt x="213" y="994"/>
                  </a:lnTo>
                  <a:lnTo>
                    <a:pt x="212" y="991"/>
                  </a:lnTo>
                  <a:lnTo>
                    <a:pt x="212" y="989"/>
                  </a:lnTo>
                  <a:lnTo>
                    <a:pt x="211" y="985"/>
                  </a:lnTo>
                  <a:lnTo>
                    <a:pt x="209" y="983"/>
                  </a:lnTo>
                  <a:lnTo>
                    <a:pt x="207" y="979"/>
                  </a:lnTo>
                  <a:lnTo>
                    <a:pt x="205" y="976"/>
                  </a:lnTo>
                  <a:lnTo>
                    <a:pt x="204" y="975"/>
                  </a:lnTo>
                  <a:lnTo>
                    <a:pt x="204" y="974"/>
                  </a:lnTo>
                  <a:lnTo>
                    <a:pt x="204" y="973"/>
                  </a:lnTo>
                  <a:lnTo>
                    <a:pt x="199" y="973"/>
                  </a:lnTo>
                  <a:lnTo>
                    <a:pt x="187" y="973"/>
                  </a:lnTo>
                  <a:lnTo>
                    <a:pt x="186" y="973"/>
                  </a:lnTo>
                  <a:lnTo>
                    <a:pt x="181" y="973"/>
                  </a:lnTo>
                  <a:lnTo>
                    <a:pt x="174" y="973"/>
                  </a:lnTo>
                  <a:lnTo>
                    <a:pt x="169" y="973"/>
                  </a:lnTo>
                  <a:lnTo>
                    <a:pt x="167" y="973"/>
                  </a:lnTo>
                  <a:lnTo>
                    <a:pt x="167" y="971"/>
                  </a:lnTo>
                  <a:lnTo>
                    <a:pt x="167" y="970"/>
                  </a:lnTo>
                  <a:lnTo>
                    <a:pt x="167" y="969"/>
                  </a:lnTo>
                  <a:lnTo>
                    <a:pt x="167" y="968"/>
                  </a:lnTo>
                  <a:lnTo>
                    <a:pt x="168" y="968"/>
                  </a:lnTo>
                  <a:lnTo>
                    <a:pt x="168" y="967"/>
                  </a:lnTo>
                  <a:lnTo>
                    <a:pt x="168" y="965"/>
                  </a:lnTo>
                  <a:lnTo>
                    <a:pt x="168" y="963"/>
                  </a:lnTo>
                  <a:lnTo>
                    <a:pt x="168" y="959"/>
                  </a:lnTo>
                  <a:lnTo>
                    <a:pt x="168" y="957"/>
                  </a:lnTo>
                  <a:lnTo>
                    <a:pt x="168" y="955"/>
                  </a:lnTo>
                  <a:lnTo>
                    <a:pt x="168" y="951"/>
                  </a:lnTo>
                  <a:lnTo>
                    <a:pt x="168" y="946"/>
                  </a:lnTo>
                  <a:lnTo>
                    <a:pt x="168" y="943"/>
                  </a:lnTo>
                  <a:lnTo>
                    <a:pt x="168" y="941"/>
                  </a:lnTo>
                  <a:lnTo>
                    <a:pt x="168" y="940"/>
                  </a:lnTo>
                  <a:lnTo>
                    <a:pt x="168" y="939"/>
                  </a:lnTo>
                  <a:lnTo>
                    <a:pt x="168" y="936"/>
                  </a:lnTo>
                  <a:lnTo>
                    <a:pt x="168" y="935"/>
                  </a:lnTo>
                  <a:lnTo>
                    <a:pt x="168" y="934"/>
                  </a:lnTo>
                  <a:lnTo>
                    <a:pt x="168" y="927"/>
                  </a:lnTo>
                  <a:lnTo>
                    <a:pt x="168" y="924"/>
                  </a:lnTo>
                  <a:lnTo>
                    <a:pt x="168" y="923"/>
                  </a:lnTo>
                  <a:lnTo>
                    <a:pt x="168" y="921"/>
                  </a:lnTo>
                  <a:lnTo>
                    <a:pt x="168" y="919"/>
                  </a:lnTo>
                  <a:lnTo>
                    <a:pt x="168" y="916"/>
                  </a:lnTo>
                  <a:lnTo>
                    <a:pt x="168" y="914"/>
                  </a:lnTo>
                  <a:lnTo>
                    <a:pt x="168" y="911"/>
                  </a:lnTo>
                  <a:lnTo>
                    <a:pt x="168" y="908"/>
                  </a:lnTo>
                  <a:lnTo>
                    <a:pt x="168" y="906"/>
                  </a:lnTo>
                  <a:lnTo>
                    <a:pt x="168" y="905"/>
                  </a:lnTo>
                  <a:lnTo>
                    <a:pt x="168" y="903"/>
                  </a:lnTo>
                  <a:lnTo>
                    <a:pt x="168" y="901"/>
                  </a:lnTo>
                  <a:lnTo>
                    <a:pt x="169" y="901"/>
                  </a:lnTo>
                  <a:lnTo>
                    <a:pt x="169" y="895"/>
                  </a:lnTo>
                  <a:lnTo>
                    <a:pt x="169" y="892"/>
                  </a:lnTo>
                  <a:lnTo>
                    <a:pt x="169" y="889"/>
                  </a:lnTo>
                  <a:lnTo>
                    <a:pt x="169" y="887"/>
                  </a:lnTo>
                  <a:lnTo>
                    <a:pt x="169" y="885"/>
                  </a:lnTo>
                  <a:lnTo>
                    <a:pt x="169" y="883"/>
                  </a:lnTo>
                  <a:lnTo>
                    <a:pt x="169" y="880"/>
                  </a:lnTo>
                  <a:lnTo>
                    <a:pt x="169" y="877"/>
                  </a:lnTo>
                  <a:lnTo>
                    <a:pt x="169" y="875"/>
                  </a:lnTo>
                  <a:lnTo>
                    <a:pt x="169" y="874"/>
                  </a:lnTo>
                  <a:lnTo>
                    <a:pt x="169" y="867"/>
                  </a:lnTo>
                  <a:lnTo>
                    <a:pt x="169" y="864"/>
                  </a:lnTo>
                  <a:lnTo>
                    <a:pt x="169" y="863"/>
                  </a:lnTo>
                  <a:lnTo>
                    <a:pt x="169" y="858"/>
                  </a:lnTo>
                  <a:lnTo>
                    <a:pt x="169" y="854"/>
                  </a:lnTo>
                  <a:lnTo>
                    <a:pt x="169" y="853"/>
                  </a:lnTo>
                  <a:lnTo>
                    <a:pt x="169" y="852"/>
                  </a:lnTo>
                  <a:lnTo>
                    <a:pt x="169" y="851"/>
                  </a:lnTo>
                  <a:lnTo>
                    <a:pt x="169" y="850"/>
                  </a:lnTo>
                  <a:lnTo>
                    <a:pt x="169" y="846"/>
                  </a:lnTo>
                  <a:lnTo>
                    <a:pt x="169" y="845"/>
                  </a:lnTo>
                  <a:lnTo>
                    <a:pt x="169" y="844"/>
                  </a:lnTo>
                  <a:lnTo>
                    <a:pt x="169" y="843"/>
                  </a:lnTo>
                  <a:lnTo>
                    <a:pt x="169" y="842"/>
                  </a:lnTo>
                  <a:lnTo>
                    <a:pt x="169" y="839"/>
                  </a:lnTo>
                  <a:lnTo>
                    <a:pt x="169" y="834"/>
                  </a:lnTo>
                  <a:lnTo>
                    <a:pt x="169" y="832"/>
                  </a:lnTo>
                  <a:lnTo>
                    <a:pt x="169" y="828"/>
                  </a:lnTo>
                  <a:lnTo>
                    <a:pt x="169" y="827"/>
                  </a:lnTo>
                  <a:lnTo>
                    <a:pt x="169" y="826"/>
                  </a:lnTo>
                  <a:lnTo>
                    <a:pt x="169" y="825"/>
                  </a:lnTo>
                  <a:lnTo>
                    <a:pt x="169" y="824"/>
                  </a:lnTo>
                  <a:lnTo>
                    <a:pt x="169" y="820"/>
                  </a:lnTo>
                  <a:lnTo>
                    <a:pt x="169" y="819"/>
                  </a:lnTo>
                  <a:lnTo>
                    <a:pt x="169" y="818"/>
                  </a:lnTo>
                  <a:lnTo>
                    <a:pt x="169" y="817"/>
                  </a:lnTo>
                  <a:lnTo>
                    <a:pt x="169" y="816"/>
                  </a:lnTo>
                  <a:lnTo>
                    <a:pt x="169" y="815"/>
                  </a:lnTo>
                  <a:lnTo>
                    <a:pt x="169" y="814"/>
                  </a:lnTo>
                  <a:lnTo>
                    <a:pt x="169" y="813"/>
                  </a:lnTo>
                  <a:lnTo>
                    <a:pt x="170" y="813"/>
                  </a:lnTo>
                  <a:lnTo>
                    <a:pt x="170" y="811"/>
                  </a:lnTo>
                  <a:lnTo>
                    <a:pt x="170" y="810"/>
                  </a:lnTo>
                  <a:lnTo>
                    <a:pt x="170" y="805"/>
                  </a:lnTo>
                  <a:lnTo>
                    <a:pt x="170" y="803"/>
                  </a:lnTo>
                  <a:lnTo>
                    <a:pt x="170" y="802"/>
                  </a:lnTo>
                  <a:lnTo>
                    <a:pt x="170" y="801"/>
                  </a:lnTo>
                  <a:lnTo>
                    <a:pt x="170" y="799"/>
                  </a:lnTo>
                  <a:lnTo>
                    <a:pt x="170" y="798"/>
                  </a:lnTo>
                  <a:lnTo>
                    <a:pt x="170" y="797"/>
                  </a:lnTo>
                  <a:lnTo>
                    <a:pt x="170" y="795"/>
                  </a:lnTo>
                  <a:lnTo>
                    <a:pt x="170" y="794"/>
                  </a:lnTo>
                  <a:lnTo>
                    <a:pt x="170" y="793"/>
                  </a:lnTo>
                  <a:lnTo>
                    <a:pt x="170" y="792"/>
                  </a:lnTo>
                  <a:lnTo>
                    <a:pt x="170" y="789"/>
                  </a:lnTo>
                  <a:lnTo>
                    <a:pt x="170" y="788"/>
                  </a:lnTo>
                  <a:lnTo>
                    <a:pt x="170" y="787"/>
                  </a:lnTo>
                  <a:lnTo>
                    <a:pt x="170" y="786"/>
                  </a:lnTo>
                  <a:lnTo>
                    <a:pt x="170" y="785"/>
                  </a:lnTo>
                  <a:lnTo>
                    <a:pt x="170" y="782"/>
                  </a:lnTo>
                  <a:lnTo>
                    <a:pt x="170" y="781"/>
                  </a:lnTo>
                  <a:lnTo>
                    <a:pt x="170" y="780"/>
                  </a:lnTo>
                  <a:lnTo>
                    <a:pt x="170" y="779"/>
                  </a:lnTo>
                  <a:lnTo>
                    <a:pt x="170" y="778"/>
                  </a:lnTo>
                  <a:lnTo>
                    <a:pt x="170" y="777"/>
                  </a:lnTo>
                  <a:lnTo>
                    <a:pt x="170" y="775"/>
                  </a:lnTo>
                  <a:lnTo>
                    <a:pt x="170" y="769"/>
                  </a:lnTo>
                  <a:lnTo>
                    <a:pt x="170" y="767"/>
                  </a:lnTo>
                  <a:lnTo>
                    <a:pt x="170" y="766"/>
                  </a:lnTo>
                  <a:lnTo>
                    <a:pt x="170" y="763"/>
                  </a:lnTo>
                  <a:lnTo>
                    <a:pt x="170" y="762"/>
                  </a:lnTo>
                  <a:lnTo>
                    <a:pt x="170" y="761"/>
                  </a:lnTo>
                  <a:lnTo>
                    <a:pt x="170" y="759"/>
                  </a:lnTo>
                  <a:lnTo>
                    <a:pt x="170" y="758"/>
                  </a:lnTo>
                  <a:lnTo>
                    <a:pt x="170" y="757"/>
                  </a:lnTo>
                  <a:lnTo>
                    <a:pt x="170" y="753"/>
                  </a:lnTo>
                  <a:lnTo>
                    <a:pt x="170" y="752"/>
                  </a:lnTo>
                  <a:lnTo>
                    <a:pt x="170" y="751"/>
                  </a:lnTo>
                  <a:lnTo>
                    <a:pt x="170" y="748"/>
                  </a:lnTo>
                  <a:lnTo>
                    <a:pt x="170" y="746"/>
                  </a:lnTo>
                  <a:lnTo>
                    <a:pt x="170" y="745"/>
                  </a:lnTo>
                  <a:lnTo>
                    <a:pt x="170" y="744"/>
                  </a:lnTo>
                  <a:lnTo>
                    <a:pt x="170" y="743"/>
                  </a:lnTo>
                  <a:lnTo>
                    <a:pt x="170" y="741"/>
                  </a:lnTo>
                  <a:lnTo>
                    <a:pt x="170" y="740"/>
                  </a:lnTo>
                  <a:lnTo>
                    <a:pt x="170" y="739"/>
                  </a:lnTo>
                  <a:lnTo>
                    <a:pt x="170" y="736"/>
                  </a:lnTo>
                  <a:lnTo>
                    <a:pt x="170" y="735"/>
                  </a:lnTo>
                  <a:lnTo>
                    <a:pt x="170" y="734"/>
                  </a:lnTo>
                  <a:lnTo>
                    <a:pt x="170" y="733"/>
                  </a:lnTo>
                  <a:lnTo>
                    <a:pt x="170" y="730"/>
                  </a:lnTo>
                  <a:lnTo>
                    <a:pt x="170" y="729"/>
                  </a:lnTo>
                  <a:lnTo>
                    <a:pt x="170" y="726"/>
                  </a:lnTo>
                  <a:lnTo>
                    <a:pt x="170" y="725"/>
                  </a:lnTo>
                  <a:lnTo>
                    <a:pt x="170" y="721"/>
                  </a:lnTo>
                  <a:lnTo>
                    <a:pt x="170" y="711"/>
                  </a:lnTo>
                  <a:lnTo>
                    <a:pt x="170" y="708"/>
                  </a:lnTo>
                  <a:lnTo>
                    <a:pt x="170" y="707"/>
                  </a:lnTo>
                  <a:lnTo>
                    <a:pt x="170" y="705"/>
                  </a:lnTo>
                  <a:lnTo>
                    <a:pt x="170" y="704"/>
                  </a:lnTo>
                  <a:lnTo>
                    <a:pt x="170" y="701"/>
                  </a:lnTo>
                  <a:lnTo>
                    <a:pt x="170" y="697"/>
                  </a:lnTo>
                  <a:lnTo>
                    <a:pt x="170" y="693"/>
                  </a:lnTo>
                  <a:lnTo>
                    <a:pt x="170" y="691"/>
                  </a:lnTo>
                  <a:lnTo>
                    <a:pt x="170" y="689"/>
                  </a:lnTo>
                  <a:lnTo>
                    <a:pt x="170" y="688"/>
                  </a:lnTo>
                  <a:lnTo>
                    <a:pt x="170" y="685"/>
                  </a:lnTo>
                  <a:lnTo>
                    <a:pt x="170" y="683"/>
                  </a:lnTo>
                  <a:lnTo>
                    <a:pt x="170" y="682"/>
                  </a:lnTo>
                  <a:lnTo>
                    <a:pt x="170" y="681"/>
                  </a:lnTo>
                  <a:lnTo>
                    <a:pt x="170" y="677"/>
                  </a:lnTo>
                  <a:lnTo>
                    <a:pt x="170" y="674"/>
                  </a:lnTo>
                  <a:lnTo>
                    <a:pt x="170" y="673"/>
                  </a:lnTo>
                  <a:lnTo>
                    <a:pt x="170" y="667"/>
                  </a:lnTo>
                  <a:lnTo>
                    <a:pt x="170" y="664"/>
                  </a:lnTo>
                  <a:lnTo>
                    <a:pt x="170" y="663"/>
                  </a:lnTo>
                  <a:lnTo>
                    <a:pt x="169" y="663"/>
                  </a:lnTo>
                  <a:lnTo>
                    <a:pt x="168" y="663"/>
                  </a:lnTo>
                  <a:lnTo>
                    <a:pt x="167" y="663"/>
                  </a:lnTo>
                  <a:lnTo>
                    <a:pt x="167" y="661"/>
                  </a:lnTo>
                  <a:lnTo>
                    <a:pt x="167" y="656"/>
                  </a:lnTo>
                  <a:lnTo>
                    <a:pt x="167" y="654"/>
                  </a:lnTo>
                  <a:lnTo>
                    <a:pt x="167" y="653"/>
                  </a:lnTo>
                  <a:lnTo>
                    <a:pt x="167" y="652"/>
                  </a:lnTo>
                  <a:lnTo>
                    <a:pt x="167" y="649"/>
                  </a:lnTo>
                  <a:lnTo>
                    <a:pt x="167" y="648"/>
                  </a:lnTo>
                  <a:lnTo>
                    <a:pt x="167" y="647"/>
                  </a:lnTo>
                  <a:lnTo>
                    <a:pt x="167" y="646"/>
                  </a:lnTo>
                  <a:lnTo>
                    <a:pt x="167" y="645"/>
                  </a:lnTo>
                  <a:lnTo>
                    <a:pt x="167" y="644"/>
                  </a:lnTo>
                  <a:lnTo>
                    <a:pt x="167" y="642"/>
                  </a:lnTo>
                  <a:lnTo>
                    <a:pt x="167" y="641"/>
                  </a:lnTo>
                  <a:lnTo>
                    <a:pt x="167" y="640"/>
                  </a:lnTo>
                  <a:lnTo>
                    <a:pt x="167" y="639"/>
                  </a:lnTo>
                  <a:lnTo>
                    <a:pt x="168" y="638"/>
                  </a:lnTo>
                  <a:lnTo>
                    <a:pt x="168" y="637"/>
                  </a:lnTo>
                  <a:lnTo>
                    <a:pt x="168" y="636"/>
                  </a:lnTo>
                  <a:lnTo>
                    <a:pt x="168" y="635"/>
                  </a:lnTo>
                  <a:lnTo>
                    <a:pt x="168" y="634"/>
                  </a:lnTo>
                  <a:lnTo>
                    <a:pt x="168" y="633"/>
                  </a:lnTo>
                  <a:lnTo>
                    <a:pt x="168" y="632"/>
                  </a:lnTo>
                  <a:lnTo>
                    <a:pt x="168" y="631"/>
                  </a:lnTo>
                  <a:lnTo>
                    <a:pt x="168" y="628"/>
                  </a:lnTo>
                  <a:lnTo>
                    <a:pt x="168" y="620"/>
                  </a:lnTo>
                  <a:lnTo>
                    <a:pt x="168" y="618"/>
                  </a:lnTo>
                  <a:lnTo>
                    <a:pt x="168" y="617"/>
                  </a:lnTo>
                  <a:lnTo>
                    <a:pt x="168" y="613"/>
                  </a:lnTo>
                  <a:lnTo>
                    <a:pt x="168" y="611"/>
                  </a:lnTo>
                  <a:lnTo>
                    <a:pt x="168" y="610"/>
                  </a:lnTo>
                  <a:lnTo>
                    <a:pt x="168" y="604"/>
                  </a:lnTo>
                  <a:lnTo>
                    <a:pt x="168" y="602"/>
                  </a:lnTo>
                  <a:lnTo>
                    <a:pt x="168" y="601"/>
                  </a:lnTo>
                  <a:lnTo>
                    <a:pt x="168" y="600"/>
                  </a:lnTo>
                  <a:lnTo>
                    <a:pt x="168" y="597"/>
                  </a:lnTo>
                  <a:lnTo>
                    <a:pt x="168" y="594"/>
                  </a:lnTo>
                  <a:lnTo>
                    <a:pt x="169" y="588"/>
                  </a:lnTo>
                  <a:lnTo>
                    <a:pt x="169" y="584"/>
                  </a:lnTo>
                  <a:lnTo>
                    <a:pt x="169" y="582"/>
                  </a:lnTo>
                  <a:lnTo>
                    <a:pt x="169" y="579"/>
                  </a:lnTo>
                  <a:lnTo>
                    <a:pt x="169" y="578"/>
                  </a:lnTo>
                  <a:lnTo>
                    <a:pt x="169" y="577"/>
                  </a:lnTo>
                  <a:lnTo>
                    <a:pt x="169" y="575"/>
                  </a:lnTo>
                  <a:lnTo>
                    <a:pt x="169" y="574"/>
                  </a:lnTo>
                  <a:lnTo>
                    <a:pt x="169" y="573"/>
                  </a:lnTo>
                  <a:lnTo>
                    <a:pt x="169" y="571"/>
                  </a:lnTo>
                  <a:lnTo>
                    <a:pt x="169" y="570"/>
                  </a:lnTo>
                  <a:lnTo>
                    <a:pt x="169" y="568"/>
                  </a:lnTo>
                  <a:lnTo>
                    <a:pt x="169" y="567"/>
                  </a:lnTo>
                  <a:lnTo>
                    <a:pt x="169" y="566"/>
                  </a:lnTo>
                  <a:lnTo>
                    <a:pt x="169" y="565"/>
                  </a:lnTo>
                  <a:lnTo>
                    <a:pt x="169" y="564"/>
                  </a:lnTo>
                  <a:lnTo>
                    <a:pt x="169" y="563"/>
                  </a:lnTo>
                  <a:lnTo>
                    <a:pt x="169" y="562"/>
                  </a:lnTo>
                  <a:lnTo>
                    <a:pt x="169" y="561"/>
                  </a:lnTo>
                  <a:lnTo>
                    <a:pt x="169" y="559"/>
                  </a:lnTo>
                  <a:lnTo>
                    <a:pt x="169" y="557"/>
                  </a:lnTo>
                  <a:lnTo>
                    <a:pt x="169" y="556"/>
                  </a:lnTo>
                  <a:lnTo>
                    <a:pt x="169" y="555"/>
                  </a:lnTo>
                  <a:lnTo>
                    <a:pt x="169" y="554"/>
                  </a:lnTo>
                  <a:lnTo>
                    <a:pt x="169" y="553"/>
                  </a:lnTo>
                  <a:lnTo>
                    <a:pt x="169" y="552"/>
                  </a:lnTo>
                  <a:lnTo>
                    <a:pt x="169" y="551"/>
                  </a:lnTo>
                  <a:lnTo>
                    <a:pt x="169" y="550"/>
                  </a:lnTo>
                  <a:lnTo>
                    <a:pt x="169" y="549"/>
                  </a:lnTo>
                  <a:lnTo>
                    <a:pt x="169" y="546"/>
                  </a:lnTo>
                  <a:lnTo>
                    <a:pt x="169" y="545"/>
                  </a:lnTo>
                  <a:lnTo>
                    <a:pt x="169" y="544"/>
                  </a:lnTo>
                  <a:lnTo>
                    <a:pt x="169" y="543"/>
                  </a:lnTo>
                  <a:lnTo>
                    <a:pt x="169" y="542"/>
                  </a:lnTo>
                  <a:lnTo>
                    <a:pt x="169" y="540"/>
                  </a:lnTo>
                  <a:lnTo>
                    <a:pt x="169" y="539"/>
                  </a:lnTo>
                  <a:lnTo>
                    <a:pt x="169" y="537"/>
                  </a:lnTo>
                  <a:lnTo>
                    <a:pt x="169" y="536"/>
                  </a:lnTo>
                  <a:lnTo>
                    <a:pt x="169" y="534"/>
                  </a:lnTo>
                  <a:lnTo>
                    <a:pt x="169" y="533"/>
                  </a:lnTo>
                  <a:lnTo>
                    <a:pt x="169" y="532"/>
                  </a:lnTo>
                  <a:lnTo>
                    <a:pt x="169" y="528"/>
                  </a:lnTo>
                  <a:lnTo>
                    <a:pt x="169" y="527"/>
                  </a:lnTo>
                  <a:lnTo>
                    <a:pt x="169" y="525"/>
                  </a:lnTo>
                  <a:lnTo>
                    <a:pt x="169" y="524"/>
                  </a:lnTo>
                  <a:lnTo>
                    <a:pt x="169" y="523"/>
                  </a:lnTo>
                  <a:lnTo>
                    <a:pt x="169" y="521"/>
                  </a:lnTo>
                  <a:lnTo>
                    <a:pt x="169" y="520"/>
                  </a:lnTo>
                  <a:lnTo>
                    <a:pt x="169" y="518"/>
                  </a:lnTo>
                  <a:lnTo>
                    <a:pt x="169" y="517"/>
                  </a:lnTo>
                  <a:lnTo>
                    <a:pt x="168" y="516"/>
                  </a:lnTo>
                  <a:lnTo>
                    <a:pt x="168" y="515"/>
                  </a:lnTo>
                  <a:lnTo>
                    <a:pt x="168" y="514"/>
                  </a:lnTo>
                  <a:lnTo>
                    <a:pt x="168" y="513"/>
                  </a:lnTo>
                  <a:lnTo>
                    <a:pt x="168" y="511"/>
                  </a:lnTo>
                  <a:lnTo>
                    <a:pt x="168" y="509"/>
                  </a:lnTo>
                  <a:lnTo>
                    <a:pt x="168" y="508"/>
                  </a:lnTo>
                  <a:lnTo>
                    <a:pt x="168" y="507"/>
                  </a:lnTo>
                  <a:lnTo>
                    <a:pt x="168" y="499"/>
                  </a:lnTo>
                  <a:lnTo>
                    <a:pt x="168" y="498"/>
                  </a:lnTo>
                  <a:lnTo>
                    <a:pt x="168" y="497"/>
                  </a:lnTo>
                  <a:lnTo>
                    <a:pt x="168" y="496"/>
                  </a:lnTo>
                  <a:lnTo>
                    <a:pt x="168" y="494"/>
                  </a:lnTo>
                  <a:lnTo>
                    <a:pt x="168" y="493"/>
                  </a:lnTo>
                  <a:lnTo>
                    <a:pt x="168" y="492"/>
                  </a:lnTo>
                  <a:lnTo>
                    <a:pt x="168" y="491"/>
                  </a:lnTo>
                  <a:lnTo>
                    <a:pt x="168" y="490"/>
                  </a:lnTo>
                  <a:lnTo>
                    <a:pt x="168" y="489"/>
                  </a:lnTo>
                  <a:lnTo>
                    <a:pt x="168" y="488"/>
                  </a:lnTo>
                  <a:lnTo>
                    <a:pt x="168" y="487"/>
                  </a:lnTo>
                  <a:lnTo>
                    <a:pt x="168" y="486"/>
                  </a:lnTo>
                  <a:lnTo>
                    <a:pt x="168" y="485"/>
                  </a:lnTo>
                  <a:lnTo>
                    <a:pt x="168" y="484"/>
                  </a:lnTo>
                  <a:lnTo>
                    <a:pt x="168" y="483"/>
                  </a:lnTo>
                  <a:lnTo>
                    <a:pt x="168" y="481"/>
                  </a:lnTo>
                  <a:lnTo>
                    <a:pt x="168" y="478"/>
                  </a:lnTo>
                  <a:lnTo>
                    <a:pt x="168" y="476"/>
                  </a:lnTo>
                  <a:lnTo>
                    <a:pt x="168" y="468"/>
                  </a:lnTo>
                  <a:lnTo>
                    <a:pt x="168" y="465"/>
                  </a:lnTo>
                  <a:lnTo>
                    <a:pt x="168" y="463"/>
                  </a:lnTo>
                  <a:lnTo>
                    <a:pt x="168" y="455"/>
                  </a:lnTo>
                  <a:lnTo>
                    <a:pt x="168" y="454"/>
                  </a:lnTo>
                  <a:lnTo>
                    <a:pt x="170" y="454"/>
                  </a:lnTo>
                  <a:lnTo>
                    <a:pt x="171" y="453"/>
                  </a:lnTo>
                  <a:lnTo>
                    <a:pt x="172" y="453"/>
                  </a:lnTo>
                  <a:lnTo>
                    <a:pt x="175" y="452"/>
                  </a:lnTo>
                  <a:lnTo>
                    <a:pt x="177" y="451"/>
                  </a:lnTo>
                  <a:lnTo>
                    <a:pt x="180" y="450"/>
                  </a:lnTo>
                  <a:lnTo>
                    <a:pt x="182" y="450"/>
                  </a:lnTo>
                  <a:lnTo>
                    <a:pt x="183" y="450"/>
                  </a:lnTo>
                  <a:lnTo>
                    <a:pt x="184" y="450"/>
                  </a:lnTo>
                  <a:lnTo>
                    <a:pt x="185" y="450"/>
                  </a:lnTo>
                  <a:lnTo>
                    <a:pt x="186" y="450"/>
                  </a:lnTo>
                  <a:lnTo>
                    <a:pt x="187" y="450"/>
                  </a:lnTo>
                  <a:lnTo>
                    <a:pt x="188" y="450"/>
                  </a:lnTo>
                  <a:lnTo>
                    <a:pt x="189" y="450"/>
                  </a:lnTo>
                  <a:lnTo>
                    <a:pt x="189" y="451"/>
                  </a:lnTo>
                  <a:lnTo>
                    <a:pt x="190" y="451"/>
                  </a:lnTo>
                  <a:lnTo>
                    <a:pt x="191" y="451"/>
                  </a:lnTo>
                  <a:lnTo>
                    <a:pt x="192" y="451"/>
                  </a:lnTo>
                  <a:lnTo>
                    <a:pt x="192" y="452"/>
                  </a:lnTo>
                  <a:lnTo>
                    <a:pt x="193" y="452"/>
                  </a:lnTo>
                  <a:lnTo>
                    <a:pt x="194" y="452"/>
                  </a:lnTo>
                  <a:lnTo>
                    <a:pt x="194" y="453"/>
                  </a:lnTo>
                  <a:lnTo>
                    <a:pt x="195" y="453"/>
                  </a:lnTo>
                  <a:lnTo>
                    <a:pt x="196" y="454"/>
                  </a:lnTo>
                  <a:lnTo>
                    <a:pt x="197" y="455"/>
                  </a:lnTo>
                  <a:lnTo>
                    <a:pt x="198" y="455"/>
                  </a:lnTo>
                  <a:lnTo>
                    <a:pt x="198" y="456"/>
                  </a:lnTo>
                  <a:lnTo>
                    <a:pt x="199" y="456"/>
                  </a:lnTo>
                  <a:lnTo>
                    <a:pt x="199" y="457"/>
                  </a:lnTo>
                  <a:lnTo>
                    <a:pt x="200" y="457"/>
                  </a:lnTo>
                  <a:lnTo>
                    <a:pt x="200" y="458"/>
                  </a:lnTo>
                  <a:lnTo>
                    <a:pt x="201" y="458"/>
                  </a:lnTo>
                  <a:lnTo>
                    <a:pt x="202" y="459"/>
                  </a:lnTo>
                  <a:lnTo>
                    <a:pt x="203" y="459"/>
                  </a:lnTo>
                  <a:lnTo>
                    <a:pt x="203" y="460"/>
                  </a:lnTo>
                  <a:lnTo>
                    <a:pt x="204" y="460"/>
                  </a:lnTo>
                  <a:lnTo>
                    <a:pt x="205" y="460"/>
                  </a:lnTo>
                  <a:lnTo>
                    <a:pt x="205" y="461"/>
                  </a:lnTo>
                  <a:lnTo>
                    <a:pt x="207" y="461"/>
                  </a:lnTo>
                  <a:lnTo>
                    <a:pt x="207" y="462"/>
                  </a:lnTo>
                  <a:lnTo>
                    <a:pt x="208" y="462"/>
                  </a:lnTo>
                  <a:lnTo>
                    <a:pt x="209" y="462"/>
                  </a:lnTo>
                  <a:lnTo>
                    <a:pt x="210" y="463"/>
                  </a:lnTo>
                  <a:lnTo>
                    <a:pt x="211" y="463"/>
                  </a:lnTo>
                  <a:lnTo>
                    <a:pt x="212" y="463"/>
                  </a:lnTo>
                  <a:lnTo>
                    <a:pt x="212" y="462"/>
                  </a:lnTo>
                  <a:lnTo>
                    <a:pt x="213" y="462"/>
                  </a:lnTo>
                  <a:lnTo>
                    <a:pt x="214" y="462"/>
                  </a:lnTo>
                  <a:lnTo>
                    <a:pt x="215" y="462"/>
                  </a:lnTo>
                  <a:lnTo>
                    <a:pt x="215" y="463"/>
                  </a:lnTo>
                  <a:lnTo>
                    <a:pt x="216" y="463"/>
                  </a:lnTo>
                  <a:lnTo>
                    <a:pt x="217" y="463"/>
                  </a:lnTo>
                  <a:lnTo>
                    <a:pt x="217" y="464"/>
                  </a:lnTo>
                  <a:lnTo>
                    <a:pt x="218" y="464"/>
                  </a:lnTo>
                  <a:lnTo>
                    <a:pt x="219" y="464"/>
                  </a:lnTo>
                  <a:lnTo>
                    <a:pt x="220" y="465"/>
                  </a:lnTo>
                  <a:lnTo>
                    <a:pt x="221" y="465"/>
                  </a:lnTo>
                  <a:lnTo>
                    <a:pt x="223" y="466"/>
                  </a:lnTo>
                  <a:lnTo>
                    <a:pt x="224" y="466"/>
                  </a:lnTo>
                  <a:lnTo>
                    <a:pt x="224" y="467"/>
                  </a:lnTo>
                  <a:lnTo>
                    <a:pt x="225" y="467"/>
                  </a:lnTo>
                  <a:lnTo>
                    <a:pt x="226" y="467"/>
                  </a:lnTo>
                  <a:lnTo>
                    <a:pt x="226" y="468"/>
                  </a:lnTo>
                  <a:lnTo>
                    <a:pt x="227" y="468"/>
                  </a:lnTo>
                  <a:lnTo>
                    <a:pt x="228" y="468"/>
                  </a:lnTo>
                  <a:lnTo>
                    <a:pt x="229" y="468"/>
                  </a:lnTo>
                  <a:lnTo>
                    <a:pt x="229" y="469"/>
                  </a:lnTo>
                  <a:lnTo>
                    <a:pt x="230" y="469"/>
                  </a:lnTo>
                  <a:lnTo>
                    <a:pt x="231" y="469"/>
                  </a:lnTo>
                  <a:lnTo>
                    <a:pt x="231" y="470"/>
                  </a:lnTo>
                  <a:lnTo>
                    <a:pt x="232" y="470"/>
                  </a:lnTo>
                  <a:lnTo>
                    <a:pt x="233" y="470"/>
                  </a:lnTo>
                  <a:lnTo>
                    <a:pt x="235" y="470"/>
                  </a:lnTo>
                  <a:lnTo>
                    <a:pt x="235" y="471"/>
                  </a:lnTo>
                  <a:lnTo>
                    <a:pt x="236" y="471"/>
                  </a:lnTo>
                  <a:lnTo>
                    <a:pt x="236" y="470"/>
                  </a:lnTo>
                  <a:lnTo>
                    <a:pt x="237" y="470"/>
                  </a:lnTo>
                  <a:lnTo>
                    <a:pt x="238" y="470"/>
                  </a:lnTo>
                  <a:lnTo>
                    <a:pt x="238" y="469"/>
                  </a:lnTo>
                  <a:lnTo>
                    <a:pt x="239" y="469"/>
                  </a:lnTo>
                  <a:lnTo>
                    <a:pt x="240" y="468"/>
                  </a:lnTo>
                  <a:lnTo>
                    <a:pt x="241" y="468"/>
                  </a:lnTo>
                  <a:lnTo>
                    <a:pt x="242" y="468"/>
                  </a:lnTo>
                  <a:lnTo>
                    <a:pt x="243" y="468"/>
                  </a:lnTo>
                  <a:lnTo>
                    <a:pt x="243" y="467"/>
                  </a:lnTo>
                  <a:lnTo>
                    <a:pt x="244" y="467"/>
                  </a:lnTo>
                  <a:lnTo>
                    <a:pt x="244" y="466"/>
                  </a:lnTo>
                  <a:lnTo>
                    <a:pt x="245" y="466"/>
                  </a:lnTo>
                  <a:lnTo>
                    <a:pt x="245" y="467"/>
                  </a:lnTo>
                  <a:lnTo>
                    <a:pt x="244" y="467"/>
                  </a:lnTo>
                  <a:lnTo>
                    <a:pt x="245" y="467"/>
                  </a:lnTo>
                  <a:lnTo>
                    <a:pt x="245" y="466"/>
                  </a:lnTo>
                  <a:lnTo>
                    <a:pt x="246" y="466"/>
                  </a:lnTo>
                  <a:lnTo>
                    <a:pt x="247" y="466"/>
                  </a:lnTo>
                  <a:lnTo>
                    <a:pt x="248" y="466"/>
                  </a:lnTo>
                  <a:lnTo>
                    <a:pt x="249" y="466"/>
                  </a:lnTo>
                  <a:lnTo>
                    <a:pt x="249" y="465"/>
                  </a:lnTo>
                  <a:lnTo>
                    <a:pt x="250" y="465"/>
                  </a:lnTo>
                  <a:lnTo>
                    <a:pt x="251" y="465"/>
                  </a:lnTo>
                  <a:lnTo>
                    <a:pt x="252" y="465"/>
                  </a:lnTo>
                  <a:lnTo>
                    <a:pt x="252" y="464"/>
                  </a:lnTo>
                  <a:lnTo>
                    <a:pt x="253" y="464"/>
                  </a:lnTo>
                  <a:lnTo>
                    <a:pt x="254" y="464"/>
                  </a:lnTo>
                  <a:lnTo>
                    <a:pt x="254" y="463"/>
                  </a:lnTo>
                  <a:lnTo>
                    <a:pt x="255" y="463"/>
                  </a:lnTo>
                  <a:lnTo>
                    <a:pt x="256" y="464"/>
                  </a:lnTo>
                  <a:lnTo>
                    <a:pt x="257" y="464"/>
                  </a:lnTo>
                  <a:lnTo>
                    <a:pt x="257" y="463"/>
                  </a:lnTo>
                  <a:lnTo>
                    <a:pt x="258" y="463"/>
                  </a:lnTo>
                  <a:lnTo>
                    <a:pt x="259" y="463"/>
                  </a:lnTo>
                  <a:lnTo>
                    <a:pt x="260" y="463"/>
                  </a:lnTo>
                  <a:lnTo>
                    <a:pt x="260" y="462"/>
                  </a:lnTo>
                  <a:lnTo>
                    <a:pt x="261" y="462"/>
                  </a:lnTo>
                  <a:lnTo>
                    <a:pt x="262" y="462"/>
                  </a:lnTo>
                  <a:lnTo>
                    <a:pt x="262" y="461"/>
                  </a:lnTo>
                  <a:lnTo>
                    <a:pt x="264" y="461"/>
                  </a:lnTo>
                  <a:lnTo>
                    <a:pt x="264" y="460"/>
                  </a:lnTo>
                  <a:lnTo>
                    <a:pt x="265" y="459"/>
                  </a:lnTo>
                  <a:lnTo>
                    <a:pt x="266" y="458"/>
                  </a:lnTo>
                  <a:lnTo>
                    <a:pt x="267" y="458"/>
                  </a:lnTo>
                  <a:lnTo>
                    <a:pt x="267" y="457"/>
                  </a:lnTo>
                  <a:lnTo>
                    <a:pt x="268" y="457"/>
                  </a:lnTo>
                  <a:lnTo>
                    <a:pt x="269" y="457"/>
                  </a:lnTo>
                  <a:lnTo>
                    <a:pt x="270" y="456"/>
                  </a:lnTo>
                  <a:lnTo>
                    <a:pt x="271" y="456"/>
                  </a:lnTo>
                  <a:lnTo>
                    <a:pt x="272" y="455"/>
                  </a:lnTo>
                  <a:lnTo>
                    <a:pt x="273" y="455"/>
                  </a:lnTo>
                  <a:lnTo>
                    <a:pt x="274" y="455"/>
                  </a:lnTo>
                  <a:lnTo>
                    <a:pt x="275" y="455"/>
                  </a:lnTo>
                  <a:lnTo>
                    <a:pt x="275" y="454"/>
                  </a:lnTo>
                  <a:lnTo>
                    <a:pt x="276" y="454"/>
                  </a:lnTo>
                  <a:lnTo>
                    <a:pt x="276" y="453"/>
                  </a:lnTo>
                  <a:lnTo>
                    <a:pt x="277" y="453"/>
                  </a:lnTo>
                  <a:lnTo>
                    <a:pt x="277" y="452"/>
                  </a:lnTo>
                  <a:lnTo>
                    <a:pt x="277" y="451"/>
                  </a:lnTo>
                  <a:lnTo>
                    <a:pt x="278" y="450"/>
                  </a:lnTo>
                  <a:lnTo>
                    <a:pt x="278" y="449"/>
                  </a:lnTo>
                  <a:lnTo>
                    <a:pt x="279" y="449"/>
                  </a:lnTo>
                  <a:lnTo>
                    <a:pt x="279" y="448"/>
                  </a:lnTo>
                  <a:lnTo>
                    <a:pt x="280" y="448"/>
                  </a:lnTo>
                  <a:lnTo>
                    <a:pt x="281" y="447"/>
                  </a:lnTo>
                  <a:lnTo>
                    <a:pt x="282" y="447"/>
                  </a:lnTo>
                  <a:lnTo>
                    <a:pt x="282" y="446"/>
                  </a:lnTo>
                  <a:lnTo>
                    <a:pt x="282" y="442"/>
                  </a:lnTo>
                  <a:lnTo>
                    <a:pt x="282" y="441"/>
                  </a:lnTo>
                  <a:lnTo>
                    <a:pt x="282" y="439"/>
                  </a:lnTo>
                  <a:lnTo>
                    <a:pt x="282" y="436"/>
                  </a:lnTo>
                  <a:lnTo>
                    <a:pt x="281" y="435"/>
                  </a:lnTo>
                  <a:lnTo>
                    <a:pt x="281" y="434"/>
                  </a:lnTo>
                  <a:lnTo>
                    <a:pt x="281" y="433"/>
                  </a:lnTo>
                  <a:lnTo>
                    <a:pt x="281" y="431"/>
                  </a:lnTo>
                  <a:lnTo>
                    <a:pt x="281" y="430"/>
                  </a:lnTo>
                  <a:lnTo>
                    <a:pt x="281" y="428"/>
                  </a:lnTo>
                  <a:lnTo>
                    <a:pt x="281" y="426"/>
                  </a:lnTo>
                  <a:lnTo>
                    <a:pt x="281" y="425"/>
                  </a:lnTo>
                  <a:lnTo>
                    <a:pt x="281" y="424"/>
                  </a:lnTo>
                  <a:lnTo>
                    <a:pt x="281" y="422"/>
                  </a:lnTo>
                  <a:lnTo>
                    <a:pt x="281" y="421"/>
                  </a:lnTo>
                  <a:lnTo>
                    <a:pt x="281" y="418"/>
                  </a:lnTo>
                  <a:lnTo>
                    <a:pt x="281" y="412"/>
                  </a:lnTo>
                  <a:lnTo>
                    <a:pt x="281" y="411"/>
                  </a:lnTo>
                  <a:lnTo>
                    <a:pt x="281" y="409"/>
                  </a:lnTo>
                  <a:lnTo>
                    <a:pt x="281" y="406"/>
                  </a:lnTo>
                  <a:lnTo>
                    <a:pt x="281" y="404"/>
                  </a:lnTo>
                  <a:lnTo>
                    <a:pt x="281" y="403"/>
                  </a:lnTo>
                  <a:lnTo>
                    <a:pt x="281" y="400"/>
                  </a:lnTo>
                  <a:lnTo>
                    <a:pt x="281" y="398"/>
                  </a:lnTo>
                  <a:lnTo>
                    <a:pt x="281" y="394"/>
                  </a:lnTo>
                  <a:lnTo>
                    <a:pt x="281" y="391"/>
                  </a:lnTo>
                  <a:lnTo>
                    <a:pt x="281" y="387"/>
                  </a:lnTo>
                  <a:lnTo>
                    <a:pt x="281" y="386"/>
                  </a:lnTo>
                  <a:lnTo>
                    <a:pt x="281" y="384"/>
                  </a:lnTo>
                  <a:lnTo>
                    <a:pt x="281" y="375"/>
                  </a:lnTo>
                  <a:lnTo>
                    <a:pt x="281" y="372"/>
                  </a:lnTo>
                  <a:lnTo>
                    <a:pt x="281" y="369"/>
                  </a:lnTo>
                  <a:lnTo>
                    <a:pt x="281" y="366"/>
                  </a:lnTo>
                  <a:lnTo>
                    <a:pt x="281" y="362"/>
                  </a:lnTo>
                  <a:lnTo>
                    <a:pt x="281" y="356"/>
                  </a:lnTo>
                  <a:lnTo>
                    <a:pt x="281" y="355"/>
                  </a:lnTo>
                  <a:lnTo>
                    <a:pt x="281" y="352"/>
                  </a:lnTo>
                  <a:lnTo>
                    <a:pt x="281" y="351"/>
                  </a:lnTo>
                  <a:lnTo>
                    <a:pt x="281" y="350"/>
                  </a:lnTo>
                  <a:lnTo>
                    <a:pt x="282" y="350"/>
                  </a:lnTo>
                  <a:lnTo>
                    <a:pt x="281" y="350"/>
                  </a:lnTo>
                  <a:lnTo>
                    <a:pt x="281" y="349"/>
                  </a:lnTo>
                  <a:lnTo>
                    <a:pt x="282" y="349"/>
                  </a:lnTo>
                  <a:lnTo>
                    <a:pt x="282" y="348"/>
                  </a:lnTo>
                  <a:lnTo>
                    <a:pt x="282" y="347"/>
                  </a:lnTo>
                  <a:lnTo>
                    <a:pt x="283" y="347"/>
                  </a:lnTo>
                  <a:lnTo>
                    <a:pt x="283" y="346"/>
                  </a:lnTo>
                  <a:lnTo>
                    <a:pt x="284" y="346"/>
                  </a:lnTo>
                  <a:lnTo>
                    <a:pt x="284" y="347"/>
                  </a:lnTo>
                  <a:lnTo>
                    <a:pt x="284" y="348"/>
                  </a:lnTo>
                  <a:lnTo>
                    <a:pt x="284" y="349"/>
                  </a:lnTo>
                  <a:lnTo>
                    <a:pt x="285" y="349"/>
                  </a:lnTo>
                  <a:lnTo>
                    <a:pt x="285" y="350"/>
                  </a:lnTo>
                  <a:lnTo>
                    <a:pt x="286" y="350"/>
                  </a:lnTo>
                  <a:lnTo>
                    <a:pt x="287" y="351"/>
                  </a:lnTo>
                  <a:lnTo>
                    <a:pt x="288" y="351"/>
                  </a:lnTo>
                  <a:lnTo>
                    <a:pt x="289" y="351"/>
                  </a:lnTo>
                  <a:lnTo>
                    <a:pt x="289" y="352"/>
                  </a:lnTo>
                  <a:lnTo>
                    <a:pt x="290" y="352"/>
                  </a:lnTo>
                  <a:lnTo>
                    <a:pt x="292" y="352"/>
                  </a:lnTo>
                  <a:lnTo>
                    <a:pt x="292" y="353"/>
                  </a:lnTo>
                  <a:lnTo>
                    <a:pt x="293" y="353"/>
                  </a:lnTo>
                  <a:lnTo>
                    <a:pt x="293" y="352"/>
                  </a:lnTo>
                  <a:lnTo>
                    <a:pt x="294" y="352"/>
                  </a:lnTo>
                  <a:lnTo>
                    <a:pt x="294" y="353"/>
                  </a:lnTo>
                  <a:lnTo>
                    <a:pt x="295" y="353"/>
                  </a:lnTo>
                  <a:lnTo>
                    <a:pt x="295" y="354"/>
                  </a:lnTo>
                  <a:lnTo>
                    <a:pt x="296" y="354"/>
                  </a:lnTo>
                  <a:lnTo>
                    <a:pt x="297" y="354"/>
                  </a:lnTo>
                  <a:lnTo>
                    <a:pt x="296" y="354"/>
                  </a:lnTo>
                  <a:lnTo>
                    <a:pt x="296" y="355"/>
                  </a:lnTo>
                  <a:lnTo>
                    <a:pt x="297" y="355"/>
                  </a:lnTo>
                  <a:lnTo>
                    <a:pt x="296" y="355"/>
                  </a:lnTo>
                  <a:lnTo>
                    <a:pt x="296" y="356"/>
                  </a:lnTo>
                  <a:lnTo>
                    <a:pt x="297" y="356"/>
                  </a:lnTo>
                  <a:lnTo>
                    <a:pt x="297" y="357"/>
                  </a:lnTo>
                  <a:lnTo>
                    <a:pt x="297" y="358"/>
                  </a:lnTo>
                  <a:lnTo>
                    <a:pt x="297" y="359"/>
                  </a:lnTo>
                  <a:lnTo>
                    <a:pt x="298" y="359"/>
                  </a:lnTo>
                  <a:lnTo>
                    <a:pt x="297" y="359"/>
                  </a:lnTo>
                  <a:lnTo>
                    <a:pt x="298" y="361"/>
                  </a:lnTo>
                  <a:lnTo>
                    <a:pt x="299" y="361"/>
                  </a:lnTo>
                  <a:lnTo>
                    <a:pt x="299" y="362"/>
                  </a:lnTo>
                  <a:lnTo>
                    <a:pt x="299" y="361"/>
                  </a:lnTo>
                  <a:lnTo>
                    <a:pt x="299" y="362"/>
                  </a:lnTo>
                  <a:lnTo>
                    <a:pt x="300" y="362"/>
                  </a:lnTo>
                  <a:lnTo>
                    <a:pt x="300" y="363"/>
                  </a:lnTo>
                  <a:lnTo>
                    <a:pt x="301" y="363"/>
                  </a:lnTo>
                  <a:lnTo>
                    <a:pt x="301" y="364"/>
                  </a:lnTo>
                  <a:lnTo>
                    <a:pt x="302" y="364"/>
                  </a:lnTo>
                  <a:lnTo>
                    <a:pt x="302" y="365"/>
                  </a:lnTo>
                  <a:lnTo>
                    <a:pt x="302" y="366"/>
                  </a:lnTo>
                  <a:lnTo>
                    <a:pt x="303" y="366"/>
                  </a:lnTo>
                  <a:lnTo>
                    <a:pt x="303" y="367"/>
                  </a:lnTo>
                  <a:lnTo>
                    <a:pt x="303" y="366"/>
                  </a:lnTo>
                  <a:lnTo>
                    <a:pt x="304" y="366"/>
                  </a:lnTo>
                  <a:lnTo>
                    <a:pt x="303" y="366"/>
                  </a:lnTo>
                  <a:lnTo>
                    <a:pt x="304" y="366"/>
                  </a:lnTo>
                  <a:lnTo>
                    <a:pt x="304" y="365"/>
                  </a:lnTo>
                  <a:lnTo>
                    <a:pt x="305" y="365"/>
                  </a:lnTo>
                  <a:lnTo>
                    <a:pt x="305" y="364"/>
                  </a:lnTo>
                  <a:lnTo>
                    <a:pt x="305" y="363"/>
                  </a:lnTo>
                  <a:lnTo>
                    <a:pt x="306" y="363"/>
                  </a:lnTo>
                  <a:lnTo>
                    <a:pt x="306" y="362"/>
                  </a:lnTo>
                  <a:lnTo>
                    <a:pt x="306" y="361"/>
                  </a:lnTo>
                  <a:lnTo>
                    <a:pt x="307" y="361"/>
                  </a:lnTo>
                  <a:lnTo>
                    <a:pt x="307" y="359"/>
                  </a:lnTo>
                  <a:lnTo>
                    <a:pt x="308" y="359"/>
                  </a:lnTo>
                  <a:lnTo>
                    <a:pt x="308" y="361"/>
                  </a:lnTo>
                  <a:lnTo>
                    <a:pt x="309" y="361"/>
                  </a:lnTo>
                  <a:lnTo>
                    <a:pt x="310" y="361"/>
                  </a:lnTo>
                  <a:lnTo>
                    <a:pt x="311" y="361"/>
                  </a:lnTo>
                  <a:lnTo>
                    <a:pt x="312" y="361"/>
                  </a:lnTo>
                  <a:lnTo>
                    <a:pt x="313" y="361"/>
                  </a:lnTo>
                  <a:lnTo>
                    <a:pt x="314" y="361"/>
                  </a:lnTo>
                  <a:lnTo>
                    <a:pt x="315" y="361"/>
                  </a:lnTo>
                  <a:lnTo>
                    <a:pt x="315" y="359"/>
                  </a:lnTo>
                  <a:lnTo>
                    <a:pt x="315" y="361"/>
                  </a:lnTo>
                  <a:lnTo>
                    <a:pt x="316" y="361"/>
                  </a:lnTo>
                  <a:lnTo>
                    <a:pt x="316" y="359"/>
                  </a:lnTo>
                  <a:lnTo>
                    <a:pt x="317" y="359"/>
                  </a:lnTo>
                  <a:lnTo>
                    <a:pt x="318" y="359"/>
                  </a:lnTo>
                  <a:lnTo>
                    <a:pt x="318" y="358"/>
                  </a:lnTo>
                  <a:lnTo>
                    <a:pt x="318" y="357"/>
                  </a:lnTo>
                  <a:lnTo>
                    <a:pt x="320" y="357"/>
                  </a:lnTo>
                  <a:lnTo>
                    <a:pt x="321" y="357"/>
                  </a:lnTo>
                  <a:lnTo>
                    <a:pt x="322" y="357"/>
                  </a:lnTo>
                  <a:lnTo>
                    <a:pt x="323" y="357"/>
                  </a:lnTo>
                  <a:lnTo>
                    <a:pt x="324" y="357"/>
                  </a:lnTo>
                  <a:lnTo>
                    <a:pt x="325" y="357"/>
                  </a:lnTo>
                  <a:lnTo>
                    <a:pt x="326" y="357"/>
                  </a:lnTo>
                  <a:lnTo>
                    <a:pt x="326" y="356"/>
                  </a:lnTo>
                  <a:lnTo>
                    <a:pt x="327" y="356"/>
                  </a:lnTo>
                  <a:lnTo>
                    <a:pt x="328" y="356"/>
                  </a:lnTo>
                  <a:lnTo>
                    <a:pt x="329" y="356"/>
                  </a:lnTo>
                  <a:lnTo>
                    <a:pt x="330" y="357"/>
                  </a:lnTo>
                  <a:lnTo>
                    <a:pt x="331" y="357"/>
                  </a:lnTo>
                  <a:lnTo>
                    <a:pt x="331" y="358"/>
                  </a:lnTo>
                  <a:lnTo>
                    <a:pt x="331" y="359"/>
                  </a:lnTo>
                  <a:lnTo>
                    <a:pt x="331" y="361"/>
                  </a:lnTo>
                  <a:lnTo>
                    <a:pt x="331" y="362"/>
                  </a:lnTo>
                  <a:lnTo>
                    <a:pt x="331" y="363"/>
                  </a:lnTo>
                  <a:lnTo>
                    <a:pt x="330" y="363"/>
                  </a:lnTo>
                  <a:lnTo>
                    <a:pt x="331" y="363"/>
                  </a:lnTo>
                  <a:lnTo>
                    <a:pt x="330" y="363"/>
                  </a:lnTo>
                  <a:lnTo>
                    <a:pt x="330" y="364"/>
                  </a:lnTo>
                  <a:lnTo>
                    <a:pt x="331" y="364"/>
                  </a:lnTo>
                  <a:lnTo>
                    <a:pt x="331" y="365"/>
                  </a:lnTo>
                  <a:lnTo>
                    <a:pt x="331" y="366"/>
                  </a:lnTo>
                  <a:lnTo>
                    <a:pt x="330" y="366"/>
                  </a:lnTo>
                  <a:lnTo>
                    <a:pt x="330" y="367"/>
                  </a:lnTo>
                  <a:lnTo>
                    <a:pt x="331" y="367"/>
                  </a:lnTo>
                  <a:lnTo>
                    <a:pt x="332" y="367"/>
                  </a:lnTo>
                  <a:lnTo>
                    <a:pt x="333" y="367"/>
                  </a:lnTo>
                  <a:lnTo>
                    <a:pt x="334" y="367"/>
                  </a:lnTo>
                  <a:lnTo>
                    <a:pt x="335" y="367"/>
                  </a:lnTo>
                  <a:lnTo>
                    <a:pt x="335" y="366"/>
                  </a:lnTo>
                  <a:lnTo>
                    <a:pt x="336" y="366"/>
                  </a:lnTo>
                  <a:lnTo>
                    <a:pt x="337" y="366"/>
                  </a:lnTo>
                  <a:lnTo>
                    <a:pt x="338" y="366"/>
                  </a:lnTo>
                  <a:lnTo>
                    <a:pt x="338" y="367"/>
                  </a:lnTo>
                  <a:lnTo>
                    <a:pt x="338" y="368"/>
                  </a:lnTo>
                  <a:lnTo>
                    <a:pt x="339" y="368"/>
                  </a:lnTo>
                  <a:lnTo>
                    <a:pt x="340" y="368"/>
                  </a:lnTo>
                  <a:lnTo>
                    <a:pt x="341" y="368"/>
                  </a:lnTo>
                  <a:lnTo>
                    <a:pt x="342" y="368"/>
                  </a:lnTo>
                  <a:lnTo>
                    <a:pt x="342" y="369"/>
                  </a:lnTo>
                  <a:lnTo>
                    <a:pt x="343" y="369"/>
                  </a:lnTo>
                  <a:lnTo>
                    <a:pt x="343" y="368"/>
                  </a:lnTo>
                  <a:lnTo>
                    <a:pt x="344" y="368"/>
                  </a:lnTo>
                  <a:lnTo>
                    <a:pt x="344" y="369"/>
                  </a:lnTo>
                  <a:lnTo>
                    <a:pt x="345" y="369"/>
                  </a:lnTo>
                  <a:lnTo>
                    <a:pt x="346" y="369"/>
                  </a:lnTo>
                  <a:lnTo>
                    <a:pt x="346" y="368"/>
                  </a:lnTo>
                  <a:lnTo>
                    <a:pt x="348" y="368"/>
                  </a:lnTo>
                  <a:lnTo>
                    <a:pt x="348" y="369"/>
                  </a:lnTo>
                  <a:lnTo>
                    <a:pt x="349" y="369"/>
                  </a:lnTo>
                  <a:lnTo>
                    <a:pt x="350" y="369"/>
                  </a:lnTo>
                  <a:lnTo>
                    <a:pt x="351" y="369"/>
                  </a:lnTo>
                  <a:lnTo>
                    <a:pt x="351" y="368"/>
                  </a:lnTo>
                  <a:lnTo>
                    <a:pt x="352" y="368"/>
                  </a:lnTo>
                  <a:lnTo>
                    <a:pt x="352" y="369"/>
                  </a:lnTo>
                  <a:lnTo>
                    <a:pt x="352" y="368"/>
                  </a:lnTo>
                  <a:lnTo>
                    <a:pt x="353" y="368"/>
                  </a:lnTo>
                  <a:lnTo>
                    <a:pt x="354" y="368"/>
                  </a:lnTo>
                  <a:lnTo>
                    <a:pt x="354" y="367"/>
                  </a:lnTo>
                  <a:lnTo>
                    <a:pt x="354" y="366"/>
                  </a:lnTo>
                  <a:lnTo>
                    <a:pt x="354" y="365"/>
                  </a:lnTo>
                  <a:lnTo>
                    <a:pt x="354" y="364"/>
                  </a:lnTo>
                  <a:lnTo>
                    <a:pt x="354" y="363"/>
                  </a:lnTo>
                  <a:lnTo>
                    <a:pt x="355" y="363"/>
                  </a:lnTo>
                  <a:lnTo>
                    <a:pt x="355" y="362"/>
                  </a:lnTo>
                  <a:lnTo>
                    <a:pt x="355" y="359"/>
                  </a:lnTo>
                  <a:lnTo>
                    <a:pt x="355" y="357"/>
                  </a:lnTo>
                  <a:lnTo>
                    <a:pt x="355" y="356"/>
                  </a:lnTo>
                  <a:lnTo>
                    <a:pt x="356" y="356"/>
                  </a:lnTo>
                  <a:lnTo>
                    <a:pt x="356" y="355"/>
                  </a:lnTo>
                  <a:lnTo>
                    <a:pt x="355" y="355"/>
                  </a:lnTo>
                  <a:lnTo>
                    <a:pt x="355" y="353"/>
                  </a:lnTo>
                  <a:lnTo>
                    <a:pt x="355" y="352"/>
                  </a:lnTo>
                  <a:lnTo>
                    <a:pt x="355" y="351"/>
                  </a:lnTo>
                  <a:lnTo>
                    <a:pt x="355" y="349"/>
                  </a:lnTo>
                  <a:lnTo>
                    <a:pt x="356" y="348"/>
                  </a:lnTo>
                  <a:lnTo>
                    <a:pt x="356" y="347"/>
                  </a:lnTo>
                  <a:lnTo>
                    <a:pt x="356" y="346"/>
                  </a:lnTo>
                  <a:lnTo>
                    <a:pt x="356" y="345"/>
                  </a:lnTo>
                  <a:lnTo>
                    <a:pt x="356" y="343"/>
                  </a:lnTo>
                  <a:lnTo>
                    <a:pt x="356" y="342"/>
                  </a:lnTo>
                  <a:lnTo>
                    <a:pt x="356" y="341"/>
                  </a:lnTo>
                  <a:lnTo>
                    <a:pt x="356" y="339"/>
                  </a:lnTo>
                  <a:lnTo>
                    <a:pt x="357" y="328"/>
                  </a:lnTo>
                  <a:lnTo>
                    <a:pt x="357" y="327"/>
                  </a:lnTo>
                  <a:lnTo>
                    <a:pt x="357" y="326"/>
                  </a:lnTo>
                  <a:lnTo>
                    <a:pt x="357" y="325"/>
                  </a:lnTo>
                  <a:lnTo>
                    <a:pt x="357" y="324"/>
                  </a:lnTo>
                  <a:lnTo>
                    <a:pt x="357" y="323"/>
                  </a:lnTo>
                  <a:lnTo>
                    <a:pt x="357" y="321"/>
                  </a:lnTo>
                  <a:lnTo>
                    <a:pt x="357" y="320"/>
                  </a:lnTo>
                  <a:lnTo>
                    <a:pt x="357" y="319"/>
                  </a:lnTo>
                  <a:lnTo>
                    <a:pt x="357" y="318"/>
                  </a:lnTo>
                  <a:lnTo>
                    <a:pt x="357" y="317"/>
                  </a:lnTo>
                  <a:lnTo>
                    <a:pt x="356" y="314"/>
                  </a:lnTo>
                  <a:lnTo>
                    <a:pt x="356" y="313"/>
                  </a:lnTo>
                  <a:lnTo>
                    <a:pt x="356" y="312"/>
                  </a:lnTo>
                  <a:lnTo>
                    <a:pt x="356" y="311"/>
                  </a:lnTo>
                  <a:lnTo>
                    <a:pt x="357" y="311"/>
                  </a:lnTo>
                  <a:lnTo>
                    <a:pt x="357" y="310"/>
                  </a:lnTo>
                  <a:lnTo>
                    <a:pt x="357" y="309"/>
                  </a:lnTo>
                  <a:lnTo>
                    <a:pt x="357" y="308"/>
                  </a:lnTo>
                  <a:lnTo>
                    <a:pt x="358" y="307"/>
                  </a:lnTo>
                  <a:lnTo>
                    <a:pt x="358" y="306"/>
                  </a:lnTo>
                  <a:lnTo>
                    <a:pt x="358" y="305"/>
                  </a:lnTo>
                  <a:lnTo>
                    <a:pt x="359" y="305"/>
                  </a:lnTo>
                  <a:lnTo>
                    <a:pt x="359" y="303"/>
                  </a:lnTo>
                  <a:lnTo>
                    <a:pt x="359" y="301"/>
                  </a:lnTo>
                  <a:lnTo>
                    <a:pt x="360" y="300"/>
                  </a:lnTo>
                  <a:lnTo>
                    <a:pt x="360" y="298"/>
                  </a:lnTo>
                  <a:lnTo>
                    <a:pt x="361" y="298"/>
                  </a:lnTo>
                  <a:lnTo>
                    <a:pt x="361" y="296"/>
                  </a:lnTo>
                  <a:lnTo>
                    <a:pt x="361" y="295"/>
                  </a:lnTo>
                  <a:lnTo>
                    <a:pt x="362" y="295"/>
                  </a:lnTo>
                  <a:lnTo>
                    <a:pt x="362" y="294"/>
                  </a:lnTo>
                  <a:lnTo>
                    <a:pt x="362" y="293"/>
                  </a:lnTo>
                  <a:lnTo>
                    <a:pt x="361" y="293"/>
                  </a:lnTo>
                  <a:lnTo>
                    <a:pt x="360" y="291"/>
                  </a:lnTo>
                  <a:lnTo>
                    <a:pt x="359" y="291"/>
                  </a:lnTo>
                  <a:lnTo>
                    <a:pt x="359" y="290"/>
                  </a:lnTo>
                  <a:lnTo>
                    <a:pt x="358" y="290"/>
                  </a:lnTo>
                  <a:lnTo>
                    <a:pt x="357" y="290"/>
                  </a:lnTo>
                  <a:lnTo>
                    <a:pt x="356" y="289"/>
                  </a:lnTo>
                  <a:lnTo>
                    <a:pt x="355" y="289"/>
                  </a:lnTo>
                  <a:lnTo>
                    <a:pt x="354" y="289"/>
                  </a:lnTo>
                  <a:lnTo>
                    <a:pt x="353" y="289"/>
                  </a:lnTo>
                  <a:lnTo>
                    <a:pt x="351" y="289"/>
                  </a:lnTo>
                  <a:lnTo>
                    <a:pt x="351" y="288"/>
                  </a:lnTo>
                  <a:lnTo>
                    <a:pt x="350" y="288"/>
                  </a:lnTo>
                  <a:lnTo>
                    <a:pt x="349" y="288"/>
                  </a:lnTo>
                  <a:lnTo>
                    <a:pt x="349" y="287"/>
                  </a:lnTo>
                  <a:lnTo>
                    <a:pt x="348" y="287"/>
                  </a:lnTo>
                  <a:lnTo>
                    <a:pt x="346" y="286"/>
                  </a:lnTo>
                  <a:lnTo>
                    <a:pt x="345" y="286"/>
                  </a:lnTo>
                  <a:lnTo>
                    <a:pt x="345" y="285"/>
                  </a:lnTo>
                  <a:lnTo>
                    <a:pt x="344" y="285"/>
                  </a:lnTo>
                  <a:lnTo>
                    <a:pt x="344" y="284"/>
                  </a:lnTo>
                  <a:lnTo>
                    <a:pt x="344" y="283"/>
                  </a:lnTo>
                  <a:lnTo>
                    <a:pt x="343" y="283"/>
                  </a:lnTo>
                  <a:lnTo>
                    <a:pt x="343" y="282"/>
                  </a:lnTo>
                  <a:lnTo>
                    <a:pt x="343" y="281"/>
                  </a:lnTo>
                  <a:lnTo>
                    <a:pt x="342" y="281"/>
                  </a:lnTo>
                  <a:lnTo>
                    <a:pt x="342" y="280"/>
                  </a:lnTo>
                  <a:lnTo>
                    <a:pt x="341" y="280"/>
                  </a:lnTo>
                  <a:lnTo>
                    <a:pt x="341" y="279"/>
                  </a:lnTo>
                  <a:lnTo>
                    <a:pt x="341" y="278"/>
                  </a:lnTo>
                  <a:lnTo>
                    <a:pt x="340" y="277"/>
                  </a:lnTo>
                  <a:lnTo>
                    <a:pt x="339" y="275"/>
                  </a:lnTo>
                  <a:lnTo>
                    <a:pt x="338" y="275"/>
                  </a:lnTo>
                  <a:lnTo>
                    <a:pt x="338" y="274"/>
                  </a:lnTo>
                  <a:lnTo>
                    <a:pt x="337" y="274"/>
                  </a:lnTo>
                  <a:lnTo>
                    <a:pt x="336" y="274"/>
                  </a:lnTo>
                  <a:lnTo>
                    <a:pt x="336" y="273"/>
                  </a:lnTo>
                  <a:lnTo>
                    <a:pt x="335" y="273"/>
                  </a:lnTo>
                  <a:lnTo>
                    <a:pt x="335" y="272"/>
                  </a:lnTo>
                  <a:lnTo>
                    <a:pt x="334" y="272"/>
                  </a:lnTo>
                  <a:lnTo>
                    <a:pt x="334" y="271"/>
                  </a:lnTo>
                  <a:lnTo>
                    <a:pt x="333" y="271"/>
                  </a:lnTo>
                  <a:lnTo>
                    <a:pt x="332" y="271"/>
                  </a:lnTo>
                  <a:lnTo>
                    <a:pt x="331" y="271"/>
                  </a:lnTo>
                  <a:lnTo>
                    <a:pt x="331" y="270"/>
                  </a:lnTo>
                  <a:lnTo>
                    <a:pt x="330" y="270"/>
                  </a:lnTo>
                  <a:lnTo>
                    <a:pt x="329" y="270"/>
                  </a:lnTo>
                  <a:lnTo>
                    <a:pt x="329" y="271"/>
                  </a:lnTo>
                  <a:lnTo>
                    <a:pt x="328" y="271"/>
                  </a:lnTo>
                  <a:lnTo>
                    <a:pt x="327" y="271"/>
                  </a:lnTo>
                  <a:lnTo>
                    <a:pt x="326" y="271"/>
                  </a:lnTo>
                  <a:lnTo>
                    <a:pt x="325" y="271"/>
                  </a:lnTo>
                  <a:lnTo>
                    <a:pt x="324" y="271"/>
                  </a:lnTo>
                  <a:lnTo>
                    <a:pt x="323" y="271"/>
                  </a:lnTo>
                  <a:lnTo>
                    <a:pt x="323" y="272"/>
                  </a:lnTo>
                  <a:lnTo>
                    <a:pt x="322" y="272"/>
                  </a:lnTo>
                  <a:lnTo>
                    <a:pt x="321" y="272"/>
                  </a:lnTo>
                  <a:lnTo>
                    <a:pt x="321" y="271"/>
                  </a:lnTo>
                  <a:lnTo>
                    <a:pt x="320" y="271"/>
                  </a:lnTo>
                  <a:lnTo>
                    <a:pt x="318" y="271"/>
                  </a:lnTo>
                  <a:lnTo>
                    <a:pt x="317" y="271"/>
                  </a:lnTo>
                  <a:lnTo>
                    <a:pt x="317" y="270"/>
                  </a:lnTo>
                  <a:lnTo>
                    <a:pt x="316" y="270"/>
                  </a:lnTo>
                  <a:lnTo>
                    <a:pt x="316" y="269"/>
                  </a:lnTo>
                  <a:lnTo>
                    <a:pt x="315" y="269"/>
                  </a:lnTo>
                  <a:lnTo>
                    <a:pt x="314" y="268"/>
                  </a:lnTo>
                  <a:lnTo>
                    <a:pt x="313" y="268"/>
                  </a:lnTo>
                  <a:lnTo>
                    <a:pt x="312" y="268"/>
                  </a:lnTo>
                  <a:lnTo>
                    <a:pt x="312" y="267"/>
                  </a:lnTo>
                  <a:lnTo>
                    <a:pt x="311" y="267"/>
                  </a:lnTo>
                  <a:lnTo>
                    <a:pt x="311" y="266"/>
                  </a:lnTo>
                  <a:lnTo>
                    <a:pt x="310" y="266"/>
                  </a:lnTo>
                  <a:lnTo>
                    <a:pt x="309" y="266"/>
                  </a:lnTo>
                  <a:lnTo>
                    <a:pt x="309" y="265"/>
                  </a:lnTo>
                  <a:lnTo>
                    <a:pt x="308" y="265"/>
                  </a:lnTo>
                  <a:lnTo>
                    <a:pt x="307" y="265"/>
                  </a:lnTo>
                  <a:lnTo>
                    <a:pt x="307" y="264"/>
                  </a:lnTo>
                  <a:lnTo>
                    <a:pt x="306" y="264"/>
                  </a:lnTo>
                  <a:lnTo>
                    <a:pt x="306" y="263"/>
                  </a:lnTo>
                  <a:lnTo>
                    <a:pt x="305" y="263"/>
                  </a:lnTo>
                  <a:lnTo>
                    <a:pt x="305" y="262"/>
                  </a:lnTo>
                  <a:lnTo>
                    <a:pt x="304" y="262"/>
                  </a:lnTo>
                  <a:lnTo>
                    <a:pt x="304" y="261"/>
                  </a:lnTo>
                  <a:lnTo>
                    <a:pt x="303" y="261"/>
                  </a:lnTo>
                  <a:lnTo>
                    <a:pt x="302" y="261"/>
                  </a:lnTo>
                  <a:lnTo>
                    <a:pt x="301" y="261"/>
                  </a:lnTo>
                  <a:lnTo>
                    <a:pt x="301" y="260"/>
                  </a:lnTo>
                  <a:lnTo>
                    <a:pt x="300" y="260"/>
                  </a:lnTo>
                  <a:lnTo>
                    <a:pt x="299" y="260"/>
                  </a:lnTo>
                  <a:lnTo>
                    <a:pt x="298" y="260"/>
                  </a:lnTo>
                  <a:lnTo>
                    <a:pt x="298" y="259"/>
                  </a:lnTo>
                  <a:lnTo>
                    <a:pt x="297" y="259"/>
                  </a:lnTo>
                  <a:lnTo>
                    <a:pt x="297" y="258"/>
                  </a:lnTo>
                  <a:lnTo>
                    <a:pt x="296" y="258"/>
                  </a:lnTo>
                  <a:lnTo>
                    <a:pt x="295" y="258"/>
                  </a:lnTo>
                  <a:lnTo>
                    <a:pt x="295" y="257"/>
                  </a:lnTo>
                  <a:lnTo>
                    <a:pt x="294" y="257"/>
                  </a:lnTo>
                  <a:lnTo>
                    <a:pt x="294" y="256"/>
                  </a:lnTo>
                  <a:lnTo>
                    <a:pt x="293" y="256"/>
                  </a:lnTo>
                  <a:lnTo>
                    <a:pt x="293" y="255"/>
                  </a:lnTo>
                  <a:lnTo>
                    <a:pt x="292" y="255"/>
                  </a:lnTo>
                  <a:lnTo>
                    <a:pt x="292" y="254"/>
                  </a:lnTo>
                  <a:lnTo>
                    <a:pt x="292" y="253"/>
                  </a:lnTo>
                  <a:lnTo>
                    <a:pt x="292" y="252"/>
                  </a:lnTo>
                  <a:lnTo>
                    <a:pt x="292" y="251"/>
                  </a:lnTo>
                  <a:lnTo>
                    <a:pt x="292" y="250"/>
                  </a:lnTo>
                  <a:lnTo>
                    <a:pt x="290" y="249"/>
                  </a:lnTo>
                  <a:lnTo>
                    <a:pt x="292" y="249"/>
                  </a:lnTo>
                  <a:lnTo>
                    <a:pt x="292" y="248"/>
                  </a:lnTo>
                  <a:lnTo>
                    <a:pt x="292" y="246"/>
                  </a:lnTo>
                  <a:lnTo>
                    <a:pt x="292" y="245"/>
                  </a:lnTo>
                  <a:lnTo>
                    <a:pt x="292" y="244"/>
                  </a:lnTo>
                  <a:lnTo>
                    <a:pt x="292" y="243"/>
                  </a:lnTo>
                  <a:lnTo>
                    <a:pt x="292" y="242"/>
                  </a:lnTo>
                  <a:lnTo>
                    <a:pt x="292" y="241"/>
                  </a:lnTo>
                  <a:lnTo>
                    <a:pt x="292" y="240"/>
                  </a:lnTo>
                  <a:lnTo>
                    <a:pt x="292" y="239"/>
                  </a:lnTo>
                  <a:lnTo>
                    <a:pt x="293" y="238"/>
                  </a:lnTo>
                  <a:lnTo>
                    <a:pt x="293" y="237"/>
                  </a:lnTo>
                  <a:lnTo>
                    <a:pt x="293" y="236"/>
                  </a:lnTo>
                  <a:lnTo>
                    <a:pt x="293" y="235"/>
                  </a:lnTo>
                  <a:lnTo>
                    <a:pt x="293" y="233"/>
                  </a:lnTo>
                  <a:lnTo>
                    <a:pt x="293" y="232"/>
                  </a:lnTo>
                  <a:lnTo>
                    <a:pt x="293" y="231"/>
                  </a:lnTo>
                  <a:lnTo>
                    <a:pt x="293" y="230"/>
                  </a:lnTo>
                  <a:lnTo>
                    <a:pt x="293" y="229"/>
                  </a:lnTo>
                  <a:lnTo>
                    <a:pt x="293" y="228"/>
                  </a:lnTo>
                  <a:lnTo>
                    <a:pt x="294" y="228"/>
                  </a:lnTo>
                  <a:lnTo>
                    <a:pt x="294" y="227"/>
                  </a:lnTo>
                  <a:lnTo>
                    <a:pt x="294" y="226"/>
                  </a:lnTo>
                  <a:lnTo>
                    <a:pt x="294" y="225"/>
                  </a:lnTo>
                  <a:lnTo>
                    <a:pt x="294" y="224"/>
                  </a:lnTo>
                  <a:lnTo>
                    <a:pt x="294" y="223"/>
                  </a:lnTo>
                  <a:lnTo>
                    <a:pt x="294" y="222"/>
                  </a:lnTo>
                  <a:lnTo>
                    <a:pt x="294" y="221"/>
                  </a:lnTo>
                  <a:lnTo>
                    <a:pt x="294" y="220"/>
                  </a:lnTo>
                  <a:lnTo>
                    <a:pt x="295" y="220"/>
                  </a:lnTo>
                  <a:lnTo>
                    <a:pt x="295" y="218"/>
                  </a:lnTo>
                  <a:lnTo>
                    <a:pt x="295" y="217"/>
                  </a:lnTo>
                  <a:lnTo>
                    <a:pt x="295" y="216"/>
                  </a:lnTo>
                  <a:lnTo>
                    <a:pt x="295" y="215"/>
                  </a:lnTo>
                  <a:lnTo>
                    <a:pt x="295" y="214"/>
                  </a:lnTo>
                  <a:lnTo>
                    <a:pt x="295" y="213"/>
                  </a:lnTo>
                  <a:lnTo>
                    <a:pt x="295" y="212"/>
                  </a:lnTo>
                  <a:lnTo>
                    <a:pt x="295" y="211"/>
                  </a:lnTo>
                  <a:lnTo>
                    <a:pt x="295" y="210"/>
                  </a:lnTo>
                  <a:lnTo>
                    <a:pt x="295" y="209"/>
                  </a:lnTo>
                  <a:lnTo>
                    <a:pt x="296" y="209"/>
                  </a:lnTo>
                  <a:lnTo>
                    <a:pt x="296" y="208"/>
                  </a:lnTo>
                  <a:lnTo>
                    <a:pt x="296" y="207"/>
                  </a:lnTo>
                  <a:lnTo>
                    <a:pt x="296" y="206"/>
                  </a:lnTo>
                  <a:lnTo>
                    <a:pt x="295" y="206"/>
                  </a:lnTo>
                  <a:lnTo>
                    <a:pt x="295" y="205"/>
                  </a:lnTo>
                  <a:lnTo>
                    <a:pt x="295" y="204"/>
                  </a:lnTo>
                  <a:lnTo>
                    <a:pt x="295" y="203"/>
                  </a:lnTo>
                  <a:lnTo>
                    <a:pt x="295" y="202"/>
                  </a:lnTo>
                  <a:lnTo>
                    <a:pt x="295" y="201"/>
                  </a:lnTo>
                  <a:lnTo>
                    <a:pt x="295" y="200"/>
                  </a:lnTo>
                  <a:lnTo>
                    <a:pt x="295" y="199"/>
                  </a:lnTo>
                  <a:lnTo>
                    <a:pt x="295" y="198"/>
                  </a:lnTo>
                  <a:lnTo>
                    <a:pt x="295" y="197"/>
                  </a:lnTo>
                  <a:lnTo>
                    <a:pt x="295" y="196"/>
                  </a:lnTo>
                  <a:lnTo>
                    <a:pt x="295" y="195"/>
                  </a:lnTo>
                  <a:lnTo>
                    <a:pt x="295" y="194"/>
                  </a:lnTo>
                  <a:lnTo>
                    <a:pt x="295" y="193"/>
                  </a:lnTo>
                  <a:lnTo>
                    <a:pt x="295" y="192"/>
                  </a:lnTo>
                  <a:lnTo>
                    <a:pt x="295" y="190"/>
                  </a:lnTo>
                  <a:lnTo>
                    <a:pt x="295" y="188"/>
                  </a:lnTo>
                  <a:lnTo>
                    <a:pt x="295" y="187"/>
                  </a:lnTo>
                  <a:lnTo>
                    <a:pt x="295" y="186"/>
                  </a:lnTo>
                  <a:lnTo>
                    <a:pt x="295" y="185"/>
                  </a:lnTo>
                  <a:lnTo>
                    <a:pt x="295" y="184"/>
                  </a:lnTo>
                  <a:lnTo>
                    <a:pt x="295" y="183"/>
                  </a:lnTo>
                  <a:lnTo>
                    <a:pt x="295" y="182"/>
                  </a:lnTo>
                  <a:lnTo>
                    <a:pt x="295" y="181"/>
                  </a:lnTo>
                  <a:lnTo>
                    <a:pt x="295" y="180"/>
                  </a:lnTo>
                  <a:lnTo>
                    <a:pt x="295" y="179"/>
                  </a:lnTo>
                  <a:lnTo>
                    <a:pt x="295" y="178"/>
                  </a:lnTo>
                  <a:lnTo>
                    <a:pt x="296" y="178"/>
                  </a:lnTo>
                  <a:lnTo>
                    <a:pt x="296" y="177"/>
                  </a:lnTo>
                  <a:lnTo>
                    <a:pt x="296" y="176"/>
                  </a:lnTo>
                  <a:lnTo>
                    <a:pt x="297" y="176"/>
                  </a:lnTo>
                  <a:lnTo>
                    <a:pt x="296" y="176"/>
                  </a:lnTo>
                  <a:lnTo>
                    <a:pt x="296" y="177"/>
                  </a:lnTo>
                  <a:lnTo>
                    <a:pt x="295" y="177"/>
                  </a:lnTo>
                  <a:lnTo>
                    <a:pt x="295" y="178"/>
                  </a:lnTo>
                  <a:lnTo>
                    <a:pt x="295" y="177"/>
                  </a:lnTo>
                  <a:lnTo>
                    <a:pt x="294" y="177"/>
                  </a:lnTo>
                  <a:lnTo>
                    <a:pt x="293" y="176"/>
                  </a:lnTo>
                  <a:lnTo>
                    <a:pt x="293" y="175"/>
                  </a:lnTo>
                  <a:lnTo>
                    <a:pt x="293" y="174"/>
                  </a:lnTo>
                  <a:lnTo>
                    <a:pt x="292" y="173"/>
                  </a:lnTo>
                  <a:lnTo>
                    <a:pt x="292" y="172"/>
                  </a:lnTo>
                  <a:lnTo>
                    <a:pt x="292" y="171"/>
                  </a:lnTo>
                  <a:lnTo>
                    <a:pt x="290" y="169"/>
                  </a:lnTo>
                  <a:lnTo>
                    <a:pt x="290" y="168"/>
                  </a:lnTo>
                  <a:lnTo>
                    <a:pt x="289" y="168"/>
                  </a:lnTo>
                  <a:lnTo>
                    <a:pt x="289" y="169"/>
                  </a:lnTo>
                  <a:lnTo>
                    <a:pt x="288" y="169"/>
                  </a:lnTo>
                  <a:lnTo>
                    <a:pt x="288" y="168"/>
                  </a:lnTo>
                  <a:lnTo>
                    <a:pt x="287" y="168"/>
                  </a:lnTo>
                  <a:lnTo>
                    <a:pt x="287" y="167"/>
                  </a:lnTo>
                  <a:lnTo>
                    <a:pt x="287" y="166"/>
                  </a:lnTo>
                  <a:lnTo>
                    <a:pt x="287" y="165"/>
                  </a:lnTo>
                  <a:lnTo>
                    <a:pt x="286" y="165"/>
                  </a:lnTo>
                  <a:lnTo>
                    <a:pt x="286" y="164"/>
                  </a:lnTo>
                  <a:lnTo>
                    <a:pt x="286" y="162"/>
                  </a:lnTo>
                  <a:lnTo>
                    <a:pt x="285" y="162"/>
                  </a:lnTo>
                  <a:lnTo>
                    <a:pt x="285" y="161"/>
                  </a:lnTo>
                  <a:lnTo>
                    <a:pt x="285" y="160"/>
                  </a:lnTo>
                  <a:lnTo>
                    <a:pt x="284" y="160"/>
                  </a:lnTo>
                  <a:lnTo>
                    <a:pt x="283" y="159"/>
                  </a:lnTo>
                  <a:lnTo>
                    <a:pt x="283" y="158"/>
                  </a:lnTo>
                  <a:lnTo>
                    <a:pt x="283" y="157"/>
                  </a:lnTo>
                  <a:lnTo>
                    <a:pt x="283" y="156"/>
                  </a:lnTo>
                  <a:lnTo>
                    <a:pt x="283" y="155"/>
                  </a:lnTo>
                  <a:lnTo>
                    <a:pt x="282" y="155"/>
                  </a:lnTo>
                  <a:lnTo>
                    <a:pt x="281" y="155"/>
                  </a:lnTo>
                  <a:lnTo>
                    <a:pt x="280" y="155"/>
                  </a:lnTo>
                  <a:lnTo>
                    <a:pt x="279" y="155"/>
                  </a:lnTo>
                  <a:lnTo>
                    <a:pt x="278" y="155"/>
                  </a:lnTo>
                  <a:lnTo>
                    <a:pt x="277" y="155"/>
                  </a:lnTo>
                  <a:lnTo>
                    <a:pt x="277" y="156"/>
                  </a:lnTo>
                  <a:lnTo>
                    <a:pt x="276" y="156"/>
                  </a:lnTo>
                  <a:lnTo>
                    <a:pt x="276" y="157"/>
                  </a:lnTo>
                  <a:lnTo>
                    <a:pt x="276" y="158"/>
                  </a:lnTo>
                  <a:lnTo>
                    <a:pt x="275" y="158"/>
                  </a:lnTo>
                  <a:lnTo>
                    <a:pt x="274" y="158"/>
                  </a:lnTo>
                  <a:lnTo>
                    <a:pt x="273" y="158"/>
                  </a:lnTo>
                  <a:lnTo>
                    <a:pt x="273" y="159"/>
                  </a:lnTo>
                  <a:lnTo>
                    <a:pt x="272" y="159"/>
                  </a:lnTo>
                  <a:lnTo>
                    <a:pt x="271" y="159"/>
                  </a:lnTo>
                  <a:lnTo>
                    <a:pt x="270" y="159"/>
                  </a:lnTo>
                  <a:lnTo>
                    <a:pt x="269" y="159"/>
                  </a:lnTo>
                  <a:lnTo>
                    <a:pt x="268" y="159"/>
                  </a:lnTo>
                  <a:lnTo>
                    <a:pt x="268" y="158"/>
                  </a:lnTo>
                  <a:lnTo>
                    <a:pt x="268" y="157"/>
                  </a:lnTo>
                  <a:lnTo>
                    <a:pt x="268" y="156"/>
                  </a:lnTo>
                  <a:lnTo>
                    <a:pt x="267" y="156"/>
                  </a:lnTo>
                  <a:lnTo>
                    <a:pt x="267" y="155"/>
                  </a:lnTo>
                  <a:lnTo>
                    <a:pt x="266" y="155"/>
                  </a:lnTo>
                  <a:lnTo>
                    <a:pt x="266" y="154"/>
                  </a:lnTo>
                  <a:lnTo>
                    <a:pt x="266" y="153"/>
                  </a:lnTo>
                  <a:lnTo>
                    <a:pt x="266" y="152"/>
                  </a:lnTo>
                  <a:lnTo>
                    <a:pt x="266" y="151"/>
                  </a:lnTo>
                  <a:lnTo>
                    <a:pt x="266" y="150"/>
                  </a:lnTo>
                  <a:lnTo>
                    <a:pt x="266" y="149"/>
                  </a:lnTo>
                  <a:lnTo>
                    <a:pt x="266" y="148"/>
                  </a:lnTo>
                  <a:lnTo>
                    <a:pt x="266" y="147"/>
                  </a:lnTo>
                  <a:lnTo>
                    <a:pt x="266" y="146"/>
                  </a:lnTo>
                  <a:lnTo>
                    <a:pt x="265" y="146"/>
                  </a:lnTo>
                  <a:lnTo>
                    <a:pt x="265" y="145"/>
                  </a:lnTo>
                  <a:lnTo>
                    <a:pt x="265" y="144"/>
                  </a:lnTo>
                  <a:lnTo>
                    <a:pt x="265" y="143"/>
                  </a:lnTo>
                  <a:lnTo>
                    <a:pt x="264" y="142"/>
                  </a:lnTo>
                  <a:lnTo>
                    <a:pt x="264" y="141"/>
                  </a:lnTo>
                  <a:lnTo>
                    <a:pt x="264" y="140"/>
                  </a:lnTo>
                  <a:lnTo>
                    <a:pt x="264" y="139"/>
                  </a:lnTo>
                  <a:lnTo>
                    <a:pt x="264" y="138"/>
                  </a:lnTo>
                  <a:lnTo>
                    <a:pt x="264" y="137"/>
                  </a:lnTo>
                  <a:lnTo>
                    <a:pt x="264" y="136"/>
                  </a:lnTo>
                  <a:lnTo>
                    <a:pt x="265" y="134"/>
                  </a:lnTo>
                  <a:lnTo>
                    <a:pt x="265" y="133"/>
                  </a:lnTo>
                  <a:lnTo>
                    <a:pt x="265" y="132"/>
                  </a:lnTo>
                  <a:lnTo>
                    <a:pt x="265" y="131"/>
                  </a:lnTo>
                  <a:lnTo>
                    <a:pt x="265" y="130"/>
                  </a:lnTo>
                  <a:lnTo>
                    <a:pt x="265" y="129"/>
                  </a:lnTo>
                  <a:lnTo>
                    <a:pt x="265" y="128"/>
                  </a:lnTo>
                  <a:lnTo>
                    <a:pt x="265" y="127"/>
                  </a:lnTo>
                  <a:lnTo>
                    <a:pt x="266" y="126"/>
                  </a:lnTo>
                  <a:lnTo>
                    <a:pt x="266" y="125"/>
                  </a:lnTo>
                  <a:lnTo>
                    <a:pt x="267" y="124"/>
                  </a:lnTo>
                  <a:lnTo>
                    <a:pt x="267" y="123"/>
                  </a:lnTo>
                  <a:lnTo>
                    <a:pt x="267" y="122"/>
                  </a:lnTo>
                  <a:lnTo>
                    <a:pt x="268" y="122"/>
                  </a:lnTo>
                  <a:lnTo>
                    <a:pt x="268" y="121"/>
                  </a:lnTo>
                  <a:lnTo>
                    <a:pt x="269" y="121"/>
                  </a:lnTo>
                  <a:lnTo>
                    <a:pt x="269" y="120"/>
                  </a:lnTo>
                  <a:lnTo>
                    <a:pt x="270" y="120"/>
                  </a:lnTo>
                  <a:lnTo>
                    <a:pt x="271" y="120"/>
                  </a:lnTo>
                  <a:lnTo>
                    <a:pt x="271" y="119"/>
                  </a:lnTo>
                  <a:lnTo>
                    <a:pt x="272" y="119"/>
                  </a:lnTo>
                  <a:lnTo>
                    <a:pt x="272" y="118"/>
                  </a:lnTo>
                  <a:lnTo>
                    <a:pt x="273" y="118"/>
                  </a:lnTo>
                  <a:lnTo>
                    <a:pt x="272" y="118"/>
                  </a:lnTo>
                  <a:lnTo>
                    <a:pt x="272" y="117"/>
                  </a:lnTo>
                  <a:lnTo>
                    <a:pt x="272" y="116"/>
                  </a:lnTo>
                  <a:lnTo>
                    <a:pt x="272" y="115"/>
                  </a:lnTo>
                  <a:lnTo>
                    <a:pt x="273" y="115"/>
                  </a:lnTo>
                  <a:lnTo>
                    <a:pt x="273" y="114"/>
                  </a:lnTo>
                  <a:lnTo>
                    <a:pt x="273" y="113"/>
                  </a:lnTo>
                  <a:lnTo>
                    <a:pt x="273" y="112"/>
                  </a:lnTo>
                  <a:lnTo>
                    <a:pt x="273" y="110"/>
                  </a:lnTo>
                  <a:lnTo>
                    <a:pt x="273" y="109"/>
                  </a:lnTo>
                  <a:lnTo>
                    <a:pt x="273" y="108"/>
                  </a:lnTo>
                  <a:lnTo>
                    <a:pt x="273" y="107"/>
                  </a:lnTo>
                  <a:lnTo>
                    <a:pt x="273" y="105"/>
                  </a:lnTo>
                  <a:lnTo>
                    <a:pt x="273" y="104"/>
                  </a:lnTo>
                  <a:lnTo>
                    <a:pt x="273" y="103"/>
                  </a:lnTo>
                  <a:lnTo>
                    <a:pt x="273" y="102"/>
                  </a:lnTo>
                  <a:lnTo>
                    <a:pt x="273" y="101"/>
                  </a:lnTo>
                  <a:lnTo>
                    <a:pt x="273" y="100"/>
                  </a:lnTo>
                  <a:lnTo>
                    <a:pt x="273" y="99"/>
                  </a:lnTo>
                  <a:lnTo>
                    <a:pt x="273" y="98"/>
                  </a:lnTo>
                  <a:lnTo>
                    <a:pt x="273" y="97"/>
                  </a:lnTo>
                  <a:lnTo>
                    <a:pt x="273" y="96"/>
                  </a:lnTo>
                  <a:lnTo>
                    <a:pt x="273" y="95"/>
                  </a:lnTo>
                  <a:lnTo>
                    <a:pt x="273" y="94"/>
                  </a:lnTo>
                  <a:lnTo>
                    <a:pt x="273" y="93"/>
                  </a:lnTo>
                  <a:lnTo>
                    <a:pt x="273" y="92"/>
                  </a:lnTo>
                  <a:lnTo>
                    <a:pt x="272" y="91"/>
                  </a:lnTo>
                  <a:lnTo>
                    <a:pt x="272" y="90"/>
                  </a:lnTo>
                  <a:lnTo>
                    <a:pt x="272" y="89"/>
                  </a:lnTo>
                  <a:lnTo>
                    <a:pt x="271" y="88"/>
                  </a:lnTo>
                  <a:lnTo>
                    <a:pt x="271" y="87"/>
                  </a:lnTo>
                  <a:lnTo>
                    <a:pt x="271" y="86"/>
                  </a:lnTo>
                  <a:lnTo>
                    <a:pt x="270" y="86"/>
                  </a:lnTo>
                  <a:lnTo>
                    <a:pt x="270" y="85"/>
                  </a:lnTo>
                  <a:lnTo>
                    <a:pt x="270" y="84"/>
                  </a:lnTo>
                  <a:lnTo>
                    <a:pt x="270" y="83"/>
                  </a:lnTo>
                  <a:lnTo>
                    <a:pt x="269" y="82"/>
                  </a:lnTo>
                  <a:lnTo>
                    <a:pt x="269" y="81"/>
                  </a:lnTo>
                  <a:lnTo>
                    <a:pt x="269" y="80"/>
                  </a:lnTo>
                  <a:lnTo>
                    <a:pt x="268" y="79"/>
                  </a:lnTo>
                  <a:lnTo>
                    <a:pt x="268" y="77"/>
                  </a:lnTo>
                  <a:lnTo>
                    <a:pt x="267" y="76"/>
                  </a:lnTo>
                  <a:lnTo>
                    <a:pt x="267" y="75"/>
                  </a:lnTo>
                  <a:lnTo>
                    <a:pt x="267" y="74"/>
                  </a:lnTo>
                  <a:lnTo>
                    <a:pt x="266" y="72"/>
                  </a:lnTo>
                  <a:lnTo>
                    <a:pt x="266" y="71"/>
                  </a:lnTo>
                  <a:lnTo>
                    <a:pt x="265" y="71"/>
                  </a:lnTo>
                  <a:lnTo>
                    <a:pt x="265" y="70"/>
                  </a:lnTo>
                  <a:lnTo>
                    <a:pt x="265" y="69"/>
                  </a:lnTo>
                  <a:lnTo>
                    <a:pt x="264" y="69"/>
                  </a:lnTo>
                  <a:lnTo>
                    <a:pt x="264" y="68"/>
                  </a:lnTo>
                  <a:lnTo>
                    <a:pt x="262" y="67"/>
                  </a:lnTo>
                  <a:lnTo>
                    <a:pt x="262" y="66"/>
                  </a:lnTo>
                  <a:lnTo>
                    <a:pt x="261" y="66"/>
                  </a:lnTo>
                  <a:lnTo>
                    <a:pt x="261" y="65"/>
                  </a:lnTo>
                  <a:lnTo>
                    <a:pt x="260" y="64"/>
                  </a:lnTo>
                  <a:lnTo>
                    <a:pt x="261" y="64"/>
                  </a:lnTo>
                  <a:lnTo>
                    <a:pt x="264" y="64"/>
                  </a:lnTo>
                  <a:lnTo>
                    <a:pt x="267" y="64"/>
                  </a:lnTo>
                  <a:lnTo>
                    <a:pt x="268" y="64"/>
                  </a:lnTo>
                  <a:lnTo>
                    <a:pt x="272" y="64"/>
                  </a:lnTo>
                  <a:lnTo>
                    <a:pt x="273" y="64"/>
                  </a:lnTo>
                  <a:lnTo>
                    <a:pt x="274" y="63"/>
                  </a:lnTo>
                  <a:lnTo>
                    <a:pt x="275" y="64"/>
                  </a:lnTo>
                  <a:lnTo>
                    <a:pt x="277" y="64"/>
                  </a:lnTo>
                  <a:lnTo>
                    <a:pt x="278" y="64"/>
                  </a:lnTo>
                  <a:lnTo>
                    <a:pt x="282" y="63"/>
                  </a:lnTo>
                  <a:lnTo>
                    <a:pt x="283" y="64"/>
                  </a:lnTo>
                  <a:lnTo>
                    <a:pt x="287" y="64"/>
                  </a:lnTo>
                  <a:lnTo>
                    <a:pt x="289" y="64"/>
                  </a:lnTo>
                  <a:lnTo>
                    <a:pt x="292" y="64"/>
                  </a:lnTo>
                  <a:lnTo>
                    <a:pt x="295" y="64"/>
                  </a:lnTo>
                  <a:lnTo>
                    <a:pt x="296" y="63"/>
                  </a:lnTo>
                  <a:lnTo>
                    <a:pt x="298" y="63"/>
                  </a:lnTo>
                  <a:lnTo>
                    <a:pt x="299" y="63"/>
                  </a:lnTo>
                  <a:lnTo>
                    <a:pt x="300" y="63"/>
                  </a:lnTo>
                  <a:lnTo>
                    <a:pt x="301" y="63"/>
                  </a:lnTo>
                  <a:lnTo>
                    <a:pt x="302" y="63"/>
                  </a:lnTo>
                  <a:lnTo>
                    <a:pt x="303" y="63"/>
                  </a:lnTo>
                  <a:lnTo>
                    <a:pt x="306" y="63"/>
                  </a:lnTo>
                  <a:lnTo>
                    <a:pt x="307" y="63"/>
                  </a:lnTo>
                  <a:lnTo>
                    <a:pt x="313" y="63"/>
                  </a:lnTo>
                  <a:lnTo>
                    <a:pt x="316" y="63"/>
                  </a:lnTo>
                  <a:lnTo>
                    <a:pt x="317" y="63"/>
                  </a:lnTo>
                  <a:lnTo>
                    <a:pt x="320" y="63"/>
                  </a:lnTo>
                  <a:lnTo>
                    <a:pt x="323" y="63"/>
                  </a:lnTo>
                  <a:lnTo>
                    <a:pt x="323" y="62"/>
                  </a:lnTo>
                  <a:lnTo>
                    <a:pt x="323" y="61"/>
                  </a:lnTo>
                  <a:lnTo>
                    <a:pt x="323" y="55"/>
                  </a:lnTo>
                  <a:lnTo>
                    <a:pt x="323" y="51"/>
                  </a:lnTo>
                  <a:lnTo>
                    <a:pt x="323" y="49"/>
                  </a:lnTo>
                  <a:lnTo>
                    <a:pt x="323" y="45"/>
                  </a:lnTo>
                  <a:lnTo>
                    <a:pt x="323" y="44"/>
                  </a:lnTo>
                  <a:lnTo>
                    <a:pt x="323" y="43"/>
                  </a:lnTo>
                  <a:lnTo>
                    <a:pt x="323" y="42"/>
                  </a:lnTo>
                  <a:lnTo>
                    <a:pt x="323" y="40"/>
                  </a:lnTo>
                  <a:lnTo>
                    <a:pt x="323" y="39"/>
                  </a:lnTo>
                  <a:lnTo>
                    <a:pt x="323" y="33"/>
                  </a:lnTo>
                  <a:lnTo>
                    <a:pt x="323" y="31"/>
                  </a:lnTo>
                  <a:lnTo>
                    <a:pt x="323" y="30"/>
                  </a:lnTo>
                  <a:lnTo>
                    <a:pt x="323" y="29"/>
                  </a:lnTo>
                  <a:lnTo>
                    <a:pt x="323" y="27"/>
                  </a:lnTo>
                  <a:lnTo>
                    <a:pt x="323" y="25"/>
                  </a:lnTo>
                  <a:lnTo>
                    <a:pt x="323" y="17"/>
                  </a:lnTo>
                  <a:lnTo>
                    <a:pt x="323" y="10"/>
                  </a:lnTo>
                  <a:lnTo>
                    <a:pt x="323" y="9"/>
                  </a:lnTo>
                  <a:lnTo>
                    <a:pt x="324" y="9"/>
                  </a:lnTo>
                  <a:lnTo>
                    <a:pt x="325" y="9"/>
                  </a:lnTo>
                  <a:lnTo>
                    <a:pt x="326" y="8"/>
                  </a:lnTo>
                  <a:lnTo>
                    <a:pt x="328" y="9"/>
                  </a:lnTo>
                  <a:lnTo>
                    <a:pt x="330" y="8"/>
                  </a:lnTo>
                  <a:lnTo>
                    <a:pt x="331" y="8"/>
                  </a:lnTo>
                  <a:lnTo>
                    <a:pt x="332" y="8"/>
                  </a:lnTo>
                  <a:lnTo>
                    <a:pt x="333" y="8"/>
                  </a:lnTo>
                  <a:lnTo>
                    <a:pt x="334" y="8"/>
                  </a:lnTo>
                  <a:lnTo>
                    <a:pt x="335" y="8"/>
                  </a:lnTo>
                  <a:lnTo>
                    <a:pt x="337" y="8"/>
                  </a:lnTo>
                  <a:lnTo>
                    <a:pt x="338" y="8"/>
                  </a:lnTo>
                  <a:lnTo>
                    <a:pt x="339" y="8"/>
                  </a:lnTo>
                  <a:lnTo>
                    <a:pt x="340" y="8"/>
                  </a:lnTo>
                  <a:lnTo>
                    <a:pt x="341" y="8"/>
                  </a:lnTo>
                  <a:lnTo>
                    <a:pt x="342" y="8"/>
                  </a:lnTo>
                  <a:lnTo>
                    <a:pt x="343" y="8"/>
                  </a:lnTo>
                  <a:lnTo>
                    <a:pt x="344" y="8"/>
                  </a:lnTo>
                  <a:lnTo>
                    <a:pt x="345" y="8"/>
                  </a:lnTo>
                  <a:lnTo>
                    <a:pt x="348" y="8"/>
                  </a:lnTo>
                  <a:lnTo>
                    <a:pt x="349" y="8"/>
                  </a:lnTo>
                  <a:lnTo>
                    <a:pt x="351" y="8"/>
                  </a:lnTo>
                  <a:lnTo>
                    <a:pt x="352" y="8"/>
                  </a:lnTo>
                  <a:lnTo>
                    <a:pt x="353" y="8"/>
                  </a:lnTo>
                  <a:lnTo>
                    <a:pt x="354" y="8"/>
                  </a:lnTo>
                  <a:lnTo>
                    <a:pt x="355" y="8"/>
                  </a:lnTo>
                  <a:lnTo>
                    <a:pt x="357" y="8"/>
                  </a:lnTo>
                  <a:lnTo>
                    <a:pt x="358" y="8"/>
                  </a:lnTo>
                  <a:lnTo>
                    <a:pt x="359" y="8"/>
                  </a:lnTo>
                  <a:lnTo>
                    <a:pt x="360" y="8"/>
                  </a:lnTo>
                  <a:lnTo>
                    <a:pt x="361" y="8"/>
                  </a:lnTo>
                  <a:lnTo>
                    <a:pt x="362" y="8"/>
                  </a:lnTo>
                  <a:lnTo>
                    <a:pt x="363" y="8"/>
                  </a:lnTo>
                  <a:lnTo>
                    <a:pt x="364" y="8"/>
                  </a:lnTo>
                  <a:lnTo>
                    <a:pt x="365" y="8"/>
                  </a:lnTo>
                  <a:lnTo>
                    <a:pt x="367" y="8"/>
                  </a:lnTo>
                  <a:lnTo>
                    <a:pt x="368" y="8"/>
                  </a:lnTo>
                  <a:lnTo>
                    <a:pt x="369" y="8"/>
                  </a:lnTo>
                  <a:lnTo>
                    <a:pt x="370" y="8"/>
                  </a:lnTo>
                  <a:lnTo>
                    <a:pt x="371" y="8"/>
                  </a:lnTo>
                  <a:lnTo>
                    <a:pt x="373" y="8"/>
                  </a:lnTo>
                  <a:lnTo>
                    <a:pt x="376" y="8"/>
                  </a:lnTo>
                  <a:lnTo>
                    <a:pt x="378" y="8"/>
                  </a:lnTo>
                  <a:lnTo>
                    <a:pt x="379" y="8"/>
                  </a:lnTo>
                  <a:lnTo>
                    <a:pt x="380" y="8"/>
                  </a:lnTo>
                  <a:lnTo>
                    <a:pt x="381" y="8"/>
                  </a:lnTo>
                  <a:lnTo>
                    <a:pt x="382" y="8"/>
                  </a:lnTo>
                  <a:lnTo>
                    <a:pt x="383" y="8"/>
                  </a:lnTo>
                  <a:lnTo>
                    <a:pt x="385" y="8"/>
                  </a:lnTo>
                  <a:lnTo>
                    <a:pt x="386" y="8"/>
                  </a:lnTo>
                  <a:lnTo>
                    <a:pt x="387" y="8"/>
                  </a:lnTo>
                  <a:lnTo>
                    <a:pt x="388" y="8"/>
                  </a:lnTo>
                  <a:lnTo>
                    <a:pt x="389" y="8"/>
                  </a:lnTo>
                  <a:lnTo>
                    <a:pt x="390" y="8"/>
                  </a:lnTo>
                  <a:lnTo>
                    <a:pt x="391" y="8"/>
                  </a:lnTo>
                  <a:lnTo>
                    <a:pt x="392" y="8"/>
                  </a:lnTo>
                  <a:lnTo>
                    <a:pt x="393" y="8"/>
                  </a:lnTo>
                  <a:lnTo>
                    <a:pt x="395" y="8"/>
                  </a:lnTo>
                  <a:lnTo>
                    <a:pt x="396" y="8"/>
                  </a:lnTo>
                  <a:lnTo>
                    <a:pt x="397" y="8"/>
                  </a:lnTo>
                  <a:lnTo>
                    <a:pt x="398" y="8"/>
                  </a:lnTo>
                  <a:lnTo>
                    <a:pt x="400" y="8"/>
                  </a:lnTo>
                  <a:lnTo>
                    <a:pt x="402" y="8"/>
                  </a:lnTo>
                  <a:lnTo>
                    <a:pt x="403" y="8"/>
                  </a:lnTo>
                  <a:lnTo>
                    <a:pt x="405" y="8"/>
                  </a:lnTo>
                  <a:lnTo>
                    <a:pt x="406" y="8"/>
                  </a:lnTo>
                  <a:lnTo>
                    <a:pt x="407" y="8"/>
                  </a:lnTo>
                  <a:lnTo>
                    <a:pt x="408" y="8"/>
                  </a:lnTo>
                  <a:lnTo>
                    <a:pt x="409" y="8"/>
                  </a:lnTo>
                  <a:lnTo>
                    <a:pt x="411" y="8"/>
                  </a:lnTo>
                  <a:lnTo>
                    <a:pt x="412" y="8"/>
                  </a:lnTo>
                  <a:lnTo>
                    <a:pt x="413" y="8"/>
                  </a:lnTo>
                  <a:lnTo>
                    <a:pt x="413" y="7"/>
                  </a:lnTo>
                  <a:lnTo>
                    <a:pt x="414" y="7"/>
                  </a:lnTo>
                  <a:lnTo>
                    <a:pt x="415" y="7"/>
                  </a:lnTo>
                  <a:lnTo>
                    <a:pt x="418" y="7"/>
                  </a:lnTo>
                  <a:lnTo>
                    <a:pt x="423" y="7"/>
                  </a:lnTo>
                  <a:lnTo>
                    <a:pt x="424" y="7"/>
                  </a:lnTo>
                  <a:lnTo>
                    <a:pt x="425" y="7"/>
                  </a:lnTo>
                  <a:lnTo>
                    <a:pt x="426" y="7"/>
                  </a:lnTo>
                  <a:lnTo>
                    <a:pt x="427" y="7"/>
                  </a:lnTo>
                  <a:lnTo>
                    <a:pt x="428" y="7"/>
                  </a:lnTo>
                  <a:lnTo>
                    <a:pt x="429" y="7"/>
                  </a:lnTo>
                  <a:lnTo>
                    <a:pt x="430" y="7"/>
                  </a:lnTo>
                  <a:lnTo>
                    <a:pt x="431" y="7"/>
                  </a:lnTo>
                  <a:lnTo>
                    <a:pt x="433" y="7"/>
                  </a:lnTo>
                  <a:lnTo>
                    <a:pt x="434" y="7"/>
                  </a:lnTo>
                  <a:lnTo>
                    <a:pt x="435" y="7"/>
                  </a:lnTo>
                  <a:lnTo>
                    <a:pt x="436" y="7"/>
                  </a:lnTo>
                  <a:lnTo>
                    <a:pt x="437" y="7"/>
                  </a:lnTo>
                  <a:lnTo>
                    <a:pt x="438" y="7"/>
                  </a:lnTo>
                  <a:lnTo>
                    <a:pt x="439" y="7"/>
                  </a:lnTo>
                  <a:lnTo>
                    <a:pt x="440" y="7"/>
                  </a:lnTo>
                  <a:lnTo>
                    <a:pt x="441" y="7"/>
                  </a:lnTo>
                  <a:lnTo>
                    <a:pt x="442" y="7"/>
                  </a:lnTo>
                  <a:lnTo>
                    <a:pt x="443" y="7"/>
                  </a:lnTo>
                  <a:lnTo>
                    <a:pt x="444" y="7"/>
                  </a:lnTo>
                  <a:lnTo>
                    <a:pt x="445" y="7"/>
                  </a:lnTo>
                  <a:lnTo>
                    <a:pt x="446" y="7"/>
                  </a:lnTo>
                  <a:lnTo>
                    <a:pt x="447" y="7"/>
                  </a:lnTo>
                  <a:lnTo>
                    <a:pt x="448" y="7"/>
                  </a:lnTo>
                  <a:lnTo>
                    <a:pt x="449" y="7"/>
                  </a:lnTo>
                  <a:lnTo>
                    <a:pt x="450" y="7"/>
                  </a:lnTo>
                  <a:lnTo>
                    <a:pt x="452" y="7"/>
                  </a:lnTo>
                  <a:lnTo>
                    <a:pt x="453" y="7"/>
                  </a:lnTo>
                  <a:lnTo>
                    <a:pt x="454" y="7"/>
                  </a:lnTo>
                  <a:lnTo>
                    <a:pt x="455" y="7"/>
                  </a:lnTo>
                  <a:lnTo>
                    <a:pt x="456" y="7"/>
                  </a:lnTo>
                  <a:lnTo>
                    <a:pt x="457" y="7"/>
                  </a:lnTo>
                  <a:lnTo>
                    <a:pt x="459" y="7"/>
                  </a:lnTo>
                  <a:lnTo>
                    <a:pt x="461" y="7"/>
                  </a:lnTo>
                  <a:lnTo>
                    <a:pt x="462" y="7"/>
                  </a:lnTo>
                  <a:lnTo>
                    <a:pt x="464" y="7"/>
                  </a:lnTo>
                  <a:lnTo>
                    <a:pt x="465" y="7"/>
                  </a:lnTo>
                  <a:lnTo>
                    <a:pt x="466" y="7"/>
                  </a:lnTo>
                  <a:lnTo>
                    <a:pt x="467" y="7"/>
                  </a:lnTo>
                  <a:lnTo>
                    <a:pt x="468" y="7"/>
                  </a:lnTo>
                  <a:lnTo>
                    <a:pt x="469" y="7"/>
                  </a:lnTo>
                  <a:lnTo>
                    <a:pt x="470" y="7"/>
                  </a:lnTo>
                  <a:lnTo>
                    <a:pt x="471" y="7"/>
                  </a:lnTo>
                  <a:lnTo>
                    <a:pt x="472" y="7"/>
                  </a:lnTo>
                  <a:lnTo>
                    <a:pt x="473" y="7"/>
                  </a:lnTo>
                  <a:lnTo>
                    <a:pt x="474" y="7"/>
                  </a:lnTo>
                  <a:lnTo>
                    <a:pt x="475" y="7"/>
                  </a:lnTo>
                  <a:lnTo>
                    <a:pt x="476" y="7"/>
                  </a:lnTo>
                  <a:lnTo>
                    <a:pt x="477" y="7"/>
                  </a:lnTo>
                  <a:lnTo>
                    <a:pt x="478" y="7"/>
                  </a:lnTo>
                  <a:lnTo>
                    <a:pt x="479" y="7"/>
                  </a:lnTo>
                  <a:lnTo>
                    <a:pt x="480" y="7"/>
                  </a:lnTo>
                  <a:lnTo>
                    <a:pt x="481" y="7"/>
                  </a:lnTo>
                  <a:lnTo>
                    <a:pt x="482" y="7"/>
                  </a:lnTo>
                  <a:lnTo>
                    <a:pt x="483" y="7"/>
                  </a:lnTo>
                  <a:lnTo>
                    <a:pt x="484" y="7"/>
                  </a:lnTo>
                  <a:lnTo>
                    <a:pt x="485" y="7"/>
                  </a:lnTo>
                  <a:lnTo>
                    <a:pt x="487" y="7"/>
                  </a:lnTo>
                  <a:lnTo>
                    <a:pt x="489" y="7"/>
                  </a:lnTo>
                  <a:lnTo>
                    <a:pt x="490" y="7"/>
                  </a:lnTo>
                  <a:lnTo>
                    <a:pt x="491" y="7"/>
                  </a:lnTo>
                  <a:lnTo>
                    <a:pt x="492" y="7"/>
                  </a:lnTo>
                  <a:lnTo>
                    <a:pt x="493" y="7"/>
                  </a:lnTo>
                  <a:lnTo>
                    <a:pt x="494" y="7"/>
                  </a:lnTo>
                  <a:lnTo>
                    <a:pt x="495" y="7"/>
                  </a:lnTo>
                  <a:lnTo>
                    <a:pt x="496" y="7"/>
                  </a:lnTo>
                  <a:lnTo>
                    <a:pt x="497" y="7"/>
                  </a:lnTo>
                  <a:lnTo>
                    <a:pt x="498" y="7"/>
                  </a:lnTo>
                  <a:lnTo>
                    <a:pt x="499" y="7"/>
                  </a:lnTo>
                  <a:lnTo>
                    <a:pt x="500" y="7"/>
                  </a:lnTo>
                  <a:lnTo>
                    <a:pt x="501" y="7"/>
                  </a:lnTo>
                  <a:lnTo>
                    <a:pt x="502" y="6"/>
                  </a:lnTo>
                  <a:lnTo>
                    <a:pt x="503" y="6"/>
                  </a:lnTo>
                  <a:lnTo>
                    <a:pt x="504" y="6"/>
                  </a:lnTo>
                  <a:lnTo>
                    <a:pt x="505" y="6"/>
                  </a:lnTo>
                  <a:lnTo>
                    <a:pt x="506" y="6"/>
                  </a:lnTo>
                  <a:lnTo>
                    <a:pt x="507" y="6"/>
                  </a:lnTo>
                  <a:lnTo>
                    <a:pt x="508" y="6"/>
                  </a:lnTo>
                  <a:lnTo>
                    <a:pt x="509" y="6"/>
                  </a:lnTo>
                  <a:lnTo>
                    <a:pt x="510" y="6"/>
                  </a:lnTo>
                  <a:lnTo>
                    <a:pt x="511" y="6"/>
                  </a:lnTo>
                  <a:lnTo>
                    <a:pt x="512" y="6"/>
                  </a:lnTo>
                  <a:lnTo>
                    <a:pt x="513" y="6"/>
                  </a:lnTo>
                  <a:lnTo>
                    <a:pt x="514" y="6"/>
                  </a:lnTo>
                  <a:lnTo>
                    <a:pt x="515" y="6"/>
                  </a:lnTo>
                  <a:lnTo>
                    <a:pt x="517" y="6"/>
                  </a:lnTo>
                  <a:lnTo>
                    <a:pt x="518" y="6"/>
                  </a:lnTo>
                  <a:lnTo>
                    <a:pt x="519" y="6"/>
                  </a:lnTo>
                  <a:lnTo>
                    <a:pt x="520" y="6"/>
                  </a:lnTo>
                  <a:lnTo>
                    <a:pt x="521" y="6"/>
                  </a:lnTo>
                  <a:lnTo>
                    <a:pt x="522" y="6"/>
                  </a:lnTo>
                  <a:lnTo>
                    <a:pt x="523" y="6"/>
                  </a:lnTo>
                  <a:lnTo>
                    <a:pt x="524" y="6"/>
                  </a:lnTo>
                  <a:lnTo>
                    <a:pt x="525" y="6"/>
                  </a:lnTo>
                  <a:lnTo>
                    <a:pt x="526" y="6"/>
                  </a:lnTo>
                  <a:lnTo>
                    <a:pt x="527" y="6"/>
                  </a:lnTo>
                  <a:lnTo>
                    <a:pt x="528" y="6"/>
                  </a:lnTo>
                  <a:lnTo>
                    <a:pt x="529" y="6"/>
                  </a:lnTo>
                  <a:lnTo>
                    <a:pt x="531" y="6"/>
                  </a:lnTo>
                  <a:lnTo>
                    <a:pt x="532" y="6"/>
                  </a:lnTo>
                  <a:lnTo>
                    <a:pt x="533" y="6"/>
                  </a:lnTo>
                  <a:lnTo>
                    <a:pt x="534" y="6"/>
                  </a:lnTo>
                  <a:lnTo>
                    <a:pt x="535" y="6"/>
                  </a:lnTo>
                  <a:lnTo>
                    <a:pt x="536" y="6"/>
                  </a:lnTo>
                  <a:lnTo>
                    <a:pt x="537" y="6"/>
                  </a:lnTo>
                  <a:lnTo>
                    <a:pt x="538" y="6"/>
                  </a:lnTo>
                  <a:lnTo>
                    <a:pt x="539" y="6"/>
                  </a:lnTo>
                  <a:lnTo>
                    <a:pt x="540" y="6"/>
                  </a:lnTo>
                  <a:lnTo>
                    <a:pt x="541" y="6"/>
                  </a:lnTo>
                  <a:lnTo>
                    <a:pt x="542" y="6"/>
                  </a:lnTo>
                  <a:lnTo>
                    <a:pt x="543" y="6"/>
                  </a:lnTo>
                  <a:lnTo>
                    <a:pt x="544" y="6"/>
                  </a:lnTo>
                  <a:lnTo>
                    <a:pt x="546" y="6"/>
                  </a:lnTo>
                  <a:lnTo>
                    <a:pt x="547" y="6"/>
                  </a:lnTo>
                  <a:lnTo>
                    <a:pt x="548" y="6"/>
                  </a:lnTo>
                  <a:lnTo>
                    <a:pt x="549" y="6"/>
                  </a:lnTo>
                  <a:lnTo>
                    <a:pt x="550" y="6"/>
                  </a:lnTo>
                  <a:lnTo>
                    <a:pt x="551" y="6"/>
                  </a:lnTo>
                  <a:lnTo>
                    <a:pt x="553" y="6"/>
                  </a:lnTo>
                  <a:lnTo>
                    <a:pt x="554" y="6"/>
                  </a:lnTo>
                  <a:lnTo>
                    <a:pt x="555" y="6"/>
                  </a:lnTo>
                  <a:lnTo>
                    <a:pt x="556" y="6"/>
                  </a:lnTo>
                  <a:lnTo>
                    <a:pt x="557" y="6"/>
                  </a:lnTo>
                  <a:lnTo>
                    <a:pt x="558" y="6"/>
                  </a:lnTo>
                  <a:lnTo>
                    <a:pt x="559" y="6"/>
                  </a:lnTo>
                  <a:lnTo>
                    <a:pt x="560" y="6"/>
                  </a:lnTo>
                  <a:lnTo>
                    <a:pt x="560" y="5"/>
                  </a:lnTo>
                  <a:lnTo>
                    <a:pt x="561" y="5"/>
                  </a:lnTo>
                  <a:lnTo>
                    <a:pt x="561" y="6"/>
                  </a:lnTo>
                  <a:lnTo>
                    <a:pt x="562" y="5"/>
                  </a:lnTo>
                  <a:lnTo>
                    <a:pt x="563" y="5"/>
                  </a:lnTo>
                  <a:lnTo>
                    <a:pt x="564" y="5"/>
                  </a:lnTo>
                  <a:lnTo>
                    <a:pt x="565" y="5"/>
                  </a:lnTo>
                  <a:lnTo>
                    <a:pt x="566" y="5"/>
                  </a:lnTo>
                  <a:lnTo>
                    <a:pt x="567" y="5"/>
                  </a:lnTo>
                  <a:lnTo>
                    <a:pt x="568" y="5"/>
                  </a:lnTo>
                  <a:lnTo>
                    <a:pt x="569" y="5"/>
                  </a:lnTo>
                  <a:lnTo>
                    <a:pt x="570" y="5"/>
                  </a:lnTo>
                  <a:lnTo>
                    <a:pt x="572" y="5"/>
                  </a:lnTo>
                  <a:lnTo>
                    <a:pt x="575" y="5"/>
                  </a:lnTo>
                  <a:lnTo>
                    <a:pt x="577" y="5"/>
                  </a:lnTo>
                  <a:lnTo>
                    <a:pt x="578" y="5"/>
                  </a:lnTo>
                  <a:lnTo>
                    <a:pt x="579" y="5"/>
                  </a:lnTo>
                  <a:lnTo>
                    <a:pt x="580" y="5"/>
                  </a:lnTo>
                  <a:lnTo>
                    <a:pt x="582" y="5"/>
                  </a:lnTo>
                  <a:lnTo>
                    <a:pt x="584" y="4"/>
                  </a:lnTo>
                  <a:lnTo>
                    <a:pt x="586" y="4"/>
                  </a:lnTo>
                  <a:lnTo>
                    <a:pt x="587" y="4"/>
                  </a:lnTo>
                  <a:lnTo>
                    <a:pt x="588" y="4"/>
                  </a:lnTo>
                  <a:lnTo>
                    <a:pt x="589" y="4"/>
                  </a:lnTo>
                  <a:lnTo>
                    <a:pt x="590" y="4"/>
                  </a:lnTo>
                  <a:lnTo>
                    <a:pt x="591" y="4"/>
                  </a:lnTo>
                  <a:lnTo>
                    <a:pt x="592" y="4"/>
                  </a:lnTo>
                  <a:lnTo>
                    <a:pt x="593" y="4"/>
                  </a:lnTo>
                  <a:lnTo>
                    <a:pt x="594" y="4"/>
                  </a:lnTo>
                  <a:lnTo>
                    <a:pt x="595" y="4"/>
                  </a:lnTo>
                  <a:lnTo>
                    <a:pt x="596" y="4"/>
                  </a:lnTo>
                  <a:lnTo>
                    <a:pt x="598" y="4"/>
                  </a:lnTo>
                  <a:lnTo>
                    <a:pt x="599" y="4"/>
                  </a:lnTo>
                  <a:lnTo>
                    <a:pt x="600" y="3"/>
                  </a:lnTo>
                  <a:lnTo>
                    <a:pt x="602" y="3"/>
                  </a:lnTo>
                  <a:lnTo>
                    <a:pt x="603" y="3"/>
                  </a:lnTo>
                  <a:lnTo>
                    <a:pt x="605" y="3"/>
                  </a:lnTo>
                  <a:lnTo>
                    <a:pt x="606" y="3"/>
                  </a:lnTo>
                  <a:lnTo>
                    <a:pt x="608" y="3"/>
                  </a:lnTo>
                  <a:lnTo>
                    <a:pt x="609" y="3"/>
                  </a:lnTo>
                  <a:lnTo>
                    <a:pt x="611" y="3"/>
                  </a:lnTo>
                  <a:lnTo>
                    <a:pt x="612" y="3"/>
                  </a:lnTo>
                  <a:lnTo>
                    <a:pt x="616" y="3"/>
                  </a:lnTo>
                  <a:lnTo>
                    <a:pt x="617" y="3"/>
                  </a:lnTo>
                  <a:lnTo>
                    <a:pt x="619" y="3"/>
                  </a:lnTo>
                  <a:lnTo>
                    <a:pt x="621" y="3"/>
                  </a:lnTo>
                  <a:lnTo>
                    <a:pt x="622" y="3"/>
                  </a:lnTo>
                  <a:lnTo>
                    <a:pt x="624" y="3"/>
                  </a:lnTo>
                  <a:lnTo>
                    <a:pt x="625" y="3"/>
                  </a:lnTo>
                  <a:lnTo>
                    <a:pt x="628" y="3"/>
                  </a:lnTo>
                  <a:lnTo>
                    <a:pt x="632" y="3"/>
                  </a:lnTo>
                  <a:lnTo>
                    <a:pt x="633" y="3"/>
                  </a:lnTo>
                  <a:lnTo>
                    <a:pt x="634" y="3"/>
                  </a:lnTo>
                  <a:lnTo>
                    <a:pt x="635" y="3"/>
                  </a:lnTo>
                  <a:lnTo>
                    <a:pt x="636" y="3"/>
                  </a:lnTo>
                  <a:lnTo>
                    <a:pt x="637" y="3"/>
                  </a:lnTo>
                  <a:lnTo>
                    <a:pt x="638" y="3"/>
                  </a:lnTo>
                  <a:lnTo>
                    <a:pt x="639" y="3"/>
                  </a:lnTo>
                  <a:lnTo>
                    <a:pt x="640" y="3"/>
                  </a:lnTo>
                  <a:lnTo>
                    <a:pt x="641" y="3"/>
                  </a:lnTo>
                  <a:lnTo>
                    <a:pt x="642" y="3"/>
                  </a:lnTo>
                  <a:lnTo>
                    <a:pt x="643" y="3"/>
                  </a:lnTo>
                  <a:lnTo>
                    <a:pt x="644" y="3"/>
                  </a:lnTo>
                  <a:lnTo>
                    <a:pt x="645" y="3"/>
                  </a:lnTo>
                  <a:lnTo>
                    <a:pt x="646" y="3"/>
                  </a:lnTo>
                  <a:lnTo>
                    <a:pt x="647" y="3"/>
                  </a:lnTo>
                  <a:lnTo>
                    <a:pt x="648" y="3"/>
                  </a:lnTo>
                  <a:lnTo>
                    <a:pt x="650" y="3"/>
                  </a:lnTo>
                  <a:lnTo>
                    <a:pt x="652" y="3"/>
                  </a:lnTo>
                  <a:lnTo>
                    <a:pt x="653" y="3"/>
                  </a:lnTo>
                  <a:lnTo>
                    <a:pt x="654" y="3"/>
                  </a:lnTo>
                  <a:lnTo>
                    <a:pt x="655" y="3"/>
                  </a:lnTo>
                  <a:lnTo>
                    <a:pt x="656" y="3"/>
                  </a:lnTo>
                  <a:lnTo>
                    <a:pt x="658" y="3"/>
                  </a:lnTo>
                  <a:lnTo>
                    <a:pt x="659" y="3"/>
                  </a:lnTo>
                  <a:lnTo>
                    <a:pt x="661" y="3"/>
                  </a:lnTo>
                  <a:lnTo>
                    <a:pt x="662" y="3"/>
                  </a:lnTo>
                  <a:lnTo>
                    <a:pt x="664" y="3"/>
                  </a:lnTo>
                  <a:lnTo>
                    <a:pt x="665" y="3"/>
                  </a:lnTo>
                  <a:lnTo>
                    <a:pt x="666" y="3"/>
                  </a:lnTo>
                  <a:lnTo>
                    <a:pt x="668" y="3"/>
                  </a:lnTo>
                  <a:lnTo>
                    <a:pt x="669" y="4"/>
                  </a:lnTo>
                  <a:lnTo>
                    <a:pt x="670" y="4"/>
                  </a:lnTo>
                  <a:lnTo>
                    <a:pt x="671" y="4"/>
                  </a:lnTo>
                  <a:lnTo>
                    <a:pt x="672" y="4"/>
                  </a:lnTo>
                  <a:lnTo>
                    <a:pt x="673" y="4"/>
                  </a:lnTo>
                  <a:lnTo>
                    <a:pt x="674" y="4"/>
                  </a:lnTo>
                  <a:lnTo>
                    <a:pt x="675" y="4"/>
                  </a:lnTo>
                  <a:lnTo>
                    <a:pt x="676" y="4"/>
                  </a:lnTo>
                  <a:lnTo>
                    <a:pt x="677" y="4"/>
                  </a:lnTo>
                  <a:lnTo>
                    <a:pt x="678" y="4"/>
                  </a:lnTo>
                  <a:lnTo>
                    <a:pt x="680" y="4"/>
                  </a:lnTo>
                  <a:lnTo>
                    <a:pt x="682" y="4"/>
                  </a:lnTo>
                  <a:lnTo>
                    <a:pt x="683" y="4"/>
                  </a:lnTo>
                  <a:lnTo>
                    <a:pt x="685" y="4"/>
                  </a:lnTo>
                  <a:lnTo>
                    <a:pt x="688" y="4"/>
                  </a:lnTo>
                  <a:lnTo>
                    <a:pt x="688" y="3"/>
                  </a:lnTo>
                  <a:lnTo>
                    <a:pt x="689" y="3"/>
                  </a:lnTo>
                  <a:lnTo>
                    <a:pt x="690" y="3"/>
                  </a:lnTo>
                  <a:lnTo>
                    <a:pt x="691" y="3"/>
                  </a:lnTo>
                  <a:lnTo>
                    <a:pt x="692" y="3"/>
                  </a:lnTo>
                  <a:lnTo>
                    <a:pt x="693" y="3"/>
                  </a:lnTo>
                  <a:lnTo>
                    <a:pt x="694" y="3"/>
                  </a:lnTo>
                  <a:lnTo>
                    <a:pt x="695" y="3"/>
                  </a:lnTo>
                  <a:lnTo>
                    <a:pt x="696" y="3"/>
                  </a:lnTo>
                  <a:lnTo>
                    <a:pt x="697" y="3"/>
                  </a:lnTo>
                  <a:lnTo>
                    <a:pt x="699" y="3"/>
                  </a:lnTo>
                  <a:lnTo>
                    <a:pt x="700" y="3"/>
                  </a:lnTo>
                  <a:lnTo>
                    <a:pt x="701" y="3"/>
                  </a:lnTo>
                  <a:lnTo>
                    <a:pt x="702" y="3"/>
                  </a:lnTo>
                  <a:lnTo>
                    <a:pt x="704" y="3"/>
                  </a:lnTo>
                  <a:lnTo>
                    <a:pt x="706" y="3"/>
                  </a:lnTo>
                  <a:lnTo>
                    <a:pt x="708" y="3"/>
                  </a:lnTo>
                  <a:lnTo>
                    <a:pt x="710" y="3"/>
                  </a:lnTo>
                  <a:lnTo>
                    <a:pt x="713" y="3"/>
                  </a:lnTo>
                  <a:lnTo>
                    <a:pt x="715" y="3"/>
                  </a:lnTo>
                  <a:lnTo>
                    <a:pt x="716" y="3"/>
                  </a:lnTo>
                  <a:lnTo>
                    <a:pt x="717" y="3"/>
                  </a:lnTo>
                  <a:lnTo>
                    <a:pt x="718" y="3"/>
                  </a:lnTo>
                  <a:lnTo>
                    <a:pt x="720" y="3"/>
                  </a:lnTo>
                  <a:lnTo>
                    <a:pt x="721" y="3"/>
                  </a:lnTo>
                  <a:lnTo>
                    <a:pt x="722" y="3"/>
                  </a:lnTo>
                  <a:lnTo>
                    <a:pt x="723" y="3"/>
                  </a:lnTo>
                  <a:lnTo>
                    <a:pt x="724" y="3"/>
                  </a:lnTo>
                  <a:lnTo>
                    <a:pt x="726" y="2"/>
                  </a:lnTo>
                  <a:lnTo>
                    <a:pt x="730" y="2"/>
                  </a:lnTo>
                  <a:lnTo>
                    <a:pt x="731" y="2"/>
                  </a:lnTo>
                  <a:lnTo>
                    <a:pt x="733" y="2"/>
                  </a:lnTo>
                  <a:lnTo>
                    <a:pt x="735" y="2"/>
                  </a:lnTo>
                  <a:lnTo>
                    <a:pt x="737" y="2"/>
                  </a:lnTo>
                  <a:lnTo>
                    <a:pt x="738" y="2"/>
                  </a:lnTo>
                  <a:lnTo>
                    <a:pt x="739" y="2"/>
                  </a:lnTo>
                  <a:lnTo>
                    <a:pt x="740" y="2"/>
                  </a:lnTo>
                  <a:lnTo>
                    <a:pt x="741" y="2"/>
                  </a:lnTo>
                  <a:lnTo>
                    <a:pt x="743" y="2"/>
                  </a:lnTo>
                  <a:lnTo>
                    <a:pt x="745" y="2"/>
                  </a:lnTo>
                  <a:lnTo>
                    <a:pt x="746" y="2"/>
                  </a:lnTo>
                  <a:lnTo>
                    <a:pt x="747" y="2"/>
                  </a:lnTo>
                  <a:lnTo>
                    <a:pt x="748" y="2"/>
                  </a:lnTo>
                  <a:lnTo>
                    <a:pt x="749" y="2"/>
                  </a:lnTo>
                  <a:lnTo>
                    <a:pt x="750" y="2"/>
                  </a:lnTo>
                  <a:lnTo>
                    <a:pt x="751" y="2"/>
                  </a:lnTo>
                  <a:lnTo>
                    <a:pt x="752" y="2"/>
                  </a:lnTo>
                  <a:lnTo>
                    <a:pt x="753" y="2"/>
                  </a:lnTo>
                  <a:lnTo>
                    <a:pt x="754" y="2"/>
                  </a:lnTo>
                  <a:lnTo>
                    <a:pt x="755" y="2"/>
                  </a:lnTo>
                  <a:lnTo>
                    <a:pt x="756" y="2"/>
                  </a:lnTo>
                  <a:lnTo>
                    <a:pt x="757" y="2"/>
                  </a:lnTo>
                  <a:lnTo>
                    <a:pt x="759" y="2"/>
                  </a:lnTo>
                  <a:lnTo>
                    <a:pt x="763" y="2"/>
                  </a:lnTo>
                  <a:lnTo>
                    <a:pt x="765" y="2"/>
                  </a:lnTo>
                  <a:lnTo>
                    <a:pt x="767" y="2"/>
                  </a:lnTo>
                  <a:lnTo>
                    <a:pt x="772" y="1"/>
                  </a:lnTo>
                  <a:lnTo>
                    <a:pt x="776" y="1"/>
                  </a:lnTo>
                  <a:lnTo>
                    <a:pt x="777" y="1"/>
                  </a:lnTo>
                  <a:lnTo>
                    <a:pt x="780" y="1"/>
                  </a:lnTo>
                  <a:lnTo>
                    <a:pt x="786" y="1"/>
                  </a:lnTo>
                  <a:lnTo>
                    <a:pt x="787" y="1"/>
                  </a:lnTo>
                  <a:lnTo>
                    <a:pt x="788" y="1"/>
                  </a:lnTo>
                  <a:lnTo>
                    <a:pt x="789" y="1"/>
                  </a:lnTo>
                  <a:lnTo>
                    <a:pt x="790" y="1"/>
                  </a:lnTo>
                  <a:lnTo>
                    <a:pt x="791" y="1"/>
                  </a:lnTo>
                  <a:lnTo>
                    <a:pt x="794" y="1"/>
                  </a:lnTo>
                  <a:lnTo>
                    <a:pt x="795" y="1"/>
                  </a:lnTo>
                  <a:lnTo>
                    <a:pt x="800" y="1"/>
                  </a:lnTo>
                  <a:lnTo>
                    <a:pt x="805" y="0"/>
                  </a:lnTo>
                  <a:lnTo>
                    <a:pt x="811" y="0"/>
                  </a:lnTo>
                  <a:lnTo>
                    <a:pt x="812" y="0"/>
                  </a:lnTo>
                  <a:lnTo>
                    <a:pt x="813" y="0"/>
                  </a:lnTo>
                  <a:lnTo>
                    <a:pt x="814" y="0"/>
                  </a:lnTo>
                  <a:lnTo>
                    <a:pt x="815" y="0"/>
                  </a:lnTo>
                  <a:lnTo>
                    <a:pt x="816" y="0"/>
                  </a:lnTo>
                  <a:lnTo>
                    <a:pt x="816" y="2"/>
                  </a:lnTo>
                  <a:lnTo>
                    <a:pt x="816" y="4"/>
                  </a:lnTo>
                  <a:lnTo>
                    <a:pt x="816" y="5"/>
                  </a:lnTo>
                  <a:lnTo>
                    <a:pt x="816" y="6"/>
                  </a:lnTo>
                  <a:lnTo>
                    <a:pt x="816" y="7"/>
                  </a:lnTo>
                  <a:lnTo>
                    <a:pt x="816" y="8"/>
                  </a:lnTo>
                  <a:lnTo>
                    <a:pt x="816" y="9"/>
                  </a:lnTo>
                  <a:lnTo>
                    <a:pt x="816" y="10"/>
                  </a:lnTo>
                  <a:lnTo>
                    <a:pt x="817" y="15"/>
                  </a:lnTo>
                  <a:lnTo>
                    <a:pt x="817" y="16"/>
                  </a:lnTo>
                  <a:lnTo>
                    <a:pt x="817" y="17"/>
                  </a:lnTo>
                  <a:lnTo>
                    <a:pt x="817" y="18"/>
                  </a:lnTo>
                  <a:lnTo>
                    <a:pt x="817" y="19"/>
                  </a:lnTo>
                  <a:lnTo>
                    <a:pt x="817" y="20"/>
                  </a:lnTo>
                  <a:lnTo>
                    <a:pt x="817" y="23"/>
                  </a:lnTo>
                  <a:lnTo>
                    <a:pt x="817" y="24"/>
                  </a:lnTo>
                  <a:lnTo>
                    <a:pt x="817" y="26"/>
                  </a:lnTo>
                  <a:lnTo>
                    <a:pt x="817" y="29"/>
                  </a:lnTo>
                  <a:lnTo>
                    <a:pt x="817" y="30"/>
                  </a:lnTo>
                  <a:lnTo>
                    <a:pt x="817" y="31"/>
                  </a:lnTo>
                  <a:lnTo>
                    <a:pt x="817" y="33"/>
                  </a:lnTo>
                  <a:lnTo>
                    <a:pt x="817" y="35"/>
                  </a:lnTo>
                  <a:lnTo>
                    <a:pt x="817" y="37"/>
                  </a:lnTo>
                  <a:lnTo>
                    <a:pt x="817" y="38"/>
                  </a:lnTo>
                  <a:lnTo>
                    <a:pt x="817" y="40"/>
                  </a:lnTo>
                  <a:lnTo>
                    <a:pt x="817" y="41"/>
                  </a:lnTo>
                  <a:lnTo>
                    <a:pt x="817" y="44"/>
                  </a:lnTo>
                  <a:lnTo>
                    <a:pt x="817" y="45"/>
                  </a:lnTo>
                  <a:lnTo>
                    <a:pt x="818" y="46"/>
                  </a:lnTo>
                  <a:lnTo>
                    <a:pt x="818" y="48"/>
                  </a:lnTo>
                  <a:lnTo>
                    <a:pt x="818" y="49"/>
                  </a:lnTo>
                  <a:lnTo>
                    <a:pt x="818" y="51"/>
                  </a:lnTo>
                  <a:lnTo>
                    <a:pt x="818" y="54"/>
                  </a:lnTo>
                  <a:lnTo>
                    <a:pt x="818" y="55"/>
                  </a:lnTo>
                  <a:lnTo>
                    <a:pt x="818" y="56"/>
                  </a:lnTo>
                  <a:lnTo>
                    <a:pt x="818" y="74"/>
                  </a:lnTo>
                  <a:lnTo>
                    <a:pt x="818" y="76"/>
                  </a:lnTo>
                  <a:lnTo>
                    <a:pt x="818" y="77"/>
                  </a:lnTo>
                  <a:lnTo>
                    <a:pt x="819" y="79"/>
                  </a:lnTo>
                  <a:lnTo>
                    <a:pt x="819" y="80"/>
                  </a:lnTo>
                  <a:lnTo>
                    <a:pt x="819" y="82"/>
                  </a:lnTo>
                  <a:lnTo>
                    <a:pt x="819" y="83"/>
                  </a:lnTo>
                  <a:lnTo>
                    <a:pt x="819" y="86"/>
                  </a:lnTo>
                  <a:lnTo>
                    <a:pt x="819" y="87"/>
                  </a:lnTo>
                  <a:lnTo>
                    <a:pt x="819" y="88"/>
                  </a:lnTo>
                  <a:lnTo>
                    <a:pt x="819" y="89"/>
                  </a:lnTo>
                  <a:lnTo>
                    <a:pt x="819" y="91"/>
                  </a:lnTo>
                  <a:lnTo>
                    <a:pt x="819" y="92"/>
                  </a:lnTo>
                  <a:lnTo>
                    <a:pt x="819" y="93"/>
                  </a:lnTo>
                  <a:lnTo>
                    <a:pt x="819" y="94"/>
                  </a:lnTo>
                  <a:lnTo>
                    <a:pt x="819" y="95"/>
                  </a:lnTo>
                  <a:lnTo>
                    <a:pt x="819" y="96"/>
                  </a:lnTo>
                  <a:lnTo>
                    <a:pt x="819" y="97"/>
                  </a:lnTo>
                  <a:lnTo>
                    <a:pt x="819" y="99"/>
                  </a:lnTo>
                  <a:lnTo>
                    <a:pt x="819" y="101"/>
                  </a:lnTo>
                  <a:lnTo>
                    <a:pt x="819" y="102"/>
                  </a:lnTo>
                  <a:lnTo>
                    <a:pt x="820" y="113"/>
                  </a:lnTo>
                  <a:lnTo>
                    <a:pt x="820" y="116"/>
                  </a:lnTo>
                  <a:lnTo>
                    <a:pt x="820" y="117"/>
                  </a:lnTo>
                  <a:lnTo>
                    <a:pt x="820" y="122"/>
                  </a:lnTo>
                  <a:lnTo>
                    <a:pt x="820" y="123"/>
                  </a:lnTo>
                  <a:lnTo>
                    <a:pt x="820" y="124"/>
                  </a:lnTo>
                  <a:lnTo>
                    <a:pt x="820" y="125"/>
                  </a:lnTo>
                  <a:lnTo>
                    <a:pt x="820" y="126"/>
                  </a:lnTo>
                  <a:lnTo>
                    <a:pt x="820" y="128"/>
                  </a:lnTo>
                  <a:lnTo>
                    <a:pt x="820" y="131"/>
                  </a:lnTo>
                  <a:lnTo>
                    <a:pt x="820" y="133"/>
                  </a:lnTo>
                  <a:lnTo>
                    <a:pt x="820" y="137"/>
                  </a:lnTo>
                  <a:lnTo>
                    <a:pt x="820" y="140"/>
                  </a:lnTo>
                  <a:lnTo>
                    <a:pt x="820" y="143"/>
                  </a:lnTo>
                  <a:lnTo>
                    <a:pt x="820" y="144"/>
                  </a:lnTo>
                  <a:lnTo>
                    <a:pt x="820" y="145"/>
                  </a:lnTo>
                  <a:lnTo>
                    <a:pt x="820" y="147"/>
                  </a:lnTo>
                  <a:lnTo>
                    <a:pt x="821" y="154"/>
                  </a:lnTo>
                  <a:lnTo>
                    <a:pt x="821" y="156"/>
                  </a:lnTo>
                  <a:lnTo>
                    <a:pt x="821" y="159"/>
                  </a:lnTo>
                  <a:lnTo>
                    <a:pt x="821" y="170"/>
                  </a:lnTo>
                  <a:lnTo>
                    <a:pt x="821" y="171"/>
                  </a:lnTo>
                  <a:lnTo>
                    <a:pt x="821" y="173"/>
                  </a:lnTo>
                  <a:lnTo>
                    <a:pt x="821" y="175"/>
                  </a:lnTo>
                  <a:lnTo>
                    <a:pt x="821" y="177"/>
                  </a:lnTo>
                  <a:lnTo>
                    <a:pt x="821" y="180"/>
                  </a:lnTo>
                  <a:lnTo>
                    <a:pt x="821" y="182"/>
                  </a:lnTo>
                  <a:lnTo>
                    <a:pt x="822" y="183"/>
                  </a:lnTo>
                  <a:lnTo>
                    <a:pt x="822" y="184"/>
                  </a:lnTo>
                  <a:lnTo>
                    <a:pt x="822" y="186"/>
                  </a:lnTo>
                  <a:lnTo>
                    <a:pt x="822" y="193"/>
                  </a:lnTo>
                  <a:lnTo>
                    <a:pt x="822" y="194"/>
                  </a:lnTo>
                  <a:lnTo>
                    <a:pt x="822" y="199"/>
                  </a:lnTo>
                  <a:lnTo>
                    <a:pt x="822" y="200"/>
                  </a:lnTo>
                  <a:lnTo>
                    <a:pt x="822" y="202"/>
                  </a:lnTo>
                  <a:lnTo>
                    <a:pt x="822" y="204"/>
                  </a:lnTo>
                  <a:lnTo>
                    <a:pt x="822" y="205"/>
                  </a:lnTo>
                  <a:lnTo>
                    <a:pt x="822" y="210"/>
                  </a:lnTo>
                  <a:lnTo>
                    <a:pt x="822" y="212"/>
                  </a:lnTo>
                  <a:lnTo>
                    <a:pt x="822" y="213"/>
                  </a:lnTo>
                  <a:lnTo>
                    <a:pt x="822" y="214"/>
                  </a:lnTo>
                  <a:lnTo>
                    <a:pt x="822" y="215"/>
                  </a:lnTo>
                  <a:lnTo>
                    <a:pt x="823" y="222"/>
                  </a:lnTo>
                  <a:lnTo>
                    <a:pt x="823" y="225"/>
                  </a:lnTo>
                  <a:lnTo>
                    <a:pt x="823" y="226"/>
                  </a:lnTo>
                  <a:lnTo>
                    <a:pt x="823" y="229"/>
                  </a:lnTo>
                  <a:lnTo>
                    <a:pt x="823" y="235"/>
                  </a:lnTo>
                  <a:lnTo>
                    <a:pt x="823" y="236"/>
                  </a:lnTo>
                  <a:lnTo>
                    <a:pt x="823" y="238"/>
                  </a:lnTo>
                  <a:lnTo>
                    <a:pt x="823" y="240"/>
                  </a:lnTo>
                  <a:lnTo>
                    <a:pt x="823" y="242"/>
                  </a:lnTo>
                  <a:lnTo>
                    <a:pt x="823" y="243"/>
                  </a:lnTo>
                  <a:lnTo>
                    <a:pt x="823" y="244"/>
                  </a:lnTo>
                  <a:lnTo>
                    <a:pt x="823" y="245"/>
                  </a:lnTo>
                  <a:lnTo>
                    <a:pt x="823" y="248"/>
                  </a:lnTo>
                  <a:lnTo>
                    <a:pt x="823" y="250"/>
                  </a:lnTo>
                  <a:lnTo>
                    <a:pt x="823" y="252"/>
                  </a:lnTo>
                  <a:lnTo>
                    <a:pt x="823" y="253"/>
                  </a:lnTo>
                  <a:lnTo>
                    <a:pt x="823" y="255"/>
                  </a:lnTo>
                  <a:lnTo>
                    <a:pt x="823" y="258"/>
                  </a:lnTo>
                  <a:lnTo>
                    <a:pt x="824" y="259"/>
                  </a:lnTo>
                  <a:lnTo>
                    <a:pt x="824" y="262"/>
                  </a:lnTo>
                  <a:lnTo>
                    <a:pt x="824" y="263"/>
                  </a:lnTo>
                  <a:lnTo>
                    <a:pt x="824" y="265"/>
                  </a:lnTo>
                  <a:lnTo>
                    <a:pt x="824" y="266"/>
                  </a:lnTo>
                  <a:lnTo>
                    <a:pt x="824" y="267"/>
                  </a:lnTo>
                  <a:lnTo>
                    <a:pt x="824" y="268"/>
                  </a:lnTo>
                  <a:lnTo>
                    <a:pt x="824" y="271"/>
                  </a:lnTo>
                  <a:lnTo>
                    <a:pt x="824" y="272"/>
                  </a:lnTo>
                  <a:lnTo>
                    <a:pt x="824" y="277"/>
                  </a:lnTo>
                  <a:lnTo>
                    <a:pt x="824" y="278"/>
                  </a:lnTo>
                  <a:lnTo>
                    <a:pt x="824" y="280"/>
                  </a:lnTo>
                  <a:lnTo>
                    <a:pt x="824" y="282"/>
                  </a:lnTo>
                  <a:lnTo>
                    <a:pt x="824" y="285"/>
                  </a:lnTo>
                  <a:lnTo>
                    <a:pt x="824" y="286"/>
                  </a:lnTo>
                  <a:lnTo>
                    <a:pt x="824" y="287"/>
                  </a:lnTo>
                  <a:lnTo>
                    <a:pt x="824" y="288"/>
                  </a:lnTo>
                  <a:lnTo>
                    <a:pt x="824" y="289"/>
                  </a:lnTo>
                  <a:lnTo>
                    <a:pt x="824" y="291"/>
                  </a:lnTo>
                  <a:lnTo>
                    <a:pt x="824" y="293"/>
                  </a:lnTo>
                  <a:lnTo>
                    <a:pt x="824" y="294"/>
                  </a:lnTo>
                  <a:lnTo>
                    <a:pt x="824" y="295"/>
                  </a:lnTo>
                  <a:lnTo>
                    <a:pt x="825" y="296"/>
                  </a:lnTo>
                  <a:lnTo>
                    <a:pt x="825" y="297"/>
                  </a:lnTo>
                  <a:lnTo>
                    <a:pt x="825" y="298"/>
                  </a:lnTo>
                  <a:lnTo>
                    <a:pt x="825" y="302"/>
                  </a:lnTo>
                  <a:lnTo>
                    <a:pt x="825" y="319"/>
                  </a:lnTo>
                  <a:lnTo>
                    <a:pt x="825" y="325"/>
                  </a:lnTo>
                  <a:lnTo>
                    <a:pt x="825" y="327"/>
                  </a:lnTo>
                  <a:lnTo>
                    <a:pt x="825" y="329"/>
                  </a:lnTo>
                  <a:lnTo>
                    <a:pt x="825" y="330"/>
                  </a:lnTo>
                  <a:lnTo>
                    <a:pt x="825" y="331"/>
                  </a:lnTo>
                  <a:lnTo>
                    <a:pt x="826" y="335"/>
                  </a:lnTo>
                  <a:lnTo>
                    <a:pt x="826" y="338"/>
                  </a:lnTo>
                  <a:lnTo>
                    <a:pt x="826" y="339"/>
                  </a:lnTo>
                  <a:lnTo>
                    <a:pt x="826" y="340"/>
                  </a:lnTo>
                  <a:lnTo>
                    <a:pt x="826" y="341"/>
                  </a:lnTo>
                  <a:lnTo>
                    <a:pt x="826" y="344"/>
                  </a:lnTo>
                  <a:lnTo>
                    <a:pt x="826" y="346"/>
                  </a:lnTo>
                  <a:lnTo>
                    <a:pt x="826" y="347"/>
                  </a:lnTo>
                  <a:lnTo>
                    <a:pt x="826" y="348"/>
                  </a:lnTo>
                  <a:lnTo>
                    <a:pt x="826" y="349"/>
                  </a:lnTo>
                  <a:lnTo>
                    <a:pt x="826" y="350"/>
                  </a:lnTo>
                  <a:lnTo>
                    <a:pt x="826" y="351"/>
                  </a:lnTo>
                  <a:lnTo>
                    <a:pt x="826" y="352"/>
                  </a:lnTo>
                  <a:lnTo>
                    <a:pt x="826" y="353"/>
                  </a:lnTo>
                  <a:lnTo>
                    <a:pt x="826" y="354"/>
                  </a:lnTo>
                  <a:lnTo>
                    <a:pt x="826" y="355"/>
                  </a:lnTo>
                  <a:lnTo>
                    <a:pt x="826" y="356"/>
                  </a:lnTo>
                  <a:lnTo>
                    <a:pt x="826" y="357"/>
                  </a:lnTo>
                  <a:lnTo>
                    <a:pt x="826" y="359"/>
                  </a:lnTo>
                  <a:lnTo>
                    <a:pt x="826" y="361"/>
                  </a:lnTo>
                  <a:lnTo>
                    <a:pt x="826" y="362"/>
                  </a:lnTo>
                  <a:lnTo>
                    <a:pt x="826" y="364"/>
                  </a:lnTo>
                  <a:lnTo>
                    <a:pt x="826" y="366"/>
                  </a:lnTo>
                  <a:lnTo>
                    <a:pt x="828" y="373"/>
                  </a:lnTo>
                  <a:lnTo>
                    <a:pt x="828" y="374"/>
                  </a:lnTo>
                  <a:lnTo>
                    <a:pt x="828" y="375"/>
                  </a:lnTo>
                  <a:lnTo>
                    <a:pt x="828" y="376"/>
                  </a:lnTo>
                  <a:lnTo>
                    <a:pt x="828" y="377"/>
                  </a:lnTo>
                  <a:lnTo>
                    <a:pt x="828" y="378"/>
                  </a:lnTo>
                  <a:lnTo>
                    <a:pt x="828" y="379"/>
                  </a:lnTo>
                  <a:lnTo>
                    <a:pt x="828" y="380"/>
                  </a:lnTo>
                  <a:lnTo>
                    <a:pt x="828" y="383"/>
                  </a:lnTo>
                  <a:lnTo>
                    <a:pt x="828" y="391"/>
                  </a:lnTo>
                  <a:lnTo>
                    <a:pt x="828" y="396"/>
                  </a:lnTo>
                  <a:lnTo>
                    <a:pt x="828" y="397"/>
                  </a:lnTo>
                  <a:lnTo>
                    <a:pt x="828" y="398"/>
                  </a:lnTo>
                  <a:lnTo>
                    <a:pt x="828" y="399"/>
                  </a:lnTo>
                  <a:lnTo>
                    <a:pt x="828" y="400"/>
                  </a:lnTo>
                  <a:lnTo>
                    <a:pt x="828" y="401"/>
                  </a:lnTo>
                  <a:lnTo>
                    <a:pt x="828" y="403"/>
                  </a:lnTo>
                  <a:lnTo>
                    <a:pt x="828" y="404"/>
                  </a:lnTo>
                  <a:lnTo>
                    <a:pt x="828" y="406"/>
                  </a:lnTo>
                  <a:lnTo>
                    <a:pt x="828" y="407"/>
                  </a:lnTo>
                  <a:lnTo>
                    <a:pt x="829" y="412"/>
                  </a:lnTo>
                  <a:lnTo>
                    <a:pt x="829" y="413"/>
                  </a:lnTo>
                  <a:lnTo>
                    <a:pt x="829" y="415"/>
                  </a:lnTo>
                  <a:lnTo>
                    <a:pt x="829" y="416"/>
                  </a:lnTo>
                  <a:lnTo>
                    <a:pt x="829" y="418"/>
                  </a:lnTo>
                  <a:lnTo>
                    <a:pt x="829" y="419"/>
                  </a:lnTo>
                  <a:lnTo>
                    <a:pt x="829" y="420"/>
                  </a:lnTo>
                  <a:lnTo>
                    <a:pt x="829" y="421"/>
                  </a:lnTo>
                  <a:lnTo>
                    <a:pt x="829" y="422"/>
                  </a:lnTo>
                  <a:lnTo>
                    <a:pt x="829" y="423"/>
                  </a:lnTo>
                  <a:lnTo>
                    <a:pt x="829" y="424"/>
                  </a:lnTo>
                  <a:lnTo>
                    <a:pt x="829" y="425"/>
                  </a:lnTo>
                  <a:lnTo>
                    <a:pt x="829" y="426"/>
                  </a:lnTo>
                  <a:lnTo>
                    <a:pt x="829" y="427"/>
                  </a:lnTo>
                  <a:lnTo>
                    <a:pt x="829" y="428"/>
                  </a:lnTo>
                  <a:lnTo>
                    <a:pt x="829" y="429"/>
                  </a:lnTo>
                  <a:lnTo>
                    <a:pt x="829" y="430"/>
                  </a:lnTo>
                  <a:lnTo>
                    <a:pt x="829" y="431"/>
                  </a:lnTo>
                  <a:lnTo>
                    <a:pt x="829" y="433"/>
                  </a:lnTo>
                  <a:lnTo>
                    <a:pt x="829" y="434"/>
                  </a:lnTo>
                  <a:lnTo>
                    <a:pt x="829" y="435"/>
                  </a:lnTo>
                  <a:lnTo>
                    <a:pt x="829" y="436"/>
                  </a:lnTo>
                  <a:lnTo>
                    <a:pt x="829" y="437"/>
                  </a:lnTo>
                  <a:lnTo>
                    <a:pt x="829" y="438"/>
                  </a:lnTo>
                  <a:lnTo>
                    <a:pt x="829" y="439"/>
                  </a:lnTo>
                  <a:lnTo>
                    <a:pt x="829" y="440"/>
                  </a:lnTo>
                  <a:lnTo>
                    <a:pt x="829" y="441"/>
                  </a:lnTo>
                  <a:lnTo>
                    <a:pt x="829" y="442"/>
                  </a:lnTo>
                  <a:lnTo>
                    <a:pt x="829" y="443"/>
                  </a:lnTo>
                  <a:lnTo>
                    <a:pt x="829" y="444"/>
                  </a:lnTo>
                  <a:lnTo>
                    <a:pt x="829" y="446"/>
                  </a:lnTo>
                  <a:lnTo>
                    <a:pt x="829" y="448"/>
                  </a:lnTo>
                  <a:lnTo>
                    <a:pt x="829" y="449"/>
                  </a:lnTo>
                  <a:lnTo>
                    <a:pt x="829" y="450"/>
                  </a:lnTo>
                  <a:lnTo>
                    <a:pt x="829" y="451"/>
                  </a:lnTo>
                  <a:lnTo>
                    <a:pt x="830" y="460"/>
                  </a:lnTo>
                  <a:lnTo>
                    <a:pt x="830" y="462"/>
                  </a:lnTo>
                  <a:lnTo>
                    <a:pt x="830" y="463"/>
                  </a:lnTo>
                  <a:lnTo>
                    <a:pt x="830" y="464"/>
                  </a:lnTo>
                  <a:lnTo>
                    <a:pt x="830" y="465"/>
                  </a:lnTo>
                  <a:lnTo>
                    <a:pt x="830" y="471"/>
                  </a:lnTo>
                  <a:lnTo>
                    <a:pt x="830" y="478"/>
                  </a:lnTo>
                  <a:lnTo>
                    <a:pt x="830" y="481"/>
                  </a:lnTo>
                  <a:lnTo>
                    <a:pt x="831" y="501"/>
                  </a:lnTo>
                  <a:lnTo>
                    <a:pt x="831" y="506"/>
                  </a:lnTo>
                  <a:lnTo>
                    <a:pt x="831" y="507"/>
                  </a:lnTo>
                  <a:lnTo>
                    <a:pt x="831" y="508"/>
                  </a:lnTo>
                  <a:lnTo>
                    <a:pt x="831" y="509"/>
                  </a:lnTo>
                  <a:lnTo>
                    <a:pt x="831" y="510"/>
                  </a:lnTo>
                  <a:lnTo>
                    <a:pt x="831" y="511"/>
                  </a:lnTo>
                  <a:lnTo>
                    <a:pt x="831" y="512"/>
                  </a:lnTo>
                  <a:lnTo>
                    <a:pt x="831" y="513"/>
                  </a:lnTo>
                  <a:lnTo>
                    <a:pt x="831" y="522"/>
                  </a:lnTo>
                  <a:lnTo>
                    <a:pt x="831" y="524"/>
                  </a:lnTo>
                  <a:lnTo>
                    <a:pt x="831" y="525"/>
                  </a:lnTo>
                  <a:lnTo>
                    <a:pt x="831" y="526"/>
                  </a:lnTo>
                  <a:lnTo>
                    <a:pt x="831" y="527"/>
                  </a:lnTo>
                  <a:lnTo>
                    <a:pt x="831" y="528"/>
                  </a:lnTo>
                  <a:lnTo>
                    <a:pt x="831" y="529"/>
                  </a:lnTo>
                  <a:lnTo>
                    <a:pt x="831" y="532"/>
                  </a:lnTo>
                  <a:lnTo>
                    <a:pt x="831" y="533"/>
                  </a:lnTo>
                  <a:lnTo>
                    <a:pt x="831" y="534"/>
                  </a:lnTo>
                  <a:lnTo>
                    <a:pt x="831" y="535"/>
                  </a:lnTo>
                  <a:lnTo>
                    <a:pt x="831" y="536"/>
                  </a:lnTo>
                  <a:lnTo>
                    <a:pt x="831" y="537"/>
                  </a:lnTo>
                  <a:lnTo>
                    <a:pt x="831" y="538"/>
                  </a:lnTo>
                  <a:lnTo>
                    <a:pt x="831" y="539"/>
                  </a:lnTo>
                  <a:lnTo>
                    <a:pt x="831" y="540"/>
                  </a:lnTo>
                  <a:lnTo>
                    <a:pt x="831" y="541"/>
                  </a:lnTo>
                  <a:lnTo>
                    <a:pt x="831" y="542"/>
                  </a:lnTo>
                  <a:lnTo>
                    <a:pt x="832" y="546"/>
                  </a:lnTo>
                  <a:lnTo>
                    <a:pt x="832" y="550"/>
                  </a:lnTo>
                  <a:lnTo>
                    <a:pt x="832" y="551"/>
                  </a:lnTo>
                  <a:lnTo>
                    <a:pt x="832" y="552"/>
                  </a:lnTo>
                  <a:lnTo>
                    <a:pt x="832" y="554"/>
                  </a:lnTo>
                  <a:lnTo>
                    <a:pt x="832" y="555"/>
                  </a:lnTo>
                  <a:lnTo>
                    <a:pt x="832" y="556"/>
                  </a:lnTo>
                  <a:lnTo>
                    <a:pt x="832" y="557"/>
                  </a:lnTo>
                  <a:lnTo>
                    <a:pt x="832" y="559"/>
                  </a:lnTo>
                  <a:lnTo>
                    <a:pt x="832" y="560"/>
                  </a:lnTo>
                  <a:lnTo>
                    <a:pt x="832" y="562"/>
                  </a:lnTo>
                  <a:lnTo>
                    <a:pt x="832" y="565"/>
                  </a:lnTo>
                  <a:lnTo>
                    <a:pt x="832" y="566"/>
                  </a:lnTo>
                  <a:lnTo>
                    <a:pt x="832" y="568"/>
                  </a:lnTo>
                  <a:lnTo>
                    <a:pt x="832" y="569"/>
                  </a:lnTo>
                  <a:lnTo>
                    <a:pt x="832" y="570"/>
                  </a:lnTo>
                  <a:lnTo>
                    <a:pt x="832" y="571"/>
                  </a:lnTo>
                  <a:lnTo>
                    <a:pt x="832" y="574"/>
                  </a:lnTo>
                  <a:lnTo>
                    <a:pt x="832" y="575"/>
                  </a:lnTo>
                  <a:lnTo>
                    <a:pt x="832" y="576"/>
                  </a:lnTo>
                  <a:lnTo>
                    <a:pt x="832" y="578"/>
                  </a:lnTo>
                  <a:lnTo>
                    <a:pt x="833" y="579"/>
                  </a:lnTo>
                  <a:lnTo>
                    <a:pt x="833" y="581"/>
                  </a:lnTo>
                  <a:lnTo>
                    <a:pt x="833" y="583"/>
                  </a:lnTo>
                  <a:lnTo>
                    <a:pt x="833" y="585"/>
                  </a:lnTo>
                  <a:lnTo>
                    <a:pt x="833" y="588"/>
                  </a:lnTo>
                  <a:lnTo>
                    <a:pt x="833" y="589"/>
                  </a:lnTo>
                  <a:lnTo>
                    <a:pt x="833" y="591"/>
                  </a:lnTo>
                  <a:lnTo>
                    <a:pt x="833" y="593"/>
                  </a:lnTo>
                  <a:lnTo>
                    <a:pt x="833" y="595"/>
                  </a:lnTo>
                  <a:lnTo>
                    <a:pt x="833" y="596"/>
                  </a:lnTo>
                  <a:lnTo>
                    <a:pt x="833" y="598"/>
                  </a:lnTo>
                  <a:lnTo>
                    <a:pt x="833" y="599"/>
                  </a:lnTo>
                  <a:lnTo>
                    <a:pt x="833" y="601"/>
                  </a:lnTo>
                  <a:lnTo>
                    <a:pt x="833" y="602"/>
                  </a:lnTo>
                  <a:lnTo>
                    <a:pt x="833" y="603"/>
                  </a:lnTo>
                  <a:lnTo>
                    <a:pt x="833" y="606"/>
                  </a:lnTo>
                  <a:lnTo>
                    <a:pt x="833" y="607"/>
                  </a:lnTo>
                  <a:lnTo>
                    <a:pt x="833" y="608"/>
                  </a:lnTo>
                  <a:lnTo>
                    <a:pt x="833" y="609"/>
                  </a:lnTo>
                  <a:lnTo>
                    <a:pt x="833" y="616"/>
                  </a:lnTo>
                  <a:lnTo>
                    <a:pt x="834" y="617"/>
                  </a:lnTo>
                  <a:lnTo>
                    <a:pt x="834" y="618"/>
                  </a:lnTo>
                  <a:lnTo>
                    <a:pt x="834" y="624"/>
                  </a:lnTo>
                  <a:lnTo>
                    <a:pt x="834" y="625"/>
                  </a:lnTo>
                  <a:lnTo>
                    <a:pt x="834" y="626"/>
                  </a:lnTo>
                  <a:lnTo>
                    <a:pt x="834" y="629"/>
                  </a:lnTo>
                  <a:lnTo>
                    <a:pt x="834" y="631"/>
                  </a:lnTo>
                  <a:lnTo>
                    <a:pt x="834" y="632"/>
                  </a:lnTo>
                  <a:lnTo>
                    <a:pt x="834" y="633"/>
                  </a:lnTo>
                  <a:lnTo>
                    <a:pt x="834" y="634"/>
                  </a:lnTo>
                  <a:lnTo>
                    <a:pt x="834" y="635"/>
                  </a:lnTo>
                  <a:lnTo>
                    <a:pt x="834" y="636"/>
                  </a:lnTo>
                  <a:lnTo>
                    <a:pt x="834" y="637"/>
                  </a:lnTo>
                  <a:lnTo>
                    <a:pt x="834" y="638"/>
                  </a:lnTo>
                  <a:lnTo>
                    <a:pt x="834" y="640"/>
                  </a:lnTo>
                  <a:lnTo>
                    <a:pt x="834" y="641"/>
                  </a:lnTo>
                  <a:lnTo>
                    <a:pt x="834" y="642"/>
                  </a:lnTo>
                  <a:lnTo>
                    <a:pt x="834" y="644"/>
                  </a:lnTo>
                  <a:lnTo>
                    <a:pt x="834" y="646"/>
                  </a:lnTo>
                  <a:lnTo>
                    <a:pt x="834" y="648"/>
                  </a:lnTo>
                  <a:lnTo>
                    <a:pt x="834" y="651"/>
                  </a:lnTo>
                  <a:lnTo>
                    <a:pt x="834" y="652"/>
                  </a:lnTo>
                  <a:lnTo>
                    <a:pt x="834" y="653"/>
                  </a:lnTo>
                  <a:lnTo>
                    <a:pt x="835" y="654"/>
                  </a:lnTo>
                  <a:lnTo>
                    <a:pt x="835" y="655"/>
                  </a:lnTo>
                  <a:lnTo>
                    <a:pt x="835" y="656"/>
                  </a:lnTo>
                  <a:lnTo>
                    <a:pt x="835" y="657"/>
                  </a:lnTo>
                  <a:lnTo>
                    <a:pt x="835" y="658"/>
                  </a:lnTo>
                  <a:lnTo>
                    <a:pt x="835" y="659"/>
                  </a:lnTo>
                  <a:lnTo>
                    <a:pt x="835" y="661"/>
                  </a:lnTo>
                  <a:lnTo>
                    <a:pt x="835" y="665"/>
                  </a:lnTo>
                  <a:lnTo>
                    <a:pt x="835" y="667"/>
                  </a:lnTo>
                  <a:lnTo>
                    <a:pt x="835" y="668"/>
                  </a:lnTo>
                  <a:lnTo>
                    <a:pt x="835" y="670"/>
                  </a:lnTo>
                  <a:lnTo>
                    <a:pt x="835" y="674"/>
                  </a:lnTo>
                  <a:lnTo>
                    <a:pt x="835" y="675"/>
                  </a:lnTo>
                  <a:lnTo>
                    <a:pt x="835" y="676"/>
                  </a:lnTo>
                  <a:lnTo>
                    <a:pt x="835" y="677"/>
                  </a:lnTo>
                  <a:lnTo>
                    <a:pt x="835" y="679"/>
                  </a:lnTo>
                  <a:lnTo>
                    <a:pt x="835" y="680"/>
                  </a:lnTo>
                  <a:lnTo>
                    <a:pt x="835" y="684"/>
                  </a:lnTo>
                  <a:lnTo>
                    <a:pt x="835" y="687"/>
                  </a:lnTo>
                  <a:lnTo>
                    <a:pt x="835" y="690"/>
                  </a:lnTo>
                  <a:lnTo>
                    <a:pt x="836" y="695"/>
                  </a:lnTo>
                  <a:lnTo>
                    <a:pt x="836" y="697"/>
                  </a:lnTo>
                  <a:lnTo>
                    <a:pt x="836" y="702"/>
                  </a:lnTo>
                  <a:lnTo>
                    <a:pt x="836" y="704"/>
                  </a:lnTo>
                  <a:lnTo>
                    <a:pt x="836" y="708"/>
                  </a:lnTo>
                  <a:lnTo>
                    <a:pt x="836" y="710"/>
                  </a:lnTo>
                  <a:lnTo>
                    <a:pt x="836" y="711"/>
                  </a:lnTo>
                  <a:lnTo>
                    <a:pt x="836" y="713"/>
                  </a:lnTo>
                  <a:lnTo>
                    <a:pt x="836" y="718"/>
                  </a:lnTo>
                  <a:lnTo>
                    <a:pt x="836" y="721"/>
                  </a:lnTo>
                  <a:lnTo>
                    <a:pt x="836" y="722"/>
                  </a:lnTo>
                  <a:lnTo>
                    <a:pt x="836" y="723"/>
                  </a:lnTo>
                  <a:lnTo>
                    <a:pt x="836" y="728"/>
                  </a:lnTo>
                  <a:lnTo>
                    <a:pt x="837" y="729"/>
                  </a:lnTo>
                  <a:lnTo>
                    <a:pt x="837" y="730"/>
                  </a:lnTo>
                  <a:lnTo>
                    <a:pt x="837" y="735"/>
                  </a:lnTo>
                  <a:lnTo>
                    <a:pt x="837" y="739"/>
                  </a:lnTo>
                  <a:lnTo>
                    <a:pt x="837" y="741"/>
                  </a:lnTo>
                  <a:lnTo>
                    <a:pt x="837" y="743"/>
                  </a:lnTo>
                  <a:lnTo>
                    <a:pt x="837" y="750"/>
                  </a:lnTo>
                  <a:lnTo>
                    <a:pt x="837" y="752"/>
                  </a:lnTo>
                  <a:lnTo>
                    <a:pt x="837" y="754"/>
                  </a:lnTo>
                  <a:lnTo>
                    <a:pt x="837" y="757"/>
                  </a:lnTo>
                  <a:lnTo>
                    <a:pt x="837" y="759"/>
                  </a:lnTo>
                  <a:lnTo>
                    <a:pt x="837" y="760"/>
                  </a:lnTo>
                  <a:lnTo>
                    <a:pt x="838" y="765"/>
                  </a:lnTo>
                  <a:lnTo>
                    <a:pt x="838" y="766"/>
                  </a:lnTo>
                  <a:lnTo>
                    <a:pt x="838" y="767"/>
                  </a:lnTo>
                  <a:lnTo>
                    <a:pt x="838" y="769"/>
                  </a:lnTo>
                  <a:lnTo>
                    <a:pt x="838" y="771"/>
                  </a:lnTo>
                  <a:lnTo>
                    <a:pt x="838" y="774"/>
                  </a:lnTo>
                  <a:lnTo>
                    <a:pt x="838" y="776"/>
                  </a:lnTo>
                  <a:lnTo>
                    <a:pt x="838" y="779"/>
                  </a:lnTo>
                  <a:lnTo>
                    <a:pt x="838" y="780"/>
                  </a:lnTo>
                  <a:lnTo>
                    <a:pt x="838" y="781"/>
                  </a:lnTo>
                  <a:lnTo>
                    <a:pt x="838" y="782"/>
                  </a:lnTo>
                  <a:lnTo>
                    <a:pt x="838" y="783"/>
                  </a:lnTo>
                  <a:lnTo>
                    <a:pt x="838" y="785"/>
                  </a:lnTo>
                  <a:lnTo>
                    <a:pt x="838" y="786"/>
                  </a:lnTo>
                  <a:lnTo>
                    <a:pt x="838" y="787"/>
                  </a:lnTo>
                  <a:lnTo>
                    <a:pt x="838" y="789"/>
                  </a:lnTo>
                  <a:lnTo>
                    <a:pt x="838" y="790"/>
                  </a:lnTo>
                  <a:lnTo>
                    <a:pt x="838" y="791"/>
                  </a:lnTo>
                  <a:lnTo>
                    <a:pt x="838" y="794"/>
                  </a:lnTo>
                  <a:lnTo>
                    <a:pt x="838" y="796"/>
                  </a:lnTo>
                  <a:lnTo>
                    <a:pt x="838" y="797"/>
                  </a:lnTo>
                  <a:lnTo>
                    <a:pt x="838" y="798"/>
                  </a:lnTo>
                  <a:lnTo>
                    <a:pt x="838" y="799"/>
                  </a:lnTo>
                  <a:lnTo>
                    <a:pt x="838" y="801"/>
                  </a:lnTo>
                  <a:lnTo>
                    <a:pt x="839" y="804"/>
                  </a:lnTo>
                  <a:lnTo>
                    <a:pt x="839" y="805"/>
                  </a:lnTo>
                  <a:lnTo>
                    <a:pt x="839" y="807"/>
                  </a:lnTo>
                  <a:lnTo>
                    <a:pt x="839" y="808"/>
                  </a:lnTo>
                  <a:lnTo>
                    <a:pt x="839" y="813"/>
                  </a:lnTo>
                  <a:lnTo>
                    <a:pt x="839" y="815"/>
                  </a:lnTo>
                  <a:lnTo>
                    <a:pt x="839" y="816"/>
                  </a:lnTo>
                  <a:lnTo>
                    <a:pt x="839" y="817"/>
                  </a:lnTo>
                  <a:lnTo>
                    <a:pt x="839" y="819"/>
                  </a:lnTo>
                  <a:lnTo>
                    <a:pt x="839" y="822"/>
                  </a:lnTo>
                  <a:lnTo>
                    <a:pt x="839" y="823"/>
                  </a:lnTo>
                  <a:lnTo>
                    <a:pt x="839" y="824"/>
                  </a:lnTo>
                  <a:lnTo>
                    <a:pt x="839" y="825"/>
                  </a:lnTo>
                  <a:lnTo>
                    <a:pt x="839" y="826"/>
                  </a:lnTo>
                  <a:lnTo>
                    <a:pt x="839" y="827"/>
                  </a:lnTo>
                  <a:lnTo>
                    <a:pt x="839" y="828"/>
                  </a:lnTo>
                  <a:lnTo>
                    <a:pt x="839" y="829"/>
                  </a:lnTo>
                  <a:lnTo>
                    <a:pt x="839" y="830"/>
                  </a:lnTo>
                  <a:lnTo>
                    <a:pt x="839" y="831"/>
                  </a:lnTo>
                  <a:lnTo>
                    <a:pt x="839" y="832"/>
                  </a:lnTo>
                  <a:lnTo>
                    <a:pt x="839" y="833"/>
                  </a:lnTo>
                  <a:lnTo>
                    <a:pt x="839" y="834"/>
                  </a:lnTo>
                  <a:lnTo>
                    <a:pt x="839" y="835"/>
                  </a:lnTo>
                  <a:lnTo>
                    <a:pt x="839" y="836"/>
                  </a:lnTo>
                  <a:lnTo>
                    <a:pt x="839" y="837"/>
                  </a:lnTo>
                  <a:lnTo>
                    <a:pt x="839" y="838"/>
                  </a:lnTo>
                  <a:lnTo>
                    <a:pt x="840" y="845"/>
                  </a:lnTo>
                  <a:lnTo>
                    <a:pt x="840" y="846"/>
                  </a:lnTo>
                  <a:lnTo>
                    <a:pt x="840" y="847"/>
                  </a:lnTo>
                  <a:lnTo>
                    <a:pt x="840" y="851"/>
                  </a:lnTo>
                  <a:lnTo>
                    <a:pt x="840" y="852"/>
                  </a:lnTo>
                  <a:lnTo>
                    <a:pt x="840" y="853"/>
                  </a:lnTo>
                  <a:lnTo>
                    <a:pt x="840" y="860"/>
                  </a:lnTo>
                  <a:lnTo>
                    <a:pt x="840" y="861"/>
                  </a:lnTo>
                  <a:lnTo>
                    <a:pt x="840" y="862"/>
                  </a:lnTo>
                  <a:lnTo>
                    <a:pt x="840" y="863"/>
                  </a:lnTo>
                  <a:lnTo>
                    <a:pt x="840" y="864"/>
                  </a:lnTo>
                  <a:lnTo>
                    <a:pt x="840" y="865"/>
                  </a:lnTo>
                  <a:lnTo>
                    <a:pt x="840" y="866"/>
                  </a:lnTo>
                  <a:lnTo>
                    <a:pt x="840" y="871"/>
                  </a:lnTo>
                  <a:lnTo>
                    <a:pt x="840" y="872"/>
                  </a:lnTo>
                  <a:lnTo>
                    <a:pt x="840" y="874"/>
                  </a:lnTo>
                  <a:lnTo>
                    <a:pt x="840" y="875"/>
                  </a:lnTo>
                  <a:lnTo>
                    <a:pt x="841" y="879"/>
                  </a:lnTo>
                  <a:lnTo>
                    <a:pt x="841" y="880"/>
                  </a:lnTo>
                  <a:lnTo>
                    <a:pt x="841" y="881"/>
                  </a:lnTo>
                  <a:lnTo>
                    <a:pt x="841" y="882"/>
                  </a:lnTo>
                  <a:lnTo>
                    <a:pt x="841" y="883"/>
                  </a:lnTo>
                  <a:lnTo>
                    <a:pt x="841" y="884"/>
                  </a:lnTo>
                  <a:lnTo>
                    <a:pt x="841" y="886"/>
                  </a:lnTo>
                  <a:lnTo>
                    <a:pt x="841" y="887"/>
                  </a:lnTo>
                  <a:lnTo>
                    <a:pt x="841" y="888"/>
                  </a:lnTo>
                  <a:lnTo>
                    <a:pt x="841" y="889"/>
                  </a:lnTo>
                  <a:lnTo>
                    <a:pt x="841" y="890"/>
                  </a:lnTo>
                  <a:lnTo>
                    <a:pt x="841" y="892"/>
                  </a:lnTo>
                  <a:lnTo>
                    <a:pt x="841" y="893"/>
                  </a:lnTo>
                  <a:lnTo>
                    <a:pt x="841" y="894"/>
                  </a:lnTo>
                  <a:lnTo>
                    <a:pt x="841" y="895"/>
                  </a:lnTo>
                  <a:lnTo>
                    <a:pt x="841" y="896"/>
                  </a:lnTo>
                  <a:lnTo>
                    <a:pt x="841" y="898"/>
                  </a:lnTo>
                  <a:lnTo>
                    <a:pt x="841" y="899"/>
                  </a:lnTo>
                  <a:lnTo>
                    <a:pt x="841" y="902"/>
                  </a:lnTo>
                  <a:lnTo>
                    <a:pt x="841" y="905"/>
                  </a:lnTo>
                  <a:lnTo>
                    <a:pt x="841" y="906"/>
                  </a:lnTo>
                  <a:lnTo>
                    <a:pt x="841" y="908"/>
                  </a:lnTo>
                  <a:lnTo>
                    <a:pt x="841" y="910"/>
                  </a:lnTo>
                  <a:lnTo>
                    <a:pt x="841" y="911"/>
                  </a:lnTo>
                  <a:lnTo>
                    <a:pt x="841" y="912"/>
                  </a:lnTo>
                  <a:lnTo>
                    <a:pt x="841" y="913"/>
                  </a:lnTo>
                  <a:lnTo>
                    <a:pt x="841" y="914"/>
                  </a:lnTo>
                  <a:lnTo>
                    <a:pt x="841" y="915"/>
                  </a:lnTo>
                  <a:lnTo>
                    <a:pt x="841" y="916"/>
                  </a:lnTo>
                  <a:lnTo>
                    <a:pt x="842" y="917"/>
                  </a:lnTo>
                  <a:lnTo>
                    <a:pt x="842" y="918"/>
                  </a:lnTo>
                  <a:lnTo>
                    <a:pt x="842" y="919"/>
                  </a:lnTo>
                  <a:lnTo>
                    <a:pt x="842" y="920"/>
                  </a:lnTo>
                  <a:lnTo>
                    <a:pt x="842" y="922"/>
                  </a:lnTo>
                  <a:lnTo>
                    <a:pt x="842" y="924"/>
                  </a:lnTo>
                  <a:lnTo>
                    <a:pt x="842" y="926"/>
                  </a:lnTo>
                  <a:lnTo>
                    <a:pt x="842" y="927"/>
                  </a:lnTo>
                  <a:lnTo>
                    <a:pt x="842" y="929"/>
                  </a:lnTo>
                  <a:lnTo>
                    <a:pt x="842" y="930"/>
                  </a:lnTo>
                  <a:lnTo>
                    <a:pt x="842" y="931"/>
                  </a:lnTo>
                  <a:lnTo>
                    <a:pt x="842" y="932"/>
                  </a:lnTo>
                  <a:lnTo>
                    <a:pt x="842" y="933"/>
                  </a:lnTo>
                  <a:lnTo>
                    <a:pt x="842" y="934"/>
                  </a:lnTo>
                  <a:lnTo>
                    <a:pt x="842" y="935"/>
                  </a:lnTo>
                  <a:lnTo>
                    <a:pt x="842" y="936"/>
                  </a:lnTo>
                  <a:lnTo>
                    <a:pt x="842" y="937"/>
                  </a:lnTo>
                  <a:lnTo>
                    <a:pt x="842" y="939"/>
                  </a:lnTo>
                  <a:lnTo>
                    <a:pt x="842" y="940"/>
                  </a:lnTo>
                  <a:lnTo>
                    <a:pt x="842" y="941"/>
                  </a:lnTo>
                  <a:lnTo>
                    <a:pt x="842" y="944"/>
                  </a:lnTo>
                  <a:lnTo>
                    <a:pt x="842" y="945"/>
                  </a:lnTo>
                  <a:lnTo>
                    <a:pt x="842" y="946"/>
                  </a:lnTo>
                  <a:lnTo>
                    <a:pt x="842" y="947"/>
                  </a:lnTo>
                  <a:lnTo>
                    <a:pt x="842" y="948"/>
                  </a:lnTo>
                  <a:lnTo>
                    <a:pt x="842" y="949"/>
                  </a:lnTo>
                  <a:lnTo>
                    <a:pt x="842" y="950"/>
                  </a:lnTo>
                  <a:lnTo>
                    <a:pt x="842" y="951"/>
                  </a:lnTo>
                  <a:lnTo>
                    <a:pt x="842" y="954"/>
                  </a:lnTo>
                  <a:lnTo>
                    <a:pt x="842" y="955"/>
                  </a:lnTo>
                  <a:lnTo>
                    <a:pt x="843" y="955"/>
                  </a:lnTo>
                  <a:lnTo>
                    <a:pt x="843" y="956"/>
                  </a:lnTo>
                  <a:lnTo>
                    <a:pt x="843" y="959"/>
                  </a:lnTo>
                  <a:lnTo>
                    <a:pt x="843" y="960"/>
                  </a:lnTo>
                  <a:lnTo>
                    <a:pt x="843" y="961"/>
                  </a:lnTo>
                  <a:lnTo>
                    <a:pt x="843" y="962"/>
                  </a:lnTo>
                  <a:lnTo>
                    <a:pt x="843" y="963"/>
                  </a:lnTo>
                  <a:lnTo>
                    <a:pt x="843" y="964"/>
                  </a:lnTo>
                  <a:lnTo>
                    <a:pt x="843" y="965"/>
                  </a:lnTo>
                  <a:lnTo>
                    <a:pt x="843" y="966"/>
                  </a:lnTo>
                  <a:lnTo>
                    <a:pt x="843" y="967"/>
                  </a:lnTo>
                  <a:lnTo>
                    <a:pt x="843" y="968"/>
                  </a:lnTo>
                  <a:lnTo>
                    <a:pt x="843" y="969"/>
                  </a:lnTo>
                  <a:lnTo>
                    <a:pt x="843" y="970"/>
                  </a:lnTo>
                  <a:lnTo>
                    <a:pt x="843" y="972"/>
                  </a:lnTo>
                  <a:lnTo>
                    <a:pt x="843" y="973"/>
                  </a:lnTo>
                  <a:lnTo>
                    <a:pt x="843" y="974"/>
                  </a:lnTo>
                  <a:lnTo>
                    <a:pt x="843" y="975"/>
                  </a:lnTo>
                  <a:lnTo>
                    <a:pt x="843" y="979"/>
                  </a:lnTo>
                  <a:lnTo>
                    <a:pt x="843" y="984"/>
                  </a:lnTo>
                  <a:lnTo>
                    <a:pt x="843" y="985"/>
                  </a:lnTo>
                  <a:lnTo>
                    <a:pt x="843" y="988"/>
                  </a:lnTo>
                  <a:lnTo>
                    <a:pt x="843" y="991"/>
                  </a:lnTo>
                  <a:lnTo>
                    <a:pt x="843" y="992"/>
                  </a:lnTo>
                  <a:lnTo>
                    <a:pt x="844" y="993"/>
                  </a:lnTo>
                  <a:lnTo>
                    <a:pt x="844" y="996"/>
                  </a:lnTo>
                  <a:lnTo>
                    <a:pt x="844" y="997"/>
                  </a:lnTo>
                  <a:lnTo>
                    <a:pt x="844" y="998"/>
                  </a:lnTo>
                  <a:lnTo>
                    <a:pt x="844" y="1000"/>
                  </a:lnTo>
                  <a:lnTo>
                    <a:pt x="844" y="1001"/>
                  </a:lnTo>
                  <a:lnTo>
                    <a:pt x="844" y="1003"/>
                  </a:lnTo>
                  <a:lnTo>
                    <a:pt x="844" y="1007"/>
                  </a:lnTo>
                  <a:lnTo>
                    <a:pt x="844" y="1008"/>
                  </a:lnTo>
                  <a:lnTo>
                    <a:pt x="844" y="1009"/>
                  </a:lnTo>
                  <a:lnTo>
                    <a:pt x="844" y="1011"/>
                  </a:lnTo>
                  <a:lnTo>
                    <a:pt x="844" y="1012"/>
                  </a:lnTo>
                  <a:lnTo>
                    <a:pt x="844" y="1014"/>
                  </a:lnTo>
                  <a:lnTo>
                    <a:pt x="844" y="1016"/>
                  </a:lnTo>
                  <a:lnTo>
                    <a:pt x="844" y="1019"/>
                  </a:lnTo>
                  <a:lnTo>
                    <a:pt x="844" y="1022"/>
                  </a:lnTo>
                  <a:lnTo>
                    <a:pt x="844" y="1028"/>
                  </a:lnTo>
                  <a:lnTo>
                    <a:pt x="844" y="1031"/>
                  </a:lnTo>
                  <a:lnTo>
                    <a:pt x="845" y="1034"/>
                  </a:lnTo>
                  <a:lnTo>
                    <a:pt x="845" y="1035"/>
                  </a:lnTo>
                  <a:lnTo>
                    <a:pt x="845" y="1037"/>
                  </a:lnTo>
                  <a:lnTo>
                    <a:pt x="845" y="1039"/>
                  </a:lnTo>
                  <a:lnTo>
                    <a:pt x="845" y="1040"/>
                  </a:lnTo>
                  <a:lnTo>
                    <a:pt x="845" y="1041"/>
                  </a:lnTo>
                  <a:lnTo>
                    <a:pt x="845" y="1042"/>
                  </a:lnTo>
                  <a:lnTo>
                    <a:pt x="845" y="1045"/>
                  </a:lnTo>
                  <a:lnTo>
                    <a:pt x="845" y="1046"/>
                  </a:lnTo>
                  <a:lnTo>
                    <a:pt x="845" y="1050"/>
                  </a:lnTo>
                  <a:lnTo>
                    <a:pt x="845" y="1051"/>
                  </a:lnTo>
                  <a:lnTo>
                    <a:pt x="845" y="1052"/>
                  </a:lnTo>
                  <a:lnTo>
                    <a:pt x="845" y="1057"/>
                  </a:lnTo>
                  <a:lnTo>
                    <a:pt x="845" y="1058"/>
                  </a:lnTo>
                  <a:lnTo>
                    <a:pt x="845" y="1059"/>
                  </a:lnTo>
                  <a:lnTo>
                    <a:pt x="845" y="1060"/>
                  </a:lnTo>
                  <a:lnTo>
                    <a:pt x="845" y="1061"/>
                  </a:lnTo>
                  <a:lnTo>
                    <a:pt x="845" y="1063"/>
                  </a:lnTo>
                  <a:lnTo>
                    <a:pt x="845" y="1064"/>
                  </a:lnTo>
                  <a:lnTo>
                    <a:pt x="845" y="1065"/>
                  </a:lnTo>
                  <a:lnTo>
                    <a:pt x="845" y="1068"/>
                  </a:lnTo>
                  <a:lnTo>
                    <a:pt x="845" y="1072"/>
                  </a:lnTo>
                  <a:lnTo>
                    <a:pt x="846" y="1073"/>
                  </a:lnTo>
                  <a:lnTo>
                    <a:pt x="846" y="1075"/>
                  </a:lnTo>
                  <a:lnTo>
                    <a:pt x="846" y="1076"/>
                  </a:lnTo>
                  <a:lnTo>
                    <a:pt x="846" y="1079"/>
                  </a:lnTo>
                  <a:lnTo>
                    <a:pt x="846" y="1083"/>
                  </a:lnTo>
                  <a:lnTo>
                    <a:pt x="846" y="1084"/>
                  </a:lnTo>
                  <a:lnTo>
                    <a:pt x="846" y="1086"/>
                  </a:lnTo>
                  <a:lnTo>
                    <a:pt x="846" y="1087"/>
                  </a:lnTo>
                  <a:lnTo>
                    <a:pt x="846" y="1090"/>
                  </a:lnTo>
                  <a:lnTo>
                    <a:pt x="846" y="1092"/>
                  </a:lnTo>
                  <a:lnTo>
                    <a:pt x="846" y="1093"/>
                  </a:lnTo>
                  <a:lnTo>
                    <a:pt x="846" y="1095"/>
                  </a:lnTo>
                  <a:lnTo>
                    <a:pt x="846" y="1096"/>
                  </a:lnTo>
                  <a:lnTo>
                    <a:pt x="846" y="1097"/>
                  </a:lnTo>
                  <a:lnTo>
                    <a:pt x="847" y="1109"/>
                  </a:lnTo>
                  <a:lnTo>
                    <a:pt x="847" y="1110"/>
                  </a:lnTo>
                  <a:lnTo>
                    <a:pt x="847" y="1113"/>
                  </a:lnTo>
                  <a:lnTo>
                    <a:pt x="847" y="1114"/>
                  </a:lnTo>
                  <a:lnTo>
                    <a:pt x="847" y="1117"/>
                  </a:lnTo>
                  <a:lnTo>
                    <a:pt x="847" y="1119"/>
                  </a:lnTo>
                  <a:lnTo>
                    <a:pt x="847" y="1120"/>
                  </a:lnTo>
                  <a:lnTo>
                    <a:pt x="847" y="1122"/>
                  </a:lnTo>
                  <a:lnTo>
                    <a:pt x="847" y="1126"/>
                  </a:lnTo>
                  <a:lnTo>
                    <a:pt x="847" y="1128"/>
                  </a:lnTo>
                  <a:lnTo>
                    <a:pt x="847" y="1129"/>
                  </a:lnTo>
                  <a:lnTo>
                    <a:pt x="847" y="1130"/>
                  </a:lnTo>
                  <a:lnTo>
                    <a:pt x="847" y="1131"/>
                  </a:lnTo>
                  <a:lnTo>
                    <a:pt x="847" y="1132"/>
                  </a:lnTo>
                  <a:lnTo>
                    <a:pt x="847" y="1133"/>
                  </a:lnTo>
                  <a:lnTo>
                    <a:pt x="847" y="1134"/>
                  </a:lnTo>
                  <a:lnTo>
                    <a:pt x="847" y="1136"/>
                  </a:lnTo>
                  <a:lnTo>
                    <a:pt x="847" y="1137"/>
                  </a:lnTo>
                  <a:lnTo>
                    <a:pt x="847" y="1139"/>
                  </a:lnTo>
                  <a:lnTo>
                    <a:pt x="847" y="1141"/>
                  </a:lnTo>
                  <a:lnTo>
                    <a:pt x="847" y="1142"/>
                  </a:lnTo>
                  <a:lnTo>
                    <a:pt x="847" y="1143"/>
                  </a:lnTo>
                  <a:lnTo>
                    <a:pt x="847" y="1145"/>
                  </a:lnTo>
                  <a:lnTo>
                    <a:pt x="847" y="1146"/>
                  </a:lnTo>
                  <a:lnTo>
                    <a:pt x="848" y="1147"/>
                  </a:lnTo>
                  <a:lnTo>
                    <a:pt x="848" y="1148"/>
                  </a:lnTo>
                  <a:lnTo>
                    <a:pt x="848" y="1149"/>
                  </a:lnTo>
                  <a:lnTo>
                    <a:pt x="848" y="1150"/>
                  </a:lnTo>
                  <a:lnTo>
                    <a:pt x="848" y="1153"/>
                  </a:lnTo>
                  <a:lnTo>
                    <a:pt x="848" y="1155"/>
                  </a:lnTo>
                  <a:lnTo>
                    <a:pt x="848" y="1156"/>
                  </a:lnTo>
                  <a:lnTo>
                    <a:pt x="848" y="1157"/>
                  </a:lnTo>
                  <a:lnTo>
                    <a:pt x="848" y="1160"/>
                  </a:lnTo>
                  <a:lnTo>
                    <a:pt x="848" y="1163"/>
                  </a:lnTo>
                  <a:lnTo>
                    <a:pt x="848" y="1164"/>
                  </a:lnTo>
                  <a:lnTo>
                    <a:pt x="848" y="1166"/>
                  </a:lnTo>
                  <a:lnTo>
                    <a:pt x="848" y="1167"/>
                  </a:lnTo>
                  <a:lnTo>
                    <a:pt x="848" y="1168"/>
                  </a:lnTo>
                  <a:lnTo>
                    <a:pt x="848" y="1170"/>
                  </a:lnTo>
                  <a:lnTo>
                    <a:pt x="848" y="1171"/>
                  </a:lnTo>
                  <a:lnTo>
                    <a:pt x="848" y="1172"/>
                  </a:lnTo>
                  <a:lnTo>
                    <a:pt x="848" y="1173"/>
                  </a:lnTo>
                  <a:lnTo>
                    <a:pt x="848" y="1175"/>
                  </a:lnTo>
                  <a:lnTo>
                    <a:pt x="848" y="1176"/>
                  </a:lnTo>
                  <a:lnTo>
                    <a:pt x="848" y="1178"/>
                  </a:lnTo>
                  <a:lnTo>
                    <a:pt x="848" y="1180"/>
                  </a:lnTo>
                  <a:lnTo>
                    <a:pt x="848" y="1181"/>
                  </a:lnTo>
                  <a:lnTo>
                    <a:pt x="848" y="1182"/>
                  </a:lnTo>
                  <a:lnTo>
                    <a:pt x="848" y="1183"/>
                  </a:lnTo>
                  <a:lnTo>
                    <a:pt x="848" y="1188"/>
                  </a:lnTo>
                  <a:lnTo>
                    <a:pt x="848" y="1189"/>
                  </a:lnTo>
                  <a:lnTo>
                    <a:pt x="849" y="1191"/>
                  </a:lnTo>
                  <a:lnTo>
                    <a:pt x="849" y="1198"/>
                  </a:lnTo>
                  <a:lnTo>
                    <a:pt x="849" y="1200"/>
                  </a:lnTo>
                  <a:lnTo>
                    <a:pt x="849" y="1202"/>
                  </a:lnTo>
                  <a:lnTo>
                    <a:pt x="849" y="1203"/>
                  </a:lnTo>
                  <a:lnTo>
                    <a:pt x="849" y="1205"/>
                  </a:lnTo>
                  <a:lnTo>
                    <a:pt x="849" y="1206"/>
                  </a:lnTo>
                  <a:lnTo>
                    <a:pt x="849" y="1208"/>
                  </a:lnTo>
                  <a:lnTo>
                    <a:pt x="849" y="1209"/>
                  </a:lnTo>
                  <a:lnTo>
                    <a:pt x="849" y="1211"/>
                  </a:lnTo>
                  <a:lnTo>
                    <a:pt x="849" y="1212"/>
                  </a:lnTo>
                  <a:lnTo>
                    <a:pt x="849" y="1213"/>
                  </a:lnTo>
                  <a:lnTo>
                    <a:pt x="849" y="1214"/>
                  </a:lnTo>
                  <a:lnTo>
                    <a:pt x="849" y="1217"/>
                  </a:lnTo>
                  <a:lnTo>
                    <a:pt x="849" y="1220"/>
                  </a:lnTo>
                  <a:lnTo>
                    <a:pt x="850" y="1224"/>
                  </a:lnTo>
                  <a:lnTo>
                    <a:pt x="850" y="1225"/>
                  </a:lnTo>
                  <a:lnTo>
                    <a:pt x="850" y="1227"/>
                  </a:lnTo>
                  <a:lnTo>
                    <a:pt x="850" y="1228"/>
                  </a:lnTo>
                  <a:lnTo>
                    <a:pt x="850" y="1229"/>
                  </a:lnTo>
                  <a:lnTo>
                    <a:pt x="850" y="1230"/>
                  </a:lnTo>
                  <a:lnTo>
                    <a:pt x="850" y="1232"/>
                  </a:lnTo>
                  <a:lnTo>
                    <a:pt x="850" y="1233"/>
                  </a:lnTo>
                  <a:lnTo>
                    <a:pt x="850" y="1234"/>
                  </a:lnTo>
                  <a:lnTo>
                    <a:pt x="850" y="1235"/>
                  </a:lnTo>
                  <a:lnTo>
                    <a:pt x="850" y="1237"/>
                  </a:lnTo>
                  <a:lnTo>
                    <a:pt x="850" y="1239"/>
                  </a:lnTo>
                  <a:lnTo>
                    <a:pt x="850" y="1240"/>
                  </a:lnTo>
                  <a:lnTo>
                    <a:pt x="850" y="1241"/>
                  </a:lnTo>
                  <a:lnTo>
                    <a:pt x="850" y="1242"/>
                  </a:lnTo>
                  <a:lnTo>
                    <a:pt x="850" y="1243"/>
                  </a:lnTo>
                  <a:lnTo>
                    <a:pt x="850" y="1244"/>
                  </a:lnTo>
                  <a:lnTo>
                    <a:pt x="850" y="1246"/>
                  </a:lnTo>
                  <a:lnTo>
                    <a:pt x="850" y="1247"/>
                  </a:lnTo>
                  <a:lnTo>
                    <a:pt x="850" y="1248"/>
                  </a:lnTo>
                  <a:lnTo>
                    <a:pt x="850" y="1249"/>
                  </a:lnTo>
                  <a:lnTo>
                    <a:pt x="850" y="1250"/>
                  </a:lnTo>
                  <a:lnTo>
                    <a:pt x="851" y="1254"/>
                  </a:lnTo>
                  <a:lnTo>
                    <a:pt x="851" y="1259"/>
                  </a:lnTo>
                  <a:lnTo>
                    <a:pt x="851" y="1260"/>
                  </a:lnTo>
                  <a:lnTo>
                    <a:pt x="851" y="1261"/>
                  </a:lnTo>
                  <a:lnTo>
                    <a:pt x="851" y="1262"/>
                  </a:lnTo>
                  <a:lnTo>
                    <a:pt x="851" y="1263"/>
                  </a:lnTo>
                  <a:lnTo>
                    <a:pt x="851" y="1265"/>
                  </a:lnTo>
                  <a:lnTo>
                    <a:pt x="851" y="1266"/>
                  </a:lnTo>
                  <a:lnTo>
                    <a:pt x="851" y="1267"/>
                  </a:lnTo>
                  <a:lnTo>
                    <a:pt x="851" y="1268"/>
                  </a:lnTo>
                  <a:lnTo>
                    <a:pt x="851" y="1269"/>
                  </a:lnTo>
                  <a:lnTo>
                    <a:pt x="851" y="1270"/>
                  </a:lnTo>
                  <a:lnTo>
                    <a:pt x="851" y="1271"/>
                  </a:lnTo>
                  <a:lnTo>
                    <a:pt x="851" y="1273"/>
                  </a:lnTo>
                  <a:lnTo>
                    <a:pt x="851" y="1275"/>
                  </a:lnTo>
                  <a:lnTo>
                    <a:pt x="851" y="1277"/>
                  </a:lnTo>
                  <a:lnTo>
                    <a:pt x="851" y="1279"/>
                  </a:lnTo>
                  <a:lnTo>
                    <a:pt x="851" y="1280"/>
                  </a:lnTo>
                  <a:lnTo>
                    <a:pt x="851" y="1281"/>
                  </a:lnTo>
                  <a:lnTo>
                    <a:pt x="851" y="1282"/>
                  </a:lnTo>
                  <a:lnTo>
                    <a:pt x="851" y="1285"/>
                  </a:lnTo>
                  <a:lnTo>
                    <a:pt x="851" y="1288"/>
                  </a:lnTo>
                  <a:lnTo>
                    <a:pt x="851" y="1289"/>
                  </a:lnTo>
                  <a:lnTo>
                    <a:pt x="851" y="1291"/>
                  </a:lnTo>
                  <a:lnTo>
                    <a:pt x="851" y="1293"/>
                  </a:lnTo>
                  <a:lnTo>
                    <a:pt x="851" y="1294"/>
                  </a:lnTo>
                  <a:lnTo>
                    <a:pt x="851" y="1295"/>
                  </a:lnTo>
                  <a:lnTo>
                    <a:pt x="852" y="1295"/>
                  </a:lnTo>
                  <a:lnTo>
                    <a:pt x="852" y="1296"/>
                  </a:lnTo>
                  <a:lnTo>
                    <a:pt x="852" y="1299"/>
                  </a:lnTo>
                  <a:lnTo>
                    <a:pt x="852" y="1300"/>
                  </a:lnTo>
                  <a:lnTo>
                    <a:pt x="852" y="1302"/>
                  </a:lnTo>
                  <a:lnTo>
                    <a:pt x="852" y="1303"/>
                  </a:lnTo>
                  <a:lnTo>
                    <a:pt x="852" y="1304"/>
                  </a:lnTo>
                  <a:lnTo>
                    <a:pt x="852" y="1305"/>
                  </a:lnTo>
                  <a:lnTo>
                    <a:pt x="852" y="1306"/>
                  </a:lnTo>
                  <a:lnTo>
                    <a:pt x="852" y="1307"/>
                  </a:lnTo>
                  <a:lnTo>
                    <a:pt x="852" y="1308"/>
                  </a:lnTo>
                  <a:lnTo>
                    <a:pt x="852" y="1309"/>
                  </a:lnTo>
                  <a:lnTo>
                    <a:pt x="852" y="1310"/>
                  </a:lnTo>
                  <a:lnTo>
                    <a:pt x="852" y="1311"/>
                  </a:lnTo>
                  <a:lnTo>
                    <a:pt x="852" y="1313"/>
                  </a:lnTo>
                  <a:lnTo>
                    <a:pt x="852" y="1314"/>
                  </a:lnTo>
                  <a:lnTo>
                    <a:pt x="852" y="1315"/>
                  </a:lnTo>
                  <a:lnTo>
                    <a:pt x="852" y="1317"/>
                  </a:lnTo>
                  <a:lnTo>
                    <a:pt x="852" y="1318"/>
                  </a:lnTo>
                  <a:lnTo>
                    <a:pt x="852" y="1319"/>
                  </a:lnTo>
                  <a:lnTo>
                    <a:pt x="852" y="1322"/>
                  </a:lnTo>
                  <a:lnTo>
                    <a:pt x="852" y="1323"/>
                  </a:lnTo>
                  <a:lnTo>
                    <a:pt x="852" y="1324"/>
                  </a:lnTo>
                  <a:lnTo>
                    <a:pt x="852" y="1325"/>
                  </a:lnTo>
                  <a:lnTo>
                    <a:pt x="852" y="1326"/>
                  </a:lnTo>
                  <a:lnTo>
                    <a:pt x="852" y="1327"/>
                  </a:lnTo>
                  <a:lnTo>
                    <a:pt x="852" y="1328"/>
                  </a:lnTo>
                  <a:lnTo>
                    <a:pt x="852" y="1329"/>
                  </a:lnTo>
                  <a:lnTo>
                    <a:pt x="852" y="1330"/>
                  </a:lnTo>
                  <a:lnTo>
                    <a:pt x="852" y="1331"/>
                  </a:lnTo>
                  <a:lnTo>
                    <a:pt x="852" y="1332"/>
                  </a:lnTo>
                  <a:lnTo>
                    <a:pt x="852" y="1333"/>
                  </a:lnTo>
                  <a:lnTo>
                    <a:pt x="852" y="1334"/>
                  </a:lnTo>
                  <a:lnTo>
                    <a:pt x="853" y="1335"/>
                  </a:lnTo>
                  <a:lnTo>
                    <a:pt x="853" y="1336"/>
                  </a:lnTo>
                  <a:lnTo>
                    <a:pt x="853" y="1337"/>
                  </a:lnTo>
                  <a:lnTo>
                    <a:pt x="853" y="1338"/>
                  </a:lnTo>
                  <a:lnTo>
                    <a:pt x="853" y="1339"/>
                  </a:lnTo>
                  <a:lnTo>
                    <a:pt x="853" y="1340"/>
                  </a:lnTo>
                  <a:lnTo>
                    <a:pt x="853" y="1341"/>
                  </a:lnTo>
                  <a:lnTo>
                    <a:pt x="853" y="1342"/>
                  </a:lnTo>
                  <a:lnTo>
                    <a:pt x="853" y="1343"/>
                  </a:lnTo>
                  <a:lnTo>
                    <a:pt x="853" y="1344"/>
                  </a:lnTo>
                  <a:lnTo>
                    <a:pt x="853" y="1345"/>
                  </a:lnTo>
                  <a:lnTo>
                    <a:pt x="853" y="1346"/>
                  </a:lnTo>
                  <a:lnTo>
                    <a:pt x="853" y="1347"/>
                  </a:lnTo>
                  <a:lnTo>
                    <a:pt x="853" y="1350"/>
                  </a:lnTo>
                  <a:lnTo>
                    <a:pt x="853" y="1351"/>
                  </a:lnTo>
                  <a:lnTo>
                    <a:pt x="853" y="1352"/>
                  </a:lnTo>
                  <a:lnTo>
                    <a:pt x="853" y="1353"/>
                  </a:lnTo>
                  <a:lnTo>
                    <a:pt x="853" y="1354"/>
                  </a:lnTo>
                  <a:lnTo>
                    <a:pt x="853" y="1355"/>
                  </a:lnTo>
                  <a:lnTo>
                    <a:pt x="853" y="1356"/>
                  </a:lnTo>
                  <a:lnTo>
                    <a:pt x="853" y="1357"/>
                  </a:lnTo>
                  <a:lnTo>
                    <a:pt x="853" y="1358"/>
                  </a:lnTo>
                  <a:lnTo>
                    <a:pt x="853" y="1359"/>
                  </a:lnTo>
                  <a:lnTo>
                    <a:pt x="853" y="1360"/>
                  </a:lnTo>
                  <a:lnTo>
                    <a:pt x="853" y="1363"/>
                  </a:lnTo>
                  <a:lnTo>
                    <a:pt x="853" y="1365"/>
                  </a:lnTo>
                  <a:lnTo>
                    <a:pt x="853" y="1366"/>
                  </a:lnTo>
                  <a:lnTo>
                    <a:pt x="853" y="1367"/>
                  </a:lnTo>
                  <a:lnTo>
                    <a:pt x="853" y="1368"/>
                  </a:lnTo>
                  <a:lnTo>
                    <a:pt x="853" y="1371"/>
                  </a:lnTo>
                  <a:lnTo>
                    <a:pt x="853" y="1372"/>
                  </a:lnTo>
                  <a:lnTo>
                    <a:pt x="854" y="1373"/>
                  </a:lnTo>
                  <a:lnTo>
                    <a:pt x="854" y="1378"/>
                  </a:lnTo>
                  <a:lnTo>
                    <a:pt x="854" y="1383"/>
                  </a:lnTo>
                  <a:lnTo>
                    <a:pt x="854" y="1384"/>
                  </a:lnTo>
                  <a:lnTo>
                    <a:pt x="854" y="1388"/>
                  </a:lnTo>
                  <a:lnTo>
                    <a:pt x="854" y="1391"/>
                  </a:lnTo>
                  <a:lnTo>
                    <a:pt x="854" y="1392"/>
                  </a:lnTo>
                  <a:lnTo>
                    <a:pt x="854" y="1393"/>
                  </a:lnTo>
                  <a:lnTo>
                    <a:pt x="854" y="1394"/>
                  </a:lnTo>
                  <a:lnTo>
                    <a:pt x="854" y="1395"/>
                  </a:lnTo>
                  <a:lnTo>
                    <a:pt x="854" y="1396"/>
                  </a:lnTo>
                  <a:lnTo>
                    <a:pt x="854" y="1398"/>
                  </a:lnTo>
                  <a:lnTo>
                    <a:pt x="854" y="1400"/>
                  </a:lnTo>
                  <a:lnTo>
                    <a:pt x="854" y="1402"/>
                  </a:lnTo>
                  <a:lnTo>
                    <a:pt x="856" y="1406"/>
                  </a:lnTo>
                  <a:lnTo>
                    <a:pt x="856" y="1407"/>
                  </a:lnTo>
                  <a:lnTo>
                    <a:pt x="856" y="1408"/>
                  </a:lnTo>
                  <a:lnTo>
                    <a:pt x="856" y="1409"/>
                  </a:lnTo>
                  <a:lnTo>
                    <a:pt x="856" y="1410"/>
                  </a:lnTo>
                  <a:lnTo>
                    <a:pt x="856" y="1411"/>
                  </a:lnTo>
                  <a:lnTo>
                    <a:pt x="856" y="1412"/>
                  </a:lnTo>
                  <a:lnTo>
                    <a:pt x="856" y="1413"/>
                  </a:lnTo>
                  <a:lnTo>
                    <a:pt x="856" y="1414"/>
                  </a:lnTo>
                  <a:lnTo>
                    <a:pt x="856" y="1415"/>
                  </a:lnTo>
                  <a:lnTo>
                    <a:pt x="856" y="1416"/>
                  </a:lnTo>
                  <a:lnTo>
                    <a:pt x="856" y="1417"/>
                  </a:lnTo>
                  <a:lnTo>
                    <a:pt x="856" y="1418"/>
                  </a:lnTo>
                  <a:lnTo>
                    <a:pt x="856" y="1419"/>
                  </a:lnTo>
                  <a:lnTo>
                    <a:pt x="856" y="1420"/>
                  </a:lnTo>
                  <a:lnTo>
                    <a:pt x="856" y="1421"/>
                  </a:lnTo>
                  <a:lnTo>
                    <a:pt x="856" y="1422"/>
                  </a:lnTo>
                  <a:lnTo>
                    <a:pt x="856" y="1423"/>
                  </a:lnTo>
                  <a:lnTo>
                    <a:pt x="856" y="1424"/>
                  </a:lnTo>
                  <a:lnTo>
                    <a:pt x="856" y="1425"/>
                  </a:lnTo>
                  <a:lnTo>
                    <a:pt x="856" y="1426"/>
                  </a:lnTo>
                  <a:lnTo>
                    <a:pt x="856" y="1427"/>
                  </a:lnTo>
                  <a:lnTo>
                    <a:pt x="856" y="1428"/>
                  </a:lnTo>
                  <a:lnTo>
                    <a:pt x="856" y="1429"/>
                  </a:lnTo>
                  <a:lnTo>
                    <a:pt x="856" y="1430"/>
                  </a:lnTo>
                  <a:lnTo>
                    <a:pt x="856" y="1431"/>
                  </a:lnTo>
                  <a:lnTo>
                    <a:pt x="856" y="1432"/>
                  </a:lnTo>
                  <a:lnTo>
                    <a:pt x="856" y="1434"/>
                  </a:lnTo>
                  <a:lnTo>
                    <a:pt x="856" y="1435"/>
                  </a:lnTo>
                  <a:lnTo>
                    <a:pt x="856" y="1436"/>
                  </a:lnTo>
                  <a:lnTo>
                    <a:pt x="856" y="1437"/>
                  </a:lnTo>
                  <a:lnTo>
                    <a:pt x="856" y="1438"/>
                  </a:lnTo>
                  <a:lnTo>
                    <a:pt x="856" y="1439"/>
                  </a:lnTo>
                  <a:lnTo>
                    <a:pt x="856" y="1440"/>
                  </a:lnTo>
                  <a:lnTo>
                    <a:pt x="856" y="1441"/>
                  </a:lnTo>
                  <a:lnTo>
                    <a:pt x="856" y="1442"/>
                  </a:lnTo>
                  <a:lnTo>
                    <a:pt x="856" y="1443"/>
                  </a:lnTo>
                  <a:lnTo>
                    <a:pt x="856" y="1444"/>
                  </a:lnTo>
                  <a:lnTo>
                    <a:pt x="856" y="1445"/>
                  </a:lnTo>
                  <a:lnTo>
                    <a:pt x="856" y="1446"/>
                  </a:lnTo>
                  <a:lnTo>
                    <a:pt x="856" y="1447"/>
                  </a:lnTo>
                  <a:lnTo>
                    <a:pt x="856" y="1448"/>
                  </a:lnTo>
                  <a:lnTo>
                    <a:pt x="856" y="1449"/>
                  </a:lnTo>
                  <a:lnTo>
                    <a:pt x="856" y="1450"/>
                  </a:lnTo>
                  <a:lnTo>
                    <a:pt x="856" y="1451"/>
                  </a:lnTo>
                  <a:lnTo>
                    <a:pt x="856" y="1452"/>
                  </a:lnTo>
                  <a:lnTo>
                    <a:pt x="856" y="1453"/>
                  </a:lnTo>
                  <a:lnTo>
                    <a:pt x="856" y="1454"/>
                  </a:lnTo>
                  <a:lnTo>
                    <a:pt x="856" y="1455"/>
                  </a:lnTo>
                  <a:lnTo>
                    <a:pt x="856" y="1456"/>
                  </a:lnTo>
                  <a:lnTo>
                    <a:pt x="856" y="1457"/>
                  </a:lnTo>
                  <a:lnTo>
                    <a:pt x="856" y="1459"/>
                  </a:lnTo>
                  <a:lnTo>
                    <a:pt x="857" y="1460"/>
                  </a:lnTo>
                  <a:lnTo>
                    <a:pt x="857" y="1464"/>
                  </a:lnTo>
                  <a:lnTo>
                    <a:pt x="857" y="1465"/>
                  </a:lnTo>
                  <a:lnTo>
                    <a:pt x="857" y="1466"/>
                  </a:lnTo>
                  <a:lnTo>
                    <a:pt x="857" y="1467"/>
                  </a:lnTo>
                  <a:lnTo>
                    <a:pt x="857" y="1468"/>
                  </a:lnTo>
                  <a:lnTo>
                    <a:pt x="857" y="1470"/>
                  </a:lnTo>
                  <a:lnTo>
                    <a:pt x="857" y="1472"/>
                  </a:lnTo>
                  <a:lnTo>
                    <a:pt x="857" y="1474"/>
                  </a:lnTo>
                  <a:lnTo>
                    <a:pt x="857" y="1475"/>
                  </a:lnTo>
                  <a:lnTo>
                    <a:pt x="857" y="1476"/>
                  </a:lnTo>
                  <a:lnTo>
                    <a:pt x="857" y="1477"/>
                  </a:lnTo>
                  <a:lnTo>
                    <a:pt x="857" y="1478"/>
                  </a:lnTo>
                  <a:lnTo>
                    <a:pt x="857" y="1479"/>
                  </a:lnTo>
                  <a:lnTo>
                    <a:pt x="857" y="1480"/>
                  </a:lnTo>
                  <a:lnTo>
                    <a:pt x="857" y="1481"/>
                  </a:lnTo>
                  <a:lnTo>
                    <a:pt x="857" y="1482"/>
                  </a:lnTo>
                  <a:lnTo>
                    <a:pt x="857" y="1484"/>
                  </a:lnTo>
                  <a:lnTo>
                    <a:pt x="857" y="1487"/>
                  </a:lnTo>
                  <a:lnTo>
                    <a:pt x="857" y="1491"/>
                  </a:lnTo>
                  <a:lnTo>
                    <a:pt x="857" y="1492"/>
                  </a:lnTo>
                  <a:lnTo>
                    <a:pt x="857" y="1493"/>
                  </a:lnTo>
                  <a:lnTo>
                    <a:pt x="857" y="1496"/>
                  </a:lnTo>
                  <a:lnTo>
                    <a:pt x="857" y="1498"/>
                  </a:lnTo>
                  <a:lnTo>
                    <a:pt x="857" y="1499"/>
                  </a:lnTo>
                  <a:lnTo>
                    <a:pt x="857" y="1502"/>
                  </a:lnTo>
                  <a:lnTo>
                    <a:pt x="857" y="1504"/>
                  </a:lnTo>
                  <a:lnTo>
                    <a:pt x="857" y="1505"/>
                  </a:lnTo>
                  <a:lnTo>
                    <a:pt x="858" y="1507"/>
                  </a:lnTo>
                  <a:lnTo>
                    <a:pt x="858" y="1508"/>
                  </a:lnTo>
                  <a:lnTo>
                    <a:pt x="858" y="1509"/>
                  </a:lnTo>
                  <a:lnTo>
                    <a:pt x="858" y="1511"/>
                  </a:lnTo>
                  <a:lnTo>
                    <a:pt x="858" y="1513"/>
                  </a:lnTo>
                  <a:lnTo>
                    <a:pt x="858" y="1514"/>
                  </a:lnTo>
                  <a:lnTo>
                    <a:pt x="858" y="1515"/>
                  </a:lnTo>
                  <a:lnTo>
                    <a:pt x="858" y="1516"/>
                  </a:lnTo>
                  <a:lnTo>
                    <a:pt x="858" y="1517"/>
                  </a:lnTo>
                  <a:lnTo>
                    <a:pt x="858" y="1522"/>
                  </a:lnTo>
                  <a:lnTo>
                    <a:pt x="858" y="1525"/>
                  </a:lnTo>
                  <a:lnTo>
                    <a:pt x="858" y="1527"/>
                  </a:lnTo>
                  <a:lnTo>
                    <a:pt x="858" y="1528"/>
                  </a:lnTo>
                  <a:lnTo>
                    <a:pt x="858" y="1529"/>
                  </a:lnTo>
                  <a:lnTo>
                    <a:pt x="858" y="1530"/>
                  </a:lnTo>
                  <a:lnTo>
                    <a:pt x="858" y="1531"/>
                  </a:lnTo>
                  <a:lnTo>
                    <a:pt x="858" y="1533"/>
                  </a:lnTo>
                  <a:lnTo>
                    <a:pt x="858" y="1534"/>
                  </a:lnTo>
                  <a:lnTo>
                    <a:pt x="858" y="1536"/>
                  </a:lnTo>
                  <a:lnTo>
                    <a:pt x="858" y="1537"/>
                  </a:lnTo>
                  <a:lnTo>
                    <a:pt x="858" y="1538"/>
                  </a:lnTo>
                  <a:lnTo>
                    <a:pt x="858" y="1539"/>
                  </a:lnTo>
                  <a:lnTo>
                    <a:pt x="858" y="1540"/>
                  </a:lnTo>
                  <a:lnTo>
                    <a:pt x="858" y="1541"/>
                  </a:lnTo>
                  <a:lnTo>
                    <a:pt x="859" y="1542"/>
                  </a:lnTo>
                  <a:lnTo>
                    <a:pt x="859" y="1543"/>
                  </a:lnTo>
                  <a:lnTo>
                    <a:pt x="859" y="1544"/>
                  </a:lnTo>
                  <a:lnTo>
                    <a:pt x="859" y="1545"/>
                  </a:lnTo>
                  <a:lnTo>
                    <a:pt x="859" y="1547"/>
                  </a:lnTo>
                  <a:lnTo>
                    <a:pt x="859" y="1549"/>
                  </a:lnTo>
                  <a:lnTo>
                    <a:pt x="859" y="1550"/>
                  </a:lnTo>
                  <a:lnTo>
                    <a:pt x="859" y="1552"/>
                  </a:lnTo>
                  <a:lnTo>
                    <a:pt x="859" y="1553"/>
                  </a:lnTo>
                  <a:lnTo>
                    <a:pt x="859" y="1554"/>
                  </a:lnTo>
                  <a:lnTo>
                    <a:pt x="859" y="1555"/>
                  </a:lnTo>
                  <a:lnTo>
                    <a:pt x="859" y="1556"/>
                  </a:lnTo>
                  <a:lnTo>
                    <a:pt x="859" y="1557"/>
                  </a:lnTo>
                  <a:lnTo>
                    <a:pt x="859" y="1558"/>
                  </a:lnTo>
                  <a:lnTo>
                    <a:pt x="859" y="1559"/>
                  </a:lnTo>
                  <a:lnTo>
                    <a:pt x="859" y="1560"/>
                  </a:lnTo>
                  <a:lnTo>
                    <a:pt x="859" y="1562"/>
                  </a:lnTo>
                  <a:lnTo>
                    <a:pt x="859" y="1564"/>
                  </a:lnTo>
                  <a:lnTo>
                    <a:pt x="859" y="1565"/>
                  </a:lnTo>
                  <a:lnTo>
                    <a:pt x="859" y="1566"/>
                  </a:lnTo>
                  <a:lnTo>
                    <a:pt x="859" y="1567"/>
                  </a:lnTo>
                  <a:lnTo>
                    <a:pt x="859" y="1568"/>
                  </a:lnTo>
                  <a:lnTo>
                    <a:pt x="859" y="1569"/>
                  </a:lnTo>
                  <a:lnTo>
                    <a:pt x="859" y="1570"/>
                  </a:lnTo>
                  <a:lnTo>
                    <a:pt x="859" y="1571"/>
                  </a:lnTo>
                  <a:lnTo>
                    <a:pt x="860" y="1571"/>
                  </a:lnTo>
                  <a:lnTo>
                    <a:pt x="860" y="1572"/>
                  </a:lnTo>
                  <a:lnTo>
                    <a:pt x="860" y="1573"/>
                  </a:lnTo>
                  <a:lnTo>
                    <a:pt x="860" y="1575"/>
                  </a:lnTo>
                  <a:lnTo>
                    <a:pt x="860" y="1576"/>
                  </a:lnTo>
                  <a:lnTo>
                    <a:pt x="860" y="1577"/>
                  </a:lnTo>
                  <a:lnTo>
                    <a:pt x="860" y="1578"/>
                  </a:lnTo>
                  <a:lnTo>
                    <a:pt x="860" y="1579"/>
                  </a:lnTo>
                  <a:lnTo>
                    <a:pt x="860" y="1580"/>
                  </a:lnTo>
                  <a:lnTo>
                    <a:pt x="860" y="1581"/>
                  </a:lnTo>
                  <a:lnTo>
                    <a:pt x="860" y="1582"/>
                  </a:lnTo>
                  <a:lnTo>
                    <a:pt x="860" y="1583"/>
                  </a:lnTo>
                  <a:lnTo>
                    <a:pt x="860" y="1584"/>
                  </a:lnTo>
                  <a:lnTo>
                    <a:pt x="860" y="1585"/>
                  </a:lnTo>
                  <a:lnTo>
                    <a:pt x="860" y="1586"/>
                  </a:lnTo>
                  <a:lnTo>
                    <a:pt x="860" y="1587"/>
                  </a:lnTo>
                  <a:lnTo>
                    <a:pt x="860" y="1588"/>
                  </a:lnTo>
                  <a:lnTo>
                    <a:pt x="860" y="1589"/>
                  </a:lnTo>
                  <a:lnTo>
                    <a:pt x="860" y="1591"/>
                  </a:lnTo>
                  <a:lnTo>
                    <a:pt x="860" y="1592"/>
                  </a:lnTo>
                  <a:lnTo>
                    <a:pt x="860" y="1593"/>
                  </a:lnTo>
                  <a:lnTo>
                    <a:pt x="860" y="1594"/>
                  </a:lnTo>
                  <a:lnTo>
                    <a:pt x="860" y="1595"/>
                  </a:lnTo>
                  <a:lnTo>
                    <a:pt x="860" y="1596"/>
                  </a:lnTo>
                  <a:lnTo>
                    <a:pt x="860" y="1597"/>
                  </a:lnTo>
                  <a:lnTo>
                    <a:pt x="860" y="1598"/>
                  </a:lnTo>
                  <a:lnTo>
                    <a:pt x="860" y="1600"/>
                  </a:lnTo>
                  <a:lnTo>
                    <a:pt x="860" y="1604"/>
                  </a:lnTo>
                  <a:lnTo>
                    <a:pt x="860" y="1605"/>
                  </a:lnTo>
                  <a:lnTo>
                    <a:pt x="861" y="1610"/>
                  </a:lnTo>
                  <a:lnTo>
                    <a:pt x="861" y="1613"/>
                  </a:lnTo>
                  <a:lnTo>
                    <a:pt x="861" y="1618"/>
                  </a:lnTo>
                  <a:lnTo>
                    <a:pt x="861" y="1619"/>
                  </a:lnTo>
                  <a:lnTo>
                    <a:pt x="861" y="1626"/>
                  </a:lnTo>
                  <a:lnTo>
                    <a:pt x="861" y="1635"/>
                  </a:lnTo>
                  <a:lnTo>
                    <a:pt x="861" y="1637"/>
                  </a:lnTo>
                  <a:lnTo>
                    <a:pt x="861" y="1639"/>
                  </a:lnTo>
                  <a:lnTo>
                    <a:pt x="861" y="1641"/>
                  </a:lnTo>
                  <a:lnTo>
                    <a:pt x="861" y="1642"/>
                  </a:lnTo>
                  <a:lnTo>
                    <a:pt x="861" y="1643"/>
                  </a:lnTo>
                  <a:lnTo>
                    <a:pt x="861" y="1645"/>
                  </a:lnTo>
                  <a:lnTo>
                    <a:pt x="862" y="1647"/>
                  </a:lnTo>
                  <a:lnTo>
                    <a:pt x="862" y="1649"/>
                  </a:lnTo>
                  <a:lnTo>
                    <a:pt x="862" y="1650"/>
                  </a:lnTo>
                  <a:lnTo>
                    <a:pt x="862" y="1651"/>
                  </a:lnTo>
                  <a:lnTo>
                    <a:pt x="862" y="1652"/>
                  </a:lnTo>
                  <a:lnTo>
                    <a:pt x="862" y="1653"/>
                  </a:lnTo>
                  <a:lnTo>
                    <a:pt x="862" y="1654"/>
                  </a:lnTo>
                  <a:lnTo>
                    <a:pt x="862" y="1655"/>
                  </a:lnTo>
                  <a:lnTo>
                    <a:pt x="862" y="1657"/>
                  </a:lnTo>
                  <a:lnTo>
                    <a:pt x="862" y="1660"/>
                  </a:lnTo>
                  <a:lnTo>
                    <a:pt x="862" y="1662"/>
                  </a:lnTo>
                  <a:lnTo>
                    <a:pt x="862" y="1664"/>
                  </a:lnTo>
                  <a:lnTo>
                    <a:pt x="862" y="1665"/>
                  </a:lnTo>
                  <a:lnTo>
                    <a:pt x="862" y="1666"/>
                  </a:lnTo>
                  <a:lnTo>
                    <a:pt x="862" y="1667"/>
                  </a:lnTo>
                  <a:lnTo>
                    <a:pt x="862" y="1668"/>
                  </a:lnTo>
                  <a:lnTo>
                    <a:pt x="862" y="1669"/>
                  </a:lnTo>
                  <a:lnTo>
                    <a:pt x="862" y="1670"/>
                  </a:lnTo>
                  <a:lnTo>
                    <a:pt x="862" y="1672"/>
                  </a:lnTo>
                  <a:lnTo>
                    <a:pt x="862" y="1673"/>
                  </a:lnTo>
                  <a:lnTo>
                    <a:pt x="863" y="1675"/>
                  </a:lnTo>
                  <a:lnTo>
                    <a:pt x="863" y="1677"/>
                  </a:lnTo>
                  <a:lnTo>
                    <a:pt x="863" y="1681"/>
                  </a:lnTo>
                  <a:lnTo>
                    <a:pt x="863" y="1685"/>
                  </a:lnTo>
                  <a:lnTo>
                    <a:pt x="863" y="1688"/>
                  </a:lnTo>
                  <a:lnTo>
                    <a:pt x="863" y="1690"/>
                  </a:lnTo>
                  <a:lnTo>
                    <a:pt x="863" y="1693"/>
                  </a:lnTo>
                  <a:lnTo>
                    <a:pt x="863" y="1697"/>
                  </a:lnTo>
                  <a:lnTo>
                    <a:pt x="863" y="1698"/>
                  </a:lnTo>
                  <a:lnTo>
                    <a:pt x="863" y="1700"/>
                  </a:lnTo>
                  <a:lnTo>
                    <a:pt x="864" y="1707"/>
                  </a:lnTo>
                  <a:lnTo>
                    <a:pt x="864" y="1709"/>
                  </a:lnTo>
                  <a:lnTo>
                    <a:pt x="864" y="1711"/>
                  </a:lnTo>
                  <a:lnTo>
                    <a:pt x="864" y="1712"/>
                  </a:lnTo>
                  <a:lnTo>
                    <a:pt x="864" y="1713"/>
                  </a:lnTo>
                  <a:lnTo>
                    <a:pt x="864" y="1714"/>
                  </a:lnTo>
                  <a:lnTo>
                    <a:pt x="864" y="1715"/>
                  </a:lnTo>
                  <a:lnTo>
                    <a:pt x="864" y="1718"/>
                  </a:lnTo>
                  <a:lnTo>
                    <a:pt x="864" y="1719"/>
                  </a:lnTo>
                  <a:lnTo>
                    <a:pt x="864" y="1720"/>
                  </a:lnTo>
                  <a:lnTo>
                    <a:pt x="864" y="1721"/>
                  </a:lnTo>
                  <a:lnTo>
                    <a:pt x="864" y="1729"/>
                  </a:lnTo>
                  <a:lnTo>
                    <a:pt x="864" y="1730"/>
                  </a:lnTo>
                  <a:lnTo>
                    <a:pt x="864" y="1733"/>
                  </a:lnTo>
                  <a:lnTo>
                    <a:pt x="864" y="1734"/>
                  </a:lnTo>
                  <a:lnTo>
                    <a:pt x="864" y="1736"/>
                  </a:lnTo>
                  <a:lnTo>
                    <a:pt x="864" y="1737"/>
                  </a:lnTo>
                  <a:lnTo>
                    <a:pt x="864" y="1738"/>
                  </a:lnTo>
                  <a:lnTo>
                    <a:pt x="864" y="1739"/>
                  </a:lnTo>
                  <a:lnTo>
                    <a:pt x="864" y="1740"/>
                  </a:lnTo>
                  <a:lnTo>
                    <a:pt x="864" y="1741"/>
                  </a:lnTo>
                  <a:lnTo>
                    <a:pt x="865" y="1749"/>
                  </a:lnTo>
                  <a:lnTo>
                    <a:pt x="865" y="1751"/>
                  </a:lnTo>
                  <a:lnTo>
                    <a:pt x="864" y="1751"/>
                  </a:lnTo>
                  <a:lnTo>
                    <a:pt x="863" y="1751"/>
                  </a:lnTo>
                  <a:lnTo>
                    <a:pt x="862" y="1751"/>
                  </a:lnTo>
                  <a:lnTo>
                    <a:pt x="861" y="1751"/>
                  </a:lnTo>
                  <a:lnTo>
                    <a:pt x="858" y="1751"/>
                  </a:lnTo>
                  <a:lnTo>
                    <a:pt x="856" y="1751"/>
                  </a:lnTo>
                  <a:lnTo>
                    <a:pt x="854" y="1751"/>
                  </a:lnTo>
                  <a:lnTo>
                    <a:pt x="853" y="1751"/>
                  </a:lnTo>
                  <a:lnTo>
                    <a:pt x="852" y="1751"/>
                  </a:lnTo>
                  <a:lnTo>
                    <a:pt x="850" y="1751"/>
                  </a:lnTo>
                  <a:lnTo>
                    <a:pt x="849" y="1751"/>
                  </a:lnTo>
                  <a:lnTo>
                    <a:pt x="848" y="1751"/>
                  </a:lnTo>
                  <a:lnTo>
                    <a:pt x="847" y="1751"/>
                  </a:lnTo>
                  <a:lnTo>
                    <a:pt x="846" y="1751"/>
                  </a:lnTo>
                  <a:lnTo>
                    <a:pt x="845" y="1751"/>
                  </a:lnTo>
                  <a:lnTo>
                    <a:pt x="844" y="1751"/>
                  </a:lnTo>
                  <a:lnTo>
                    <a:pt x="842" y="1751"/>
                  </a:lnTo>
                  <a:lnTo>
                    <a:pt x="837" y="1752"/>
                  </a:lnTo>
                  <a:lnTo>
                    <a:pt x="836" y="1752"/>
                  </a:lnTo>
                  <a:lnTo>
                    <a:pt x="835" y="1752"/>
                  </a:lnTo>
                  <a:lnTo>
                    <a:pt x="833" y="1752"/>
                  </a:lnTo>
                  <a:lnTo>
                    <a:pt x="832" y="1752"/>
                  </a:lnTo>
                  <a:lnTo>
                    <a:pt x="831" y="1752"/>
                  </a:lnTo>
                  <a:lnTo>
                    <a:pt x="830" y="1752"/>
                  </a:lnTo>
                  <a:lnTo>
                    <a:pt x="829" y="1752"/>
                  </a:lnTo>
                  <a:lnTo>
                    <a:pt x="828" y="1752"/>
                  </a:lnTo>
                  <a:lnTo>
                    <a:pt x="824" y="1752"/>
                  </a:lnTo>
                  <a:lnTo>
                    <a:pt x="823" y="1752"/>
                  </a:lnTo>
                  <a:lnTo>
                    <a:pt x="822" y="1752"/>
                  </a:lnTo>
                  <a:lnTo>
                    <a:pt x="821" y="1752"/>
                  </a:lnTo>
                  <a:lnTo>
                    <a:pt x="820" y="1752"/>
                  </a:lnTo>
                  <a:lnTo>
                    <a:pt x="819" y="1752"/>
                  </a:lnTo>
                  <a:lnTo>
                    <a:pt x="818" y="1752"/>
                  </a:lnTo>
                  <a:lnTo>
                    <a:pt x="817" y="1752"/>
                  </a:lnTo>
                  <a:lnTo>
                    <a:pt x="815" y="1752"/>
                  </a:lnTo>
                  <a:lnTo>
                    <a:pt x="814" y="1752"/>
                  </a:lnTo>
                  <a:lnTo>
                    <a:pt x="813" y="1752"/>
                  </a:lnTo>
                  <a:lnTo>
                    <a:pt x="812" y="1752"/>
                  </a:lnTo>
                  <a:lnTo>
                    <a:pt x="811" y="1752"/>
                  </a:lnTo>
                  <a:lnTo>
                    <a:pt x="807" y="1752"/>
                  </a:lnTo>
                  <a:lnTo>
                    <a:pt x="803" y="1752"/>
                  </a:lnTo>
                  <a:lnTo>
                    <a:pt x="795" y="1753"/>
                  </a:lnTo>
                  <a:lnTo>
                    <a:pt x="794" y="1753"/>
                  </a:lnTo>
                  <a:lnTo>
                    <a:pt x="793" y="1753"/>
                  </a:lnTo>
                  <a:lnTo>
                    <a:pt x="790" y="1753"/>
                  </a:lnTo>
                  <a:lnTo>
                    <a:pt x="789" y="1753"/>
                  </a:lnTo>
                  <a:lnTo>
                    <a:pt x="788" y="1753"/>
                  </a:lnTo>
                  <a:lnTo>
                    <a:pt x="787" y="1753"/>
                  </a:lnTo>
                  <a:lnTo>
                    <a:pt x="786" y="1753"/>
                  </a:lnTo>
                  <a:lnTo>
                    <a:pt x="784" y="1753"/>
                  </a:lnTo>
                  <a:lnTo>
                    <a:pt x="783" y="1753"/>
                  </a:lnTo>
                  <a:lnTo>
                    <a:pt x="782" y="1753"/>
                  </a:lnTo>
                  <a:lnTo>
                    <a:pt x="781" y="1753"/>
                  </a:lnTo>
                  <a:lnTo>
                    <a:pt x="780" y="1753"/>
                  </a:lnTo>
                  <a:lnTo>
                    <a:pt x="779" y="1753"/>
                  </a:lnTo>
                  <a:lnTo>
                    <a:pt x="778" y="1753"/>
                  </a:lnTo>
                  <a:lnTo>
                    <a:pt x="777" y="1753"/>
                  </a:lnTo>
                  <a:lnTo>
                    <a:pt x="776" y="1753"/>
                  </a:lnTo>
                  <a:lnTo>
                    <a:pt x="775" y="1753"/>
                  </a:lnTo>
                  <a:lnTo>
                    <a:pt x="773" y="1753"/>
                  </a:lnTo>
                  <a:lnTo>
                    <a:pt x="772" y="1753"/>
                  </a:lnTo>
                  <a:lnTo>
                    <a:pt x="771" y="1753"/>
                  </a:lnTo>
                  <a:lnTo>
                    <a:pt x="769" y="1753"/>
                  </a:lnTo>
                  <a:lnTo>
                    <a:pt x="766" y="1753"/>
                  </a:lnTo>
                  <a:lnTo>
                    <a:pt x="763" y="1753"/>
                  </a:lnTo>
                  <a:lnTo>
                    <a:pt x="762" y="1753"/>
                  </a:lnTo>
                  <a:lnTo>
                    <a:pt x="761" y="1753"/>
                  </a:lnTo>
                  <a:lnTo>
                    <a:pt x="760" y="1753"/>
                  </a:lnTo>
                  <a:lnTo>
                    <a:pt x="759" y="1753"/>
                  </a:lnTo>
                  <a:lnTo>
                    <a:pt x="756" y="1753"/>
                  </a:lnTo>
                  <a:lnTo>
                    <a:pt x="755" y="1753"/>
                  </a:lnTo>
                  <a:lnTo>
                    <a:pt x="743" y="1754"/>
                  </a:lnTo>
                  <a:lnTo>
                    <a:pt x="741" y="1754"/>
                  </a:lnTo>
                  <a:lnTo>
                    <a:pt x="740" y="1754"/>
                  </a:lnTo>
                  <a:lnTo>
                    <a:pt x="739" y="1754"/>
                  </a:lnTo>
                  <a:lnTo>
                    <a:pt x="738" y="1754"/>
                  </a:lnTo>
                  <a:lnTo>
                    <a:pt x="737" y="1754"/>
                  </a:lnTo>
                  <a:lnTo>
                    <a:pt x="736" y="1754"/>
                  </a:lnTo>
                  <a:lnTo>
                    <a:pt x="732" y="1754"/>
                  </a:lnTo>
                  <a:lnTo>
                    <a:pt x="730" y="1754"/>
                  </a:lnTo>
                  <a:lnTo>
                    <a:pt x="728" y="1754"/>
                  </a:lnTo>
                  <a:lnTo>
                    <a:pt x="727" y="1754"/>
                  </a:lnTo>
                  <a:lnTo>
                    <a:pt x="726" y="1754"/>
                  </a:lnTo>
                  <a:lnTo>
                    <a:pt x="725" y="1754"/>
                  </a:lnTo>
                  <a:lnTo>
                    <a:pt x="723" y="1754"/>
                  </a:lnTo>
                  <a:lnTo>
                    <a:pt x="722" y="1754"/>
                  </a:lnTo>
                  <a:lnTo>
                    <a:pt x="721" y="1754"/>
                  </a:lnTo>
                  <a:lnTo>
                    <a:pt x="719" y="1754"/>
                  </a:lnTo>
                  <a:lnTo>
                    <a:pt x="715" y="1754"/>
                  </a:lnTo>
                  <a:lnTo>
                    <a:pt x="712" y="1754"/>
                  </a:lnTo>
                  <a:lnTo>
                    <a:pt x="710" y="1754"/>
                  </a:lnTo>
                  <a:lnTo>
                    <a:pt x="706" y="1755"/>
                  </a:lnTo>
                  <a:lnTo>
                    <a:pt x="705" y="1755"/>
                  </a:lnTo>
                  <a:lnTo>
                    <a:pt x="701" y="1755"/>
                  </a:lnTo>
                  <a:lnTo>
                    <a:pt x="700" y="1755"/>
                  </a:lnTo>
                  <a:lnTo>
                    <a:pt x="699" y="1755"/>
                  </a:lnTo>
                  <a:lnTo>
                    <a:pt x="698" y="1755"/>
                  </a:lnTo>
                  <a:lnTo>
                    <a:pt x="694" y="1755"/>
                  </a:lnTo>
                  <a:lnTo>
                    <a:pt x="693" y="1755"/>
                  </a:lnTo>
                  <a:lnTo>
                    <a:pt x="690" y="1755"/>
                  </a:lnTo>
                  <a:lnTo>
                    <a:pt x="689" y="1755"/>
                  </a:lnTo>
                  <a:lnTo>
                    <a:pt x="688" y="1755"/>
                  </a:lnTo>
                  <a:lnTo>
                    <a:pt x="684" y="1755"/>
                  </a:lnTo>
                  <a:lnTo>
                    <a:pt x="683" y="1755"/>
                  </a:lnTo>
                  <a:lnTo>
                    <a:pt x="682" y="1755"/>
                  </a:lnTo>
                  <a:lnTo>
                    <a:pt x="679" y="1755"/>
                  </a:lnTo>
                  <a:lnTo>
                    <a:pt x="678" y="1755"/>
                  </a:lnTo>
                  <a:lnTo>
                    <a:pt x="674" y="1755"/>
                  </a:lnTo>
                  <a:lnTo>
                    <a:pt x="672" y="1755"/>
                  </a:lnTo>
                  <a:lnTo>
                    <a:pt x="671" y="1755"/>
                  </a:lnTo>
                  <a:lnTo>
                    <a:pt x="670" y="1755"/>
                  </a:lnTo>
                  <a:lnTo>
                    <a:pt x="670" y="1754"/>
                  </a:lnTo>
                  <a:lnTo>
                    <a:pt x="670" y="1753"/>
                  </a:lnTo>
                  <a:lnTo>
                    <a:pt x="670" y="1752"/>
                  </a:lnTo>
                  <a:lnTo>
                    <a:pt x="666" y="1752"/>
                  </a:lnTo>
                  <a:lnTo>
                    <a:pt x="665" y="1752"/>
                  </a:lnTo>
                  <a:lnTo>
                    <a:pt x="664" y="1752"/>
                  </a:lnTo>
                  <a:lnTo>
                    <a:pt x="662" y="1752"/>
                  </a:lnTo>
                  <a:lnTo>
                    <a:pt x="660" y="1752"/>
                  </a:lnTo>
                  <a:lnTo>
                    <a:pt x="659" y="1752"/>
                  </a:lnTo>
                  <a:lnTo>
                    <a:pt x="655" y="1752"/>
                  </a:lnTo>
                  <a:lnTo>
                    <a:pt x="654" y="1752"/>
                  </a:lnTo>
                  <a:lnTo>
                    <a:pt x="650" y="1752"/>
                  </a:lnTo>
                  <a:lnTo>
                    <a:pt x="648" y="1752"/>
                  </a:lnTo>
                  <a:lnTo>
                    <a:pt x="647" y="1752"/>
                  </a:lnTo>
                  <a:lnTo>
                    <a:pt x="645" y="1753"/>
                  </a:lnTo>
                  <a:lnTo>
                    <a:pt x="644" y="1753"/>
                  </a:lnTo>
                  <a:lnTo>
                    <a:pt x="641" y="1753"/>
                  </a:lnTo>
                  <a:lnTo>
                    <a:pt x="640" y="1753"/>
                  </a:lnTo>
                  <a:lnTo>
                    <a:pt x="639" y="1753"/>
                  </a:lnTo>
                  <a:lnTo>
                    <a:pt x="637" y="1753"/>
                  </a:lnTo>
                  <a:lnTo>
                    <a:pt x="635" y="1753"/>
                  </a:lnTo>
                  <a:lnTo>
                    <a:pt x="634" y="1753"/>
                  </a:lnTo>
                  <a:lnTo>
                    <a:pt x="631" y="1753"/>
                  </a:lnTo>
                  <a:lnTo>
                    <a:pt x="630" y="1753"/>
                  </a:lnTo>
                  <a:lnTo>
                    <a:pt x="628" y="1753"/>
                  </a:lnTo>
                  <a:lnTo>
                    <a:pt x="624" y="1753"/>
                  </a:lnTo>
                  <a:lnTo>
                    <a:pt x="623" y="1753"/>
                  </a:lnTo>
                  <a:lnTo>
                    <a:pt x="620" y="1753"/>
                  </a:lnTo>
                  <a:lnTo>
                    <a:pt x="617" y="1753"/>
                  </a:lnTo>
                  <a:lnTo>
                    <a:pt x="616" y="1753"/>
                  </a:lnTo>
                  <a:lnTo>
                    <a:pt x="614" y="1753"/>
                  </a:lnTo>
                  <a:lnTo>
                    <a:pt x="613" y="1753"/>
                  </a:lnTo>
                  <a:lnTo>
                    <a:pt x="612" y="1753"/>
                  </a:lnTo>
                  <a:lnTo>
                    <a:pt x="611" y="1753"/>
                  </a:lnTo>
                  <a:lnTo>
                    <a:pt x="610" y="1753"/>
                  </a:lnTo>
                  <a:lnTo>
                    <a:pt x="609" y="1753"/>
                  </a:lnTo>
                  <a:lnTo>
                    <a:pt x="606" y="1753"/>
                  </a:lnTo>
                  <a:lnTo>
                    <a:pt x="604" y="1753"/>
                  </a:lnTo>
                  <a:lnTo>
                    <a:pt x="603" y="1753"/>
                  </a:lnTo>
                  <a:lnTo>
                    <a:pt x="602" y="1753"/>
                  </a:lnTo>
                  <a:lnTo>
                    <a:pt x="598" y="1753"/>
                  </a:lnTo>
                  <a:lnTo>
                    <a:pt x="593" y="1753"/>
                  </a:lnTo>
                  <a:lnTo>
                    <a:pt x="592" y="1753"/>
                  </a:lnTo>
                  <a:lnTo>
                    <a:pt x="590" y="1754"/>
                  </a:lnTo>
                  <a:lnTo>
                    <a:pt x="587" y="1754"/>
                  </a:lnTo>
                  <a:lnTo>
                    <a:pt x="584" y="1754"/>
                  </a:lnTo>
                  <a:lnTo>
                    <a:pt x="581" y="1754"/>
                  </a:lnTo>
                  <a:lnTo>
                    <a:pt x="580" y="1754"/>
                  </a:lnTo>
                  <a:lnTo>
                    <a:pt x="579" y="1754"/>
                  </a:lnTo>
                  <a:lnTo>
                    <a:pt x="576" y="1754"/>
                  </a:lnTo>
                  <a:lnTo>
                    <a:pt x="565" y="1754"/>
                  </a:lnTo>
                  <a:lnTo>
                    <a:pt x="561" y="1754"/>
                  </a:lnTo>
                  <a:lnTo>
                    <a:pt x="558" y="1754"/>
                  </a:lnTo>
                  <a:lnTo>
                    <a:pt x="557" y="1754"/>
                  </a:lnTo>
                  <a:lnTo>
                    <a:pt x="556" y="1754"/>
                  </a:lnTo>
                  <a:lnTo>
                    <a:pt x="552" y="1754"/>
                  </a:lnTo>
                  <a:lnTo>
                    <a:pt x="551" y="1754"/>
                  </a:lnTo>
                  <a:lnTo>
                    <a:pt x="547" y="1754"/>
                  </a:lnTo>
                  <a:lnTo>
                    <a:pt x="544" y="1754"/>
                  </a:lnTo>
                  <a:lnTo>
                    <a:pt x="542" y="1754"/>
                  </a:lnTo>
                  <a:lnTo>
                    <a:pt x="540" y="1754"/>
                  </a:lnTo>
                  <a:lnTo>
                    <a:pt x="537" y="1754"/>
                  </a:lnTo>
                  <a:lnTo>
                    <a:pt x="532" y="1754"/>
                  </a:lnTo>
                  <a:lnTo>
                    <a:pt x="531" y="1754"/>
                  </a:lnTo>
                  <a:lnTo>
                    <a:pt x="527" y="1754"/>
                  </a:lnTo>
                  <a:lnTo>
                    <a:pt x="525" y="1754"/>
                  </a:lnTo>
                  <a:lnTo>
                    <a:pt x="523" y="1754"/>
                  </a:lnTo>
                  <a:lnTo>
                    <a:pt x="520" y="1754"/>
                  </a:lnTo>
                  <a:lnTo>
                    <a:pt x="517" y="1754"/>
                  </a:lnTo>
                  <a:lnTo>
                    <a:pt x="514" y="1755"/>
                  </a:lnTo>
                  <a:lnTo>
                    <a:pt x="509" y="1755"/>
                  </a:lnTo>
                  <a:lnTo>
                    <a:pt x="504" y="1755"/>
                  </a:lnTo>
                  <a:lnTo>
                    <a:pt x="500" y="1755"/>
                  </a:lnTo>
                  <a:lnTo>
                    <a:pt x="490" y="1755"/>
                  </a:lnTo>
                  <a:lnTo>
                    <a:pt x="486" y="1755"/>
                  </a:lnTo>
                  <a:lnTo>
                    <a:pt x="485" y="1755"/>
                  </a:lnTo>
                  <a:lnTo>
                    <a:pt x="484" y="1755"/>
                  </a:lnTo>
                  <a:lnTo>
                    <a:pt x="481" y="1755"/>
                  </a:lnTo>
                  <a:lnTo>
                    <a:pt x="480" y="1755"/>
                  </a:lnTo>
                  <a:lnTo>
                    <a:pt x="477" y="1755"/>
                  </a:lnTo>
                  <a:lnTo>
                    <a:pt x="476" y="1755"/>
                  </a:lnTo>
                  <a:lnTo>
                    <a:pt x="475" y="1755"/>
                  </a:lnTo>
                  <a:lnTo>
                    <a:pt x="470" y="1755"/>
                  </a:lnTo>
                  <a:lnTo>
                    <a:pt x="469" y="1755"/>
                  </a:lnTo>
                  <a:lnTo>
                    <a:pt x="468" y="1755"/>
                  </a:lnTo>
                  <a:lnTo>
                    <a:pt x="466" y="1755"/>
                  </a:lnTo>
                  <a:lnTo>
                    <a:pt x="465" y="1755"/>
                  </a:lnTo>
                  <a:lnTo>
                    <a:pt x="464" y="1755"/>
                  </a:lnTo>
                  <a:lnTo>
                    <a:pt x="454" y="1755"/>
                  </a:lnTo>
                  <a:lnTo>
                    <a:pt x="450" y="1755"/>
                  </a:lnTo>
                  <a:lnTo>
                    <a:pt x="446" y="1755"/>
                  </a:lnTo>
                  <a:lnTo>
                    <a:pt x="441" y="1755"/>
                  </a:lnTo>
                  <a:lnTo>
                    <a:pt x="437" y="1756"/>
                  </a:lnTo>
                  <a:lnTo>
                    <a:pt x="436" y="1756"/>
                  </a:lnTo>
                  <a:lnTo>
                    <a:pt x="435" y="1756"/>
                  </a:lnTo>
                  <a:lnTo>
                    <a:pt x="431" y="1756"/>
                  </a:lnTo>
                  <a:lnTo>
                    <a:pt x="430" y="1756"/>
                  </a:lnTo>
                  <a:lnTo>
                    <a:pt x="426" y="1756"/>
                  </a:lnTo>
                  <a:lnTo>
                    <a:pt x="424" y="1756"/>
                  </a:lnTo>
                  <a:lnTo>
                    <a:pt x="421" y="1756"/>
                  </a:lnTo>
                  <a:lnTo>
                    <a:pt x="418" y="1756"/>
                  </a:lnTo>
                  <a:lnTo>
                    <a:pt x="416" y="1756"/>
                  </a:lnTo>
                  <a:lnTo>
                    <a:pt x="411" y="1756"/>
                  </a:lnTo>
                  <a:lnTo>
                    <a:pt x="410" y="1756"/>
                  </a:lnTo>
                  <a:lnTo>
                    <a:pt x="407" y="1756"/>
                  </a:lnTo>
                  <a:lnTo>
                    <a:pt x="402" y="1756"/>
                  </a:lnTo>
                  <a:lnTo>
                    <a:pt x="402" y="1758"/>
                  </a:lnTo>
                  <a:lnTo>
                    <a:pt x="402" y="1760"/>
                  </a:lnTo>
                  <a:lnTo>
                    <a:pt x="397" y="1760"/>
                  </a:lnTo>
                  <a:lnTo>
                    <a:pt x="396" y="1760"/>
                  </a:lnTo>
                  <a:lnTo>
                    <a:pt x="395" y="1760"/>
                  </a:lnTo>
                  <a:lnTo>
                    <a:pt x="394" y="1760"/>
                  </a:lnTo>
                  <a:lnTo>
                    <a:pt x="389" y="1760"/>
                  </a:lnTo>
                  <a:lnTo>
                    <a:pt x="384" y="1760"/>
                  </a:lnTo>
                  <a:lnTo>
                    <a:pt x="379" y="1760"/>
                  </a:lnTo>
                  <a:lnTo>
                    <a:pt x="377" y="1760"/>
                  </a:lnTo>
                  <a:lnTo>
                    <a:pt x="377" y="1759"/>
                  </a:lnTo>
                  <a:lnTo>
                    <a:pt x="376" y="1759"/>
                  </a:lnTo>
                  <a:lnTo>
                    <a:pt x="374" y="1759"/>
                  </a:lnTo>
                  <a:lnTo>
                    <a:pt x="373" y="1758"/>
                  </a:lnTo>
                  <a:lnTo>
                    <a:pt x="372" y="1758"/>
                  </a:lnTo>
                  <a:lnTo>
                    <a:pt x="371" y="1758"/>
                  </a:lnTo>
                  <a:lnTo>
                    <a:pt x="370" y="1757"/>
                  </a:lnTo>
                  <a:lnTo>
                    <a:pt x="369" y="1757"/>
                  </a:lnTo>
                  <a:lnTo>
                    <a:pt x="369" y="1758"/>
                  </a:lnTo>
                  <a:lnTo>
                    <a:pt x="368" y="1757"/>
                  </a:lnTo>
                  <a:lnTo>
                    <a:pt x="367" y="1757"/>
                  </a:lnTo>
                  <a:lnTo>
                    <a:pt x="366" y="1757"/>
                  </a:lnTo>
                  <a:lnTo>
                    <a:pt x="365" y="1757"/>
                  </a:lnTo>
                  <a:lnTo>
                    <a:pt x="364" y="1757"/>
                  </a:lnTo>
                  <a:lnTo>
                    <a:pt x="364" y="1758"/>
                  </a:lnTo>
                  <a:lnTo>
                    <a:pt x="364" y="1759"/>
                  </a:lnTo>
                  <a:lnTo>
                    <a:pt x="364" y="1760"/>
                  </a:lnTo>
                  <a:lnTo>
                    <a:pt x="363" y="1760"/>
                  </a:lnTo>
                  <a:lnTo>
                    <a:pt x="362" y="1760"/>
                  </a:lnTo>
                  <a:lnTo>
                    <a:pt x="360" y="1760"/>
                  </a:lnTo>
                  <a:lnTo>
                    <a:pt x="360" y="1762"/>
                  </a:lnTo>
                  <a:lnTo>
                    <a:pt x="360" y="1764"/>
                  </a:lnTo>
                  <a:lnTo>
                    <a:pt x="360" y="1765"/>
                  </a:lnTo>
                  <a:lnTo>
                    <a:pt x="360" y="1766"/>
                  </a:lnTo>
                  <a:lnTo>
                    <a:pt x="360" y="1768"/>
                  </a:lnTo>
                  <a:lnTo>
                    <a:pt x="360" y="1769"/>
                  </a:lnTo>
                  <a:lnTo>
                    <a:pt x="361" y="1771"/>
                  </a:lnTo>
                  <a:lnTo>
                    <a:pt x="361" y="1773"/>
                  </a:lnTo>
                  <a:lnTo>
                    <a:pt x="361" y="1776"/>
                  </a:lnTo>
                  <a:lnTo>
                    <a:pt x="361" y="1777"/>
                  </a:lnTo>
                  <a:lnTo>
                    <a:pt x="361" y="1780"/>
                  </a:lnTo>
                  <a:lnTo>
                    <a:pt x="361" y="1784"/>
                  </a:lnTo>
                  <a:lnTo>
                    <a:pt x="361" y="1790"/>
                  </a:lnTo>
                  <a:lnTo>
                    <a:pt x="361" y="1793"/>
                  </a:lnTo>
                  <a:lnTo>
                    <a:pt x="361" y="1794"/>
                  </a:lnTo>
                  <a:lnTo>
                    <a:pt x="361" y="1796"/>
                  </a:lnTo>
                  <a:lnTo>
                    <a:pt x="361" y="1797"/>
                  </a:lnTo>
                  <a:lnTo>
                    <a:pt x="361" y="1802"/>
                  </a:lnTo>
                  <a:lnTo>
                    <a:pt x="361" y="1803"/>
                  </a:lnTo>
                  <a:lnTo>
                    <a:pt x="361" y="1804"/>
                  </a:lnTo>
                  <a:lnTo>
                    <a:pt x="361" y="1808"/>
                  </a:lnTo>
                  <a:lnTo>
                    <a:pt x="361" y="1813"/>
                  </a:lnTo>
                  <a:lnTo>
                    <a:pt x="361" y="1814"/>
                  </a:lnTo>
                  <a:lnTo>
                    <a:pt x="361" y="1815"/>
                  </a:lnTo>
                  <a:lnTo>
                    <a:pt x="361" y="1816"/>
                  </a:lnTo>
                  <a:lnTo>
                    <a:pt x="361" y="1821"/>
                  </a:lnTo>
                  <a:lnTo>
                    <a:pt x="361" y="1823"/>
                  </a:lnTo>
                  <a:lnTo>
                    <a:pt x="361" y="1827"/>
                  </a:lnTo>
                  <a:lnTo>
                    <a:pt x="361" y="1833"/>
                  </a:lnTo>
                  <a:lnTo>
                    <a:pt x="361" y="1834"/>
                  </a:lnTo>
                  <a:lnTo>
                    <a:pt x="361" y="1843"/>
                  </a:lnTo>
                  <a:lnTo>
                    <a:pt x="361" y="1848"/>
                  </a:lnTo>
                  <a:lnTo>
                    <a:pt x="361" y="1849"/>
                  </a:lnTo>
                  <a:lnTo>
                    <a:pt x="361" y="1853"/>
                  </a:lnTo>
                  <a:lnTo>
                    <a:pt x="362" y="1862"/>
                  </a:lnTo>
                  <a:lnTo>
                    <a:pt x="362" y="1864"/>
                  </a:lnTo>
                  <a:lnTo>
                    <a:pt x="362" y="1865"/>
                  </a:lnTo>
                  <a:lnTo>
                    <a:pt x="362" y="1871"/>
                  </a:lnTo>
                  <a:lnTo>
                    <a:pt x="362" y="1873"/>
                  </a:lnTo>
                  <a:lnTo>
                    <a:pt x="362" y="1874"/>
                  </a:lnTo>
                  <a:lnTo>
                    <a:pt x="362" y="1875"/>
                  </a:lnTo>
                  <a:lnTo>
                    <a:pt x="362" y="1876"/>
                  </a:lnTo>
                  <a:lnTo>
                    <a:pt x="362" y="1879"/>
                  </a:lnTo>
                  <a:lnTo>
                    <a:pt x="362" y="1889"/>
                  </a:lnTo>
                  <a:lnTo>
                    <a:pt x="362" y="1900"/>
                  </a:lnTo>
                  <a:lnTo>
                    <a:pt x="362" y="1902"/>
                  </a:lnTo>
                  <a:lnTo>
                    <a:pt x="362" y="1903"/>
                  </a:lnTo>
                  <a:lnTo>
                    <a:pt x="362" y="1906"/>
                  </a:lnTo>
                  <a:lnTo>
                    <a:pt x="362" y="1908"/>
                  </a:lnTo>
                  <a:lnTo>
                    <a:pt x="362" y="1911"/>
                  </a:lnTo>
                  <a:lnTo>
                    <a:pt x="362" y="1912"/>
                  </a:lnTo>
                  <a:lnTo>
                    <a:pt x="362" y="1915"/>
                  </a:lnTo>
                  <a:lnTo>
                    <a:pt x="362" y="1916"/>
                  </a:lnTo>
                  <a:lnTo>
                    <a:pt x="362" y="1920"/>
                  </a:lnTo>
                  <a:lnTo>
                    <a:pt x="362" y="1921"/>
                  </a:lnTo>
                  <a:lnTo>
                    <a:pt x="362" y="1924"/>
                  </a:lnTo>
                  <a:lnTo>
                    <a:pt x="362" y="1930"/>
                  </a:lnTo>
                  <a:lnTo>
                    <a:pt x="362" y="1931"/>
                  </a:lnTo>
                  <a:lnTo>
                    <a:pt x="362" y="1932"/>
                  </a:lnTo>
                  <a:lnTo>
                    <a:pt x="362" y="1933"/>
                  </a:lnTo>
                  <a:lnTo>
                    <a:pt x="362" y="1937"/>
                  </a:lnTo>
                  <a:lnTo>
                    <a:pt x="362" y="1938"/>
                  </a:lnTo>
                  <a:lnTo>
                    <a:pt x="362" y="1939"/>
                  </a:lnTo>
                  <a:lnTo>
                    <a:pt x="362" y="1943"/>
                  </a:lnTo>
                  <a:lnTo>
                    <a:pt x="362" y="1944"/>
                  </a:lnTo>
                  <a:lnTo>
                    <a:pt x="362" y="1945"/>
                  </a:lnTo>
                  <a:lnTo>
                    <a:pt x="362" y="1948"/>
                  </a:lnTo>
                  <a:lnTo>
                    <a:pt x="362" y="1951"/>
                  </a:lnTo>
                  <a:lnTo>
                    <a:pt x="362" y="1952"/>
                  </a:lnTo>
                  <a:lnTo>
                    <a:pt x="362" y="1953"/>
                  </a:lnTo>
                  <a:lnTo>
                    <a:pt x="362" y="1954"/>
                  </a:lnTo>
                  <a:lnTo>
                    <a:pt x="362" y="1955"/>
                  </a:lnTo>
                  <a:lnTo>
                    <a:pt x="362" y="1956"/>
                  </a:lnTo>
                  <a:lnTo>
                    <a:pt x="361" y="1956"/>
                  </a:lnTo>
                  <a:lnTo>
                    <a:pt x="359" y="1956"/>
                  </a:lnTo>
                  <a:lnTo>
                    <a:pt x="358" y="1957"/>
                  </a:lnTo>
                  <a:lnTo>
                    <a:pt x="351" y="1957"/>
                  </a:lnTo>
                  <a:lnTo>
                    <a:pt x="344" y="1957"/>
                  </a:lnTo>
                  <a:lnTo>
                    <a:pt x="340" y="1957"/>
                  </a:lnTo>
                  <a:lnTo>
                    <a:pt x="339" y="1957"/>
                  </a:lnTo>
                  <a:lnTo>
                    <a:pt x="338" y="1957"/>
                  </a:lnTo>
                  <a:lnTo>
                    <a:pt x="337" y="1957"/>
                  </a:lnTo>
                  <a:lnTo>
                    <a:pt x="336" y="1957"/>
                  </a:lnTo>
                  <a:lnTo>
                    <a:pt x="334" y="1957"/>
                  </a:lnTo>
                  <a:lnTo>
                    <a:pt x="333" y="1957"/>
                  </a:lnTo>
                  <a:lnTo>
                    <a:pt x="332" y="1957"/>
                  </a:lnTo>
                  <a:lnTo>
                    <a:pt x="331" y="1957"/>
                  </a:lnTo>
                  <a:lnTo>
                    <a:pt x="330" y="1957"/>
                  </a:lnTo>
                  <a:lnTo>
                    <a:pt x="328" y="1957"/>
                  </a:lnTo>
                  <a:lnTo>
                    <a:pt x="327" y="1957"/>
                  </a:lnTo>
                  <a:lnTo>
                    <a:pt x="326" y="1957"/>
                  </a:lnTo>
                  <a:lnTo>
                    <a:pt x="325" y="1957"/>
                  </a:lnTo>
                  <a:lnTo>
                    <a:pt x="324" y="1957"/>
                  </a:lnTo>
                  <a:lnTo>
                    <a:pt x="323" y="1957"/>
                  </a:lnTo>
                  <a:lnTo>
                    <a:pt x="322" y="1957"/>
                  </a:lnTo>
                  <a:lnTo>
                    <a:pt x="321" y="1957"/>
                  </a:lnTo>
                  <a:lnTo>
                    <a:pt x="320" y="1957"/>
                  </a:lnTo>
                  <a:lnTo>
                    <a:pt x="318" y="1957"/>
                  </a:lnTo>
                  <a:lnTo>
                    <a:pt x="317" y="1957"/>
                  </a:lnTo>
                  <a:lnTo>
                    <a:pt x="316" y="1957"/>
                  </a:lnTo>
                  <a:lnTo>
                    <a:pt x="315" y="1957"/>
                  </a:lnTo>
                  <a:lnTo>
                    <a:pt x="314" y="1957"/>
                  </a:lnTo>
                  <a:lnTo>
                    <a:pt x="314" y="1958"/>
                  </a:lnTo>
                  <a:lnTo>
                    <a:pt x="314" y="1959"/>
                  </a:lnTo>
                  <a:lnTo>
                    <a:pt x="315" y="1959"/>
                  </a:lnTo>
                  <a:lnTo>
                    <a:pt x="315" y="1960"/>
                  </a:lnTo>
                  <a:lnTo>
                    <a:pt x="315" y="1961"/>
                  </a:lnTo>
                  <a:lnTo>
                    <a:pt x="315" y="1962"/>
                  </a:lnTo>
                  <a:lnTo>
                    <a:pt x="314" y="1962"/>
                  </a:lnTo>
                  <a:lnTo>
                    <a:pt x="313" y="1962"/>
                  </a:lnTo>
                  <a:lnTo>
                    <a:pt x="312" y="1962"/>
                  </a:lnTo>
                  <a:lnTo>
                    <a:pt x="311" y="1962"/>
                  </a:lnTo>
                  <a:lnTo>
                    <a:pt x="311" y="1963"/>
                  </a:lnTo>
                  <a:lnTo>
                    <a:pt x="310" y="1964"/>
                  </a:lnTo>
                  <a:lnTo>
                    <a:pt x="309" y="1964"/>
                  </a:lnTo>
                  <a:lnTo>
                    <a:pt x="308" y="1965"/>
                  </a:lnTo>
                  <a:lnTo>
                    <a:pt x="308" y="1966"/>
                  </a:lnTo>
                  <a:lnTo>
                    <a:pt x="307" y="1966"/>
                  </a:lnTo>
                  <a:lnTo>
                    <a:pt x="306" y="1966"/>
                  </a:lnTo>
                  <a:lnTo>
                    <a:pt x="305" y="1966"/>
                  </a:lnTo>
                  <a:lnTo>
                    <a:pt x="304" y="1966"/>
                  </a:lnTo>
                  <a:lnTo>
                    <a:pt x="303" y="1966"/>
                  </a:lnTo>
                  <a:lnTo>
                    <a:pt x="302" y="1966"/>
                  </a:lnTo>
                  <a:lnTo>
                    <a:pt x="301" y="1966"/>
                  </a:lnTo>
                  <a:lnTo>
                    <a:pt x="300" y="1966"/>
                  </a:lnTo>
                  <a:lnTo>
                    <a:pt x="297" y="1967"/>
                  </a:lnTo>
                  <a:lnTo>
                    <a:pt x="295" y="1967"/>
                  </a:lnTo>
                  <a:lnTo>
                    <a:pt x="292" y="1967"/>
                  </a:lnTo>
                  <a:lnTo>
                    <a:pt x="292" y="1966"/>
                  </a:lnTo>
                  <a:lnTo>
                    <a:pt x="290" y="1966"/>
                  </a:lnTo>
                  <a:lnTo>
                    <a:pt x="289" y="1966"/>
                  </a:lnTo>
                  <a:lnTo>
                    <a:pt x="287" y="1966"/>
                  </a:lnTo>
                  <a:lnTo>
                    <a:pt x="282" y="1966"/>
                  </a:lnTo>
                  <a:lnTo>
                    <a:pt x="281" y="1966"/>
                  </a:lnTo>
                  <a:lnTo>
                    <a:pt x="279" y="1966"/>
                  </a:lnTo>
                  <a:lnTo>
                    <a:pt x="278" y="1965"/>
                  </a:lnTo>
                  <a:lnTo>
                    <a:pt x="277" y="1964"/>
                  </a:lnTo>
                  <a:lnTo>
                    <a:pt x="276" y="1963"/>
                  </a:lnTo>
                  <a:lnTo>
                    <a:pt x="275" y="1962"/>
                  </a:lnTo>
                  <a:lnTo>
                    <a:pt x="274" y="1962"/>
                  </a:lnTo>
                  <a:lnTo>
                    <a:pt x="274" y="1961"/>
                  </a:lnTo>
                  <a:lnTo>
                    <a:pt x="273" y="1961"/>
                  </a:lnTo>
                  <a:lnTo>
                    <a:pt x="271" y="1958"/>
                  </a:lnTo>
                  <a:lnTo>
                    <a:pt x="270" y="1958"/>
                  </a:lnTo>
                  <a:lnTo>
                    <a:pt x="267" y="1955"/>
                  </a:lnTo>
                  <a:lnTo>
                    <a:pt x="266" y="1954"/>
                  </a:lnTo>
                  <a:lnTo>
                    <a:pt x="265" y="1953"/>
                  </a:lnTo>
                  <a:lnTo>
                    <a:pt x="261" y="1950"/>
                  </a:lnTo>
                  <a:lnTo>
                    <a:pt x="245" y="1934"/>
                  </a:lnTo>
                  <a:lnTo>
                    <a:pt x="244" y="1933"/>
                  </a:lnTo>
                  <a:lnTo>
                    <a:pt x="243" y="1933"/>
                  </a:lnTo>
                  <a:lnTo>
                    <a:pt x="241" y="1931"/>
                  </a:lnTo>
                  <a:lnTo>
                    <a:pt x="241" y="1930"/>
                  </a:lnTo>
                  <a:lnTo>
                    <a:pt x="239" y="1929"/>
                  </a:lnTo>
                  <a:lnTo>
                    <a:pt x="239" y="1928"/>
                  </a:lnTo>
                  <a:lnTo>
                    <a:pt x="238" y="1927"/>
                  </a:lnTo>
                  <a:lnTo>
                    <a:pt x="236" y="1926"/>
                  </a:lnTo>
                  <a:lnTo>
                    <a:pt x="232" y="1923"/>
                  </a:lnTo>
                  <a:lnTo>
                    <a:pt x="231" y="1922"/>
                  </a:lnTo>
                  <a:lnTo>
                    <a:pt x="230" y="1921"/>
                  </a:lnTo>
                  <a:lnTo>
                    <a:pt x="230" y="1920"/>
                  </a:lnTo>
                  <a:lnTo>
                    <a:pt x="229" y="1920"/>
                  </a:lnTo>
                  <a:lnTo>
                    <a:pt x="228" y="1920"/>
                  </a:lnTo>
                  <a:lnTo>
                    <a:pt x="222" y="1912"/>
                  </a:lnTo>
                  <a:lnTo>
                    <a:pt x="220" y="1911"/>
                  </a:lnTo>
                  <a:lnTo>
                    <a:pt x="219" y="1910"/>
                  </a:lnTo>
                  <a:lnTo>
                    <a:pt x="219" y="1909"/>
                  </a:lnTo>
                  <a:lnTo>
                    <a:pt x="218" y="1909"/>
                  </a:lnTo>
                  <a:lnTo>
                    <a:pt x="217" y="1908"/>
                  </a:lnTo>
                  <a:lnTo>
                    <a:pt x="213" y="1904"/>
                  </a:lnTo>
                  <a:lnTo>
                    <a:pt x="212" y="1903"/>
                  </a:lnTo>
                  <a:lnTo>
                    <a:pt x="211" y="1902"/>
                  </a:lnTo>
                  <a:lnTo>
                    <a:pt x="203" y="1895"/>
                  </a:lnTo>
                  <a:lnTo>
                    <a:pt x="199" y="1891"/>
                  </a:lnTo>
                  <a:lnTo>
                    <a:pt x="195" y="1888"/>
                  </a:lnTo>
                  <a:lnTo>
                    <a:pt x="190" y="1882"/>
                  </a:lnTo>
                  <a:lnTo>
                    <a:pt x="188" y="1880"/>
                  </a:lnTo>
                  <a:lnTo>
                    <a:pt x="187" y="1879"/>
                  </a:lnTo>
                  <a:lnTo>
                    <a:pt x="185" y="1877"/>
                  </a:lnTo>
                  <a:lnTo>
                    <a:pt x="184" y="1876"/>
                  </a:lnTo>
                  <a:lnTo>
                    <a:pt x="180" y="1872"/>
                  </a:lnTo>
                  <a:lnTo>
                    <a:pt x="172" y="1866"/>
                  </a:lnTo>
                  <a:lnTo>
                    <a:pt x="171" y="1865"/>
                  </a:lnTo>
                  <a:lnTo>
                    <a:pt x="170" y="1864"/>
                  </a:lnTo>
                  <a:lnTo>
                    <a:pt x="169" y="1864"/>
                  </a:lnTo>
                  <a:lnTo>
                    <a:pt x="169" y="1863"/>
                  </a:lnTo>
                  <a:lnTo>
                    <a:pt x="166" y="1860"/>
                  </a:lnTo>
                  <a:lnTo>
                    <a:pt x="164" y="1859"/>
                  </a:lnTo>
                  <a:lnTo>
                    <a:pt x="163" y="1858"/>
                  </a:lnTo>
                  <a:lnTo>
                    <a:pt x="161" y="1855"/>
                  </a:lnTo>
                  <a:lnTo>
                    <a:pt x="153" y="1847"/>
                  </a:lnTo>
                  <a:lnTo>
                    <a:pt x="152" y="1846"/>
                  </a:lnTo>
                  <a:lnTo>
                    <a:pt x="147" y="1842"/>
                  </a:lnTo>
                  <a:lnTo>
                    <a:pt x="144" y="1839"/>
                  </a:lnTo>
                  <a:lnTo>
                    <a:pt x="143" y="1839"/>
                  </a:lnTo>
                  <a:lnTo>
                    <a:pt x="139" y="1835"/>
                  </a:lnTo>
                  <a:lnTo>
                    <a:pt x="138" y="1834"/>
                  </a:lnTo>
                  <a:lnTo>
                    <a:pt x="136" y="1832"/>
                  </a:lnTo>
                  <a:lnTo>
                    <a:pt x="133" y="1830"/>
                  </a:lnTo>
                  <a:lnTo>
                    <a:pt x="133" y="1828"/>
                  </a:lnTo>
                  <a:lnTo>
                    <a:pt x="127" y="1823"/>
                  </a:lnTo>
                  <a:lnTo>
                    <a:pt x="127" y="1822"/>
                  </a:lnTo>
                  <a:lnTo>
                    <a:pt x="125" y="1821"/>
                  </a:lnTo>
                  <a:lnTo>
                    <a:pt x="125" y="1820"/>
                  </a:lnTo>
                  <a:lnTo>
                    <a:pt x="124" y="1820"/>
                  </a:lnTo>
                  <a:lnTo>
                    <a:pt x="120" y="1817"/>
                  </a:lnTo>
                  <a:lnTo>
                    <a:pt x="117" y="1814"/>
                  </a:lnTo>
                  <a:lnTo>
                    <a:pt x="116" y="1813"/>
                  </a:lnTo>
                  <a:lnTo>
                    <a:pt x="115" y="1813"/>
                  </a:lnTo>
                  <a:lnTo>
                    <a:pt x="114" y="1811"/>
                  </a:lnTo>
                  <a:lnTo>
                    <a:pt x="110" y="1808"/>
                  </a:lnTo>
                  <a:lnTo>
                    <a:pt x="108" y="1806"/>
                  </a:lnTo>
                  <a:lnTo>
                    <a:pt x="108" y="1805"/>
                  </a:lnTo>
                  <a:lnTo>
                    <a:pt x="107" y="1804"/>
                  </a:lnTo>
                  <a:lnTo>
                    <a:pt x="105" y="1803"/>
                  </a:lnTo>
                  <a:lnTo>
                    <a:pt x="104" y="1802"/>
                  </a:lnTo>
                  <a:lnTo>
                    <a:pt x="104" y="1801"/>
                  </a:lnTo>
                  <a:lnTo>
                    <a:pt x="103" y="1801"/>
                  </a:lnTo>
                  <a:lnTo>
                    <a:pt x="102" y="1799"/>
                  </a:lnTo>
                  <a:lnTo>
                    <a:pt x="102" y="1798"/>
                  </a:lnTo>
                  <a:lnTo>
                    <a:pt x="101" y="1798"/>
                  </a:lnTo>
                  <a:lnTo>
                    <a:pt x="100" y="1797"/>
                  </a:lnTo>
                  <a:lnTo>
                    <a:pt x="99" y="1796"/>
                  </a:lnTo>
                  <a:lnTo>
                    <a:pt x="98" y="1795"/>
                  </a:lnTo>
                  <a:lnTo>
                    <a:pt x="97" y="1794"/>
                  </a:lnTo>
                  <a:lnTo>
                    <a:pt x="96" y="1793"/>
                  </a:lnTo>
                  <a:lnTo>
                    <a:pt x="95" y="1792"/>
                  </a:lnTo>
                  <a:lnTo>
                    <a:pt x="93" y="1792"/>
                  </a:lnTo>
                  <a:lnTo>
                    <a:pt x="93" y="1791"/>
                  </a:lnTo>
                  <a:lnTo>
                    <a:pt x="92" y="1791"/>
                  </a:lnTo>
                  <a:lnTo>
                    <a:pt x="91" y="1790"/>
                  </a:lnTo>
                  <a:lnTo>
                    <a:pt x="89" y="1787"/>
                  </a:lnTo>
                  <a:lnTo>
                    <a:pt x="88" y="1786"/>
                  </a:lnTo>
                  <a:lnTo>
                    <a:pt x="79" y="1778"/>
                  </a:lnTo>
                  <a:lnTo>
                    <a:pt x="78" y="1778"/>
                  </a:lnTo>
                  <a:lnTo>
                    <a:pt x="78" y="1777"/>
                  </a:lnTo>
                  <a:lnTo>
                    <a:pt x="75" y="1774"/>
                  </a:lnTo>
                  <a:lnTo>
                    <a:pt x="73" y="1771"/>
                  </a:lnTo>
                  <a:lnTo>
                    <a:pt x="72" y="1771"/>
                  </a:lnTo>
                  <a:lnTo>
                    <a:pt x="71" y="1769"/>
                  </a:lnTo>
                  <a:lnTo>
                    <a:pt x="68" y="1767"/>
                  </a:lnTo>
                  <a:lnTo>
                    <a:pt x="66" y="1765"/>
                  </a:lnTo>
                  <a:lnTo>
                    <a:pt x="62" y="1762"/>
                  </a:lnTo>
                  <a:lnTo>
                    <a:pt x="60" y="1760"/>
                  </a:lnTo>
                  <a:lnTo>
                    <a:pt x="59" y="1759"/>
                  </a:lnTo>
                  <a:lnTo>
                    <a:pt x="58" y="1758"/>
                  </a:lnTo>
                  <a:lnTo>
                    <a:pt x="57" y="1757"/>
                  </a:lnTo>
                  <a:lnTo>
                    <a:pt x="55" y="1756"/>
                  </a:lnTo>
                  <a:lnTo>
                    <a:pt x="52" y="1753"/>
                  </a:lnTo>
                  <a:lnTo>
                    <a:pt x="49" y="1750"/>
                  </a:lnTo>
                  <a:lnTo>
                    <a:pt x="44" y="1745"/>
                  </a:lnTo>
                  <a:lnTo>
                    <a:pt x="42" y="1742"/>
                  </a:lnTo>
                  <a:lnTo>
                    <a:pt x="41" y="1741"/>
                  </a:lnTo>
                  <a:lnTo>
                    <a:pt x="35" y="1737"/>
                  </a:lnTo>
                  <a:lnTo>
                    <a:pt x="33" y="1735"/>
                  </a:lnTo>
                  <a:lnTo>
                    <a:pt x="32" y="1734"/>
                  </a:lnTo>
                  <a:lnTo>
                    <a:pt x="32" y="1733"/>
                  </a:lnTo>
                  <a:lnTo>
                    <a:pt x="30" y="1732"/>
                  </a:lnTo>
                  <a:lnTo>
                    <a:pt x="29" y="1731"/>
                  </a:lnTo>
                  <a:lnTo>
                    <a:pt x="26" y="1728"/>
                  </a:lnTo>
                  <a:lnTo>
                    <a:pt x="25" y="1727"/>
                  </a:lnTo>
                  <a:lnTo>
                    <a:pt x="24" y="1726"/>
                  </a:lnTo>
                  <a:lnTo>
                    <a:pt x="23" y="1726"/>
                  </a:lnTo>
                  <a:lnTo>
                    <a:pt x="23" y="1725"/>
                  </a:lnTo>
                  <a:lnTo>
                    <a:pt x="22" y="1724"/>
                  </a:lnTo>
                  <a:lnTo>
                    <a:pt x="20" y="1723"/>
                  </a:lnTo>
                  <a:lnTo>
                    <a:pt x="20" y="1722"/>
                  </a:lnTo>
                  <a:lnTo>
                    <a:pt x="18" y="1721"/>
                  </a:lnTo>
                  <a:lnTo>
                    <a:pt x="14" y="1717"/>
                  </a:lnTo>
                  <a:lnTo>
                    <a:pt x="14" y="1714"/>
                  </a:lnTo>
                  <a:lnTo>
                    <a:pt x="14" y="1712"/>
                  </a:lnTo>
                  <a:lnTo>
                    <a:pt x="14" y="1711"/>
                  </a:lnTo>
                  <a:lnTo>
                    <a:pt x="14" y="1710"/>
                  </a:lnTo>
                  <a:lnTo>
                    <a:pt x="14" y="1707"/>
                  </a:lnTo>
                  <a:lnTo>
                    <a:pt x="14" y="1705"/>
                  </a:lnTo>
                  <a:lnTo>
                    <a:pt x="14" y="1703"/>
                  </a:lnTo>
                  <a:lnTo>
                    <a:pt x="15" y="1701"/>
                  </a:lnTo>
                  <a:lnTo>
                    <a:pt x="15" y="1698"/>
                  </a:lnTo>
                  <a:lnTo>
                    <a:pt x="15" y="1696"/>
                  </a:lnTo>
                  <a:lnTo>
                    <a:pt x="15" y="1695"/>
                  </a:lnTo>
                  <a:lnTo>
                    <a:pt x="15" y="1685"/>
                  </a:lnTo>
                  <a:lnTo>
                    <a:pt x="15" y="1683"/>
                  </a:lnTo>
                  <a:lnTo>
                    <a:pt x="15" y="1682"/>
                  </a:lnTo>
                  <a:lnTo>
                    <a:pt x="15" y="1680"/>
                  </a:lnTo>
                  <a:lnTo>
                    <a:pt x="15" y="1679"/>
                  </a:lnTo>
                  <a:lnTo>
                    <a:pt x="15" y="1676"/>
                  </a:lnTo>
                  <a:lnTo>
                    <a:pt x="15" y="1675"/>
                  </a:lnTo>
                  <a:lnTo>
                    <a:pt x="15" y="1672"/>
                  </a:lnTo>
                  <a:lnTo>
                    <a:pt x="15" y="1670"/>
                  </a:lnTo>
                  <a:lnTo>
                    <a:pt x="15" y="1669"/>
                  </a:lnTo>
                  <a:lnTo>
                    <a:pt x="15" y="1665"/>
                  </a:lnTo>
                  <a:lnTo>
                    <a:pt x="15" y="1664"/>
                  </a:lnTo>
                  <a:lnTo>
                    <a:pt x="15" y="1660"/>
                  </a:lnTo>
                  <a:lnTo>
                    <a:pt x="15" y="1654"/>
                  </a:lnTo>
                  <a:lnTo>
                    <a:pt x="15" y="1653"/>
                  </a:lnTo>
                  <a:lnTo>
                    <a:pt x="15" y="1652"/>
                  </a:lnTo>
                  <a:lnTo>
                    <a:pt x="15" y="1651"/>
                  </a:lnTo>
                  <a:lnTo>
                    <a:pt x="15" y="1650"/>
                  </a:lnTo>
                  <a:lnTo>
                    <a:pt x="15" y="1649"/>
                  </a:lnTo>
                  <a:lnTo>
                    <a:pt x="15" y="1648"/>
                  </a:lnTo>
                  <a:lnTo>
                    <a:pt x="15" y="1645"/>
                  </a:lnTo>
                  <a:lnTo>
                    <a:pt x="15" y="1643"/>
                  </a:lnTo>
                  <a:lnTo>
                    <a:pt x="15" y="1642"/>
                  </a:lnTo>
                  <a:lnTo>
                    <a:pt x="15" y="1641"/>
                  </a:lnTo>
                  <a:lnTo>
                    <a:pt x="15" y="1640"/>
                  </a:lnTo>
                  <a:lnTo>
                    <a:pt x="15" y="1639"/>
                  </a:lnTo>
                  <a:lnTo>
                    <a:pt x="15" y="1638"/>
                  </a:lnTo>
                  <a:lnTo>
                    <a:pt x="15" y="1637"/>
                  </a:lnTo>
                  <a:lnTo>
                    <a:pt x="15" y="1636"/>
                  </a:lnTo>
                  <a:lnTo>
                    <a:pt x="15" y="1635"/>
                  </a:lnTo>
                  <a:lnTo>
                    <a:pt x="15" y="1632"/>
                  </a:lnTo>
                  <a:lnTo>
                    <a:pt x="15" y="1630"/>
                  </a:lnTo>
                  <a:lnTo>
                    <a:pt x="15" y="1624"/>
                  </a:lnTo>
                  <a:lnTo>
                    <a:pt x="15" y="1623"/>
                  </a:lnTo>
                  <a:lnTo>
                    <a:pt x="15" y="1622"/>
                  </a:lnTo>
                  <a:lnTo>
                    <a:pt x="15" y="1616"/>
                  </a:lnTo>
                  <a:lnTo>
                    <a:pt x="15" y="1615"/>
                  </a:lnTo>
                  <a:lnTo>
                    <a:pt x="15" y="1614"/>
                  </a:lnTo>
                  <a:lnTo>
                    <a:pt x="15" y="1609"/>
                  </a:lnTo>
                  <a:lnTo>
                    <a:pt x="15" y="1605"/>
                  </a:lnTo>
                  <a:lnTo>
                    <a:pt x="15" y="1604"/>
                  </a:lnTo>
                  <a:lnTo>
                    <a:pt x="15" y="1602"/>
                  </a:lnTo>
                  <a:lnTo>
                    <a:pt x="15" y="1601"/>
                  </a:lnTo>
                  <a:lnTo>
                    <a:pt x="15" y="1600"/>
                  </a:lnTo>
                  <a:lnTo>
                    <a:pt x="15" y="1599"/>
                  </a:lnTo>
                  <a:lnTo>
                    <a:pt x="15" y="1595"/>
                  </a:lnTo>
                  <a:lnTo>
                    <a:pt x="15" y="1594"/>
                  </a:lnTo>
                  <a:lnTo>
                    <a:pt x="15" y="1593"/>
                  </a:lnTo>
                  <a:lnTo>
                    <a:pt x="15" y="1591"/>
                  </a:lnTo>
                  <a:lnTo>
                    <a:pt x="15" y="1590"/>
                  </a:lnTo>
                  <a:lnTo>
                    <a:pt x="15" y="1587"/>
                  </a:lnTo>
                  <a:lnTo>
                    <a:pt x="15" y="1585"/>
                  </a:lnTo>
                  <a:lnTo>
                    <a:pt x="15" y="1582"/>
                  </a:lnTo>
                  <a:lnTo>
                    <a:pt x="15" y="1580"/>
                  </a:lnTo>
                  <a:lnTo>
                    <a:pt x="15" y="1578"/>
                  </a:lnTo>
                  <a:lnTo>
                    <a:pt x="15" y="1575"/>
                  </a:lnTo>
                  <a:lnTo>
                    <a:pt x="15" y="1571"/>
                  </a:lnTo>
                  <a:lnTo>
                    <a:pt x="15" y="1568"/>
                  </a:lnTo>
                  <a:lnTo>
                    <a:pt x="15" y="1565"/>
                  </a:lnTo>
                  <a:lnTo>
                    <a:pt x="15" y="1562"/>
                  </a:lnTo>
                  <a:lnTo>
                    <a:pt x="15" y="1561"/>
                  </a:lnTo>
                  <a:lnTo>
                    <a:pt x="15" y="1559"/>
                  </a:lnTo>
                  <a:lnTo>
                    <a:pt x="15" y="1558"/>
                  </a:lnTo>
                  <a:lnTo>
                    <a:pt x="15" y="1557"/>
                  </a:lnTo>
                  <a:lnTo>
                    <a:pt x="15" y="1556"/>
                  </a:lnTo>
                  <a:lnTo>
                    <a:pt x="15" y="1555"/>
                  </a:lnTo>
                  <a:lnTo>
                    <a:pt x="15" y="1554"/>
                  </a:lnTo>
                  <a:lnTo>
                    <a:pt x="15" y="1553"/>
                  </a:lnTo>
                  <a:lnTo>
                    <a:pt x="15" y="1552"/>
                  </a:lnTo>
                  <a:lnTo>
                    <a:pt x="15" y="1551"/>
                  </a:lnTo>
                  <a:lnTo>
                    <a:pt x="15" y="1550"/>
                  </a:lnTo>
                  <a:lnTo>
                    <a:pt x="15" y="1545"/>
                  </a:lnTo>
                  <a:lnTo>
                    <a:pt x="15" y="1544"/>
                  </a:lnTo>
                  <a:lnTo>
                    <a:pt x="15" y="1538"/>
                  </a:lnTo>
                  <a:lnTo>
                    <a:pt x="15" y="1537"/>
                  </a:lnTo>
                  <a:lnTo>
                    <a:pt x="15" y="1536"/>
                  </a:lnTo>
                  <a:lnTo>
                    <a:pt x="15" y="1534"/>
                  </a:lnTo>
                  <a:lnTo>
                    <a:pt x="15" y="1530"/>
                  </a:lnTo>
                  <a:lnTo>
                    <a:pt x="15" y="1528"/>
                  </a:lnTo>
                  <a:lnTo>
                    <a:pt x="15" y="1527"/>
                  </a:lnTo>
                  <a:lnTo>
                    <a:pt x="15" y="1526"/>
                  </a:lnTo>
                  <a:lnTo>
                    <a:pt x="15" y="1525"/>
                  </a:lnTo>
                  <a:lnTo>
                    <a:pt x="15" y="1524"/>
                  </a:lnTo>
                  <a:lnTo>
                    <a:pt x="15" y="1523"/>
                  </a:lnTo>
                  <a:lnTo>
                    <a:pt x="15" y="1522"/>
                  </a:lnTo>
                  <a:lnTo>
                    <a:pt x="15" y="1521"/>
                  </a:lnTo>
                  <a:lnTo>
                    <a:pt x="15" y="1520"/>
                  </a:lnTo>
                  <a:lnTo>
                    <a:pt x="15" y="1519"/>
                  </a:lnTo>
                  <a:lnTo>
                    <a:pt x="15" y="1517"/>
                  </a:lnTo>
                  <a:lnTo>
                    <a:pt x="15" y="1516"/>
                  </a:lnTo>
                  <a:lnTo>
                    <a:pt x="15" y="1515"/>
                  </a:lnTo>
                  <a:lnTo>
                    <a:pt x="15" y="1511"/>
                  </a:lnTo>
                  <a:lnTo>
                    <a:pt x="15" y="1510"/>
                  </a:lnTo>
                  <a:lnTo>
                    <a:pt x="15" y="1504"/>
                  </a:lnTo>
                  <a:lnTo>
                    <a:pt x="15" y="1502"/>
                  </a:lnTo>
                  <a:lnTo>
                    <a:pt x="16" y="1498"/>
                  </a:lnTo>
                  <a:lnTo>
                    <a:pt x="16" y="1496"/>
                  </a:lnTo>
                  <a:lnTo>
                    <a:pt x="16" y="1495"/>
                  </a:lnTo>
                  <a:lnTo>
                    <a:pt x="16" y="1494"/>
                  </a:lnTo>
                  <a:lnTo>
                    <a:pt x="16" y="1491"/>
                  </a:lnTo>
                  <a:lnTo>
                    <a:pt x="15" y="1489"/>
                  </a:lnTo>
                  <a:lnTo>
                    <a:pt x="15" y="1485"/>
                  </a:lnTo>
                  <a:lnTo>
                    <a:pt x="15" y="1482"/>
                  </a:lnTo>
                  <a:lnTo>
                    <a:pt x="15" y="1481"/>
                  </a:lnTo>
                  <a:lnTo>
                    <a:pt x="16" y="1480"/>
                  </a:lnTo>
                  <a:lnTo>
                    <a:pt x="16" y="1479"/>
                  </a:lnTo>
                  <a:lnTo>
                    <a:pt x="16" y="1478"/>
                  </a:lnTo>
                  <a:lnTo>
                    <a:pt x="16" y="1477"/>
                  </a:lnTo>
                  <a:lnTo>
                    <a:pt x="16" y="1474"/>
                  </a:lnTo>
                  <a:lnTo>
                    <a:pt x="16" y="1473"/>
                  </a:lnTo>
                  <a:lnTo>
                    <a:pt x="16" y="1472"/>
                  </a:lnTo>
                  <a:lnTo>
                    <a:pt x="16" y="1471"/>
                  </a:lnTo>
                  <a:lnTo>
                    <a:pt x="16" y="1469"/>
                  </a:lnTo>
                  <a:lnTo>
                    <a:pt x="16" y="1463"/>
                  </a:lnTo>
                  <a:lnTo>
                    <a:pt x="16" y="1461"/>
                  </a:lnTo>
                  <a:lnTo>
                    <a:pt x="16" y="1460"/>
                  </a:lnTo>
                  <a:lnTo>
                    <a:pt x="16" y="1459"/>
                  </a:lnTo>
                  <a:lnTo>
                    <a:pt x="16" y="1458"/>
                  </a:lnTo>
                  <a:lnTo>
                    <a:pt x="16" y="1455"/>
                  </a:lnTo>
                  <a:lnTo>
                    <a:pt x="16" y="1453"/>
                  </a:lnTo>
                  <a:lnTo>
                    <a:pt x="16" y="1452"/>
                  </a:lnTo>
                  <a:lnTo>
                    <a:pt x="16" y="1451"/>
                  </a:lnTo>
                  <a:lnTo>
                    <a:pt x="16" y="1448"/>
                  </a:lnTo>
                  <a:lnTo>
                    <a:pt x="16" y="1439"/>
                  </a:lnTo>
                  <a:lnTo>
                    <a:pt x="16" y="1431"/>
                  </a:lnTo>
                  <a:lnTo>
                    <a:pt x="16" y="1426"/>
                  </a:lnTo>
                  <a:lnTo>
                    <a:pt x="16" y="1424"/>
                  </a:lnTo>
                  <a:lnTo>
                    <a:pt x="16" y="1421"/>
                  </a:lnTo>
                  <a:lnTo>
                    <a:pt x="16" y="1410"/>
                  </a:lnTo>
                  <a:lnTo>
                    <a:pt x="16" y="1400"/>
                  </a:lnTo>
                  <a:lnTo>
                    <a:pt x="16" y="1380"/>
                  </a:lnTo>
                  <a:lnTo>
                    <a:pt x="16" y="1371"/>
                  </a:lnTo>
                  <a:lnTo>
                    <a:pt x="16" y="1367"/>
                  </a:lnTo>
                  <a:lnTo>
                    <a:pt x="16" y="1366"/>
                  </a:lnTo>
                  <a:lnTo>
                    <a:pt x="15" y="1365"/>
                  </a:lnTo>
                  <a:lnTo>
                    <a:pt x="10" y="1360"/>
                  </a:lnTo>
                  <a:lnTo>
                    <a:pt x="7" y="1356"/>
                  </a:lnTo>
                  <a:lnTo>
                    <a:pt x="5" y="1354"/>
                  </a:lnTo>
                  <a:lnTo>
                    <a:pt x="4" y="1354"/>
                  </a:lnTo>
                  <a:lnTo>
                    <a:pt x="4" y="1353"/>
                  </a:lnTo>
                  <a:lnTo>
                    <a:pt x="3" y="1352"/>
                  </a:lnTo>
                  <a:lnTo>
                    <a:pt x="2" y="1351"/>
                  </a:lnTo>
                  <a:lnTo>
                    <a:pt x="2" y="1350"/>
                  </a:lnTo>
                  <a:lnTo>
                    <a:pt x="2" y="1348"/>
                  </a:lnTo>
                  <a:lnTo>
                    <a:pt x="2" y="1347"/>
                  </a:lnTo>
                  <a:lnTo>
                    <a:pt x="2" y="1346"/>
                  </a:lnTo>
                  <a:lnTo>
                    <a:pt x="1" y="1346"/>
                  </a:lnTo>
                  <a:lnTo>
                    <a:pt x="1" y="1345"/>
                  </a:lnTo>
                  <a:lnTo>
                    <a:pt x="0" y="1345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50" name="Freeform 50">
              <a:extLst>
                <a:ext uri="{FF2B5EF4-FFF2-40B4-BE49-F238E27FC236}">
                  <a16:creationId xmlns:a16="http://schemas.microsoft.com/office/drawing/2014/main" id="{E5CF5D7E-9B21-B78F-C458-60D050827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453" y="3942945"/>
              <a:ext cx="583485" cy="690884"/>
            </a:xfrm>
            <a:custGeom>
              <a:avLst/>
              <a:gdLst>
                <a:gd name="T0" fmla="*/ 24 w 364"/>
                <a:gd name="T1" fmla="*/ 213 h 431"/>
                <a:gd name="T2" fmla="*/ 36 w 364"/>
                <a:gd name="T3" fmla="*/ 209 h 431"/>
                <a:gd name="T4" fmla="*/ 44 w 364"/>
                <a:gd name="T5" fmla="*/ 204 h 431"/>
                <a:gd name="T6" fmla="*/ 60 w 364"/>
                <a:gd name="T7" fmla="*/ 204 h 431"/>
                <a:gd name="T8" fmla="*/ 83 w 364"/>
                <a:gd name="T9" fmla="*/ 192 h 431"/>
                <a:gd name="T10" fmla="*/ 83 w 364"/>
                <a:gd name="T11" fmla="*/ 162 h 431"/>
                <a:gd name="T12" fmla="*/ 83 w 364"/>
                <a:gd name="T13" fmla="*/ 118 h 431"/>
                <a:gd name="T14" fmla="*/ 82 w 364"/>
                <a:gd name="T15" fmla="*/ 62 h 431"/>
                <a:gd name="T16" fmla="*/ 82 w 364"/>
                <a:gd name="T17" fmla="*/ 24 h 431"/>
                <a:gd name="T18" fmla="*/ 85 w 364"/>
                <a:gd name="T19" fmla="*/ 6 h 431"/>
                <a:gd name="T20" fmla="*/ 97 w 364"/>
                <a:gd name="T21" fmla="*/ 6 h 431"/>
                <a:gd name="T22" fmla="*/ 131 w 364"/>
                <a:gd name="T23" fmla="*/ 3 h 431"/>
                <a:gd name="T24" fmla="*/ 171 w 364"/>
                <a:gd name="T25" fmla="*/ 2 h 431"/>
                <a:gd name="T26" fmla="*/ 206 w 364"/>
                <a:gd name="T27" fmla="*/ 2 h 431"/>
                <a:gd name="T28" fmla="*/ 258 w 364"/>
                <a:gd name="T29" fmla="*/ 1 h 431"/>
                <a:gd name="T30" fmla="*/ 301 w 364"/>
                <a:gd name="T31" fmla="*/ 1 h 431"/>
                <a:gd name="T32" fmla="*/ 332 w 364"/>
                <a:gd name="T33" fmla="*/ 0 h 431"/>
                <a:gd name="T34" fmla="*/ 358 w 364"/>
                <a:gd name="T35" fmla="*/ 0 h 431"/>
                <a:gd name="T36" fmla="*/ 361 w 364"/>
                <a:gd name="T37" fmla="*/ 29 h 431"/>
                <a:gd name="T38" fmla="*/ 364 w 364"/>
                <a:gd name="T39" fmla="*/ 94 h 431"/>
                <a:gd name="T40" fmla="*/ 364 w 364"/>
                <a:gd name="T41" fmla="*/ 119 h 431"/>
                <a:gd name="T42" fmla="*/ 332 w 364"/>
                <a:gd name="T43" fmla="*/ 123 h 431"/>
                <a:gd name="T44" fmla="*/ 297 w 364"/>
                <a:gd name="T45" fmla="*/ 128 h 431"/>
                <a:gd name="T46" fmla="*/ 291 w 364"/>
                <a:gd name="T47" fmla="*/ 137 h 431"/>
                <a:gd name="T48" fmla="*/ 288 w 364"/>
                <a:gd name="T49" fmla="*/ 146 h 431"/>
                <a:gd name="T50" fmla="*/ 293 w 364"/>
                <a:gd name="T51" fmla="*/ 153 h 431"/>
                <a:gd name="T52" fmla="*/ 302 w 364"/>
                <a:gd name="T53" fmla="*/ 163 h 431"/>
                <a:gd name="T54" fmla="*/ 307 w 364"/>
                <a:gd name="T55" fmla="*/ 172 h 431"/>
                <a:gd name="T56" fmla="*/ 290 w 364"/>
                <a:gd name="T57" fmla="*/ 177 h 431"/>
                <a:gd name="T58" fmla="*/ 268 w 364"/>
                <a:gd name="T59" fmla="*/ 179 h 431"/>
                <a:gd name="T60" fmla="*/ 255 w 364"/>
                <a:gd name="T61" fmla="*/ 183 h 431"/>
                <a:gd name="T62" fmla="*/ 244 w 364"/>
                <a:gd name="T63" fmla="*/ 181 h 431"/>
                <a:gd name="T64" fmla="*/ 241 w 364"/>
                <a:gd name="T65" fmla="*/ 194 h 431"/>
                <a:gd name="T66" fmla="*/ 238 w 364"/>
                <a:gd name="T67" fmla="*/ 206 h 431"/>
                <a:gd name="T68" fmla="*/ 234 w 364"/>
                <a:gd name="T69" fmla="*/ 218 h 431"/>
                <a:gd name="T70" fmla="*/ 235 w 364"/>
                <a:gd name="T71" fmla="*/ 230 h 431"/>
                <a:gd name="T72" fmla="*/ 230 w 364"/>
                <a:gd name="T73" fmla="*/ 237 h 431"/>
                <a:gd name="T74" fmla="*/ 233 w 364"/>
                <a:gd name="T75" fmla="*/ 252 h 431"/>
                <a:gd name="T76" fmla="*/ 238 w 364"/>
                <a:gd name="T77" fmla="*/ 281 h 431"/>
                <a:gd name="T78" fmla="*/ 244 w 364"/>
                <a:gd name="T79" fmla="*/ 295 h 431"/>
                <a:gd name="T80" fmla="*/ 281 w 364"/>
                <a:gd name="T81" fmla="*/ 306 h 431"/>
                <a:gd name="T82" fmla="*/ 283 w 364"/>
                <a:gd name="T83" fmla="*/ 308 h 431"/>
                <a:gd name="T84" fmla="*/ 276 w 364"/>
                <a:gd name="T85" fmla="*/ 319 h 431"/>
                <a:gd name="T86" fmla="*/ 275 w 364"/>
                <a:gd name="T87" fmla="*/ 333 h 431"/>
                <a:gd name="T88" fmla="*/ 275 w 364"/>
                <a:gd name="T89" fmla="*/ 350 h 431"/>
                <a:gd name="T90" fmla="*/ 275 w 364"/>
                <a:gd name="T91" fmla="*/ 367 h 431"/>
                <a:gd name="T92" fmla="*/ 275 w 364"/>
                <a:gd name="T93" fmla="*/ 407 h 431"/>
                <a:gd name="T94" fmla="*/ 268 w 364"/>
                <a:gd name="T95" fmla="*/ 430 h 431"/>
                <a:gd name="T96" fmla="*/ 233 w 364"/>
                <a:gd name="T97" fmla="*/ 431 h 431"/>
                <a:gd name="T98" fmla="*/ 221 w 364"/>
                <a:gd name="T99" fmla="*/ 422 h 431"/>
                <a:gd name="T100" fmla="*/ 204 w 364"/>
                <a:gd name="T101" fmla="*/ 406 h 431"/>
                <a:gd name="T102" fmla="*/ 187 w 364"/>
                <a:gd name="T103" fmla="*/ 389 h 431"/>
                <a:gd name="T104" fmla="*/ 161 w 364"/>
                <a:gd name="T105" fmla="*/ 365 h 431"/>
                <a:gd name="T106" fmla="*/ 148 w 364"/>
                <a:gd name="T107" fmla="*/ 353 h 431"/>
                <a:gd name="T108" fmla="*/ 136 w 364"/>
                <a:gd name="T109" fmla="*/ 342 h 431"/>
                <a:gd name="T110" fmla="*/ 98 w 364"/>
                <a:gd name="T111" fmla="*/ 306 h 431"/>
                <a:gd name="T112" fmla="*/ 83 w 364"/>
                <a:gd name="T113" fmla="*/ 291 h 431"/>
                <a:gd name="T114" fmla="*/ 71 w 364"/>
                <a:gd name="T115" fmla="*/ 280 h 431"/>
                <a:gd name="T116" fmla="*/ 53 w 364"/>
                <a:gd name="T117" fmla="*/ 263 h 431"/>
                <a:gd name="T118" fmla="*/ 33 w 364"/>
                <a:gd name="T119" fmla="*/ 244 h 431"/>
                <a:gd name="T120" fmla="*/ 18 w 364"/>
                <a:gd name="T121" fmla="*/ 23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4" h="431">
                  <a:moveTo>
                    <a:pt x="0" y="213"/>
                  </a:moveTo>
                  <a:lnTo>
                    <a:pt x="2" y="213"/>
                  </a:lnTo>
                  <a:lnTo>
                    <a:pt x="3" y="213"/>
                  </a:lnTo>
                  <a:lnTo>
                    <a:pt x="8" y="213"/>
                  </a:lnTo>
                  <a:lnTo>
                    <a:pt x="10" y="213"/>
                  </a:lnTo>
                  <a:lnTo>
                    <a:pt x="11" y="213"/>
                  </a:lnTo>
                  <a:lnTo>
                    <a:pt x="13" y="213"/>
                  </a:lnTo>
                  <a:lnTo>
                    <a:pt x="13" y="214"/>
                  </a:lnTo>
                  <a:lnTo>
                    <a:pt x="16" y="214"/>
                  </a:lnTo>
                  <a:lnTo>
                    <a:pt x="18" y="214"/>
                  </a:lnTo>
                  <a:lnTo>
                    <a:pt x="21" y="213"/>
                  </a:lnTo>
                  <a:lnTo>
                    <a:pt x="22" y="213"/>
                  </a:lnTo>
                  <a:lnTo>
                    <a:pt x="23" y="213"/>
                  </a:lnTo>
                  <a:lnTo>
                    <a:pt x="24" y="213"/>
                  </a:lnTo>
                  <a:lnTo>
                    <a:pt x="25" y="213"/>
                  </a:lnTo>
                  <a:lnTo>
                    <a:pt x="26" y="213"/>
                  </a:lnTo>
                  <a:lnTo>
                    <a:pt x="27" y="213"/>
                  </a:lnTo>
                  <a:lnTo>
                    <a:pt x="28" y="213"/>
                  </a:lnTo>
                  <a:lnTo>
                    <a:pt x="29" y="213"/>
                  </a:lnTo>
                  <a:lnTo>
                    <a:pt x="29" y="212"/>
                  </a:lnTo>
                  <a:lnTo>
                    <a:pt x="30" y="211"/>
                  </a:lnTo>
                  <a:lnTo>
                    <a:pt x="31" y="211"/>
                  </a:lnTo>
                  <a:lnTo>
                    <a:pt x="32" y="210"/>
                  </a:lnTo>
                  <a:lnTo>
                    <a:pt x="32" y="209"/>
                  </a:lnTo>
                  <a:lnTo>
                    <a:pt x="33" y="209"/>
                  </a:lnTo>
                  <a:lnTo>
                    <a:pt x="34" y="209"/>
                  </a:lnTo>
                  <a:lnTo>
                    <a:pt x="35" y="209"/>
                  </a:lnTo>
                  <a:lnTo>
                    <a:pt x="36" y="209"/>
                  </a:lnTo>
                  <a:lnTo>
                    <a:pt x="36" y="208"/>
                  </a:lnTo>
                  <a:lnTo>
                    <a:pt x="36" y="207"/>
                  </a:lnTo>
                  <a:lnTo>
                    <a:pt x="36" y="206"/>
                  </a:lnTo>
                  <a:lnTo>
                    <a:pt x="35" y="206"/>
                  </a:lnTo>
                  <a:lnTo>
                    <a:pt x="35" y="205"/>
                  </a:lnTo>
                  <a:lnTo>
                    <a:pt x="35" y="204"/>
                  </a:lnTo>
                  <a:lnTo>
                    <a:pt x="36" y="204"/>
                  </a:lnTo>
                  <a:lnTo>
                    <a:pt x="37" y="204"/>
                  </a:lnTo>
                  <a:lnTo>
                    <a:pt x="38" y="204"/>
                  </a:lnTo>
                  <a:lnTo>
                    <a:pt x="39" y="204"/>
                  </a:lnTo>
                  <a:lnTo>
                    <a:pt x="41" y="204"/>
                  </a:lnTo>
                  <a:lnTo>
                    <a:pt x="42" y="204"/>
                  </a:lnTo>
                  <a:lnTo>
                    <a:pt x="43" y="204"/>
                  </a:lnTo>
                  <a:lnTo>
                    <a:pt x="44" y="204"/>
                  </a:lnTo>
                  <a:lnTo>
                    <a:pt x="45" y="204"/>
                  </a:lnTo>
                  <a:lnTo>
                    <a:pt x="46" y="204"/>
                  </a:lnTo>
                  <a:lnTo>
                    <a:pt x="47" y="204"/>
                  </a:lnTo>
                  <a:lnTo>
                    <a:pt x="48" y="204"/>
                  </a:lnTo>
                  <a:lnTo>
                    <a:pt x="49" y="204"/>
                  </a:lnTo>
                  <a:lnTo>
                    <a:pt x="51" y="204"/>
                  </a:lnTo>
                  <a:lnTo>
                    <a:pt x="52" y="204"/>
                  </a:lnTo>
                  <a:lnTo>
                    <a:pt x="53" y="204"/>
                  </a:lnTo>
                  <a:lnTo>
                    <a:pt x="54" y="204"/>
                  </a:lnTo>
                  <a:lnTo>
                    <a:pt x="55" y="204"/>
                  </a:lnTo>
                  <a:lnTo>
                    <a:pt x="57" y="204"/>
                  </a:lnTo>
                  <a:lnTo>
                    <a:pt x="58" y="204"/>
                  </a:lnTo>
                  <a:lnTo>
                    <a:pt x="59" y="204"/>
                  </a:lnTo>
                  <a:lnTo>
                    <a:pt x="60" y="204"/>
                  </a:lnTo>
                  <a:lnTo>
                    <a:pt x="61" y="204"/>
                  </a:lnTo>
                  <a:lnTo>
                    <a:pt x="65" y="204"/>
                  </a:lnTo>
                  <a:lnTo>
                    <a:pt x="72" y="204"/>
                  </a:lnTo>
                  <a:lnTo>
                    <a:pt x="79" y="204"/>
                  </a:lnTo>
                  <a:lnTo>
                    <a:pt x="80" y="203"/>
                  </a:lnTo>
                  <a:lnTo>
                    <a:pt x="82" y="203"/>
                  </a:lnTo>
                  <a:lnTo>
                    <a:pt x="83" y="203"/>
                  </a:lnTo>
                  <a:lnTo>
                    <a:pt x="83" y="202"/>
                  </a:lnTo>
                  <a:lnTo>
                    <a:pt x="83" y="201"/>
                  </a:lnTo>
                  <a:lnTo>
                    <a:pt x="83" y="200"/>
                  </a:lnTo>
                  <a:lnTo>
                    <a:pt x="83" y="199"/>
                  </a:lnTo>
                  <a:lnTo>
                    <a:pt x="83" y="198"/>
                  </a:lnTo>
                  <a:lnTo>
                    <a:pt x="83" y="195"/>
                  </a:lnTo>
                  <a:lnTo>
                    <a:pt x="83" y="192"/>
                  </a:lnTo>
                  <a:lnTo>
                    <a:pt x="83" y="191"/>
                  </a:lnTo>
                  <a:lnTo>
                    <a:pt x="83" y="190"/>
                  </a:lnTo>
                  <a:lnTo>
                    <a:pt x="83" y="186"/>
                  </a:lnTo>
                  <a:lnTo>
                    <a:pt x="83" y="185"/>
                  </a:lnTo>
                  <a:lnTo>
                    <a:pt x="83" y="184"/>
                  </a:lnTo>
                  <a:lnTo>
                    <a:pt x="83" y="180"/>
                  </a:lnTo>
                  <a:lnTo>
                    <a:pt x="83" y="179"/>
                  </a:lnTo>
                  <a:lnTo>
                    <a:pt x="83" y="178"/>
                  </a:lnTo>
                  <a:lnTo>
                    <a:pt x="83" y="177"/>
                  </a:lnTo>
                  <a:lnTo>
                    <a:pt x="83" y="171"/>
                  </a:lnTo>
                  <a:lnTo>
                    <a:pt x="83" y="168"/>
                  </a:lnTo>
                  <a:lnTo>
                    <a:pt x="83" y="167"/>
                  </a:lnTo>
                  <a:lnTo>
                    <a:pt x="83" y="163"/>
                  </a:lnTo>
                  <a:lnTo>
                    <a:pt x="83" y="162"/>
                  </a:lnTo>
                  <a:lnTo>
                    <a:pt x="83" y="159"/>
                  </a:lnTo>
                  <a:lnTo>
                    <a:pt x="83" y="158"/>
                  </a:lnTo>
                  <a:lnTo>
                    <a:pt x="83" y="155"/>
                  </a:lnTo>
                  <a:lnTo>
                    <a:pt x="83" y="153"/>
                  </a:lnTo>
                  <a:lnTo>
                    <a:pt x="83" y="150"/>
                  </a:lnTo>
                  <a:lnTo>
                    <a:pt x="83" y="149"/>
                  </a:lnTo>
                  <a:lnTo>
                    <a:pt x="83" y="147"/>
                  </a:lnTo>
                  <a:lnTo>
                    <a:pt x="83" y="136"/>
                  </a:lnTo>
                  <a:lnTo>
                    <a:pt x="83" y="126"/>
                  </a:lnTo>
                  <a:lnTo>
                    <a:pt x="83" y="123"/>
                  </a:lnTo>
                  <a:lnTo>
                    <a:pt x="83" y="122"/>
                  </a:lnTo>
                  <a:lnTo>
                    <a:pt x="83" y="121"/>
                  </a:lnTo>
                  <a:lnTo>
                    <a:pt x="83" y="120"/>
                  </a:lnTo>
                  <a:lnTo>
                    <a:pt x="83" y="118"/>
                  </a:lnTo>
                  <a:lnTo>
                    <a:pt x="83" y="112"/>
                  </a:lnTo>
                  <a:lnTo>
                    <a:pt x="83" y="111"/>
                  </a:lnTo>
                  <a:lnTo>
                    <a:pt x="83" y="109"/>
                  </a:lnTo>
                  <a:lnTo>
                    <a:pt x="82" y="100"/>
                  </a:lnTo>
                  <a:lnTo>
                    <a:pt x="82" y="96"/>
                  </a:lnTo>
                  <a:lnTo>
                    <a:pt x="82" y="95"/>
                  </a:lnTo>
                  <a:lnTo>
                    <a:pt x="82" y="90"/>
                  </a:lnTo>
                  <a:lnTo>
                    <a:pt x="82" y="81"/>
                  </a:lnTo>
                  <a:lnTo>
                    <a:pt x="82" y="80"/>
                  </a:lnTo>
                  <a:lnTo>
                    <a:pt x="82" y="74"/>
                  </a:lnTo>
                  <a:lnTo>
                    <a:pt x="82" y="70"/>
                  </a:lnTo>
                  <a:lnTo>
                    <a:pt x="82" y="68"/>
                  </a:lnTo>
                  <a:lnTo>
                    <a:pt x="82" y="63"/>
                  </a:lnTo>
                  <a:lnTo>
                    <a:pt x="82" y="62"/>
                  </a:lnTo>
                  <a:lnTo>
                    <a:pt x="82" y="61"/>
                  </a:lnTo>
                  <a:lnTo>
                    <a:pt x="82" y="60"/>
                  </a:lnTo>
                  <a:lnTo>
                    <a:pt x="82" y="55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2" y="49"/>
                  </a:lnTo>
                  <a:lnTo>
                    <a:pt x="82" y="44"/>
                  </a:lnTo>
                  <a:lnTo>
                    <a:pt x="82" y="43"/>
                  </a:lnTo>
                  <a:lnTo>
                    <a:pt x="82" y="41"/>
                  </a:lnTo>
                  <a:lnTo>
                    <a:pt x="82" y="40"/>
                  </a:lnTo>
                  <a:lnTo>
                    <a:pt x="82" y="37"/>
                  </a:lnTo>
                  <a:lnTo>
                    <a:pt x="82" y="31"/>
                  </a:lnTo>
                  <a:lnTo>
                    <a:pt x="82" y="27"/>
                  </a:lnTo>
                  <a:lnTo>
                    <a:pt x="82" y="24"/>
                  </a:lnTo>
                  <a:lnTo>
                    <a:pt x="82" y="23"/>
                  </a:lnTo>
                  <a:lnTo>
                    <a:pt x="82" y="20"/>
                  </a:lnTo>
                  <a:lnTo>
                    <a:pt x="82" y="18"/>
                  </a:lnTo>
                  <a:lnTo>
                    <a:pt x="81" y="16"/>
                  </a:lnTo>
                  <a:lnTo>
                    <a:pt x="81" y="15"/>
                  </a:lnTo>
                  <a:lnTo>
                    <a:pt x="81" y="13"/>
                  </a:lnTo>
                  <a:lnTo>
                    <a:pt x="81" y="12"/>
                  </a:lnTo>
                  <a:lnTo>
                    <a:pt x="81" y="11"/>
                  </a:lnTo>
                  <a:lnTo>
                    <a:pt x="81" y="9"/>
                  </a:lnTo>
                  <a:lnTo>
                    <a:pt x="81" y="7"/>
                  </a:lnTo>
                  <a:lnTo>
                    <a:pt x="83" y="7"/>
                  </a:lnTo>
                  <a:lnTo>
                    <a:pt x="84" y="7"/>
                  </a:lnTo>
                  <a:lnTo>
                    <a:pt x="85" y="7"/>
                  </a:lnTo>
                  <a:lnTo>
                    <a:pt x="85" y="6"/>
                  </a:lnTo>
                  <a:lnTo>
                    <a:pt x="85" y="5"/>
                  </a:lnTo>
                  <a:lnTo>
                    <a:pt x="85" y="4"/>
                  </a:lnTo>
                  <a:lnTo>
                    <a:pt x="86" y="4"/>
                  </a:lnTo>
                  <a:lnTo>
                    <a:pt x="87" y="4"/>
                  </a:lnTo>
                  <a:lnTo>
                    <a:pt x="88" y="4"/>
                  </a:lnTo>
                  <a:lnTo>
                    <a:pt x="89" y="4"/>
                  </a:lnTo>
                  <a:lnTo>
                    <a:pt x="90" y="5"/>
                  </a:lnTo>
                  <a:lnTo>
                    <a:pt x="90" y="4"/>
                  </a:lnTo>
                  <a:lnTo>
                    <a:pt x="91" y="4"/>
                  </a:lnTo>
                  <a:lnTo>
                    <a:pt x="92" y="5"/>
                  </a:lnTo>
                  <a:lnTo>
                    <a:pt x="93" y="5"/>
                  </a:lnTo>
                  <a:lnTo>
                    <a:pt x="94" y="5"/>
                  </a:lnTo>
                  <a:lnTo>
                    <a:pt x="95" y="6"/>
                  </a:lnTo>
                  <a:lnTo>
                    <a:pt x="97" y="6"/>
                  </a:lnTo>
                  <a:lnTo>
                    <a:pt x="98" y="6"/>
                  </a:lnTo>
                  <a:lnTo>
                    <a:pt x="98" y="7"/>
                  </a:lnTo>
                  <a:lnTo>
                    <a:pt x="100" y="7"/>
                  </a:lnTo>
                  <a:lnTo>
                    <a:pt x="105" y="7"/>
                  </a:lnTo>
                  <a:lnTo>
                    <a:pt x="110" y="7"/>
                  </a:lnTo>
                  <a:lnTo>
                    <a:pt x="115" y="7"/>
                  </a:lnTo>
                  <a:lnTo>
                    <a:pt x="116" y="7"/>
                  </a:lnTo>
                  <a:lnTo>
                    <a:pt x="117" y="7"/>
                  </a:lnTo>
                  <a:lnTo>
                    <a:pt x="118" y="7"/>
                  </a:lnTo>
                  <a:lnTo>
                    <a:pt x="123" y="7"/>
                  </a:lnTo>
                  <a:lnTo>
                    <a:pt x="123" y="5"/>
                  </a:lnTo>
                  <a:lnTo>
                    <a:pt x="123" y="3"/>
                  </a:lnTo>
                  <a:lnTo>
                    <a:pt x="128" y="3"/>
                  </a:lnTo>
                  <a:lnTo>
                    <a:pt x="131" y="3"/>
                  </a:lnTo>
                  <a:lnTo>
                    <a:pt x="132" y="3"/>
                  </a:lnTo>
                  <a:lnTo>
                    <a:pt x="137" y="3"/>
                  </a:lnTo>
                  <a:lnTo>
                    <a:pt x="139" y="3"/>
                  </a:lnTo>
                  <a:lnTo>
                    <a:pt x="142" y="3"/>
                  </a:lnTo>
                  <a:lnTo>
                    <a:pt x="145" y="3"/>
                  </a:lnTo>
                  <a:lnTo>
                    <a:pt x="147" y="3"/>
                  </a:lnTo>
                  <a:lnTo>
                    <a:pt x="151" y="3"/>
                  </a:lnTo>
                  <a:lnTo>
                    <a:pt x="152" y="3"/>
                  </a:lnTo>
                  <a:lnTo>
                    <a:pt x="156" y="3"/>
                  </a:lnTo>
                  <a:lnTo>
                    <a:pt x="157" y="3"/>
                  </a:lnTo>
                  <a:lnTo>
                    <a:pt x="158" y="3"/>
                  </a:lnTo>
                  <a:lnTo>
                    <a:pt x="162" y="2"/>
                  </a:lnTo>
                  <a:lnTo>
                    <a:pt x="167" y="2"/>
                  </a:lnTo>
                  <a:lnTo>
                    <a:pt x="171" y="2"/>
                  </a:lnTo>
                  <a:lnTo>
                    <a:pt x="175" y="2"/>
                  </a:lnTo>
                  <a:lnTo>
                    <a:pt x="185" y="2"/>
                  </a:lnTo>
                  <a:lnTo>
                    <a:pt x="186" y="2"/>
                  </a:lnTo>
                  <a:lnTo>
                    <a:pt x="187" y="2"/>
                  </a:lnTo>
                  <a:lnTo>
                    <a:pt x="189" y="2"/>
                  </a:lnTo>
                  <a:lnTo>
                    <a:pt x="190" y="2"/>
                  </a:lnTo>
                  <a:lnTo>
                    <a:pt x="191" y="2"/>
                  </a:lnTo>
                  <a:lnTo>
                    <a:pt x="196" y="2"/>
                  </a:lnTo>
                  <a:lnTo>
                    <a:pt x="197" y="2"/>
                  </a:lnTo>
                  <a:lnTo>
                    <a:pt x="198" y="2"/>
                  </a:lnTo>
                  <a:lnTo>
                    <a:pt x="201" y="2"/>
                  </a:lnTo>
                  <a:lnTo>
                    <a:pt x="202" y="2"/>
                  </a:lnTo>
                  <a:lnTo>
                    <a:pt x="205" y="2"/>
                  </a:lnTo>
                  <a:lnTo>
                    <a:pt x="206" y="2"/>
                  </a:lnTo>
                  <a:lnTo>
                    <a:pt x="207" y="2"/>
                  </a:lnTo>
                  <a:lnTo>
                    <a:pt x="211" y="2"/>
                  </a:lnTo>
                  <a:lnTo>
                    <a:pt x="221" y="2"/>
                  </a:lnTo>
                  <a:lnTo>
                    <a:pt x="225" y="2"/>
                  </a:lnTo>
                  <a:lnTo>
                    <a:pt x="230" y="2"/>
                  </a:lnTo>
                  <a:lnTo>
                    <a:pt x="235" y="2"/>
                  </a:lnTo>
                  <a:lnTo>
                    <a:pt x="238" y="1"/>
                  </a:lnTo>
                  <a:lnTo>
                    <a:pt x="241" y="1"/>
                  </a:lnTo>
                  <a:lnTo>
                    <a:pt x="244" y="1"/>
                  </a:lnTo>
                  <a:lnTo>
                    <a:pt x="246" y="1"/>
                  </a:lnTo>
                  <a:lnTo>
                    <a:pt x="248" y="1"/>
                  </a:lnTo>
                  <a:lnTo>
                    <a:pt x="252" y="1"/>
                  </a:lnTo>
                  <a:lnTo>
                    <a:pt x="253" y="1"/>
                  </a:lnTo>
                  <a:lnTo>
                    <a:pt x="258" y="1"/>
                  </a:lnTo>
                  <a:lnTo>
                    <a:pt x="261" y="1"/>
                  </a:lnTo>
                  <a:lnTo>
                    <a:pt x="263" y="1"/>
                  </a:lnTo>
                  <a:lnTo>
                    <a:pt x="265" y="1"/>
                  </a:lnTo>
                  <a:lnTo>
                    <a:pt x="268" y="1"/>
                  </a:lnTo>
                  <a:lnTo>
                    <a:pt x="272" y="1"/>
                  </a:lnTo>
                  <a:lnTo>
                    <a:pt x="273" y="1"/>
                  </a:lnTo>
                  <a:lnTo>
                    <a:pt x="277" y="1"/>
                  </a:lnTo>
                  <a:lnTo>
                    <a:pt x="278" y="1"/>
                  </a:lnTo>
                  <a:lnTo>
                    <a:pt x="279" y="1"/>
                  </a:lnTo>
                  <a:lnTo>
                    <a:pt x="282" y="1"/>
                  </a:lnTo>
                  <a:lnTo>
                    <a:pt x="286" y="1"/>
                  </a:lnTo>
                  <a:lnTo>
                    <a:pt x="297" y="1"/>
                  </a:lnTo>
                  <a:lnTo>
                    <a:pt x="300" y="1"/>
                  </a:lnTo>
                  <a:lnTo>
                    <a:pt x="301" y="1"/>
                  </a:lnTo>
                  <a:lnTo>
                    <a:pt x="302" y="1"/>
                  </a:lnTo>
                  <a:lnTo>
                    <a:pt x="305" y="1"/>
                  </a:lnTo>
                  <a:lnTo>
                    <a:pt x="308" y="1"/>
                  </a:lnTo>
                  <a:lnTo>
                    <a:pt x="311" y="1"/>
                  </a:lnTo>
                  <a:lnTo>
                    <a:pt x="313" y="0"/>
                  </a:lnTo>
                  <a:lnTo>
                    <a:pt x="314" y="0"/>
                  </a:lnTo>
                  <a:lnTo>
                    <a:pt x="319" y="0"/>
                  </a:lnTo>
                  <a:lnTo>
                    <a:pt x="323" y="0"/>
                  </a:lnTo>
                  <a:lnTo>
                    <a:pt x="324" y="0"/>
                  </a:lnTo>
                  <a:lnTo>
                    <a:pt x="325" y="0"/>
                  </a:lnTo>
                  <a:lnTo>
                    <a:pt x="327" y="0"/>
                  </a:lnTo>
                  <a:lnTo>
                    <a:pt x="330" y="0"/>
                  </a:lnTo>
                  <a:lnTo>
                    <a:pt x="331" y="0"/>
                  </a:lnTo>
                  <a:lnTo>
                    <a:pt x="332" y="0"/>
                  </a:lnTo>
                  <a:lnTo>
                    <a:pt x="333" y="0"/>
                  </a:lnTo>
                  <a:lnTo>
                    <a:pt x="334" y="0"/>
                  </a:lnTo>
                  <a:lnTo>
                    <a:pt x="335" y="0"/>
                  </a:lnTo>
                  <a:lnTo>
                    <a:pt x="337" y="0"/>
                  </a:lnTo>
                  <a:lnTo>
                    <a:pt x="338" y="0"/>
                  </a:lnTo>
                  <a:lnTo>
                    <a:pt x="341" y="0"/>
                  </a:lnTo>
                  <a:lnTo>
                    <a:pt x="344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1" y="0"/>
                  </a:lnTo>
                  <a:lnTo>
                    <a:pt x="352" y="0"/>
                  </a:lnTo>
                  <a:lnTo>
                    <a:pt x="355" y="0"/>
                  </a:lnTo>
                  <a:lnTo>
                    <a:pt x="356" y="0"/>
                  </a:lnTo>
                  <a:lnTo>
                    <a:pt x="358" y="0"/>
                  </a:lnTo>
                  <a:lnTo>
                    <a:pt x="360" y="0"/>
                  </a:lnTo>
                  <a:lnTo>
                    <a:pt x="361" y="0"/>
                  </a:lnTo>
                  <a:lnTo>
                    <a:pt x="361" y="4"/>
                  </a:lnTo>
                  <a:lnTo>
                    <a:pt x="361" y="6"/>
                  </a:lnTo>
                  <a:lnTo>
                    <a:pt x="361" y="9"/>
                  </a:lnTo>
                  <a:lnTo>
                    <a:pt x="361" y="10"/>
                  </a:lnTo>
                  <a:lnTo>
                    <a:pt x="361" y="12"/>
                  </a:lnTo>
                  <a:lnTo>
                    <a:pt x="361" y="13"/>
                  </a:lnTo>
                  <a:lnTo>
                    <a:pt x="361" y="15"/>
                  </a:lnTo>
                  <a:lnTo>
                    <a:pt x="361" y="18"/>
                  </a:lnTo>
                  <a:lnTo>
                    <a:pt x="361" y="21"/>
                  </a:lnTo>
                  <a:lnTo>
                    <a:pt x="361" y="22"/>
                  </a:lnTo>
                  <a:lnTo>
                    <a:pt x="361" y="28"/>
                  </a:lnTo>
                  <a:lnTo>
                    <a:pt x="361" y="29"/>
                  </a:lnTo>
                  <a:lnTo>
                    <a:pt x="362" y="29"/>
                  </a:lnTo>
                  <a:lnTo>
                    <a:pt x="362" y="33"/>
                  </a:lnTo>
                  <a:lnTo>
                    <a:pt x="362" y="35"/>
                  </a:lnTo>
                  <a:lnTo>
                    <a:pt x="362" y="39"/>
                  </a:lnTo>
                  <a:lnTo>
                    <a:pt x="362" y="40"/>
                  </a:lnTo>
                  <a:lnTo>
                    <a:pt x="362" y="43"/>
                  </a:lnTo>
                  <a:lnTo>
                    <a:pt x="362" y="48"/>
                  </a:lnTo>
                  <a:lnTo>
                    <a:pt x="362" y="53"/>
                  </a:lnTo>
                  <a:lnTo>
                    <a:pt x="363" y="57"/>
                  </a:lnTo>
                  <a:lnTo>
                    <a:pt x="363" y="66"/>
                  </a:lnTo>
                  <a:lnTo>
                    <a:pt x="363" y="74"/>
                  </a:lnTo>
                  <a:lnTo>
                    <a:pt x="363" y="78"/>
                  </a:lnTo>
                  <a:lnTo>
                    <a:pt x="364" y="93"/>
                  </a:lnTo>
                  <a:lnTo>
                    <a:pt x="364" y="94"/>
                  </a:lnTo>
                  <a:lnTo>
                    <a:pt x="364" y="97"/>
                  </a:lnTo>
                  <a:lnTo>
                    <a:pt x="364" y="98"/>
                  </a:lnTo>
                  <a:lnTo>
                    <a:pt x="364" y="99"/>
                  </a:lnTo>
                  <a:lnTo>
                    <a:pt x="364" y="100"/>
                  </a:lnTo>
                  <a:lnTo>
                    <a:pt x="364" y="101"/>
                  </a:lnTo>
                  <a:lnTo>
                    <a:pt x="364" y="102"/>
                  </a:lnTo>
                  <a:lnTo>
                    <a:pt x="364" y="103"/>
                  </a:lnTo>
                  <a:lnTo>
                    <a:pt x="364" y="107"/>
                  </a:lnTo>
                  <a:lnTo>
                    <a:pt x="364" y="110"/>
                  </a:lnTo>
                  <a:lnTo>
                    <a:pt x="364" y="111"/>
                  </a:lnTo>
                  <a:lnTo>
                    <a:pt x="364" y="114"/>
                  </a:lnTo>
                  <a:lnTo>
                    <a:pt x="364" y="115"/>
                  </a:lnTo>
                  <a:lnTo>
                    <a:pt x="364" y="116"/>
                  </a:lnTo>
                  <a:lnTo>
                    <a:pt x="364" y="119"/>
                  </a:lnTo>
                  <a:lnTo>
                    <a:pt x="364" y="122"/>
                  </a:lnTo>
                  <a:lnTo>
                    <a:pt x="363" y="122"/>
                  </a:lnTo>
                  <a:lnTo>
                    <a:pt x="357" y="122"/>
                  </a:lnTo>
                  <a:lnTo>
                    <a:pt x="351" y="122"/>
                  </a:lnTo>
                  <a:lnTo>
                    <a:pt x="349" y="122"/>
                  </a:lnTo>
                  <a:lnTo>
                    <a:pt x="342" y="123"/>
                  </a:lnTo>
                  <a:lnTo>
                    <a:pt x="341" y="124"/>
                  </a:lnTo>
                  <a:lnTo>
                    <a:pt x="341" y="125"/>
                  </a:lnTo>
                  <a:lnTo>
                    <a:pt x="339" y="125"/>
                  </a:lnTo>
                  <a:lnTo>
                    <a:pt x="337" y="125"/>
                  </a:lnTo>
                  <a:lnTo>
                    <a:pt x="336" y="124"/>
                  </a:lnTo>
                  <a:lnTo>
                    <a:pt x="335" y="124"/>
                  </a:lnTo>
                  <a:lnTo>
                    <a:pt x="335" y="123"/>
                  </a:lnTo>
                  <a:lnTo>
                    <a:pt x="332" y="123"/>
                  </a:lnTo>
                  <a:lnTo>
                    <a:pt x="324" y="123"/>
                  </a:lnTo>
                  <a:lnTo>
                    <a:pt x="314" y="123"/>
                  </a:lnTo>
                  <a:lnTo>
                    <a:pt x="311" y="123"/>
                  </a:lnTo>
                  <a:lnTo>
                    <a:pt x="304" y="123"/>
                  </a:lnTo>
                  <a:lnTo>
                    <a:pt x="301" y="123"/>
                  </a:lnTo>
                  <a:lnTo>
                    <a:pt x="301" y="124"/>
                  </a:lnTo>
                  <a:lnTo>
                    <a:pt x="301" y="125"/>
                  </a:lnTo>
                  <a:lnTo>
                    <a:pt x="300" y="125"/>
                  </a:lnTo>
                  <a:lnTo>
                    <a:pt x="300" y="126"/>
                  </a:lnTo>
                  <a:lnTo>
                    <a:pt x="300" y="127"/>
                  </a:lnTo>
                  <a:lnTo>
                    <a:pt x="299" y="127"/>
                  </a:lnTo>
                  <a:lnTo>
                    <a:pt x="298" y="127"/>
                  </a:lnTo>
                  <a:lnTo>
                    <a:pt x="297" y="127"/>
                  </a:lnTo>
                  <a:lnTo>
                    <a:pt x="297" y="128"/>
                  </a:lnTo>
                  <a:lnTo>
                    <a:pt x="297" y="129"/>
                  </a:lnTo>
                  <a:lnTo>
                    <a:pt x="296" y="129"/>
                  </a:lnTo>
                  <a:lnTo>
                    <a:pt x="296" y="130"/>
                  </a:lnTo>
                  <a:lnTo>
                    <a:pt x="296" y="131"/>
                  </a:lnTo>
                  <a:lnTo>
                    <a:pt x="295" y="133"/>
                  </a:lnTo>
                  <a:lnTo>
                    <a:pt x="296" y="133"/>
                  </a:lnTo>
                  <a:lnTo>
                    <a:pt x="295" y="133"/>
                  </a:lnTo>
                  <a:lnTo>
                    <a:pt x="295" y="134"/>
                  </a:lnTo>
                  <a:lnTo>
                    <a:pt x="295" y="135"/>
                  </a:lnTo>
                  <a:lnTo>
                    <a:pt x="293" y="135"/>
                  </a:lnTo>
                  <a:lnTo>
                    <a:pt x="293" y="136"/>
                  </a:lnTo>
                  <a:lnTo>
                    <a:pt x="292" y="136"/>
                  </a:lnTo>
                  <a:lnTo>
                    <a:pt x="291" y="136"/>
                  </a:lnTo>
                  <a:lnTo>
                    <a:pt x="291" y="137"/>
                  </a:lnTo>
                  <a:lnTo>
                    <a:pt x="290" y="137"/>
                  </a:lnTo>
                  <a:lnTo>
                    <a:pt x="290" y="138"/>
                  </a:lnTo>
                  <a:lnTo>
                    <a:pt x="290" y="139"/>
                  </a:lnTo>
                  <a:lnTo>
                    <a:pt x="289" y="139"/>
                  </a:lnTo>
                  <a:lnTo>
                    <a:pt x="289" y="140"/>
                  </a:lnTo>
                  <a:lnTo>
                    <a:pt x="288" y="140"/>
                  </a:lnTo>
                  <a:lnTo>
                    <a:pt x="288" y="141"/>
                  </a:lnTo>
                  <a:lnTo>
                    <a:pt x="288" y="142"/>
                  </a:lnTo>
                  <a:lnTo>
                    <a:pt x="287" y="143"/>
                  </a:lnTo>
                  <a:lnTo>
                    <a:pt x="286" y="144"/>
                  </a:lnTo>
                  <a:lnTo>
                    <a:pt x="286" y="145"/>
                  </a:lnTo>
                  <a:lnTo>
                    <a:pt x="287" y="145"/>
                  </a:lnTo>
                  <a:lnTo>
                    <a:pt x="287" y="146"/>
                  </a:lnTo>
                  <a:lnTo>
                    <a:pt x="288" y="146"/>
                  </a:lnTo>
                  <a:lnTo>
                    <a:pt x="288" y="147"/>
                  </a:lnTo>
                  <a:lnTo>
                    <a:pt x="289" y="147"/>
                  </a:lnTo>
                  <a:lnTo>
                    <a:pt x="289" y="148"/>
                  </a:lnTo>
                  <a:lnTo>
                    <a:pt x="290" y="148"/>
                  </a:lnTo>
                  <a:lnTo>
                    <a:pt x="289" y="148"/>
                  </a:lnTo>
                  <a:lnTo>
                    <a:pt x="289" y="149"/>
                  </a:lnTo>
                  <a:lnTo>
                    <a:pt x="290" y="149"/>
                  </a:lnTo>
                  <a:lnTo>
                    <a:pt x="290" y="150"/>
                  </a:lnTo>
                  <a:lnTo>
                    <a:pt x="291" y="150"/>
                  </a:lnTo>
                  <a:lnTo>
                    <a:pt x="291" y="151"/>
                  </a:lnTo>
                  <a:lnTo>
                    <a:pt x="291" y="152"/>
                  </a:lnTo>
                  <a:lnTo>
                    <a:pt x="292" y="152"/>
                  </a:lnTo>
                  <a:lnTo>
                    <a:pt x="292" y="153"/>
                  </a:lnTo>
                  <a:lnTo>
                    <a:pt x="293" y="153"/>
                  </a:lnTo>
                  <a:lnTo>
                    <a:pt x="295" y="153"/>
                  </a:lnTo>
                  <a:lnTo>
                    <a:pt x="295" y="154"/>
                  </a:lnTo>
                  <a:lnTo>
                    <a:pt x="296" y="155"/>
                  </a:lnTo>
                  <a:lnTo>
                    <a:pt x="296" y="156"/>
                  </a:lnTo>
                  <a:lnTo>
                    <a:pt x="297" y="156"/>
                  </a:lnTo>
                  <a:lnTo>
                    <a:pt x="297" y="157"/>
                  </a:lnTo>
                  <a:lnTo>
                    <a:pt x="297" y="158"/>
                  </a:lnTo>
                  <a:lnTo>
                    <a:pt x="298" y="158"/>
                  </a:lnTo>
                  <a:lnTo>
                    <a:pt x="298" y="159"/>
                  </a:lnTo>
                  <a:lnTo>
                    <a:pt x="299" y="159"/>
                  </a:lnTo>
                  <a:lnTo>
                    <a:pt x="299" y="161"/>
                  </a:lnTo>
                  <a:lnTo>
                    <a:pt x="300" y="161"/>
                  </a:lnTo>
                  <a:lnTo>
                    <a:pt x="301" y="162"/>
                  </a:lnTo>
                  <a:lnTo>
                    <a:pt x="302" y="163"/>
                  </a:lnTo>
                  <a:lnTo>
                    <a:pt x="302" y="164"/>
                  </a:lnTo>
                  <a:lnTo>
                    <a:pt x="303" y="164"/>
                  </a:lnTo>
                  <a:lnTo>
                    <a:pt x="303" y="165"/>
                  </a:lnTo>
                  <a:lnTo>
                    <a:pt x="304" y="165"/>
                  </a:lnTo>
                  <a:lnTo>
                    <a:pt x="305" y="165"/>
                  </a:lnTo>
                  <a:lnTo>
                    <a:pt x="305" y="166"/>
                  </a:lnTo>
                  <a:lnTo>
                    <a:pt x="305" y="167"/>
                  </a:lnTo>
                  <a:lnTo>
                    <a:pt x="305" y="168"/>
                  </a:lnTo>
                  <a:lnTo>
                    <a:pt x="305" y="169"/>
                  </a:lnTo>
                  <a:lnTo>
                    <a:pt x="305" y="170"/>
                  </a:lnTo>
                  <a:lnTo>
                    <a:pt x="306" y="170"/>
                  </a:lnTo>
                  <a:lnTo>
                    <a:pt x="306" y="171"/>
                  </a:lnTo>
                  <a:lnTo>
                    <a:pt x="307" y="171"/>
                  </a:lnTo>
                  <a:lnTo>
                    <a:pt x="307" y="172"/>
                  </a:lnTo>
                  <a:lnTo>
                    <a:pt x="307" y="173"/>
                  </a:lnTo>
                  <a:lnTo>
                    <a:pt x="307" y="174"/>
                  </a:lnTo>
                  <a:lnTo>
                    <a:pt x="307" y="175"/>
                  </a:lnTo>
                  <a:lnTo>
                    <a:pt x="307" y="176"/>
                  </a:lnTo>
                  <a:lnTo>
                    <a:pt x="302" y="176"/>
                  </a:lnTo>
                  <a:lnTo>
                    <a:pt x="301" y="176"/>
                  </a:lnTo>
                  <a:lnTo>
                    <a:pt x="298" y="177"/>
                  </a:lnTo>
                  <a:lnTo>
                    <a:pt x="297" y="177"/>
                  </a:lnTo>
                  <a:lnTo>
                    <a:pt x="296" y="177"/>
                  </a:lnTo>
                  <a:lnTo>
                    <a:pt x="295" y="177"/>
                  </a:lnTo>
                  <a:lnTo>
                    <a:pt x="293" y="177"/>
                  </a:lnTo>
                  <a:lnTo>
                    <a:pt x="292" y="177"/>
                  </a:lnTo>
                  <a:lnTo>
                    <a:pt x="291" y="177"/>
                  </a:lnTo>
                  <a:lnTo>
                    <a:pt x="290" y="177"/>
                  </a:lnTo>
                  <a:lnTo>
                    <a:pt x="289" y="177"/>
                  </a:lnTo>
                  <a:lnTo>
                    <a:pt x="288" y="177"/>
                  </a:lnTo>
                  <a:lnTo>
                    <a:pt x="287" y="177"/>
                  </a:lnTo>
                  <a:lnTo>
                    <a:pt x="286" y="177"/>
                  </a:lnTo>
                  <a:lnTo>
                    <a:pt x="285" y="177"/>
                  </a:lnTo>
                  <a:lnTo>
                    <a:pt x="284" y="177"/>
                  </a:lnTo>
                  <a:lnTo>
                    <a:pt x="283" y="177"/>
                  </a:lnTo>
                  <a:lnTo>
                    <a:pt x="282" y="177"/>
                  </a:lnTo>
                  <a:lnTo>
                    <a:pt x="273" y="177"/>
                  </a:lnTo>
                  <a:lnTo>
                    <a:pt x="268" y="177"/>
                  </a:lnTo>
                  <a:lnTo>
                    <a:pt x="267" y="177"/>
                  </a:lnTo>
                  <a:lnTo>
                    <a:pt x="267" y="178"/>
                  </a:lnTo>
                  <a:lnTo>
                    <a:pt x="268" y="178"/>
                  </a:lnTo>
                  <a:lnTo>
                    <a:pt x="268" y="179"/>
                  </a:lnTo>
                  <a:lnTo>
                    <a:pt x="268" y="180"/>
                  </a:lnTo>
                  <a:lnTo>
                    <a:pt x="268" y="181"/>
                  </a:lnTo>
                  <a:lnTo>
                    <a:pt x="268" y="182"/>
                  </a:lnTo>
                  <a:lnTo>
                    <a:pt x="267" y="182"/>
                  </a:lnTo>
                  <a:lnTo>
                    <a:pt x="265" y="182"/>
                  </a:lnTo>
                  <a:lnTo>
                    <a:pt x="263" y="182"/>
                  </a:lnTo>
                  <a:lnTo>
                    <a:pt x="262" y="182"/>
                  </a:lnTo>
                  <a:lnTo>
                    <a:pt x="258" y="182"/>
                  </a:lnTo>
                  <a:lnTo>
                    <a:pt x="257" y="182"/>
                  </a:lnTo>
                  <a:lnTo>
                    <a:pt x="258" y="182"/>
                  </a:lnTo>
                  <a:lnTo>
                    <a:pt x="257" y="182"/>
                  </a:lnTo>
                  <a:lnTo>
                    <a:pt x="256" y="182"/>
                  </a:lnTo>
                  <a:lnTo>
                    <a:pt x="256" y="183"/>
                  </a:lnTo>
                  <a:lnTo>
                    <a:pt x="255" y="183"/>
                  </a:lnTo>
                  <a:lnTo>
                    <a:pt x="255" y="182"/>
                  </a:lnTo>
                  <a:lnTo>
                    <a:pt x="255" y="183"/>
                  </a:lnTo>
                  <a:lnTo>
                    <a:pt x="254" y="183"/>
                  </a:lnTo>
                  <a:lnTo>
                    <a:pt x="253" y="183"/>
                  </a:lnTo>
                  <a:lnTo>
                    <a:pt x="253" y="182"/>
                  </a:lnTo>
                  <a:lnTo>
                    <a:pt x="252" y="182"/>
                  </a:lnTo>
                  <a:lnTo>
                    <a:pt x="251" y="182"/>
                  </a:lnTo>
                  <a:lnTo>
                    <a:pt x="250" y="182"/>
                  </a:lnTo>
                  <a:lnTo>
                    <a:pt x="249" y="182"/>
                  </a:lnTo>
                  <a:lnTo>
                    <a:pt x="248" y="182"/>
                  </a:lnTo>
                  <a:lnTo>
                    <a:pt x="247" y="182"/>
                  </a:lnTo>
                  <a:lnTo>
                    <a:pt x="245" y="182"/>
                  </a:lnTo>
                  <a:lnTo>
                    <a:pt x="245" y="181"/>
                  </a:lnTo>
                  <a:lnTo>
                    <a:pt x="244" y="181"/>
                  </a:lnTo>
                  <a:lnTo>
                    <a:pt x="244" y="180"/>
                  </a:lnTo>
                  <a:lnTo>
                    <a:pt x="243" y="180"/>
                  </a:lnTo>
                  <a:lnTo>
                    <a:pt x="243" y="181"/>
                  </a:lnTo>
                  <a:lnTo>
                    <a:pt x="243" y="185"/>
                  </a:lnTo>
                  <a:lnTo>
                    <a:pt x="243" y="186"/>
                  </a:lnTo>
                  <a:lnTo>
                    <a:pt x="243" y="187"/>
                  </a:lnTo>
                  <a:lnTo>
                    <a:pt x="243" y="189"/>
                  </a:lnTo>
                  <a:lnTo>
                    <a:pt x="243" y="190"/>
                  </a:lnTo>
                  <a:lnTo>
                    <a:pt x="243" y="191"/>
                  </a:lnTo>
                  <a:lnTo>
                    <a:pt x="243" y="192"/>
                  </a:lnTo>
                  <a:lnTo>
                    <a:pt x="243" y="193"/>
                  </a:lnTo>
                  <a:lnTo>
                    <a:pt x="243" y="194"/>
                  </a:lnTo>
                  <a:lnTo>
                    <a:pt x="242" y="194"/>
                  </a:lnTo>
                  <a:lnTo>
                    <a:pt x="241" y="194"/>
                  </a:lnTo>
                  <a:lnTo>
                    <a:pt x="240" y="194"/>
                  </a:lnTo>
                  <a:lnTo>
                    <a:pt x="239" y="194"/>
                  </a:lnTo>
                  <a:lnTo>
                    <a:pt x="238" y="194"/>
                  </a:lnTo>
                  <a:lnTo>
                    <a:pt x="238" y="195"/>
                  </a:lnTo>
                  <a:lnTo>
                    <a:pt x="238" y="196"/>
                  </a:lnTo>
                  <a:lnTo>
                    <a:pt x="238" y="197"/>
                  </a:lnTo>
                  <a:lnTo>
                    <a:pt x="238" y="199"/>
                  </a:lnTo>
                  <a:lnTo>
                    <a:pt x="238" y="200"/>
                  </a:lnTo>
                  <a:lnTo>
                    <a:pt x="238" y="201"/>
                  </a:lnTo>
                  <a:lnTo>
                    <a:pt x="238" y="202"/>
                  </a:lnTo>
                  <a:lnTo>
                    <a:pt x="238" y="203"/>
                  </a:lnTo>
                  <a:lnTo>
                    <a:pt x="238" y="204"/>
                  </a:lnTo>
                  <a:lnTo>
                    <a:pt x="238" y="205"/>
                  </a:lnTo>
                  <a:lnTo>
                    <a:pt x="238" y="206"/>
                  </a:lnTo>
                  <a:lnTo>
                    <a:pt x="238" y="207"/>
                  </a:lnTo>
                  <a:lnTo>
                    <a:pt x="238" y="208"/>
                  </a:lnTo>
                  <a:lnTo>
                    <a:pt x="238" y="209"/>
                  </a:lnTo>
                  <a:lnTo>
                    <a:pt x="238" y="210"/>
                  </a:lnTo>
                  <a:lnTo>
                    <a:pt x="238" y="211"/>
                  </a:lnTo>
                  <a:lnTo>
                    <a:pt x="238" y="212"/>
                  </a:lnTo>
                  <a:lnTo>
                    <a:pt x="238" y="213"/>
                  </a:lnTo>
                  <a:lnTo>
                    <a:pt x="238" y="214"/>
                  </a:lnTo>
                  <a:lnTo>
                    <a:pt x="238" y="215"/>
                  </a:lnTo>
                  <a:lnTo>
                    <a:pt x="238" y="216"/>
                  </a:lnTo>
                  <a:lnTo>
                    <a:pt x="236" y="216"/>
                  </a:lnTo>
                  <a:lnTo>
                    <a:pt x="235" y="216"/>
                  </a:lnTo>
                  <a:lnTo>
                    <a:pt x="234" y="216"/>
                  </a:lnTo>
                  <a:lnTo>
                    <a:pt x="234" y="218"/>
                  </a:lnTo>
                  <a:lnTo>
                    <a:pt x="234" y="219"/>
                  </a:lnTo>
                  <a:lnTo>
                    <a:pt x="234" y="220"/>
                  </a:lnTo>
                  <a:lnTo>
                    <a:pt x="234" y="221"/>
                  </a:lnTo>
                  <a:lnTo>
                    <a:pt x="234" y="222"/>
                  </a:lnTo>
                  <a:lnTo>
                    <a:pt x="235" y="222"/>
                  </a:lnTo>
                  <a:lnTo>
                    <a:pt x="236" y="222"/>
                  </a:lnTo>
                  <a:lnTo>
                    <a:pt x="236" y="223"/>
                  </a:lnTo>
                  <a:lnTo>
                    <a:pt x="235" y="224"/>
                  </a:lnTo>
                  <a:lnTo>
                    <a:pt x="235" y="225"/>
                  </a:lnTo>
                  <a:lnTo>
                    <a:pt x="235" y="226"/>
                  </a:lnTo>
                  <a:lnTo>
                    <a:pt x="235" y="228"/>
                  </a:lnTo>
                  <a:lnTo>
                    <a:pt x="235" y="229"/>
                  </a:lnTo>
                  <a:lnTo>
                    <a:pt x="236" y="230"/>
                  </a:lnTo>
                  <a:lnTo>
                    <a:pt x="235" y="230"/>
                  </a:lnTo>
                  <a:lnTo>
                    <a:pt x="234" y="230"/>
                  </a:lnTo>
                  <a:lnTo>
                    <a:pt x="233" y="230"/>
                  </a:lnTo>
                  <a:lnTo>
                    <a:pt x="232" y="230"/>
                  </a:lnTo>
                  <a:lnTo>
                    <a:pt x="232" y="231"/>
                  </a:lnTo>
                  <a:lnTo>
                    <a:pt x="232" y="232"/>
                  </a:lnTo>
                  <a:lnTo>
                    <a:pt x="232" y="233"/>
                  </a:lnTo>
                  <a:lnTo>
                    <a:pt x="232" y="234"/>
                  </a:lnTo>
                  <a:lnTo>
                    <a:pt x="232" y="235"/>
                  </a:lnTo>
                  <a:lnTo>
                    <a:pt x="231" y="235"/>
                  </a:lnTo>
                  <a:lnTo>
                    <a:pt x="231" y="236"/>
                  </a:lnTo>
                  <a:lnTo>
                    <a:pt x="230" y="236"/>
                  </a:lnTo>
                  <a:lnTo>
                    <a:pt x="229" y="236"/>
                  </a:lnTo>
                  <a:lnTo>
                    <a:pt x="229" y="237"/>
                  </a:lnTo>
                  <a:lnTo>
                    <a:pt x="230" y="237"/>
                  </a:lnTo>
                  <a:lnTo>
                    <a:pt x="230" y="238"/>
                  </a:lnTo>
                  <a:lnTo>
                    <a:pt x="231" y="238"/>
                  </a:lnTo>
                  <a:lnTo>
                    <a:pt x="230" y="238"/>
                  </a:lnTo>
                  <a:lnTo>
                    <a:pt x="233" y="238"/>
                  </a:lnTo>
                  <a:lnTo>
                    <a:pt x="233" y="239"/>
                  </a:lnTo>
                  <a:lnTo>
                    <a:pt x="233" y="240"/>
                  </a:lnTo>
                  <a:lnTo>
                    <a:pt x="233" y="242"/>
                  </a:lnTo>
                  <a:lnTo>
                    <a:pt x="233" y="243"/>
                  </a:lnTo>
                  <a:lnTo>
                    <a:pt x="234" y="243"/>
                  </a:lnTo>
                  <a:lnTo>
                    <a:pt x="234" y="246"/>
                  </a:lnTo>
                  <a:lnTo>
                    <a:pt x="233" y="246"/>
                  </a:lnTo>
                  <a:lnTo>
                    <a:pt x="233" y="248"/>
                  </a:lnTo>
                  <a:lnTo>
                    <a:pt x="233" y="251"/>
                  </a:lnTo>
                  <a:lnTo>
                    <a:pt x="233" y="252"/>
                  </a:lnTo>
                  <a:lnTo>
                    <a:pt x="233" y="253"/>
                  </a:lnTo>
                  <a:lnTo>
                    <a:pt x="233" y="254"/>
                  </a:lnTo>
                  <a:lnTo>
                    <a:pt x="233" y="255"/>
                  </a:lnTo>
                  <a:lnTo>
                    <a:pt x="233" y="258"/>
                  </a:lnTo>
                  <a:lnTo>
                    <a:pt x="233" y="263"/>
                  </a:lnTo>
                  <a:lnTo>
                    <a:pt x="233" y="267"/>
                  </a:lnTo>
                  <a:lnTo>
                    <a:pt x="233" y="276"/>
                  </a:lnTo>
                  <a:lnTo>
                    <a:pt x="233" y="277"/>
                  </a:lnTo>
                  <a:lnTo>
                    <a:pt x="233" y="280"/>
                  </a:lnTo>
                  <a:lnTo>
                    <a:pt x="234" y="280"/>
                  </a:lnTo>
                  <a:lnTo>
                    <a:pt x="235" y="280"/>
                  </a:lnTo>
                  <a:lnTo>
                    <a:pt x="236" y="280"/>
                  </a:lnTo>
                  <a:lnTo>
                    <a:pt x="236" y="281"/>
                  </a:lnTo>
                  <a:lnTo>
                    <a:pt x="238" y="281"/>
                  </a:lnTo>
                  <a:lnTo>
                    <a:pt x="239" y="281"/>
                  </a:lnTo>
                  <a:lnTo>
                    <a:pt x="240" y="281"/>
                  </a:lnTo>
                  <a:lnTo>
                    <a:pt x="240" y="282"/>
                  </a:lnTo>
                  <a:lnTo>
                    <a:pt x="241" y="282"/>
                  </a:lnTo>
                  <a:lnTo>
                    <a:pt x="242" y="282"/>
                  </a:lnTo>
                  <a:lnTo>
                    <a:pt x="242" y="283"/>
                  </a:lnTo>
                  <a:lnTo>
                    <a:pt x="243" y="283"/>
                  </a:lnTo>
                  <a:lnTo>
                    <a:pt x="244" y="283"/>
                  </a:lnTo>
                  <a:lnTo>
                    <a:pt x="244" y="284"/>
                  </a:lnTo>
                  <a:lnTo>
                    <a:pt x="244" y="285"/>
                  </a:lnTo>
                  <a:lnTo>
                    <a:pt x="244" y="286"/>
                  </a:lnTo>
                  <a:lnTo>
                    <a:pt x="244" y="287"/>
                  </a:lnTo>
                  <a:lnTo>
                    <a:pt x="244" y="291"/>
                  </a:lnTo>
                  <a:lnTo>
                    <a:pt x="244" y="295"/>
                  </a:lnTo>
                  <a:lnTo>
                    <a:pt x="245" y="297"/>
                  </a:lnTo>
                  <a:lnTo>
                    <a:pt x="245" y="303"/>
                  </a:lnTo>
                  <a:lnTo>
                    <a:pt x="245" y="307"/>
                  </a:lnTo>
                  <a:lnTo>
                    <a:pt x="247" y="307"/>
                  </a:lnTo>
                  <a:lnTo>
                    <a:pt x="255" y="307"/>
                  </a:lnTo>
                  <a:lnTo>
                    <a:pt x="256" y="307"/>
                  </a:lnTo>
                  <a:lnTo>
                    <a:pt x="257" y="307"/>
                  </a:lnTo>
                  <a:lnTo>
                    <a:pt x="264" y="307"/>
                  </a:lnTo>
                  <a:lnTo>
                    <a:pt x="276" y="306"/>
                  </a:lnTo>
                  <a:lnTo>
                    <a:pt x="277" y="306"/>
                  </a:lnTo>
                  <a:lnTo>
                    <a:pt x="278" y="306"/>
                  </a:lnTo>
                  <a:lnTo>
                    <a:pt x="279" y="306"/>
                  </a:lnTo>
                  <a:lnTo>
                    <a:pt x="280" y="306"/>
                  </a:lnTo>
                  <a:lnTo>
                    <a:pt x="281" y="306"/>
                  </a:lnTo>
                  <a:lnTo>
                    <a:pt x="281" y="305"/>
                  </a:lnTo>
                  <a:lnTo>
                    <a:pt x="281" y="304"/>
                  </a:lnTo>
                  <a:lnTo>
                    <a:pt x="282" y="304"/>
                  </a:lnTo>
                  <a:lnTo>
                    <a:pt x="282" y="303"/>
                  </a:lnTo>
                  <a:lnTo>
                    <a:pt x="283" y="303"/>
                  </a:lnTo>
                  <a:lnTo>
                    <a:pt x="283" y="304"/>
                  </a:lnTo>
                  <a:lnTo>
                    <a:pt x="284" y="304"/>
                  </a:lnTo>
                  <a:lnTo>
                    <a:pt x="283" y="304"/>
                  </a:lnTo>
                  <a:lnTo>
                    <a:pt x="283" y="305"/>
                  </a:lnTo>
                  <a:lnTo>
                    <a:pt x="283" y="306"/>
                  </a:lnTo>
                  <a:lnTo>
                    <a:pt x="284" y="306"/>
                  </a:lnTo>
                  <a:lnTo>
                    <a:pt x="283" y="306"/>
                  </a:lnTo>
                  <a:lnTo>
                    <a:pt x="283" y="307"/>
                  </a:lnTo>
                  <a:lnTo>
                    <a:pt x="283" y="308"/>
                  </a:lnTo>
                  <a:lnTo>
                    <a:pt x="282" y="308"/>
                  </a:lnTo>
                  <a:lnTo>
                    <a:pt x="282" y="309"/>
                  </a:lnTo>
                  <a:lnTo>
                    <a:pt x="282" y="310"/>
                  </a:lnTo>
                  <a:lnTo>
                    <a:pt x="281" y="310"/>
                  </a:lnTo>
                  <a:lnTo>
                    <a:pt x="281" y="311"/>
                  </a:lnTo>
                  <a:lnTo>
                    <a:pt x="280" y="312"/>
                  </a:lnTo>
                  <a:lnTo>
                    <a:pt x="280" y="313"/>
                  </a:lnTo>
                  <a:lnTo>
                    <a:pt x="279" y="313"/>
                  </a:lnTo>
                  <a:lnTo>
                    <a:pt x="279" y="314"/>
                  </a:lnTo>
                  <a:lnTo>
                    <a:pt x="279" y="315"/>
                  </a:lnTo>
                  <a:lnTo>
                    <a:pt x="278" y="315"/>
                  </a:lnTo>
                  <a:lnTo>
                    <a:pt x="278" y="316"/>
                  </a:lnTo>
                  <a:lnTo>
                    <a:pt x="277" y="318"/>
                  </a:lnTo>
                  <a:lnTo>
                    <a:pt x="276" y="319"/>
                  </a:lnTo>
                  <a:lnTo>
                    <a:pt x="275" y="320"/>
                  </a:lnTo>
                  <a:lnTo>
                    <a:pt x="275" y="321"/>
                  </a:lnTo>
                  <a:lnTo>
                    <a:pt x="274" y="322"/>
                  </a:lnTo>
                  <a:lnTo>
                    <a:pt x="274" y="323"/>
                  </a:lnTo>
                  <a:lnTo>
                    <a:pt x="273" y="324"/>
                  </a:lnTo>
                  <a:lnTo>
                    <a:pt x="272" y="325"/>
                  </a:lnTo>
                  <a:lnTo>
                    <a:pt x="273" y="325"/>
                  </a:lnTo>
                  <a:lnTo>
                    <a:pt x="275" y="325"/>
                  </a:lnTo>
                  <a:lnTo>
                    <a:pt x="275" y="326"/>
                  </a:lnTo>
                  <a:lnTo>
                    <a:pt x="275" y="327"/>
                  </a:lnTo>
                  <a:lnTo>
                    <a:pt x="275" y="328"/>
                  </a:lnTo>
                  <a:lnTo>
                    <a:pt x="275" y="331"/>
                  </a:lnTo>
                  <a:lnTo>
                    <a:pt x="275" y="332"/>
                  </a:lnTo>
                  <a:lnTo>
                    <a:pt x="275" y="333"/>
                  </a:lnTo>
                  <a:lnTo>
                    <a:pt x="275" y="334"/>
                  </a:lnTo>
                  <a:lnTo>
                    <a:pt x="275" y="335"/>
                  </a:lnTo>
                  <a:lnTo>
                    <a:pt x="275" y="336"/>
                  </a:lnTo>
                  <a:lnTo>
                    <a:pt x="275" y="338"/>
                  </a:lnTo>
                  <a:lnTo>
                    <a:pt x="275" y="339"/>
                  </a:lnTo>
                  <a:lnTo>
                    <a:pt x="275" y="340"/>
                  </a:lnTo>
                  <a:lnTo>
                    <a:pt x="275" y="341"/>
                  </a:lnTo>
                  <a:lnTo>
                    <a:pt x="275" y="343"/>
                  </a:lnTo>
                  <a:lnTo>
                    <a:pt x="275" y="344"/>
                  </a:lnTo>
                  <a:lnTo>
                    <a:pt x="275" y="345"/>
                  </a:lnTo>
                  <a:lnTo>
                    <a:pt x="275" y="346"/>
                  </a:lnTo>
                  <a:lnTo>
                    <a:pt x="275" y="347"/>
                  </a:lnTo>
                  <a:lnTo>
                    <a:pt x="275" y="349"/>
                  </a:lnTo>
                  <a:lnTo>
                    <a:pt x="275" y="350"/>
                  </a:lnTo>
                  <a:lnTo>
                    <a:pt x="275" y="351"/>
                  </a:lnTo>
                  <a:lnTo>
                    <a:pt x="275" y="352"/>
                  </a:lnTo>
                  <a:lnTo>
                    <a:pt x="275" y="354"/>
                  </a:lnTo>
                  <a:lnTo>
                    <a:pt x="275" y="355"/>
                  </a:lnTo>
                  <a:lnTo>
                    <a:pt x="275" y="356"/>
                  </a:lnTo>
                  <a:lnTo>
                    <a:pt x="275" y="357"/>
                  </a:lnTo>
                  <a:lnTo>
                    <a:pt x="275" y="359"/>
                  </a:lnTo>
                  <a:lnTo>
                    <a:pt x="275" y="360"/>
                  </a:lnTo>
                  <a:lnTo>
                    <a:pt x="275" y="362"/>
                  </a:lnTo>
                  <a:lnTo>
                    <a:pt x="275" y="363"/>
                  </a:lnTo>
                  <a:lnTo>
                    <a:pt x="275" y="364"/>
                  </a:lnTo>
                  <a:lnTo>
                    <a:pt x="275" y="365"/>
                  </a:lnTo>
                  <a:lnTo>
                    <a:pt x="275" y="366"/>
                  </a:lnTo>
                  <a:lnTo>
                    <a:pt x="275" y="367"/>
                  </a:lnTo>
                  <a:lnTo>
                    <a:pt x="275" y="368"/>
                  </a:lnTo>
                  <a:lnTo>
                    <a:pt x="275" y="369"/>
                  </a:lnTo>
                  <a:lnTo>
                    <a:pt x="275" y="370"/>
                  </a:lnTo>
                  <a:lnTo>
                    <a:pt x="275" y="371"/>
                  </a:lnTo>
                  <a:lnTo>
                    <a:pt x="275" y="373"/>
                  </a:lnTo>
                  <a:lnTo>
                    <a:pt x="275" y="374"/>
                  </a:lnTo>
                  <a:lnTo>
                    <a:pt x="275" y="375"/>
                  </a:lnTo>
                  <a:lnTo>
                    <a:pt x="275" y="376"/>
                  </a:lnTo>
                  <a:lnTo>
                    <a:pt x="275" y="377"/>
                  </a:lnTo>
                  <a:lnTo>
                    <a:pt x="274" y="383"/>
                  </a:lnTo>
                  <a:lnTo>
                    <a:pt x="275" y="385"/>
                  </a:lnTo>
                  <a:lnTo>
                    <a:pt x="275" y="392"/>
                  </a:lnTo>
                  <a:lnTo>
                    <a:pt x="275" y="401"/>
                  </a:lnTo>
                  <a:lnTo>
                    <a:pt x="275" y="407"/>
                  </a:lnTo>
                  <a:lnTo>
                    <a:pt x="275" y="408"/>
                  </a:lnTo>
                  <a:lnTo>
                    <a:pt x="275" y="409"/>
                  </a:lnTo>
                  <a:lnTo>
                    <a:pt x="276" y="409"/>
                  </a:lnTo>
                  <a:lnTo>
                    <a:pt x="276" y="410"/>
                  </a:lnTo>
                  <a:lnTo>
                    <a:pt x="276" y="412"/>
                  </a:lnTo>
                  <a:lnTo>
                    <a:pt x="276" y="421"/>
                  </a:lnTo>
                  <a:lnTo>
                    <a:pt x="276" y="427"/>
                  </a:lnTo>
                  <a:lnTo>
                    <a:pt x="276" y="430"/>
                  </a:lnTo>
                  <a:lnTo>
                    <a:pt x="275" y="430"/>
                  </a:lnTo>
                  <a:lnTo>
                    <a:pt x="273" y="430"/>
                  </a:lnTo>
                  <a:lnTo>
                    <a:pt x="271" y="430"/>
                  </a:lnTo>
                  <a:lnTo>
                    <a:pt x="270" y="430"/>
                  </a:lnTo>
                  <a:lnTo>
                    <a:pt x="269" y="430"/>
                  </a:lnTo>
                  <a:lnTo>
                    <a:pt x="268" y="430"/>
                  </a:lnTo>
                  <a:lnTo>
                    <a:pt x="265" y="430"/>
                  </a:lnTo>
                  <a:lnTo>
                    <a:pt x="264" y="430"/>
                  </a:lnTo>
                  <a:lnTo>
                    <a:pt x="262" y="430"/>
                  </a:lnTo>
                  <a:lnTo>
                    <a:pt x="259" y="430"/>
                  </a:lnTo>
                  <a:lnTo>
                    <a:pt x="256" y="430"/>
                  </a:lnTo>
                  <a:lnTo>
                    <a:pt x="253" y="430"/>
                  </a:lnTo>
                  <a:lnTo>
                    <a:pt x="250" y="430"/>
                  </a:lnTo>
                  <a:lnTo>
                    <a:pt x="249" y="430"/>
                  </a:lnTo>
                  <a:lnTo>
                    <a:pt x="247" y="431"/>
                  </a:lnTo>
                  <a:lnTo>
                    <a:pt x="244" y="431"/>
                  </a:lnTo>
                  <a:lnTo>
                    <a:pt x="242" y="431"/>
                  </a:lnTo>
                  <a:lnTo>
                    <a:pt x="240" y="431"/>
                  </a:lnTo>
                  <a:lnTo>
                    <a:pt x="236" y="431"/>
                  </a:lnTo>
                  <a:lnTo>
                    <a:pt x="233" y="431"/>
                  </a:lnTo>
                  <a:lnTo>
                    <a:pt x="231" y="431"/>
                  </a:lnTo>
                  <a:lnTo>
                    <a:pt x="231" y="430"/>
                  </a:lnTo>
                  <a:lnTo>
                    <a:pt x="230" y="430"/>
                  </a:lnTo>
                  <a:lnTo>
                    <a:pt x="229" y="429"/>
                  </a:lnTo>
                  <a:lnTo>
                    <a:pt x="228" y="429"/>
                  </a:lnTo>
                  <a:lnTo>
                    <a:pt x="228" y="428"/>
                  </a:lnTo>
                  <a:lnTo>
                    <a:pt x="226" y="426"/>
                  </a:lnTo>
                  <a:lnTo>
                    <a:pt x="225" y="426"/>
                  </a:lnTo>
                  <a:lnTo>
                    <a:pt x="225" y="425"/>
                  </a:lnTo>
                  <a:lnTo>
                    <a:pt x="224" y="424"/>
                  </a:lnTo>
                  <a:lnTo>
                    <a:pt x="223" y="424"/>
                  </a:lnTo>
                  <a:lnTo>
                    <a:pt x="222" y="423"/>
                  </a:lnTo>
                  <a:lnTo>
                    <a:pt x="222" y="422"/>
                  </a:lnTo>
                  <a:lnTo>
                    <a:pt x="221" y="422"/>
                  </a:lnTo>
                  <a:lnTo>
                    <a:pt x="221" y="421"/>
                  </a:lnTo>
                  <a:lnTo>
                    <a:pt x="220" y="421"/>
                  </a:lnTo>
                  <a:lnTo>
                    <a:pt x="218" y="418"/>
                  </a:lnTo>
                  <a:lnTo>
                    <a:pt x="217" y="418"/>
                  </a:lnTo>
                  <a:lnTo>
                    <a:pt x="216" y="417"/>
                  </a:lnTo>
                  <a:lnTo>
                    <a:pt x="214" y="415"/>
                  </a:lnTo>
                  <a:lnTo>
                    <a:pt x="212" y="412"/>
                  </a:lnTo>
                  <a:lnTo>
                    <a:pt x="211" y="411"/>
                  </a:lnTo>
                  <a:lnTo>
                    <a:pt x="210" y="410"/>
                  </a:lnTo>
                  <a:lnTo>
                    <a:pt x="208" y="409"/>
                  </a:lnTo>
                  <a:lnTo>
                    <a:pt x="207" y="408"/>
                  </a:lnTo>
                  <a:lnTo>
                    <a:pt x="206" y="407"/>
                  </a:lnTo>
                  <a:lnTo>
                    <a:pt x="205" y="406"/>
                  </a:lnTo>
                  <a:lnTo>
                    <a:pt x="204" y="406"/>
                  </a:lnTo>
                  <a:lnTo>
                    <a:pt x="202" y="404"/>
                  </a:lnTo>
                  <a:lnTo>
                    <a:pt x="202" y="403"/>
                  </a:lnTo>
                  <a:lnTo>
                    <a:pt x="199" y="401"/>
                  </a:lnTo>
                  <a:lnTo>
                    <a:pt x="199" y="400"/>
                  </a:lnTo>
                  <a:lnTo>
                    <a:pt x="198" y="400"/>
                  </a:lnTo>
                  <a:lnTo>
                    <a:pt x="195" y="397"/>
                  </a:lnTo>
                  <a:lnTo>
                    <a:pt x="193" y="395"/>
                  </a:lnTo>
                  <a:lnTo>
                    <a:pt x="192" y="394"/>
                  </a:lnTo>
                  <a:lnTo>
                    <a:pt x="190" y="393"/>
                  </a:lnTo>
                  <a:lnTo>
                    <a:pt x="190" y="392"/>
                  </a:lnTo>
                  <a:lnTo>
                    <a:pt x="188" y="391"/>
                  </a:lnTo>
                  <a:lnTo>
                    <a:pt x="188" y="390"/>
                  </a:lnTo>
                  <a:lnTo>
                    <a:pt x="187" y="390"/>
                  </a:lnTo>
                  <a:lnTo>
                    <a:pt x="187" y="389"/>
                  </a:lnTo>
                  <a:lnTo>
                    <a:pt x="183" y="385"/>
                  </a:lnTo>
                  <a:lnTo>
                    <a:pt x="180" y="383"/>
                  </a:lnTo>
                  <a:lnTo>
                    <a:pt x="178" y="381"/>
                  </a:lnTo>
                  <a:lnTo>
                    <a:pt x="174" y="377"/>
                  </a:lnTo>
                  <a:lnTo>
                    <a:pt x="173" y="377"/>
                  </a:lnTo>
                  <a:lnTo>
                    <a:pt x="171" y="374"/>
                  </a:lnTo>
                  <a:lnTo>
                    <a:pt x="170" y="373"/>
                  </a:lnTo>
                  <a:lnTo>
                    <a:pt x="169" y="373"/>
                  </a:lnTo>
                  <a:lnTo>
                    <a:pt x="169" y="372"/>
                  </a:lnTo>
                  <a:lnTo>
                    <a:pt x="168" y="372"/>
                  </a:lnTo>
                  <a:lnTo>
                    <a:pt x="167" y="370"/>
                  </a:lnTo>
                  <a:lnTo>
                    <a:pt x="166" y="370"/>
                  </a:lnTo>
                  <a:lnTo>
                    <a:pt x="164" y="367"/>
                  </a:lnTo>
                  <a:lnTo>
                    <a:pt x="161" y="365"/>
                  </a:lnTo>
                  <a:lnTo>
                    <a:pt x="159" y="363"/>
                  </a:lnTo>
                  <a:lnTo>
                    <a:pt x="157" y="361"/>
                  </a:lnTo>
                  <a:lnTo>
                    <a:pt x="156" y="360"/>
                  </a:lnTo>
                  <a:lnTo>
                    <a:pt x="154" y="359"/>
                  </a:lnTo>
                  <a:lnTo>
                    <a:pt x="154" y="357"/>
                  </a:lnTo>
                  <a:lnTo>
                    <a:pt x="152" y="357"/>
                  </a:lnTo>
                  <a:lnTo>
                    <a:pt x="152" y="356"/>
                  </a:lnTo>
                  <a:lnTo>
                    <a:pt x="151" y="356"/>
                  </a:lnTo>
                  <a:lnTo>
                    <a:pt x="151" y="355"/>
                  </a:lnTo>
                  <a:lnTo>
                    <a:pt x="150" y="355"/>
                  </a:lnTo>
                  <a:lnTo>
                    <a:pt x="150" y="354"/>
                  </a:lnTo>
                  <a:lnTo>
                    <a:pt x="149" y="354"/>
                  </a:lnTo>
                  <a:lnTo>
                    <a:pt x="149" y="353"/>
                  </a:lnTo>
                  <a:lnTo>
                    <a:pt x="148" y="353"/>
                  </a:lnTo>
                  <a:lnTo>
                    <a:pt x="148" y="352"/>
                  </a:lnTo>
                  <a:lnTo>
                    <a:pt x="147" y="352"/>
                  </a:lnTo>
                  <a:lnTo>
                    <a:pt x="147" y="351"/>
                  </a:lnTo>
                  <a:lnTo>
                    <a:pt x="146" y="351"/>
                  </a:lnTo>
                  <a:lnTo>
                    <a:pt x="146" y="350"/>
                  </a:lnTo>
                  <a:lnTo>
                    <a:pt x="144" y="349"/>
                  </a:lnTo>
                  <a:lnTo>
                    <a:pt x="143" y="348"/>
                  </a:lnTo>
                  <a:lnTo>
                    <a:pt x="142" y="347"/>
                  </a:lnTo>
                  <a:lnTo>
                    <a:pt x="141" y="347"/>
                  </a:lnTo>
                  <a:lnTo>
                    <a:pt x="141" y="346"/>
                  </a:lnTo>
                  <a:lnTo>
                    <a:pt x="140" y="346"/>
                  </a:lnTo>
                  <a:lnTo>
                    <a:pt x="140" y="345"/>
                  </a:lnTo>
                  <a:lnTo>
                    <a:pt x="138" y="343"/>
                  </a:lnTo>
                  <a:lnTo>
                    <a:pt x="136" y="342"/>
                  </a:lnTo>
                  <a:lnTo>
                    <a:pt x="136" y="341"/>
                  </a:lnTo>
                  <a:lnTo>
                    <a:pt x="127" y="333"/>
                  </a:lnTo>
                  <a:lnTo>
                    <a:pt x="122" y="328"/>
                  </a:lnTo>
                  <a:lnTo>
                    <a:pt x="121" y="327"/>
                  </a:lnTo>
                  <a:lnTo>
                    <a:pt x="117" y="324"/>
                  </a:lnTo>
                  <a:lnTo>
                    <a:pt x="116" y="322"/>
                  </a:lnTo>
                  <a:lnTo>
                    <a:pt x="115" y="321"/>
                  </a:lnTo>
                  <a:lnTo>
                    <a:pt x="113" y="320"/>
                  </a:lnTo>
                  <a:lnTo>
                    <a:pt x="111" y="318"/>
                  </a:lnTo>
                  <a:lnTo>
                    <a:pt x="103" y="311"/>
                  </a:lnTo>
                  <a:lnTo>
                    <a:pt x="103" y="310"/>
                  </a:lnTo>
                  <a:lnTo>
                    <a:pt x="101" y="309"/>
                  </a:lnTo>
                  <a:lnTo>
                    <a:pt x="101" y="308"/>
                  </a:lnTo>
                  <a:lnTo>
                    <a:pt x="98" y="306"/>
                  </a:lnTo>
                  <a:lnTo>
                    <a:pt x="95" y="304"/>
                  </a:lnTo>
                  <a:lnTo>
                    <a:pt x="94" y="303"/>
                  </a:lnTo>
                  <a:lnTo>
                    <a:pt x="92" y="300"/>
                  </a:lnTo>
                  <a:lnTo>
                    <a:pt x="91" y="299"/>
                  </a:lnTo>
                  <a:lnTo>
                    <a:pt x="91" y="298"/>
                  </a:lnTo>
                  <a:lnTo>
                    <a:pt x="90" y="298"/>
                  </a:lnTo>
                  <a:lnTo>
                    <a:pt x="88" y="296"/>
                  </a:lnTo>
                  <a:lnTo>
                    <a:pt x="87" y="295"/>
                  </a:lnTo>
                  <a:lnTo>
                    <a:pt x="86" y="294"/>
                  </a:lnTo>
                  <a:lnTo>
                    <a:pt x="85" y="293"/>
                  </a:lnTo>
                  <a:lnTo>
                    <a:pt x="84" y="293"/>
                  </a:lnTo>
                  <a:lnTo>
                    <a:pt x="84" y="292"/>
                  </a:lnTo>
                  <a:lnTo>
                    <a:pt x="83" y="292"/>
                  </a:lnTo>
                  <a:lnTo>
                    <a:pt x="83" y="291"/>
                  </a:lnTo>
                  <a:lnTo>
                    <a:pt x="82" y="291"/>
                  </a:lnTo>
                  <a:lnTo>
                    <a:pt x="82" y="290"/>
                  </a:lnTo>
                  <a:lnTo>
                    <a:pt x="81" y="289"/>
                  </a:lnTo>
                  <a:lnTo>
                    <a:pt x="80" y="289"/>
                  </a:lnTo>
                  <a:lnTo>
                    <a:pt x="80" y="288"/>
                  </a:lnTo>
                  <a:lnTo>
                    <a:pt x="79" y="288"/>
                  </a:lnTo>
                  <a:lnTo>
                    <a:pt x="79" y="287"/>
                  </a:lnTo>
                  <a:lnTo>
                    <a:pt x="78" y="286"/>
                  </a:lnTo>
                  <a:lnTo>
                    <a:pt x="77" y="286"/>
                  </a:lnTo>
                  <a:lnTo>
                    <a:pt x="76" y="285"/>
                  </a:lnTo>
                  <a:lnTo>
                    <a:pt x="75" y="284"/>
                  </a:lnTo>
                  <a:lnTo>
                    <a:pt x="73" y="282"/>
                  </a:lnTo>
                  <a:lnTo>
                    <a:pt x="72" y="281"/>
                  </a:lnTo>
                  <a:lnTo>
                    <a:pt x="71" y="280"/>
                  </a:lnTo>
                  <a:lnTo>
                    <a:pt x="70" y="279"/>
                  </a:lnTo>
                  <a:lnTo>
                    <a:pt x="69" y="278"/>
                  </a:lnTo>
                  <a:lnTo>
                    <a:pt x="66" y="277"/>
                  </a:lnTo>
                  <a:lnTo>
                    <a:pt x="65" y="275"/>
                  </a:lnTo>
                  <a:lnTo>
                    <a:pt x="64" y="274"/>
                  </a:lnTo>
                  <a:lnTo>
                    <a:pt x="62" y="271"/>
                  </a:lnTo>
                  <a:lnTo>
                    <a:pt x="61" y="270"/>
                  </a:lnTo>
                  <a:lnTo>
                    <a:pt x="59" y="268"/>
                  </a:lnTo>
                  <a:lnTo>
                    <a:pt x="58" y="268"/>
                  </a:lnTo>
                  <a:lnTo>
                    <a:pt x="57" y="267"/>
                  </a:lnTo>
                  <a:lnTo>
                    <a:pt x="56" y="266"/>
                  </a:lnTo>
                  <a:lnTo>
                    <a:pt x="55" y="265"/>
                  </a:lnTo>
                  <a:lnTo>
                    <a:pt x="54" y="263"/>
                  </a:lnTo>
                  <a:lnTo>
                    <a:pt x="53" y="263"/>
                  </a:lnTo>
                  <a:lnTo>
                    <a:pt x="52" y="262"/>
                  </a:lnTo>
                  <a:lnTo>
                    <a:pt x="51" y="261"/>
                  </a:lnTo>
                  <a:lnTo>
                    <a:pt x="49" y="259"/>
                  </a:lnTo>
                  <a:lnTo>
                    <a:pt x="47" y="257"/>
                  </a:lnTo>
                  <a:lnTo>
                    <a:pt x="46" y="257"/>
                  </a:lnTo>
                  <a:lnTo>
                    <a:pt x="45" y="256"/>
                  </a:lnTo>
                  <a:lnTo>
                    <a:pt x="45" y="255"/>
                  </a:lnTo>
                  <a:lnTo>
                    <a:pt x="44" y="254"/>
                  </a:lnTo>
                  <a:lnTo>
                    <a:pt x="42" y="253"/>
                  </a:lnTo>
                  <a:lnTo>
                    <a:pt x="37" y="249"/>
                  </a:lnTo>
                  <a:lnTo>
                    <a:pt x="36" y="248"/>
                  </a:lnTo>
                  <a:lnTo>
                    <a:pt x="35" y="247"/>
                  </a:lnTo>
                  <a:lnTo>
                    <a:pt x="34" y="246"/>
                  </a:lnTo>
                  <a:lnTo>
                    <a:pt x="33" y="244"/>
                  </a:lnTo>
                  <a:lnTo>
                    <a:pt x="32" y="243"/>
                  </a:lnTo>
                  <a:lnTo>
                    <a:pt x="31" y="243"/>
                  </a:lnTo>
                  <a:lnTo>
                    <a:pt x="31" y="242"/>
                  </a:lnTo>
                  <a:lnTo>
                    <a:pt x="30" y="241"/>
                  </a:lnTo>
                  <a:lnTo>
                    <a:pt x="29" y="240"/>
                  </a:lnTo>
                  <a:lnTo>
                    <a:pt x="28" y="239"/>
                  </a:lnTo>
                  <a:lnTo>
                    <a:pt x="26" y="237"/>
                  </a:lnTo>
                  <a:lnTo>
                    <a:pt x="25" y="236"/>
                  </a:lnTo>
                  <a:lnTo>
                    <a:pt x="24" y="236"/>
                  </a:lnTo>
                  <a:lnTo>
                    <a:pt x="23" y="235"/>
                  </a:lnTo>
                  <a:lnTo>
                    <a:pt x="21" y="233"/>
                  </a:lnTo>
                  <a:lnTo>
                    <a:pt x="20" y="232"/>
                  </a:lnTo>
                  <a:lnTo>
                    <a:pt x="19" y="231"/>
                  </a:lnTo>
                  <a:lnTo>
                    <a:pt x="18" y="230"/>
                  </a:lnTo>
                  <a:lnTo>
                    <a:pt x="15" y="227"/>
                  </a:lnTo>
                  <a:lnTo>
                    <a:pt x="14" y="226"/>
                  </a:lnTo>
                  <a:lnTo>
                    <a:pt x="13" y="225"/>
                  </a:lnTo>
                  <a:lnTo>
                    <a:pt x="11" y="225"/>
                  </a:lnTo>
                  <a:lnTo>
                    <a:pt x="11" y="224"/>
                  </a:lnTo>
                  <a:lnTo>
                    <a:pt x="10" y="224"/>
                  </a:lnTo>
                  <a:lnTo>
                    <a:pt x="9" y="223"/>
                  </a:lnTo>
                  <a:lnTo>
                    <a:pt x="8" y="221"/>
                  </a:lnTo>
                  <a:lnTo>
                    <a:pt x="6" y="219"/>
                  </a:lnTo>
                  <a:lnTo>
                    <a:pt x="4" y="216"/>
                  </a:lnTo>
                  <a:lnTo>
                    <a:pt x="2" y="215"/>
                  </a:lnTo>
                  <a:lnTo>
                    <a:pt x="1" y="214"/>
                  </a:lnTo>
                  <a:lnTo>
                    <a:pt x="0" y="213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51" name="Freeform 52">
              <a:extLst>
                <a:ext uri="{FF2B5EF4-FFF2-40B4-BE49-F238E27FC236}">
                  <a16:creationId xmlns:a16="http://schemas.microsoft.com/office/drawing/2014/main" id="{675FBDAD-D5EA-0E38-F232-D0DEC7F06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272" y="2221344"/>
              <a:ext cx="1282385" cy="1663894"/>
            </a:xfrm>
            <a:custGeom>
              <a:avLst/>
              <a:gdLst>
                <a:gd name="T0" fmla="*/ 44 w 800"/>
                <a:gd name="T1" fmla="*/ 137 h 1038"/>
                <a:gd name="T2" fmla="*/ 80 w 800"/>
                <a:gd name="T3" fmla="*/ 95 h 1038"/>
                <a:gd name="T4" fmla="*/ 70 w 800"/>
                <a:gd name="T5" fmla="*/ 0 h 1038"/>
                <a:gd name="T6" fmla="*/ 138 w 800"/>
                <a:gd name="T7" fmla="*/ 2 h 1038"/>
                <a:gd name="T8" fmla="*/ 200 w 800"/>
                <a:gd name="T9" fmla="*/ 3 h 1038"/>
                <a:gd name="T10" fmla="*/ 267 w 800"/>
                <a:gd name="T11" fmla="*/ 4 h 1038"/>
                <a:gd name="T12" fmla="*/ 353 w 800"/>
                <a:gd name="T13" fmla="*/ 5 h 1038"/>
                <a:gd name="T14" fmla="*/ 484 w 800"/>
                <a:gd name="T15" fmla="*/ 7 h 1038"/>
                <a:gd name="T16" fmla="*/ 517 w 800"/>
                <a:gd name="T17" fmla="*/ 21 h 1038"/>
                <a:gd name="T18" fmla="*/ 529 w 800"/>
                <a:gd name="T19" fmla="*/ 50 h 1038"/>
                <a:gd name="T20" fmla="*/ 522 w 800"/>
                <a:gd name="T21" fmla="*/ 81 h 1038"/>
                <a:gd name="T22" fmla="*/ 522 w 800"/>
                <a:gd name="T23" fmla="*/ 107 h 1038"/>
                <a:gd name="T24" fmla="*/ 523 w 800"/>
                <a:gd name="T25" fmla="*/ 130 h 1038"/>
                <a:gd name="T26" fmla="*/ 522 w 800"/>
                <a:gd name="T27" fmla="*/ 162 h 1038"/>
                <a:gd name="T28" fmla="*/ 495 w 800"/>
                <a:gd name="T29" fmla="*/ 172 h 1038"/>
                <a:gd name="T30" fmla="*/ 476 w 800"/>
                <a:gd name="T31" fmla="*/ 188 h 1038"/>
                <a:gd name="T32" fmla="*/ 469 w 800"/>
                <a:gd name="T33" fmla="*/ 209 h 1038"/>
                <a:gd name="T34" fmla="*/ 448 w 800"/>
                <a:gd name="T35" fmla="*/ 226 h 1038"/>
                <a:gd name="T36" fmla="*/ 457 w 800"/>
                <a:gd name="T37" fmla="*/ 256 h 1038"/>
                <a:gd name="T38" fmla="*/ 450 w 800"/>
                <a:gd name="T39" fmla="*/ 284 h 1038"/>
                <a:gd name="T40" fmla="*/ 439 w 800"/>
                <a:gd name="T41" fmla="*/ 304 h 1038"/>
                <a:gd name="T42" fmla="*/ 484 w 800"/>
                <a:gd name="T43" fmla="*/ 307 h 1038"/>
                <a:gd name="T44" fmla="*/ 542 w 800"/>
                <a:gd name="T45" fmla="*/ 296 h 1038"/>
                <a:gd name="T46" fmla="*/ 631 w 800"/>
                <a:gd name="T47" fmla="*/ 293 h 1038"/>
                <a:gd name="T48" fmla="*/ 731 w 800"/>
                <a:gd name="T49" fmla="*/ 293 h 1038"/>
                <a:gd name="T50" fmla="*/ 794 w 800"/>
                <a:gd name="T51" fmla="*/ 341 h 1038"/>
                <a:gd name="T52" fmla="*/ 769 w 800"/>
                <a:gd name="T53" fmla="*/ 384 h 1038"/>
                <a:gd name="T54" fmla="*/ 758 w 800"/>
                <a:gd name="T55" fmla="*/ 417 h 1038"/>
                <a:gd name="T56" fmla="*/ 757 w 800"/>
                <a:gd name="T57" fmla="*/ 453 h 1038"/>
                <a:gd name="T58" fmla="*/ 735 w 800"/>
                <a:gd name="T59" fmla="*/ 495 h 1038"/>
                <a:gd name="T60" fmla="*/ 713 w 800"/>
                <a:gd name="T61" fmla="*/ 521 h 1038"/>
                <a:gd name="T62" fmla="*/ 738 w 800"/>
                <a:gd name="T63" fmla="*/ 538 h 1038"/>
                <a:gd name="T64" fmla="*/ 738 w 800"/>
                <a:gd name="T65" fmla="*/ 575 h 1038"/>
                <a:gd name="T66" fmla="*/ 732 w 800"/>
                <a:gd name="T67" fmla="*/ 614 h 1038"/>
                <a:gd name="T68" fmla="*/ 716 w 800"/>
                <a:gd name="T69" fmla="*/ 644 h 1038"/>
                <a:gd name="T70" fmla="*/ 674 w 800"/>
                <a:gd name="T71" fmla="*/ 649 h 1038"/>
                <a:gd name="T72" fmla="*/ 619 w 800"/>
                <a:gd name="T73" fmla="*/ 663 h 1038"/>
                <a:gd name="T74" fmla="*/ 590 w 800"/>
                <a:gd name="T75" fmla="*/ 673 h 1038"/>
                <a:gd name="T76" fmla="*/ 603 w 800"/>
                <a:gd name="T77" fmla="*/ 812 h 1038"/>
                <a:gd name="T78" fmla="*/ 602 w 800"/>
                <a:gd name="T79" fmla="*/ 886 h 1038"/>
                <a:gd name="T80" fmla="*/ 602 w 800"/>
                <a:gd name="T81" fmla="*/ 971 h 1038"/>
                <a:gd name="T82" fmla="*/ 591 w 800"/>
                <a:gd name="T83" fmla="*/ 1028 h 1038"/>
                <a:gd name="T84" fmla="*/ 489 w 800"/>
                <a:gd name="T85" fmla="*/ 932 h 1038"/>
                <a:gd name="T86" fmla="*/ 434 w 800"/>
                <a:gd name="T87" fmla="*/ 880 h 1038"/>
                <a:gd name="T88" fmla="*/ 377 w 800"/>
                <a:gd name="T89" fmla="*/ 827 h 1038"/>
                <a:gd name="T90" fmla="*/ 347 w 800"/>
                <a:gd name="T91" fmla="*/ 798 h 1038"/>
                <a:gd name="T92" fmla="*/ 304 w 800"/>
                <a:gd name="T93" fmla="*/ 759 h 1038"/>
                <a:gd name="T94" fmla="*/ 251 w 800"/>
                <a:gd name="T95" fmla="*/ 708 h 1038"/>
                <a:gd name="T96" fmla="*/ 185 w 800"/>
                <a:gd name="T97" fmla="*/ 646 h 1038"/>
                <a:gd name="T98" fmla="*/ 93 w 800"/>
                <a:gd name="T99" fmla="*/ 560 h 1038"/>
                <a:gd name="T100" fmla="*/ 34 w 800"/>
                <a:gd name="T101" fmla="*/ 503 h 1038"/>
                <a:gd name="T102" fmla="*/ 13 w 800"/>
                <a:gd name="T103" fmla="*/ 429 h 1038"/>
                <a:gd name="T104" fmla="*/ 0 w 800"/>
                <a:gd name="T105" fmla="*/ 381 h 1038"/>
                <a:gd name="T106" fmla="*/ 27 w 800"/>
                <a:gd name="T107" fmla="*/ 343 h 1038"/>
                <a:gd name="T108" fmla="*/ 15 w 800"/>
                <a:gd name="T109" fmla="*/ 307 h 1038"/>
                <a:gd name="T110" fmla="*/ 39 w 800"/>
                <a:gd name="T111" fmla="*/ 289 h 1038"/>
                <a:gd name="T112" fmla="*/ 35 w 800"/>
                <a:gd name="T113" fmla="*/ 263 h 1038"/>
                <a:gd name="T114" fmla="*/ 44 w 800"/>
                <a:gd name="T115" fmla="*/ 247 h 1038"/>
                <a:gd name="T116" fmla="*/ 63 w 800"/>
                <a:gd name="T117" fmla="*/ 241 h 1038"/>
                <a:gd name="T118" fmla="*/ 83 w 800"/>
                <a:gd name="T119" fmla="*/ 224 h 1038"/>
                <a:gd name="T120" fmla="*/ 69 w 800"/>
                <a:gd name="T121" fmla="*/ 212 h 1038"/>
                <a:gd name="T122" fmla="*/ 31 w 800"/>
                <a:gd name="T123" fmla="*/ 211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0" h="1038">
                  <a:moveTo>
                    <a:pt x="6" y="204"/>
                  </a:moveTo>
                  <a:lnTo>
                    <a:pt x="7" y="203"/>
                  </a:lnTo>
                  <a:lnTo>
                    <a:pt x="7" y="201"/>
                  </a:lnTo>
                  <a:lnTo>
                    <a:pt x="8" y="200"/>
                  </a:lnTo>
                  <a:lnTo>
                    <a:pt x="10" y="197"/>
                  </a:lnTo>
                  <a:lnTo>
                    <a:pt x="10" y="196"/>
                  </a:lnTo>
                  <a:lnTo>
                    <a:pt x="11" y="196"/>
                  </a:lnTo>
                  <a:lnTo>
                    <a:pt x="13" y="192"/>
                  </a:lnTo>
                  <a:lnTo>
                    <a:pt x="16" y="185"/>
                  </a:lnTo>
                  <a:lnTo>
                    <a:pt x="17" y="184"/>
                  </a:lnTo>
                  <a:lnTo>
                    <a:pt x="18" y="182"/>
                  </a:lnTo>
                  <a:lnTo>
                    <a:pt x="18" y="181"/>
                  </a:lnTo>
                  <a:lnTo>
                    <a:pt x="19" y="180"/>
                  </a:lnTo>
                  <a:lnTo>
                    <a:pt x="20" y="178"/>
                  </a:lnTo>
                  <a:lnTo>
                    <a:pt x="21" y="176"/>
                  </a:lnTo>
                  <a:lnTo>
                    <a:pt x="22" y="174"/>
                  </a:lnTo>
                  <a:lnTo>
                    <a:pt x="23" y="173"/>
                  </a:lnTo>
                  <a:lnTo>
                    <a:pt x="23" y="172"/>
                  </a:lnTo>
                  <a:lnTo>
                    <a:pt x="25" y="170"/>
                  </a:lnTo>
                  <a:lnTo>
                    <a:pt x="25" y="169"/>
                  </a:lnTo>
                  <a:lnTo>
                    <a:pt x="26" y="168"/>
                  </a:lnTo>
                  <a:lnTo>
                    <a:pt x="28" y="164"/>
                  </a:lnTo>
                  <a:lnTo>
                    <a:pt x="29" y="163"/>
                  </a:lnTo>
                  <a:lnTo>
                    <a:pt x="29" y="162"/>
                  </a:lnTo>
                  <a:lnTo>
                    <a:pt x="31" y="159"/>
                  </a:lnTo>
                  <a:lnTo>
                    <a:pt x="31" y="157"/>
                  </a:lnTo>
                  <a:lnTo>
                    <a:pt x="33" y="157"/>
                  </a:lnTo>
                  <a:lnTo>
                    <a:pt x="33" y="156"/>
                  </a:lnTo>
                  <a:lnTo>
                    <a:pt x="34" y="155"/>
                  </a:lnTo>
                  <a:lnTo>
                    <a:pt x="37" y="149"/>
                  </a:lnTo>
                  <a:lnTo>
                    <a:pt x="38" y="148"/>
                  </a:lnTo>
                  <a:lnTo>
                    <a:pt x="38" y="147"/>
                  </a:lnTo>
                  <a:lnTo>
                    <a:pt x="38" y="146"/>
                  </a:lnTo>
                  <a:lnTo>
                    <a:pt x="39" y="146"/>
                  </a:lnTo>
                  <a:lnTo>
                    <a:pt x="40" y="144"/>
                  </a:lnTo>
                  <a:lnTo>
                    <a:pt x="41" y="143"/>
                  </a:lnTo>
                  <a:lnTo>
                    <a:pt x="41" y="142"/>
                  </a:lnTo>
                  <a:lnTo>
                    <a:pt x="42" y="141"/>
                  </a:lnTo>
                  <a:lnTo>
                    <a:pt x="43" y="139"/>
                  </a:lnTo>
                  <a:lnTo>
                    <a:pt x="44" y="138"/>
                  </a:lnTo>
                  <a:lnTo>
                    <a:pt x="44" y="137"/>
                  </a:lnTo>
                  <a:lnTo>
                    <a:pt x="44" y="136"/>
                  </a:lnTo>
                  <a:lnTo>
                    <a:pt x="45" y="136"/>
                  </a:lnTo>
                  <a:lnTo>
                    <a:pt x="45" y="135"/>
                  </a:lnTo>
                  <a:lnTo>
                    <a:pt x="46" y="132"/>
                  </a:lnTo>
                  <a:lnTo>
                    <a:pt x="47" y="132"/>
                  </a:lnTo>
                  <a:lnTo>
                    <a:pt x="47" y="131"/>
                  </a:lnTo>
                  <a:lnTo>
                    <a:pt x="48" y="130"/>
                  </a:lnTo>
                  <a:lnTo>
                    <a:pt x="48" y="129"/>
                  </a:lnTo>
                  <a:lnTo>
                    <a:pt x="49" y="128"/>
                  </a:lnTo>
                  <a:lnTo>
                    <a:pt x="49" y="127"/>
                  </a:lnTo>
                  <a:lnTo>
                    <a:pt x="50" y="127"/>
                  </a:lnTo>
                  <a:lnTo>
                    <a:pt x="51" y="127"/>
                  </a:lnTo>
                  <a:lnTo>
                    <a:pt x="51" y="126"/>
                  </a:lnTo>
                  <a:lnTo>
                    <a:pt x="52" y="125"/>
                  </a:lnTo>
                  <a:lnTo>
                    <a:pt x="52" y="124"/>
                  </a:lnTo>
                  <a:lnTo>
                    <a:pt x="53" y="124"/>
                  </a:lnTo>
                  <a:lnTo>
                    <a:pt x="53" y="123"/>
                  </a:lnTo>
                  <a:lnTo>
                    <a:pt x="54" y="121"/>
                  </a:lnTo>
                  <a:lnTo>
                    <a:pt x="56" y="118"/>
                  </a:lnTo>
                  <a:lnTo>
                    <a:pt x="62" y="118"/>
                  </a:lnTo>
                  <a:lnTo>
                    <a:pt x="65" y="118"/>
                  </a:lnTo>
                  <a:lnTo>
                    <a:pt x="68" y="118"/>
                  </a:lnTo>
                  <a:lnTo>
                    <a:pt x="70" y="118"/>
                  </a:lnTo>
                  <a:lnTo>
                    <a:pt x="73" y="118"/>
                  </a:lnTo>
                  <a:lnTo>
                    <a:pt x="74" y="118"/>
                  </a:lnTo>
                  <a:lnTo>
                    <a:pt x="74" y="117"/>
                  </a:lnTo>
                  <a:lnTo>
                    <a:pt x="74" y="115"/>
                  </a:lnTo>
                  <a:lnTo>
                    <a:pt x="74" y="114"/>
                  </a:lnTo>
                  <a:lnTo>
                    <a:pt x="74" y="113"/>
                  </a:lnTo>
                  <a:lnTo>
                    <a:pt x="75" y="111"/>
                  </a:lnTo>
                  <a:lnTo>
                    <a:pt x="75" y="110"/>
                  </a:lnTo>
                  <a:lnTo>
                    <a:pt x="75" y="109"/>
                  </a:lnTo>
                  <a:lnTo>
                    <a:pt x="76" y="109"/>
                  </a:lnTo>
                  <a:lnTo>
                    <a:pt x="77" y="109"/>
                  </a:lnTo>
                  <a:lnTo>
                    <a:pt x="78" y="109"/>
                  </a:lnTo>
                  <a:lnTo>
                    <a:pt x="79" y="109"/>
                  </a:lnTo>
                  <a:lnTo>
                    <a:pt x="79" y="103"/>
                  </a:lnTo>
                  <a:lnTo>
                    <a:pt x="80" y="99"/>
                  </a:lnTo>
                  <a:lnTo>
                    <a:pt x="80" y="98"/>
                  </a:lnTo>
                  <a:lnTo>
                    <a:pt x="80" y="97"/>
                  </a:lnTo>
                  <a:lnTo>
                    <a:pt x="80" y="95"/>
                  </a:lnTo>
                  <a:lnTo>
                    <a:pt x="80" y="94"/>
                  </a:lnTo>
                  <a:lnTo>
                    <a:pt x="80" y="89"/>
                  </a:lnTo>
                  <a:lnTo>
                    <a:pt x="80" y="85"/>
                  </a:lnTo>
                  <a:lnTo>
                    <a:pt x="80" y="84"/>
                  </a:lnTo>
                  <a:lnTo>
                    <a:pt x="80" y="82"/>
                  </a:lnTo>
                  <a:lnTo>
                    <a:pt x="80" y="81"/>
                  </a:lnTo>
                  <a:lnTo>
                    <a:pt x="80" y="80"/>
                  </a:lnTo>
                  <a:lnTo>
                    <a:pt x="80" y="79"/>
                  </a:lnTo>
                  <a:lnTo>
                    <a:pt x="80" y="74"/>
                  </a:lnTo>
                  <a:lnTo>
                    <a:pt x="80" y="71"/>
                  </a:lnTo>
                  <a:lnTo>
                    <a:pt x="79" y="71"/>
                  </a:lnTo>
                  <a:lnTo>
                    <a:pt x="78" y="71"/>
                  </a:lnTo>
                  <a:lnTo>
                    <a:pt x="77" y="71"/>
                  </a:lnTo>
                  <a:lnTo>
                    <a:pt x="75" y="71"/>
                  </a:lnTo>
                  <a:lnTo>
                    <a:pt x="76" y="69"/>
                  </a:lnTo>
                  <a:lnTo>
                    <a:pt x="76" y="67"/>
                  </a:lnTo>
                  <a:lnTo>
                    <a:pt x="76" y="64"/>
                  </a:lnTo>
                  <a:lnTo>
                    <a:pt x="74" y="64"/>
                  </a:lnTo>
                  <a:lnTo>
                    <a:pt x="71" y="64"/>
                  </a:lnTo>
                  <a:lnTo>
                    <a:pt x="71" y="61"/>
                  </a:lnTo>
                  <a:lnTo>
                    <a:pt x="71" y="59"/>
                  </a:lnTo>
                  <a:lnTo>
                    <a:pt x="71" y="54"/>
                  </a:lnTo>
                  <a:lnTo>
                    <a:pt x="71" y="50"/>
                  </a:lnTo>
                  <a:lnTo>
                    <a:pt x="71" y="46"/>
                  </a:lnTo>
                  <a:lnTo>
                    <a:pt x="72" y="44"/>
                  </a:lnTo>
                  <a:lnTo>
                    <a:pt x="72" y="42"/>
                  </a:lnTo>
                  <a:lnTo>
                    <a:pt x="72" y="39"/>
                  </a:lnTo>
                  <a:lnTo>
                    <a:pt x="72" y="37"/>
                  </a:lnTo>
                  <a:lnTo>
                    <a:pt x="72" y="34"/>
                  </a:lnTo>
                  <a:lnTo>
                    <a:pt x="71" y="34"/>
                  </a:lnTo>
                  <a:lnTo>
                    <a:pt x="67" y="33"/>
                  </a:lnTo>
                  <a:lnTo>
                    <a:pt x="67" y="32"/>
                  </a:lnTo>
                  <a:lnTo>
                    <a:pt x="67" y="31"/>
                  </a:lnTo>
                  <a:lnTo>
                    <a:pt x="68" y="29"/>
                  </a:lnTo>
                  <a:lnTo>
                    <a:pt x="68" y="24"/>
                  </a:lnTo>
                  <a:lnTo>
                    <a:pt x="68" y="18"/>
                  </a:lnTo>
                  <a:lnTo>
                    <a:pt x="68" y="17"/>
                  </a:lnTo>
                  <a:lnTo>
                    <a:pt x="68" y="4"/>
                  </a:lnTo>
                  <a:lnTo>
                    <a:pt x="68" y="2"/>
                  </a:lnTo>
                  <a:lnTo>
                    <a:pt x="69" y="0"/>
                  </a:lnTo>
                  <a:lnTo>
                    <a:pt x="70" y="0"/>
                  </a:lnTo>
                  <a:lnTo>
                    <a:pt x="71" y="0"/>
                  </a:lnTo>
                  <a:lnTo>
                    <a:pt x="72" y="0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75" y="0"/>
                  </a:lnTo>
                  <a:lnTo>
                    <a:pt x="76" y="0"/>
                  </a:lnTo>
                  <a:lnTo>
                    <a:pt x="77" y="0"/>
                  </a:lnTo>
                  <a:lnTo>
                    <a:pt x="79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3" y="0"/>
                  </a:lnTo>
                  <a:lnTo>
                    <a:pt x="94" y="0"/>
                  </a:lnTo>
                  <a:lnTo>
                    <a:pt x="95" y="0"/>
                  </a:lnTo>
                  <a:lnTo>
                    <a:pt x="96" y="0"/>
                  </a:lnTo>
                  <a:lnTo>
                    <a:pt x="97" y="1"/>
                  </a:lnTo>
                  <a:lnTo>
                    <a:pt x="98" y="1"/>
                  </a:lnTo>
                  <a:lnTo>
                    <a:pt x="99" y="1"/>
                  </a:lnTo>
                  <a:lnTo>
                    <a:pt x="101" y="1"/>
                  </a:lnTo>
                  <a:lnTo>
                    <a:pt x="102" y="1"/>
                  </a:lnTo>
                  <a:lnTo>
                    <a:pt x="104" y="1"/>
                  </a:lnTo>
                  <a:lnTo>
                    <a:pt x="105" y="1"/>
                  </a:lnTo>
                  <a:lnTo>
                    <a:pt x="107" y="1"/>
                  </a:lnTo>
                  <a:lnTo>
                    <a:pt x="108" y="1"/>
                  </a:lnTo>
                  <a:lnTo>
                    <a:pt x="110" y="1"/>
                  </a:lnTo>
                  <a:lnTo>
                    <a:pt x="111" y="1"/>
                  </a:lnTo>
                  <a:lnTo>
                    <a:pt x="112" y="1"/>
                  </a:lnTo>
                  <a:lnTo>
                    <a:pt x="114" y="1"/>
                  </a:lnTo>
                  <a:lnTo>
                    <a:pt x="115" y="1"/>
                  </a:lnTo>
                  <a:lnTo>
                    <a:pt x="124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31" y="1"/>
                  </a:lnTo>
                  <a:lnTo>
                    <a:pt x="136" y="2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39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43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1" y="2"/>
                  </a:lnTo>
                  <a:lnTo>
                    <a:pt x="152" y="2"/>
                  </a:lnTo>
                  <a:lnTo>
                    <a:pt x="154" y="2"/>
                  </a:lnTo>
                  <a:lnTo>
                    <a:pt x="155" y="2"/>
                  </a:lnTo>
                  <a:lnTo>
                    <a:pt x="156" y="2"/>
                  </a:lnTo>
                  <a:lnTo>
                    <a:pt x="157" y="2"/>
                  </a:lnTo>
                  <a:lnTo>
                    <a:pt x="158" y="2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1" y="2"/>
                  </a:lnTo>
                  <a:lnTo>
                    <a:pt x="162" y="2"/>
                  </a:lnTo>
                  <a:lnTo>
                    <a:pt x="163" y="2"/>
                  </a:lnTo>
                  <a:lnTo>
                    <a:pt x="166" y="3"/>
                  </a:lnTo>
                  <a:lnTo>
                    <a:pt x="167" y="3"/>
                  </a:lnTo>
                  <a:lnTo>
                    <a:pt x="168" y="3"/>
                  </a:lnTo>
                  <a:lnTo>
                    <a:pt x="170" y="3"/>
                  </a:lnTo>
                  <a:lnTo>
                    <a:pt x="171" y="3"/>
                  </a:lnTo>
                  <a:lnTo>
                    <a:pt x="172" y="3"/>
                  </a:lnTo>
                  <a:lnTo>
                    <a:pt x="176" y="3"/>
                  </a:lnTo>
                  <a:lnTo>
                    <a:pt x="177" y="3"/>
                  </a:lnTo>
                  <a:lnTo>
                    <a:pt x="178" y="3"/>
                  </a:lnTo>
                  <a:lnTo>
                    <a:pt x="179" y="3"/>
                  </a:lnTo>
                  <a:lnTo>
                    <a:pt x="183" y="3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6" y="3"/>
                  </a:lnTo>
                  <a:lnTo>
                    <a:pt x="187" y="3"/>
                  </a:lnTo>
                  <a:lnTo>
                    <a:pt x="188" y="3"/>
                  </a:lnTo>
                  <a:lnTo>
                    <a:pt x="190" y="3"/>
                  </a:lnTo>
                  <a:lnTo>
                    <a:pt x="191" y="3"/>
                  </a:lnTo>
                  <a:lnTo>
                    <a:pt x="192" y="3"/>
                  </a:lnTo>
                  <a:lnTo>
                    <a:pt x="197" y="3"/>
                  </a:lnTo>
                  <a:lnTo>
                    <a:pt x="199" y="3"/>
                  </a:lnTo>
                  <a:lnTo>
                    <a:pt x="200" y="3"/>
                  </a:lnTo>
                  <a:lnTo>
                    <a:pt x="204" y="3"/>
                  </a:lnTo>
                  <a:lnTo>
                    <a:pt x="205" y="3"/>
                  </a:lnTo>
                  <a:lnTo>
                    <a:pt x="210" y="4"/>
                  </a:lnTo>
                  <a:lnTo>
                    <a:pt x="211" y="4"/>
                  </a:lnTo>
                  <a:lnTo>
                    <a:pt x="212" y="4"/>
                  </a:lnTo>
                  <a:lnTo>
                    <a:pt x="214" y="4"/>
                  </a:lnTo>
                  <a:lnTo>
                    <a:pt x="215" y="4"/>
                  </a:lnTo>
                  <a:lnTo>
                    <a:pt x="216" y="4"/>
                  </a:lnTo>
                  <a:lnTo>
                    <a:pt x="217" y="4"/>
                  </a:lnTo>
                  <a:lnTo>
                    <a:pt x="218" y="4"/>
                  </a:lnTo>
                  <a:lnTo>
                    <a:pt x="219" y="4"/>
                  </a:lnTo>
                  <a:lnTo>
                    <a:pt x="220" y="4"/>
                  </a:lnTo>
                  <a:lnTo>
                    <a:pt x="221" y="4"/>
                  </a:lnTo>
                  <a:lnTo>
                    <a:pt x="222" y="4"/>
                  </a:lnTo>
                  <a:lnTo>
                    <a:pt x="223" y="4"/>
                  </a:lnTo>
                  <a:lnTo>
                    <a:pt x="224" y="4"/>
                  </a:lnTo>
                  <a:lnTo>
                    <a:pt x="225" y="4"/>
                  </a:lnTo>
                  <a:lnTo>
                    <a:pt x="228" y="4"/>
                  </a:lnTo>
                  <a:lnTo>
                    <a:pt x="231" y="4"/>
                  </a:lnTo>
                  <a:lnTo>
                    <a:pt x="232" y="4"/>
                  </a:lnTo>
                  <a:lnTo>
                    <a:pt x="233" y="4"/>
                  </a:lnTo>
                  <a:lnTo>
                    <a:pt x="234" y="4"/>
                  </a:lnTo>
                  <a:lnTo>
                    <a:pt x="235" y="4"/>
                  </a:lnTo>
                  <a:lnTo>
                    <a:pt x="236" y="4"/>
                  </a:lnTo>
                  <a:lnTo>
                    <a:pt x="241" y="4"/>
                  </a:lnTo>
                  <a:lnTo>
                    <a:pt x="242" y="4"/>
                  </a:lnTo>
                  <a:lnTo>
                    <a:pt x="244" y="4"/>
                  </a:lnTo>
                  <a:lnTo>
                    <a:pt x="245" y="4"/>
                  </a:lnTo>
                  <a:lnTo>
                    <a:pt x="248" y="4"/>
                  </a:lnTo>
                  <a:lnTo>
                    <a:pt x="249" y="4"/>
                  </a:lnTo>
                  <a:lnTo>
                    <a:pt x="250" y="4"/>
                  </a:lnTo>
                  <a:lnTo>
                    <a:pt x="252" y="4"/>
                  </a:lnTo>
                  <a:lnTo>
                    <a:pt x="253" y="4"/>
                  </a:lnTo>
                  <a:lnTo>
                    <a:pt x="255" y="4"/>
                  </a:lnTo>
                  <a:lnTo>
                    <a:pt x="257" y="4"/>
                  </a:lnTo>
                  <a:lnTo>
                    <a:pt x="259" y="4"/>
                  </a:lnTo>
                  <a:lnTo>
                    <a:pt x="260" y="4"/>
                  </a:lnTo>
                  <a:lnTo>
                    <a:pt x="263" y="4"/>
                  </a:lnTo>
                  <a:lnTo>
                    <a:pt x="264" y="4"/>
                  </a:lnTo>
                  <a:lnTo>
                    <a:pt x="265" y="4"/>
                  </a:lnTo>
                  <a:lnTo>
                    <a:pt x="267" y="4"/>
                  </a:lnTo>
                  <a:lnTo>
                    <a:pt x="270" y="4"/>
                  </a:lnTo>
                  <a:lnTo>
                    <a:pt x="273" y="4"/>
                  </a:lnTo>
                  <a:lnTo>
                    <a:pt x="275" y="4"/>
                  </a:lnTo>
                  <a:lnTo>
                    <a:pt x="276" y="4"/>
                  </a:lnTo>
                  <a:lnTo>
                    <a:pt x="277" y="4"/>
                  </a:lnTo>
                  <a:lnTo>
                    <a:pt x="278" y="4"/>
                  </a:lnTo>
                  <a:lnTo>
                    <a:pt x="279" y="4"/>
                  </a:lnTo>
                  <a:lnTo>
                    <a:pt x="280" y="4"/>
                  </a:lnTo>
                  <a:lnTo>
                    <a:pt x="281" y="4"/>
                  </a:lnTo>
                  <a:lnTo>
                    <a:pt x="288" y="4"/>
                  </a:lnTo>
                  <a:lnTo>
                    <a:pt x="290" y="4"/>
                  </a:lnTo>
                  <a:lnTo>
                    <a:pt x="291" y="4"/>
                  </a:lnTo>
                  <a:lnTo>
                    <a:pt x="293" y="4"/>
                  </a:lnTo>
                  <a:lnTo>
                    <a:pt x="295" y="4"/>
                  </a:lnTo>
                  <a:lnTo>
                    <a:pt x="301" y="4"/>
                  </a:lnTo>
                  <a:lnTo>
                    <a:pt x="303" y="4"/>
                  </a:lnTo>
                  <a:lnTo>
                    <a:pt x="305" y="4"/>
                  </a:lnTo>
                  <a:lnTo>
                    <a:pt x="306" y="4"/>
                  </a:lnTo>
                  <a:lnTo>
                    <a:pt x="308" y="4"/>
                  </a:lnTo>
                  <a:lnTo>
                    <a:pt x="309" y="4"/>
                  </a:lnTo>
                  <a:lnTo>
                    <a:pt x="311" y="4"/>
                  </a:lnTo>
                  <a:lnTo>
                    <a:pt x="316" y="4"/>
                  </a:lnTo>
                  <a:lnTo>
                    <a:pt x="319" y="4"/>
                  </a:lnTo>
                  <a:lnTo>
                    <a:pt x="322" y="4"/>
                  </a:lnTo>
                  <a:lnTo>
                    <a:pt x="323" y="4"/>
                  </a:lnTo>
                  <a:lnTo>
                    <a:pt x="324" y="4"/>
                  </a:lnTo>
                  <a:lnTo>
                    <a:pt x="325" y="4"/>
                  </a:lnTo>
                  <a:lnTo>
                    <a:pt x="326" y="5"/>
                  </a:lnTo>
                  <a:lnTo>
                    <a:pt x="327" y="5"/>
                  </a:lnTo>
                  <a:lnTo>
                    <a:pt x="329" y="5"/>
                  </a:lnTo>
                  <a:lnTo>
                    <a:pt x="330" y="5"/>
                  </a:lnTo>
                  <a:lnTo>
                    <a:pt x="335" y="5"/>
                  </a:lnTo>
                  <a:lnTo>
                    <a:pt x="337" y="5"/>
                  </a:lnTo>
                  <a:lnTo>
                    <a:pt x="338" y="5"/>
                  </a:lnTo>
                  <a:lnTo>
                    <a:pt x="339" y="5"/>
                  </a:lnTo>
                  <a:lnTo>
                    <a:pt x="344" y="5"/>
                  </a:lnTo>
                  <a:lnTo>
                    <a:pt x="347" y="5"/>
                  </a:lnTo>
                  <a:lnTo>
                    <a:pt x="348" y="5"/>
                  </a:lnTo>
                  <a:lnTo>
                    <a:pt x="350" y="5"/>
                  </a:lnTo>
                  <a:lnTo>
                    <a:pt x="352" y="5"/>
                  </a:lnTo>
                  <a:lnTo>
                    <a:pt x="353" y="5"/>
                  </a:lnTo>
                  <a:lnTo>
                    <a:pt x="354" y="5"/>
                  </a:lnTo>
                  <a:lnTo>
                    <a:pt x="356" y="5"/>
                  </a:lnTo>
                  <a:lnTo>
                    <a:pt x="357" y="5"/>
                  </a:lnTo>
                  <a:lnTo>
                    <a:pt x="360" y="5"/>
                  </a:lnTo>
                  <a:lnTo>
                    <a:pt x="363" y="5"/>
                  </a:lnTo>
                  <a:lnTo>
                    <a:pt x="380" y="5"/>
                  </a:lnTo>
                  <a:lnTo>
                    <a:pt x="388" y="5"/>
                  </a:lnTo>
                  <a:lnTo>
                    <a:pt x="403" y="6"/>
                  </a:lnTo>
                  <a:lnTo>
                    <a:pt x="405" y="6"/>
                  </a:lnTo>
                  <a:lnTo>
                    <a:pt x="406" y="6"/>
                  </a:lnTo>
                  <a:lnTo>
                    <a:pt x="408" y="6"/>
                  </a:lnTo>
                  <a:lnTo>
                    <a:pt x="409" y="6"/>
                  </a:lnTo>
                  <a:lnTo>
                    <a:pt x="411" y="6"/>
                  </a:lnTo>
                  <a:lnTo>
                    <a:pt x="412" y="6"/>
                  </a:lnTo>
                  <a:lnTo>
                    <a:pt x="415" y="6"/>
                  </a:lnTo>
                  <a:lnTo>
                    <a:pt x="416" y="6"/>
                  </a:lnTo>
                  <a:lnTo>
                    <a:pt x="418" y="6"/>
                  </a:lnTo>
                  <a:lnTo>
                    <a:pt x="421" y="6"/>
                  </a:lnTo>
                  <a:lnTo>
                    <a:pt x="423" y="6"/>
                  </a:lnTo>
                  <a:lnTo>
                    <a:pt x="424" y="6"/>
                  </a:lnTo>
                  <a:lnTo>
                    <a:pt x="426" y="6"/>
                  </a:lnTo>
                  <a:lnTo>
                    <a:pt x="432" y="6"/>
                  </a:lnTo>
                  <a:lnTo>
                    <a:pt x="434" y="6"/>
                  </a:lnTo>
                  <a:lnTo>
                    <a:pt x="435" y="6"/>
                  </a:lnTo>
                  <a:lnTo>
                    <a:pt x="436" y="6"/>
                  </a:lnTo>
                  <a:lnTo>
                    <a:pt x="437" y="6"/>
                  </a:lnTo>
                  <a:lnTo>
                    <a:pt x="440" y="6"/>
                  </a:lnTo>
                  <a:lnTo>
                    <a:pt x="446" y="6"/>
                  </a:lnTo>
                  <a:lnTo>
                    <a:pt x="447" y="6"/>
                  </a:lnTo>
                  <a:lnTo>
                    <a:pt x="449" y="6"/>
                  </a:lnTo>
                  <a:lnTo>
                    <a:pt x="450" y="6"/>
                  </a:lnTo>
                  <a:lnTo>
                    <a:pt x="451" y="6"/>
                  </a:lnTo>
                  <a:lnTo>
                    <a:pt x="452" y="6"/>
                  </a:lnTo>
                  <a:lnTo>
                    <a:pt x="453" y="6"/>
                  </a:lnTo>
                  <a:lnTo>
                    <a:pt x="457" y="6"/>
                  </a:lnTo>
                  <a:lnTo>
                    <a:pt x="458" y="6"/>
                  </a:lnTo>
                  <a:lnTo>
                    <a:pt x="459" y="6"/>
                  </a:lnTo>
                  <a:lnTo>
                    <a:pt x="460" y="6"/>
                  </a:lnTo>
                  <a:lnTo>
                    <a:pt x="461" y="7"/>
                  </a:lnTo>
                  <a:lnTo>
                    <a:pt x="463" y="6"/>
                  </a:lnTo>
                  <a:lnTo>
                    <a:pt x="484" y="7"/>
                  </a:lnTo>
                  <a:lnTo>
                    <a:pt x="485" y="7"/>
                  </a:lnTo>
                  <a:lnTo>
                    <a:pt x="486" y="7"/>
                  </a:lnTo>
                  <a:lnTo>
                    <a:pt x="487" y="7"/>
                  </a:lnTo>
                  <a:lnTo>
                    <a:pt x="488" y="7"/>
                  </a:lnTo>
                  <a:lnTo>
                    <a:pt x="490" y="7"/>
                  </a:lnTo>
                  <a:lnTo>
                    <a:pt x="491" y="7"/>
                  </a:lnTo>
                  <a:lnTo>
                    <a:pt x="492" y="7"/>
                  </a:lnTo>
                  <a:lnTo>
                    <a:pt x="493" y="7"/>
                  </a:lnTo>
                  <a:lnTo>
                    <a:pt x="494" y="7"/>
                  </a:lnTo>
                  <a:lnTo>
                    <a:pt x="495" y="7"/>
                  </a:lnTo>
                  <a:lnTo>
                    <a:pt x="496" y="7"/>
                  </a:lnTo>
                  <a:lnTo>
                    <a:pt x="500" y="7"/>
                  </a:lnTo>
                  <a:lnTo>
                    <a:pt x="501" y="7"/>
                  </a:lnTo>
                  <a:lnTo>
                    <a:pt x="502" y="7"/>
                  </a:lnTo>
                  <a:lnTo>
                    <a:pt x="504" y="7"/>
                  </a:lnTo>
                  <a:lnTo>
                    <a:pt x="505" y="7"/>
                  </a:lnTo>
                  <a:lnTo>
                    <a:pt x="507" y="7"/>
                  </a:lnTo>
                  <a:lnTo>
                    <a:pt x="508" y="7"/>
                  </a:lnTo>
                  <a:lnTo>
                    <a:pt x="508" y="8"/>
                  </a:lnTo>
                  <a:lnTo>
                    <a:pt x="509" y="8"/>
                  </a:lnTo>
                  <a:lnTo>
                    <a:pt x="509" y="9"/>
                  </a:lnTo>
                  <a:lnTo>
                    <a:pt x="510" y="10"/>
                  </a:lnTo>
                  <a:lnTo>
                    <a:pt x="512" y="10"/>
                  </a:lnTo>
                  <a:lnTo>
                    <a:pt x="510" y="11"/>
                  </a:lnTo>
                  <a:lnTo>
                    <a:pt x="512" y="11"/>
                  </a:lnTo>
                  <a:lnTo>
                    <a:pt x="512" y="12"/>
                  </a:lnTo>
                  <a:lnTo>
                    <a:pt x="512" y="13"/>
                  </a:lnTo>
                  <a:lnTo>
                    <a:pt x="513" y="13"/>
                  </a:lnTo>
                  <a:lnTo>
                    <a:pt x="514" y="13"/>
                  </a:lnTo>
                  <a:lnTo>
                    <a:pt x="514" y="14"/>
                  </a:lnTo>
                  <a:lnTo>
                    <a:pt x="514" y="15"/>
                  </a:lnTo>
                  <a:lnTo>
                    <a:pt x="514" y="16"/>
                  </a:lnTo>
                  <a:lnTo>
                    <a:pt x="514" y="17"/>
                  </a:lnTo>
                  <a:lnTo>
                    <a:pt x="515" y="17"/>
                  </a:lnTo>
                  <a:lnTo>
                    <a:pt x="516" y="17"/>
                  </a:lnTo>
                  <a:lnTo>
                    <a:pt x="517" y="17"/>
                  </a:lnTo>
                  <a:lnTo>
                    <a:pt x="517" y="18"/>
                  </a:lnTo>
                  <a:lnTo>
                    <a:pt x="518" y="18"/>
                  </a:lnTo>
                  <a:lnTo>
                    <a:pt x="517" y="18"/>
                  </a:lnTo>
                  <a:lnTo>
                    <a:pt x="517" y="19"/>
                  </a:lnTo>
                  <a:lnTo>
                    <a:pt x="517" y="21"/>
                  </a:lnTo>
                  <a:lnTo>
                    <a:pt x="518" y="22"/>
                  </a:lnTo>
                  <a:lnTo>
                    <a:pt x="518" y="23"/>
                  </a:lnTo>
                  <a:lnTo>
                    <a:pt x="518" y="24"/>
                  </a:lnTo>
                  <a:lnTo>
                    <a:pt x="519" y="24"/>
                  </a:lnTo>
                  <a:lnTo>
                    <a:pt x="519" y="25"/>
                  </a:lnTo>
                  <a:lnTo>
                    <a:pt x="520" y="25"/>
                  </a:lnTo>
                  <a:lnTo>
                    <a:pt x="521" y="26"/>
                  </a:lnTo>
                  <a:lnTo>
                    <a:pt x="522" y="26"/>
                  </a:lnTo>
                  <a:lnTo>
                    <a:pt x="522" y="27"/>
                  </a:lnTo>
                  <a:lnTo>
                    <a:pt x="523" y="28"/>
                  </a:lnTo>
                  <a:lnTo>
                    <a:pt x="523" y="27"/>
                  </a:lnTo>
                  <a:lnTo>
                    <a:pt x="524" y="27"/>
                  </a:lnTo>
                  <a:lnTo>
                    <a:pt x="524" y="28"/>
                  </a:lnTo>
                  <a:lnTo>
                    <a:pt x="525" y="29"/>
                  </a:lnTo>
                  <a:lnTo>
                    <a:pt x="525" y="30"/>
                  </a:lnTo>
                  <a:lnTo>
                    <a:pt x="525" y="31"/>
                  </a:lnTo>
                  <a:lnTo>
                    <a:pt x="526" y="31"/>
                  </a:lnTo>
                  <a:lnTo>
                    <a:pt x="526" y="32"/>
                  </a:lnTo>
                  <a:lnTo>
                    <a:pt x="526" y="33"/>
                  </a:lnTo>
                  <a:lnTo>
                    <a:pt x="527" y="33"/>
                  </a:lnTo>
                  <a:lnTo>
                    <a:pt x="527" y="34"/>
                  </a:lnTo>
                  <a:lnTo>
                    <a:pt x="527" y="35"/>
                  </a:lnTo>
                  <a:lnTo>
                    <a:pt x="527" y="36"/>
                  </a:lnTo>
                  <a:lnTo>
                    <a:pt x="527" y="37"/>
                  </a:lnTo>
                  <a:lnTo>
                    <a:pt x="528" y="37"/>
                  </a:lnTo>
                  <a:lnTo>
                    <a:pt x="528" y="38"/>
                  </a:lnTo>
                  <a:lnTo>
                    <a:pt x="528" y="39"/>
                  </a:lnTo>
                  <a:lnTo>
                    <a:pt x="527" y="39"/>
                  </a:lnTo>
                  <a:lnTo>
                    <a:pt x="527" y="40"/>
                  </a:lnTo>
                  <a:lnTo>
                    <a:pt x="527" y="41"/>
                  </a:lnTo>
                  <a:lnTo>
                    <a:pt x="528" y="41"/>
                  </a:lnTo>
                  <a:lnTo>
                    <a:pt x="528" y="42"/>
                  </a:lnTo>
                  <a:lnTo>
                    <a:pt x="528" y="43"/>
                  </a:lnTo>
                  <a:lnTo>
                    <a:pt x="528" y="44"/>
                  </a:lnTo>
                  <a:lnTo>
                    <a:pt x="528" y="45"/>
                  </a:lnTo>
                  <a:lnTo>
                    <a:pt x="529" y="44"/>
                  </a:lnTo>
                  <a:lnTo>
                    <a:pt x="529" y="45"/>
                  </a:lnTo>
                  <a:lnTo>
                    <a:pt x="529" y="46"/>
                  </a:lnTo>
                  <a:lnTo>
                    <a:pt x="529" y="47"/>
                  </a:lnTo>
                  <a:lnTo>
                    <a:pt x="529" y="49"/>
                  </a:lnTo>
                  <a:lnTo>
                    <a:pt x="529" y="50"/>
                  </a:lnTo>
                  <a:lnTo>
                    <a:pt x="529" y="51"/>
                  </a:lnTo>
                  <a:lnTo>
                    <a:pt x="529" y="52"/>
                  </a:lnTo>
                  <a:lnTo>
                    <a:pt x="529" y="53"/>
                  </a:lnTo>
                  <a:lnTo>
                    <a:pt x="529" y="54"/>
                  </a:lnTo>
                  <a:lnTo>
                    <a:pt x="528" y="54"/>
                  </a:lnTo>
                  <a:lnTo>
                    <a:pt x="527" y="54"/>
                  </a:lnTo>
                  <a:lnTo>
                    <a:pt x="528" y="55"/>
                  </a:lnTo>
                  <a:lnTo>
                    <a:pt x="528" y="56"/>
                  </a:lnTo>
                  <a:lnTo>
                    <a:pt x="528" y="57"/>
                  </a:lnTo>
                  <a:lnTo>
                    <a:pt x="527" y="57"/>
                  </a:lnTo>
                  <a:lnTo>
                    <a:pt x="528" y="57"/>
                  </a:lnTo>
                  <a:lnTo>
                    <a:pt x="527" y="57"/>
                  </a:lnTo>
                  <a:lnTo>
                    <a:pt x="527" y="58"/>
                  </a:lnTo>
                  <a:lnTo>
                    <a:pt x="526" y="58"/>
                  </a:lnTo>
                  <a:lnTo>
                    <a:pt x="527" y="59"/>
                  </a:lnTo>
                  <a:lnTo>
                    <a:pt x="527" y="60"/>
                  </a:lnTo>
                  <a:lnTo>
                    <a:pt x="526" y="60"/>
                  </a:lnTo>
                  <a:lnTo>
                    <a:pt x="526" y="61"/>
                  </a:lnTo>
                  <a:lnTo>
                    <a:pt x="526" y="62"/>
                  </a:lnTo>
                  <a:lnTo>
                    <a:pt x="526" y="63"/>
                  </a:lnTo>
                  <a:lnTo>
                    <a:pt x="525" y="63"/>
                  </a:lnTo>
                  <a:lnTo>
                    <a:pt x="524" y="63"/>
                  </a:lnTo>
                  <a:lnTo>
                    <a:pt x="524" y="64"/>
                  </a:lnTo>
                  <a:lnTo>
                    <a:pt x="523" y="64"/>
                  </a:lnTo>
                  <a:lnTo>
                    <a:pt x="523" y="65"/>
                  </a:lnTo>
                  <a:lnTo>
                    <a:pt x="523" y="66"/>
                  </a:lnTo>
                  <a:lnTo>
                    <a:pt x="522" y="67"/>
                  </a:lnTo>
                  <a:lnTo>
                    <a:pt x="522" y="68"/>
                  </a:lnTo>
                  <a:lnTo>
                    <a:pt x="522" y="69"/>
                  </a:lnTo>
                  <a:lnTo>
                    <a:pt x="522" y="70"/>
                  </a:lnTo>
                  <a:lnTo>
                    <a:pt x="523" y="70"/>
                  </a:lnTo>
                  <a:lnTo>
                    <a:pt x="523" y="71"/>
                  </a:lnTo>
                  <a:lnTo>
                    <a:pt x="523" y="72"/>
                  </a:lnTo>
                  <a:lnTo>
                    <a:pt x="522" y="72"/>
                  </a:lnTo>
                  <a:lnTo>
                    <a:pt x="522" y="73"/>
                  </a:lnTo>
                  <a:lnTo>
                    <a:pt x="522" y="75"/>
                  </a:lnTo>
                  <a:lnTo>
                    <a:pt x="522" y="76"/>
                  </a:lnTo>
                  <a:lnTo>
                    <a:pt x="522" y="78"/>
                  </a:lnTo>
                  <a:lnTo>
                    <a:pt x="522" y="79"/>
                  </a:lnTo>
                  <a:lnTo>
                    <a:pt x="522" y="80"/>
                  </a:lnTo>
                  <a:lnTo>
                    <a:pt x="522" y="81"/>
                  </a:lnTo>
                  <a:lnTo>
                    <a:pt x="522" y="82"/>
                  </a:lnTo>
                  <a:lnTo>
                    <a:pt x="521" y="82"/>
                  </a:lnTo>
                  <a:lnTo>
                    <a:pt x="521" y="83"/>
                  </a:lnTo>
                  <a:lnTo>
                    <a:pt x="521" y="84"/>
                  </a:lnTo>
                  <a:lnTo>
                    <a:pt x="520" y="84"/>
                  </a:lnTo>
                  <a:lnTo>
                    <a:pt x="520" y="85"/>
                  </a:lnTo>
                  <a:lnTo>
                    <a:pt x="520" y="86"/>
                  </a:lnTo>
                  <a:lnTo>
                    <a:pt x="520" y="87"/>
                  </a:lnTo>
                  <a:lnTo>
                    <a:pt x="520" y="88"/>
                  </a:lnTo>
                  <a:lnTo>
                    <a:pt x="520" y="89"/>
                  </a:lnTo>
                  <a:lnTo>
                    <a:pt x="520" y="90"/>
                  </a:lnTo>
                  <a:lnTo>
                    <a:pt x="520" y="91"/>
                  </a:lnTo>
                  <a:lnTo>
                    <a:pt x="520" y="92"/>
                  </a:lnTo>
                  <a:lnTo>
                    <a:pt x="520" y="93"/>
                  </a:lnTo>
                  <a:lnTo>
                    <a:pt x="520" y="94"/>
                  </a:lnTo>
                  <a:lnTo>
                    <a:pt x="521" y="94"/>
                  </a:lnTo>
                  <a:lnTo>
                    <a:pt x="521" y="93"/>
                  </a:lnTo>
                  <a:lnTo>
                    <a:pt x="521" y="94"/>
                  </a:lnTo>
                  <a:lnTo>
                    <a:pt x="522" y="94"/>
                  </a:lnTo>
                  <a:lnTo>
                    <a:pt x="522" y="95"/>
                  </a:lnTo>
                  <a:lnTo>
                    <a:pt x="523" y="95"/>
                  </a:lnTo>
                  <a:lnTo>
                    <a:pt x="524" y="95"/>
                  </a:lnTo>
                  <a:lnTo>
                    <a:pt x="524" y="96"/>
                  </a:lnTo>
                  <a:lnTo>
                    <a:pt x="524" y="95"/>
                  </a:lnTo>
                  <a:lnTo>
                    <a:pt x="524" y="96"/>
                  </a:lnTo>
                  <a:lnTo>
                    <a:pt x="524" y="97"/>
                  </a:lnTo>
                  <a:lnTo>
                    <a:pt x="525" y="97"/>
                  </a:lnTo>
                  <a:lnTo>
                    <a:pt x="525" y="98"/>
                  </a:lnTo>
                  <a:lnTo>
                    <a:pt x="525" y="99"/>
                  </a:lnTo>
                  <a:lnTo>
                    <a:pt x="524" y="99"/>
                  </a:lnTo>
                  <a:lnTo>
                    <a:pt x="525" y="99"/>
                  </a:lnTo>
                  <a:lnTo>
                    <a:pt x="524" y="99"/>
                  </a:lnTo>
                  <a:lnTo>
                    <a:pt x="524" y="100"/>
                  </a:lnTo>
                  <a:lnTo>
                    <a:pt x="524" y="101"/>
                  </a:lnTo>
                  <a:lnTo>
                    <a:pt x="524" y="102"/>
                  </a:lnTo>
                  <a:lnTo>
                    <a:pt x="523" y="102"/>
                  </a:lnTo>
                  <a:lnTo>
                    <a:pt x="523" y="103"/>
                  </a:lnTo>
                  <a:lnTo>
                    <a:pt x="522" y="103"/>
                  </a:lnTo>
                  <a:lnTo>
                    <a:pt x="522" y="104"/>
                  </a:lnTo>
                  <a:lnTo>
                    <a:pt x="522" y="106"/>
                  </a:lnTo>
                  <a:lnTo>
                    <a:pt x="522" y="107"/>
                  </a:lnTo>
                  <a:lnTo>
                    <a:pt x="523" y="107"/>
                  </a:lnTo>
                  <a:lnTo>
                    <a:pt x="523" y="108"/>
                  </a:lnTo>
                  <a:lnTo>
                    <a:pt x="522" y="108"/>
                  </a:lnTo>
                  <a:lnTo>
                    <a:pt x="522" y="109"/>
                  </a:lnTo>
                  <a:lnTo>
                    <a:pt x="522" y="110"/>
                  </a:lnTo>
                  <a:lnTo>
                    <a:pt x="522" y="111"/>
                  </a:lnTo>
                  <a:lnTo>
                    <a:pt x="523" y="111"/>
                  </a:lnTo>
                  <a:lnTo>
                    <a:pt x="523" y="112"/>
                  </a:lnTo>
                  <a:lnTo>
                    <a:pt x="523" y="113"/>
                  </a:lnTo>
                  <a:lnTo>
                    <a:pt x="524" y="113"/>
                  </a:lnTo>
                  <a:lnTo>
                    <a:pt x="524" y="114"/>
                  </a:lnTo>
                  <a:lnTo>
                    <a:pt x="525" y="114"/>
                  </a:lnTo>
                  <a:lnTo>
                    <a:pt x="526" y="114"/>
                  </a:lnTo>
                  <a:lnTo>
                    <a:pt x="526" y="115"/>
                  </a:lnTo>
                  <a:lnTo>
                    <a:pt x="526" y="116"/>
                  </a:lnTo>
                  <a:lnTo>
                    <a:pt x="527" y="116"/>
                  </a:lnTo>
                  <a:lnTo>
                    <a:pt x="527" y="117"/>
                  </a:lnTo>
                  <a:lnTo>
                    <a:pt x="528" y="117"/>
                  </a:lnTo>
                  <a:lnTo>
                    <a:pt x="528" y="118"/>
                  </a:lnTo>
                  <a:lnTo>
                    <a:pt x="527" y="118"/>
                  </a:lnTo>
                  <a:lnTo>
                    <a:pt x="527" y="119"/>
                  </a:lnTo>
                  <a:lnTo>
                    <a:pt x="526" y="119"/>
                  </a:lnTo>
                  <a:lnTo>
                    <a:pt x="526" y="120"/>
                  </a:lnTo>
                  <a:lnTo>
                    <a:pt x="525" y="120"/>
                  </a:lnTo>
                  <a:lnTo>
                    <a:pt x="525" y="121"/>
                  </a:lnTo>
                  <a:lnTo>
                    <a:pt x="526" y="121"/>
                  </a:lnTo>
                  <a:lnTo>
                    <a:pt x="525" y="122"/>
                  </a:lnTo>
                  <a:lnTo>
                    <a:pt x="526" y="122"/>
                  </a:lnTo>
                  <a:lnTo>
                    <a:pt x="526" y="123"/>
                  </a:lnTo>
                  <a:lnTo>
                    <a:pt x="525" y="123"/>
                  </a:lnTo>
                  <a:lnTo>
                    <a:pt x="524" y="123"/>
                  </a:lnTo>
                  <a:lnTo>
                    <a:pt x="524" y="124"/>
                  </a:lnTo>
                  <a:lnTo>
                    <a:pt x="524" y="125"/>
                  </a:lnTo>
                  <a:lnTo>
                    <a:pt x="524" y="126"/>
                  </a:lnTo>
                  <a:lnTo>
                    <a:pt x="524" y="127"/>
                  </a:lnTo>
                  <a:lnTo>
                    <a:pt x="523" y="127"/>
                  </a:lnTo>
                  <a:lnTo>
                    <a:pt x="523" y="128"/>
                  </a:lnTo>
                  <a:lnTo>
                    <a:pt x="522" y="128"/>
                  </a:lnTo>
                  <a:lnTo>
                    <a:pt x="522" y="129"/>
                  </a:lnTo>
                  <a:lnTo>
                    <a:pt x="523" y="129"/>
                  </a:lnTo>
                  <a:lnTo>
                    <a:pt x="523" y="130"/>
                  </a:lnTo>
                  <a:lnTo>
                    <a:pt x="524" y="130"/>
                  </a:lnTo>
                  <a:lnTo>
                    <a:pt x="524" y="131"/>
                  </a:lnTo>
                  <a:lnTo>
                    <a:pt x="525" y="131"/>
                  </a:lnTo>
                  <a:lnTo>
                    <a:pt x="525" y="132"/>
                  </a:lnTo>
                  <a:lnTo>
                    <a:pt x="526" y="132"/>
                  </a:lnTo>
                  <a:lnTo>
                    <a:pt x="527" y="132"/>
                  </a:lnTo>
                  <a:lnTo>
                    <a:pt x="528" y="132"/>
                  </a:lnTo>
                  <a:lnTo>
                    <a:pt x="528" y="134"/>
                  </a:lnTo>
                  <a:lnTo>
                    <a:pt x="528" y="135"/>
                  </a:lnTo>
                  <a:lnTo>
                    <a:pt x="528" y="136"/>
                  </a:lnTo>
                  <a:lnTo>
                    <a:pt x="528" y="137"/>
                  </a:lnTo>
                  <a:lnTo>
                    <a:pt x="527" y="137"/>
                  </a:lnTo>
                  <a:lnTo>
                    <a:pt x="527" y="138"/>
                  </a:lnTo>
                  <a:lnTo>
                    <a:pt x="526" y="138"/>
                  </a:lnTo>
                  <a:lnTo>
                    <a:pt x="526" y="139"/>
                  </a:lnTo>
                  <a:lnTo>
                    <a:pt x="526" y="140"/>
                  </a:lnTo>
                  <a:lnTo>
                    <a:pt x="525" y="140"/>
                  </a:lnTo>
                  <a:lnTo>
                    <a:pt x="525" y="141"/>
                  </a:lnTo>
                  <a:lnTo>
                    <a:pt x="524" y="142"/>
                  </a:lnTo>
                  <a:lnTo>
                    <a:pt x="524" y="143"/>
                  </a:lnTo>
                  <a:lnTo>
                    <a:pt x="524" y="144"/>
                  </a:lnTo>
                  <a:lnTo>
                    <a:pt x="523" y="144"/>
                  </a:lnTo>
                  <a:lnTo>
                    <a:pt x="523" y="145"/>
                  </a:lnTo>
                  <a:lnTo>
                    <a:pt x="524" y="145"/>
                  </a:lnTo>
                  <a:lnTo>
                    <a:pt x="524" y="146"/>
                  </a:lnTo>
                  <a:lnTo>
                    <a:pt x="524" y="147"/>
                  </a:lnTo>
                  <a:lnTo>
                    <a:pt x="524" y="148"/>
                  </a:lnTo>
                  <a:lnTo>
                    <a:pt x="524" y="149"/>
                  </a:lnTo>
                  <a:lnTo>
                    <a:pt x="524" y="150"/>
                  </a:lnTo>
                  <a:lnTo>
                    <a:pt x="524" y="151"/>
                  </a:lnTo>
                  <a:lnTo>
                    <a:pt x="523" y="152"/>
                  </a:lnTo>
                  <a:lnTo>
                    <a:pt x="523" y="153"/>
                  </a:lnTo>
                  <a:lnTo>
                    <a:pt x="523" y="154"/>
                  </a:lnTo>
                  <a:lnTo>
                    <a:pt x="523" y="155"/>
                  </a:lnTo>
                  <a:lnTo>
                    <a:pt x="523" y="156"/>
                  </a:lnTo>
                  <a:lnTo>
                    <a:pt x="523" y="157"/>
                  </a:lnTo>
                  <a:lnTo>
                    <a:pt x="523" y="158"/>
                  </a:lnTo>
                  <a:lnTo>
                    <a:pt x="523" y="159"/>
                  </a:lnTo>
                  <a:lnTo>
                    <a:pt x="522" y="159"/>
                  </a:lnTo>
                  <a:lnTo>
                    <a:pt x="522" y="160"/>
                  </a:lnTo>
                  <a:lnTo>
                    <a:pt x="522" y="162"/>
                  </a:lnTo>
                  <a:lnTo>
                    <a:pt x="522" y="163"/>
                  </a:lnTo>
                  <a:lnTo>
                    <a:pt x="521" y="163"/>
                  </a:lnTo>
                  <a:lnTo>
                    <a:pt x="521" y="164"/>
                  </a:lnTo>
                  <a:lnTo>
                    <a:pt x="520" y="164"/>
                  </a:lnTo>
                  <a:lnTo>
                    <a:pt x="520" y="165"/>
                  </a:lnTo>
                  <a:lnTo>
                    <a:pt x="520" y="166"/>
                  </a:lnTo>
                  <a:lnTo>
                    <a:pt x="519" y="167"/>
                  </a:lnTo>
                  <a:lnTo>
                    <a:pt x="518" y="167"/>
                  </a:lnTo>
                  <a:lnTo>
                    <a:pt x="518" y="168"/>
                  </a:lnTo>
                  <a:lnTo>
                    <a:pt x="517" y="168"/>
                  </a:lnTo>
                  <a:lnTo>
                    <a:pt x="516" y="168"/>
                  </a:lnTo>
                  <a:lnTo>
                    <a:pt x="515" y="167"/>
                  </a:lnTo>
                  <a:lnTo>
                    <a:pt x="514" y="166"/>
                  </a:lnTo>
                  <a:lnTo>
                    <a:pt x="514" y="165"/>
                  </a:lnTo>
                  <a:lnTo>
                    <a:pt x="513" y="165"/>
                  </a:lnTo>
                  <a:lnTo>
                    <a:pt x="513" y="166"/>
                  </a:lnTo>
                  <a:lnTo>
                    <a:pt x="512" y="167"/>
                  </a:lnTo>
                  <a:lnTo>
                    <a:pt x="512" y="166"/>
                  </a:lnTo>
                  <a:lnTo>
                    <a:pt x="510" y="166"/>
                  </a:lnTo>
                  <a:lnTo>
                    <a:pt x="510" y="167"/>
                  </a:lnTo>
                  <a:lnTo>
                    <a:pt x="509" y="167"/>
                  </a:lnTo>
                  <a:lnTo>
                    <a:pt x="509" y="168"/>
                  </a:lnTo>
                  <a:lnTo>
                    <a:pt x="509" y="169"/>
                  </a:lnTo>
                  <a:lnTo>
                    <a:pt x="509" y="168"/>
                  </a:lnTo>
                  <a:lnTo>
                    <a:pt x="508" y="168"/>
                  </a:lnTo>
                  <a:lnTo>
                    <a:pt x="508" y="169"/>
                  </a:lnTo>
                  <a:lnTo>
                    <a:pt x="507" y="169"/>
                  </a:lnTo>
                  <a:lnTo>
                    <a:pt x="506" y="169"/>
                  </a:lnTo>
                  <a:lnTo>
                    <a:pt x="505" y="169"/>
                  </a:lnTo>
                  <a:lnTo>
                    <a:pt x="504" y="169"/>
                  </a:lnTo>
                  <a:lnTo>
                    <a:pt x="503" y="169"/>
                  </a:lnTo>
                  <a:lnTo>
                    <a:pt x="502" y="169"/>
                  </a:lnTo>
                  <a:lnTo>
                    <a:pt x="501" y="169"/>
                  </a:lnTo>
                  <a:lnTo>
                    <a:pt x="501" y="170"/>
                  </a:lnTo>
                  <a:lnTo>
                    <a:pt x="501" y="171"/>
                  </a:lnTo>
                  <a:lnTo>
                    <a:pt x="500" y="171"/>
                  </a:lnTo>
                  <a:lnTo>
                    <a:pt x="499" y="171"/>
                  </a:lnTo>
                  <a:lnTo>
                    <a:pt x="498" y="171"/>
                  </a:lnTo>
                  <a:lnTo>
                    <a:pt x="497" y="171"/>
                  </a:lnTo>
                  <a:lnTo>
                    <a:pt x="496" y="171"/>
                  </a:lnTo>
                  <a:lnTo>
                    <a:pt x="495" y="172"/>
                  </a:lnTo>
                  <a:lnTo>
                    <a:pt x="495" y="171"/>
                  </a:lnTo>
                  <a:lnTo>
                    <a:pt x="494" y="172"/>
                  </a:lnTo>
                  <a:lnTo>
                    <a:pt x="495" y="172"/>
                  </a:lnTo>
                  <a:lnTo>
                    <a:pt x="495" y="173"/>
                  </a:lnTo>
                  <a:lnTo>
                    <a:pt x="495" y="174"/>
                  </a:lnTo>
                  <a:lnTo>
                    <a:pt x="494" y="175"/>
                  </a:lnTo>
                  <a:lnTo>
                    <a:pt x="495" y="175"/>
                  </a:lnTo>
                  <a:lnTo>
                    <a:pt x="495" y="176"/>
                  </a:lnTo>
                  <a:lnTo>
                    <a:pt x="495" y="177"/>
                  </a:lnTo>
                  <a:lnTo>
                    <a:pt x="494" y="177"/>
                  </a:lnTo>
                  <a:lnTo>
                    <a:pt x="494" y="178"/>
                  </a:lnTo>
                  <a:lnTo>
                    <a:pt x="493" y="178"/>
                  </a:lnTo>
                  <a:lnTo>
                    <a:pt x="492" y="178"/>
                  </a:lnTo>
                  <a:lnTo>
                    <a:pt x="492" y="179"/>
                  </a:lnTo>
                  <a:lnTo>
                    <a:pt x="491" y="179"/>
                  </a:lnTo>
                  <a:lnTo>
                    <a:pt x="491" y="180"/>
                  </a:lnTo>
                  <a:lnTo>
                    <a:pt x="491" y="181"/>
                  </a:lnTo>
                  <a:lnTo>
                    <a:pt x="490" y="181"/>
                  </a:lnTo>
                  <a:lnTo>
                    <a:pt x="490" y="180"/>
                  </a:lnTo>
                  <a:lnTo>
                    <a:pt x="489" y="180"/>
                  </a:lnTo>
                  <a:lnTo>
                    <a:pt x="489" y="181"/>
                  </a:lnTo>
                  <a:lnTo>
                    <a:pt x="489" y="180"/>
                  </a:lnTo>
                  <a:lnTo>
                    <a:pt x="488" y="181"/>
                  </a:lnTo>
                  <a:lnTo>
                    <a:pt x="488" y="182"/>
                  </a:lnTo>
                  <a:lnTo>
                    <a:pt x="487" y="182"/>
                  </a:lnTo>
                  <a:lnTo>
                    <a:pt x="487" y="183"/>
                  </a:lnTo>
                  <a:lnTo>
                    <a:pt x="487" y="184"/>
                  </a:lnTo>
                  <a:lnTo>
                    <a:pt x="486" y="184"/>
                  </a:lnTo>
                  <a:lnTo>
                    <a:pt x="486" y="185"/>
                  </a:lnTo>
                  <a:lnTo>
                    <a:pt x="485" y="185"/>
                  </a:lnTo>
                  <a:lnTo>
                    <a:pt x="484" y="185"/>
                  </a:lnTo>
                  <a:lnTo>
                    <a:pt x="482" y="185"/>
                  </a:lnTo>
                  <a:lnTo>
                    <a:pt x="482" y="186"/>
                  </a:lnTo>
                  <a:lnTo>
                    <a:pt x="481" y="186"/>
                  </a:lnTo>
                  <a:lnTo>
                    <a:pt x="481" y="187"/>
                  </a:lnTo>
                  <a:lnTo>
                    <a:pt x="480" y="187"/>
                  </a:lnTo>
                  <a:lnTo>
                    <a:pt x="479" y="187"/>
                  </a:lnTo>
                  <a:lnTo>
                    <a:pt x="478" y="187"/>
                  </a:lnTo>
                  <a:lnTo>
                    <a:pt x="478" y="188"/>
                  </a:lnTo>
                  <a:lnTo>
                    <a:pt x="477" y="188"/>
                  </a:lnTo>
                  <a:lnTo>
                    <a:pt x="476" y="188"/>
                  </a:lnTo>
                  <a:lnTo>
                    <a:pt x="476" y="189"/>
                  </a:lnTo>
                  <a:lnTo>
                    <a:pt x="476" y="191"/>
                  </a:lnTo>
                  <a:lnTo>
                    <a:pt x="477" y="191"/>
                  </a:lnTo>
                  <a:lnTo>
                    <a:pt x="477" y="192"/>
                  </a:lnTo>
                  <a:lnTo>
                    <a:pt x="478" y="192"/>
                  </a:lnTo>
                  <a:lnTo>
                    <a:pt x="479" y="192"/>
                  </a:lnTo>
                  <a:lnTo>
                    <a:pt x="480" y="192"/>
                  </a:lnTo>
                  <a:lnTo>
                    <a:pt x="480" y="193"/>
                  </a:lnTo>
                  <a:lnTo>
                    <a:pt x="481" y="194"/>
                  </a:lnTo>
                  <a:lnTo>
                    <a:pt x="481" y="195"/>
                  </a:lnTo>
                  <a:lnTo>
                    <a:pt x="480" y="195"/>
                  </a:lnTo>
                  <a:lnTo>
                    <a:pt x="480" y="196"/>
                  </a:lnTo>
                  <a:lnTo>
                    <a:pt x="480" y="197"/>
                  </a:lnTo>
                  <a:lnTo>
                    <a:pt x="480" y="198"/>
                  </a:lnTo>
                  <a:lnTo>
                    <a:pt x="481" y="198"/>
                  </a:lnTo>
                  <a:lnTo>
                    <a:pt x="480" y="198"/>
                  </a:lnTo>
                  <a:lnTo>
                    <a:pt x="480" y="199"/>
                  </a:lnTo>
                  <a:lnTo>
                    <a:pt x="479" y="199"/>
                  </a:lnTo>
                  <a:lnTo>
                    <a:pt x="479" y="200"/>
                  </a:lnTo>
                  <a:lnTo>
                    <a:pt x="479" y="201"/>
                  </a:lnTo>
                  <a:lnTo>
                    <a:pt x="480" y="201"/>
                  </a:lnTo>
                  <a:lnTo>
                    <a:pt x="479" y="201"/>
                  </a:lnTo>
                  <a:lnTo>
                    <a:pt x="479" y="202"/>
                  </a:lnTo>
                  <a:lnTo>
                    <a:pt x="478" y="202"/>
                  </a:lnTo>
                  <a:lnTo>
                    <a:pt x="477" y="202"/>
                  </a:lnTo>
                  <a:lnTo>
                    <a:pt x="477" y="203"/>
                  </a:lnTo>
                  <a:lnTo>
                    <a:pt x="476" y="203"/>
                  </a:lnTo>
                  <a:lnTo>
                    <a:pt x="475" y="203"/>
                  </a:lnTo>
                  <a:lnTo>
                    <a:pt x="474" y="203"/>
                  </a:lnTo>
                  <a:lnTo>
                    <a:pt x="473" y="203"/>
                  </a:lnTo>
                  <a:lnTo>
                    <a:pt x="472" y="203"/>
                  </a:lnTo>
                  <a:lnTo>
                    <a:pt x="471" y="204"/>
                  </a:lnTo>
                  <a:lnTo>
                    <a:pt x="471" y="205"/>
                  </a:lnTo>
                  <a:lnTo>
                    <a:pt x="471" y="206"/>
                  </a:lnTo>
                  <a:lnTo>
                    <a:pt x="471" y="207"/>
                  </a:lnTo>
                  <a:lnTo>
                    <a:pt x="470" y="207"/>
                  </a:lnTo>
                  <a:lnTo>
                    <a:pt x="469" y="207"/>
                  </a:lnTo>
                  <a:lnTo>
                    <a:pt x="469" y="208"/>
                  </a:lnTo>
                  <a:lnTo>
                    <a:pt x="470" y="208"/>
                  </a:lnTo>
                  <a:lnTo>
                    <a:pt x="470" y="209"/>
                  </a:lnTo>
                  <a:lnTo>
                    <a:pt x="469" y="209"/>
                  </a:lnTo>
                  <a:lnTo>
                    <a:pt x="469" y="210"/>
                  </a:lnTo>
                  <a:lnTo>
                    <a:pt x="468" y="211"/>
                  </a:lnTo>
                  <a:lnTo>
                    <a:pt x="469" y="211"/>
                  </a:lnTo>
                  <a:lnTo>
                    <a:pt x="469" y="212"/>
                  </a:lnTo>
                  <a:lnTo>
                    <a:pt x="468" y="212"/>
                  </a:lnTo>
                  <a:lnTo>
                    <a:pt x="468" y="213"/>
                  </a:lnTo>
                  <a:lnTo>
                    <a:pt x="467" y="213"/>
                  </a:lnTo>
                  <a:lnTo>
                    <a:pt x="467" y="214"/>
                  </a:lnTo>
                  <a:lnTo>
                    <a:pt x="467" y="215"/>
                  </a:lnTo>
                  <a:lnTo>
                    <a:pt x="466" y="215"/>
                  </a:lnTo>
                  <a:lnTo>
                    <a:pt x="466" y="216"/>
                  </a:lnTo>
                  <a:lnTo>
                    <a:pt x="465" y="216"/>
                  </a:lnTo>
                  <a:lnTo>
                    <a:pt x="464" y="216"/>
                  </a:lnTo>
                  <a:lnTo>
                    <a:pt x="463" y="216"/>
                  </a:lnTo>
                  <a:lnTo>
                    <a:pt x="462" y="216"/>
                  </a:lnTo>
                  <a:lnTo>
                    <a:pt x="462" y="217"/>
                  </a:lnTo>
                  <a:lnTo>
                    <a:pt x="461" y="217"/>
                  </a:lnTo>
                  <a:lnTo>
                    <a:pt x="460" y="217"/>
                  </a:lnTo>
                  <a:lnTo>
                    <a:pt x="460" y="216"/>
                  </a:lnTo>
                  <a:lnTo>
                    <a:pt x="460" y="217"/>
                  </a:lnTo>
                  <a:lnTo>
                    <a:pt x="459" y="217"/>
                  </a:lnTo>
                  <a:lnTo>
                    <a:pt x="458" y="217"/>
                  </a:lnTo>
                  <a:lnTo>
                    <a:pt x="457" y="217"/>
                  </a:lnTo>
                  <a:lnTo>
                    <a:pt x="456" y="217"/>
                  </a:lnTo>
                  <a:lnTo>
                    <a:pt x="454" y="217"/>
                  </a:lnTo>
                  <a:lnTo>
                    <a:pt x="453" y="217"/>
                  </a:lnTo>
                  <a:lnTo>
                    <a:pt x="453" y="216"/>
                  </a:lnTo>
                  <a:lnTo>
                    <a:pt x="452" y="216"/>
                  </a:lnTo>
                  <a:lnTo>
                    <a:pt x="451" y="216"/>
                  </a:lnTo>
                  <a:lnTo>
                    <a:pt x="451" y="217"/>
                  </a:lnTo>
                  <a:lnTo>
                    <a:pt x="450" y="219"/>
                  </a:lnTo>
                  <a:lnTo>
                    <a:pt x="450" y="220"/>
                  </a:lnTo>
                  <a:lnTo>
                    <a:pt x="449" y="220"/>
                  </a:lnTo>
                  <a:lnTo>
                    <a:pt x="449" y="221"/>
                  </a:lnTo>
                  <a:lnTo>
                    <a:pt x="449" y="222"/>
                  </a:lnTo>
                  <a:lnTo>
                    <a:pt x="448" y="222"/>
                  </a:lnTo>
                  <a:lnTo>
                    <a:pt x="449" y="222"/>
                  </a:lnTo>
                  <a:lnTo>
                    <a:pt x="449" y="223"/>
                  </a:lnTo>
                  <a:lnTo>
                    <a:pt x="449" y="224"/>
                  </a:lnTo>
                  <a:lnTo>
                    <a:pt x="448" y="225"/>
                  </a:lnTo>
                  <a:lnTo>
                    <a:pt x="448" y="226"/>
                  </a:lnTo>
                  <a:lnTo>
                    <a:pt x="448" y="227"/>
                  </a:lnTo>
                  <a:lnTo>
                    <a:pt x="448" y="228"/>
                  </a:lnTo>
                  <a:lnTo>
                    <a:pt x="449" y="228"/>
                  </a:lnTo>
                  <a:lnTo>
                    <a:pt x="448" y="228"/>
                  </a:lnTo>
                  <a:lnTo>
                    <a:pt x="448" y="229"/>
                  </a:lnTo>
                  <a:lnTo>
                    <a:pt x="449" y="229"/>
                  </a:lnTo>
                  <a:lnTo>
                    <a:pt x="449" y="230"/>
                  </a:lnTo>
                  <a:lnTo>
                    <a:pt x="449" y="231"/>
                  </a:lnTo>
                  <a:lnTo>
                    <a:pt x="448" y="231"/>
                  </a:lnTo>
                  <a:lnTo>
                    <a:pt x="448" y="232"/>
                  </a:lnTo>
                  <a:lnTo>
                    <a:pt x="448" y="233"/>
                  </a:lnTo>
                  <a:lnTo>
                    <a:pt x="448" y="234"/>
                  </a:lnTo>
                  <a:lnTo>
                    <a:pt x="449" y="234"/>
                  </a:lnTo>
                  <a:lnTo>
                    <a:pt x="449" y="235"/>
                  </a:lnTo>
                  <a:lnTo>
                    <a:pt x="450" y="235"/>
                  </a:lnTo>
                  <a:lnTo>
                    <a:pt x="450" y="236"/>
                  </a:lnTo>
                  <a:lnTo>
                    <a:pt x="450" y="237"/>
                  </a:lnTo>
                  <a:lnTo>
                    <a:pt x="450" y="238"/>
                  </a:lnTo>
                  <a:lnTo>
                    <a:pt x="450" y="239"/>
                  </a:lnTo>
                  <a:lnTo>
                    <a:pt x="450" y="240"/>
                  </a:lnTo>
                  <a:lnTo>
                    <a:pt x="450" y="241"/>
                  </a:lnTo>
                  <a:lnTo>
                    <a:pt x="451" y="241"/>
                  </a:lnTo>
                  <a:lnTo>
                    <a:pt x="451" y="242"/>
                  </a:lnTo>
                  <a:lnTo>
                    <a:pt x="451" y="243"/>
                  </a:lnTo>
                  <a:lnTo>
                    <a:pt x="452" y="243"/>
                  </a:lnTo>
                  <a:lnTo>
                    <a:pt x="452" y="244"/>
                  </a:lnTo>
                  <a:lnTo>
                    <a:pt x="453" y="244"/>
                  </a:lnTo>
                  <a:lnTo>
                    <a:pt x="453" y="245"/>
                  </a:lnTo>
                  <a:lnTo>
                    <a:pt x="453" y="247"/>
                  </a:lnTo>
                  <a:lnTo>
                    <a:pt x="453" y="248"/>
                  </a:lnTo>
                  <a:lnTo>
                    <a:pt x="453" y="249"/>
                  </a:lnTo>
                  <a:lnTo>
                    <a:pt x="452" y="249"/>
                  </a:lnTo>
                  <a:lnTo>
                    <a:pt x="452" y="250"/>
                  </a:lnTo>
                  <a:lnTo>
                    <a:pt x="453" y="250"/>
                  </a:lnTo>
                  <a:lnTo>
                    <a:pt x="453" y="251"/>
                  </a:lnTo>
                  <a:lnTo>
                    <a:pt x="454" y="251"/>
                  </a:lnTo>
                  <a:lnTo>
                    <a:pt x="456" y="252"/>
                  </a:lnTo>
                  <a:lnTo>
                    <a:pt x="456" y="253"/>
                  </a:lnTo>
                  <a:lnTo>
                    <a:pt x="456" y="254"/>
                  </a:lnTo>
                  <a:lnTo>
                    <a:pt x="457" y="255"/>
                  </a:lnTo>
                  <a:lnTo>
                    <a:pt x="457" y="256"/>
                  </a:lnTo>
                  <a:lnTo>
                    <a:pt x="456" y="256"/>
                  </a:lnTo>
                  <a:lnTo>
                    <a:pt x="457" y="256"/>
                  </a:lnTo>
                  <a:lnTo>
                    <a:pt x="457" y="257"/>
                  </a:lnTo>
                  <a:lnTo>
                    <a:pt x="457" y="258"/>
                  </a:lnTo>
                  <a:lnTo>
                    <a:pt x="458" y="258"/>
                  </a:lnTo>
                  <a:lnTo>
                    <a:pt x="458" y="259"/>
                  </a:lnTo>
                  <a:lnTo>
                    <a:pt x="458" y="260"/>
                  </a:lnTo>
                  <a:lnTo>
                    <a:pt x="458" y="261"/>
                  </a:lnTo>
                  <a:lnTo>
                    <a:pt x="458" y="262"/>
                  </a:lnTo>
                  <a:lnTo>
                    <a:pt x="459" y="262"/>
                  </a:lnTo>
                  <a:lnTo>
                    <a:pt x="460" y="262"/>
                  </a:lnTo>
                  <a:lnTo>
                    <a:pt x="460" y="263"/>
                  </a:lnTo>
                  <a:lnTo>
                    <a:pt x="461" y="263"/>
                  </a:lnTo>
                  <a:lnTo>
                    <a:pt x="461" y="264"/>
                  </a:lnTo>
                  <a:lnTo>
                    <a:pt x="460" y="264"/>
                  </a:lnTo>
                  <a:lnTo>
                    <a:pt x="460" y="265"/>
                  </a:lnTo>
                  <a:lnTo>
                    <a:pt x="460" y="266"/>
                  </a:lnTo>
                  <a:lnTo>
                    <a:pt x="459" y="266"/>
                  </a:lnTo>
                  <a:lnTo>
                    <a:pt x="459" y="267"/>
                  </a:lnTo>
                  <a:lnTo>
                    <a:pt x="459" y="268"/>
                  </a:lnTo>
                  <a:lnTo>
                    <a:pt x="459" y="269"/>
                  </a:lnTo>
                  <a:lnTo>
                    <a:pt x="459" y="270"/>
                  </a:lnTo>
                  <a:lnTo>
                    <a:pt x="459" y="271"/>
                  </a:lnTo>
                  <a:lnTo>
                    <a:pt x="459" y="272"/>
                  </a:lnTo>
                  <a:lnTo>
                    <a:pt x="458" y="273"/>
                  </a:lnTo>
                  <a:lnTo>
                    <a:pt x="459" y="275"/>
                  </a:lnTo>
                  <a:lnTo>
                    <a:pt x="458" y="275"/>
                  </a:lnTo>
                  <a:lnTo>
                    <a:pt x="457" y="275"/>
                  </a:lnTo>
                  <a:lnTo>
                    <a:pt x="456" y="276"/>
                  </a:lnTo>
                  <a:lnTo>
                    <a:pt x="454" y="276"/>
                  </a:lnTo>
                  <a:lnTo>
                    <a:pt x="454" y="277"/>
                  </a:lnTo>
                  <a:lnTo>
                    <a:pt x="454" y="278"/>
                  </a:lnTo>
                  <a:lnTo>
                    <a:pt x="453" y="278"/>
                  </a:lnTo>
                  <a:lnTo>
                    <a:pt x="453" y="279"/>
                  </a:lnTo>
                  <a:lnTo>
                    <a:pt x="452" y="280"/>
                  </a:lnTo>
                  <a:lnTo>
                    <a:pt x="452" y="281"/>
                  </a:lnTo>
                  <a:lnTo>
                    <a:pt x="452" y="282"/>
                  </a:lnTo>
                  <a:lnTo>
                    <a:pt x="451" y="282"/>
                  </a:lnTo>
                  <a:lnTo>
                    <a:pt x="451" y="283"/>
                  </a:lnTo>
                  <a:lnTo>
                    <a:pt x="450" y="283"/>
                  </a:lnTo>
                  <a:lnTo>
                    <a:pt x="450" y="284"/>
                  </a:lnTo>
                  <a:lnTo>
                    <a:pt x="449" y="284"/>
                  </a:lnTo>
                  <a:lnTo>
                    <a:pt x="448" y="284"/>
                  </a:lnTo>
                  <a:lnTo>
                    <a:pt x="447" y="284"/>
                  </a:lnTo>
                  <a:lnTo>
                    <a:pt x="447" y="285"/>
                  </a:lnTo>
                  <a:lnTo>
                    <a:pt x="446" y="285"/>
                  </a:lnTo>
                  <a:lnTo>
                    <a:pt x="446" y="286"/>
                  </a:lnTo>
                  <a:lnTo>
                    <a:pt x="446" y="287"/>
                  </a:lnTo>
                  <a:lnTo>
                    <a:pt x="445" y="287"/>
                  </a:lnTo>
                  <a:lnTo>
                    <a:pt x="445" y="288"/>
                  </a:lnTo>
                  <a:lnTo>
                    <a:pt x="444" y="288"/>
                  </a:lnTo>
                  <a:lnTo>
                    <a:pt x="443" y="288"/>
                  </a:lnTo>
                  <a:lnTo>
                    <a:pt x="442" y="287"/>
                  </a:lnTo>
                  <a:lnTo>
                    <a:pt x="441" y="288"/>
                  </a:lnTo>
                  <a:lnTo>
                    <a:pt x="441" y="289"/>
                  </a:lnTo>
                  <a:lnTo>
                    <a:pt x="440" y="289"/>
                  </a:lnTo>
                  <a:lnTo>
                    <a:pt x="440" y="290"/>
                  </a:lnTo>
                  <a:lnTo>
                    <a:pt x="440" y="291"/>
                  </a:lnTo>
                  <a:lnTo>
                    <a:pt x="440" y="292"/>
                  </a:lnTo>
                  <a:lnTo>
                    <a:pt x="439" y="292"/>
                  </a:lnTo>
                  <a:lnTo>
                    <a:pt x="439" y="293"/>
                  </a:lnTo>
                  <a:lnTo>
                    <a:pt x="440" y="293"/>
                  </a:lnTo>
                  <a:lnTo>
                    <a:pt x="440" y="294"/>
                  </a:lnTo>
                  <a:lnTo>
                    <a:pt x="441" y="294"/>
                  </a:lnTo>
                  <a:lnTo>
                    <a:pt x="441" y="295"/>
                  </a:lnTo>
                  <a:lnTo>
                    <a:pt x="441" y="296"/>
                  </a:lnTo>
                  <a:lnTo>
                    <a:pt x="441" y="295"/>
                  </a:lnTo>
                  <a:lnTo>
                    <a:pt x="440" y="296"/>
                  </a:lnTo>
                  <a:lnTo>
                    <a:pt x="439" y="296"/>
                  </a:lnTo>
                  <a:lnTo>
                    <a:pt x="439" y="297"/>
                  </a:lnTo>
                  <a:lnTo>
                    <a:pt x="438" y="297"/>
                  </a:lnTo>
                  <a:lnTo>
                    <a:pt x="437" y="297"/>
                  </a:lnTo>
                  <a:lnTo>
                    <a:pt x="436" y="297"/>
                  </a:lnTo>
                  <a:lnTo>
                    <a:pt x="436" y="298"/>
                  </a:lnTo>
                  <a:lnTo>
                    <a:pt x="436" y="299"/>
                  </a:lnTo>
                  <a:lnTo>
                    <a:pt x="437" y="299"/>
                  </a:lnTo>
                  <a:lnTo>
                    <a:pt x="438" y="299"/>
                  </a:lnTo>
                  <a:lnTo>
                    <a:pt x="439" y="299"/>
                  </a:lnTo>
                  <a:lnTo>
                    <a:pt x="439" y="300"/>
                  </a:lnTo>
                  <a:lnTo>
                    <a:pt x="439" y="301"/>
                  </a:lnTo>
                  <a:lnTo>
                    <a:pt x="439" y="302"/>
                  </a:lnTo>
                  <a:lnTo>
                    <a:pt x="439" y="304"/>
                  </a:lnTo>
                  <a:lnTo>
                    <a:pt x="439" y="305"/>
                  </a:lnTo>
                  <a:lnTo>
                    <a:pt x="438" y="306"/>
                  </a:lnTo>
                  <a:lnTo>
                    <a:pt x="439" y="306"/>
                  </a:lnTo>
                  <a:lnTo>
                    <a:pt x="439" y="307"/>
                  </a:lnTo>
                  <a:lnTo>
                    <a:pt x="439" y="308"/>
                  </a:lnTo>
                  <a:lnTo>
                    <a:pt x="438" y="307"/>
                  </a:lnTo>
                  <a:lnTo>
                    <a:pt x="437" y="307"/>
                  </a:lnTo>
                  <a:lnTo>
                    <a:pt x="437" y="308"/>
                  </a:lnTo>
                  <a:lnTo>
                    <a:pt x="437" y="309"/>
                  </a:lnTo>
                  <a:lnTo>
                    <a:pt x="438" y="309"/>
                  </a:lnTo>
                  <a:lnTo>
                    <a:pt x="438" y="310"/>
                  </a:lnTo>
                  <a:lnTo>
                    <a:pt x="439" y="310"/>
                  </a:lnTo>
                  <a:lnTo>
                    <a:pt x="440" y="310"/>
                  </a:lnTo>
                  <a:lnTo>
                    <a:pt x="440" y="311"/>
                  </a:lnTo>
                  <a:lnTo>
                    <a:pt x="441" y="311"/>
                  </a:lnTo>
                  <a:lnTo>
                    <a:pt x="442" y="311"/>
                  </a:lnTo>
                  <a:lnTo>
                    <a:pt x="442" y="312"/>
                  </a:lnTo>
                  <a:lnTo>
                    <a:pt x="443" y="312"/>
                  </a:lnTo>
                  <a:lnTo>
                    <a:pt x="443" y="313"/>
                  </a:lnTo>
                  <a:lnTo>
                    <a:pt x="443" y="314"/>
                  </a:lnTo>
                  <a:lnTo>
                    <a:pt x="443" y="315"/>
                  </a:lnTo>
                  <a:lnTo>
                    <a:pt x="446" y="315"/>
                  </a:lnTo>
                  <a:lnTo>
                    <a:pt x="449" y="314"/>
                  </a:lnTo>
                  <a:lnTo>
                    <a:pt x="450" y="314"/>
                  </a:lnTo>
                  <a:lnTo>
                    <a:pt x="457" y="313"/>
                  </a:lnTo>
                  <a:lnTo>
                    <a:pt x="460" y="312"/>
                  </a:lnTo>
                  <a:lnTo>
                    <a:pt x="463" y="312"/>
                  </a:lnTo>
                  <a:lnTo>
                    <a:pt x="463" y="311"/>
                  </a:lnTo>
                  <a:lnTo>
                    <a:pt x="464" y="311"/>
                  </a:lnTo>
                  <a:lnTo>
                    <a:pt x="465" y="311"/>
                  </a:lnTo>
                  <a:lnTo>
                    <a:pt x="466" y="311"/>
                  </a:lnTo>
                  <a:lnTo>
                    <a:pt x="467" y="311"/>
                  </a:lnTo>
                  <a:lnTo>
                    <a:pt x="468" y="310"/>
                  </a:lnTo>
                  <a:lnTo>
                    <a:pt x="470" y="310"/>
                  </a:lnTo>
                  <a:lnTo>
                    <a:pt x="473" y="309"/>
                  </a:lnTo>
                  <a:lnTo>
                    <a:pt x="477" y="309"/>
                  </a:lnTo>
                  <a:lnTo>
                    <a:pt x="479" y="308"/>
                  </a:lnTo>
                  <a:lnTo>
                    <a:pt x="480" y="308"/>
                  </a:lnTo>
                  <a:lnTo>
                    <a:pt x="481" y="308"/>
                  </a:lnTo>
                  <a:lnTo>
                    <a:pt x="482" y="308"/>
                  </a:lnTo>
                  <a:lnTo>
                    <a:pt x="484" y="307"/>
                  </a:lnTo>
                  <a:lnTo>
                    <a:pt x="485" y="307"/>
                  </a:lnTo>
                  <a:lnTo>
                    <a:pt x="486" y="307"/>
                  </a:lnTo>
                  <a:lnTo>
                    <a:pt x="487" y="307"/>
                  </a:lnTo>
                  <a:lnTo>
                    <a:pt x="489" y="307"/>
                  </a:lnTo>
                  <a:lnTo>
                    <a:pt x="489" y="306"/>
                  </a:lnTo>
                  <a:lnTo>
                    <a:pt x="490" y="306"/>
                  </a:lnTo>
                  <a:lnTo>
                    <a:pt x="491" y="306"/>
                  </a:lnTo>
                  <a:lnTo>
                    <a:pt x="493" y="305"/>
                  </a:lnTo>
                  <a:lnTo>
                    <a:pt x="494" y="305"/>
                  </a:lnTo>
                  <a:lnTo>
                    <a:pt x="495" y="305"/>
                  </a:lnTo>
                  <a:lnTo>
                    <a:pt x="497" y="305"/>
                  </a:lnTo>
                  <a:lnTo>
                    <a:pt x="498" y="305"/>
                  </a:lnTo>
                  <a:lnTo>
                    <a:pt x="499" y="304"/>
                  </a:lnTo>
                  <a:lnTo>
                    <a:pt x="500" y="304"/>
                  </a:lnTo>
                  <a:lnTo>
                    <a:pt x="501" y="304"/>
                  </a:lnTo>
                  <a:lnTo>
                    <a:pt x="502" y="304"/>
                  </a:lnTo>
                  <a:lnTo>
                    <a:pt x="503" y="304"/>
                  </a:lnTo>
                  <a:lnTo>
                    <a:pt x="505" y="302"/>
                  </a:lnTo>
                  <a:lnTo>
                    <a:pt x="506" y="302"/>
                  </a:lnTo>
                  <a:lnTo>
                    <a:pt x="507" y="302"/>
                  </a:lnTo>
                  <a:lnTo>
                    <a:pt x="508" y="301"/>
                  </a:lnTo>
                  <a:lnTo>
                    <a:pt x="513" y="301"/>
                  </a:lnTo>
                  <a:lnTo>
                    <a:pt x="515" y="300"/>
                  </a:lnTo>
                  <a:lnTo>
                    <a:pt x="516" y="300"/>
                  </a:lnTo>
                  <a:lnTo>
                    <a:pt x="517" y="300"/>
                  </a:lnTo>
                  <a:lnTo>
                    <a:pt x="519" y="299"/>
                  </a:lnTo>
                  <a:lnTo>
                    <a:pt x="520" y="299"/>
                  </a:lnTo>
                  <a:lnTo>
                    <a:pt x="521" y="299"/>
                  </a:lnTo>
                  <a:lnTo>
                    <a:pt x="523" y="299"/>
                  </a:lnTo>
                  <a:lnTo>
                    <a:pt x="524" y="299"/>
                  </a:lnTo>
                  <a:lnTo>
                    <a:pt x="525" y="298"/>
                  </a:lnTo>
                  <a:lnTo>
                    <a:pt x="528" y="298"/>
                  </a:lnTo>
                  <a:lnTo>
                    <a:pt x="530" y="298"/>
                  </a:lnTo>
                  <a:lnTo>
                    <a:pt x="532" y="297"/>
                  </a:lnTo>
                  <a:lnTo>
                    <a:pt x="533" y="297"/>
                  </a:lnTo>
                  <a:lnTo>
                    <a:pt x="534" y="297"/>
                  </a:lnTo>
                  <a:lnTo>
                    <a:pt x="535" y="297"/>
                  </a:lnTo>
                  <a:lnTo>
                    <a:pt x="537" y="296"/>
                  </a:lnTo>
                  <a:lnTo>
                    <a:pt x="538" y="296"/>
                  </a:lnTo>
                  <a:lnTo>
                    <a:pt x="539" y="296"/>
                  </a:lnTo>
                  <a:lnTo>
                    <a:pt x="542" y="296"/>
                  </a:lnTo>
                  <a:lnTo>
                    <a:pt x="543" y="296"/>
                  </a:lnTo>
                  <a:lnTo>
                    <a:pt x="548" y="295"/>
                  </a:lnTo>
                  <a:lnTo>
                    <a:pt x="550" y="294"/>
                  </a:lnTo>
                  <a:lnTo>
                    <a:pt x="554" y="294"/>
                  </a:lnTo>
                  <a:lnTo>
                    <a:pt x="555" y="294"/>
                  </a:lnTo>
                  <a:lnTo>
                    <a:pt x="557" y="293"/>
                  </a:lnTo>
                  <a:lnTo>
                    <a:pt x="561" y="292"/>
                  </a:lnTo>
                  <a:lnTo>
                    <a:pt x="569" y="292"/>
                  </a:lnTo>
                  <a:lnTo>
                    <a:pt x="570" y="292"/>
                  </a:lnTo>
                  <a:lnTo>
                    <a:pt x="571" y="292"/>
                  </a:lnTo>
                  <a:lnTo>
                    <a:pt x="574" y="292"/>
                  </a:lnTo>
                  <a:lnTo>
                    <a:pt x="575" y="293"/>
                  </a:lnTo>
                  <a:lnTo>
                    <a:pt x="576" y="293"/>
                  </a:lnTo>
                  <a:lnTo>
                    <a:pt x="578" y="293"/>
                  </a:lnTo>
                  <a:lnTo>
                    <a:pt x="583" y="293"/>
                  </a:lnTo>
                  <a:lnTo>
                    <a:pt x="584" y="293"/>
                  </a:lnTo>
                  <a:lnTo>
                    <a:pt x="585" y="293"/>
                  </a:lnTo>
                  <a:lnTo>
                    <a:pt x="586" y="293"/>
                  </a:lnTo>
                  <a:lnTo>
                    <a:pt x="587" y="293"/>
                  </a:lnTo>
                  <a:lnTo>
                    <a:pt x="588" y="293"/>
                  </a:lnTo>
                  <a:lnTo>
                    <a:pt x="589" y="293"/>
                  </a:lnTo>
                  <a:lnTo>
                    <a:pt x="590" y="293"/>
                  </a:lnTo>
                  <a:lnTo>
                    <a:pt x="591" y="293"/>
                  </a:lnTo>
                  <a:lnTo>
                    <a:pt x="592" y="293"/>
                  </a:lnTo>
                  <a:lnTo>
                    <a:pt x="593" y="293"/>
                  </a:lnTo>
                  <a:lnTo>
                    <a:pt x="594" y="293"/>
                  </a:lnTo>
                  <a:lnTo>
                    <a:pt x="595" y="293"/>
                  </a:lnTo>
                  <a:lnTo>
                    <a:pt x="597" y="293"/>
                  </a:lnTo>
                  <a:lnTo>
                    <a:pt x="598" y="293"/>
                  </a:lnTo>
                  <a:lnTo>
                    <a:pt x="600" y="293"/>
                  </a:lnTo>
                  <a:lnTo>
                    <a:pt x="601" y="293"/>
                  </a:lnTo>
                  <a:lnTo>
                    <a:pt x="602" y="293"/>
                  </a:lnTo>
                  <a:lnTo>
                    <a:pt x="615" y="293"/>
                  </a:lnTo>
                  <a:lnTo>
                    <a:pt x="617" y="293"/>
                  </a:lnTo>
                  <a:lnTo>
                    <a:pt x="622" y="293"/>
                  </a:lnTo>
                  <a:lnTo>
                    <a:pt x="625" y="293"/>
                  </a:lnTo>
                  <a:lnTo>
                    <a:pt x="626" y="293"/>
                  </a:lnTo>
                  <a:lnTo>
                    <a:pt x="627" y="293"/>
                  </a:lnTo>
                  <a:lnTo>
                    <a:pt x="629" y="293"/>
                  </a:lnTo>
                  <a:lnTo>
                    <a:pt x="630" y="293"/>
                  </a:lnTo>
                  <a:lnTo>
                    <a:pt x="631" y="293"/>
                  </a:lnTo>
                  <a:lnTo>
                    <a:pt x="633" y="293"/>
                  </a:lnTo>
                  <a:lnTo>
                    <a:pt x="634" y="293"/>
                  </a:lnTo>
                  <a:lnTo>
                    <a:pt x="637" y="293"/>
                  </a:lnTo>
                  <a:lnTo>
                    <a:pt x="645" y="293"/>
                  </a:lnTo>
                  <a:lnTo>
                    <a:pt x="648" y="293"/>
                  </a:lnTo>
                  <a:lnTo>
                    <a:pt x="649" y="293"/>
                  </a:lnTo>
                  <a:lnTo>
                    <a:pt x="650" y="293"/>
                  </a:lnTo>
                  <a:lnTo>
                    <a:pt x="651" y="293"/>
                  </a:lnTo>
                  <a:lnTo>
                    <a:pt x="655" y="293"/>
                  </a:lnTo>
                  <a:lnTo>
                    <a:pt x="656" y="293"/>
                  </a:lnTo>
                  <a:lnTo>
                    <a:pt x="657" y="293"/>
                  </a:lnTo>
                  <a:lnTo>
                    <a:pt x="659" y="293"/>
                  </a:lnTo>
                  <a:lnTo>
                    <a:pt x="660" y="293"/>
                  </a:lnTo>
                  <a:lnTo>
                    <a:pt x="664" y="293"/>
                  </a:lnTo>
                  <a:lnTo>
                    <a:pt x="665" y="293"/>
                  </a:lnTo>
                  <a:lnTo>
                    <a:pt x="666" y="293"/>
                  </a:lnTo>
                  <a:lnTo>
                    <a:pt x="667" y="293"/>
                  </a:lnTo>
                  <a:lnTo>
                    <a:pt x="668" y="293"/>
                  </a:lnTo>
                  <a:lnTo>
                    <a:pt x="669" y="293"/>
                  </a:lnTo>
                  <a:lnTo>
                    <a:pt x="670" y="293"/>
                  </a:lnTo>
                  <a:lnTo>
                    <a:pt x="671" y="293"/>
                  </a:lnTo>
                  <a:lnTo>
                    <a:pt x="674" y="293"/>
                  </a:lnTo>
                  <a:lnTo>
                    <a:pt x="676" y="293"/>
                  </a:lnTo>
                  <a:lnTo>
                    <a:pt x="677" y="293"/>
                  </a:lnTo>
                  <a:lnTo>
                    <a:pt x="680" y="293"/>
                  </a:lnTo>
                  <a:lnTo>
                    <a:pt x="682" y="293"/>
                  </a:lnTo>
                  <a:lnTo>
                    <a:pt x="689" y="293"/>
                  </a:lnTo>
                  <a:lnTo>
                    <a:pt x="690" y="293"/>
                  </a:lnTo>
                  <a:lnTo>
                    <a:pt x="692" y="293"/>
                  </a:lnTo>
                  <a:lnTo>
                    <a:pt x="693" y="293"/>
                  </a:lnTo>
                  <a:lnTo>
                    <a:pt x="694" y="293"/>
                  </a:lnTo>
                  <a:lnTo>
                    <a:pt x="695" y="293"/>
                  </a:lnTo>
                  <a:lnTo>
                    <a:pt x="699" y="293"/>
                  </a:lnTo>
                  <a:lnTo>
                    <a:pt x="713" y="294"/>
                  </a:lnTo>
                  <a:lnTo>
                    <a:pt x="714" y="294"/>
                  </a:lnTo>
                  <a:lnTo>
                    <a:pt x="715" y="294"/>
                  </a:lnTo>
                  <a:lnTo>
                    <a:pt x="718" y="293"/>
                  </a:lnTo>
                  <a:lnTo>
                    <a:pt x="720" y="293"/>
                  </a:lnTo>
                  <a:lnTo>
                    <a:pt x="725" y="293"/>
                  </a:lnTo>
                  <a:lnTo>
                    <a:pt x="730" y="293"/>
                  </a:lnTo>
                  <a:lnTo>
                    <a:pt x="731" y="293"/>
                  </a:lnTo>
                  <a:lnTo>
                    <a:pt x="733" y="294"/>
                  </a:lnTo>
                  <a:lnTo>
                    <a:pt x="734" y="294"/>
                  </a:lnTo>
                  <a:lnTo>
                    <a:pt x="735" y="294"/>
                  </a:lnTo>
                  <a:lnTo>
                    <a:pt x="740" y="294"/>
                  </a:lnTo>
                  <a:lnTo>
                    <a:pt x="741" y="294"/>
                  </a:lnTo>
                  <a:lnTo>
                    <a:pt x="742" y="294"/>
                  </a:lnTo>
                  <a:lnTo>
                    <a:pt x="743" y="294"/>
                  </a:lnTo>
                  <a:lnTo>
                    <a:pt x="744" y="294"/>
                  </a:lnTo>
                  <a:lnTo>
                    <a:pt x="748" y="294"/>
                  </a:lnTo>
                  <a:lnTo>
                    <a:pt x="749" y="294"/>
                  </a:lnTo>
                  <a:lnTo>
                    <a:pt x="754" y="294"/>
                  </a:lnTo>
                  <a:lnTo>
                    <a:pt x="756" y="294"/>
                  </a:lnTo>
                  <a:lnTo>
                    <a:pt x="761" y="294"/>
                  </a:lnTo>
                  <a:lnTo>
                    <a:pt x="768" y="294"/>
                  </a:lnTo>
                  <a:lnTo>
                    <a:pt x="773" y="294"/>
                  </a:lnTo>
                  <a:lnTo>
                    <a:pt x="774" y="294"/>
                  </a:lnTo>
                  <a:lnTo>
                    <a:pt x="786" y="294"/>
                  </a:lnTo>
                  <a:lnTo>
                    <a:pt x="791" y="294"/>
                  </a:lnTo>
                  <a:lnTo>
                    <a:pt x="791" y="295"/>
                  </a:lnTo>
                  <a:lnTo>
                    <a:pt x="791" y="296"/>
                  </a:lnTo>
                  <a:lnTo>
                    <a:pt x="792" y="297"/>
                  </a:lnTo>
                  <a:lnTo>
                    <a:pt x="794" y="300"/>
                  </a:lnTo>
                  <a:lnTo>
                    <a:pt x="796" y="304"/>
                  </a:lnTo>
                  <a:lnTo>
                    <a:pt x="798" y="306"/>
                  </a:lnTo>
                  <a:lnTo>
                    <a:pt x="799" y="310"/>
                  </a:lnTo>
                  <a:lnTo>
                    <a:pt x="799" y="312"/>
                  </a:lnTo>
                  <a:lnTo>
                    <a:pt x="800" y="315"/>
                  </a:lnTo>
                  <a:lnTo>
                    <a:pt x="799" y="318"/>
                  </a:lnTo>
                  <a:lnTo>
                    <a:pt x="798" y="321"/>
                  </a:lnTo>
                  <a:lnTo>
                    <a:pt x="797" y="324"/>
                  </a:lnTo>
                  <a:lnTo>
                    <a:pt x="796" y="326"/>
                  </a:lnTo>
                  <a:lnTo>
                    <a:pt x="796" y="327"/>
                  </a:lnTo>
                  <a:lnTo>
                    <a:pt x="796" y="329"/>
                  </a:lnTo>
                  <a:lnTo>
                    <a:pt x="796" y="330"/>
                  </a:lnTo>
                  <a:lnTo>
                    <a:pt x="795" y="333"/>
                  </a:lnTo>
                  <a:lnTo>
                    <a:pt x="795" y="335"/>
                  </a:lnTo>
                  <a:lnTo>
                    <a:pt x="794" y="337"/>
                  </a:lnTo>
                  <a:lnTo>
                    <a:pt x="794" y="338"/>
                  </a:lnTo>
                  <a:lnTo>
                    <a:pt x="794" y="339"/>
                  </a:lnTo>
                  <a:lnTo>
                    <a:pt x="794" y="340"/>
                  </a:lnTo>
                  <a:lnTo>
                    <a:pt x="794" y="341"/>
                  </a:lnTo>
                  <a:lnTo>
                    <a:pt x="795" y="342"/>
                  </a:lnTo>
                  <a:lnTo>
                    <a:pt x="795" y="343"/>
                  </a:lnTo>
                  <a:lnTo>
                    <a:pt x="795" y="344"/>
                  </a:lnTo>
                  <a:lnTo>
                    <a:pt x="796" y="345"/>
                  </a:lnTo>
                  <a:lnTo>
                    <a:pt x="796" y="347"/>
                  </a:lnTo>
                  <a:lnTo>
                    <a:pt x="795" y="348"/>
                  </a:lnTo>
                  <a:lnTo>
                    <a:pt x="794" y="350"/>
                  </a:lnTo>
                  <a:lnTo>
                    <a:pt x="792" y="351"/>
                  </a:lnTo>
                  <a:lnTo>
                    <a:pt x="790" y="353"/>
                  </a:lnTo>
                  <a:lnTo>
                    <a:pt x="789" y="354"/>
                  </a:lnTo>
                  <a:lnTo>
                    <a:pt x="787" y="355"/>
                  </a:lnTo>
                  <a:lnTo>
                    <a:pt x="784" y="356"/>
                  </a:lnTo>
                  <a:lnTo>
                    <a:pt x="783" y="356"/>
                  </a:lnTo>
                  <a:lnTo>
                    <a:pt x="783" y="357"/>
                  </a:lnTo>
                  <a:lnTo>
                    <a:pt x="783" y="358"/>
                  </a:lnTo>
                  <a:lnTo>
                    <a:pt x="784" y="361"/>
                  </a:lnTo>
                  <a:lnTo>
                    <a:pt x="783" y="362"/>
                  </a:lnTo>
                  <a:lnTo>
                    <a:pt x="782" y="362"/>
                  </a:lnTo>
                  <a:lnTo>
                    <a:pt x="782" y="363"/>
                  </a:lnTo>
                  <a:lnTo>
                    <a:pt x="781" y="363"/>
                  </a:lnTo>
                  <a:lnTo>
                    <a:pt x="780" y="363"/>
                  </a:lnTo>
                  <a:lnTo>
                    <a:pt x="779" y="364"/>
                  </a:lnTo>
                  <a:lnTo>
                    <a:pt x="779" y="365"/>
                  </a:lnTo>
                  <a:lnTo>
                    <a:pt x="780" y="366"/>
                  </a:lnTo>
                  <a:lnTo>
                    <a:pt x="780" y="367"/>
                  </a:lnTo>
                  <a:lnTo>
                    <a:pt x="779" y="368"/>
                  </a:lnTo>
                  <a:lnTo>
                    <a:pt x="778" y="369"/>
                  </a:lnTo>
                  <a:lnTo>
                    <a:pt x="777" y="370"/>
                  </a:lnTo>
                  <a:lnTo>
                    <a:pt x="776" y="370"/>
                  </a:lnTo>
                  <a:lnTo>
                    <a:pt x="776" y="371"/>
                  </a:lnTo>
                  <a:lnTo>
                    <a:pt x="776" y="372"/>
                  </a:lnTo>
                  <a:lnTo>
                    <a:pt x="777" y="373"/>
                  </a:lnTo>
                  <a:lnTo>
                    <a:pt x="777" y="375"/>
                  </a:lnTo>
                  <a:lnTo>
                    <a:pt x="776" y="377"/>
                  </a:lnTo>
                  <a:lnTo>
                    <a:pt x="776" y="378"/>
                  </a:lnTo>
                  <a:lnTo>
                    <a:pt x="775" y="379"/>
                  </a:lnTo>
                  <a:lnTo>
                    <a:pt x="774" y="380"/>
                  </a:lnTo>
                  <a:lnTo>
                    <a:pt x="773" y="381"/>
                  </a:lnTo>
                  <a:lnTo>
                    <a:pt x="771" y="382"/>
                  </a:lnTo>
                  <a:lnTo>
                    <a:pt x="770" y="383"/>
                  </a:lnTo>
                  <a:lnTo>
                    <a:pt x="769" y="384"/>
                  </a:lnTo>
                  <a:lnTo>
                    <a:pt x="769" y="386"/>
                  </a:lnTo>
                  <a:lnTo>
                    <a:pt x="769" y="388"/>
                  </a:lnTo>
                  <a:lnTo>
                    <a:pt x="769" y="389"/>
                  </a:lnTo>
                  <a:lnTo>
                    <a:pt x="768" y="391"/>
                  </a:lnTo>
                  <a:lnTo>
                    <a:pt x="768" y="392"/>
                  </a:lnTo>
                  <a:lnTo>
                    <a:pt x="768" y="393"/>
                  </a:lnTo>
                  <a:lnTo>
                    <a:pt x="768" y="394"/>
                  </a:lnTo>
                  <a:lnTo>
                    <a:pt x="768" y="395"/>
                  </a:lnTo>
                  <a:lnTo>
                    <a:pt x="766" y="397"/>
                  </a:lnTo>
                  <a:lnTo>
                    <a:pt x="764" y="397"/>
                  </a:lnTo>
                  <a:lnTo>
                    <a:pt x="764" y="398"/>
                  </a:lnTo>
                  <a:lnTo>
                    <a:pt x="763" y="398"/>
                  </a:lnTo>
                  <a:lnTo>
                    <a:pt x="763" y="399"/>
                  </a:lnTo>
                  <a:lnTo>
                    <a:pt x="763" y="400"/>
                  </a:lnTo>
                  <a:lnTo>
                    <a:pt x="763" y="401"/>
                  </a:lnTo>
                  <a:lnTo>
                    <a:pt x="762" y="401"/>
                  </a:lnTo>
                  <a:lnTo>
                    <a:pt x="761" y="401"/>
                  </a:lnTo>
                  <a:lnTo>
                    <a:pt x="760" y="402"/>
                  </a:lnTo>
                  <a:lnTo>
                    <a:pt x="760" y="403"/>
                  </a:lnTo>
                  <a:lnTo>
                    <a:pt x="760" y="402"/>
                  </a:lnTo>
                  <a:lnTo>
                    <a:pt x="759" y="402"/>
                  </a:lnTo>
                  <a:lnTo>
                    <a:pt x="758" y="402"/>
                  </a:lnTo>
                  <a:lnTo>
                    <a:pt x="758" y="403"/>
                  </a:lnTo>
                  <a:lnTo>
                    <a:pt x="757" y="403"/>
                  </a:lnTo>
                  <a:lnTo>
                    <a:pt x="757" y="404"/>
                  </a:lnTo>
                  <a:lnTo>
                    <a:pt x="756" y="404"/>
                  </a:lnTo>
                  <a:lnTo>
                    <a:pt x="756" y="405"/>
                  </a:lnTo>
                  <a:lnTo>
                    <a:pt x="756" y="406"/>
                  </a:lnTo>
                  <a:lnTo>
                    <a:pt x="755" y="406"/>
                  </a:lnTo>
                  <a:lnTo>
                    <a:pt x="756" y="407"/>
                  </a:lnTo>
                  <a:lnTo>
                    <a:pt x="756" y="408"/>
                  </a:lnTo>
                  <a:lnTo>
                    <a:pt x="756" y="410"/>
                  </a:lnTo>
                  <a:lnTo>
                    <a:pt x="756" y="411"/>
                  </a:lnTo>
                  <a:lnTo>
                    <a:pt x="757" y="411"/>
                  </a:lnTo>
                  <a:lnTo>
                    <a:pt x="757" y="412"/>
                  </a:lnTo>
                  <a:lnTo>
                    <a:pt x="758" y="412"/>
                  </a:lnTo>
                  <a:lnTo>
                    <a:pt x="758" y="413"/>
                  </a:lnTo>
                  <a:lnTo>
                    <a:pt x="759" y="413"/>
                  </a:lnTo>
                  <a:lnTo>
                    <a:pt x="758" y="414"/>
                  </a:lnTo>
                  <a:lnTo>
                    <a:pt x="758" y="416"/>
                  </a:lnTo>
                  <a:lnTo>
                    <a:pt x="758" y="417"/>
                  </a:lnTo>
                  <a:lnTo>
                    <a:pt x="758" y="418"/>
                  </a:lnTo>
                  <a:lnTo>
                    <a:pt x="758" y="419"/>
                  </a:lnTo>
                  <a:lnTo>
                    <a:pt x="758" y="420"/>
                  </a:lnTo>
                  <a:lnTo>
                    <a:pt x="758" y="421"/>
                  </a:lnTo>
                  <a:lnTo>
                    <a:pt x="758" y="422"/>
                  </a:lnTo>
                  <a:lnTo>
                    <a:pt x="758" y="423"/>
                  </a:lnTo>
                  <a:lnTo>
                    <a:pt x="758" y="424"/>
                  </a:lnTo>
                  <a:lnTo>
                    <a:pt x="759" y="424"/>
                  </a:lnTo>
                  <a:lnTo>
                    <a:pt x="759" y="425"/>
                  </a:lnTo>
                  <a:lnTo>
                    <a:pt x="758" y="425"/>
                  </a:lnTo>
                  <a:lnTo>
                    <a:pt x="758" y="426"/>
                  </a:lnTo>
                  <a:lnTo>
                    <a:pt x="758" y="427"/>
                  </a:lnTo>
                  <a:lnTo>
                    <a:pt x="759" y="427"/>
                  </a:lnTo>
                  <a:lnTo>
                    <a:pt x="759" y="428"/>
                  </a:lnTo>
                  <a:lnTo>
                    <a:pt x="759" y="429"/>
                  </a:lnTo>
                  <a:lnTo>
                    <a:pt x="759" y="430"/>
                  </a:lnTo>
                  <a:lnTo>
                    <a:pt x="759" y="431"/>
                  </a:lnTo>
                  <a:lnTo>
                    <a:pt x="759" y="432"/>
                  </a:lnTo>
                  <a:lnTo>
                    <a:pt x="759" y="433"/>
                  </a:lnTo>
                  <a:lnTo>
                    <a:pt x="759" y="434"/>
                  </a:lnTo>
                  <a:lnTo>
                    <a:pt x="759" y="435"/>
                  </a:lnTo>
                  <a:lnTo>
                    <a:pt x="759" y="436"/>
                  </a:lnTo>
                  <a:lnTo>
                    <a:pt x="760" y="436"/>
                  </a:lnTo>
                  <a:lnTo>
                    <a:pt x="760" y="437"/>
                  </a:lnTo>
                  <a:lnTo>
                    <a:pt x="760" y="438"/>
                  </a:lnTo>
                  <a:lnTo>
                    <a:pt x="760" y="439"/>
                  </a:lnTo>
                  <a:lnTo>
                    <a:pt x="760" y="440"/>
                  </a:lnTo>
                  <a:lnTo>
                    <a:pt x="760" y="441"/>
                  </a:lnTo>
                  <a:lnTo>
                    <a:pt x="760" y="442"/>
                  </a:lnTo>
                  <a:lnTo>
                    <a:pt x="759" y="443"/>
                  </a:lnTo>
                  <a:lnTo>
                    <a:pt x="759" y="445"/>
                  </a:lnTo>
                  <a:lnTo>
                    <a:pt x="759" y="446"/>
                  </a:lnTo>
                  <a:lnTo>
                    <a:pt x="758" y="446"/>
                  </a:lnTo>
                  <a:lnTo>
                    <a:pt x="758" y="447"/>
                  </a:lnTo>
                  <a:lnTo>
                    <a:pt x="758" y="448"/>
                  </a:lnTo>
                  <a:lnTo>
                    <a:pt x="757" y="449"/>
                  </a:lnTo>
                  <a:lnTo>
                    <a:pt x="756" y="449"/>
                  </a:lnTo>
                  <a:lnTo>
                    <a:pt x="756" y="450"/>
                  </a:lnTo>
                  <a:lnTo>
                    <a:pt x="757" y="451"/>
                  </a:lnTo>
                  <a:lnTo>
                    <a:pt x="757" y="452"/>
                  </a:lnTo>
                  <a:lnTo>
                    <a:pt x="757" y="453"/>
                  </a:lnTo>
                  <a:lnTo>
                    <a:pt x="757" y="454"/>
                  </a:lnTo>
                  <a:lnTo>
                    <a:pt x="757" y="455"/>
                  </a:lnTo>
                  <a:lnTo>
                    <a:pt x="756" y="456"/>
                  </a:lnTo>
                  <a:lnTo>
                    <a:pt x="756" y="457"/>
                  </a:lnTo>
                  <a:lnTo>
                    <a:pt x="756" y="458"/>
                  </a:lnTo>
                  <a:lnTo>
                    <a:pt x="755" y="460"/>
                  </a:lnTo>
                  <a:lnTo>
                    <a:pt x="754" y="462"/>
                  </a:lnTo>
                  <a:lnTo>
                    <a:pt x="753" y="463"/>
                  </a:lnTo>
                  <a:lnTo>
                    <a:pt x="753" y="465"/>
                  </a:lnTo>
                  <a:lnTo>
                    <a:pt x="753" y="466"/>
                  </a:lnTo>
                  <a:lnTo>
                    <a:pt x="752" y="467"/>
                  </a:lnTo>
                  <a:lnTo>
                    <a:pt x="752" y="468"/>
                  </a:lnTo>
                  <a:lnTo>
                    <a:pt x="751" y="469"/>
                  </a:lnTo>
                  <a:lnTo>
                    <a:pt x="750" y="471"/>
                  </a:lnTo>
                  <a:lnTo>
                    <a:pt x="750" y="473"/>
                  </a:lnTo>
                  <a:lnTo>
                    <a:pt x="749" y="475"/>
                  </a:lnTo>
                  <a:lnTo>
                    <a:pt x="748" y="475"/>
                  </a:lnTo>
                  <a:lnTo>
                    <a:pt x="747" y="475"/>
                  </a:lnTo>
                  <a:lnTo>
                    <a:pt x="747" y="476"/>
                  </a:lnTo>
                  <a:lnTo>
                    <a:pt x="746" y="477"/>
                  </a:lnTo>
                  <a:lnTo>
                    <a:pt x="745" y="478"/>
                  </a:lnTo>
                  <a:lnTo>
                    <a:pt x="744" y="479"/>
                  </a:lnTo>
                  <a:lnTo>
                    <a:pt x="743" y="480"/>
                  </a:lnTo>
                  <a:lnTo>
                    <a:pt x="742" y="480"/>
                  </a:lnTo>
                  <a:lnTo>
                    <a:pt x="741" y="480"/>
                  </a:lnTo>
                  <a:lnTo>
                    <a:pt x="739" y="480"/>
                  </a:lnTo>
                  <a:lnTo>
                    <a:pt x="739" y="481"/>
                  </a:lnTo>
                  <a:lnTo>
                    <a:pt x="738" y="481"/>
                  </a:lnTo>
                  <a:lnTo>
                    <a:pt x="738" y="483"/>
                  </a:lnTo>
                  <a:lnTo>
                    <a:pt x="738" y="484"/>
                  </a:lnTo>
                  <a:lnTo>
                    <a:pt x="738" y="485"/>
                  </a:lnTo>
                  <a:lnTo>
                    <a:pt x="738" y="486"/>
                  </a:lnTo>
                  <a:lnTo>
                    <a:pt x="736" y="487"/>
                  </a:lnTo>
                  <a:lnTo>
                    <a:pt x="735" y="488"/>
                  </a:lnTo>
                  <a:lnTo>
                    <a:pt x="735" y="489"/>
                  </a:lnTo>
                  <a:lnTo>
                    <a:pt x="735" y="490"/>
                  </a:lnTo>
                  <a:lnTo>
                    <a:pt x="734" y="491"/>
                  </a:lnTo>
                  <a:lnTo>
                    <a:pt x="734" y="492"/>
                  </a:lnTo>
                  <a:lnTo>
                    <a:pt x="734" y="493"/>
                  </a:lnTo>
                  <a:lnTo>
                    <a:pt x="734" y="494"/>
                  </a:lnTo>
                  <a:lnTo>
                    <a:pt x="735" y="495"/>
                  </a:lnTo>
                  <a:lnTo>
                    <a:pt x="735" y="496"/>
                  </a:lnTo>
                  <a:lnTo>
                    <a:pt x="735" y="497"/>
                  </a:lnTo>
                  <a:lnTo>
                    <a:pt x="734" y="498"/>
                  </a:lnTo>
                  <a:lnTo>
                    <a:pt x="734" y="499"/>
                  </a:lnTo>
                  <a:lnTo>
                    <a:pt x="733" y="501"/>
                  </a:lnTo>
                  <a:lnTo>
                    <a:pt x="733" y="502"/>
                  </a:lnTo>
                  <a:lnTo>
                    <a:pt x="733" y="503"/>
                  </a:lnTo>
                  <a:lnTo>
                    <a:pt x="732" y="503"/>
                  </a:lnTo>
                  <a:lnTo>
                    <a:pt x="731" y="504"/>
                  </a:lnTo>
                  <a:lnTo>
                    <a:pt x="730" y="504"/>
                  </a:lnTo>
                  <a:lnTo>
                    <a:pt x="729" y="504"/>
                  </a:lnTo>
                  <a:lnTo>
                    <a:pt x="728" y="505"/>
                  </a:lnTo>
                  <a:lnTo>
                    <a:pt x="727" y="505"/>
                  </a:lnTo>
                  <a:lnTo>
                    <a:pt x="727" y="506"/>
                  </a:lnTo>
                  <a:lnTo>
                    <a:pt x="726" y="507"/>
                  </a:lnTo>
                  <a:lnTo>
                    <a:pt x="725" y="508"/>
                  </a:lnTo>
                  <a:lnTo>
                    <a:pt x="725" y="509"/>
                  </a:lnTo>
                  <a:lnTo>
                    <a:pt x="724" y="510"/>
                  </a:lnTo>
                  <a:lnTo>
                    <a:pt x="724" y="511"/>
                  </a:lnTo>
                  <a:lnTo>
                    <a:pt x="724" y="512"/>
                  </a:lnTo>
                  <a:lnTo>
                    <a:pt x="723" y="512"/>
                  </a:lnTo>
                  <a:lnTo>
                    <a:pt x="723" y="513"/>
                  </a:lnTo>
                  <a:lnTo>
                    <a:pt x="722" y="513"/>
                  </a:lnTo>
                  <a:lnTo>
                    <a:pt x="721" y="513"/>
                  </a:lnTo>
                  <a:lnTo>
                    <a:pt x="720" y="513"/>
                  </a:lnTo>
                  <a:lnTo>
                    <a:pt x="718" y="513"/>
                  </a:lnTo>
                  <a:lnTo>
                    <a:pt x="717" y="514"/>
                  </a:lnTo>
                  <a:lnTo>
                    <a:pt x="716" y="515"/>
                  </a:lnTo>
                  <a:lnTo>
                    <a:pt x="716" y="516"/>
                  </a:lnTo>
                  <a:lnTo>
                    <a:pt x="715" y="517"/>
                  </a:lnTo>
                  <a:lnTo>
                    <a:pt x="714" y="517"/>
                  </a:lnTo>
                  <a:lnTo>
                    <a:pt x="714" y="518"/>
                  </a:lnTo>
                  <a:lnTo>
                    <a:pt x="713" y="518"/>
                  </a:lnTo>
                  <a:lnTo>
                    <a:pt x="712" y="519"/>
                  </a:lnTo>
                  <a:lnTo>
                    <a:pt x="711" y="520"/>
                  </a:lnTo>
                  <a:lnTo>
                    <a:pt x="711" y="521"/>
                  </a:lnTo>
                  <a:lnTo>
                    <a:pt x="711" y="522"/>
                  </a:lnTo>
                  <a:lnTo>
                    <a:pt x="712" y="523"/>
                  </a:lnTo>
                  <a:lnTo>
                    <a:pt x="712" y="522"/>
                  </a:lnTo>
                  <a:lnTo>
                    <a:pt x="713" y="522"/>
                  </a:lnTo>
                  <a:lnTo>
                    <a:pt x="713" y="521"/>
                  </a:lnTo>
                  <a:lnTo>
                    <a:pt x="714" y="521"/>
                  </a:lnTo>
                  <a:lnTo>
                    <a:pt x="714" y="520"/>
                  </a:lnTo>
                  <a:lnTo>
                    <a:pt x="714" y="519"/>
                  </a:lnTo>
                  <a:lnTo>
                    <a:pt x="715" y="519"/>
                  </a:lnTo>
                  <a:lnTo>
                    <a:pt x="716" y="519"/>
                  </a:lnTo>
                  <a:lnTo>
                    <a:pt x="716" y="520"/>
                  </a:lnTo>
                  <a:lnTo>
                    <a:pt x="717" y="520"/>
                  </a:lnTo>
                  <a:lnTo>
                    <a:pt x="717" y="521"/>
                  </a:lnTo>
                  <a:lnTo>
                    <a:pt x="718" y="521"/>
                  </a:lnTo>
                  <a:lnTo>
                    <a:pt x="718" y="522"/>
                  </a:lnTo>
                  <a:lnTo>
                    <a:pt x="719" y="522"/>
                  </a:lnTo>
                  <a:lnTo>
                    <a:pt x="719" y="523"/>
                  </a:lnTo>
                  <a:lnTo>
                    <a:pt x="720" y="523"/>
                  </a:lnTo>
                  <a:lnTo>
                    <a:pt x="721" y="523"/>
                  </a:lnTo>
                  <a:lnTo>
                    <a:pt x="722" y="524"/>
                  </a:lnTo>
                  <a:lnTo>
                    <a:pt x="723" y="524"/>
                  </a:lnTo>
                  <a:lnTo>
                    <a:pt x="723" y="525"/>
                  </a:lnTo>
                  <a:lnTo>
                    <a:pt x="724" y="525"/>
                  </a:lnTo>
                  <a:lnTo>
                    <a:pt x="725" y="526"/>
                  </a:lnTo>
                  <a:lnTo>
                    <a:pt x="725" y="525"/>
                  </a:lnTo>
                  <a:lnTo>
                    <a:pt x="725" y="526"/>
                  </a:lnTo>
                  <a:lnTo>
                    <a:pt x="726" y="526"/>
                  </a:lnTo>
                  <a:lnTo>
                    <a:pt x="727" y="526"/>
                  </a:lnTo>
                  <a:lnTo>
                    <a:pt x="728" y="527"/>
                  </a:lnTo>
                  <a:lnTo>
                    <a:pt x="729" y="527"/>
                  </a:lnTo>
                  <a:lnTo>
                    <a:pt x="729" y="529"/>
                  </a:lnTo>
                  <a:lnTo>
                    <a:pt x="730" y="529"/>
                  </a:lnTo>
                  <a:lnTo>
                    <a:pt x="731" y="530"/>
                  </a:lnTo>
                  <a:lnTo>
                    <a:pt x="732" y="530"/>
                  </a:lnTo>
                  <a:lnTo>
                    <a:pt x="733" y="530"/>
                  </a:lnTo>
                  <a:lnTo>
                    <a:pt x="734" y="530"/>
                  </a:lnTo>
                  <a:lnTo>
                    <a:pt x="734" y="531"/>
                  </a:lnTo>
                  <a:lnTo>
                    <a:pt x="735" y="531"/>
                  </a:lnTo>
                  <a:lnTo>
                    <a:pt x="736" y="531"/>
                  </a:lnTo>
                  <a:lnTo>
                    <a:pt x="736" y="532"/>
                  </a:lnTo>
                  <a:lnTo>
                    <a:pt x="738" y="533"/>
                  </a:lnTo>
                  <a:lnTo>
                    <a:pt x="738" y="534"/>
                  </a:lnTo>
                  <a:lnTo>
                    <a:pt x="738" y="535"/>
                  </a:lnTo>
                  <a:lnTo>
                    <a:pt x="738" y="536"/>
                  </a:lnTo>
                  <a:lnTo>
                    <a:pt x="738" y="537"/>
                  </a:lnTo>
                  <a:lnTo>
                    <a:pt x="738" y="538"/>
                  </a:lnTo>
                  <a:lnTo>
                    <a:pt x="739" y="539"/>
                  </a:lnTo>
                  <a:lnTo>
                    <a:pt x="739" y="540"/>
                  </a:lnTo>
                  <a:lnTo>
                    <a:pt x="739" y="541"/>
                  </a:lnTo>
                  <a:lnTo>
                    <a:pt x="739" y="542"/>
                  </a:lnTo>
                  <a:lnTo>
                    <a:pt x="739" y="543"/>
                  </a:lnTo>
                  <a:lnTo>
                    <a:pt x="739" y="544"/>
                  </a:lnTo>
                  <a:lnTo>
                    <a:pt x="739" y="545"/>
                  </a:lnTo>
                  <a:lnTo>
                    <a:pt x="739" y="546"/>
                  </a:lnTo>
                  <a:lnTo>
                    <a:pt x="739" y="547"/>
                  </a:lnTo>
                  <a:lnTo>
                    <a:pt x="739" y="548"/>
                  </a:lnTo>
                  <a:lnTo>
                    <a:pt x="740" y="549"/>
                  </a:lnTo>
                  <a:lnTo>
                    <a:pt x="740" y="550"/>
                  </a:lnTo>
                  <a:lnTo>
                    <a:pt x="740" y="551"/>
                  </a:lnTo>
                  <a:lnTo>
                    <a:pt x="740" y="552"/>
                  </a:lnTo>
                  <a:lnTo>
                    <a:pt x="740" y="553"/>
                  </a:lnTo>
                  <a:lnTo>
                    <a:pt x="740" y="554"/>
                  </a:lnTo>
                  <a:lnTo>
                    <a:pt x="740" y="555"/>
                  </a:lnTo>
                  <a:lnTo>
                    <a:pt x="741" y="556"/>
                  </a:lnTo>
                  <a:lnTo>
                    <a:pt x="741" y="558"/>
                  </a:lnTo>
                  <a:lnTo>
                    <a:pt x="741" y="559"/>
                  </a:lnTo>
                  <a:lnTo>
                    <a:pt x="741" y="560"/>
                  </a:lnTo>
                  <a:lnTo>
                    <a:pt x="741" y="561"/>
                  </a:lnTo>
                  <a:lnTo>
                    <a:pt x="741" y="562"/>
                  </a:lnTo>
                  <a:lnTo>
                    <a:pt x="741" y="563"/>
                  </a:lnTo>
                  <a:lnTo>
                    <a:pt x="741" y="564"/>
                  </a:lnTo>
                  <a:lnTo>
                    <a:pt x="741" y="565"/>
                  </a:lnTo>
                  <a:lnTo>
                    <a:pt x="741" y="566"/>
                  </a:lnTo>
                  <a:lnTo>
                    <a:pt x="741" y="567"/>
                  </a:lnTo>
                  <a:lnTo>
                    <a:pt x="741" y="568"/>
                  </a:lnTo>
                  <a:lnTo>
                    <a:pt x="740" y="568"/>
                  </a:lnTo>
                  <a:lnTo>
                    <a:pt x="740" y="569"/>
                  </a:lnTo>
                  <a:lnTo>
                    <a:pt x="739" y="569"/>
                  </a:lnTo>
                  <a:lnTo>
                    <a:pt x="739" y="570"/>
                  </a:lnTo>
                  <a:lnTo>
                    <a:pt x="739" y="571"/>
                  </a:lnTo>
                  <a:lnTo>
                    <a:pt x="739" y="572"/>
                  </a:lnTo>
                  <a:lnTo>
                    <a:pt x="739" y="573"/>
                  </a:lnTo>
                  <a:lnTo>
                    <a:pt x="738" y="573"/>
                  </a:lnTo>
                  <a:lnTo>
                    <a:pt x="739" y="573"/>
                  </a:lnTo>
                  <a:lnTo>
                    <a:pt x="739" y="574"/>
                  </a:lnTo>
                  <a:lnTo>
                    <a:pt x="739" y="575"/>
                  </a:lnTo>
                  <a:lnTo>
                    <a:pt x="738" y="575"/>
                  </a:lnTo>
                  <a:lnTo>
                    <a:pt x="738" y="576"/>
                  </a:lnTo>
                  <a:lnTo>
                    <a:pt x="738" y="577"/>
                  </a:lnTo>
                  <a:lnTo>
                    <a:pt x="738" y="578"/>
                  </a:lnTo>
                  <a:lnTo>
                    <a:pt x="738" y="579"/>
                  </a:lnTo>
                  <a:lnTo>
                    <a:pt x="738" y="580"/>
                  </a:lnTo>
                  <a:lnTo>
                    <a:pt x="738" y="581"/>
                  </a:lnTo>
                  <a:lnTo>
                    <a:pt x="738" y="582"/>
                  </a:lnTo>
                  <a:lnTo>
                    <a:pt x="738" y="583"/>
                  </a:lnTo>
                  <a:lnTo>
                    <a:pt x="738" y="584"/>
                  </a:lnTo>
                  <a:lnTo>
                    <a:pt x="738" y="586"/>
                  </a:lnTo>
                  <a:lnTo>
                    <a:pt x="738" y="587"/>
                  </a:lnTo>
                  <a:lnTo>
                    <a:pt x="738" y="588"/>
                  </a:lnTo>
                  <a:lnTo>
                    <a:pt x="738" y="589"/>
                  </a:lnTo>
                  <a:lnTo>
                    <a:pt x="738" y="590"/>
                  </a:lnTo>
                  <a:lnTo>
                    <a:pt x="736" y="590"/>
                  </a:lnTo>
                  <a:lnTo>
                    <a:pt x="736" y="591"/>
                  </a:lnTo>
                  <a:lnTo>
                    <a:pt x="736" y="592"/>
                  </a:lnTo>
                  <a:lnTo>
                    <a:pt x="736" y="593"/>
                  </a:lnTo>
                  <a:lnTo>
                    <a:pt x="736" y="594"/>
                  </a:lnTo>
                  <a:lnTo>
                    <a:pt x="736" y="595"/>
                  </a:lnTo>
                  <a:lnTo>
                    <a:pt x="736" y="596"/>
                  </a:lnTo>
                  <a:lnTo>
                    <a:pt x="735" y="597"/>
                  </a:lnTo>
                  <a:lnTo>
                    <a:pt x="735" y="598"/>
                  </a:lnTo>
                  <a:lnTo>
                    <a:pt x="735" y="599"/>
                  </a:lnTo>
                  <a:lnTo>
                    <a:pt x="735" y="600"/>
                  </a:lnTo>
                  <a:lnTo>
                    <a:pt x="735" y="601"/>
                  </a:lnTo>
                  <a:lnTo>
                    <a:pt x="735" y="602"/>
                  </a:lnTo>
                  <a:lnTo>
                    <a:pt x="734" y="602"/>
                  </a:lnTo>
                  <a:lnTo>
                    <a:pt x="734" y="603"/>
                  </a:lnTo>
                  <a:lnTo>
                    <a:pt x="734" y="604"/>
                  </a:lnTo>
                  <a:lnTo>
                    <a:pt x="734" y="605"/>
                  </a:lnTo>
                  <a:lnTo>
                    <a:pt x="734" y="606"/>
                  </a:lnTo>
                  <a:lnTo>
                    <a:pt x="734" y="607"/>
                  </a:lnTo>
                  <a:lnTo>
                    <a:pt x="733" y="607"/>
                  </a:lnTo>
                  <a:lnTo>
                    <a:pt x="733" y="608"/>
                  </a:lnTo>
                  <a:lnTo>
                    <a:pt x="733" y="609"/>
                  </a:lnTo>
                  <a:lnTo>
                    <a:pt x="733" y="610"/>
                  </a:lnTo>
                  <a:lnTo>
                    <a:pt x="732" y="610"/>
                  </a:lnTo>
                  <a:lnTo>
                    <a:pt x="732" y="611"/>
                  </a:lnTo>
                  <a:lnTo>
                    <a:pt x="732" y="612"/>
                  </a:lnTo>
                  <a:lnTo>
                    <a:pt x="732" y="614"/>
                  </a:lnTo>
                  <a:lnTo>
                    <a:pt x="731" y="614"/>
                  </a:lnTo>
                  <a:lnTo>
                    <a:pt x="731" y="615"/>
                  </a:lnTo>
                  <a:lnTo>
                    <a:pt x="731" y="616"/>
                  </a:lnTo>
                  <a:lnTo>
                    <a:pt x="731" y="617"/>
                  </a:lnTo>
                  <a:lnTo>
                    <a:pt x="731" y="618"/>
                  </a:lnTo>
                  <a:lnTo>
                    <a:pt x="731" y="619"/>
                  </a:lnTo>
                  <a:lnTo>
                    <a:pt x="731" y="620"/>
                  </a:lnTo>
                  <a:lnTo>
                    <a:pt x="730" y="621"/>
                  </a:lnTo>
                  <a:lnTo>
                    <a:pt x="730" y="622"/>
                  </a:lnTo>
                  <a:lnTo>
                    <a:pt x="730" y="623"/>
                  </a:lnTo>
                  <a:lnTo>
                    <a:pt x="730" y="624"/>
                  </a:lnTo>
                  <a:lnTo>
                    <a:pt x="730" y="625"/>
                  </a:lnTo>
                  <a:lnTo>
                    <a:pt x="730" y="626"/>
                  </a:lnTo>
                  <a:lnTo>
                    <a:pt x="730" y="627"/>
                  </a:lnTo>
                  <a:lnTo>
                    <a:pt x="730" y="628"/>
                  </a:lnTo>
                  <a:lnTo>
                    <a:pt x="730" y="629"/>
                  </a:lnTo>
                  <a:lnTo>
                    <a:pt x="729" y="629"/>
                  </a:lnTo>
                  <a:lnTo>
                    <a:pt x="729" y="630"/>
                  </a:lnTo>
                  <a:lnTo>
                    <a:pt x="729" y="631"/>
                  </a:lnTo>
                  <a:lnTo>
                    <a:pt x="729" y="632"/>
                  </a:lnTo>
                  <a:lnTo>
                    <a:pt x="729" y="633"/>
                  </a:lnTo>
                  <a:lnTo>
                    <a:pt x="728" y="634"/>
                  </a:lnTo>
                  <a:lnTo>
                    <a:pt x="728" y="635"/>
                  </a:lnTo>
                  <a:lnTo>
                    <a:pt x="728" y="636"/>
                  </a:lnTo>
                  <a:lnTo>
                    <a:pt x="728" y="637"/>
                  </a:lnTo>
                  <a:lnTo>
                    <a:pt x="727" y="637"/>
                  </a:lnTo>
                  <a:lnTo>
                    <a:pt x="727" y="638"/>
                  </a:lnTo>
                  <a:lnTo>
                    <a:pt x="727" y="639"/>
                  </a:lnTo>
                  <a:lnTo>
                    <a:pt x="726" y="639"/>
                  </a:lnTo>
                  <a:lnTo>
                    <a:pt x="725" y="640"/>
                  </a:lnTo>
                  <a:lnTo>
                    <a:pt x="724" y="642"/>
                  </a:lnTo>
                  <a:lnTo>
                    <a:pt x="723" y="642"/>
                  </a:lnTo>
                  <a:lnTo>
                    <a:pt x="723" y="643"/>
                  </a:lnTo>
                  <a:lnTo>
                    <a:pt x="722" y="643"/>
                  </a:lnTo>
                  <a:lnTo>
                    <a:pt x="721" y="644"/>
                  </a:lnTo>
                  <a:lnTo>
                    <a:pt x="720" y="643"/>
                  </a:lnTo>
                  <a:lnTo>
                    <a:pt x="719" y="643"/>
                  </a:lnTo>
                  <a:lnTo>
                    <a:pt x="718" y="643"/>
                  </a:lnTo>
                  <a:lnTo>
                    <a:pt x="718" y="644"/>
                  </a:lnTo>
                  <a:lnTo>
                    <a:pt x="717" y="644"/>
                  </a:lnTo>
                  <a:lnTo>
                    <a:pt x="716" y="644"/>
                  </a:lnTo>
                  <a:lnTo>
                    <a:pt x="716" y="645"/>
                  </a:lnTo>
                  <a:lnTo>
                    <a:pt x="715" y="645"/>
                  </a:lnTo>
                  <a:lnTo>
                    <a:pt x="715" y="646"/>
                  </a:lnTo>
                  <a:lnTo>
                    <a:pt x="714" y="646"/>
                  </a:lnTo>
                  <a:lnTo>
                    <a:pt x="713" y="647"/>
                  </a:lnTo>
                  <a:lnTo>
                    <a:pt x="712" y="647"/>
                  </a:lnTo>
                  <a:lnTo>
                    <a:pt x="711" y="647"/>
                  </a:lnTo>
                  <a:lnTo>
                    <a:pt x="710" y="647"/>
                  </a:lnTo>
                  <a:lnTo>
                    <a:pt x="708" y="647"/>
                  </a:lnTo>
                  <a:lnTo>
                    <a:pt x="707" y="647"/>
                  </a:lnTo>
                  <a:lnTo>
                    <a:pt x="707" y="648"/>
                  </a:lnTo>
                  <a:lnTo>
                    <a:pt x="706" y="648"/>
                  </a:lnTo>
                  <a:lnTo>
                    <a:pt x="705" y="648"/>
                  </a:lnTo>
                  <a:lnTo>
                    <a:pt x="704" y="648"/>
                  </a:lnTo>
                  <a:lnTo>
                    <a:pt x="703" y="648"/>
                  </a:lnTo>
                  <a:lnTo>
                    <a:pt x="701" y="647"/>
                  </a:lnTo>
                  <a:lnTo>
                    <a:pt x="700" y="647"/>
                  </a:lnTo>
                  <a:lnTo>
                    <a:pt x="699" y="647"/>
                  </a:lnTo>
                  <a:lnTo>
                    <a:pt x="699" y="646"/>
                  </a:lnTo>
                  <a:lnTo>
                    <a:pt x="698" y="646"/>
                  </a:lnTo>
                  <a:lnTo>
                    <a:pt x="697" y="646"/>
                  </a:lnTo>
                  <a:lnTo>
                    <a:pt x="696" y="646"/>
                  </a:lnTo>
                  <a:lnTo>
                    <a:pt x="695" y="646"/>
                  </a:lnTo>
                  <a:lnTo>
                    <a:pt x="694" y="646"/>
                  </a:lnTo>
                  <a:lnTo>
                    <a:pt x="693" y="646"/>
                  </a:lnTo>
                  <a:lnTo>
                    <a:pt x="692" y="646"/>
                  </a:lnTo>
                  <a:lnTo>
                    <a:pt x="691" y="646"/>
                  </a:lnTo>
                  <a:lnTo>
                    <a:pt x="690" y="646"/>
                  </a:lnTo>
                  <a:lnTo>
                    <a:pt x="689" y="646"/>
                  </a:lnTo>
                  <a:lnTo>
                    <a:pt x="688" y="646"/>
                  </a:lnTo>
                  <a:lnTo>
                    <a:pt x="687" y="646"/>
                  </a:lnTo>
                  <a:lnTo>
                    <a:pt x="686" y="646"/>
                  </a:lnTo>
                  <a:lnTo>
                    <a:pt x="684" y="647"/>
                  </a:lnTo>
                  <a:lnTo>
                    <a:pt x="682" y="647"/>
                  </a:lnTo>
                  <a:lnTo>
                    <a:pt x="680" y="647"/>
                  </a:lnTo>
                  <a:lnTo>
                    <a:pt x="679" y="647"/>
                  </a:lnTo>
                  <a:lnTo>
                    <a:pt x="678" y="648"/>
                  </a:lnTo>
                  <a:lnTo>
                    <a:pt x="677" y="648"/>
                  </a:lnTo>
                  <a:lnTo>
                    <a:pt x="676" y="648"/>
                  </a:lnTo>
                  <a:lnTo>
                    <a:pt x="675" y="648"/>
                  </a:lnTo>
                  <a:lnTo>
                    <a:pt x="674" y="649"/>
                  </a:lnTo>
                  <a:lnTo>
                    <a:pt x="673" y="649"/>
                  </a:lnTo>
                  <a:lnTo>
                    <a:pt x="673" y="650"/>
                  </a:lnTo>
                  <a:lnTo>
                    <a:pt x="672" y="651"/>
                  </a:lnTo>
                  <a:lnTo>
                    <a:pt x="672" y="652"/>
                  </a:lnTo>
                  <a:lnTo>
                    <a:pt x="672" y="653"/>
                  </a:lnTo>
                  <a:lnTo>
                    <a:pt x="671" y="653"/>
                  </a:lnTo>
                  <a:lnTo>
                    <a:pt x="671" y="654"/>
                  </a:lnTo>
                  <a:lnTo>
                    <a:pt x="669" y="655"/>
                  </a:lnTo>
                  <a:lnTo>
                    <a:pt x="668" y="655"/>
                  </a:lnTo>
                  <a:lnTo>
                    <a:pt x="668" y="656"/>
                  </a:lnTo>
                  <a:lnTo>
                    <a:pt x="667" y="656"/>
                  </a:lnTo>
                  <a:lnTo>
                    <a:pt x="666" y="658"/>
                  </a:lnTo>
                  <a:lnTo>
                    <a:pt x="666" y="659"/>
                  </a:lnTo>
                  <a:lnTo>
                    <a:pt x="665" y="659"/>
                  </a:lnTo>
                  <a:lnTo>
                    <a:pt x="664" y="659"/>
                  </a:lnTo>
                  <a:lnTo>
                    <a:pt x="664" y="660"/>
                  </a:lnTo>
                  <a:lnTo>
                    <a:pt x="660" y="660"/>
                  </a:lnTo>
                  <a:lnTo>
                    <a:pt x="659" y="660"/>
                  </a:lnTo>
                  <a:lnTo>
                    <a:pt x="658" y="660"/>
                  </a:lnTo>
                  <a:lnTo>
                    <a:pt x="654" y="661"/>
                  </a:lnTo>
                  <a:lnTo>
                    <a:pt x="653" y="661"/>
                  </a:lnTo>
                  <a:lnTo>
                    <a:pt x="651" y="661"/>
                  </a:lnTo>
                  <a:lnTo>
                    <a:pt x="650" y="661"/>
                  </a:lnTo>
                  <a:lnTo>
                    <a:pt x="648" y="661"/>
                  </a:lnTo>
                  <a:lnTo>
                    <a:pt x="647" y="661"/>
                  </a:lnTo>
                  <a:lnTo>
                    <a:pt x="646" y="661"/>
                  </a:lnTo>
                  <a:lnTo>
                    <a:pt x="645" y="661"/>
                  </a:lnTo>
                  <a:lnTo>
                    <a:pt x="644" y="661"/>
                  </a:lnTo>
                  <a:lnTo>
                    <a:pt x="641" y="661"/>
                  </a:lnTo>
                  <a:lnTo>
                    <a:pt x="639" y="662"/>
                  </a:lnTo>
                  <a:lnTo>
                    <a:pt x="636" y="662"/>
                  </a:lnTo>
                  <a:lnTo>
                    <a:pt x="635" y="662"/>
                  </a:lnTo>
                  <a:lnTo>
                    <a:pt x="632" y="662"/>
                  </a:lnTo>
                  <a:lnTo>
                    <a:pt x="631" y="662"/>
                  </a:lnTo>
                  <a:lnTo>
                    <a:pt x="628" y="663"/>
                  </a:lnTo>
                  <a:lnTo>
                    <a:pt x="626" y="663"/>
                  </a:lnTo>
                  <a:lnTo>
                    <a:pt x="623" y="663"/>
                  </a:lnTo>
                  <a:lnTo>
                    <a:pt x="622" y="663"/>
                  </a:lnTo>
                  <a:lnTo>
                    <a:pt x="621" y="663"/>
                  </a:lnTo>
                  <a:lnTo>
                    <a:pt x="620" y="663"/>
                  </a:lnTo>
                  <a:lnTo>
                    <a:pt x="619" y="663"/>
                  </a:lnTo>
                  <a:lnTo>
                    <a:pt x="618" y="663"/>
                  </a:lnTo>
                  <a:lnTo>
                    <a:pt x="617" y="663"/>
                  </a:lnTo>
                  <a:lnTo>
                    <a:pt x="616" y="663"/>
                  </a:lnTo>
                  <a:lnTo>
                    <a:pt x="616" y="664"/>
                  </a:lnTo>
                  <a:lnTo>
                    <a:pt x="614" y="664"/>
                  </a:lnTo>
                  <a:lnTo>
                    <a:pt x="613" y="664"/>
                  </a:lnTo>
                  <a:lnTo>
                    <a:pt x="612" y="664"/>
                  </a:lnTo>
                  <a:lnTo>
                    <a:pt x="611" y="664"/>
                  </a:lnTo>
                  <a:lnTo>
                    <a:pt x="610" y="664"/>
                  </a:lnTo>
                  <a:lnTo>
                    <a:pt x="609" y="664"/>
                  </a:lnTo>
                  <a:lnTo>
                    <a:pt x="608" y="664"/>
                  </a:lnTo>
                  <a:lnTo>
                    <a:pt x="607" y="664"/>
                  </a:lnTo>
                  <a:lnTo>
                    <a:pt x="606" y="664"/>
                  </a:lnTo>
                  <a:lnTo>
                    <a:pt x="605" y="664"/>
                  </a:lnTo>
                  <a:lnTo>
                    <a:pt x="604" y="665"/>
                  </a:lnTo>
                  <a:lnTo>
                    <a:pt x="603" y="665"/>
                  </a:lnTo>
                  <a:lnTo>
                    <a:pt x="602" y="665"/>
                  </a:lnTo>
                  <a:lnTo>
                    <a:pt x="601" y="664"/>
                  </a:lnTo>
                  <a:lnTo>
                    <a:pt x="600" y="664"/>
                  </a:lnTo>
                  <a:lnTo>
                    <a:pt x="599" y="664"/>
                  </a:lnTo>
                  <a:lnTo>
                    <a:pt x="598" y="664"/>
                  </a:lnTo>
                  <a:lnTo>
                    <a:pt x="597" y="664"/>
                  </a:lnTo>
                  <a:lnTo>
                    <a:pt x="595" y="664"/>
                  </a:lnTo>
                  <a:lnTo>
                    <a:pt x="594" y="664"/>
                  </a:lnTo>
                  <a:lnTo>
                    <a:pt x="593" y="664"/>
                  </a:lnTo>
                  <a:lnTo>
                    <a:pt x="592" y="664"/>
                  </a:lnTo>
                  <a:lnTo>
                    <a:pt x="591" y="664"/>
                  </a:lnTo>
                  <a:lnTo>
                    <a:pt x="590" y="664"/>
                  </a:lnTo>
                  <a:lnTo>
                    <a:pt x="590" y="665"/>
                  </a:lnTo>
                  <a:lnTo>
                    <a:pt x="589" y="665"/>
                  </a:lnTo>
                  <a:lnTo>
                    <a:pt x="588" y="665"/>
                  </a:lnTo>
                  <a:lnTo>
                    <a:pt x="588" y="666"/>
                  </a:lnTo>
                  <a:lnTo>
                    <a:pt x="587" y="666"/>
                  </a:lnTo>
                  <a:lnTo>
                    <a:pt x="588" y="666"/>
                  </a:lnTo>
                  <a:lnTo>
                    <a:pt x="588" y="667"/>
                  </a:lnTo>
                  <a:lnTo>
                    <a:pt x="589" y="667"/>
                  </a:lnTo>
                  <a:lnTo>
                    <a:pt x="589" y="668"/>
                  </a:lnTo>
                  <a:lnTo>
                    <a:pt x="589" y="669"/>
                  </a:lnTo>
                  <a:lnTo>
                    <a:pt x="589" y="671"/>
                  </a:lnTo>
                  <a:lnTo>
                    <a:pt x="589" y="672"/>
                  </a:lnTo>
                  <a:lnTo>
                    <a:pt x="590" y="673"/>
                  </a:lnTo>
                  <a:lnTo>
                    <a:pt x="591" y="674"/>
                  </a:lnTo>
                  <a:lnTo>
                    <a:pt x="591" y="675"/>
                  </a:lnTo>
                  <a:lnTo>
                    <a:pt x="592" y="675"/>
                  </a:lnTo>
                  <a:lnTo>
                    <a:pt x="594" y="677"/>
                  </a:lnTo>
                  <a:lnTo>
                    <a:pt x="597" y="681"/>
                  </a:lnTo>
                  <a:lnTo>
                    <a:pt x="602" y="686"/>
                  </a:lnTo>
                  <a:lnTo>
                    <a:pt x="603" y="687"/>
                  </a:lnTo>
                  <a:lnTo>
                    <a:pt x="603" y="688"/>
                  </a:lnTo>
                  <a:lnTo>
                    <a:pt x="603" y="692"/>
                  </a:lnTo>
                  <a:lnTo>
                    <a:pt x="603" y="701"/>
                  </a:lnTo>
                  <a:lnTo>
                    <a:pt x="603" y="721"/>
                  </a:lnTo>
                  <a:lnTo>
                    <a:pt x="603" y="731"/>
                  </a:lnTo>
                  <a:lnTo>
                    <a:pt x="603" y="742"/>
                  </a:lnTo>
                  <a:lnTo>
                    <a:pt x="603" y="745"/>
                  </a:lnTo>
                  <a:lnTo>
                    <a:pt x="603" y="747"/>
                  </a:lnTo>
                  <a:lnTo>
                    <a:pt x="603" y="752"/>
                  </a:lnTo>
                  <a:lnTo>
                    <a:pt x="603" y="760"/>
                  </a:lnTo>
                  <a:lnTo>
                    <a:pt x="603" y="769"/>
                  </a:lnTo>
                  <a:lnTo>
                    <a:pt x="603" y="772"/>
                  </a:lnTo>
                  <a:lnTo>
                    <a:pt x="603" y="773"/>
                  </a:lnTo>
                  <a:lnTo>
                    <a:pt x="603" y="774"/>
                  </a:lnTo>
                  <a:lnTo>
                    <a:pt x="603" y="776"/>
                  </a:lnTo>
                  <a:lnTo>
                    <a:pt x="603" y="779"/>
                  </a:lnTo>
                  <a:lnTo>
                    <a:pt x="603" y="780"/>
                  </a:lnTo>
                  <a:lnTo>
                    <a:pt x="603" y="781"/>
                  </a:lnTo>
                  <a:lnTo>
                    <a:pt x="603" y="782"/>
                  </a:lnTo>
                  <a:lnTo>
                    <a:pt x="603" y="784"/>
                  </a:lnTo>
                  <a:lnTo>
                    <a:pt x="603" y="790"/>
                  </a:lnTo>
                  <a:lnTo>
                    <a:pt x="603" y="792"/>
                  </a:lnTo>
                  <a:lnTo>
                    <a:pt x="603" y="793"/>
                  </a:lnTo>
                  <a:lnTo>
                    <a:pt x="603" y="794"/>
                  </a:lnTo>
                  <a:lnTo>
                    <a:pt x="603" y="795"/>
                  </a:lnTo>
                  <a:lnTo>
                    <a:pt x="603" y="798"/>
                  </a:lnTo>
                  <a:lnTo>
                    <a:pt x="603" y="799"/>
                  </a:lnTo>
                  <a:lnTo>
                    <a:pt x="603" y="800"/>
                  </a:lnTo>
                  <a:lnTo>
                    <a:pt x="603" y="801"/>
                  </a:lnTo>
                  <a:lnTo>
                    <a:pt x="602" y="802"/>
                  </a:lnTo>
                  <a:lnTo>
                    <a:pt x="602" y="803"/>
                  </a:lnTo>
                  <a:lnTo>
                    <a:pt x="602" y="806"/>
                  </a:lnTo>
                  <a:lnTo>
                    <a:pt x="602" y="810"/>
                  </a:lnTo>
                  <a:lnTo>
                    <a:pt x="603" y="812"/>
                  </a:lnTo>
                  <a:lnTo>
                    <a:pt x="603" y="815"/>
                  </a:lnTo>
                  <a:lnTo>
                    <a:pt x="603" y="816"/>
                  </a:lnTo>
                  <a:lnTo>
                    <a:pt x="603" y="817"/>
                  </a:lnTo>
                  <a:lnTo>
                    <a:pt x="603" y="819"/>
                  </a:lnTo>
                  <a:lnTo>
                    <a:pt x="602" y="823"/>
                  </a:lnTo>
                  <a:lnTo>
                    <a:pt x="602" y="825"/>
                  </a:lnTo>
                  <a:lnTo>
                    <a:pt x="602" y="831"/>
                  </a:lnTo>
                  <a:lnTo>
                    <a:pt x="602" y="832"/>
                  </a:lnTo>
                  <a:lnTo>
                    <a:pt x="602" y="836"/>
                  </a:lnTo>
                  <a:lnTo>
                    <a:pt x="602" y="837"/>
                  </a:lnTo>
                  <a:lnTo>
                    <a:pt x="602" y="838"/>
                  </a:lnTo>
                  <a:lnTo>
                    <a:pt x="602" y="840"/>
                  </a:lnTo>
                  <a:lnTo>
                    <a:pt x="602" y="841"/>
                  </a:lnTo>
                  <a:lnTo>
                    <a:pt x="602" y="842"/>
                  </a:lnTo>
                  <a:lnTo>
                    <a:pt x="602" y="843"/>
                  </a:lnTo>
                  <a:lnTo>
                    <a:pt x="602" y="844"/>
                  </a:lnTo>
                  <a:lnTo>
                    <a:pt x="602" y="845"/>
                  </a:lnTo>
                  <a:lnTo>
                    <a:pt x="602" y="846"/>
                  </a:lnTo>
                  <a:lnTo>
                    <a:pt x="602" y="847"/>
                  </a:lnTo>
                  <a:lnTo>
                    <a:pt x="602" y="848"/>
                  </a:lnTo>
                  <a:lnTo>
                    <a:pt x="602" y="849"/>
                  </a:lnTo>
                  <a:lnTo>
                    <a:pt x="602" y="851"/>
                  </a:lnTo>
                  <a:lnTo>
                    <a:pt x="602" y="855"/>
                  </a:lnTo>
                  <a:lnTo>
                    <a:pt x="602" y="857"/>
                  </a:lnTo>
                  <a:lnTo>
                    <a:pt x="602" y="858"/>
                  </a:lnTo>
                  <a:lnTo>
                    <a:pt x="602" y="859"/>
                  </a:lnTo>
                  <a:lnTo>
                    <a:pt x="602" y="865"/>
                  </a:lnTo>
                  <a:lnTo>
                    <a:pt x="602" y="866"/>
                  </a:lnTo>
                  <a:lnTo>
                    <a:pt x="602" y="871"/>
                  </a:lnTo>
                  <a:lnTo>
                    <a:pt x="602" y="872"/>
                  </a:lnTo>
                  <a:lnTo>
                    <a:pt x="602" y="873"/>
                  </a:lnTo>
                  <a:lnTo>
                    <a:pt x="602" y="874"/>
                  </a:lnTo>
                  <a:lnTo>
                    <a:pt x="602" y="875"/>
                  </a:lnTo>
                  <a:lnTo>
                    <a:pt x="602" y="876"/>
                  </a:lnTo>
                  <a:lnTo>
                    <a:pt x="602" y="877"/>
                  </a:lnTo>
                  <a:lnTo>
                    <a:pt x="602" y="878"/>
                  </a:lnTo>
                  <a:lnTo>
                    <a:pt x="602" y="879"/>
                  </a:lnTo>
                  <a:lnTo>
                    <a:pt x="602" y="880"/>
                  </a:lnTo>
                  <a:lnTo>
                    <a:pt x="602" y="882"/>
                  </a:lnTo>
                  <a:lnTo>
                    <a:pt x="602" y="883"/>
                  </a:lnTo>
                  <a:lnTo>
                    <a:pt x="602" y="886"/>
                  </a:lnTo>
                  <a:lnTo>
                    <a:pt x="602" y="889"/>
                  </a:lnTo>
                  <a:lnTo>
                    <a:pt x="602" y="892"/>
                  </a:lnTo>
                  <a:lnTo>
                    <a:pt x="602" y="896"/>
                  </a:lnTo>
                  <a:lnTo>
                    <a:pt x="602" y="899"/>
                  </a:lnTo>
                  <a:lnTo>
                    <a:pt x="602" y="901"/>
                  </a:lnTo>
                  <a:lnTo>
                    <a:pt x="602" y="903"/>
                  </a:lnTo>
                  <a:lnTo>
                    <a:pt x="602" y="906"/>
                  </a:lnTo>
                  <a:lnTo>
                    <a:pt x="602" y="908"/>
                  </a:lnTo>
                  <a:lnTo>
                    <a:pt x="602" y="911"/>
                  </a:lnTo>
                  <a:lnTo>
                    <a:pt x="602" y="912"/>
                  </a:lnTo>
                  <a:lnTo>
                    <a:pt x="602" y="914"/>
                  </a:lnTo>
                  <a:lnTo>
                    <a:pt x="602" y="915"/>
                  </a:lnTo>
                  <a:lnTo>
                    <a:pt x="602" y="916"/>
                  </a:lnTo>
                  <a:lnTo>
                    <a:pt x="602" y="920"/>
                  </a:lnTo>
                  <a:lnTo>
                    <a:pt x="602" y="921"/>
                  </a:lnTo>
                  <a:lnTo>
                    <a:pt x="602" y="922"/>
                  </a:lnTo>
                  <a:lnTo>
                    <a:pt x="602" y="923"/>
                  </a:lnTo>
                  <a:lnTo>
                    <a:pt x="602" y="925"/>
                  </a:lnTo>
                  <a:lnTo>
                    <a:pt x="602" y="926"/>
                  </a:lnTo>
                  <a:lnTo>
                    <a:pt x="602" y="930"/>
                  </a:lnTo>
                  <a:lnTo>
                    <a:pt x="602" y="935"/>
                  </a:lnTo>
                  <a:lnTo>
                    <a:pt x="602" y="936"/>
                  </a:lnTo>
                  <a:lnTo>
                    <a:pt x="602" y="937"/>
                  </a:lnTo>
                  <a:lnTo>
                    <a:pt x="602" y="943"/>
                  </a:lnTo>
                  <a:lnTo>
                    <a:pt x="602" y="944"/>
                  </a:lnTo>
                  <a:lnTo>
                    <a:pt x="602" y="945"/>
                  </a:lnTo>
                  <a:lnTo>
                    <a:pt x="602" y="951"/>
                  </a:lnTo>
                  <a:lnTo>
                    <a:pt x="602" y="953"/>
                  </a:lnTo>
                  <a:lnTo>
                    <a:pt x="602" y="956"/>
                  </a:lnTo>
                  <a:lnTo>
                    <a:pt x="602" y="957"/>
                  </a:lnTo>
                  <a:lnTo>
                    <a:pt x="602" y="958"/>
                  </a:lnTo>
                  <a:lnTo>
                    <a:pt x="602" y="959"/>
                  </a:lnTo>
                  <a:lnTo>
                    <a:pt x="602" y="960"/>
                  </a:lnTo>
                  <a:lnTo>
                    <a:pt x="602" y="961"/>
                  </a:lnTo>
                  <a:lnTo>
                    <a:pt x="602" y="962"/>
                  </a:lnTo>
                  <a:lnTo>
                    <a:pt x="602" y="963"/>
                  </a:lnTo>
                  <a:lnTo>
                    <a:pt x="602" y="964"/>
                  </a:lnTo>
                  <a:lnTo>
                    <a:pt x="602" y="966"/>
                  </a:lnTo>
                  <a:lnTo>
                    <a:pt x="602" y="969"/>
                  </a:lnTo>
                  <a:lnTo>
                    <a:pt x="602" y="970"/>
                  </a:lnTo>
                  <a:lnTo>
                    <a:pt x="602" y="971"/>
                  </a:lnTo>
                  <a:lnTo>
                    <a:pt x="602" y="972"/>
                  </a:lnTo>
                  <a:lnTo>
                    <a:pt x="602" y="973"/>
                  </a:lnTo>
                  <a:lnTo>
                    <a:pt x="602" y="974"/>
                  </a:lnTo>
                  <a:lnTo>
                    <a:pt x="602" y="975"/>
                  </a:lnTo>
                  <a:lnTo>
                    <a:pt x="602" y="981"/>
                  </a:lnTo>
                  <a:lnTo>
                    <a:pt x="602" y="985"/>
                  </a:lnTo>
                  <a:lnTo>
                    <a:pt x="602" y="986"/>
                  </a:lnTo>
                  <a:lnTo>
                    <a:pt x="602" y="990"/>
                  </a:lnTo>
                  <a:lnTo>
                    <a:pt x="602" y="991"/>
                  </a:lnTo>
                  <a:lnTo>
                    <a:pt x="602" y="993"/>
                  </a:lnTo>
                  <a:lnTo>
                    <a:pt x="602" y="996"/>
                  </a:lnTo>
                  <a:lnTo>
                    <a:pt x="602" y="997"/>
                  </a:lnTo>
                  <a:lnTo>
                    <a:pt x="602" y="1000"/>
                  </a:lnTo>
                  <a:lnTo>
                    <a:pt x="602" y="1001"/>
                  </a:lnTo>
                  <a:lnTo>
                    <a:pt x="602" y="1003"/>
                  </a:lnTo>
                  <a:lnTo>
                    <a:pt x="602" y="1004"/>
                  </a:lnTo>
                  <a:lnTo>
                    <a:pt x="602" y="1006"/>
                  </a:lnTo>
                  <a:lnTo>
                    <a:pt x="602" y="1016"/>
                  </a:lnTo>
                  <a:lnTo>
                    <a:pt x="602" y="1017"/>
                  </a:lnTo>
                  <a:lnTo>
                    <a:pt x="602" y="1019"/>
                  </a:lnTo>
                  <a:lnTo>
                    <a:pt x="602" y="1022"/>
                  </a:lnTo>
                  <a:lnTo>
                    <a:pt x="601" y="1024"/>
                  </a:lnTo>
                  <a:lnTo>
                    <a:pt x="601" y="1026"/>
                  </a:lnTo>
                  <a:lnTo>
                    <a:pt x="601" y="1028"/>
                  </a:lnTo>
                  <a:lnTo>
                    <a:pt x="601" y="1031"/>
                  </a:lnTo>
                  <a:lnTo>
                    <a:pt x="601" y="1032"/>
                  </a:lnTo>
                  <a:lnTo>
                    <a:pt x="601" y="1033"/>
                  </a:lnTo>
                  <a:lnTo>
                    <a:pt x="601" y="1035"/>
                  </a:lnTo>
                  <a:lnTo>
                    <a:pt x="601" y="1038"/>
                  </a:lnTo>
                  <a:lnTo>
                    <a:pt x="601" y="1036"/>
                  </a:lnTo>
                  <a:lnTo>
                    <a:pt x="600" y="1036"/>
                  </a:lnTo>
                  <a:lnTo>
                    <a:pt x="599" y="1035"/>
                  </a:lnTo>
                  <a:lnTo>
                    <a:pt x="597" y="1033"/>
                  </a:lnTo>
                  <a:lnTo>
                    <a:pt x="595" y="1032"/>
                  </a:lnTo>
                  <a:lnTo>
                    <a:pt x="594" y="1031"/>
                  </a:lnTo>
                  <a:lnTo>
                    <a:pt x="593" y="1031"/>
                  </a:lnTo>
                  <a:lnTo>
                    <a:pt x="593" y="1030"/>
                  </a:lnTo>
                  <a:lnTo>
                    <a:pt x="592" y="1030"/>
                  </a:lnTo>
                  <a:lnTo>
                    <a:pt x="592" y="1029"/>
                  </a:lnTo>
                  <a:lnTo>
                    <a:pt x="591" y="1029"/>
                  </a:lnTo>
                  <a:lnTo>
                    <a:pt x="591" y="1028"/>
                  </a:lnTo>
                  <a:lnTo>
                    <a:pt x="590" y="1028"/>
                  </a:lnTo>
                  <a:lnTo>
                    <a:pt x="584" y="1022"/>
                  </a:lnTo>
                  <a:lnTo>
                    <a:pt x="581" y="1019"/>
                  </a:lnTo>
                  <a:lnTo>
                    <a:pt x="580" y="1018"/>
                  </a:lnTo>
                  <a:lnTo>
                    <a:pt x="578" y="1016"/>
                  </a:lnTo>
                  <a:lnTo>
                    <a:pt x="574" y="1013"/>
                  </a:lnTo>
                  <a:lnTo>
                    <a:pt x="570" y="1009"/>
                  </a:lnTo>
                  <a:lnTo>
                    <a:pt x="569" y="1007"/>
                  </a:lnTo>
                  <a:lnTo>
                    <a:pt x="562" y="1001"/>
                  </a:lnTo>
                  <a:lnTo>
                    <a:pt x="559" y="999"/>
                  </a:lnTo>
                  <a:lnTo>
                    <a:pt x="558" y="998"/>
                  </a:lnTo>
                  <a:lnTo>
                    <a:pt x="553" y="993"/>
                  </a:lnTo>
                  <a:lnTo>
                    <a:pt x="549" y="989"/>
                  </a:lnTo>
                  <a:lnTo>
                    <a:pt x="546" y="986"/>
                  </a:lnTo>
                  <a:lnTo>
                    <a:pt x="545" y="986"/>
                  </a:lnTo>
                  <a:lnTo>
                    <a:pt x="545" y="985"/>
                  </a:lnTo>
                  <a:lnTo>
                    <a:pt x="542" y="982"/>
                  </a:lnTo>
                  <a:lnTo>
                    <a:pt x="536" y="976"/>
                  </a:lnTo>
                  <a:lnTo>
                    <a:pt x="533" y="973"/>
                  </a:lnTo>
                  <a:lnTo>
                    <a:pt x="529" y="970"/>
                  </a:lnTo>
                  <a:lnTo>
                    <a:pt x="526" y="967"/>
                  </a:lnTo>
                  <a:lnTo>
                    <a:pt x="525" y="966"/>
                  </a:lnTo>
                  <a:lnTo>
                    <a:pt x="523" y="964"/>
                  </a:lnTo>
                  <a:lnTo>
                    <a:pt x="521" y="963"/>
                  </a:lnTo>
                  <a:lnTo>
                    <a:pt x="518" y="959"/>
                  </a:lnTo>
                  <a:lnTo>
                    <a:pt x="517" y="959"/>
                  </a:lnTo>
                  <a:lnTo>
                    <a:pt x="517" y="958"/>
                  </a:lnTo>
                  <a:lnTo>
                    <a:pt x="512" y="954"/>
                  </a:lnTo>
                  <a:lnTo>
                    <a:pt x="512" y="953"/>
                  </a:lnTo>
                  <a:lnTo>
                    <a:pt x="510" y="953"/>
                  </a:lnTo>
                  <a:lnTo>
                    <a:pt x="509" y="951"/>
                  </a:lnTo>
                  <a:lnTo>
                    <a:pt x="507" y="949"/>
                  </a:lnTo>
                  <a:lnTo>
                    <a:pt x="503" y="945"/>
                  </a:lnTo>
                  <a:lnTo>
                    <a:pt x="501" y="944"/>
                  </a:lnTo>
                  <a:lnTo>
                    <a:pt x="501" y="943"/>
                  </a:lnTo>
                  <a:lnTo>
                    <a:pt x="500" y="942"/>
                  </a:lnTo>
                  <a:lnTo>
                    <a:pt x="499" y="941"/>
                  </a:lnTo>
                  <a:lnTo>
                    <a:pt x="497" y="940"/>
                  </a:lnTo>
                  <a:lnTo>
                    <a:pt x="497" y="939"/>
                  </a:lnTo>
                  <a:lnTo>
                    <a:pt x="493" y="936"/>
                  </a:lnTo>
                  <a:lnTo>
                    <a:pt x="489" y="932"/>
                  </a:lnTo>
                  <a:lnTo>
                    <a:pt x="482" y="926"/>
                  </a:lnTo>
                  <a:lnTo>
                    <a:pt x="481" y="926"/>
                  </a:lnTo>
                  <a:lnTo>
                    <a:pt x="480" y="925"/>
                  </a:lnTo>
                  <a:lnTo>
                    <a:pt x="477" y="921"/>
                  </a:lnTo>
                  <a:lnTo>
                    <a:pt x="477" y="920"/>
                  </a:lnTo>
                  <a:lnTo>
                    <a:pt x="474" y="918"/>
                  </a:lnTo>
                  <a:lnTo>
                    <a:pt x="471" y="915"/>
                  </a:lnTo>
                  <a:lnTo>
                    <a:pt x="469" y="914"/>
                  </a:lnTo>
                  <a:lnTo>
                    <a:pt x="465" y="910"/>
                  </a:lnTo>
                  <a:lnTo>
                    <a:pt x="465" y="909"/>
                  </a:lnTo>
                  <a:lnTo>
                    <a:pt x="464" y="909"/>
                  </a:lnTo>
                  <a:lnTo>
                    <a:pt x="463" y="907"/>
                  </a:lnTo>
                  <a:lnTo>
                    <a:pt x="462" y="907"/>
                  </a:lnTo>
                  <a:lnTo>
                    <a:pt x="461" y="906"/>
                  </a:lnTo>
                  <a:lnTo>
                    <a:pt x="460" y="905"/>
                  </a:lnTo>
                  <a:lnTo>
                    <a:pt x="459" y="904"/>
                  </a:lnTo>
                  <a:lnTo>
                    <a:pt x="458" y="903"/>
                  </a:lnTo>
                  <a:lnTo>
                    <a:pt x="457" y="902"/>
                  </a:lnTo>
                  <a:lnTo>
                    <a:pt x="456" y="901"/>
                  </a:lnTo>
                  <a:lnTo>
                    <a:pt x="454" y="900"/>
                  </a:lnTo>
                  <a:lnTo>
                    <a:pt x="453" y="900"/>
                  </a:lnTo>
                  <a:lnTo>
                    <a:pt x="453" y="899"/>
                  </a:lnTo>
                  <a:lnTo>
                    <a:pt x="452" y="899"/>
                  </a:lnTo>
                  <a:lnTo>
                    <a:pt x="451" y="898"/>
                  </a:lnTo>
                  <a:lnTo>
                    <a:pt x="451" y="897"/>
                  </a:lnTo>
                  <a:lnTo>
                    <a:pt x="450" y="896"/>
                  </a:lnTo>
                  <a:lnTo>
                    <a:pt x="449" y="896"/>
                  </a:lnTo>
                  <a:lnTo>
                    <a:pt x="449" y="894"/>
                  </a:lnTo>
                  <a:lnTo>
                    <a:pt x="448" y="894"/>
                  </a:lnTo>
                  <a:lnTo>
                    <a:pt x="447" y="893"/>
                  </a:lnTo>
                  <a:lnTo>
                    <a:pt x="446" y="892"/>
                  </a:lnTo>
                  <a:lnTo>
                    <a:pt x="444" y="890"/>
                  </a:lnTo>
                  <a:lnTo>
                    <a:pt x="443" y="889"/>
                  </a:lnTo>
                  <a:lnTo>
                    <a:pt x="442" y="888"/>
                  </a:lnTo>
                  <a:lnTo>
                    <a:pt x="441" y="887"/>
                  </a:lnTo>
                  <a:lnTo>
                    <a:pt x="440" y="886"/>
                  </a:lnTo>
                  <a:lnTo>
                    <a:pt x="439" y="885"/>
                  </a:lnTo>
                  <a:lnTo>
                    <a:pt x="438" y="884"/>
                  </a:lnTo>
                  <a:lnTo>
                    <a:pt x="437" y="884"/>
                  </a:lnTo>
                  <a:lnTo>
                    <a:pt x="437" y="883"/>
                  </a:lnTo>
                  <a:lnTo>
                    <a:pt x="434" y="880"/>
                  </a:lnTo>
                  <a:lnTo>
                    <a:pt x="432" y="878"/>
                  </a:lnTo>
                  <a:lnTo>
                    <a:pt x="431" y="877"/>
                  </a:lnTo>
                  <a:lnTo>
                    <a:pt x="430" y="877"/>
                  </a:lnTo>
                  <a:lnTo>
                    <a:pt x="430" y="876"/>
                  </a:lnTo>
                  <a:lnTo>
                    <a:pt x="429" y="875"/>
                  </a:lnTo>
                  <a:lnTo>
                    <a:pt x="428" y="875"/>
                  </a:lnTo>
                  <a:lnTo>
                    <a:pt x="426" y="873"/>
                  </a:lnTo>
                  <a:lnTo>
                    <a:pt x="425" y="873"/>
                  </a:lnTo>
                  <a:lnTo>
                    <a:pt x="424" y="871"/>
                  </a:lnTo>
                  <a:lnTo>
                    <a:pt x="423" y="871"/>
                  </a:lnTo>
                  <a:lnTo>
                    <a:pt x="422" y="870"/>
                  </a:lnTo>
                  <a:lnTo>
                    <a:pt x="421" y="869"/>
                  </a:lnTo>
                  <a:lnTo>
                    <a:pt x="420" y="868"/>
                  </a:lnTo>
                  <a:lnTo>
                    <a:pt x="420" y="866"/>
                  </a:lnTo>
                  <a:lnTo>
                    <a:pt x="419" y="866"/>
                  </a:lnTo>
                  <a:lnTo>
                    <a:pt x="418" y="865"/>
                  </a:lnTo>
                  <a:lnTo>
                    <a:pt x="418" y="864"/>
                  </a:lnTo>
                  <a:lnTo>
                    <a:pt x="416" y="863"/>
                  </a:lnTo>
                  <a:lnTo>
                    <a:pt x="415" y="862"/>
                  </a:lnTo>
                  <a:lnTo>
                    <a:pt x="414" y="861"/>
                  </a:lnTo>
                  <a:lnTo>
                    <a:pt x="412" y="859"/>
                  </a:lnTo>
                  <a:lnTo>
                    <a:pt x="411" y="858"/>
                  </a:lnTo>
                  <a:lnTo>
                    <a:pt x="410" y="857"/>
                  </a:lnTo>
                  <a:lnTo>
                    <a:pt x="409" y="857"/>
                  </a:lnTo>
                  <a:lnTo>
                    <a:pt x="402" y="851"/>
                  </a:lnTo>
                  <a:lnTo>
                    <a:pt x="402" y="850"/>
                  </a:lnTo>
                  <a:lnTo>
                    <a:pt x="400" y="849"/>
                  </a:lnTo>
                  <a:lnTo>
                    <a:pt x="400" y="848"/>
                  </a:lnTo>
                  <a:lnTo>
                    <a:pt x="398" y="847"/>
                  </a:lnTo>
                  <a:lnTo>
                    <a:pt x="397" y="846"/>
                  </a:lnTo>
                  <a:lnTo>
                    <a:pt x="395" y="844"/>
                  </a:lnTo>
                  <a:lnTo>
                    <a:pt x="393" y="843"/>
                  </a:lnTo>
                  <a:lnTo>
                    <a:pt x="392" y="841"/>
                  </a:lnTo>
                  <a:lnTo>
                    <a:pt x="383" y="832"/>
                  </a:lnTo>
                  <a:lnTo>
                    <a:pt x="382" y="831"/>
                  </a:lnTo>
                  <a:lnTo>
                    <a:pt x="381" y="830"/>
                  </a:lnTo>
                  <a:lnTo>
                    <a:pt x="380" y="830"/>
                  </a:lnTo>
                  <a:lnTo>
                    <a:pt x="380" y="829"/>
                  </a:lnTo>
                  <a:lnTo>
                    <a:pt x="379" y="828"/>
                  </a:lnTo>
                  <a:lnTo>
                    <a:pt x="378" y="827"/>
                  </a:lnTo>
                  <a:lnTo>
                    <a:pt x="377" y="827"/>
                  </a:lnTo>
                  <a:lnTo>
                    <a:pt x="377" y="826"/>
                  </a:lnTo>
                  <a:lnTo>
                    <a:pt x="376" y="825"/>
                  </a:lnTo>
                  <a:lnTo>
                    <a:pt x="375" y="825"/>
                  </a:lnTo>
                  <a:lnTo>
                    <a:pt x="375" y="824"/>
                  </a:lnTo>
                  <a:lnTo>
                    <a:pt x="374" y="824"/>
                  </a:lnTo>
                  <a:lnTo>
                    <a:pt x="374" y="823"/>
                  </a:lnTo>
                  <a:lnTo>
                    <a:pt x="373" y="823"/>
                  </a:lnTo>
                  <a:lnTo>
                    <a:pt x="373" y="822"/>
                  </a:lnTo>
                  <a:lnTo>
                    <a:pt x="372" y="822"/>
                  </a:lnTo>
                  <a:lnTo>
                    <a:pt x="371" y="821"/>
                  </a:lnTo>
                  <a:lnTo>
                    <a:pt x="371" y="820"/>
                  </a:lnTo>
                  <a:lnTo>
                    <a:pt x="369" y="820"/>
                  </a:lnTo>
                  <a:lnTo>
                    <a:pt x="369" y="819"/>
                  </a:lnTo>
                  <a:lnTo>
                    <a:pt x="368" y="819"/>
                  </a:lnTo>
                  <a:lnTo>
                    <a:pt x="367" y="818"/>
                  </a:lnTo>
                  <a:lnTo>
                    <a:pt x="366" y="817"/>
                  </a:lnTo>
                  <a:lnTo>
                    <a:pt x="365" y="816"/>
                  </a:lnTo>
                  <a:lnTo>
                    <a:pt x="364" y="816"/>
                  </a:lnTo>
                  <a:lnTo>
                    <a:pt x="364" y="815"/>
                  </a:lnTo>
                  <a:lnTo>
                    <a:pt x="363" y="815"/>
                  </a:lnTo>
                  <a:lnTo>
                    <a:pt x="363" y="814"/>
                  </a:lnTo>
                  <a:lnTo>
                    <a:pt x="362" y="814"/>
                  </a:lnTo>
                  <a:lnTo>
                    <a:pt x="362" y="813"/>
                  </a:lnTo>
                  <a:lnTo>
                    <a:pt x="361" y="812"/>
                  </a:lnTo>
                  <a:lnTo>
                    <a:pt x="360" y="812"/>
                  </a:lnTo>
                  <a:lnTo>
                    <a:pt x="360" y="810"/>
                  </a:lnTo>
                  <a:lnTo>
                    <a:pt x="359" y="810"/>
                  </a:lnTo>
                  <a:lnTo>
                    <a:pt x="359" y="809"/>
                  </a:lnTo>
                  <a:lnTo>
                    <a:pt x="358" y="809"/>
                  </a:lnTo>
                  <a:lnTo>
                    <a:pt x="358" y="808"/>
                  </a:lnTo>
                  <a:lnTo>
                    <a:pt x="357" y="808"/>
                  </a:lnTo>
                  <a:lnTo>
                    <a:pt x="357" y="807"/>
                  </a:lnTo>
                  <a:lnTo>
                    <a:pt x="356" y="807"/>
                  </a:lnTo>
                  <a:lnTo>
                    <a:pt x="355" y="806"/>
                  </a:lnTo>
                  <a:lnTo>
                    <a:pt x="355" y="805"/>
                  </a:lnTo>
                  <a:lnTo>
                    <a:pt x="354" y="805"/>
                  </a:lnTo>
                  <a:lnTo>
                    <a:pt x="353" y="804"/>
                  </a:lnTo>
                  <a:lnTo>
                    <a:pt x="351" y="802"/>
                  </a:lnTo>
                  <a:lnTo>
                    <a:pt x="350" y="801"/>
                  </a:lnTo>
                  <a:lnTo>
                    <a:pt x="348" y="799"/>
                  </a:lnTo>
                  <a:lnTo>
                    <a:pt x="347" y="798"/>
                  </a:lnTo>
                  <a:lnTo>
                    <a:pt x="345" y="796"/>
                  </a:lnTo>
                  <a:lnTo>
                    <a:pt x="344" y="795"/>
                  </a:lnTo>
                  <a:lnTo>
                    <a:pt x="343" y="794"/>
                  </a:lnTo>
                  <a:lnTo>
                    <a:pt x="341" y="794"/>
                  </a:lnTo>
                  <a:lnTo>
                    <a:pt x="341" y="793"/>
                  </a:lnTo>
                  <a:lnTo>
                    <a:pt x="340" y="793"/>
                  </a:lnTo>
                  <a:lnTo>
                    <a:pt x="339" y="792"/>
                  </a:lnTo>
                  <a:lnTo>
                    <a:pt x="336" y="789"/>
                  </a:lnTo>
                  <a:lnTo>
                    <a:pt x="335" y="788"/>
                  </a:lnTo>
                  <a:lnTo>
                    <a:pt x="335" y="787"/>
                  </a:lnTo>
                  <a:lnTo>
                    <a:pt x="334" y="787"/>
                  </a:lnTo>
                  <a:lnTo>
                    <a:pt x="333" y="786"/>
                  </a:lnTo>
                  <a:lnTo>
                    <a:pt x="332" y="785"/>
                  </a:lnTo>
                  <a:lnTo>
                    <a:pt x="330" y="782"/>
                  </a:lnTo>
                  <a:lnTo>
                    <a:pt x="329" y="781"/>
                  </a:lnTo>
                  <a:lnTo>
                    <a:pt x="328" y="780"/>
                  </a:lnTo>
                  <a:lnTo>
                    <a:pt x="327" y="780"/>
                  </a:lnTo>
                  <a:lnTo>
                    <a:pt x="327" y="779"/>
                  </a:lnTo>
                  <a:lnTo>
                    <a:pt x="326" y="779"/>
                  </a:lnTo>
                  <a:lnTo>
                    <a:pt x="326" y="778"/>
                  </a:lnTo>
                  <a:lnTo>
                    <a:pt x="325" y="778"/>
                  </a:lnTo>
                  <a:lnTo>
                    <a:pt x="323" y="776"/>
                  </a:lnTo>
                  <a:lnTo>
                    <a:pt x="321" y="774"/>
                  </a:lnTo>
                  <a:lnTo>
                    <a:pt x="321" y="773"/>
                  </a:lnTo>
                  <a:lnTo>
                    <a:pt x="320" y="773"/>
                  </a:lnTo>
                  <a:lnTo>
                    <a:pt x="317" y="770"/>
                  </a:lnTo>
                  <a:lnTo>
                    <a:pt x="316" y="769"/>
                  </a:lnTo>
                  <a:lnTo>
                    <a:pt x="315" y="768"/>
                  </a:lnTo>
                  <a:lnTo>
                    <a:pt x="313" y="767"/>
                  </a:lnTo>
                  <a:lnTo>
                    <a:pt x="312" y="767"/>
                  </a:lnTo>
                  <a:lnTo>
                    <a:pt x="312" y="766"/>
                  </a:lnTo>
                  <a:lnTo>
                    <a:pt x="311" y="766"/>
                  </a:lnTo>
                  <a:lnTo>
                    <a:pt x="311" y="765"/>
                  </a:lnTo>
                  <a:lnTo>
                    <a:pt x="310" y="764"/>
                  </a:lnTo>
                  <a:lnTo>
                    <a:pt x="309" y="764"/>
                  </a:lnTo>
                  <a:lnTo>
                    <a:pt x="309" y="763"/>
                  </a:lnTo>
                  <a:lnTo>
                    <a:pt x="308" y="762"/>
                  </a:lnTo>
                  <a:lnTo>
                    <a:pt x="307" y="762"/>
                  </a:lnTo>
                  <a:lnTo>
                    <a:pt x="306" y="761"/>
                  </a:lnTo>
                  <a:lnTo>
                    <a:pt x="305" y="759"/>
                  </a:lnTo>
                  <a:lnTo>
                    <a:pt x="304" y="759"/>
                  </a:lnTo>
                  <a:lnTo>
                    <a:pt x="304" y="758"/>
                  </a:lnTo>
                  <a:lnTo>
                    <a:pt x="303" y="758"/>
                  </a:lnTo>
                  <a:lnTo>
                    <a:pt x="303" y="757"/>
                  </a:lnTo>
                  <a:lnTo>
                    <a:pt x="302" y="757"/>
                  </a:lnTo>
                  <a:lnTo>
                    <a:pt x="301" y="756"/>
                  </a:lnTo>
                  <a:lnTo>
                    <a:pt x="301" y="755"/>
                  </a:lnTo>
                  <a:lnTo>
                    <a:pt x="300" y="753"/>
                  </a:lnTo>
                  <a:lnTo>
                    <a:pt x="299" y="753"/>
                  </a:lnTo>
                  <a:lnTo>
                    <a:pt x="298" y="752"/>
                  </a:lnTo>
                  <a:lnTo>
                    <a:pt x="297" y="750"/>
                  </a:lnTo>
                  <a:lnTo>
                    <a:pt x="294" y="748"/>
                  </a:lnTo>
                  <a:lnTo>
                    <a:pt x="293" y="748"/>
                  </a:lnTo>
                  <a:lnTo>
                    <a:pt x="292" y="746"/>
                  </a:lnTo>
                  <a:lnTo>
                    <a:pt x="290" y="744"/>
                  </a:lnTo>
                  <a:lnTo>
                    <a:pt x="289" y="743"/>
                  </a:lnTo>
                  <a:lnTo>
                    <a:pt x="288" y="743"/>
                  </a:lnTo>
                  <a:lnTo>
                    <a:pt x="287" y="742"/>
                  </a:lnTo>
                  <a:lnTo>
                    <a:pt x="285" y="740"/>
                  </a:lnTo>
                  <a:lnTo>
                    <a:pt x="283" y="739"/>
                  </a:lnTo>
                  <a:lnTo>
                    <a:pt x="282" y="738"/>
                  </a:lnTo>
                  <a:lnTo>
                    <a:pt x="281" y="737"/>
                  </a:lnTo>
                  <a:lnTo>
                    <a:pt x="280" y="736"/>
                  </a:lnTo>
                  <a:lnTo>
                    <a:pt x="279" y="735"/>
                  </a:lnTo>
                  <a:lnTo>
                    <a:pt x="277" y="733"/>
                  </a:lnTo>
                  <a:lnTo>
                    <a:pt x="276" y="733"/>
                  </a:lnTo>
                  <a:lnTo>
                    <a:pt x="276" y="732"/>
                  </a:lnTo>
                  <a:lnTo>
                    <a:pt x="275" y="732"/>
                  </a:lnTo>
                  <a:lnTo>
                    <a:pt x="271" y="727"/>
                  </a:lnTo>
                  <a:lnTo>
                    <a:pt x="269" y="725"/>
                  </a:lnTo>
                  <a:lnTo>
                    <a:pt x="269" y="724"/>
                  </a:lnTo>
                  <a:lnTo>
                    <a:pt x="263" y="719"/>
                  </a:lnTo>
                  <a:lnTo>
                    <a:pt x="262" y="718"/>
                  </a:lnTo>
                  <a:lnTo>
                    <a:pt x="261" y="717"/>
                  </a:lnTo>
                  <a:lnTo>
                    <a:pt x="260" y="716"/>
                  </a:lnTo>
                  <a:lnTo>
                    <a:pt x="259" y="715"/>
                  </a:lnTo>
                  <a:lnTo>
                    <a:pt x="256" y="714"/>
                  </a:lnTo>
                  <a:lnTo>
                    <a:pt x="256" y="713"/>
                  </a:lnTo>
                  <a:lnTo>
                    <a:pt x="254" y="711"/>
                  </a:lnTo>
                  <a:lnTo>
                    <a:pt x="253" y="711"/>
                  </a:lnTo>
                  <a:lnTo>
                    <a:pt x="251" y="709"/>
                  </a:lnTo>
                  <a:lnTo>
                    <a:pt x="251" y="708"/>
                  </a:lnTo>
                  <a:lnTo>
                    <a:pt x="250" y="708"/>
                  </a:lnTo>
                  <a:lnTo>
                    <a:pt x="248" y="706"/>
                  </a:lnTo>
                  <a:lnTo>
                    <a:pt x="247" y="705"/>
                  </a:lnTo>
                  <a:lnTo>
                    <a:pt x="247" y="704"/>
                  </a:lnTo>
                  <a:lnTo>
                    <a:pt x="246" y="703"/>
                  </a:lnTo>
                  <a:lnTo>
                    <a:pt x="245" y="703"/>
                  </a:lnTo>
                  <a:lnTo>
                    <a:pt x="244" y="701"/>
                  </a:lnTo>
                  <a:lnTo>
                    <a:pt x="240" y="697"/>
                  </a:lnTo>
                  <a:lnTo>
                    <a:pt x="239" y="696"/>
                  </a:lnTo>
                  <a:lnTo>
                    <a:pt x="238" y="695"/>
                  </a:lnTo>
                  <a:lnTo>
                    <a:pt x="237" y="695"/>
                  </a:lnTo>
                  <a:lnTo>
                    <a:pt x="237" y="694"/>
                  </a:lnTo>
                  <a:lnTo>
                    <a:pt x="236" y="693"/>
                  </a:lnTo>
                  <a:lnTo>
                    <a:pt x="235" y="692"/>
                  </a:lnTo>
                  <a:lnTo>
                    <a:pt x="234" y="692"/>
                  </a:lnTo>
                  <a:lnTo>
                    <a:pt x="234" y="691"/>
                  </a:lnTo>
                  <a:lnTo>
                    <a:pt x="233" y="691"/>
                  </a:lnTo>
                  <a:lnTo>
                    <a:pt x="233" y="690"/>
                  </a:lnTo>
                  <a:lnTo>
                    <a:pt x="232" y="690"/>
                  </a:lnTo>
                  <a:lnTo>
                    <a:pt x="232" y="689"/>
                  </a:lnTo>
                  <a:lnTo>
                    <a:pt x="231" y="689"/>
                  </a:lnTo>
                  <a:lnTo>
                    <a:pt x="230" y="688"/>
                  </a:lnTo>
                  <a:lnTo>
                    <a:pt x="230" y="687"/>
                  </a:lnTo>
                  <a:lnTo>
                    <a:pt x="225" y="683"/>
                  </a:lnTo>
                  <a:lnTo>
                    <a:pt x="224" y="683"/>
                  </a:lnTo>
                  <a:lnTo>
                    <a:pt x="224" y="682"/>
                  </a:lnTo>
                  <a:lnTo>
                    <a:pt x="212" y="672"/>
                  </a:lnTo>
                  <a:lnTo>
                    <a:pt x="211" y="671"/>
                  </a:lnTo>
                  <a:lnTo>
                    <a:pt x="208" y="667"/>
                  </a:lnTo>
                  <a:lnTo>
                    <a:pt x="207" y="666"/>
                  </a:lnTo>
                  <a:lnTo>
                    <a:pt x="206" y="665"/>
                  </a:lnTo>
                  <a:lnTo>
                    <a:pt x="205" y="664"/>
                  </a:lnTo>
                  <a:lnTo>
                    <a:pt x="204" y="663"/>
                  </a:lnTo>
                  <a:lnTo>
                    <a:pt x="200" y="660"/>
                  </a:lnTo>
                  <a:lnTo>
                    <a:pt x="199" y="659"/>
                  </a:lnTo>
                  <a:lnTo>
                    <a:pt x="195" y="655"/>
                  </a:lnTo>
                  <a:lnTo>
                    <a:pt x="194" y="655"/>
                  </a:lnTo>
                  <a:lnTo>
                    <a:pt x="188" y="649"/>
                  </a:lnTo>
                  <a:lnTo>
                    <a:pt x="187" y="648"/>
                  </a:lnTo>
                  <a:lnTo>
                    <a:pt x="187" y="647"/>
                  </a:lnTo>
                  <a:lnTo>
                    <a:pt x="185" y="646"/>
                  </a:lnTo>
                  <a:lnTo>
                    <a:pt x="183" y="644"/>
                  </a:lnTo>
                  <a:lnTo>
                    <a:pt x="182" y="643"/>
                  </a:lnTo>
                  <a:lnTo>
                    <a:pt x="181" y="642"/>
                  </a:lnTo>
                  <a:lnTo>
                    <a:pt x="180" y="642"/>
                  </a:lnTo>
                  <a:lnTo>
                    <a:pt x="180" y="640"/>
                  </a:lnTo>
                  <a:lnTo>
                    <a:pt x="179" y="639"/>
                  </a:lnTo>
                  <a:lnTo>
                    <a:pt x="178" y="638"/>
                  </a:lnTo>
                  <a:lnTo>
                    <a:pt x="172" y="634"/>
                  </a:lnTo>
                  <a:lnTo>
                    <a:pt x="170" y="632"/>
                  </a:lnTo>
                  <a:lnTo>
                    <a:pt x="169" y="631"/>
                  </a:lnTo>
                  <a:lnTo>
                    <a:pt x="167" y="629"/>
                  </a:lnTo>
                  <a:lnTo>
                    <a:pt x="165" y="627"/>
                  </a:lnTo>
                  <a:lnTo>
                    <a:pt x="161" y="623"/>
                  </a:lnTo>
                  <a:lnTo>
                    <a:pt x="156" y="618"/>
                  </a:lnTo>
                  <a:lnTo>
                    <a:pt x="155" y="618"/>
                  </a:lnTo>
                  <a:lnTo>
                    <a:pt x="151" y="614"/>
                  </a:lnTo>
                  <a:lnTo>
                    <a:pt x="150" y="612"/>
                  </a:lnTo>
                  <a:lnTo>
                    <a:pt x="150" y="611"/>
                  </a:lnTo>
                  <a:lnTo>
                    <a:pt x="149" y="611"/>
                  </a:lnTo>
                  <a:lnTo>
                    <a:pt x="144" y="608"/>
                  </a:lnTo>
                  <a:lnTo>
                    <a:pt x="141" y="605"/>
                  </a:lnTo>
                  <a:lnTo>
                    <a:pt x="141" y="604"/>
                  </a:lnTo>
                  <a:lnTo>
                    <a:pt x="139" y="603"/>
                  </a:lnTo>
                  <a:lnTo>
                    <a:pt x="138" y="602"/>
                  </a:lnTo>
                  <a:lnTo>
                    <a:pt x="138" y="601"/>
                  </a:lnTo>
                  <a:lnTo>
                    <a:pt x="136" y="599"/>
                  </a:lnTo>
                  <a:lnTo>
                    <a:pt x="134" y="598"/>
                  </a:lnTo>
                  <a:lnTo>
                    <a:pt x="133" y="596"/>
                  </a:lnTo>
                  <a:lnTo>
                    <a:pt x="130" y="594"/>
                  </a:lnTo>
                  <a:lnTo>
                    <a:pt x="127" y="591"/>
                  </a:lnTo>
                  <a:lnTo>
                    <a:pt x="126" y="590"/>
                  </a:lnTo>
                  <a:lnTo>
                    <a:pt x="112" y="577"/>
                  </a:lnTo>
                  <a:lnTo>
                    <a:pt x="111" y="576"/>
                  </a:lnTo>
                  <a:lnTo>
                    <a:pt x="109" y="575"/>
                  </a:lnTo>
                  <a:lnTo>
                    <a:pt x="109" y="574"/>
                  </a:lnTo>
                  <a:lnTo>
                    <a:pt x="105" y="570"/>
                  </a:lnTo>
                  <a:lnTo>
                    <a:pt x="104" y="570"/>
                  </a:lnTo>
                  <a:lnTo>
                    <a:pt x="101" y="567"/>
                  </a:lnTo>
                  <a:lnTo>
                    <a:pt x="98" y="564"/>
                  </a:lnTo>
                  <a:lnTo>
                    <a:pt x="95" y="561"/>
                  </a:lnTo>
                  <a:lnTo>
                    <a:pt x="93" y="560"/>
                  </a:lnTo>
                  <a:lnTo>
                    <a:pt x="91" y="558"/>
                  </a:lnTo>
                  <a:lnTo>
                    <a:pt x="90" y="555"/>
                  </a:lnTo>
                  <a:lnTo>
                    <a:pt x="87" y="553"/>
                  </a:lnTo>
                  <a:lnTo>
                    <a:pt x="86" y="553"/>
                  </a:lnTo>
                  <a:lnTo>
                    <a:pt x="86" y="552"/>
                  </a:lnTo>
                  <a:lnTo>
                    <a:pt x="80" y="546"/>
                  </a:lnTo>
                  <a:lnTo>
                    <a:pt x="79" y="546"/>
                  </a:lnTo>
                  <a:lnTo>
                    <a:pt x="79" y="545"/>
                  </a:lnTo>
                  <a:lnTo>
                    <a:pt x="75" y="542"/>
                  </a:lnTo>
                  <a:lnTo>
                    <a:pt x="73" y="540"/>
                  </a:lnTo>
                  <a:lnTo>
                    <a:pt x="72" y="539"/>
                  </a:lnTo>
                  <a:lnTo>
                    <a:pt x="71" y="539"/>
                  </a:lnTo>
                  <a:lnTo>
                    <a:pt x="71" y="538"/>
                  </a:lnTo>
                  <a:lnTo>
                    <a:pt x="70" y="538"/>
                  </a:lnTo>
                  <a:lnTo>
                    <a:pt x="70" y="537"/>
                  </a:lnTo>
                  <a:lnTo>
                    <a:pt x="67" y="534"/>
                  </a:lnTo>
                  <a:lnTo>
                    <a:pt x="65" y="533"/>
                  </a:lnTo>
                  <a:lnTo>
                    <a:pt x="65" y="532"/>
                  </a:lnTo>
                  <a:lnTo>
                    <a:pt x="64" y="532"/>
                  </a:lnTo>
                  <a:lnTo>
                    <a:pt x="62" y="530"/>
                  </a:lnTo>
                  <a:lnTo>
                    <a:pt x="61" y="529"/>
                  </a:lnTo>
                  <a:lnTo>
                    <a:pt x="59" y="527"/>
                  </a:lnTo>
                  <a:lnTo>
                    <a:pt x="58" y="526"/>
                  </a:lnTo>
                  <a:lnTo>
                    <a:pt x="57" y="525"/>
                  </a:lnTo>
                  <a:lnTo>
                    <a:pt x="56" y="525"/>
                  </a:lnTo>
                  <a:lnTo>
                    <a:pt x="52" y="521"/>
                  </a:lnTo>
                  <a:lnTo>
                    <a:pt x="52" y="520"/>
                  </a:lnTo>
                  <a:lnTo>
                    <a:pt x="51" y="520"/>
                  </a:lnTo>
                  <a:lnTo>
                    <a:pt x="51" y="519"/>
                  </a:lnTo>
                  <a:lnTo>
                    <a:pt x="50" y="519"/>
                  </a:lnTo>
                  <a:lnTo>
                    <a:pt x="50" y="518"/>
                  </a:lnTo>
                  <a:lnTo>
                    <a:pt x="49" y="518"/>
                  </a:lnTo>
                  <a:lnTo>
                    <a:pt x="47" y="516"/>
                  </a:lnTo>
                  <a:lnTo>
                    <a:pt x="45" y="514"/>
                  </a:lnTo>
                  <a:lnTo>
                    <a:pt x="44" y="513"/>
                  </a:lnTo>
                  <a:lnTo>
                    <a:pt x="44" y="512"/>
                  </a:lnTo>
                  <a:lnTo>
                    <a:pt x="43" y="512"/>
                  </a:lnTo>
                  <a:lnTo>
                    <a:pt x="42" y="511"/>
                  </a:lnTo>
                  <a:lnTo>
                    <a:pt x="40" y="509"/>
                  </a:lnTo>
                  <a:lnTo>
                    <a:pt x="35" y="504"/>
                  </a:lnTo>
                  <a:lnTo>
                    <a:pt x="34" y="503"/>
                  </a:lnTo>
                  <a:lnTo>
                    <a:pt x="31" y="502"/>
                  </a:lnTo>
                  <a:lnTo>
                    <a:pt x="30" y="501"/>
                  </a:lnTo>
                  <a:lnTo>
                    <a:pt x="27" y="497"/>
                  </a:lnTo>
                  <a:lnTo>
                    <a:pt x="26" y="496"/>
                  </a:lnTo>
                  <a:lnTo>
                    <a:pt x="26" y="495"/>
                  </a:lnTo>
                  <a:lnTo>
                    <a:pt x="26" y="492"/>
                  </a:lnTo>
                  <a:lnTo>
                    <a:pt x="26" y="487"/>
                  </a:lnTo>
                  <a:lnTo>
                    <a:pt x="26" y="486"/>
                  </a:lnTo>
                  <a:lnTo>
                    <a:pt x="26" y="484"/>
                  </a:lnTo>
                  <a:lnTo>
                    <a:pt x="26" y="482"/>
                  </a:lnTo>
                  <a:lnTo>
                    <a:pt x="27" y="479"/>
                  </a:lnTo>
                  <a:lnTo>
                    <a:pt x="27" y="478"/>
                  </a:lnTo>
                  <a:lnTo>
                    <a:pt x="27" y="473"/>
                  </a:lnTo>
                  <a:lnTo>
                    <a:pt x="27" y="468"/>
                  </a:lnTo>
                  <a:lnTo>
                    <a:pt x="27" y="467"/>
                  </a:lnTo>
                  <a:lnTo>
                    <a:pt x="27" y="466"/>
                  </a:lnTo>
                  <a:lnTo>
                    <a:pt x="27" y="465"/>
                  </a:lnTo>
                  <a:lnTo>
                    <a:pt x="27" y="462"/>
                  </a:lnTo>
                  <a:lnTo>
                    <a:pt x="27" y="461"/>
                  </a:lnTo>
                  <a:lnTo>
                    <a:pt x="27" y="460"/>
                  </a:lnTo>
                  <a:lnTo>
                    <a:pt x="27" y="459"/>
                  </a:lnTo>
                  <a:lnTo>
                    <a:pt x="27" y="458"/>
                  </a:lnTo>
                  <a:lnTo>
                    <a:pt x="26" y="458"/>
                  </a:lnTo>
                  <a:lnTo>
                    <a:pt x="22" y="458"/>
                  </a:lnTo>
                  <a:lnTo>
                    <a:pt x="22" y="455"/>
                  </a:lnTo>
                  <a:lnTo>
                    <a:pt x="23" y="454"/>
                  </a:lnTo>
                  <a:lnTo>
                    <a:pt x="23" y="453"/>
                  </a:lnTo>
                  <a:lnTo>
                    <a:pt x="23" y="449"/>
                  </a:lnTo>
                  <a:lnTo>
                    <a:pt x="23" y="448"/>
                  </a:lnTo>
                  <a:lnTo>
                    <a:pt x="23" y="446"/>
                  </a:lnTo>
                  <a:lnTo>
                    <a:pt x="23" y="442"/>
                  </a:lnTo>
                  <a:lnTo>
                    <a:pt x="23" y="440"/>
                  </a:lnTo>
                  <a:lnTo>
                    <a:pt x="23" y="436"/>
                  </a:lnTo>
                  <a:lnTo>
                    <a:pt x="23" y="433"/>
                  </a:lnTo>
                  <a:lnTo>
                    <a:pt x="23" y="432"/>
                  </a:lnTo>
                  <a:lnTo>
                    <a:pt x="23" y="428"/>
                  </a:lnTo>
                  <a:lnTo>
                    <a:pt x="19" y="428"/>
                  </a:lnTo>
                  <a:lnTo>
                    <a:pt x="18" y="428"/>
                  </a:lnTo>
                  <a:lnTo>
                    <a:pt x="16" y="428"/>
                  </a:lnTo>
                  <a:lnTo>
                    <a:pt x="13" y="428"/>
                  </a:lnTo>
                  <a:lnTo>
                    <a:pt x="13" y="429"/>
                  </a:lnTo>
                  <a:lnTo>
                    <a:pt x="12" y="429"/>
                  </a:lnTo>
                  <a:lnTo>
                    <a:pt x="11" y="428"/>
                  </a:lnTo>
                  <a:lnTo>
                    <a:pt x="10" y="428"/>
                  </a:lnTo>
                  <a:lnTo>
                    <a:pt x="8" y="428"/>
                  </a:lnTo>
                  <a:lnTo>
                    <a:pt x="8" y="427"/>
                  </a:lnTo>
                  <a:lnTo>
                    <a:pt x="8" y="426"/>
                  </a:lnTo>
                  <a:lnTo>
                    <a:pt x="9" y="425"/>
                  </a:lnTo>
                  <a:lnTo>
                    <a:pt x="9" y="424"/>
                  </a:lnTo>
                  <a:lnTo>
                    <a:pt x="9" y="422"/>
                  </a:lnTo>
                  <a:lnTo>
                    <a:pt x="9" y="421"/>
                  </a:lnTo>
                  <a:lnTo>
                    <a:pt x="9" y="419"/>
                  </a:lnTo>
                  <a:lnTo>
                    <a:pt x="9" y="418"/>
                  </a:lnTo>
                  <a:lnTo>
                    <a:pt x="9" y="417"/>
                  </a:lnTo>
                  <a:lnTo>
                    <a:pt x="10" y="411"/>
                  </a:lnTo>
                  <a:lnTo>
                    <a:pt x="10" y="405"/>
                  </a:lnTo>
                  <a:lnTo>
                    <a:pt x="10" y="404"/>
                  </a:lnTo>
                  <a:lnTo>
                    <a:pt x="10" y="403"/>
                  </a:lnTo>
                  <a:lnTo>
                    <a:pt x="7" y="402"/>
                  </a:lnTo>
                  <a:lnTo>
                    <a:pt x="8" y="400"/>
                  </a:lnTo>
                  <a:lnTo>
                    <a:pt x="8" y="399"/>
                  </a:lnTo>
                  <a:lnTo>
                    <a:pt x="8" y="398"/>
                  </a:lnTo>
                  <a:lnTo>
                    <a:pt x="7" y="398"/>
                  </a:lnTo>
                  <a:lnTo>
                    <a:pt x="6" y="398"/>
                  </a:lnTo>
                  <a:lnTo>
                    <a:pt x="5" y="398"/>
                  </a:lnTo>
                  <a:lnTo>
                    <a:pt x="5" y="396"/>
                  </a:lnTo>
                  <a:lnTo>
                    <a:pt x="5" y="395"/>
                  </a:lnTo>
                  <a:lnTo>
                    <a:pt x="5" y="394"/>
                  </a:lnTo>
                  <a:lnTo>
                    <a:pt x="5" y="393"/>
                  </a:lnTo>
                  <a:lnTo>
                    <a:pt x="5" y="392"/>
                  </a:lnTo>
                  <a:lnTo>
                    <a:pt x="5" y="391"/>
                  </a:lnTo>
                  <a:lnTo>
                    <a:pt x="5" y="390"/>
                  </a:lnTo>
                  <a:lnTo>
                    <a:pt x="5" y="388"/>
                  </a:lnTo>
                  <a:lnTo>
                    <a:pt x="3" y="388"/>
                  </a:lnTo>
                  <a:lnTo>
                    <a:pt x="2" y="388"/>
                  </a:lnTo>
                  <a:lnTo>
                    <a:pt x="1" y="388"/>
                  </a:lnTo>
                  <a:lnTo>
                    <a:pt x="0" y="388"/>
                  </a:lnTo>
                  <a:lnTo>
                    <a:pt x="0" y="386"/>
                  </a:lnTo>
                  <a:lnTo>
                    <a:pt x="0" y="384"/>
                  </a:lnTo>
                  <a:lnTo>
                    <a:pt x="0" y="383"/>
                  </a:lnTo>
                  <a:lnTo>
                    <a:pt x="0" y="382"/>
                  </a:lnTo>
                  <a:lnTo>
                    <a:pt x="0" y="381"/>
                  </a:lnTo>
                  <a:lnTo>
                    <a:pt x="0" y="380"/>
                  </a:lnTo>
                  <a:lnTo>
                    <a:pt x="0" y="379"/>
                  </a:lnTo>
                  <a:lnTo>
                    <a:pt x="0" y="378"/>
                  </a:lnTo>
                  <a:lnTo>
                    <a:pt x="0" y="377"/>
                  </a:lnTo>
                  <a:lnTo>
                    <a:pt x="2" y="377"/>
                  </a:lnTo>
                  <a:lnTo>
                    <a:pt x="3" y="378"/>
                  </a:lnTo>
                  <a:lnTo>
                    <a:pt x="5" y="378"/>
                  </a:lnTo>
                  <a:lnTo>
                    <a:pt x="6" y="378"/>
                  </a:lnTo>
                  <a:lnTo>
                    <a:pt x="6" y="377"/>
                  </a:lnTo>
                  <a:lnTo>
                    <a:pt x="6" y="376"/>
                  </a:lnTo>
                  <a:lnTo>
                    <a:pt x="6" y="375"/>
                  </a:lnTo>
                  <a:lnTo>
                    <a:pt x="6" y="374"/>
                  </a:lnTo>
                  <a:lnTo>
                    <a:pt x="6" y="373"/>
                  </a:lnTo>
                  <a:lnTo>
                    <a:pt x="6" y="370"/>
                  </a:lnTo>
                  <a:lnTo>
                    <a:pt x="6" y="368"/>
                  </a:lnTo>
                  <a:lnTo>
                    <a:pt x="6" y="366"/>
                  </a:lnTo>
                  <a:lnTo>
                    <a:pt x="6" y="364"/>
                  </a:lnTo>
                  <a:lnTo>
                    <a:pt x="6" y="363"/>
                  </a:lnTo>
                  <a:lnTo>
                    <a:pt x="7" y="360"/>
                  </a:lnTo>
                  <a:lnTo>
                    <a:pt x="7" y="358"/>
                  </a:lnTo>
                  <a:lnTo>
                    <a:pt x="7" y="357"/>
                  </a:lnTo>
                  <a:lnTo>
                    <a:pt x="7" y="356"/>
                  </a:lnTo>
                  <a:lnTo>
                    <a:pt x="7" y="354"/>
                  </a:lnTo>
                  <a:lnTo>
                    <a:pt x="7" y="353"/>
                  </a:lnTo>
                  <a:lnTo>
                    <a:pt x="8" y="353"/>
                  </a:lnTo>
                  <a:lnTo>
                    <a:pt x="11" y="353"/>
                  </a:lnTo>
                  <a:lnTo>
                    <a:pt x="12" y="350"/>
                  </a:lnTo>
                  <a:lnTo>
                    <a:pt x="12" y="348"/>
                  </a:lnTo>
                  <a:lnTo>
                    <a:pt x="12" y="346"/>
                  </a:lnTo>
                  <a:lnTo>
                    <a:pt x="12" y="343"/>
                  </a:lnTo>
                  <a:lnTo>
                    <a:pt x="14" y="344"/>
                  </a:lnTo>
                  <a:lnTo>
                    <a:pt x="15" y="344"/>
                  </a:lnTo>
                  <a:lnTo>
                    <a:pt x="16" y="344"/>
                  </a:lnTo>
                  <a:lnTo>
                    <a:pt x="17" y="344"/>
                  </a:lnTo>
                  <a:lnTo>
                    <a:pt x="18" y="344"/>
                  </a:lnTo>
                  <a:lnTo>
                    <a:pt x="21" y="344"/>
                  </a:lnTo>
                  <a:lnTo>
                    <a:pt x="23" y="344"/>
                  </a:lnTo>
                  <a:lnTo>
                    <a:pt x="25" y="344"/>
                  </a:lnTo>
                  <a:lnTo>
                    <a:pt x="26" y="344"/>
                  </a:lnTo>
                  <a:lnTo>
                    <a:pt x="26" y="343"/>
                  </a:lnTo>
                  <a:lnTo>
                    <a:pt x="27" y="343"/>
                  </a:lnTo>
                  <a:lnTo>
                    <a:pt x="27" y="342"/>
                  </a:lnTo>
                  <a:lnTo>
                    <a:pt x="27" y="341"/>
                  </a:lnTo>
                  <a:lnTo>
                    <a:pt x="28" y="342"/>
                  </a:lnTo>
                  <a:lnTo>
                    <a:pt x="30" y="342"/>
                  </a:lnTo>
                  <a:lnTo>
                    <a:pt x="31" y="342"/>
                  </a:lnTo>
                  <a:lnTo>
                    <a:pt x="35" y="342"/>
                  </a:lnTo>
                  <a:lnTo>
                    <a:pt x="36" y="342"/>
                  </a:lnTo>
                  <a:lnTo>
                    <a:pt x="36" y="339"/>
                  </a:lnTo>
                  <a:lnTo>
                    <a:pt x="36" y="335"/>
                  </a:lnTo>
                  <a:lnTo>
                    <a:pt x="36" y="334"/>
                  </a:lnTo>
                  <a:lnTo>
                    <a:pt x="37" y="332"/>
                  </a:lnTo>
                  <a:lnTo>
                    <a:pt x="37" y="330"/>
                  </a:lnTo>
                  <a:lnTo>
                    <a:pt x="37" y="329"/>
                  </a:lnTo>
                  <a:lnTo>
                    <a:pt x="37" y="328"/>
                  </a:lnTo>
                  <a:lnTo>
                    <a:pt x="37" y="327"/>
                  </a:lnTo>
                  <a:lnTo>
                    <a:pt x="37" y="326"/>
                  </a:lnTo>
                  <a:lnTo>
                    <a:pt x="37" y="324"/>
                  </a:lnTo>
                  <a:lnTo>
                    <a:pt x="37" y="323"/>
                  </a:lnTo>
                  <a:lnTo>
                    <a:pt x="37" y="322"/>
                  </a:lnTo>
                  <a:lnTo>
                    <a:pt x="37" y="319"/>
                  </a:lnTo>
                  <a:lnTo>
                    <a:pt x="37" y="317"/>
                  </a:lnTo>
                  <a:lnTo>
                    <a:pt x="37" y="316"/>
                  </a:lnTo>
                  <a:lnTo>
                    <a:pt x="37" y="315"/>
                  </a:lnTo>
                  <a:lnTo>
                    <a:pt x="37" y="312"/>
                  </a:lnTo>
                  <a:lnTo>
                    <a:pt x="37" y="310"/>
                  </a:lnTo>
                  <a:lnTo>
                    <a:pt x="35" y="310"/>
                  </a:lnTo>
                  <a:lnTo>
                    <a:pt x="34" y="310"/>
                  </a:lnTo>
                  <a:lnTo>
                    <a:pt x="33" y="310"/>
                  </a:lnTo>
                  <a:lnTo>
                    <a:pt x="31" y="310"/>
                  </a:lnTo>
                  <a:lnTo>
                    <a:pt x="30" y="310"/>
                  </a:lnTo>
                  <a:lnTo>
                    <a:pt x="26" y="310"/>
                  </a:lnTo>
                  <a:lnTo>
                    <a:pt x="22" y="310"/>
                  </a:lnTo>
                  <a:lnTo>
                    <a:pt x="20" y="309"/>
                  </a:lnTo>
                  <a:lnTo>
                    <a:pt x="19" y="309"/>
                  </a:lnTo>
                  <a:lnTo>
                    <a:pt x="18" y="309"/>
                  </a:lnTo>
                  <a:lnTo>
                    <a:pt x="17" y="309"/>
                  </a:lnTo>
                  <a:lnTo>
                    <a:pt x="15" y="309"/>
                  </a:lnTo>
                  <a:lnTo>
                    <a:pt x="14" y="309"/>
                  </a:lnTo>
                  <a:lnTo>
                    <a:pt x="14" y="308"/>
                  </a:lnTo>
                  <a:lnTo>
                    <a:pt x="15" y="308"/>
                  </a:lnTo>
                  <a:lnTo>
                    <a:pt x="15" y="307"/>
                  </a:lnTo>
                  <a:lnTo>
                    <a:pt x="16" y="307"/>
                  </a:lnTo>
                  <a:lnTo>
                    <a:pt x="16" y="306"/>
                  </a:lnTo>
                  <a:lnTo>
                    <a:pt x="17" y="305"/>
                  </a:lnTo>
                  <a:lnTo>
                    <a:pt x="18" y="305"/>
                  </a:lnTo>
                  <a:lnTo>
                    <a:pt x="19" y="305"/>
                  </a:lnTo>
                  <a:lnTo>
                    <a:pt x="20" y="305"/>
                  </a:lnTo>
                  <a:lnTo>
                    <a:pt x="21" y="305"/>
                  </a:lnTo>
                  <a:lnTo>
                    <a:pt x="21" y="304"/>
                  </a:lnTo>
                  <a:lnTo>
                    <a:pt x="22" y="304"/>
                  </a:lnTo>
                  <a:lnTo>
                    <a:pt x="22" y="302"/>
                  </a:lnTo>
                  <a:lnTo>
                    <a:pt x="23" y="302"/>
                  </a:lnTo>
                  <a:lnTo>
                    <a:pt x="23" y="301"/>
                  </a:lnTo>
                  <a:lnTo>
                    <a:pt x="24" y="301"/>
                  </a:lnTo>
                  <a:lnTo>
                    <a:pt x="25" y="301"/>
                  </a:lnTo>
                  <a:lnTo>
                    <a:pt x="26" y="301"/>
                  </a:lnTo>
                  <a:lnTo>
                    <a:pt x="26" y="300"/>
                  </a:lnTo>
                  <a:lnTo>
                    <a:pt x="27" y="300"/>
                  </a:lnTo>
                  <a:lnTo>
                    <a:pt x="28" y="300"/>
                  </a:lnTo>
                  <a:lnTo>
                    <a:pt x="28" y="299"/>
                  </a:lnTo>
                  <a:lnTo>
                    <a:pt x="29" y="299"/>
                  </a:lnTo>
                  <a:lnTo>
                    <a:pt x="30" y="299"/>
                  </a:lnTo>
                  <a:lnTo>
                    <a:pt x="30" y="298"/>
                  </a:lnTo>
                  <a:lnTo>
                    <a:pt x="31" y="298"/>
                  </a:lnTo>
                  <a:lnTo>
                    <a:pt x="31" y="297"/>
                  </a:lnTo>
                  <a:lnTo>
                    <a:pt x="33" y="297"/>
                  </a:lnTo>
                  <a:lnTo>
                    <a:pt x="33" y="296"/>
                  </a:lnTo>
                  <a:lnTo>
                    <a:pt x="34" y="296"/>
                  </a:lnTo>
                  <a:lnTo>
                    <a:pt x="34" y="295"/>
                  </a:lnTo>
                  <a:lnTo>
                    <a:pt x="35" y="295"/>
                  </a:lnTo>
                  <a:lnTo>
                    <a:pt x="35" y="294"/>
                  </a:lnTo>
                  <a:lnTo>
                    <a:pt x="36" y="294"/>
                  </a:lnTo>
                  <a:lnTo>
                    <a:pt x="36" y="293"/>
                  </a:lnTo>
                  <a:lnTo>
                    <a:pt x="37" y="293"/>
                  </a:lnTo>
                  <a:lnTo>
                    <a:pt x="37" y="292"/>
                  </a:lnTo>
                  <a:lnTo>
                    <a:pt x="38" y="292"/>
                  </a:lnTo>
                  <a:lnTo>
                    <a:pt x="38" y="291"/>
                  </a:lnTo>
                  <a:lnTo>
                    <a:pt x="39" y="291"/>
                  </a:lnTo>
                  <a:lnTo>
                    <a:pt x="40" y="291"/>
                  </a:lnTo>
                  <a:lnTo>
                    <a:pt x="40" y="290"/>
                  </a:lnTo>
                  <a:lnTo>
                    <a:pt x="39" y="290"/>
                  </a:lnTo>
                  <a:lnTo>
                    <a:pt x="39" y="289"/>
                  </a:lnTo>
                  <a:lnTo>
                    <a:pt x="38" y="289"/>
                  </a:lnTo>
                  <a:lnTo>
                    <a:pt x="38" y="288"/>
                  </a:lnTo>
                  <a:lnTo>
                    <a:pt x="39" y="288"/>
                  </a:lnTo>
                  <a:lnTo>
                    <a:pt x="39" y="287"/>
                  </a:lnTo>
                  <a:lnTo>
                    <a:pt x="39" y="286"/>
                  </a:lnTo>
                  <a:lnTo>
                    <a:pt x="39" y="285"/>
                  </a:lnTo>
                  <a:lnTo>
                    <a:pt x="39" y="284"/>
                  </a:lnTo>
                  <a:lnTo>
                    <a:pt x="38" y="284"/>
                  </a:lnTo>
                  <a:lnTo>
                    <a:pt x="38" y="283"/>
                  </a:lnTo>
                  <a:lnTo>
                    <a:pt x="38" y="282"/>
                  </a:lnTo>
                  <a:lnTo>
                    <a:pt x="39" y="282"/>
                  </a:lnTo>
                  <a:lnTo>
                    <a:pt x="39" y="281"/>
                  </a:lnTo>
                  <a:lnTo>
                    <a:pt x="39" y="280"/>
                  </a:lnTo>
                  <a:lnTo>
                    <a:pt x="38" y="280"/>
                  </a:lnTo>
                  <a:lnTo>
                    <a:pt x="38" y="279"/>
                  </a:lnTo>
                  <a:lnTo>
                    <a:pt x="38" y="278"/>
                  </a:lnTo>
                  <a:lnTo>
                    <a:pt x="37" y="278"/>
                  </a:lnTo>
                  <a:lnTo>
                    <a:pt x="37" y="277"/>
                  </a:lnTo>
                  <a:lnTo>
                    <a:pt x="37" y="276"/>
                  </a:lnTo>
                  <a:lnTo>
                    <a:pt x="37" y="275"/>
                  </a:lnTo>
                  <a:lnTo>
                    <a:pt x="37" y="273"/>
                  </a:lnTo>
                  <a:lnTo>
                    <a:pt x="37" y="272"/>
                  </a:lnTo>
                  <a:lnTo>
                    <a:pt x="38" y="272"/>
                  </a:lnTo>
                  <a:lnTo>
                    <a:pt x="38" y="271"/>
                  </a:lnTo>
                  <a:lnTo>
                    <a:pt x="39" y="271"/>
                  </a:lnTo>
                  <a:lnTo>
                    <a:pt x="39" y="270"/>
                  </a:lnTo>
                  <a:lnTo>
                    <a:pt x="40" y="270"/>
                  </a:lnTo>
                  <a:lnTo>
                    <a:pt x="40" y="269"/>
                  </a:lnTo>
                  <a:lnTo>
                    <a:pt x="41" y="269"/>
                  </a:lnTo>
                  <a:lnTo>
                    <a:pt x="40" y="269"/>
                  </a:lnTo>
                  <a:lnTo>
                    <a:pt x="39" y="269"/>
                  </a:lnTo>
                  <a:lnTo>
                    <a:pt x="39" y="268"/>
                  </a:lnTo>
                  <a:lnTo>
                    <a:pt x="38" y="268"/>
                  </a:lnTo>
                  <a:lnTo>
                    <a:pt x="38" y="267"/>
                  </a:lnTo>
                  <a:lnTo>
                    <a:pt x="38" y="266"/>
                  </a:lnTo>
                  <a:lnTo>
                    <a:pt x="37" y="266"/>
                  </a:lnTo>
                  <a:lnTo>
                    <a:pt x="37" y="265"/>
                  </a:lnTo>
                  <a:lnTo>
                    <a:pt x="36" y="265"/>
                  </a:lnTo>
                  <a:lnTo>
                    <a:pt x="36" y="264"/>
                  </a:lnTo>
                  <a:lnTo>
                    <a:pt x="35" y="264"/>
                  </a:lnTo>
                  <a:lnTo>
                    <a:pt x="35" y="263"/>
                  </a:lnTo>
                  <a:lnTo>
                    <a:pt x="35" y="264"/>
                  </a:lnTo>
                  <a:lnTo>
                    <a:pt x="34" y="264"/>
                  </a:lnTo>
                  <a:lnTo>
                    <a:pt x="34" y="263"/>
                  </a:lnTo>
                  <a:lnTo>
                    <a:pt x="34" y="262"/>
                  </a:lnTo>
                  <a:lnTo>
                    <a:pt x="33" y="262"/>
                  </a:lnTo>
                  <a:lnTo>
                    <a:pt x="33" y="261"/>
                  </a:lnTo>
                  <a:lnTo>
                    <a:pt x="33" y="260"/>
                  </a:lnTo>
                  <a:lnTo>
                    <a:pt x="34" y="260"/>
                  </a:lnTo>
                  <a:lnTo>
                    <a:pt x="33" y="259"/>
                  </a:lnTo>
                  <a:lnTo>
                    <a:pt x="33" y="258"/>
                  </a:lnTo>
                  <a:lnTo>
                    <a:pt x="31" y="258"/>
                  </a:lnTo>
                  <a:lnTo>
                    <a:pt x="31" y="257"/>
                  </a:lnTo>
                  <a:lnTo>
                    <a:pt x="30" y="257"/>
                  </a:lnTo>
                  <a:lnTo>
                    <a:pt x="29" y="257"/>
                  </a:lnTo>
                  <a:lnTo>
                    <a:pt x="29" y="256"/>
                  </a:lnTo>
                  <a:lnTo>
                    <a:pt x="28" y="256"/>
                  </a:lnTo>
                  <a:lnTo>
                    <a:pt x="28" y="255"/>
                  </a:lnTo>
                  <a:lnTo>
                    <a:pt x="27" y="255"/>
                  </a:lnTo>
                  <a:lnTo>
                    <a:pt x="26" y="255"/>
                  </a:lnTo>
                  <a:lnTo>
                    <a:pt x="26" y="254"/>
                  </a:lnTo>
                  <a:lnTo>
                    <a:pt x="27" y="254"/>
                  </a:lnTo>
                  <a:lnTo>
                    <a:pt x="28" y="253"/>
                  </a:lnTo>
                  <a:lnTo>
                    <a:pt x="29" y="253"/>
                  </a:lnTo>
                  <a:lnTo>
                    <a:pt x="29" y="252"/>
                  </a:lnTo>
                  <a:lnTo>
                    <a:pt x="30" y="252"/>
                  </a:lnTo>
                  <a:lnTo>
                    <a:pt x="30" y="251"/>
                  </a:lnTo>
                  <a:lnTo>
                    <a:pt x="30" y="250"/>
                  </a:lnTo>
                  <a:lnTo>
                    <a:pt x="31" y="250"/>
                  </a:lnTo>
                  <a:lnTo>
                    <a:pt x="31" y="249"/>
                  </a:lnTo>
                  <a:lnTo>
                    <a:pt x="31" y="248"/>
                  </a:lnTo>
                  <a:lnTo>
                    <a:pt x="33" y="248"/>
                  </a:lnTo>
                  <a:lnTo>
                    <a:pt x="33" y="247"/>
                  </a:lnTo>
                  <a:lnTo>
                    <a:pt x="34" y="247"/>
                  </a:lnTo>
                  <a:lnTo>
                    <a:pt x="34" y="245"/>
                  </a:lnTo>
                  <a:lnTo>
                    <a:pt x="35" y="245"/>
                  </a:lnTo>
                  <a:lnTo>
                    <a:pt x="35" y="244"/>
                  </a:lnTo>
                  <a:lnTo>
                    <a:pt x="36" y="245"/>
                  </a:lnTo>
                  <a:lnTo>
                    <a:pt x="40" y="247"/>
                  </a:lnTo>
                  <a:lnTo>
                    <a:pt x="41" y="247"/>
                  </a:lnTo>
                  <a:lnTo>
                    <a:pt x="42" y="247"/>
                  </a:lnTo>
                  <a:lnTo>
                    <a:pt x="44" y="247"/>
                  </a:lnTo>
                  <a:lnTo>
                    <a:pt x="45" y="248"/>
                  </a:lnTo>
                  <a:lnTo>
                    <a:pt x="46" y="248"/>
                  </a:lnTo>
                  <a:lnTo>
                    <a:pt x="47" y="248"/>
                  </a:lnTo>
                  <a:lnTo>
                    <a:pt x="48" y="248"/>
                  </a:lnTo>
                  <a:lnTo>
                    <a:pt x="49" y="249"/>
                  </a:lnTo>
                  <a:lnTo>
                    <a:pt x="53" y="249"/>
                  </a:lnTo>
                  <a:lnTo>
                    <a:pt x="54" y="250"/>
                  </a:lnTo>
                  <a:lnTo>
                    <a:pt x="55" y="250"/>
                  </a:lnTo>
                  <a:lnTo>
                    <a:pt x="56" y="250"/>
                  </a:lnTo>
                  <a:lnTo>
                    <a:pt x="57" y="250"/>
                  </a:lnTo>
                  <a:lnTo>
                    <a:pt x="58" y="249"/>
                  </a:lnTo>
                  <a:lnTo>
                    <a:pt x="59" y="249"/>
                  </a:lnTo>
                  <a:lnTo>
                    <a:pt x="59" y="248"/>
                  </a:lnTo>
                  <a:lnTo>
                    <a:pt x="59" y="247"/>
                  </a:lnTo>
                  <a:lnTo>
                    <a:pt x="59" y="245"/>
                  </a:lnTo>
                  <a:lnTo>
                    <a:pt x="61" y="245"/>
                  </a:lnTo>
                  <a:lnTo>
                    <a:pt x="61" y="244"/>
                  </a:lnTo>
                  <a:lnTo>
                    <a:pt x="59" y="243"/>
                  </a:lnTo>
                  <a:lnTo>
                    <a:pt x="58" y="243"/>
                  </a:lnTo>
                  <a:lnTo>
                    <a:pt x="58" y="242"/>
                  </a:lnTo>
                  <a:lnTo>
                    <a:pt x="57" y="242"/>
                  </a:lnTo>
                  <a:lnTo>
                    <a:pt x="56" y="242"/>
                  </a:lnTo>
                  <a:lnTo>
                    <a:pt x="56" y="241"/>
                  </a:lnTo>
                  <a:lnTo>
                    <a:pt x="55" y="241"/>
                  </a:lnTo>
                  <a:lnTo>
                    <a:pt x="55" y="240"/>
                  </a:lnTo>
                  <a:lnTo>
                    <a:pt x="54" y="240"/>
                  </a:lnTo>
                  <a:lnTo>
                    <a:pt x="54" y="239"/>
                  </a:lnTo>
                  <a:lnTo>
                    <a:pt x="55" y="239"/>
                  </a:lnTo>
                  <a:lnTo>
                    <a:pt x="55" y="240"/>
                  </a:lnTo>
                  <a:lnTo>
                    <a:pt x="56" y="240"/>
                  </a:lnTo>
                  <a:lnTo>
                    <a:pt x="56" y="241"/>
                  </a:lnTo>
                  <a:lnTo>
                    <a:pt x="57" y="241"/>
                  </a:lnTo>
                  <a:lnTo>
                    <a:pt x="58" y="241"/>
                  </a:lnTo>
                  <a:lnTo>
                    <a:pt x="59" y="241"/>
                  </a:lnTo>
                  <a:lnTo>
                    <a:pt x="59" y="242"/>
                  </a:lnTo>
                  <a:lnTo>
                    <a:pt x="61" y="242"/>
                  </a:lnTo>
                  <a:lnTo>
                    <a:pt x="61" y="241"/>
                  </a:lnTo>
                  <a:lnTo>
                    <a:pt x="62" y="241"/>
                  </a:lnTo>
                  <a:lnTo>
                    <a:pt x="62" y="242"/>
                  </a:lnTo>
                  <a:lnTo>
                    <a:pt x="63" y="242"/>
                  </a:lnTo>
                  <a:lnTo>
                    <a:pt x="63" y="241"/>
                  </a:lnTo>
                  <a:lnTo>
                    <a:pt x="63" y="242"/>
                  </a:lnTo>
                  <a:lnTo>
                    <a:pt x="64" y="241"/>
                  </a:lnTo>
                  <a:lnTo>
                    <a:pt x="65" y="241"/>
                  </a:lnTo>
                  <a:lnTo>
                    <a:pt x="65" y="240"/>
                  </a:lnTo>
                  <a:lnTo>
                    <a:pt x="66" y="240"/>
                  </a:lnTo>
                  <a:lnTo>
                    <a:pt x="67" y="240"/>
                  </a:lnTo>
                  <a:lnTo>
                    <a:pt x="68" y="240"/>
                  </a:lnTo>
                  <a:lnTo>
                    <a:pt x="68" y="239"/>
                  </a:lnTo>
                  <a:lnTo>
                    <a:pt x="69" y="239"/>
                  </a:lnTo>
                  <a:lnTo>
                    <a:pt x="69" y="238"/>
                  </a:lnTo>
                  <a:lnTo>
                    <a:pt x="70" y="238"/>
                  </a:lnTo>
                  <a:lnTo>
                    <a:pt x="70" y="239"/>
                  </a:lnTo>
                  <a:lnTo>
                    <a:pt x="70" y="238"/>
                  </a:lnTo>
                  <a:lnTo>
                    <a:pt x="71" y="238"/>
                  </a:lnTo>
                  <a:lnTo>
                    <a:pt x="71" y="237"/>
                  </a:lnTo>
                  <a:lnTo>
                    <a:pt x="72" y="237"/>
                  </a:lnTo>
                  <a:lnTo>
                    <a:pt x="72" y="236"/>
                  </a:lnTo>
                  <a:lnTo>
                    <a:pt x="72" y="237"/>
                  </a:lnTo>
                  <a:lnTo>
                    <a:pt x="73" y="237"/>
                  </a:lnTo>
                  <a:lnTo>
                    <a:pt x="73" y="236"/>
                  </a:lnTo>
                  <a:lnTo>
                    <a:pt x="73" y="235"/>
                  </a:lnTo>
                  <a:lnTo>
                    <a:pt x="73" y="234"/>
                  </a:lnTo>
                  <a:lnTo>
                    <a:pt x="74" y="234"/>
                  </a:lnTo>
                  <a:lnTo>
                    <a:pt x="75" y="233"/>
                  </a:lnTo>
                  <a:lnTo>
                    <a:pt x="75" y="232"/>
                  </a:lnTo>
                  <a:lnTo>
                    <a:pt x="76" y="232"/>
                  </a:lnTo>
                  <a:lnTo>
                    <a:pt x="76" y="231"/>
                  </a:lnTo>
                  <a:lnTo>
                    <a:pt x="77" y="231"/>
                  </a:lnTo>
                  <a:lnTo>
                    <a:pt x="77" y="230"/>
                  </a:lnTo>
                  <a:lnTo>
                    <a:pt x="77" y="229"/>
                  </a:lnTo>
                  <a:lnTo>
                    <a:pt x="78" y="229"/>
                  </a:lnTo>
                  <a:lnTo>
                    <a:pt x="78" y="228"/>
                  </a:lnTo>
                  <a:lnTo>
                    <a:pt x="79" y="228"/>
                  </a:lnTo>
                  <a:lnTo>
                    <a:pt x="79" y="227"/>
                  </a:lnTo>
                  <a:lnTo>
                    <a:pt x="80" y="227"/>
                  </a:lnTo>
                  <a:lnTo>
                    <a:pt x="80" y="226"/>
                  </a:lnTo>
                  <a:lnTo>
                    <a:pt x="81" y="226"/>
                  </a:lnTo>
                  <a:lnTo>
                    <a:pt x="81" y="225"/>
                  </a:lnTo>
                  <a:lnTo>
                    <a:pt x="82" y="225"/>
                  </a:lnTo>
                  <a:lnTo>
                    <a:pt x="82" y="224"/>
                  </a:lnTo>
                  <a:lnTo>
                    <a:pt x="83" y="224"/>
                  </a:lnTo>
                  <a:lnTo>
                    <a:pt x="83" y="223"/>
                  </a:lnTo>
                  <a:lnTo>
                    <a:pt x="84" y="223"/>
                  </a:lnTo>
                  <a:lnTo>
                    <a:pt x="84" y="222"/>
                  </a:lnTo>
                  <a:lnTo>
                    <a:pt x="85" y="222"/>
                  </a:lnTo>
                  <a:lnTo>
                    <a:pt x="85" y="221"/>
                  </a:lnTo>
                  <a:lnTo>
                    <a:pt x="85" y="220"/>
                  </a:lnTo>
                  <a:lnTo>
                    <a:pt x="85" y="219"/>
                  </a:lnTo>
                  <a:lnTo>
                    <a:pt x="85" y="217"/>
                  </a:lnTo>
                  <a:lnTo>
                    <a:pt x="86" y="217"/>
                  </a:lnTo>
                  <a:lnTo>
                    <a:pt x="85" y="217"/>
                  </a:lnTo>
                  <a:lnTo>
                    <a:pt x="84" y="217"/>
                  </a:lnTo>
                  <a:lnTo>
                    <a:pt x="84" y="216"/>
                  </a:lnTo>
                  <a:lnTo>
                    <a:pt x="83" y="216"/>
                  </a:lnTo>
                  <a:lnTo>
                    <a:pt x="83" y="217"/>
                  </a:lnTo>
                  <a:lnTo>
                    <a:pt x="82" y="217"/>
                  </a:lnTo>
                  <a:lnTo>
                    <a:pt x="82" y="216"/>
                  </a:lnTo>
                  <a:lnTo>
                    <a:pt x="82" y="215"/>
                  </a:lnTo>
                  <a:lnTo>
                    <a:pt x="81" y="215"/>
                  </a:lnTo>
                  <a:lnTo>
                    <a:pt x="82" y="215"/>
                  </a:lnTo>
                  <a:lnTo>
                    <a:pt x="81" y="215"/>
                  </a:lnTo>
                  <a:lnTo>
                    <a:pt x="82" y="215"/>
                  </a:lnTo>
                  <a:lnTo>
                    <a:pt x="81" y="215"/>
                  </a:lnTo>
                  <a:lnTo>
                    <a:pt x="81" y="214"/>
                  </a:lnTo>
                  <a:lnTo>
                    <a:pt x="80" y="214"/>
                  </a:lnTo>
                  <a:lnTo>
                    <a:pt x="79" y="214"/>
                  </a:lnTo>
                  <a:lnTo>
                    <a:pt x="78" y="214"/>
                  </a:lnTo>
                  <a:lnTo>
                    <a:pt x="77" y="214"/>
                  </a:lnTo>
                  <a:lnTo>
                    <a:pt x="76" y="214"/>
                  </a:lnTo>
                  <a:lnTo>
                    <a:pt x="76" y="215"/>
                  </a:lnTo>
                  <a:lnTo>
                    <a:pt x="75" y="215"/>
                  </a:lnTo>
                  <a:lnTo>
                    <a:pt x="74" y="215"/>
                  </a:lnTo>
                  <a:lnTo>
                    <a:pt x="74" y="214"/>
                  </a:lnTo>
                  <a:lnTo>
                    <a:pt x="73" y="214"/>
                  </a:lnTo>
                  <a:lnTo>
                    <a:pt x="73" y="213"/>
                  </a:lnTo>
                  <a:lnTo>
                    <a:pt x="72" y="213"/>
                  </a:lnTo>
                  <a:lnTo>
                    <a:pt x="72" y="212"/>
                  </a:lnTo>
                  <a:lnTo>
                    <a:pt x="72" y="211"/>
                  </a:lnTo>
                  <a:lnTo>
                    <a:pt x="71" y="211"/>
                  </a:lnTo>
                  <a:lnTo>
                    <a:pt x="71" y="212"/>
                  </a:lnTo>
                  <a:lnTo>
                    <a:pt x="70" y="212"/>
                  </a:lnTo>
                  <a:lnTo>
                    <a:pt x="69" y="212"/>
                  </a:lnTo>
                  <a:lnTo>
                    <a:pt x="68" y="212"/>
                  </a:lnTo>
                  <a:lnTo>
                    <a:pt x="67" y="212"/>
                  </a:lnTo>
                  <a:lnTo>
                    <a:pt x="66" y="211"/>
                  </a:lnTo>
                  <a:lnTo>
                    <a:pt x="65" y="211"/>
                  </a:lnTo>
                  <a:lnTo>
                    <a:pt x="64" y="211"/>
                  </a:lnTo>
                  <a:lnTo>
                    <a:pt x="63" y="211"/>
                  </a:lnTo>
                  <a:lnTo>
                    <a:pt x="62" y="211"/>
                  </a:lnTo>
                  <a:lnTo>
                    <a:pt x="61" y="211"/>
                  </a:lnTo>
                  <a:lnTo>
                    <a:pt x="61" y="209"/>
                  </a:lnTo>
                  <a:lnTo>
                    <a:pt x="61" y="208"/>
                  </a:lnTo>
                  <a:lnTo>
                    <a:pt x="61" y="207"/>
                  </a:lnTo>
                  <a:lnTo>
                    <a:pt x="61" y="206"/>
                  </a:lnTo>
                  <a:lnTo>
                    <a:pt x="59" y="206"/>
                  </a:lnTo>
                  <a:lnTo>
                    <a:pt x="58" y="206"/>
                  </a:lnTo>
                  <a:lnTo>
                    <a:pt x="57" y="206"/>
                  </a:lnTo>
                  <a:lnTo>
                    <a:pt x="56" y="206"/>
                  </a:lnTo>
                  <a:lnTo>
                    <a:pt x="56" y="205"/>
                  </a:lnTo>
                  <a:lnTo>
                    <a:pt x="55" y="205"/>
                  </a:lnTo>
                  <a:lnTo>
                    <a:pt x="55" y="204"/>
                  </a:lnTo>
                  <a:lnTo>
                    <a:pt x="54" y="204"/>
                  </a:lnTo>
                  <a:lnTo>
                    <a:pt x="53" y="204"/>
                  </a:lnTo>
                  <a:lnTo>
                    <a:pt x="53" y="205"/>
                  </a:lnTo>
                  <a:lnTo>
                    <a:pt x="52" y="205"/>
                  </a:lnTo>
                  <a:lnTo>
                    <a:pt x="51" y="205"/>
                  </a:lnTo>
                  <a:lnTo>
                    <a:pt x="51" y="204"/>
                  </a:lnTo>
                  <a:lnTo>
                    <a:pt x="51" y="203"/>
                  </a:lnTo>
                  <a:lnTo>
                    <a:pt x="49" y="203"/>
                  </a:lnTo>
                  <a:lnTo>
                    <a:pt x="49" y="204"/>
                  </a:lnTo>
                  <a:lnTo>
                    <a:pt x="47" y="205"/>
                  </a:lnTo>
                  <a:lnTo>
                    <a:pt x="46" y="205"/>
                  </a:lnTo>
                  <a:lnTo>
                    <a:pt x="45" y="205"/>
                  </a:lnTo>
                  <a:lnTo>
                    <a:pt x="44" y="205"/>
                  </a:lnTo>
                  <a:lnTo>
                    <a:pt x="44" y="206"/>
                  </a:lnTo>
                  <a:lnTo>
                    <a:pt x="43" y="206"/>
                  </a:lnTo>
                  <a:lnTo>
                    <a:pt x="41" y="207"/>
                  </a:lnTo>
                  <a:lnTo>
                    <a:pt x="39" y="208"/>
                  </a:lnTo>
                  <a:lnTo>
                    <a:pt x="38" y="208"/>
                  </a:lnTo>
                  <a:lnTo>
                    <a:pt x="37" y="209"/>
                  </a:lnTo>
                  <a:lnTo>
                    <a:pt x="36" y="209"/>
                  </a:lnTo>
                  <a:lnTo>
                    <a:pt x="35" y="210"/>
                  </a:lnTo>
                  <a:lnTo>
                    <a:pt x="31" y="211"/>
                  </a:lnTo>
                  <a:lnTo>
                    <a:pt x="28" y="213"/>
                  </a:lnTo>
                  <a:lnTo>
                    <a:pt x="25" y="214"/>
                  </a:lnTo>
                  <a:lnTo>
                    <a:pt x="25" y="213"/>
                  </a:lnTo>
                  <a:lnTo>
                    <a:pt x="25" y="212"/>
                  </a:lnTo>
                  <a:lnTo>
                    <a:pt x="25" y="211"/>
                  </a:lnTo>
                  <a:lnTo>
                    <a:pt x="25" y="210"/>
                  </a:lnTo>
                  <a:lnTo>
                    <a:pt x="24" y="210"/>
                  </a:lnTo>
                  <a:lnTo>
                    <a:pt x="23" y="210"/>
                  </a:lnTo>
                  <a:lnTo>
                    <a:pt x="22" y="210"/>
                  </a:lnTo>
                  <a:lnTo>
                    <a:pt x="21" y="210"/>
                  </a:lnTo>
                  <a:lnTo>
                    <a:pt x="20" y="210"/>
                  </a:lnTo>
                  <a:lnTo>
                    <a:pt x="19" y="210"/>
                  </a:lnTo>
                  <a:lnTo>
                    <a:pt x="18" y="210"/>
                  </a:lnTo>
                  <a:lnTo>
                    <a:pt x="17" y="210"/>
                  </a:lnTo>
                  <a:lnTo>
                    <a:pt x="16" y="210"/>
                  </a:lnTo>
                  <a:lnTo>
                    <a:pt x="15" y="210"/>
                  </a:lnTo>
                  <a:lnTo>
                    <a:pt x="14" y="210"/>
                  </a:lnTo>
                  <a:lnTo>
                    <a:pt x="13" y="210"/>
                  </a:lnTo>
                  <a:lnTo>
                    <a:pt x="12" y="210"/>
                  </a:lnTo>
                  <a:lnTo>
                    <a:pt x="11" y="210"/>
                  </a:lnTo>
                  <a:lnTo>
                    <a:pt x="10" y="210"/>
                  </a:lnTo>
                  <a:lnTo>
                    <a:pt x="9" y="210"/>
                  </a:lnTo>
                  <a:lnTo>
                    <a:pt x="8" y="210"/>
                  </a:lnTo>
                  <a:lnTo>
                    <a:pt x="8" y="209"/>
                  </a:lnTo>
                  <a:lnTo>
                    <a:pt x="8" y="208"/>
                  </a:lnTo>
                  <a:lnTo>
                    <a:pt x="8" y="207"/>
                  </a:lnTo>
                  <a:lnTo>
                    <a:pt x="8" y="206"/>
                  </a:lnTo>
                  <a:lnTo>
                    <a:pt x="8" y="204"/>
                  </a:lnTo>
                  <a:lnTo>
                    <a:pt x="7" y="204"/>
                  </a:lnTo>
                  <a:lnTo>
                    <a:pt x="6" y="204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52" name="Freeform 32">
              <a:extLst>
                <a:ext uri="{FF2B5EF4-FFF2-40B4-BE49-F238E27FC236}">
                  <a16:creationId xmlns:a16="http://schemas.microsoft.com/office/drawing/2014/main" id="{64088AD6-7DA6-6118-28E0-52D7834F8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9238" y="2463394"/>
              <a:ext cx="134651" cy="203578"/>
            </a:xfrm>
            <a:custGeom>
              <a:avLst/>
              <a:gdLst>
                <a:gd name="T0" fmla="*/ 1 w 84"/>
                <a:gd name="T1" fmla="*/ 82 h 127"/>
                <a:gd name="T2" fmla="*/ 1 w 84"/>
                <a:gd name="T3" fmla="*/ 71 h 127"/>
                <a:gd name="T4" fmla="*/ 2 w 84"/>
                <a:gd name="T5" fmla="*/ 62 h 127"/>
                <a:gd name="T6" fmla="*/ 2 w 84"/>
                <a:gd name="T7" fmla="*/ 50 h 127"/>
                <a:gd name="T8" fmla="*/ 3 w 84"/>
                <a:gd name="T9" fmla="*/ 42 h 127"/>
                <a:gd name="T10" fmla="*/ 3 w 84"/>
                <a:gd name="T11" fmla="*/ 35 h 127"/>
                <a:gd name="T12" fmla="*/ 4 w 84"/>
                <a:gd name="T13" fmla="*/ 23 h 127"/>
                <a:gd name="T14" fmla="*/ 4 w 84"/>
                <a:gd name="T15" fmla="*/ 15 h 127"/>
                <a:gd name="T16" fmla="*/ 5 w 84"/>
                <a:gd name="T17" fmla="*/ 9 h 127"/>
                <a:gd name="T18" fmla="*/ 5 w 84"/>
                <a:gd name="T19" fmla="*/ 3 h 127"/>
                <a:gd name="T20" fmla="*/ 12 w 84"/>
                <a:gd name="T21" fmla="*/ 0 h 127"/>
                <a:gd name="T22" fmla="*/ 13 w 84"/>
                <a:gd name="T23" fmla="*/ 2 h 127"/>
                <a:gd name="T24" fmla="*/ 16 w 84"/>
                <a:gd name="T25" fmla="*/ 4 h 127"/>
                <a:gd name="T26" fmla="*/ 19 w 84"/>
                <a:gd name="T27" fmla="*/ 7 h 127"/>
                <a:gd name="T28" fmla="*/ 15 w 84"/>
                <a:gd name="T29" fmla="*/ 9 h 127"/>
                <a:gd name="T30" fmla="*/ 24 w 84"/>
                <a:gd name="T31" fmla="*/ 13 h 127"/>
                <a:gd name="T32" fmla="*/ 32 w 84"/>
                <a:gd name="T33" fmla="*/ 16 h 127"/>
                <a:gd name="T34" fmla="*/ 36 w 84"/>
                <a:gd name="T35" fmla="*/ 18 h 127"/>
                <a:gd name="T36" fmla="*/ 42 w 84"/>
                <a:gd name="T37" fmla="*/ 20 h 127"/>
                <a:gd name="T38" fmla="*/ 45 w 84"/>
                <a:gd name="T39" fmla="*/ 22 h 127"/>
                <a:gd name="T40" fmla="*/ 48 w 84"/>
                <a:gd name="T41" fmla="*/ 27 h 127"/>
                <a:gd name="T42" fmla="*/ 51 w 84"/>
                <a:gd name="T43" fmla="*/ 30 h 127"/>
                <a:gd name="T44" fmla="*/ 55 w 84"/>
                <a:gd name="T45" fmla="*/ 32 h 127"/>
                <a:gd name="T46" fmla="*/ 60 w 84"/>
                <a:gd name="T47" fmla="*/ 30 h 127"/>
                <a:gd name="T48" fmla="*/ 64 w 84"/>
                <a:gd name="T49" fmla="*/ 27 h 127"/>
                <a:gd name="T50" fmla="*/ 64 w 84"/>
                <a:gd name="T51" fmla="*/ 22 h 127"/>
                <a:gd name="T52" fmla="*/ 71 w 84"/>
                <a:gd name="T53" fmla="*/ 23 h 127"/>
                <a:gd name="T54" fmla="*/ 74 w 84"/>
                <a:gd name="T55" fmla="*/ 24 h 127"/>
                <a:gd name="T56" fmla="*/ 78 w 84"/>
                <a:gd name="T57" fmla="*/ 26 h 127"/>
                <a:gd name="T58" fmla="*/ 80 w 84"/>
                <a:gd name="T59" fmla="*/ 32 h 127"/>
                <a:gd name="T60" fmla="*/ 82 w 84"/>
                <a:gd name="T61" fmla="*/ 36 h 127"/>
                <a:gd name="T62" fmla="*/ 83 w 84"/>
                <a:gd name="T63" fmla="*/ 40 h 127"/>
                <a:gd name="T64" fmla="*/ 80 w 84"/>
                <a:gd name="T65" fmla="*/ 43 h 127"/>
                <a:gd name="T66" fmla="*/ 77 w 84"/>
                <a:gd name="T67" fmla="*/ 46 h 127"/>
                <a:gd name="T68" fmla="*/ 74 w 84"/>
                <a:gd name="T69" fmla="*/ 49 h 127"/>
                <a:gd name="T70" fmla="*/ 75 w 84"/>
                <a:gd name="T71" fmla="*/ 54 h 127"/>
                <a:gd name="T72" fmla="*/ 76 w 84"/>
                <a:gd name="T73" fmla="*/ 57 h 127"/>
                <a:gd name="T74" fmla="*/ 71 w 84"/>
                <a:gd name="T75" fmla="*/ 57 h 127"/>
                <a:gd name="T76" fmla="*/ 68 w 84"/>
                <a:gd name="T77" fmla="*/ 60 h 127"/>
                <a:gd name="T78" fmla="*/ 62 w 84"/>
                <a:gd name="T79" fmla="*/ 63 h 127"/>
                <a:gd name="T80" fmla="*/ 62 w 84"/>
                <a:gd name="T81" fmla="*/ 68 h 127"/>
                <a:gd name="T82" fmla="*/ 58 w 84"/>
                <a:gd name="T83" fmla="*/ 72 h 127"/>
                <a:gd name="T84" fmla="*/ 53 w 84"/>
                <a:gd name="T85" fmla="*/ 73 h 127"/>
                <a:gd name="T86" fmla="*/ 50 w 84"/>
                <a:gd name="T87" fmla="*/ 78 h 127"/>
                <a:gd name="T88" fmla="*/ 49 w 84"/>
                <a:gd name="T89" fmla="*/ 83 h 127"/>
                <a:gd name="T90" fmla="*/ 50 w 84"/>
                <a:gd name="T91" fmla="*/ 90 h 127"/>
                <a:gd name="T92" fmla="*/ 52 w 84"/>
                <a:gd name="T93" fmla="*/ 105 h 127"/>
                <a:gd name="T94" fmla="*/ 53 w 84"/>
                <a:gd name="T95" fmla="*/ 111 h 127"/>
                <a:gd name="T96" fmla="*/ 48 w 84"/>
                <a:gd name="T97" fmla="*/ 114 h 127"/>
                <a:gd name="T98" fmla="*/ 43 w 84"/>
                <a:gd name="T99" fmla="*/ 115 h 127"/>
                <a:gd name="T100" fmla="*/ 39 w 84"/>
                <a:gd name="T101" fmla="*/ 119 h 127"/>
                <a:gd name="T102" fmla="*/ 36 w 84"/>
                <a:gd name="T103" fmla="*/ 125 h 127"/>
                <a:gd name="T104" fmla="*/ 29 w 84"/>
                <a:gd name="T105" fmla="*/ 127 h 127"/>
                <a:gd name="T106" fmla="*/ 20 w 84"/>
                <a:gd name="T107" fmla="*/ 126 h 127"/>
                <a:gd name="T108" fmla="*/ 1 w 84"/>
                <a:gd name="T109" fmla="*/ 126 h 127"/>
                <a:gd name="T110" fmla="*/ 0 w 84"/>
                <a:gd name="T111" fmla="*/ 106 h 127"/>
                <a:gd name="T112" fmla="*/ 0 w 84"/>
                <a:gd name="T113" fmla="*/ 9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4" h="127">
                  <a:moveTo>
                    <a:pt x="1" y="88"/>
                  </a:moveTo>
                  <a:lnTo>
                    <a:pt x="1" y="87"/>
                  </a:lnTo>
                  <a:lnTo>
                    <a:pt x="1" y="86"/>
                  </a:lnTo>
                  <a:lnTo>
                    <a:pt x="1" y="85"/>
                  </a:lnTo>
                  <a:lnTo>
                    <a:pt x="1" y="83"/>
                  </a:lnTo>
                  <a:lnTo>
                    <a:pt x="1" y="82"/>
                  </a:lnTo>
                  <a:lnTo>
                    <a:pt x="1" y="81"/>
                  </a:lnTo>
                  <a:lnTo>
                    <a:pt x="1" y="77"/>
                  </a:lnTo>
                  <a:lnTo>
                    <a:pt x="1" y="75"/>
                  </a:lnTo>
                  <a:lnTo>
                    <a:pt x="1" y="74"/>
                  </a:lnTo>
                  <a:lnTo>
                    <a:pt x="1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1" y="69"/>
                  </a:lnTo>
                  <a:lnTo>
                    <a:pt x="1" y="68"/>
                  </a:lnTo>
                  <a:lnTo>
                    <a:pt x="2" y="65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2" y="60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2" y="53"/>
                  </a:lnTo>
                  <a:lnTo>
                    <a:pt x="2" y="52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2" y="47"/>
                  </a:lnTo>
                  <a:lnTo>
                    <a:pt x="2" y="46"/>
                  </a:lnTo>
                  <a:lnTo>
                    <a:pt x="3" y="45"/>
                  </a:lnTo>
                  <a:lnTo>
                    <a:pt x="3" y="42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3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4" y="21"/>
                  </a:lnTo>
                  <a:lnTo>
                    <a:pt x="4" y="20"/>
                  </a:lnTo>
                  <a:lnTo>
                    <a:pt x="4" y="17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5" y="9"/>
                  </a:lnTo>
                  <a:lnTo>
                    <a:pt x="5" y="8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5" y="3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7" y="8"/>
                  </a:lnTo>
                  <a:lnTo>
                    <a:pt x="16" y="8"/>
                  </a:lnTo>
                  <a:lnTo>
                    <a:pt x="15" y="8"/>
                  </a:lnTo>
                  <a:lnTo>
                    <a:pt x="15" y="9"/>
                  </a:lnTo>
                  <a:lnTo>
                    <a:pt x="14" y="9"/>
                  </a:lnTo>
                  <a:lnTo>
                    <a:pt x="13" y="9"/>
                  </a:lnTo>
                  <a:lnTo>
                    <a:pt x="13" y="12"/>
                  </a:lnTo>
                  <a:lnTo>
                    <a:pt x="13" y="13"/>
                  </a:lnTo>
                  <a:lnTo>
                    <a:pt x="19" y="13"/>
                  </a:lnTo>
                  <a:lnTo>
                    <a:pt x="24" y="13"/>
                  </a:lnTo>
                  <a:lnTo>
                    <a:pt x="26" y="14"/>
                  </a:lnTo>
                  <a:lnTo>
                    <a:pt x="28" y="14"/>
                  </a:lnTo>
                  <a:lnTo>
                    <a:pt x="29" y="14"/>
                  </a:lnTo>
                  <a:lnTo>
                    <a:pt x="31" y="14"/>
                  </a:lnTo>
                  <a:lnTo>
                    <a:pt x="31" y="16"/>
                  </a:lnTo>
                  <a:lnTo>
                    <a:pt x="32" y="16"/>
                  </a:lnTo>
                  <a:lnTo>
                    <a:pt x="33" y="16"/>
                  </a:lnTo>
                  <a:lnTo>
                    <a:pt x="34" y="16"/>
                  </a:lnTo>
                  <a:lnTo>
                    <a:pt x="34" y="17"/>
                  </a:lnTo>
                  <a:lnTo>
                    <a:pt x="35" y="17"/>
                  </a:lnTo>
                  <a:lnTo>
                    <a:pt x="36" y="17"/>
                  </a:lnTo>
                  <a:lnTo>
                    <a:pt x="36" y="18"/>
                  </a:lnTo>
                  <a:lnTo>
                    <a:pt x="38" y="18"/>
                  </a:lnTo>
                  <a:lnTo>
                    <a:pt x="39" y="18"/>
                  </a:lnTo>
                  <a:lnTo>
                    <a:pt x="40" y="19"/>
                  </a:lnTo>
                  <a:lnTo>
                    <a:pt x="41" y="19"/>
                  </a:lnTo>
                  <a:lnTo>
                    <a:pt x="41" y="20"/>
                  </a:lnTo>
                  <a:lnTo>
                    <a:pt x="42" y="20"/>
                  </a:lnTo>
                  <a:lnTo>
                    <a:pt x="42" y="21"/>
                  </a:lnTo>
                  <a:lnTo>
                    <a:pt x="42" y="22"/>
                  </a:lnTo>
                  <a:lnTo>
                    <a:pt x="43" y="22"/>
                  </a:lnTo>
                  <a:lnTo>
                    <a:pt x="44" y="21"/>
                  </a:lnTo>
                  <a:lnTo>
                    <a:pt x="44" y="22"/>
                  </a:lnTo>
                  <a:lnTo>
                    <a:pt x="45" y="22"/>
                  </a:lnTo>
                  <a:lnTo>
                    <a:pt x="45" y="23"/>
                  </a:lnTo>
                  <a:lnTo>
                    <a:pt x="46" y="24"/>
                  </a:lnTo>
                  <a:lnTo>
                    <a:pt x="47" y="25"/>
                  </a:lnTo>
                  <a:lnTo>
                    <a:pt x="47" y="26"/>
                  </a:lnTo>
                  <a:lnTo>
                    <a:pt x="48" y="26"/>
                  </a:lnTo>
                  <a:lnTo>
                    <a:pt x="48" y="27"/>
                  </a:lnTo>
                  <a:lnTo>
                    <a:pt x="49" y="27"/>
                  </a:lnTo>
                  <a:lnTo>
                    <a:pt x="49" y="28"/>
                  </a:lnTo>
                  <a:lnTo>
                    <a:pt x="50" y="28"/>
                  </a:lnTo>
                  <a:lnTo>
                    <a:pt x="50" y="29"/>
                  </a:lnTo>
                  <a:lnTo>
                    <a:pt x="50" y="30"/>
                  </a:lnTo>
                  <a:lnTo>
                    <a:pt x="51" y="30"/>
                  </a:lnTo>
                  <a:lnTo>
                    <a:pt x="51" y="31"/>
                  </a:lnTo>
                  <a:lnTo>
                    <a:pt x="52" y="31"/>
                  </a:lnTo>
                  <a:lnTo>
                    <a:pt x="53" y="31"/>
                  </a:lnTo>
                  <a:lnTo>
                    <a:pt x="54" y="31"/>
                  </a:lnTo>
                  <a:lnTo>
                    <a:pt x="55" y="31"/>
                  </a:lnTo>
                  <a:lnTo>
                    <a:pt x="55" y="32"/>
                  </a:lnTo>
                  <a:lnTo>
                    <a:pt x="56" y="32"/>
                  </a:lnTo>
                  <a:lnTo>
                    <a:pt x="57" y="32"/>
                  </a:lnTo>
                  <a:lnTo>
                    <a:pt x="58" y="32"/>
                  </a:lnTo>
                  <a:lnTo>
                    <a:pt x="59" y="32"/>
                  </a:lnTo>
                  <a:lnTo>
                    <a:pt x="59" y="31"/>
                  </a:lnTo>
                  <a:lnTo>
                    <a:pt x="60" y="30"/>
                  </a:lnTo>
                  <a:lnTo>
                    <a:pt x="60" y="29"/>
                  </a:lnTo>
                  <a:lnTo>
                    <a:pt x="61" y="29"/>
                  </a:lnTo>
                  <a:lnTo>
                    <a:pt x="62" y="29"/>
                  </a:lnTo>
                  <a:lnTo>
                    <a:pt x="63" y="28"/>
                  </a:lnTo>
                  <a:lnTo>
                    <a:pt x="64" y="28"/>
                  </a:lnTo>
                  <a:lnTo>
                    <a:pt x="64" y="27"/>
                  </a:lnTo>
                  <a:lnTo>
                    <a:pt x="66" y="26"/>
                  </a:lnTo>
                  <a:lnTo>
                    <a:pt x="66" y="25"/>
                  </a:lnTo>
                  <a:lnTo>
                    <a:pt x="66" y="24"/>
                  </a:lnTo>
                  <a:lnTo>
                    <a:pt x="64" y="24"/>
                  </a:lnTo>
                  <a:lnTo>
                    <a:pt x="64" y="23"/>
                  </a:lnTo>
                  <a:lnTo>
                    <a:pt x="64" y="22"/>
                  </a:lnTo>
                  <a:lnTo>
                    <a:pt x="66" y="22"/>
                  </a:lnTo>
                  <a:lnTo>
                    <a:pt x="67" y="22"/>
                  </a:lnTo>
                  <a:lnTo>
                    <a:pt x="68" y="22"/>
                  </a:lnTo>
                  <a:lnTo>
                    <a:pt x="70" y="22"/>
                  </a:lnTo>
                  <a:lnTo>
                    <a:pt x="70" y="23"/>
                  </a:lnTo>
                  <a:lnTo>
                    <a:pt x="71" y="23"/>
                  </a:lnTo>
                  <a:lnTo>
                    <a:pt x="71" y="24"/>
                  </a:lnTo>
                  <a:lnTo>
                    <a:pt x="72" y="24"/>
                  </a:lnTo>
                  <a:lnTo>
                    <a:pt x="72" y="23"/>
                  </a:lnTo>
                  <a:lnTo>
                    <a:pt x="72" y="24"/>
                  </a:lnTo>
                  <a:lnTo>
                    <a:pt x="73" y="24"/>
                  </a:lnTo>
                  <a:lnTo>
                    <a:pt x="74" y="24"/>
                  </a:lnTo>
                  <a:lnTo>
                    <a:pt x="75" y="24"/>
                  </a:lnTo>
                  <a:lnTo>
                    <a:pt x="75" y="25"/>
                  </a:lnTo>
                  <a:lnTo>
                    <a:pt x="76" y="25"/>
                  </a:lnTo>
                  <a:lnTo>
                    <a:pt x="76" y="26"/>
                  </a:lnTo>
                  <a:lnTo>
                    <a:pt x="77" y="26"/>
                  </a:lnTo>
                  <a:lnTo>
                    <a:pt x="78" y="26"/>
                  </a:lnTo>
                  <a:lnTo>
                    <a:pt x="78" y="27"/>
                  </a:lnTo>
                  <a:lnTo>
                    <a:pt x="79" y="27"/>
                  </a:lnTo>
                  <a:lnTo>
                    <a:pt x="79" y="29"/>
                  </a:lnTo>
                  <a:lnTo>
                    <a:pt x="80" y="29"/>
                  </a:lnTo>
                  <a:lnTo>
                    <a:pt x="80" y="30"/>
                  </a:lnTo>
                  <a:lnTo>
                    <a:pt x="80" y="32"/>
                  </a:lnTo>
                  <a:lnTo>
                    <a:pt x="81" y="32"/>
                  </a:lnTo>
                  <a:lnTo>
                    <a:pt x="82" y="32"/>
                  </a:lnTo>
                  <a:lnTo>
                    <a:pt x="82" y="33"/>
                  </a:lnTo>
                  <a:lnTo>
                    <a:pt x="82" y="34"/>
                  </a:lnTo>
                  <a:lnTo>
                    <a:pt x="82" y="35"/>
                  </a:lnTo>
                  <a:lnTo>
                    <a:pt x="82" y="36"/>
                  </a:lnTo>
                  <a:lnTo>
                    <a:pt x="82" y="37"/>
                  </a:lnTo>
                  <a:lnTo>
                    <a:pt x="83" y="37"/>
                  </a:lnTo>
                  <a:lnTo>
                    <a:pt x="84" y="37"/>
                  </a:lnTo>
                  <a:lnTo>
                    <a:pt x="84" y="38"/>
                  </a:lnTo>
                  <a:lnTo>
                    <a:pt x="84" y="40"/>
                  </a:lnTo>
                  <a:lnTo>
                    <a:pt x="83" y="40"/>
                  </a:lnTo>
                  <a:lnTo>
                    <a:pt x="83" y="41"/>
                  </a:lnTo>
                  <a:lnTo>
                    <a:pt x="82" y="41"/>
                  </a:lnTo>
                  <a:lnTo>
                    <a:pt x="82" y="42"/>
                  </a:lnTo>
                  <a:lnTo>
                    <a:pt x="81" y="42"/>
                  </a:lnTo>
                  <a:lnTo>
                    <a:pt x="80" y="42"/>
                  </a:lnTo>
                  <a:lnTo>
                    <a:pt x="80" y="43"/>
                  </a:lnTo>
                  <a:lnTo>
                    <a:pt x="79" y="43"/>
                  </a:lnTo>
                  <a:lnTo>
                    <a:pt x="79" y="44"/>
                  </a:lnTo>
                  <a:lnTo>
                    <a:pt x="79" y="45"/>
                  </a:lnTo>
                  <a:lnTo>
                    <a:pt x="78" y="45"/>
                  </a:lnTo>
                  <a:lnTo>
                    <a:pt x="78" y="46"/>
                  </a:lnTo>
                  <a:lnTo>
                    <a:pt x="77" y="46"/>
                  </a:lnTo>
                  <a:lnTo>
                    <a:pt x="77" y="47"/>
                  </a:lnTo>
                  <a:lnTo>
                    <a:pt x="76" y="47"/>
                  </a:lnTo>
                  <a:lnTo>
                    <a:pt x="76" y="48"/>
                  </a:lnTo>
                  <a:lnTo>
                    <a:pt x="75" y="48"/>
                  </a:lnTo>
                  <a:lnTo>
                    <a:pt x="75" y="49"/>
                  </a:lnTo>
                  <a:lnTo>
                    <a:pt x="74" y="49"/>
                  </a:lnTo>
                  <a:lnTo>
                    <a:pt x="74" y="50"/>
                  </a:lnTo>
                  <a:lnTo>
                    <a:pt x="75" y="51"/>
                  </a:lnTo>
                  <a:lnTo>
                    <a:pt x="76" y="52"/>
                  </a:lnTo>
                  <a:lnTo>
                    <a:pt x="76" y="53"/>
                  </a:lnTo>
                  <a:lnTo>
                    <a:pt x="76" y="54"/>
                  </a:lnTo>
                  <a:lnTo>
                    <a:pt x="75" y="54"/>
                  </a:lnTo>
                  <a:lnTo>
                    <a:pt x="75" y="55"/>
                  </a:lnTo>
                  <a:lnTo>
                    <a:pt x="76" y="55"/>
                  </a:lnTo>
                  <a:lnTo>
                    <a:pt x="75" y="55"/>
                  </a:lnTo>
                  <a:lnTo>
                    <a:pt x="76" y="55"/>
                  </a:lnTo>
                  <a:lnTo>
                    <a:pt x="76" y="56"/>
                  </a:lnTo>
                  <a:lnTo>
                    <a:pt x="76" y="57"/>
                  </a:lnTo>
                  <a:lnTo>
                    <a:pt x="75" y="57"/>
                  </a:lnTo>
                  <a:lnTo>
                    <a:pt x="75" y="56"/>
                  </a:lnTo>
                  <a:lnTo>
                    <a:pt x="73" y="56"/>
                  </a:lnTo>
                  <a:lnTo>
                    <a:pt x="72" y="56"/>
                  </a:lnTo>
                  <a:lnTo>
                    <a:pt x="71" y="56"/>
                  </a:lnTo>
                  <a:lnTo>
                    <a:pt x="71" y="57"/>
                  </a:lnTo>
                  <a:lnTo>
                    <a:pt x="71" y="58"/>
                  </a:lnTo>
                  <a:lnTo>
                    <a:pt x="70" y="58"/>
                  </a:lnTo>
                  <a:lnTo>
                    <a:pt x="70" y="59"/>
                  </a:lnTo>
                  <a:lnTo>
                    <a:pt x="69" y="59"/>
                  </a:lnTo>
                  <a:lnTo>
                    <a:pt x="69" y="60"/>
                  </a:lnTo>
                  <a:lnTo>
                    <a:pt x="68" y="60"/>
                  </a:lnTo>
                  <a:lnTo>
                    <a:pt x="67" y="61"/>
                  </a:lnTo>
                  <a:lnTo>
                    <a:pt x="66" y="61"/>
                  </a:lnTo>
                  <a:lnTo>
                    <a:pt x="64" y="62"/>
                  </a:lnTo>
                  <a:lnTo>
                    <a:pt x="63" y="62"/>
                  </a:lnTo>
                  <a:lnTo>
                    <a:pt x="63" y="63"/>
                  </a:lnTo>
                  <a:lnTo>
                    <a:pt x="62" y="63"/>
                  </a:lnTo>
                  <a:lnTo>
                    <a:pt x="62" y="64"/>
                  </a:lnTo>
                  <a:lnTo>
                    <a:pt x="62" y="65"/>
                  </a:lnTo>
                  <a:lnTo>
                    <a:pt x="61" y="65"/>
                  </a:lnTo>
                  <a:lnTo>
                    <a:pt x="61" y="66"/>
                  </a:lnTo>
                  <a:lnTo>
                    <a:pt x="62" y="66"/>
                  </a:lnTo>
                  <a:lnTo>
                    <a:pt x="62" y="68"/>
                  </a:lnTo>
                  <a:lnTo>
                    <a:pt x="61" y="69"/>
                  </a:lnTo>
                  <a:lnTo>
                    <a:pt x="61" y="70"/>
                  </a:lnTo>
                  <a:lnTo>
                    <a:pt x="60" y="70"/>
                  </a:lnTo>
                  <a:lnTo>
                    <a:pt x="59" y="71"/>
                  </a:lnTo>
                  <a:lnTo>
                    <a:pt x="58" y="71"/>
                  </a:lnTo>
                  <a:lnTo>
                    <a:pt x="58" y="72"/>
                  </a:lnTo>
                  <a:lnTo>
                    <a:pt x="57" y="72"/>
                  </a:lnTo>
                  <a:lnTo>
                    <a:pt x="56" y="72"/>
                  </a:lnTo>
                  <a:lnTo>
                    <a:pt x="55" y="72"/>
                  </a:lnTo>
                  <a:lnTo>
                    <a:pt x="54" y="72"/>
                  </a:lnTo>
                  <a:lnTo>
                    <a:pt x="54" y="73"/>
                  </a:lnTo>
                  <a:lnTo>
                    <a:pt x="53" y="73"/>
                  </a:lnTo>
                  <a:lnTo>
                    <a:pt x="52" y="74"/>
                  </a:lnTo>
                  <a:lnTo>
                    <a:pt x="51" y="75"/>
                  </a:lnTo>
                  <a:lnTo>
                    <a:pt x="51" y="76"/>
                  </a:lnTo>
                  <a:lnTo>
                    <a:pt x="50" y="76"/>
                  </a:lnTo>
                  <a:lnTo>
                    <a:pt x="50" y="77"/>
                  </a:lnTo>
                  <a:lnTo>
                    <a:pt x="50" y="78"/>
                  </a:lnTo>
                  <a:lnTo>
                    <a:pt x="50" y="79"/>
                  </a:lnTo>
                  <a:lnTo>
                    <a:pt x="49" y="79"/>
                  </a:lnTo>
                  <a:lnTo>
                    <a:pt x="49" y="80"/>
                  </a:lnTo>
                  <a:lnTo>
                    <a:pt x="49" y="81"/>
                  </a:lnTo>
                  <a:lnTo>
                    <a:pt x="49" y="82"/>
                  </a:lnTo>
                  <a:lnTo>
                    <a:pt x="49" y="83"/>
                  </a:lnTo>
                  <a:lnTo>
                    <a:pt x="50" y="85"/>
                  </a:lnTo>
                  <a:lnTo>
                    <a:pt x="50" y="86"/>
                  </a:lnTo>
                  <a:lnTo>
                    <a:pt x="50" y="87"/>
                  </a:lnTo>
                  <a:lnTo>
                    <a:pt x="50" y="88"/>
                  </a:lnTo>
                  <a:lnTo>
                    <a:pt x="50" y="89"/>
                  </a:lnTo>
                  <a:lnTo>
                    <a:pt x="50" y="90"/>
                  </a:lnTo>
                  <a:lnTo>
                    <a:pt x="51" y="96"/>
                  </a:lnTo>
                  <a:lnTo>
                    <a:pt x="51" y="97"/>
                  </a:lnTo>
                  <a:lnTo>
                    <a:pt x="51" y="99"/>
                  </a:lnTo>
                  <a:lnTo>
                    <a:pt x="51" y="100"/>
                  </a:lnTo>
                  <a:lnTo>
                    <a:pt x="52" y="101"/>
                  </a:lnTo>
                  <a:lnTo>
                    <a:pt x="52" y="105"/>
                  </a:lnTo>
                  <a:lnTo>
                    <a:pt x="52" y="106"/>
                  </a:lnTo>
                  <a:lnTo>
                    <a:pt x="52" y="107"/>
                  </a:lnTo>
                  <a:lnTo>
                    <a:pt x="52" y="108"/>
                  </a:lnTo>
                  <a:lnTo>
                    <a:pt x="53" y="109"/>
                  </a:lnTo>
                  <a:lnTo>
                    <a:pt x="53" y="110"/>
                  </a:lnTo>
                  <a:lnTo>
                    <a:pt x="53" y="111"/>
                  </a:lnTo>
                  <a:lnTo>
                    <a:pt x="53" y="112"/>
                  </a:lnTo>
                  <a:lnTo>
                    <a:pt x="52" y="112"/>
                  </a:lnTo>
                  <a:lnTo>
                    <a:pt x="51" y="112"/>
                  </a:lnTo>
                  <a:lnTo>
                    <a:pt x="50" y="112"/>
                  </a:lnTo>
                  <a:lnTo>
                    <a:pt x="48" y="112"/>
                  </a:lnTo>
                  <a:lnTo>
                    <a:pt x="48" y="114"/>
                  </a:lnTo>
                  <a:lnTo>
                    <a:pt x="48" y="115"/>
                  </a:lnTo>
                  <a:lnTo>
                    <a:pt x="47" y="115"/>
                  </a:lnTo>
                  <a:lnTo>
                    <a:pt x="46" y="115"/>
                  </a:lnTo>
                  <a:lnTo>
                    <a:pt x="45" y="115"/>
                  </a:lnTo>
                  <a:lnTo>
                    <a:pt x="44" y="115"/>
                  </a:lnTo>
                  <a:lnTo>
                    <a:pt x="43" y="115"/>
                  </a:lnTo>
                  <a:lnTo>
                    <a:pt x="43" y="116"/>
                  </a:lnTo>
                  <a:lnTo>
                    <a:pt x="43" y="117"/>
                  </a:lnTo>
                  <a:lnTo>
                    <a:pt x="41" y="117"/>
                  </a:lnTo>
                  <a:lnTo>
                    <a:pt x="41" y="118"/>
                  </a:lnTo>
                  <a:lnTo>
                    <a:pt x="41" y="119"/>
                  </a:lnTo>
                  <a:lnTo>
                    <a:pt x="39" y="119"/>
                  </a:lnTo>
                  <a:lnTo>
                    <a:pt x="38" y="119"/>
                  </a:lnTo>
                  <a:lnTo>
                    <a:pt x="38" y="121"/>
                  </a:lnTo>
                  <a:lnTo>
                    <a:pt x="38" y="122"/>
                  </a:lnTo>
                  <a:lnTo>
                    <a:pt x="38" y="124"/>
                  </a:lnTo>
                  <a:lnTo>
                    <a:pt x="38" y="125"/>
                  </a:lnTo>
                  <a:lnTo>
                    <a:pt x="36" y="125"/>
                  </a:lnTo>
                  <a:lnTo>
                    <a:pt x="35" y="125"/>
                  </a:lnTo>
                  <a:lnTo>
                    <a:pt x="34" y="125"/>
                  </a:lnTo>
                  <a:lnTo>
                    <a:pt x="33" y="125"/>
                  </a:lnTo>
                  <a:lnTo>
                    <a:pt x="32" y="125"/>
                  </a:lnTo>
                  <a:lnTo>
                    <a:pt x="32" y="127"/>
                  </a:lnTo>
                  <a:lnTo>
                    <a:pt x="29" y="127"/>
                  </a:lnTo>
                  <a:lnTo>
                    <a:pt x="28" y="127"/>
                  </a:lnTo>
                  <a:lnTo>
                    <a:pt x="27" y="127"/>
                  </a:lnTo>
                  <a:lnTo>
                    <a:pt x="24" y="126"/>
                  </a:lnTo>
                  <a:lnTo>
                    <a:pt x="22" y="126"/>
                  </a:lnTo>
                  <a:lnTo>
                    <a:pt x="21" y="126"/>
                  </a:lnTo>
                  <a:lnTo>
                    <a:pt x="20" y="126"/>
                  </a:lnTo>
                  <a:lnTo>
                    <a:pt x="19" y="126"/>
                  </a:lnTo>
                  <a:lnTo>
                    <a:pt x="18" y="126"/>
                  </a:lnTo>
                  <a:lnTo>
                    <a:pt x="11" y="126"/>
                  </a:lnTo>
                  <a:lnTo>
                    <a:pt x="7" y="126"/>
                  </a:lnTo>
                  <a:lnTo>
                    <a:pt x="6" y="126"/>
                  </a:lnTo>
                  <a:lnTo>
                    <a:pt x="1" y="126"/>
                  </a:lnTo>
                  <a:lnTo>
                    <a:pt x="0" y="126"/>
                  </a:lnTo>
                  <a:lnTo>
                    <a:pt x="0" y="121"/>
                  </a:lnTo>
                  <a:lnTo>
                    <a:pt x="0" y="117"/>
                  </a:lnTo>
                  <a:lnTo>
                    <a:pt x="0" y="108"/>
                  </a:lnTo>
                  <a:lnTo>
                    <a:pt x="0" y="107"/>
                  </a:lnTo>
                  <a:lnTo>
                    <a:pt x="0" y="106"/>
                  </a:lnTo>
                  <a:lnTo>
                    <a:pt x="0" y="105"/>
                  </a:lnTo>
                  <a:lnTo>
                    <a:pt x="0" y="104"/>
                  </a:lnTo>
                  <a:lnTo>
                    <a:pt x="0" y="102"/>
                  </a:lnTo>
                  <a:lnTo>
                    <a:pt x="0" y="101"/>
                  </a:lnTo>
                  <a:lnTo>
                    <a:pt x="0" y="99"/>
                  </a:lnTo>
                  <a:lnTo>
                    <a:pt x="0" y="98"/>
                  </a:lnTo>
                  <a:lnTo>
                    <a:pt x="1" y="96"/>
                  </a:lnTo>
                  <a:lnTo>
                    <a:pt x="1" y="93"/>
                  </a:lnTo>
                  <a:lnTo>
                    <a:pt x="1" y="91"/>
                  </a:lnTo>
                  <a:lnTo>
                    <a:pt x="1" y="89"/>
                  </a:lnTo>
                  <a:lnTo>
                    <a:pt x="1" y="88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54" name="Freeform 56">
              <a:extLst>
                <a:ext uri="{FF2B5EF4-FFF2-40B4-BE49-F238E27FC236}">
                  <a16:creationId xmlns:a16="http://schemas.microsoft.com/office/drawing/2014/main" id="{6FC4E549-D883-E6A1-403E-DEB015960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7635" y="2546750"/>
              <a:ext cx="373495" cy="469673"/>
            </a:xfrm>
            <a:custGeom>
              <a:avLst/>
              <a:gdLst>
                <a:gd name="T0" fmla="*/ 24 w 233"/>
                <a:gd name="T1" fmla="*/ 152 h 293"/>
                <a:gd name="T2" fmla="*/ 13 w 233"/>
                <a:gd name="T3" fmla="*/ 142 h 293"/>
                <a:gd name="T4" fmla="*/ 0 w 233"/>
                <a:gd name="T5" fmla="*/ 126 h 293"/>
                <a:gd name="T6" fmla="*/ 0 w 233"/>
                <a:gd name="T7" fmla="*/ 104 h 293"/>
                <a:gd name="T8" fmla="*/ 19 w 233"/>
                <a:gd name="T9" fmla="*/ 92 h 293"/>
                <a:gd name="T10" fmla="*/ 40 w 233"/>
                <a:gd name="T11" fmla="*/ 92 h 293"/>
                <a:gd name="T12" fmla="*/ 58 w 233"/>
                <a:gd name="T13" fmla="*/ 93 h 293"/>
                <a:gd name="T14" fmla="*/ 67 w 233"/>
                <a:gd name="T15" fmla="*/ 101 h 293"/>
                <a:gd name="T16" fmla="*/ 82 w 233"/>
                <a:gd name="T17" fmla="*/ 104 h 293"/>
                <a:gd name="T18" fmla="*/ 99 w 233"/>
                <a:gd name="T19" fmla="*/ 104 h 293"/>
                <a:gd name="T20" fmla="*/ 120 w 233"/>
                <a:gd name="T21" fmla="*/ 103 h 293"/>
                <a:gd name="T22" fmla="*/ 118 w 233"/>
                <a:gd name="T23" fmla="*/ 90 h 293"/>
                <a:gd name="T24" fmla="*/ 115 w 233"/>
                <a:gd name="T25" fmla="*/ 81 h 293"/>
                <a:gd name="T26" fmla="*/ 119 w 233"/>
                <a:gd name="T27" fmla="*/ 70 h 293"/>
                <a:gd name="T28" fmla="*/ 93 w 233"/>
                <a:gd name="T29" fmla="*/ 65 h 293"/>
                <a:gd name="T30" fmla="*/ 83 w 233"/>
                <a:gd name="T31" fmla="*/ 55 h 293"/>
                <a:gd name="T32" fmla="*/ 93 w 233"/>
                <a:gd name="T33" fmla="*/ 44 h 293"/>
                <a:gd name="T34" fmla="*/ 106 w 233"/>
                <a:gd name="T35" fmla="*/ 37 h 293"/>
                <a:gd name="T36" fmla="*/ 122 w 233"/>
                <a:gd name="T37" fmla="*/ 29 h 293"/>
                <a:gd name="T38" fmla="*/ 140 w 233"/>
                <a:gd name="T39" fmla="*/ 21 h 293"/>
                <a:gd name="T40" fmla="*/ 147 w 233"/>
                <a:gd name="T41" fmla="*/ 10 h 293"/>
                <a:gd name="T42" fmla="*/ 155 w 233"/>
                <a:gd name="T43" fmla="*/ 6 h 293"/>
                <a:gd name="T44" fmla="*/ 168 w 233"/>
                <a:gd name="T45" fmla="*/ 7 h 293"/>
                <a:gd name="T46" fmla="*/ 185 w 233"/>
                <a:gd name="T47" fmla="*/ 5 h 293"/>
                <a:gd name="T48" fmla="*/ 199 w 233"/>
                <a:gd name="T49" fmla="*/ 2 h 293"/>
                <a:gd name="T50" fmla="*/ 208 w 233"/>
                <a:gd name="T51" fmla="*/ 6 h 293"/>
                <a:gd name="T52" fmla="*/ 219 w 233"/>
                <a:gd name="T53" fmla="*/ 9 h 293"/>
                <a:gd name="T54" fmla="*/ 228 w 233"/>
                <a:gd name="T55" fmla="*/ 12 h 293"/>
                <a:gd name="T56" fmla="*/ 232 w 233"/>
                <a:gd name="T57" fmla="*/ 14 h 293"/>
                <a:gd name="T58" fmla="*/ 227 w 233"/>
                <a:gd name="T59" fmla="*/ 24 h 293"/>
                <a:gd name="T60" fmla="*/ 220 w 233"/>
                <a:gd name="T61" fmla="*/ 32 h 293"/>
                <a:gd name="T62" fmla="*/ 215 w 233"/>
                <a:gd name="T63" fmla="*/ 37 h 293"/>
                <a:gd name="T64" fmla="*/ 206 w 233"/>
                <a:gd name="T65" fmla="*/ 38 h 293"/>
                <a:gd name="T66" fmla="*/ 205 w 233"/>
                <a:gd name="T67" fmla="*/ 39 h 293"/>
                <a:gd name="T68" fmla="*/ 200 w 233"/>
                <a:gd name="T69" fmla="*/ 46 h 293"/>
                <a:gd name="T70" fmla="*/ 181 w 233"/>
                <a:gd name="T71" fmla="*/ 44 h 293"/>
                <a:gd name="T72" fmla="*/ 173 w 233"/>
                <a:gd name="T73" fmla="*/ 52 h 293"/>
                <a:gd name="T74" fmla="*/ 180 w 233"/>
                <a:gd name="T75" fmla="*/ 59 h 293"/>
                <a:gd name="T76" fmla="*/ 186 w 233"/>
                <a:gd name="T77" fmla="*/ 65 h 293"/>
                <a:gd name="T78" fmla="*/ 184 w 233"/>
                <a:gd name="T79" fmla="*/ 74 h 293"/>
                <a:gd name="T80" fmla="*/ 186 w 233"/>
                <a:gd name="T81" fmla="*/ 84 h 293"/>
                <a:gd name="T82" fmla="*/ 183 w 233"/>
                <a:gd name="T83" fmla="*/ 91 h 293"/>
                <a:gd name="T84" fmla="*/ 174 w 233"/>
                <a:gd name="T85" fmla="*/ 97 h 293"/>
                <a:gd name="T86" fmla="*/ 164 w 233"/>
                <a:gd name="T87" fmla="*/ 102 h 293"/>
                <a:gd name="T88" fmla="*/ 177 w 233"/>
                <a:gd name="T89" fmla="*/ 107 h 293"/>
                <a:gd name="T90" fmla="*/ 184 w 233"/>
                <a:gd name="T91" fmla="*/ 123 h 293"/>
                <a:gd name="T92" fmla="*/ 174 w 233"/>
                <a:gd name="T93" fmla="*/ 138 h 293"/>
                <a:gd name="T94" fmla="*/ 159 w 233"/>
                <a:gd name="T95" fmla="*/ 143 h 293"/>
                <a:gd name="T96" fmla="*/ 153 w 233"/>
                <a:gd name="T97" fmla="*/ 165 h 293"/>
                <a:gd name="T98" fmla="*/ 147 w 233"/>
                <a:gd name="T99" fmla="*/ 177 h 293"/>
                <a:gd name="T100" fmla="*/ 152 w 233"/>
                <a:gd name="T101" fmla="*/ 190 h 293"/>
                <a:gd name="T102" fmla="*/ 157 w 233"/>
                <a:gd name="T103" fmla="*/ 208 h 293"/>
                <a:gd name="T104" fmla="*/ 160 w 233"/>
                <a:gd name="T105" fmla="*/ 226 h 293"/>
                <a:gd name="T106" fmla="*/ 170 w 233"/>
                <a:gd name="T107" fmla="*/ 250 h 293"/>
                <a:gd name="T108" fmla="*/ 174 w 233"/>
                <a:gd name="T109" fmla="*/ 270 h 293"/>
                <a:gd name="T110" fmla="*/ 163 w 233"/>
                <a:gd name="T111" fmla="*/ 283 h 293"/>
                <a:gd name="T112" fmla="*/ 139 w 233"/>
                <a:gd name="T113" fmla="*/ 261 h 293"/>
                <a:gd name="T114" fmla="*/ 116 w 233"/>
                <a:gd name="T115" fmla="*/ 239 h 293"/>
                <a:gd name="T116" fmla="*/ 97 w 233"/>
                <a:gd name="T117" fmla="*/ 221 h 293"/>
                <a:gd name="T118" fmla="*/ 82 w 233"/>
                <a:gd name="T119" fmla="*/ 207 h 293"/>
                <a:gd name="T120" fmla="*/ 60 w 233"/>
                <a:gd name="T121" fmla="*/ 187 h 293"/>
                <a:gd name="T122" fmla="*/ 42 w 233"/>
                <a:gd name="T123" fmla="*/ 169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3" h="293">
                  <a:moveTo>
                    <a:pt x="41" y="168"/>
                  </a:moveTo>
                  <a:lnTo>
                    <a:pt x="40" y="167"/>
                  </a:lnTo>
                  <a:lnTo>
                    <a:pt x="39" y="167"/>
                  </a:lnTo>
                  <a:lnTo>
                    <a:pt x="39" y="166"/>
                  </a:lnTo>
                  <a:lnTo>
                    <a:pt x="36" y="165"/>
                  </a:lnTo>
                  <a:lnTo>
                    <a:pt x="35" y="163"/>
                  </a:lnTo>
                  <a:lnTo>
                    <a:pt x="33" y="162"/>
                  </a:lnTo>
                  <a:lnTo>
                    <a:pt x="32" y="160"/>
                  </a:lnTo>
                  <a:lnTo>
                    <a:pt x="31" y="160"/>
                  </a:lnTo>
                  <a:lnTo>
                    <a:pt x="29" y="158"/>
                  </a:lnTo>
                  <a:lnTo>
                    <a:pt x="28" y="157"/>
                  </a:lnTo>
                  <a:lnTo>
                    <a:pt x="26" y="154"/>
                  </a:lnTo>
                  <a:lnTo>
                    <a:pt x="25" y="153"/>
                  </a:lnTo>
                  <a:lnTo>
                    <a:pt x="24" y="152"/>
                  </a:lnTo>
                  <a:lnTo>
                    <a:pt x="23" y="151"/>
                  </a:lnTo>
                  <a:lnTo>
                    <a:pt x="22" y="150"/>
                  </a:lnTo>
                  <a:lnTo>
                    <a:pt x="21" y="149"/>
                  </a:lnTo>
                  <a:lnTo>
                    <a:pt x="19" y="147"/>
                  </a:lnTo>
                  <a:lnTo>
                    <a:pt x="18" y="146"/>
                  </a:lnTo>
                  <a:lnTo>
                    <a:pt x="17" y="146"/>
                  </a:lnTo>
                  <a:lnTo>
                    <a:pt x="17" y="145"/>
                  </a:lnTo>
                  <a:lnTo>
                    <a:pt x="16" y="145"/>
                  </a:lnTo>
                  <a:lnTo>
                    <a:pt x="16" y="144"/>
                  </a:lnTo>
                  <a:lnTo>
                    <a:pt x="15" y="144"/>
                  </a:lnTo>
                  <a:lnTo>
                    <a:pt x="15" y="143"/>
                  </a:lnTo>
                  <a:lnTo>
                    <a:pt x="14" y="143"/>
                  </a:lnTo>
                  <a:lnTo>
                    <a:pt x="14" y="142"/>
                  </a:lnTo>
                  <a:lnTo>
                    <a:pt x="13" y="142"/>
                  </a:lnTo>
                  <a:lnTo>
                    <a:pt x="13" y="141"/>
                  </a:lnTo>
                  <a:lnTo>
                    <a:pt x="12" y="141"/>
                  </a:lnTo>
                  <a:lnTo>
                    <a:pt x="11" y="140"/>
                  </a:lnTo>
                  <a:lnTo>
                    <a:pt x="9" y="139"/>
                  </a:lnTo>
                  <a:lnTo>
                    <a:pt x="9" y="138"/>
                  </a:lnTo>
                  <a:lnTo>
                    <a:pt x="8" y="138"/>
                  </a:lnTo>
                  <a:lnTo>
                    <a:pt x="6" y="136"/>
                  </a:lnTo>
                  <a:lnTo>
                    <a:pt x="5" y="135"/>
                  </a:lnTo>
                  <a:lnTo>
                    <a:pt x="3" y="133"/>
                  </a:lnTo>
                  <a:lnTo>
                    <a:pt x="2" y="132"/>
                  </a:lnTo>
                  <a:lnTo>
                    <a:pt x="0" y="131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6"/>
                  </a:lnTo>
                  <a:lnTo>
                    <a:pt x="0" y="125"/>
                  </a:lnTo>
                  <a:lnTo>
                    <a:pt x="0" y="124"/>
                  </a:lnTo>
                  <a:lnTo>
                    <a:pt x="0" y="123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6"/>
                  </a:lnTo>
                  <a:lnTo>
                    <a:pt x="0" y="115"/>
                  </a:lnTo>
                  <a:lnTo>
                    <a:pt x="0" y="111"/>
                  </a:lnTo>
                  <a:lnTo>
                    <a:pt x="0" y="110"/>
                  </a:lnTo>
                  <a:lnTo>
                    <a:pt x="0" y="108"/>
                  </a:lnTo>
                  <a:lnTo>
                    <a:pt x="0" y="107"/>
                  </a:lnTo>
                  <a:lnTo>
                    <a:pt x="0" y="106"/>
                  </a:lnTo>
                  <a:lnTo>
                    <a:pt x="0" y="104"/>
                  </a:lnTo>
                  <a:lnTo>
                    <a:pt x="0" y="103"/>
                  </a:lnTo>
                  <a:lnTo>
                    <a:pt x="0" y="101"/>
                  </a:lnTo>
                  <a:lnTo>
                    <a:pt x="0" y="96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1" y="91"/>
                  </a:lnTo>
                  <a:lnTo>
                    <a:pt x="3" y="91"/>
                  </a:lnTo>
                  <a:lnTo>
                    <a:pt x="11" y="91"/>
                  </a:lnTo>
                  <a:lnTo>
                    <a:pt x="13" y="91"/>
                  </a:lnTo>
                  <a:lnTo>
                    <a:pt x="14" y="91"/>
                  </a:lnTo>
                  <a:lnTo>
                    <a:pt x="16" y="92"/>
                  </a:lnTo>
                  <a:lnTo>
                    <a:pt x="17" y="92"/>
                  </a:lnTo>
                  <a:lnTo>
                    <a:pt x="18" y="92"/>
                  </a:lnTo>
                  <a:lnTo>
                    <a:pt x="19" y="92"/>
                  </a:lnTo>
                  <a:lnTo>
                    <a:pt x="21" y="92"/>
                  </a:lnTo>
                  <a:lnTo>
                    <a:pt x="22" y="92"/>
                  </a:lnTo>
                  <a:lnTo>
                    <a:pt x="24" y="92"/>
                  </a:lnTo>
                  <a:lnTo>
                    <a:pt x="25" y="92"/>
                  </a:lnTo>
                  <a:lnTo>
                    <a:pt x="27" y="92"/>
                  </a:lnTo>
                  <a:lnTo>
                    <a:pt x="28" y="92"/>
                  </a:lnTo>
                  <a:lnTo>
                    <a:pt x="29" y="92"/>
                  </a:lnTo>
                  <a:lnTo>
                    <a:pt x="32" y="92"/>
                  </a:lnTo>
                  <a:lnTo>
                    <a:pt x="33" y="92"/>
                  </a:lnTo>
                  <a:lnTo>
                    <a:pt x="34" y="92"/>
                  </a:lnTo>
                  <a:lnTo>
                    <a:pt x="36" y="92"/>
                  </a:lnTo>
                  <a:lnTo>
                    <a:pt x="37" y="92"/>
                  </a:lnTo>
                  <a:lnTo>
                    <a:pt x="39" y="92"/>
                  </a:lnTo>
                  <a:lnTo>
                    <a:pt x="40" y="92"/>
                  </a:lnTo>
                  <a:lnTo>
                    <a:pt x="41" y="92"/>
                  </a:lnTo>
                  <a:lnTo>
                    <a:pt x="42" y="92"/>
                  </a:lnTo>
                  <a:lnTo>
                    <a:pt x="43" y="92"/>
                  </a:lnTo>
                  <a:lnTo>
                    <a:pt x="44" y="92"/>
                  </a:lnTo>
                  <a:lnTo>
                    <a:pt x="45" y="92"/>
                  </a:lnTo>
                  <a:lnTo>
                    <a:pt x="46" y="92"/>
                  </a:lnTo>
                  <a:lnTo>
                    <a:pt x="47" y="92"/>
                  </a:lnTo>
                  <a:lnTo>
                    <a:pt x="48" y="92"/>
                  </a:lnTo>
                  <a:lnTo>
                    <a:pt x="49" y="92"/>
                  </a:lnTo>
                  <a:lnTo>
                    <a:pt x="52" y="92"/>
                  </a:lnTo>
                  <a:lnTo>
                    <a:pt x="53" y="92"/>
                  </a:lnTo>
                  <a:lnTo>
                    <a:pt x="55" y="92"/>
                  </a:lnTo>
                  <a:lnTo>
                    <a:pt x="56" y="92"/>
                  </a:lnTo>
                  <a:lnTo>
                    <a:pt x="58" y="93"/>
                  </a:lnTo>
                  <a:lnTo>
                    <a:pt x="59" y="93"/>
                  </a:lnTo>
                  <a:lnTo>
                    <a:pt x="60" y="93"/>
                  </a:lnTo>
                  <a:lnTo>
                    <a:pt x="61" y="93"/>
                  </a:lnTo>
                  <a:lnTo>
                    <a:pt x="62" y="93"/>
                  </a:lnTo>
                  <a:lnTo>
                    <a:pt x="63" y="93"/>
                  </a:lnTo>
                  <a:lnTo>
                    <a:pt x="64" y="93"/>
                  </a:lnTo>
                  <a:lnTo>
                    <a:pt x="64" y="94"/>
                  </a:lnTo>
                  <a:lnTo>
                    <a:pt x="64" y="95"/>
                  </a:lnTo>
                  <a:lnTo>
                    <a:pt x="64" y="96"/>
                  </a:lnTo>
                  <a:lnTo>
                    <a:pt x="64" y="97"/>
                  </a:lnTo>
                  <a:lnTo>
                    <a:pt x="65" y="98"/>
                  </a:lnTo>
                  <a:lnTo>
                    <a:pt x="67" y="98"/>
                  </a:lnTo>
                  <a:lnTo>
                    <a:pt x="67" y="99"/>
                  </a:lnTo>
                  <a:lnTo>
                    <a:pt x="67" y="101"/>
                  </a:lnTo>
                  <a:lnTo>
                    <a:pt x="67" y="102"/>
                  </a:lnTo>
                  <a:lnTo>
                    <a:pt x="67" y="103"/>
                  </a:lnTo>
                  <a:lnTo>
                    <a:pt x="68" y="103"/>
                  </a:lnTo>
                  <a:lnTo>
                    <a:pt x="69" y="103"/>
                  </a:lnTo>
                  <a:lnTo>
                    <a:pt x="70" y="103"/>
                  </a:lnTo>
                  <a:lnTo>
                    <a:pt x="71" y="103"/>
                  </a:lnTo>
                  <a:lnTo>
                    <a:pt x="72" y="103"/>
                  </a:lnTo>
                  <a:lnTo>
                    <a:pt x="75" y="104"/>
                  </a:lnTo>
                  <a:lnTo>
                    <a:pt x="76" y="104"/>
                  </a:lnTo>
                  <a:lnTo>
                    <a:pt x="77" y="104"/>
                  </a:lnTo>
                  <a:lnTo>
                    <a:pt x="78" y="104"/>
                  </a:lnTo>
                  <a:lnTo>
                    <a:pt x="79" y="104"/>
                  </a:lnTo>
                  <a:lnTo>
                    <a:pt x="81" y="104"/>
                  </a:lnTo>
                  <a:lnTo>
                    <a:pt x="82" y="104"/>
                  </a:lnTo>
                  <a:lnTo>
                    <a:pt x="83" y="104"/>
                  </a:lnTo>
                  <a:lnTo>
                    <a:pt x="84" y="104"/>
                  </a:lnTo>
                  <a:lnTo>
                    <a:pt x="85" y="104"/>
                  </a:lnTo>
                  <a:lnTo>
                    <a:pt x="86" y="104"/>
                  </a:lnTo>
                  <a:lnTo>
                    <a:pt x="87" y="104"/>
                  </a:lnTo>
                  <a:lnTo>
                    <a:pt x="88" y="104"/>
                  </a:lnTo>
                  <a:lnTo>
                    <a:pt x="89" y="104"/>
                  </a:lnTo>
                  <a:lnTo>
                    <a:pt x="91" y="104"/>
                  </a:lnTo>
                  <a:lnTo>
                    <a:pt x="92" y="104"/>
                  </a:lnTo>
                  <a:lnTo>
                    <a:pt x="93" y="104"/>
                  </a:lnTo>
                  <a:lnTo>
                    <a:pt x="94" y="104"/>
                  </a:lnTo>
                  <a:lnTo>
                    <a:pt x="96" y="104"/>
                  </a:lnTo>
                  <a:lnTo>
                    <a:pt x="98" y="104"/>
                  </a:lnTo>
                  <a:lnTo>
                    <a:pt x="99" y="104"/>
                  </a:lnTo>
                  <a:lnTo>
                    <a:pt x="100" y="104"/>
                  </a:lnTo>
                  <a:lnTo>
                    <a:pt x="101" y="104"/>
                  </a:lnTo>
                  <a:lnTo>
                    <a:pt x="102" y="104"/>
                  </a:lnTo>
                  <a:lnTo>
                    <a:pt x="104" y="104"/>
                  </a:lnTo>
                  <a:lnTo>
                    <a:pt x="109" y="104"/>
                  </a:lnTo>
                  <a:lnTo>
                    <a:pt x="110" y="104"/>
                  </a:lnTo>
                  <a:lnTo>
                    <a:pt x="111" y="104"/>
                  </a:lnTo>
                  <a:lnTo>
                    <a:pt x="113" y="105"/>
                  </a:lnTo>
                  <a:lnTo>
                    <a:pt x="114" y="105"/>
                  </a:lnTo>
                  <a:lnTo>
                    <a:pt x="115" y="105"/>
                  </a:lnTo>
                  <a:lnTo>
                    <a:pt x="118" y="105"/>
                  </a:lnTo>
                  <a:lnTo>
                    <a:pt x="120" y="105"/>
                  </a:lnTo>
                  <a:lnTo>
                    <a:pt x="120" y="104"/>
                  </a:lnTo>
                  <a:lnTo>
                    <a:pt x="120" y="103"/>
                  </a:lnTo>
                  <a:lnTo>
                    <a:pt x="120" y="99"/>
                  </a:lnTo>
                  <a:lnTo>
                    <a:pt x="119" y="99"/>
                  </a:lnTo>
                  <a:lnTo>
                    <a:pt x="119" y="98"/>
                  </a:lnTo>
                  <a:lnTo>
                    <a:pt x="118" y="98"/>
                  </a:lnTo>
                  <a:lnTo>
                    <a:pt x="118" y="97"/>
                  </a:lnTo>
                  <a:lnTo>
                    <a:pt x="119" y="97"/>
                  </a:lnTo>
                  <a:lnTo>
                    <a:pt x="118" y="97"/>
                  </a:lnTo>
                  <a:lnTo>
                    <a:pt x="118" y="96"/>
                  </a:lnTo>
                  <a:lnTo>
                    <a:pt x="118" y="95"/>
                  </a:lnTo>
                  <a:lnTo>
                    <a:pt x="118" y="94"/>
                  </a:lnTo>
                  <a:lnTo>
                    <a:pt x="118" y="93"/>
                  </a:lnTo>
                  <a:lnTo>
                    <a:pt x="118" y="92"/>
                  </a:lnTo>
                  <a:lnTo>
                    <a:pt x="118" y="91"/>
                  </a:lnTo>
                  <a:lnTo>
                    <a:pt x="118" y="90"/>
                  </a:lnTo>
                  <a:lnTo>
                    <a:pt x="118" y="89"/>
                  </a:lnTo>
                  <a:lnTo>
                    <a:pt x="118" y="88"/>
                  </a:lnTo>
                  <a:lnTo>
                    <a:pt x="118" y="87"/>
                  </a:lnTo>
                  <a:lnTo>
                    <a:pt x="117" y="87"/>
                  </a:lnTo>
                  <a:lnTo>
                    <a:pt x="117" y="86"/>
                  </a:lnTo>
                  <a:lnTo>
                    <a:pt x="116" y="86"/>
                  </a:lnTo>
                  <a:lnTo>
                    <a:pt x="116" y="85"/>
                  </a:lnTo>
                  <a:lnTo>
                    <a:pt x="115" y="85"/>
                  </a:lnTo>
                  <a:lnTo>
                    <a:pt x="115" y="84"/>
                  </a:lnTo>
                  <a:lnTo>
                    <a:pt x="115" y="83"/>
                  </a:lnTo>
                  <a:lnTo>
                    <a:pt x="115" y="82"/>
                  </a:lnTo>
                  <a:lnTo>
                    <a:pt x="115" y="81"/>
                  </a:lnTo>
                  <a:lnTo>
                    <a:pt x="114" y="81"/>
                  </a:lnTo>
                  <a:lnTo>
                    <a:pt x="115" y="81"/>
                  </a:lnTo>
                  <a:lnTo>
                    <a:pt x="115" y="80"/>
                  </a:lnTo>
                  <a:lnTo>
                    <a:pt x="115" y="79"/>
                  </a:lnTo>
                  <a:lnTo>
                    <a:pt x="116" y="79"/>
                  </a:lnTo>
                  <a:lnTo>
                    <a:pt x="116" y="78"/>
                  </a:lnTo>
                  <a:lnTo>
                    <a:pt x="117" y="78"/>
                  </a:lnTo>
                  <a:lnTo>
                    <a:pt x="117" y="77"/>
                  </a:lnTo>
                  <a:lnTo>
                    <a:pt x="117" y="76"/>
                  </a:lnTo>
                  <a:lnTo>
                    <a:pt x="117" y="75"/>
                  </a:lnTo>
                  <a:lnTo>
                    <a:pt x="118" y="75"/>
                  </a:lnTo>
                  <a:lnTo>
                    <a:pt x="118" y="74"/>
                  </a:lnTo>
                  <a:lnTo>
                    <a:pt x="118" y="73"/>
                  </a:lnTo>
                  <a:lnTo>
                    <a:pt x="118" y="72"/>
                  </a:lnTo>
                  <a:lnTo>
                    <a:pt x="118" y="70"/>
                  </a:lnTo>
                  <a:lnTo>
                    <a:pt x="119" y="70"/>
                  </a:lnTo>
                  <a:lnTo>
                    <a:pt x="119" y="69"/>
                  </a:lnTo>
                  <a:lnTo>
                    <a:pt x="119" y="68"/>
                  </a:lnTo>
                  <a:lnTo>
                    <a:pt x="118" y="68"/>
                  </a:lnTo>
                  <a:lnTo>
                    <a:pt x="118" y="67"/>
                  </a:lnTo>
                  <a:lnTo>
                    <a:pt x="117" y="67"/>
                  </a:lnTo>
                  <a:lnTo>
                    <a:pt x="114" y="67"/>
                  </a:lnTo>
                  <a:lnTo>
                    <a:pt x="113" y="67"/>
                  </a:lnTo>
                  <a:lnTo>
                    <a:pt x="110" y="67"/>
                  </a:lnTo>
                  <a:lnTo>
                    <a:pt x="108" y="67"/>
                  </a:lnTo>
                  <a:lnTo>
                    <a:pt x="107" y="67"/>
                  </a:lnTo>
                  <a:lnTo>
                    <a:pt x="103" y="66"/>
                  </a:lnTo>
                  <a:lnTo>
                    <a:pt x="98" y="66"/>
                  </a:lnTo>
                  <a:lnTo>
                    <a:pt x="96" y="66"/>
                  </a:lnTo>
                  <a:lnTo>
                    <a:pt x="93" y="65"/>
                  </a:lnTo>
                  <a:lnTo>
                    <a:pt x="92" y="65"/>
                  </a:lnTo>
                  <a:lnTo>
                    <a:pt x="92" y="64"/>
                  </a:lnTo>
                  <a:lnTo>
                    <a:pt x="91" y="64"/>
                  </a:lnTo>
                  <a:lnTo>
                    <a:pt x="90" y="63"/>
                  </a:lnTo>
                  <a:lnTo>
                    <a:pt x="89" y="63"/>
                  </a:lnTo>
                  <a:lnTo>
                    <a:pt x="88" y="62"/>
                  </a:lnTo>
                  <a:lnTo>
                    <a:pt x="87" y="61"/>
                  </a:lnTo>
                  <a:lnTo>
                    <a:pt x="86" y="61"/>
                  </a:lnTo>
                  <a:lnTo>
                    <a:pt x="86" y="60"/>
                  </a:lnTo>
                  <a:lnTo>
                    <a:pt x="85" y="59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4" y="57"/>
                  </a:lnTo>
                  <a:lnTo>
                    <a:pt x="83" y="55"/>
                  </a:lnTo>
                  <a:lnTo>
                    <a:pt x="83" y="54"/>
                  </a:lnTo>
                  <a:lnTo>
                    <a:pt x="81" y="51"/>
                  </a:lnTo>
                  <a:lnTo>
                    <a:pt x="80" y="49"/>
                  </a:lnTo>
                  <a:lnTo>
                    <a:pt x="80" y="48"/>
                  </a:lnTo>
                  <a:lnTo>
                    <a:pt x="79" y="47"/>
                  </a:lnTo>
                  <a:lnTo>
                    <a:pt x="80" y="47"/>
                  </a:lnTo>
                  <a:lnTo>
                    <a:pt x="81" y="47"/>
                  </a:lnTo>
                  <a:lnTo>
                    <a:pt x="83" y="46"/>
                  </a:lnTo>
                  <a:lnTo>
                    <a:pt x="85" y="46"/>
                  </a:lnTo>
                  <a:lnTo>
                    <a:pt x="87" y="45"/>
                  </a:lnTo>
                  <a:lnTo>
                    <a:pt x="88" y="45"/>
                  </a:lnTo>
                  <a:lnTo>
                    <a:pt x="91" y="44"/>
                  </a:lnTo>
                  <a:lnTo>
                    <a:pt x="92" y="44"/>
                  </a:lnTo>
                  <a:lnTo>
                    <a:pt x="93" y="44"/>
                  </a:lnTo>
                  <a:lnTo>
                    <a:pt x="93" y="42"/>
                  </a:lnTo>
                  <a:lnTo>
                    <a:pt x="94" y="42"/>
                  </a:lnTo>
                  <a:lnTo>
                    <a:pt x="96" y="42"/>
                  </a:lnTo>
                  <a:lnTo>
                    <a:pt x="97" y="42"/>
                  </a:lnTo>
                  <a:lnTo>
                    <a:pt x="98" y="41"/>
                  </a:lnTo>
                  <a:lnTo>
                    <a:pt x="99" y="41"/>
                  </a:lnTo>
                  <a:lnTo>
                    <a:pt x="100" y="40"/>
                  </a:lnTo>
                  <a:lnTo>
                    <a:pt x="101" y="40"/>
                  </a:lnTo>
                  <a:lnTo>
                    <a:pt x="101" y="39"/>
                  </a:lnTo>
                  <a:lnTo>
                    <a:pt x="102" y="39"/>
                  </a:lnTo>
                  <a:lnTo>
                    <a:pt x="103" y="39"/>
                  </a:lnTo>
                  <a:lnTo>
                    <a:pt x="104" y="38"/>
                  </a:lnTo>
                  <a:lnTo>
                    <a:pt x="105" y="38"/>
                  </a:lnTo>
                  <a:lnTo>
                    <a:pt x="106" y="37"/>
                  </a:lnTo>
                  <a:lnTo>
                    <a:pt x="109" y="36"/>
                  </a:lnTo>
                  <a:lnTo>
                    <a:pt x="110" y="35"/>
                  </a:lnTo>
                  <a:lnTo>
                    <a:pt x="111" y="35"/>
                  </a:lnTo>
                  <a:lnTo>
                    <a:pt x="111" y="34"/>
                  </a:lnTo>
                  <a:lnTo>
                    <a:pt x="113" y="34"/>
                  </a:lnTo>
                  <a:lnTo>
                    <a:pt x="113" y="33"/>
                  </a:lnTo>
                  <a:lnTo>
                    <a:pt x="114" y="33"/>
                  </a:lnTo>
                  <a:lnTo>
                    <a:pt x="117" y="32"/>
                  </a:lnTo>
                  <a:lnTo>
                    <a:pt x="118" y="31"/>
                  </a:lnTo>
                  <a:lnTo>
                    <a:pt x="119" y="31"/>
                  </a:lnTo>
                  <a:lnTo>
                    <a:pt x="119" y="30"/>
                  </a:lnTo>
                  <a:lnTo>
                    <a:pt x="120" y="30"/>
                  </a:lnTo>
                  <a:lnTo>
                    <a:pt x="121" y="30"/>
                  </a:lnTo>
                  <a:lnTo>
                    <a:pt x="122" y="29"/>
                  </a:lnTo>
                  <a:lnTo>
                    <a:pt x="124" y="29"/>
                  </a:lnTo>
                  <a:lnTo>
                    <a:pt x="125" y="28"/>
                  </a:lnTo>
                  <a:lnTo>
                    <a:pt x="126" y="28"/>
                  </a:lnTo>
                  <a:lnTo>
                    <a:pt x="129" y="26"/>
                  </a:lnTo>
                  <a:lnTo>
                    <a:pt x="130" y="26"/>
                  </a:lnTo>
                  <a:lnTo>
                    <a:pt x="132" y="25"/>
                  </a:lnTo>
                  <a:lnTo>
                    <a:pt x="133" y="24"/>
                  </a:lnTo>
                  <a:lnTo>
                    <a:pt x="134" y="24"/>
                  </a:lnTo>
                  <a:lnTo>
                    <a:pt x="135" y="23"/>
                  </a:lnTo>
                  <a:lnTo>
                    <a:pt x="136" y="23"/>
                  </a:lnTo>
                  <a:lnTo>
                    <a:pt x="137" y="22"/>
                  </a:lnTo>
                  <a:lnTo>
                    <a:pt x="138" y="22"/>
                  </a:lnTo>
                  <a:lnTo>
                    <a:pt x="139" y="21"/>
                  </a:lnTo>
                  <a:lnTo>
                    <a:pt x="140" y="21"/>
                  </a:lnTo>
                  <a:lnTo>
                    <a:pt x="141" y="20"/>
                  </a:lnTo>
                  <a:lnTo>
                    <a:pt x="142" y="20"/>
                  </a:lnTo>
                  <a:lnTo>
                    <a:pt x="142" y="19"/>
                  </a:lnTo>
                  <a:lnTo>
                    <a:pt x="143" y="18"/>
                  </a:lnTo>
                  <a:lnTo>
                    <a:pt x="143" y="17"/>
                  </a:lnTo>
                  <a:lnTo>
                    <a:pt x="144" y="17"/>
                  </a:lnTo>
                  <a:lnTo>
                    <a:pt x="144" y="16"/>
                  </a:lnTo>
                  <a:lnTo>
                    <a:pt x="144" y="14"/>
                  </a:lnTo>
                  <a:lnTo>
                    <a:pt x="145" y="14"/>
                  </a:lnTo>
                  <a:lnTo>
                    <a:pt x="145" y="13"/>
                  </a:lnTo>
                  <a:lnTo>
                    <a:pt x="145" y="12"/>
                  </a:lnTo>
                  <a:lnTo>
                    <a:pt x="146" y="12"/>
                  </a:lnTo>
                  <a:lnTo>
                    <a:pt x="146" y="11"/>
                  </a:lnTo>
                  <a:lnTo>
                    <a:pt x="147" y="10"/>
                  </a:lnTo>
                  <a:lnTo>
                    <a:pt x="147" y="9"/>
                  </a:lnTo>
                  <a:lnTo>
                    <a:pt x="148" y="8"/>
                  </a:lnTo>
                  <a:lnTo>
                    <a:pt x="148" y="7"/>
                  </a:lnTo>
                  <a:lnTo>
                    <a:pt x="149" y="7"/>
                  </a:lnTo>
                  <a:lnTo>
                    <a:pt x="149" y="6"/>
                  </a:lnTo>
                  <a:lnTo>
                    <a:pt x="150" y="4"/>
                  </a:lnTo>
                  <a:lnTo>
                    <a:pt x="152" y="3"/>
                  </a:lnTo>
                  <a:lnTo>
                    <a:pt x="153" y="1"/>
                  </a:lnTo>
                  <a:lnTo>
                    <a:pt x="154" y="1"/>
                  </a:lnTo>
                  <a:lnTo>
                    <a:pt x="155" y="1"/>
                  </a:lnTo>
                  <a:lnTo>
                    <a:pt x="155" y="3"/>
                  </a:lnTo>
                  <a:lnTo>
                    <a:pt x="155" y="4"/>
                  </a:lnTo>
                  <a:lnTo>
                    <a:pt x="155" y="5"/>
                  </a:lnTo>
                  <a:lnTo>
                    <a:pt x="155" y="6"/>
                  </a:lnTo>
                  <a:lnTo>
                    <a:pt x="155" y="7"/>
                  </a:lnTo>
                  <a:lnTo>
                    <a:pt x="156" y="7"/>
                  </a:lnTo>
                  <a:lnTo>
                    <a:pt x="157" y="7"/>
                  </a:lnTo>
                  <a:lnTo>
                    <a:pt x="158" y="7"/>
                  </a:lnTo>
                  <a:lnTo>
                    <a:pt x="159" y="7"/>
                  </a:lnTo>
                  <a:lnTo>
                    <a:pt x="160" y="7"/>
                  </a:lnTo>
                  <a:lnTo>
                    <a:pt x="161" y="7"/>
                  </a:lnTo>
                  <a:lnTo>
                    <a:pt x="162" y="7"/>
                  </a:lnTo>
                  <a:lnTo>
                    <a:pt x="163" y="7"/>
                  </a:lnTo>
                  <a:lnTo>
                    <a:pt x="164" y="7"/>
                  </a:lnTo>
                  <a:lnTo>
                    <a:pt x="165" y="7"/>
                  </a:lnTo>
                  <a:lnTo>
                    <a:pt x="166" y="7"/>
                  </a:lnTo>
                  <a:lnTo>
                    <a:pt x="167" y="7"/>
                  </a:lnTo>
                  <a:lnTo>
                    <a:pt x="168" y="7"/>
                  </a:lnTo>
                  <a:lnTo>
                    <a:pt x="169" y="7"/>
                  </a:lnTo>
                  <a:lnTo>
                    <a:pt x="170" y="7"/>
                  </a:lnTo>
                  <a:lnTo>
                    <a:pt x="171" y="7"/>
                  </a:lnTo>
                  <a:lnTo>
                    <a:pt x="172" y="7"/>
                  </a:lnTo>
                  <a:lnTo>
                    <a:pt x="172" y="8"/>
                  </a:lnTo>
                  <a:lnTo>
                    <a:pt x="172" y="9"/>
                  </a:lnTo>
                  <a:lnTo>
                    <a:pt x="172" y="10"/>
                  </a:lnTo>
                  <a:lnTo>
                    <a:pt x="172" y="11"/>
                  </a:lnTo>
                  <a:lnTo>
                    <a:pt x="175" y="10"/>
                  </a:lnTo>
                  <a:lnTo>
                    <a:pt x="178" y="8"/>
                  </a:lnTo>
                  <a:lnTo>
                    <a:pt x="182" y="7"/>
                  </a:lnTo>
                  <a:lnTo>
                    <a:pt x="183" y="6"/>
                  </a:lnTo>
                  <a:lnTo>
                    <a:pt x="184" y="6"/>
                  </a:lnTo>
                  <a:lnTo>
                    <a:pt x="185" y="5"/>
                  </a:lnTo>
                  <a:lnTo>
                    <a:pt x="186" y="5"/>
                  </a:lnTo>
                  <a:lnTo>
                    <a:pt x="188" y="4"/>
                  </a:lnTo>
                  <a:lnTo>
                    <a:pt x="190" y="3"/>
                  </a:lnTo>
                  <a:lnTo>
                    <a:pt x="191" y="3"/>
                  </a:lnTo>
                  <a:lnTo>
                    <a:pt x="191" y="2"/>
                  </a:lnTo>
                  <a:lnTo>
                    <a:pt x="192" y="2"/>
                  </a:lnTo>
                  <a:lnTo>
                    <a:pt x="193" y="2"/>
                  </a:lnTo>
                  <a:lnTo>
                    <a:pt x="194" y="2"/>
                  </a:lnTo>
                  <a:lnTo>
                    <a:pt x="196" y="1"/>
                  </a:lnTo>
                  <a:lnTo>
                    <a:pt x="196" y="0"/>
                  </a:lnTo>
                  <a:lnTo>
                    <a:pt x="198" y="0"/>
                  </a:lnTo>
                  <a:lnTo>
                    <a:pt x="198" y="1"/>
                  </a:lnTo>
                  <a:lnTo>
                    <a:pt x="198" y="2"/>
                  </a:lnTo>
                  <a:lnTo>
                    <a:pt x="199" y="2"/>
                  </a:lnTo>
                  <a:lnTo>
                    <a:pt x="200" y="2"/>
                  </a:lnTo>
                  <a:lnTo>
                    <a:pt x="200" y="1"/>
                  </a:lnTo>
                  <a:lnTo>
                    <a:pt x="201" y="1"/>
                  </a:lnTo>
                  <a:lnTo>
                    <a:pt x="202" y="1"/>
                  </a:lnTo>
                  <a:lnTo>
                    <a:pt x="202" y="2"/>
                  </a:lnTo>
                  <a:lnTo>
                    <a:pt x="203" y="2"/>
                  </a:lnTo>
                  <a:lnTo>
                    <a:pt x="203" y="3"/>
                  </a:lnTo>
                  <a:lnTo>
                    <a:pt x="204" y="3"/>
                  </a:lnTo>
                  <a:lnTo>
                    <a:pt x="205" y="3"/>
                  </a:lnTo>
                  <a:lnTo>
                    <a:pt x="206" y="3"/>
                  </a:lnTo>
                  <a:lnTo>
                    <a:pt x="208" y="3"/>
                  </a:lnTo>
                  <a:lnTo>
                    <a:pt x="208" y="4"/>
                  </a:lnTo>
                  <a:lnTo>
                    <a:pt x="208" y="5"/>
                  </a:lnTo>
                  <a:lnTo>
                    <a:pt x="208" y="6"/>
                  </a:lnTo>
                  <a:lnTo>
                    <a:pt x="208" y="8"/>
                  </a:lnTo>
                  <a:lnTo>
                    <a:pt x="209" y="8"/>
                  </a:lnTo>
                  <a:lnTo>
                    <a:pt x="210" y="8"/>
                  </a:lnTo>
                  <a:lnTo>
                    <a:pt x="211" y="8"/>
                  </a:lnTo>
                  <a:lnTo>
                    <a:pt x="212" y="8"/>
                  </a:lnTo>
                  <a:lnTo>
                    <a:pt x="213" y="8"/>
                  </a:lnTo>
                  <a:lnTo>
                    <a:pt x="214" y="9"/>
                  </a:lnTo>
                  <a:lnTo>
                    <a:pt x="215" y="9"/>
                  </a:lnTo>
                  <a:lnTo>
                    <a:pt x="216" y="9"/>
                  </a:lnTo>
                  <a:lnTo>
                    <a:pt x="217" y="9"/>
                  </a:lnTo>
                  <a:lnTo>
                    <a:pt x="218" y="9"/>
                  </a:lnTo>
                  <a:lnTo>
                    <a:pt x="218" y="8"/>
                  </a:lnTo>
                  <a:lnTo>
                    <a:pt x="219" y="8"/>
                  </a:lnTo>
                  <a:lnTo>
                    <a:pt x="219" y="9"/>
                  </a:lnTo>
                  <a:lnTo>
                    <a:pt x="219" y="10"/>
                  </a:lnTo>
                  <a:lnTo>
                    <a:pt x="220" y="10"/>
                  </a:lnTo>
                  <a:lnTo>
                    <a:pt x="220" y="11"/>
                  </a:lnTo>
                  <a:lnTo>
                    <a:pt x="221" y="11"/>
                  </a:lnTo>
                  <a:lnTo>
                    <a:pt x="221" y="12"/>
                  </a:lnTo>
                  <a:lnTo>
                    <a:pt x="222" y="12"/>
                  </a:lnTo>
                  <a:lnTo>
                    <a:pt x="223" y="12"/>
                  </a:lnTo>
                  <a:lnTo>
                    <a:pt x="223" y="11"/>
                  </a:lnTo>
                  <a:lnTo>
                    <a:pt x="224" y="11"/>
                  </a:lnTo>
                  <a:lnTo>
                    <a:pt x="225" y="11"/>
                  </a:lnTo>
                  <a:lnTo>
                    <a:pt x="226" y="11"/>
                  </a:lnTo>
                  <a:lnTo>
                    <a:pt x="227" y="11"/>
                  </a:lnTo>
                  <a:lnTo>
                    <a:pt x="228" y="11"/>
                  </a:lnTo>
                  <a:lnTo>
                    <a:pt x="228" y="12"/>
                  </a:lnTo>
                  <a:lnTo>
                    <a:pt x="229" y="12"/>
                  </a:lnTo>
                  <a:lnTo>
                    <a:pt x="228" y="12"/>
                  </a:lnTo>
                  <a:lnTo>
                    <a:pt x="229" y="12"/>
                  </a:lnTo>
                  <a:lnTo>
                    <a:pt x="228" y="12"/>
                  </a:lnTo>
                  <a:lnTo>
                    <a:pt x="229" y="12"/>
                  </a:lnTo>
                  <a:lnTo>
                    <a:pt x="229" y="13"/>
                  </a:lnTo>
                  <a:lnTo>
                    <a:pt x="229" y="14"/>
                  </a:lnTo>
                  <a:lnTo>
                    <a:pt x="230" y="14"/>
                  </a:lnTo>
                  <a:lnTo>
                    <a:pt x="230" y="13"/>
                  </a:lnTo>
                  <a:lnTo>
                    <a:pt x="231" y="13"/>
                  </a:lnTo>
                  <a:lnTo>
                    <a:pt x="231" y="14"/>
                  </a:lnTo>
                  <a:lnTo>
                    <a:pt x="232" y="14"/>
                  </a:lnTo>
                  <a:lnTo>
                    <a:pt x="233" y="14"/>
                  </a:lnTo>
                  <a:lnTo>
                    <a:pt x="232" y="14"/>
                  </a:lnTo>
                  <a:lnTo>
                    <a:pt x="232" y="16"/>
                  </a:lnTo>
                  <a:lnTo>
                    <a:pt x="232" y="17"/>
                  </a:lnTo>
                  <a:lnTo>
                    <a:pt x="232" y="18"/>
                  </a:lnTo>
                  <a:lnTo>
                    <a:pt x="232" y="19"/>
                  </a:lnTo>
                  <a:lnTo>
                    <a:pt x="231" y="19"/>
                  </a:lnTo>
                  <a:lnTo>
                    <a:pt x="231" y="20"/>
                  </a:lnTo>
                  <a:lnTo>
                    <a:pt x="230" y="20"/>
                  </a:lnTo>
                  <a:lnTo>
                    <a:pt x="230" y="21"/>
                  </a:lnTo>
                  <a:lnTo>
                    <a:pt x="229" y="21"/>
                  </a:lnTo>
                  <a:lnTo>
                    <a:pt x="229" y="22"/>
                  </a:lnTo>
                  <a:lnTo>
                    <a:pt x="228" y="22"/>
                  </a:lnTo>
                  <a:lnTo>
                    <a:pt x="228" y="23"/>
                  </a:lnTo>
                  <a:lnTo>
                    <a:pt x="227" y="23"/>
                  </a:lnTo>
                  <a:lnTo>
                    <a:pt x="227" y="24"/>
                  </a:lnTo>
                  <a:lnTo>
                    <a:pt x="226" y="24"/>
                  </a:lnTo>
                  <a:lnTo>
                    <a:pt x="226" y="25"/>
                  </a:lnTo>
                  <a:lnTo>
                    <a:pt x="225" y="25"/>
                  </a:lnTo>
                  <a:lnTo>
                    <a:pt x="225" y="26"/>
                  </a:lnTo>
                  <a:lnTo>
                    <a:pt x="224" y="26"/>
                  </a:lnTo>
                  <a:lnTo>
                    <a:pt x="224" y="27"/>
                  </a:lnTo>
                  <a:lnTo>
                    <a:pt x="224" y="28"/>
                  </a:lnTo>
                  <a:lnTo>
                    <a:pt x="223" y="28"/>
                  </a:lnTo>
                  <a:lnTo>
                    <a:pt x="223" y="29"/>
                  </a:lnTo>
                  <a:lnTo>
                    <a:pt x="222" y="29"/>
                  </a:lnTo>
                  <a:lnTo>
                    <a:pt x="222" y="30"/>
                  </a:lnTo>
                  <a:lnTo>
                    <a:pt x="221" y="31"/>
                  </a:lnTo>
                  <a:lnTo>
                    <a:pt x="220" y="31"/>
                  </a:lnTo>
                  <a:lnTo>
                    <a:pt x="220" y="32"/>
                  </a:lnTo>
                  <a:lnTo>
                    <a:pt x="220" y="33"/>
                  </a:lnTo>
                  <a:lnTo>
                    <a:pt x="220" y="34"/>
                  </a:lnTo>
                  <a:lnTo>
                    <a:pt x="219" y="34"/>
                  </a:lnTo>
                  <a:lnTo>
                    <a:pt x="219" y="33"/>
                  </a:lnTo>
                  <a:lnTo>
                    <a:pt x="219" y="34"/>
                  </a:lnTo>
                  <a:lnTo>
                    <a:pt x="218" y="34"/>
                  </a:lnTo>
                  <a:lnTo>
                    <a:pt x="218" y="35"/>
                  </a:lnTo>
                  <a:lnTo>
                    <a:pt x="217" y="35"/>
                  </a:lnTo>
                  <a:lnTo>
                    <a:pt x="217" y="36"/>
                  </a:lnTo>
                  <a:lnTo>
                    <a:pt x="217" y="35"/>
                  </a:lnTo>
                  <a:lnTo>
                    <a:pt x="216" y="35"/>
                  </a:lnTo>
                  <a:lnTo>
                    <a:pt x="216" y="36"/>
                  </a:lnTo>
                  <a:lnTo>
                    <a:pt x="215" y="36"/>
                  </a:lnTo>
                  <a:lnTo>
                    <a:pt x="215" y="37"/>
                  </a:lnTo>
                  <a:lnTo>
                    <a:pt x="214" y="37"/>
                  </a:lnTo>
                  <a:lnTo>
                    <a:pt x="213" y="37"/>
                  </a:lnTo>
                  <a:lnTo>
                    <a:pt x="212" y="37"/>
                  </a:lnTo>
                  <a:lnTo>
                    <a:pt x="212" y="38"/>
                  </a:lnTo>
                  <a:lnTo>
                    <a:pt x="211" y="38"/>
                  </a:lnTo>
                  <a:lnTo>
                    <a:pt x="210" y="39"/>
                  </a:lnTo>
                  <a:lnTo>
                    <a:pt x="210" y="38"/>
                  </a:lnTo>
                  <a:lnTo>
                    <a:pt x="210" y="39"/>
                  </a:lnTo>
                  <a:lnTo>
                    <a:pt x="209" y="39"/>
                  </a:lnTo>
                  <a:lnTo>
                    <a:pt x="209" y="38"/>
                  </a:lnTo>
                  <a:lnTo>
                    <a:pt x="208" y="38"/>
                  </a:lnTo>
                  <a:lnTo>
                    <a:pt x="208" y="39"/>
                  </a:lnTo>
                  <a:lnTo>
                    <a:pt x="206" y="39"/>
                  </a:lnTo>
                  <a:lnTo>
                    <a:pt x="206" y="38"/>
                  </a:lnTo>
                  <a:lnTo>
                    <a:pt x="205" y="38"/>
                  </a:lnTo>
                  <a:lnTo>
                    <a:pt x="204" y="38"/>
                  </a:lnTo>
                  <a:lnTo>
                    <a:pt x="203" y="38"/>
                  </a:lnTo>
                  <a:lnTo>
                    <a:pt x="203" y="37"/>
                  </a:lnTo>
                  <a:lnTo>
                    <a:pt x="202" y="37"/>
                  </a:lnTo>
                  <a:lnTo>
                    <a:pt x="202" y="36"/>
                  </a:lnTo>
                  <a:lnTo>
                    <a:pt x="201" y="36"/>
                  </a:lnTo>
                  <a:lnTo>
                    <a:pt x="201" y="37"/>
                  </a:lnTo>
                  <a:lnTo>
                    <a:pt x="202" y="37"/>
                  </a:lnTo>
                  <a:lnTo>
                    <a:pt x="202" y="38"/>
                  </a:lnTo>
                  <a:lnTo>
                    <a:pt x="203" y="38"/>
                  </a:lnTo>
                  <a:lnTo>
                    <a:pt x="203" y="39"/>
                  </a:lnTo>
                  <a:lnTo>
                    <a:pt x="204" y="39"/>
                  </a:lnTo>
                  <a:lnTo>
                    <a:pt x="205" y="39"/>
                  </a:lnTo>
                  <a:lnTo>
                    <a:pt x="205" y="40"/>
                  </a:lnTo>
                  <a:lnTo>
                    <a:pt x="206" y="40"/>
                  </a:lnTo>
                  <a:lnTo>
                    <a:pt x="208" y="41"/>
                  </a:lnTo>
                  <a:lnTo>
                    <a:pt x="208" y="42"/>
                  </a:lnTo>
                  <a:lnTo>
                    <a:pt x="206" y="42"/>
                  </a:lnTo>
                  <a:lnTo>
                    <a:pt x="206" y="44"/>
                  </a:lnTo>
                  <a:lnTo>
                    <a:pt x="206" y="45"/>
                  </a:lnTo>
                  <a:lnTo>
                    <a:pt x="206" y="46"/>
                  </a:lnTo>
                  <a:lnTo>
                    <a:pt x="205" y="46"/>
                  </a:lnTo>
                  <a:lnTo>
                    <a:pt x="204" y="47"/>
                  </a:lnTo>
                  <a:lnTo>
                    <a:pt x="203" y="47"/>
                  </a:lnTo>
                  <a:lnTo>
                    <a:pt x="202" y="47"/>
                  </a:lnTo>
                  <a:lnTo>
                    <a:pt x="201" y="47"/>
                  </a:lnTo>
                  <a:lnTo>
                    <a:pt x="200" y="46"/>
                  </a:lnTo>
                  <a:lnTo>
                    <a:pt x="196" y="46"/>
                  </a:lnTo>
                  <a:lnTo>
                    <a:pt x="195" y="45"/>
                  </a:lnTo>
                  <a:lnTo>
                    <a:pt x="194" y="45"/>
                  </a:lnTo>
                  <a:lnTo>
                    <a:pt x="193" y="45"/>
                  </a:lnTo>
                  <a:lnTo>
                    <a:pt x="192" y="45"/>
                  </a:lnTo>
                  <a:lnTo>
                    <a:pt x="191" y="44"/>
                  </a:lnTo>
                  <a:lnTo>
                    <a:pt x="189" y="44"/>
                  </a:lnTo>
                  <a:lnTo>
                    <a:pt x="188" y="44"/>
                  </a:lnTo>
                  <a:lnTo>
                    <a:pt x="187" y="44"/>
                  </a:lnTo>
                  <a:lnTo>
                    <a:pt x="183" y="42"/>
                  </a:lnTo>
                  <a:lnTo>
                    <a:pt x="182" y="41"/>
                  </a:lnTo>
                  <a:lnTo>
                    <a:pt x="182" y="42"/>
                  </a:lnTo>
                  <a:lnTo>
                    <a:pt x="181" y="42"/>
                  </a:lnTo>
                  <a:lnTo>
                    <a:pt x="181" y="44"/>
                  </a:lnTo>
                  <a:lnTo>
                    <a:pt x="180" y="44"/>
                  </a:lnTo>
                  <a:lnTo>
                    <a:pt x="180" y="45"/>
                  </a:lnTo>
                  <a:lnTo>
                    <a:pt x="178" y="45"/>
                  </a:lnTo>
                  <a:lnTo>
                    <a:pt x="178" y="46"/>
                  </a:lnTo>
                  <a:lnTo>
                    <a:pt x="178" y="47"/>
                  </a:lnTo>
                  <a:lnTo>
                    <a:pt x="177" y="47"/>
                  </a:lnTo>
                  <a:lnTo>
                    <a:pt x="177" y="48"/>
                  </a:lnTo>
                  <a:lnTo>
                    <a:pt x="177" y="49"/>
                  </a:lnTo>
                  <a:lnTo>
                    <a:pt x="176" y="49"/>
                  </a:lnTo>
                  <a:lnTo>
                    <a:pt x="176" y="50"/>
                  </a:lnTo>
                  <a:lnTo>
                    <a:pt x="175" y="50"/>
                  </a:lnTo>
                  <a:lnTo>
                    <a:pt x="174" y="51"/>
                  </a:lnTo>
                  <a:lnTo>
                    <a:pt x="173" y="51"/>
                  </a:lnTo>
                  <a:lnTo>
                    <a:pt x="173" y="52"/>
                  </a:lnTo>
                  <a:lnTo>
                    <a:pt x="174" y="52"/>
                  </a:lnTo>
                  <a:lnTo>
                    <a:pt x="175" y="52"/>
                  </a:lnTo>
                  <a:lnTo>
                    <a:pt x="175" y="53"/>
                  </a:lnTo>
                  <a:lnTo>
                    <a:pt x="176" y="53"/>
                  </a:lnTo>
                  <a:lnTo>
                    <a:pt x="176" y="54"/>
                  </a:lnTo>
                  <a:lnTo>
                    <a:pt x="177" y="54"/>
                  </a:lnTo>
                  <a:lnTo>
                    <a:pt x="178" y="54"/>
                  </a:lnTo>
                  <a:lnTo>
                    <a:pt x="178" y="55"/>
                  </a:lnTo>
                  <a:lnTo>
                    <a:pt x="180" y="55"/>
                  </a:lnTo>
                  <a:lnTo>
                    <a:pt x="180" y="56"/>
                  </a:lnTo>
                  <a:lnTo>
                    <a:pt x="181" y="57"/>
                  </a:lnTo>
                  <a:lnTo>
                    <a:pt x="180" y="57"/>
                  </a:lnTo>
                  <a:lnTo>
                    <a:pt x="180" y="58"/>
                  </a:lnTo>
                  <a:lnTo>
                    <a:pt x="180" y="59"/>
                  </a:lnTo>
                  <a:lnTo>
                    <a:pt x="181" y="59"/>
                  </a:lnTo>
                  <a:lnTo>
                    <a:pt x="181" y="60"/>
                  </a:lnTo>
                  <a:lnTo>
                    <a:pt x="181" y="61"/>
                  </a:lnTo>
                  <a:lnTo>
                    <a:pt x="182" y="61"/>
                  </a:lnTo>
                  <a:lnTo>
                    <a:pt x="182" y="60"/>
                  </a:lnTo>
                  <a:lnTo>
                    <a:pt x="182" y="61"/>
                  </a:lnTo>
                  <a:lnTo>
                    <a:pt x="183" y="61"/>
                  </a:lnTo>
                  <a:lnTo>
                    <a:pt x="183" y="62"/>
                  </a:lnTo>
                  <a:lnTo>
                    <a:pt x="184" y="62"/>
                  </a:lnTo>
                  <a:lnTo>
                    <a:pt x="184" y="63"/>
                  </a:lnTo>
                  <a:lnTo>
                    <a:pt x="185" y="63"/>
                  </a:lnTo>
                  <a:lnTo>
                    <a:pt x="185" y="64"/>
                  </a:lnTo>
                  <a:lnTo>
                    <a:pt x="185" y="65"/>
                  </a:lnTo>
                  <a:lnTo>
                    <a:pt x="186" y="65"/>
                  </a:lnTo>
                  <a:lnTo>
                    <a:pt x="186" y="66"/>
                  </a:lnTo>
                  <a:lnTo>
                    <a:pt x="187" y="66"/>
                  </a:lnTo>
                  <a:lnTo>
                    <a:pt x="188" y="66"/>
                  </a:lnTo>
                  <a:lnTo>
                    <a:pt x="187" y="66"/>
                  </a:lnTo>
                  <a:lnTo>
                    <a:pt x="187" y="67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5" y="68"/>
                  </a:lnTo>
                  <a:lnTo>
                    <a:pt x="185" y="69"/>
                  </a:lnTo>
                  <a:lnTo>
                    <a:pt x="184" y="69"/>
                  </a:lnTo>
                  <a:lnTo>
                    <a:pt x="184" y="70"/>
                  </a:lnTo>
                  <a:lnTo>
                    <a:pt x="184" y="72"/>
                  </a:lnTo>
                  <a:lnTo>
                    <a:pt x="184" y="73"/>
                  </a:lnTo>
                  <a:lnTo>
                    <a:pt x="184" y="74"/>
                  </a:lnTo>
                  <a:lnTo>
                    <a:pt x="184" y="75"/>
                  </a:lnTo>
                  <a:lnTo>
                    <a:pt x="185" y="75"/>
                  </a:lnTo>
                  <a:lnTo>
                    <a:pt x="185" y="76"/>
                  </a:lnTo>
                  <a:lnTo>
                    <a:pt x="185" y="77"/>
                  </a:lnTo>
                  <a:lnTo>
                    <a:pt x="186" y="77"/>
                  </a:lnTo>
                  <a:lnTo>
                    <a:pt x="186" y="78"/>
                  </a:lnTo>
                  <a:lnTo>
                    <a:pt x="186" y="79"/>
                  </a:lnTo>
                  <a:lnTo>
                    <a:pt x="185" y="79"/>
                  </a:lnTo>
                  <a:lnTo>
                    <a:pt x="185" y="80"/>
                  </a:lnTo>
                  <a:lnTo>
                    <a:pt x="185" y="81"/>
                  </a:lnTo>
                  <a:lnTo>
                    <a:pt x="186" y="81"/>
                  </a:lnTo>
                  <a:lnTo>
                    <a:pt x="186" y="82"/>
                  </a:lnTo>
                  <a:lnTo>
                    <a:pt x="186" y="83"/>
                  </a:lnTo>
                  <a:lnTo>
                    <a:pt x="186" y="84"/>
                  </a:lnTo>
                  <a:lnTo>
                    <a:pt x="186" y="85"/>
                  </a:lnTo>
                  <a:lnTo>
                    <a:pt x="185" y="85"/>
                  </a:lnTo>
                  <a:lnTo>
                    <a:pt x="185" y="86"/>
                  </a:lnTo>
                  <a:lnTo>
                    <a:pt x="186" y="86"/>
                  </a:lnTo>
                  <a:lnTo>
                    <a:pt x="186" y="87"/>
                  </a:lnTo>
                  <a:lnTo>
                    <a:pt x="187" y="87"/>
                  </a:lnTo>
                  <a:lnTo>
                    <a:pt x="187" y="88"/>
                  </a:lnTo>
                  <a:lnTo>
                    <a:pt x="186" y="88"/>
                  </a:lnTo>
                  <a:lnTo>
                    <a:pt x="185" y="88"/>
                  </a:lnTo>
                  <a:lnTo>
                    <a:pt x="185" y="89"/>
                  </a:lnTo>
                  <a:lnTo>
                    <a:pt x="184" y="89"/>
                  </a:lnTo>
                  <a:lnTo>
                    <a:pt x="184" y="90"/>
                  </a:lnTo>
                  <a:lnTo>
                    <a:pt x="183" y="90"/>
                  </a:lnTo>
                  <a:lnTo>
                    <a:pt x="183" y="91"/>
                  </a:lnTo>
                  <a:lnTo>
                    <a:pt x="182" y="91"/>
                  </a:lnTo>
                  <a:lnTo>
                    <a:pt x="182" y="92"/>
                  </a:lnTo>
                  <a:lnTo>
                    <a:pt x="181" y="92"/>
                  </a:lnTo>
                  <a:lnTo>
                    <a:pt x="181" y="93"/>
                  </a:lnTo>
                  <a:lnTo>
                    <a:pt x="180" y="93"/>
                  </a:lnTo>
                  <a:lnTo>
                    <a:pt x="180" y="94"/>
                  </a:lnTo>
                  <a:lnTo>
                    <a:pt x="178" y="94"/>
                  </a:lnTo>
                  <a:lnTo>
                    <a:pt x="178" y="95"/>
                  </a:lnTo>
                  <a:lnTo>
                    <a:pt x="177" y="95"/>
                  </a:lnTo>
                  <a:lnTo>
                    <a:pt x="177" y="96"/>
                  </a:lnTo>
                  <a:lnTo>
                    <a:pt x="176" y="96"/>
                  </a:lnTo>
                  <a:lnTo>
                    <a:pt x="175" y="96"/>
                  </a:lnTo>
                  <a:lnTo>
                    <a:pt x="175" y="97"/>
                  </a:lnTo>
                  <a:lnTo>
                    <a:pt x="174" y="97"/>
                  </a:lnTo>
                  <a:lnTo>
                    <a:pt x="173" y="97"/>
                  </a:lnTo>
                  <a:lnTo>
                    <a:pt x="173" y="98"/>
                  </a:lnTo>
                  <a:lnTo>
                    <a:pt x="172" y="98"/>
                  </a:lnTo>
                  <a:lnTo>
                    <a:pt x="171" y="98"/>
                  </a:lnTo>
                  <a:lnTo>
                    <a:pt x="170" y="98"/>
                  </a:lnTo>
                  <a:lnTo>
                    <a:pt x="170" y="99"/>
                  </a:lnTo>
                  <a:lnTo>
                    <a:pt x="169" y="99"/>
                  </a:lnTo>
                  <a:lnTo>
                    <a:pt x="169" y="101"/>
                  </a:lnTo>
                  <a:lnTo>
                    <a:pt x="168" y="101"/>
                  </a:lnTo>
                  <a:lnTo>
                    <a:pt x="168" y="102"/>
                  </a:lnTo>
                  <a:lnTo>
                    <a:pt x="167" y="102"/>
                  </a:lnTo>
                  <a:lnTo>
                    <a:pt x="166" y="102"/>
                  </a:lnTo>
                  <a:lnTo>
                    <a:pt x="165" y="102"/>
                  </a:lnTo>
                  <a:lnTo>
                    <a:pt x="164" y="102"/>
                  </a:lnTo>
                  <a:lnTo>
                    <a:pt x="163" y="103"/>
                  </a:lnTo>
                  <a:lnTo>
                    <a:pt x="163" y="104"/>
                  </a:lnTo>
                  <a:lnTo>
                    <a:pt x="162" y="104"/>
                  </a:lnTo>
                  <a:lnTo>
                    <a:pt x="162" y="105"/>
                  </a:lnTo>
                  <a:lnTo>
                    <a:pt x="161" y="105"/>
                  </a:lnTo>
                  <a:lnTo>
                    <a:pt x="161" y="106"/>
                  </a:lnTo>
                  <a:lnTo>
                    <a:pt x="162" y="106"/>
                  </a:lnTo>
                  <a:lnTo>
                    <a:pt x="164" y="106"/>
                  </a:lnTo>
                  <a:lnTo>
                    <a:pt x="165" y="106"/>
                  </a:lnTo>
                  <a:lnTo>
                    <a:pt x="166" y="106"/>
                  </a:lnTo>
                  <a:lnTo>
                    <a:pt x="167" y="106"/>
                  </a:lnTo>
                  <a:lnTo>
                    <a:pt x="169" y="107"/>
                  </a:lnTo>
                  <a:lnTo>
                    <a:pt x="173" y="107"/>
                  </a:lnTo>
                  <a:lnTo>
                    <a:pt x="177" y="107"/>
                  </a:lnTo>
                  <a:lnTo>
                    <a:pt x="178" y="107"/>
                  </a:lnTo>
                  <a:lnTo>
                    <a:pt x="180" y="107"/>
                  </a:lnTo>
                  <a:lnTo>
                    <a:pt x="181" y="107"/>
                  </a:lnTo>
                  <a:lnTo>
                    <a:pt x="182" y="107"/>
                  </a:lnTo>
                  <a:lnTo>
                    <a:pt x="184" y="107"/>
                  </a:lnTo>
                  <a:lnTo>
                    <a:pt x="184" y="109"/>
                  </a:lnTo>
                  <a:lnTo>
                    <a:pt x="184" y="112"/>
                  </a:lnTo>
                  <a:lnTo>
                    <a:pt x="184" y="113"/>
                  </a:lnTo>
                  <a:lnTo>
                    <a:pt x="184" y="114"/>
                  </a:lnTo>
                  <a:lnTo>
                    <a:pt x="184" y="116"/>
                  </a:lnTo>
                  <a:lnTo>
                    <a:pt x="184" y="119"/>
                  </a:lnTo>
                  <a:lnTo>
                    <a:pt x="184" y="120"/>
                  </a:lnTo>
                  <a:lnTo>
                    <a:pt x="184" y="121"/>
                  </a:lnTo>
                  <a:lnTo>
                    <a:pt x="184" y="123"/>
                  </a:lnTo>
                  <a:lnTo>
                    <a:pt x="184" y="124"/>
                  </a:lnTo>
                  <a:lnTo>
                    <a:pt x="184" y="125"/>
                  </a:lnTo>
                  <a:lnTo>
                    <a:pt x="184" y="126"/>
                  </a:lnTo>
                  <a:lnTo>
                    <a:pt x="184" y="127"/>
                  </a:lnTo>
                  <a:lnTo>
                    <a:pt x="184" y="129"/>
                  </a:lnTo>
                  <a:lnTo>
                    <a:pt x="183" y="131"/>
                  </a:lnTo>
                  <a:lnTo>
                    <a:pt x="183" y="132"/>
                  </a:lnTo>
                  <a:lnTo>
                    <a:pt x="183" y="136"/>
                  </a:lnTo>
                  <a:lnTo>
                    <a:pt x="183" y="139"/>
                  </a:lnTo>
                  <a:lnTo>
                    <a:pt x="182" y="139"/>
                  </a:lnTo>
                  <a:lnTo>
                    <a:pt x="178" y="139"/>
                  </a:lnTo>
                  <a:lnTo>
                    <a:pt x="177" y="139"/>
                  </a:lnTo>
                  <a:lnTo>
                    <a:pt x="175" y="139"/>
                  </a:lnTo>
                  <a:lnTo>
                    <a:pt x="174" y="138"/>
                  </a:lnTo>
                  <a:lnTo>
                    <a:pt x="174" y="139"/>
                  </a:lnTo>
                  <a:lnTo>
                    <a:pt x="174" y="140"/>
                  </a:lnTo>
                  <a:lnTo>
                    <a:pt x="173" y="140"/>
                  </a:lnTo>
                  <a:lnTo>
                    <a:pt x="173" y="141"/>
                  </a:lnTo>
                  <a:lnTo>
                    <a:pt x="172" y="141"/>
                  </a:lnTo>
                  <a:lnTo>
                    <a:pt x="170" y="141"/>
                  </a:lnTo>
                  <a:lnTo>
                    <a:pt x="168" y="141"/>
                  </a:lnTo>
                  <a:lnTo>
                    <a:pt x="165" y="141"/>
                  </a:lnTo>
                  <a:lnTo>
                    <a:pt x="164" y="141"/>
                  </a:lnTo>
                  <a:lnTo>
                    <a:pt x="163" y="141"/>
                  </a:lnTo>
                  <a:lnTo>
                    <a:pt x="162" y="141"/>
                  </a:lnTo>
                  <a:lnTo>
                    <a:pt x="161" y="141"/>
                  </a:lnTo>
                  <a:lnTo>
                    <a:pt x="159" y="140"/>
                  </a:lnTo>
                  <a:lnTo>
                    <a:pt x="159" y="143"/>
                  </a:lnTo>
                  <a:lnTo>
                    <a:pt x="159" y="145"/>
                  </a:lnTo>
                  <a:lnTo>
                    <a:pt x="159" y="147"/>
                  </a:lnTo>
                  <a:lnTo>
                    <a:pt x="158" y="150"/>
                  </a:lnTo>
                  <a:lnTo>
                    <a:pt x="155" y="150"/>
                  </a:lnTo>
                  <a:lnTo>
                    <a:pt x="154" y="150"/>
                  </a:lnTo>
                  <a:lnTo>
                    <a:pt x="154" y="151"/>
                  </a:lnTo>
                  <a:lnTo>
                    <a:pt x="154" y="153"/>
                  </a:lnTo>
                  <a:lnTo>
                    <a:pt x="154" y="154"/>
                  </a:lnTo>
                  <a:lnTo>
                    <a:pt x="154" y="155"/>
                  </a:lnTo>
                  <a:lnTo>
                    <a:pt x="154" y="157"/>
                  </a:lnTo>
                  <a:lnTo>
                    <a:pt x="153" y="160"/>
                  </a:lnTo>
                  <a:lnTo>
                    <a:pt x="153" y="161"/>
                  </a:lnTo>
                  <a:lnTo>
                    <a:pt x="153" y="163"/>
                  </a:lnTo>
                  <a:lnTo>
                    <a:pt x="153" y="165"/>
                  </a:lnTo>
                  <a:lnTo>
                    <a:pt x="153" y="167"/>
                  </a:lnTo>
                  <a:lnTo>
                    <a:pt x="153" y="170"/>
                  </a:lnTo>
                  <a:lnTo>
                    <a:pt x="153" y="171"/>
                  </a:lnTo>
                  <a:lnTo>
                    <a:pt x="153" y="172"/>
                  </a:lnTo>
                  <a:lnTo>
                    <a:pt x="153" y="173"/>
                  </a:lnTo>
                  <a:lnTo>
                    <a:pt x="153" y="174"/>
                  </a:lnTo>
                  <a:lnTo>
                    <a:pt x="153" y="175"/>
                  </a:lnTo>
                  <a:lnTo>
                    <a:pt x="152" y="175"/>
                  </a:lnTo>
                  <a:lnTo>
                    <a:pt x="150" y="175"/>
                  </a:lnTo>
                  <a:lnTo>
                    <a:pt x="149" y="174"/>
                  </a:lnTo>
                  <a:lnTo>
                    <a:pt x="147" y="174"/>
                  </a:lnTo>
                  <a:lnTo>
                    <a:pt x="147" y="175"/>
                  </a:lnTo>
                  <a:lnTo>
                    <a:pt x="147" y="176"/>
                  </a:lnTo>
                  <a:lnTo>
                    <a:pt x="147" y="177"/>
                  </a:lnTo>
                  <a:lnTo>
                    <a:pt x="147" y="178"/>
                  </a:lnTo>
                  <a:lnTo>
                    <a:pt x="147" y="179"/>
                  </a:lnTo>
                  <a:lnTo>
                    <a:pt x="147" y="180"/>
                  </a:lnTo>
                  <a:lnTo>
                    <a:pt x="147" y="181"/>
                  </a:lnTo>
                  <a:lnTo>
                    <a:pt x="147" y="183"/>
                  </a:lnTo>
                  <a:lnTo>
                    <a:pt x="147" y="185"/>
                  </a:lnTo>
                  <a:lnTo>
                    <a:pt x="148" y="185"/>
                  </a:lnTo>
                  <a:lnTo>
                    <a:pt x="149" y="185"/>
                  </a:lnTo>
                  <a:lnTo>
                    <a:pt x="150" y="185"/>
                  </a:lnTo>
                  <a:lnTo>
                    <a:pt x="152" y="185"/>
                  </a:lnTo>
                  <a:lnTo>
                    <a:pt x="152" y="187"/>
                  </a:lnTo>
                  <a:lnTo>
                    <a:pt x="152" y="188"/>
                  </a:lnTo>
                  <a:lnTo>
                    <a:pt x="152" y="189"/>
                  </a:lnTo>
                  <a:lnTo>
                    <a:pt x="152" y="190"/>
                  </a:lnTo>
                  <a:lnTo>
                    <a:pt x="152" y="191"/>
                  </a:lnTo>
                  <a:lnTo>
                    <a:pt x="152" y="192"/>
                  </a:lnTo>
                  <a:lnTo>
                    <a:pt x="152" y="193"/>
                  </a:lnTo>
                  <a:lnTo>
                    <a:pt x="152" y="195"/>
                  </a:lnTo>
                  <a:lnTo>
                    <a:pt x="153" y="195"/>
                  </a:lnTo>
                  <a:lnTo>
                    <a:pt x="154" y="195"/>
                  </a:lnTo>
                  <a:lnTo>
                    <a:pt x="155" y="195"/>
                  </a:lnTo>
                  <a:lnTo>
                    <a:pt x="155" y="196"/>
                  </a:lnTo>
                  <a:lnTo>
                    <a:pt x="155" y="197"/>
                  </a:lnTo>
                  <a:lnTo>
                    <a:pt x="154" y="199"/>
                  </a:lnTo>
                  <a:lnTo>
                    <a:pt x="157" y="200"/>
                  </a:lnTo>
                  <a:lnTo>
                    <a:pt x="157" y="201"/>
                  </a:lnTo>
                  <a:lnTo>
                    <a:pt x="157" y="202"/>
                  </a:lnTo>
                  <a:lnTo>
                    <a:pt x="157" y="208"/>
                  </a:lnTo>
                  <a:lnTo>
                    <a:pt x="156" y="214"/>
                  </a:lnTo>
                  <a:lnTo>
                    <a:pt x="156" y="215"/>
                  </a:lnTo>
                  <a:lnTo>
                    <a:pt x="156" y="216"/>
                  </a:lnTo>
                  <a:lnTo>
                    <a:pt x="156" y="218"/>
                  </a:lnTo>
                  <a:lnTo>
                    <a:pt x="156" y="219"/>
                  </a:lnTo>
                  <a:lnTo>
                    <a:pt x="156" y="221"/>
                  </a:lnTo>
                  <a:lnTo>
                    <a:pt x="156" y="222"/>
                  </a:lnTo>
                  <a:lnTo>
                    <a:pt x="155" y="223"/>
                  </a:lnTo>
                  <a:lnTo>
                    <a:pt x="155" y="224"/>
                  </a:lnTo>
                  <a:lnTo>
                    <a:pt x="155" y="225"/>
                  </a:lnTo>
                  <a:lnTo>
                    <a:pt x="157" y="225"/>
                  </a:lnTo>
                  <a:lnTo>
                    <a:pt x="158" y="225"/>
                  </a:lnTo>
                  <a:lnTo>
                    <a:pt x="159" y="226"/>
                  </a:lnTo>
                  <a:lnTo>
                    <a:pt x="160" y="226"/>
                  </a:lnTo>
                  <a:lnTo>
                    <a:pt x="160" y="225"/>
                  </a:lnTo>
                  <a:lnTo>
                    <a:pt x="163" y="225"/>
                  </a:lnTo>
                  <a:lnTo>
                    <a:pt x="165" y="225"/>
                  </a:lnTo>
                  <a:lnTo>
                    <a:pt x="166" y="225"/>
                  </a:lnTo>
                  <a:lnTo>
                    <a:pt x="170" y="225"/>
                  </a:lnTo>
                  <a:lnTo>
                    <a:pt x="170" y="229"/>
                  </a:lnTo>
                  <a:lnTo>
                    <a:pt x="170" y="230"/>
                  </a:lnTo>
                  <a:lnTo>
                    <a:pt x="170" y="233"/>
                  </a:lnTo>
                  <a:lnTo>
                    <a:pt x="170" y="237"/>
                  </a:lnTo>
                  <a:lnTo>
                    <a:pt x="170" y="239"/>
                  </a:lnTo>
                  <a:lnTo>
                    <a:pt x="170" y="243"/>
                  </a:lnTo>
                  <a:lnTo>
                    <a:pt x="170" y="245"/>
                  </a:lnTo>
                  <a:lnTo>
                    <a:pt x="170" y="246"/>
                  </a:lnTo>
                  <a:lnTo>
                    <a:pt x="170" y="250"/>
                  </a:lnTo>
                  <a:lnTo>
                    <a:pt x="170" y="251"/>
                  </a:lnTo>
                  <a:lnTo>
                    <a:pt x="169" y="252"/>
                  </a:lnTo>
                  <a:lnTo>
                    <a:pt x="169" y="255"/>
                  </a:lnTo>
                  <a:lnTo>
                    <a:pt x="173" y="255"/>
                  </a:lnTo>
                  <a:lnTo>
                    <a:pt x="174" y="255"/>
                  </a:lnTo>
                  <a:lnTo>
                    <a:pt x="174" y="256"/>
                  </a:lnTo>
                  <a:lnTo>
                    <a:pt x="174" y="257"/>
                  </a:lnTo>
                  <a:lnTo>
                    <a:pt x="174" y="258"/>
                  </a:lnTo>
                  <a:lnTo>
                    <a:pt x="174" y="259"/>
                  </a:lnTo>
                  <a:lnTo>
                    <a:pt x="174" y="262"/>
                  </a:lnTo>
                  <a:lnTo>
                    <a:pt x="174" y="263"/>
                  </a:lnTo>
                  <a:lnTo>
                    <a:pt x="174" y="264"/>
                  </a:lnTo>
                  <a:lnTo>
                    <a:pt x="174" y="265"/>
                  </a:lnTo>
                  <a:lnTo>
                    <a:pt x="174" y="270"/>
                  </a:lnTo>
                  <a:lnTo>
                    <a:pt x="174" y="275"/>
                  </a:lnTo>
                  <a:lnTo>
                    <a:pt x="174" y="276"/>
                  </a:lnTo>
                  <a:lnTo>
                    <a:pt x="173" y="279"/>
                  </a:lnTo>
                  <a:lnTo>
                    <a:pt x="173" y="281"/>
                  </a:lnTo>
                  <a:lnTo>
                    <a:pt x="173" y="283"/>
                  </a:lnTo>
                  <a:lnTo>
                    <a:pt x="173" y="284"/>
                  </a:lnTo>
                  <a:lnTo>
                    <a:pt x="173" y="289"/>
                  </a:lnTo>
                  <a:lnTo>
                    <a:pt x="173" y="292"/>
                  </a:lnTo>
                  <a:lnTo>
                    <a:pt x="173" y="293"/>
                  </a:lnTo>
                  <a:lnTo>
                    <a:pt x="172" y="292"/>
                  </a:lnTo>
                  <a:lnTo>
                    <a:pt x="167" y="287"/>
                  </a:lnTo>
                  <a:lnTo>
                    <a:pt x="166" y="286"/>
                  </a:lnTo>
                  <a:lnTo>
                    <a:pt x="165" y="286"/>
                  </a:lnTo>
                  <a:lnTo>
                    <a:pt x="163" y="283"/>
                  </a:lnTo>
                  <a:lnTo>
                    <a:pt x="161" y="282"/>
                  </a:lnTo>
                  <a:lnTo>
                    <a:pt x="161" y="281"/>
                  </a:lnTo>
                  <a:lnTo>
                    <a:pt x="158" y="279"/>
                  </a:lnTo>
                  <a:lnTo>
                    <a:pt x="156" y="277"/>
                  </a:lnTo>
                  <a:lnTo>
                    <a:pt x="155" y="276"/>
                  </a:lnTo>
                  <a:lnTo>
                    <a:pt x="148" y="270"/>
                  </a:lnTo>
                  <a:lnTo>
                    <a:pt x="147" y="270"/>
                  </a:lnTo>
                  <a:lnTo>
                    <a:pt x="146" y="267"/>
                  </a:lnTo>
                  <a:lnTo>
                    <a:pt x="142" y="264"/>
                  </a:lnTo>
                  <a:lnTo>
                    <a:pt x="142" y="263"/>
                  </a:lnTo>
                  <a:lnTo>
                    <a:pt x="141" y="262"/>
                  </a:lnTo>
                  <a:lnTo>
                    <a:pt x="140" y="262"/>
                  </a:lnTo>
                  <a:lnTo>
                    <a:pt x="140" y="261"/>
                  </a:lnTo>
                  <a:lnTo>
                    <a:pt x="139" y="261"/>
                  </a:lnTo>
                  <a:lnTo>
                    <a:pt x="138" y="260"/>
                  </a:lnTo>
                  <a:lnTo>
                    <a:pt x="136" y="258"/>
                  </a:lnTo>
                  <a:lnTo>
                    <a:pt x="135" y="257"/>
                  </a:lnTo>
                  <a:lnTo>
                    <a:pt x="132" y="255"/>
                  </a:lnTo>
                  <a:lnTo>
                    <a:pt x="131" y="254"/>
                  </a:lnTo>
                  <a:lnTo>
                    <a:pt x="131" y="253"/>
                  </a:lnTo>
                  <a:lnTo>
                    <a:pt x="129" y="252"/>
                  </a:lnTo>
                  <a:lnTo>
                    <a:pt x="127" y="249"/>
                  </a:lnTo>
                  <a:lnTo>
                    <a:pt x="126" y="249"/>
                  </a:lnTo>
                  <a:lnTo>
                    <a:pt x="121" y="245"/>
                  </a:lnTo>
                  <a:lnTo>
                    <a:pt x="118" y="242"/>
                  </a:lnTo>
                  <a:lnTo>
                    <a:pt x="117" y="240"/>
                  </a:lnTo>
                  <a:lnTo>
                    <a:pt x="116" y="240"/>
                  </a:lnTo>
                  <a:lnTo>
                    <a:pt x="116" y="239"/>
                  </a:lnTo>
                  <a:lnTo>
                    <a:pt x="115" y="239"/>
                  </a:lnTo>
                  <a:lnTo>
                    <a:pt x="115" y="238"/>
                  </a:lnTo>
                  <a:lnTo>
                    <a:pt x="114" y="237"/>
                  </a:lnTo>
                  <a:lnTo>
                    <a:pt x="107" y="231"/>
                  </a:lnTo>
                  <a:lnTo>
                    <a:pt x="107" y="230"/>
                  </a:lnTo>
                  <a:lnTo>
                    <a:pt x="106" y="230"/>
                  </a:lnTo>
                  <a:lnTo>
                    <a:pt x="105" y="229"/>
                  </a:lnTo>
                  <a:lnTo>
                    <a:pt x="103" y="227"/>
                  </a:lnTo>
                  <a:lnTo>
                    <a:pt x="101" y="225"/>
                  </a:lnTo>
                  <a:lnTo>
                    <a:pt x="100" y="224"/>
                  </a:lnTo>
                  <a:lnTo>
                    <a:pt x="99" y="223"/>
                  </a:lnTo>
                  <a:lnTo>
                    <a:pt x="98" y="222"/>
                  </a:lnTo>
                  <a:lnTo>
                    <a:pt x="97" y="222"/>
                  </a:lnTo>
                  <a:lnTo>
                    <a:pt x="97" y="221"/>
                  </a:lnTo>
                  <a:lnTo>
                    <a:pt x="96" y="220"/>
                  </a:lnTo>
                  <a:lnTo>
                    <a:pt x="94" y="219"/>
                  </a:lnTo>
                  <a:lnTo>
                    <a:pt x="93" y="218"/>
                  </a:lnTo>
                  <a:lnTo>
                    <a:pt x="92" y="217"/>
                  </a:lnTo>
                  <a:lnTo>
                    <a:pt x="88" y="214"/>
                  </a:lnTo>
                  <a:lnTo>
                    <a:pt x="87" y="213"/>
                  </a:lnTo>
                  <a:lnTo>
                    <a:pt x="87" y="211"/>
                  </a:lnTo>
                  <a:lnTo>
                    <a:pt x="86" y="211"/>
                  </a:lnTo>
                  <a:lnTo>
                    <a:pt x="86" y="210"/>
                  </a:lnTo>
                  <a:lnTo>
                    <a:pt x="85" y="210"/>
                  </a:lnTo>
                  <a:lnTo>
                    <a:pt x="84" y="209"/>
                  </a:lnTo>
                  <a:lnTo>
                    <a:pt x="83" y="208"/>
                  </a:lnTo>
                  <a:lnTo>
                    <a:pt x="83" y="207"/>
                  </a:lnTo>
                  <a:lnTo>
                    <a:pt x="82" y="207"/>
                  </a:lnTo>
                  <a:lnTo>
                    <a:pt x="81" y="206"/>
                  </a:lnTo>
                  <a:lnTo>
                    <a:pt x="80" y="205"/>
                  </a:lnTo>
                  <a:lnTo>
                    <a:pt x="79" y="204"/>
                  </a:lnTo>
                  <a:lnTo>
                    <a:pt x="77" y="202"/>
                  </a:lnTo>
                  <a:lnTo>
                    <a:pt x="71" y="197"/>
                  </a:lnTo>
                  <a:lnTo>
                    <a:pt x="71" y="196"/>
                  </a:lnTo>
                  <a:lnTo>
                    <a:pt x="70" y="196"/>
                  </a:lnTo>
                  <a:lnTo>
                    <a:pt x="67" y="193"/>
                  </a:lnTo>
                  <a:lnTo>
                    <a:pt x="65" y="192"/>
                  </a:lnTo>
                  <a:lnTo>
                    <a:pt x="64" y="191"/>
                  </a:lnTo>
                  <a:lnTo>
                    <a:pt x="63" y="190"/>
                  </a:lnTo>
                  <a:lnTo>
                    <a:pt x="62" y="189"/>
                  </a:lnTo>
                  <a:lnTo>
                    <a:pt x="61" y="188"/>
                  </a:lnTo>
                  <a:lnTo>
                    <a:pt x="60" y="187"/>
                  </a:lnTo>
                  <a:lnTo>
                    <a:pt x="59" y="186"/>
                  </a:lnTo>
                  <a:lnTo>
                    <a:pt x="57" y="183"/>
                  </a:lnTo>
                  <a:lnTo>
                    <a:pt x="55" y="181"/>
                  </a:lnTo>
                  <a:lnTo>
                    <a:pt x="54" y="180"/>
                  </a:lnTo>
                  <a:lnTo>
                    <a:pt x="52" y="179"/>
                  </a:lnTo>
                  <a:lnTo>
                    <a:pt x="51" y="178"/>
                  </a:lnTo>
                  <a:lnTo>
                    <a:pt x="51" y="177"/>
                  </a:lnTo>
                  <a:lnTo>
                    <a:pt x="49" y="176"/>
                  </a:lnTo>
                  <a:lnTo>
                    <a:pt x="48" y="175"/>
                  </a:lnTo>
                  <a:lnTo>
                    <a:pt x="47" y="174"/>
                  </a:lnTo>
                  <a:lnTo>
                    <a:pt x="46" y="173"/>
                  </a:lnTo>
                  <a:lnTo>
                    <a:pt x="44" y="171"/>
                  </a:lnTo>
                  <a:lnTo>
                    <a:pt x="43" y="170"/>
                  </a:lnTo>
                  <a:lnTo>
                    <a:pt x="42" y="169"/>
                  </a:lnTo>
                  <a:lnTo>
                    <a:pt x="41" y="169"/>
                  </a:lnTo>
                  <a:lnTo>
                    <a:pt x="41" y="168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455" name="Freeform 57">
              <a:extLst>
                <a:ext uri="{FF2B5EF4-FFF2-40B4-BE49-F238E27FC236}">
                  <a16:creationId xmlns:a16="http://schemas.microsoft.com/office/drawing/2014/main" id="{8C98CC8C-7C40-B896-972F-6AD2C92E0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7635" y="2421717"/>
              <a:ext cx="315787" cy="293345"/>
            </a:xfrm>
            <a:custGeom>
              <a:avLst/>
              <a:gdLst>
                <a:gd name="T0" fmla="*/ 25 w 197"/>
                <a:gd name="T1" fmla="*/ 152 h 183"/>
                <a:gd name="T2" fmla="*/ 39 w 197"/>
                <a:gd name="T3" fmla="*/ 150 h 183"/>
                <a:gd name="T4" fmla="*/ 45 w 197"/>
                <a:gd name="T5" fmla="*/ 141 h 183"/>
                <a:gd name="T6" fmla="*/ 54 w 197"/>
                <a:gd name="T7" fmla="*/ 137 h 183"/>
                <a:gd name="T8" fmla="*/ 52 w 197"/>
                <a:gd name="T9" fmla="*/ 122 h 183"/>
                <a:gd name="T10" fmla="*/ 50 w 197"/>
                <a:gd name="T11" fmla="*/ 105 h 183"/>
                <a:gd name="T12" fmla="*/ 56 w 197"/>
                <a:gd name="T13" fmla="*/ 98 h 183"/>
                <a:gd name="T14" fmla="*/ 62 w 197"/>
                <a:gd name="T15" fmla="*/ 92 h 183"/>
                <a:gd name="T16" fmla="*/ 70 w 197"/>
                <a:gd name="T17" fmla="*/ 86 h 183"/>
                <a:gd name="T18" fmla="*/ 77 w 197"/>
                <a:gd name="T19" fmla="*/ 83 h 183"/>
                <a:gd name="T20" fmla="*/ 75 w 197"/>
                <a:gd name="T21" fmla="*/ 76 h 183"/>
                <a:gd name="T22" fmla="*/ 80 w 197"/>
                <a:gd name="T23" fmla="*/ 70 h 183"/>
                <a:gd name="T24" fmla="*/ 85 w 197"/>
                <a:gd name="T25" fmla="*/ 63 h 183"/>
                <a:gd name="T26" fmla="*/ 81 w 197"/>
                <a:gd name="T27" fmla="*/ 55 h 183"/>
                <a:gd name="T28" fmla="*/ 75 w 197"/>
                <a:gd name="T29" fmla="*/ 47 h 183"/>
                <a:gd name="T30" fmla="*/ 80 w 197"/>
                <a:gd name="T31" fmla="*/ 39 h 183"/>
                <a:gd name="T32" fmla="*/ 87 w 197"/>
                <a:gd name="T33" fmla="*/ 34 h 183"/>
                <a:gd name="T34" fmla="*/ 93 w 197"/>
                <a:gd name="T35" fmla="*/ 38 h 183"/>
                <a:gd name="T36" fmla="*/ 104 w 197"/>
                <a:gd name="T37" fmla="*/ 37 h 183"/>
                <a:gd name="T38" fmla="*/ 110 w 197"/>
                <a:gd name="T39" fmla="*/ 31 h 183"/>
                <a:gd name="T40" fmla="*/ 117 w 197"/>
                <a:gd name="T41" fmla="*/ 25 h 183"/>
                <a:gd name="T42" fmla="*/ 127 w 197"/>
                <a:gd name="T43" fmla="*/ 21 h 183"/>
                <a:gd name="T44" fmla="*/ 134 w 197"/>
                <a:gd name="T45" fmla="*/ 20 h 183"/>
                <a:gd name="T46" fmla="*/ 140 w 197"/>
                <a:gd name="T47" fmla="*/ 21 h 183"/>
                <a:gd name="T48" fmla="*/ 146 w 197"/>
                <a:gd name="T49" fmla="*/ 18 h 183"/>
                <a:gd name="T50" fmla="*/ 152 w 197"/>
                <a:gd name="T51" fmla="*/ 13 h 183"/>
                <a:gd name="T52" fmla="*/ 161 w 197"/>
                <a:gd name="T53" fmla="*/ 13 h 183"/>
                <a:gd name="T54" fmla="*/ 168 w 197"/>
                <a:gd name="T55" fmla="*/ 13 h 183"/>
                <a:gd name="T56" fmla="*/ 175 w 197"/>
                <a:gd name="T57" fmla="*/ 11 h 183"/>
                <a:gd name="T58" fmla="*/ 184 w 197"/>
                <a:gd name="T59" fmla="*/ 10 h 183"/>
                <a:gd name="T60" fmla="*/ 190 w 197"/>
                <a:gd name="T61" fmla="*/ 5 h 183"/>
                <a:gd name="T62" fmla="*/ 197 w 197"/>
                <a:gd name="T63" fmla="*/ 0 h 183"/>
                <a:gd name="T64" fmla="*/ 192 w 197"/>
                <a:gd name="T65" fmla="*/ 11 h 183"/>
                <a:gd name="T66" fmla="*/ 185 w 197"/>
                <a:gd name="T67" fmla="*/ 22 h 183"/>
                <a:gd name="T68" fmla="*/ 173 w 197"/>
                <a:gd name="T69" fmla="*/ 43 h 183"/>
                <a:gd name="T70" fmla="*/ 164 w 197"/>
                <a:gd name="T71" fmla="*/ 59 h 183"/>
                <a:gd name="T72" fmla="*/ 150 w 197"/>
                <a:gd name="T73" fmla="*/ 82 h 183"/>
                <a:gd name="T74" fmla="*/ 145 w 197"/>
                <a:gd name="T75" fmla="*/ 92 h 183"/>
                <a:gd name="T76" fmla="*/ 138 w 197"/>
                <a:gd name="T77" fmla="*/ 100 h 183"/>
                <a:gd name="T78" fmla="*/ 124 w 197"/>
                <a:gd name="T79" fmla="*/ 107 h 183"/>
                <a:gd name="T80" fmla="*/ 111 w 197"/>
                <a:gd name="T81" fmla="*/ 112 h 183"/>
                <a:gd name="T82" fmla="*/ 100 w 197"/>
                <a:gd name="T83" fmla="*/ 118 h 183"/>
                <a:gd name="T84" fmla="*/ 87 w 197"/>
                <a:gd name="T85" fmla="*/ 123 h 183"/>
                <a:gd name="T86" fmla="*/ 84 w 197"/>
                <a:gd name="T87" fmla="*/ 135 h 183"/>
                <a:gd name="T88" fmla="*/ 92 w 197"/>
                <a:gd name="T89" fmla="*/ 142 h 183"/>
                <a:gd name="T90" fmla="*/ 117 w 197"/>
                <a:gd name="T91" fmla="*/ 145 h 183"/>
                <a:gd name="T92" fmla="*/ 117 w 197"/>
                <a:gd name="T93" fmla="*/ 153 h 183"/>
                <a:gd name="T94" fmla="*/ 115 w 197"/>
                <a:gd name="T95" fmla="*/ 160 h 183"/>
                <a:gd name="T96" fmla="*/ 118 w 197"/>
                <a:gd name="T97" fmla="*/ 168 h 183"/>
                <a:gd name="T98" fmla="*/ 119 w 197"/>
                <a:gd name="T99" fmla="*/ 176 h 183"/>
                <a:gd name="T100" fmla="*/ 110 w 197"/>
                <a:gd name="T101" fmla="*/ 182 h 183"/>
                <a:gd name="T102" fmla="*/ 92 w 197"/>
                <a:gd name="T103" fmla="*/ 182 h 183"/>
                <a:gd name="T104" fmla="*/ 79 w 197"/>
                <a:gd name="T105" fmla="*/ 182 h 183"/>
                <a:gd name="T106" fmla="*/ 67 w 197"/>
                <a:gd name="T107" fmla="*/ 180 h 183"/>
                <a:gd name="T108" fmla="*/ 62 w 197"/>
                <a:gd name="T109" fmla="*/ 171 h 183"/>
                <a:gd name="T110" fmla="*/ 47 w 197"/>
                <a:gd name="T111" fmla="*/ 170 h 183"/>
                <a:gd name="T112" fmla="*/ 34 w 197"/>
                <a:gd name="T113" fmla="*/ 170 h 183"/>
                <a:gd name="T114" fmla="*/ 18 w 197"/>
                <a:gd name="T115" fmla="*/ 170 h 183"/>
                <a:gd name="T116" fmla="*/ 1 w 197"/>
                <a:gd name="T117" fmla="*/ 16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7" h="183">
                  <a:moveTo>
                    <a:pt x="1" y="152"/>
                  </a:moveTo>
                  <a:lnTo>
                    <a:pt x="2" y="152"/>
                  </a:lnTo>
                  <a:lnTo>
                    <a:pt x="7" y="152"/>
                  </a:lnTo>
                  <a:lnTo>
                    <a:pt x="8" y="152"/>
                  </a:lnTo>
                  <a:lnTo>
                    <a:pt x="12" y="152"/>
                  </a:lnTo>
                  <a:lnTo>
                    <a:pt x="19" y="152"/>
                  </a:lnTo>
                  <a:lnTo>
                    <a:pt x="20" y="152"/>
                  </a:lnTo>
                  <a:lnTo>
                    <a:pt x="21" y="152"/>
                  </a:lnTo>
                  <a:lnTo>
                    <a:pt x="22" y="152"/>
                  </a:lnTo>
                  <a:lnTo>
                    <a:pt x="23" y="152"/>
                  </a:lnTo>
                  <a:lnTo>
                    <a:pt x="25" y="152"/>
                  </a:lnTo>
                  <a:lnTo>
                    <a:pt x="28" y="153"/>
                  </a:lnTo>
                  <a:lnTo>
                    <a:pt x="29" y="153"/>
                  </a:lnTo>
                  <a:lnTo>
                    <a:pt x="30" y="153"/>
                  </a:lnTo>
                  <a:lnTo>
                    <a:pt x="33" y="153"/>
                  </a:lnTo>
                  <a:lnTo>
                    <a:pt x="33" y="151"/>
                  </a:lnTo>
                  <a:lnTo>
                    <a:pt x="34" y="151"/>
                  </a:lnTo>
                  <a:lnTo>
                    <a:pt x="35" y="151"/>
                  </a:lnTo>
                  <a:lnTo>
                    <a:pt x="36" y="151"/>
                  </a:lnTo>
                  <a:lnTo>
                    <a:pt x="37" y="151"/>
                  </a:lnTo>
                  <a:lnTo>
                    <a:pt x="39" y="151"/>
                  </a:lnTo>
                  <a:lnTo>
                    <a:pt x="39" y="150"/>
                  </a:lnTo>
                  <a:lnTo>
                    <a:pt x="39" y="148"/>
                  </a:lnTo>
                  <a:lnTo>
                    <a:pt x="39" y="147"/>
                  </a:lnTo>
                  <a:lnTo>
                    <a:pt x="39" y="145"/>
                  </a:lnTo>
                  <a:lnTo>
                    <a:pt x="40" y="145"/>
                  </a:lnTo>
                  <a:lnTo>
                    <a:pt x="42" y="145"/>
                  </a:lnTo>
                  <a:lnTo>
                    <a:pt x="42" y="144"/>
                  </a:lnTo>
                  <a:lnTo>
                    <a:pt x="42" y="143"/>
                  </a:lnTo>
                  <a:lnTo>
                    <a:pt x="44" y="143"/>
                  </a:lnTo>
                  <a:lnTo>
                    <a:pt x="44" y="142"/>
                  </a:lnTo>
                  <a:lnTo>
                    <a:pt x="44" y="141"/>
                  </a:lnTo>
                  <a:lnTo>
                    <a:pt x="45" y="141"/>
                  </a:lnTo>
                  <a:lnTo>
                    <a:pt x="46" y="141"/>
                  </a:lnTo>
                  <a:lnTo>
                    <a:pt x="47" y="141"/>
                  </a:lnTo>
                  <a:lnTo>
                    <a:pt x="48" y="141"/>
                  </a:lnTo>
                  <a:lnTo>
                    <a:pt x="49" y="141"/>
                  </a:lnTo>
                  <a:lnTo>
                    <a:pt x="49" y="140"/>
                  </a:lnTo>
                  <a:lnTo>
                    <a:pt x="49" y="138"/>
                  </a:lnTo>
                  <a:lnTo>
                    <a:pt x="51" y="138"/>
                  </a:lnTo>
                  <a:lnTo>
                    <a:pt x="52" y="138"/>
                  </a:lnTo>
                  <a:lnTo>
                    <a:pt x="53" y="138"/>
                  </a:lnTo>
                  <a:lnTo>
                    <a:pt x="54" y="138"/>
                  </a:lnTo>
                  <a:lnTo>
                    <a:pt x="54" y="137"/>
                  </a:lnTo>
                  <a:lnTo>
                    <a:pt x="54" y="136"/>
                  </a:lnTo>
                  <a:lnTo>
                    <a:pt x="54" y="135"/>
                  </a:lnTo>
                  <a:lnTo>
                    <a:pt x="53" y="134"/>
                  </a:lnTo>
                  <a:lnTo>
                    <a:pt x="53" y="133"/>
                  </a:lnTo>
                  <a:lnTo>
                    <a:pt x="53" y="132"/>
                  </a:lnTo>
                  <a:lnTo>
                    <a:pt x="53" y="131"/>
                  </a:lnTo>
                  <a:lnTo>
                    <a:pt x="53" y="127"/>
                  </a:lnTo>
                  <a:lnTo>
                    <a:pt x="52" y="126"/>
                  </a:lnTo>
                  <a:lnTo>
                    <a:pt x="52" y="125"/>
                  </a:lnTo>
                  <a:lnTo>
                    <a:pt x="52" y="123"/>
                  </a:lnTo>
                  <a:lnTo>
                    <a:pt x="52" y="122"/>
                  </a:lnTo>
                  <a:lnTo>
                    <a:pt x="51" y="116"/>
                  </a:lnTo>
                  <a:lnTo>
                    <a:pt x="51" y="115"/>
                  </a:lnTo>
                  <a:lnTo>
                    <a:pt x="51" y="114"/>
                  </a:lnTo>
                  <a:lnTo>
                    <a:pt x="51" y="113"/>
                  </a:lnTo>
                  <a:lnTo>
                    <a:pt x="51" y="112"/>
                  </a:lnTo>
                  <a:lnTo>
                    <a:pt x="51" y="111"/>
                  </a:lnTo>
                  <a:lnTo>
                    <a:pt x="50" y="109"/>
                  </a:lnTo>
                  <a:lnTo>
                    <a:pt x="50" y="108"/>
                  </a:lnTo>
                  <a:lnTo>
                    <a:pt x="50" y="107"/>
                  </a:lnTo>
                  <a:lnTo>
                    <a:pt x="50" y="106"/>
                  </a:lnTo>
                  <a:lnTo>
                    <a:pt x="50" y="105"/>
                  </a:lnTo>
                  <a:lnTo>
                    <a:pt x="51" y="105"/>
                  </a:lnTo>
                  <a:lnTo>
                    <a:pt x="51" y="104"/>
                  </a:lnTo>
                  <a:lnTo>
                    <a:pt x="51" y="103"/>
                  </a:lnTo>
                  <a:lnTo>
                    <a:pt x="51" y="102"/>
                  </a:lnTo>
                  <a:lnTo>
                    <a:pt x="52" y="102"/>
                  </a:lnTo>
                  <a:lnTo>
                    <a:pt x="52" y="101"/>
                  </a:lnTo>
                  <a:lnTo>
                    <a:pt x="53" y="100"/>
                  </a:lnTo>
                  <a:lnTo>
                    <a:pt x="54" y="99"/>
                  </a:lnTo>
                  <a:lnTo>
                    <a:pt x="55" y="99"/>
                  </a:lnTo>
                  <a:lnTo>
                    <a:pt x="55" y="98"/>
                  </a:lnTo>
                  <a:lnTo>
                    <a:pt x="56" y="98"/>
                  </a:lnTo>
                  <a:lnTo>
                    <a:pt x="57" y="98"/>
                  </a:lnTo>
                  <a:lnTo>
                    <a:pt x="58" y="98"/>
                  </a:lnTo>
                  <a:lnTo>
                    <a:pt x="59" y="98"/>
                  </a:lnTo>
                  <a:lnTo>
                    <a:pt x="59" y="97"/>
                  </a:lnTo>
                  <a:lnTo>
                    <a:pt x="60" y="97"/>
                  </a:lnTo>
                  <a:lnTo>
                    <a:pt x="61" y="96"/>
                  </a:lnTo>
                  <a:lnTo>
                    <a:pt x="62" y="96"/>
                  </a:lnTo>
                  <a:lnTo>
                    <a:pt x="62" y="95"/>
                  </a:lnTo>
                  <a:lnTo>
                    <a:pt x="63" y="94"/>
                  </a:lnTo>
                  <a:lnTo>
                    <a:pt x="63" y="92"/>
                  </a:lnTo>
                  <a:lnTo>
                    <a:pt x="62" y="92"/>
                  </a:lnTo>
                  <a:lnTo>
                    <a:pt x="62" y="91"/>
                  </a:lnTo>
                  <a:lnTo>
                    <a:pt x="63" y="91"/>
                  </a:lnTo>
                  <a:lnTo>
                    <a:pt x="63" y="90"/>
                  </a:lnTo>
                  <a:lnTo>
                    <a:pt x="63" y="89"/>
                  </a:lnTo>
                  <a:lnTo>
                    <a:pt x="64" y="89"/>
                  </a:lnTo>
                  <a:lnTo>
                    <a:pt x="64" y="88"/>
                  </a:lnTo>
                  <a:lnTo>
                    <a:pt x="65" y="88"/>
                  </a:lnTo>
                  <a:lnTo>
                    <a:pt x="67" y="87"/>
                  </a:lnTo>
                  <a:lnTo>
                    <a:pt x="68" y="87"/>
                  </a:lnTo>
                  <a:lnTo>
                    <a:pt x="69" y="86"/>
                  </a:lnTo>
                  <a:lnTo>
                    <a:pt x="70" y="86"/>
                  </a:lnTo>
                  <a:lnTo>
                    <a:pt x="70" y="85"/>
                  </a:lnTo>
                  <a:lnTo>
                    <a:pt x="71" y="85"/>
                  </a:lnTo>
                  <a:lnTo>
                    <a:pt x="71" y="84"/>
                  </a:lnTo>
                  <a:lnTo>
                    <a:pt x="72" y="84"/>
                  </a:lnTo>
                  <a:lnTo>
                    <a:pt x="72" y="83"/>
                  </a:lnTo>
                  <a:lnTo>
                    <a:pt x="72" y="82"/>
                  </a:lnTo>
                  <a:lnTo>
                    <a:pt x="73" y="82"/>
                  </a:lnTo>
                  <a:lnTo>
                    <a:pt x="74" y="82"/>
                  </a:lnTo>
                  <a:lnTo>
                    <a:pt x="76" y="82"/>
                  </a:lnTo>
                  <a:lnTo>
                    <a:pt x="76" y="83"/>
                  </a:lnTo>
                  <a:lnTo>
                    <a:pt x="77" y="83"/>
                  </a:lnTo>
                  <a:lnTo>
                    <a:pt x="77" y="82"/>
                  </a:lnTo>
                  <a:lnTo>
                    <a:pt x="77" y="81"/>
                  </a:lnTo>
                  <a:lnTo>
                    <a:pt x="76" y="81"/>
                  </a:lnTo>
                  <a:lnTo>
                    <a:pt x="77" y="81"/>
                  </a:lnTo>
                  <a:lnTo>
                    <a:pt x="76" y="81"/>
                  </a:lnTo>
                  <a:lnTo>
                    <a:pt x="76" y="80"/>
                  </a:lnTo>
                  <a:lnTo>
                    <a:pt x="77" y="80"/>
                  </a:lnTo>
                  <a:lnTo>
                    <a:pt x="77" y="79"/>
                  </a:lnTo>
                  <a:lnTo>
                    <a:pt x="77" y="78"/>
                  </a:lnTo>
                  <a:lnTo>
                    <a:pt x="76" y="77"/>
                  </a:lnTo>
                  <a:lnTo>
                    <a:pt x="75" y="76"/>
                  </a:lnTo>
                  <a:lnTo>
                    <a:pt x="75" y="75"/>
                  </a:lnTo>
                  <a:lnTo>
                    <a:pt x="76" y="75"/>
                  </a:lnTo>
                  <a:lnTo>
                    <a:pt x="76" y="74"/>
                  </a:lnTo>
                  <a:lnTo>
                    <a:pt x="77" y="74"/>
                  </a:lnTo>
                  <a:lnTo>
                    <a:pt x="77" y="73"/>
                  </a:lnTo>
                  <a:lnTo>
                    <a:pt x="78" y="73"/>
                  </a:lnTo>
                  <a:lnTo>
                    <a:pt x="78" y="72"/>
                  </a:lnTo>
                  <a:lnTo>
                    <a:pt x="79" y="72"/>
                  </a:lnTo>
                  <a:lnTo>
                    <a:pt x="79" y="71"/>
                  </a:lnTo>
                  <a:lnTo>
                    <a:pt x="80" y="71"/>
                  </a:lnTo>
                  <a:lnTo>
                    <a:pt x="80" y="70"/>
                  </a:lnTo>
                  <a:lnTo>
                    <a:pt x="80" y="69"/>
                  </a:lnTo>
                  <a:lnTo>
                    <a:pt x="81" y="69"/>
                  </a:lnTo>
                  <a:lnTo>
                    <a:pt x="81" y="68"/>
                  </a:lnTo>
                  <a:lnTo>
                    <a:pt x="82" y="68"/>
                  </a:lnTo>
                  <a:lnTo>
                    <a:pt x="83" y="68"/>
                  </a:lnTo>
                  <a:lnTo>
                    <a:pt x="83" y="67"/>
                  </a:lnTo>
                  <a:lnTo>
                    <a:pt x="84" y="67"/>
                  </a:lnTo>
                  <a:lnTo>
                    <a:pt x="84" y="66"/>
                  </a:lnTo>
                  <a:lnTo>
                    <a:pt x="85" y="66"/>
                  </a:lnTo>
                  <a:lnTo>
                    <a:pt x="85" y="64"/>
                  </a:lnTo>
                  <a:lnTo>
                    <a:pt x="85" y="63"/>
                  </a:lnTo>
                  <a:lnTo>
                    <a:pt x="84" y="63"/>
                  </a:lnTo>
                  <a:lnTo>
                    <a:pt x="83" y="63"/>
                  </a:lnTo>
                  <a:lnTo>
                    <a:pt x="83" y="62"/>
                  </a:lnTo>
                  <a:lnTo>
                    <a:pt x="83" y="61"/>
                  </a:lnTo>
                  <a:lnTo>
                    <a:pt x="83" y="60"/>
                  </a:lnTo>
                  <a:lnTo>
                    <a:pt x="83" y="59"/>
                  </a:lnTo>
                  <a:lnTo>
                    <a:pt x="83" y="58"/>
                  </a:lnTo>
                  <a:lnTo>
                    <a:pt x="82" y="58"/>
                  </a:lnTo>
                  <a:lnTo>
                    <a:pt x="81" y="58"/>
                  </a:lnTo>
                  <a:lnTo>
                    <a:pt x="81" y="56"/>
                  </a:lnTo>
                  <a:lnTo>
                    <a:pt x="81" y="55"/>
                  </a:lnTo>
                  <a:lnTo>
                    <a:pt x="80" y="55"/>
                  </a:lnTo>
                  <a:lnTo>
                    <a:pt x="80" y="53"/>
                  </a:lnTo>
                  <a:lnTo>
                    <a:pt x="79" y="53"/>
                  </a:lnTo>
                  <a:lnTo>
                    <a:pt x="79" y="52"/>
                  </a:lnTo>
                  <a:lnTo>
                    <a:pt x="78" y="52"/>
                  </a:lnTo>
                  <a:lnTo>
                    <a:pt x="77" y="52"/>
                  </a:lnTo>
                  <a:lnTo>
                    <a:pt x="77" y="51"/>
                  </a:lnTo>
                  <a:lnTo>
                    <a:pt x="76" y="49"/>
                  </a:lnTo>
                  <a:lnTo>
                    <a:pt x="76" y="48"/>
                  </a:lnTo>
                  <a:lnTo>
                    <a:pt x="75" y="48"/>
                  </a:lnTo>
                  <a:lnTo>
                    <a:pt x="75" y="47"/>
                  </a:lnTo>
                  <a:lnTo>
                    <a:pt x="76" y="46"/>
                  </a:lnTo>
                  <a:lnTo>
                    <a:pt x="76" y="45"/>
                  </a:lnTo>
                  <a:lnTo>
                    <a:pt x="76" y="44"/>
                  </a:lnTo>
                  <a:lnTo>
                    <a:pt x="77" y="44"/>
                  </a:lnTo>
                  <a:lnTo>
                    <a:pt x="77" y="43"/>
                  </a:lnTo>
                  <a:lnTo>
                    <a:pt x="77" y="42"/>
                  </a:lnTo>
                  <a:lnTo>
                    <a:pt x="78" y="41"/>
                  </a:lnTo>
                  <a:lnTo>
                    <a:pt x="78" y="40"/>
                  </a:lnTo>
                  <a:lnTo>
                    <a:pt x="79" y="40"/>
                  </a:lnTo>
                  <a:lnTo>
                    <a:pt x="79" y="39"/>
                  </a:lnTo>
                  <a:lnTo>
                    <a:pt x="80" y="39"/>
                  </a:lnTo>
                  <a:lnTo>
                    <a:pt x="80" y="38"/>
                  </a:lnTo>
                  <a:lnTo>
                    <a:pt x="81" y="38"/>
                  </a:lnTo>
                  <a:lnTo>
                    <a:pt x="82" y="37"/>
                  </a:lnTo>
                  <a:lnTo>
                    <a:pt x="82" y="35"/>
                  </a:lnTo>
                  <a:lnTo>
                    <a:pt x="83" y="35"/>
                  </a:lnTo>
                  <a:lnTo>
                    <a:pt x="84" y="35"/>
                  </a:lnTo>
                  <a:lnTo>
                    <a:pt x="85" y="37"/>
                  </a:lnTo>
                  <a:lnTo>
                    <a:pt x="85" y="35"/>
                  </a:lnTo>
                  <a:lnTo>
                    <a:pt x="85" y="34"/>
                  </a:lnTo>
                  <a:lnTo>
                    <a:pt x="86" y="34"/>
                  </a:lnTo>
                  <a:lnTo>
                    <a:pt x="87" y="34"/>
                  </a:lnTo>
                  <a:lnTo>
                    <a:pt x="87" y="33"/>
                  </a:lnTo>
                  <a:lnTo>
                    <a:pt x="88" y="33"/>
                  </a:lnTo>
                  <a:lnTo>
                    <a:pt x="89" y="33"/>
                  </a:lnTo>
                  <a:lnTo>
                    <a:pt x="89" y="34"/>
                  </a:lnTo>
                  <a:lnTo>
                    <a:pt x="90" y="34"/>
                  </a:lnTo>
                  <a:lnTo>
                    <a:pt x="90" y="35"/>
                  </a:lnTo>
                  <a:lnTo>
                    <a:pt x="91" y="35"/>
                  </a:lnTo>
                  <a:lnTo>
                    <a:pt x="91" y="37"/>
                  </a:lnTo>
                  <a:lnTo>
                    <a:pt x="92" y="37"/>
                  </a:lnTo>
                  <a:lnTo>
                    <a:pt x="93" y="37"/>
                  </a:lnTo>
                  <a:lnTo>
                    <a:pt x="93" y="38"/>
                  </a:lnTo>
                  <a:lnTo>
                    <a:pt x="94" y="38"/>
                  </a:lnTo>
                  <a:lnTo>
                    <a:pt x="96" y="38"/>
                  </a:lnTo>
                  <a:lnTo>
                    <a:pt x="97" y="38"/>
                  </a:lnTo>
                  <a:lnTo>
                    <a:pt x="98" y="38"/>
                  </a:lnTo>
                  <a:lnTo>
                    <a:pt x="99" y="38"/>
                  </a:lnTo>
                  <a:lnTo>
                    <a:pt x="100" y="38"/>
                  </a:lnTo>
                  <a:lnTo>
                    <a:pt x="100" y="37"/>
                  </a:lnTo>
                  <a:lnTo>
                    <a:pt x="101" y="37"/>
                  </a:lnTo>
                  <a:lnTo>
                    <a:pt x="102" y="37"/>
                  </a:lnTo>
                  <a:lnTo>
                    <a:pt x="103" y="37"/>
                  </a:lnTo>
                  <a:lnTo>
                    <a:pt x="104" y="37"/>
                  </a:lnTo>
                  <a:lnTo>
                    <a:pt x="104" y="38"/>
                  </a:lnTo>
                  <a:lnTo>
                    <a:pt x="105" y="38"/>
                  </a:lnTo>
                  <a:lnTo>
                    <a:pt x="106" y="38"/>
                  </a:lnTo>
                  <a:lnTo>
                    <a:pt x="106" y="37"/>
                  </a:lnTo>
                  <a:lnTo>
                    <a:pt x="107" y="37"/>
                  </a:lnTo>
                  <a:lnTo>
                    <a:pt x="107" y="35"/>
                  </a:lnTo>
                  <a:lnTo>
                    <a:pt x="107" y="34"/>
                  </a:lnTo>
                  <a:lnTo>
                    <a:pt x="108" y="33"/>
                  </a:lnTo>
                  <a:lnTo>
                    <a:pt x="109" y="32"/>
                  </a:lnTo>
                  <a:lnTo>
                    <a:pt x="110" y="32"/>
                  </a:lnTo>
                  <a:lnTo>
                    <a:pt x="110" y="31"/>
                  </a:lnTo>
                  <a:lnTo>
                    <a:pt x="110" y="30"/>
                  </a:lnTo>
                  <a:lnTo>
                    <a:pt x="111" y="30"/>
                  </a:lnTo>
                  <a:lnTo>
                    <a:pt x="111" y="29"/>
                  </a:lnTo>
                  <a:lnTo>
                    <a:pt x="112" y="28"/>
                  </a:lnTo>
                  <a:lnTo>
                    <a:pt x="112" y="27"/>
                  </a:lnTo>
                  <a:lnTo>
                    <a:pt x="113" y="27"/>
                  </a:lnTo>
                  <a:lnTo>
                    <a:pt x="113" y="26"/>
                  </a:lnTo>
                  <a:lnTo>
                    <a:pt x="114" y="26"/>
                  </a:lnTo>
                  <a:lnTo>
                    <a:pt x="115" y="25"/>
                  </a:lnTo>
                  <a:lnTo>
                    <a:pt x="116" y="25"/>
                  </a:lnTo>
                  <a:lnTo>
                    <a:pt x="117" y="25"/>
                  </a:lnTo>
                  <a:lnTo>
                    <a:pt x="118" y="25"/>
                  </a:lnTo>
                  <a:lnTo>
                    <a:pt x="119" y="24"/>
                  </a:lnTo>
                  <a:lnTo>
                    <a:pt x="120" y="24"/>
                  </a:lnTo>
                  <a:lnTo>
                    <a:pt x="121" y="23"/>
                  </a:lnTo>
                  <a:lnTo>
                    <a:pt x="122" y="23"/>
                  </a:lnTo>
                  <a:lnTo>
                    <a:pt x="122" y="22"/>
                  </a:lnTo>
                  <a:lnTo>
                    <a:pt x="124" y="22"/>
                  </a:lnTo>
                  <a:lnTo>
                    <a:pt x="125" y="22"/>
                  </a:lnTo>
                  <a:lnTo>
                    <a:pt x="125" y="21"/>
                  </a:lnTo>
                  <a:lnTo>
                    <a:pt x="126" y="21"/>
                  </a:lnTo>
                  <a:lnTo>
                    <a:pt x="127" y="21"/>
                  </a:lnTo>
                  <a:lnTo>
                    <a:pt x="127" y="20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9" y="21"/>
                  </a:lnTo>
                  <a:lnTo>
                    <a:pt x="130" y="21"/>
                  </a:lnTo>
                  <a:lnTo>
                    <a:pt x="130" y="20"/>
                  </a:lnTo>
                  <a:lnTo>
                    <a:pt x="131" y="20"/>
                  </a:lnTo>
                  <a:lnTo>
                    <a:pt x="131" y="19"/>
                  </a:lnTo>
                  <a:lnTo>
                    <a:pt x="132" y="19"/>
                  </a:lnTo>
                  <a:lnTo>
                    <a:pt x="133" y="20"/>
                  </a:lnTo>
                  <a:lnTo>
                    <a:pt x="134" y="20"/>
                  </a:lnTo>
                  <a:lnTo>
                    <a:pt x="135" y="20"/>
                  </a:lnTo>
                  <a:lnTo>
                    <a:pt x="135" y="21"/>
                  </a:lnTo>
                  <a:lnTo>
                    <a:pt x="136" y="21"/>
                  </a:lnTo>
                  <a:lnTo>
                    <a:pt x="137" y="21"/>
                  </a:lnTo>
                  <a:lnTo>
                    <a:pt x="138" y="21"/>
                  </a:lnTo>
                  <a:lnTo>
                    <a:pt x="138" y="20"/>
                  </a:lnTo>
                  <a:lnTo>
                    <a:pt x="138" y="21"/>
                  </a:lnTo>
                  <a:lnTo>
                    <a:pt x="139" y="21"/>
                  </a:lnTo>
                  <a:lnTo>
                    <a:pt x="139" y="20"/>
                  </a:lnTo>
                  <a:lnTo>
                    <a:pt x="140" y="20"/>
                  </a:lnTo>
                  <a:lnTo>
                    <a:pt x="140" y="21"/>
                  </a:lnTo>
                  <a:lnTo>
                    <a:pt x="141" y="21"/>
                  </a:lnTo>
                  <a:lnTo>
                    <a:pt x="142" y="21"/>
                  </a:lnTo>
                  <a:lnTo>
                    <a:pt x="142" y="20"/>
                  </a:lnTo>
                  <a:lnTo>
                    <a:pt x="143" y="20"/>
                  </a:lnTo>
                  <a:lnTo>
                    <a:pt x="144" y="20"/>
                  </a:lnTo>
                  <a:lnTo>
                    <a:pt x="145" y="20"/>
                  </a:lnTo>
                  <a:lnTo>
                    <a:pt x="146" y="20"/>
                  </a:lnTo>
                  <a:lnTo>
                    <a:pt x="146" y="19"/>
                  </a:lnTo>
                  <a:lnTo>
                    <a:pt x="147" y="19"/>
                  </a:lnTo>
                  <a:lnTo>
                    <a:pt x="146" y="19"/>
                  </a:lnTo>
                  <a:lnTo>
                    <a:pt x="146" y="18"/>
                  </a:lnTo>
                  <a:lnTo>
                    <a:pt x="146" y="17"/>
                  </a:lnTo>
                  <a:lnTo>
                    <a:pt x="146" y="16"/>
                  </a:lnTo>
                  <a:lnTo>
                    <a:pt x="147" y="16"/>
                  </a:lnTo>
                  <a:lnTo>
                    <a:pt x="147" y="15"/>
                  </a:lnTo>
                  <a:lnTo>
                    <a:pt x="147" y="14"/>
                  </a:lnTo>
                  <a:lnTo>
                    <a:pt x="148" y="14"/>
                  </a:lnTo>
                  <a:lnTo>
                    <a:pt x="149" y="13"/>
                  </a:lnTo>
                  <a:lnTo>
                    <a:pt x="150" y="13"/>
                  </a:lnTo>
                  <a:lnTo>
                    <a:pt x="150" y="12"/>
                  </a:lnTo>
                  <a:lnTo>
                    <a:pt x="152" y="12"/>
                  </a:lnTo>
                  <a:lnTo>
                    <a:pt x="152" y="13"/>
                  </a:lnTo>
                  <a:lnTo>
                    <a:pt x="153" y="13"/>
                  </a:lnTo>
                  <a:lnTo>
                    <a:pt x="153" y="14"/>
                  </a:lnTo>
                  <a:lnTo>
                    <a:pt x="154" y="14"/>
                  </a:lnTo>
                  <a:lnTo>
                    <a:pt x="155" y="14"/>
                  </a:lnTo>
                  <a:lnTo>
                    <a:pt x="155" y="13"/>
                  </a:lnTo>
                  <a:lnTo>
                    <a:pt x="156" y="13"/>
                  </a:lnTo>
                  <a:lnTo>
                    <a:pt x="157" y="13"/>
                  </a:lnTo>
                  <a:lnTo>
                    <a:pt x="158" y="13"/>
                  </a:lnTo>
                  <a:lnTo>
                    <a:pt x="159" y="13"/>
                  </a:lnTo>
                  <a:lnTo>
                    <a:pt x="160" y="13"/>
                  </a:lnTo>
                  <a:lnTo>
                    <a:pt x="161" y="13"/>
                  </a:lnTo>
                  <a:lnTo>
                    <a:pt x="161" y="12"/>
                  </a:lnTo>
                  <a:lnTo>
                    <a:pt x="162" y="12"/>
                  </a:lnTo>
                  <a:lnTo>
                    <a:pt x="163" y="12"/>
                  </a:lnTo>
                  <a:lnTo>
                    <a:pt x="163" y="13"/>
                  </a:lnTo>
                  <a:lnTo>
                    <a:pt x="164" y="13"/>
                  </a:lnTo>
                  <a:lnTo>
                    <a:pt x="165" y="13"/>
                  </a:lnTo>
                  <a:lnTo>
                    <a:pt x="166" y="13"/>
                  </a:lnTo>
                  <a:lnTo>
                    <a:pt x="166" y="14"/>
                  </a:lnTo>
                  <a:lnTo>
                    <a:pt x="167" y="14"/>
                  </a:lnTo>
                  <a:lnTo>
                    <a:pt x="168" y="14"/>
                  </a:lnTo>
                  <a:lnTo>
                    <a:pt x="168" y="13"/>
                  </a:lnTo>
                  <a:lnTo>
                    <a:pt x="169" y="13"/>
                  </a:lnTo>
                  <a:lnTo>
                    <a:pt x="170" y="13"/>
                  </a:lnTo>
                  <a:lnTo>
                    <a:pt x="171" y="13"/>
                  </a:lnTo>
                  <a:lnTo>
                    <a:pt x="171" y="14"/>
                  </a:lnTo>
                  <a:lnTo>
                    <a:pt x="172" y="14"/>
                  </a:lnTo>
                  <a:lnTo>
                    <a:pt x="173" y="14"/>
                  </a:lnTo>
                  <a:lnTo>
                    <a:pt x="173" y="13"/>
                  </a:lnTo>
                  <a:lnTo>
                    <a:pt x="174" y="13"/>
                  </a:lnTo>
                  <a:lnTo>
                    <a:pt x="174" y="12"/>
                  </a:lnTo>
                  <a:lnTo>
                    <a:pt x="174" y="11"/>
                  </a:lnTo>
                  <a:lnTo>
                    <a:pt x="175" y="11"/>
                  </a:lnTo>
                  <a:lnTo>
                    <a:pt x="176" y="11"/>
                  </a:lnTo>
                  <a:lnTo>
                    <a:pt x="176" y="10"/>
                  </a:lnTo>
                  <a:lnTo>
                    <a:pt x="176" y="11"/>
                  </a:lnTo>
                  <a:lnTo>
                    <a:pt x="177" y="11"/>
                  </a:lnTo>
                  <a:lnTo>
                    <a:pt x="178" y="11"/>
                  </a:lnTo>
                  <a:lnTo>
                    <a:pt x="180" y="11"/>
                  </a:lnTo>
                  <a:lnTo>
                    <a:pt x="181" y="11"/>
                  </a:lnTo>
                  <a:lnTo>
                    <a:pt x="182" y="11"/>
                  </a:lnTo>
                  <a:lnTo>
                    <a:pt x="182" y="10"/>
                  </a:lnTo>
                  <a:lnTo>
                    <a:pt x="183" y="10"/>
                  </a:lnTo>
                  <a:lnTo>
                    <a:pt x="184" y="10"/>
                  </a:lnTo>
                  <a:lnTo>
                    <a:pt x="185" y="10"/>
                  </a:lnTo>
                  <a:lnTo>
                    <a:pt x="185" y="9"/>
                  </a:lnTo>
                  <a:lnTo>
                    <a:pt x="186" y="9"/>
                  </a:lnTo>
                  <a:lnTo>
                    <a:pt x="187" y="7"/>
                  </a:lnTo>
                  <a:lnTo>
                    <a:pt x="187" y="6"/>
                  </a:lnTo>
                  <a:lnTo>
                    <a:pt x="188" y="6"/>
                  </a:lnTo>
                  <a:lnTo>
                    <a:pt x="188" y="7"/>
                  </a:lnTo>
                  <a:lnTo>
                    <a:pt x="188" y="6"/>
                  </a:lnTo>
                  <a:lnTo>
                    <a:pt x="189" y="6"/>
                  </a:lnTo>
                  <a:lnTo>
                    <a:pt x="189" y="5"/>
                  </a:lnTo>
                  <a:lnTo>
                    <a:pt x="190" y="5"/>
                  </a:lnTo>
                  <a:lnTo>
                    <a:pt x="191" y="5"/>
                  </a:lnTo>
                  <a:lnTo>
                    <a:pt x="192" y="4"/>
                  </a:lnTo>
                  <a:lnTo>
                    <a:pt x="193" y="4"/>
                  </a:lnTo>
                  <a:lnTo>
                    <a:pt x="193" y="3"/>
                  </a:lnTo>
                  <a:lnTo>
                    <a:pt x="194" y="3"/>
                  </a:lnTo>
                  <a:lnTo>
                    <a:pt x="194" y="2"/>
                  </a:lnTo>
                  <a:lnTo>
                    <a:pt x="195" y="2"/>
                  </a:lnTo>
                  <a:lnTo>
                    <a:pt x="196" y="2"/>
                  </a:lnTo>
                  <a:lnTo>
                    <a:pt x="196" y="1"/>
                  </a:lnTo>
                  <a:lnTo>
                    <a:pt x="196" y="0"/>
                  </a:lnTo>
                  <a:lnTo>
                    <a:pt x="197" y="0"/>
                  </a:lnTo>
                  <a:lnTo>
                    <a:pt x="197" y="1"/>
                  </a:lnTo>
                  <a:lnTo>
                    <a:pt x="197" y="2"/>
                  </a:lnTo>
                  <a:lnTo>
                    <a:pt x="196" y="2"/>
                  </a:lnTo>
                  <a:lnTo>
                    <a:pt x="196" y="3"/>
                  </a:lnTo>
                  <a:lnTo>
                    <a:pt x="195" y="4"/>
                  </a:lnTo>
                  <a:lnTo>
                    <a:pt x="195" y="5"/>
                  </a:lnTo>
                  <a:lnTo>
                    <a:pt x="194" y="6"/>
                  </a:lnTo>
                  <a:lnTo>
                    <a:pt x="194" y="7"/>
                  </a:lnTo>
                  <a:lnTo>
                    <a:pt x="193" y="7"/>
                  </a:lnTo>
                  <a:lnTo>
                    <a:pt x="192" y="10"/>
                  </a:lnTo>
                  <a:lnTo>
                    <a:pt x="192" y="11"/>
                  </a:lnTo>
                  <a:lnTo>
                    <a:pt x="191" y="11"/>
                  </a:lnTo>
                  <a:lnTo>
                    <a:pt x="191" y="12"/>
                  </a:lnTo>
                  <a:lnTo>
                    <a:pt x="191" y="13"/>
                  </a:lnTo>
                  <a:lnTo>
                    <a:pt x="190" y="14"/>
                  </a:lnTo>
                  <a:lnTo>
                    <a:pt x="189" y="16"/>
                  </a:lnTo>
                  <a:lnTo>
                    <a:pt x="188" y="17"/>
                  </a:lnTo>
                  <a:lnTo>
                    <a:pt x="188" y="18"/>
                  </a:lnTo>
                  <a:lnTo>
                    <a:pt x="187" y="19"/>
                  </a:lnTo>
                  <a:lnTo>
                    <a:pt x="186" y="21"/>
                  </a:lnTo>
                  <a:lnTo>
                    <a:pt x="185" y="21"/>
                  </a:lnTo>
                  <a:lnTo>
                    <a:pt x="185" y="22"/>
                  </a:lnTo>
                  <a:lnTo>
                    <a:pt x="185" y="23"/>
                  </a:lnTo>
                  <a:lnTo>
                    <a:pt x="184" y="24"/>
                  </a:lnTo>
                  <a:lnTo>
                    <a:pt x="181" y="30"/>
                  </a:lnTo>
                  <a:lnTo>
                    <a:pt x="180" y="31"/>
                  </a:lnTo>
                  <a:lnTo>
                    <a:pt x="180" y="32"/>
                  </a:lnTo>
                  <a:lnTo>
                    <a:pt x="178" y="32"/>
                  </a:lnTo>
                  <a:lnTo>
                    <a:pt x="178" y="34"/>
                  </a:lnTo>
                  <a:lnTo>
                    <a:pt x="176" y="37"/>
                  </a:lnTo>
                  <a:lnTo>
                    <a:pt x="176" y="38"/>
                  </a:lnTo>
                  <a:lnTo>
                    <a:pt x="175" y="39"/>
                  </a:lnTo>
                  <a:lnTo>
                    <a:pt x="173" y="43"/>
                  </a:lnTo>
                  <a:lnTo>
                    <a:pt x="172" y="44"/>
                  </a:lnTo>
                  <a:lnTo>
                    <a:pt x="172" y="45"/>
                  </a:lnTo>
                  <a:lnTo>
                    <a:pt x="170" y="47"/>
                  </a:lnTo>
                  <a:lnTo>
                    <a:pt x="170" y="48"/>
                  </a:lnTo>
                  <a:lnTo>
                    <a:pt x="169" y="49"/>
                  </a:lnTo>
                  <a:lnTo>
                    <a:pt x="168" y="51"/>
                  </a:lnTo>
                  <a:lnTo>
                    <a:pt x="167" y="53"/>
                  </a:lnTo>
                  <a:lnTo>
                    <a:pt x="166" y="55"/>
                  </a:lnTo>
                  <a:lnTo>
                    <a:pt x="165" y="56"/>
                  </a:lnTo>
                  <a:lnTo>
                    <a:pt x="165" y="57"/>
                  </a:lnTo>
                  <a:lnTo>
                    <a:pt x="164" y="59"/>
                  </a:lnTo>
                  <a:lnTo>
                    <a:pt x="163" y="60"/>
                  </a:lnTo>
                  <a:lnTo>
                    <a:pt x="160" y="67"/>
                  </a:lnTo>
                  <a:lnTo>
                    <a:pt x="158" y="71"/>
                  </a:lnTo>
                  <a:lnTo>
                    <a:pt x="157" y="71"/>
                  </a:lnTo>
                  <a:lnTo>
                    <a:pt x="157" y="72"/>
                  </a:lnTo>
                  <a:lnTo>
                    <a:pt x="155" y="75"/>
                  </a:lnTo>
                  <a:lnTo>
                    <a:pt x="154" y="76"/>
                  </a:lnTo>
                  <a:lnTo>
                    <a:pt x="154" y="78"/>
                  </a:lnTo>
                  <a:lnTo>
                    <a:pt x="153" y="79"/>
                  </a:lnTo>
                  <a:lnTo>
                    <a:pt x="152" y="81"/>
                  </a:lnTo>
                  <a:lnTo>
                    <a:pt x="150" y="82"/>
                  </a:lnTo>
                  <a:lnTo>
                    <a:pt x="149" y="84"/>
                  </a:lnTo>
                  <a:lnTo>
                    <a:pt x="149" y="85"/>
                  </a:lnTo>
                  <a:lnTo>
                    <a:pt x="148" y="85"/>
                  </a:lnTo>
                  <a:lnTo>
                    <a:pt x="148" y="86"/>
                  </a:lnTo>
                  <a:lnTo>
                    <a:pt x="147" y="87"/>
                  </a:lnTo>
                  <a:lnTo>
                    <a:pt x="147" y="88"/>
                  </a:lnTo>
                  <a:lnTo>
                    <a:pt x="146" y="89"/>
                  </a:lnTo>
                  <a:lnTo>
                    <a:pt x="146" y="90"/>
                  </a:lnTo>
                  <a:lnTo>
                    <a:pt x="145" y="90"/>
                  </a:lnTo>
                  <a:lnTo>
                    <a:pt x="145" y="91"/>
                  </a:lnTo>
                  <a:lnTo>
                    <a:pt x="145" y="92"/>
                  </a:lnTo>
                  <a:lnTo>
                    <a:pt x="144" y="92"/>
                  </a:lnTo>
                  <a:lnTo>
                    <a:pt x="144" y="94"/>
                  </a:lnTo>
                  <a:lnTo>
                    <a:pt x="144" y="95"/>
                  </a:lnTo>
                  <a:lnTo>
                    <a:pt x="143" y="95"/>
                  </a:lnTo>
                  <a:lnTo>
                    <a:pt x="143" y="96"/>
                  </a:lnTo>
                  <a:lnTo>
                    <a:pt x="142" y="97"/>
                  </a:lnTo>
                  <a:lnTo>
                    <a:pt x="142" y="98"/>
                  </a:lnTo>
                  <a:lnTo>
                    <a:pt x="141" y="98"/>
                  </a:lnTo>
                  <a:lnTo>
                    <a:pt x="140" y="99"/>
                  </a:lnTo>
                  <a:lnTo>
                    <a:pt x="139" y="99"/>
                  </a:lnTo>
                  <a:lnTo>
                    <a:pt x="138" y="100"/>
                  </a:lnTo>
                  <a:lnTo>
                    <a:pt x="137" y="100"/>
                  </a:lnTo>
                  <a:lnTo>
                    <a:pt x="136" y="101"/>
                  </a:lnTo>
                  <a:lnTo>
                    <a:pt x="135" y="101"/>
                  </a:lnTo>
                  <a:lnTo>
                    <a:pt x="134" y="102"/>
                  </a:lnTo>
                  <a:lnTo>
                    <a:pt x="133" y="102"/>
                  </a:lnTo>
                  <a:lnTo>
                    <a:pt x="132" y="103"/>
                  </a:lnTo>
                  <a:lnTo>
                    <a:pt x="130" y="104"/>
                  </a:lnTo>
                  <a:lnTo>
                    <a:pt x="129" y="104"/>
                  </a:lnTo>
                  <a:lnTo>
                    <a:pt x="126" y="106"/>
                  </a:lnTo>
                  <a:lnTo>
                    <a:pt x="125" y="106"/>
                  </a:lnTo>
                  <a:lnTo>
                    <a:pt x="124" y="107"/>
                  </a:lnTo>
                  <a:lnTo>
                    <a:pt x="122" y="107"/>
                  </a:lnTo>
                  <a:lnTo>
                    <a:pt x="121" y="108"/>
                  </a:lnTo>
                  <a:lnTo>
                    <a:pt x="120" y="108"/>
                  </a:lnTo>
                  <a:lnTo>
                    <a:pt x="119" y="108"/>
                  </a:lnTo>
                  <a:lnTo>
                    <a:pt x="119" y="109"/>
                  </a:lnTo>
                  <a:lnTo>
                    <a:pt x="118" y="109"/>
                  </a:lnTo>
                  <a:lnTo>
                    <a:pt x="117" y="110"/>
                  </a:lnTo>
                  <a:lnTo>
                    <a:pt x="114" y="111"/>
                  </a:lnTo>
                  <a:lnTo>
                    <a:pt x="113" y="111"/>
                  </a:lnTo>
                  <a:lnTo>
                    <a:pt x="113" y="112"/>
                  </a:lnTo>
                  <a:lnTo>
                    <a:pt x="111" y="112"/>
                  </a:lnTo>
                  <a:lnTo>
                    <a:pt x="111" y="113"/>
                  </a:lnTo>
                  <a:lnTo>
                    <a:pt x="110" y="113"/>
                  </a:lnTo>
                  <a:lnTo>
                    <a:pt x="109" y="114"/>
                  </a:lnTo>
                  <a:lnTo>
                    <a:pt x="106" y="115"/>
                  </a:lnTo>
                  <a:lnTo>
                    <a:pt x="105" y="116"/>
                  </a:lnTo>
                  <a:lnTo>
                    <a:pt x="104" y="116"/>
                  </a:lnTo>
                  <a:lnTo>
                    <a:pt x="103" y="117"/>
                  </a:lnTo>
                  <a:lnTo>
                    <a:pt x="102" y="117"/>
                  </a:lnTo>
                  <a:lnTo>
                    <a:pt x="101" y="117"/>
                  </a:lnTo>
                  <a:lnTo>
                    <a:pt x="101" y="118"/>
                  </a:lnTo>
                  <a:lnTo>
                    <a:pt x="100" y="118"/>
                  </a:lnTo>
                  <a:lnTo>
                    <a:pt x="99" y="119"/>
                  </a:lnTo>
                  <a:lnTo>
                    <a:pt x="98" y="119"/>
                  </a:lnTo>
                  <a:lnTo>
                    <a:pt x="97" y="120"/>
                  </a:lnTo>
                  <a:lnTo>
                    <a:pt x="96" y="120"/>
                  </a:lnTo>
                  <a:lnTo>
                    <a:pt x="94" y="120"/>
                  </a:lnTo>
                  <a:lnTo>
                    <a:pt x="93" y="120"/>
                  </a:lnTo>
                  <a:lnTo>
                    <a:pt x="93" y="122"/>
                  </a:lnTo>
                  <a:lnTo>
                    <a:pt x="92" y="122"/>
                  </a:lnTo>
                  <a:lnTo>
                    <a:pt x="91" y="122"/>
                  </a:lnTo>
                  <a:lnTo>
                    <a:pt x="88" y="123"/>
                  </a:lnTo>
                  <a:lnTo>
                    <a:pt x="87" y="123"/>
                  </a:lnTo>
                  <a:lnTo>
                    <a:pt x="85" y="124"/>
                  </a:lnTo>
                  <a:lnTo>
                    <a:pt x="83" y="124"/>
                  </a:lnTo>
                  <a:lnTo>
                    <a:pt x="81" y="125"/>
                  </a:lnTo>
                  <a:lnTo>
                    <a:pt x="80" y="125"/>
                  </a:lnTo>
                  <a:lnTo>
                    <a:pt x="79" y="125"/>
                  </a:lnTo>
                  <a:lnTo>
                    <a:pt x="80" y="126"/>
                  </a:lnTo>
                  <a:lnTo>
                    <a:pt x="80" y="127"/>
                  </a:lnTo>
                  <a:lnTo>
                    <a:pt x="81" y="129"/>
                  </a:lnTo>
                  <a:lnTo>
                    <a:pt x="83" y="132"/>
                  </a:lnTo>
                  <a:lnTo>
                    <a:pt x="83" y="133"/>
                  </a:lnTo>
                  <a:lnTo>
                    <a:pt x="84" y="135"/>
                  </a:lnTo>
                  <a:lnTo>
                    <a:pt x="85" y="135"/>
                  </a:lnTo>
                  <a:lnTo>
                    <a:pt x="85" y="136"/>
                  </a:lnTo>
                  <a:lnTo>
                    <a:pt x="85" y="137"/>
                  </a:lnTo>
                  <a:lnTo>
                    <a:pt x="86" y="138"/>
                  </a:lnTo>
                  <a:lnTo>
                    <a:pt x="86" y="139"/>
                  </a:lnTo>
                  <a:lnTo>
                    <a:pt x="87" y="139"/>
                  </a:lnTo>
                  <a:lnTo>
                    <a:pt x="88" y="140"/>
                  </a:lnTo>
                  <a:lnTo>
                    <a:pt x="89" y="141"/>
                  </a:lnTo>
                  <a:lnTo>
                    <a:pt x="90" y="141"/>
                  </a:lnTo>
                  <a:lnTo>
                    <a:pt x="91" y="142"/>
                  </a:lnTo>
                  <a:lnTo>
                    <a:pt x="92" y="142"/>
                  </a:lnTo>
                  <a:lnTo>
                    <a:pt x="92" y="143"/>
                  </a:lnTo>
                  <a:lnTo>
                    <a:pt x="93" y="143"/>
                  </a:lnTo>
                  <a:lnTo>
                    <a:pt x="96" y="144"/>
                  </a:lnTo>
                  <a:lnTo>
                    <a:pt x="98" y="144"/>
                  </a:lnTo>
                  <a:lnTo>
                    <a:pt x="103" y="144"/>
                  </a:lnTo>
                  <a:lnTo>
                    <a:pt x="107" y="145"/>
                  </a:lnTo>
                  <a:lnTo>
                    <a:pt x="108" y="145"/>
                  </a:lnTo>
                  <a:lnTo>
                    <a:pt x="110" y="145"/>
                  </a:lnTo>
                  <a:lnTo>
                    <a:pt x="113" y="145"/>
                  </a:lnTo>
                  <a:lnTo>
                    <a:pt x="114" y="145"/>
                  </a:lnTo>
                  <a:lnTo>
                    <a:pt x="117" y="145"/>
                  </a:lnTo>
                  <a:lnTo>
                    <a:pt x="118" y="145"/>
                  </a:lnTo>
                  <a:lnTo>
                    <a:pt x="118" y="146"/>
                  </a:lnTo>
                  <a:lnTo>
                    <a:pt x="119" y="146"/>
                  </a:lnTo>
                  <a:lnTo>
                    <a:pt x="119" y="147"/>
                  </a:lnTo>
                  <a:lnTo>
                    <a:pt x="119" y="148"/>
                  </a:lnTo>
                  <a:lnTo>
                    <a:pt x="118" y="148"/>
                  </a:lnTo>
                  <a:lnTo>
                    <a:pt x="118" y="150"/>
                  </a:lnTo>
                  <a:lnTo>
                    <a:pt x="118" y="151"/>
                  </a:lnTo>
                  <a:lnTo>
                    <a:pt x="118" y="152"/>
                  </a:lnTo>
                  <a:lnTo>
                    <a:pt x="118" y="153"/>
                  </a:lnTo>
                  <a:lnTo>
                    <a:pt x="117" y="153"/>
                  </a:lnTo>
                  <a:lnTo>
                    <a:pt x="117" y="154"/>
                  </a:lnTo>
                  <a:lnTo>
                    <a:pt x="117" y="155"/>
                  </a:lnTo>
                  <a:lnTo>
                    <a:pt x="117" y="156"/>
                  </a:lnTo>
                  <a:lnTo>
                    <a:pt x="116" y="156"/>
                  </a:lnTo>
                  <a:lnTo>
                    <a:pt x="116" y="157"/>
                  </a:lnTo>
                  <a:lnTo>
                    <a:pt x="115" y="157"/>
                  </a:lnTo>
                  <a:lnTo>
                    <a:pt x="115" y="158"/>
                  </a:lnTo>
                  <a:lnTo>
                    <a:pt x="115" y="159"/>
                  </a:lnTo>
                  <a:lnTo>
                    <a:pt x="114" y="159"/>
                  </a:lnTo>
                  <a:lnTo>
                    <a:pt x="115" y="159"/>
                  </a:lnTo>
                  <a:lnTo>
                    <a:pt x="115" y="160"/>
                  </a:lnTo>
                  <a:lnTo>
                    <a:pt x="115" y="161"/>
                  </a:lnTo>
                  <a:lnTo>
                    <a:pt x="115" y="162"/>
                  </a:lnTo>
                  <a:lnTo>
                    <a:pt x="115" y="163"/>
                  </a:lnTo>
                  <a:lnTo>
                    <a:pt x="116" y="163"/>
                  </a:lnTo>
                  <a:lnTo>
                    <a:pt x="116" y="164"/>
                  </a:lnTo>
                  <a:lnTo>
                    <a:pt x="117" y="164"/>
                  </a:lnTo>
                  <a:lnTo>
                    <a:pt x="117" y="165"/>
                  </a:lnTo>
                  <a:lnTo>
                    <a:pt x="118" y="165"/>
                  </a:lnTo>
                  <a:lnTo>
                    <a:pt x="118" y="166"/>
                  </a:lnTo>
                  <a:lnTo>
                    <a:pt x="118" y="167"/>
                  </a:lnTo>
                  <a:lnTo>
                    <a:pt x="118" y="168"/>
                  </a:lnTo>
                  <a:lnTo>
                    <a:pt x="118" y="169"/>
                  </a:lnTo>
                  <a:lnTo>
                    <a:pt x="118" y="170"/>
                  </a:lnTo>
                  <a:lnTo>
                    <a:pt x="118" y="171"/>
                  </a:lnTo>
                  <a:lnTo>
                    <a:pt x="118" y="172"/>
                  </a:lnTo>
                  <a:lnTo>
                    <a:pt x="118" y="173"/>
                  </a:lnTo>
                  <a:lnTo>
                    <a:pt x="118" y="174"/>
                  </a:lnTo>
                  <a:lnTo>
                    <a:pt x="118" y="175"/>
                  </a:lnTo>
                  <a:lnTo>
                    <a:pt x="119" y="175"/>
                  </a:lnTo>
                  <a:lnTo>
                    <a:pt x="118" y="175"/>
                  </a:lnTo>
                  <a:lnTo>
                    <a:pt x="118" y="176"/>
                  </a:lnTo>
                  <a:lnTo>
                    <a:pt x="119" y="176"/>
                  </a:lnTo>
                  <a:lnTo>
                    <a:pt x="119" y="177"/>
                  </a:lnTo>
                  <a:lnTo>
                    <a:pt x="120" y="177"/>
                  </a:lnTo>
                  <a:lnTo>
                    <a:pt x="120" y="181"/>
                  </a:lnTo>
                  <a:lnTo>
                    <a:pt x="120" y="182"/>
                  </a:lnTo>
                  <a:lnTo>
                    <a:pt x="120" y="183"/>
                  </a:lnTo>
                  <a:lnTo>
                    <a:pt x="118" y="183"/>
                  </a:lnTo>
                  <a:lnTo>
                    <a:pt x="115" y="183"/>
                  </a:lnTo>
                  <a:lnTo>
                    <a:pt x="114" y="183"/>
                  </a:lnTo>
                  <a:lnTo>
                    <a:pt x="113" y="183"/>
                  </a:lnTo>
                  <a:lnTo>
                    <a:pt x="111" y="182"/>
                  </a:lnTo>
                  <a:lnTo>
                    <a:pt x="110" y="182"/>
                  </a:lnTo>
                  <a:lnTo>
                    <a:pt x="109" y="182"/>
                  </a:lnTo>
                  <a:lnTo>
                    <a:pt x="104" y="182"/>
                  </a:lnTo>
                  <a:lnTo>
                    <a:pt x="102" y="182"/>
                  </a:lnTo>
                  <a:lnTo>
                    <a:pt x="101" y="182"/>
                  </a:lnTo>
                  <a:lnTo>
                    <a:pt x="100" y="182"/>
                  </a:lnTo>
                  <a:lnTo>
                    <a:pt x="99" y="182"/>
                  </a:lnTo>
                  <a:lnTo>
                    <a:pt x="98" y="182"/>
                  </a:lnTo>
                  <a:lnTo>
                    <a:pt x="96" y="182"/>
                  </a:lnTo>
                  <a:lnTo>
                    <a:pt x="94" y="182"/>
                  </a:lnTo>
                  <a:lnTo>
                    <a:pt x="93" y="182"/>
                  </a:lnTo>
                  <a:lnTo>
                    <a:pt x="92" y="182"/>
                  </a:lnTo>
                  <a:lnTo>
                    <a:pt x="91" y="182"/>
                  </a:lnTo>
                  <a:lnTo>
                    <a:pt x="89" y="182"/>
                  </a:lnTo>
                  <a:lnTo>
                    <a:pt x="88" y="182"/>
                  </a:lnTo>
                  <a:lnTo>
                    <a:pt x="87" y="182"/>
                  </a:lnTo>
                  <a:lnTo>
                    <a:pt x="86" y="182"/>
                  </a:lnTo>
                  <a:lnTo>
                    <a:pt x="85" y="182"/>
                  </a:lnTo>
                  <a:lnTo>
                    <a:pt x="84" y="182"/>
                  </a:lnTo>
                  <a:lnTo>
                    <a:pt x="83" y="182"/>
                  </a:lnTo>
                  <a:lnTo>
                    <a:pt x="82" y="182"/>
                  </a:lnTo>
                  <a:lnTo>
                    <a:pt x="81" y="182"/>
                  </a:lnTo>
                  <a:lnTo>
                    <a:pt x="79" y="182"/>
                  </a:lnTo>
                  <a:lnTo>
                    <a:pt x="78" y="182"/>
                  </a:lnTo>
                  <a:lnTo>
                    <a:pt x="77" y="182"/>
                  </a:lnTo>
                  <a:lnTo>
                    <a:pt x="76" y="182"/>
                  </a:lnTo>
                  <a:lnTo>
                    <a:pt x="75" y="182"/>
                  </a:lnTo>
                  <a:lnTo>
                    <a:pt x="72" y="181"/>
                  </a:lnTo>
                  <a:lnTo>
                    <a:pt x="71" y="181"/>
                  </a:lnTo>
                  <a:lnTo>
                    <a:pt x="70" y="181"/>
                  </a:lnTo>
                  <a:lnTo>
                    <a:pt x="69" y="181"/>
                  </a:lnTo>
                  <a:lnTo>
                    <a:pt x="68" y="181"/>
                  </a:lnTo>
                  <a:lnTo>
                    <a:pt x="67" y="181"/>
                  </a:lnTo>
                  <a:lnTo>
                    <a:pt x="67" y="180"/>
                  </a:lnTo>
                  <a:lnTo>
                    <a:pt x="67" y="179"/>
                  </a:lnTo>
                  <a:lnTo>
                    <a:pt x="67" y="177"/>
                  </a:lnTo>
                  <a:lnTo>
                    <a:pt x="67" y="176"/>
                  </a:lnTo>
                  <a:lnTo>
                    <a:pt x="65" y="176"/>
                  </a:lnTo>
                  <a:lnTo>
                    <a:pt x="64" y="175"/>
                  </a:lnTo>
                  <a:lnTo>
                    <a:pt x="64" y="174"/>
                  </a:lnTo>
                  <a:lnTo>
                    <a:pt x="64" y="173"/>
                  </a:lnTo>
                  <a:lnTo>
                    <a:pt x="64" y="172"/>
                  </a:lnTo>
                  <a:lnTo>
                    <a:pt x="64" y="171"/>
                  </a:lnTo>
                  <a:lnTo>
                    <a:pt x="63" y="171"/>
                  </a:lnTo>
                  <a:lnTo>
                    <a:pt x="62" y="171"/>
                  </a:lnTo>
                  <a:lnTo>
                    <a:pt x="61" y="171"/>
                  </a:lnTo>
                  <a:lnTo>
                    <a:pt x="60" y="171"/>
                  </a:lnTo>
                  <a:lnTo>
                    <a:pt x="59" y="171"/>
                  </a:lnTo>
                  <a:lnTo>
                    <a:pt x="58" y="171"/>
                  </a:lnTo>
                  <a:lnTo>
                    <a:pt x="56" y="170"/>
                  </a:lnTo>
                  <a:lnTo>
                    <a:pt x="55" y="170"/>
                  </a:lnTo>
                  <a:lnTo>
                    <a:pt x="53" y="170"/>
                  </a:lnTo>
                  <a:lnTo>
                    <a:pt x="52" y="170"/>
                  </a:lnTo>
                  <a:lnTo>
                    <a:pt x="49" y="170"/>
                  </a:lnTo>
                  <a:lnTo>
                    <a:pt x="48" y="170"/>
                  </a:lnTo>
                  <a:lnTo>
                    <a:pt x="47" y="170"/>
                  </a:lnTo>
                  <a:lnTo>
                    <a:pt x="46" y="170"/>
                  </a:lnTo>
                  <a:lnTo>
                    <a:pt x="45" y="170"/>
                  </a:lnTo>
                  <a:lnTo>
                    <a:pt x="44" y="170"/>
                  </a:lnTo>
                  <a:lnTo>
                    <a:pt x="43" y="170"/>
                  </a:lnTo>
                  <a:lnTo>
                    <a:pt x="42" y="170"/>
                  </a:lnTo>
                  <a:lnTo>
                    <a:pt x="41" y="170"/>
                  </a:lnTo>
                  <a:lnTo>
                    <a:pt x="40" y="170"/>
                  </a:lnTo>
                  <a:lnTo>
                    <a:pt x="39" y="170"/>
                  </a:lnTo>
                  <a:lnTo>
                    <a:pt x="37" y="170"/>
                  </a:lnTo>
                  <a:lnTo>
                    <a:pt x="36" y="170"/>
                  </a:lnTo>
                  <a:lnTo>
                    <a:pt x="34" y="170"/>
                  </a:lnTo>
                  <a:lnTo>
                    <a:pt x="33" y="170"/>
                  </a:lnTo>
                  <a:lnTo>
                    <a:pt x="32" y="170"/>
                  </a:lnTo>
                  <a:lnTo>
                    <a:pt x="29" y="170"/>
                  </a:lnTo>
                  <a:lnTo>
                    <a:pt x="28" y="170"/>
                  </a:lnTo>
                  <a:lnTo>
                    <a:pt x="27" y="170"/>
                  </a:lnTo>
                  <a:lnTo>
                    <a:pt x="25" y="170"/>
                  </a:lnTo>
                  <a:lnTo>
                    <a:pt x="24" y="170"/>
                  </a:lnTo>
                  <a:lnTo>
                    <a:pt x="22" y="170"/>
                  </a:lnTo>
                  <a:lnTo>
                    <a:pt x="21" y="170"/>
                  </a:lnTo>
                  <a:lnTo>
                    <a:pt x="19" y="170"/>
                  </a:lnTo>
                  <a:lnTo>
                    <a:pt x="18" y="170"/>
                  </a:lnTo>
                  <a:lnTo>
                    <a:pt x="17" y="170"/>
                  </a:lnTo>
                  <a:lnTo>
                    <a:pt x="16" y="170"/>
                  </a:lnTo>
                  <a:lnTo>
                    <a:pt x="14" y="169"/>
                  </a:lnTo>
                  <a:lnTo>
                    <a:pt x="13" y="169"/>
                  </a:lnTo>
                  <a:lnTo>
                    <a:pt x="11" y="169"/>
                  </a:lnTo>
                  <a:lnTo>
                    <a:pt x="3" y="169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1" y="165"/>
                  </a:lnTo>
                  <a:lnTo>
                    <a:pt x="1" y="163"/>
                  </a:lnTo>
                  <a:lnTo>
                    <a:pt x="1" y="160"/>
                  </a:lnTo>
                  <a:lnTo>
                    <a:pt x="1" y="157"/>
                  </a:lnTo>
                  <a:lnTo>
                    <a:pt x="1" y="152"/>
                  </a:ln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grpSp>
          <p:nvGrpSpPr>
            <p:cNvPr id="569" name="组合 568">
              <a:extLst>
                <a:ext uri="{FF2B5EF4-FFF2-40B4-BE49-F238E27FC236}">
                  <a16:creationId xmlns:a16="http://schemas.microsoft.com/office/drawing/2014/main" id="{3F5C3712-0A89-484D-A1F5-CA8FBB329E8E}"/>
                </a:ext>
              </a:extLst>
            </p:cNvPr>
            <p:cNvGrpSpPr/>
            <p:nvPr/>
          </p:nvGrpSpPr>
          <p:grpSpPr>
            <a:xfrm>
              <a:off x="2390076" y="2386451"/>
              <a:ext cx="171520" cy="128239"/>
              <a:chOff x="2390076" y="2386451"/>
              <a:chExt cx="171520" cy="128239"/>
            </a:xfrm>
            <a:solidFill>
              <a:srgbClr val="FFC000"/>
            </a:solidFill>
          </p:grpSpPr>
          <p:sp>
            <p:nvSpPr>
              <p:cNvPr id="453" name="Freeform 37">
                <a:extLst>
                  <a:ext uri="{FF2B5EF4-FFF2-40B4-BE49-F238E27FC236}">
                    <a16:creationId xmlns:a16="http://schemas.microsoft.com/office/drawing/2014/main" id="{32E20C17-C937-5327-A30F-DCCA9716B7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3357" y="2386451"/>
                <a:ext cx="128239" cy="96179"/>
              </a:xfrm>
              <a:custGeom>
                <a:avLst/>
                <a:gdLst>
                  <a:gd name="T0" fmla="*/ 2 w 80"/>
                  <a:gd name="T1" fmla="*/ 14 h 60"/>
                  <a:gd name="T2" fmla="*/ 4 w 80"/>
                  <a:gd name="T3" fmla="*/ 11 h 60"/>
                  <a:gd name="T4" fmla="*/ 10 w 80"/>
                  <a:gd name="T5" fmla="*/ 11 h 60"/>
                  <a:gd name="T6" fmla="*/ 12 w 80"/>
                  <a:gd name="T7" fmla="*/ 8 h 60"/>
                  <a:gd name="T8" fmla="*/ 12 w 80"/>
                  <a:gd name="T9" fmla="*/ 4 h 60"/>
                  <a:gd name="T10" fmla="*/ 17 w 80"/>
                  <a:gd name="T11" fmla="*/ 3 h 60"/>
                  <a:gd name="T12" fmla="*/ 23 w 80"/>
                  <a:gd name="T13" fmla="*/ 1 h 60"/>
                  <a:gd name="T14" fmla="*/ 24 w 80"/>
                  <a:gd name="T15" fmla="*/ 6 h 60"/>
                  <a:gd name="T16" fmla="*/ 28 w 80"/>
                  <a:gd name="T17" fmla="*/ 7 h 60"/>
                  <a:gd name="T18" fmla="*/ 31 w 80"/>
                  <a:gd name="T19" fmla="*/ 11 h 60"/>
                  <a:gd name="T20" fmla="*/ 37 w 80"/>
                  <a:gd name="T21" fmla="*/ 11 h 60"/>
                  <a:gd name="T22" fmla="*/ 34 w 80"/>
                  <a:gd name="T23" fmla="*/ 6 h 60"/>
                  <a:gd name="T24" fmla="*/ 40 w 80"/>
                  <a:gd name="T25" fmla="*/ 1 h 60"/>
                  <a:gd name="T26" fmla="*/ 45 w 80"/>
                  <a:gd name="T27" fmla="*/ 3 h 60"/>
                  <a:gd name="T28" fmla="*/ 45 w 80"/>
                  <a:gd name="T29" fmla="*/ 8 h 60"/>
                  <a:gd name="T30" fmla="*/ 45 w 80"/>
                  <a:gd name="T31" fmla="*/ 11 h 60"/>
                  <a:gd name="T32" fmla="*/ 49 w 80"/>
                  <a:gd name="T33" fmla="*/ 12 h 60"/>
                  <a:gd name="T34" fmla="*/ 51 w 80"/>
                  <a:gd name="T35" fmla="*/ 13 h 60"/>
                  <a:gd name="T36" fmla="*/ 53 w 80"/>
                  <a:gd name="T37" fmla="*/ 16 h 60"/>
                  <a:gd name="T38" fmla="*/ 61 w 80"/>
                  <a:gd name="T39" fmla="*/ 17 h 60"/>
                  <a:gd name="T40" fmla="*/ 73 w 80"/>
                  <a:gd name="T41" fmla="*/ 17 h 60"/>
                  <a:gd name="T42" fmla="*/ 80 w 80"/>
                  <a:gd name="T43" fmla="*/ 17 h 60"/>
                  <a:gd name="T44" fmla="*/ 80 w 80"/>
                  <a:gd name="T45" fmla="*/ 26 h 60"/>
                  <a:gd name="T46" fmla="*/ 79 w 80"/>
                  <a:gd name="T47" fmla="*/ 42 h 60"/>
                  <a:gd name="T48" fmla="*/ 78 w 80"/>
                  <a:gd name="T49" fmla="*/ 46 h 60"/>
                  <a:gd name="T50" fmla="*/ 73 w 80"/>
                  <a:gd name="T51" fmla="*/ 48 h 60"/>
                  <a:gd name="T52" fmla="*/ 70 w 80"/>
                  <a:gd name="T53" fmla="*/ 51 h 60"/>
                  <a:gd name="T54" fmla="*/ 68 w 80"/>
                  <a:gd name="T55" fmla="*/ 54 h 60"/>
                  <a:gd name="T56" fmla="*/ 65 w 80"/>
                  <a:gd name="T57" fmla="*/ 59 h 60"/>
                  <a:gd name="T58" fmla="*/ 62 w 80"/>
                  <a:gd name="T59" fmla="*/ 59 h 60"/>
                  <a:gd name="T60" fmla="*/ 58 w 80"/>
                  <a:gd name="T61" fmla="*/ 60 h 60"/>
                  <a:gd name="T62" fmla="*/ 52 w 80"/>
                  <a:gd name="T63" fmla="*/ 60 h 60"/>
                  <a:gd name="T64" fmla="*/ 49 w 80"/>
                  <a:gd name="T65" fmla="*/ 57 h 60"/>
                  <a:gd name="T66" fmla="*/ 47 w 80"/>
                  <a:gd name="T67" fmla="*/ 54 h 60"/>
                  <a:gd name="T68" fmla="*/ 50 w 80"/>
                  <a:gd name="T69" fmla="*/ 54 h 60"/>
                  <a:gd name="T70" fmla="*/ 49 w 80"/>
                  <a:gd name="T71" fmla="*/ 45 h 60"/>
                  <a:gd name="T72" fmla="*/ 45 w 80"/>
                  <a:gd name="T73" fmla="*/ 42 h 60"/>
                  <a:gd name="T74" fmla="*/ 42 w 80"/>
                  <a:gd name="T75" fmla="*/ 40 h 60"/>
                  <a:gd name="T76" fmla="*/ 39 w 80"/>
                  <a:gd name="T77" fmla="*/ 43 h 60"/>
                  <a:gd name="T78" fmla="*/ 36 w 80"/>
                  <a:gd name="T79" fmla="*/ 41 h 60"/>
                  <a:gd name="T80" fmla="*/ 33 w 80"/>
                  <a:gd name="T81" fmla="*/ 40 h 60"/>
                  <a:gd name="T82" fmla="*/ 34 w 80"/>
                  <a:gd name="T83" fmla="*/ 36 h 60"/>
                  <a:gd name="T84" fmla="*/ 35 w 80"/>
                  <a:gd name="T85" fmla="*/ 32 h 60"/>
                  <a:gd name="T86" fmla="*/ 37 w 80"/>
                  <a:gd name="T87" fmla="*/ 26 h 60"/>
                  <a:gd name="T88" fmla="*/ 35 w 80"/>
                  <a:gd name="T89" fmla="*/ 23 h 60"/>
                  <a:gd name="T90" fmla="*/ 31 w 80"/>
                  <a:gd name="T91" fmla="*/ 21 h 60"/>
                  <a:gd name="T92" fmla="*/ 27 w 80"/>
                  <a:gd name="T93" fmla="*/ 20 h 60"/>
                  <a:gd name="T94" fmla="*/ 24 w 80"/>
                  <a:gd name="T95" fmla="*/ 19 h 60"/>
                  <a:gd name="T96" fmla="*/ 20 w 80"/>
                  <a:gd name="T97" fmla="*/ 17 h 60"/>
                  <a:gd name="T98" fmla="*/ 19 w 80"/>
                  <a:gd name="T99" fmla="*/ 20 h 60"/>
                  <a:gd name="T100" fmla="*/ 17 w 80"/>
                  <a:gd name="T101" fmla="*/ 23 h 60"/>
                  <a:gd name="T102" fmla="*/ 12 w 80"/>
                  <a:gd name="T103" fmla="*/ 24 h 60"/>
                  <a:gd name="T104" fmla="*/ 10 w 80"/>
                  <a:gd name="T105" fmla="*/ 27 h 60"/>
                  <a:gd name="T106" fmla="*/ 7 w 80"/>
                  <a:gd name="T107" fmla="*/ 24 h 60"/>
                  <a:gd name="T108" fmla="*/ 7 w 80"/>
                  <a:gd name="T109" fmla="*/ 21 h 60"/>
                  <a:gd name="T110" fmla="*/ 5 w 80"/>
                  <a:gd name="T111" fmla="*/ 16 h 60"/>
                  <a:gd name="T112" fmla="*/ 2 w 80"/>
                  <a:gd name="T113" fmla="*/ 1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0" h="60">
                    <a:moveTo>
                      <a:pt x="0" y="16"/>
                    </a:moveTo>
                    <a:lnTo>
                      <a:pt x="0" y="15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5" y="11"/>
                    </a:lnTo>
                    <a:lnTo>
                      <a:pt x="8" y="11"/>
                    </a:lnTo>
                    <a:lnTo>
                      <a:pt x="8" y="10"/>
                    </a:lnTo>
                    <a:lnTo>
                      <a:pt x="8" y="11"/>
                    </a:lnTo>
                    <a:lnTo>
                      <a:pt x="10" y="11"/>
                    </a:lnTo>
                    <a:lnTo>
                      <a:pt x="11" y="11"/>
                    </a:lnTo>
                    <a:lnTo>
                      <a:pt x="12" y="12"/>
                    </a:lnTo>
                    <a:lnTo>
                      <a:pt x="12" y="11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13" y="7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9" y="3"/>
                    </a:lnTo>
                    <a:lnTo>
                      <a:pt x="20" y="3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3" y="1"/>
                    </a:lnTo>
                    <a:lnTo>
                      <a:pt x="23" y="3"/>
                    </a:lnTo>
                    <a:lnTo>
                      <a:pt x="23" y="4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4" y="6"/>
                    </a:lnTo>
                    <a:lnTo>
                      <a:pt x="24" y="7"/>
                    </a:lnTo>
                    <a:lnTo>
                      <a:pt x="26" y="7"/>
                    </a:lnTo>
                    <a:lnTo>
                      <a:pt x="26" y="8"/>
                    </a:lnTo>
                    <a:lnTo>
                      <a:pt x="28" y="8"/>
                    </a:lnTo>
                    <a:lnTo>
                      <a:pt x="28" y="7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31" y="6"/>
                    </a:lnTo>
                    <a:lnTo>
                      <a:pt x="31" y="7"/>
                    </a:lnTo>
                    <a:lnTo>
                      <a:pt x="31" y="11"/>
                    </a:lnTo>
                    <a:lnTo>
                      <a:pt x="32" y="11"/>
                    </a:lnTo>
                    <a:lnTo>
                      <a:pt x="34" y="11"/>
                    </a:lnTo>
                    <a:lnTo>
                      <a:pt x="35" y="11"/>
                    </a:lnTo>
                    <a:lnTo>
                      <a:pt x="36" y="11"/>
                    </a:lnTo>
                    <a:lnTo>
                      <a:pt x="37" y="11"/>
                    </a:lnTo>
                    <a:lnTo>
                      <a:pt x="37" y="10"/>
                    </a:lnTo>
                    <a:lnTo>
                      <a:pt x="37" y="9"/>
                    </a:lnTo>
                    <a:lnTo>
                      <a:pt x="37" y="6"/>
                    </a:lnTo>
                    <a:lnTo>
                      <a:pt x="36" y="6"/>
                    </a:lnTo>
                    <a:lnTo>
                      <a:pt x="34" y="6"/>
                    </a:lnTo>
                    <a:lnTo>
                      <a:pt x="33" y="6"/>
                    </a:lnTo>
                    <a:lnTo>
                      <a:pt x="33" y="4"/>
                    </a:lnTo>
                    <a:lnTo>
                      <a:pt x="33" y="0"/>
                    </a:lnTo>
                    <a:lnTo>
                      <a:pt x="38" y="1"/>
                    </a:lnTo>
                    <a:lnTo>
                      <a:pt x="40" y="1"/>
                    </a:lnTo>
                    <a:lnTo>
                      <a:pt x="41" y="1"/>
                    </a:lnTo>
                    <a:lnTo>
                      <a:pt x="42" y="1"/>
                    </a:lnTo>
                    <a:lnTo>
                      <a:pt x="43" y="0"/>
                    </a:lnTo>
                    <a:lnTo>
                      <a:pt x="44" y="1"/>
                    </a:lnTo>
                    <a:lnTo>
                      <a:pt x="45" y="3"/>
                    </a:lnTo>
                    <a:lnTo>
                      <a:pt x="46" y="4"/>
                    </a:lnTo>
                    <a:lnTo>
                      <a:pt x="45" y="5"/>
                    </a:lnTo>
                    <a:lnTo>
                      <a:pt x="45" y="6"/>
                    </a:lnTo>
                    <a:lnTo>
                      <a:pt x="45" y="7"/>
                    </a:lnTo>
                    <a:lnTo>
                      <a:pt x="45" y="8"/>
                    </a:lnTo>
                    <a:lnTo>
                      <a:pt x="45" y="9"/>
                    </a:lnTo>
                    <a:lnTo>
                      <a:pt x="45" y="10"/>
                    </a:lnTo>
                    <a:lnTo>
                      <a:pt x="44" y="10"/>
                    </a:lnTo>
                    <a:lnTo>
                      <a:pt x="44" y="11"/>
                    </a:lnTo>
                    <a:lnTo>
                      <a:pt x="45" y="11"/>
                    </a:lnTo>
                    <a:lnTo>
                      <a:pt x="46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49" y="11"/>
                    </a:lnTo>
                    <a:lnTo>
                      <a:pt x="49" y="12"/>
                    </a:lnTo>
                    <a:lnTo>
                      <a:pt x="49" y="11"/>
                    </a:lnTo>
                    <a:lnTo>
                      <a:pt x="51" y="11"/>
                    </a:lnTo>
                    <a:lnTo>
                      <a:pt x="52" y="11"/>
                    </a:lnTo>
                    <a:lnTo>
                      <a:pt x="52" y="12"/>
                    </a:lnTo>
                    <a:lnTo>
                      <a:pt x="51" y="13"/>
                    </a:lnTo>
                    <a:lnTo>
                      <a:pt x="51" y="14"/>
                    </a:lnTo>
                    <a:lnTo>
                      <a:pt x="51" y="15"/>
                    </a:lnTo>
                    <a:lnTo>
                      <a:pt x="51" y="16"/>
                    </a:lnTo>
                    <a:lnTo>
                      <a:pt x="52" y="16"/>
                    </a:lnTo>
                    <a:lnTo>
                      <a:pt x="53" y="16"/>
                    </a:lnTo>
                    <a:lnTo>
                      <a:pt x="55" y="16"/>
                    </a:lnTo>
                    <a:lnTo>
                      <a:pt x="56" y="16"/>
                    </a:lnTo>
                    <a:lnTo>
                      <a:pt x="57" y="16"/>
                    </a:lnTo>
                    <a:lnTo>
                      <a:pt x="58" y="16"/>
                    </a:lnTo>
                    <a:lnTo>
                      <a:pt x="61" y="17"/>
                    </a:lnTo>
                    <a:lnTo>
                      <a:pt x="65" y="17"/>
                    </a:lnTo>
                    <a:lnTo>
                      <a:pt x="67" y="17"/>
                    </a:lnTo>
                    <a:lnTo>
                      <a:pt x="69" y="17"/>
                    </a:lnTo>
                    <a:lnTo>
                      <a:pt x="70" y="17"/>
                    </a:lnTo>
                    <a:lnTo>
                      <a:pt x="73" y="17"/>
                    </a:lnTo>
                    <a:lnTo>
                      <a:pt x="73" y="16"/>
                    </a:lnTo>
                    <a:lnTo>
                      <a:pt x="75" y="16"/>
                    </a:lnTo>
                    <a:lnTo>
                      <a:pt x="76" y="15"/>
                    </a:lnTo>
                    <a:lnTo>
                      <a:pt x="76" y="17"/>
                    </a:lnTo>
                    <a:lnTo>
                      <a:pt x="80" y="17"/>
                    </a:lnTo>
                    <a:lnTo>
                      <a:pt x="80" y="20"/>
                    </a:lnTo>
                    <a:lnTo>
                      <a:pt x="80" y="21"/>
                    </a:lnTo>
                    <a:lnTo>
                      <a:pt x="80" y="22"/>
                    </a:lnTo>
                    <a:lnTo>
                      <a:pt x="80" y="23"/>
                    </a:lnTo>
                    <a:lnTo>
                      <a:pt x="80" y="26"/>
                    </a:lnTo>
                    <a:lnTo>
                      <a:pt x="80" y="28"/>
                    </a:lnTo>
                    <a:lnTo>
                      <a:pt x="80" y="32"/>
                    </a:lnTo>
                    <a:lnTo>
                      <a:pt x="79" y="37"/>
                    </a:lnTo>
                    <a:lnTo>
                      <a:pt x="79" y="41"/>
                    </a:lnTo>
                    <a:lnTo>
                      <a:pt x="79" y="42"/>
                    </a:lnTo>
                    <a:lnTo>
                      <a:pt x="79" y="43"/>
                    </a:lnTo>
                    <a:lnTo>
                      <a:pt x="79" y="44"/>
                    </a:lnTo>
                    <a:lnTo>
                      <a:pt x="79" y="45"/>
                    </a:lnTo>
                    <a:lnTo>
                      <a:pt x="79" y="46"/>
                    </a:lnTo>
                    <a:lnTo>
                      <a:pt x="78" y="46"/>
                    </a:lnTo>
                    <a:lnTo>
                      <a:pt x="77" y="47"/>
                    </a:lnTo>
                    <a:lnTo>
                      <a:pt x="76" y="47"/>
                    </a:lnTo>
                    <a:lnTo>
                      <a:pt x="75" y="47"/>
                    </a:lnTo>
                    <a:lnTo>
                      <a:pt x="74" y="47"/>
                    </a:lnTo>
                    <a:lnTo>
                      <a:pt x="73" y="48"/>
                    </a:lnTo>
                    <a:lnTo>
                      <a:pt x="72" y="48"/>
                    </a:lnTo>
                    <a:lnTo>
                      <a:pt x="72" y="49"/>
                    </a:lnTo>
                    <a:lnTo>
                      <a:pt x="71" y="49"/>
                    </a:lnTo>
                    <a:lnTo>
                      <a:pt x="71" y="50"/>
                    </a:lnTo>
                    <a:lnTo>
                      <a:pt x="70" y="51"/>
                    </a:lnTo>
                    <a:lnTo>
                      <a:pt x="70" y="52"/>
                    </a:lnTo>
                    <a:lnTo>
                      <a:pt x="69" y="52"/>
                    </a:lnTo>
                    <a:lnTo>
                      <a:pt x="69" y="53"/>
                    </a:lnTo>
                    <a:lnTo>
                      <a:pt x="69" y="54"/>
                    </a:lnTo>
                    <a:lnTo>
                      <a:pt x="68" y="54"/>
                    </a:lnTo>
                    <a:lnTo>
                      <a:pt x="67" y="55"/>
                    </a:lnTo>
                    <a:lnTo>
                      <a:pt x="66" y="56"/>
                    </a:lnTo>
                    <a:lnTo>
                      <a:pt x="66" y="57"/>
                    </a:lnTo>
                    <a:lnTo>
                      <a:pt x="66" y="59"/>
                    </a:lnTo>
                    <a:lnTo>
                      <a:pt x="65" y="59"/>
                    </a:lnTo>
                    <a:lnTo>
                      <a:pt x="65" y="60"/>
                    </a:lnTo>
                    <a:lnTo>
                      <a:pt x="64" y="60"/>
                    </a:lnTo>
                    <a:lnTo>
                      <a:pt x="63" y="60"/>
                    </a:lnTo>
                    <a:lnTo>
                      <a:pt x="63" y="59"/>
                    </a:lnTo>
                    <a:lnTo>
                      <a:pt x="62" y="59"/>
                    </a:lnTo>
                    <a:lnTo>
                      <a:pt x="61" y="59"/>
                    </a:lnTo>
                    <a:lnTo>
                      <a:pt x="60" y="59"/>
                    </a:lnTo>
                    <a:lnTo>
                      <a:pt x="59" y="59"/>
                    </a:lnTo>
                    <a:lnTo>
                      <a:pt x="59" y="60"/>
                    </a:lnTo>
                    <a:lnTo>
                      <a:pt x="58" y="60"/>
                    </a:lnTo>
                    <a:lnTo>
                      <a:pt x="57" y="60"/>
                    </a:lnTo>
                    <a:lnTo>
                      <a:pt x="56" y="60"/>
                    </a:lnTo>
                    <a:lnTo>
                      <a:pt x="55" y="60"/>
                    </a:lnTo>
                    <a:lnTo>
                      <a:pt x="53" y="60"/>
                    </a:lnTo>
                    <a:lnTo>
                      <a:pt x="52" y="60"/>
                    </a:lnTo>
                    <a:lnTo>
                      <a:pt x="52" y="59"/>
                    </a:lnTo>
                    <a:lnTo>
                      <a:pt x="51" y="59"/>
                    </a:lnTo>
                    <a:lnTo>
                      <a:pt x="50" y="59"/>
                    </a:lnTo>
                    <a:lnTo>
                      <a:pt x="50" y="57"/>
                    </a:lnTo>
                    <a:lnTo>
                      <a:pt x="49" y="57"/>
                    </a:lnTo>
                    <a:lnTo>
                      <a:pt x="49" y="56"/>
                    </a:lnTo>
                    <a:lnTo>
                      <a:pt x="48" y="56"/>
                    </a:lnTo>
                    <a:lnTo>
                      <a:pt x="48" y="55"/>
                    </a:lnTo>
                    <a:lnTo>
                      <a:pt x="47" y="55"/>
                    </a:lnTo>
                    <a:lnTo>
                      <a:pt x="47" y="54"/>
                    </a:lnTo>
                    <a:lnTo>
                      <a:pt x="48" y="54"/>
                    </a:lnTo>
                    <a:lnTo>
                      <a:pt x="49" y="54"/>
                    </a:lnTo>
                    <a:lnTo>
                      <a:pt x="49" y="55"/>
                    </a:lnTo>
                    <a:lnTo>
                      <a:pt x="50" y="55"/>
                    </a:lnTo>
                    <a:lnTo>
                      <a:pt x="50" y="54"/>
                    </a:lnTo>
                    <a:lnTo>
                      <a:pt x="50" y="53"/>
                    </a:lnTo>
                    <a:lnTo>
                      <a:pt x="50" y="50"/>
                    </a:lnTo>
                    <a:lnTo>
                      <a:pt x="50" y="49"/>
                    </a:lnTo>
                    <a:lnTo>
                      <a:pt x="50" y="46"/>
                    </a:lnTo>
                    <a:lnTo>
                      <a:pt x="49" y="45"/>
                    </a:lnTo>
                    <a:lnTo>
                      <a:pt x="48" y="44"/>
                    </a:lnTo>
                    <a:lnTo>
                      <a:pt x="47" y="44"/>
                    </a:lnTo>
                    <a:lnTo>
                      <a:pt x="47" y="43"/>
                    </a:lnTo>
                    <a:lnTo>
                      <a:pt x="46" y="43"/>
                    </a:lnTo>
                    <a:lnTo>
                      <a:pt x="45" y="42"/>
                    </a:lnTo>
                    <a:lnTo>
                      <a:pt x="44" y="42"/>
                    </a:lnTo>
                    <a:lnTo>
                      <a:pt x="44" y="41"/>
                    </a:lnTo>
                    <a:lnTo>
                      <a:pt x="43" y="41"/>
                    </a:lnTo>
                    <a:lnTo>
                      <a:pt x="43" y="40"/>
                    </a:lnTo>
                    <a:lnTo>
                      <a:pt x="42" y="40"/>
                    </a:lnTo>
                    <a:lnTo>
                      <a:pt x="42" y="41"/>
                    </a:lnTo>
                    <a:lnTo>
                      <a:pt x="41" y="41"/>
                    </a:lnTo>
                    <a:lnTo>
                      <a:pt x="40" y="41"/>
                    </a:lnTo>
                    <a:lnTo>
                      <a:pt x="39" y="41"/>
                    </a:lnTo>
                    <a:lnTo>
                      <a:pt x="39" y="43"/>
                    </a:lnTo>
                    <a:lnTo>
                      <a:pt x="38" y="43"/>
                    </a:lnTo>
                    <a:lnTo>
                      <a:pt x="37" y="43"/>
                    </a:lnTo>
                    <a:lnTo>
                      <a:pt x="36" y="43"/>
                    </a:lnTo>
                    <a:lnTo>
                      <a:pt x="36" y="42"/>
                    </a:lnTo>
                    <a:lnTo>
                      <a:pt x="36" y="41"/>
                    </a:lnTo>
                    <a:lnTo>
                      <a:pt x="35" y="41"/>
                    </a:lnTo>
                    <a:lnTo>
                      <a:pt x="34" y="41"/>
                    </a:lnTo>
                    <a:lnTo>
                      <a:pt x="33" y="41"/>
                    </a:lnTo>
                    <a:lnTo>
                      <a:pt x="32" y="41"/>
                    </a:lnTo>
                    <a:lnTo>
                      <a:pt x="33" y="40"/>
                    </a:lnTo>
                    <a:lnTo>
                      <a:pt x="33" y="39"/>
                    </a:lnTo>
                    <a:lnTo>
                      <a:pt x="33" y="38"/>
                    </a:lnTo>
                    <a:lnTo>
                      <a:pt x="33" y="37"/>
                    </a:lnTo>
                    <a:lnTo>
                      <a:pt x="33" y="36"/>
                    </a:lnTo>
                    <a:lnTo>
                      <a:pt x="34" y="36"/>
                    </a:lnTo>
                    <a:lnTo>
                      <a:pt x="34" y="35"/>
                    </a:lnTo>
                    <a:lnTo>
                      <a:pt x="34" y="34"/>
                    </a:lnTo>
                    <a:lnTo>
                      <a:pt x="34" y="33"/>
                    </a:lnTo>
                    <a:lnTo>
                      <a:pt x="35" y="33"/>
                    </a:lnTo>
                    <a:lnTo>
                      <a:pt x="35" y="32"/>
                    </a:lnTo>
                    <a:lnTo>
                      <a:pt x="35" y="31"/>
                    </a:lnTo>
                    <a:lnTo>
                      <a:pt x="36" y="29"/>
                    </a:lnTo>
                    <a:lnTo>
                      <a:pt x="36" y="28"/>
                    </a:lnTo>
                    <a:lnTo>
                      <a:pt x="37" y="27"/>
                    </a:lnTo>
                    <a:lnTo>
                      <a:pt x="37" y="26"/>
                    </a:lnTo>
                    <a:lnTo>
                      <a:pt x="37" y="25"/>
                    </a:lnTo>
                    <a:lnTo>
                      <a:pt x="37" y="24"/>
                    </a:lnTo>
                    <a:lnTo>
                      <a:pt x="37" y="23"/>
                    </a:lnTo>
                    <a:lnTo>
                      <a:pt x="36" y="23"/>
                    </a:lnTo>
                    <a:lnTo>
                      <a:pt x="35" y="23"/>
                    </a:lnTo>
                    <a:lnTo>
                      <a:pt x="34" y="23"/>
                    </a:lnTo>
                    <a:lnTo>
                      <a:pt x="32" y="23"/>
                    </a:lnTo>
                    <a:lnTo>
                      <a:pt x="32" y="22"/>
                    </a:lnTo>
                    <a:lnTo>
                      <a:pt x="31" y="22"/>
                    </a:lnTo>
                    <a:lnTo>
                      <a:pt x="31" y="21"/>
                    </a:lnTo>
                    <a:lnTo>
                      <a:pt x="30" y="21"/>
                    </a:lnTo>
                    <a:lnTo>
                      <a:pt x="29" y="21"/>
                    </a:lnTo>
                    <a:lnTo>
                      <a:pt x="29" y="20"/>
                    </a:lnTo>
                    <a:lnTo>
                      <a:pt x="28" y="20"/>
                    </a:lnTo>
                    <a:lnTo>
                      <a:pt x="27" y="20"/>
                    </a:lnTo>
                    <a:lnTo>
                      <a:pt x="26" y="20"/>
                    </a:lnTo>
                    <a:lnTo>
                      <a:pt x="26" y="21"/>
                    </a:lnTo>
                    <a:lnTo>
                      <a:pt x="26" y="20"/>
                    </a:lnTo>
                    <a:lnTo>
                      <a:pt x="24" y="20"/>
                    </a:lnTo>
                    <a:lnTo>
                      <a:pt x="24" y="19"/>
                    </a:lnTo>
                    <a:lnTo>
                      <a:pt x="23" y="18"/>
                    </a:lnTo>
                    <a:lnTo>
                      <a:pt x="23" y="17"/>
                    </a:lnTo>
                    <a:lnTo>
                      <a:pt x="22" y="17"/>
                    </a:lnTo>
                    <a:lnTo>
                      <a:pt x="21" y="17"/>
                    </a:lnTo>
                    <a:lnTo>
                      <a:pt x="20" y="17"/>
                    </a:lnTo>
                    <a:lnTo>
                      <a:pt x="18" y="17"/>
                    </a:lnTo>
                    <a:lnTo>
                      <a:pt x="18" y="18"/>
                    </a:lnTo>
                    <a:lnTo>
                      <a:pt x="18" y="19"/>
                    </a:lnTo>
                    <a:lnTo>
                      <a:pt x="19" y="19"/>
                    </a:lnTo>
                    <a:lnTo>
                      <a:pt x="19" y="20"/>
                    </a:lnTo>
                    <a:lnTo>
                      <a:pt x="18" y="20"/>
                    </a:lnTo>
                    <a:lnTo>
                      <a:pt x="17" y="20"/>
                    </a:lnTo>
                    <a:lnTo>
                      <a:pt x="17" y="22"/>
                    </a:lnTo>
                    <a:lnTo>
                      <a:pt x="16" y="23"/>
                    </a:lnTo>
                    <a:lnTo>
                      <a:pt x="17" y="23"/>
                    </a:lnTo>
                    <a:lnTo>
                      <a:pt x="17" y="24"/>
                    </a:lnTo>
                    <a:lnTo>
                      <a:pt x="16" y="24"/>
                    </a:lnTo>
                    <a:lnTo>
                      <a:pt x="15" y="24"/>
                    </a:lnTo>
                    <a:lnTo>
                      <a:pt x="13" y="24"/>
                    </a:lnTo>
                    <a:lnTo>
                      <a:pt x="12" y="24"/>
                    </a:lnTo>
                    <a:lnTo>
                      <a:pt x="11" y="24"/>
                    </a:lnTo>
                    <a:lnTo>
                      <a:pt x="10" y="24"/>
                    </a:lnTo>
                    <a:lnTo>
                      <a:pt x="10" y="25"/>
                    </a:lnTo>
                    <a:lnTo>
                      <a:pt x="10" y="26"/>
                    </a:lnTo>
                    <a:lnTo>
                      <a:pt x="10" y="27"/>
                    </a:lnTo>
                    <a:lnTo>
                      <a:pt x="9" y="27"/>
                    </a:lnTo>
                    <a:lnTo>
                      <a:pt x="9" y="26"/>
                    </a:lnTo>
                    <a:lnTo>
                      <a:pt x="8" y="25"/>
                    </a:lnTo>
                    <a:lnTo>
                      <a:pt x="8" y="24"/>
                    </a:lnTo>
                    <a:lnTo>
                      <a:pt x="7" y="24"/>
                    </a:lnTo>
                    <a:lnTo>
                      <a:pt x="7" y="23"/>
                    </a:lnTo>
                    <a:lnTo>
                      <a:pt x="6" y="23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7" y="21"/>
                    </a:lnTo>
                    <a:lnTo>
                      <a:pt x="7" y="20"/>
                    </a:lnTo>
                    <a:lnTo>
                      <a:pt x="7" y="19"/>
                    </a:lnTo>
                    <a:lnTo>
                      <a:pt x="6" y="17"/>
                    </a:lnTo>
                    <a:lnTo>
                      <a:pt x="6" y="16"/>
                    </a:lnTo>
                    <a:lnTo>
                      <a:pt x="5" y="16"/>
                    </a:lnTo>
                    <a:lnTo>
                      <a:pt x="4" y="16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1" y="18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56" name="Freeform 31">
                <a:extLst>
                  <a:ext uri="{FF2B5EF4-FFF2-40B4-BE49-F238E27FC236}">
                    <a16:creationId xmlns:a16="http://schemas.microsoft.com/office/drawing/2014/main" id="{E935DA18-7D4F-CD70-21B7-85B201301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0076" y="2456983"/>
                <a:ext cx="84958" cy="57707"/>
              </a:xfrm>
              <a:custGeom>
                <a:avLst/>
                <a:gdLst>
                  <a:gd name="T0" fmla="*/ 2 w 53"/>
                  <a:gd name="T1" fmla="*/ 13 h 36"/>
                  <a:gd name="T2" fmla="*/ 4 w 53"/>
                  <a:gd name="T3" fmla="*/ 12 h 36"/>
                  <a:gd name="T4" fmla="*/ 6 w 53"/>
                  <a:gd name="T5" fmla="*/ 11 h 36"/>
                  <a:gd name="T6" fmla="*/ 8 w 53"/>
                  <a:gd name="T7" fmla="*/ 12 h 36"/>
                  <a:gd name="T8" fmla="*/ 8 w 53"/>
                  <a:gd name="T9" fmla="*/ 9 h 36"/>
                  <a:gd name="T10" fmla="*/ 10 w 53"/>
                  <a:gd name="T11" fmla="*/ 8 h 36"/>
                  <a:gd name="T12" fmla="*/ 11 w 53"/>
                  <a:gd name="T13" fmla="*/ 8 h 36"/>
                  <a:gd name="T14" fmla="*/ 12 w 53"/>
                  <a:gd name="T15" fmla="*/ 6 h 36"/>
                  <a:gd name="T16" fmla="*/ 14 w 53"/>
                  <a:gd name="T17" fmla="*/ 5 h 36"/>
                  <a:gd name="T18" fmla="*/ 15 w 53"/>
                  <a:gd name="T19" fmla="*/ 4 h 36"/>
                  <a:gd name="T20" fmla="*/ 15 w 53"/>
                  <a:gd name="T21" fmla="*/ 3 h 36"/>
                  <a:gd name="T22" fmla="*/ 15 w 53"/>
                  <a:gd name="T23" fmla="*/ 2 h 36"/>
                  <a:gd name="T24" fmla="*/ 16 w 53"/>
                  <a:gd name="T25" fmla="*/ 0 h 36"/>
                  <a:gd name="T26" fmla="*/ 19 w 53"/>
                  <a:gd name="T27" fmla="*/ 0 h 36"/>
                  <a:gd name="T28" fmla="*/ 20 w 53"/>
                  <a:gd name="T29" fmla="*/ 0 h 36"/>
                  <a:gd name="T30" fmla="*/ 23 w 53"/>
                  <a:gd name="T31" fmla="*/ 2 h 36"/>
                  <a:gd name="T32" fmla="*/ 27 w 53"/>
                  <a:gd name="T33" fmla="*/ 2 h 36"/>
                  <a:gd name="T34" fmla="*/ 29 w 53"/>
                  <a:gd name="T35" fmla="*/ 3 h 36"/>
                  <a:gd name="T36" fmla="*/ 29 w 53"/>
                  <a:gd name="T37" fmla="*/ 6 h 36"/>
                  <a:gd name="T38" fmla="*/ 29 w 53"/>
                  <a:gd name="T39" fmla="*/ 9 h 36"/>
                  <a:gd name="T40" fmla="*/ 31 w 53"/>
                  <a:gd name="T41" fmla="*/ 10 h 36"/>
                  <a:gd name="T42" fmla="*/ 32 w 53"/>
                  <a:gd name="T43" fmla="*/ 8 h 36"/>
                  <a:gd name="T44" fmla="*/ 33 w 53"/>
                  <a:gd name="T45" fmla="*/ 8 h 36"/>
                  <a:gd name="T46" fmla="*/ 36 w 53"/>
                  <a:gd name="T47" fmla="*/ 8 h 36"/>
                  <a:gd name="T48" fmla="*/ 38 w 53"/>
                  <a:gd name="T49" fmla="*/ 8 h 36"/>
                  <a:gd name="T50" fmla="*/ 39 w 53"/>
                  <a:gd name="T51" fmla="*/ 10 h 36"/>
                  <a:gd name="T52" fmla="*/ 38 w 53"/>
                  <a:gd name="T53" fmla="*/ 12 h 36"/>
                  <a:gd name="T54" fmla="*/ 38 w 53"/>
                  <a:gd name="T55" fmla="*/ 16 h 36"/>
                  <a:gd name="T56" fmla="*/ 38 w 53"/>
                  <a:gd name="T57" fmla="*/ 19 h 36"/>
                  <a:gd name="T58" fmla="*/ 40 w 53"/>
                  <a:gd name="T59" fmla="*/ 21 h 36"/>
                  <a:gd name="T60" fmla="*/ 43 w 53"/>
                  <a:gd name="T61" fmla="*/ 21 h 36"/>
                  <a:gd name="T62" fmla="*/ 45 w 53"/>
                  <a:gd name="T63" fmla="*/ 20 h 36"/>
                  <a:gd name="T64" fmla="*/ 48 w 53"/>
                  <a:gd name="T65" fmla="*/ 20 h 36"/>
                  <a:gd name="T66" fmla="*/ 50 w 53"/>
                  <a:gd name="T67" fmla="*/ 21 h 36"/>
                  <a:gd name="T68" fmla="*/ 51 w 53"/>
                  <a:gd name="T69" fmla="*/ 23 h 36"/>
                  <a:gd name="T70" fmla="*/ 51 w 53"/>
                  <a:gd name="T71" fmla="*/ 26 h 36"/>
                  <a:gd name="T72" fmla="*/ 53 w 53"/>
                  <a:gd name="T73" fmla="*/ 28 h 36"/>
                  <a:gd name="T74" fmla="*/ 51 w 53"/>
                  <a:gd name="T75" fmla="*/ 31 h 36"/>
                  <a:gd name="T76" fmla="*/ 49 w 53"/>
                  <a:gd name="T77" fmla="*/ 33 h 36"/>
                  <a:gd name="T78" fmla="*/ 47 w 53"/>
                  <a:gd name="T79" fmla="*/ 34 h 36"/>
                  <a:gd name="T80" fmla="*/ 45 w 53"/>
                  <a:gd name="T81" fmla="*/ 36 h 36"/>
                  <a:gd name="T82" fmla="*/ 42 w 53"/>
                  <a:gd name="T83" fmla="*/ 36 h 36"/>
                  <a:gd name="T84" fmla="*/ 40 w 53"/>
                  <a:gd name="T85" fmla="*/ 35 h 36"/>
                  <a:gd name="T86" fmla="*/ 38 w 53"/>
                  <a:gd name="T87" fmla="*/ 34 h 36"/>
                  <a:gd name="T88" fmla="*/ 37 w 53"/>
                  <a:gd name="T89" fmla="*/ 32 h 36"/>
                  <a:gd name="T90" fmla="*/ 35 w 53"/>
                  <a:gd name="T91" fmla="*/ 31 h 36"/>
                  <a:gd name="T92" fmla="*/ 34 w 53"/>
                  <a:gd name="T93" fmla="*/ 29 h 36"/>
                  <a:gd name="T94" fmla="*/ 32 w 53"/>
                  <a:gd name="T95" fmla="*/ 26 h 36"/>
                  <a:gd name="T96" fmla="*/ 30 w 53"/>
                  <a:gd name="T97" fmla="*/ 26 h 36"/>
                  <a:gd name="T98" fmla="*/ 29 w 53"/>
                  <a:gd name="T99" fmla="*/ 24 h 36"/>
                  <a:gd name="T100" fmla="*/ 27 w 53"/>
                  <a:gd name="T101" fmla="*/ 23 h 36"/>
                  <a:gd name="T102" fmla="*/ 23 w 53"/>
                  <a:gd name="T103" fmla="*/ 22 h 36"/>
                  <a:gd name="T104" fmla="*/ 21 w 53"/>
                  <a:gd name="T105" fmla="*/ 21 h 36"/>
                  <a:gd name="T106" fmla="*/ 19 w 53"/>
                  <a:gd name="T107" fmla="*/ 20 h 36"/>
                  <a:gd name="T108" fmla="*/ 16 w 53"/>
                  <a:gd name="T109" fmla="*/ 18 h 36"/>
                  <a:gd name="T110" fmla="*/ 11 w 53"/>
                  <a:gd name="T111" fmla="*/ 17 h 36"/>
                  <a:gd name="T112" fmla="*/ 0 w 53"/>
                  <a:gd name="T113" fmla="*/ 1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" h="36">
                    <a:moveTo>
                      <a:pt x="0" y="13"/>
                    </a:moveTo>
                    <a:lnTo>
                      <a:pt x="1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6" y="11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8" y="11"/>
                    </a:lnTo>
                    <a:lnTo>
                      <a:pt x="8" y="10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0" y="9"/>
                    </a:lnTo>
                    <a:lnTo>
                      <a:pt x="11" y="9"/>
                    </a:lnTo>
                    <a:lnTo>
                      <a:pt x="11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4" y="5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5" y="4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5" y="3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2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3" y="2"/>
                    </a:lnTo>
                    <a:lnTo>
                      <a:pt x="25" y="2"/>
                    </a:lnTo>
                    <a:lnTo>
                      <a:pt x="26" y="2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9" y="2"/>
                    </a:lnTo>
                    <a:lnTo>
                      <a:pt x="29" y="3"/>
                    </a:lnTo>
                    <a:lnTo>
                      <a:pt x="29" y="4"/>
                    </a:lnTo>
                    <a:lnTo>
                      <a:pt x="29" y="5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29" y="8"/>
                    </a:lnTo>
                    <a:lnTo>
                      <a:pt x="29" y="9"/>
                    </a:lnTo>
                    <a:lnTo>
                      <a:pt x="29" y="10"/>
                    </a:lnTo>
                    <a:lnTo>
                      <a:pt x="30" y="10"/>
                    </a:lnTo>
                    <a:lnTo>
                      <a:pt x="31" y="10"/>
                    </a:lnTo>
                    <a:lnTo>
                      <a:pt x="31" y="9"/>
                    </a:lnTo>
                    <a:lnTo>
                      <a:pt x="32" y="9"/>
                    </a:lnTo>
                    <a:lnTo>
                      <a:pt x="32" y="8"/>
                    </a:lnTo>
                    <a:lnTo>
                      <a:pt x="31" y="8"/>
                    </a:lnTo>
                    <a:lnTo>
                      <a:pt x="32" y="8"/>
                    </a:lnTo>
                    <a:lnTo>
                      <a:pt x="33" y="8"/>
                    </a:lnTo>
                    <a:lnTo>
                      <a:pt x="34" y="8"/>
                    </a:lnTo>
                    <a:lnTo>
                      <a:pt x="35" y="8"/>
                    </a:lnTo>
                    <a:lnTo>
                      <a:pt x="36" y="8"/>
                    </a:lnTo>
                    <a:lnTo>
                      <a:pt x="37" y="7"/>
                    </a:lnTo>
                    <a:lnTo>
                      <a:pt x="38" y="7"/>
                    </a:lnTo>
                    <a:lnTo>
                      <a:pt x="38" y="8"/>
                    </a:lnTo>
                    <a:lnTo>
                      <a:pt x="39" y="8"/>
                    </a:lnTo>
                    <a:lnTo>
                      <a:pt x="39" y="9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38" y="11"/>
                    </a:lnTo>
                    <a:lnTo>
                      <a:pt x="38" y="12"/>
                    </a:lnTo>
                    <a:lnTo>
                      <a:pt x="38" y="13"/>
                    </a:lnTo>
                    <a:lnTo>
                      <a:pt x="38" y="15"/>
                    </a:lnTo>
                    <a:lnTo>
                      <a:pt x="38" y="16"/>
                    </a:lnTo>
                    <a:lnTo>
                      <a:pt x="38" y="17"/>
                    </a:lnTo>
                    <a:lnTo>
                      <a:pt x="38" y="18"/>
                    </a:lnTo>
                    <a:lnTo>
                      <a:pt x="38" y="19"/>
                    </a:lnTo>
                    <a:lnTo>
                      <a:pt x="38" y="20"/>
                    </a:lnTo>
                    <a:lnTo>
                      <a:pt x="39" y="20"/>
                    </a:lnTo>
                    <a:lnTo>
                      <a:pt x="40" y="21"/>
                    </a:lnTo>
                    <a:lnTo>
                      <a:pt x="41" y="21"/>
                    </a:lnTo>
                    <a:lnTo>
                      <a:pt x="42" y="21"/>
                    </a:lnTo>
                    <a:lnTo>
                      <a:pt x="43" y="21"/>
                    </a:lnTo>
                    <a:lnTo>
                      <a:pt x="44" y="21"/>
                    </a:lnTo>
                    <a:lnTo>
                      <a:pt x="44" y="20"/>
                    </a:lnTo>
                    <a:lnTo>
                      <a:pt x="45" y="20"/>
                    </a:lnTo>
                    <a:lnTo>
                      <a:pt x="46" y="20"/>
                    </a:lnTo>
                    <a:lnTo>
                      <a:pt x="47" y="20"/>
                    </a:lnTo>
                    <a:lnTo>
                      <a:pt x="48" y="20"/>
                    </a:lnTo>
                    <a:lnTo>
                      <a:pt x="49" y="20"/>
                    </a:lnTo>
                    <a:lnTo>
                      <a:pt x="50" y="20"/>
                    </a:lnTo>
                    <a:lnTo>
                      <a:pt x="50" y="21"/>
                    </a:lnTo>
                    <a:lnTo>
                      <a:pt x="51" y="21"/>
                    </a:lnTo>
                    <a:lnTo>
                      <a:pt x="51" y="22"/>
                    </a:lnTo>
                    <a:lnTo>
                      <a:pt x="51" y="23"/>
                    </a:lnTo>
                    <a:lnTo>
                      <a:pt x="51" y="24"/>
                    </a:lnTo>
                    <a:lnTo>
                      <a:pt x="51" y="25"/>
                    </a:lnTo>
                    <a:lnTo>
                      <a:pt x="51" y="26"/>
                    </a:lnTo>
                    <a:lnTo>
                      <a:pt x="51" y="27"/>
                    </a:lnTo>
                    <a:lnTo>
                      <a:pt x="51" y="28"/>
                    </a:lnTo>
                    <a:lnTo>
                      <a:pt x="53" y="28"/>
                    </a:lnTo>
                    <a:lnTo>
                      <a:pt x="53" y="29"/>
                    </a:lnTo>
                    <a:lnTo>
                      <a:pt x="53" y="30"/>
                    </a:lnTo>
                    <a:lnTo>
                      <a:pt x="51" y="31"/>
                    </a:lnTo>
                    <a:lnTo>
                      <a:pt x="51" y="32"/>
                    </a:lnTo>
                    <a:lnTo>
                      <a:pt x="50" y="32"/>
                    </a:lnTo>
                    <a:lnTo>
                      <a:pt x="49" y="33"/>
                    </a:lnTo>
                    <a:lnTo>
                      <a:pt x="48" y="33"/>
                    </a:lnTo>
                    <a:lnTo>
                      <a:pt x="47" y="33"/>
                    </a:lnTo>
                    <a:lnTo>
                      <a:pt x="47" y="34"/>
                    </a:lnTo>
                    <a:lnTo>
                      <a:pt x="46" y="35"/>
                    </a:lnTo>
                    <a:lnTo>
                      <a:pt x="46" y="36"/>
                    </a:lnTo>
                    <a:lnTo>
                      <a:pt x="45" y="36"/>
                    </a:lnTo>
                    <a:lnTo>
                      <a:pt x="44" y="36"/>
                    </a:lnTo>
                    <a:lnTo>
                      <a:pt x="43" y="36"/>
                    </a:lnTo>
                    <a:lnTo>
                      <a:pt x="42" y="36"/>
                    </a:lnTo>
                    <a:lnTo>
                      <a:pt x="42" y="35"/>
                    </a:lnTo>
                    <a:lnTo>
                      <a:pt x="41" y="35"/>
                    </a:lnTo>
                    <a:lnTo>
                      <a:pt x="40" y="35"/>
                    </a:lnTo>
                    <a:lnTo>
                      <a:pt x="39" y="35"/>
                    </a:lnTo>
                    <a:lnTo>
                      <a:pt x="38" y="35"/>
                    </a:lnTo>
                    <a:lnTo>
                      <a:pt x="38" y="34"/>
                    </a:lnTo>
                    <a:lnTo>
                      <a:pt x="37" y="34"/>
                    </a:lnTo>
                    <a:lnTo>
                      <a:pt x="37" y="33"/>
                    </a:lnTo>
                    <a:lnTo>
                      <a:pt x="37" y="32"/>
                    </a:lnTo>
                    <a:lnTo>
                      <a:pt x="36" y="32"/>
                    </a:lnTo>
                    <a:lnTo>
                      <a:pt x="36" y="31"/>
                    </a:lnTo>
                    <a:lnTo>
                      <a:pt x="35" y="31"/>
                    </a:lnTo>
                    <a:lnTo>
                      <a:pt x="35" y="30"/>
                    </a:lnTo>
                    <a:lnTo>
                      <a:pt x="34" y="30"/>
                    </a:lnTo>
                    <a:lnTo>
                      <a:pt x="34" y="29"/>
                    </a:lnTo>
                    <a:lnTo>
                      <a:pt x="33" y="28"/>
                    </a:lnTo>
                    <a:lnTo>
                      <a:pt x="32" y="27"/>
                    </a:lnTo>
                    <a:lnTo>
                      <a:pt x="32" y="26"/>
                    </a:lnTo>
                    <a:lnTo>
                      <a:pt x="31" y="26"/>
                    </a:lnTo>
                    <a:lnTo>
                      <a:pt x="31" y="25"/>
                    </a:lnTo>
                    <a:lnTo>
                      <a:pt x="30" y="26"/>
                    </a:lnTo>
                    <a:lnTo>
                      <a:pt x="29" y="26"/>
                    </a:lnTo>
                    <a:lnTo>
                      <a:pt x="29" y="25"/>
                    </a:lnTo>
                    <a:lnTo>
                      <a:pt x="29" y="24"/>
                    </a:lnTo>
                    <a:lnTo>
                      <a:pt x="28" y="24"/>
                    </a:lnTo>
                    <a:lnTo>
                      <a:pt x="28" y="23"/>
                    </a:lnTo>
                    <a:lnTo>
                      <a:pt x="27" y="23"/>
                    </a:lnTo>
                    <a:lnTo>
                      <a:pt x="26" y="22"/>
                    </a:lnTo>
                    <a:lnTo>
                      <a:pt x="25" y="22"/>
                    </a:lnTo>
                    <a:lnTo>
                      <a:pt x="23" y="22"/>
                    </a:lnTo>
                    <a:lnTo>
                      <a:pt x="23" y="21"/>
                    </a:lnTo>
                    <a:lnTo>
                      <a:pt x="22" y="21"/>
                    </a:lnTo>
                    <a:lnTo>
                      <a:pt x="21" y="21"/>
                    </a:lnTo>
                    <a:lnTo>
                      <a:pt x="21" y="20"/>
                    </a:lnTo>
                    <a:lnTo>
                      <a:pt x="20" y="20"/>
                    </a:lnTo>
                    <a:lnTo>
                      <a:pt x="19" y="20"/>
                    </a:lnTo>
                    <a:lnTo>
                      <a:pt x="18" y="20"/>
                    </a:lnTo>
                    <a:lnTo>
                      <a:pt x="18" y="18"/>
                    </a:lnTo>
                    <a:lnTo>
                      <a:pt x="16" y="18"/>
                    </a:lnTo>
                    <a:lnTo>
                      <a:pt x="15" y="18"/>
                    </a:lnTo>
                    <a:lnTo>
                      <a:pt x="13" y="18"/>
                    </a:lnTo>
                    <a:lnTo>
                      <a:pt x="11" y="17"/>
                    </a:lnTo>
                    <a:lnTo>
                      <a:pt x="6" y="17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57" name="Freeform 33">
                <a:extLst>
                  <a:ext uri="{FF2B5EF4-FFF2-40B4-BE49-F238E27FC236}">
                    <a16:creationId xmlns:a16="http://schemas.microsoft.com/office/drawing/2014/main" id="{5842C7AA-E9C4-6CDC-9FFB-1EC2614A3E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4121" y="2405687"/>
                <a:ext cx="78546" cy="67325"/>
              </a:xfrm>
              <a:custGeom>
                <a:avLst/>
                <a:gdLst>
                  <a:gd name="T0" fmla="*/ 1 w 49"/>
                  <a:gd name="T1" fmla="*/ 5 h 42"/>
                  <a:gd name="T2" fmla="*/ 5 w 49"/>
                  <a:gd name="T3" fmla="*/ 7 h 42"/>
                  <a:gd name="T4" fmla="*/ 8 w 49"/>
                  <a:gd name="T5" fmla="*/ 8 h 42"/>
                  <a:gd name="T6" fmla="*/ 10 w 49"/>
                  <a:gd name="T7" fmla="*/ 5 h 42"/>
                  <a:gd name="T8" fmla="*/ 11 w 49"/>
                  <a:gd name="T9" fmla="*/ 2 h 42"/>
                  <a:gd name="T10" fmla="*/ 12 w 49"/>
                  <a:gd name="T11" fmla="*/ 1 h 42"/>
                  <a:gd name="T12" fmla="*/ 14 w 49"/>
                  <a:gd name="T13" fmla="*/ 2 h 42"/>
                  <a:gd name="T14" fmla="*/ 12 w 49"/>
                  <a:gd name="T15" fmla="*/ 4 h 42"/>
                  <a:gd name="T16" fmla="*/ 14 w 49"/>
                  <a:gd name="T17" fmla="*/ 6 h 42"/>
                  <a:gd name="T18" fmla="*/ 16 w 49"/>
                  <a:gd name="T19" fmla="*/ 4 h 42"/>
                  <a:gd name="T20" fmla="*/ 19 w 49"/>
                  <a:gd name="T21" fmla="*/ 7 h 42"/>
                  <a:gd name="T22" fmla="*/ 18 w 49"/>
                  <a:gd name="T23" fmla="*/ 10 h 42"/>
                  <a:gd name="T24" fmla="*/ 20 w 49"/>
                  <a:gd name="T25" fmla="*/ 12 h 42"/>
                  <a:gd name="T26" fmla="*/ 22 w 49"/>
                  <a:gd name="T27" fmla="*/ 15 h 42"/>
                  <a:gd name="T28" fmla="*/ 23 w 49"/>
                  <a:gd name="T29" fmla="*/ 12 h 42"/>
                  <a:gd name="T30" fmla="*/ 28 w 49"/>
                  <a:gd name="T31" fmla="*/ 12 h 42"/>
                  <a:gd name="T32" fmla="*/ 29 w 49"/>
                  <a:gd name="T33" fmla="*/ 10 h 42"/>
                  <a:gd name="T34" fmla="*/ 31 w 49"/>
                  <a:gd name="T35" fmla="*/ 7 h 42"/>
                  <a:gd name="T36" fmla="*/ 32 w 49"/>
                  <a:gd name="T37" fmla="*/ 5 h 42"/>
                  <a:gd name="T38" fmla="*/ 35 w 49"/>
                  <a:gd name="T39" fmla="*/ 6 h 42"/>
                  <a:gd name="T40" fmla="*/ 38 w 49"/>
                  <a:gd name="T41" fmla="*/ 9 h 42"/>
                  <a:gd name="T42" fmla="*/ 41 w 49"/>
                  <a:gd name="T43" fmla="*/ 8 h 42"/>
                  <a:gd name="T44" fmla="*/ 43 w 49"/>
                  <a:gd name="T45" fmla="*/ 10 h 42"/>
                  <a:gd name="T46" fmla="*/ 47 w 49"/>
                  <a:gd name="T47" fmla="*/ 11 h 42"/>
                  <a:gd name="T48" fmla="*/ 49 w 49"/>
                  <a:gd name="T49" fmla="*/ 13 h 42"/>
                  <a:gd name="T50" fmla="*/ 48 w 49"/>
                  <a:gd name="T51" fmla="*/ 17 h 42"/>
                  <a:gd name="T52" fmla="*/ 46 w 49"/>
                  <a:gd name="T53" fmla="*/ 21 h 42"/>
                  <a:gd name="T54" fmla="*/ 45 w 49"/>
                  <a:gd name="T55" fmla="*/ 24 h 42"/>
                  <a:gd name="T56" fmla="*/ 44 w 49"/>
                  <a:gd name="T57" fmla="*/ 28 h 42"/>
                  <a:gd name="T58" fmla="*/ 39 w 49"/>
                  <a:gd name="T59" fmla="*/ 28 h 42"/>
                  <a:gd name="T60" fmla="*/ 35 w 49"/>
                  <a:gd name="T61" fmla="*/ 27 h 42"/>
                  <a:gd name="T62" fmla="*/ 33 w 49"/>
                  <a:gd name="T63" fmla="*/ 29 h 42"/>
                  <a:gd name="T64" fmla="*/ 31 w 49"/>
                  <a:gd name="T65" fmla="*/ 29 h 42"/>
                  <a:gd name="T66" fmla="*/ 29 w 49"/>
                  <a:gd name="T67" fmla="*/ 31 h 42"/>
                  <a:gd name="T68" fmla="*/ 25 w 49"/>
                  <a:gd name="T69" fmla="*/ 32 h 42"/>
                  <a:gd name="T70" fmla="*/ 25 w 49"/>
                  <a:gd name="T71" fmla="*/ 34 h 42"/>
                  <a:gd name="T72" fmla="*/ 26 w 49"/>
                  <a:gd name="T73" fmla="*/ 37 h 42"/>
                  <a:gd name="T74" fmla="*/ 23 w 49"/>
                  <a:gd name="T75" fmla="*/ 38 h 42"/>
                  <a:gd name="T76" fmla="*/ 20 w 49"/>
                  <a:gd name="T77" fmla="*/ 40 h 42"/>
                  <a:gd name="T78" fmla="*/ 16 w 49"/>
                  <a:gd name="T79" fmla="*/ 40 h 42"/>
                  <a:gd name="T80" fmla="*/ 16 w 49"/>
                  <a:gd name="T81" fmla="*/ 42 h 42"/>
                  <a:gd name="T82" fmla="*/ 14 w 49"/>
                  <a:gd name="T83" fmla="*/ 40 h 42"/>
                  <a:gd name="T84" fmla="*/ 14 w 49"/>
                  <a:gd name="T85" fmla="*/ 36 h 42"/>
                  <a:gd name="T86" fmla="*/ 12 w 49"/>
                  <a:gd name="T87" fmla="*/ 34 h 42"/>
                  <a:gd name="T88" fmla="*/ 7 w 49"/>
                  <a:gd name="T89" fmla="*/ 33 h 42"/>
                  <a:gd name="T90" fmla="*/ 4 w 49"/>
                  <a:gd name="T91" fmla="*/ 33 h 42"/>
                  <a:gd name="T92" fmla="*/ 4 w 49"/>
                  <a:gd name="T93" fmla="*/ 29 h 42"/>
                  <a:gd name="T94" fmla="*/ 4 w 49"/>
                  <a:gd name="T95" fmla="*/ 22 h 42"/>
                  <a:gd name="T96" fmla="*/ 5 w 49"/>
                  <a:gd name="T97" fmla="*/ 12 h 42"/>
                  <a:gd name="T98" fmla="*/ 0 w 49"/>
                  <a:gd name="T99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9" h="42">
                    <a:moveTo>
                      <a:pt x="0" y="7"/>
                    </a:moveTo>
                    <a:lnTo>
                      <a:pt x="0" y="6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1" y="4"/>
                    </a:lnTo>
                    <a:lnTo>
                      <a:pt x="11" y="3"/>
                    </a:lnTo>
                    <a:lnTo>
                      <a:pt x="11" y="2"/>
                    </a:lnTo>
                    <a:lnTo>
                      <a:pt x="11" y="1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4" y="2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2" y="4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3" y="6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5"/>
                    </a:lnTo>
                    <a:lnTo>
                      <a:pt x="19" y="7"/>
                    </a:lnTo>
                    <a:lnTo>
                      <a:pt x="19" y="8"/>
                    </a:lnTo>
                    <a:lnTo>
                      <a:pt x="19" y="9"/>
                    </a:lnTo>
                    <a:lnTo>
                      <a:pt x="19" y="10"/>
                    </a:lnTo>
                    <a:lnTo>
                      <a:pt x="18" y="10"/>
                    </a:lnTo>
                    <a:lnTo>
                      <a:pt x="18" y="11"/>
                    </a:lnTo>
                    <a:lnTo>
                      <a:pt x="19" y="11"/>
                    </a:lnTo>
                    <a:lnTo>
                      <a:pt x="19" y="12"/>
                    </a:lnTo>
                    <a:lnTo>
                      <a:pt x="20" y="12"/>
                    </a:lnTo>
                    <a:lnTo>
                      <a:pt x="20" y="13"/>
                    </a:lnTo>
                    <a:lnTo>
                      <a:pt x="21" y="14"/>
                    </a:lnTo>
                    <a:lnTo>
                      <a:pt x="21" y="15"/>
                    </a:lnTo>
                    <a:lnTo>
                      <a:pt x="22" y="15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3" y="12"/>
                    </a:lnTo>
                    <a:lnTo>
                      <a:pt x="24" y="12"/>
                    </a:lnTo>
                    <a:lnTo>
                      <a:pt x="25" y="12"/>
                    </a:lnTo>
                    <a:lnTo>
                      <a:pt x="27" y="12"/>
                    </a:lnTo>
                    <a:lnTo>
                      <a:pt x="28" y="12"/>
                    </a:lnTo>
                    <a:lnTo>
                      <a:pt x="29" y="12"/>
                    </a:lnTo>
                    <a:lnTo>
                      <a:pt x="29" y="11"/>
                    </a:lnTo>
                    <a:lnTo>
                      <a:pt x="28" y="11"/>
                    </a:lnTo>
                    <a:lnTo>
                      <a:pt x="29" y="10"/>
                    </a:lnTo>
                    <a:lnTo>
                      <a:pt x="29" y="8"/>
                    </a:lnTo>
                    <a:lnTo>
                      <a:pt x="30" y="8"/>
                    </a:lnTo>
                    <a:lnTo>
                      <a:pt x="31" y="8"/>
                    </a:lnTo>
                    <a:lnTo>
                      <a:pt x="31" y="7"/>
                    </a:lnTo>
                    <a:lnTo>
                      <a:pt x="30" y="7"/>
                    </a:lnTo>
                    <a:lnTo>
                      <a:pt x="30" y="6"/>
                    </a:lnTo>
                    <a:lnTo>
                      <a:pt x="30" y="5"/>
                    </a:lnTo>
                    <a:lnTo>
                      <a:pt x="32" y="5"/>
                    </a:lnTo>
                    <a:lnTo>
                      <a:pt x="33" y="5"/>
                    </a:lnTo>
                    <a:lnTo>
                      <a:pt x="34" y="5"/>
                    </a:lnTo>
                    <a:lnTo>
                      <a:pt x="35" y="5"/>
                    </a:lnTo>
                    <a:lnTo>
                      <a:pt x="35" y="6"/>
                    </a:lnTo>
                    <a:lnTo>
                      <a:pt x="36" y="7"/>
                    </a:lnTo>
                    <a:lnTo>
                      <a:pt x="36" y="8"/>
                    </a:lnTo>
                    <a:lnTo>
                      <a:pt x="38" y="8"/>
                    </a:lnTo>
                    <a:lnTo>
                      <a:pt x="38" y="9"/>
                    </a:lnTo>
                    <a:lnTo>
                      <a:pt x="38" y="8"/>
                    </a:lnTo>
                    <a:lnTo>
                      <a:pt x="39" y="8"/>
                    </a:lnTo>
                    <a:lnTo>
                      <a:pt x="40" y="8"/>
                    </a:lnTo>
                    <a:lnTo>
                      <a:pt x="41" y="8"/>
                    </a:lnTo>
                    <a:lnTo>
                      <a:pt x="41" y="9"/>
                    </a:lnTo>
                    <a:lnTo>
                      <a:pt x="42" y="9"/>
                    </a:lnTo>
                    <a:lnTo>
                      <a:pt x="43" y="9"/>
                    </a:lnTo>
                    <a:lnTo>
                      <a:pt x="43" y="10"/>
                    </a:lnTo>
                    <a:lnTo>
                      <a:pt x="44" y="10"/>
                    </a:lnTo>
                    <a:lnTo>
                      <a:pt x="44" y="11"/>
                    </a:lnTo>
                    <a:lnTo>
                      <a:pt x="46" y="11"/>
                    </a:lnTo>
                    <a:lnTo>
                      <a:pt x="47" y="11"/>
                    </a:lnTo>
                    <a:lnTo>
                      <a:pt x="48" y="11"/>
                    </a:lnTo>
                    <a:lnTo>
                      <a:pt x="49" y="11"/>
                    </a:lnTo>
                    <a:lnTo>
                      <a:pt x="49" y="12"/>
                    </a:lnTo>
                    <a:lnTo>
                      <a:pt x="49" y="13"/>
                    </a:lnTo>
                    <a:lnTo>
                      <a:pt x="49" y="14"/>
                    </a:lnTo>
                    <a:lnTo>
                      <a:pt x="49" y="15"/>
                    </a:lnTo>
                    <a:lnTo>
                      <a:pt x="48" y="16"/>
                    </a:lnTo>
                    <a:lnTo>
                      <a:pt x="48" y="17"/>
                    </a:lnTo>
                    <a:lnTo>
                      <a:pt x="47" y="19"/>
                    </a:lnTo>
                    <a:lnTo>
                      <a:pt x="47" y="20"/>
                    </a:lnTo>
                    <a:lnTo>
                      <a:pt x="47" y="21"/>
                    </a:lnTo>
                    <a:lnTo>
                      <a:pt x="46" y="21"/>
                    </a:lnTo>
                    <a:lnTo>
                      <a:pt x="46" y="22"/>
                    </a:lnTo>
                    <a:lnTo>
                      <a:pt x="46" y="23"/>
                    </a:lnTo>
                    <a:lnTo>
                      <a:pt x="46" y="24"/>
                    </a:lnTo>
                    <a:lnTo>
                      <a:pt x="45" y="24"/>
                    </a:lnTo>
                    <a:lnTo>
                      <a:pt x="45" y="25"/>
                    </a:lnTo>
                    <a:lnTo>
                      <a:pt x="45" y="26"/>
                    </a:lnTo>
                    <a:lnTo>
                      <a:pt x="45" y="27"/>
                    </a:lnTo>
                    <a:lnTo>
                      <a:pt x="44" y="28"/>
                    </a:lnTo>
                    <a:lnTo>
                      <a:pt x="43" y="28"/>
                    </a:lnTo>
                    <a:lnTo>
                      <a:pt x="42" y="28"/>
                    </a:lnTo>
                    <a:lnTo>
                      <a:pt x="41" y="28"/>
                    </a:lnTo>
                    <a:lnTo>
                      <a:pt x="39" y="28"/>
                    </a:lnTo>
                    <a:lnTo>
                      <a:pt x="38" y="28"/>
                    </a:lnTo>
                    <a:lnTo>
                      <a:pt x="36" y="28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5" y="28"/>
                    </a:lnTo>
                    <a:lnTo>
                      <a:pt x="34" y="28"/>
                    </a:lnTo>
                    <a:lnTo>
                      <a:pt x="33" y="28"/>
                    </a:lnTo>
                    <a:lnTo>
                      <a:pt x="33" y="29"/>
                    </a:lnTo>
                    <a:lnTo>
                      <a:pt x="32" y="29"/>
                    </a:lnTo>
                    <a:lnTo>
                      <a:pt x="31" y="29"/>
                    </a:lnTo>
                    <a:lnTo>
                      <a:pt x="31" y="28"/>
                    </a:lnTo>
                    <a:lnTo>
                      <a:pt x="31" y="29"/>
                    </a:lnTo>
                    <a:lnTo>
                      <a:pt x="31" y="30"/>
                    </a:lnTo>
                    <a:lnTo>
                      <a:pt x="30" y="30"/>
                    </a:lnTo>
                    <a:lnTo>
                      <a:pt x="30" y="31"/>
                    </a:lnTo>
                    <a:lnTo>
                      <a:pt x="29" y="31"/>
                    </a:lnTo>
                    <a:lnTo>
                      <a:pt x="29" y="32"/>
                    </a:lnTo>
                    <a:lnTo>
                      <a:pt x="28" y="32"/>
                    </a:lnTo>
                    <a:lnTo>
                      <a:pt x="27" y="32"/>
                    </a:lnTo>
                    <a:lnTo>
                      <a:pt x="25" y="32"/>
                    </a:lnTo>
                    <a:lnTo>
                      <a:pt x="24" y="32"/>
                    </a:lnTo>
                    <a:lnTo>
                      <a:pt x="24" y="33"/>
                    </a:lnTo>
                    <a:lnTo>
                      <a:pt x="25" y="33"/>
                    </a:lnTo>
                    <a:lnTo>
                      <a:pt x="25" y="34"/>
                    </a:lnTo>
                    <a:lnTo>
                      <a:pt x="25" y="35"/>
                    </a:lnTo>
                    <a:lnTo>
                      <a:pt x="25" y="36"/>
                    </a:lnTo>
                    <a:lnTo>
                      <a:pt x="26" y="36"/>
                    </a:lnTo>
                    <a:lnTo>
                      <a:pt x="26" y="37"/>
                    </a:lnTo>
                    <a:lnTo>
                      <a:pt x="25" y="37"/>
                    </a:lnTo>
                    <a:lnTo>
                      <a:pt x="25" y="38"/>
                    </a:lnTo>
                    <a:lnTo>
                      <a:pt x="24" y="38"/>
                    </a:lnTo>
                    <a:lnTo>
                      <a:pt x="23" y="38"/>
                    </a:lnTo>
                    <a:lnTo>
                      <a:pt x="23" y="39"/>
                    </a:lnTo>
                    <a:lnTo>
                      <a:pt x="22" y="39"/>
                    </a:lnTo>
                    <a:lnTo>
                      <a:pt x="21" y="40"/>
                    </a:lnTo>
                    <a:lnTo>
                      <a:pt x="20" y="40"/>
                    </a:lnTo>
                    <a:lnTo>
                      <a:pt x="19" y="40"/>
                    </a:lnTo>
                    <a:lnTo>
                      <a:pt x="18" y="40"/>
                    </a:lnTo>
                    <a:lnTo>
                      <a:pt x="17" y="40"/>
                    </a:lnTo>
                    <a:lnTo>
                      <a:pt x="16" y="40"/>
                    </a:lnTo>
                    <a:lnTo>
                      <a:pt x="17" y="40"/>
                    </a:lnTo>
                    <a:lnTo>
                      <a:pt x="17" y="41"/>
                    </a:lnTo>
                    <a:lnTo>
                      <a:pt x="16" y="41"/>
                    </a:lnTo>
                    <a:lnTo>
                      <a:pt x="16" y="42"/>
                    </a:lnTo>
                    <a:lnTo>
                      <a:pt x="15" y="42"/>
                    </a:lnTo>
                    <a:lnTo>
                      <a:pt x="14" y="42"/>
                    </a:lnTo>
                    <a:lnTo>
                      <a:pt x="14" y="41"/>
                    </a:lnTo>
                    <a:lnTo>
                      <a:pt x="14" y="40"/>
                    </a:lnTo>
                    <a:lnTo>
                      <a:pt x="14" y="39"/>
                    </a:lnTo>
                    <a:lnTo>
                      <a:pt x="14" y="38"/>
                    </a:lnTo>
                    <a:lnTo>
                      <a:pt x="14" y="37"/>
                    </a:lnTo>
                    <a:lnTo>
                      <a:pt x="14" y="36"/>
                    </a:lnTo>
                    <a:lnTo>
                      <a:pt x="14" y="35"/>
                    </a:lnTo>
                    <a:lnTo>
                      <a:pt x="14" y="34"/>
                    </a:lnTo>
                    <a:lnTo>
                      <a:pt x="13" y="34"/>
                    </a:lnTo>
                    <a:lnTo>
                      <a:pt x="12" y="34"/>
                    </a:lnTo>
                    <a:lnTo>
                      <a:pt x="11" y="34"/>
                    </a:lnTo>
                    <a:lnTo>
                      <a:pt x="10" y="34"/>
                    </a:lnTo>
                    <a:lnTo>
                      <a:pt x="8" y="34"/>
                    </a:lnTo>
                    <a:lnTo>
                      <a:pt x="7" y="33"/>
                    </a:lnTo>
                    <a:lnTo>
                      <a:pt x="6" y="33"/>
                    </a:lnTo>
                    <a:lnTo>
                      <a:pt x="5" y="32"/>
                    </a:lnTo>
                    <a:lnTo>
                      <a:pt x="4" y="32"/>
                    </a:lnTo>
                    <a:lnTo>
                      <a:pt x="4" y="33"/>
                    </a:lnTo>
                    <a:lnTo>
                      <a:pt x="4" y="32"/>
                    </a:lnTo>
                    <a:lnTo>
                      <a:pt x="4" y="31"/>
                    </a:lnTo>
                    <a:lnTo>
                      <a:pt x="4" y="30"/>
                    </a:lnTo>
                    <a:lnTo>
                      <a:pt x="4" y="29"/>
                    </a:lnTo>
                    <a:lnTo>
                      <a:pt x="4" y="28"/>
                    </a:lnTo>
                    <a:lnTo>
                      <a:pt x="4" y="27"/>
                    </a:lnTo>
                    <a:lnTo>
                      <a:pt x="4" y="25"/>
                    </a:lnTo>
                    <a:lnTo>
                      <a:pt x="4" y="22"/>
                    </a:lnTo>
                    <a:lnTo>
                      <a:pt x="4" y="21"/>
                    </a:lnTo>
                    <a:lnTo>
                      <a:pt x="5" y="15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4" y="12"/>
                    </a:lnTo>
                    <a:lnTo>
                      <a:pt x="2" y="12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58" name="Freeform 36">
                <a:extLst>
                  <a:ext uri="{FF2B5EF4-FFF2-40B4-BE49-F238E27FC236}">
                    <a16:creationId xmlns:a16="http://schemas.microsoft.com/office/drawing/2014/main" id="{D6EAA7F3-B127-82A2-9519-0AD3B76CA6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3814" y="2448967"/>
                <a:ext cx="49693" cy="40074"/>
              </a:xfrm>
              <a:custGeom>
                <a:avLst/>
                <a:gdLst>
                  <a:gd name="T0" fmla="*/ 0 w 31"/>
                  <a:gd name="T1" fmla="*/ 2 h 25"/>
                  <a:gd name="T2" fmla="*/ 0 w 31"/>
                  <a:gd name="T3" fmla="*/ 2 h 25"/>
                  <a:gd name="T4" fmla="*/ 2 w 31"/>
                  <a:gd name="T5" fmla="*/ 2 h 25"/>
                  <a:gd name="T6" fmla="*/ 3 w 31"/>
                  <a:gd name="T7" fmla="*/ 1 h 25"/>
                  <a:gd name="T8" fmla="*/ 4 w 31"/>
                  <a:gd name="T9" fmla="*/ 0 h 25"/>
                  <a:gd name="T10" fmla="*/ 5 w 31"/>
                  <a:gd name="T11" fmla="*/ 1 h 25"/>
                  <a:gd name="T12" fmla="*/ 8 w 31"/>
                  <a:gd name="T13" fmla="*/ 1 h 25"/>
                  <a:gd name="T14" fmla="*/ 11 w 31"/>
                  <a:gd name="T15" fmla="*/ 1 h 25"/>
                  <a:gd name="T16" fmla="*/ 13 w 31"/>
                  <a:gd name="T17" fmla="*/ 1 h 25"/>
                  <a:gd name="T18" fmla="*/ 14 w 31"/>
                  <a:gd name="T19" fmla="*/ 1 h 25"/>
                  <a:gd name="T20" fmla="*/ 14 w 31"/>
                  <a:gd name="T21" fmla="*/ 2 h 25"/>
                  <a:gd name="T22" fmla="*/ 16 w 31"/>
                  <a:gd name="T23" fmla="*/ 2 h 25"/>
                  <a:gd name="T24" fmla="*/ 17 w 31"/>
                  <a:gd name="T25" fmla="*/ 3 h 25"/>
                  <a:gd name="T26" fmla="*/ 18 w 31"/>
                  <a:gd name="T27" fmla="*/ 4 h 25"/>
                  <a:gd name="T28" fmla="*/ 20 w 31"/>
                  <a:gd name="T29" fmla="*/ 4 h 25"/>
                  <a:gd name="T30" fmla="*/ 21 w 31"/>
                  <a:gd name="T31" fmla="*/ 2 h 25"/>
                  <a:gd name="T32" fmla="*/ 23 w 31"/>
                  <a:gd name="T33" fmla="*/ 2 h 25"/>
                  <a:gd name="T34" fmla="*/ 24 w 31"/>
                  <a:gd name="T35" fmla="*/ 1 h 25"/>
                  <a:gd name="T36" fmla="*/ 25 w 31"/>
                  <a:gd name="T37" fmla="*/ 2 h 25"/>
                  <a:gd name="T38" fmla="*/ 26 w 31"/>
                  <a:gd name="T39" fmla="*/ 3 h 25"/>
                  <a:gd name="T40" fmla="*/ 28 w 31"/>
                  <a:gd name="T41" fmla="*/ 4 h 25"/>
                  <a:gd name="T42" fmla="*/ 29 w 31"/>
                  <a:gd name="T43" fmla="*/ 5 h 25"/>
                  <a:gd name="T44" fmla="*/ 31 w 31"/>
                  <a:gd name="T45" fmla="*/ 7 h 25"/>
                  <a:gd name="T46" fmla="*/ 31 w 31"/>
                  <a:gd name="T47" fmla="*/ 11 h 25"/>
                  <a:gd name="T48" fmla="*/ 31 w 31"/>
                  <a:gd name="T49" fmla="*/ 15 h 25"/>
                  <a:gd name="T50" fmla="*/ 30 w 31"/>
                  <a:gd name="T51" fmla="*/ 16 h 25"/>
                  <a:gd name="T52" fmla="*/ 29 w 31"/>
                  <a:gd name="T53" fmla="*/ 15 h 25"/>
                  <a:gd name="T54" fmla="*/ 28 w 31"/>
                  <a:gd name="T55" fmla="*/ 16 h 25"/>
                  <a:gd name="T56" fmla="*/ 29 w 31"/>
                  <a:gd name="T57" fmla="*/ 17 h 25"/>
                  <a:gd name="T58" fmla="*/ 28 w 31"/>
                  <a:gd name="T59" fmla="*/ 16 h 25"/>
                  <a:gd name="T60" fmla="*/ 27 w 31"/>
                  <a:gd name="T61" fmla="*/ 17 h 25"/>
                  <a:gd name="T62" fmla="*/ 25 w 31"/>
                  <a:gd name="T63" fmla="*/ 17 h 25"/>
                  <a:gd name="T64" fmla="*/ 25 w 31"/>
                  <a:gd name="T65" fmla="*/ 20 h 25"/>
                  <a:gd name="T66" fmla="*/ 23 w 31"/>
                  <a:gd name="T67" fmla="*/ 18 h 25"/>
                  <a:gd name="T68" fmla="*/ 22 w 31"/>
                  <a:gd name="T69" fmla="*/ 20 h 25"/>
                  <a:gd name="T70" fmla="*/ 20 w 31"/>
                  <a:gd name="T71" fmla="*/ 21 h 25"/>
                  <a:gd name="T72" fmla="*/ 19 w 31"/>
                  <a:gd name="T73" fmla="*/ 22 h 25"/>
                  <a:gd name="T74" fmla="*/ 18 w 31"/>
                  <a:gd name="T75" fmla="*/ 23 h 25"/>
                  <a:gd name="T76" fmla="*/ 17 w 31"/>
                  <a:gd name="T77" fmla="*/ 25 h 25"/>
                  <a:gd name="T78" fmla="*/ 17 w 31"/>
                  <a:gd name="T79" fmla="*/ 25 h 25"/>
                  <a:gd name="T80" fmla="*/ 15 w 31"/>
                  <a:gd name="T81" fmla="*/ 25 h 25"/>
                  <a:gd name="T82" fmla="*/ 12 w 31"/>
                  <a:gd name="T83" fmla="*/ 24 h 25"/>
                  <a:gd name="T84" fmla="*/ 11 w 31"/>
                  <a:gd name="T85" fmla="*/ 23 h 25"/>
                  <a:gd name="T86" fmla="*/ 9 w 31"/>
                  <a:gd name="T87" fmla="*/ 23 h 25"/>
                  <a:gd name="T88" fmla="*/ 9 w 31"/>
                  <a:gd name="T89" fmla="*/ 21 h 25"/>
                  <a:gd name="T90" fmla="*/ 9 w 31"/>
                  <a:gd name="T91" fmla="*/ 18 h 25"/>
                  <a:gd name="T92" fmla="*/ 10 w 31"/>
                  <a:gd name="T93" fmla="*/ 16 h 25"/>
                  <a:gd name="T94" fmla="*/ 9 w 31"/>
                  <a:gd name="T95" fmla="*/ 15 h 25"/>
                  <a:gd name="T96" fmla="*/ 7 w 31"/>
                  <a:gd name="T97" fmla="*/ 15 h 25"/>
                  <a:gd name="T98" fmla="*/ 5 w 31"/>
                  <a:gd name="T99" fmla="*/ 13 h 25"/>
                  <a:gd name="T100" fmla="*/ 4 w 31"/>
                  <a:gd name="T101" fmla="*/ 11 h 25"/>
                  <a:gd name="T102" fmla="*/ 5 w 31"/>
                  <a:gd name="T103" fmla="*/ 10 h 25"/>
                  <a:gd name="T104" fmla="*/ 3 w 31"/>
                  <a:gd name="T105" fmla="*/ 10 h 25"/>
                  <a:gd name="T106" fmla="*/ 2 w 31"/>
                  <a:gd name="T107" fmla="*/ 9 h 25"/>
                  <a:gd name="T108" fmla="*/ 2 w 31"/>
                  <a:gd name="T109" fmla="*/ 7 h 25"/>
                  <a:gd name="T110" fmla="*/ 2 w 31"/>
                  <a:gd name="T111" fmla="*/ 5 h 25"/>
                  <a:gd name="T112" fmla="*/ 2 w 31"/>
                  <a:gd name="T113" fmla="*/ 3 h 25"/>
                  <a:gd name="T114" fmla="*/ 0 w 31"/>
                  <a:gd name="T115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1" h="25">
                    <a:moveTo>
                      <a:pt x="0" y="3"/>
                    </a:moveTo>
                    <a:lnTo>
                      <a:pt x="0" y="2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6" y="2"/>
                    </a:lnTo>
                    <a:lnTo>
                      <a:pt x="17" y="2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9" y="4"/>
                    </a:lnTo>
                    <a:lnTo>
                      <a:pt x="20" y="4"/>
                    </a:lnTo>
                    <a:lnTo>
                      <a:pt x="20" y="2"/>
                    </a:lnTo>
                    <a:lnTo>
                      <a:pt x="21" y="2"/>
                    </a:lnTo>
                    <a:lnTo>
                      <a:pt x="22" y="2"/>
                    </a:lnTo>
                    <a:lnTo>
                      <a:pt x="23" y="2"/>
                    </a:lnTo>
                    <a:lnTo>
                      <a:pt x="23" y="1"/>
                    </a:lnTo>
                    <a:lnTo>
                      <a:pt x="24" y="1"/>
                    </a:lnTo>
                    <a:lnTo>
                      <a:pt x="24" y="2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6" y="3"/>
                    </a:lnTo>
                    <a:lnTo>
                      <a:pt x="27" y="4"/>
                    </a:lnTo>
                    <a:lnTo>
                      <a:pt x="28" y="4"/>
                    </a:lnTo>
                    <a:lnTo>
                      <a:pt x="28" y="5"/>
                    </a:lnTo>
                    <a:lnTo>
                      <a:pt x="29" y="5"/>
                    </a:lnTo>
                    <a:lnTo>
                      <a:pt x="30" y="6"/>
                    </a:lnTo>
                    <a:lnTo>
                      <a:pt x="31" y="7"/>
                    </a:lnTo>
                    <a:lnTo>
                      <a:pt x="31" y="10"/>
                    </a:lnTo>
                    <a:lnTo>
                      <a:pt x="31" y="11"/>
                    </a:lnTo>
                    <a:lnTo>
                      <a:pt x="31" y="14"/>
                    </a:lnTo>
                    <a:lnTo>
                      <a:pt x="31" y="15"/>
                    </a:lnTo>
                    <a:lnTo>
                      <a:pt x="31" y="16"/>
                    </a:lnTo>
                    <a:lnTo>
                      <a:pt x="30" y="16"/>
                    </a:lnTo>
                    <a:lnTo>
                      <a:pt x="30" y="15"/>
                    </a:lnTo>
                    <a:lnTo>
                      <a:pt x="29" y="15"/>
                    </a:lnTo>
                    <a:lnTo>
                      <a:pt x="28" y="15"/>
                    </a:lnTo>
                    <a:lnTo>
                      <a:pt x="28" y="16"/>
                    </a:lnTo>
                    <a:lnTo>
                      <a:pt x="29" y="16"/>
                    </a:lnTo>
                    <a:lnTo>
                      <a:pt x="29" y="17"/>
                    </a:lnTo>
                    <a:lnTo>
                      <a:pt x="29" y="16"/>
                    </a:lnTo>
                    <a:lnTo>
                      <a:pt x="28" y="16"/>
                    </a:lnTo>
                    <a:lnTo>
                      <a:pt x="27" y="16"/>
                    </a:lnTo>
                    <a:lnTo>
                      <a:pt x="27" y="17"/>
                    </a:lnTo>
                    <a:lnTo>
                      <a:pt x="26" y="17"/>
                    </a:lnTo>
                    <a:lnTo>
                      <a:pt x="25" y="17"/>
                    </a:lnTo>
                    <a:lnTo>
                      <a:pt x="25" y="18"/>
                    </a:lnTo>
                    <a:lnTo>
                      <a:pt x="25" y="20"/>
                    </a:lnTo>
                    <a:lnTo>
                      <a:pt x="24" y="18"/>
                    </a:lnTo>
                    <a:lnTo>
                      <a:pt x="23" y="18"/>
                    </a:lnTo>
                    <a:lnTo>
                      <a:pt x="22" y="18"/>
                    </a:lnTo>
                    <a:lnTo>
                      <a:pt x="22" y="20"/>
                    </a:lnTo>
                    <a:lnTo>
                      <a:pt x="21" y="21"/>
                    </a:lnTo>
                    <a:lnTo>
                      <a:pt x="20" y="21"/>
                    </a:lnTo>
                    <a:lnTo>
                      <a:pt x="20" y="22"/>
                    </a:lnTo>
                    <a:lnTo>
                      <a:pt x="19" y="22"/>
                    </a:lnTo>
                    <a:lnTo>
                      <a:pt x="19" y="23"/>
                    </a:lnTo>
                    <a:lnTo>
                      <a:pt x="18" y="23"/>
                    </a:lnTo>
                    <a:lnTo>
                      <a:pt x="18" y="24"/>
                    </a:lnTo>
                    <a:lnTo>
                      <a:pt x="17" y="25"/>
                    </a:lnTo>
                    <a:lnTo>
                      <a:pt x="17" y="24"/>
                    </a:lnTo>
                    <a:lnTo>
                      <a:pt x="17" y="25"/>
                    </a:lnTo>
                    <a:lnTo>
                      <a:pt x="16" y="25"/>
                    </a:lnTo>
                    <a:lnTo>
                      <a:pt x="15" y="25"/>
                    </a:lnTo>
                    <a:lnTo>
                      <a:pt x="13" y="24"/>
                    </a:lnTo>
                    <a:lnTo>
                      <a:pt x="12" y="24"/>
                    </a:lnTo>
                    <a:lnTo>
                      <a:pt x="12" y="23"/>
                    </a:lnTo>
                    <a:lnTo>
                      <a:pt x="11" y="23"/>
                    </a:lnTo>
                    <a:lnTo>
                      <a:pt x="10" y="23"/>
                    </a:lnTo>
                    <a:lnTo>
                      <a:pt x="9" y="23"/>
                    </a:lnTo>
                    <a:lnTo>
                      <a:pt x="9" y="22"/>
                    </a:lnTo>
                    <a:lnTo>
                      <a:pt x="9" y="21"/>
                    </a:lnTo>
                    <a:lnTo>
                      <a:pt x="9" y="20"/>
                    </a:lnTo>
                    <a:lnTo>
                      <a:pt x="9" y="18"/>
                    </a:lnTo>
                    <a:lnTo>
                      <a:pt x="10" y="17"/>
                    </a:lnTo>
                    <a:lnTo>
                      <a:pt x="10" y="16"/>
                    </a:lnTo>
                    <a:lnTo>
                      <a:pt x="9" y="16"/>
                    </a:lnTo>
                    <a:lnTo>
                      <a:pt x="9" y="15"/>
                    </a:lnTo>
                    <a:lnTo>
                      <a:pt x="8" y="15"/>
                    </a:lnTo>
                    <a:lnTo>
                      <a:pt x="7" y="15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59" name="Freeform 30">
                <a:extLst>
                  <a:ext uri="{FF2B5EF4-FFF2-40B4-BE49-F238E27FC236}">
                    <a16:creationId xmlns:a16="http://schemas.microsoft.com/office/drawing/2014/main" id="{8498752B-FEF4-CEDF-CAEF-73B6FABB9D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387" y="2453776"/>
                <a:ext cx="41677" cy="51295"/>
              </a:xfrm>
              <a:custGeom>
                <a:avLst/>
                <a:gdLst>
                  <a:gd name="T0" fmla="*/ 1 w 26"/>
                  <a:gd name="T1" fmla="*/ 9 h 32"/>
                  <a:gd name="T2" fmla="*/ 2 w 26"/>
                  <a:gd name="T3" fmla="*/ 8 h 32"/>
                  <a:gd name="T4" fmla="*/ 3 w 26"/>
                  <a:gd name="T5" fmla="*/ 7 h 32"/>
                  <a:gd name="T6" fmla="*/ 4 w 26"/>
                  <a:gd name="T7" fmla="*/ 6 h 32"/>
                  <a:gd name="T8" fmla="*/ 3 w 26"/>
                  <a:gd name="T9" fmla="*/ 5 h 32"/>
                  <a:gd name="T10" fmla="*/ 3 w 26"/>
                  <a:gd name="T11" fmla="*/ 3 h 32"/>
                  <a:gd name="T12" fmla="*/ 2 w 26"/>
                  <a:gd name="T13" fmla="*/ 2 h 32"/>
                  <a:gd name="T14" fmla="*/ 5 w 26"/>
                  <a:gd name="T15" fmla="*/ 2 h 32"/>
                  <a:gd name="T16" fmla="*/ 7 w 26"/>
                  <a:gd name="T17" fmla="*/ 2 h 32"/>
                  <a:gd name="T18" fmla="*/ 8 w 26"/>
                  <a:gd name="T19" fmla="*/ 1 h 32"/>
                  <a:gd name="T20" fmla="*/ 9 w 26"/>
                  <a:gd name="T21" fmla="*/ 0 h 32"/>
                  <a:gd name="T22" fmla="*/ 11 w 26"/>
                  <a:gd name="T23" fmla="*/ 0 h 32"/>
                  <a:gd name="T24" fmla="*/ 11 w 26"/>
                  <a:gd name="T25" fmla="*/ 2 h 32"/>
                  <a:gd name="T26" fmla="*/ 11 w 26"/>
                  <a:gd name="T27" fmla="*/ 4 h 32"/>
                  <a:gd name="T28" fmla="*/ 11 w 26"/>
                  <a:gd name="T29" fmla="*/ 6 h 32"/>
                  <a:gd name="T30" fmla="*/ 12 w 26"/>
                  <a:gd name="T31" fmla="*/ 7 h 32"/>
                  <a:gd name="T32" fmla="*/ 14 w 26"/>
                  <a:gd name="T33" fmla="*/ 7 h 32"/>
                  <a:gd name="T34" fmla="*/ 13 w 26"/>
                  <a:gd name="T35" fmla="*/ 8 h 32"/>
                  <a:gd name="T36" fmla="*/ 14 w 26"/>
                  <a:gd name="T37" fmla="*/ 10 h 32"/>
                  <a:gd name="T38" fmla="*/ 16 w 26"/>
                  <a:gd name="T39" fmla="*/ 12 h 32"/>
                  <a:gd name="T40" fmla="*/ 18 w 26"/>
                  <a:gd name="T41" fmla="*/ 12 h 32"/>
                  <a:gd name="T42" fmla="*/ 19 w 26"/>
                  <a:gd name="T43" fmla="*/ 13 h 32"/>
                  <a:gd name="T44" fmla="*/ 18 w 26"/>
                  <a:gd name="T45" fmla="*/ 15 h 32"/>
                  <a:gd name="T46" fmla="*/ 18 w 26"/>
                  <a:gd name="T47" fmla="*/ 18 h 32"/>
                  <a:gd name="T48" fmla="*/ 18 w 26"/>
                  <a:gd name="T49" fmla="*/ 20 h 32"/>
                  <a:gd name="T50" fmla="*/ 20 w 26"/>
                  <a:gd name="T51" fmla="*/ 20 h 32"/>
                  <a:gd name="T52" fmla="*/ 21 w 26"/>
                  <a:gd name="T53" fmla="*/ 21 h 32"/>
                  <a:gd name="T54" fmla="*/ 24 w 26"/>
                  <a:gd name="T55" fmla="*/ 22 h 32"/>
                  <a:gd name="T56" fmla="*/ 26 w 26"/>
                  <a:gd name="T57" fmla="*/ 22 h 32"/>
                  <a:gd name="T58" fmla="*/ 26 w 26"/>
                  <a:gd name="T59" fmla="*/ 22 h 32"/>
                  <a:gd name="T60" fmla="*/ 26 w 26"/>
                  <a:gd name="T61" fmla="*/ 24 h 32"/>
                  <a:gd name="T62" fmla="*/ 25 w 26"/>
                  <a:gd name="T63" fmla="*/ 25 h 32"/>
                  <a:gd name="T64" fmla="*/ 24 w 26"/>
                  <a:gd name="T65" fmla="*/ 27 h 32"/>
                  <a:gd name="T66" fmla="*/ 25 w 26"/>
                  <a:gd name="T67" fmla="*/ 28 h 32"/>
                  <a:gd name="T68" fmla="*/ 26 w 26"/>
                  <a:gd name="T69" fmla="*/ 31 h 32"/>
                  <a:gd name="T70" fmla="*/ 26 w 26"/>
                  <a:gd name="T71" fmla="*/ 31 h 32"/>
                  <a:gd name="T72" fmla="*/ 25 w 26"/>
                  <a:gd name="T73" fmla="*/ 30 h 32"/>
                  <a:gd name="T74" fmla="*/ 23 w 26"/>
                  <a:gd name="T75" fmla="*/ 30 h 32"/>
                  <a:gd name="T76" fmla="*/ 22 w 26"/>
                  <a:gd name="T77" fmla="*/ 29 h 32"/>
                  <a:gd name="T78" fmla="*/ 21 w 26"/>
                  <a:gd name="T79" fmla="*/ 30 h 32"/>
                  <a:gd name="T80" fmla="*/ 20 w 26"/>
                  <a:gd name="T81" fmla="*/ 29 h 32"/>
                  <a:gd name="T82" fmla="*/ 18 w 26"/>
                  <a:gd name="T83" fmla="*/ 28 h 32"/>
                  <a:gd name="T84" fmla="*/ 16 w 26"/>
                  <a:gd name="T85" fmla="*/ 28 h 32"/>
                  <a:gd name="T86" fmla="*/ 14 w 26"/>
                  <a:gd name="T87" fmla="*/ 27 h 32"/>
                  <a:gd name="T88" fmla="*/ 14 w 26"/>
                  <a:gd name="T89" fmla="*/ 25 h 32"/>
                  <a:gd name="T90" fmla="*/ 14 w 26"/>
                  <a:gd name="T91" fmla="*/ 23 h 32"/>
                  <a:gd name="T92" fmla="*/ 13 w 26"/>
                  <a:gd name="T93" fmla="*/ 22 h 32"/>
                  <a:gd name="T94" fmla="*/ 11 w 26"/>
                  <a:gd name="T95" fmla="*/ 22 h 32"/>
                  <a:gd name="T96" fmla="*/ 9 w 26"/>
                  <a:gd name="T97" fmla="*/ 22 h 32"/>
                  <a:gd name="T98" fmla="*/ 7 w 26"/>
                  <a:gd name="T99" fmla="*/ 22 h 32"/>
                  <a:gd name="T100" fmla="*/ 6 w 26"/>
                  <a:gd name="T101" fmla="*/ 23 h 32"/>
                  <a:gd name="T102" fmla="*/ 4 w 26"/>
                  <a:gd name="T103" fmla="*/ 23 h 32"/>
                  <a:gd name="T104" fmla="*/ 2 w 26"/>
                  <a:gd name="T105" fmla="*/ 22 h 32"/>
                  <a:gd name="T106" fmla="*/ 1 w 26"/>
                  <a:gd name="T107" fmla="*/ 21 h 32"/>
                  <a:gd name="T108" fmla="*/ 1 w 26"/>
                  <a:gd name="T109" fmla="*/ 19 h 32"/>
                  <a:gd name="T110" fmla="*/ 1 w 26"/>
                  <a:gd name="T111" fmla="*/ 17 h 32"/>
                  <a:gd name="T112" fmla="*/ 1 w 26"/>
                  <a:gd name="T113" fmla="*/ 14 h 32"/>
                  <a:gd name="T114" fmla="*/ 2 w 26"/>
                  <a:gd name="T115" fmla="*/ 13 h 32"/>
                  <a:gd name="T116" fmla="*/ 2 w 26"/>
                  <a:gd name="T117" fmla="*/ 11 h 32"/>
                  <a:gd name="T118" fmla="*/ 1 w 26"/>
                  <a:gd name="T119" fmla="*/ 10 h 32"/>
                  <a:gd name="T120" fmla="*/ 0 w 26"/>
                  <a:gd name="T121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" h="32">
                    <a:moveTo>
                      <a:pt x="0" y="9"/>
                    </a:moveTo>
                    <a:lnTo>
                      <a:pt x="1" y="9"/>
                    </a:lnTo>
                    <a:lnTo>
                      <a:pt x="1" y="8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1" y="1"/>
                    </a:lnTo>
                    <a:lnTo>
                      <a:pt x="11" y="2"/>
                    </a:lnTo>
                    <a:lnTo>
                      <a:pt x="11" y="3"/>
                    </a:lnTo>
                    <a:lnTo>
                      <a:pt x="11" y="4"/>
                    </a:lnTo>
                    <a:lnTo>
                      <a:pt x="11" y="5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2" y="7"/>
                    </a:lnTo>
                    <a:lnTo>
                      <a:pt x="13" y="7"/>
                    </a:lnTo>
                    <a:lnTo>
                      <a:pt x="14" y="7"/>
                    </a:lnTo>
                    <a:lnTo>
                      <a:pt x="14" y="8"/>
                    </a:lnTo>
                    <a:lnTo>
                      <a:pt x="13" y="8"/>
                    </a:lnTo>
                    <a:lnTo>
                      <a:pt x="13" y="9"/>
                    </a:lnTo>
                    <a:lnTo>
                      <a:pt x="14" y="10"/>
                    </a:lnTo>
                    <a:lnTo>
                      <a:pt x="14" y="11"/>
                    </a:lnTo>
                    <a:lnTo>
                      <a:pt x="16" y="12"/>
                    </a:lnTo>
                    <a:lnTo>
                      <a:pt x="17" y="12"/>
                    </a:lnTo>
                    <a:lnTo>
                      <a:pt x="18" y="12"/>
                    </a:lnTo>
                    <a:lnTo>
                      <a:pt x="18" y="13"/>
                    </a:lnTo>
                    <a:lnTo>
                      <a:pt x="19" y="13"/>
                    </a:lnTo>
                    <a:lnTo>
                      <a:pt x="19" y="14"/>
                    </a:lnTo>
                    <a:lnTo>
                      <a:pt x="18" y="15"/>
                    </a:lnTo>
                    <a:lnTo>
                      <a:pt x="18" y="17"/>
                    </a:lnTo>
                    <a:lnTo>
                      <a:pt x="18" y="18"/>
                    </a:lnTo>
                    <a:lnTo>
                      <a:pt x="18" y="19"/>
                    </a:lnTo>
                    <a:lnTo>
                      <a:pt x="18" y="20"/>
                    </a:lnTo>
                    <a:lnTo>
                      <a:pt x="19" y="20"/>
                    </a:lnTo>
                    <a:lnTo>
                      <a:pt x="20" y="20"/>
                    </a:lnTo>
                    <a:lnTo>
                      <a:pt x="21" y="20"/>
                    </a:lnTo>
                    <a:lnTo>
                      <a:pt x="21" y="21"/>
                    </a:lnTo>
                    <a:lnTo>
                      <a:pt x="22" y="21"/>
                    </a:lnTo>
                    <a:lnTo>
                      <a:pt x="24" y="22"/>
                    </a:lnTo>
                    <a:lnTo>
                      <a:pt x="25" y="22"/>
                    </a:lnTo>
                    <a:lnTo>
                      <a:pt x="26" y="22"/>
                    </a:lnTo>
                    <a:lnTo>
                      <a:pt x="26" y="21"/>
                    </a:lnTo>
                    <a:lnTo>
                      <a:pt x="26" y="22"/>
                    </a:lnTo>
                    <a:lnTo>
                      <a:pt x="26" y="23"/>
                    </a:lnTo>
                    <a:lnTo>
                      <a:pt x="26" y="24"/>
                    </a:lnTo>
                    <a:lnTo>
                      <a:pt x="25" y="24"/>
                    </a:lnTo>
                    <a:lnTo>
                      <a:pt x="25" y="25"/>
                    </a:lnTo>
                    <a:lnTo>
                      <a:pt x="25" y="26"/>
                    </a:lnTo>
                    <a:lnTo>
                      <a:pt x="24" y="27"/>
                    </a:lnTo>
                    <a:lnTo>
                      <a:pt x="24" y="28"/>
                    </a:lnTo>
                    <a:lnTo>
                      <a:pt x="25" y="28"/>
                    </a:lnTo>
                    <a:lnTo>
                      <a:pt x="25" y="29"/>
                    </a:lnTo>
                    <a:lnTo>
                      <a:pt x="26" y="31"/>
                    </a:lnTo>
                    <a:lnTo>
                      <a:pt x="26" y="32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3" y="30"/>
                    </a:lnTo>
                    <a:lnTo>
                      <a:pt x="22" y="30"/>
                    </a:lnTo>
                    <a:lnTo>
                      <a:pt x="22" y="29"/>
                    </a:lnTo>
                    <a:lnTo>
                      <a:pt x="22" y="30"/>
                    </a:lnTo>
                    <a:lnTo>
                      <a:pt x="21" y="30"/>
                    </a:lnTo>
                    <a:lnTo>
                      <a:pt x="21" y="29"/>
                    </a:lnTo>
                    <a:lnTo>
                      <a:pt x="20" y="29"/>
                    </a:lnTo>
                    <a:lnTo>
                      <a:pt x="20" y="28"/>
                    </a:lnTo>
                    <a:lnTo>
                      <a:pt x="18" y="28"/>
                    </a:lnTo>
                    <a:lnTo>
                      <a:pt x="17" y="28"/>
                    </a:lnTo>
                    <a:lnTo>
                      <a:pt x="16" y="28"/>
                    </a:lnTo>
                    <a:lnTo>
                      <a:pt x="14" y="28"/>
                    </a:lnTo>
                    <a:lnTo>
                      <a:pt x="14" y="27"/>
                    </a:lnTo>
                    <a:lnTo>
                      <a:pt x="14" y="26"/>
                    </a:lnTo>
                    <a:lnTo>
                      <a:pt x="14" y="25"/>
                    </a:lnTo>
                    <a:lnTo>
                      <a:pt x="14" y="24"/>
                    </a:lnTo>
                    <a:lnTo>
                      <a:pt x="14" y="23"/>
                    </a:lnTo>
                    <a:lnTo>
                      <a:pt x="13" y="23"/>
                    </a:lnTo>
                    <a:lnTo>
                      <a:pt x="13" y="22"/>
                    </a:lnTo>
                    <a:lnTo>
                      <a:pt x="12" y="22"/>
                    </a:lnTo>
                    <a:lnTo>
                      <a:pt x="11" y="22"/>
                    </a:lnTo>
                    <a:lnTo>
                      <a:pt x="10" y="22"/>
                    </a:lnTo>
                    <a:lnTo>
                      <a:pt x="9" y="22"/>
                    </a:lnTo>
                    <a:lnTo>
                      <a:pt x="8" y="22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6" y="23"/>
                    </a:lnTo>
                    <a:lnTo>
                      <a:pt x="5" y="23"/>
                    </a:lnTo>
                    <a:lnTo>
                      <a:pt x="4" y="23"/>
                    </a:lnTo>
                    <a:lnTo>
                      <a:pt x="3" y="23"/>
                    </a:lnTo>
                    <a:lnTo>
                      <a:pt x="2" y="22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5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</p:grpSp>
        <p:grpSp>
          <p:nvGrpSpPr>
            <p:cNvPr id="460" name="组合 459">
              <a:extLst>
                <a:ext uri="{FF2B5EF4-FFF2-40B4-BE49-F238E27FC236}">
                  <a16:creationId xmlns:a16="http://schemas.microsoft.com/office/drawing/2014/main" id="{9CAB77F3-3050-8B2D-6690-832B2C37B4EF}"/>
                </a:ext>
              </a:extLst>
            </p:cNvPr>
            <p:cNvGrpSpPr/>
            <p:nvPr/>
          </p:nvGrpSpPr>
          <p:grpSpPr>
            <a:xfrm>
              <a:off x="4358537" y="4226673"/>
              <a:ext cx="211593" cy="208387"/>
              <a:chOff x="4954588" y="4075113"/>
              <a:chExt cx="209550" cy="206375"/>
            </a:xfrm>
            <a:solidFill>
              <a:srgbClr val="FFC000"/>
            </a:solidFill>
          </p:grpSpPr>
          <p:sp>
            <p:nvSpPr>
              <p:cNvPr id="461" name="Freeform 13">
                <a:extLst>
                  <a:ext uri="{FF2B5EF4-FFF2-40B4-BE49-F238E27FC236}">
                    <a16:creationId xmlns:a16="http://schemas.microsoft.com/office/drawing/2014/main" id="{6BE4D0C7-ED53-AD90-80F0-B1832DAEE9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0938" y="4197350"/>
                <a:ext cx="33338" cy="47625"/>
              </a:xfrm>
              <a:custGeom>
                <a:avLst/>
                <a:gdLst>
                  <a:gd name="T0" fmla="*/ 0 w 21"/>
                  <a:gd name="T1" fmla="*/ 1 h 30"/>
                  <a:gd name="T2" fmla="*/ 2 w 21"/>
                  <a:gd name="T3" fmla="*/ 1 h 30"/>
                  <a:gd name="T4" fmla="*/ 3 w 21"/>
                  <a:gd name="T5" fmla="*/ 0 h 30"/>
                  <a:gd name="T6" fmla="*/ 6 w 21"/>
                  <a:gd name="T7" fmla="*/ 0 h 30"/>
                  <a:gd name="T8" fmla="*/ 7 w 21"/>
                  <a:gd name="T9" fmla="*/ 1 h 30"/>
                  <a:gd name="T10" fmla="*/ 9 w 21"/>
                  <a:gd name="T11" fmla="*/ 0 h 30"/>
                  <a:gd name="T12" fmla="*/ 10 w 21"/>
                  <a:gd name="T13" fmla="*/ 1 h 30"/>
                  <a:gd name="T14" fmla="*/ 11 w 21"/>
                  <a:gd name="T15" fmla="*/ 1 h 30"/>
                  <a:gd name="T16" fmla="*/ 11 w 21"/>
                  <a:gd name="T17" fmla="*/ 3 h 30"/>
                  <a:gd name="T18" fmla="*/ 13 w 21"/>
                  <a:gd name="T19" fmla="*/ 3 h 30"/>
                  <a:gd name="T20" fmla="*/ 14 w 21"/>
                  <a:gd name="T21" fmla="*/ 4 h 30"/>
                  <a:gd name="T22" fmla="*/ 14 w 21"/>
                  <a:gd name="T23" fmla="*/ 6 h 30"/>
                  <a:gd name="T24" fmla="*/ 16 w 21"/>
                  <a:gd name="T25" fmla="*/ 6 h 30"/>
                  <a:gd name="T26" fmla="*/ 18 w 21"/>
                  <a:gd name="T27" fmla="*/ 6 h 30"/>
                  <a:gd name="T28" fmla="*/ 18 w 21"/>
                  <a:gd name="T29" fmla="*/ 8 h 30"/>
                  <a:gd name="T30" fmla="*/ 20 w 21"/>
                  <a:gd name="T31" fmla="*/ 8 h 30"/>
                  <a:gd name="T32" fmla="*/ 21 w 21"/>
                  <a:gd name="T33" fmla="*/ 9 h 30"/>
                  <a:gd name="T34" fmla="*/ 19 w 21"/>
                  <a:gd name="T35" fmla="*/ 9 h 30"/>
                  <a:gd name="T36" fmla="*/ 19 w 21"/>
                  <a:gd name="T37" fmla="*/ 11 h 30"/>
                  <a:gd name="T38" fmla="*/ 19 w 21"/>
                  <a:gd name="T39" fmla="*/ 13 h 30"/>
                  <a:gd name="T40" fmla="*/ 19 w 21"/>
                  <a:gd name="T41" fmla="*/ 14 h 30"/>
                  <a:gd name="T42" fmla="*/ 21 w 21"/>
                  <a:gd name="T43" fmla="*/ 14 h 30"/>
                  <a:gd name="T44" fmla="*/ 21 w 21"/>
                  <a:gd name="T45" fmla="*/ 16 h 30"/>
                  <a:gd name="T46" fmla="*/ 21 w 21"/>
                  <a:gd name="T47" fmla="*/ 18 h 30"/>
                  <a:gd name="T48" fmla="*/ 21 w 21"/>
                  <a:gd name="T49" fmla="*/ 21 h 30"/>
                  <a:gd name="T50" fmla="*/ 21 w 21"/>
                  <a:gd name="T51" fmla="*/ 23 h 30"/>
                  <a:gd name="T52" fmla="*/ 21 w 21"/>
                  <a:gd name="T53" fmla="*/ 25 h 30"/>
                  <a:gd name="T54" fmla="*/ 21 w 21"/>
                  <a:gd name="T55" fmla="*/ 27 h 30"/>
                  <a:gd name="T56" fmla="*/ 21 w 21"/>
                  <a:gd name="T57" fmla="*/ 29 h 30"/>
                  <a:gd name="T58" fmla="*/ 20 w 21"/>
                  <a:gd name="T59" fmla="*/ 30 h 30"/>
                  <a:gd name="T60" fmla="*/ 18 w 21"/>
                  <a:gd name="T61" fmla="*/ 30 h 30"/>
                  <a:gd name="T62" fmla="*/ 16 w 21"/>
                  <a:gd name="T63" fmla="*/ 30 h 30"/>
                  <a:gd name="T64" fmla="*/ 14 w 21"/>
                  <a:gd name="T65" fmla="*/ 30 h 30"/>
                  <a:gd name="T66" fmla="*/ 12 w 21"/>
                  <a:gd name="T67" fmla="*/ 30 h 30"/>
                  <a:gd name="T68" fmla="*/ 11 w 21"/>
                  <a:gd name="T69" fmla="*/ 29 h 30"/>
                  <a:gd name="T70" fmla="*/ 9 w 21"/>
                  <a:gd name="T71" fmla="*/ 29 h 30"/>
                  <a:gd name="T72" fmla="*/ 8 w 21"/>
                  <a:gd name="T73" fmla="*/ 28 h 30"/>
                  <a:gd name="T74" fmla="*/ 7 w 21"/>
                  <a:gd name="T75" fmla="*/ 27 h 30"/>
                  <a:gd name="T76" fmla="*/ 5 w 21"/>
                  <a:gd name="T77" fmla="*/ 27 h 30"/>
                  <a:gd name="T78" fmla="*/ 3 w 21"/>
                  <a:gd name="T79" fmla="*/ 26 h 30"/>
                  <a:gd name="T80" fmla="*/ 1 w 21"/>
                  <a:gd name="T81" fmla="*/ 26 h 30"/>
                  <a:gd name="T82" fmla="*/ 0 w 21"/>
                  <a:gd name="T83" fmla="*/ 23 h 30"/>
                  <a:gd name="T84" fmla="*/ 0 w 21"/>
                  <a:gd name="T85" fmla="*/ 13 h 30"/>
                  <a:gd name="T86" fmla="*/ 0 w 21"/>
                  <a:gd name="T87" fmla="*/ 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" h="30">
                    <a:moveTo>
                      <a:pt x="0" y="4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0" y="1"/>
                    </a:lnTo>
                    <a:lnTo>
                      <a:pt x="10" y="2"/>
                    </a:lnTo>
                    <a:lnTo>
                      <a:pt x="11" y="1"/>
                    </a:lnTo>
                    <a:lnTo>
                      <a:pt x="11" y="2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4" y="4"/>
                    </a:lnTo>
                    <a:lnTo>
                      <a:pt x="14" y="5"/>
                    </a:lnTo>
                    <a:lnTo>
                      <a:pt x="14" y="6"/>
                    </a:lnTo>
                    <a:lnTo>
                      <a:pt x="15" y="6"/>
                    </a:lnTo>
                    <a:lnTo>
                      <a:pt x="16" y="6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8" y="8"/>
                    </a:lnTo>
                    <a:lnTo>
                      <a:pt x="19" y="8"/>
                    </a:lnTo>
                    <a:lnTo>
                      <a:pt x="20" y="8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19" y="9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8" y="13"/>
                    </a:lnTo>
                    <a:lnTo>
                      <a:pt x="19" y="14"/>
                    </a:lnTo>
                    <a:lnTo>
                      <a:pt x="20" y="14"/>
                    </a:lnTo>
                    <a:lnTo>
                      <a:pt x="21" y="14"/>
                    </a:lnTo>
                    <a:lnTo>
                      <a:pt x="21" y="15"/>
                    </a:lnTo>
                    <a:lnTo>
                      <a:pt x="21" y="16"/>
                    </a:lnTo>
                    <a:lnTo>
                      <a:pt x="21" y="17"/>
                    </a:lnTo>
                    <a:lnTo>
                      <a:pt x="21" y="18"/>
                    </a:lnTo>
                    <a:lnTo>
                      <a:pt x="21" y="20"/>
                    </a:lnTo>
                    <a:lnTo>
                      <a:pt x="21" y="21"/>
                    </a:lnTo>
                    <a:lnTo>
                      <a:pt x="21" y="22"/>
                    </a:lnTo>
                    <a:lnTo>
                      <a:pt x="21" y="23"/>
                    </a:lnTo>
                    <a:lnTo>
                      <a:pt x="21" y="24"/>
                    </a:lnTo>
                    <a:lnTo>
                      <a:pt x="21" y="25"/>
                    </a:lnTo>
                    <a:lnTo>
                      <a:pt x="21" y="26"/>
                    </a:lnTo>
                    <a:lnTo>
                      <a:pt x="21" y="27"/>
                    </a:lnTo>
                    <a:lnTo>
                      <a:pt x="21" y="28"/>
                    </a:lnTo>
                    <a:lnTo>
                      <a:pt x="21" y="29"/>
                    </a:lnTo>
                    <a:lnTo>
                      <a:pt x="21" y="30"/>
                    </a:lnTo>
                    <a:lnTo>
                      <a:pt x="20" y="30"/>
                    </a:lnTo>
                    <a:lnTo>
                      <a:pt x="19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3" y="30"/>
                    </a:lnTo>
                    <a:lnTo>
                      <a:pt x="12" y="30"/>
                    </a:lnTo>
                    <a:lnTo>
                      <a:pt x="11" y="30"/>
                    </a:lnTo>
                    <a:lnTo>
                      <a:pt x="11" y="29"/>
                    </a:lnTo>
                    <a:lnTo>
                      <a:pt x="10" y="29"/>
                    </a:lnTo>
                    <a:lnTo>
                      <a:pt x="9" y="29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6" y="27"/>
                    </a:lnTo>
                    <a:lnTo>
                      <a:pt x="5" y="27"/>
                    </a:lnTo>
                    <a:lnTo>
                      <a:pt x="3" y="27"/>
                    </a:lnTo>
                    <a:lnTo>
                      <a:pt x="3" y="26"/>
                    </a:lnTo>
                    <a:lnTo>
                      <a:pt x="2" y="26"/>
                    </a:lnTo>
                    <a:lnTo>
                      <a:pt x="1" y="26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62" name="Freeform 16">
                <a:extLst>
                  <a:ext uri="{FF2B5EF4-FFF2-40B4-BE49-F238E27FC236}">
                    <a16:creationId xmlns:a16="http://schemas.microsoft.com/office/drawing/2014/main" id="{6EB05312-9411-84AC-F7F0-707EE78A4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7938" y="4141788"/>
                <a:ext cx="76200" cy="74612"/>
              </a:xfrm>
              <a:custGeom>
                <a:avLst/>
                <a:gdLst>
                  <a:gd name="T0" fmla="*/ 1 w 48"/>
                  <a:gd name="T1" fmla="*/ 17 h 47"/>
                  <a:gd name="T2" fmla="*/ 4 w 48"/>
                  <a:gd name="T3" fmla="*/ 17 h 47"/>
                  <a:gd name="T4" fmla="*/ 4 w 48"/>
                  <a:gd name="T5" fmla="*/ 15 h 47"/>
                  <a:gd name="T6" fmla="*/ 5 w 48"/>
                  <a:gd name="T7" fmla="*/ 13 h 47"/>
                  <a:gd name="T8" fmla="*/ 5 w 48"/>
                  <a:gd name="T9" fmla="*/ 10 h 47"/>
                  <a:gd name="T10" fmla="*/ 5 w 48"/>
                  <a:gd name="T11" fmla="*/ 7 h 47"/>
                  <a:gd name="T12" fmla="*/ 5 w 48"/>
                  <a:gd name="T13" fmla="*/ 4 h 47"/>
                  <a:gd name="T14" fmla="*/ 6 w 48"/>
                  <a:gd name="T15" fmla="*/ 2 h 47"/>
                  <a:gd name="T16" fmla="*/ 7 w 48"/>
                  <a:gd name="T17" fmla="*/ 2 h 47"/>
                  <a:gd name="T18" fmla="*/ 8 w 48"/>
                  <a:gd name="T19" fmla="*/ 0 h 47"/>
                  <a:gd name="T20" fmla="*/ 10 w 48"/>
                  <a:gd name="T21" fmla="*/ 2 h 47"/>
                  <a:gd name="T22" fmla="*/ 12 w 48"/>
                  <a:gd name="T23" fmla="*/ 3 h 47"/>
                  <a:gd name="T24" fmla="*/ 15 w 48"/>
                  <a:gd name="T25" fmla="*/ 3 h 47"/>
                  <a:gd name="T26" fmla="*/ 17 w 48"/>
                  <a:gd name="T27" fmla="*/ 4 h 47"/>
                  <a:gd name="T28" fmla="*/ 19 w 48"/>
                  <a:gd name="T29" fmla="*/ 3 h 47"/>
                  <a:gd name="T30" fmla="*/ 21 w 48"/>
                  <a:gd name="T31" fmla="*/ 2 h 47"/>
                  <a:gd name="T32" fmla="*/ 23 w 48"/>
                  <a:gd name="T33" fmla="*/ 3 h 47"/>
                  <a:gd name="T34" fmla="*/ 26 w 48"/>
                  <a:gd name="T35" fmla="*/ 2 h 47"/>
                  <a:gd name="T36" fmla="*/ 28 w 48"/>
                  <a:gd name="T37" fmla="*/ 1 h 47"/>
                  <a:gd name="T38" fmla="*/ 31 w 48"/>
                  <a:gd name="T39" fmla="*/ 1 h 47"/>
                  <a:gd name="T40" fmla="*/ 33 w 48"/>
                  <a:gd name="T41" fmla="*/ 2 h 47"/>
                  <a:gd name="T42" fmla="*/ 35 w 48"/>
                  <a:gd name="T43" fmla="*/ 3 h 47"/>
                  <a:gd name="T44" fmla="*/ 38 w 48"/>
                  <a:gd name="T45" fmla="*/ 4 h 47"/>
                  <a:gd name="T46" fmla="*/ 39 w 48"/>
                  <a:gd name="T47" fmla="*/ 6 h 47"/>
                  <a:gd name="T48" fmla="*/ 40 w 48"/>
                  <a:gd name="T49" fmla="*/ 8 h 47"/>
                  <a:gd name="T50" fmla="*/ 41 w 48"/>
                  <a:gd name="T51" fmla="*/ 10 h 47"/>
                  <a:gd name="T52" fmla="*/ 42 w 48"/>
                  <a:gd name="T53" fmla="*/ 12 h 47"/>
                  <a:gd name="T54" fmla="*/ 43 w 48"/>
                  <a:gd name="T55" fmla="*/ 15 h 47"/>
                  <a:gd name="T56" fmla="*/ 45 w 48"/>
                  <a:gd name="T57" fmla="*/ 16 h 47"/>
                  <a:gd name="T58" fmla="*/ 47 w 48"/>
                  <a:gd name="T59" fmla="*/ 17 h 47"/>
                  <a:gd name="T60" fmla="*/ 48 w 48"/>
                  <a:gd name="T61" fmla="*/ 19 h 47"/>
                  <a:gd name="T62" fmla="*/ 47 w 48"/>
                  <a:gd name="T63" fmla="*/ 21 h 47"/>
                  <a:gd name="T64" fmla="*/ 47 w 48"/>
                  <a:gd name="T65" fmla="*/ 22 h 47"/>
                  <a:gd name="T66" fmla="*/ 45 w 48"/>
                  <a:gd name="T67" fmla="*/ 23 h 47"/>
                  <a:gd name="T68" fmla="*/ 43 w 48"/>
                  <a:gd name="T69" fmla="*/ 25 h 47"/>
                  <a:gd name="T70" fmla="*/ 44 w 48"/>
                  <a:gd name="T71" fmla="*/ 28 h 47"/>
                  <a:gd name="T72" fmla="*/ 44 w 48"/>
                  <a:gd name="T73" fmla="*/ 31 h 47"/>
                  <a:gd name="T74" fmla="*/ 45 w 48"/>
                  <a:gd name="T75" fmla="*/ 34 h 47"/>
                  <a:gd name="T76" fmla="*/ 44 w 48"/>
                  <a:gd name="T77" fmla="*/ 37 h 47"/>
                  <a:gd name="T78" fmla="*/ 43 w 48"/>
                  <a:gd name="T79" fmla="*/ 39 h 47"/>
                  <a:gd name="T80" fmla="*/ 42 w 48"/>
                  <a:gd name="T81" fmla="*/ 41 h 47"/>
                  <a:gd name="T82" fmla="*/ 40 w 48"/>
                  <a:gd name="T83" fmla="*/ 42 h 47"/>
                  <a:gd name="T84" fmla="*/ 36 w 48"/>
                  <a:gd name="T85" fmla="*/ 43 h 47"/>
                  <a:gd name="T86" fmla="*/ 34 w 48"/>
                  <a:gd name="T87" fmla="*/ 45 h 47"/>
                  <a:gd name="T88" fmla="*/ 32 w 48"/>
                  <a:gd name="T89" fmla="*/ 46 h 47"/>
                  <a:gd name="T90" fmla="*/ 29 w 48"/>
                  <a:gd name="T91" fmla="*/ 46 h 47"/>
                  <a:gd name="T92" fmla="*/ 28 w 48"/>
                  <a:gd name="T93" fmla="*/ 46 h 47"/>
                  <a:gd name="T94" fmla="*/ 24 w 48"/>
                  <a:gd name="T95" fmla="*/ 46 h 47"/>
                  <a:gd name="T96" fmla="*/ 20 w 48"/>
                  <a:gd name="T97" fmla="*/ 45 h 47"/>
                  <a:gd name="T98" fmla="*/ 20 w 48"/>
                  <a:gd name="T99" fmla="*/ 42 h 47"/>
                  <a:gd name="T100" fmla="*/ 15 w 48"/>
                  <a:gd name="T101" fmla="*/ 40 h 47"/>
                  <a:gd name="T102" fmla="*/ 14 w 48"/>
                  <a:gd name="T103" fmla="*/ 38 h 47"/>
                  <a:gd name="T104" fmla="*/ 13 w 48"/>
                  <a:gd name="T105" fmla="*/ 36 h 47"/>
                  <a:gd name="T106" fmla="*/ 12 w 48"/>
                  <a:gd name="T107" fmla="*/ 34 h 47"/>
                  <a:gd name="T108" fmla="*/ 10 w 48"/>
                  <a:gd name="T109" fmla="*/ 33 h 47"/>
                  <a:gd name="T110" fmla="*/ 10 w 48"/>
                  <a:gd name="T111" fmla="*/ 30 h 47"/>
                  <a:gd name="T112" fmla="*/ 10 w 48"/>
                  <a:gd name="T113" fmla="*/ 27 h 47"/>
                  <a:gd name="T114" fmla="*/ 7 w 48"/>
                  <a:gd name="T115" fmla="*/ 25 h 47"/>
                  <a:gd name="T116" fmla="*/ 4 w 48"/>
                  <a:gd name="T117" fmla="*/ 24 h 47"/>
                  <a:gd name="T118" fmla="*/ 2 w 48"/>
                  <a:gd name="T119" fmla="*/ 22 h 47"/>
                  <a:gd name="T120" fmla="*/ 2 w 48"/>
                  <a:gd name="T121" fmla="*/ 19 h 47"/>
                  <a:gd name="T122" fmla="*/ 0 w 48"/>
                  <a:gd name="T123" fmla="*/ 18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8" h="47">
                    <a:moveTo>
                      <a:pt x="0" y="18"/>
                    </a:moveTo>
                    <a:lnTo>
                      <a:pt x="0" y="17"/>
                    </a:lnTo>
                    <a:lnTo>
                      <a:pt x="1" y="17"/>
                    </a:lnTo>
                    <a:lnTo>
                      <a:pt x="2" y="17"/>
                    </a:lnTo>
                    <a:lnTo>
                      <a:pt x="3" y="17"/>
                    </a:lnTo>
                    <a:lnTo>
                      <a:pt x="4" y="17"/>
                    </a:lnTo>
                    <a:lnTo>
                      <a:pt x="5" y="17"/>
                    </a:lnTo>
                    <a:lnTo>
                      <a:pt x="5" y="16"/>
                    </a:lnTo>
                    <a:lnTo>
                      <a:pt x="4" y="15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5" y="7"/>
                    </a:lnTo>
                    <a:lnTo>
                      <a:pt x="5" y="6"/>
                    </a:lnTo>
                    <a:lnTo>
                      <a:pt x="5" y="5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0" y="1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7" y="4"/>
                    </a:lnTo>
                    <a:lnTo>
                      <a:pt x="17" y="3"/>
                    </a:lnTo>
                    <a:lnTo>
                      <a:pt x="18" y="3"/>
                    </a:lnTo>
                    <a:lnTo>
                      <a:pt x="19" y="3"/>
                    </a:lnTo>
                    <a:lnTo>
                      <a:pt x="20" y="3"/>
                    </a:lnTo>
                    <a:lnTo>
                      <a:pt x="20" y="2"/>
                    </a:lnTo>
                    <a:lnTo>
                      <a:pt x="21" y="2"/>
                    </a:lnTo>
                    <a:lnTo>
                      <a:pt x="21" y="3"/>
                    </a:lnTo>
                    <a:lnTo>
                      <a:pt x="22" y="3"/>
                    </a:lnTo>
                    <a:lnTo>
                      <a:pt x="23" y="3"/>
                    </a:lnTo>
                    <a:lnTo>
                      <a:pt x="24" y="2"/>
                    </a:lnTo>
                    <a:lnTo>
                      <a:pt x="25" y="2"/>
                    </a:lnTo>
                    <a:lnTo>
                      <a:pt x="26" y="2"/>
                    </a:lnTo>
                    <a:lnTo>
                      <a:pt x="26" y="1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29" y="1"/>
                    </a:lnTo>
                    <a:lnTo>
                      <a:pt x="30" y="1"/>
                    </a:lnTo>
                    <a:lnTo>
                      <a:pt x="31" y="1"/>
                    </a:lnTo>
                    <a:lnTo>
                      <a:pt x="32" y="1"/>
                    </a:lnTo>
                    <a:lnTo>
                      <a:pt x="32" y="2"/>
                    </a:lnTo>
                    <a:lnTo>
                      <a:pt x="33" y="2"/>
                    </a:lnTo>
                    <a:lnTo>
                      <a:pt x="34" y="2"/>
                    </a:lnTo>
                    <a:lnTo>
                      <a:pt x="34" y="3"/>
                    </a:lnTo>
                    <a:lnTo>
                      <a:pt x="35" y="3"/>
                    </a:lnTo>
                    <a:lnTo>
                      <a:pt x="35" y="4"/>
                    </a:lnTo>
                    <a:lnTo>
                      <a:pt x="36" y="4"/>
                    </a:lnTo>
                    <a:lnTo>
                      <a:pt x="38" y="4"/>
                    </a:lnTo>
                    <a:lnTo>
                      <a:pt x="38" y="5"/>
                    </a:lnTo>
                    <a:lnTo>
                      <a:pt x="39" y="5"/>
                    </a:lnTo>
                    <a:lnTo>
                      <a:pt x="39" y="6"/>
                    </a:lnTo>
                    <a:lnTo>
                      <a:pt x="40" y="6"/>
                    </a:lnTo>
                    <a:lnTo>
                      <a:pt x="40" y="7"/>
                    </a:lnTo>
                    <a:lnTo>
                      <a:pt x="40" y="8"/>
                    </a:lnTo>
                    <a:lnTo>
                      <a:pt x="40" y="9"/>
                    </a:lnTo>
                    <a:lnTo>
                      <a:pt x="41" y="9"/>
                    </a:lnTo>
                    <a:lnTo>
                      <a:pt x="41" y="10"/>
                    </a:lnTo>
                    <a:lnTo>
                      <a:pt x="41" y="11"/>
                    </a:lnTo>
                    <a:lnTo>
                      <a:pt x="41" y="12"/>
                    </a:lnTo>
                    <a:lnTo>
                      <a:pt x="42" y="12"/>
                    </a:lnTo>
                    <a:lnTo>
                      <a:pt x="42" y="13"/>
                    </a:lnTo>
                    <a:lnTo>
                      <a:pt x="42" y="14"/>
                    </a:lnTo>
                    <a:lnTo>
                      <a:pt x="43" y="15"/>
                    </a:lnTo>
                    <a:lnTo>
                      <a:pt x="43" y="16"/>
                    </a:lnTo>
                    <a:lnTo>
                      <a:pt x="44" y="16"/>
                    </a:lnTo>
                    <a:lnTo>
                      <a:pt x="45" y="16"/>
                    </a:lnTo>
                    <a:lnTo>
                      <a:pt x="45" y="17"/>
                    </a:lnTo>
                    <a:lnTo>
                      <a:pt x="46" y="17"/>
                    </a:lnTo>
                    <a:lnTo>
                      <a:pt x="47" y="17"/>
                    </a:lnTo>
                    <a:lnTo>
                      <a:pt x="47" y="18"/>
                    </a:lnTo>
                    <a:lnTo>
                      <a:pt x="48" y="18"/>
                    </a:lnTo>
                    <a:lnTo>
                      <a:pt x="48" y="19"/>
                    </a:lnTo>
                    <a:lnTo>
                      <a:pt x="48" y="20"/>
                    </a:lnTo>
                    <a:lnTo>
                      <a:pt x="47" y="20"/>
                    </a:lnTo>
                    <a:lnTo>
                      <a:pt x="47" y="21"/>
                    </a:lnTo>
                    <a:lnTo>
                      <a:pt x="48" y="21"/>
                    </a:lnTo>
                    <a:lnTo>
                      <a:pt x="48" y="22"/>
                    </a:lnTo>
                    <a:lnTo>
                      <a:pt x="47" y="22"/>
                    </a:lnTo>
                    <a:lnTo>
                      <a:pt x="47" y="23"/>
                    </a:lnTo>
                    <a:lnTo>
                      <a:pt x="46" y="23"/>
                    </a:lnTo>
                    <a:lnTo>
                      <a:pt x="45" y="23"/>
                    </a:lnTo>
                    <a:lnTo>
                      <a:pt x="44" y="24"/>
                    </a:lnTo>
                    <a:lnTo>
                      <a:pt x="43" y="24"/>
                    </a:lnTo>
                    <a:lnTo>
                      <a:pt x="43" y="25"/>
                    </a:lnTo>
                    <a:lnTo>
                      <a:pt x="43" y="27"/>
                    </a:lnTo>
                    <a:lnTo>
                      <a:pt x="44" y="27"/>
                    </a:lnTo>
                    <a:lnTo>
                      <a:pt x="44" y="28"/>
                    </a:lnTo>
                    <a:lnTo>
                      <a:pt x="44" y="29"/>
                    </a:lnTo>
                    <a:lnTo>
                      <a:pt x="44" y="30"/>
                    </a:lnTo>
                    <a:lnTo>
                      <a:pt x="44" y="31"/>
                    </a:lnTo>
                    <a:lnTo>
                      <a:pt x="44" y="32"/>
                    </a:lnTo>
                    <a:lnTo>
                      <a:pt x="45" y="33"/>
                    </a:lnTo>
                    <a:lnTo>
                      <a:pt x="45" y="34"/>
                    </a:lnTo>
                    <a:lnTo>
                      <a:pt x="45" y="35"/>
                    </a:lnTo>
                    <a:lnTo>
                      <a:pt x="45" y="36"/>
                    </a:lnTo>
                    <a:lnTo>
                      <a:pt x="44" y="37"/>
                    </a:lnTo>
                    <a:lnTo>
                      <a:pt x="44" y="38"/>
                    </a:lnTo>
                    <a:lnTo>
                      <a:pt x="44" y="39"/>
                    </a:lnTo>
                    <a:lnTo>
                      <a:pt x="43" y="39"/>
                    </a:lnTo>
                    <a:lnTo>
                      <a:pt x="43" y="40"/>
                    </a:lnTo>
                    <a:lnTo>
                      <a:pt x="42" y="40"/>
                    </a:lnTo>
                    <a:lnTo>
                      <a:pt x="42" y="41"/>
                    </a:lnTo>
                    <a:lnTo>
                      <a:pt x="41" y="41"/>
                    </a:lnTo>
                    <a:lnTo>
                      <a:pt x="40" y="41"/>
                    </a:lnTo>
                    <a:lnTo>
                      <a:pt x="40" y="42"/>
                    </a:lnTo>
                    <a:lnTo>
                      <a:pt x="39" y="42"/>
                    </a:lnTo>
                    <a:lnTo>
                      <a:pt x="38" y="43"/>
                    </a:lnTo>
                    <a:lnTo>
                      <a:pt x="36" y="43"/>
                    </a:lnTo>
                    <a:lnTo>
                      <a:pt x="35" y="44"/>
                    </a:lnTo>
                    <a:lnTo>
                      <a:pt x="34" y="44"/>
                    </a:lnTo>
                    <a:lnTo>
                      <a:pt x="34" y="45"/>
                    </a:lnTo>
                    <a:lnTo>
                      <a:pt x="34" y="46"/>
                    </a:lnTo>
                    <a:lnTo>
                      <a:pt x="33" y="46"/>
                    </a:lnTo>
                    <a:lnTo>
                      <a:pt x="32" y="46"/>
                    </a:lnTo>
                    <a:lnTo>
                      <a:pt x="31" y="46"/>
                    </a:lnTo>
                    <a:lnTo>
                      <a:pt x="30" y="46"/>
                    </a:lnTo>
                    <a:lnTo>
                      <a:pt x="29" y="46"/>
                    </a:lnTo>
                    <a:lnTo>
                      <a:pt x="29" y="45"/>
                    </a:lnTo>
                    <a:lnTo>
                      <a:pt x="29" y="46"/>
                    </a:lnTo>
                    <a:lnTo>
                      <a:pt x="28" y="46"/>
                    </a:lnTo>
                    <a:lnTo>
                      <a:pt x="27" y="46"/>
                    </a:lnTo>
                    <a:lnTo>
                      <a:pt x="26" y="46"/>
                    </a:lnTo>
                    <a:lnTo>
                      <a:pt x="24" y="46"/>
                    </a:lnTo>
                    <a:lnTo>
                      <a:pt x="20" y="47"/>
                    </a:lnTo>
                    <a:lnTo>
                      <a:pt x="20" y="46"/>
                    </a:lnTo>
                    <a:lnTo>
                      <a:pt x="20" y="45"/>
                    </a:lnTo>
                    <a:lnTo>
                      <a:pt x="20" y="44"/>
                    </a:lnTo>
                    <a:lnTo>
                      <a:pt x="20" y="43"/>
                    </a:lnTo>
                    <a:lnTo>
                      <a:pt x="20" y="42"/>
                    </a:lnTo>
                    <a:lnTo>
                      <a:pt x="20" y="41"/>
                    </a:lnTo>
                    <a:lnTo>
                      <a:pt x="15" y="41"/>
                    </a:lnTo>
                    <a:lnTo>
                      <a:pt x="15" y="40"/>
                    </a:lnTo>
                    <a:lnTo>
                      <a:pt x="15" y="39"/>
                    </a:lnTo>
                    <a:lnTo>
                      <a:pt x="14" y="39"/>
                    </a:lnTo>
                    <a:lnTo>
                      <a:pt x="14" y="38"/>
                    </a:lnTo>
                    <a:lnTo>
                      <a:pt x="13" y="38"/>
                    </a:lnTo>
                    <a:lnTo>
                      <a:pt x="13" y="37"/>
                    </a:lnTo>
                    <a:lnTo>
                      <a:pt x="13" y="36"/>
                    </a:lnTo>
                    <a:lnTo>
                      <a:pt x="13" y="35"/>
                    </a:lnTo>
                    <a:lnTo>
                      <a:pt x="12" y="35"/>
                    </a:lnTo>
                    <a:lnTo>
                      <a:pt x="12" y="34"/>
                    </a:lnTo>
                    <a:lnTo>
                      <a:pt x="11" y="34"/>
                    </a:lnTo>
                    <a:lnTo>
                      <a:pt x="11" y="33"/>
                    </a:lnTo>
                    <a:lnTo>
                      <a:pt x="10" y="33"/>
                    </a:lnTo>
                    <a:lnTo>
                      <a:pt x="10" y="32"/>
                    </a:lnTo>
                    <a:lnTo>
                      <a:pt x="10" y="31"/>
                    </a:lnTo>
                    <a:lnTo>
                      <a:pt x="10" y="30"/>
                    </a:lnTo>
                    <a:lnTo>
                      <a:pt x="10" y="29"/>
                    </a:lnTo>
                    <a:lnTo>
                      <a:pt x="10" y="28"/>
                    </a:lnTo>
                    <a:lnTo>
                      <a:pt x="10" y="27"/>
                    </a:lnTo>
                    <a:lnTo>
                      <a:pt x="8" y="27"/>
                    </a:lnTo>
                    <a:lnTo>
                      <a:pt x="7" y="27"/>
                    </a:lnTo>
                    <a:lnTo>
                      <a:pt x="7" y="25"/>
                    </a:lnTo>
                    <a:lnTo>
                      <a:pt x="6" y="24"/>
                    </a:lnTo>
                    <a:lnTo>
                      <a:pt x="5" y="24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3" y="23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2" y="19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63" name="Freeform 49">
                <a:extLst>
                  <a:ext uri="{FF2B5EF4-FFF2-40B4-BE49-F238E27FC236}">
                    <a16:creationId xmlns:a16="http://schemas.microsoft.com/office/drawing/2014/main" id="{AFA90A4F-9EA4-B9A8-B383-2B6B9EC166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400" y="4243388"/>
                <a:ext cx="58738" cy="38100"/>
              </a:xfrm>
              <a:custGeom>
                <a:avLst/>
                <a:gdLst>
                  <a:gd name="T0" fmla="*/ 0 w 37"/>
                  <a:gd name="T1" fmla="*/ 2 h 24"/>
                  <a:gd name="T2" fmla="*/ 0 w 37"/>
                  <a:gd name="T3" fmla="*/ 2 h 24"/>
                  <a:gd name="T4" fmla="*/ 0 w 37"/>
                  <a:gd name="T5" fmla="*/ 1 h 24"/>
                  <a:gd name="T6" fmla="*/ 0 w 37"/>
                  <a:gd name="T7" fmla="*/ 0 h 24"/>
                  <a:gd name="T8" fmla="*/ 1 w 37"/>
                  <a:gd name="T9" fmla="*/ 1 h 24"/>
                  <a:gd name="T10" fmla="*/ 1 w 37"/>
                  <a:gd name="T11" fmla="*/ 1 h 24"/>
                  <a:gd name="T12" fmla="*/ 2 w 37"/>
                  <a:gd name="T13" fmla="*/ 1 h 24"/>
                  <a:gd name="T14" fmla="*/ 3 w 37"/>
                  <a:gd name="T15" fmla="*/ 1 h 24"/>
                  <a:gd name="T16" fmla="*/ 3 w 37"/>
                  <a:gd name="T17" fmla="*/ 1 h 24"/>
                  <a:gd name="T18" fmla="*/ 3 w 37"/>
                  <a:gd name="T19" fmla="*/ 1 h 24"/>
                  <a:gd name="T20" fmla="*/ 4 w 37"/>
                  <a:gd name="T21" fmla="*/ 1 h 24"/>
                  <a:gd name="T22" fmla="*/ 4 w 37"/>
                  <a:gd name="T23" fmla="*/ 1 h 24"/>
                  <a:gd name="T24" fmla="*/ 4 w 37"/>
                  <a:gd name="T25" fmla="*/ 1 h 24"/>
                  <a:gd name="T26" fmla="*/ 5 w 37"/>
                  <a:gd name="T27" fmla="*/ 1 h 24"/>
                  <a:gd name="T28" fmla="*/ 5 w 37"/>
                  <a:gd name="T29" fmla="*/ 1 h 24"/>
                  <a:gd name="T30" fmla="*/ 6 w 37"/>
                  <a:gd name="T31" fmla="*/ 1 h 24"/>
                  <a:gd name="T32" fmla="*/ 7 w 37"/>
                  <a:gd name="T33" fmla="*/ 1 h 24"/>
                  <a:gd name="T34" fmla="*/ 9 w 37"/>
                  <a:gd name="T35" fmla="*/ 1 h 24"/>
                  <a:gd name="T36" fmla="*/ 10 w 37"/>
                  <a:gd name="T37" fmla="*/ 1 h 24"/>
                  <a:gd name="T38" fmla="*/ 12 w 37"/>
                  <a:gd name="T39" fmla="*/ 1 h 24"/>
                  <a:gd name="T40" fmla="*/ 13 w 37"/>
                  <a:gd name="T41" fmla="*/ 1 h 24"/>
                  <a:gd name="T42" fmla="*/ 14 w 37"/>
                  <a:gd name="T43" fmla="*/ 1 h 24"/>
                  <a:gd name="T44" fmla="*/ 15 w 37"/>
                  <a:gd name="T45" fmla="*/ 1 h 24"/>
                  <a:gd name="T46" fmla="*/ 16 w 37"/>
                  <a:gd name="T47" fmla="*/ 1 h 24"/>
                  <a:gd name="T48" fmla="*/ 17 w 37"/>
                  <a:gd name="T49" fmla="*/ 1 h 24"/>
                  <a:gd name="T50" fmla="*/ 17 w 37"/>
                  <a:gd name="T51" fmla="*/ 1 h 24"/>
                  <a:gd name="T52" fmla="*/ 18 w 37"/>
                  <a:gd name="T53" fmla="*/ 1 h 24"/>
                  <a:gd name="T54" fmla="*/ 19 w 37"/>
                  <a:gd name="T55" fmla="*/ 1 h 24"/>
                  <a:gd name="T56" fmla="*/ 19 w 37"/>
                  <a:gd name="T57" fmla="*/ 1 h 24"/>
                  <a:gd name="T58" fmla="*/ 19 w 37"/>
                  <a:gd name="T59" fmla="*/ 3 h 24"/>
                  <a:gd name="T60" fmla="*/ 19 w 37"/>
                  <a:gd name="T61" fmla="*/ 4 h 24"/>
                  <a:gd name="T62" fmla="*/ 19 w 37"/>
                  <a:gd name="T63" fmla="*/ 4 h 24"/>
                  <a:gd name="T64" fmla="*/ 19 w 37"/>
                  <a:gd name="T65" fmla="*/ 6 h 24"/>
                  <a:gd name="T66" fmla="*/ 21 w 37"/>
                  <a:gd name="T67" fmla="*/ 8 h 24"/>
                  <a:gd name="T68" fmla="*/ 23 w 37"/>
                  <a:gd name="T69" fmla="*/ 8 h 24"/>
                  <a:gd name="T70" fmla="*/ 24 w 37"/>
                  <a:gd name="T71" fmla="*/ 8 h 24"/>
                  <a:gd name="T72" fmla="*/ 25 w 37"/>
                  <a:gd name="T73" fmla="*/ 8 h 24"/>
                  <a:gd name="T74" fmla="*/ 29 w 37"/>
                  <a:gd name="T75" fmla="*/ 8 h 24"/>
                  <a:gd name="T76" fmla="*/ 30 w 37"/>
                  <a:gd name="T77" fmla="*/ 7 h 24"/>
                  <a:gd name="T78" fmla="*/ 30 w 37"/>
                  <a:gd name="T79" fmla="*/ 6 h 24"/>
                  <a:gd name="T80" fmla="*/ 32 w 37"/>
                  <a:gd name="T81" fmla="*/ 6 h 24"/>
                  <a:gd name="T82" fmla="*/ 34 w 37"/>
                  <a:gd name="T83" fmla="*/ 6 h 24"/>
                  <a:gd name="T84" fmla="*/ 35 w 37"/>
                  <a:gd name="T85" fmla="*/ 4 h 24"/>
                  <a:gd name="T86" fmla="*/ 35 w 37"/>
                  <a:gd name="T87" fmla="*/ 3 h 24"/>
                  <a:gd name="T88" fmla="*/ 36 w 37"/>
                  <a:gd name="T89" fmla="*/ 3 h 24"/>
                  <a:gd name="T90" fmla="*/ 37 w 37"/>
                  <a:gd name="T91" fmla="*/ 4 h 24"/>
                  <a:gd name="T92" fmla="*/ 37 w 37"/>
                  <a:gd name="T93" fmla="*/ 5 h 24"/>
                  <a:gd name="T94" fmla="*/ 37 w 37"/>
                  <a:gd name="T95" fmla="*/ 7 h 24"/>
                  <a:gd name="T96" fmla="*/ 37 w 37"/>
                  <a:gd name="T97" fmla="*/ 8 h 24"/>
                  <a:gd name="T98" fmla="*/ 37 w 37"/>
                  <a:gd name="T99" fmla="*/ 12 h 24"/>
                  <a:gd name="T100" fmla="*/ 37 w 37"/>
                  <a:gd name="T101" fmla="*/ 14 h 24"/>
                  <a:gd name="T102" fmla="*/ 37 w 37"/>
                  <a:gd name="T103" fmla="*/ 19 h 24"/>
                  <a:gd name="T104" fmla="*/ 37 w 37"/>
                  <a:gd name="T105" fmla="*/ 20 h 24"/>
                  <a:gd name="T106" fmla="*/ 37 w 37"/>
                  <a:gd name="T107" fmla="*/ 21 h 24"/>
                  <a:gd name="T108" fmla="*/ 37 w 37"/>
                  <a:gd name="T109" fmla="*/ 23 h 24"/>
                  <a:gd name="T110" fmla="*/ 36 w 37"/>
                  <a:gd name="T111" fmla="*/ 23 h 24"/>
                  <a:gd name="T112" fmla="*/ 35 w 37"/>
                  <a:gd name="T113" fmla="*/ 23 h 24"/>
                  <a:gd name="T114" fmla="*/ 34 w 37"/>
                  <a:gd name="T115" fmla="*/ 23 h 24"/>
                  <a:gd name="T116" fmla="*/ 32 w 37"/>
                  <a:gd name="T117" fmla="*/ 23 h 24"/>
                  <a:gd name="T118" fmla="*/ 12 w 37"/>
                  <a:gd name="T119" fmla="*/ 24 h 24"/>
                  <a:gd name="T120" fmla="*/ 1 w 37"/>
                  <a:gd name="T121" fmla="*/ 14 h 24"/>
                  <a:gd name="T122" fmla="*/ 0 w 37"/>
                  <a:gd name="T123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7" h="24">
                    <a:moveTo>
                      <a:pt x="0" y="3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1"/>
                    </a:lnTo>
                    <a:lnTo>
                      <a:pt x="19" y="2"/>
                    </a:lnTo>
                    <a:lnTo>
                      <a:pt x="19" y="2"/>
                    </a:lnTo>
                    <a:lnTo>
                      <a:pt x="19" y="2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20" y="8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4" y="8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9" y="8"/>
                    </a:lnTo>
                    <a:lnTo>
                      <a:pt x="29" y="8"/>
                    </a:lnTo>
                    <a:lnTo>
                      <a:pt x="30" y="8"/>
                    </a:lnTo>
                    <a:lnTo>
                      <a:pt x="30" y="8"/>
                    </a:lnTo>
                    <a:lnTo>
                      <a:pt x="30" y="8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30" y="7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2" y="6"/>
                    </a:lnTo>
                    <a:lnTo>
                      <a:pt x="33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5" y="6"/>
                    </a:lnTo>
                    <a:lnTo>
                      <a:pt x="35" y="6"/>
                    </a:lnTo>
                    <a:lnTo>
                      <a:pt x="35" y="5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5" y="3"/>
                    </a:lnTo>
                    <a:lnTo>
                      <a:pt x="35" y="3"/>
                    </a:lnTo>
                    <a:lnTo>
                      <a:pt x="35" y="3"/>
                    </a:lnTo>
                    <a:lnTo>
                      <a:pt x="35" y="3"/>
                    </a:lnTo>
                    <a:lnTo>
                      <a:pt x="35" y="3"/>
                    </a:lnTo>
                    <a:lnTo>
                      <a:pt x="35" y="3"/>
                    </a:lnTo>
                    <a:lnTo>
                      <a:pt x="36" y="3"/>
                    </a:lnTo>
                    <a:lnTo>
                      <a:pt x="36" y="3"/>
                    </a:lnTo>
                    <a:lnTo>
                      <a:pt x="36" y="3"/>
                    </a:lnTo>
                    <a:lnTo>
                      <a:pt x="36" y="3"/>
                    </a:lnTo>
                    <a:lnTo>
                      <a:pt x="37" y="3"/>
                    </a:lnTo>
                    <a:lnTo>
                      <a:pt x="37" y="3"/>
                    </a:lnTo>
                    <a:lnTo>
                      <a:pt x="37" y="3"/>
                    </a:lnTo>
                    <a:lnTo>
                      <a:pt x="37" y="4"/>
                    </a:lnTo>
                    <a:lnTo>
                      <a:pt x="37" y="4"/>
                    </a:lnTo>
                    <a:lnTo>
                      <a:pt x="37" y="4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7" y="6"/>
                    </a:lnTo>
                    <a:lnTo>
                      <a:pt x="37" y="6"/>
                    </a:lnTo>
                    <a:lnTo>
                      <a:pt x="37" y="6"/>
                    </a:lnTo>
                    <a:lnTo>
                      <a:pt x="37" y="6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7" y="9"/>
                    </a:lnTo>
                    <a:lnTo>
                      <a:pt x="37" y="10"/>
                    </a:lnTo>
                    <a:lnTo>
                      <a:pt x="37" y="11"/>
                    </a:lnTo>
                    <a:lnTo>
                      <a:pt x="37" y="12"/>
                    </a:lnTo>
                    <a:lnTo>
                      <a:pt x="37" y="13"/>
                    </a:lnTo>
                    <a:lnTo>
                      <a:pt x="37" y="13"/>
                    </a:lnTo>
                    <a:lnTo>
                      <a:pt x="37" y="13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7" y="15"/>
                    </a:lnTo>
                    <a:lnTo>
                      <a:pt x="37" y="17"/>
                    </a:lnTo>
                    <a:lnTo>
                      <a:pt x="37" y="17"/>
                    </a:lnTo>
                    <a:lnTo>
                      <a:pt x="37" y="19"/>
                    </a:lnTo>
                    <a:lnTo>
                      <a:pt x="37" y="19"/>
                    </a:lnTo>
                    <a:lnTo>
                      <a:pt x="37" y="19"/>
                    </a:lnTo>
                    <a:lnTo>
                      <a:pt x="37" y="19"/>
                    </a:lnTo>
                    <a:lnTo>
                      <a:pt x="37" y="20"/>
                    </a:lnTo>
                    <a:lnTo>
                      <a:pt x="37" y="20"/>
                    </a:lnTo>
                    <a:lnTo>
                      <a:pt x="37" y="20"/>
                    </a:lnTo>
                    <a:lnTo>
                      <a:pt x="37" y="20"/>
                    </a:lnTo>
                    <a:lnTo>
                      <a:pt x="37" y="20"/>
                    </a:lnTo>
                    <a:lnTo>
                      <a:pt x="37" y="21"/>
                    </a:lnTo>
                    <a:lnTo>
                      <a:pt x="37" y="21"/>
                    </a:lnTo>
                    <a:lnTo>
                      <a:pt x="37" y="21"/>
                    </a:lnTo>
                    <a:lnTo>
                      <a:pt x="37" y="22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5" y="23"/>
                    </a:lnTo>
                    <a:lnTo>
                      <a:pt x="35" y="23"/>
                    </a:lnTo>
                    <a:lnTo>
                      <a:pt x="35" y="23"/>
                    </a:lnTo>
                    <a:lnTo>
                      <a:pt x="35" y="23"/>
                    </a:lnTo>
                    <a:lnTo>
                      <a:pt x="35" y="23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34" y="23"/>
                    </a:lnTo>
                    <a:lnTo>
                      <a:pt x="33" y="23"/>
                    </a:lnTo>
                    <a:lnTo>
                      <a:pt x="33" y="23"/>
                    </a:lnTo>
                    <a:lnTo>
                      <a:pt x="33" y="23"/>
                    </a:lnTo>
                    <a:lnTo>
                      <a:pt x="32" y="23"/>
                    </a:lnTo>
                    <a:lnTo>
                      <a:pt x="32" y="23"/>
                    </a:lnTo>
                    <a:lnTo>
                      <a:pt x="32" y="23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13" y="24"/>
                    </a:lnTo>
                    <a:lnTo>
                      <a:pt x="12" y="24"/>
                    </a:lnTo>
                    <a:lnTo>
                      <a:pt x="11" y="24"/>
                    </a:lnTo>
                    <a:lnTo>
                      <a:pt x="3" y="24"/>
                    </a:lnTo>
                    <a:lnTo>
                      <a:pt x="1" y="24"/>
                    </a:lnTo>
                    <a:lnTo>
                      <a:pt x="1" y="20"/>
                    </a:lnTo>
                    <a:lnTo>
                      <a:pt x="1" y="14"/>
                    </a:lnTo>
                    <a:lnTo>
                      <a:pt x="0" y="12"/>
                    </a:lnTo>
                    <a:lnTo>
                      <a:pt x="0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64" name="Freeform 8">
                <a:extLst>
                  <a:ext uri="{FF2B5EF4-FFF2-40B4-BE49-F238E27FC236}">
                    <a16:creationId xmlns:a16="http://schemas.microsoft.com/office/drawing/2014/main" id="{46DEC962-B489-A113-534B-E8C8BD86F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8875" y="4098925"/>
                <a:ext cx="66675" cy="31750"/>
              </a:xfrm>
              <a:custGeom>
                <a:avLst/>
                <a:gdLst>
                  <a:gd name="T0" fmla="*/ 0 w 42"/>
                  <a:gd name="T1" fmla="*/ 7 h 20"/>
                  <a:gd name="T2" fmla="*/ 0 w 42"/>
                  <a:gd name="T3" fmla="*/ 3 h 20"/>
                  <a:gd name="T4" fmla="*/ 2 w 42"/>
                  <a:gd name="T5" fmla="*/ 2 h 20"/>
                  <a:gd name="T6" fmla="*/ 5 w 42"/>
                  <a:gd name="T7" fmla="*/ 2 h 20"/>
                  <a:gd name="T8" fmla="*/ 6 w 42"/>
                  <a:gd name="T9" fmla="*/ 0 h 20"/>
                  <a:gd name="T10" fmla="*/ 8 w 42"/>
                  <a:gd name="T11" fmla="*/ 1 h 20"/>
                  <a:gd name="T12" fmla="*/ 9 w 42"/>
                  <a:gd name="T13" fmla="*/ 3 h 20"/>
                  <a:gd name="T14" fmla="*/ 10 w 42"/>
                  <a:gd name="T15" fmla="*/ 1 h 20"/>
                  <a:gd name="T16" fmla="*/ 12 w 42"/>
                  <a:gd name="T17" fmla="*/ 0 h 20"/>
                  <a:gd name="T18" fmla="*/ 15 w 42"/>
                  <a:gd name="T19" fmla="*/ 0 h 20"/>
                  <a:gd name="T20" fmla="*/ 18 w 42"/>
                  <a:gd name="T21" fmla="*/ 1 h 20"/>
                  <a:gd name="T22" fmla="*/ 21 w 42"/>
                  <a:gd name="T23" fmla="*/ 1 h 20"/>
                  <a:gd name="T24" fmla="*/ 22 w 42"/>
                  <a:gd name="T25" fmla="*/ 3 h 20"/>
                  <a:gd name="T26" fmla="*/ 22 w 42"/>
                  <a:gd name="T27" fmla="*/ 6 h 20"/>
                  <a:gd name="T28" fmla="*/ 25 w 42"/>
                  <a:gd name="T29" fmla="*/ 6 h 20"/>
                  <a:gd name="T30" fmla="*/ 27 w 42"/>
                  <a:gd name="T31" fmla="*/ 7 h 20"/>
                  <a:gd name="T32" fmla="*/ 30 w 42"/>
                  <a:gd name="T33" fmla="*/ 5 h 20"/>
                  <a:gd name="T34" fmla="*/ 35 w 42"/>
                  <a:gd name="T35" fmla="*/ 5 h 20"/>
                  <a:gd name="T36" fmla="*/ 36 w 42"/>
                  <a:gd name="T37" fmla="*/ 5 h 20"/>
                  <a:gd name="T38" fmla="*/ 37 w 42"/>
                  <a:gd name="T39" fmla="*/ 7 h 20"/>
                  <a:gd name="T40" fmla="*/ 38 w 42"/>
                  <a:gd name="T41" fmla="*/ 9 h 20"/>
                  <a:gd name="T42" fmla="*/ 41 w 42"/>
                  <a:gd name="T43" fmla="*/ 9 h 20"/>
                  <a:gd name="T44" fmla="*/ 42 w 42"/>
                  <a:gd name="T45" fmla="*/ 11 h 20"/>
                  <a:gd name="T46" fmla="*/ 42 w 42"/>
                  <a:gd name="T47" fmla="*/ 14 h 20"/>
                  <a:gd name="T48" fmla="*/ 40 w 42"/>
                  <a:gd name="T49" fmla="*/ 15 h 20"/>
                  <a:gd name="T50" fmla="*/ 37 w 42"/>
                  <a:gd name="T51" fmla="*/ 15 h 20"/>
                  <a:gd name="T52" fmla="*/ 34 w 42"/>
                  <a:gd name="T53" fmla="*/ 15 h 20"/>
                  <a:gd name="T54" fmla="*/ 31 w 42"/>
                  <a:gd name="T55" fmla="*/ 15 h 20"/>
                  <a:gd name="T56" fmla="*/ 27 w 42"/>
                  <a:gd name="T57" fmla="*/ 15 h 20"/>
                  <a:gd name="T58" fmla="*/ 25 w 42"/>
                  <a:gd name="T59" fmla="*/ 14 h 20"/>
                  <a:gd name="T60" fmla="*/ 23 w 42"/>
                  <a:gd name="T61" fmla="*/ 13 h 20"/>
                  <a:gd name="T62" fmla="*/ 22 w 42"/>
                  <a:gd name="T63" fmla="*/ 11 h 20"/>
                  <a:gd name="T64" fmla="*/ 20 w 42"/>
                  <a:gd name="T65" fmla="*/ 10 h 20"/>
                  <a:gd name="T66" fmla="*/ 17 w 42"/>
                  <a:gd name="T67" fmla="*/ 10 h 20"/>
                  <a:gd name="T68" fmla="*/ 16 w 42"/>
                  <a:gd name="T69" fmla="*/ 12 h 20"/>
                  <a:gd name="T70" fmla="*/ 17 w 42"/>
                  <a:gd name="T71" fmla="*/ 14 h 20"/>
                  <a:gd name="T72" fmla="*/ 15 w 42"/>
                  <a:gd name="T73" fmla="*/ 15 h 20"/>
                  <a:gd name="T74" fmla="*/ 12 w 42"/>
                  <a:gd name="T75" fmla="*/ 15 h 20"/>
                  <a:gd name="T76" fmla="*/ 11 w 42"/>
                  <a:gd name="T77" fmla="*/ 17 h 20"/>
                  <a:gd name="T78" fmla="*/ 10 w 42"/>
                  <a:gd name="T79" fmla="*/ 19 h 20"/>
                  <a:gd name="T80" fmla="*/ 8 w 42"/>
                  <a:gd name="T81" fmla="*/ 20 h 20"/>
                  <a:gd name="T82" fmla="*/ 5 w 42"/>
                  <a:gd name="T83" fmla="*/ 20 h 20"/>
                  <a:gd name="T84" fmla="*/ 3 w 42"/>
                  <a:gd name="T85" fmla="*/ 19 h 20"/>
                  <a:gd name="T86" fmla="*/ 4 w 42"/>
                  <a:gd name="T87" fmla="*/ 16 h 20"/>
                  <a:gd name="T88" fmla="*/ 4 w 42"/>
                  <a:gd name="T89" fmla="*/ 15 h 20"/>
                  <a:gd name="T90" fmla="*/ 1 w 42"/>
                  <a:gd name="T91" fmla="*/ 15 h 20"/>
                  <a:gd name="T92" fmla="*/ 0 w 42"/>
                  <a:gd name="T93" fmla="*/ 13 h 20"/>
                  <a:gd name="T94" fmla="*/ 0 w 42"/>
                  <a:gd name="T95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2" h="20">
                    <a:moveTo>
                      <a:pt x="0" y="9"/>
                    </a:moveTo>
                    <a:lnTo>
                      <a:pt x="0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0" y="2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1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2" y="2"/>
                    </a:lnTo>
                    <a:lnTo>
                      <a:pt x="22" y="3"/>
                    </a:lnTo>
                    <a:lnTo>
                      <a:pt x="22" y="4"/>
                    </a:lnTo>
                    <a:lnTo>
                      <a:pt x="22" y="5"/>
                    </a:lnTo>
                    <a:lnTo>
                      <a:pt x="22" y="6"/>
                    </a:lnTo>
                    <a:lnTo>
                      <a:pt x="23" y="6"/>
                    </a:lnTo>
                    <a:lnTo>
                      <a:pt x="24" y="6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6" y="7"/>
                    </a:lnTo>
                    <a:lnTo>
                      <a:pt x="27" y="7"/>
                    </a:lnTo>
                    <a:lnTo>
                      <a:pt x="27" y="6"/>
                    </a:lnTo>
                    <a:lnTo>
                      <a:pt x="27" y="5"/>
                    </a:lnTo>
                    <a:lnTo>
                      <a:pt x="30" y="5"/>
                    </a:lnTo>
                    <a:lnTo>
                      <a:pt x="31" y="5"/>
                    </a:lnTo>
                    <a:lnTo>
                      <a:pt x="33" y="5"/>
                    </a:lnTo>
                    <a:lnTo>
                      <a:pt x="35" y="5"/>
                    </a:lnTo>
                    <a:lnTo>
                      <a:pt x="35" y="6"/>
                    </a:lnTo>
                    <a:lnTo>
                      <a:pt x="36" y="6"/>
                    </a:lnTo>
                    <a:lnTo>
                      <a:pt x="36" y="5"/>
                    </a:lnTo>
                    <a:lnTo>
                      <a:pt x="37" y="5"/>
                    </a:lnTo>
                    <a:lnTo>
                      <a:pt x="37" y="6"/>
                    </a:lnTo>
                    <a:lnTo>
                      <a:pt x="37" y="7"/>
                    </a:lnTo>
                    <a:lnTo>
                      <a:pt x="37" y="8"/>
                    </a:lnTo>
                    <a:lnTo>
                      <a:pt x="37" y="9"/>
                    </a:lnTo>
                    <a:lnTo>
                      <a:pt x="38" y="9"/>
                    </a:lnTo>
                    <a:lnTo>
                      <a:pt x="39" y="9"/>
                    </a:lnTo>
                    <a:lnTo>
                      <a:pt x="40" y="9"/>
                    </a:lnTo>
                    <a:lnTo>
                      <a:pt x="41" y="9"/>
                    </a:lnTo>
                    <a:lnTo>
                      <a:pt x="41" y="10"/>
                    </a:lnTo>
                    <a:lnTo>
                      <a:pt x="42" y="10"/>
                    </a:lnTo>
                    <a:lnTo>
                      <a:pt x="42" y="11"/>
                    </a:lnTo>
                    <a:lnTo>
                      <a:pt x="42" y="12"/>
                    </a:lnTo>
                    <a:lnTo>
                      <a:pt x="42" y="13"/>
                    </a:lnTo>
                    <a:lnTo>
                      <a:pt x="42" y="14"/>
                    </a:lnTo>
                    <a:lnTo>
                      <a:pt x="42" y="15"/>
                    </a:lnTo>
                    <a:lnTo>
                      <a:pt x="41" y="15"/>
                    </a:lnTo>
                    <a:lnTo>
                      <a:pt x="40" y="15"/>
                    </a:lnTo>
                    <a:lnTo>
                      <a:pt x="39" y="15"/>
                    </a:lnTo>
                    <a:lnTo>
                      <a:pt x="38" y="15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5" y="15"/>
                    </a:lnTo>
                    <a:lnTo>
                      <a:pt x="34" y="15"/>
                    </a:lnTo>
                    <a:lnTo>
                      <a:pt x="33" y="15"/>
                    </a:lnTo>
                    <a:lnTo>
                      <a:pt x="32" y="15"/>
                    </a:lnTo>
                    <a:lnTo>
                      <a:pt x="31" y="15"/>
                    </a:lnTo>
                    <a:lnTo>
                      <a:pt x="30" y="15"/>
                    </a:lnTo>
                    <a:lnTo>
                      <a:pt x="29" y="15"/>
                    </a:lnTo>
                    <a:lnTo>
                      <a:pt x="27" y="15"/>
                    </a:lnTo>
                    <a:lnTo>
                      <a:pt x="26" y="15"/>
                    </a:lnTo>
                    <a:lnTo>
                      <a:pt x="25" y="15"/>
                    </a:lnTo>
                    <a:lnTo>
                      <a:pt x="25" y="14"/>
                    </a:lnTo>
                    <a:lnTo>
                      <a:pt x="24" y="14"/>
                    </a:lnTo>
                    <a:lnTo>
                      <a:pt x="24" y="13"/>
                    </a:lnTo>
                    <a:lnTo>
                      <a:pt x="23" y="13"/>
                    </a:lnTo>
                    <a:lnTo>
                      <a:pt x="23" y="12"/>
                    </a:lnTo>
                    <a:lnTo>
                      <a:pt x="23" y="11"/>
                    </a:lnTo>
                    <a:lnTo>
                      <a:pt x="22" y="11"/>
                    </a:lnTo>
                    <a:lnTo>
                      <a:pt x="22" y="10"/>
                    </a:lnTo>
                    <a:lnTo>
                      <a:pt x="21" y="10"/>
                    </a:lnTo>
                    <a:lnTo>
                      <a:pt x="20" y="10"/>
                    </a:lnTo>
                    <a:lnTo>
                      <a:pt x="19" y="10"/>
                    </a:lnTo>
                    <a:lnTo>
                      <a:pt x="18" y="10"/>
                    </a:lnTo>
                    <a:lnTo>
                      <a:pt x="17" y="10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6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4"/>
                    </a:lnTo>
                    <a:lnTo>
                      <a:pt x="17" y="15"/>
                    </a:lnTo>
                    <a:lnTo>
                      <a:pt x="16" y="15"/>
                    </a:lnTo>
                    <a:lnTo>
                      <a:pt x="15" y="15"/>
                    </a:lnTo>
                    <a:lnTo>
                      <a:pt x="14" y="15"/>
                    </a:lnTo>
                    <a:lnTo>
                      <a:pt x="13" y="15"/>
                    </a:lnTo>
                    <a:lnTo>
                      <a:pt x="12" y="15"/>
                    </a:lnTo>
                    <a:lnTo>
                      <a:pt x="12" y="16"/>
                    </a:lnTo>
                    <a:lnTo>
                      <a:pt x="12" y="17"/>
                    </a:lnTo>
                    <a:lnTo>
                      <a:pt x="11" y="17"/>
                    </a:lnTo>
                    <a:lnTo>
                      <a:pt x="10" y="17"/>
                    </a:lnTo>
                    <a:lnTo>
                      <a:pt x="10" y="18"/>
                    </a:lnTo>
                    <a:lnTo>
                      <a:pt x="10" y="19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8" y="20"/>
                    </a:lnTo>
                    <a:lnTo>
                      <a:pt x="7" y="20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4" y="20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4" y="16"/>
                    </a:lnTo>
                    <a:lnTo>
                      <a:pt x="4" y="15"/>
                    </a:lnTo>
                    <a:lnTo>
                      <a:pt x="5" y="15"/>
                    </a:lnTo>
                    <a:lnTo>
                      <a:pt x="4" y="15"/>
                    </a:lnTo>
                    <a:lnTo>
                      <a:pt x="3" y="15"/>
                    </a:lnTo>
                    <a:lnTo>
                      <a:pt x="2" y="15"/>
                    </a:lnTo>
                    <a:lnTo>
                      <a:pt x="1" y="15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65" name="Freeform 20">
                <a:extLst>
                  <a:ext uri="{FF2B5EF4-FFF2-40B4-BE49-F238E27FC236}">
                    <a16:creationId xmlns:a16="http://schemas.microsoft.com/office/drawing/2014/main" id="{A5CA3E7A-42E4-B8B0-102B-D0B9C9FF4A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8563" y="4194175"/>
                <a:ext cx="71438" cy="44450"/>
              </a:xfrm>
              <a:custGeom>
                <a:avLst/>
                <a:gdLst>
                  <a:gd name="T0" fmla="*/ 2 w 45"/>
                  <a:gd name="T1" fmla="*/ 8 h 28"/>
                  <a:gd name="T2" fmla="*/ 4 w 45"/>
                  <a:gd name="T3" fmla="*/ 6 h 28"/>
                  <a:gd name="T4" fmla="*/ 4 w 45"/>
                  <a:gd name="T5" fmla="*/ 3 h 28"/>
                  <a:gd name="T6" fmla="*/ 5 w 45"/>
                  <a:gd name="T7" fmla="*/ 3 h 28"/>
                  <a:gd name="T8" fmla="*/ 8 w 45"/>
                  <a:gd name="T9" fmla="*/ 3 h 28"/>
                  <a:gd name="T10" fmla="*/ 8 w 45"/>
                  <a:gd name="T11" fmla="*/ 0 h 28"/>
                  <a:gd name="T12" fmla="*/ 11 w 45"/>
                  <a:gd name="T13" fmla="*/ 0 h 28"/>
                  <a:gd name="T14" fmla="*/ 15 w 45"/>
                  <a:gd name="T15" fmla="*/ 0 h 28"/>
                  <a:gd name="T16" fmla="*/ 16 w 45"/>
                  <a:gd name="T17" fmla="*/ 2 h 28"/>
                  <a:gd name="T18" fmla="*/ 15 w 45"/>
                  <a:gd name="T19" fmla="*/ 4 h 28"/>
                  <a:gd name="T20" fmla="*/ 15 w 45"/>
                  <a:gd name="T21" fmla="*/ 5 h 28"/>
                  <a:gd name="T22" fmla="*/ 18 w 45"/>
                  <a:gd name="T23" fmla="*/ 5 h 28"/>
                  <a:gd name="T24" fmla="*/ 21 w 45"/>
                  <a:gd name="T25" fmla="*/ 5 h 28"/>
                  <a:gd name="T26" fmla="*/ 23 w 45"/>
                  <a:gd name="T27" fmla="*/ 4 h 28"/>
                  <a:gd name="T28" fmla="*/ 26 w 45"/>
                  <a:gd name="T29" fmla="*/ 4 h 28"/>
                  <a:gd name="T30" fmla="*/ 29 w 45"/>
                  <a:gd name="T31" fmla="*/ 4 h 28"/>
                  <a:gd name="T32" fmla="*/ 33 w 45"/>
                  <a:gd name="T33" fmla="*/ 4 h 28"/>
                  <a:gd name="T34" fmla="*/ 34 w 45"/>
                  <a:gd name="T35" fmla="*/ 6 h 28"/>
                  <a:gd name="T36" fmla="*/ 36 w 45"/>
                  <a:gd name="T37" fmla="*/ 7 h 28"/>
                  <a:gd name="T38" fmla="*/ 38 w 45"/>
                  <a:gd name="T39" fmla="*/ 8 h 28"/>
                  <a:gd name="T40" fmla="*/ 40 w 45"/>
                  <a:gd name="T41" fmla="*/ 9 h 28"/>
                  <a:gd name="T42" fmla="*/ 43 w 45"/>
                  <a:gd name="T43" fmla="*/ 9 h 28"/>
                  <a:gd name="T44" fmla="*/ 44 w 45"/>
                  <a:gd name="T45" fmla="*/ 12 h 28"/>
                  <a:gd name="T46" fmla="*/ 45 w 45"/>
                  <a:gd name="T47" fmla="*/ 14 h 28"/>
                  <a:gd name="T48" fmla="*/ 45 w 45"/>
                  <a:gd name="T49" fmla="*/ 17 h 28"/>
                  <a:gd name="T50" fmla="*/ 45 w 45"/>
                  <a:gd name="T51" fmla="*/ 19 h 28"/>
                  <a:gd name="T52" fmla="*/ 43 w 45"/>
                  <a:gd name="T53" fmla="*/ 20 h 28"/>
                  <a:gd name="T54" fmla="*/ 41 w 45"/>
                  <a:gd name="T55" fmla="*/ 19 h 28"/>
                  <a:gd name="T56" fmla="*/ 38 w 45"/>
                  <a:gd name="T57" fmla="*/ 20 h 28"/>
                  <a:gd name="T58" fmla="*/ 36 w 45"/>
                  <a:gd name="T59" fmla="*/ 19 h 28"/>
                  <a:gd name="T60" fmla="*/ 33 w 45"/>
                  <a:gd name="T61" fmla="*/ 19 h 28"/>
                  <a:gd name="T62" fmla="*/ 29 w 45"/>
                  <a:gd name="T63" fmla="*/ 19 h 28"/>
                  <a:gd name="T64" fmla="*/ 29 w 45"/>
                  <a:gd name="T65" fmla="*/ 20 h 28"/>
                  <a:gd name="T66" fmla="*/ 26 w 45"/>
                  <a:gd name="T67" fmla="*/ 20 h 28"/>
                  <a:gd name="T68" fmla="*/ 26 w 45"/>
                  <a:gd name="T69" fmla="*/ 24 h 28"/>
                  <a:gd name="T70" fmla="*/ 24 w 45"/>
                  <a:gd name="T71" fmla="*/ 25 h 28"/>
                  <a:gd name="T72" fmla="*/ 21 w 45"/>
                  <a:gd name="T73" fmla="*/ 25 h 28"/>
                  <a:gd name="T74" fmla="*/ 19 w 45"/>
                  <a:gd name="T75" fmla="*/ 24 h 28"/>
                  <a:gd name="T76" fmla="*/ 17 w 45"/>
                  <a:gd name="T77" fmla="*/ 25 h 28"/>
                  <a:gd name="T78" fmla="*/ 14 w 45"/>
                  <a:gd name="T79" fmla="*/ 26 h 28"/>
                  <a:gd name="T80" fmla="*/ 11 w 45"/>
                  <a:gd name="T81" fmla="*/ 28 h 28"/>
                  <a:gd name="T82" fmla="*/ 11 w 45"/>
                  <a:gd name="T83" fmla="*/ 25 h 28"/>
                  <a:gd name="T84" fmla="*/ 11 w 45"/>
                  <a:gd name="T85" fmla="*/ 22 h 28"/>
                  <a:gd name="T86" fmla="*/ 10 w 45"/>
                  <a:gd name="T87" fmla="*/ 20 h 28"/>
                  <a:gd name="T88" fmla="*/ 8 w 45"/>
                  <a:gd name="T89" fmla="*/ 19 h 28"/>
                  <a:gd name="T90" fmla="*/ 6 w 45"/>
                  <a:gd name="T91" fmla="*/ 17 h 28"/>
                  <a:gd name="T92" fmla="*/ 4 w 45"/>
                  <a:gd name="T93" fmla="*/ 16 h 28"/>
                  <a:gd name="T94" fmla="*/ 0 w 45"/>
                  <a:gd name="T95" fmla="*/ 16 h 28"/>
                  <a:gd name="T96" fmla="*/ 0 w 45"/>
                  <a:gd name="T97" fmla="*/ 13 h 28"/>
                  <a:gd name="T98" fmla="*/ 0 w 45"/>
                  <a:gd name="T99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5" h="28">
                    <a:moveTo>
                      <a:pt x="0" y="8"/>
                    </a:moveTo>
                    <a:lnTo>
                      <a:pt x="1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2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4" y="4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6" y="5"/>
                    </a:lnTo>
                    <a:lnTo>
                      <a:pt x="17" y="5"/>
                    </a:lnTo>
                    <a:lnTo>
                      <a:pt x="18" y="5"/>
                    </a:lnTo>
                    <a:lnTo>
                      <a:pt x="19" y="5"/>
                    </a:lnTo>
                    <a:lnTo>
                      <a:pt x="20" y="5"/>
                    </a:lnTo>
                    <a:lnTo>
                      <a:pt x="21" y="5"/>
                    </a:lnTo>
                    <a:lnTo>
                      <a:pt x="22" y="5"/>
                    </a:lnTo>
                    <a:lnTo>
                      <a:pt x="23" y="5"/>
                    </a:lnTo>
                    <a:lnTo>
                      <a:pt x="23" y="4"/>
                    </a:lnTo>
                    <a:lnTo>
                      <a:pt x="24" y="4"/>
                    </a:lnTo>
                    <a:lnTo>
                      <a:pt x="25" y="4"/>
                    </a:lnTo>
                    <a:lnTo>
                      <a:pt x="26" y="4"/>
                    </a:lnTo>
                    <a:lnTo>
                      <a:pt x="27" y="4"/>
                    </a:lnTo>
                    <a:lnTo>
                      <a:pt x="28" y="4"/>
                    </a:lnTo>
                    <a:lnTo>
                      <a:pt x="29" y="4"/>
                    </a:lnTo>
                    <a:lnTo>
                      <a:pt x="30" y="4"/>
                    </a:lnTo>
                    <a:lnTo>
                      <a:pt x="32" y="4"/>
                    </a:lnTo>
                    <a:lnTo>
                      <a:pt x="33" y="4"/>
                    </a:lnTo>
                    <a:lnTo>
                      <a:pt x="34" y="4"/>
                    </a:lnTo>
                    <a:lnTo>
                      <a:pt x="34" y="5"/>
                    </a:lnTo>
                    <a:lnTo>
                      <a:pt x="34" y="6"/>
                    </a:lnTo>
                    <a:lnTo>
                      <a:pt x="35" y="6"/>
                    </a:lnTo>
                    <a:lnTo>
                      <a:pt x="35" y="7"/>
                    </a:lnTo>
                    <a:lnTo>
                      <a:pt x="36" y="7"/>
                    </a:lnTo>
                    <a:lnTo>
                      <a:pt x="37" y="7"/>
                    </a:lnTo>
                    <a:lnTo>
                      <a:pt x="38" y="7"/>
                    </a:lnTo>
                    <a:lnTo>
                      <a:pt x="38" y="8"/>
                    </a:lnTo>
                    <a:lnTo>
                      <a:pt x="38" y="9"/>
                    </a:lnTo>
                    <a:lnTo>
                      <a:pt x="39" y="9"/>
                    </a:lnTo>
                    <a:lnTo>
                      <a:pt x="40" y="9"/>
                    </a:lnTo>
                    <a:lnTo>
                      <a:pt x="41" y="9"/>
                    </a:lnTo>
                    <a:lnTo>
                      <a:pt x="42" y="9"/>
                    </a:lnTo>
                    <a:lnTo>
                      <a:pt x="43" y="9"/>
                    </a:lnTo>
                    <a:lnTo>
                      <a:pt x="43" y="10"/>
                    </a:lnTo>
                    <a:lnTo>
                      <a:pt x="43" y="11"/>
                    </a:lnTo>
                    <a:lnTo>
                      <a:pt x="44" y="12"/>
                    </a:lnTo>
                    <a:lnTo>
                      <a:pt x="44" y="13"/>
                    </a:lnTo>
                    <a:lnTo>
                      <a:pt x="44" y="14"/>
                    </a:lnTo>
                    <a:lnTo>
                      <a:pt x="45" y="14"/>
                    </a:lnTo>
                    <a:lnTo>
                      <a:pt x="45" y="15"/>
                    </a:lnTo>
                    <a:lnTo>
                      <a:pt x="45" y="16"/>
                    </a:lnTo>
                    <a:lnTo>
                      <a:pt x="45" y="17"/>
                    </a:lnTo>
                    <a:lnTo>
                      <a:pt x="44" y="17"/>
                    </a:lnTo>
                    <a:lnTo>
                      <a:pt x="44" y="18"/>
                    </a:lnTo>
                    <a:lnTo>
                      <a:pt x="45" y="19"/>
                    </a:lnTo>
                    <a:lnTo>
                      <a:pt x="45" y="20"/>
                    </a:lnTo>
                    <a:lnTo>
                      <a:pt x="44" y="20"/>
                    </a:lnTo>
                    <a:lnTo>
                      <a:pt x="43" y="20"/>
                    </a:lnTo>
                    <a:lnTo>
                      <a:pt x="43" y="19"/>
                    </a:lnTo>
                    <a:lnTo>
                      <a:pt x="42" y="19"/>
                    </a:lnTo>
                    <a:lnTo>
                      <a:pt x="41" y="19"/>
                    </a:lnTo>
                    <a:lnTo>
                      <a:pt x="40" y="19"/>
                    </a:lnTo>
                    <a:lnTo>
                      <a:pt x="40" y="20"/>
                    </a:lnTo>
                    <a:lnTo>
                      <a:pt x="38" y="20"/>
                    </a:lnTo>
                    <a:lnTo>
                      <a:pt x="37" y="20"/>
                    </a:lnTo>
                    <a:lnTo>
                      <a:pt x="36" y="20"/>
                    </a:lnTo>
                    <a:lnTo>
                      <a:pt x="36" y="19"/>
                    </a:lnTo>
                    <a:lnTo>
                      <a:pt x="35" y="19"/>
                    </a:lnTo>
                    <a:lnTo>
                      <a:pt x="34" y="19"/>
                    </a:lnTo>
                    <a:lnTo>
                      <a:pt x="33" y="19"/>
                    </a:lnTo>
                    <a:lnTo>
                      <a:pt x="32" y="19"/>
                    </a:lnTo>
                    <a:lnTo>
                      <a:pt x="30" y="19"/>
                    </a:lnTo>
                    <a:lnTo>
                      <a:pt x="29" y="19"/>
                    </a:lnTo>
                    <a:lnTo>
                      <a:pt x="28" y="19"/>
                    </a:lnTo>
                    <a:lnTo>
                      <a:pt x="29" y="19"/>
                    </a:lnTo>
                    <a:lnTo>
                      <a:pt x="29" y="20"/>
                    </a:lnTo>
                    <a:lnTo>
                      <a:pt x="28" y="20"/>
                    </a:lnTo>
                    <a:lnTo>
                      <a:pt x="27" y="20"/>
                    </a:lnTo>
                    <a:lnTo>
                      <a:pt x="26" y="20"/>
                    </a:lnTo>
                    <a:lnTo>
                      <a:pt x="26" y="22"/>
                    </a:lnTo>
                    <a:lnTo>
                      <a:pt x="26" y="23"/>
                    </a:lnTo>
                    <a:lnTo>
                      <a:pt x="26" y="24"/>
                    </a:lnTo>
                    <a:lnTo>
                      <a:pt x="26" y="25"/>
                    </a:lnTo>
                    <a:lnTo>
                      <a:pt x="25" y="25"/>
                    </a:lnTo>
                    <a:lnTo>
                      <a:pt x="24" y="25"/>
                    </a:lnTo>
                    <a:lnTo>
                      <a:pt x="23" y="25"/>
                    </a:lnTo>
                    <a:lnTo>
                      <a:pt x="22" y="25"/>
                    </a:lnTo>
                    <a:lnTo>
                      <a:pt x="21" y="25"/>
                    </a:lnTo>
                    <a:lnTo>
                      <a:pt x="20" y="25"/>
                    </a:lnTo>
                    <a:lnTo>
                      <a:pt x="19" y="25"/>
                    </a:lnTo>
                    <a:lnTo>
                      <a:pt x="19" y="24"/>
                    </a:lnTo>
                    <a:lnTo>
                      <a:pt x="18" y="24"/>
                    </a:lnTo>
                    <a:lnTo>
                      <a:pt x="17" y="24"/>
                    </a:lnTo>
                    <a:lnTo>
                      <a:pt x="17" y="25"/>
                    </a:lnTo>
                    <a:lnTo>
                      <a:pt x="16" y="25"/>
                    </a:lnTo>
                    <a:lnTo>
                      <a:pt x="15" y="25"/>
                    </a:lnTo>
                    <a:lnTo>
                      <a:pt x="14" y="26"/>
                    </a:lnTo>
                    <a:lnTo>
                      <a:pt x="13" y="27"/>
                    </a:lnTo>
                    <a:lnTo>
                      <a:pt x="12" y="27"/>
                    </a:lnTo>
                    <a:lnTo>
                      <a:pt x="11" y="28"/>
                    </a:lnTo>
                    <a:lnTo>
                      <a:pt x="11" y="27"/>
                    </a:lnTo>
                    <a:lnTo>
                      <a:pt x="11" y="26"/>
                    </a:lnTo>
                    <a:lnTo>
                      <a:pt x="11" y="25"/>
                    </a:lnTo>
                    <a:lnTo>
                      <a:pt x="11" y="24"/>
                    </a:lnTo>
                    <a:lnTo>
                      <a:pt x="11" y="23"/>
                    </a:lnTo>
                    <a:lnTo>
                      <a:pt x="11" y="22"/>
                    </a:lnTo>
                    <a:lnTo>
                      <a:pt x="10" y="22"/>
                    </a:lnTo>
                    <a:lnTo>
                      <a:pt x="9" y="22"/>
                    </a:lnTo>
                    <a:lnTo>
                      <a:pt x="10" y="20"/>
                    </a:lnTo>
                    <a:lnTo>
                      <a:pt x="10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6" y="19"/>
                    </a:lnTo>
                    <a:lnTo>
                      <a:pt x="6" y="18"/>
                    </a:lnTo>
                    <a:lnTo>
                      <a:pt x="6" y="17"/>
                    </a:lnTo>
                    <a:lnTo>
                      <a:pt x="6" y="16"/>
                    </a:lnTo>
                    <a:lnTo>
                      <a:pt x="5" y="16"/>
                    </a:lnTo>
                    <a:lnTo>
                      <a:pt x="4" y="16"/>
                    </a:lnTo>
                    <a:lnTo>
                      <a:pt x="2" y="16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66" name="Freeform 21">
                <a:extLst>
                  <a:ext uri="{FF2B5EF4-FFF2-40B4-BE49-F238E27FC236}">
                    <a16:creationId xmlns:a16="http://schemas.microsoft.com/office/drawing/2014/main" id="{695445ED-7E97-4FAF-3DCA-D6D0DBD04C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6663" y="4097338"/>
                <a:ext cx="65088" cy="39687"/>
              </a:xfrm>
              <a:custGeom>
                <a:avLst/>
                <a:gdLst>
                  <a:gd name="T0" fmla="*/ 0 w 41"/>
                  <a:gd name="T1" fmla="*/ 3 h 25"/>
                  <a:gd name="T2" fmla="*/ 1 w 41"/>
                  <a:gd name="T3" fmla="*/ 4 h 25"/>
                  <a:gd name="T4" fmla="*/ 2 w 41"/>
                  <a:gd name="T5" fmla="*/ 3 h 25"/>
                  <a:gd name="T6" fmla="*/ 2 w 41"/>
                  <a:gd name="T7" fmla="*/ 1 h 25"/>
                  <a:gd name="T8" fmla="*/ 3 w 41"/>
                  <a:gd name="T9" fmla="*/ 0 h 25"/>
                  <a:gd name="T10" fmla="*/ 4 w 41"/>
                  <a:gd name="T11" fmla="*/ 1 h 25"/>
                  <a:gd name="T12" fmla="*/ 6 w 41"/>
                  <a:gd name="T13" fmla="*/ 1 h 25"/>
                  <a:gd name="T14" fmla="*/ 9 w 41"/>
                  <a:gd name="T15" fmla="*/ 1 h 25"/>
                  <a:gd name="T16" fmla="*/ 11 w 41"/>
                  <a:gd name="T17" fmla="*/ 1 h 25"/>
                  <a:gd name="T18" fmla="*/ 13 w 41"/>
                  <a:gd name="T19" fmla="*/ 1 h 25"/>
                  <a:gd name="T20" fmla="*/ 15 w 41"/>
                  <a:gd name="T21" fmla="*/ 1 h 25"/>
                  <a:gd name="T22" fmla="*/ 17 w 41"/>
                  <a:gd name="T23" fmla="*/ 1 h 25"/>
                  <a:gd name="T24" fmla="*/ 19 w 41"/>
                  <a:gd name="T25" fmla="*/ 1 h 25"/>
                  <a:gd name="T26" fmla="*/ 21 w 41"/>
                  <a:gd name="T27" fmla="*/ 1 h 25"/>
                  <a:gd name="T28" fmla="*/ 23 w 41"/>
                  <a:gd name="T29" fmla="*/ 1 h 25"/>
                  <a:gd name="T30" fmla="*/ 25 w 41"/>
                  <a:gd name="T31" fmla="*/ 1 h 25"/>
                  <a:gd name="T32" fmla="*/ 27 w 41"/>
                  <a:gd name="T33" fmla="*/ 1 h 25"/>
                  <a:gd name="T34" fmla="*/ 29 w 41"/>
                  <a:gd name="T35" fmla="*/ 1 h 25"/>
                  <a:gd name="T36" fmla="*/ 31 w 41"/>
                  <a:gd name="T37" fmla="*/ 1 h 25"/>
                  <a:gd name="T38" fmla="*/ 31 w 41"/>
                  <a:gd name="T39" fmla="*/ 1 h 25"/>
                  <a:gd name="T40" fmla="*/ 33 w 41"/>
                  <a:gd name="T41" fmla="*/ 1 h 25"/>
                  <a:gd name="T42" fmla="*/ 34 w 41"/>
                  <a:gd name="T43" fmla="*/ 3 h 25"/>
                  <a:gd name="T44" fmla="*/ 36 w 41"/>
                  <a:gd name="T45" fmla="*/ 4 h 25"/>
                  <a:gd name="T46" fmla="*/ 38 w 41"/>
                  <a:gd name="T47" fmla="*/ 5 h 25"/>
                  <a:gd name="T48" fmla="*/ 39 w 41"/>
                  <a:gd name="T49" fmla="*/ 6 h 25"/>
                  <a:gd name="T50" fmla="*/ 38 w 41"/>
                  <a:gd name="T51" fmla="*/ 8 h 25"/>
                  <a:gd name="T52" fmla="*/ 39 w 41"/>
                  <a:gd name="T53" fmla="*/ 9 h 25"/>
                  <a:gd name="T54" fmla="*/ 41 w 41"/>
                  <a:gd name="T55" fmla="*/ 9 h 25"/>
                  <a:gd name="T56" fmla="*/ 41 w 41"/>
                  <a:gd name="T57" fmla="*/ 16 h 25"/>
                  <a:gd name="T58" fmla="*/ 40 w 41"/>
                  <a:gd name="T59" fmla="*/ 17 h 25"/>
                  <a:gd name="T60" fmla="*/ 38 w 41"/>
                  <a:gd name="T61" fmla="*/ 17 h 25"/>
                  <a:gd name="T62" fmla="*/ 37 w 41"/>
                  <a:gd name="T63" fmla="*/ 18 h 25"/>
                  <a:gd name="T64" fmla="*/ 36 w 41"/>
                  <a:gd name="T65" fmla="*/ 20 h 25"/>
                  <a:gd name="T66" fmla="*/ 31 w 41"/>
                  <a:gd name="T67" fmla="*/ 24 h 25"/>
                  <a:gd name="T68" fmla="*/ 30 w 41"/>
                  <a:gd name="T69" fmla="*/ 23 h 25"/>
                  <a:gd name="T70" fmla="*/ 29 w 41"/>
                  <a:gd name="T71" fmla="*/ 25 h 25"/>
                  <a:gd name="T72" fmla="*/ 28 w 41"/>
                  <a:gd name="T73" fmla="*/ 24 h 25"/>
                  <a:gd name="T74" fmla="*/ 26 w 41"/>
                  <a:gd name="T75" fmla="*/ 24 h 25"/>
                  <a:gd name="T76" fmla="*/ 26 w 41"/>
                  <a:gd name="T77" fmla="*/ 22 h 25"/>
                  <a:gd name="T78" fmla="*/ 25 w 41"/>
                  <a:gd name="T79" fmla="*/ 21 h 25"/>
                  <a:gd name="T80" fmla="*/ 25 w 41"/>
                  <a:gd name="T81" fmla="*/ 19 h 25"/>
                  <a:gd name="T82" fmla="*/ 25 w 41"/>
                  <a:gd name="T83" fmla="*/ 17 h 25"/>
                  <a:gd name="T84" fmla="*/ 23 w 41"/>
                  <a:gd name="T85" fmla="*/ 17 h 25"/>
                  <a:gd name="T86" fmla="*/ 21 w 41"/>
                  <a:gd name="T87" fmla="*/ 17 h 25"/>
                  <a:gd name="T88" fmla="*/ 19 w 41"/>
                  <a:gd name="T89" fmla="*/ 17 h 25"/>
                  <a:gd name="T90" fmla="*/ 17 w 41"/>
                  <a:gd name="T91" fmla="*/ 17 h 25"/>
                  <a:gd name="T92" fmla="*/ 16 w 41"/>
                  <a:gd name="T93" fmla="*/ 18 h 25"/>
                  <a:gd name="T94" fmla="*/ 14 w 41"/>
                  <a:gd name="T95" fmla="*/ 18 h 25"/>
                  <a:gd name="T96" fmla="*/ 12 w 41"/>
                  <a:gd name="T97" fmla="*/ 18 h 25"/>
                  <a:gd name="T98" fmla="*/ 10 w 41"/>
                  <a:gd name="T99" fmla="*/ 18 h 25"/>
                  <a:gd name="T100" fmla="*/ 8 w 41"/>
                  <a:gd name="T101" fmla="*/ 18 h 25"/>
                  <a:gd name="T102" fmla="*/ 5 w 41"/>
                  <a:gd name="T103" fmla="*/ 18 h 25"/>
                  <a:gd name="T104" fmla="*/ 4 w 41"/>
                  <a:gd name="T105" fmla="*/ 17 h 25"/>
                  <a:gd name="T106" fmla="*/ 3 w 41"/>
                  <a:gd name="T107" fmla="*/ 16 h 25"/>
                  <a:gd name="T108" fmla="*/ 3 w 41"/>
                  <a:gd name="T109" fmla="*/ 14 h 25"/>
                  <a:gd name="T110" fmla="*/ 3 w 41"/>
                  <a:gd name="T111" fmla="*/ 12 h 25"/>
                  <a:gd name="T112" fmla="*/ 3 w 41"/>
                  <a:gd name="T113" fmla="*/ 10 h 25"/>
                  <a:gd name="T114" fmla="*/ 3 w 41"/>
                  <a:gd name="T115" fmla="*/ 8 h 25"/>
                  <a:gd name="T116" fmla="*/ 3 w 41"/>
                  <a:gd name="T117" fmla="*/ 6 h 25"/>
                  <a:gd name="T118" fmla="*/ 1 w 41"/>
                  <a:gd name="T119" fmla="*/ 6 h 25"/>
                  <a:gd name="T120" fmla="*/ 0 w 41"/>
                  <a:gd name="T121" fmla="*/ 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1" h="25">
                    <a:moveTo>
                      <a:pt x="0" y="4"/>
                    </a:moveTo>
                    <a:lnTo>
                      <a:pt x="0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20" y="1"/>
                    </a:lnTo>
                    <a:lnTo>
                      <a:pt x="21" y="1"/>
                    </a:lnTo>
                    <a:lnTo>
                      <a:pt x="22" y="1"/>
                    </a:lnTo>
                    <a:lnTo>
                      <a:pt x="23" y="1"/>
                    </a:lnTo>
                    <a:lnTo>
                      <a:pt x="24" y="1"/>
                    </a:lnTo>
                    <a:lnTo>
                      <a:pt x="25" y="1"/>
                    </a:lnTo>
                    <a:lnTo>
                      <a:pt x="26" y="1"/>
                    </a:lnTo>
                    <a:lnTo>
                      <a:pt x="27" y="1"/>
                    </a:lnTo>
                    <a:lnTo>
                      <a:pt x="28" y="1"/>
                    </a:lnTo>
                    <a:lnTo>
                      <a:pt x="29" y="1"/>
                    </a:lnTo>
                    <a:lnTo>
                      <a:pt x="30" y="1"/>
                    </a:lnTo>
                    <a:lnTo>
                      <a:pt x="31" y="1"/>
                    </a:lnTo>
                    <a:lnTo>
                      <a:pt x="31" y="0"/>
                    </a:lnTo>
                    <a:lnTo>
                      <a:pt x="31" y="1"/>
                    </a:lnTo>
                    <a:lnTo>
                      <a:pt x="32" y="1"/>
                    </a:lnTo>
                    <a:lnTo>
                      <a:pt x="33" y="1"/>
                    </a:lnTo>
                    <a:lnTo>
                      <a:pt x="34" y="2"/>
                    </a:lnTo>
                    <a:lnTo>
                      <a:pt x="34" y="3"/>
                    </a:lnTo>
                    <a:lnTo>
                      <a:pt x="36" y="3"/>
                    </a:lnTo>
                    <a:lnTo>
                      <a:pt x="36" y="4"/>
                    </a:lnTo>
                    <a:lnTo>
                      <a:pt x="37" y="4"/>
                    </a:lnTo>
                    <a:lnTo>
                      <a:pt x="38" y="5"/>
                    </a:lnTo>
                    <a:lnTo>
                      <a:pt x="39" y="5"/>
                    </a:lnTo>
                    <a:lnTo>
                      <a:pt x="39" y="6"/>
                    </a:lnTo>
                    <a:lnTo>
                      <a:pt x="38" y="7"/>
                    </a:lnTo>
                    <a:lnTo>
                      <a:pt x="38" y="8"/>
                    </a:lnTo>
                    <a:lnTo>
                      <a:pt x="39" y="8"/>
                    </a:lnTo>
                    <a:lnTo>
                      <a:pt x="39" y="9"/>
                    </a:lnTo>
                    <a:lnTo>
                      <a:pt x="40" y="9"/>
                    </a:lnTo>
                    <a:lnTo>
                      <a:pt x="41" y="9"/>
                    </a:lnTo>
                    <a:lnTo>
                      <a:pt x="41" y="15"/>
                    </a:lnTo>
                    <a:lnTo>
                      <a:pt x="41" y="16"/>
                    </a:lnTo>
                    <a:lnTo>
                      <a:pt x="41" y="17"/>
                    </a:lnTo>
                    <a:lnTo>
                      <a:pt x="40" y="17"/>
                    </a:lnTo>
                    <a:lnTo>
                      <a:pt x="39" y="17"/>
                    </a:lnTo>
                    <a:lnTo>
                      <a:pt x="38" y="17"/>
                    </a:lnTo>
                    <a:lnTo>
                      <a:pt x="37" y="17"/>
                    </a:lnTo>
                    <a:lnTo>
                      <a:pt x="37" y="18"/>
                    </a:lnTo>
                    <a:lnTo>
                      <a:pt x="37" y="19"/>
                    </a:lnTo>
                    <a:lnTo>
                      <a:pt x="36" y="20"/>
                    </a:lnTo>
                    <a:lnTo>
                      <a:pt x="32" y="24"/>
                    </a:lnTo>
                    <a:lnTo>
                      <a:pt x="31" y="24"/>
                    </a:lnTo>
                    <a:lnTo>
                      <a:pt x="31" y="23"/>
                    </a:lnTo>
                    <a:lnTo>
                      <a:pt x="30" y="23"/>
                    </a:lnTo>
                    <a:lnTo>
                      <a:pt x="29" y="24"/>
                    </a:lnTo>
                    <a:lnTo>
                      <a:pt x="29" y="25"/>
                    </a:lnTo>
                    <a:lnTo>
                      <a:pt x="28" y="25"/>
                    </a:lnTo>
                    <a:lnTo>
                      <a:pt x="28" y="24"/>
                    </a:lnTo>
                    <a:lnTo>
                      <a:pt x="27" y="24"/>
                    </a:lnTo>
                    <a:lnTo>
                      <a:pt x="26" y="24"/>
                    </a:lnTo>
                    <a:lnTo>
                      <a:pt x="26" y="23"/>
                    </a:lnTo>
                    <a:lnTo>
                      <a:pt x="26" y="22"/>
                    </a:lnTo>
                    <a:lnTo>
                      <a:pt x="26" y="21"/>
                    </a:lnTo>
                    <a:lnTo>
                      <a:pt x="25" y="21"/>
                    </a:lnTo>
                    <a:lnTo>
                      <a:pt x="25" y="20"/>
                    </a:lnTo>
                    <a:lnTo>
                      <a:pt x="25" y="19"/>
                    </a:lnTo>
                    <a:lnTo>
                      <a:pt x="26" y="19"/>
                    </a:lnTo>
                    <a:lnTo>
                      <a:pt x="25" y="17"/>
                    </a:lnTo>
                    <a:lnTo>
                      <a:pt x="24" y="17"/>
                    </a:lnTo>
                    <a:lnTo>
                      <a:pt x="23" y="17"/>
                    </a:lnTo>
                    <a:lnTo>
                      <a:pt x="22" y="17"/>
                    </a:lnTo>
                    <a:lnTo>
                      <a:pt x="21" y="17"/>
                    </a:lnTo>
                    <a:lnTo>
                      <a:pt x="20" y="17"/>
                    </a:lnTo>
                    <a:lnTo>
                      <a:pt x="19" y="17"/>
                    </a:lnTo>
                    <a:lnTo>
                      <a:pt x="18" y="17"/>
                    </a:lnTo>
                    <a:lnTo>
                      <a:pt x="17" y="17"/>
                    </a:lnTo>
                    <a:lnTo>
                      <a:pt x="17" y="18"/>
                    </a:lnTo>
                    <a:lnTo>
                      <a:pt x="16" y="18"/>
                    </a:lnTo>
                    <a:lnTo>
                      <a:pt x="15" y="18"/>
                    </a:lnTo>
                    <a:lnTo>
                      <a:pt x="14" y="18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1" y="18"/>
                    </a:lnTo>
                    <a:lnTo>
                      <a:pt x="10" y="18"/>
                    </a:lnTo>
                    <a:lnTo>
                      <a:pt x="9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4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67" name="Freeform 12">
                <a:extLst>
                  <a:ext uri="{FF2B5EF4-FFF2-40B4-BE49-F238E27FC236}">
                    <a16:creationId xmlns:a16="http://schemas.microsoft.com/office/drawing/2014/main" id="{EF2234BA-FB55-D78C-F2F8-1200D4DC33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4275" y="4219575"/>
                <a:ext cx="46038" cy="36512"/>
              </a:xfrm>
              <a:custGeom>
                <a:avLst/>
                <a:gdLst>
                  <a:gd name="T0" fmla="*/ 5 w 29"/>
                  <a:gd name="T1" fmla="*/ 0 h 23"/>
                  <a:gd name="T2" fmla="*/ 13 w 29"/>
                  <a:gd name="T3" fmla="*/ 0 h 23"/>
                  <a:gd name="T4" fmla="*/ 15 w 29"/>
                  <a:gd name="T5" fmla="*/ 1 h 23"/>
                  <a:gd name="T6" fmla="*/ 15 w 29"/>
                  <a:gd name="T7" fmla="*/ 2 h 23"/>
                  <a:gd name="T8" fmla="*/ 17 w 29"/>
                  <a:gd name="T9" fmla="*/ 3 h 23"/>
                  <a:gd name="T10" fmla="*/ 19 w 29"/>
                  <a:gd name="T11" fmla="*/ 4 h 23"/>
                  <a:gd name="T12" fmla="*/ 19 w 29"/>
                  <a:gd name="T13" fmla="*/ 6 h 23"/>
                  <a:gd name="T14" fmla="*/ 20 w 29"/>
                  <a:gd name="T15" fmla="*/ 7 h 23"/>
                  <a:gd name="T16" fmla="*/ 20 w 29"/>
                  <a:gd name="T17" fmla="*/ 7 h 23"/>
                  <a:gd name="T18" fmla="*/ 20 w 29"/>
                  <a:gd name="T19" fmla="*/ 8 h 23"/>
                  <a:gd name="T20" fmla="*/ 20 w 29"/>
                  <a:gd name="T21" fmla="*/ 10 h 23"/>
                  <a:gd name="T22" fmla="*/ 20 w 29"/>
                  <a:gd name="T23" fmla="*/ 11 h 23"/>
                  <a:gd name="T24" fmla="*/ 20 w 29"/>
                  <a:gd name="T25" fmla="*/ 12 h 23"/>
                  <a:gd name="T26" fmla="*/ 21 w 29"/>
                  <a:gd name="T27" fmla="*/ 11 h 23"/>
                  <a:gd name="T28" fmla="*/ 22 w 29"/>
                  <a:gd name="T29" fmla="*/ 11 h 23"/>
                  <a:gd name="T30" fmla="*/ 26 w 29"/>
                  <a:gd name="T31" fmla="*/ 9 h 23"/>
                  <a:gd name="T32" fmla="*/ 27 w 29"/>
                  <a:gd name="T33" fmla="*/ 8 h 23"/>
                  <a:gd name="T34" fmla="*/ 28 w 29"/>
                  <a:gd name="T35" fmla="*/ 8 h 23"/>
                  <a:gd name="T36" fmla="*/ 29 w 29"/>
                  <a:gd name="T37" fmla="*/ 9 h 23"/>
                  <a:gd name="T38" fmla="*/ 29 w 29"/>
                  <a:gd name="T39" fmla="*/ 10 h 23"/>
                  <a:gd name="T40" fmla="*/ 29 w 29"/>
                  <a:gd name="T41" fmla="*/ 11 h 23"/>
                  <a:gd name="T42" fmla="*/ 29 w 29"/>
                  <a:gd name="T43" fmla="*/ 13 h 23"/>
                  <a:gd name="T44" fmla="*/ 29 w 29"/>
                  <a:gd name="T45" fmla="*/ 15 h 23"/>
                  <a:gd name="T46" fmla="*/ 29 w 29"/>
                  <a:gd name="T47" fmla="*/ 17 h 23"/>
                  <a:gd name="T48" fmla="*/ 29 w 29"/>
                  <a:gd name="T49" fmla="*/ 17 h 23"/>
                  <a:gd name="T50" fmla="*/ 28 w 29"/>
                  <a:gd name="T51" fmla="*/ 17 h 23"/>
                  <a:gd name="T52" fmla="*/ 27 w 29"/>
                  <a:gd name="T53" fmla="*/ 18 h 23"/>
                  <a:gd name="T54" fmla="*/ 27 w 29"/>
                  <a:gd name="T55" fmla="*/ 18 h 23"/>
                  <a:gd name="T56" fmla="*/ 25 w 29"/>
                  <a:gd name="T57" fmla="*/ 18 h 23"/>
                  <a:gd name="T58" fmla="*/ 25 w 29"/>
                  <a:gd name="T59" fmla="*/ 20 h 23"/>
                  <a:gd name="T60" fmla="*/ 22 w 29"/>
                  <a:gd name="T61" fmla="*/ 21 h 23"/>
                  <a:gd name="T62" fmla="*/ 20 w 29"/>
                  <a:gd name="T63" fmla="*/ 22 h 23"/>
                  <a:gd name="T64" fmla="*/ 18 w 29"/>
                  <a:gd name="T65" fmla="*/ 23 h 23"/>
                  <a:gd name="T66" fmla="*/ 14 w 29"/>
                  <a:gd name="T67" fmla="*/ 23 h 23"/>
                  <a:gd name="T68" fmla="*/ 13 w 29"/>
                  <a:gd name="T69" fmla="*/ 23 h 23"/>
                  <a:gd name="T70" fmla="*/ 9 w 29"/>
                  <a:gd name="T71" fmla="*/ 21 h 23"/>
                  <a:gd name="T72" fmla="*/ 9 w 29"/>
                  <a:gd name="T73" fmla="*/ 19 h 23"/>
                  <a:gd name="T74" fmla="*/ 9 w 29"/>
                  <a:gd name="T75" fmla="*/ 18 h 23"/>
                  <a:gd name="T76" fmla="*/ 9 w 29"/>
                  <a:gd name="T77" fmla="*/ 16 h 23"/>
                  <a:gd name="T78" fmla="*/ 8 w 29"/>
                  <a:gd name="T79" fmla="*/ 16 h 23"/>
                  <a:gd name="T80" fmla="*/ 7 w 29"/>
                  <a:gd name="T81" fmla="*/ 16 h 23"/>
                  <a:gd name="T82" fmla="*/ 5 w 29"/>
                  <a:gd name="T83" fmla="*/ 16 h 23"/>
                  <a:gd name="T84" fmla="*/ 4 w 29"/>
                  <a:gd name="T85" fmla="*/ 16 h 23"/>
                  <a:gd name="T86" fmla="*/ 2 w 29"/>
                  <a:gd name="T87" fmla="*/ 16 h 23"/>
                  <a:gd name="T88" fmla="*/ 0 w 29"/>
                  <a:gd name="T89" fmla="*/ 15 h 23"/>
                  <a:gd name="T90" fmla="*/ 0 w 29"/>
                  <a:gd name="T91" fmla="*/ 13 h 23"/>
                  <a:gd name="T92" fmla="*/ 0 w 29"/>
                  <a:gd name="T93" fmla="*/ 12 h 23"/>
                  <a:gd name="T94" fmla="*/ 0 w 29"/>
                  <a:gd name="T95" fmla="*/ 11 h 23"/>
                  <a:gd name="T96" fmla="*/ 0 w 29"/>
                  <a:gd name="T97" fmla="*/ 10 h 23"/>
                  <a:gd name="T98" fmla="*/ 0 w 29"/>
                  <a:gd name="T99" fmla="*/ 9 h 23"/>
                  <a:gd name="T100" fmla="*/ 0 w 29"/>
                  <a:gd name="T101" fmla="*/ 7 h 23"/>
                  <a:gd name="T102" fmla="*/ 0 w 29"/>
                  <a:gd name="T103" fmla="*/ 4 h 23"/>
                  <a:gd name="T104" fmla="*/ 0 w 29"/>
                  <a:gd name="T105" fmla="*/ 3 h 23"/>
                  <a:gd name="T106" fmla="*/ 0 w 29"/>
                  <a:gd name="T107" fmla="*/ 3 h 23"/>
                  <a:gd name="T108" fmla="*/ 0 w 29"/>
                  <a:gd name="T109" fmla="*/ 2 h 23"/>
                  <a:gd name="T110" fmla="*/ 0 w 29"/>
                  <a:gd name="T111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" h="23">
                    <a:moveTo>
                      <a:pt x="0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2" y="11"/>
                    </a:lnTo>
                    <a:lnTo>
                      <a:pt x="22" y="11"/>
                    </a:lnTo>
                    <a:lnTo>
                      <a:pt x="22" y="11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24" y="9"/>
                    </a:lnTo>
                    <a:lnTo>
                      <a:pt x="24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6" y="9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8" y="9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29" y="10"/>
                    </a:lnTo>
                    <a:lnTo>
                      <a:pt x="29" y="10"/>
                    </a:lnTo>
                    <a:lnTo>
                      <a:pt x="29" y="10"/>
                    </a:lnTo>
                    <a:lnTo>
                      <a:pt x="29" y="10"/>
                    </a:lnTo>
                    <a:lnTo>
                      <a:pt x="29" y="10"/>
                    </a:lnTo>
                    <a:lnTo>
                      <a:pt x="29" y="10"/>
                    </a:lnTo>
                    <a:lnTo>
                      <a:pt x="29" y="10"/>
                    </a:lnTo>
                    <a:lnTo>
                      <a:pt x="29" y="11"/>
                    </a:lnTo>
                    <a:lnTo>
                      <a:pt x="29" y="11"/>
                    </a:lnTo>
                    <a:lnTo>
                      <a:pt x="29" y="11"/>
                    </a:lnTo>
                    <a:lnTo>
                      <a:pt x="29" y="11"/>
                    </a:lnTo>
                    <a:lnTo>
                      <a:pt x="29" y="11"/>
                    </a:lnTo>
                    <a:lnTo>
                      <a:pt x="29" y="12"/>
                    </a:lnTo>
                    <a:lnTo>
                      <a:pt x="29" y="12"/>
                    </a:lnTo>
                    <a:lnTo>
                      <a:pt x="29" y="12"/>
                    </a:lnTo>
                    <a:lnTo>
                      <a:pt x="29" y="12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29" y="16"/>
                    </a:lnTo>
                    <a:lnTo>
                      <a:pt x="29" y="16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7" y="18"/>
                    </a:lnTo>
                    <a:lnTo>
                      <a:pt x="26" y="18"/>
                    </a:lnTo>
                    <a:lnTo>
                      <a:pt x="26" y="18"/>
                    </a:lnTo>
                    <a:lnTo>
                      <a:pt x="26" y="18"/>
                    </a:lnTo>
                    <a:lnTo>
                      <a:pt x="26" y="18"/>
                    </a:lnTo>
                    <a:lnTo>
                      <a:pt x="25" y="18"/>
                    </a:lnTo>
                    <a:lnTo>
                      <a:pt x="25" y="18"/>
                    </a:lnTo>
                    <a:lnTo>
                      <a:pt x="25" y="18"/>
                    </a:lnTo>
                    <a:lnTo>
                      <a:pt x="25" y="18"/>
                    </a:lnTo>
                    <a:lnTo>
                      <a:pt x="25" y="18"/>
                    </a:lnTo>
                    <a:lnTo>
                      <a:pt x="25" y="18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5" y="20"/>
                    </a:lnTo>
                    <a:lnTo>
                      <a:pt x="25" y="21"/>
                    </a:lnTo>
                    <a:lnTo>
                      <a:pt x="25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3" y="21"/>
                    </a:lnTo>
                    <a:lnTo>
                      <a:pt x="22" y="21"/>
                    </a:lnTo>
                    <a:lnTo>
                      <a:pt x="21" y="21"/>
                    </a:lnTo>
                    <a:lnTo>
                      <a:pt x="21" y="21"/>
                    </a:lnTo>
                    <a:lnTo>
                      <a:pt x="20" y="21"/>
                    </a:lnTo>
                    <a:lnTo>
                      <a:pt x="20" y="21"/>
                    </a:lnTo>
                    <a:lnTo>
                      <a:pt x="20" y="21"/>
                    </a:lnTo>
                    <a:lnTo>
                      <a:pt x="20" y="21"/>
                    </a:lnTo>
                    <a:lnTo>
                      <a:pt x="20" y="21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18" y="23"/>
                    </a:lnTo>
                    <a:lnTo>
                      <a:pt x="18" y="23"/>
                    </a:lnTo>
                    <a:lnTo>
                      <a:pt x="18" y="23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5" y="23"/>
                    </a:lnTo>
                    <a:lnTo>
                      <a:pt x="14" y="23"/>
                    </a:lnTo>
                    <a:lnTo>
                      <a:pt x="14" y="23"/>
                    </a:lnTo>
                    <a:lnTo>
                      <a:pt x="14" y="23"/>
                    </a:lnTo>
                    <a:lnTo>
                      <a:pt x="14" y="23"/>
                    </a:lnTo>
                    <a:lnTo>
                      <a:pt x="14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0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9" y="22"/>
                    </a:lnTo>
                    <a:lnTo>
                      <a:pt x="9" y="21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68" name="Freeform 17">
                <a:extLst>
                  <a:ext uri="{FF2B5EF4-FFF2-40B4-BE49-F238E27FC236}">
                    <a16:creationId xmlns:a16="http://schemas.microsoft.com/office/drawing/2014/main" id="{BBA1243C-7338-B788-2944-889B101436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6813" y="4079875"/>
                <a:ext cx="53975" cy="30162"/>
              </a:xfrm>
              <a:custGeom>
                <a:avLst/>
                <a:gdLst>
                  <a:gd name="T0" fmla="*/ 0 w 34"/>
                  <a:gd name="T1" fmla="*/ 10 h 19"/>
                  <a:gd name="T2" fmla="*/ 0 w 34"/>
                  <a:gd name="T3" fmla="*/ 7 h 19"/>
                  <a:gd name="T4" fmla="*/ 0 w 34"/>
                  <a:gd name="T5" fmla="*/ 5 h 19"/>
                  <a:gd name="T6" fmla="*/ 0 w 34"/>
                  <a:gd name="T7" fmla="*/ 0 h 19"/>
                  <a:gd name="T8" fmla="*/ 1 w 34"/>
                  <a:gd name="T9" fmla="*/ 1 h 19"/>
                  <a:gd name="T10" fmla="*/ 2 w 34"/>
                  <a:gd name="T11" fmla="*/ 2 h 19"/>
                  <a:gd name="T12" fmla="*/ 5 w 34"/>
                  <a:gd name="T13" fmla="*/ 2 h 19"/>
                  <a:gd name="T14" fmla="*/ 7 w 34"/>
                  <a:gd name="T15" fmla="*/ 2 h 19"/>
                  <a:gd name="T16" fmla="*/ 9 w 34"/>
                  <a:gd name="T17" fmla="*/ 2 h 19"/>
                  <a:gd name="T18" fmla="*/ 10 w 34"/>
                  <a:gd name="T19" fmla="*/ 3 h 19"/>
                  <a:gd name="T20" fmla="*/ 12 w 34"/>
                  <a:gd name="T21" fmla="*/ 3 h 19"/>
                  <a:gd name="T22" fmla="*/ 12 w 34"/>
                  <a:gd name="T23" fmla="*/ 3 h 19"/>
                  <a:gd name="T24" fmla="*/ 13 w 34"/>
                  <a:gd name="T25" fmla="*/ 2 h 19"/>
                  <a:gd name="T26" fmla="*/ 15 w 34"/>
                  <a:gd name="T27" fmla="*/ 2 h 19"/>
                  <a:gd name="T28" fmla="*/ 15 w 34"/>
                  <a:gd name="T29" fmla="*/ 2 h 19"/>
                  <a:gd name="T30" fmla="*/ 20 w 34"/>
                  <a:gd name="T31" fmla="*/ 2 h 19"/>
                  <a:gd name="T32" fmla="*/ 24 w 34"/>
                  <a:gd name="T33" fmla="*/ 2 h 19"/>
                  <a:gd name="T34" fmla="*/ 25 w 34"/>
                  <a:gd name="T35" fmla="*/ 3 h 19"/>
                  <a:gd name="T36" fmla="*/ 25 w 34"/>
                  <a:gd name="T37" fmla="*/ 5 h 19"/>
                  <a:gd name="T38" fmla="*/ 25 w 34"/>
                  <a:gd name="T39" fmla="*/ 7 h 19"/>
                  <a:gd name="T40" fmla="*/ 27 w 34"/>
                  <a:gd name="T41" fmla="*/ 7 h 19"/>
                  <a:gd name="T42" fmla="*/ 29 w 34"/>
                  <a:gd name="T43" fmla="*/ 6 h 19"/>
                  <a:gd name="T44" fmla="*/ 31 w 34"/>
                  <a:gd name="T45" fmla="*/ 6 h 19"/>
                  <a:gd name="T46" fmla="*/ 33 w 34"/>
                  <a:gd name="T47" fmla="*/ 6 h 19"/>
                  <a:gd name="T48" fmla="*/ 34 w 34"/>
                  <a:gd name="T49" fmla="*/ 7 h 19"/>
                  <a:gd name="T50" fmla="*/ 34 w 34"/>
                  <a:gd name="T51" fmla="*/ 10 h 19"/>
                  <a:gd name="T52" fmla="*/ 32 w 34"/>
                  <a:gd name="T53" fmla="*/ 10 h 19"/>
                  <a:gd name="T54" fmla="*/ 32 w 34"/>
                  <a:gd name="T55" fmla="*/ 13 h 19"/>
                  <a:gd name="T56" fmla="*/ 33 w 34"/>
                  <a:gd name="T57" fmla="*/ 14 h 19"/>
                  <a:gd name="T58" fmla="*/ 34 w 34"/>
                  <a:gd name="T59" fmla="*/ 15 h 19"/>
                  <a:gd name="T60" fmla="*/ 33 w 34"/>
                  <a:gd name="T61" fmla="*/ 16 h 19"/>
                  <a:gd name="T62" fmla="*/ 32 w 34"/>
                  <a:gd name="T63" fmla="*/ 17 h 19"/>
                  <a:gd name="T64" fmla="*/ 31 w 34"/>
                  <a:gd name="T65" fmla="*/ 18 h 19"/>
                  <a:gd name="T66" fmla="*/ 30 w 34"/>
                  <a:gd name="T67" fmla="*/ 17 h 19"/>
                  <a:gd name="T68" fmla="*/ 26 w 34"/>
                  <a:gd name="T69" fmla="*/ 17 h 19"/>
                  <a:gd name="T70" fmla="*/ 22 w 34"/>
                  <a:gd name="T71" fmla="*/ 17 h 19"/>
                  <a:gd name="T72" fmla="*/ 22 w 34"/>
                  <a:gd name="T73" fmla="*/ 19 h 19"/>
                  <a:gd name="T74" fmla="*/ 20 w 34"/>
                  <a:gd name="T75" fmla="*/ 19 h 19"/>
                  <a:gd name="T76" fmla="*/ 19 w 34"/>
                  <a:gd name="T77" fmla="*/ 18 h 19"/>
                  <a:gd name="T78" fmla="*/ 17 w 34"/>
                  <a:gd name="T79" fmla="*/ 18 h 19"/>
                  <a:gd name="T80" fmla="*/ 17 w 34"/>
                  <a:gd name="T81" fmla="*/ 16 h 19"/>
                  <a:gd name="T82" fmla="*/ 17 w 34"/>
                  <a:gd name="T83" fmla="*/ 14 h 19"/>
                  <a:gd name="T84" fmla="*/ 16 w 34"/>
                  <a:gd name="T85" fmla="*/ 13 h 19"/>
                  <a:gd name="T86" fmla="*/ 14 w 34"/>
                  <a:gd name="T87" fmla="*/ 13 h 19"/>
                  <a:gd name="T88" fmla="*/ 12 w 34"/>
                  <a:gd name="T89" fmla="*/ 13 h 19"/>
                  <a:gd name="T90" fmla="*/ 10 w 34"/>
                  <a:gd name="T91" fmla="*/ 12 h 19"/>
                  <a:gd name="T92" fmla="*/ 8 w 34"/>
                  <a:gd name="T93" fmla="*/ 12 h 19"/>
                  <a:gd name="T94" fmla="*/ 6 w 34"/>
                  <a:gd name="T95" fmla="*/ 12 h 19"/>
                  <a:gd name="T96" fmla="*/ 5 w 34"/>
                  <a:gd name="T97" fmla="*/ 13 h 19"/>
                  <a:gd name="T98" fmla="*/ 5 w 34"/>
                  <a:gd name="T99" fmla="*/ 15 h 19"/>
                  <a:gd name="T100" fmla="*/ 3 w 34"/>
                  <a:gd name="T101" fmla="*/ 15 h 19"/>
                  <a:gd name="T102" fmla="*/ 3 w 34"/>
                  <a:gd name="T103" fmla="*/ 13 h 19"/>
                  <a:gd name="T104" fmla="*/ 2 w 34"/>
                  <a:gd name="T105" fmla="*/ 12 h 19"/>
                  <a:gd name="T106" fmla="*/ 0 w 34"/>
                  <a:gd name="T107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4" h="19">
                    <a:moveTo>
                      <a:pt x="0" y="11"/>
                    </a:move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9" y="2"/>
                    </a:lnTo>
                    <a:lnTo>
                      <a:pt x="20" y="2"/>
                    </a:lnTo>
                    <a:lnTo>
                      <a:pt x="22" y="2"/>
                    </a:lnTo>
                    <a:lnTo>
                      <a:pt x="24" y="2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6" y="7"/>
                    </a:lnTo>
                    <a:lnTo>
                      <a:pt x="27" y="7"/>
                    </a:lnTo>
                    <a:lnTo>
                      <a:pt x="29" y="7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6"/>
                    </a:lnTo>
                    <a:lnTo>
                      <a:pt x="33" y="6"/>
                    </a:lnTo>
                    <a:lnTo>
                      <a:pt x="34" y="6"/>
                    </a:lnTo>
                    <a:lnTo>
                      <a:pt x="34" y="7"/>
                    </a:lnTo>
                    <a:lnTo>
                      <a:pt x="34" y="9"/>
                    </a:lnTo>
                    <a:lnTo>
                      <a:pt x="34" y="10"/>
                    </a:lnTo>
                    <a:lnTo>
                      <a:pt x="33" y="10"/>
                    </a:lnTo>
                    <a:lnTo>
                      <a:pt x="32" y="10"/>
                    </a:lnTo>
                    <a:lnTo>
                      <a:pt x="32" y="12"/>
                    </a:lnTo>
                    <a:lnTo>
                      <a:pt x="32" y="13"/>
                    </a:lnTo>
                    <a:lnTo>
                      <a:pt x="32" y="14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4" y="15"/>
                    </a:lnTo>
                    <a:lnTo>
                      <a:pt x="34" y="16"/>
                    </a:lnTo>
                    <a:lnTo>
                      <a:pt x="33" y="16"/>
                    </a:lnTo>
                    <a:lnTo>
                      <a:pt x="33" y="17"/>
                    </a:lnTo>
                    <a:lnTo>
                      <a:pt x="32" y="17"/>
                    </a:lnTo>
                    <a:lnTo>
                      <a:pt x="31" y="17"/>
                    </a:lnTo>
                    <a:lnTo>
                      <a:pt x="31" y="18"/>
                    </a:lnTo>
                    <a:lnTo>
                      <a:pt x="30" y="18"/>
                    </a:lnTo>
                    <a:lnTo>
                      <a:pt x="30" y="17"/>
                    </a:lnTo>
                    <a:lnTo>
                      <a:pt x="28" y="17"/>
                    </a:lnTo>
                    <a:lnTo>
                      <a:pt x="26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22" y="18"/>
                    </a:lnTo>
                    <a:lnTo>
                      <a:pt x="22" y="19"/>
                    </a:lnTo>
                    <a:lnTo>
                      <a:pt x="21" y="19"/>
                    </a:lnTo>
                    <a:lnTo>
                      <a:pt x="20" y="19"/>
                    </a:lnTo>
                    <a:lnTo>
                      <a:pt x="20" y="18"/>
                    </a:lnTo>
                    <a:lnTo>
                      <a:pt x="19" y="18"/>
                    </a:lnTo>
                    <a:lnTo>
                      <a:pt x="18" y="18"/>
                    </a:lnTo>
                    <a:lnTo>
                      <a:pt x="17" y="18"/>
                    </a:lnTo>
                    <a:lnTo>
                      <a:pt x="17" y="17"/>
                    </a:lnTo>
                    <a:lnTo>
                      <a:pt x="17" y="16"/>
                    </a:lnTo>
                    <a:lnTo>
                      <a:pt x="17" y="15"/>
                    </a:lnTo>
                    <a:lnTo>
                      <a:pt x="17" y="14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2" y="13"/>
                    </a:lnTo>
                    <a:lnTo>
                      <a:pt x="11" y="13"/>
                    </a:lnTo>
                    <a:lnTo>
                      <a:pt x="10" y="12"/>
                    </a:lnTo>
                    <a:lnTo>
                      <a:pt x="9" y="12"/>
                    </a:lnTo>
                    <a:lnTo>
                      <a:pt x="8" y="12"/>
                    </a:lnTo>
                    <a:lnTo>
                      <a:pt x="7" y="12"/>
                    </a:lnTo>
                    <a:lnTo>
                      <a:pt x="6" y="12"/>
                    </a:lnTo>
                    <a:lnTo>
                      <a:pt x="5" y="12"/>
                    </a:lnTo>
                    <a:lnTo>
                      <a:pt x="5" y="13"/>
                    </a:lnTo>
                    <a:lnTo>
                      <a:pt x="5" y="14"/>
                    </a:lnTo>
                    <a:lnTo>
                      <a:pt x="5" y="15"/>
                    </a:lnTo>
                    <a:lnTo>
                      <a:pt x="4" y="15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2" y="12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0" y="11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69" name="Freeform 18">
                <a:extLst>
                  <a:ext uri="{FF2B5EF4-FFF2-40B4-BE49-F238E27FC236}">
                    <a16:creationId xmlns:a16="http://schemas.microsoft.com/office/drawing/2014/main" id="{8505EE58-5039-8C4F-B68F-05AB202D8D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4125" y="4160838"/>
                <a:ext cx="31750" cy="25400"/>
              </a:xfrm>
              <a:custGeom>
                <a:avLst/>
                <a:gdLst>
                  <a:gd name="T0" fmla="*/ 0 w 20"/>
                  <a:gd name="T1" fmla="*/ 5 h 16"/>
                  <a:gd name="T2" fmla="*/ 2 w 20"/>
                  <a:gd name="T3" fmla="*/ 5 h 16"/>
                  <a:gd name="T4" fmla="*/ 4 w 20"/>
                  <a:gd name="T5" fmla="*/ 5 h 16"/>
                  <a:gd name="T6" fmla="*/ 6 w 20"/>
                  <a:gd name="T7" fmla="*/ 5 h 16"/>
                  <a:gd name="T8" fmla="*/ 8 w 20"/>
                  <a:gd name="T9" fmla="*/ 5 h 16"/>
                  <a:gd name="T10" fmla="*/ 10 w 20"/>
                  <a:gd name="T11" fmla="*/ 5 h 16"/>
                  <a:gd name="T12" fmla="*/ 10 w 20"/>
                  <a:gd name="T13" fmla="*/ 3 h 16"/>
                  <a:gd name="T14" fmla="*/ 10 w 20"/>
                  <a:gd name="T15" fmla="*/ 1 h 16"/>
                  <a:gd name="T16" fmla="*/ 11 w 20"/>
                  <a:gd name="T17" fmla="*/ 0 h 16"/>
                  <a:gd name="T18" fmla="*/ 13 w 20"/>
                  <a:gd name="T19" fmla="*/ 0 h 16"/>
                  <a:gd name="T20" fmla="*/ 15 w 20"/>
                  <a:gd name="T21" fmla="*/ 0 h 16"/>
                  <a:gd name="T22" fmla="*/ 17 w 20"/>
                  <a:gd name="T23" fmla="*/ 0 h 16"/>
                  <a:gd name="T24" fmla="*/ 19 w 20"/>
                  <a:gd name="T25" fmla="*/ 0 h 16"/>
                  <a:gd name="T26" fmla="*/ 20 w 20"/>
                  <a:gd name="T27" fmla="*/ 1 h 16"/>
                  <a:gd name="T28" fmla="*/ 19 w 20"/>
                  <a:gd name="T29" fmla="*/ 2 h 16"/>
                  <a:gd name="T30" fmla="*/ 20 w 20"/>
                  <a:gd name="T31" fmla="*/ 4 h 16"/>
                  <a:gd name="T32" fmla="*/ 19 w 20"/>
                  <a:gd name="T33" fmla="*/ 5 h 16"/>
                  <a:gd name="T34" fmla="*/ 17 w 20"/>
                  <a:gd name="T35" fmla="*/ 5 h 16"/>
                  <a:gd name="T36" fmla="*/ 15 w 20"/>
                  <a:gd name="T37" fmla="*/ 5 h 16"/>
                  <a:gd name="T38" fmla="*/ 16 w 20"/>
                  <a:gd name="T39" fmla="*/ 6 h 16"/>
                  <a:gd name="T40" fmla="*/ 17 w 20"/>
                  <a:gd name="T41" fmla="*/ 7 h 16"/>
                  <a:gd name="T42" fmla="*/ 17 w 20"/>
                  <a:gd name="T43" fmla="*/ 9 h 16"/>
                  <a:gd name="T44" fmla="*/ 18 w 20"/>
                  <a:gd name="T45" fmla="*/ 11 h 16"/>
                  <a:gd name="T46" fmla="*/ 19 w 20"/>
                  <a:gd name="T47" fmla="*/ 12 h 16"/>
                  <a:gd name="T48" fmla="*/ 17 w 20"/>
                  <a:gd name="T49" fmla="*/ 12 h 16"/>
                  <a:gd name="T50" fmla="*/ 15 w 20"/>
                  <a:gd name="T51" fmla="*/ 12 h 16"/>
                  <a:gd name="T52" fmla="*/ 13 w 20"/>
                  <a:gd name="T53" fmla="*/ 12 h 16"/>
                  <a:gd name="T54" fmla="*/ 11 w 20"/>
                  <a:gd name="T55" fmla="*/ 12 h 16"/>
                  <a:gd name="T56" fmla="*/ 9 w 20"/>
                  <a:gd name="T57" fmla="*/ 12 h 16"/>
                  <a:gd name="T58" fmla="*/ 7 w 20"/>
                  <a:gd name="T59" fmla="*/ 12 h 16"/>
                  <a:gd name="T60" fmla="*/ 8 w 20"/>
                  <a:gd name="T61" fmla="*/ 13 h 16"/>
                  <a:gd name="T62" fmla="*/ 8 w 20"/>
                  <a:gd name="T63" fmla="*/ 16 h 16"/>
                  <a:gd name="T64" fmla="*/ 6 w 20"/>
                  <a:gd name="T65" fmla="*/ 16 h 16"/>
                  <a:gd name="T66" fmla="*/ 4 w 20"/>
                  <a:gd name="T67" fmla="*/ 16 h 16"/>
                  <a:gd name="T68" fmla="*/ 2 w 20"/>
                  <a:gd name="T69" fmla="*/ 16 h 16"/>
                  <a:gd name="T70" fmla="*/ 0 w 20"/>
                  <a:gd name="T71" fmla="*/ 16 h 16"/>
                  <a:gd name="T72" fmla="*/ 0 w 20"/>
                  <a:gd name="T73" fmla="*/ 13 h 16"/>
                  <a:gd name="T74" fmla="*/ 0 w 20"/>
                  <a:gd name="T75" fmla="*/ 11 h 16"/>
                  <a:gd name="T76" fmla="*/ 0 w 20"/>
                  <a:gd name="T77" fmla="*/ 9 h 16"/>
                  <a:gd name="T78" fmla="*/ 0 w 20"/>
                  <a:gd name="T79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16">
                    <a:moveTo>
                      <a:pt x="0" y="6"/>
                    </a:moveTo>
                    <a:lnTo>
                      <a:pt x="0" y="5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0" y="3"/>
                    </a:lnTo>
                    <a:lnTo>
                      <a:pt x="10" y="2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0" y="2"/>
                    </a:lnTo>
                    <a:lnTo>
                      <a:pt x="19" y="2"/>
                    </a:lnTo>
                    <a:lnTo>
                      <a:pt x="19" y="3"/>
                    </a:lnTo>
                    <a:lnTo>
                      <a:pt x="20" y="4"/>
                    </a:lnTo>
                    <a:lnTo>
                      <a:pt x="20" y="5"/>
                    </a:lnTo>
                    <a:lnTo>
                      <a:pt x="19" y="5"/>
                    </a:lnTo>
                    <a:lnTo>
                      <a:pt x="18" y="5"/>
                    </a:lnTo>
                    <a:lnTo>
                      <a:pt x="17" y="5"/>
                    </a:lnTo>
                    <a:lnTo>
                      <a:pt x="16" y="5"/>
                    </a:lnTo>
                    <a:lnTo>
                      <a:pt x="15" y="5"/>
                    </a:lnTo>
                    <a:lnTo>
                      <a:pt x="15" y="6"/>
                    </a:lnTo>
                    <a:lnTo>
                      <a:pt x="16" y="6"/>
                    </a:lnTo>
                    <a:lnTo>
                      <a:pt x="16" y="7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7" y="9"/>
                    </a:lnTo>
                    <a:lnTo>
                      <a:pt x="17" y="10"/>
                    </a:lnTo>
                    <a:lnTo>
                      <a:pt x="18" y="11"/>
                    </a:lnTo>
                    <a:lnTo>
                      <a:pt x="19" y="11"/>
                    </a:lnTo>
                    <a:lnTo>
                      <a:pt x="19" y="12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5" y="12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2" y="12"/>
                    </a:lnTo>
                    <a:lnTo>
                      <a:pt x="11" y="12"/>
                    </a:lnTo>
                    <a:lnTo>
                      <a:pt x="10" y="12"/>
                    </a:lnTo>
                    <a:lnTo>
                      <a:pt x="9" y="12"/>
                    </a:lnTo>
                    <a:lnTo>
                      <a:pt x="8" y="12"/>
                    </a:lnTo>
                    <a:lnTo>
                      <a:pt x="7" y="12"/>
                    </a:lnTo>
                    <a:lnTo>
                      <a:pt x="7" y="13"/>
                    </a:lnTo>
                    <a:lnTo>
                      <a:pt x="8" y="13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5" y="16"/>
                    </a:lnTo>
                    <a:lnTo>
                      <a:pt x="4" y="16"/>
                    </a:lnTo>
                    <a:lnTo>
                      <a:pt x="3" y="16"/>
                    </a:lnTo>
                    <a:lnTo>
                      <a:pt x="2" y="16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70" name="Freeform 5">
                <a:extLst>
                  <a:ext uri="{FF2B5EF4-FFF2-40B4-BE49-F238E27FC236}">
                    <a16:creationId xmlns:a16="http://schemas.microsoft.com/office/drawing/2014/main" id="{299DF510-BF00-3D7E-B1A2-3C21CCCC8B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4913" y="4075113"/>
                <a:ext cx="36513" cy="50800"/>
              </a:xfrm>
              <a:custGeom>
                <a:avLst/>
                <a:gdLst>
                  <a:gd name="T0" fmla="*/ 1 w 23"/>
                  <a:gd name="T1" fmla="*/ 0 h 32"/>
                  <a:gd name="T2" fmla="*/ 15 w 23"/>
                  <a:gd name="T3" fmla="*/ 0 h 32"/>
                  <a:gd name="T4" fmla="*/ 15 w 23"/>
                  <a:gd name="T5" fmla="*/ 7 h 32"/>
                  <a:gd name="T6" fmla="*/ 15 w 23"/>
                  <a:gd name="T7" fmla="*/ 10 h 32"/>
                  <a:gd name="T8" fmla="*/ 16 w 23"/>
                  <a:gd name="T9" fmla="*/ 14 h 32"/>
                  <a:gd name="T10" fmla="*/ 21 w 23"/>
                  <a:gd name="T11" fmla="*/ 14 h 32"/>
                  <a:gd name="T12" fmla="*/ 22 w 23"/>
                  <a:gd name="T13" fmla="*/ 15 h 32"/>
                  <a:gd name="T14" fmla="*/ 22 w 23"/>
                  <a:gd name="T15" fmla="*/ 17 h 32"/>
                  <a:gd name="T16" fmla="*/ 21 w 23"/>
                  <a:gd name="T17" fmla="*/ 18 h 32"/>
                  <a:gd name="T18" fmla="*/ 20 w 23"/>
                  <a:gd name="T19" fmla="*/ 17 h 32"/>
                  <a:gd name="T20" fmla="*/ 20 w 23"/>
                  <a:gd name="T21" fmla="*/ 19 h 32"/>
                  <a:gd name="T22" fmla="*/ 21 w 23"/>
                  <a:gd name="T23" fmla="*/ 20 h 32"/>
                  <a:gd name="T24" fmla="*/ 23 w 23"/>
                  <a:gd name="T25" fmla="*/ 20 h 32"/>
                  <a:gd name="T26" fmla="*/ 23 w 23"/>
                  <a:gd name="T27" fmla="*/ 22 h 32"/>
                  <a:gd name="T28" fmla="*/ 23 w 23"/>
                  <a:gd name="T29" fmla="*/ 24 h 32"/>
                  <a:gd name="T30" fmla="*/ 23 w 23"/>
                  <a:gd name="T31" fmla="*/ 26 h 32"/>
                  <a:gd name="T32" fmla="*/ 23 w 23"/>
                  <a:gd name="T33" fmla="*/ 28 h 32"/>
                  <a:gd name="T34" fmla="*/ 23 w 23"/>
                  <a:gd name="T35" fmla="*/ 30 h 32"/>
                  <a:gd name="T36" fmla="*/ 23 w 23"/>
                  <a:gd name="T37" fmla="*/ 32 h 32"/>
                  <a:gd name="T38" fmla="*/ 21 w 23"/>
                  <a:gd name="T39" fmla="*/ 32 h 32"/>
                  <a:gd name="T40" fmla="*/ 18 w 23"/>
                  <a:gd name="T41" fmla="*/ 32 h 32"/>
                  <a:gd name="T42" fmla="*/ 20 w 23"/>
                  <a:gd name="T43" fmla="*/ 30 h 32"/>
                  <a:gd name="T44" fmla="*/ 18 w 23"/>
                  <a:gd name="T45" fmla="*/ 30 h 32"/>
                  <a:gd name="T46" fmla="*/ 16 w 23"/>
                  <a:gd name="T47" fmla="*/ 30 h 32"/>
                  <a:gd name="T48" fmla="*/ 14 w 23"/>
                  <a:gd name="T49" fmla="*/ 30 h 32"/>
                  <a:gd name="T50" fmla="*/ 13 w 23"/>
                  <a:gd name="T51" fmla="*/ 29 h 32"/>
                  <a:gd name="T52" fmla="*/ 13 w 23"/>
                  <a:gd name="T53" fmla="*/ 27 h 32"/>
                  <a:gd name="T54" fmla="*/ 13 w 23"/>
                  <a:gd name="T55" fmla="*/ 25 h 32"/>
                  <a:gd name="T56" fmla="*/ 12 w 23"/>
                  <a:gd name="T57" fmla="*/ 24 h 32"/>
                  <a:gd name="T58" fmla="*/ 10 w 23"/>
                  <a:gd name="T59" fmla="*/ 24 h 32"/>
                  <a:gd name="T60" fmla="*/ 8 w 23"/>
                  <a:gd name="T61" fmla="*/ 24 h 32"/>
                  <a:gd name="T62" fmla="*/ 8 w 23"/>
                  <a:gd name="T63" fmla="*/ 22 h 32"/>
                  <a:gd name="T64" fmla="*/ 8 w 23"/>
                  <a:gd name="T65" fmla="*/ 20 h 32"/>
                  <a:gd name="T66" fmla="*/ 9 w 23"/>
                  <a:gd name="T67" fmla="*/ 19 h 32"/>
                  <a:gd name="T68" fmla="*/ 10 w 23"/>
                  <a:gd name="T69" fmla="*/ 18 h 32"/>
                  <a:gd name="T70" fmla="*/ 9 w 23"/>
                  <a:gd name="T71" fmla="*/ 17 h 32"/>
                  <a:gd name="T72" fmla="*/ 8 w 23"/>
                  <a:gd name="T73" fmla="*/ 16 h 32"/>
                  <a:gd name="T74" fmla="*/ 8 w 23"/>
                  <a:gd name="T75" fmla="*/ 13 h 32"/>
                  <a:gd name="T76" fmla="*/ 10 w 23"/>
                  <a:gd name="T77" fmla="*/ 13 h 32"/>
                  <a:gd name="T78" fmla="*/ 10 w 23"/>
                  <a:gd name="T79" fmla="*/ 10 h 32"/>
                  <a:gd name="T80" fmla="*/ 9 w 23"/>
                  <a:gd name="T81" fmla="*/ 9 h 32"/>
                  <a:gd name="T82" fmla="*/ 7 w 23"/>
                  <a:gd name="T83" fmla="*/ 9 h 32"/>
                  <a:gd name="T84" fmla="*/ 5 w 23"/>
                  <a:gd name="T85" fmla="*/ 9 h 32"/>
                  <a:gd name="T86" fmla="*/ 3 w 23"/>
                  <a:gd name="T87" fmla="*/ 10 h 32"/>
                  <a:gd name="T88" fmla="*/ 1 w 23"/>
                  <a:gd name="T89" fmla="*/ 10 h 32"/>
                  <a:gd name="T90" fmla="*/ 1 w 23"/>
                  <a:gd name="T91" fmla="*/ 8 h 32"/>
                  <a:gd name="T92" fmla="*/ 1 w 23"/>
                  <a:gd name="T93" fmla="*/ 6 h 32"/>
                  <a:gd name="T94" fmla="*/ 1 w 23"/>
                  <a:gd name="T95" fmla="*/ 4 h 32"/>
                  <a:gd name="T96" fmla="*/ 1 w 23"/>
                  <a:gd name="T97" fmla="*/ 2 h 32"/>
                  <a:gd name="T98" fmla="*/ 0 w 23"/>
                  <a:gd name="T99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3" h="32">
                    <a:moveTo>
                      <a:pt x="0" y="0"/>
                    </a:moveTo>
                    <a:lnTo>
                      <a:pt x="1" y="0"/>
                    </a:lnTo>
                    <a:lnTo>
                      <a:pt x="6" y="0"/>
                    </a:lnTo>
                    <a:lnTo>
                      <a:pt x="15" y="0"/>
                    </a:lnTo>
                    <a:lnTo>
                      <a:pt x="15" y="4"/>
                    </a:lnTo>
                    <a:lnTo>
                      <a:pt x="15" y="7"/>
                    </a:lnTo>
                    <a:lnTo>
                      <a:pt x="15" y="9"/>
                    </a:lnTo>
                    <a:lnTo>
                      <a:pt x="15" y="10"/>
                    </a:lnTo>
                    <a:lnTo>
                      <a:pt x="15" y="14"/>
                    </a:lnTo>
                    <a:lnTo>
                      <a:pt x="16" y="14"/>
                    </a:lnTo>
                    <a:lnTo>
                      <a:pt x="18" y="14"/>
                    </a:lnTo>
                    <a:lnTo>
                      <a:pt x="21" y="14"/>
                    </a:lnTo>
                    <a:lnTo>
                      <a:pt x="22" y="14"/>
                    </a:lnTo>
                    <a:lnTo>
                      <a:pt x="22" y="15"/>
                    </a:lnTo>
                    <a:lnTo>
                      <a:pt x="22" y="16"/>
                    </a:lnTo>
                    <a:lnTo>
                      <a:pt x="22" y="17"/>
                    </a:lnTo>
                    <a:lnTo>
                      <a:pt x="21" y="17"/>
                    </a:lnTo>
                    <a:lnTo>
                      <a:pt x="21" y="18"/>
                    </a:lnTo>
                    <a:lnTo>
                      <a:pt x="21" y="17"/>
                    </a:lnTo>
                    <a:lnTo>
                      <a:pt x="20" y="17"/>
                    </a:lnTo>
                    <a:lnTo>
                      <a:pt x="20" y="18"/>
                    </a:lnTo>
                    <a:lnTo>
                      <a:pt x="20" y="19"/>
                    </a:lnTo>
                    <a:lnTo>
                      <a:pt x="20" y="20"/>
                    </a:lnTo>
                    <a:lnTo>
                      <a:pt x="21" y="20"/>
                    </a:lnTo>
                    <a:lnTo>
                      <a:pt x="22" y="20"/>
                    </a:lnTo>
                    <a:lnTo>
                      <a:pt x="23" y="20"/>
                    </a:lnTo>
                    <a:lnTo>
                      <a:pt x="23" y="21"/>
                    </a:lnTo>
                    <a:lnTo>
                      <a:pt x="23" y="22"/>
                    </a:lnTo>
                    <a:lnTo>
                      <a:pt x="23" y="23"/>
                    </a:lnTo>
                    <a:lnTo>
                      <a:pt x="23" y="24"/>
                    </a:lnTo>
                    <a:lnTo>
                      <a:pt x="23" y="25"/>
                    </a:lnTo>
                    <a:lnTo>
                      <a:pt x="23" y="26"/>
                    </a:lnTo>
                    <a:lnTo>
                      <a:pt x="23" y="27"/>
                    </a:lnTo>
                    <a:lnTo>
                      <a:pt x="23" y="28"/>
                    </a:lnTo>
                    <a:lnTo>
                      <a:pt x="23" y="29"/>
                    </a:lnTo>
                    <a:lnTo>
                      <a:pt x="23" y="30"/>
                    </a:lnTo>
                    <a:lnTo>
                      <a:pt x="23" y="31"/>
                    </a:lnTo>
                    <a:lnTo>
                      <a:pt x="23" y="32"/>
                    </a:lnTo>
                    <a:lnTo>
                      <a:pt x="22" y="32"/>
                    </a:lnTo>
                    <a:lnTo>
                      <a:pt x="21" y="32"/>
                    </a:lnTo>
                    <a:lnTo>
                      <a:pt x="20" y="32"/>
                    </a:lnTo>
                    <a:lnTo>
                      <a:pt x="18" y="32"/>
                    </a:lnTo>
                    <a:lnTo>
                      <a:pt x="18" y="31"/>
                    </a:lnTo>
                    <a:lnTo>
                      <a:pt x="20" y="30"/>
                    </a:lnTo>
                    <a:lnTo>
                      <a:pt x="19" y="30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3" y="30"/>
                    </a:lnTo>
                    <a:lnTo>
                      <a:pt x="13" y="29"/>
                    </a:lnTo>
                    <a:lnTo>
                      <a:pt x="13" y="28"/>
                    </a:lnTo>
                    <a:lnTo>
                      <a:pt x="13" y="27"/>
                    </a:lnTo>
                    <a:lnTo>
                      <a:pt x="13" y="26"/>
                    </a:lnTo>
                    <a:lnTo>
                      <a:pt x="13" y="25"/>
                    </a:lnTo>
                    <a:lnTo>
                      <a:pt x="12" y="25"/>
                    </a:lnTo>
                    <a:lnTo>
                      <a:pt x="12" y="24"/>
                    </a:lnTo>
                    <a:lnTo>
                      <a:pt x="11" y="24"/>
                    </a:lnTo>
                    <a:lnTo>
                      <a:pt x="10" y="24"/>
                    </a:lnTo>
                    <a:lnTo>
                      <a:pt x="9" y="24"/>
                    </a:lnTo>
                    <a:lnTo>
                      <a:pt x="8" y="24"/>
                    </a:lnTo>
                    <a:lnTo>
                      <a:pt x="8" y="23"/>
                    </a:lnTo>
                    <a:lnTo>
                      <a:pt x="8" y="22"/>
                    </a:lnTo>
                    <a:lnTo>
                      <a:pt x="8" y="21"/>
                    </a:lnTo>
                    <a:lnTo>
                      <a:pt x="8" y="20"/>
                    </a:lnTo>
                    <a:lnTo>
                      <a:pt x="9" y="20"/>
                    </a:lnTo>
                    <a:lnTo>
                      <a:pt x="9" y="19"/>
                    </a:lnTo>
                    <a:lnTo>
                      <a:pt x="10" y="19"/>
                    </a:lnTo>
                    <a:lnTo>
                      <a:pt x="10" y="18"/>
                    </a:lnTo>
                    <a:lnTo>
                      <a:pt x="9" y="18"/>
                    </a:lnTo>
                    <a:lnTo>
                      <a:pt x="9" y="17"/>
                    </a:lnTo>
                    <a:lnTo>
                      <a:pt x="8" y="17"/>
                    </a:lnTo>
                    <a:lnTo>
                      <a:pt x="8" y="16"/>
                    </a:lnTo>
                    <a:lnTo>
                      <a:pt x="8" y="15"/>
                    </a:lnTo>
                    <a:lnTo>
                      <a:pt x="8" y="13"/>
                    </a:lnTo>
                    <a:lnTo>
                      <a:pt x="9" y="13"/>
                    </a:lnTo>
                    <a:lnTo>
                      <a:pt x="10" y="13"/>
                    </a:lnTo>
                    <a:lnTo>
                      <a:pt x="10" y="12"/>
                    </a:lnTo>
                    <a:lnTo>
                      <a:pt x="10" y="10"/>
                    </a:lnTo>
                    <a:lnTo>
                      <a:pt x="10" y="9"/>
                    </a:lnTo>
                    <a:lnTo>
                      <a:pt x="9" y="9"/>
                    </a:lnTo>
                    <a:lnTo>
                      <a:pt x="8" y="9"/>
                    </a:lnTo>
                    <a:lnTo>
                      <a:pt x="7" y="9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71" name="Freeform 6">
                <a:extLst>
                  <a:ext uri="{FF2B5EF4-FFF2-40B4-BE49-F238E27FC236}">
                    <a16:creationId xmlns:a16="http://schemas.microsoft.com/office/drawing/2014/main" id="{8AABA553-A4E3-0C14-9981-E3B4F57383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4588" y="4152900"/>
                <a:ext cx="34925" cy="52387"/>
              </a:xfrm>
              <a:custGeom>
                <a:avLst/>
                <a:gdLst>
                  <a:gd name="T0" fmla="*/ 1 w 22"/>
                  <a:gd name="T1" fmla="*/ 10 h 33"/>
                  <a:gd name="T2" fmla="*/ 2 w 22"/>
                  <a:gd name="T3" fmla="*/ 9 h 33"/>
                  <a:gd name="T4" fmla="*/ 3 w 22"/>
                  <a:gd name="T5" fmla="*/ 8 h 33"/>
                  <a:gd name="T6" fmla="*/ 3 w 22"/>
                  <a:gd name="T7" fmla="*/ 6 h 33"/>
                  <a:gd name="T8" fmla="*/ 3 w 22"/>
                  <a:gd name="T9" fmla="*/ 4 h 33"/>
                  <a:gd name="T10" fmla="*/ 5 w 22"/>
                  <a:gd name="T11" fmla="*/ 4 h 33"/>
                  <a:gd name="T12" fmla="*/ 7 w 22"/>
                  <a:gd name="T13" fmla="*/ 4 h 33"/>
                  <a:gd name="T14" fmla="*/ 6 w 22"/>
                  <a:gd name="T15" fmla="*/ 2 h 33"/>
                  <a:gd name="T16" fmla="*/ 7 w 22"/>
                  <a:gd name="T17" fmla="*/ 1 h 33"/>
                  <a:gd name="T18" fmla="*/ 9 w 22"/>
                  <a:gd name="T19" fmla="*/ 0 h 33"/>
                  <a:gd name="T20" fmla="*/ 11 w 22"/>
                  <a:gd name="T21" fmla="*/ 0 h 33"/>
                  <a:gd name="T22" fmla="*/ 13 w 22"/>
                  <a:gd name="T23" fmla="*/ 0 h 33"/>
                  <a:gd name="T24" fmla="*/ 15 w 22"/>
                  <a:gd name="T25" fmla="*/ 0 h 33"/>
                  <a:gd name="T26" fmla="*/ 16 w 22"/>
                  <a:gd name="T27" fmla="*/ 1 h 33"/>
                  <a:gd name="T28" fmla="*/ 17 w 22"/>
                  <a:gd name="T29" fmla="*/ 2 h 33"/>
                  <a:gd name="T30" fmla="*/ 16 w 22"/>
                  <a:gd name="T31" fmla="*/ 3 h 33"/>
                  <a:gd name="T32" fmla="*/ 15 w 22"/>
                  <a:gd name="T33" fmla="*/ 4 h 33"/>
                  <a:gd name="T34" fmla="*/ 14 w 22"/>
                  <a:gd name="T35" fmla="*/ 5 h 33"/>
                  <a:gd name="T36" fmla="*/ 14 w 22"/>
                  <a:gd name="T37" fmla="*/ 7 h 33"/>
                  <a:gd name="T38" fmla="*/ 15 w 22"/>
                  <a:gd name="T39" fmla="*/ 8 h 33"/>
                  <a:gd name="T40" fmla="*/ 16 w 22"/>
                  <a:gd name="T41" fmla="*/ 7 h 33"/>
                  <a:gd name="T42" fmla="*/ 18 w 22"/>
                  <a:gd name="T43" fmla="*/ 7 h 33"/>
                  <a:gd name="T44" fmla="*/ 20 w 22"/>
                  <a:gd name="T45" fmla="*/ 8 h 33"/>
                  <a:gd name="T46" fmla="*/ 22 w 22"/>
                  <a:gd name="T47" fmla="*/ 8 h 33"/>
                  <a:gd name="T48" fmla="*/ 21 w 22"/>
                  <a:gd name="T49" fmla="*/ 9 h 33"/>
                  <a:gd name="T50" fmla="*/ 21 w 22"/>
                  <a:gd name="T51" fmla="*/ 11 h 33"/>
                  <a:gd name="T52" fmla="*/ 19 w 22"/>
                  <a:gd name="T53" fmla="*/ 11 h 33"/>
                  <a:gd name="T54" fmla="*/ 17 w 22"/>
                  <a:gd name="T55" fmla="*/ 11 h 33"/>
                  <a:gd name="T56" fmla="*/ 14 w 22"/>
                  <a:gd name="T57" fmla="*/ 11 h 33"/>
                  <a:gd name="T58" fmla="*/ 15 w 22"/>
                  <a:gd name="T59" fmla="*/ 12 h 33"/>
                  <a:gd name="T60" fmla="*/ 15 w 22"/>
                  <a:gd name="T61" fmla="*/ 14 h 33"/>
                  <a:gd name="T62" fmla="*/ 15 w 22"/>
                  <a:gd name="T63" fmla="*/ 16 h 33"/>
                  <a:gd name="T64" fmla="*/ 15 w 22"/>
                  <a:gd name="T65" fmla="*/ 18 h 33"/>
                  <a:gd name="T66" fmla="*/ 15 w 22"/>
                  <a:gd name="T67" fmla="*/ 21 h 33"/>
                  <a:gd name="T68" fmla="*/ 16 w 22"/>
                  <a:gd name="T69" fmla="*/ 22 h 33"/>
                  <a:gd name="T70" fmla="*/ 18 w 22"/>
                  <a:gd name="T71" fmla="*/ 22 h 33"/>
                  <a:gd name="T72" fmla="*/ 20 w 22"/>
                  <a:gd name="T73" fmla="*/ 22 h 33"/>
                  <a:gd name="T74" fmla="*/ 20 w 22"/>
                  <a:gd name="T75" fmla="*/ 24 h 33"/>
                  <a:gd name="T76" fmla="*/ 20 w 22"/>
                  <a:gd name="T77" fmla="*/ 26 h 33"/>
                  <a:gd name="T78" fmla="*/ 20 w 22"/>
                  <a:gd name="T79" fmla="*/ 28 h 33"/>
                  <a:gd name="T80" fmla="*/ 20 w 22"/>
                  <a:gd name="T81" fmla="*/ 30 h 33"/>
                  <a:gd name="T82" fmla="*/ 20 w 22"/>
                  <a:gd name="T83" fmla="*/ 32 h 33"/>
                  <a:gd name="T84" fmla="*/ 19 w 22"/>
                  <a:gd name="T85" fmla="*/ 33 h 33"/>
                  <a:gd name="T86" fmla="*/ 18 w 22"/>
                  <a:gd name="T87" fmla="*/ 32 h 33"/>
                  <a:gd name="T88" fmla="*/ 17 w 22"/>
                  <a:gd name="T89" fmla="*/ 31 h 33"/>
                  <a:gd name="T90" fmla="*/ 15 w 22"/>
                  <a:gd name="T91" fmla="*/ 31 h 33"/>
                  <a:gd name="T92" fmla="*/ 15 w 22"/>
                  <a:gd name="T93" fmla="*/ 29 h 33"/>
                  <a:gd name="T94" fmla="*/ 14 w 22"/>
                  <a:gd name="T95" fmla="*/ 29 h 33"/>
                  <a:gd name="T96" fmla="*/ 13 w 22"/>
                  <a:gd name="T97" fmla="*/ 28 h 33"/>
                  <a:gd name="T98" fmla="*/ 11 w 22"/>
                  <a:gd name="T99" fmla="*/ 29 h 33"/>
                  <a:gd name="T100" fmla="*/ 10 w 22"/>
                  <a:gd name="T101" fmla="*/ 28 h 33"/>
                  <a:gd name="T102" fmla="*/ 7 w 22"/>
                  <a:gd name="T103" fmla="*/ 28 h 33"/>
                  <a:gd name="T104" fmla="*/ 6 w 22"/>
                  <a:gd name="T105" fmla="*/ 29 h 33"/>
                  <a:gd name="T106" fmla="*/ 4 w 22"/>
                  <a:gd name="T107" fmla="*/ 29 h 33"/>
                  <a:gd name="T108" fmla="*/ 4 w 22"/>
                  <a:gd name="T109" fmla="*/ 27 h 33"/>
                  <a:gd name="T110" fmla="*/ 4 w 22"/>
                  <a:gd name="T111" fmla="*/ 25 h 33"/>
                  <a:gd name="T112" fmla="*/ 4 w 22"/>
                  <a:gd name="T113" fmla="*/ 20 h 33"/>
                  <a:gd name="T114" fmla="*/ 5 w 22"/>
                  <a:gd name="T115" fmla="*/ 17 h 33"/>
                  <a:gd name="T116" fmla="*/ 4 w 22"/>
                  <a:gd name="T117" fmla="*/ 16 h 33"/>
                  <a:gd name="T118" fmla="*/ 4 w 22"/>
                  <a:gd name="T119" fmla="*/ 13 h 33"/>
                  <a:gd name="T120" fmla="*/ 1 w 22"/>
                  <a:gd name="T121" fmla="*/ 12 h 33"/>
                  <a:gd name="T122" fmla="*/ 1 w 22"/>
                  <a:gd name="T123" fmla="*/ 12 h 33"/>
                  <a:gd name="T124" fmla="*/ 0 w 22"/>
                  <a:gd name="T125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" h="33">
                    <a:moveTo>
                      <a:pt x="0" y="10"/>
                    </a:moveTo>
                    <a:lnTo>
                      <a:pt x="1" y="10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6" y="2"/>
                    </a:lnTo>
                    <a:lnTo>
                      <a:pt x="17" y="2"/>
                    </a:lnTo>
                    <a:lnTo>
                      <a:pt x="16" y="2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4"/>
                    </a:lnTo>
                    <a:lnTo>
                      <a:pt x="14" y="4"/>
                    </a:lnTo>
                    <a:lnTo>
                      <a:pt x="14" y="5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15" y="8"/>
                    </a:lnTo>
                    <a:lnTo>
                      <a:pt x="16" y="8"/>
                    </a:lnTo>
                    <a:lnTo>
                      <a:pt x="16" y="7"/>
                    </a:lnTo>
                    <a:lnTo>
                      <a:pt x="17" y="7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20" y="8"/>
                    </a:lnTo>
                    <a:lnTo>
                      <a:pt x="21" y="8"/>
                    </a:lnTo>
                    <a:lnTo>
                      <a:pt x="22" y="8"/>
                    </a:lnTo>
                    <a:lnTo>
                      <a:pt x="22" y="9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1" y="11"/>
                    </a:lnTo>
                    <a:lnTo>
                      <a:pt x="20" y="11"/>
                    </a:lnTo>
                    <a:lnTo>
                      <a:pt x="19" y="11"/>
                    </a:lnTo>
                    <a:lnTo>
                      <a:pt x="18" y="11"/>
                    </a:lnTo>
                    <a:lnTo>
                      <a:pt x="17" y="11"/>
                    </a:lnTo>
                    <a:lnTo>
                      <a:pt x="15" y="11"/>
                    </a:lnTo>
                    <a:lnTo>
                      <a:pt x="14" y="11"/>
                    </a:lnTo>
                    <a:lnTo>
                      <a:pt x="15" y="11"/>
                    </a:lnTo>
                    <a:lnTo>
                      <a:pt x="15" y="12"/>
                    </a:lnTo>
                    <a:lnTo>
                      <a:pt x="15" y="13"/>
                    </a:lnTo>
                    <a:lnTo>
                      <a:pt x="15" y="14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5" y="17"/>
                    </a:lnTo>
                    <a:lnTo>
                      <a:pt x="15" y="18"/>
                    </a:lnTo>
                    <a:lnTo>
                      <a:pt x="15" y="20"/>
                    </a:lnTo>
                    <a:lnTo>
                      <a:pt x="15" y="21"/>
                    </a:lnTo>
                    <a:lnTo>
                      <a:pt x="15" y="22"/>
                    </a:lnTo>
                    <a:lnTo>
                      <a:pt x="16" y="22"/>
                    </a:lnTo>
                    <a:lnTo>
                      <a:pt x="17" y="22"/>
                    </a:lnTo>
                    <a:lnTo>
                      <a:pt x="18" y="22"/>
                    </a:lnTo>
                    <a:lnTo>
                      <a:pt x="19" y="22"/>
                    </a:lnTo>
                    <a:lnTo>
                      <a:pt x="20" y="22"/>
                    </a:lnTo>
                    <a:lnTo>
                      <a:pt x="20" y="23"/>
                    </a:lnTo>
                    <a:lnTo>
                      <a:pt x="20" y="24"/>
                    </a:lnTo>
                    <a:lnTo>
                      <a:pt x="20" y="25"/>
                    </a:lnTo>
                    <a:lnTo>
                      <a:pt x="20" y="26"/>
                    </a:lnTo>
                    <a:lnTo>
                      <a:pt x="20" y="27"/>
                    </a:lnTo>
                    <a:lnTo>
                      <a:pt x="20" y="28"/>
                    </a:lnTo>
                    <a:lnTo>
                      <a:pt x="20" y="29"/>
                    </a:lnTo>
                    <a:lnTo>
                      <a:pt x="20" y="30"/>
                    </a:lnTo>
                    <a:lnTo>
                      <a:pt x="20" y="31"/>
                    </a:lnTo>
                    <a:lnTo>
                      <a:pt x="20" y="32"/>
                    </a:lnTo>
                    <a:lnTo>
                      <a:pt x="20" y="33"/>
                    </a:lnTo>
                    <a:lnTo>
                      <a:pt x="19" y="33"/>
                    </a:lnTo>
                    <a:lnTo>
                      <a:pt x="18" y="33"/>
                    </a:lnTo>
                    <a:lnTo>
                      <a:pt x="18" y="32"/>
                    </a:lnTo>
                    <a:lnTo>
                      <a:pt x="18" y="31"/>
                    </a:lnTo>
                    <a:lnTo>
                      <a:pt x="17" y="31"/>
                    </a:lnTo>
                    <a:lnTo>
                      <a:pt x="16" y="31"/>
                    </a:lnTo>
                    <a:lnTo>
                      <a:pt x="15" y="31"/>
                    </a:lnTo>
                    <a:lnTo>
                      <a:pt x="15" y="30"/>
                    </a:lnTo>
                    <a:lnTo>
                      <a:pt x="15" y="29"/>
                    </a:lnTo>
                    <a:lnTo>
                      <a:pt x="14" y="30"/>
                    </a:lnTo>
                    <a:lnTo>
                      <a:pt x="14" y="29"/>
                    </a:lnTo>
                    <a:lnTo>
                      <a:pt x="14" y="28"/>
                    </a:lnTo>
                    <a:lnTo>
                      <a:pt x="13" y="28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9" y="28"/>
                    </a:lnTo>
                    <a:lnTo>
                      <a:pt x="7" y="28"/>
                    </a:lnTo>
                    <a:lnTo>
                      <a:pt x="7" y="29"/>
                    </a:lnTo>
                    <a:lnTo>
                      <a:pt x="6" y="29"/>
                    </a:lnTo>
                    <a:lnTo>
                      <a:pt x="5" y="29"/>
                    </a:lnTo>
                    <a:lnTo>
                      <a:pt x="4" y="29"/>
                    </a:lnTo>
                    <a:lnTo>
                      <a:pt x="4" y="28"/>
                    </a:lnTo>
                    <a:lnTo>
                      <a:pt x="4" y="27"/>
                    </a:lnTo>
                    <a:lnTo>
                      <a:pt x="4" y="26"/>
                    </a:lnTo>
                    <a:lnTo>
                      <a:pt x="4" y="25"/>
                    </a:lnTo>
                    <a:lnTo>
                      <a:pt x="4" y="22"/>
                    </a:lnTo>
                    <a:lnTo>
                      <a:pt x="4" y="20"/>
                    </a:lnTo>
                    <a:lnTo>
                      <a:pt x="5" y="20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0" y="11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72" name="Freeform 7">
                <a:extLst>
                  <a:ext uri="{FF2B5EF4-FFF2-40B4-BE49-F238E27FC236}">
                    <a16:creationId xmlns:a16="http://schemas.microsoft.com/office/drawing/2014/main" id="{04562428-F401-9B46-DD10-F682A70AEC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2688" y="4114800"/>
                <a:ext cx="38100" cy="44450"/>
              </a:xfrm>
              <a:custGeom>
                <a:avLst/>
                <a:gdLst>
                  <a:gd name="T0" fmla="*/ 1 w 24"/>
                  <a:gd name="T1" fmla="*/ 7 h 28"/>
                  <a:gd name="T2" fmla="*/ 1 w 24"/>
                  <a:gd name="T3" fmla="*/ 5 h 28"/>
                  <a:gd name="T4" fmla="*/ 2 w 24"/>
                  <a:gd name="T5" fmla="*/ 4 h 28"/>
                  <a:gd name="T6" fmla="*/ 2 w 24"/>
                  <a:gd name="T7" fmla="*/ 2 h 28"/>
                  <a:gd name="T8" fmla="*/ 1 w 24"/>
                  <a:gd name="T9" fmla="*/ 1 h 28"/>
                  <a:gd name="T10" fmla="*/ 2 w 24"/>
                  <a:gd name="T11" fmla="*/ 0 h 28"/>
                  <a:gd name="T12" fmla="*/ 4 w 24"/>
                  <a:gd name="T13" fmla="*/ 0 h 28"/>
                  <a:gd name="T14" fmla="*/ 6 w 24"/>
                  <a:gd name="T15" fmla="*/ 0 h 28"/>
                  <a:gd name="T16" fmla="*/ 7 w 24"/>
                  <a:gd name="T17" fmla="*/ 1 h 28"/>
                  <a:gd name="T18" fmla="*/ 8 w 24"/>
                  <a:gd name="T19" fmla="*/ 2 h 28"/>
                  <a:gd name="T20" fmla="*/ 9 w 24"/>
                  <a:gd name="T21" fmla="*/ 3 h 28"/>
                  <a:gd name="T22" fmla="*/ 10 w 24"/>
                  <a:gd name="T23" fmla="*/ 4 h 28"/>
                  <a:gd name="T24" fmla="*/ 11 w 24"/>
                  <a:gd name="T25" fmla="*/ 5 h 28"/>
                  <a:gd name="T26" fmla="*/ 14 w 24"/>
                  <a:gd name="T27" fmla="*/ 5 h 28"/>
                  <a:gd name="T28" fmla="*/ 15 w 24"/>
                  <a:gd name="T29" fmla="*/ 6 h 28"/>
                  <a:gd name="T30" fmla="*/ 15 w 24"/>
                  <a:gd name="T31" fmla="*/ 8 h 28"/>
                  <a:gd name="T32" fmla="*/ 15 w 24"/>
                  <a:gd name="T33" fmla="*/ 10 h 28"/>
                  <a:gd name="T34" fmla="*/ 17 w 24"/>
                  <a:gd name="T35" fmla="*/ 12 h 28"/>
                  <a:gd name="T36" fmla="*/ 18 w 24"/>
                  <a:gd name="T37" fmla="*/ 14 h 28"/>
                  <a:gd name="T38" fmla="*/ 20 w 24"/>
                  <a:gd name="T39" fmla="*/ 17 h 28"/>
                  <a:gd name="T40" fmla="*/ 21 w 24"/>
                  <a:gd name="T41" fmla="*/ 19 h 28"/>
                  <a:gd name="T42" fmla="*/ 23 w 24"/>
                  <a:gd name="T43" fmla="*/ 21 h 28"/>
                  <a:gd name="T44" fmla="*/ 24 w 24"/>
                  <a:gd name="T45" fmla="*/ 22 h 28"/>
                  <a:gd name="T46" fmla="*/ 23 w 24"/>
                  <a:gd name="T47" fmla="*/ 23 h 28"/>
                  <a:gd name="T48" fmla="*/ 21 w 24"/>
                  <a:gd name="T49" fmla="*/ 23 h 28"/>
                  <a:gd name="T50" fmla="*/ 21 w 24"/>
                  <a:gd name="T51" fmla="*/ 25 h 28"/>
                  <a:gd name="T52" fmla="*/ 21 w 24"/>
                  <a:gd name="T53" fmla="*/ 26 h 28"/>
                  <a:gd name="T54" fmla="*/ 20 w 24"/>
                  <a:gd name="T55" fmla="*/ 27 h 28"/>
                  <a:gd name="T56" fmla="*/ 18 w 24"/>
                  <a:gd name="T57" fmla="*/ 27 h 28"/>
                  <a:gd name="T58" fmla="*/ 17 w 24"/>
                  <a:gd name="T59" fmla="*/ 28 h 28"/>
                  <a:gd name="T60" fmla="*/ 16 w 24"/>
                  <a:gd name="T61" fmla="*/ 27 h 28"/>
                  <a:gd name="T62" fmla="*/ 16 w 24"/>
                  <a:gd name="T63" fmla="*/ 25 h 28"/>
                  <a:gd name="T64" fmla="*/ 14 w 24"/>
                  <a:gd name="T65" fmla="*/ 25 h 28"/>
                  <a:gd name="T66" fmla="*/ 12 w 24"/>
                  <a:gd name="T67" fmla="*/ 24 h 28"/>
                  <a:gd name="T68" fmla="*/ 11 w 24"/>
                  <a:gd name="T69" fmla="*/ 23 h 28"/>
                  <a:gd name="T70" fmla="*/ 10 w 24"/>
                  <a:gd name="T71" fmla="*/ 22 h 28"/>
                  <a:gd name="T72" fmla="*/ 10 w 24"/>
                  <a:gd name="T73" fmla="*/ 20 h 28"/>
                  <a:gd name="T74" fmla="*/ 10 w 24"/>
                  <a:gd name="T75" fmla="*/ 18 h 28"/>
                  <a:gd name="T76" fmla="*/ 10 w 24"/>
                  <a:gd name="T77" fmla="*/ 16 h 28"/>
                  <a:gd name="T78" fmla="*/ 9 w 24"/>
                  <a:gd name="T79" fmla="*/ 14 h 28"/>
                  <a:gd name="T80" fmla="*/ 7 w 24"/>
                  <a:gd name="T81" fmla="*/ 14 h 28"/>
                  <a:gd name="T82" fmla="*/ 7 w 24"/>
                  <a:gd name="T83" fmla="*/ 12 h 28"/>
                  <a:gd name="T84" fmla="*/ 5 w 24"/>
                  <a:gd name="T85" fmla="*/ 12 h 28"/>
                  <a:gd name="T86" fmla="*/ 5 w 24"/>
                  <a:gd name="T87" fmla="*/ 10 h 28"/>
                  <a:gd name="T88" fmla="*/ 3 w 24"/>
                  <a:gd name="T89" fmla="*/ 10 h 28"/>
                  <a:gd name="T90" fmla="*/ 2 w 24"/>
                  <a:gd name="T91" fmla="*/ 9 h 28"/>
                  <a:gd name="T92" fmla="*/ 0 w 24"/>
                  <a:gd name="T93" fmla="*/ 9 h 28"/>
                  <a:gd name="T94" fmla="*/ 0 w 24"/>
                  <a:gd name="T95" fmla="*/ 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4" h="28">
                    <a:moveTo>
                      <a:pt x="0" y="7"/>
                    </a:move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5" y="8"/>
                    </a:lnTo>
                    <a:lnTo>
                      <a:pt x="15" y="9"/>
                    </a:lnTo>
                    <a:lnTo>
                      <a:pt x="15" y="10"/>
                    </a:lnTo>
                    <a:lnTo>
                      <a:pt x="16" y="11"/>
                    </a:lnTo>
                    <a:lnTo>
                      <a:pt x="17" y="12"/>
                    </a:lnTo>
                    <a:lnTo>
                      <a:pt x="18" y="13"/>
                    </a:lnTo>
                    <a:lnTo>
                      <a:pt x="18" y="14"/>
                    </a:lnTo>
                    <a:lnTo>
                      <a:pt x="19" y="16"/>
                    </a:lnTo>
                    <a:lnTo>
                      <a:pt x="20" y="17"/>
                    </a:lnTo>
                    <a:lnTo>
                      <a:pt x="21" y="18"/>
                    </a:lnTo>
                    <a:lnTo>
                      <a:pt x="21" y="19"/>
                    </a:lnTo>
                    <a:lnTo>
                      <a:pt x="22" y="20"/>
                    </a:lnTo>
                    <a:lnTo>
                      <a:pt x="23" y="21"/>
                    </a:lnTo>
                    <a:lnTo>
                      <a:pt x="23" y="22"/>
                    </a:lnTo>
                    <a:lnTo>
                      <a:pt x="24" y="22"/>
                    </a:lnTo>
                    <a:lnTo>
                      <a:pt x="24" y="23"/>
                    </a:lnTo>
                    <a:lnTo>
                      <a:pt x="23" y="23"/>
                    </a:lnTo>
                    <a:lnTo>
                      <a:pt x="22" y="23"/>
                    </a:lnTo>
                    <a:lnTo>
                      <a:pt x="21" y="23"/>
                    </a:lnTo>
                    <a:lnTo>
                      <a:pt x="21" y="24"/>
                    </a:lnTo>
                    <a:lnTo>
                      <a:pt x="21" y="25"/>
                    </a:lnTo>
                    <a:lnTo>
                      <a:pt x="20" y="25"/>
                    </a:lnTo>
                    <a:lnTo>
                      <a:pt x="21" y="26"/>
                    </a:lnTo>
                    <a:lnTo>
                      <a:pt x="21" y="27"/>
                    </a:lnTo>
                    <a:lnTo>
                      <a:pt x="20" y="27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6" y="28"/>
                    </a:lnTo>
                    <a:lnTo>
                      <a:pt x="16" y="27"/>
                    </a:lnTo>
                    <a:lnTo>
                      <a:pt x="16" y="26"/>
                    </a:lnTo>
                    <a:lnTo>
                      <a:pt x="16" y="25"/>
                    </a:lnTo>
                    <a:lnTo>
                      <a:pt x="15" y="25"/>
                    </a:lnTo>
                    <a:lnTo>
                      <a:pt x="14" y="25"/>
                    </a:lnTo>
                    <a:lnTo>
                      <a:pt x="12" y="25"/>
                    </a:lnTo>
                    <a:lnTo>
                      <a:pt x="12" y="24"/>
                    </a:lnTo>
                    <a:lnTo>
                      <a:pt x="12" y="23"/>
                    </a:lnTo>
                    <a:lnTo>
                      <a:pt x="11" y="23"/>
                    </a:lnTo>
                    <a:lnTo>
                      <a:pt x="10" y="23"/>
                    </a:lnTo>
                    <a:lnTo>
                      <a:pt x="10" y="22"/>
                    </a:lnTo>
                    <a:lnTo>
                      <a:pt x="10" y="21"/>
                    </a:lnTo>
                    <a:lnTo>
                      <a:pt x="10" y="20"/>
                    </a:lnTo>
                    <a:lnTo>
                      <a:pt x="10" y="19"/>
                    </a:lnTo>
                    <a:lnTo>
                      <a:pt x="10" y="18"/>
                    </a:lnTo>
                    <a:lnTo>
                      <a:pt x="10" y="17"/>
                    </a:lnTo>
                    <a:lnTo>
                      <a:pt x="10" y="16"/>
                    </a:lnTo>
                    <a:lnTo>
                      <a:pt x="10" y="14"/>
                    </a:lnTo>
                    <a:lnTo>
                      <a:pt x="9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3"/>
                    </a:lnTo>
                    <a:lnTo>
                      <a:pt x="7" y="12"/>
                    </a:lnTo>
                    <a:lnTo>
                      <a:pt x="6" y="12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2" y="9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73" name="Freeform 9">
                <a:extLst>
                  <a:ext uri="{FF2B5EF4-FFF2-40B4-BE49-F238E27FC236}">
                    <a16:creationId xmlns:a16="http://schemas.microsoft.com/office/drawing/2014/main" id="{04D10052-BC89-96F6-46AE-583F52892E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6813" y="4165600"/>
                <a:ext cx="28575" cy="44450"/>
              </a:xfrm>
              <a:custGeom>
                <a:avLst/>
                <a:gdLst>
                  <a:gd name="T0" fmla="*/ 1 w 18"/>
                  <a:gd name="T1" fmla="*/ 3 h 28"/>
                  <a:gd name="T2" fmla="*/ 4 w 18"/>
                  <a:gd name="T3" fmla="*/ 3 h 28"/>
                  <a:gd name="T4" fmla="*/ 6 w 18"/>
                  <a:gd name="T5" fmla="*/ 3 h 28"/>
                  <a:gd name="T6" fmla="*/ 7 w 18"/>
                  <a:gd name="T7" fmla="*/ 2 h 28"/>
                  <a:gd name="T8" fmla="*/ 8 w 18"/>
                  <a:gd name="T9" fmla="*/ 1 h 28"/>
                  <a:gd name="T10" fmla="*/ 8 w 18"/>
                  <a:gd name="T11" fmla="*/ 1 h 28"/>
                  <a:gd name="T12" fmla="*/ 10 w 18"/>
                  <a:gd name="T13" fmla="*/ 1 h 28"/>
                  <a:gd name="T14" fmla="*/ 12 w 18"/>
                  <a:gd name="T15" fmla="*/ 0 h 28"/>
                  <a:gd name="T16" fmla="*/ 14 w 18"/>
                  <a:gd name="T17" fmla="*/ 0 h 28"/>
                  <a:gd name="T18" fmla="*/ 16 w 18"/>
                  <a:gd name="T19" fmla="*/ 0 h 28"/>
                  <a:gd name="T20" fmla="*/ 18 w 18"/>
                  <a:gd name="T21" fmla="*/ 0 h 28"/>
                  <a:gd name="T22" fmla="*/ 18 w 18"/>
                  <a:gd name="T23" fmla="*/ 2 h 28"/>
                  <a:gd name="T24" fmla="*/ 17 w 18"/>
                  <a:gd name="T25" fmla="*/ 3 h 28"/>
                  <a:gd name="T26" fmla="*/ 15 w 18"/>
                  <a:gd name="T27" fmla="*/ 3 h 28"/>
                  <a:gd name="T28" fmla="*/ 12 w 18"/>
                  <a:gd name="T29" fmla="*/ 3 h 28"/>
                  <a:gd name="T30" fmla="*/ 12 w 18"/>
                  <a:gd name="T31" fmla="*/ 5 h 28"/>
                  <a:gd name="T32" fmla="*/ 13 w 18"/>
                  <a:gd name="T33" fmla="*/ 6 h 28"/>
                  <a:gd name="T34" fmla="*/ 13 w 18"/>
                  <a:gd name="T35" fmla="*/ 8 h 28"/>
                  <a:gd name="T36" fmla="*/ 15 w 18"/>
                  <a:gd name="T37" fmla="*/ 8 h 28"/>
                  <a:gd name="T38" fmla="*/ 15 w 18"/>
                  <a:gd name="T39" fmla="*/ 10 h 28"/>
                  <a:gd name="T40" fmla="*/ 15 w 18"/>
                  <a:gd name="T41" fmla="*/ 13 h 28"/>
                  <a:gd name="T42" fmla="*/ 15 w 18"/>
                  <a:gd name="T43" fmla="*/ 15 h 28"/>
                  <a:gd name="T44" fmla="*/ 14 w 18"/>
                  <a:gd name="T45" fmla="*/ 16 h 28"/>
                  <a:gd name="T46" fmla="*/ 13 w 18"/>
                  <a:gd name="T47" fmla="*/ 17 h 28"/>
                  <a:gd name="T48" fmla="*/ 12 w 18"/>
                  <a:gd name="T49" fmla="*/ 18 h 28"/>
                  <a:gd name="T50" fmla="*/ 10 w 18"/>
                  <a:gd name="T51" fmla="*/ 18 h 28"/>
                  <a:gd name="T52" fmla="*/ 10 w 18"/>
                  <a:gd name="T53" fmla="*/ 20 h 28"/>
                  <a:gd name="T54" fmla="*/ 10 w 18"/>
                  <a:gd name="T55" fmla="*/ 22 h 28"/>
                  <a:gd name="T56" fmla="*/ 11 w 18"/>
                  <a:gd name="T57" fmla="*/ 24 h 28"/>
                  <a:gd name="T58" fmla="*/ 11 w 18"/>
                  <a:gd name="T59" fmla="*/ 26 h 28"/>
                  <a:gd name="T60" fmla="*/ 11 w 18"/>
                  <a:gd name="T61" fmla="*/ 28 h 28"/>
                  <a:gd name="T62" fmla="*/ 9 w 18"/>
                  <a:gd name="T63" fmla="*/ 28 h 28"/>
                  <a:gd name="T64" fmla="*/ 8 w 18"/>
                  <a:gd name="T65" fmla="*/ 27 h 28"/>
                  <a:gd name="T66" fmla="*/ 7 w 18"/>
                  <a:gd name="T67" fmla="*/ 26 h 28"/>
                  <a:gd name="T68" fmla="*/ 5 w 18"/>
                  <a:gd name="T69" fmla="*/ 26 h 28"/>
                  <a:gd name="T70" fmla="*/ 4 w 18"/>
                  <a:gd name="T71" fmla="*/ 25 h 28"/>
                  <a:gd name="T72" fmla="*/ 6 w 18"/>
                  <a:gd name="T73" fmla="*/ 25 h 28"/>
                  <a:gd name="T74" fmla="*/ 6 w 18"/>
                  <a:gd name="T75" fmla="*/ 23 h 28"/>
                  <a:gd name="T76" fmla="*/ 6 w 18"/>
                  <a:gd name="T77" fmla="*/ 21 h 28"/>
                  <a:gd name="T78" fmla="*/ 6 w 18"/>
                  <a:gd name="T79" fmla="*/ 19 h 28"/>
                  <a:gd name="T80" fmla="*/ 6 w 18"/>
                  <a:gd name="T81" fmla="*/ 17 h 28"/>
                  <a:gd name="T82" fmla="*/ 6 w 18"/>
                  <a:gd name="T83" fmla="*/ 15 h 28"/>
                  <a:gd name="T84" fmla="*/ 5 w 18"/>
                  <a:gd name="T85" fmla="*/ 14 h 28"/>
                  <a:gd name="T86" fmla="*/ 3 w 18"/>
                  <a:gd name="T87" fmla="*/ 14 h 28"/>
                  <a:gd name="T88" fmla="*/ 1 w 18"/>
                  <a:gd name="T89" fmla="*/ 14 h 28"/>
                  <a:gd name="T90" fmla="*/ 1 w 18"/>
                  <a:gd name="T91" fmla="*/ 12 h 28"/>
                  <a:gd name="T92" fmla="*/ 1 w 18"/>
                  <a:gd name="T93" fmla="*/ 9 h 28"/>
                  <a:gd name="T94" fmla="*/ 1 w 18"/>
                  <a:gd name="T95" fmla="*/ 7 h 28"/>
                  <a:gd name="T96" fmla="*/ 1 w 18"/>
                  <a:gd name="T97" fmla="*/ 5 h 28"/>
                  <a:gd name="T98" fmla="*/ 1 w 18"/>
                  <a:gd name="T99" fmla="*/ 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" h="28">
                    <a:moveTo>
                      <a:pt x="0" y="3"/>
                    </a:moveTo>
                    <a:lnTo>
                      <a:pt x="1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8" y="1"/>
                    </a:lnTo>
                    <a:lnTo>
                      <a:pt x="18" y="2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12" y="4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3" y="6"/>
                    </a:lnTo>
                    <a:lnTo>
                      <a:pt x="13" y="7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5" y="8"/>
                    </a:lnTo>
                    <a:lnTo>
                      <a:pt x="15" y="9"/>
                    </a:lnTo>
                    <a:lnTo>
                      <a:pt x="15" y="10"/>
                    </a:lnTo>
                    <a:lnTo>
                      <a:pt x="15" y="12"/>
                    </a:lnTo>
                    <a:lnTo>
                      <a:pt x="15" y="13"/>
                    </a:lnTo>
                    <a:lnTo>
                      <a:pt x="15" y="14"/>
                    </a:lnTo>
                    <a:lnTo>
                      <a:pt x="15" y="15"/>
                    </a:lnTo>
                    <a:lnTo>
                      <a:pt x="15" y="16"/>
                    </a:lnTo>
                    <a:lnTo>
                      <a:pt x="14" y="16"/>
                    </a:lnTo>
                    <a:lnTo>
                      <a:pt x="13" y="16"/>
                    </a:lnTo>
                    <a:lnTo>
                      <a:pt x="13" y="17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1" y="18"/>
                    </a:lnTo>
                    <a:lnTo>
                      <a:pt x="10" y="18"/>
                    </a:lnTo>
                    <a:lnTo>
                      <a:pt x="10" y="19"/>
                    </a:lnTo>
                    <a:lnTo>
                      <a:pt x="10" y="20"/>
                    </a:lnTo>
                    <a:lnTo>
                      <a:pt x="10" y="21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1" y="24"/>
                    </a:lnTo>
                    <a:lnTo>
                      <a:pt x="11" y="25"/>
                    </a:lnTo>
                    <a:lnTo>
                      <a:pt x="11" y="26"/>
                    </a:lnTo>
                    <a:lnTo>
                      <a:pt x="11" y="27"/>
                    </a:lnTo>
                    <a:lnTo>
                      <a:pt x="11" y="28"/>
                    </a:lnTo>
                    <a:lnTo>
                      <a:pt x="10" y="28"/>
                    </a:lnTo>
                    <a:lnTo>
                      <a:pt x="9" y="28"/>
                    </a:lnTo>
                    <a:lnTo>
                      <a:pt x="8" y="28"/>
                    </a:lnTo>
                    <a:lnTo>
                      <a:pt x="8" y="27"/>
                    </a:lnTo>
                    <a:lnTo>
                      <a:pt x="8" y="26"/>
                    </a:lnTo>
                    <a:lnTo>
                      <a:pt x="7" y="26"/>
                    </a:lnTo>
                    <a:lnTo>
                      <a:pt x="6" y="26"/>
                    </a:lnTo>
                    <a:lnTo>
                      <a:pt x="5" y="26"/>
                    </a:lnTo>
                    <a:lnTo>
                      <a:pt x="4" y="26"/>
                    </a:lnTo>
                    <a:lnTo>
                      <a:pt x="4" y="25"/>
                    </a:lnTo>
                    <a:lnTo>
                      <a:pt x="5" y="25"/>
                    </a:lnTo>
                    <a:lnTo>
                      <a:pt x="6" y="25"/>
                    </a:lnTo>
                    <a:lnTo>
                      <a:pt x="6" y="24"/>
                    </a:lnTo>
                    <a:lnTo>
                      <a:pt x="6" y="23"/>
                    </a:lnTo>
                    <a:lnTo>
                      <a:pt x="6" y="22"/>
                    </a:lnTo>
                    <a:lnTo>
                      <a:pt x="6" y="21"/>
                    </a:lnTo>
                    <a:lnTo>
                      <a:pt x="6" y="20"/>
                    </a:lnTo>
                    <a:lnTo>
                      <a:pt x="6" y="19"/>
                    </a:lnTo>
                    <a:lnTo>
                      <a:pt x="6" y="18"/>
                    </a:lnTo>
                    <a:lnTo>
                      <a:pt x="6" y="17"/>
                    </a:lnTo>
                    <a:lnTo>
                      <a:pt x="6" y="16"/>
                    </a:lnTo>
                    <a:lnTo>
                      <a:pt x="6" y="15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4" y="14"/>
                    </a:lnTo>
                    <a:lnTo>
                      <a:pt x="3" y="14"/>
                    </a:lnTo>
                    <a:lnTo>
                      <a:pt x="2" y="14"/>
                    </a:lnTo>
                    <a:lnTo>
                      <a:pt x="1" y="14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74" name="Freeform 10">
                <a:extLst>
                  <a:ext uri="{FF2B5EF4-FFF2-40B4-BE49-F238E27FC236}">
                    <a16:creationId xmlns:a16="http://schemas.microsoft.com/office/drawing/2014/main" id="{8C045925-CC4A-B4B7-C58A-64EA99B8E6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2850" y="4129088"/>
                <a:ext cx="57150" cy="31750"/>
              </a:xfrm>
              <a:custGeom>
                <a:avLst/>
                <a:gdLst>
                  <a:gd name="T0" fmla="*/ 1 w 36"/>
                  <a:gd name="T1" fmla="*/ 7 h 20"/>
                  <a:gd name="T2" fmla="*/ 3 w 36"/>
                  <a:gd name="T3" fmla="*/ 5 h 20"/>
                  <a:gd name="T4" fmla="*/ 5 w 36"/>
                  <a:gd name="T5" fmla="*/ 5 h 20"/>
                  <a:gd name="T6" fmla="*/ 7 w 36"/>
                  <a:gd name="T7" fmla="*/ 5 h 20"/>
                  <a:gd name="T8" fmla="*/ 9 w 36"/>
                  <a:gd name="T9" fmla="*/ 5 h 20"/>
                  <a:gd name="T10" fmla="*/ 11 w 36"/>
                  <a:gd name="T11" fmla="*/ 5 h 20"/>
                  <a:gd name="T12" fmla="*/ 13 w 36"/>
                  <a:gd name="T13" fmla="*/ 5 h 20"/>
                  <a:gd name="T14" fmla="*/ 15 w 36"/>
                  <a:gd name="T15" fmla="*/ 5 h 20"/>
                  <a:gd name="T16" fmla="*/ 17 w 36"/>
                  <a:gd name="T17" fmla="*/ 5 h 20"/>
                  <a:gd name="T18" fmla="*/ 19 w 36"/>
                  <a:gd name="T19" fmla="*/ 5 h 20"/>
                  <a:gd name="T20" fmla="*/ 21 w 36"/>
                  <a:gd name="T21" fmla="*/ 5 h 20"/>
                  <a:gd name="T22" fmla="*/ 24 w 36"/>
                  <a:gd name="T23" fmla="*/ 5 h 20"/>
                  <a:gd name="T24" fmla="*/ 25 w 36"/>
                  <a:gd name="T25" fmla="*/ 3 h 20"/>
                  <a:gd name="T26" fmla="*/ 26 w 36"/>
                  <a:gd name="T27" fmla="*/ 2 h 20"/>
                  <a:gd name="T28" fmla="*/ 27 w 36"/>
                  <a:gd name="T29" fmla="*/ 1 h 20"/>
                  <a:gd name="T30" fmla="*/ 28 w 36"/>
                  <a:gd name="T31" fmla="*/ 0 h 20"/>
                  <a:gd name="T32" fmla="*/ 30 w 36"/>
                  <a:gd name="T33" fmla="*/ 0 h 20"/>
                  <a:gd name="T34" fmla="*/ 31 w 36"/>
                  <a:gd name="T35" fmla="*/ 1 h 20"/>
                  <a:gd name="T36" fmla="*/ 31 w 36"/>
                  <a:gd name="T37" fmla="*/ 3 h 20"/>
                  <a:gd name="T38" fmla="*/ 32 w 36"/>
                  <a:gd name="T39" fmla="*/ 2 h 20"/>
                  <a:gd name="T40" fmla="*/ 34 w 36"/>
                  <a:gd name="T41" fmla="*/ 2 h 20"/>
                  <a:gd name="T42" fmla="*/ 35 w 36"/>
                  <a:gd name="T43" fmla="*/ 1 h 20"/>
                  <a:gd name="T44" fmla="*/ 35 w 36"/>
                  <a:gd name="T45" fmla="*/ 1 h 20"/>
                  <a:gd name="T46" fmla="*/ 36 w 36"/>
                  <a:gd name="T47" fmla="*/ 2 h 20"/>
                  <a:gd name="T48" fmla="*/ 33 w 36"/>
                  <a:gd name="T49" fmla="*/ 5 h 20"/>
                  <a:gd name="T50" fmla="*/ 32 w 36"/>
                  <a:gd name="T51" fmla="*/ 7 h 20"/>
                  <a:gd name="T52" fmla="*/ 30 w 36"/>
                  <a:gd name="T53" fmla="*/ 7 h 20"/>
                  <a:gd name="T54" fmla="*/ 29 w 36"/>
                  <a:gd name="T55" fmla="*/ 8 h 20"/>
                  <a:gd name="T56" fmla="*/ 28 w 36"/>
                  <a:gd name="T57" fmla="*/ 9 h 20"/>
                  <a:gd name="T58" fmla="*/ 27 w 36"/>
                  <a:gd name="T59" fmla="*/ 10 h 20"/>
                  <a:gd name="T60" fmla="*/ 26 w 36"/>
                  <a:gd name="T61" fmla="*/ 11 h 20"/>
                  <a:gd name="T62" fmla="*/ 25 w 36"/>
                  <a:gd name="T63" fmla="*/ 12 h 20"/>
                  <a:gd name="T64" fmla="*/ 24 w 36"/>
                  <a:gd name="T65" fmla="*/ 13 h 20"/>
                  <a:gd name="T66" fmla="*/ 23 w 36"/>
                  <a:gd name="T67" fmla="*/ 14 h 20"/>
                  <a:gd name="T68" fmla="*/ 21 w 36"/>
                  <a:gd name="T69" fmla="*/ 15 h 20"/>
                  <a:gd name="T70" fmla="*/ 20 w 36"/>
                  <a:gd name="T71" fmla="*/ 16 h 20"/>
                  <a:gd name="T72" fmla="*/ 19 w 36"/>
                  <a:gd name="T73" fmla="*/ 17 h 20"/>
                  <a:gd name="T74" fmla="*/ 19 w 36"/>
                  <a:gd name="T75" fmla="*/ 19 h 20"/>
                  <a:gd name="T76" fmla="*/ 18 w 36"/>
                  <a:gd name="T77" fmla="*/ 20 h 20"/>
                  <a:gd name="T78" fmla="*/ 16 w 36"/>
                  <a:gd name="T79" fmla="*/ 20 h 20"/>
                  <a:gd name="T80" fmla="*/ 14 w 36"/>
                  <a:gd name="T81" fmla="*/ 20 h 20"/>
                  <a:gd name="T82" fmla="*/ 12 w 36"/>
                  <a:gd name="T83" fmla="*/ 20 h 20"/>
                  <a:gd name="T84" fmla="*/ 10 w 36"/>
                  <a:gd name="T85" fmla="*/ 20 h 20"/>
                  <a:gd name="T86" fmla="*/ 8 w 36"/>
                  <a:gd name="T87" fmla="*/ 20 h 20"/>
                  <a:gd name="T88" fmla="*/ 6 w 36"/>
                  <a:gd name="T89" fmla="*/ 20 h 20"/>
                  <a:gd name="T90" fmla="*/ 6 w 36"/>
                  <a:gd name="T91" fmla="*/ 20 h 20"/>
                  <a:gd name="T92" fmla="*/ 6 w 36"/>
                  <a:gd name="T93" fmla="*/ 18 h 20"/>
                  <a:gd name="T94" fmla="*/ 4 w 36"/>
                  <a:gd name="T95" fmla="*/ 18 h 20"/>
                  <a:gd name="T96" fmla="*/ 2 w 36"/>
                  <a:gd name="T97" fmla="*/ 18 h 20"/>
                  <a:gd name="T98" fmla="*/ 1 w 36"/>
                  <a:gd name="T99" fmla="*/ 16 h 20"/>
                  <a:gd name="T100" fmla="*/ 2 w 36"/>
                  <a:gd name="T101" fmla="*/ 15 h 20"/>
                  <a:gd name="T102" fmla="*/ 3 w 36"/>
                  <a:gd name="T103" fmla="*/ 14 h 20"/>
                  <a:gd name="T104" fmla="*/ 5 w 36"/>
                  <a:gd name="T105" fmla="*/ 14 h 20"/>
                  <a:gd name="T106" fmla="*/ 4 w 36"/>
                  <a:gd name="T107" fmla="*/ 13 h 20"/>
                  <a:gd name="T108" fmla="*/ 3 w 36"/>
                  <a:gd name="T109" fmla="*/ 11 h 20"/>
                  <a:gd name="T110" fmla="*/ 2 w 36"/>
                  <a:gd name="T111" fmla="*/ 9 h 20"/>
                  <a:gd name="T112" fmla="*/ 0 w 36"/>
                  <a:gd name="T113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6" h="20">
                    <a:moveTo>
                      <a:pt x="0" y="7"/>
                    </a:moveTo>
                    <a:lnTo>
                      <a:pt x="1" y="7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4" y="5"/>
                    </a:lnTo>
                    <a:lnTo>
                      <a:pt x="15" y="5"/>
                    </a:lnTo>
                    <a:lnTo>
                      <a:pt x="16" y="5"/>
                    </a:lnTo>
                    <a:lnTo>
                      <a:pt x="17" y="5"/>
                    </a:lnTo>
                    <a:lnTo>
                      <a:pt x="18" y="5"/>
                    </a:lnTo>
                    <a:lnTo>
                      <a:pt x="19" y="5"/>
                    </a:lnTo>
                    <a:lnTo>
                      <a:pt x="20" y="5"/>
                    </a:lnTo>
                    <a:lnTo>
                      <a:pt x="21" y="5"/>
                    </a:lnTo>
                    <a:lnTo>
                      <a:pt x="23" y="5"/>
                    </a:lnTo>
                    <a:lnTo>
                      <a:pt x="24" y="5"/>
                    </a:lnTo>
                    <a:lnTo>
                      <a:pt x="25" y="4"/>
                    </a:lnTo>
                    <a:lnTo>
                      <a:pt x="25" y="3"/>
                    </a:lnTo>
                    <a:lnTo>
                      <a:pt x="26" y="3"/>
                    </a:lnTo>
                    <a:lnTo>
                      <a:pt x="26" y="2"/>
                    </a:lnTo>
                    <a:lnTo>
                      <a:pt x="26" y="1"/>
                    </a:lnTo>
                    <a:lnTo>
                      <a:pt x="27" y="1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29" y="0"/>
                    </a:lnTo>
                    <a:lnTo>
                      <a:pt x="30" y="0"/>
                    </a:lnTo>
                    <a:lnTo>
                      <a:pt x="31" y="0"/>
                    </a:lnTo>
                    <a:lnTo>
                      <a:pt x="31" y="1"/>
                    </a:lnTo>
                    <a:lnTo>
                      <a:pt x="31" y="2"/>
                    </a:lnTo>
                    <a:lnTo>
                      <a:pt x="31" y="3"/>
                    </a:lnTo>
                    <a:lnTo>
                      <a:pt x="32" y="3"/>
                    </a:lnTo>
                    <a:lnTo>
                      <a:pt x="32" y="2"/>
                    </a:lnTo>
                    <a:lnTo>
                      <a:pt x="33" y="2"/>
                    </a:lnTo>
                    <a:lnTo>
                      <a:pt x="34" y="2"/>
                    </a:lnTo>
                    <a:lnTo>
                      <a:pt x="34" y="1"/>
                    </a:lnTo>
                    <a:lnTo>
                      <a:pt x="35" y="1"/>
                    </a:lnTo>
                    <a:lnTo>
                      <a:pt x="35" y="2"/>
                    </a:lnTo>
                    <a:lnTo>
                      <a:pt x="35" y="1"/>
                    </a:lnTo>
                    <a:lnTo>
                      <a:pt x="36" y="1"/>
                    </a:lnTo>
                    <a:lnTo>
                      <a:pt x="36" y="2"/>
                    </a:lnTo>
                    <a:lnTo>
                      <a:pt x="33" y="4"/>
                    </a:lnTo>
                    <a:lnTo>
                      <a:pt x="33" y="5"/>
                    </a:lnTo>
                    <a:lnTo>
                      <a:pt x="33" y="7"/>
                    </a:lnTo>
                    <a:lnTo>
                      <a:pt x="32" y="7"/>
                    </a:lnTo>
                    <a:lnTo>
                      <a:pt x="31" y="7"/>
                    </a:lnTo>
                    <a:lnTo>
                      <a:pt x="30" y="7"/>
                    </a:lnTo>
                    <a:lnTo>
                      <a:pt x="30" y="8"/>
                    </a:lnTo>
                    <a:lnTo>
                      <a:pt x="29" y="8"/>
                    </a:lnTo>
                    <a:lnTo>
                      <a:pt x="29" y="9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7" y="10"/>
                    </a:lnTo>
                    <a:lnTo>
                      <a:pt x="26" y="10"/>
                    </a:lnTo>
                    <a:lnTo>
                      <a:pt x="26" y="11"/>
                    </a:lnTo>
                    <a:lnTo>
                      <a:pt x="25" y="11"/>
                    </a:lnTo>
                    <a:lnTo>
                      <a:pt x="25" y="12"/>
                    </a:lnTo>
                    <a:lnTo>
                      <a:pt x="24" y="12"/>
                    </a:lnTo>
                    <a:lnTo>
                      <a:pt x="24" y="13"/>
                    </a:lnTo>
                    <a:lnTo>
                      <a:pt x="23" y="13"/>
                    </a:lnTo>
                    <a:lnTo>
                      <a:pt x="23" y="14"/>
                    </a:lnTo>
                    <a:lnTo>
                      <a:pt x="21" y="14"/>
                    </a:lnTo>
                    <a:lnTo>
                      <a:pt x="21" y="15"/>
                    </a:lnTo>
                    <a:lnTo>
                      <a:pt x="21" y="16"/>
                    </a:lnTo>
                    <a:lnTo>
                      <a:pt x="20" y="16"/>
                    </a:lnTo>
                    <a:lnTo>
                      <a:pt x="20" y="17"/>
                    </a:lnTo>
                    <a:lnTo>
                      <a:pt x="19" y="17"/>
                    </a:lnTo>
                    <a:lnTo>
                      <a:pt x="19" y="18"/>
                    </a:lnTo>
                    <a:lnTo>
                      <a:pt x="19" y="19"/>
                    </a:lnTo>
                    <a:lnTo>
                      <a:pt x="18" y="19"/>
                    </a:lnTo>
                    <a:lnTo>
                      <a:pt x="18" y="20"/>
                    </a:lnTo>
                    <a:lnTo>
                      <a:pt x="17" y="20"/>
                    </a:lnTo>
                    <a:lnTo>
                      <a:pt x="16" y="20"/>
                    </a:lnTo>
                    <a:lnTo>
                      <a:pt x="15" y="20"/>
                    </a:lnTo>
                    <a:lnTo>
                      <a:pt x="14" y="20"/>
                    </a:lnTo>
                    <a:lnTo>
                      <a:pt x="13" y="20"/>
                    </a:lnTo>
                    <a:lnTo>
                      <a:pt x="12" y="20"/>
                    </a:lnTo>
                    <a:lnTo>
                      <a:pt x="11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8" y="20"/>
                    </a:lnTo>
                    <a:lnTo>
                      <a:pt x="7" y="20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6" y="20"/>
                    </a:lnTo>
                    <a:lnTo>
                      <a:pt x="6" y="19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4" y="18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1" y="16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1" y="8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75" name="Freeform 11">
                <a:extLst>
                  <a:ext uri="{FF2B5EF4-FFF2-40B4-BE49-F238E27FC236}">
                    <a16:creationId xmlns:a16="http://schemas.microsoft.com/office/drawing/2014/main" id="{91BF3BED-E314-1BA1-0D43-7D76652BCA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6500" y="4122738"/>
                <a:ext cx="71438" cy="17462"/>
              </a:xfrm>
              <a:custGeom>
                <a:avLst/>
                <a:gdLst>
                  <a:gd name="T0" fmla="*/ 0 w 45"/>
                  <a:gd name="T1" fmla="*/ 3 h 11"/>
                  <a:gd name="T2" fmla="*/ 0 w 45"/>
                  <a:gd name="T3" fmla="*/ 1 h 11"/>
                  <a:gd name="T4" fmla="*/ 1 w 45"/>
                  <a:gd name="T5" fmla="*/ 0 h 11"/>
                  <a:gd name="T6" fmla="*/ 3 w 45"/>
                  <a:gd name="T7" fmla="*/ 0 h 11"/>
                  <a:gd name="T8" fmla="*/ 5 w 45"/>
                  <a:gd name="T9" fmla="*/ 0 h 11"/>
                  <a:gd name="T10" fmla="*/ 7 w 45"/>
                  <a:gd name="T11" fmla="*/ 0 h 11"/>
                  <a:gd name="T12" fmla="*/ 9 w 45"/>
                  <a:gd name="T13" fmla="*/ 0 h 11"/>
                  <a:gd name="T14" fmla="*/ 11 w 45"/>
                  <a:gd name="T15" fmla="*/ 0 h 11"/>
                  <a:gd name="T16" fmla="*/ 13 w 45"/>
                  <a:gd name="T17" fmla="*/ 0 h 11"/>
                  <a:gd name="T18" fmla="*/ 15 w 45"/>
                  <a:gd name="T19" fmla="*/ 0 h 11"/>
                  <a:gd name="T20" fmla="*/ 17 w 45"/>
                  <a:gd name="T21" fmla="*/ 0 h 11"/>
                  <a:gd name="T22" fmla="*/ 19 w 45"/>
                  <a:gd name="T23" fmla="*/ 0 h 11"/>
                  <a:gd name="T24" fmla="*/ 17 w 45"/>
                  <a:gd name="T25" fmla="*/ 2 h 11"/>
                  <a:gd name="T26" fmla="*/ 20 w 45"/>
                  <a:gd name="T27" fmla="*/ 2 h 11"/>
                  <a:gd name="T28" fmla="*/ 22 w 45"/>
                  <a:gd name="T29" fmla="*/ 2 h 11"/>
                  <a:gd name="T30" fmla="*/ 22 w 45"/>
                  <a:gd name="T31" fmla="*/ 0 h 11"/>
                  <a:gd name="T32" fmla="*/ 23 w 45"/>
                  <a:gd name="T33" fmla="*/ 1 h 11"/>
                  <a:gd name="T34" fmla="*/ 24 w 45"/>
                  <a:gd name="T35" fmla="*/ 2 h 11"/>
                  <a:gd name="T36" fmla="*/ 27 w 45"/>
                  <a:gd name="T37" fmla="*/ 2 h 11"/>
                  <a:gd name="T38" fmla="*/ 29 w 45"/>
                  <a:gd name="T39" fmla="*/ 2 h 11"/>
                  <a:gd name="T40" fmla="*/ 31 w 45"/>
                  <a:gd name="T41" fmla="*/ 2 h 11"/>
                  <a:gd name="T42" fmla="*/ 33 w 45"/>
                  <a:gd name="T43" fmla="*/ 2 h 11"/>
                  <a:gd name="T44" fmla="*/ 35 w 45"/>
                  <a:gd name="T45" fmla="*/ 2 h 11"/>
                  <a:gd name="T46" fmla="*/ 36 w 45"/>
                  <a:gd name="T47" fmla="*/ 1 h 11"/>
                  <a:gd name="T48" fmla="*/ 38 w 45"/>
                  <a:gd name="T49" fmla="*/ 1 h 11"/>
                  <a:gd name="T50" fmla="*/ 40 w 45"/>
                  <a:gd name="T51" fmla="*/ 1 h 11"/>
                  <a:gd name="T52" fmla="*/ 42 w 45"/>
                  <a:gd name="T53" fmla="*/ 1 h 11"/>
                  <a:gd name="T54" fmla="*/ 44 w 45"/>
                  <a:gd name="T55" fmla="*/ 1 h 11"/>
                  <a:gd name="T56" fmla="*/ 44 w 45"/>
                  <a:gd name="T57" fmla="*/ 3 h 11"/>
                  <a:gd name="T58" fmla="*/ 41 w 45"/>
                  <a:gd name="T59" fmla="*/ 5 h 11"/>
                  <a:gd name="T60" fmla="*/ 40 w 45"/>
                  <a:gd name="T61" fmla="*/ 5 h 11"/>
                  <a:gd name="T62" fmla="*/ 39 w 45"/>
                  <a:gd name="T63" fmla="*/ 6 h 11"/>
                  <a:gd name="T64" fmla="*/ 38 w 45"/>
                  <a:gd name="T65" fmla="*/ 5 h 11"/>
                  <a:gd name="T66" fmla="*/ 37 w 45"/>
                  <a:gd name="T67" fmla="*/ 6 h 11"/>
                  <a:gd name="T68" fmla="*/ 36 w 45"/>
                  <a:gd name="T69" fmla="*/ 7 h 11"/>
                  <a:gd name="T70" fmla="*/ 35 w 45"/>
                  <a:gd name="T71" fmla="*/ 6 h 11"/>
                  <a:gd name="T72" fmla="*/ 35 w 45"/>
                  <a:gd name="T73" fmla="*/ 4 h 11"/>
                  <a:gd name="T74" fmla="*/ 33 w 45"/>
                  <a:gd name="T75" fmla="*/ 4 h 11"/>
                  <a:gd name="T76" fmla="*/ 31 w 45"/>
                  <a:gd name="T77" fmla="*/ 4 h 11"/>
                  <a:gd name="T78" fmla="*/ 30 w 45"/>
                  <a:gd name="T79" fmla="*/ 5 h 11"/>
                  <a:gd name="T80" fmla="*/ 30 w 45"/>
                  <a:gd name="T81" fmla="*/ 7 h 11"/>
                  <a:gd name="T82" fmla="*/ 29 w 45"/>
                  <a:gd name="T83" fmla="*/ 8 h 11"/>
                  <a:gd name="T84" fmla="*/ 27 w 45"/>
                  <a:gd name="T85" fmla="*/ 9 h 11"/>
                  <a:gd name="T86" fmla="*/ 24 w 45"/>
                  <a:gd name="T87" fmla="*/ 9 h 11"/>
                  <a:gd name="T88" fmla="*/ 22 w 45"/>
                  <a:gd name="T89" fmla="*/ 9 h 11"/>
                  <a:gd name="T90" fmla="*/ 20 w 45"/>
                  <a:gd name="T91" fmla="*/ 9 h 11"/>
                  <a:gd name="T92" fmla="*/ 18 w 45"/>
                  <a:gd name="T93" fmla="*/ 9 h 11"/>
                  <a:gd name="T94" fmla="*/ 16 w 45"/>
                  <a:gd name="T95" fmla="*/ 9 h 11"/>
                  <a:gd name="T96" fmla="*/ 14 w 45"/>
                  <a:gd name="T97" fmla="*/ 9 h 11"/>
                  <a:gd name="T98" fmla="*/ 12 w 45"/>
                  <a:gd name="T99" fmla="*/ 9 h 11"/>
                  <a:gd name="T100" fmla="*/ 10 w 45"/>
                  <a:gd name="T101" fmla="*/ 9 h 11"/>
                  <a:gd name="T102" fmla="*/ 8 w 45"/>
                  <a:gd name="T103" fmla="*/ 9 h 11"/>
                  <a:gd name="T104" fmla="*/ 6 w 45"/>
                  <a:gd name="T105" fmla="*/ 11 h 11"/>
                  <a:gd name="T106" fmla="*/ 4 w 45"/>
                  <a:gd name="T107" fmla="*/ 11 h 11"/>
                  <a:gd name="T108" fmla="*/ 3 w 45"/>
                  <a:gd name="T109" fmla="*/ 8 h 11"/>
                  <a:gd name="T110" fmla="*/ 1 w 45"/>
                  <a:gd name="T111" fmla="*/ 6 h 11"/>
                  <a:gd name="T112" fmla="*/ 0 w 45"/>
                  <a:gd name="T113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5" h="11">
                    <a:moveTo>
                      <a:pt x="0" y="4"/>
                    </a:move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17" y="1"/>
                    </a:lnTo>
                    <a:lnTo>
                      <a:pt x="17" y="2"/>
                    </a:lnTo>
                    <a:lnTo>
                      <a:pt x="19" y="2"/>
                    </a:lnTo>
                    <a:lnTo>
                      <a:pt x="20" y="2"/>
                    </a:lnTo>
                    <a:lnTo>
                      <a:pt x="21" y="2"/>
                    </a:lnTo>
                    <a:lnTo>
                      <a:pt x="22" y="2"/>
                    </a:lnTo>
                    <a:lnTo>
                      <a:pt x="22" y="1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3" y="1"/>
                    </a:lnTo>
                    <a:lnTo>
                      <a:pt x="24" y="1"/>
                    </a:lnTo>
                    <a:lnTo>
                      <a:pt x="24" y="2"/>
                    </a:lnTo>
                    <a:lnTo>
                      <a:pt x="25" y="2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9" y="2"/>
                    </a:lnTo>
                    <a:lnTo>
                      <a:pt x="30" y="2"/>
                    </a:lnTo>
                    <a:lnTo>
                      <a:pt x="31" y="2"/>
                    </a:lnTo>
                    <a:lnTo>
                      <a:pt x="32" y="2"/>
                    </a:lnTo>
                    <a:lnTo>
                      <a:pt x="33" y="2"/>
                    </a:lnTo>
                    <a:lnTo>
                      <a:pt x="34" y="2"/>
                    </a:lnTo>
                    <a:lnTo>
                      <a:pt x="35" y="2"/>
                    </a:lnTo>
                    <a:lnTo>
                      <a:pt x="36" y="2"/>
                    </a:lnTo>
                    <a:lnTo>
                      <a:pt x="36" y="1"/>
                    </a:lnTo>
                    <a:lnTo>
                      <a:pt x="37" y="1"/>
                    </a:lnTo>
                    <a:lnTo>
                      <a:pt x="38" y="1"/>
                    </a:lnTo>
                    <a:lnTo>
                      <a:pt x="39" y="1"/>
                    </a:lnTo>
                    <a:lnTo>
                      <a:pt x="40" y="1"/>
                    </a:lnTo>
                    <a:lnTo>
                      <a:pt x="41" y="1"/>
                    </a:lnTo>
                    <a:lnTo>
                      <a:pt x="42" y="1"/>
                    </a:lnTo>
                    <a:lnTo>
                      <a:pt x="43" y="1"/>
                    </a:lnTo>
                    <a:lnTo>
                      <a:pt x="44" y="1"/>
                    </a:lnTo>
                    <a:lnTo>
                      <a:pt x="45" y="3"/>
                    </a:lnTo>
                    <a:lnTo>
                      <a:pt x="44" y="3"/>
                    </a:lnTo>
                    <a:lnTo>
                      <a:pt x="43" y="4"/>
                    </a:lnTo>
                    <a:lnTo>
                      <a:pt x="41" y="5"/>
                    </a:lnTo>
                    <a:lnTo>
                      <a:pt x="40" y="6"/>
                    </a:lnTo>
                    <a:lnTo>
                      <a:pt x="40" y="5"/>
                    </a:lnTo>
                    <a:lnTo>
                      <a:pt x="39" y="5"/>
                    </a:lnTo>
                    <a:lnTo>
                      <a:pt x="39" y="6"/>
                    </a:lnTo>
                    <a:lnTo>
                      <a:pt x="39" y="5"/>
                    </a:lnTo>
                    <a:lnTo>
                      <a:pt x="38" y="5"/>
                    </a:lnTo>
                    <a:lnTo>
                      <a:pt x="38" y="6"/>
                    </a:lnTo>
                    <a:lnTo>
                      <a:pt x="37" y="6"/>
                    </a:lnTo>
                    <a:lnTo>
                      <a:pt x="36" y="6"/>
                    </a:lnTo>
                    <a:lnTo>
                      <a:pt x="36" y="7"/>
                    </a:lnTo>
                    <a:lnTo>
                      <a:pt x="35" y="7"/>
                    </a:lnTo>
                    <a:lnTo>
                      <a:pt x="35" y="6"/>
                    </a:lnTo>
                    <a:lnTo>
                      <a:pt x="35" y="5"/>
                    </a:lnTo>
                    <a:lnTo>
                      <a:pt x="35" y="4"/>
                    </a:lnTo>
                    <a:lnTo>
                      <a:pt x="34" y="4"/>
                    </a:lnTo>
                    <a:lnTo>
                      <a:pt x="33" y="4"/>
                    </a:lnTo>
                    <a:lnTo>
                      <a:pt x="32" y="4"/>
                    </a:lnTo>
                    <a:lnTo>
                      <a:pt x="31" y="4"/>
                    </a:lnTo>
                    <a:lnTo>
                      <a:pt x="31" y="5"/>
                    </a:lnTo>
                    <a:lnTo>
                      <a:pt x="30" y="5"/>
                    </a:lnTo>
                    <a:lnTo>
                      <a:pt x="30" y="6"/>
                    </a:lnTo>
                    <a:lnTo>
                      <a:pt x="30" y="7"/>
                    </a:lnTo>
                    <a:lnTo>
                      <a:pt x="29" y="7"/>
                    </a:lnTo>
                    <a:lnTo>
                      <a:pt x="29" y="8"/>
                    </a:lnTo>
                    <a:lnTo>
                      <a:pt x="28" y="9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4" y="9"/>
                    </a:lnTo>
                    <a:lnTo>
                      <a:pt x="23" y="9"/>
                    </a:lnTo>
                    <a:lnTo>
                      <a:pt x="22" y="9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19" y="9"/>
                    </a:lnTo>
                    <a:lnTo>
                      <a:pt x="18" y="9"/>
                    </a:lnTo>
                    <a:lnTo>
                      <a:pt x="17" y="9"/>
                    </a:lnTo>
                    <a:lnTo>
                      <a:pt x="16" y="9"/>
                    </a:lnTo>
                    <a:lnTo>
                      <a:pt x="15" y="9"/>
                    </a:lnTo>
                    <a:lnTo>
                      <a:pt x="14" y="9"/>
                    </a:lnTo>
                    <a:lnTo>
                      <a:pt x="13" y="9"/>
                    </a:lnTo>
                    <a:lnTo>
                      <a:pt x="12" y="9"/>
                    </a:lnTo>
                    <a:lnTo>
                      <a:pt x="11" y="9"/>
                    </a:lnTo>
                    <a:lnTo>
                      <a:pt x="10" y="9"/>
                    </a:lnTo>
                    <a:lnTo>
                      <a:pt x="9" y="9"/>
                    </a:lnTo>
                    <a:lnTo>
                      <a:pt x="8" y="9"/>
                    </a:lnTo>
                    <a:lnTo>
                      <a:pt x="7" y="9"/>
                    </a:lnTo>
                    <a:lnTo>
                      <a:pt x="6" y="11"/>
                    </a:lnTo>
                    <a:lnTo>
                      <a:pt x="5" y="11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76" name="Freeform 14">
                <a:extLst>
                  <a:ext uri="{FF2B5EF4-FFF2-40B4-BE49-F238E27FC236}">
                    <a16:creationId xmlns:a16="http://schemas.microsoft.com/office/drawing/2014/main" id="{AA014B30-D7EB-5FE0-42B3-A9E5550EE3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5863" y="4157663"/>
                <a:ext cx="49213" cy="28575"/>
              </a:xfrm>
              <a:custGeom>
                <a:avLst/>
                <a:gdLst>
                  <a:gd name="T0" fmla="*/ 2 w 31"/>
                  <a:gd name="T1" fmla="*/ 8 h 18"/>
                  <a:gd name="T2" fmla="*/ 4 w 31"/>
                  <a:gd name="T3" fmla="*/ 8 h 18"/>
                  <a:gd name="T4" fmla="*/ 6 w 31"/>
                  <a:gd name="T5" fmla="*/ 8 h 18"/>
                  <a:gd name="T6" fmla="*/ 8 w 31"/>
                  <a:gd name="T7" fmla="*/ 8 h 18"/>
                  <a:gd name="T8" fmla="*/ 10 w 31"/>
                  <a:gd name="T9" fmla="*/ 8 h 18"/>
                  <a:gd name="T10" fmla="*/ 13 w 31"/>
                  <a:gd name="T11" fmla="*/ 8 h 18"/>
                  <a:gd name="T12" fmla="*/ 14 w 31"/>
                  <a:gd name="T13" fmla="*/ 7 h 18"/>
                  <a:gd name="T14" fmla="*/ 14 w 31"/>
                  <a:gd name="T15" fmla="*/ 5 h 18"/>
                  <a:gd name="T16" fmla="*/ 14 w 31"/>
                  <a:gd name="T17" fmla="*/ 3 h 18"/>
                  <a:gd name="T18" fmla="*/ 14 w 31"/>
                  <a:gd name="T19" fmla="*/ 1 h 18"/>
                  <a:gd name="T20" fmla="*/ 15 w 31"/>
                  <a:gd name="T21" fmla="*/ 0 h 18"/>
                  <a:gd name="T22" fmla="*/ 17 w 31"/>
                  <a:gd name="T23" fmla="*/ 0 h 18"/>
                  <a:gd name="T24" fmla="*/ 19 w 31"/>
                  <a:gd name="T25" fmla="*/ 0 h 18"/>
                  <a:gd name="T26" fmla="*/ 21 w 31"/>
                  <a:gd name="T27" fmla="*/ 0 h 18"/>
                  <a:gd name="T28" fmla="*/ 23 w 31"/>
                  <a:gd name="T29" fmla="*/ 0 h 18"/>
                  <a:gd name="T30" fmla="*/ 23 w 31"/>
                  <a:gd name="T31" fmla="*/ 2 h 18"/>
                  <a:gd name="T32" fmla="*/ 23 w 31"/>
                  <a:gd name="T33" fmla="*/ 2 h 18"/>
                  <a:gd name="T34" fmla="*/ 25 w 31"/>
                  <a:gd name="T35" fmla="*/ 2 h 18"/>
                  <a:gd name="T36" fmla="*/ 27 w 31"/>
                  <a:gd name="T37" fmla="*/ 2 h 18"/>
                  <a:gd name="T38" fmla="*/ 29 w 31"/>
                  <a:gd name="T39" fmla="*/ 2 h 18"/>
                  <a:gd name="T40" fmla="*/ 31 w 31"/>
                  <a:gd name="T41" fmla="*/ 2 h 18"/>
                  <a:gd name="T42" fmla="*/ 31 w 31"/>
                  <a:gd name="T43" fmla="*/ 4 h 18"/>
                  <a:gd name="T44" fmla="*/ 30 w 31"/>
                  <a:gd name="T45" fmla="*/ 5 h 18"/>
                  <a:gd name="T46" fmla="*/ 29 w 31"/>
                  <a:gd name="T47" fmla="*/ 6 h 18"/>
                  <a:gd name="T48" fmla="*/ 29 w 31"/>
                  <a:gd name="T49" fmla="*/ 8 h 18"/>
                  <a:gd name="T50" fmla="*/ 31 w 31"/>
                  <a:gd name="T51" fmla="*/ 8 h 18"/>
                  <a:gd name="T52" fmla="*/ 31 w 31"/>
                  <a:gd name="T53" fmla="*/ 8 h 18"/>
                  <a:gd name="T54" fmla="*/ 30 w 31"/>
                  <a:gd name="T55" fmla="*/ 9 h 18"/>
                  <a:gd name="T56" fmla="*/ 29 w 31"/>
                  <a:gd name="T57" fmla="*/ 10 h 18"/>
                  <a:gd name="T58" fmla="*/ 28 w 31"/>
                  <a:gd name="T59" fmla="*/ 12 h 18"/>
                  <a:gd name="T60" fmla="*/ 27 w 31"/>
                  <a:gd name="T61" fmla="*/ 13 h 18"/>
                  <a:gd name="T62" fmla="*/ 26 w 31"/>
                  <a:gd name="T63" fmla="*/ 14 h 18"/>
                  <a:gd name="T64" fmla="*/ 26 w 31"/>
                  <a:gd name="T65" fmla="*/ 17 h 18"/>
                  <a:gd name="T66" fmla="*/ 24 w 31"/>
                  <a:gd name="T67" fmla="*/ 17 h 18"/>
                  <a:gd name="T68" fmla="*/ 22 w 31"/>
                  <a:gd name="T69" fmla="*/ 17 h 18"/>
                  <a:gd name="T70" fmla="*/ 21 w 31"/>
                  <a:gd name="T71" fmla="*/ 18 h 18"/>
                  <a:gd name="T72" fmla="*/ 19 w 31"/>
                  <a:gd name="T73" fmla="*/ 18 h 18"/>
                  <a:gd name="T74" fmla="*/ 18 w 31"/>
                  <a:gd name="T75" fmla="*/ 17 h 18"/>
                  <a:gd name="T76" fmla="*/ 18 w 31"/>
                  <a:gd name="T77" fmla="*/ 14 h 18"/>
                  <a:gd name="T78" fmla="*/ 16 w 31"/>
                  <a:gd name="T79" fmla="*/ 14 h 18"/>
                  <a:gd name="T80" fmla="*/ 14 w 31"/>
                  <a:gd name="T81" fmla="*/ 14 h 18"/>
                  <a:gd name="T82" fmla="*/ 14 w 31"/>
                  <a:gd name="T83" fmla="*/ 17 h 18"/>
                  <a:gd name="T84" fmla="*/ 12 w 31"/>
                  <a:gd name="T85" fmla="*/ 17 h 18"/>
                  <a:gd name="T86" fmla="*/ 9 w 31"/>
                  <a:gd name="T87" fmla="*/ 17 h 18"/>
                  <a:gd name="T88" fmla="*/ 7 w 31"/>
                  <a:gd name="T89" fmla="*/ 17 h 18"/>
                  <a:gd name="T90" fmla="*/ 5 w 31"/>
                  <a:gd name="T91" fmla="*/ 17 h 18"/>
                  <a:gd name="T92" fmla="*/ 3 w 31"/>
                  <a:gd name="T93" fmla="*/ 17 h 18"/>
                  <a:gd name="T94" fmla="*/ 3 w 31"/>
                  <a:gd name="T95" fmla="*/ 14 h 18"/>
                  <a:gd name="T96" fmla="*/ 2 w 31"/>
                  <a:gd name="T97" fmla="*/ 13 h 18"/>
                  <a:gd name="T98" fmla="*/ 1 w 31"/>
                  <a:gd name="T99" fmla="*/ 12 h 18"/>
                  <a:gd name="T100" fmla="*/ 1 w 31"/>
                  <a:gd name="T101" fmla="*/ 10 h 18"/>
                  <a:gd name="T102" fmla="*/ 0 w 31"/>
                  <a:gd name="T103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1" h="18">
                    <a:moveTo>
                      <a:pt x="0" y="8"/>
                    </a:moveTo>
                    <a:lnTo>
                      <a:pt x="2" y="8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4" y="8"/>
                    </a:lnTo>
                    <a:lnTo>
                      <a:pt x="14" y="7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3" y="1"/>
                    </a:lnTo>
                    <a:lnTo>
                      <a:pt x="23" y="2"/>
                    </a:lnTo>
                    <a:lnTo>
                      <a:pt x="22" y="2"/>
                    </a:lnTo>
                    <a:lnTo>
                      <a:pt x="23" y="2"/>
                    </a:lnTo>
                    <a:lnTo>
                      <a:pt x="24" y="2"/>
                    </a:lnTo>
                    <a:lnTo>
                      <a:pt x="25" y="2"/>
                    </a:lnTo>
                    <a:lnTo>
                      <a:pt x="26" y="2"/>
                    </a:lnTo>
                    <a:lnTo>
                      <a:pt x="27" y="2"/>
                    </a:lnTo>
                    <a:lnTo>
                      <a:pt x="28" y="2"/>
                    </a:lnTo>
                    <a:lnTo>
                      <a:pt x="29" y="2"/>
                    </a:lnTo>
                    <a:lnTo>
                      <a:pt x="30" y="2"/>
                    </a:lnTo>
                    <a:lnTo>
                      <a:pt x="31" y="2"/>
                    </a:lnTo>
                    <a:lnTo>
                      <a:pt x="31" y="3"/>
                    </a:lnTo>
                    <a:lnTo>
                      <a:pt x="31" y="4"/>
                    </a:lnTo>
                    <a:lnTo>
                      <a:pt x="31" y="5"/>
                    </a:lnTo>
                    <a:lnTo>
                      <a:pt x="30" y="5"/>
                    </a:lnTo>
                    <a:lnTo>
                      <a:pt x="29" y="5"/>
                    </a:lnTo>
                    <a:lnTo>
                      <a:pt x="29" y="6"/>
                    </a:lnTo>
                    <a:lnTo>
                      <a:pt x="29" y="7"/>
                    </a:lnTo>
                    <a:lnTo>
                      <a:pt x="29" y="8"/>
                    </a:lnTo>
                    <a:lnTo>
                      <a:pt x="30" y="8"/>
                    </a:lnTo>
                    <a:lnTo>
                      <a:pt x="31" y="8"/>
                    </a:lnTo>
                    <a:lnTo>
                      <a:pt x="31" y="7"/>
                    </a:lnTo>
                    <a:lnTo>
                      <a:pt x="31" y="8"/>
                    </a:lnTo>
                    <a:lnTo>
                      <a:pt x="31" y="9"/>
                    </a:lnTo>
                    <a:lnTo>
                      <a:pt x="30" y="9"/>
                    </a:lnTo>
                    <a:lnTo>
                      <a:pt x="30" y="10"/>
                    </a:lnTo>
                    <a:lnTo>
                      <a:pt x="29" y="10"/>
                    </a:lnTo>
                    <a:lnTo>
                      <a:pt x="29" y="11"/>
                    </a:lnTo>
                    <a:lnTo>
                      <a:pt x="28" y="12"/>
                    </a:lnTo>
                    <a:lnTo>
                      <a:pt x="28" y="13"/>
                    </a:lnTo>
                    <a:lnTo>
                      <a:pt x="27" y="13"/>
                    </a:lnTo>
                    <a:lnTo>
                      <a:pt x="27" y="14"/>
                    </a:lnTo>
                    <a:lnTo>
                      <a:pt x="26" y="14"/>
                    </a:lnTo>
                    <a:lnTo>
                      <a:pt x="26" y="15"/>
                    </a:lnTo>
                    <a:lnTo>
                      <a:pt x="26" y="17"/>
                    </a:lnTo>
                    <a:lnTo>
                      <a:pt x="25" y="17"/>
                    </a:lnTo>
                    <a:lnTo>
                      <a:pt x="24" y="17"/>
                    </a:lnTo>
                    <a:lnTo>
                      <a:pt x="23" y="17"/>
                    </a:lnTo>
                    <a:lnTo>
                      <a:pt x="22" y="17"/>
                    </a:lnTo>
                    <a:lnTo>
                      <a:pt x="22" y="18"/>
                    </a:lnTo>
                    <a:lnTo>
                      <a:pt x="21" y="18"/>
                    </a:lnTo>
                    <a:lnTo>
                      <a:pt x="20" y="18"/>
                    </a:lnTo>
                    <a:lnTo>
                      <a:pt x="19" y="18"/>
                    </a:lnTo>
                    <a:lnTo>
                      <a:pt x="18" y="18"/>
                    </a:lnTo>
                    <a:lnTo>
                      <a:pt x="18" y="17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4" y="15"/>
                    </a:lnTo>
                    <a:lnTo>
                      <a:pt x="14" y="17"/>
                    </a:lnTo>
                    <a:lnTo>
                      <a:pt x="13" y="17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9" y="17"/>
                    </a:lnTo>
                    <a:lnTo>
                      <a:pt x="8" y="17"/>
                    </a:lnTo>
                    <a:lnTo>
                      <a:pt x="7" y="17"/>
                    </a:lnTo>
                    <a:lnTo>
                      <a:pt x="6" y="17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77" name="Freeform 15">
                <a:extLst>
                  <a:ext uri="{FF2B5EF4-FFF2-40B4-BE49-F238E27FC236}">
                    <a16:creationId xmlns:a16="http://schemas.microsoft.com/office/drawing/2014/main" id="{182FDCF4-BC0B-043E-D479-A322BE800A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1900" y="4140200"/>
                <a:ext cx="38100" cy="30162"/>
              </a:xfrm>
              <a:custGeom>
                <a:avLst/>
                <a:gdLst>
                  <a:gd name="T0" fmla="*/ 0 w 24"/>
                  <a:gd name="T1" fmla="*/ 18 h 19"/>
                  <a:gd name="T2" fmla="*/ 0 w 24"/>
                  <a:gd name="T3" fmla="*/ 16 h 19"/>
                  <a:gd name="T4" fmla="*/ 2 w 24"/>
                  <a:gd name="T5" fmla="*/ 16 h 19"/>
                  <a:gd name="T6" fmla="*/ 2 w 24"/>
                  <a:gd name="T7" fmla="*/ 14 h 19"/>
                  <a:gd name="T8" fmla="*/ 3 w 24"/>
                  <a:gd name="T9" fmla="*/ 13 h 19"/>
                  <a:gd name="T10" fmla="*/ 5 w 24"/>
                  <a:gd name="T11" fmla="*/ 13 h 19"/>
                  <a:gd name="T12" fmla="*/ 6 w 24"/>
                  <a:gd name="T13" fmla="*/ 12 h 19"/>
                  <a:gd name="T14" fmla="*/ 7 w 24"/>
                  <a:gd name="T15" fmla="*/ 11 h 19"/>
                  <a:gd name="T16" fmla="*/ 8 w 24"/>
                  <a:gd name="T17" fmla="*/ 10 h 19"/>
                  <a:gd name="T18" fmla="*/ 9 w 24"/>
                  <a:gd name="T19" fmla="*/ 9 h 19"/>
                  <a:gd name="T20" fmla="*/ 9 w 24"/>
                  <a:gd name="T21" fmla="*/ 7 h 19"/>
                  <a:gd name="T22" fmla="*/ 11 w 24"/>
                  <a:gd name="T23" fmla="*/ 6 h 19"/>
                  <a:gd name="T24" fmla="*/ 12 w 24"/>
                  <a:gd name="T25" fmla="*/ 5 h 19"/>
                  <a:gd name="T26" fmla="*/ 13 w 24"/>
                  <a:gd name="T27" fmla="*/ 4 h 19"/>
                  <a:gd name="T28" fmla="*/ 14 w 24"/>
                  <a:gd name="T29" fmla="*/ 3 h 19"/>
                  <a:gd name="T30" fmla="*/ 16 w 24"/>
                  <a:gd name="T31" fmla="*/ 3 h 19"/>
                  <a:gd name="T32" fmla="*/ 17 w 24"/>
                  <a:gd name="T33" fmla="*/ 2 h 19"/>
                  <a:gd name="T34" fmla="*/ 18 w 24"/>
                  <a:gd name="T35" fmla="*/ 1 h 19"/>
                  <a:gd name="T36" fmla="*/ 19 w 24"/>
                  <a:gd name="T37" fmla="*/ 0 h 19"/>
                  <a:gd name="T38" fmla="*/ 17 w 24"/>
                  <a:gd name="T39" fmla="*/ 1 h 19"/>
                  <a:gd name="T40" fmla="*/ 17 w 24"/>
                  <a:gd name="T41" fmla="*/ 3 h 19"/>
                  <a:gd name="T42" fmla="*/ 18 w 24"/>
                  <a:gd name="T43" fmla="*/ 4 h 19"/>
                  <a:gd name="T44" fmla="*/ 19 w 24"/>
                  <a:gd name="T45" fmla="*/ 5 h 19"/>
                  <a:gd name="T46" fmla="*/ 19 w 24"/>
                  <a:gd name="T47" fmla="*/ 7 h 19"/>
                  <a:gd name="T48" fmla="*/ 19 w 24"/>
                  <a:gd name="T49" fmla="*/ 9 h 19"/>
                  <a:gd name="T50" fmla="*/ 19 w 24"/>
                  <a:gd name="T51" fmla="*/ 11 h 19"/>
                  <a:gd name="T52" fmla="*/ 19 w 24"/>
                  <a:gd name="T53" fmla="*/ 13 h 19"/>
                  <a:gd name="T54" fmla="*/ 21 w 24"/>
                  <a:gd name="T55" fmla="*/ 13 h 19"/>
                  <a:gd name="T56" fmla="*/ 23 w 24"/>
                  <a:gd name="T57" fmla="*/ 13 h 19"/>
                  <a:gd name="T58" fmla="*/ 24 w 24"/>
                  <a:gd name="T59" fmla="*/ 14 h 19"/>
                  <a:gd name="T60" fmla="*/ 24 w 24"/>
                  <a:gd name="T61" fmla="*/ 16 h 19"/>
                  <a:gd name="T62" fmla="*/ 24 w 24"/>
                  <a:gd name="T63" fmla="*/ 18 h 19"/>
                  <a:gd name="T64" fmla="*/ 22 w 24"/>
                  <a:gd name="T65" fmla="*/ 18 h 19"/>
                  <a:gd name="T66" fmla="*/ 20 w 24"/>
                  <a:gd name="T67" fmla="*/ 18 h 19"/>
                  <a:gd name="T68" fmla="*/ 18 w 24"/>
                  <a:gd name="T69" fmla="*/ 18 h 19"/>
                  <a:gd name="T70" fmla="*/ 16 w 24"/>
                  <a:gd name="T71" fmla="*/ 18 h 19"/>
                  <a:gd name="T72" fmla="*/ 14 w 24"/>
                  <a:gd name="T73" fmla="*/ 18 h 19"/>
                  <a:gd name="T74" fmla="*/ 12 w 24"/>
                  <a:gd name="T75" fmla="*/ 18 h 19"/>
                  <a:gd name="T76" fmla="*/ 9 w 24"/>
                  <a:gd name="T77" fmla="*/ 18 h 19"/>
                  <a:gd name="T78" fmla="*/ 7 w 24"/>
                  <a:gd name="T79" fmla="*/ 18 h 19"/>
                  <a:gd name="T80" fmla="*/ 5 w 24"/>
                  <a:gd name="T81" fmla="*/ 18 h 19"/>
                  <a:gd name="T82" fmla="*/ 3 w 24"/>
                  <a:gd name="T83" fmla="*/ 18 h 19"/>
                  <a:gd name="T84" fmla="*/ 2 w 24"/>
                  <a:gd name="T85" fmla="*/ 19 h 19"/>
                  <a:gd name="T86" fmla="*/ 2 w 24"/>
                  <a:gd name="T87" fmla="*/ 19 h 19"/>
                  <a:gd name="T88" fmla="*/ 0 w 24"/>
                  <a:gd name="T8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4" h="19">
                    <a:moveTo>
                      <a:pt x="0" y="19"/>
                    </a:move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5" y="13"/>
                    </a:lnTo>
                    <a:lnTo>
                      <a:pt x="6" y="13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8" y="10"/>
                    </a:lnTo>
                    <a:lnTo>
                      <a:pt x="8" y="9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6" y="3"/>
                    </a:lnTo>
                    <a:lnTo>
                      <a:pt x="16" y="2"/>
                    </a:lnTo>
                    <a:lnTo>
                      <a:pt x="17" y="2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7" y="1"/>
                    </a:lnTo>
                    <a:lnTo>
                      <a:pt x="17" y="2"/>
                    </a:lnTo>
                    <a:lnTo>
                      <a:pt x="17" y="3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9" y="4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19" y="8"/>
                    </a:lnTo>
                    <a:lnTo>
                      <a:pt x="19" y="9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20" y="13"/>
                    </a:lnTo>
                    <a:lnTo>
                      <a:pt x="21" y="13"/>
                    </a:lnTo>
                    <a:lnTo>
                      <a:pt x="22" y="13"/>
                    </a:lnTo>
                    <a:lnTo>
                      <a:pt x="23" y="13"/>
                    </a:lnTo>
                    <a:lnTo>
                      <a:pt x="24" y="13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4" y="16"/>
                    </a:lnTo>
                    <a:lnTo>
                      <a:pt x="24" y="17"/>
                    </a:lnTo>
                    <a:lnTo>
                      <a:pt x="24" y="18"/>
                    </a:lnTo>
                    <a:lnTo>
                      <a:pt x="23" y="18"/>
                    </a:lnTo>
                    <a:lnTo>
                      <a:pt x="22" y="18"/>
                    </a:lnTo>
                    <a:lnTo>
                      <a:pt x="21" y="18"/>
                    </a:lnTo>
                    <a:lnTo>
                      <a:pt x="20" y="18"/>
                    </a:lnTo>
                    <a:lnTo>
                      <a:pt x="19" y="18"/>
                    </a:lnTo>
                    <a:lnTo>
                      <a:pt x="18" y="18"/>
                    </a:lnTo>
                    <a:lnTo>
                      <a:pt x="17" y="18"/>
                    </a:lnTo>
                    <a:lnTo>
                      <a:pt x="16" y="18"/>
                    </a:lnTo>
                    <a:lnTo>
                      <a:pt x="15" y="18"/>
                    </a:lnTo>
                    <a:lnTo>
                      <a:pt x="14" y="18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1" y="18"/>
                    </a:lnTo>
                    <a:lnTo>
                      <a:pt x="9" y="18"/>
                    </a:lnTo>
                    <a:lnTo>
                      <a:pt x="8" y="18"/>
                    </a:lnTo>
                    <a:lnTo>
                      <a:pt x="7" y="18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4" y="18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2" y="18"/>
                    </a:lnTo>
                    <a:lnTo>
                      <a:pt x="2" y="19"/>
                    </a:lnTo>
                    <a:lnTo>
                      <a:pt x="1" y="19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78" name="Freeform 19">
                <a:extLst>
                  <a:ext uri="{FF2B5EF4-FFF2-40B4-BE49-F238E27FC236}">
                    <a16:creationId xmlns:a16="http://schemas.microsoft.com/office/drawing/2014/main" id="{695E0CE1-38B2-285F-ED8B-6447D24F36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4438" y="4168775"/>
                <a:ext cx="39688" cy="33337"/>
              </a:xfrm>
              <a:custGeom>
                <a:avLst/>
                <a:gdLst>
                  <a:gd name="T0" fmla="*/ 0 w 25"/>
                  <a:gd name="T1" fmla="*/ 12 h 21"/>
                  <a:gd name="T2" fmla="*/ 1 w 25"/>
                  <a:gd name="T3" fmla="*/ 11 h 21"/>
                  <a:gd name="T4" fmla="*/ 3 w 25"/>
                  <a:gd name="T5" fmla="*/ 11 h 21"/>
                  <a:gd name="T6" fmla="*/ 4 w 25"/>
                  <a:gd name="T7" fmla="*/ 10 h 21"/>
                  <a:gd name="T8" fmla="*/ 6 w 25"/>
                  <a:gd name="T9" fmla="*/ 10 h 21"/>
                  <a:gd name="T10" fmla="*/ 8 w 25"/>
                  <a:gd name="T11" fmla="*/ 10 h 21"/>
                  <a:gd name="T12" fmla="*/ 8 w 25"/>
                  <a:gd name="T13" fmla="*/ 7 h 21"/>
                  <a:gd name="T14" fmla="*/ 9 w 25"/>
                  <a:gd name="T15" fmla="*/ 6 h 21"/>
                  <a:gd name="T16" fmla="*/ 10 w 25"/>
                  <a:gd name="T17" fmla="*/ 5 h 21"/>
                  <a:gd name="T18" fmla="*/ 11 w 25"/>
                  <a:gd name="T19" fmla="*/ 3 h 21"/>
                  <a:gd name="T20" fmla="*/ 12 w 25"/>
                  <a:gd name="T21" fmla="*/ 2 h 21"/>
                  <a:gd name="T22" fmla="*/ 13 w 25"/>
                  <a:gd name="T23" fmla="*/ 1 h 21"/>
                  <a:gd name="T24" fmla="*/ 14 w 25"/>
                  <a:gd name="T25" fmla="*/ 0 h 21"/>
                  <a:gd name="T26" fmla="*/ 16 w 25"/>
                  <a:gd name="T27" fmla="*/ 0 h 21"/>
                  <a:gd name="T28" fmla="*/ 18 w 25"/>
                  <a:gd name="T29" fmla="*/ 0 h 21"/>
                  <a:gd name="T30" fmla="*/ 20 w 25"/>
                  <a:gd name="T31" fmla="*/ 0 h 21"/>
                  <a:gd name="T32" fmla="*/ 23 w 25"/>
                  <a:gd name="T33" fmla="*/ 0 h 21"/>
                  <a:gd name="T34" fmla="*/ 25 w 25"/>
                  <a:gd name="T35" fmla="*/ 0 h 21"/>
                  <a:gd name="T36" fmla="*/ 25 w 25"/>
                  <a:gd name="T37" fmla="*/ 2 h 21"/>
                  <a:gd name="T38" fmla="*/ 25 w 25"/>
                  <a:gd name="T39" fmla="*/ 4 h 21"/>
                  <a:gd name="T40" fmla="*/ 25 w 25"/>
                  <a:gd name="T41" fmla="*/ 6 h 21"/>
                  <a:gd name="T42" fmla="*/ 25 w 25"/>
                  <a:gd name="T43" fmla="*/ 8 h 21"/>
                  <a:gd name="T44" fmla="*/ 25 w 25"/>
                  <a:gd name="T45" fmla="*/ 11 h 21"/>
                  <a:gd name="T46" fmla="*/ 23 w 25"/>
                  <a:gd name="T47" fmla="*/ 11 h 21"/>
                  <a:gd name="T48" fmla="*/ 20 w 25"/>
                  <a:gd name="T49" fmla="*/ 11 h 21"/>
                  <a:gd name="T50" fmla="*/ 19 w 25"/>
                  <a:gd name="T51" fmla="*/ 12 h 21"/>
                  <a:gd name="T52" fmla="*/ 19 w 25"/>
                  <a:gd name="T53" fmla="*/ 14 h 21"/>
                  <a:gd name="T54" fmla="*/ 19 w 25"/>
                  <a:gd name="T55" fmla="*/ 16 h 21"/>
                  <a:gd name="T56" fmla="*/ 19 w 25"/>
                  <a:gd name="T57" fmla="*/ 18 h 21"/>
                  <a:gd name="T58" fmla="*/ 19 w 25"/>
                  <a:gd name="T59" fmla="*/ 20 h 21"/>
                  <a:gd name="T60" fmla="*/ 17 w 25"/>
                  <a:gd name="T61" fmla="*/ 20 h 21"/>
                  <a:gd name="T62" fmla="*/ 15 w 25"/>
                  <a:gd name="T63" fmla="*/ 20 h 21"/>
                  <a:gd name="T64" fmla="*/ 13 w 25"/>
                  <a:gd name="T65" fmla="*/ 20 h 21"/>
                  <a:gd name="T66" fmla="*/ 12 w 25"/>
                  <a:gd name="T67" fmla="*/ 21 h 21"/>
                  <a:gd name="T68" fmla="*/ 10 w 25"/>
                  <a:gd name="T69" fmla="*/ 21 h 21"/>
                  <a:gd name="T70" fmla="*/ 8 w 25"/>
                  <a:gd name="T71" fmla="*/ 21 h 21"/>
                  <a:gd name="T72" fmla="*/ 6 w 25"/>
                  <a:gd name="T73" fmla="*/ 21 h 21"/>
                  <a:gd name="T74" fmla="*/ 4 w 25"/>
                  <a:gd name="T75" fmla="*/ 21 h 21"/>
                  <a:gd name="T76" fmla="*/ 5 w 25"/>
                  <a:gd name="T77" fmla="*/ 20 h 21"/>
                  <a:gd name="T78" fmla="*/ 5 w 25"/>
                  <a:gd name="T79" fmla="*/ 18 h 21"/>
                  <a:gd name="T80" fmla="*/ 6 w 25"/>
                  <a:gd name="T81" fmla="*/ 17 h 21"/>
                  <a:gd name="T82" fmla="*/ 5 w 25"/>
                  <a:gd name="T83" fmla="*/ 16 h 21"/>
                  <a:gd name="T84" fmla="*/ 3 w 25"/>
                  <a:gd name="T85" fmla="*/ 16 h 21"/>
                  <a:gd name="T86" fmla="*/ 0 w 25"/>
                  <a:gd name="T87" fmla="*/ 16 h 21"/>
                  <a:gd name="T88" fmla="*/ 0 w 25"/>
                  <a:gd name="T89" fmla="*/ 1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5" h="21">
                    <a:moveTo>
                      <a:pt x="0" y="13"/>
                    </a:moveTo>
                    <a:lnTo>
                      <a:pt x="0" y="12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2" y="11"/>
                    </a:lnTo>
                    <a:lnTo>
                      <a:pt x="3" y="11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5" y="10"/>
                    </a:lnTo>
                    <a:lnTo>
                      <a:pt x="6" y="10"/>
                    </a:lnTo>
                    <a:lnTo>
                      <a:pt x="7" y="10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8" y="7"/>
                    </a:lnTo>
                    <a:lnTo>
                      <a:pt x="9" y="7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10" y="5"/>
                    </a:lnTo>
                    <a:lnTo>
                      <a:pt x="11" y="4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5" y="1"/>
                    </a:lnTo>
                    <a:lnTo>
                      <a:pt x="25" y="2"/>
                    </a:lnTo>
                    <a:lnTo>
                      <a:pt x="25" y="3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5" y="6"/>
                    </a:lnTo>
                    <a:lnTo>
                      <a:pt x="25" y="7"/>
                    </a:lnTo>
                    <a:lnTo>
                      <a:pt x="25" y="8"/>
                    </a:lnTo>
                    <a:lnTo>
                      <a:pt x="25" y="10"/>
                    </a:lnTo>
                    <a:lnTo>
                      <a:pt x="25" y="11"/>
                    </a:lnTo>
                    <a:lnTo>
                      <a:pt x="24" y="11"/>
                    </a:lnTo>
                    <a:lnTo>
                      <a:pt x="23" y="11"/>
                    </a:lnTo>
                    <a:lnTo>
                      <a:pt x="22" y="11"/>
                    </a:lnTo>
                    <a:lnTo>
                      <a:pt x="20" y="11"/>
                    </a:lnTo>
                    <a:lnTo>
                      <a:pt x="19" y="11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9" y="14"/>
                    </a:lnTo>
                    <a:lnTo>
                      <a:pt x="19" y="15"/>
                    </a:lnTo>
                    <a:lnTo>
                      <a:pt x="19" y="16"/>
                    </a:lnTo>
                    <a:lnTo>
                      <a:pt x="19" y="17"/>
                    </a:lnTo>
                    <a:lnTo>
                      <a:pt x="19" y="18"/>
                    </a:lnTo>
                    <a:lnTo>
                      <a:pt x="19" y="19"/>
                    </a:lnTo>
                    <a:lnTo>
                      <a:pt x="19" y="20"/>
                    </a:lnTo>
                    <a:lnTo>
                      <a:pt x="18" y="20"/>
                    </a:lnTo>
                    <a:lnTo>
                      <a:pt x="17" y="20"/>
                    </a:lnTo>
                    <a:lnTo>
                      <a:pt x="16" y="20"/>
                    </a:lnTo>
                    <a:lnTo>
                      <a:pt x="15" y="20"/>
                    </a:lnTo>
                    <a:lnTo>
                      <a:pt x="14" y="20"/>
                    </a:lnTo>
                    <a:lnTo>
                      <a:pt x="13" y="20"/>
                    </a:lnTo>
                    <a:lnTo>
                      <a:pt x="13" y="21"/>
                    </a:lnTo>
                    <a:lnTo>
                      <a:pt x="12" y="21"/>
                    </a:lnTo>
                    <a:lnTo>
                      <a:pt x="11" y="21"/>
                    </a:lnTo>
                    <a:lnTo>
                      <a:pt x="10" y="21"/>
                    </a:lnTo>
                    <a:lnTo>
                      <a:pt x="9" y="21"/>
                    </a:lnTo>
                    <a:lnTo>
                      <a:pt x="8" y="21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5" y="21"/>
                    </a:lnTo>
                    <a:lnTo>
                      <a:pt x="4" y="21"/>
                    </a:lnTo>
                    <a:lnTo>
                      <a:pt x="4" y="20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5" y="18"/>
                    </a:lnTo>
                    <a:lnTo>
                      <a:pt x="6" y="18"/>
                    </a:lnTo>
                    <a:lnTo>
                      <a:pt x="6" y="17"/>
                    </a:lnTo>
                    <a:lnTo>
                      <a:pt x="6" y="16"/>
                    </a:lnTo>
                    <a:lnTo>
                      <a:pt x="5" y="16"/>
                    </a:lnTo>
                    <a:lnTo>
                      <a:pt x="4" y="16"/>
                    </a:lnTo>
                    <a:lnTo>
                      <a:pt x="3" y="16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79" name="Freeform 22">
                <a:extLst>
                  <a:ext uri="{FF2B5EF4-FFF2-40B4-BE49-F238E27FC236}">
                    <a16:creationId xmlns:a16="http://schemas.microsoft.com/office/drawing/2014/main" id="{039278F0-BEB0-ECA6-C00A-1DD65957FA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5238" y="4179888"/>
                <a:ext cx="44450" cy="38100"/>
              </a:xfrm>
              <a:custGeom>
                <a:avLst/>
                <a:gdLst>
                  <a:gd name="T0" fmla="*/ 1 w 28"/>
                  <a:gd name="T1" fmla="*/ 13 h 24"/>
                  <a:gd name="T2" fmla="*/ 3 w 28"/>
                  <a:gd name="T3" fmla="*/ 13 h 24"/>
                  <a:gd name="T4" fmla="*/ 3 w 28"/>
                  <a:gd name="T5" fmla="*/ 11 h 24"/>
                  <a:gd name="T6" fmla="*/ 5 w 28"/>
                  <a:gd name="T7" fmla="*/ 11 h 24"/>
                  <a:gd name="T8" fmla="*/ 5 w 28"/>
                  <a:gd name="T9" fmla="*/ 9 h 24"/>
                  <a:gd name="T10" fmla="*/ 6 w 28"/>
                  <a:gd name="T11" fmla="*/ 8 h 24"/>
                  <a:gd name="T12" fmla="*/ 8 w 28"/>
                  <a:gd name="T13" fmla="*/ 8 h 24"/>
                  <a:gd name="T14" fmla="*/ 10 w 28"/>
                  <a:gd name="T15" fmla="*/ 8 h 24"/>
                  <a:gd name="T16" fmla="*/ 10 w 28"/>
                  <a:gd name="T17" fmla="*/ 6 h 24"/>
                  <a:gd name="T18" fmla="*/ 10 w 28"/>
                  <a:gd name="T19" fmla="*/ 4 h 24"/>
                  <a:gd name="T20" fmla="*/ 10 w 28"/>
                  <a:gd name="T21" fmla="*/ 1 h 24"/>
                  <a:gd name="T22" fmla="*/ 11 w 28"/>
                  <a:gd name="T23" fmla="*/ 0 h 24"/>
                  <a:gd name="T24" fmla="*/ 13 w 28"/>
                  <a:gd name="T25" fmla="*/ 0 h 24"/>
                  <a:gd name="T26" fmla="*/ 15 w 28"/>
                  <a:gd name="T27" fmla="*/ 1 h 24"/>
                  <a:gd name="T28" fmla="*/ 16 w 28"/>
                  <a:gd name="T29" fmla="*/ 3 h 24"/>
                  <a:gd name="T30" fmla="*/ 18 w 28"/>
                  <a:gd name="T31" fmla="*/ 4 h 24"/>
                  <a:gd name="T32" fmla="*/ 18 w 28"/>
                  <a:gd name="T33" fmla="*/ 6 h 24"/>
                  <a:gd name="T34" fmla="*/ 18 w 28"/>
                  <a:gd name="T35" fmla="*/ 8 h 24"/>
                  <a:gd name="T36" fmla="*/ 19 w 28"/>
                  <a:gd name="T37" fmla="*/ 9 h 24"/>
                  <a:gd name="T38" fmla="*/ 20 w 28"/>
                  <a:gd name="T39" fmla="*/ 10 h 24"/>
                  <a:gd name="T40" fmla="*/ 21 w 28"/>
                  <a:gd name="T41" fmla="*/ 11 h 24"/>
                  <a:gd name="T42" fmla="*/ 21 w 28"/>
                  <a:gd name="T43" fmla="*/ 13 h 24"/>
                  <a:gd name="T44" fmla="*/ 22 w 28"/>
                  <a:gd name="T45" fmla="*/ 14 h 24"/>
                  <a:gd name="T46" fmla="*/ 23 w 28"/>
                  <a:gd name="T47" fmla="*/ 15 h 24"/>
                  <a:gd name="T48" fmla="*/ 23 w 28"/>
                  <a:gd name="T49" fmla="*/ 17 h 24"/>
                  <a:gd name="T50" fmla="*/ 28 w 28"/>
                  <a:gd name="T51" fmla="*/ 18 h 24"/>
                  <a:gd name="T52" fmla="*/ 28 w 28"/>
                  <a:gd name="T53" fmla="*/ 20 h 24"/>
                  <a:gd name="T54" fmla="*/ 28 w 28"/>
                  <a:gd name="T55" fmla="*/ 22 h 24"/>
                  <a:gd name="T56" fmla="*/ 28 w 28"/>
                  <a:gd name="T57" fmla="*/ 24 h 24"/>
                  <a:gd name="T58" fmla="*/ 26 w 28"/>
                  <a:gd name="T59" fmla="*/ 24 h 24"/>
                  <a:gd name="T60" fmla="*/ 24 w 28"/>
                  <a:gd name="T61" fmla="*/ 24 h 24"/>
                  <a:gd name="T62" fmla="*/ 22 w 28"/>
                  <a:gd name="T63" fmla="*/ 24 h 24"/>
                  <a:gd name="T64" fmla="*/ 21 w 28"/>
                  <a:gd name="T65" fmla="*/ 23 h 24"/>
                  <a:gd name="T66" fmla="*/ 19 w 28"/>
                  <a:gd name="T67" fmla="*/ 23 h 24"/>
                  <a:gd name="T68" fmla="*/ 16 w 28"/>
                  <a:gd name="T69" fmla="*/ 23 h 24"/>
                  <a:gd name="T70" fmla="*/ 15 w 28"/>
                  <a:gd name="T71" fmla="*/ 22 h 24"/>
                  <a:gd name="T72" fmla="*/ 14 w 28"/>
                  <a:gd name="T73" fmla="*/ 20 h 24"/>
                  <a:gd name="T74" fmla="*/ 13 w 28"/>
                  <a:gd name="T75" fmla="*/ 19 h 24"/>
                  <a:gd name="T76" fmla="*/ 11 w 28"/>
                  <a:gd name="T77" fmla="*/ 19 h 24"/>
                  <a:gd name="T78" fmla="*/ 10 w 28"/>
                  <a:gd name="T79" fmla="*/ 18 h 24"/>
                  <a:gd name="T80" fmla="*/ 9 w 28"/>
                  <a:gd name="T81" fmla="*/ 17 h 24"/>
                  <a:gd name="T82" fmla="*/ 8 w 28"/>
                  <a:gd name="T83" fmla="*/ 18 h 24"/>
                  <a:gd name="T84" fmla="*/ 7 w 28"/>
                  <a:gd name="T85" fmla="*/ 17 h 24"/>
                  <a:gd name="T86" fmla="*/ 6 w 28"/>
                  <a:gd name="T87" fmla="*/ 18 h 24"/>
                  <a:gd name="T88" fmla="*/ 4 w 28"/>
                  <a:gd name="T89" fmla="*/ 18 h 24"/>
                  <a:gd name="T90" fmla="*/ 2 w 28"/>
                  <a:gd name="T91" fmla="*/ 18 h 24"/>
                  <a:gd name="T92" fmla="*/ 1 w 28"/>
                  <a:gd name="T93" fmla="*/ 17 h 24"/>
                  <a:gd name="T94" fmla="*/ 0 w 28"/>
                  <a:gd name="T95" fmla="*/ 16 h 24"/>
                  <a:gd name="T96" fmla="*/ 0 w 28"/>
                  <a:gd name="T97" fmla="*/ 1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" h="24">
                    <a:moveTo>
                      <a:pt x="0" y="13"/>
                    </a:moveTo>
                    <a:lnTo>
                      <a:pt x="1" y="13"/>
                    </a:lnTo>
                    <a:lnTo>
                      <a:pt x="2" y="13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4" y="11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5" y="9"/>
                    </a:lnTo>
                    <a:lnTo>
                      <a:pt x="6" y="9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9" y="8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0" y="3"/>
                    </a:lnTo>
                    <a:lnTo>
                      <a:pt x="10" y="1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1"/>
                    </a:lnTo>
                    <a:lnTo>
                      <a:pt x="15" y="3"/>
                    </a:lnTo>
                    <a:lnTo>
                      <a:pt x="16" y="3"/>
                    </a:lnTo>
                    <a:lnTo>
                      <a:pt x="18" y="3"/>
                    </a:lnTo>
                    <a:lnTo>
                      <a:pt x="18" y="4"/>
                    </a:lnTo>
                    <a:lnTo>
                      <a:pt x="18" y="5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8" y="8"/>
                    </a:lnTo>
                    <a:lnTo>
                      <a:pt x="18" y="9"/>
                    </a:lnTo>
                    <a:lnTo>
                      <a:pt x="19" y="9"/>
                    </a:lnTo>
                    <a:lnTo>
                      <a:pt x="19" y="10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1" y="11"/>
                    </a:lnTo>
                    <a:lnTo>
                      <a:pt x="21" y="12"/>
                    </a:lnTo>
                    <a:lnTo>
                      <a:pt x="21" y="13"/>
                    </a:lnTo>
                    <a:lnTo>
                      <a:pt x="21" y="14"/>
                    </a:lnTo>
                    <a:lnTo>
                      <a:pt x="22" y="14"/>
                    </a:lnTo>
                    <a:lnTo>
                      <a:pt x="22" y="15"/>
                    </a:lnTo>
                    <a:lnTo>
                      <a:pt x="23" y="15"/>
                    </a:lnTo>
                    <a:lnTo>
                      <a:pt x="23" y="16"/>
                    </a:lnTo>
                    <a:lnTo>
                      <a:pt x="23" y="17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8" y="19"/>
                    </a:lnTo>
                    <a:lnTo>
                      <a:pt x="28" y="20"/>
                    </a:lnTo>
                    <a:lnTo>
                      <a:pt x="28" y="21"/>
                    </a:lnTo>
                    <a:lnTo>
                      <a:pt x="28" y="22"/>
                    </a:lnTo>
                    <a:lnTo>
                      <a:pt x="28" y="23"/>
                    </a:lnTo>
                    <a:lnTo>
                      <a:pt x="28" y="24"/>
                    </a:lnTo>
                    <a:lnTo>
                      <a:pt x="27" y="24"/>
                    </a:lnTo>
                    <a:lnTo>
                      <a:pt x="26" y="24"/>
                    </a:lnTo>
                    <a:lnTo>
                      <a:pt x="25" y="24"/>
                    </a:lnTo>
                    <a:lnTo>
                      <a:pt x="24" y="24"/>
                    </a:lnTo>
                    <a:lnTo>
                      <a:pt x="23" y="24"/>
                    </a:lnTo>
                    <a:lnTo>
                      <a:pt x="22" y="24"/>
                    </a:lnTo>
                    <a:lnTo>
                      <a:pt x="22" y="23"/>
                    </a:lnTo>
                    <a:lnTo>
                      <a:pt x="21" y="23"/>
                    </a:lnTo>
                    <a:lnTo>
                      <a:pt x="20" y="23"/>
                    </a:lnTo>
                    <a:lnTo>
                      <a:pt x="19" y="23"/>
                    </a:lnTo>
                    <a:lnTo>
                      <a:pt x="18" y="23"/>
                    </a:lnTo>
                    <a:lnTo>
                      <a:pt x="16" y="23"/>
                    </a:lnTo>
                    <a:lnTo>
                      <a:pt x="15" y="23"/>
                    </a:lnTo>
                    <a:lnTo>
                      <a:pt x="15" y="22"/>
                    </a:lnTo>
                    <a:lnTo>
                      <a:pt x="14" y="21"/>
                    </a:lnTo>
                    <a:lnTo>
                      <a:pt x="14" y="20"/>
                    </a:lnTo>
                    <a:lnTo>
                      <a:pt x="13" y="20"/>
                    </a:lnTo>
                    <a:lnTo>
                      <a:pt x="13" y="19"/>
                    </a:lnTo>
                    <a:lnTo>
                      <a:pt x="12" y="19"/>
                    </a:lnTo>
                    <a:lnTo>
                      <a:pt x="11" y="19"/>
                    </a:lnTo>
                    <a:lnTo>
                      <a:pt x="11" y="18"/>
                    </a:lnTo>
                    <a:lnTo>
                      <a:pt x="10" y="18"/>
                    </a:lnTo>
                    <a:lnTo>
                      <a:pt x="9" y="18"/>
                    </a:lnTo>
                    <a:lnTo>
                      <a:pt x="9" y="17"/>
                    </a:lnTo>
                    <a:lnTo>
                      <a:pt x="8" y="17"/>
                    </a:lnTo>
                    <a:lnTo>
                      <a:pt x="8" y="18"/>
                    </a:lnTo>
                    <a:lnTo>
                      <a:pt x="8" y="17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4" y="18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80" name="Freeform 25">
                <a:extLst>
                  <a:ext uri="{FF2B5EF4-FFF2-40B4-BE49-F238E27FC236}">
                    <a16:creationId xmlns:a16="http://schemas.microsoft.com/office/drawing/2014/main" id="{45938C19-64DC-394F-5A31-9599855AA6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8725" y="4090988"/>
                <a:ext cx="11113" cy="6350"/>
              </a:xfrm>
              <a:custGeom>
                <a:avLst/>
                <a:gdLst>
                  <a:gd name="T0" fmla="*/ 7 w 7"/>
                  <a:gd name="T1" fmla="*/ 4 h 4"/>
                  <a:gd name="T2" fmla="*/ 6 w 7"/>
                  <a:gd name="T3" fmla="*/ 4 h 4"/>
                  <a:gd name="T4" fmla="*/ 3 w 7"/>
                  <a:gd name="T5" fmla="*/ 4 h 4"/>
                  <a:gd name="T6" fmla="*/ 1 w 7"/>
                  <a:gd name="T7" fmla="*/ 4 h 4"/>
                  <a:gd name="T8" fmla="*/ 0 w 7"/>
                  <a:gd name="T9" fmla="*/ 4 h 4"/>
                  <a:gd name="T10" fmla="*/ 0 w 7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4">
                    <a:moveTo>
                      <a:pt x="7" y="4"/>
                    </a:moveTo>
                    <a:lnTo>
                      <a:pt x="6" y="4"/>
                    </a:lnTo>
                    <a:lnTo>
                      <a:pt x="3" y="4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0"/>
                    </a:lnTo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81" name="Freeform 26">
                <a:extLst>
                  <a:ext uri="{FF2B5EF4-FFF2-40B4-BE49-F238E27FC236}">
                    <a16:creationId xmlns:a16="http://schemas.microsoft.com/office/drawing/2014/main" id="{D61E37C7-90F1-170A-89C5-FEC28A3E02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4600" y="4179888"/>
                <a:ext cx="36513" cy="28575"/>
              </a:xfrm>
              <a:custGeom>
                <a:avLst/>
                <a:gdLst>
                  <a:gd name="T0" fmla="*/ 0 w 23"/>
                  <a:gd name="T1" fmla="*/ 8 h 18"/>
                  <a:gd name="T2" fmla="*/ 0 w 23"/>
                  <a:gd name="T3" fmla="*/ 6 h 18"/>
                  <a:gd name="T4" fmla="*/ 0 w 23"/>
                  <a:gd name="T5" fmla="*/ 4 h 18"/>
                  <a:gd name="T6" fmla="*/ 3 w 23"/>
                  <a:gd name="T7" fmla="*/ 4 h 18"/>
                  <a:gd name="T8" fmla="*/ 5 w 23"/>
                  <a:gd name="T9" fmla="*/ 4 h 18"/>
                  <a:gd name="T10" fmla="*/ 7 w 23"/>
                  <a:gd name="T11" fmla="*/ 4 h 18"/>
                  <a:gd name="T12" fmla="*/ 9 w 23"/>
                  <a:gd name="T13" fmla="*/ 4 h 18"/>
                  <a:gd name="T14" fmla="*/ 11 w 23"/>
                  <a:gd name="T15" fmla="*/ 4 h 18"/>
                  <a:gd name="T16" fmla="*/ 13 w 23"/>
                  <a:gd name="T17" fmla="*/ 4 h 18"/>
                  <a:gd name="T18" fmla="*/ 14 w 23"/>
                  <a:gd name="T19" fmla="*/ 3 h 18"/>
                  <a:gd name="T20" fmla="*/ 13 w 23"/>
                  <a:gd name="T21" fmla="*/ 1 h 18"/>
                  <a:gd name="T22" fmla="*/ 14 w 23"/>
                  <a:gd name="T23" fmla="*/ 0 h 18"/>
                  <a:gd name="T24" fmla="*/ 16 w 23"/>
                  <a:gd name="T25" fmla="*/ 0 h 18"/>
                  <a:gd name="T26" fmla="*/ 18 w 23"/>
                  <a:gd name="T27" fmla="*/ 0 h 18"/>
                  <a:gd name="T28" fmla="*/ 20 w 23"/>
                  <a:gd name="T29" fmla="*/ 0 h 18"/>
                  <a:gd name="T30" fmla="*/ 22 w 23"/>
                  <a:gd name="T31" fmla="*/ 0 h 18"/>
                  <a:gd name="T32" fmla="*/ 23 w 23"/>
                  <a:gd name="T33" fmla="*/ 1 h 18"/>
                  <a:gd name="T34" fmla="*/ 23 w 23"/>
                  <a:gd name="T35" fmla="*/ 4 h 18"/>
                  <a:gd name="T36" fmla="*/ 23 w 23"/>
                  <a:gd name="T37" fmla="*/ 6 h 18"/>
                  <a:gd name="T38" fmla="*/ 23 w 23"/>
                  <a:gd name="T39" fmla="*/ 8 h 18"/>
                  <a:gd name="T40" fmla="*/ 21 w 23"/>
                  <a:gd name="T41" fmla="*/ 8 h 18"/>
                  <a:gd name="T42" fmla="*/ 19 w 23"/>
                  <a:gd name="T43" fmla="*/ 8 h 18"/>
                  <a:gd name="T44" fmla="*/ 18 w 23"/>
                  <a:gd name="T45" fmla="*/ 9 h 18"/>
                  <a:gd name="T46" fmla="*/ 18 w 23"/>
                  <a:gd name="T47" fmla="*/ 11 h 18"/>
                  <a:gd name="T48" fmla="*/ 16 w 23"/>
                  <a:gd name="T49" fmla="*/ 11 h 18"/>
                  <a:gd name="T50" fmla="*/ 16 w 23"/>
                  <a:gd name="T51" fmla="*/ 13 h 18"/>
                  <a:gd name="T52" fmla="*/ 14 w 23"/>
                  <a:gd name="T53" fmla="*/ 13 h 18"/>
                  <a:gd name="T54" fmla="*/ 13 w 23"/>
                  <a:gd name="T55" fmla="*/ 14 h 18"/>
                  <a:gd name="T56" fmla="*/ 13 w 23"/>
                  <a:gd name="T57" fmla="*/ 16 h 18"/>
                  <a:gd name="T58" fmla="*/ 14 w 23"/>
                  <a:gd name="T59" fmla="*/ 17 h 18"/>
                  <a:gd name="T60" fmla="*/ 13 w 23"/>
                  <a:gd name="T61" fmla="*/ 18 h 18"/>
                  <a:gd name="T62" fmla="*/ 11 w 23"/>
                  <a:gd name="T63" fmla="*/ 18 h 18"/>
                  <a:gd name="T64" fmla="*/ 9 w 23"/>
                  <a:gd name="T65" fmla="*/ 18 h 18"/>
                  <a:gd name="T66" fmla="*/ 9 w 23"/>
                  <a:gd name="T67" fmla="*/ 16 h 18"/>
                  <a:gd name="T68" fmla="*/ 7 w 23"/>
                  <a:gd name="T69" fmla="*/ 16 h 18"/>
                  <a:gd name="T70" fmla="*/ 6 w 23"/>
                  <a:gd name="T71" fmla="*/ 15 h 18"/>
                  <a:gd name="T72" fmla="*/ 5 w 23"/>
                  <a:gd name="T73" fmla="*/ 14 h 18"/>
                  <a:gd name="T74" fmla="*/ 4 w 23"/>
                  <a:gd name="T75" fmla="*/ 13 h 18"/>
                  <a:gd name="T76" fmla="*/ 1 w 23"/>
                  <a:gd name="T77" fmla="*/ 13 h 18"/>
                  <a:gd name="T78" fmla="*/ 0 w 23"/>
                  <a:gd name="T79" fmla="*/ 12 h 18"/>
                  <a:gd name="T80" fmla="*/ 0 w 23"/>
                  <a:gd name="T81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3" h="18">
                    <a:moveTo>
                      <a:pt x="0" y="9"/>
                    </a:moveTo>
                    <a:lnTo>
                      <a:pt x="0" y="8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3" y="0"/>
                    </a:lnTo>
                    <a:lnTo>
                      <a:pt x="23" y="1"/>
                    </a:lnTo>
                    <a:lnTo>
                      <a:pt x="23" y="3"/>
                    </a:lnTo>
                    <a:lnTo>
                      <a:pt x="23" y="4"/>
                    </a:lnTo>
                    <a:lnTo>
                      <a:pt x="23" y="5"/>
                    </a:lnTo>
                    <a:lnTo>
                      <a:pt x="23" y="6"/>
                    </a:lnTo>
                    <a:lnTo>
                      <a:pt x="23" y="7"/>
                    </a:lnTo>
                    <a:lnTo>
                      <a:pt x="23" y="8"/>
                    </a:lnTo>
                    <a:lnTo>
                      <a:pt x="22" y="8"/>
                    </a:lnTo>
                    <a:lnTo>
                      <a:pt x="21" y="8"/>
                    </a:lnTo>
                    <a:lnTo>
                      <a:pt x="20" y="8"/>
                    </a:lnTo>
                    <a:lnTo>
                      <a:pt x="19" y="8"/>
                    </a:lnTo>
                    <a:lnTo>
                      <a:pt x="19" y="9"/>
                    </a:lnTo>
                    <a:lnTo>
                      <a:pt x="18" y="9"/>
                    </a:lnTo>
                    <a:lnTo>
                      <a:pt x="18" y="10"/>
                    </a:lnTo>
                    <a:lnTo>
                      <a:pt x="18" y="11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6" y="12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4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3" y="17"/>
                    </a:lnTo>
                    <a:lnTo>
                      <a:pt x="14" y="17"/>
                    </a:lnTo>
                    <a:lnTo>
                      <a:pt x="14" y="18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1" y="18"/>
                    </a:lnTo>
                    <a:lnTo>
                      <a:pt x="10" y="18"/>
                    </a:lnTo>
                    <a:lnTo>
                      <a:pt x="9" y="18"/>
                    </a:lnTo>
                    <a:lnTo>
                      <a:pt x="9" y="17"/>
                    </a:lnTo>
                    <a:lnTo>
                      <a:pt x="9" y="16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6" y="15"/>
                    </a:lnTo>
                    <a:lnTo>
                      <a:pt x="5" y="15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3" y="13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82" name="Freeform 27">
                <a:extLst>
                  <a:ext uri="{FF2B5EF4-FFF2-40B4-BE49-F238E27FC236}">
                    <a16:creationId xmlns:a16="http://schemas.microsoft.com/office/drawing/2014/main" id="{21F40411-3F7E-724A-D4F2-1F50215AD2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4600" y="4224338"/>
                <a:ext cx="34925" cy="34925"/>
              </a:xfrm>
              <a:custGeom>
                <a:avLst/>
                <a:gdLst>
                  <a:gd name="T0" fmla="*/ 1 w 22"/>
                  <a:gd name="T1" fmla="*/ 0 h 22"/>
                  <a:gd name="T2" fmla="*/ 4 w 22"/>
                  <a:gd name="T3" fmla="*/ 0 h 22"/>
                  <a:gd name="T4" fmla="*/ 6 w 22"/>
                  <a:gd name="T5" fmla="*/ 0 h 22"/>
                  <a:gd name="T6" fmla="*/ 7 w 22"/>
                  <a:gd name="T7" fmla="*/ 1 h 22"/>
                  <a:gd name="T8" fmla="*/ 9 w 22"/>
                  <a:gd name="T9" fmla="*/ 1 h 22"/>
                  <a:gd name="T10" fmla="*/ 11 w 22"/>
                  <a:gd name="T11" fmla="*/ 0 h 22"/>
                  <a:gd name="T12" fmla="*/ 13 w 22"/>
                  <a:gd name="T13" fmla="*/ 0 h 22"/>
                  <a:gd name="T14" fmla="*/ 14 w 22"/>
                  <a:gd name="T15" fmla="*/ 1 h 22"/>
                  <a:gd name="T16" fmla="*/ 16 w 22"/>
                  <a:gd name="T17" fmla="*/ 1 h 22"/>
                  <a:gd name="T18" fmla="*/ 18 w 22"/>
                  <a:gd name="T19" fmla="*/ 1 h 22"/>
                  <a:gd name="T20" fmla="*/ 19 w 22"/>
                  <a:gd name="T21" fmla="*/ 3 h 22"/>
                  <a:gd name="T22" fmla="*/ 20 w 22"/>
                  <a:gd name="T23" fmla="*/ 4 h 22"/>
                  <a:gd name="T24" fmla="*/ 20 w 22"/>
                  <a:gd name="T25" fmla="*/ 6 h 22"/>
                  <a:gd name="T26" fmla="*/ 20 w 22"/>
                  <a:gd name="T27" fmla="*/ 8 h 22"/>
                  <a:gd name="T28" fmla="*/ 21 w 22"/>
                  <a:gd name="T29" fmla="*/ 9 h 22"/>
                  <a:gd name="T30" fmla="*/ 22 w 22"/>
                  <a:gd name="T31" fmla="*/ 10 h 22"/>
                  <a:gd name="T32" fmla="*/ 22 w 22"/>
                  <a:gd name="T33" fmla="*/ 12 h 22"/>
                  <a:gd name="T34" fmla="*/ 21 w 22"/>
                  <a:gd name="T35" fmla="*/ 13 h 22"/>
                  <a:gd name="T36" fmla="*/ 21 w 22"/>
                  <a:gd name="T37" fmla="*/ 15 h 22"/>
                  <a:gd name="T38" fmla="*/ 19 w 22"/>
                  <a:gd name="T39" fmla="*/ 15 h 22"/>
                  <a:gd name="T40" fmla="*/ 17 w 22"/>
                  <a:gd name="T41" fmla="*/ 15 h 22"/>
                  <a:gd name="T42" fmla="*/ 16 w 22"/>
                  <a:gd name="T43" fmla="*/ 14 h 22"/>
                  <a:gd name="T44" fmla="*/ 16 w 22"/>
                  <a:gd name="T45" fmla="*/ 14 h 22"/>
                  <a:gd name="T46" fmla="*/ 14 w 22"/>
                  <a:gd name="T47" fmla="*/ 14 h 22"/>
                  <a:gd name="T48" fmla="*/ 13 w 22"/>
                  <a:gd name="T49" fmla="*/ 13 h 22"/>
                  <a:gd name="T50" fmla="*/ 11 w 22"/>
                  <a:gd name="T51" fmla="*/ 13 h 22"/>
                  <a:gd name="T52" fmla="*/ 9 w 22"/>
                  <a:gd name="T53" fmla="*/ 13 h 22"/>
                  <a:gd name="T54" fmla="*/ 7 w 22"/>
                  <a:gd name="T55" fmla="*/ 13 h 22"/>
                  <a:gd name="T56" fmla="*/ 7 w 22"/>
                  <a:gd name="T57" fmla="*/ 15 h 22"/>
                  <a:gd name="T58" fmla="*/ 8 w 22"/>
                  <a:gd name="T59" fmla="*/ 17 h 22"/>
                  <a:gd name="T60" fmla="*/ 9 w 22"/>
                  <a:gd name="T61" fmla="*/ 19 h 22"/>
                  <a:gd name="T62" fmla="*/ 10 w 22"/>
                  <a:gd name="T63" fmla="*/ 20 h 22"/>
                  <a:gd name="T64" fmla="*/ 11 w 22"/>
                  <a:gd name="T65" fmla="*/ 21 h 22"/>
                  <a:gd name="T66" fmla="*/ 10 w 22"/>
                  <a:gd name="T67" fmla="*/ 22 h 22"/>
                  <a:gd name="T68" fmla="*/ 8 w 22"/>
                  <a:gd name="T69" fmla="*/ 22 h 22"/>
                  <a:gd name="T70" fmla="*/ 6 w 22"/>
                  <a:gd name="T71" fmla="*/ 22 h 22"/>
                  <a:gd name="T72" fmla="*/ 5 w 22"/>
                  <a:gd name="T73" fmla="*/ 20 h 22"/>
                  <a:gd name="T74" fmla="*/ 4 w 22"/>
                  <a:gd name="T75" fmla="*/ 21 h 22"/>
                  <a:gd name="T76" fmla="*/ 3 w 22"/>
                  <a:gd name="T77" fmla="*/ 22 h 22"/>
                  <a:gd name="T78" fmla="*/ 0 w 22"/>
                  <a:gd name="T79" fmla="*/ 22 h 22"/>
                  <a:gd name="T80" fmla="*/ 1 w 22"/>
                  <a:gd name="T81" fmla="*/ 21 h 22"/>
                  <a:gd name="T82" fmla="*/ 1 w 22"/>
                  <a:gd name="T83" fmla="*/ 19 h 22"/>
                  <a:gd name="T84" fmla="*/ 1 w 22"/>
                  <a:gd name="T85" fmla="*/ 17 h 22"/>
                  <a:gd name="T86" fmla="*/ 1 w 22"/>
                  <a:gd name="T87" fmla="*/ 15 h 22"/>
                  <a:gd name="T88" fmla="*/ 4 w 22"/>
                  <a:gd name="T89" fmla="*/ 15 h 22"/>
                  <a:gd name="T90" fmla="*/ 4 w 22"/>
                  <a:gd name="T91" fmla="*/ 13 h 22"/>
                  <a:gd name="T92" fmla="*/ 1 w 22"/>
                  <a:gd name="T93" fmla="*/ 13 h 22"/>
                  <a:gd name="T94" fmla="*/ 1 w 22"/>
                  <a:gd name="T95" fmla="*/ 11 h 22"/>
                  <a:gd name="T96" fmla="*/ 1 w 22"/>
                  <a:gd name="T97" fmla="*/ 9 h 22"/>
                  <a:gd name="T98" fmla="*/ 3 w 22"/>
                  <a:gd name="T99" fmla="*/ 8 h 22"/>
                  <a:gd name="T100" fmla="*/ 1 w 22"/>
                  <a:gd name="T101" fmla="*/ 7 h 22"/>
                  <a:gd name="T102" fmla="*/ 1 w 22"/>
                  <a:gd name="T103" fmla="*/ 5 h 22"/>
                  <a:gd name="T104" fmla="*/ 1 w 22"/>
                  <a:gd name="T105" fmla="*/ 3 h 22"/>
                  <a:gd name="T106" fmla="*/ 0 w 22"/>
                  <a:gd name="T107" fmla="*/ 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" h="22">
                    <a:moveTo>
                      <a:pt x="0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1" y="1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6" y="1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8" y="3"/>
                    </a:lnTo>
                    <a:lnTo>
                      <a:pt x="19" y="3"/>
                    </a:lnTo>
                    <a:lnTo>
                      <a:pt x="19" y="4"/>
                    </a:lnTo>
                    <a:lnTo>
                      <a:pt x="20" y="4"/>
                    </a:lnTo>
                    <a:lnTo>
                      <a:pt x="20" y="5"/>
                    </a:lnTo>
                    <a:lnTo>
                      <a:pt x="20" y="6"/>
                    </a:lnTo>
                    <a:lnTo>
                      <a:pt x="20" y="7"/>
                    </a:lnTo>
                    <a:lnTo>
                      <a:pt x="20" y="8"/>
                    </a:lnTo>
                    <a:lnTo>
                      <a:pt x="21" y="8"/>
                    </a:lnTo>
                    <a:lnTo>
                      <a:pt x="21" y="9"/>
                    </a:lnTo>
                    <a:lnTo>
                      <a:pt x="21" y="10"/>
                    </a:lnTo>
                    <a:lnTo>
                      <a:pt x="22" y="10"/>
                    </a:lnTo>
                    <a:lnTo>
                      <a:pt x="22" y="11"/>
                    </a:lnTo>
                    <a:lnTo>
                      <a:pt x="22" y="12"/>
                    </a:lnTo>
                    <a:lnTo>
                      <a:pt x="22" y="13"/>
                    </a:lnTo>
                    <a:lnTo>
                      <a:pt x="21" y="13"/>
                    </a:lnTo>
                    <a:lnTo>
                      <a:pt x="21" y="14"/>
                    </a:lnTo>
                    <a:lnTo>
                      <a:pt x="21" y="15"/>
                    </a:lnTo>
                    <a:lnTo>
                      <a:pt x="20" y="15"/>
                    </a:lnTo>
                    <a:lnTo>
                      <a:pt x="19" y="15"/>
                    </a:lnTo>
                    <a:lnTo>
                      <a:pt x="18" y="15"/>
                    </a:lnTo>
                    <a:lnTo>
                      <a:pt x="17" y="15"/>
                    </a:lnTo>
                    <a:lnTo>
                      <a:pt x="16" y="15"/>
                    </a:lnTo>
                    <a:lnTo>
                      <a:pt x="16" y="14"/>
                    </a:lnTo>
                    <a:lnTo>
                      <a:pt x="16" y="13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2" y="13"/>
                    </a:lnTo>
                    <a:lnTo>
                      <a:pt x="11" y="13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7" y="14"/>
                    </a:lnTo>
                    <a:lnTo>
                      <a:pt x="7" y="15"/>
                    </a:lnTo>
                    <a:lnTo>
                      <a:pt x="7" y="16"/>
                    </a:lnTo>
                    <a:lnTo>
                      <a:pt x="8" y="17"/>
                    </a:lnTo>
                    <a:lnTo>
                      <a:pt x="9" y="18"/>
                    </a:lnTo>
                    <a:lnTo>
                      <a:pt x="9" y="19"/>
                    </a:lnTo>
                    <a:lnTo>
                      <a:pt x="10" y="19"/>
                    </a:lnTo>
                    <a:lnTo>
                      <a:pt x="10" y="20"/>
                    </a:lnTo>
                    <a:lnTo>
                      <a:pt x="11" y="20"/>
                    </a:lnTo>
                    <a:lnTo>
                      <a:pt x="11" y="21"/>
                    </a:lnTo>
                    <a:lnTo>
                      <a:pt x="11" y="22"/>
                    </a:lnTo>
                    <a:lnTo>
                      <a:pt x="10" y="22"/>
                    </a:lnTo>
                    <a:lnTo>
                      <a:pt x="9" y="22"/>
                    </a:lnTo>
                    <a:lnTo>
                      <a:pt x="8" y="22"/>
                    </a:lnTo>
                    <a:lnTo>
                      <a:pt x="7" y="22"/>
                    </a:lnTo>
                    <a:lnTo>
                      <a:pt x="6" y="22"/>
                    </a:lnTo>
                    <a:lnTo>
                      <a:pt x="6" y="21"/>
                    </a:lnTo>
                    <a:lnTo>
                      <a:pt x="5" y="20"/>
                    </a:lnTo>
                    <a:lnTo>
                      <a:pt x="4" y="20"/>
                    </a:lnTo>
                    <a:lnTo>
                      <a:pt x="4" y="21"/>
                    </a:lnTo>
                    <a:lnTo>
                      <a:pt x="3" y="21"/>
                    </a:lnTo>
                    <a:lnTo>
                      <a:pt x="3" y="22"/>
                    </a:lnTo>
                    <a:lnTo>
                      <a:pt x="1" y="22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4" y="14"/>
                    </a:lnTo>
                    <a:lnTo>
                      <a:pt x="4" y="13"/>
                    </a:lnTo>
                    <a:lnTo>
                      <a:pt x="3" y="13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83" name="Freeform 28">
                <a:extLst>
                  <a:ext uri="{FF2B5EF4-FFF2-40B4-BE49-F238E27FC236}">
                    <a16:creationId xmlns:a16="http://schemas.microsoft.com/office/drawing/2014/main" id="{94770FBA-EFBE-AE35-112B-160711A5DA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5713" y="4213225"/>
                <a:ext cx="69850" cy="49212"/>
              </a:xfrm>
              <a:custGeom>
                <a:avLst/>
                <a:gdLst>
                  <a:gd name="T0" fmla="*/ 0 w 44"/>
                  <a:gd name="T1" fmla="*/ 20 h 31"/>
                  <a:gd name="T2" fmla="*/ 3 w 44"/>
                  <a:gd name="T3" fmla="*/ 20 h 31"/>
                  <a:gd name="T4" fmla="*/ 6 w 44"/>
                  <a:gd name="T5" fmla="*/ 20 h 31"/>
                  <a:gd name="T6" fmla="*/ 8 w 44"/>
                  <a:gd name="T7" fmla="*/ 21 h 31"/>
                  <a:gd name="T8" fmla="*/ 9 w 44"/>
                  <a:gd name="T9" fmla="*/ 21 h 31"/>
                  <a:gd name="T10" fmla="*/ 11 w 44"/>
                  <a:gd name="T11" fmla="*/ 22 h 31"/>
                  <a:gd name="T12" fmla="*/ 14 w 44"/>
                  <a:gd name="T13" fmla="*/ 22 h 31"/>
                  <a:gd name="T14" fmla="*/ 15 w 44"/>
                  <a:gd name="T15" fmla="*/ 20 h 31"/>
                  <a:gd name="T16" fmla="*/ 15 w 44"/>
                  <a:gd name="T17" fmla="*/ 17 h 31"/>
                  <a:gd name="T18" fmla="*/ 16 w 44"/>
                  <a:gd name="T19" fmla="*/ 17 h 31"/>
                  <a:gd name="T20" fmla="*/ 19 w 44"/>
                  <a:gd name="T21" fmla="*/ 16 h 31"/>
                  <a:gd name="T22" fmla="*/ 19 w 44"/>
                  <a:gd name="T23" fmla="*/ 19 h 31"/>
                  <a:gd name="T24" fmla="*/ 22 w 44"/>
                  <a:gd name="T25" fmla="*/ 19 h 31"/>
                  <a:gd name="T26" fmla="*/ 26 w 44"/>
                  <a:gd name="T27" fmla="*/ 19 h 31"/>
                  <a:gd name="T28" fmla="*/ 28 w 44"/>
                  <a:gd name="T29" fmla="*/ 18 h 31"/>
                  <a:gd name="T30" fmla="*/ 31 w 44"/>
                  <a:gd name="T31" fmla="*/ 18 h 31"/>
                  <a:gd name="T32" fmla="*/ 31 w 44"/>
                  <a:gd name="T33" fmla="*/ 17 h 31"/>
                  <a:gd name="T34" fmla="*/ 31 w 44"/>
                  <a:gd name="T35" fmla="*/ 16 h 31"/>
                  <a:gd name="T36" fmla="*/ 32 w 44"/>
                  <a:gd name="T37" fmla="*/ 14 h 31"/>
                  <a:gd name="T38" fmla="*/ 35 w 44"/>
                  <a:gd name="T39" fmla="*/ 14 h 31"/>
                  <a:gd name="T40" fmla="*/ 35 w 44"/>
                  <a:gd name="T41" fmla="*/ 11 h 31"/>
                  <a:gd name="T42" fmla="*/ 34 w 44"/>
                  <a:gd name="T43" fmla="*/ 7 h 31"/>
                  <a:gd name="T44" fmla="*/ 34 w 44"/>
                  <a:gd name="T45" fmla="*/ 4 h 31"/>
                  <a:gd name="T46" fmla="*/ 38 w 44"/>
                  <a:gd name="T47" fmla="*/ 1 h 31"/>
                  <a:gd name="T48" fmla="*/ 42 w 44"/>
                  <a:gd name="T49" fmla="*/ 1 h 31"/>
                  <a:gd name="T50" fmla="*/ 43 w 44"/>
                  <a:gd name="T51" fmla="*/ 1 h 31"/>
                  <a:gd name="T52" fmla="*/ 43 w 44"/>
                  <a:gd name="T53" fmla="*/ 2 h 31"/>
                  <a:gd name="T54" fmla="*/ 43 w 44"/>
                  <a:gd name="T55" fmla="*/ 5 h 31"/>
                  <a:gd name="T56" fmla="*/ 43 w 44"/>
                  <a:gd name="T57" fmla="*/ 8 h 31"/>
                  <a:gd name="T58" fmla="*/ 43 w 44"/>
                  <a:gd name="T59" fmla="*/ 12 h 31"/>
                  <a:gd name="T60" fmla="*/ 43 w 44"/>
                  <a:gd name="T61" fmla="*/ 15 h 31"/>
                  <a:gd name="T62" fmla="*/ 43 w 44"/>
                  <a:gd name="T63" fmla="*/ 18 h 31"/>
                  <a:gd name="T64" fmla="*/ 42 w 44"/>
                  <a:gd name="T65" fmla="*/ 20 h 31"/>
                  <a:gd name="T66" fmla="*/ 43 w 44"/>
                  <a:gd name="T67" fmla="*/ 20 h 31"/>
                  <a:gd name="T68" fmla="*/ 42 w 44"/>
                  <a:gd name="T69" fmla="*/ 22 h 31"/>
                  <a:gd name="T70" fmla="*/ 39 w 44"/>
                  <a:gd name="T71" fmla="*/ 22 h 31"/>
                  <a:gd name="T72" fmla="*/ 38 w 44"/>
                  <a:gd name="T73" fmla="*/ 24 h 31"/>
                  <a:gd name="T74" fmla="*/ 39 w 44"/>
                  <a:gd name="T75" fmla="*/ 26 h 31"/>
                  <a:gd name="T76" fmla="*/ 36 w 44"/>
                  <a:gd name="T77" fmla="*/ 26 h 31"/>
                  <a:gd name="T78" fmla="*/ 33 w 44"/>
                  <a:gd name="T79" fmla="*/ 26 h 31"/>
                  <a:gd name="T80" fmla="*/ 29 w 44"/>
                  <a:gd name="T81" fmla="*/ 26 h 31"/>
                  <a:gd name="T82" fmla="*/ 25 w 44"/>
                  <a:gd name="T83" fmla="*/ 27 h 31"/>
                  <a:gd name="T84" fmla="*/ 21 w 44"/>
                  <a:gd name="T85" fmla="*/ 27 h 31"/>
                  <a:gd name="T86" fmla="*/ 19 w 44"/>
                  <a:gd name="T87" fmla="*/ 29 h 31"/>
                  <a:gd name="T88" fmla="*/ 13 w 44"/>
                  <a:gd name="T89" fmla="*/ 31 h 31"/>
                  <a:gd name="T90" fmla="*/ 6 w 44"/>
                  <a:gd name="T91" fmla="*/ 31 h 31"/>
                  <a:gd name="T92" fmla="*/ 4 w 44"/>
                  <a:gd name="T93" fmla="*/ 30 h 31"/>
                  <a:gd name="T94" fmla="*/ 4 w 44"/>
                  <a:gd name="T95" fmla="*/ 27 h 31"/>
                  <a:gd name="T96" fmla="*/ 2 w 44"/>
                  <a:gd name="T97" fmla="*/ 26 h 31"/>
                  <a:gd name="T98" fmla="*/ 0 w 44"/>
                  <a:gd name="T99" fmla="*/ 2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4" h="31">
                    <a:moveTo>
                      <a:pt x="0" y="22"/>
                    </a:moveTo>
                    <a:lnTo>
                      <a:pt x="0" y="21"/>
                    </a:lnTo>
                    <a:lnTo>
                      <a:pt x="0" y="20"/>
                    </a:lnTo>
                    <a:lnTo>
                      <a:pt x="1" y="20"/>
                    </a:lnTo>
                    <a:lnTo>
                      <a:pt x="2" y="20"/>
                    </a:lnTo>
                    <a:lnTo>
                      <a:pt x="3" y="20"/>
                    </a:lnTo>
                    <a:lnTo>
                      <a:pt x="4" y="20"/>
                    </a:lnTo>
                    <a:lnTo>
                      <a:pt x="5" y="20"/>
                    </a:lnTo>
                    <a:lnTo>
                      <a:pt x="6" y="20"/>
                    </a:lnTo>
                    <a:lnTo>
                      <a:pt x="7" y="20"/>
                    </a:lnTo>
                    <a:lnTo>
                      <a:pt x="7" y="21"/>
                    </a:lnTo>
                    <a:lnTo>
                      <a:pt x="8" y="21"/>
                    </a:lnTo>
                    <a:lnTo>
                      <a:pt x="9" y="21"/>
                    </a:lnTo>
                    <a:lnTo>
                      <a:pt x="9" y="20"/>
                    </a:lnTo>
                    <a:lnTo>
                      <a:pt x="9" y="21"/>
                    </a:lnTo>
                    <a:lnTo>
                      <a:pt x="9" y="22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2" y="22"/>
                    </a:lnTo>
                    <a:lnTo>
                      <a:pt x="13" y="22"/>
                    </a:lnTo>
                    <a:lnTo>
                      <a:pt x="14" y="22"/>
                    </a:lnTo>
                    <a:lnTo>
                      <a:pt x="14" y="21"/>
                    </a:lnTo>
                    <a:lnTo>
                      <a:pt x="14" y="20"/>
                    </a:lnTo>
                    <a:lnTo>
                      <a:pt x="15" y="20"/>
                    </a:lnTo>
                    <a:lnTo>
                      <a:pt x="15" y="19"/>
                    </a:lnTo>
                    <a:lnTo>
                      <a:pt x="15" y="18"/>
                    </a:lnTo>
                    <a:lnTo>
                      <a:pt x="15" y="17"/>
                    </a:lnTo>
                    <a:lnTo>
                      <a:pt x="14" y="17"/>
                    </a:lnTo>
                    <a:lnTo>
                      <a:pt x="15" y="17"/>
                    </a:lnTo>
                    <a:lnTo>
                      <a:pt x="16" y="17"/>
                    </a:lnTo>
                    <a:lnTo>
                      <a:pt x="17" y="17"/>
                    </a:lnTo>
                    <a:lnTo>
                      <a:pt x="18" y="17"/>
                    </a:lnTo>
                    <a:lnTo>
                      <a:pt x="19" y="16"/>
                    </a:lnTo>
                    <a:lnTo>
                      <a:pt x="19" y="17"/>
                    </a:lnTo>
                    <a:lnTo>
                      <a:pt x="19" y="18"/>
                    </a:lnTo>
                    <a:lnTo>
                      <a:pt x="19" y="19"/>
                    </a:lnTo>
                    <a:lnTo>
                      <a:pt x="20" y="19"/>
                    </a:lnTo>
                    <a:lnTo>
                      <a:pt x="21" y="19"/>
                    </a:lnTo>
                    <a:lnTo>
                      <a:pt x="22" y="19"/>
                    </a:lnTo>
                    <a:lnTo>
                      <a:pt x="24" y="19"/>
                    </a:lnTo>
                    <a:lnTo>
                      <a:pt x="25" y="19"/>
                    </a:lnTo>
                    <a:lnTo>
                      <a:pt x="26" y="19"/>
                    </a:lnTo>
                    <a:lnTo>
                      <a:pt x="27" y="19"/>
                    </a:lnTo>
                    <a:lnTo>
                      <a:pt x="27" y="18"/>
                    </a:lnTo>
                    <a:lnTo>
                      <a:pt x="28" y="18"/>
                    </a:lnTo>
                    <a:lnTo>
                      <a:pt x="29" y="18"/>
                    </a:lnTo>
                    <a:lnTo>
                      <a:pt x="30" y="18"/>
                    </a:lnTo>
                    <a:lnTo>
                      <a:pt x="31" y="18"/>
                    </a:lnTo>
                    <a:lnTo>
                      <a:pt x="31" y="17"/>
                    </a:lnTo>
                    <a:lnTo>
                      <a:pt x="30" y="17"/>
                    </a:lnTo>
                    <a:lnTo>
                      <a:pt x="31" y="17"/>
                    </a:lnTo>
                    <a:lnTo>
                      <a:pt x="32" y="17"/>
                    </a:lnTo>
                    <a:lnTo>
                      <a:pt x="32" y="16"/>
                    </a:lnTo>
                    <a:lnTo>
                      <a:pt x="31" y="16"/>
                    </a:lnTo>
                    <a:lnTo>
                      <a:pt x="31" y="15"/>
                    </a:lnTo>
                    <a:lnTo>
                      <a:pt x="31" y="14"/>
                    </a:lnTo>
                    <a:lnTo>
                      <a:pt x="32" y="14"/>
                    </a:lnTo>
                    <a:lnTo>
                      <a:pt x="33" y="14"/>
                    </a:lnTo>
                    <a:lnTo>
                      <a:pt x="34" y="14"/>
                    </a:lnTo>
                    <a:lnTo>
                      <a:pt x="35" y="14"/>
                    </a:lnTo>
                    <a:lnTo>
                      <a:pt x="35" y="13"/>
                    </a:lnTo>
                    <a:lnTo>
                      <a:pt x="35" y="12"/>
                    </a:lnTo>
                    <a:lnTo>
                      <a:pt x="35" y="11"/>
                    </a:lnTo>
                    <a:lnTo>
                      <a:pt x="34" y="10"/>
                    </a:lnTo>
                    <a:lnTo>
                      <a:pt x="34" y="8"/>
                    </a:lnTo>
                    <a:lnTo>
                      <a:pt x="34" y="7"/>
                    </a:lnTo>
                    <a:lnTo>
                      <a:pt x="34" y="6"/>
                    </a:lnTo>
                    <a:lnTo>
                      <a:pt x="34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4" y="2"/>
                    </a:lnTo>
                    <a:lnTo>
                      <a:pt x="38" y="1"/>
                    </a:lnTo>
                    <a:lnTo>
                      <a:pt x="40" y="1"/>
                    </a:lnTo>
                    <a:lnTo>
                      <a:pt x="41" y="1"/>
                    </a:lnTo>
                    <a:lnTo>
                      <a:pt x="42" y="1"/>
                    </a:lnTo>
                    <a:lnTo>
                      <a:pt x="43" y="1"/>
                    </a:lnTo>
                    <a:lnTo>
                      <a:pt x="43" y="0"/>
                    </a:lnTo>
                    <a:lnTo>
                      <a:pt x="43" y="1"/>
                    </a:lnTo>
                    <a:lnTo>
                      <a:pt x="44" y="1"/>
                    </a:lnTo>
                    <a:lnTo>
                      <a:pt x="43" y="1"/>
                    </a:lnTo>
                    <a:lnTo>
                      <a:pt x="43" y="2"/>
                    </a:lnTo>
                    <a:lnTo>
                      <a:pt x="43" y="3"/>
                    </a:lnTo>
                    <a:lnTo>
                      <a:pt x="43" y="4"/>
                    </a:lnTo>
                    <a:lnTo>
                      <a:pt x="43" y="5"/>
                    </a:lnTo>
                    <a:lnTo>
                      <a:pt x="43" y="6"/>
                    </a:lnTo>
                    <a:lnTo>
                      <a:pt x="43" y="7"/>
                    </a:lnTo>
                    <a:lnTo>
                      <a:pt x="43" y="8"/>
                    </a:lnTo>
                    <a:lnTo>
                      <a:pt x="43" y="10"/>
                    </a:lnTo>
                    <a:lnTo>
                      <a:pt x="43" y="11"/>
                    </a:lnTo>
                    <a:lnTo>
                      <a:pt x="43" y="12"/>
                    </a:lnTo>
                    <a:lnTo>
                      <a:pt x="43" y="13"/>
                    </a:lnTo>
                    <a:lnTo>
                      <a:pt x="43" y="14"/>
                    </a:lnTo>
                    <a:lnTo>
                      <a:pt x="43" y="15"/>
                    </a:lnTo>
                    <a:lnTo>
                      <a:pt x="43" y="16"/>
                    </a:lnTo>
                    <a:lnTo>
                      <a:pt x="43" y="17"/>
                    </a:lnTo>
                    <a:lnTo>
                      <a:pt x="43" y="18"/>
                    </a:lnTo>
                    <a:lnTo>
                      <a:pt x="43" y="19"/>
                    </a:lnTo>
                    <a:lnTo>
                      <a:pt x="42" y="19"/>
                    </a:lnTo>
                    <a:lnTo>
                      <a:pt x="42" y="20"/>
                    </a:lnTo>
                    <a:lnTo>
                      <a:pt x="42" y="21"/>
                    </a:lnTo>
                    <a:lnTo>
                      <a:pt x="43" y="21"/>
                    </a:lnTo>
                    <a:lnTo>
                      <a:pt x="43" y="20"/>
                    </a:lnTo>
                    <a:lnTo>
                      <a:pt x="43" y="21"/>
                    </a:lnTo>
                    <a:lnTo>
                      <a:pt x="43" y="22"/>
                    </a:lnTo>
                    <a:lnTo>
                      <a:pt x="42" y="22"/>
                    </a:lnTo>
                    <a:lnTo>
                      <a:pt x="41" y="22"/>
                    </a:lnTo>
                    <a:lnTo>
                      <a:pt x="40" y="22"/>
                    </a:lnTo>
                    <a:lnTo>
                      <a:pt x="39" y="22"/>
                    </a:lnTo>
                    <a:lnTo>
                      <a:pt x="38" y="22"/>
                    </a:lnTo>
                    <a:lnTo>
                      <a:pt x="38" y="23"/>
                    </a:lnTo>
                    <a:lnTo>
                      <a:pt x="38" y="24"/>
                    </a:lnTo>
                    <a:lnTo>
                      <a:pt x="38" y="25"/>
                    </a:lnTo>
                    <a:lnTo>
                      <a:pt x="39" y="25"/>
                    </a:lnTo>
                    <a:lnTo>
                      <a:pt x="39" y="26"/>
                    </a:lnTo>
                    <a:lnTo>
                      <a:pt x="38" y="26"/>
                    </a:lnTo>
                    <a:lnTo>
                      <a:pt x="37" y="26"/>
                    </a:lnTo>
                    <a:lnTo>
                      <a:pt x="36" y="26"/>
                    </a:lnTo>
                    <a:lnTo>
                      <a:pt x="35" y="26"/>
                    </a:lnTo>
                    <a:lnTo>
                      <a:pt x="34" y="26"/>
                    </a:lnTo>
                    <a:lnTo>
                      <a:pt x="33" y="26"/>
                    </a:lnTo>
                    <a:lnTo>
                      <a:pt x="31" y="26"/>
                    </a:lnTo>
                    <a:lnTo>
                      <a:pt x="30" y="26"/>
                    </a:lnTo>
                    <a:lnTo>
                      <a:pt x="29" y="26"/>
                    </a:lnTo>
                    <a:lnTo>
                      <a:pt x="27" y="26"/>
                    </a:lnTo>
                    <a:lnTo>
                      <a:pt x="26" y="27"/>
                    </a:lnTo>
                    <a:lnTo>
                      <a:pt x="25" y="27"/>
                    </a:lnTo>
                    <a:lnTo>
                      <a:pt x="24" y="27"/>
                    </a:lnTo>
                    <a:lnTo>
                      <a:pt x="22" y="27"/>
                    </a:lnTo>
                    <a:lnTo>
                      <a:pt x="21" y="27"/>
                    </a:lnTo>
                    <a:lnTo>
                      <a:pt x="19" y="27"/>
                    </a:lnTo>
                    <a:lnTo>
                      <a:pt x="19" y="28"/>
                    </a:lnTo>
                    <a:lnTo>
                      <a:pt x="19" y="29"/>
                    </a:lnTo>
                    <a:lnTo>
                      <a:pt x="19" y="31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9" y="31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5" y="31"/>
                    </a:lnTo>
                    <a:lnTo>
                      <a:pt x="4" y="31"/>
                    </a:lnTo>
                    <a:lnTo>
                      <a:pt x="4" y="30"/>
                    </a:lnTo>
                    <a:lnTo>
                      <a:pt x="4" y="29"/>
                    </a:lnTo>
                    <a:lnTo>
                      <a:pt x="4" y="28"/>
                    </a:lnTo>
                    <a:lnTo>
                      <a:pt x="4" y="27"/>
                    </a:lnTo>
                    <a:lnTo>
                      <a:pt x="3" y="27"/>
                    </a:lnTo>
                    <a:lnTo>
                      <a:pt x="3" y="26"/>
                    </a:lnTo>
                    <a:lnTo>
                      <a:pt x="2" y="26"/>
                    </a:lnTo>
                    <a:lnTo>
                      <a:pt x="2" y="25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2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84" name="Freeform 34">
                <a:extLst>
                  <a:ext uri="{FF2B5EF4-FFF2-40B4-BE49-F238E27FC236}">
                    <a16:creationId xmlns:a16="http://schemas.microsoft.com/office/drawing/2014/main" id="{C96E7915-A3BF-0D38-C498-AA5528367F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8888" y="4125913"/>
                <a:ext cx="36513" cy="34925"/>
              </a:xfrm>
              <a:custGeom>
                <a:avLst/>
                <a:gdLst>
                  <a:gd name="T0" fmla="*/ 1 w 23"/>
                  <a:gd name="T1" fmla="*/ 9 h 22"/>
                  <a:gd name="T2" fmla="*/ 3 w 23"/>
                  <a:gd name="T3" fmla="*/ 9 h 22"/>
                  <a:gd name="T4" fmla="*/ 4 w 23"/>
                  <a:gd name="T5" fmla="*/ 7 h 22"/>
                  <a:gd name="T6" fmla="*/ 7 w 23"/>
                  <a:gd name="T7" fmla="*/ 4 h 22"/>
                  <a:gd name="T8" fmla="*/ 10 w 23"/>
                  <a:gd name="T9" fmla="*/ 2 h 22"/>
                  <a:gd name="T10" fmla="*/ 11 w 23"/>
                  <a:gd name="T11" fmla="*/ 2 h 22"/>
                  <a:gd name="T12" fmla="*/ 12 w 23"/>
                  <a:gd name="T13" fmla="*/ 3 h 22"/>
                  <a:gd name="T14" fmla="*/ 12 w 23"/>
                  <a:gd name="T15" fmla="*/ 5 h 22"/>
                  <a:gd name="T16" fmla="*/ 13 w 23"/>
                  <a:gd name="T17" fmla="*/ 6 h 22"/>
                  <a:gd name="T18" fmla="*/ 14 w 23"/>
                  <a:gd name="T19" fmla="*/ 7 h 22"/>
                  <a:gd name="T20" fmla="*/ 15 w 23"/>
                  <a:gd name="T21" fmla="*/ 6 h 22"/>
                  <a:gd name="T22" fmla="*/ 17 w 23"/>
                  <a:gd name="T23" fmla="*/ 5 h 22"/>
                  <a:gd name="T24" fmla="*/ 18 w 23"/>
                  <a:gd name="T25" fmla="*/ 6 h 22"/>
                  <a:gd name="T26" fmla="*/ 23 w 23"/>
                  <a:gd name="T27" fmla="*/ 1 h 22"/>
                  <a:gd name="T28" fmla="*/ 23 w 23"/>
                  <a:gd name="T29" fmla="*/ 2 h 22"/>
                  <a:gd name="T30" fmla="*/ 23 w 23"/>
                  <a:gd name="T31" fmla="*/ 4 h 22"/>
                  <a:gd name="T32" fmla="*/ 22 w 23"/>
                  <a:gd name="T33" fmla="*/ 5 h 22"/>
                  <a:gd name="T34" fmla="*/ 22 w 23"/>
                  <a:gd name="T35" fmla="*/ 7 h 22"/>
                  <a:gd name="T36" fmla="*/ 22 w 23"/>
                  <a:gd name="T37" fmla="*/ 10 h 22"/>
                  <a:gd name="T38" fmla="*/ 19 w 23"/>
                  <a:gd name="T39" fmla="*/ 10 h 22"/>
                  <a:gd name="T40" fmla="*/ 19 w 23"/>
                  <a:gd name="T41" fmla="*/ 12 h 22"/>
                  <a:gd name="T42" fmla="*/ 18 w 23"/>
                  <a:gd name="T43" fmla="*/ 13 h 22"/>
                  <a:gd name="T44" fmla="*/ 17 w 23"/>
                  <a:gd name="T45" fmla="*/ 12 h 22"/>
                  <a:gd name="T46" fmla="*/ 17 w 23"/>
                  <a:gd name="T47" fmla="*/ 14 h 22"/>
                  <a:gd name="T48" fmla="*/ 17 w 23"/>
                  <a:gd name="T49" fmla="*/ 16 h 22"/>
                  <a:gd name="T50" fmla="*/ 17 w 23"/>
                  <a:gd name="T51" fmla="*/ 18 h 22"/>
                  <a:gd name="T52" fmla="*/ 17 w 23"/>
                  <a:gd name="T53" fmla="*/ 20 h 22"/>
                  <a:gd name="T54" fmla="*/ 17 w 23"/>
                  <a:gd name="T55" fmla="*/ 22 h 22"/>
                  <a:gd name="T56" fmla="*/ 15 w 23"/>
                  <a:gd name="T57" fmla="*/ 22 h 22"/>
                  <a:gd name="T58" fmla="*/ 13 w 23"/>
                  <a:gd name="T59" fmla="*/ 22 h 22"/>
                  <a:gd name="T60" fmla="*/ 11 w 23"/>
                  <a:gd name="T61" fmla="*/ 22 h 22"/>
                  <a:gd name="T62" fmla="*/ 9 w 23"/>
                  <a:gd name="T63" fmla="*/ 22 h 22"/>
                  <a:gd name="T64" fmla="*/ 7 w 23"/>
                  <a:gd name="T65" fmla="*/ 22 h 22"/>
                  <a:gd name="T66" fmla="*/ 5 w 23"/>
                  <a:gd name="T67" fmla="*/ 22 h 22"/>
                  <a:gd name="T68" fmla="*/ 3 w 23"/>
                  <a:gd name="T69" fmla="*/ 22 h 22"/>
                  <a:gd name="T70" fmla="*/ 2 w 23"/>
                  <a:gd name="T71" fmla="*/ 21 h 22"/>
                  <a:gd name="T72" fmla="*/ 2 w 23"/>
                  <a:gd name="T73" fmla="*/ 19 h 22"/>
                  <a:gd name="T74" fmla="*/ 2 w 23"/>
                  <a:gd name="T75" fmla="*/ 17 h 22"/>
                  <a:gd name="T76" fmla="*/ 2 w 23"/>
                  <a:gd name="T77" fmla="*/ 15 h 22"/>
                  <a:gd name="T78" fmla="*/ 2 w 23"/>
                  <a:gd name="T79" fmla="*/ 13 h 22"/>
                  <a:gd name="T80" fmla="*/ 0 w 23"/>
                  <a:gd name="T81" fmla="*/ 13 h 22"/>
                  <a:gd name="T82" fmla="*/ 0 w 23"/>
                  <a:gd name="T83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" h="22">
                    <a:moveTo>
                      <a:pt x="0" y="10"/>
                    </a:moveTo>
                    <a:lnTo>
                      <a:pt x="1" y="9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7" y="4"/>
                    </a:lnTo>
                    <a:lnTo>
                      <a:pt x="8" y="3"/>
                    </a:lnTo>
                    <a:lnTo>
                      <a:pt x="10" y="2"/>
                    </a:lnTo>
                    <a:lnTo>
                      <a:pt x="11" y="1"/>
                    </a:lnTo>
                    <a:lnTo>
                      <a:pt x="11" y="2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2" y="4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3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15" y="6"/>
                    </a:lnTo>
                    <a:lnTo>
                      <a:pt x="16" y="5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22" y="2"/>
                    </a:lnTo>
                    <a:lnTo>
                      <a:pt x="23" y="1"/>
                    </a:lnTo>
                    <a:lnTo>
                      <a:pt x="23" y="0"/>
                    </a:lnTo>
                    <a:lnTo>
                      <a:pt x="23" y="2"/>
                    </a:lnTo>
                    <a:lnTo>
                      <a:pt x="23" y="3"/>
                    </a:lnTo>
                    <a:lnTo>
                      <a:pt x="23" y="4"/>
                    </a:lnTo>
                    <a:lnTo>
                      <a:pt x="22" y="4"/>
                    </a:lnTo>
                    <a:lnTo>
                      <a:pt x="22" y="5"/>
                    </a:lnTo>
                    <a:lnTo>
                      <a:pt x="22" y="6"/>
                    </a:lnTo>
                    <a:lnTo>
                      <a:pt x="22" y="7"/>
                    </a:lnTo>
                    <a:lnTo>
                      <a:pt x="22" y="9"/>
                    </a:lnTo>
                    <a:lnTo>
                      <a:pt x="22" y="10"/>
                    </a:lnTo>
                    <a:lnTo>
                      <a:pt x="20" y="10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8" y="13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4"/>
                    </a:lnTo>
                    <a:lnTo>
                      <a:pt x="17" y="15"/>
                    </a:lnTo>
                    <a:lnTo>
                      <a:pt x="17" y="16"/>
                    </a:lnTo>
                    <a:lnTo>
                      <a:pt x="17" y="17"/>
                    </a:lnTo>
                    <a:lnTo>
                      <a:pt x="17" y="18"/>
                    </a:lnTo>
                    <a:lnTo>
                      <a:pt x="17" y="19"/>
                    </a:lnTo>
                    <a:lnTo>
                      <a:pt x="17" y="20"/>
                    </a:lnTo>
                    <a:lnTo>
                      <a:pt x="17" y="21"/>
                    </a:lnTo>
                    <a:lnTo>
                      <a:pt x="17" y="22"/>
                    </a:lnTo>
                    <a:lnTo>
                      <a:pt x="16" y="22"/>
                    </a:lnTo>
                    <a:lnTo>
                      <a:pt x="15" y="22"/>
                    </a:lnTo>
                    <a:lnTo>
                      <a:pt x="14" y="22"/>
                    </a:lnTo>
                    <a:lnTo>
                      <a:pt x="13" y="22"/>
                    </a:lnTo>
                    <a:lnTo>
                      <a:pt x="12" y="22"/>
                    </a:lnTo>
                    <a:lnTo>
                      <a:pt x="11" y="22"/>
                    </a:lnTo>
                    <a:lnTo>
                      <a:pt x="10" y="22"/>
                    </a:lnTo>
                    <a:lnTo>
                      <a:pt x="9" y="22"/>
                    </a:lnTo>
                    <a:lnTo>
                      <a:pt x="8" y="22"/>
                    </a:lnTo>
                    <a:lnTo>
                      <a:pt x="7" y="22"/>
                    </a:lnTo>
                    <a:lnTo>
                      <a:pt x="6" y="22"/>
                    </a:lnTo>
                    <a:lnTo>
                      <a:pt x="5" y="22"/>
                    </a:lnTo>
                    <a:lnTo>
                      <a:pt x="4" y="22"/>
                    </a:lnTo>
                    <a:lnTo>
                      <a:pt x="3" y="22"/>
                    </a:lnTo>
                    <a:lnTo>
                      <a:pt x="2" y="22"/>
                    </a:lnTo>
                    <a:lnTo>
                      <a:pt x="2" y="21"/>
                    </a:lnTo>
                    <a:lnTo>
                      <a:pt x="2" y="20"/>
                    </a:lnTo>
                    <a:lnTo>
                      <a:pt x="2" y="19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1" y="13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85" name="Freeform 35">
                <a:extLst>
                  <a:ext uri="{FF2B5EF4-FFF2-40B4-BE49-F238E27FC236}">
                    <a16:creationId xmlns:a16="http://schemas.microsoft.com/office/drawing/2014/main" id="{12104F00-0C62-028D-674D-A0372D8D3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825" y="4206875"/>
                <a:ext cx="44450" cy="36512"/>
              </a:xfrm>
              <a:custGeom>
                <a:avLst/>
                <a:gdLst>
                  <a:gd name="T0" fmla="*/ 0 w 28"/>
                  <a:gd name="T1" fmla="*/ 2 h 23"/>
                  <a:gd name="T2" fmla="*/ 1 w 28"/>
                  <a:gd name="T3" fmla="*/ 1 h 23"/>
                  <a:gd name="T4" fmla="*/ 3 w 28"/>
                  <a:gd name="T5" fmla="*/ 1 h 23"/>
                  <a:gd name="T6" fmla="*/ 5 w 28"/>
                  <a:gd name="T7" fmla="*/ 1 h 23"/>
                  <a:gd name="T8" fmla="*/ 6 w 28"/>
                  <a:gd name="T9" fmla="*/ 0 h 23"/>
                  <a:gd name="T10" fmla="*/ 7 w 28"/>
                  <a:gd name="T11" fmla="*/ 1 h 23"/>
                  <a:gd name="T12" fmla="*/ 8 w 28"/>
                  <a:gd name="T13" fmla="*/ 0 h 23"/>
                  <a:gd name="T14" fmla="*/ 9 w 28"/>
                  <a:gd name="T15" fmla="*/ 1 h 23"/>
                  <a:gd name="T16" fmla="*/ 10 w 28"/>
                  <a:gd name="T17" fmla="*/ 2 h 23"/>
                  <a:gd name="T18" fmla="*/ 12 w 28"/>
                  <a:gd name="T19" fmla="*/ 2 h 23"/>
                  <a:gd name="T20" fmla="*/ 13 w 28"/>
                  <a:gd name="T21" fmla="*/ 3 h 23"/>
                  <a:gd name="T22" fmla="*/ 14 w 28"/>
                  <a:gd name="T23" fmla="*/ 5 h 23"/>
                  <a:gd name="T24" fmla="*/ 15 w 28"/>
                  <a:gd name="T25" fmla="*/ 6 h 23"/>
                  <a:gd name="T26" fmla="*/ 18 w 28"/>
                  <a:gd name="T27" fmla="*/ 6 h 23"/>
                  <a:gd name="T28" fmla="*/ 20 w 28"/>
                  <a:gd name="T29" fmla="*/ 6 h 23"/>
                  <a:gd name="T30" fmla="*/ 21 w 28"/>
                  <a:gd name="T31" fmla="*/ 7 h 23"/>
                  <a:gd name="T32" fmla="*/ 23 w 28"/>
                  <a:gd name="T33" fmla="*/ 7 h 23"/>
                  <a:gd name="T34" fmla="*/ 25 w 28"/>
                  <a:gd name="T35" fmla="*/ 7 h 23"/>
                  <a:gd name="T36" fmla="*/ 27 w 28"/>
                  <a:gd name="T37" fmla="*/ 7 h 23"/>
                  <a:gd name="T38" fmla="*/ 27 w 28"/>
                  <a:gd name="T39" fmla="*/ 9 h 23"/>
                  <a:gd name="T40" fmla="*/ 27 w 28"/>
                  <a:gd name="T41" fmla="*/ 11 h 23"/>
                  <a:gd name="T42" fmla="*/ 27 w 28"/>
                  <a:gd name="T43" fmla="*/ 14 h 23"/>
                  <a:gd name="T44" fmla="*/ 28 w 28"/>
                  <a:gd name="T45" fmla="*/ 16 h 23"/>
                  <a:gd name="T46" fmla="*/ 28 w 28"/>
                  <a:gd name="T47" fmla="*/ 18 h 23"/>
                  <a:gd name="T48" fmla="*/ 26 w 28"/>
                  <a:gd name="T49" fmla="*/ 18 h 23"/>
                  <a:gd name="T50" fmla="*/ 24 w 28"/>
                  <a:gd name="T51" fmla="*/ 18 h 23"/>
                  <a:gd name="T52" fmla="*/ 24 w 28"/>
                  <a:gd name="T53" fmla="*/ 20 h 23"/>
                  <a:gd name="T54" fmla="*/ 25 w 28"/>
                  <a:gd name="T55" fmla="*/ 21 h 23"/>
                  <a:gd name="T56" fmla="*/ 23 w 28"/>
                  <a:gd name="T57" fmla="*/ 21 h 23"/>
                  <a:gd name="T58" fmla="*/ 24 w 28"/>
                  <a:gd name="T59" fmla="*/ 22 h 23"/>
                  <a:gd name="T60" fmla="*/ 22 w 28"/>
                  <a:gd name="T61" fmla="*/ 22 h 23"/>
                  <a:gd name="T62" fmla="*/ 20 w 28"/>
                  <a:gd name="T63" fmla="*/ 22 h 23"/>
                  <a:gd name="T64" fmla="*/ 19 w 28"/>
                  <a:gd name="T65" fmla="*/ 23 h 23"/>
                  <a:gd name="T66" fmla="*/ 17 w 28"/>
                  <a:gd name="T67" fmla="*/ 23 h 23"/>
                  <a:gd name="T68" fmla="*/ 14 w 28"/>
                  <a:gd name="T69" fmla="*/ 23 h 23"/>
                  <a:gd name="T70" fmla="*/ 12 w 28"/>
                  <a:gd name="T71" fmla="*/ 23 h 23"/>
                  <a:gd name="T72" fmla="*/ 12 w 28"/>
                  <a:gd name="T73" fmla="*/ 21 h 23"/>
                  <a:gd name="T74" fmla="*/ 11 w 28"/>
                  <a:gd name="T75" fmla="*/ 21 h 23"/>
                  <a:gd name="T76" fmla="*/ 9 w 28"/>
                  <a:gd name="T77" fmla="*/ 21 h 23"/>
                  <a:gd name="T78" fmla="*/ 7 w 28"/>
                  <a:gd name="T79" fmla="*/ 21 h 23"/>
                  <a:gd name="T80" fmla="*/ 7 w 28"/>
                  <a:gd name="T81" fmla="*/ 19 h 23"/>
                  <a:gd name="T82" fmla="*/ 6 w 28"/>
                  <a:gd name="T83" fmla="*/ 18 h 23"/>
                  <a:gd name="T84" fmla="*/ 6 w 28"/>
                  <a:gd name="T85" fmla="*/ 16 h 23"/>
                  <a:gd name="T86" fmla="*/ 5 w 28"/>
                  <a:gd name="T87" fmla="*/ 15 h 23"/>
                  <a:gd name="T88" fmla="*/ 4 w 28"/>
                  <a:gd name="T89" fmla="*/ 14 h 23"/>
                  <a:gd name="T90" fmla="*/ 3 w 28"/>
                  <a:gd name="T91" fmla="*/ 12 h 23"/>
                  <a:gd name="T92" fmla="*/ 2 w 28"/>
                  <a:gd name="T93" fmla="*/ 11 h 23"/>
                  <a:gd name="T94" fmla="*/ 1 w 28"/>
                  <a:gd name="T95" fmla="*/ 9 h 23"/>
                  <a:gd name="T96" fmla="*/ 2 w 28"/>
                  <a:gd name="T97" fmla="*/ 8 h 23"/>
                  <a:gd name="T98" fmla="*/ 2 w 28"/>
                  <a:gd name="T99" fmla="*/ 6 h 23"/>
                  <a:gd name="T100" fmla="*/ 1 w 28"/>
                  <a:gd name="T101" fmla="*/ 5 h 23"/>
                  <a:gd name="T102" fmla="*/ 0 w 28"/>
                  <a:gd name="T103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" h="23">
                    <a:moveTo>
                      <a:pt x="0" y="3"/>
                    </a:move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3" y="4"/>
                    </a:lnTo>
                    <a:lnTo>
                      <a:pt x="14" y="5"/>
                    </a:lnTo>
                    <a:lnTo>
                      <a:pt x="14" y="6"/>
                    </a:lnTo>
                    <a:lnTo>
                      <a:pt x="15" y="6"/>
                    </a:lnTo>
                    <a:lnTo>
                      <a:pt x="17" y="6"/>
                    </a:lnTo>
                    <a:lnTo>
                      <a:pt x="18" y="6"/>
                    </a:lnTo>
                    <a:lnTo>
                      <a:pt x="19" y="6"/>
                    </a:lnTo>
                    <a:lnTo>
                      <a:pt x="20" y="6"/>
                    </a:lnTo>
                    <a:lnTo>
                      <a:pt x="21" y="6"/>
                    </a:lnTo>
                    <a:lnTo>
                      <a:pt x="21" y="7"/>
                    </a:lnTo>
                    <a:lnTo>
                      <a:pt x="22" y="7"/>
                    </a:lnTo>
                    <a:lnTo>
                      <a:pt x="23" y="7"/>
                    </a:lnTo>
                    <a:lnTo>
                      <a:pt x="24" y="7"/>
                    </a:lnTo>
                    <a:lnTo>
                      <a:pt x="25" y="7"/>
                    </a:lnTo>
                    <a:lnTo>
                      <a:pt x="26" y="7"/>
                    </a:lnTo>
                    <a:lnTo>
                      <a:pt x="27" y="7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0"/>
                    </a:lnTo>
                    <a:lnTo>
                      <a:pt x="27" y="11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8" y="15"/>
                    </a:lnTo>
                    <a:lnTo>
                      <a:pt x="28" y="16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7" y="18"/>
                    </a:lnTo>
                    <a:lnTo>
                      <a:pt x="26" y="18"/>
                    </a:lnTo>
                    <a:lnTo>
                      <a:pt x="25" y="18"/>
                    </a:lnTo>
                    <a:lnTo>
                      <a:pt x="24" y="18"/>
                    </a:lnTo>
                    <a:lnTo>
                      <a:pt x="24" y="19"/>
                    </a:lnTo>
                    <a:lnTo>
                      <a:pt x="24" y="20"/>
                    </a:lnTo>
                    <a:lnTo>
                      <a:pt x="25" y="20"/>
                    </a:lnTo>
                    <a:lnTo>
                      <a:pt x="25" y="21"/>
                    </a:lnTo>
                    <a:lnTo>
                      <a:pt x="24" y="21"/>
                    </a:lnTo>
                    <a:lnTo>
                      <a:pt x="23" y="21"/>
                    </a:lnTo>
                    <a:lnTo>
                      <a:pt x="24" y="21"/>
                    </a:lnTo>
                    <a:lnTo>
                      <a:pt x="24" y="22"/>
                    </a:lnTo>
                    <a:lnTo>
                      <a:pt x="23" y="22"/>
                    </a:lnTo>
                    <a:lnTo>
                      <a:pt x="22" y="22"/>
                    </a:lnTo>
                    <a:lnTo>
                      <a:pt x="21" y="22"/>
                    </a:lnTo>
                    <a:lnTo>
                      <a:pt x="20" y="22"/>
                    </a:lnTo>
                    <a:lnTo>
                      <a:pt x="20" y="23"/>
                    </a:lnTo>
                    <a:lnTo>
                      <a:pt x="19" y="23"/>
                    </a:lnTo>
                    <a:lnTo>
                      <a:pt x="18" y="23"/>
                    </a:lnTo>
                    <a:lnTo>
                      <a:pt x="17" y="23"/>
                    </a:lnTo>
                    <a:lnTo>
                      <a:pt x="15" y="23"/>
                    </a:lnTo>
                    <a:lnTo>
                      <a:pt x="14" y="23"/>
                    </a:lnTo>
                    <a:lnTo>
                      <a:pt x="13" y="23"/>
                    </a:lnTo>
                    <a:lnTo>
                      <a:pt x="12" y="23"/>
                    </a:lnTo>
                    <a:lnTo>
                      <a:pt x="12" y="22"/>
                    </a:lnTo>
                    <a:lnTo>
                      <a:pt x="12" y="21"/>
                    </a:lnTo>
                    <a:lnTo>
                      <a:pt x="12" y="20"/>
                    </a:lnTo>
                    <a:lnTo>
                      <a:pt x="11" y="21"/>
                    </a:lnTo>
                    <a:lnTo>
                      <a:pt x="10" y="21"/>
                    </a:lnTo>
                    <a:lnTo>
                      <a:pt x="9" y="21"/>
                    </a:lnTo>
                    <a:lnTo>
                      <a:pt x="8" y="21"/>
                    </a:lnTo>
                    <a:lnTo>
                      <a:pt x="7" y="21"/>
                    </a:lnTo>
                    <a:lnTo>
                      <a:pt x="7" y="20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6" y="18"/>
                    </a:lnTo>
                    <a:lnTo>
                      <a:pt x="6" y="17"/>
                    </a:lnTo>
                    <a:lnTo>
                      <a:pt x="6" y="16"/>
                    </a:lnTo>
                    <a:lnTo>
                      <a:pt x="6" y="15"/>
                    </a:lnTo>
                    <a:lnTo>
                      <a:pt x="5" y="15"/>
                    </a:lnTo>
                    <a:lnTo>
                      <a:pt x="5" y="14"/>
                    </a:lnTo>
                    <a:lnTo>
                      <a:pt x="4" y="14"/>
                    </a:lnTo>
                    <a:lnTo>
                      <a:pt x="4" y="12"/>
                    </a:lnTo>
                    <a:lnTo>
                      <a:pt x="3" y="12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1" y="5"/>
                    </a:lnTo>
                    <a:lnTo>
                      <a:pt x="1" y="4"/>
                    </a:lnTo>
                    <a:lnTo>
                      <a:pt x="0" y="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86" name="Freeform 48">
                <a:extLst>
                  <a:ext uri="{FF2B5EF4-FFF2-40B4-BE49-F238E27FC236}">
                    <a16:creationId xmlns:a16="http://schemas.microsoft.com/office/drawing/2014/main" id="{450047B0-A9D6-8521-437D-40B6C943FA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3638" y="4146550"/>
                <a:ext cx="44450" cy="23812"/>
              </a:xfrm>
              <a:custGeom>
                <a:avLst/>
                <a:gdLst>
                  <a:gd name="T0" fmla="*/ 0 w 28"/>
                  <a:gd name="T1" fmla="*/ 3 h 15"/>
                  <a:gd name="T2" fmla="*/ 1 w 28"/>
                  <a:gd name="T3" fmla="*/ 1 h 15"/>
                  <a:gd name="T4" fmla="*/ 2 w 28"/>
                  <a:gd name="T5" fmla="*/ 0 h 15"/>
                  <a:gd name="T6" fmla="*/ 4 w 28"/>
                  <a:gd name="T7" fmla="*/ 0 h 15"/>
                  <a:gd name="T8" fmla="*/ 6 w 28"/>
                  <a:gd name="T9" fmla="*/ 0 h 15"/>
                  <a:gd name="T10" fmla="*/ 8 w 28"/>
                  <a:gd name="T11" fmla="*/ 0 h 15"/>
                  <a:gd name="T12" fmla="*/ 10 w 28"/>
                  <a:gd name="T13" fmla="*/ 0 h 15"/>
                  <a:gd name="T14" fmla="*/ 11 w 28"/>
                  <a:gd name="T15" fmla="*/ 1 h 15"/>
                  <a:gd name="T16" fmla="*/ 11 w 28"/>
                  <a:gd name="T17" fmla="*/ 3 h 15"/>
                  <a:gd name="T18" fmla="*/ 10 w 28"/>
                  <a:gd name="T19" fmla="*/ 4 h 15"/>
                  <a:gd name="T20" fmla="*/ 11 w 28"/>
                  <a:gd name="T21" fmla="*/ 5 h 15"/>
                  <a:gd name="T22" fmla="*/ 13 w 28"/>
                  <a:gd name="T23" fmla="*/ 5 h 15"/>
                  <a:gd name="T24" fmla="*/ 14 w 28"/>
                  <a:gd name="T25" fmla="*/ 4 h 15"/>
                  <a:gd name="T26" fmla="*/ 15 w 28"/>
                  <a:gd name="T27" fmla="*/ 3 h 15"/>
                  <a:gd name="T28" fmla="*/ 14 w 28"/>
                  <a:gd name="T29" fmla="*/ 2 h 15"/>
                  <a:gd name="T30" fmla="*/ 16 w 28"/>
                  <a:gd name="T31" fmla="*/ 2 h 15"/>
                  <a:gd name="T32" fmla="*/ 17 w 28"/>
                  <a:gd name="T33" fmla="*/ 3 h 15"/>
                  <a:gd name="T34" fmla="*/ 19 w 28"/>
                  <a:gd name="T35" fmla="*/ 3 h 15"/>
                  <a:gd name="T36" fmla="*/ 21 w 28"/>
                  <a:gd name="T37" fmla="*/ 3 h 15"/>
                  <a:gd name="T38" fmla="*/ 23 w 28"/>
                  <a:gd name="T39" fmla="*/ 3 h 15"/>
                  <a:gd name="T40" fmla="*/ 24 w 28"/>
                  <a:gd name="T41" fmla="*/ 4 h 15"/>
                  <a:gd name="T42" fmla="*/ 26 w 28"/>
                  <a:gd name="T43" fmla="*/ 5 h 15"/>
                  <a:gd name="T44" fmla="*/ 28 w 28"/>
                  <a:gd name="T45" fmla="*/ 5 h 15"/>
                  <a:gd name="T46" fmla="*/ 28 w 28"/>
                  <a:gd name="T47" fmla="*/ 7 h 15"/>
                  <a:gd name="T48" fmla="*/ 28 w 28"/>
                  <a:gd name="T49" fmla="*/ 9 h 15"/>
                  <a:gd name="T50" fmla="*/ 28 w 28"/>
                  <a:gd name="T51" fmla="*/ 11 h 15"/>
                  <a:gd name="T52" fmla="*/ 28 w 28"/>
                  <a:gd name="T53" fmla="*/ 13 h 15"/>
                  <a:gd name="T54" fmla="*/ 28 w 28"/>
                  <a:gd name="T55" fmla="*/ 15 h 15"/>
                  <a:gd name="T56" fmla="*/ 26 w 28"/>
                  <a:gd name="T57" fmla="*/ 15 h 15"/>
                  <a:gd name="T58" fmla="*/ 23 w 28"/>
                  <a:gd name="T59" fmla="*/ 15 h 15"/>
                  <a:gd name="T60" fmla="*/ 21 w 28"/>
                  <a:gd name="T61" fmla="*/ 15 h 15"/>
                  <a:gd name="T62" fmla="*/ 20 w 28"/>
                  <a:gd name="T63" fmla="*/ 14 h 15"/>
                  <a:gd name="T64" fmla="*/ 20 w 28"/>
                  <a:gd name="T65" fmla="*/ 12 h 15"/>
                  <a:gd name="T66" fmla="*/ 18 w 28"/>
                  <a:gd name="T67" fmla="*/ 12 h 15"/>
                  <a:gd name="T68" fmla="*/ 16 w 28"/>
                  <a:gd name="T69" fmla="*/ 12 h 15"/>
                  <a:gd name="T70" fmla="*/ 14 w 28"/>
                  <a:gd name="T71" fmla="*/ 12 h 15"/>
                  <a:gd name="T72" fmla="*/ 12 w 28"/>
                  <a:gd name="T73" fmla="*/ 13 h 15"/>
                  <a:gd name="T74" fmla="*/ 10 w 28"/>
                  <a:gd name="T75" fmla="*/ 13 h 15"/>
                  <a:gd name="T76" fmla="*/ 9 w 28"/>
                  <a:gd name="T77" fmla="*/ 12 h 15"/>
                  <a:gd name="T78" fmla="*/ 7 w 28"/>
                  <a:gd name="T79" fmla="*/ 11 h 15"/>
                  <a:gd name="T80" fmla="*/ 5 w 28"/>
                  <a:gd name="T81" fmla="*/ 11 h 15"/>
                  <a:gd name="T82" fmla="*/ 4 w 28"/>
                  <a:gd name="T83" fmla="*/ 12 h 15"/>
                  <a:gd name="T84" fmla="*/ 3 w 28"/>
                  <a:gd name="T85" fmla="*/ 11 h 15"/>
                  <a:gd name="T86" fmla="*/ 2 w 28"/>
                  <a:gd name="T87" fmla="*/ 10 h 15"/>
                  <a:gd name="T88" fmla="*/ 2 w 28"/>
                  <a:gd name="T89" fmla="*/ 8 h 15"/>
                  <a:gd name="T90" fmla="*/ 3 w 28"/>
                  <a:gd name="T91" fmla="*/ 7 h 15"/>
                  <a:gd name="T92" fmla="*/ 4 w 28"/>
                  <a:gd name="T93" fmla="*/ 6 h 15"/>
                  <a:gd name="T94" fmla="*/ 4 w 28"/>
                  <a:gd name="T95" fmla="*/ 6 h 15"/>
                  <a:gd name="T96" fmla="*/ 3 w 28"/>
                  <a:gd name="T97" fmla="*/ 5 h 15"/>
                  <a:gd name="T98" fmla="*/ 2 w 28"/>
                  <a:gd name="T99" fmla="*/ 4 h 15"/>
                  <a:gd name="T100" fmla="*/ 0 w 28"/>
                  <a:gd name="T101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8" h="15">
                    <a:moveTo>
                      <a:pt x="0" y="4"/>
                    </a:moveTo>
                    <a:lnTo>
                      <a:pt x="0" y="3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1" y="2"/>
                    </a:lnTo>
                    <a:lnTo>
                      <a:pt x="11" y="3"/>
                    </a:lnTo>
                    <a:lnTo>
                      <a:pt x="10" y="3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4" y="5"/>
                    </a:lnTo>
                    <a:lnTo>
                      <a:pt x="14" y="4"/>
                    </a:lnTo>
                    <a:lnTo>
                      <a:pt x="15" y="4"/>
                    </a:lnTo>
                    <a:lnTo>
                      <a:pt x="15" y="3"/>
                    </a:lnTo>
                    <a:lnTo>
                      <a:pt x="15" y="2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6" y="2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8" y="3"/>
                    </a:lnTo>
                    <a:lnTo>
                      <a:pt x="19" y="3"/>
                    </a:lnTo>
                    <a:lnTo>
                      <a:pt x="20" y="3"/>
                    </a:lnTo>
                    <a:lnTo>
                      <a:pt x="21" y="3"/>
                    </a:lnTo>
                    <a:lnTo>
                      <a:pt x="22" y="3"/>
                    </a:lnTo>
                    <a:lnTo>
                      <a:pt x="23" y="3"/>
                    </a:lnTo>
                    <a:lnTo>
                      <a:pt x="24" y="3"/>
                    </a:lnTo>
                    <a:lnTo>
                      <a:pt x="24" y="4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8" y="5"/>
                    </a:lnTo>
                    <a:lnTo>
                      <a:pt x="28" y="6"/>
                    </a:lnTo>
                    <a:lnTo>
                      <a:pt x="28" y="7"/>
                    </a:lnTo>
                    <a:lnTo>
                      <a:pt x="28" y="8"/>
                    </a:lnTo>
                    <a:lnTo>
                      <a:pt x="28" y="9"/>
                    </a:lnTo>
                    <a:lnTo>
                      <a:pt x="28" y="10"/>
                    </a:lnTo>
                    <a:lnTo>
                      <a:pt x="28" y="11"/>
                    </a:lnTo>
                    <a:lnTo>
                      <a:pt x="28" y="12"/>
                    </a:lnTo>
                    <a:lnTo>
                      <a:pt x="28" y="13"/>
                    </a:lnTo>
                    <a:lnTo>
                      <a:pt x="28" y="14"/>
                    </a:lnTo>
                    <a:lnTo>
                      <a:pt x="28" y="15"/>
                    </a:lnTo>
                    <a:lnTo>
                      <a:pt x="27" y="15"/>
                    </a:lnTo>
                    <a:lnTo>
                      <a:pt x="26" y="15"/>
                    </a:lnTo>
                    <a:lnTo>
                      <a:pt x="24" y="15"/>
                    </a:lnTo>
                    <a:lnTo>
                      <a:pt x="23" y="15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20" y="15"/>
                    </a:lnTo>
                    <a:lnTo>
                      <a:pt x="20" y="14"/>
                    </a:lnTo>
                    <a:lnTo>
                      <a:pt x="20" y="13"/>
                    </a:lnTo>
                    <a:lnTo>
                      <a:pt x="20" y="12"/>
                    </a:lnTo>
                    <a:lnTo>
                      <a:pt x="19" y="12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5" y="12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1" y="13"/>
                    </a:lnTo>
                    <a:lnTo>
                      <a:pt x="10" y="13"/>
                    </a:lnTo>
                    <a:lnTo>
                      <a:pt x="10" y="12"/>
                    </a:lnTo>
                    <a:lnTo>
                      <a:pt x="9" y="12"/>
                    </a:lnTo>
                    <a:lnTo>
                      <a:pt x="8" y="12"/>
                    </a:lnTo>
                    <a:lnTo>
                      <a:pt x="7" y="11"/>
                    </a:lnTo>
                    <a:lnTo>
                      <a:pt x="6" y="11"/>
                    </a:lnTo>
                    <a:lnTo>
                      <a:pt x="5" y="11"/>
                    </a:lnTo>
                    <a:lnTo>
                      <a:pt x="4" y="11"/>
                    </a:lnTo>
                    <a:lnTo>
                      <a:pt x="4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87" name="Freeform 51">
                <a:extLst>
                  <a:ext uri="{FF2B5EF4-FFF2-40B4-BE49-F238E27FC236}">
                    <a16:creationId xmlns:a16="http://schemas.microsoft.com/office/drawing/2014/main" id="{9F21CEC9-B467-7661-1E54-D03FAF74B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2525" y="4122738"/>
                <a:ext cx="46038" cy="31750"/>
              </a:xfrm>
              <a:custGeom>
                <a:avLst/>
                <a:gdLst>
                  <a:gd name="T0" fmla="*/ 1 w 29"/>
                  <a:gd name="T1" fmla="*/ 9 h 20"/>
                  <a:gd name="T2" fmla="*/ 4 w 29"/>
                  <a:gd name="T3" fmla="*/ 9 h 20"/>
                  <a:gd name="T4" fmla="*/ 4 w 29"/>
                  <a:gd name="T5" fmla="*/ 7 h 20"/>
                  <a:gd name="T6" fmla="*/ 4 w 29"/>
                  <a:gd name="T7" fmla="*/ 5 h 20"/>
                  <a:gd name="T8" fmla="*/ 4 w 29"/>
                  <a:gd name="T9" fmla="*/ 3 h 20"/>
                  <a:gd name="T10" fmla="*/ 4 w 29"/>
                  <a:gd name="T11" fmla="*/ 1 h 20"/>
                  <a:gd name="T12" fmla="*/ 5 w 29"/>
                  <a:gd name="T13" fmla="*/ 0 h 20"/>
                  <a:gd name="T14" fmla="*/ 7 w 29"/>
                  <a:gd name="T15" fmla="*/ 0 h 20"/>
                  <a:gd name="T16" fmla="*/ 9 w 29"/>
                  <a:gd name="T17" fmla="*/ 0 h 20"/>
                  <a:gd name="T18" fmla="*/ 8 w 29"/>
                  <a:gd name="T19" fmla="*/ 1 h 20"/>
                  <a:gd name="T20" fmla="*/ 7 w 29"/>
                  <a:gd name="T21" fmla="*/ 3 h 20"/>
                  <a:gd name="T22" fmla="*/ 7 w 29"/>
                  <a:gd name="T23" fmla="*/ 5 h 20"/>
                  <a:gd name="T24" fmla="*/ 9 w 29"/>
                  <a:gd name="T25" fmla="*/ 5 h 20"/>
                  <a:gd name="T26" fmla="*/ 11 w 29"/>
                  <a:gd name="T27" fmla="*/ 5 h 20"/>
                  <a:gd name="T28" fmla="*/ 13 w 29"/>
                  <a:gd name="T29" fmla="*/ 5 h 20"/>
                  <a:gd name="T30" fmla="*/ 14 w 29"/>
                  <a:gd name="T31" fmla="*/ 4 h 20"/>
                  <a:gd name="T32" fmla="*/ 14 w 29"/>
                  <a:gd name="T33" fmla="*/ 2 h 20"/>
                  <a:gd name="T34" fmla="*/ 16 w 29"/>
                  <a:gd name="T35" fmla="*/ 2 h 20"/>
                  <a:gd name="T36" fmla="*/ 16 w 29"/>
                  <a:gd name="T37" fmla="*/ 0 h 20"/>
                  <a:gd name="T38" fmla="*/ 18 w 29"/>
                  <a:gd name="T39" fmla="*/ 0 h 20"/>
                  <a:gd name="T40" fmla="*/ 20 w 29"/>
                  <a:gd name="T41" fmla="*/ 0 h 20"/>
                  <a:gd name="T42" fmla="*/ 20 w 29"/>
                  <a:gd name="T43" fmla="*/ 2 h 20"/>
                  <a:gd name="T44" fmla="*/ 19 w 29"/>
                  <a:gd name="T45" fmla="*/ 3 h 20"/>
                  <a:gd name="T46" fmla="*/ 20 w 29"/>
                  <a:gd name="T47" fmla="*/ 4 h 20"/>
                  <a:gd name="T48" fmla="*/ 22 w 29"/>
                  <a:gd name="T49" fmla="*/ 4 h 20"/>
                  <a:gd name="T50" fmla="*/ 23 w 29"/>
                  <a:gd name="T51" fmla="*/ 5 h 20"/>
                  <a:gd name="T52" fmla="*/ 24 w 29"/>
                  <a:gd name="T53" fmla="*/ 6 h 20"/>
                  <a:gd name="T54" fmla="*/ 25 w 29"/>
                  <a:gd name="T55" fmla="*/ 7 h 20"/>
                  <a:gd name="T56" fmla="*/ 26 w 29"/>
                  <a:gd name="T57" fmla="*/ 8 h 20"/>
                  <a:gd name="T58" fmla="*/ 27 w 29"/>
                  <a:gd name="T59" fmla="*/ 9 h 20"/>
                  <a:gd name="T60" fmla="*/ 29 w 29"/>
                  <a:gd name="T61" fmla="*/ 9 h 20"/>
                  <a:gd name="T62" fmla="*/ 29 w 29"/>
                  <a:gd name="T63" fmla="*/ 12 h 20"/>
                  <a:gd name="T64" fmla="*/ 29 w 29"/>
                  <a:gd name="T65" fmla="*/ 14 h 20"/>
                  <a:gd name="T66" fmla="*/ 29 w 29"/>
                  <a:gd name="T67" fmla="*/ 16 h 20"/>
                  <a:gd name="T68" fmla="*/ 29 w 29"/>
                  <a:gd name="T69" fmla="*/ 18 h 20"/>
                  <a:gd name="T70" fmla="*/ 27 w 29"/>
                  <a:gd name="T71" fmla="*/ 18 h 20"/>
                  <a:gd name="T72" fmla="*/ 25 w 29"/>
                  <a:gd name="T73" fmla="*/ 18 h 20"/>
                  <a:gd name="T74" fmla="*/ 23 w 29"/>
                  <a:gd name="T75" fmla="*/ 18 h 20"/>
                  <a:gd name="T76" fmla="*/ 22 w 29"/>
                  <a:gd name="T77" fmla="*/ 17 h 20"/>
                  <a:gd name="T78" fmla="*/ 22 w 29"/>
                  <a:gd name="T79" fmla="*/ 17 h 20"/>
                  <a:gd name="T80" fmla="*/ 22 w 29"/>
                  <a:gd name="T81" fmla="*/ 19 h 20"/>
                  <a:gd name="T82" fmla="*/ 21 w 29"/>
                  <a:gd name="T83" fmla="*/ 20 h 20"/>
                  <a:gd name="T84" fmla="*/ 19 w 29"/>
                  <a:gd name="T85" fmla="*/ 20 h 20"/>
                  <a:gd name="T86" fmla="*/ 17 w 29"/>
                  <a:gd name="T87" fmla="*/ 20 h 20"/>
                  <a:gd name="T88" fmla="*/ 17 w 29"/>
                  <a:gd name="T89" fmla="*/ 18 h 20"/>
                  <a:gd name="T90" fmla="*/ 18 w 29"/>
                  <a:gd name="T91" fmla="*/ 17 h 20"/>
                  <a:gd name="T92" fmla="*/ 17 w 29"/>
                  <a:gd name="T93" fmla="*/ 16 h 20"/>
                  <a:gd name="T94" fmla="*/ 16 w 29"/>
                  <a:gd name="T95" fmla="*/ 15 h 20"/>
                  <a:gd name="T96" fmla="*/ 14 w 29"/>
                  <a:gd name="T97" fmla="*/ 15 h 20"/>
                  <a:gd name="T98" fmla="*/ 12 w 29"/>
                  <a:gd name="T99" fmla="*/ 15 h 20"/>
                  <a:gd name="T100" fmla="*/ 10 w 29"/>
                  <a:gd name="T101" fmla="*/ 15 h 20"/>
                  <a:gd name="T102" fmla="*/ 8 w 29"/>
                  <a:gd name="T103" fmla="*/ 15 h 20"/>
                  <a:gd name="T104" fmla="*/ 8 w 29"/>
                  <a:gd name="T105" fmla="*/ 17 h 20"/>
                  <a:gd name="T106" fmla="*/ 7 w 29"/>
                  <a:gd name="T107" fmla="*/ 19 h 20"/>
                  <a:gd name="T108" fmla="*/ 5 w 29"/>
                  <a:gd name="T109" fmla="*/ 19 h 20"/>
                  <a:gd name="T110" fmla="*/ 4 w 29"/>
                  <a:gd name="T111" fmla="*/ 20 h 20"/>
                  <a:gd name="T112" fmla="*/ 1 w 29"/>
                  <a:gd name="T113" fmla="*/ 19 h 20"/>
                  <a:gd name="T114" fmla="*/ 1 w 29"/>
                  <a:gd name="T115" fmla="*/ 17 h 20"/>
                  <a:gd name="T116" fmla="*/ 2 w 29"/>
                  <a:gd name="T117" fmla="*/ 15 h 20"/>
                  <a:gd name="T118" fmla="*/ 0 w 29"/>
                  <a:gd name="T119" fmla="*/ 15 h 20"/>
                  <a:gd name="T120" fmla="*/ 0 w 29"/>
                  <a:gd name="T121" fmla="*/ 13 h 20"/>
                  <a:gd name="T122" fmla="*/ 0 w 29"/>
                  <a:gd name="T123" fmla="*/ 1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9" h="20">
                    <a:moveTo>
                      <a:pt x="0" y="9"/>
                    </a:moveTo>
                    <a:lnTo>
                      <a:pt x="1" y="9"/>
                    </a:lnTo>
                    <a:lnTo>
                      <a:pt x="2" y="9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1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2" y="5"/>
                    </a:lnTo>
                    <a:lnTo>
                      <a:pt x="13" y="5"/>
                    </a:lnTo>
                    <a:lnTo>
                      <a:pt x="14" y="5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6" y="2"/>
                    </a:lnTo>
                    <a:lnTo>
                      <a:pt x="16" y="1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20" y="2"/>
                    </a:lnTo>
                    <a:lnTo>
                      <a:pt x="19" y="2"/>
                    </a:lnTo>
                    <a:lnTo>
                      <a:pt x="19" y="3"/>
                    </a:lnTo>
                    <a:lnTo>
                      <a:pt x="19" y="4"/>
                    </a:lnTo>
                    <a:lnTo>
                      <a:pt x="20" y="4"/>
                    </a:lnTo>
                    <a:lnTo>
                      <a:pt x="21" y="4"/>
                    </a:lnTo>
                    <a:lnTo>
                      <a:pt x="22" y="4"/>
                    </a:lnTo>
                    <a:lnTo>
                      <a:pt x="22" y="5"/>
                    </a:lnTo>
                    <a:lnTo>
                      <a:pt x="23" y="5"/>
                    </a:lnTo>
                    <a:lnTo>
                      <a:pt x="24" y="5"/>
                    </a:lnTo>
                    <a:lnTo>
                      <a:pt x="24" y="6"/>
                    </a:lnTo>
                    <a:lnTo>
                      <a:pt x="24" y="7"/>
                    </a:lnTo>
                    <a:lnTo>
                      <a:pt x="25" y="7"/>
                    </a:lnTo>
                    <a:lnTo>
                      <a:pt x="26" y="7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7" y="9"/>
                    </a:lnTo>
                    <a:lnTo>
                      <a:pt x="28" y="9"/>
                    </a:lnTo>
                    <a:lnTo>
                      <a:pt x="29" y="9"/>
                    </a:lnTo>
                    <a:lnTo>
                      <a:pt x="29" y="11"/>
                    </a:lnTo>
                    <a:lnTo>
                      <a:pt x="29" y="12"/>
                    </a:lnTo>
                    <a:lnTo>
                      <a:pt x="29" y="13"/>
                    </a:lnTo>
                    <a:lnTo>
                      <a:pt x="29" y="14"/>
                    </a:lnTo>
                    <a:lnTo>
                      <a:pt x="29" y="15"/>
                    </a:lnTo>
                    <a:lnTo>
                      <a:pt x="29" y="16"/>
                    </a:lnTo>
                    <a:lnTo>
                      <a:pt x="29" y="17"/>
                    </a:lnTo>
                    <a:lnTo>
                      <a:pt x="29" y="18"/>
                    </a:lnTo>
                    <a:lnTo>
                      <a:pt x="28" y="18"/>
                    </a:lnTo>
                    <a:lnTo>
                      <a:pt x="27" y="18"/>
                    </a:lnTo>
                    <a:lnTo>
                      <a:pt x="26" y="18"/>
                    </a:lnTo>
                    <a:lnTo>
                      <a:pt x="25" y="18"/>
                    </a:lnTo>
                    <a:lnTo>
                      <a:pt x="24" y="18"/>
                    </a:lnTo>
                    <a:lnTo>
                      <a:pt x="23" y="18"/>
                    </a:lnTo>
                    <a:lnTo>
                      <a:pt x="23" y="17"/>
                    </a:lnTo>
                    <a:lnTo>
                      <a:pt x="22" y="17"/>
                    </a:lnTo>
                    <a:lnTo>
                      <a:pt x="21" y="17"/>
                    </a:lnTo>
                    <a:lnTo>
                      <a:pt x="22" y="17"/>
                    </a:lnTo>
                    <a:lnTo>
                      <a:pt x="22" y="18"/>
                    </a:lnTo>
                    <a:lnTo>
                      <a:pt x="22" y="19"/>
                    </a:lnTo>
                    <a:lnTo>
                      <a:pt x="21" y="19"/>
                    </a:lnTo>
                    <a:lnTo>
                      <a:pt x="21" y="20"/>
                    </a:lnTo>
                    <a:lnTo>
                      <a:pt x="20" y="20"/>
                    </a:lnTo>
                    <a:lnTo>
                      <a:pt x="19" y="20"/>
                    </a:lnTo>
                    <a:lnTo>
                      <a:pt x="18" y="20"/>
                    </a:lnTo>
                    <a:lnTo>
                      <a:pt x="17" y="20"/>
                    </a:lnTo>
                    <a:lnTo>
                      <a:pt x="17" y="19"/>
                    </a:lnTo>
                    <a:lnTo>
                      <a:pt x="17" y="18"/>
                    </a:lnTo>
                    <a:lnTo>
                      <a:pt x="18" y="18"/>
                    </a:lnTo>
                    <a:lnTo>
                      <a:pt x="18" y="17"/>
                    </a:lnTo>
                    <a:lnTo>
                      <a:pt x="18" y="16"/>
                    </a:lnTo>
                    <a:lnTo>
                      <a:pt x="17" y="16"/>
                    </a:lnTo>
                    <a:lnTo>
                      <a:pt x="17" y="15"/>
                    </a:lnTo>
                    <a:lnTo>
                      <a:pt x="16" y="15"/>
                    </a:lnTo>
                    <a:lnTo>
                      <a:pt x="15" y="15"/>
                    </a:lnTo>
                    <a:lnTo>
                      <a:pt x="14" y="15"/>
                    </a:lnTo>
                    <a:lnTo>
                      <a:pt x="13" y="15"/>
                    </a:lnTo>
                    <a:lnTo>
                      <a:pt x="12" y="15"/>
                    </a:lnTo>
                    <a:lnTo>
                      <a:pt x="11" y="15"/>
                    </a:lnTo>
                    <a:lnTo>
                      <a:pt x="10" y="15"/>
                    </a:lnTo>
                    <a:lnTo>
                      <a:pt x="9" y="15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5" y="19"/>
                    </a:lnTo>
                    <a:lnTo>
                      <a:pt x="4" y="19"/>
                    </a:lnTo>
                    <a:lnTo>
                      <a:pt x="4" y="20"/>
                    </a:lnTo>
                    <a:lnTo>
                      <a:pt x="2" y="20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1" y="15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88" name="Freeform 58">
                <a:extLst>
                  <a:ext uri="{FF2B5EF4-FFF2-40B4-BE49-F238E27FC236}">
                    <a16:creationId xmlns:a16="http://schemas.microsoft.com/office/drawing/2014/main" id="{5974F71C-04A1-CFB7-FF18-63C84C3656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7138" y="4224338"/>
                <a:ext cx="26988" cy="53975"/>
              </a:xfrm>
              <a:custGeom>
                <a:avLst/>
                <a:gdLst>
                  <a:gd name="T0" fmla="*/ 0 w 17"/>
                  <a:gd name="T1" fmla="*/ 32 h 34"/>
                  <a:gd name="T2" fmla="*/ 0 w 17"/>
                  <a:gd name="T3" fmla="*/ 29 h 34"/>
                  <a:gd name="T4" fmla="*/ 0 w 17"/>
                  <a:gd name="T5" fmla="*/ 26 h 34"/>
                  <a:gd name="T6" fmla="*/ 0 w 17"/>
                  <a:gd name="T7" fmla="*/ 24 h 34"/>
                  <a:gd name="T8" fmla="*/ 0 w 17"/>
                  <a:gd name="T9" fmla="*/ 22 h 34"/>
                  <a:gd name="T10" fmla="*/ 0 w 17"/>
                  <a:gd name="T11" fmla="*/ 20 h 34"/>
                  <a:gd name="T12" fmla="*/ 0 w 17"/>
                  <a:gd name="T13" fmla="*/ 18 h 34"/>
                  <a:gd name="T14" fmla="*/ 0 w 17"/>
                  <a:gd name="T15" fmla="*/ 16 h 34"/>
                  <a:gd name="T16" fmla="*/ 0 w 17"/>
                  <a:gd name="T17" fmla="*/ 14 h 34"/>
                  <a:gd name="T18" fmla="*/ 2 w 17"/>
                  <a:gd name="T19" fmla="*/ 14 h 34"/>
                  <a:gd name="T20" fmla="*/ 2 w 17"/>
                  <a:gd name="T21" fmla="*/ 12 h 34"/>
                  <a:gd name="T22" fmla="*/ 2 w 17"/>
                  <a:gd name="T23" fmla="*/ 10 h 34"/>
                  <a:gd name="T24" fmla="*/ 2 w 17"/>
                  <a:gd name="T25" fmla="*/ 8 h 34"/>
                  <a:gd name="T26" fmla="*/ 2 w 17"/>
                  <a:gd name="T27" fmla="*/ 6 h 34"/>
                  <a:gd name="T28" fmla="*/ 4 w 17"/>
                  <a:gd name="T29" fmla="*/ 6 h 34"/>
                  <a:gd name="T30" fmla="*/ 6 w 17"/>
                  <a:gd name="T31" fmla="*/ 6 h 34"/>
                  <a:gd name="T32" fmla="*/ 8 w 17"/>
                  <a:gd name="T33" fmla="*/ 6 h 34"/>
                  <a:gd name="T34" fmla="*/ 8 w 17"/>
                  <a:gd name="T35" fmla="*/ 4 h 34"/>
                  <a:gd name="T36" fmla="*/ 8 w 17"/>
                  <a:gd name="T37" fmla="*/ 1 h 34"/>
                  <a:gd name="T38" fmla="*/ 10 w 17"/>
                  <a:gd name="T39" fmla="*/ 1 h 34"/>
                  <a:gd name="T40" fmla="*/ 11 w 17"/>
                  <a:gd name="T41" fmla="*/ 0 h 34"/>
                  <a:gd name="T42" fmla="*/ 11 w 17"/>
                  <a:gd name="T43" fmla="*/ 0 h 34"/>
                  <a:gd name="T44" fmla="*/ 12 w 17"/>
                  <a:gd name="T45" fmla="*/ 1 h 34"/>
                  <a:gd name="T46" fmla="*/ 12 w 17"/>
                  <a:gd name="T47" fmla="*/ 4 h 34"/>
                  <a:gd name="T48" fmla="*/ 12 w 17"/>
                  <a:gd name="T49" fmla="*/ 6 h 34"/>
                  <a:gd name="T50" fmla="*/ 14 w 17"/>
                  <a:gd name="T51" fmla="*/ 7 h 34"/>
                  <a:gd name="T52" fmla="*/ 12 w 17"/>
                  <a:gd name="T53" fmla="*/ 8 h 34"/>
                  <a:gd name="T54" fmla="*/ 12 w 17"/>
                  <a:gd name="T55" fmla="*/ 10 h 34"/>
                  <a:gd name="T56" fmla="*/ 12 w 17"/>
                  <a:gd name="T57" fmla="*/ 12 h 34"/>
                  <a:gd name="T58" fmla="*/ 14 w 17"/>
                  <a:gd name="T59" fmla="*/ 13 h 34"/>
                  <a:gd name="T60" fmla="*/ 15 w 17"/>
                  <a:gd name="T61" fmla="*/ 14 h 34"/>
                  <a:gd name="T62" fmla="*/ 14 w 17"/>
                  <a:gd name="T63" fmla="*/ 15 h 34"/>
                  <a:gd name="T64" fmla="*/ 12 w 17"/>
                  <a:gd name="T65" fmla="*/ 16 h 34"/>
                  <a:gd name="T66" fmla="*/ 12 w 17"/>
                  <a:gd name="T67" fmla="*/ 18 h 34"/>
                  <a:gd name="T68" fmla="*/ 12 w 17"/>
                  <a:gd name="T69" fmla="*/ 20 h 34"/>
                  <a:gd name="T70" fmla="*/ 11 w 17"/>
                  <a:gd name="T71" fmla="*/ 21 h 34"/>
                  <a:gd name="T72" fmla="*/ 12 w 17"/>
                  <a:gd name="T73" fmla="*/ 22 h 34"/>
                  <a:gd name="T74" fmla="*/ 14 w 17"/>
                  <a:gd name="T75" fmla="*/ 21 h 34"/>
                  <a:gd name="T76" fmla="*/ 15 w 17"/>
                  <a:gd name="T77" fmla="*/ 20 h 34"/>
                  <a:gd name="T78" fmla="*/ 17 w 17"/>
                  <a:gd name="T79" fmla="*/ 21 h 34"/>
                  <a:gd name="T80" fmla="*/ 17 w 17"/>
                  <a:gd name="T81" fmla="*/ 23 h 34"/>
                  <a:gd name="T82" fmla="*/ 17 w 17"/>
                  <a:gd name="T83" fmla="*/ 25 h 34"/>
                  <a:gd name="T84" fmla="*/ 15 w 17"/>
                  <a:gd name="T85" fmla="*/ 25 h 34"/>
                  <a:gd name="T86" fmla="*/ 16 w 17"/>
                  <a:gd name="T87" fmla="*/ 27 h 34"/>
                  <a:gd name="T88" fmla="*/ 17 w 17"/>
                  <a:gd name="T89" fmla="*/ 28 h 34"/>
                  <a:gd name="T90" fmla="*/ 17 w 17"/>
                  <a:gd name="T91" fmla="*/ 31 h 34"/>
                  <a:gd name="T92" fmla="*/ 17 w 17"/>
                  <a:gd name="T93" fmla="*/ 33 h 34"/>
                  <a:gd name="T94" fmla="*/ 16 w 17"/>
                  <a:gd name="T95" fmla="*/ 34 h 34"/>
                  <a:gd name="T96" fmla="*/ 12 w 17"/>
                  <a:gd name="T97" fmla="*/ 34 h 34"/>
                  <a:gd name="T98" fmla="*/ 10 w 17"/>
                  <a:gd name="T99" fmla="*/ 34 h 34"/>
                  <a:gd name="T100" fmla="*/ 9 w 17"/>
                  <a:gd name="T101" fmla="*/ 33 h 34"/>
                  <a:gd name="T102" fmla="*/ 7 w 17"/>
                  <a:gd name="T103" fmla="*/ 33 h 34"/>
                  <a:gd name="T104" fmla="*/ 5 w 17"/>
                  <a:gd name="T105" fmla="*/ 33 h 34"/>
                  <a:gd name="T106" fmla="*/ 3 w 17"/>
                  <a:gd name="T107" fmla="*/ 33 h 34"/>
                  <a:gd name="T108" fmla="*/ 2 w 17"/>
                  <a:gd name="T109" fmla="*/ 32 h 34"/>
                  <a:gd name="T110" fmla="*/ 1 w 17"/>
                  <a:gd name="T111" fmla="*/ 3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" h="34">
                    <a:moveTo>
                      <a:pt x="0" y="33"/>
                    </a:moveTo>
                    <a:lnTo>
                      <a:pt x="0" y="32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0" y="25"/>
                    </a:lnTo>
                    <a:lnTo>
                      <a:pt x="0" y="24"/>
                    </a:lnTo>
                    <a:lnTo>
                      <a:pt x="0" y="23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1" y="14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  <a:lnTo>
                      <a:pt x="6" y="6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5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1" y="1"/>
                    </a:lnTo>
                    <a:lnTo>
                      <a:pt x="12" y="1"/>
                    </a:lnTo>
                    <a:lnTo>
                      <a:pt x="12" y="3"/>
                    </a:lnTo>
                    <a:lnTo>
                      <a:pt x="12" y="4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2" y="7"/>
                    </a:lnTo>
                    <a:lnTo>
                      <a:pt x="14" y="7"/>
                    </a:lnTo>
                    <a:lnTo>
                      <a:pt x="14" y="8"/>
                    </a:lnTo>
                    <a:lnTo>
                      <a:pt x="12" y="8"/>
                    </a:lnTo>
                    <a:lnTo>
                      <a:pt x="12" y="9"/>
                    </a:lnTo>
                    <a:lnTo>
                      <a:pt x="12" y="10"/>
                    </a:lnTo>
                    <a:lnTo>
                      <a:pt x="12" y="11"/>
                    </a:lnTo>
                    <a:lnTo>
                      <a:pt x="12" y="12"/>
                    </a:lnTo>
                    <a:lnTo>
                      <a:pt x="12" y="13"/>
                    </a:lnTo>
                    <a:lnTo>
                      <a:pt x="14" y="13"/>
                    </a:lnTo>
                    <a:lnTo>
                      <a:pt x="15" y="13"/>
                    </a:lnTo>
                    <a:lnTo>
                      <a:pt x="15" y="14"/>
                    </a:lnTo>
                    <a:lnTo>
                      <a:pt x="15" y="15"/>
                    </a:lnTo>
                    <a:lnTo>
                      <a:pt x="14" y="15"/>
                    </a:lnTo>
                    <a:lnTo>
                      <a:pt x="12" y="15"/>
                    </a:lnTo>
                    <a:lnTo>
                      <a:pt x="12" y="16"/>
                    </a:lnTo>
                    <a:lnTo>
                      <a:pt x="12" y="17"/>
                    </a:lnTo>
                    <a:lnTo>
                      <a:pt x="12" y="18"/>
                    </a:lnTo>
                    <a:lnTo>
                      <a:pt x="12" y="19"/>
                    </a:lnTo>
                    <a:lnTo>
                      <a:pt x="12" y="20"/>
                    </a:lnTo>
                    <a:lnTo>
                      <a:pt x="12" y="21"/>
                    </a:lnTo>
                    <a:lnTo>
                      <a:pt x="11" y="21"/>
                    </a:lnTo>
                    <a:lnTo>
                      <a:pt x="11" y="22"/>
                    </a:lnTo>
                    <a:lnTo>
                      <a:pt x="12" y="22"/>
                    </a:lnTo>
                    <a:lnTo>
                      <a:pt x="14" y="22"/>
                    </a:lnTo>
                    <a:lnTo>
                      <a:pt x="14" y="21"/>
                    </a:lnTo>
                    <a:lnTo>
                      <a:pt x="15" y="21"/>
                    </a:lnTo>
                    <a:lnTo>
                      <a:pt x="15" y="20"/>
                    </a:lnTo>
                    <a:lnTo>
                      <a:pt x="16" y="20"/>
                    </a:lnTo>
                    <a:lnTo>
                      <a:pt x="17" y="21"/>
                    </a:lnTo>
                    <a:lnTo>
                      <a:pt x="17" y="22"/>
                    </a:lnTo>
                    <a:lnTo>
                      <a:pt x="17" y="23"/>
                    </a:lnTo>
                    <a:lnTo>
                      <a:pt x="17" y="24"/>
                    </a:lnTo>
                    <a:lnTo>
                      <a:pt x="17" y="25"/>
                    </a:lnTo>
                    <a:lnTo>
                      <a:pt x="16" y="25"/>
                    </a:lnTo>
                    <a:lnTo>
                      <a:pt x="15" y="25"/>
                    </a:lnTo>
                    <a:lnTo>
                      <a:pt x="15" y="26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17" y="28"/>
                    </a:lnTo>
                    <a:lnTo>
                      <a:pt x="17" y="29"/>
                    </a:lnTo>
                    <a:lnTo>
                      <a:pt x="17" y="31"/>
                    </a:lnTo>
                    <a:lnTo>
                      <a:pt x="17" y="32"/>
                    </a:lnTo>
                    <a:lnTo>
                      <a:pt x="17" y="33"/>
                    </a:lnTo>
                    <a:lnTo>
                      <a:pt x="17" y="34"/>
                    </a:lnTo>
                    <a:lnTo>
                      <a:pt x="16" y="34"/>
                    </a:lnTo>
                    <a:lnTo>
                      <a:pt x="15" y="34"/>
                    </a:lnTo>
                    <a:lnTo>
                      <a:pt x="12" y="34"/>
                    </a:lnTo>
                    <a:lnTo>
                      <a:pt x="11" y="34"/>
                    </a:lnTo>
                    <a:lnTo>
                      <a:pt x="10" y="34"/>
                    </a:lnTo>
                    <a:lnTo>
                      <a:pt x="9" y="34"/>
                    </a:lnTo>
                    <a:lnTo>
                      <a:pt x="9" y="33"/>
                    </a:lnTo>
                    <a:lnTo>
                      <a:pt x="8" y="33"/>
                    </a:lnTo>
                    <a:lnTo>
                      <a:pt x="7" y="33"/>
                    </a:lnTo>
                    <a:lnTo>
                      <a:pt x="6" y="33"/>
                    </a:lnTo>
                    <a:lnTo>
                      <a:pt x="5" y="33"/>
                    </a:lnTo>
                    <a:lnTo>
                      <a:pt x="4" y="33"/>
                    </a:lnTo>
                    <a:lnTo>
                      <a:pt x="3" y="33"/>
                    </a:lnTo>
                    <a:lnTo>
                      <a:pt x="2" y="33"/>
                    </a:lnTo>
                    <a:lnTo>
                      <a:pt x="2" y="32"/>
                    </a:lnTo>
                    <a:lnTo>
                      <a:pt x="1" y="32"/>
                    </a:lnTo>
                    <a:lnTo>
                      <a:pt x="1" y="33"/>
                    </a:lnTo>
                    <a:lnTo>
                      <a:pt x="0" y="3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489" name="Freeform 59">
                <a:extLst>
                  <a:ext uri="{FF2B5EF4-FFF2-40B4-BE49-F238E27FC236}">
                    <a16:creationId xmlns:a16="http://schemas.microsoft.com/office/drawing/2014/main" id="{C0D53F84-4D07-E1B4-4E4F-0A2881946A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9513" y="4179888"/>
                <a:ext cx="34925" cy="39687"/>
              </a:xfrm>
              <a:custGeom>
                <a:avLst/>
                <a:gdLst>
                  <a:gd name="T0" fmla="*/ 1 w 22"/>
                  <a:gd name="T1" fmla="*/ 24 h 25"/>
                  <a:gd name="T2" fmla="*/ 1 w 22"/>
                  <a:gd name="T3" fmla="*/ 22 h 25"/>
                  <a:gd name="T4" fmla="*/ 1 w 22"/>
                  <a:gd name="T5" fmla="*/ 20 h 25"/>
                  <a:gd name="T6" fmla="*/ 3 w 22"/>
                  <a:gd name="T7" fmla="*/ 20 h 25"/>
                  <a:gd name="T8" fmla="*/ 3 w 22"/>
                  <a:gd name="T9" fmla="*/ 18 h 25"/>
                  <a:gd name="T10" fmla="*/ 3 w 22"/>
                  <a:gd name="T11" fmla="*/ 16 h 25"/>
                  <a:gd name="T12" fmla="*/ 2 w 22"/>
                  <a:gd name="T13" fmla="*/ 14 h 25"/>
                  <a:gd name="T14" fmla="*/ 2 w 22"/>
                  <a:gd name="T15" fmla="*/ 12 h 25"/>
                  <a:gd name="T16" fmla="*/ 2 w 22"/>
                  <a:gd name="T17" fmla="*/ 10 h 25"/>
                  <a:gd name="T18" fmla="*/ 3 w 22"/>
                  <a:gd name="T19" fmla="*/ 9 h 25"/>
                  <a:gd name="T20" fmla="*/ 5 w 22"/>
                  <a:gd name="T21" fmla="*/ 9 h 25"/>
                  <a:gd name="T22" fmla="*/ 5 w 22"/>
                  <a:gd name="T23" fmla="*/ 7 h 25"/>
                  <a:gd name="T24" fmla="*/ 7 w 22"/>
                  <a:gd name="T25" fmla="*/ 7 h 25"/>
                  <a:gd name="T26" fmla="*/ 7 w 22"/>
                  <a:gd name="T27" fmla="*/ 5 h 25"/>
                  <a:gd name="T28" fmla="*/ 7 w 22"/>
                  <a:gd name="T29" fmla="*/ 3 h 25"/>
                  <a:gd name="T30" fmla="*/ 9 w 22"/>
                  <a:gd name="T31" fmla="*/ 3 h 25"/>
                  <a:gd name="T32" fmla="*/ 11 w 22"/>
                  <a:gd name="T33" fmla="*/ 3 h 25"/>
                  <a:gd name="T34" fmla="*/ 13 w 22"/>
                  <a:gd name="T35" fmla="*/ 3 h 25"/>
                  <a:gd name="T36" fmla="*/ 16 w 22"/>
                  <a:gd name="T37" fmla="*/ 3 h 25"/>
                  <a:gd name="T38" fmla="*/ 18 w 22"/>
                  <a:gd name="T39" fmla="*/ 3 h 25"/>
                  <a:gd name="T40" fmla="*/ 18 w 22"/>
                  <a:gd name="T41" fmla="*/ 0 h 25"/>
                  <a:gd name="T42" fmla="*/ 20 w 22"/>
                  <a:gd name="T43" fmla="*/ 0 h 25"/>
                  <a:gd name="T44" fmla="*/ 22 w 22"/>
                  <a:gd name="T45" fmla="*/ 0 h 25"/>
                  <a:gd name="T46" fmla="*/ 22 w 22"/>
                  <a:gd name="T47" fmla="*/ 3 h 25"/>
                  <a:gd name="T48" fmla="*/ 22 w 22"/>
                  <a:gd name="T49" fmla="*/ 5 h 25"/>
                  <a:gd name="T50" fmla="*/ 22 w 22"/>
                  <a:gd name="T51" fmla="*/ 7 h 25"/>
                  <a:gd name="T52" fmla="*/ 22 w 22"/>
                  <a:gd name="T53" fmla="*/ 9 h 25"/>
                  <a:gd name="T54" fmla="*/ 20 w 22"/>
                  <a:gd name="T55" fmla="*/ 9 h 25"/>
                  <a:gd name="T56" fmla="*/ 20 w 22"/>
                  <a:gd name="T57" fmla="*/ 11 h 25"/>
                  <a:gd name="T58" fmla="*/ 19 w 22"/>
                  <a:gd name="T59" fmla="*/ 12 h 25"/>
                  <a:gd name="T60" fmla="*/ 17 w 22"/>
                  <a:gd name="T61" fmla="*/ 12 h 25"/>
                  <a:gd name="T62" fmla="*/ 14 w 22"/>
                  <a:gd name="T63" fmla="*/ 12 h 25"/>
                  <a:gd name="T64" fmla="*/ 16 w 22"/>
                  <a:gd name="T65" fmla="*/ 13 h 25"/>
                  <a:gd name="T66" fmla="*/ 16 w 22"/>
                  <a:gd name="T67" fmla="*/ 15 h 25"/>
                  <a:gd name="T68" fmla="*/ 16 w 22"/>
                  <a:gd name="T69" fmla="*/ 17 h 25"/>
                  <a:gd name="T70" fmla="*/ 13 w 22"/>
                  <a:gd name="T71" fmla="*/ 17 h 25"/>
                  <a:gd name="T72" fmla="*/ 12 w 22"/>
                  <a:gd name="T73" fmla="*/ 18 h 25"/>
                  <a:gd name="T74" fmla="*/ 12 w 22"/>
                  <a:gd name="T75" fmla="*/ 20 h 25"/>
                  <a:gd name="T76" fmla="*/ 12 w 22"/>
                  <a:gd name="T77" fmla="*/ 22 h 25"/>
                  <a:gd name="T78" fmla="*/ 12 w 22"/>
                  <a:gd name="T79" fmla="*/ 24 h 25"/>
                  <a:gd name="T80" fmla="*/ 11 w 22"/>
                  <a:gd name="T81" fmla="*/ 25 h 25"/>
                  <a:gd name="T82" fmla="*/ 8 w 22"/>
                  <a:gd name="T83" fmla="*/ 25 h 25"/>
                  <a:gd name="T84" fmla="*/ 6 w 22"/>
                  <a:gd name="T85" fmla="*/ 25 h 25"/>
                  <a:gd name="T86" fmla="*/ 3 w 22"/>
                  <a:gd name="T87" fmla="*/ 25 h 25"/>
                  <a:gd name="T88" fmla="*/ 1 w 22"/>
                  <a:gd name="T8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2" h="25">
                    <a:moveTo>
                      <a:pt x="0" y="24"/>
                    </a:moveTo>
                    <a:lnTo>
                      <a:pt x="1" y="24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2" y="20"/>
                    </a:lnTo>
                    <a:lnTo>
                      <a:pt x="3" y="20"/>
                    </a:lnTo>
                    <a:lnTo>
                      <a:pt x="3" y="19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8" y="3"/>
                    </a:lnTo>
                    <a:lnTo>
                      <a:pt x="18" y="1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2" y="0"/>
                    </a:lnTo>
                    <a:lnTo>
                      <a:pt x="22" y="1"/>
                    </a:lnTo>
                    <a:lnTo>
                      <a:pt x="22" y="3"/>
                    </a:lnTo>
                    <a:lnTo>
                      <a:pt x="22" y="4"/>
                    </a:lnTo>
                    <a:lnTo>
                      <a:pt x="22" y="5"/>
                    </a:lnTo>
                    <a:lnTo>
                      <a:pt x="22" y="6"/>
                    </a:lnTo>
                    <a:lnTo>
                      <a:pt x="22" y="7"/>
                    </a:lnTo>
                    <a:lnTo>
                      <a:pt x="22" y="8"/>
                    </a:lnTo>
                    <a:lnTo>
                      <a:pt x="22" y="9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19" y="12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4" y="12"/>
                    </a:lnTo>
                    <a:lnTo>
                      <a:pt x="16" y="12"/>
                    </a:lnTo>
                    <a:lnTo>
                      <a:pt x="16" y="13"/>
                    </a:lnTo>
                    <a:lnTo>
                      <a:pt x="16" y="14"/>
                    </a:lnTo>
                    <a:lnTo>
                      <a:pt x="16" y="15"/>
                    </a:lnTo>
                    <a:lnTo>
                      <a:pt x="16" y="16"/>
                    </a:lnTo>
                    <a:lnTo>
                      <a:pt x="16" y="17"/>
                    </a:lnTo>
                    <a:lnTo>
                      <a:pt x="14" y="17"/>
                    </a:lnTo>
                    <a:lnTo>
                      <a:pt x="13" y="17"/>
                    </a:lnTo>
                    <a:lnTo>
                      <a:pt x="12" y="17"/>
                    </a:lnTo>
                    <a:lnTo>
                      <a:pt x="12" y="18"/>
                    </a:lnTo>
                    <a:lnTo>
                      <a:pt x="12" y="19"/>
                    </a:lnTo>
                    <a:lnTo>
                      <a:pt x="12" y="20"/>
                    </a:lnTo>
                    <a:lnTo>
                      <a:pt x="12" y="21"/>
                    </a:lnTo>
                    <a:lnTo>
                      <a:pt x="12" y="22"/>
                    </a:lnTo>
                    <a:lnTo>
                      <a:pt x="12" y="23"/>
                    </a:lnTo>
                    <a:lnTo>
                      <a:pt x="12" y="24"/>
                    </a:lnTo>
                    <a:lnTo>
                      <a:pt x="12" y="25"/>
                    </a:lnTo>
                    <a:lnTo>
                      <a:pt x="11" y="25"/>
                    </a:lnTo>
                    <a:lnTo>
                      <a:pt x="9" y="25"/>
                    </a:lnTo>
                    <a:lnTo>
                      <a:pt x="8" y="25"/>
                    </a:lnTo>
                    <a:lnTo>
                      <a:pt x="7" y="25"/>
                    </a:lnTo>
                    <a:lnTo>
                      <a:pt x="6" y="25"/>
                    </a:lnTo>
                    <a:lnTo>
                      <a:pt x="4" y="25"/>
                    </a:lnTo>
                    <a:lnTo>
                      <a:pt x="3" y="25"/>
                    </a:lnTo>
                    <a:lnTo>
                      <a:pt x="2" y="25"/>
                    </a:lnTo>
                    <a:lnTo>
                      <a:pt x="1" y="25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</p:grpSp>
      </p:grpSp>
      <p:grpSp>
        <p:nvGrpSpPr>
          <p:cNvPr id="441" name="组合 440">
            <a:extLst>
              <a:ext uri="{FF2B5EF4-FFF2-40B4-BE49-F238E27FC236}">
                <a16:creationId xmlns:a16="http://schemas.microsoft.com/office/drawing/2014/main" id="{06BFD1D7-A790-CED9-7D0D-2E5427109396}"/>
              </a:ext>
            </a:extLst>
          </p:cNvPr>
          <p:cNvGrpSpPr/>
          <p:nvPr/>
        </p:nvGrpSpPr>
        <p:grpSpPr>
          <a:xfrm>
            <a:off x="2357085" y="1660301"/>
            <a:ext cx="2449425" cy="3049186"/>
            <a:chOff x="2972465" y="1533525"/>
            <a:chExt cx="2425771" cy="3019739"/>
          </a:xfrm>
        </p:grpSpPr>
        <p:sp>
          <p:nvSpPr>
            <p:cNvPr id="442" name="Rectangle 60">
              <a:extLst>
                <a:ext uri="{FF2B5EF4-FFF2-40B4-BE49-F238E27FC236}">
                  <a16:creationId xmlns:a16="http://schemas.microsoft.com/office/drawing/2014/main" id="{70C17E28-AF88-45BB-2E99-961AB81CB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8713" y="2554288"/>
              <a:ext cx="97573" cy="11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33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43" name="Rectangle 61">
              <a:extLst>
                <a:ext uri="{FF2B5EF4-FFF2-40B4-BE49-F238E27FC236}">
                  <a16:creationId xmlns:a16="http://schemas.microsoft.com/office/drawing/2014/main" id="{1A719490-CCE9-4F9B-6DD6-2B10DD438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2375" y="1533525"/>
              <a:ext cx="97573" cy="11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32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44" name="Rectangle 62">
              <a:extLst>
                <a:ext uri="{FF2B5EF4-FFF2-40B4-BE49-F238E27FC236}">
                  <a16:creationId xmlns:a16="http://schemas.microsoft.com/office/drawing/2014/main" id="{EF1F42AE-8D56-65DD-5F74-AE3E978E5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775" y="2744788"/>
              <a:ext cx="97573" cy="11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38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45" name="Rectangle 64">
              <a:extLst>
                <a:ext uri="{FF2B5EF4-FFF2-40B4-BE49-F238E27FC236}">
                  <a16:creationId xmlns:a16="http://schemas.microsoft.com/office/drawing/2014/main" id="{344F4DCA-C511-E72D-BC0F-2C76CF71B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0663" y="3956050"/>
              <a:ext cx="97573" cy="11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19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90" name="Rectangle 64">
              <a:extLst>
                <a:ext uri="{FF2B5EF4-FFF2-40B4-BE49-F238E27FC236}">
                  <a16:creationId xmlns:a16="http://schemas.microsoft.com/office/drawing/2014/main" id="{6EE6A845-BD9F-6888-F5C3-4EBE86D65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536" y="3897166"/>
              <a:ext cx="97573" cy="11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36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91" name="Rectangle 64">
              <a:extLst>
                <a:ext uri="{FF2B5EF4-FFF2-40B4-BE49-F238E27FC236}">
                  <a16:creationId xmlns:a16="http://schemas.microsoft.com/office/drawing/2014/main" id="{2504A2E8-F763-CAF0-B692-89072D180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424" y="4436176"/>
              <a:ext cx="97573" cy="11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23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92" name="Rectangle 62">
              <a:extLst>
                <a:ext uri="{FF2B5EF4-FFF2-40B4-BE49-F238E27FC236}">
                  <a16:creationId xmlns:a16="http://schemas.microsoft.com/office/drawing/2014/main" id="{F0D91C6E-155A-C865-B4A7-5A2EC5F3B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0232" y="2617962"/>
              <a:ext cx="97573" cy="11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3</a:t>
              </a: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9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93" name="Rectangle 62">
              <a:extLst>
                <a:ext uri="{FF2B5EF4-FFF2-40B4-BE49-F238E27FC236}">
                  <a16:creationId xmlns:a16="http://schemas.microsoft.com/office/drawing/2014/main" id="{BBDE3CDE-F39B-726A-EDCE-CE09C98C5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429" y="2349212"/>
              <a:ext cx="97573" cy="11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40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94" name="Rectangle 62">
              <a:extLst>
                <a:ext uri="{FF2B5EF4-FFF2-40B4-BE49-F238E27FC236}">
                  <a16:creationId xmlns:a16="http://schemas.microsoft.com/office/drawing/2014/main" id="{54B39250-F999-169D-D5F2-FFABE1AE6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465" y="2379408"/>
              <a:ext cx="97573" cy="11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26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555" name="组合 554">
            <a:extLst>
              <a:ext uri="{FF2B5EF4-FFF2-40B4-BE49-F238E27FC236}">
                <a16:creationId xmlns:a16="http://schemas.microsoft.com/office/drawing/2014/main" id="{8BF72BD2-E760-67D1-0289-1E7C044B452D}"/>
              </a:ext>
            </a:extLst>
          </p:cNvPr>
          <p:cNvGrpSpPr/>
          <p:nvPr/>
        </p:nvGrpSpPr>
        <p:grpSpPr>
          <a:xfrm>
            <a:off x="5436096" y="1364924"/>
            <a:ext cx="3143250" cy="3098800"/>
            <a:chOff x="4527273" y="1364924"/>
            <a:chExt cx="3143250" cy="3098800"/>
          </a:xfrm>
        </p:grpSpPr>
        <p:grpSp>
          <p:nvGrpSpPr>
            <p:cNvPr id="496" name="组合 495">
              <a:extLst>
                <a:ext uri="{FF2B5EF4-FFF2-40B4-BE49-F238E27FC236}">
                  <a16:creationId xmlns:a16="http://schemas.microsoft.com/office/drawing/2014/main" id="{4E4C61D9-5CB3-77DD-0070-49E3D4D40236}"/>
                </a:ext>
              </a:extLst>
            </p:cNvPr>
            <p:cNvGrpSpPr/>
            <p:nvPr/>
          </p:nvGrpSpPr>
          <p:grpSpPr>
            <a:xfrm>
              <a:off x="4527273" y="1364924"/>
              <a:ext cx="3143250" cy="3098800"/>
              <a:chOff x="3125788" y="1028700"/>
              <a:chExt cx="3143250" cy="3098800"/>
            </a:xfrm>
            <a:solidFill>
              <a:srgbClr val="FFC000"/>
            </a:solidFill>
          </p:grpSpPr>
          <p:sp>
            <p:nvSpPr>
              <p:cNvPr id="526" name="Freeform 97">
                <a:extLst>
                  <a:ext uri="{FF2B5EF4-FFF2-40B4-BE49-F238E27FC236}">
                    <a16:creationId xmlns:a16="http://schemas.microsoft.com/office/drawing/2014/main" id="{5341FDBD-E7E0-2B47-8D4C-2254EF525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4213" y="2851150"/>
                <a:ext cx="490538" cy="731838"/>
              </a:xfrm>
              <a:custGeom>
                <a:avLst/>
                <a:gdLst>
                  <a:gd name="T0" fmla="*/ 21 w 309"/>
                  <a:gd name="T1" fmla="*/ 13 h 461"/>
                  <a:gd name="T2" fmla="*/ 44 w 309"/>
                  <a:gd name="T3" fmla="*/ 9 h 461"/>
                  <a:gd name="T4" fmla="*/ 83 w 309"/>
                  <a:gd name="T5" fmla="*/ 4 h 461"/>
                  <a:gd name="T6" fmla="*/ 97 w 309"/>
                  <a:gd name="T7" fmla="*/ 11 h 461"/>
                  <a:gd name="T8" fmla="*/ 104 w 309"/>
                  <a:gd name="T9" fmla="*/ 15 h 461"/>
                  <a:gd name="T10" fmla="*/ 115 w 309"/>
                  <a:gd name="T11" fmla="*/ 10 h 461"/>
                  <a:gd name="T12" fmla="*/ 125 w 309"/>
                  <a:gd name="T13" fmla="*/ 7 h 461"/>
                  <a:gd name="T14" fmla="*/ 130 w 309"/>
                  <a:gd name="T15" fmla="*/ 1 h 461"/>
                  <a:gd name="T16" fmla="*/ 137 w 309"/>
                  <a:gd name="T17" fmla="*/ 7 h 461"/>
                  <a:gd name="T18" fmla="*/ 140 w 309"/>
                  <a:gd name="T19" fmla="*/ 16 h 461"/>
                  <a:gd name="T20" fmla="*/ 140 w 309"/>
                  <a:gd name="T21" fmla="*/ 27 h 461"/>
                  <a:gd name="T22" fmla="*/ 152 w 309"/>
                  <a:gd name="T23" fmla="*/ 27 h 461"/>
                  <a:gd name="T24" fmla="*/ 152 w 309"/>
                  <a:gd name="T25" fmla="*/ 39 h 461"/>
                  <a:gd name="T26" fmla="*/ 156 w 309"/>
                  <a:gd name="T27" fmla="*/ 55 h 461"/>
                  <a:gd name="T28" fmla="*/ 180 w 309"/>
                  <a:gd name="T29" fmla="*/ 55 h 461"/>
                  <a:gd name="T30" fmla="*/ 202 w 309"/>
                  <a:gd name="T31" fmla="*/ 55 h 461"/>
                  <a:gd name="T32" fmla="*/ 207 w 309"/>
                  <a:gd name="T33" fmla="*/ 63 h 461"/>
                  <a:gd name="T34" fmla="*/ 207 w 309"/>
                  <a:gd name="T35" fmla="*/ 76 h 461"/>
                  <a:gd name="T36" fmla="*/ 207 w 309"/>
                  <a:gd name="T37" fmla="*/ 86 h 461"/>
                  <a:gd name="T38" fmla="*/ 208 w 309"/>
                  <a:gd name="T39" fmla="*/ 93 h 461"/>
                  <a:gd name="T40" fmla="*/ 225 w 309"/>
                  <a:gd name="T41" fmla="*/ 93 h 461"/>
                  <a:gd name="T42" fmla="*/ 260 w 309"/>
                  <a:gd name="T43" fmla="*/ 95 h 461"/>
                  <a:gd name="T44" fmla="*/ 260 w 309"/>
                  <a:gd name="T45" fmla="*/ 114 h 461"/>
                  <a:gd name="T46" fmla="*/ 256 w 309"/>
                  <a:gd name="T47" fmla="*/ 129 h 461"/>
                  <a:gd name="T48" fmla="*/ 267 w 309"/>
                  <a:gd name="T49" fmla="*/ 129 h 461"/>
                  <a:gd name="T50" fmla="*/ 283 w 309"/>
                  <a:gd name="T51" fmla="*/ 129 h 461"/>
                  <a:gd name="T52" fmla="*/ 302 w 309"/>
                  <a:gd name="T53" fmla="*/ 129 h 461"/>
                  <a:gd name="T54" fmla="*/ 283 w 309"/>
                  <a:gd name="T55" fmla="*/ 153 h 461"/>
                  <a:gd name="T56" fmla="*/ 283 w 309"/>
                  <a:gd name="T57" fmla="*/ 164 h 461"/>
                  <a:gd name="T58" fmla="*/ 283 w 309"/>
                  <a:gd name="T59" fmla="*/ 196 h 461"/>
                  <a:gd name="T60" fmla="*/ 271 w 309"/>
                  <a:gd name="T61" fmla="*/ 216 h 461"/>
                  <a:gd name="T62" fmla="*/ 303 w 309"/>
                  <a:gd name="T63" fmla="*/ 227 h 461"/>
                  <a:gd name="T64" fmla="*/ 303 w 309"/>
                  <a:gd name="T65" fmla="*/ 248 h 461"/>
                  <a:gd name="T66" fmla="*/ 304 w 309"/>
                  <a:gd name="T67" fmla="*/ 269 h 461"/>
                  <a:gd name="T68" fmla="*/ 304 w 309"/>
                  <a:gd name="T69" fmla="*/ 280 h 461"/>
                  <a:gd name="T70" fmla="*/ 305 w 309"/>
                  <a:gd name="T71" fmla="*/ 306 h 461"/>
                  <a:gd name="T72" fmla="*/ 305 w 309"/>
                  <a:gd name="T73" fmla="*/ 330 h 461"/>
                  <a:gd name="T74" fmla="*/ 306 w 309"/>
                  <a:gd name="T75" fmla="*/ 363 h 461"/>
                  <a:gd name="T76" fmla="*/ 307 w 309"/>
                  <a:gd name="T77" fmla="*/ 383 h 461"/>
                  <a:gd name="T78" fmla="*/ 307 w 309"/>
                  <a:gd name="T79" fmla="*/ 394 h 461"/>
                  <a:gd name="T80" fmla="*/ 307 w 309"/>
                  <a:gd name="T81" fmla="*/ 409 h 461"/>
                  <a:gd name="T82" fmla="*/ 307 w 309"/>
                  <a:gd name="T83" fmla="*/ 443 h 461"/>
                  <a:gd name="T84" fmla="*/ 297 w 309"/>
                  <a:gd name="T85" fmla="*/ 460 h 461"/>
                  <a:gd name="T86" fmla="*/ 256 w 309"/>
                  <a:gd name="T87" fmla="*/ 461 h 461"/>
                  <a:gd name="T88" fmla="*/ 237 w 309"/>
                  <a:gd name="T89" fmla="*/ 461 h 461"/>
                  <a:gd name="T90" fmla="*/ 223 w 309"/>
                  <a:gd name="T91" fmla="*/ 460 h 461"/>
                  <a:gd name="T92" fmla="*/ 213 w 309"/>
                  <a:gd name="T93" fmla="*/ 457 h 461"/>
                  <a:gd name="T94" fmla="*/ 202 w 309"/>
                  <a:gd name="T95" fmla="*/ 456 h 461"/>
                  <a:gd name="T96" fmla="*/ 191 w 309"/>
                  <a:gd name="T97" fmla="*/ 455 h 461"/>
                  <a:gd name="T98" fmla="*/ 172 w 309"/>
                  <a:gd name="T99" fmla="*/ 450 h 461"/>
                  <a:gd name="T100" fmla="*/ 160 w 309"/>
                  <a:gd name="T101" fmla="*/ 448 h 461"/>
                  <a:gd name="T102" fmla="*/ 149 w 309"/>
                  <a:gd name="T103" fmla="*/ 445 h 461"/>
                  <a:gd name="T104" fmla="*/ 138 w 309"/>
                  <a:gd name="T105" fmla="*/ 440 h 461"/>
                  <a:gd name="T106" fmla="*/ 129 w 309"/>
                  <a:gd name="T107" fmla="*/ 433 h 461"/>
                  <a:gd name="T108" fmla="*/ 117 w 309"/>
                  <a:gd name="T109" fmla="*/ 425 h 461"/>
                  <a:gd name="T110" fmla="*/ 103 w 309"/>
                  <a:gd name="T111" fmla="*/ 419 h 461"/>
                  <a:gd name="T112" fmla="*/ 89 w 309"/>
                  <a:gd name="T113" fmla="*/ 414 h 461"/>
                  <a:gd name="T114" fmla="*/ 73 w 309"/>
                  <a:gd name="T115" fmla="*/ 408 h 461"/>
                  <a:gd name="T116" fmla="*/ 62 w 309"/>
                  <a:gd name="T117" fmla="*/ 405 h 461"/>
                  <a:gd name="T118" fmla="*/ 45 w 309"/>
                  <a:gd name="T119" fmla="*/ 399 h 461"/>
                  <a:gd name="T120" fmla="*/ 27 w 309"/>
                  <a:gd name="T121" fmla="*/ 394 h 461"/>
                  <a:gd name="T122" fmla="*/ 11 w 309"/>
                  <a:gd name="T123" fmla="*/ 390 h 461"/>
                  <a:gd name="T124" fmla="*/ 4 w 309"/>
                  <a:gd name="T125" fmla="*/ 342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09" h="461">
                    <a:moveTo>
                      <a:pt x="0" y="62"/>
                    </a:moveTo>
                    <a:lnTo>
                      <a:pt x="0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3" y="15"/>
                    </a:lnTo>
                    <a:lnTo>
                      <a:pt x="16" y="13"/>
                    </a:lnTo>
                    <a:lnTo>
                      <a:pt x="21" y="13"/>
                    </a:lnTo>
                    <a:lnTo>
                      <a:pt x="25" y="14"/>
                    </a:lnTo>
                    <a:lnTo>
                      <a:pt x="30" y="14"/>
                    </a:lnTo>
                    <a:lnTo>
                      <a:pt x="34" y="14"/>
                    </a:lnTo>
                    <a:lnTo>
                      <a:pt x="41" y="15"/>
                    </a:lnTo>
                    <a:lnTo>
                      <a:pt x="42" y="10"/>
                    </a:lnTo>
                    <a:lnTo>
                      <a:pt x="42" y="9"/>
                    </a:lnTo>
                    <a:lnTo>
                      <a:pt x="44" y="9"/>
                    </a:lnTo>
                    <a:lnTo>
                      <a:pt x="62" y="7"/>
                    </a:lnTo>
                    <a:lnTo>
                      <a:pt x="75" y="7"/>
                    </a:lnTo>
                    <a:lnTo>
                      <a:pt x="76" y="7"/>
                    </a:lnTo>
                    <a:lnTo>
                      <a:pt x="77" y="7"/>
                    </a:lnTo>
                    <a:lnTo>
                      <a:pt x="80" y="6"/>
                    </a:lnTo>
                    <a:lnTo>
                      <a:pt x="82" y="4"/>
                    </a:lnTo>
                    <a:lnTo>
                      <a:pt x="83" y="4"/>
                    </a:lnTo>
                    <a:lnTo>
                      <a:pt x="84" y="4"/>
                    </a:lnTo>
                    <a:lnTo>
                      <a:pt x="93" y="3"/>
                    </a:lnTo>
                    <a:lnTo>
                      <a:pt x="94" y="4"/>
                    </a:lnTo>
                    <a:lnTo>
                      <a:pt x="94" y="6"/>
                    </a:lnTo>
                    <a:lnTo>
                      <a:pt x="95" y="6"/>
                    </a:lnTo>
                    <a:lnTo>
                      <a:pt x="96" y="9"/>
                    </a:lnTo>
                    <a:lnTo>
                      <a:pt x="97" y="11"/>
                    </a:lnTo>
                    <a:lnTo>
                      <a:pt x="98" y="13"/>
                    </a:lnTo>
                    <a:lnTo>
                      <a:pt x="98" y="14"/>
                    </a:lnTo>
                    <a:lnTo>
                      <a:pt x="100" y="15"/>
                    </a:lnTo>
                    <a:lnTo>
                      <a:pt x="100" y="16"/>
                    </a:lnTo>
                    <a:lnTo>
                      <a:pt x="101" y="15"/>
                    </a:lnTo>
                    <a:lnTo>
                      <a:pt x="102" y="15"/>
                    </a:lnTo>
                    <a:lnTo>
                      <a:pt x="104" y="15"/>
                    </a:lnTo>
                    <a:lnTo>
                      <a:pt x="104" y="14"/>
                    </a:lnTo>
                    <a:lnTo>
                      <a:pt x="107" y="14"/>
                    </a:lnTo>
                    <a:lnTo>
                      <a:pt x="108" y="14"/>
                    </a:lnTo>
                    <a:lnTo>
                      <a:pt x="109" y="14"/>
                    </a:lnTo>
                    <a:lnTo>
                      <a:pt x="110" y="13"/>
                    </a:lnTo>
                    <a:lnTo>
                      <a:pt x="112" y="11"/>
                    </a:lnTo>
                    <a:lnTo>
                      <a:pt x="115" y="10"/>
                    </a:lnTo>
                    <a:lnTo>
                      <a:pt x="117" y="10"/>
                    </a:lnTo>
                    <a:lnTo>
                      <a:pt x="118" y="9"/>
                    </a:lnTo>
                    <a:lnTo>
                      <a:pt x="119" y="9"/>
                    </a:lnTo>
                    <a:lnTo>
                      <a:pt x="121" y="9"/>
                    </a:lnTo>
                    <a:lnTo>
                      <a:pt x="123" y="8"/>
                    </a:lnTo>
                    <a:lnTo>
                      <a:pt x="124" y="8"/>
                    </a:lnTo>
                    <a:lnTo>
                      <a:pt x="125" y="7"/>
                    </a:lnTo>
                    <a:lnTo>
                      <a:pt x="126" y="7"/>
                    </a:lnTo>
                    <a:lnTo>
                      <a:pt x="126" y="6"/>
                    </a:lnTo>
                    <a:lnTo>
                      <a:pt x="128" y="6"/>
                    </a:lnTo>
                    <a:lnTo>
                      <a:pt x="128" y="4"/>
                    </a:lnTo>
                    <a:lnTo>
                      <a:pt x="128" y="3"/>
                    </a:lnTo>
                    <a:lnTo>
                      <a:pt x="129" y="3"/>
                    </a:lnTo>
                    <a:lnTo>
                      <a:pt x="130" y="1"/>
                    </a:lnTo>
                    <a:lnTo>
                      <a:pt x="131" y="0"/>
                    </a:lnTo>
                    <a:lnTo>
                      <a:pt x="132" y="0"/>
                    </a:lnTo>
                    <a:lnTo>
                      <a:pt x="133" y="2"/>
                    </a:lnTo>
                    <a:lnTo>
                      <a:pt x="135" y="3"/>
                    </a:lnTo>
                    <a:lnTo>
                      <a:pt x="136" y="4"/>
                    </a:lnTo>
                    <a:lnTo>
                      <a:pt x="137" y="6"/>
                    </a:lnTo>
                    <a:lnTo>
                      <a:pt x="137" y="7"/>
                    </a:lnTo>
                    <a:lnTo>
                      <a:pt x="138" y="8"/>
                    </a:lnTo>
                    <a:lnTo>
                      <a:pt x="138" y="9"/>
                    </a:lnTo>
                    <a:lnTo>
                      <a:pt x="139" y="10"/>
                    </a:lnTo>
                    <a:lnTo>
                      <a:pt x="139" y="11"/>
                    </a:lnTo>
                    <a:lnTo>
                      <a:pt x="140" y="14"/>
                    </a:lnTo>
                    <a:lnTo>
                      <a:pt x="140" y="15"/>
                    </a:lnTo>
                    <a:lnTo>
                      <a:pt x="140" y="16"/>
                    </a:lnTo>
                    <a:lnTo>
                      <a:pt x="140" y="17"/>
                    </a:lnTo>
                    <a:lnTo>
                      <a:pt x="140" y="18"/>
                    </a:lnTo>
                    <a:lnTo>
                      <a:pt x="140" y="20"/>
                    </a:lnTo>
                    <a:lnTo>
                      <a:pt x="140" y="23"/>
                    </a:lnTo>
                    <a:lnTo>
                      <a:pt x="140" y="24"/>
                    </a:lnTo>
                    <a:lnTo>
                      <a:pt x="140" y="25"/>
                    </a:lnTo>
                    <a:lnTo>
                      <a:pt x="140" y="27"/>
                    </a:lnTo>
                    <a:lnTo>
                      <a:pt x="140" y="28"/>
                    </a:lnTo>
                    <a:lnTo>
                      <a:pt x="143" y="28"/>
                    </a:lnTo>
                    <a:lnTo>
                      <a:pt x="147" y="25"/>
                    </a:lnTo>
                    <a:lnTo>
                      <a:pt x="149" y="25"/>
                    </a:lnTo>
                    <a:lnTo>
                      <a:pt x="150" y="25"/>
                    </a:lnTo>
                    <a:lnTo>
                      <a:pt x="151" y="25"/>
                    </a:lnTo>
                    <a:lnTo>
                      <a:pt x="152" y="27"/>
                    </a:lnTo>
                    <a:lnTo>
                      <a:pt x="152" y="29"/>
                    </a:lnTo>
                    <a:lnTo>
                      <a:pt x="152" y="31"/>
                    </a:lnTo>
                    <a:lnTo>
                      <a:pt x="152" y="32"/>
                    </a:lnTo>
                    <a:lnTo>
                      <a:pt x="152" y="34"/>
                    </a:lnTo>
                    <a:lnTo>
                      <a:pt x="152" y="36"/>
                    </a:lnTo>
                    <a:lnTo>
                      <a:pt x="152" y="37"/>
                    </a:lnTo>
                    <a:lnTo>
                      <a:pt x="152" y="39"/>
                    </a:lnTo>
                    <a:lnTo>
                      <a:pt x="152" y="41"/>
                    </a:lnTo>
                    <a:lnTo>
                      <a:pt x="152" y="48"/>
                    </a:lnTo>
                    <a:lnTo>
                      <a:pt x="152" y="49"/>
                    </a:lnTo>
                    <a:lnTo>
                      <a:pt x="152" y="50"/>
                    </a:lnTo>
                    <a:lnTo>
                      <a:pt x="152" y="52"/>
                    </a:lnTo>
                    <a:lnTo>
                      <a:pt x="152" y="55"/>
                    </a:lnTo>
                    <a:lnTo>
                      <a:pt x="156" y="55"/>
                    </a:lnTo>
                    <a:lnTo>
                      <a:pt x="164" y="55"/>
                    </a:lnTo>
                    <a:lnTo>
                      <a:pt x="166" y="55"/>
                    </a:lnTo>
                    <a:lnTo>
                      <a:pt x="170" y="55"/>
                    </a:lnTo>
                    <a:lnTo>
                      <a:pt x="172" y="55"/>
                    </a:lnTo>
                    <a:lnTo>
                      <a:pt x="177" y="55"/>
                    </a:lnTo>
                    <a:lnTo>
                      <a:pt x="179" y="55"/>
                    </a:lnTo>
                    <a:lnTo>
                      <a:pt x="180" y="55"/>
                    </a:lnTo>
                    <a:lnTo>
                      <a:pt x="185" y="55"/>
                    </a:lnTo>
                    <a:lnTo>
                      <a:pt x="188" y="55"/>
                    </a:lnTo>
                    <a:lnTo>
                      <a:pt x="189" y="55"/>
                    </a:lnTo>
                    <a:lnTo>
                      <a:pt x="194" y="55"/>
                    </a:lnTo>
                    <a:lnTo>
                      <a:pt x="196" y="55"/>
                    </a:lnTo>
                    <a:lnTo>
                      <a:pt x="201" y="55"/>
                    </a:lnTo>
                    <a:lnTo>
                      <a:pt x="202" y="55"/>
                    </a:lnTo>
                    <a:lnTo>
                      <a:pt x="203" y="55"/>
                    </a:lnTo>
                    <a:lnTo>
                      <a:pt x="205" y="55"/>
                    </a:lnTo>
                    <a:lnTo>
                      <a:pt x="207" y="55"/>
                    </a:lnTo>
                    <a:lnTo>
                      <a:pt x="207" y="56"/>
                    </a:lnTo>
                    <a:lnTo>
                      <a:pt x="207" y="59"/>
                    </a:lnTo>
                    <a:lnTo>
                      <a:pt x="207" y="60"/>
                    </a:lnTo>
                    <a:lnTo>
                      <a:pt x="207" y="63"/>
                    </a:lnTo>
                    <a:lnTo>
                      <a:pt x="207" y="64"/>
                    </a:lnTo>
                    <a:lnTo>
                      <a:pt x="207" y="65"/>
                    </a:lnTo>
                    <a:lnTo>
                      <a:pt x="207" y="67"/>
                    </a:lnTo>
                    <a:lnTo>
                      <a:pt x="207" y="72"/>
                    </a:lnTo>
                    <a:lnTo>
                      <a:pt x="207" y="73"/>
                    </a:lnTo>
                    <a:lnTo>
                      <a:pt x="207" y="74"/>
                    </a:lnTo>
                    <a:lnTo>
                      <a:pt x="207" y="76"/>
                    </a:lnTo>
                    <a:lnTo>
                      <a:pt x="207" y="77"/>
                    </a:lnTo>
                    <a:lnTo>
                      <a:pt x="207" y="78"/>
                    </a:lnTo>
                    <a:lnTo>
                      <a:pt x="207" y="79"/>
                    </a:lnTo>
                    <a:lnTo>
                      <a:pt x="207" y="80"/>
                    </a:lnTo>
                    <a:lnTo>
                      <a:pt x="207" y="83"/>
                    </a:lnTo>
                    <a:lnTo>
                      <a:pt x="207" y="84"/>
                    </a:lnTo>
                    <a:lnTo>
                      <a:pt x="207" y="86"/>
                    </a:lnTo>
                    <a:lnTo>
                      <a:pt x="207" y="87"/>
                    </a:lnTo>
                    <a:lnTo>
                      <a:pt x="207" y="88"/>
                    </a:lnTo>
                    <a:lnTo>
                      <a:pt x="207" y="90"/>
                    </a:lnTo>
                    <a:lnTo>
                      <a:pt x="207" y="91"/>
                    </a:lnTo>
                    <a:lnTo>
                      <a:pt x="207" y="92"/>
                    </a:lnTo>
                    <a:lnTo>
                      <a:pt x="207" y="93"/>
                    </a:lnTo>
                    <a:lnTo>
                      <a:pt x="208" y="93"/>
                    </a:lnTo>
                    <a:lnTo>
                      <a:pt x="209" y="93"/>
                    </a:lnTo>
                    <a:lnTo>
                      <a:pt x="212" y="93"/>
                    </a:lnTo>
                    <a:lnTo>
                      <a:pt x="215" y="93"/>
                    </a:lnTo>
                    <a:lnTo>
                      <a:pt x="217" y="93"/>
                    </a:lnTo>
                    <a:lnTo>
                      <a:pt x="220" y="93"/>
                    </a:lnTo>
                    <a:lnTo>
                      <a:pt x="221" y="93"/>
                    </a:lnTo>
                    <a:lnTo>
                      <a:pt x="225" y="93"/>
                    </a:lnTo>
                    <a:lnTo>
                      <a:pt x="226" y="93"/>
                    </a:lnTo>
                    <a:lnTo>
                      <a:pt x="234" y="92"/>
                    </a:lnTo>
                    <a:lnTo>
                      <a:pt x="247" y="92"/>
                    </a:lnTo>
                    <a:lnTo>
                      <a:pt x="254" y="92"/>
                    </a:lnTo>
                    <a:lnTo>
                      <a:pt x="258" y="92"/>
                    </a:lnTo>
                    <a:lnTo>
                      <a:pt x="258" y="93"/>
                    </a:lnTo>
                    <a:lnTo>
                      <a:pt x="260" y="95"/>
                    </a:lnTo>
                    <a:lnTo>
                      <a:pt x="260" y="100"/>
                    </a:lnTo>
                    <a:lnTo>
                      <a:pt x="260" y="101"/>
                    </a:lnTo>
                    <a:lnTo>
                      <a:pt x="260" y="105"/>
                    </a:lnTo>
                    <a:lnTo>
                      <a:pt x="260" y="109"/>
                    </a:lnTo>
                    <a:lnTo>
                      <a:pt x="260" y="111"/>
                    </a:lnTo>
                    <a:lnTo>
                      <a:pt x="260" y="113"/>
                    </a:lnTo>
                    <a:lnTo>
                      <a:pt x="260" y="114"/>
                    </a:lnTo>
                    <a:lnTo>
                      <a:pt x="258" y="116"/>
                    </a:lnTo>
                    <a:lnTo>
                      <a:pt x="258" y="120"/>
                    </a:lnTo>
                    <a:lnTo>
                      <a:pt x="257" y="120"/>
                    </a:lnTo>
                    <a:lnTo>
                      <a:pt x="257" y="122"/>
                    </a:lnTo>
                    <a:lnTo>
                      <a:pt x="257" y="125"/>
                    </a:lnTo>
                    <a:lnTo>
                      <a:pt x="256" y="127"/>
                    </a:lnTo>
                    <a:lnTo>
                      <a:pt x="256" y="129"/>
                    </a:lnTo>
                    <a:lnTo>
                      <a:pt x="256" y="130"/>
                    </a:lnTo>
                    <a:lnTo>
                      <a:pt x="258" y="130"/>
                    </a:lnTo>
                    <a:lnTo>
                      <a:pt x="260" y="130"/>
                    </a:lnTo>
                    <a:lnTo>
                      <a:pt x="261" y="130"/>
                    </a:lnTo>
                    <a:lnTo>
                      <a:pt x="263" y="130"/>
                    </a:lnTo>
                    <a:lnTo>
                      <a:pt x="264" y="129"/>
                    </a:lnTo>
                    <a:lnTo>
                      <a:pt x="267" y="129"/>
                    </a:lnTo>
                    <a:lnTo>
                      <a:pt x="270" y="129"/>
                    </a:lnTo>
                    <a:lnTo>
                      <a:pt x="271" y="129"/>
                    </a:lnTo>
                    <a:lnTo>
                      <a:pt x="272" y="129"/>
                    </a:lnTo>
                    <a:lnTo>
                      <a:pt x="278" y="129"/>
                    </a:lnTo>
                    <a:lnTo>
                      <a:pt x="279" y="129"/>
                    </a:lnTo>
                    <a:lnTo>
                      <a:pt x="281" y="129"/>
                    </a:lnTo>
                    <a:lnTo>
                      <a:pt x="283" y="129"/>
                    </a:lnTo>
                    <a:lnTo>
                      <a:pt x="284" y="129"/>
                    </a:lnTo>
                    <a:lnTo>
                      <a:pt x="288" y="129"/>
                    </a:lnTo>
                    <a:lnTo>
                      <a:pt x="291" y="129"/>
                    </a:lnTo>
                    <a:lnTo>
                      <a:pt x="292" y="129"/>
                    </a:lnTo>
                    <a:lnTo>
                      <a:pt x="295" y="129"/>
                    </a:lnTo>
                    <a:lnTo>
                      <a:pt x="300" y="129"/>
                    </a:lnTo>
                    <a:lnTo>
                      <a:pt x="302" y="129"/>
                    </a:lnTo>
                    <a:lnTo>
                      <a:pt x="302" y="148"/>
                    </a:lnTo>
                    <a:lnTo>
                      <a:pt x="297" y="148"/>
                    </a:lnTo>
                    <a:lnTo>
                      <a:pt x="292" y="148"/>
                    </a:lnTo>
                    <a:lnTo>
                      <a:pt x="283" y="149"/>
                    </a:lnTo>
                    <a:lnTo>
                      <a:pt x="283" y="150"/>
                    </a:lnTo>
                    <a:lnTo>
                      <a:pt x="283" y="151"/>
                    </a:lnTo>
                    <a:lnTo>
                      <a:pt x="283" y="153"/>
                    </a:lnTo>
                    <a:lnTo>
                      <a:pt x="283" y="155"/>
                    </a:lnTo>
                    <a:lnTo>
                      <a:pt x="283" y="156"/>
                    </a:lnTo>
                    <a:lnTo>
                      <a:pt x="283" y="158"/>
                    </a:lnTo>
                    <a:lnTo>
                      <a:pt x="283" y="160"/>
                    </a:lnTo>
                    <a:lnTo>
                      <a:pt x="283" y="161"/>
                    </a:lnTo>
                    <a:lnTo>
                      <a:pt x="283" y="162"/>
                    </a:lnTo>
                    <a:lnTo>
                      <a:pt x="283" y="164"/>
                    </a:lnTo>
                    <a:lnTo>
                      <a:pt x="283" y="165"/>
                    </a:lnTo>
                    <a:lnTo>
                      <a:pt x="283" y="167"/>
                    </a:lnTo>
                    <a:lnTo>
                      <a:pt x="283" y="178"/>
                    </a:lnTo>
                    <a:lnTo>
                      <a:pt x="283" y="179"/>
                    </a:lnTo>
                    <a:lnTo>
                      <a:pt x="283" y="182"/>
                    </a:lnTo>
                    <a:lnTo>
                      <a:pt x="283" y="186"/>
                    </a:lnTo>
                    <a:lnTo>
                      <a:pt x="283" y="196"/>
                    </a:lnTo>
                    <a:lnTo>
                      <a:pt x="283" y="205"/>
                    </a:lnTo>
                    <a:lnTo>
                      <a:pt x="270" y="205"/>
                    </a:lnTo>
                    <a:lnTo>
                      <a:pt x="268" y="205"/>
                    </a:lnTo>
                    <a:lnTo>
                      <a:pt x="265" y="205"/>
                    </a:lnTo>
                    <a:lnTo>
                      <a:pt x="267" y="210"/>
                    </a:lnTo>
                    <a:lnTo>
                      <a:pt x="269" y="213"/>
                    </a:lnTo>
                    <a:lnTo>
                      <a:pt x="271" y="216"/>
                    </a:lnTo>
                    <a:lnTo>
                      <a:pt x="275" y="219"/>
                    </a:lnTo>
                    <a:lnTo>
                      <a:pt x="277" y="222"/>
                    </a:lnTo>
                    <a:lnTo>
                      <a:pt x="283" y="224"/>
                    </a:lnTo>
                    <a:lnTo>
                      <a:pt x="286" y="225"/>
                    </a:lnTo>
                    <a:lnTo>
                      <a:pt x="292" y="226"/>
                    </a:lnTo>
                    <a:lnTo>
                      <a:pt x="303" y="226"/>
                    </a:lnTo>
                    <a:lnTo>
                      <a:pt x="303" y="227"/>
                    </a:lnTo>
                    <a:lnTo>
                      <a:pt x="303" y="229"/>
                    </a:lnTo>
                    <a:lnTo>
                      <a:pt x="303" y="231"/>
                    </a:lnTo>
                    <a:lnTo>
                      <a:pt x="303" y="234"/>
                    </a:lnTo>
                    <a:lnTo>
                      <a:pt x="303" y="237"/>
                    </a:lnTo>
                    <a:lnTo>
                      <a:pt x="303" y="238"/>
                    </a:lnTo>
                    <a:lnTo>
                      <a:pt x="303" y="244"/>
                    </a:lnTo>
                    <a:lnTo>
                      <a:pt x="303" y="248"/>
                    </a:lnTo>
                    <a:lnTo>
                      <a:pt x="304" y="252"/>
                    </a:lnTo>
                    <a:lnTo>
                      <a:pt x="304" y="255"/>
                    </a:lnTo>
                    <a:lnTo>
                      <a:pt x="304" y="261"/>
                    </a:lnTo>
                    <a:lnTo>
                      <a:pt x="304" y="266"/>
                    </a:lnTo>
                    <a:lnTo>
                      <a:pt x="304" y="267"/>
                    </a:lnTo>
                    <a:lnTo>
                      <a:pt x="304" y="268"/>
                    </a:lnTo>
                    <a:lnTo>
                      <a:pt x="304" y="269"/>
                    </a:lnTo>
                    <a:lnTo>
                      <a:pt x="304" y="271"/>
                    </a:lnTo>
                    <a:lnTo>
                      <a:pt x="304" y="272"/>
                    </a:lnTo>
                    <a:lnTo>
                      <a:pt x="304" y="273"/>
                    </a:lnTo>
                    <a:lnTo>
                      <a:pt x="304" y="274"/>
                    </a:lnTo>
                    <a:lnTo>
                      <a:pt x="304" y="275"/>
                    </a:lnTo>
                    <a:lnTo>
                      <a:pt x="304" y="279"/>
                    </a:lnTo>
                    <a:lnTo>
                      <a:pt x="304" y="280"/>
                    </a:lnTo>
                    <a:lnTo>
                      <a:pt x="304" y="282"/>
                    </a:lnTo>
                    <a:lnTo>
                      <a:pt x="304" y="285"/>
                    </a:lnTo>
                    <a:lnTo>
                      <a:pt x="304" y="288"/>
                    </a:lnTo>
                    <a:lnTo>
                      <a:pt x="305" y="295"/>
                    </a:lnTo>
                    <a:lnTo>
                      <a:pt x="305" y="300"/>
                    </a:lnTo>
                    <a:lnTo>
                      <a:pt x="305" y="304"/>
                    </a:lnTo>
                    <a:lnTo>
                      <a:pt x="305" y="306"/>
                    </a:lnTo>
                    <a:lnTo>
                      <a:pt x="305" y="311"/>
                    </a:lnTo>
                    <a:lnTo>
                      <a:pt x="305" y="315"/>
                    </a:lnTo>
                    <a:lnTo>
                      <a:pt x="305" y="318"/>
                    </a:lnTo>
                    <a:lnTo>
                      <a:pt x="305" y="320"/>
                    </a:lnTo>
                    <a:lnTo>
                      <a:pt x="305" y="321"/>
                    </a:lnTo>
                    <a:lnTo>
                      <a:pt x="305" y="325"/>
                    </a:lnTo>
                    <a:lnTo>
                      <a:pt x="305" y="330"/>
                    </a:lnTo>
                    <a:lnTo>
                      <a:pt x="306" y="343"/>
                    </a:lnTo>
                    <a:lnTo>
                      <a:pt x="306" y="348"/>
                    </a:lnTo>
                    <a:lnTo>
                      <a:pt x="306" y="350"/>
                    </a:lnTo>
                    <a:lnTo>
                      <a:pt x="306" y="356"/>
                    </a:lnTo>
                    <a:lnTo>
                      <a:pt x="306" y="357"/>
                    </a:lnTo>
                    <a:lnTo>
                      <a:pt x="306" y="359"/>
                    </a:lnTo>
                    <a:lnTo>
                      <a:pt x="306" y="363"/>
                    </a:lnTo>
                    <a:lnTo>
                      <a:pt x="306" y="364"/>
                    </a:lnTo>
                    <a:lnTo>
                      <a:pt x="306" y="365"/>
                    </a:lnTo>
                    <a:lnTo>
                      <a:pt x="306" y="366"/>
                    </a:lnTo>
                    <a:lnTo>
                      <a:pt x="306" y="372"/>
                    </a:lnTo>
                    <a:lnTo>
                      <a:pt x="306" y="374"/>
                    </a:lnTo>
                    <a:lnTo>
                      <a:pt x="306" y="377"/>
                    </a:lnTo>
                    <a:lnTo>
                      <a:pt x="307" y="383"/>
                    </a:lnTo>
                    <a:lnTo>
                      <a:pt x="307" y="384"/>
                    </a:lnTo>
                    <a:lnTo>
                      <a:pt x="307" y="385"/>
                    </a:lnTo>
                    <a:lnTo>
                      <a:pt x="307" y="386"/>
                    </a:lnTo>
                    <a:lnTo>
                      <a:pt x="307" y="387"/>
                    </a:lnTo>
                    <a:lnTo>
                      <a:pt x="307" y="391"/>
                    </a:lnTo>
                    <a:lnTo>
                      <a:pt x="307" y="393"/>
                    </a:lnTo>
                    <a:lnTo>
                      <a:pt x="307" y="394"/>
                    </a:lnTo>
                    <a:lnTo>
                      <a:pt x="307" y="395"/>
                    </a:lnTo>
                    <a:lnTo>
                      <a:pt x="307" y="398"/>
                    </a:lnTo>
                    <a:lnTo>
                      <a:pt x="307" y="400"/>
                    </a:lnTo>
                    <a:lnTo>
                      <a:pt x="307" y="402"/>
                    </a:lnTo>
                    <a:lnTo>
                      <a:pt x="307" y="404"/>
                    </a:lnTo>
                    <a:lnTo>
                      <a:pt x="307" y="406"/>
                    </a:lnTo>
                    <a:lnTo>
                      <a:pt x="307" y="409"/>
                    </a:lnTo>
                    <a:lnTo>
                      <a:pt x="307" y="411"/>
                    </a:lnTo>
                    <a:lnTo>
                      <a:pt x="307" y="412"/>
                    </a:lnTo>
                    <a:lnTo>
                      <a:pt x="307" y="419"/>
                    </a:lnTo>
                    <a:lnTo>
                      <a:pt x="309" y="421"/>
                    </a:lnTo>
                    <a:lnTo>
                      <a:pt x="307" y="431"/>
                    </a:lnTo>
                    <a:lnTo>
                      <a:pt x="307" y="436"/>
                    </a:lnTo>
                    <a:lnTo>
                      <a:pt x="307" y="443"/>
                    </a:lnTo>
                    <a:lnTo>
                      <a:pt x="307" y="445"/>
                    </a:lnTo>
                    <a:lnTo>
                      <a:pt x="307" y="448"/>
                    </a:lnTo>
                    <a:lnTo>
                      <a:pt x="306" y="457"/>
                    </a:lnTo>
                    <a:lnTo>
                      <a:pt x="306" y="460"/>
                    </a:lnTo>
                    <a:lnTo>
                      <a:pt x="304" y="460"/>
                    </a:lnTo>
                    <a:lnTo>
                      <a:pt x="300" y="460"/>
                    </a:lnTo>
                    <a:lnTo>
                      <a:pt x="297" y="460"/>
                    </a:lnTo>
                    <a:lnTo>
                      <a:pt x="295" y="461"/>
                    </a:lnTo>
                    <a:lnTo>
                      <a:pt x="291" y="461"/>
                    </a:lnTo>
                    <a:lnTo>
                      <a:pt x="282" y="461"/>
                    </a:lnTo>
                    <a:lnTo>
                      <a:pt x="276" y="461"/>
                    </a:lnTo>
                    <a:lnTo>
                      <a:pt x="268" y="461"/>
                    </a:lnTo>
                    <a:lnTo>
                      <a:pt x="258" y="461"/>
                    </a:lnTo>
                    <a:lnTo>
                      <a:pt x="256" y="461"/>
                    </a:lnTo>
                    <a:lnTo>
                      <a:pt x="254" y="461"/>
                    </a:lnTo>
                    <a:lnTo>
                      <a:pt x="250" y="461"/>
                    </a:lnTo>
                    <a:lnTo>
                      <a:pt x="249" y="461"/>
                    </a:lnTo>
                    <a:lnTo>
                      <a:pt x="247" y="461"/>
                    </a:lnTo>
                    <a:lnTo>
                      <a:pt x="241" y="461"/>
                    </a:lnTo>
                    <a:lnTo>
                      <a:pt x="239" y="461"/>
                    </a:lnTo>
                    <a:lnTo>
                      <a:pt x="237" y="461"/>
                    </a:lnTo>
                    <a:lnTo>
                      <a:pt x="232" y="461"/>
                    </a:lnTo>
                    <a:lnTo>
                      <a:pt x="229" y="461"/>
                    </a:lnTo>
                    <a:lnTo>
                      <a:pt x="228" y="460"/>
                    </a:lnTo>
                    <a:lnTo>
                      <a:pt x="227" y="460"/>
                    </a:lnTo>
                    <a:lnTo>
                      <a:pt x="226" y="460"/>
                    </a:lnTo>
                    <a:lnTo>
                      <a:pt x="225" y="460"/>
                    </a:lnTo>
                    <a:lnTo>
                      <a:pt x="223" y="460"/>
                    </a:lnTo>
                    <a:lnTo>
                      <a:pt x="221" y="460"/>
                    </a:lnTo>
                    <a:lnTo>
                      <a:pt x="220" y="459"/>
                    </a:lnTo>
                    <a:lnTo>
                      <a:pt x="219" y="459"/>
                    </a:lnTo>
                    <a:lnTo>
                      <a:pt x="217" y="459"/>
                    </a:lnTo>
                    <a:lnTo>
                      <a:pt x="216" y="459"/>
                    </a:lnTo>
                    <a:lnTo>
                      <a:pt x="214" y="459"/>
                    </a:lnTo>
                    <a:lnTo>
                      <a:pt x="213" y="457"/>
                    </a:lnTo>
                    <a:lnTo>
                      <a:pt x="212" y="457"/>
                    </a:lnTo>
                    <a:lnTo>
                      <a:pt x="210" y="457"/>
                    </a:lnTo>
                    <a:lnTo>
                      <a:pt x="207" y="457"/>
                    </a:lnTo>
                    <a:lnTo>
                      <a:pt x="205" y="457"/>
                    </a:lnTo>
                    <a:lnTo>
                      <a:pt x="205" y="456"/>
                    </a:lnTo>
                    <a:lnTo>
                      <a:pt x="203" y="456"/>
                    </a:lnTo>
                    <a:lnTo>
                      <a:pt x="202" y="456"/>
                    </a:lnTo>
                    <a:lnTo>
                      <a:pt x="201" y="456"/>
                    </a:lnTo>
                    <a:lnTo>
                      <a:pt x="200" y="456"/>
                    </a:lnTo>
                    <a:lnTo>
                      <a:pt x="199" y="456"/>
                    </a:lnTo>
                    <a:lnTo>
                      <a:pt x="198" y="456"/>
                    </a:lnTo>
                    <a:lnTo>
                      <a:pt x="194" y="455"/>
                    </a:lnTo>
                    <a:lnTo>
                      <a:pt x="192" y="455"/>
                    </a:lnTo>
                    <a:lnTo>
                      <a:pt x="191" y="455"/>
                    </a:lnTo>
                    <a:lnTo>
                      <a:pt x="191" y="454"/>
                    </a:lnTo>
                    <a:lnTo>
                      <a:pt x="189" y="454"/>
                    </a:lnTo>
                    <a:lnTo>
                      <a:pt x="188" y="454"/>
                    </a:lnTo>
                    <a:lnTo>
                      <a:pt x="182" y="453"/>
                    </a:lnTo>
                    <a:lnTo>
                      <a:pt x="180" y="453"/>
                    </a:lnTo>
                    <a:lnTo>
                      <a:pt x="177" y="452"/>
                    </a:lnTo>
                    <a:lnTo>
                      <a:pt x="172" y="450"/>
                    </a:lnTo>
                    <a:lnTo>
                      <a:pt x="168" y="450"/>
                    </a:lnTo>
                    <a:lnTo>
                      <a:pt x="167" y="449"/>
                    </a:lnTo>
                    <a:lnTo>
                      <a:pt x="166" y="449"/>
                    </a:lnTo>
                    <a:lnTo>
                      <a:pt x="165" y="449"/>
                    </a:lnTo>
                    <a:lnTo>
                      <a:pt x="164" y="449"/>
                    </a:lnTo>
                    <a:lnTo>
                      <a:pt x="163" y="448"/>
                    </a:lnTo>
                    <a:lnTo>
                      <a:pt x="160" y="448"/>
                    </a:lnTo>
                    <a:lnTo>
                      <a:pt x="159" y="448"/>
                    </a:lnTo>
                    <a:lnTo>
                      <a:pt x="157" y="447"/>
                    </a:lnTo>
                    <a:lnTo>
                      <a:pt x="154" y="446"/>
                    </a:lnTo>
                    <a:lnTo>
                      <a:pt x="153" y="446"/>
                    </a:lnTo>
                    <a:lnTo>
                      <a:pt x="152" y="446"/>
                    </a:lnTo>
                    <a:lnTo>
                      <a:pt x="151" y="445"/>
                    </a:lnTo>
                    <a:lnTo>
                      <a:pt x="149" y="445"/>
                    </a:lnTo>
                    <a:lnTo>
                      <a:pt x="147" y="445"/>
                    </a:lnTo>
                    <a:lnTo>
                      <a:pt x="146" y="443"/>
                    </a:lnTo>
                    <a:lnTo>
                      <a:pt x="145" y="443"/>
                    </a:lnTo>
                    <a:lnTo>
                      <a:pt x="144" y="442"/>
                    </a:lnTo>
                    <a:lnTo>
                      <a:pt x="143" y="442"/>
                    </a:lnTo>
                    <a:lnTo>
                      <a:pt x="139" y="440"/>
                    </a:lnTo>
                    <a:lnTo>
                      <a:pt x="138" y="440"/>
                    </a:lnTo>
                    <a:lnTo>
                      <a:pt x="137" y="439"/>
                    </a:lnTo>
                    <a:lnTo>
                      <a:pt x="136" y="438"/>
                    </a:lnTo>
                    <a:lnTo>
                      <a:pt x="135" y="438"/>
                    </a:lnTo>
                    <a:lnTo>
                      <a:pt x="133" y="436"/>
                    </a:lnTo>
                    <a:lnTo>
                      <a:pt x="132" y="435"/>
                    </a:lnTo>
                    <a:lnTo>
                      <a:pt x="130" y="434"/>
                    </a:lnTo>
                    <a:lnTo>
                      <a:pt x="129" y="433"/>
                    </a:lnTo>
                    <a:lnTo>
                      <a:pt x="126" y="432"/>
                    </a:lnTo>
                    <a:lnTo>
                      <a:pt x="125" y="431"/>
                    </a:lnTo>
                    <a:lnTo>
                      <a:pt x="124" y="431"/>
                    </a:lnTo>
                    <a:lnTo>
                      <a:pt x="119" y="427"/>
                    </a:lnTo>
                    <a:lnTo>
                      <a:pt x="118" y="426"/>
                    </a:lnTo>
                    <a:lnTo>
                      <a:pt x="117" y="426"/>
                    </a:lnTo>
                    <a:lnTo>
                      <a:pt x="117" y="425"/>
                    </a:lnTo>
                    <a:lnTo>
                      <a:pt x="115" y="425"/>
                    </a:lnTo>
                    <a:lnTo>
                      <a:pt x="115" y="423"/>
                    </a:lnTo>
                    <a:lnTo>
                      <a:pt x="114" y="423"/>
                    </a:lnTo>
                    <a:lnTo>
                      <a:pt x="111" y="422"/>
                    </a:lnTo>
                    <a:lnTo>
                      <a:pt x="109" y="421"/>
                    </a:lnTo>
                    <a:lnTo>
                      <a:pt x="107" y="421"/>
                    </a:lnTo>
                    <a:lnTo>
                      <a:pt x="103" y="419"/>
                    </a:lnTo>
                    <a:lnTo>
                      <a:pt x="102" y="419"/>
                    </a:lnTo>
                    <a:lnTo>
                      <a:pt x="100" y="418"/>
                    </a:lnTo>
                    <a:lnTo>
                      <a:pt x="98" y="418"/>
                    </a:lnTo>
                    <a:lnTo>
                      <a:pt x="97" y="418"/>
                    </a:lnTo>
                    <a:lnTo>
                      <a:pt x="93" y="415"/>
                    </a:lnTo>
                    <a:lnTo>
                      <a:pt x="90" y="415"/>
                    </a:lnTo>
                    <a:lnTo>
                      <a:pt x="89" y="414"/>
                    </a:lnTo>
                    <a:lnTo>
                      <a:pt x="83" y="412"/>
                    </a:lnTo>
                    <a:lnTo>
                      <a:pt x="81" y="411"/>
                    </a:lnTo>
                    <a:lnTo>
                      <a:pt x="80" y="411"/>
                    </a:lnTo>
                    <a:lnTo>
                      <a:pt x="79" y="411"/>
                    </a:lnTo>
                    <a:lnTo>
                      <a:pt x="77" y="409"/>
                    </a:lnTo>
                    <a:lnTo>
                      <a:pt x="76" y="409"/>
                    </a:lnTo>
                    <a:lnTo>
                      <a:pt x="73" y="408"/>
                    </a:lnTo>
                    <a:lnTo>
                      <a:pt x="72" y="407"/>
                    </a:lnTo>
                    <a:lnTo>
                      <a:pt x="70" y="407"/>
                    </a:lnTo>
                    <a:lnTo>
                      <a:pt x="68" y="406"/>
                    </a:lnTo>
                    <a:lnTo>
                      <a:pt x="67" y="406"/>
                    </a:lnTo>
                    <a:lnTo>
                      <a:pt x="66" y="406"/>
                    </a:lnTo>
                    <a:lnTo>
                      <a:pt x="63" y="405"/>
                    </a:lnTo>
                    <a:lnTo>
                      <a:pt x="62" y="405"/>
                    </a:lnTo>
                    <a:lnTo>
                      <a:pt x="60" y="404"/>
                    </a:lnTo>
                    <a:lnTo>
                      <a:pt x="54" y="402"/>
                    </a:lnTo>
                    <a:lnTo>
                      <a:pt x="53" y="401"/>
                    </a:lnTo>
                    <a:lnTo>
                      <a:pt x="52" y="401"/>
                    </a:lnTo>
                    <a:lnTo>
                      <a:pt x="51" y="401"/>
                    </a:lnTo>
                    <a:lnTo>
                      <a:pt x="48" y="400"/>
                    </a:lnTo>
                    <a:lnTo>
                      <a:pt x="45" y="399"/>
                    </a:lnTo>
                    <a:lnTo>
                      <a:pt x="44" y="399"/>
                    </a:lnTo>
                    <a:lnTo>
                      <a:pt x="40" y="398"/>
                    </a:lnTo>
                    <a:lnTo>
                      <a:pt x="37" y="397"/>
                    </a:lnTo>
                    <a:lnTo>
                      <a:pt x="32" y="395"/>
                    </a:lnTo>
                    <a:lnTo>
                      <a:pt x="30" y="394"/>
                    </a:lnTo>
                    <a:lnTo>
                      <a:pt x="28" y="394"/>
                    </a:lnTo>
                    <a:lnTo>
                      <a:pt x="27" y="394"/>
                    </a:lnTo>
                    <a:lnTo>
                      <a:pt x="20" y="392"/>
                    </a:lnTo>
                    <a:lnTo>
                      <a:pt x="19" y="392"/>
                    </a:lnTo>
                    <a:lnTo>
                      <a:pt x="18" y="392"/>
                    </a:lnTo>
                    <a:lnTo>
                      <a:pt x="17" y="391"/>
                    </a:lnTo>
                    <a:lnTo>
                      <a:pt x="16" y="391"/>
                    </a:lnTo>
                    <a:lnTo>
                      <a:pt x="14" y="390"/>
                    </a:lnTo>
                    <a:lnTo>
                      <a:pt x="11" y="390"/>
                    </a:lnTo>
                    <a:lnTo>
                      <a:pt x="10" y="390"/>
                    </a:lnTo>
                    <a:lnTo>
                      <a:pt x="10" y="388"/>
                    </a:lnTo>
                    <a:lnTo>
                      <a:pt x="9" y="388"/>
                    </a:lnTo>
                    <a:lnTo>
                      <a:pt x="7" y="388"/>
                    </a:lnTo>
                    <a:lnTo>
                      <a:pt x="6" y="388"/>
                    </a:lnTo>
                    <a:lnTo>
                      <a:pt x="5" y="388"/>
                    </a:lnTo>
                    <a:lnTo>
                      <a:pt x="4" y="342"/>
                    </a:lnTo>
                    <a:lnTo>
                      <a:pt x="4" y="335"/>
                    </a:lnTo>
                    <a:lnTo>
                      <a:pt x="2" y="206"/>
                    </a:lnTo>
                    <a:lnTo>
                      <a:pt x="2" y="146"/>
                    </a:lnTo>
                    <a:lnTo>
                      <a:pt x="0" y="6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27" name="Freeform 100">
                <a:extLst>
                  <a:ext uri="{FF2B5EF4-FFF2-40B4-BE49-F238E27FC236}">
                    <a16:creationId xmlns:a16="http://schemas.microsoft.com/office/drawing/2014/main" id="{67146FAE-489A-15FD-5306-B64F52595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4925" y="2014538"/>
                <a:ext cx="1154113" cy="1127125"/>
              </a:xfrm>
              <a:custGeom>
                <a:avLst/>
                <a:gdLst>
                  <a:gd name="T0" fmla="*/ 16 w 727"/>
                  <a:gd name="T1" fmla="*/ 265 h 710"/>
                  <a:gd name="T2" fmla="*/ 58 w 727"/>
                  <a:gd name="T3" fmla="*/ 263 h 710"/>
                  <a:gd name="T4" fmla="*/ 74 w 727"/>
                  <a:gd name="T5" fmla="*/ 223 h 710"/>
                  <a:gd name="T6" fmla="*/ 77 w 727"/>
                  <a:gd name="T7" fmla="*/ 168 h 710"/>
                  <a:gd name="T8" fmla="*/ 77 w 727"/>
                  <a:gd name="T9" fmla="*/ 143 h 710"/>
                  <a:gd name="T10" fmla="*/ 76 w 727"/>
                  <a:gd name="T11" fmla="*/ 111 h 710"/>
                  <a:gd name="T12" fmla="*/ 76 w 727"/>
                  <a:gd name="T13" fmla="*/ 81 h 710"/>
                  <a:gd name="T14" fmla="*/ 80 w 727"/>
                  <a:gd name="T15" fmla="*/ 55 h 710"/>
                  <a:gd name="T16" fmla="*/ 99 w 727"/>
                  <a:gd name="T17" fmla="*/ 41 h 710"/>
                  <a:gd name="T18" fmla="*/ 112 w 727"/>
                  <a:gd name="T19" fmla="*/ 0 h 710"/>
                  <a:gd name="T20" fmla="*/ 147 w 727"/>
                  <a:gd name="T21" fmla="*/ 4 h 710"/>
                  <a:gd name="T22" fmla="*/ 145 w 727"/>
                  <a:gd name="T23" fmla="*/ 35 h 710"/>
                  <a:gd name="T24" fmla="*/ 185 w 727"/>
                  <a:gd name="T25" fmla="*/ 41 h 710"/>
                  <a:gd name="T26" fmla="*/ 210 w 727"/>
                  <a:gd name="T27" fmla="*/ 40 h 710"/>
                  <a:gd name="T28" fmla="*/ 232 w 727"/>
                  <a:gd name="T29" fmla="*/ 59 h 710"/>
                  <a:gd name="T30" fmla="*/ 272 w 727"/>
                  <a:gd name="T31" fmla="*/ 50 h 710"/>
                  <a:gd name="T32" fmla="*/ 308 w 727"/>
                  <a:gd name="T33" fmla="*/ 37 h 710"/>
                  <a:gd name="T34" fmla="*/ 331 w 727"/>
                  <a:gd name="T35" fmla="*/ 47 h 710"/>
                  <a:gd name="T36" fmla="*/ 401 w 727"/>
                  <a:gd name="T37" fmla="*/ 20 h 710"/>
                  <a:gd name="T38" fmla="*/ 479 w 727"/>
                  <a:gd name="T39" fmla="*/ 20 h 710"/>
                  <a:gd name="T40" fmla="*/ 542 w 727"/>
                  <a:gd name="T41" fmla="*/ 60 h 710"/>
                  <a:gd name="T42" fmla="*/ 585 w 727"/>
                  <a:gd name="T43" fmla="*/ 90 h 710"/>
                  <a:gd name="T44" fmla="*/ 605 w 727"/>
                  <a:gd name="T45" fmla="*/ 147 h 710"/>
                  <a:gd name="T46" fmla="*/ 628 w 727"/>
                  <a:gd name="T47" fmla="*/ 213 h 710"/>
                  <a:gd name="T48" fmla="*/ 666 w 727"/>
                  <a:gd name="T49" fmla="*/ 257 h 710"/>
                  <a:gd name="T50" fmla="*/ 698 w 727"/>
                  <a:gd name="T51" fmla="*/ 272 h 710"/>
                  <a:gd name="T52" fmla="*/ 726 w 727"/>
                  <a:gd name="T53" fmla="*/ 292 h 710"/>
                  <a:gd name="T54" fmla="*/ 713 w 727"/>
                  <a:gd name="T55" fmla="*/ 320 h 710"/>
                  <a:gd name="T56" fmla="*/ 719 w 727"/>
                  <a:gd name="T57" fmla="*/ 339 h 710"/>
                  <a:gd name="T58" fmla="*/ 703 w 727"/>
                  <a:gd name="T59" fmla="*/ 350 h 710"/>
                  <a:gd name="T60" fmla="*/ 667 w 727"/>
                  <a:gd name="T61" fmla="*/ 366 h 710"/>
                  <a:gd name="T62" fmla="*/ 643 w 727"/>
                  <a:gd name="T63" fmla="*/ 377 h 710"/>
                  <a:gd name="T64" fmla="*/ 646 w 727"/>
                  <a:gd name="T65" fmla="*/ 396 h 710"/>
                  <a:gd name="T66" fmla="*/ 657 w 727"/>
                  <a:gd name="T67" fmla="*/ 419 h 710"/>
                  <a:gd name="T68" fmla="*/ 657 w 727"/>
                  <a:gd name="T69" fmla="*/ 441 h 710"/>
                  <a:gd name="T70" fmla="*/ 660 w 727"/>
                  <a:gd name="T71" fmla="*/ 479 h 710"/>
                  <a:gd name="T72" fmla="*/ 680 w 727"/>
                  <a:gd name="T73" fmla="*/ 509 h 710"/>
                  <a:gd name="T74" fmla="*/ 670 w 727"/>
                  <a:gd name="T75" fmla="*/ 540 h 710"/>
                  <a:gd name="T76" fmla="*/ 645 w 727"/>
                  <a:gd name="T77" fmla="*/ 597 h 710"/>
                  <a:gd name="T78" fmla="*/ 619 w 727"/>
                  <a:gd name="T79" fmla="*/ 621 h 710"/>
                  <a:gd name="T80" fmla="*/ 532 w 727"/>
                  <a:gd name="T81" fmla="*/ 667 h 710"/>
                  <a:gd name="T82" fmla="*/ 494 w 727"/>
                  <a:gd name="T83" fmla="*/ 705 h 710"/>
                  <a:gd name="T84" fmla="*/ 472 w 727"/>
                  <a:gd name="T85" fmla="*/ 706 h 710"/>
                  <a:gd name="T86" fmla="*/ 453 w 727"/>
                  <a:gd name="T87" fmla="*/ 704 h 710"/>
                  <a:gd name="T88" fmla="*/ 441 w 727"/>
                  <a:gd name="T89" fmla="*/ 684 h 710"/>
                  <a:gd name="T90" fmla="*/ 425 w 727"/>
                  <a:gd name="T91" fmla="*/ 705 h 710"/>
                  <a:gd name="T92" fmla="*/ 293 w 727"/>
                  <a:gd name="T93" fmla="*/ 706 h 710"/>
                  <a:gd name="T94" fmla="*/ 297 w 727"/>
                  <a:gd name="T95" fmla="*/ 639 h 710"/>
                  <a:gd name="T96" fmla="*/ 209 w 727"/>
                  <a:gd name="T97" fmla="*/ 586 h 710"/>
                  <a:gd name="T98" fmla="*/ 196 w 727"/>
                  <a:gd name="T99" fmla="*/ 566 h 710"/>
                  <a:gd name="T100" fmla="*/ 192 w 727"/>
                  <a:gd name="T101" fmla="*/ 549 h 710"/>
                  <a:gd name="T102" fmla="*/ 182 w 727"/>
                  <a:gd name="T103" fmla="*/ 536 h 710"/>
                  <a:gd name="T104" fmla="*/ 169 w 727"/>
                  <a:gd name="T105" fmla="*/ 520 h 710"/>
                  <a:gd name="T106" fmla="*/ 154 w 727"/>
                  <a:gd name="T107" fmla="*/ 506 h 710"/>
                  <a:gd name="T108" fmla="*/ 145 w 727"/>
                  <a:gd name="T109" fmla="*/ 487 h 710"/>
                  <a:gd name="T110" fmla="*/ 143 w 727"/>
                  <a:gd name="T111" fmla="*/ 461 h 710"/>
                  <a:gd name="T112" fmla="*/ 124 w 727"/>
                  <a:gd name="T113" fmla="*/ 413 h 710"/>
                  <a:gd name="T114" fmla="*/ 91 w 727"/>
                  <a:gd name="T115" fmla="*/ 376 h 710"/>
                  <a:gd name="T116" fmla="*/ 42 w 727"/>
                  <a:gd name="T117" fmla="*/ 348 h 710"/>
                  <a:gd name="T118" fmla="*/ 40 w 727"/>
                  <a:gd name="T119" fmla="*/ 314 h 710"/>
                  <a:gd name="T120" fmla="*/ 26 w 727"/>
                  <a:gd name="T121" fmla="*/ 296 h 710"/>
                  <a:gd name="T122" fmla="*/ 2 w 727"/>
                  <a:gd name="T123" fmla="*/ 283 h 7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27" h="710">
                    <a:moveTo>
                      <a:pt x="0" y="282"/>
                    </a:moveTo>
                    <a:lnTo>
                      <a:pt x="1" y="279"/>
                    </a:lnTo>
                    <a:lnTo>
                      <a:pt x="1" y="278"/>
                    </a:lnTo>
                    <a:lnTo>
                      <a:pt x="1" y="277"/>
                    </a:lnTo>
                    <a:lnTo>
                      <a:pt x="2" y="275"/>
                    </a:lnTo>
                    <a:lnTo>
                      <a:pt x="2" y="273"/>
                    </a:lnTo>
                    <a:lnTo>
                      <a:pt x="2" y="270"/>
                    </a:lnTo>
                    <a:lnTo>
                      <a:pt x="2" y="269"/>
                    </a:lnTo>
                    <a:lnTo>
                      <a:pt x="2" y="266"/>
                    </a:lnTo>
                    <a:lnTo>
                      <a:pt x="2" y="265"/>
                    </a:lnTo>
                    <a:lnTo>
                      <a:pt x="4" y="265"/>
                    </a:lnTo>
                    <a:lnTo>
                      <a:pt x="5" y="265"/>
                    </a:lnTo>
                    <a:lnTo>
                      <a:pt x="8" y="265"/>
                    </a:lnTo>
                    <a:lnTo>
                      <a:pt x="9" y="265"/>
                    </a:lnTo>
                    <a:lnTo>
                      <a:pt x="12" y="265"/>
                    </a:lnTo>
                    <a:lnTo>
                      <a:pt x="16" y="265"/>
                    </a:lnTo>
                    <a:lnTo>
                      <a:pt x="18" y="265"/>
                    </a:lnTo>
                    <a:lnTo>
                      <a:pt x="19" y="265"/>
                    </a:lnTo>
                    <a:lnTo>
                      <a:pt x="21" y="264"/>
                    </a:lnTo>
                    <a:lnTo>
                      <a:pt x="22" y="264"/>
                    </a:lnTo>
                    <a:lnTo>
                      <a:pt x="23" y="264"/>
                    </a:lnTo>
                    <a:lnTo>
                      <a:pt x="25" y="264"/>
                    </a:lnTo>
                    <a:lnTo>
                      <a:pt x="26" y="264"/>
                    </a:lnTo>
                    <a:lnTo>
                      <a:pt x="27" y="264"/>
                    </a:lnTo>
                    <a:lnTo>
                      <a:pt x="28" y="264"/>
                    </a:lnTo>
                    <a:lnTo>
                      <a:pt x="34" y="264"/>
                    </a:lnTo>
                    <a:lnTo>
                      <a:pt x="37" y="264"/>
                    </a:lnTo>
                    <a:lnTo>
                      <a:pt x="40" y="263"/>
                    </a:lnTo>
                    <a:lnTo>
                      <a:pt x="46" y="263"/>
                    </a:lnTo>
                    <a:lnTo>
                      <a:pt x="47" y="263"/>
                    </a:lnTo>
                    <a:lnTo>
                      <a:pt x="48" y="263"/>
                    </a:lnTo>
                    <a:lnTo>
                      <a:pt x="58" y="263"/>
                    </a:lnTo>
                    <a:lnTo>
                      <a:pt x="64" y="263"/>
                    </a:lnTo>
                    <a:lnTo>
                      <a:pt x="67" y="263"/>
                    </a:lnTo>
                    <a:lnTo>
                      <a:pt x="68" y="263"/>
                    </a:lnTo>
                    <a:lnTo>
                      <a:pt x="70" y="263"/>
                    </a:lnTo>
                    <a:lnTo>
                      <a:pt x="71" y="263"/>
                    </a:lnTo>
                    <a:lnTo>
                      <a:pt x="74" y="263"/>
                    </a:lnTo>
                    <a:lnTo>
                      <a:pt x="75" y="263"/>
                    </a:lnTo>
                    <a:lnTo>
                      <a:pt x="76" y="263"/>
                    </a:lnTo>
                    <a:lnTo>
                      <a:pt x="75" y="244"/>
                    </a:lnTo>
                    <a:lnTo>
                      <a:pt x="75" y="243"/>
                    </a:lnTo>
                    <a:lnTo>
                      <a:pt x="75" y="229"/>
                    </a:lnTo>
                    <a:lnTo>
                      <a:pt x="75" y="228"/>
                    </a:lnTo>
                    <a:lnTo>
                      <a:pt x="75" y="227"/>
                    </a:lnTo>
                    <a:lnTo>
                      <a:pt x="75" y="225"/>
                    </a:lnTo>
                    <a:lnTo>
                      <a:pt x="74" y="225"/>
                    </a:lnTo>
                    <a:lnTo>
                      <a:pt x="74" y="223"/>
                    </a:lnTo>
                    <a:lnTo>
                      <a:pt x="75" y="223"/>
                    </a:lnTo>
                    <a:lnTo>
                      <a:pt x="75" y="222"/>
                    </a:lnTo>
                    <a:lnTo>
                      <a:pt x="75" y="221"/>
                    </a:lnTo>
                    <a:lnTo>
                      <a:pt x="76" y="216"/>
                    </a:lnTo>
                    <a:lnTo>
                      <a:pt x="76" y="214"/>
                    </a:lnTo>
                    <a:lnTo>
                      <a:pt x="76" y="213"/>
                    </a:lnTo>
                    <a:lnTo>
                      <a:pt x="76" y="209"/>
                    </a:lnTo>
                    <a:lnTo>
                      <a:pt x="77" y="197"/>
                    </a:lnTo>
                    <a:lnTo>
                      <a:pt x="77" y="192"/>
                    </a:lnTo>
                    <a:lnTo>
                      <a:pt x="77" y="189"/>
                    </a:lnTo>
                    <a:lnTo>
                      <a:pt x="77" y="186"/>
                    </a:lnTo>
                    <a:lnTo>
                      <a:pt x="77" y="185"/>
                    </a:lnTo>
                    <a:lnTo>
                      <a:pt x="77" y="182"/>
                    </a:lnTo>
                    <a:lnTo>
                      <a:pt x="77" y="176"/>
                    </a:lnTo>
                    <a:lnTo>
                      <a:pt x="77" y="169"/>
                    </a:lnTo>
                    <a:lnTo>
                      <a:pt x="77" y="168"/>
                    </a:lnTo>
                    <a:lnTo>
                      <a:pt x="77" y="166"/>
                    </a:lnTo>
                    <a:lnTo>
                      <a:pt x="77" y="164"/>
                    </a:lnTo>
                    <a:lnTo>
                      <a:pt x="77" y="161"/>
                    </a:lnTo>
                    <a:lnTo>
                      <a:pt x="77" y="160"/>
                    </a:lnTo>
                    <a:lnTo>
                      <a:pt x="77" y="159"/>
                    </a:lnTo>
                    <a:lnTo>
                      <a:pt x="77" y="157"/>
                    </a:lnTo>
                    <a:lnTo>
                      <a:pt x="77" y="155"/>
                    </a:lnTo>
                    <a:lnTo>
                      <a:pt x="77" y="153"/>
                    </a:lnTo>
                    <a:lnTo>
                      <a:pt x="77" y="152"/>
                    </a:lnTo>
                    <a:lnTo>
                      <a:pt x="77" y="151"/>
                    </a:lnTo>
                    <a:lnTo>
                      <a:pt x="77" y="150"/>
                    </a:lnTo>
                    <a:lnTo>
                      <a:pt x="77" y="148"/>
                    </a:lnTo>
                    <a:lnTo>
                      <a:pt x="77" y="147"/>
                    </a:lnTo>
                    <a:lnTo>
                      <a:pt x="77" y="145"/>
                    </a:lnTo>
                    <a:lnTo>
                      <a:pt x="77" y="144"/>
                    </a:lnTo>
                    <a:lnTo>
                      <a:pt x="77" y="143"/>
                    </a:lnTo>
                    <a:lnTo>
                      <a:pt x="77" y="141"/>
                    </a:lnTo>
                    <a:lnTo>
                      <a:pt x="77" y="140"/>
                    </a:lnTo>
                    <a:lnTo>
                      <a:pt x="77" y="139"/>
                    </a:lnTo>
                    <a:lnTo>
                      <a:pt x="77" y="137"/>
                    </a:lnTo>
                    <a:lnTo>
                      <a:pt x="77" y="136"/>
                    </a:lnTo>
                    <a:lnTo>
                      <a:pt x="77" y="133"/>
                    </a:lnTo>
                    <a:lnTo>
                      <a:pt x="77" y="130"/>
                    </a:lnTo>
                    <a:lnTo>
                      <a:pt x="77" y="129"/>
                    </a:lnTo>
                    <a:lnTo>
                      <a:pt x="77" y="124"/>
                    </a:lnTo>
                    <a:lnTo>
                      <a:pt x="77" y="122"/>
                    </a:lnTo>
                    <a:lnTo>
                      <a:pt x="77" y="119"/>
                    </a:lnTo>
                    <a:lnTo>
                      <a:pt x="77" y="118"/>
                    </a:lnTo>
                    <a:lnTo>
                      <a:pt x="77" y="117"/>
                    </a:lnTo>
                    <a:lnTo>
                      <a:pt x="77" y="115"/>
                    </a:lnTo>
                    <a:lnTo>
                      <a:pt x="76" y="112"/>
                    </a:lnTo>
                    <a:lnTo>
                      <a:pt x="76" y="111"/>
                    </a:lnTo>
                    <a:lnTo>
                      <a:pt x="76" y="110"/>
                    </a:lnTo>
                    <a:lnTo>
                      <a:pt x="76" y="108"/>
                    </a:lnTo>
                    <a:lnTo>
                      <a:pt x="76" y="105"/>
                    </a:lnTo>
                    <a:lnTo>
                      <a:pt x="76" y="104"/>
                    </a:lnTo>
                    <a:lnTo>
                      <a:pt x="76" y="103"/>
                    </a:lnTo>
                    <a:lnTo>
                      <a:pt x="76" y="101"/>
                    </a:lnTo>
                    <a:lnTo>
                      <a:pt x="76" y="99"/>
                    </a:lnTo>
                    <a:lnTo>
                      <a:pt x="76" y="97"/>
                    </a:lnTo>
                    <a:lnTo>
                      <a:pt x="76" y="96"/>
                    </a:lnTo>
                    <a:lnTo>
                      <a:pt x="76" y="94"/>
                    </a:lnTo>
                    <a:lnTo>
                      <a:pt x="76" y="91"/>
                    </a:lnTo>
                    <a:lnTo>
                      <a:pt x="76" y="90"/>
                    </a:lnTo>
                    <a:lnTo>
                      <a:pt x="76" y="87"/>
                    </a:lnTo>
                    <a:lnTo>
                      <a:pt x="76" y="83"/>
                    </a:lnTo>
                    <a:lnTo>
                      <a:pt x="76" y="82"/>
                    </a:lnTo>
                    <a:lnTo>
                      <a:pt x="76" y="81"/>
                    </a:lnTo>
                    <a:lnTo>
                      <a:pt x="76" y="80"/>
                    </a:lnTo>
                    <a:lnTo>
                      <a:pt x="76" y="77"/>
                    </a:lnTo>
                    <a:lnTo>
                      <a:pt x="76" y="75"/>
                    </a:lnTo>
                    <a:lnTo>
                      <a:pt x="77" y="75"/>
                    </a:lnTo>
                    <a:lnTo>
                      <a:pt x="78" y="75"/>
                    </a:lnTo>
                    <a:lnTo>
                      <a:pt x="80" y="75"/>
                    </a:lnTo>
                    <a:lnTo>
                      <a:pt x="80" y="74"/>
                    </a:lnTo>
                    <a:lnTo>
                      <a:pt x="80" y="70"/>
                    </a:lnTo>
                    <a:lnTo>
                      <a:pt x="80" y="69"/>
                    </a:lnTo>
                    <a:lnTo>
                      <a:pt x="80" y="68"/>
                    </a:lnTo>
                    <a:lnTo>
                      <a:pt x="80" y="66"/>
                    </a:lnTo>
                    <a:lnTo>
                      <a:pt x="80" y="64"/>
                    </a:lnTo>
                    <a:lnTo>
                      <a:pt x="80" y="63"/>
                    </a:lnTo>
                    <a:lnTo>
                      <a:pt x="80" y="57"/>
                    </a:lnTo>
                    <a:lnTo>
                      <a:pt x="80" y="56"/>
                    </a:lnTo>
                    <a:lnTo>
                      <a:pt x="80" y="55"/>
                    </a:lnTo>
                    <a:lnTo>
                      <a:pt x="80" y="52"/>
                    </a:lnTo>
                    <a:lnTo>
                      <a:pt x="80" y="50"/>
                    </a:lnTo>
                    <a:lnTo>
                      <a:pt x="80" y="48"/>
                    </a:lnTo>
                    <a:lnTo>
                      <a:pt x="78" y="41"/>
                    </a:lnTo>
                    <a:lnTo>
                      <a:pt x="78" y="40"/>
                    </a:lnTo>
                    <a:lnTo>
                      <a:pt x="78" y="37"/>
                    </a:lnTo>
                    <a:lnTo>
                      <a:pt x="80" y="37"/>
                    </a:lnTo>
                    <a:lnTo>
                      <a:pt x="82" y="39"/>
                    </a:lnTo>
                    <a:lnTo>
                      <a:pt x="83" y="39"/>
                    </a:lnTo>
                    <a:lnTo>
                      <a:pt x="85" y="39"/>
                    </a:lnTo>
                    <a:lnTo>
                      <a:pt x="91" y="40"/>
                    </a:lnTo>
                    <a:lnTo>
                      <a:pt x="92" y="40"/>
                    </a:lnTo>
                    <a:lnTo>
                      <a:pt x="94" y="40"/>
                    </a:lnTo>
                    <a:lnTo>
                      <a:pt x="96" y="41"/>
                    </a:lnTo>
                    <a:lnTo>
                      <a:pt x="97" y="41"/>
                    </a:lnTo>
                    <a:lnTo>
                      <a:pt x="99" y="41"/>
                    </a:lnTo>
                    <a:lnTo>
                      <a:pt x="105" y="42"/>
                    </a:lnTo>
                    <a:lnTo>
                      <a:pt x="108" y="42"/>
                    </a:lnTo>
                    <a:lnTo>
                      <a:pt x="108" y="41"/>
                    </a:lnTo>
                    <a:lnTo>
                      <a:pt x="108" y="39"/>
                    </a:lnTo>
                    <a:lnTo>
                      <a:pt x="108" y="37"/>
                    </a:lnTo>
                    <a:lnTo>
                      <a:pt x="109" y="35"/>
                    </a:lnTo>
                    <a:lnTo>
                      <a:pt x="109" y="30"/>
                    </a:lnTo>
                    <a:lnTo>
                      <a:pt x="109" y="21"/>
                    </a:lnTo>
                    <a:lnTo>
                      <a:pt x="110" y="16"/>
                    </a:lnTo>
                    <a:lnTo>
                      <a:pt x="110" y="11"/>
                    </a:lnTo>
                    <a:lnTo>
                      <a:pt x="110" y="4"/>
                    </a:lnTo>
                    <a:lnTo>
                      <a:pt x="110" y="2"/>
                    </a:lnTo>
                    <a:lnTo>
                      <a:pt x="110" y="1"/>
                    </a:lnTo>
                    <a:lnTo>
                      <a:pt x="111" y="1"/>
                    </a:lnTo>
                    <a:lnTo>
                      <a:pt x="111" y="0"/>
                    </a:lnTo>
                    <a:lnTo>
                      <a:pt x="112" y="0"/>
                    </a:lnTo>
                    <a:lnTo>
                      <a:pt x="117" y="1"/>
                    </a:lnTo>
                    <a:lnTo>
                      <a:pt x="118" y="1"/>
                    </a:lnTo>
                    <a:lnTo>
                      <a:pt x="119" y="1"/>
                    </a:lnTo>
                    <a:lnTo>
                      <a:pt x="120" y="1"/>
                    </a:lnTo>
                    <a:lnTo>
                      <a:pt x="123" y="1"/>
                    </a:lnTo>
                    <a:lnTo>
                      <a:pt x="124" y="1"/>
                    </a:lnTo>
                    <a:lnTo>
                      <a:pt x="125" y="1"/>
                    </a:lnTo>
                    <a:lnTo>
                      <a:pt x="129" y="1"/>
                    </a:lnTo>
                    <a:lnTo>
                      <a:pt x="131" y="1"/>
                    </a:lnTo>
                    <a:lnTo>
                      <a:pt x="137" y="1"/>
                    </a:lnTo>
                    <a:lnTo>
                      <a:pt x="138" y="1"/>
                    </a:lnTo>
                    <a:lnTo>
                      <a:pt x="140" y="1"/>
                    </a:lnTo>
                    <a:lnTo>
                      <a:pt x="146" y="1"/>
                    </a:lnTo>
                    <a:lnTo>
                      <a:pt x="147" y="1"/>
                    </a:lnTo>
                    <a:lnTo>
                      <a:pt x="147" y="2"/>
                    </a:lnTo>
                    <a:lnTo>
                      <a:pt x="147" y="4"/>
                    </a:lnTo>
                    <a:lnTo>
                      <a:pt x="147" y="5"/>
                    </a:lnTo>
                    <a:lnTo>
                      <a:pt x="147" y="6"/>
                    </a:lnTo>
                    <a:lnTo>
                      <a:pt x="147" y="8"/>
                    </a:lnTo>
                    <a:lnTo>
                      <a:pt x="147" y="9"/>
                    </a:lnTo>
                    <a:lnTo>
                      <a:pt x="147" y="14"/>
                    </a:lnTo>
                    <a:lnTo>
                      <a:pt x="147" y="15"/>
                    </a:lnTo>
                    <a:lnTo>
                      <a:pt x="146" y="18"/>
                    </a:lnTo>
                    <a:lnTo>
                      <a:pt x="146" y="19"/>
                    </a:lnTo>
                    <a:lnTo>
                      <a:pt x="146" y="20"/>
                    </a:lnTo>
                    <a:lnTo>
                      <a:pt x="146" y="22"/>
                    </a:lnTo>
                    <a:lnTo>
                      <a:pt x="146" y="23"/>
                    </a:lnTo>
                    <a:lnTo>
                      <a:pt x="146" y="25"/>
                    </a:lnTo>
                    <a:lnTo>
                      <a:pt x="146" y="29"/>
                    </a:lnTo>
                    <a:lnTo>
                      <a:pt x="146" y="32"/>
                    </a:lnTo>
                    <a:lnTo>
                      <a:pt x="146" y="34"/>
                    </a:lnTo>
                    <a:lnTo>
                      <a:pt x="145" y="35"/>
                    </a:lnTo>
                    <a:lnTo>
                      <a:pt x="145" y="36"/>
                    </a:lnTo>
                    <a:lnTo>
                      <a:pt x="145" y="40"/>
                    </a:lnTo>
                    <a:lnTo>
                      <a:pt x="145" y="41"/>
                    </a:lnTo>
                    <a:lnTo>
                      <a:pt x="148" y="41"/>
                    </a:lnTo>
                    <a:lnTo>
                      <a:pt x="159" y="41"/>
                    </a:lnTo>
                    <a:lnTo>
                      <a:pt x="160" y="41"/>
                    </a:lnTo>
                    <a:lnTo>
                      <a:pt x="164" y="41"/>
                    </a:lnTo>
                    <a:lnTo>
                      <a:pt x="166" y="41"/>
                    </a:lnTo>
                    <a:lnTo>
                      <a:pt x="168" y="41"/>
                    </a:lnTo>
                    <a:lnTo>
                      <a:pt x="173" y="41"/>
                    </a:lnTo>
                    <a:lnTo>
                      <a:pt x="175" y="41"/>
                    </a:lnTo>
                    <a:lnTo>
                      <a:pt x="178" y="41"/>
                    </a:lnTo>
                    <a:lnTo>
                      <a:pt x="179" y="41"/>
                    </a:lnTo>
                    <a:lnTo>
                      <a:pt x="180" y="41"/>
                    </a:lnTo>
                    <a:lnTo>
                      <a:pt x="182" y="41"/>
                    </a:lnTo>
                    <a:lnTo>
                      <a:pt x="185" y="41"/>
                    </a:lnTo>
                    <a:lnTo>
                      <a:pt x="189" y="41"/>
                    </a:lnTo>
                    <a:lnTo>
                      <a:pt x="192" y="41"/>
                    </a:lnTo>
                    <a:lnTo>
                      <a:pt x="193" y="41"/>
                    </a:lnTo>
                    <a:lnTo>
                      <a:pt x="194" y="41"/>
                    </a:lnTo>
                    <a:lnTo>
                      <a:pt x="195" y="41"/>
                    </a:lnTo>
                    <a:lnTo>
                      <a:pt x="197" y="41"/>
                    </a:lnTo>
                    <a:lnTo>
                      <a:pt x="200" y="41"/>
                    </a:lnTo>
                    <a:lnTo>
                      <a:pt x="201" y="41"/>
                    </a:lnTo>
                    <a:lnTo>
                      <a:pt x="202" y="41"/>
                    </a:lnTo>
                    <a:lnTo>
                      <a:pt x="203" y="41"/>
                    </a:lnTo>
                    <a:lnTo>
                      <a:pt x="204" y="40"/>
                    </a:lnTo>
                    <a:lnTo>
                      <a:pt x="206" y="40"/>
                    </a:lnTo>
                    <a:lnTo>
                      <a:pt x="207" y="40"/>
                    </a:lnTo>
                    <a:lnTo>
                      <a:pt x="208" y="40"/>
                    </a:lnTo>
                    <a:lnTo>
                      <a:pt x="209" y="40"/>
                    </a:lnTo>
                    <a:lnTo>
                      <a:pt x="210" y="40"/>
                    </a:lnTo>
                    <a:lnTo>
                      <a:pt x="211" y="40"/>
                    </a:lnTo>
                    <a:lnTo>
                      <a:pt x="214" y="40"/>
                    </a:lnTo>
                    <a:lnTo>
                      <a:pt x="216" y="40"/>
                    </a:lnTo>
                    <a:lnTo>
                      <a:pt x="220" y="40"/>
                    </a:lnTo>
                    <a:lnTo>
                      <a:pt x="220" y="44"/>
                    </a:lnTo>
                    <a:lnTo>
                      <a:pt x="220" y="48"/>
                    </a:lnTo>
                    <a:lnTo>
                      <a:pt x="221" y="49"/>
                    </a:lnTo>
                    <a:lnTo>
                      <a:pt x="221" y="53"/>
                    </a:lnTo>
                    <a:lnTo>
                      <a:pt x="221" y="56"/>
                    </a:lnTo>
                    <a:lnTo>
                      <a:pt x="221" y="59"/>
                    </a:lnTo>
                    <a:lnTo>
                      <a:pt x="224" y="59"/>
                    </a:lnTo>
                    <a:lnTo>
                      <a:pt x="227" y="59"/>
                    </a:lnTo>
                    <a:lnTo>
                      <a:pt x="228" y="59"/>
                    </a:lnTo>
                    <a:lnTo>
                      <a:pt x="229" y="59"/>
                    </a:lnTo>
                    <a:lnTo>
                      <a:pt x="230" y="59"/>
                    </a:lnTo>
                    <a:lnTo>
                      <a:pt x="232" y="59"/>
                    </a:lnTo>
                    <a:lnTo>
                      <a:pt x="234" y="57"/>
                    </a:lnTo>
                    <a:lnTo>
                      <a:pt x="237" y="57"/>
                    </a:lnTo>
                    <a:lnTo>
                      <a:pt x="242" y="57"/>
                    </a:lnTo>
                    <a:lnTo>
                      <a:pt x="248" y="56"/>
                    </a:lnTo>
                    <a:lnTo>
                      <a:pt x="250" y="56"/>
                    </a:lnTo>
                    <a:lnTo>
                      <a:pt x="251" y="56"/>
                    </a:lnTo>
                    <a:lnTo>
                      <a:pt x="252" y="56"/>
                    </a:lnTo>
                    <a:lnTo>
                      <a:pt x="256" y="55"/>
                    </a:lnTo>
                    <a:lnTo>
                      <a:pt x="258" y="55"/>
                    </a:lnTo>
                    <a:lnTo>
                      <a:pt x="260" y="54"/>
                    </a:lnTo>
                    <a:lnTo>
                      <a:pt x="262" y="54"/>
                    </a:lnTo>
                    <a:lnTo>
                      <a:pt x="264" y="54"/>
                    </a:lnTo>
                    <a:lnTo>
                      <a:pt x="266" y="53"/>
                    </a:lnTo>
                    <a:lnTo>
                      <a:pt x="269" y="52"/>
                    </a:lnTo>
                    <a:lnTo>
                      <a:pt x="270" y="52"/>
                    </a:lnTo>
                    <a:lnTo>
                      <a:pt x="272" y="50"/>
                    </a:lnTo>
                    <a:lnTo>
                      <a:pt x="274" y="50"/>
                    </a:lnTo>
                    <a:lnTo>
                      <a:pt x="278" y="49"/>
                    </a:lnTo>
                    <a:lnTo>
                      <a:pt x="281" y="48"/>
                    </a:lnTo>
                    <a:lnTo>
                      <a:pt x="283" y="47"/>
                    </a:lnTo>
                    <a:lnTo>
                      <a:pt x="287" y="46"/>
                    </a:lnTo>
                    <a:lnTo>
                      <a:pt x="290" y="44"/>
                    </a:lnTo>
                    <a:lnTo>
                      <a:pt x="294" y="42"/>
                    </a:lnTo>
                    <a:lnTo>
                      <a:pt x="295" y="42"/>
                    </a:lnTo>
                    <a:lnTo>
                      <a:pt x="297" y="41"/>
                    </a:lnTo>
                    <a:lnTo>
                      <a:pt x="298" y="41"/>
                    </a:lnTo>
                    <a:lnTo>
                      <a:pt x="299" y="41"/>
                    </a:lnTo>
                    <a:lnTo>
                      <a:pt x="301" y="40"/>
                    </a:lnTo>
                    <a:lnTo>
                      <a:pt x="302" y="39"/>
                    </a:lnTo>
                    <a:lnTo>
                      <a:pt x="305" y="39"/>
                    </a:lnTo>
                    <a:lnTo>
                      <a:pt x="306" y="37"/>
                    </a:lnTo>
                    <a:lnTo>
                      <a:pt x="308" y="37"/>
                    </a:lnTo>
                    <a:lnTo>
                      <a:pt x="308" y="36"/>
                    </a:lnTo>
                    <a:lnTo>
                      <a:pt x="311" y="36"/>
                    </a:lnTo>
                    <a:lnTo>
                      <a:pt x="312" y="37"/>
                    </a:lnTo>
                    <a:lnTo>
                      <a:pt x="313" y="37"/>
                    </a:lnTo>
                    <a:lnTo>
                      <a:pt x="314" y="37"/>
                    </a:lnTo>
                    <a:lnTo>
                      <a:pt x="315" y="39"/>
                    </a:lnTo>
                    <a:lnTo>
                      <a:pt x="318" y="40"/>
                    </a:lnTo>
                    <a:lnTo>
                      <a:pt x="318" y="41"/>
                    </a:lnTo>
                    <a:lnTo>
                      <a:pt x="319" y="41"/>
                    </a:lnTo>
                    <a:lnTo>
                      <a:pt x="321" y="43"/>
                    </a:lnTo>
                    <a:lnTo>
                      <a:pt x="324" y="44"/>
                    </a:lnTo>
                    <a:lnTo>
                      <a:pt x="325" y="46"/>
                    </a:lnTo>
                    <a:lnTo>
                      <a:pt x="326" y="46"/>
                    </a:lnTo>
                    <a:lnTo>
                      <a:pt x="327" y="47"/>
                    </a:lnTo>
                    <a:lnTo>
                      <a:pt x="329" y="47"/>
                    </a:lnTo>
                    <a:lnTo>
                      <a:pt x="331" y="47"/>
                    </a:lnTo>
                    <a:lnTo>
                      <a:pt x="332" y="47"/>
                    </a:lnTo>
                    <a:lnTo>
                      <a:pt x="336" y="46"/>
                    </a:lnTo>
                    <a:lnTo>
                      <a:pt x="342" y="44"/>
                    </a:lnTo>
                    <a:lnTo>
                      <a:pt x="355" y="41"/>
                    </a:lnTo>
                    <a:lnTo>
                      <a:pt x="360" y="40"/>
                    </a:lnTo>
                    <a:lnTo>
                      <a:pt x="363" y="39"/>
                    </a:lnTo>
                    <a:lnTo>
                      <a:pt x="363" y="37"/>
                    </a:lnTo>
                    <a:lnTo>
                      <a:pt x="364" y="37"/>
                    </a:lnTo>
                    <a:lnTo>
                      <a:pt x="367" y="36"/>
                    </a:lnTo>
                    <a:lnTo>
                      <a:pt x="378" y="30"/>
                    </a:lnTo>
                    <a:lnTo>
                      <a:pt x="387" y="27"/>
                    </a:lnTo>
                    <a:lnTo>
                      <a:pt x="390" y="25"/>
                    </a:lnTo>
                    <a:lnTo>
                      <a:pt x="395" y="22"/>
                    </a:lnTo>
                    <a:lnTo>
                      <a:pt x="396" y="22"/>
                    </a:lnTo>
                    <a:lnTo>
                      <a:pt x="398" y="21"/>
                    </a:lnTo>
                    <a:lnTo>
                      <a:pt x="401" y="20"/>
                    </a:lnTo>
                    <a:lnTo>
                      <a:pt x="410" y="19"/>
                    </a:lnTo>
                    <a:lnTo>
                      <a:pt x="412" y="18"/>
                    </a:lnTo>
                    <a:lnTo>
                      <a:pt x="423" y="15"/>
                    </a:lnTo>
                    <a:lnTo>
                      <a:pt x="425" y="15"/>
                    </a:lnTo>
                    <a:lnTo>
                      <a:pt x="436" y="15"/>
                    </a:lnTo>
                    <a:lnTo>
                      <a:pt x="440" y="15"/>
                    </a:lnTo>
                    <a:lnTo>
                      <a:pt x="446" y="15"/>
                    </a:lnTo>
                    <a:lnTo>
                      <a:pt x="461" y="15"/>
                    </a:lnTo>
                    <a:lnTo>
                      <a:pt x="464" y="15"/>
                    </a:lnTo>
                    <a:lnTo>
                      <a:pt x="466" y="15"/>
                    </a:lnTo>
                    <a:lnTo>
                      <a:pt x="469" y="16"/>
                    </a:lnTo>
                    <a:lnTo>
                      <a:pt x="472" y="16"/>
                    </a:lnTo>
                    <a:lnTo>
                      <a:pt x="472" y="18"/>
                    </a:lnTo>
                    <a:lnTo>
                      <a:pt x="474" y="18"/>
                    </a:lnTo>
                    <a:lnTo>
                      <a:pt x="476" y="19"/>
                    </a:lnTo>
                    <a:lnTo>
                      <a:pt x="479" y="20"/>
                    </a:lnTo>
                    <a:lnTo>
                      <a:pt x="485" y="22"/>
                    </a:lnTo>
                    <a:lnTo>
                      <a:pt x="490" y="26"/>
                    </a:lnTo>
                    <a:lnTo>
                      <a:pt x="496" y="29"/>
                    </a:lnTo>
                    <a:lnTo>
                      <a:pt x="497" y="29"/>
                    </a:lnTo>
                    <a:lnTo>
                      <a:pt x="500" y="30"/>
                    </a:lnTo>
                    <a:lnTo>
                      <a:pt x="500" y="32"/>
                    </a:lnTo>
                    <a:lnTo>
                      <a:pt x="501" y="32"/>
                    </a:lnTo>
                    <a:lnTo>
                      <a:pt x="508" y="36"/>
                    </a:lnTo>
                    <a:lnTo>
                      <a:pt x="514" y="40"/>
                    </a:lnTo>
                    <a:lnTo>
                      <a:pt x="516" y="41"/>
                    </a:lnTo>
                    <a:lnTo>
                      <a:pt x="518" y="41"/>
                    </a:lnTo>
                    <a:lnTo>
                      <a:pt x="525" y="47"/>
                    </a:lnTo>
                    <a:lnTo>
                      <a:pt x="534" y="53"/>
                    </a:lnTo>
                    <a:lnTo>
                      <a:pt x="535" y="54"/>
                    </a:lnTo>
                    <a:lnTo>
                      <a:pt x="539" y="57"/>
                    </a:lnTo>
                    <a:lnTo>
                      <a:pt x="542" y="60"/>
                    </a:lnTo>
                    <a:lnTo>
                      <a:pt x="549" y="64"/>
                    </a:lnTo>
                    <a:lnTo>
                      <a:pt x="552" y="67"/>
                    </a:lnTo>
                    <a:lnTo>
                      <a:pt x="555" y="68"/>
                    </a:lnTo>
                    <a:lnTo>
                      <a:pt x="558" y="69"/>
                    </a:lnTo>
                    <a:lnTo>
                      <a:pt x="562" y="70"/>
                    </a:lnTo>
                    <a:lnTo>
                      <a:pt x="564" y="71"/>
                    </a:lnTo>
                    <a:lnTo>
                      <a:pt x="565" y="73"/>
                    </a:lnTo>
                    <a:lnTo>
                      <a:pt x="566" y="73"/>
                    </a:lnTo>
                    <a:lnTo>
                      <a:pt x="569" y="75"/>
                    </a:lnTo>
                    <a:lnTo>
                      <a:pt x="571" y="76"/>
                    </a:lnTo>
                    <a:lnTo>
                      <a:pt x="573" y="77"/>
                    </a:lnTo>
                    <a:lnTo>
                      <a:pt x="576" y="80"/>
                    </a:lnTo>
                    <a:lnTo>
                      <a:pt x="578" y="82"/>
                    </a:lnTo>
                    <a:lnTo>
                      <a:pt x="583" y="87"/>
                    </a:lnTo>
                    <a:lnTo>
                      <a:pt x="584" y="88"/>
                    </a:lnTo>
                    <a:lnTo>
                      <a:pt x="585" y="90"/>
                    </a:lnTo>
                    <a:lnTo>
                      <a:pt x="587" y="92"/>
                    </a:lnTo>
                    <a:lnTo>
                      <a:pt x="589" y="96"/>
                    </a:lnTo>
                    <a:lnTo>
                      <a:pt x="589" y="98"/>
                    </a:lnTo>
                    <a:lnTo>
                      <a:pt x="591" y="106"/>
                    </a:lnTo>
                    <a:lnTo>
                      <a:pt x="593" y="115"/>
                    </a:lnTo>
                    <a:lnTo>
                      <a:pt x="596" y="119"/>
                    </a:lnTo>
                    <a:lnTo>
                      <a:pt x="596" y="120"/>
                    </a:lnTo>
                    <a:lnTo>
                      <a:pt x="597" y="125"/>
                    </a:lnTo>
                    <a:lnTo>
                      <a:pt x="599" y="134"/>
                    </a:lnTo>
                    <a:lnTo>
                      <a:pt x="600" y="137"/>
                    </a:lnTo>
                    <a:lnTo>
                      <a:pt x="600" y="138"/>
                    </a:lnTo>
                    <a:lnTo>
                      <a:pt x="601" y="139"/>
                    </a:lnTo>
                    <a:lnTo>
                      <a:pt x="603" y="143"/>
                    </a:lnTo>
                    <a:lnTo>
                      <a:pt x="603" y="144"/>
                    </a:lnTo>
                    <a:lnTo>
                      <a:pt x="604" y="145"/>
                    </a:lnTo>
                    <a:lnTo>
                      <a:pt x="605" y="147"/>
                    </a:lnTo>
                    <a:lnTo>
                      <a:pt x="610" y="157"/>
                    </a:lnTo>
                    <a:lnTo>
                      <a:pt x="613" y="162"/>
                    </a:lnTo>
                    <a:lnTo>
                      <a:pt x="614" y="166"/>
                    </a:lnTo>
                    <a:lnTo>
                      <a:pt x="615" y="167"/>
                    </a:lnTo>
                    <a:lnTo>
                      <a:pt x="617" y="171"/>
                    </a:lnTo>
                    <a:lnTo>
                      <a:pt x="618" y="176"/>
                    </a:lnTo>
                    <a:lnTo>
                      <a:pt x="619" y="180"/>
                    </a:lnTo>
                    <a:lnTo>
                      <a:pt x="619" y="181"/>
                    </a:lnTo>
                    <a:lnTo>
                      <a:pt x="620" y="183"/>
                    </a:lnTo>
                    <a:lnTo>
                      <a:pt x="620" y="185"/>
                    </a:lnTo>
                    <a:lnTo>
                      <a:pt x="622" y="192"/>
                    </a:lnTo>
                    <a:lnTo>
                      <a:pt x="622" y="194"/>
                    </a:lnTo>
                    <a:lnTo>
                      <a:pt x="625" y="203"/>
                    </a:lnTo>
                    <a:lnTo>
                      <a:pt x="626" y="206"/>
                    </a:lnTo>
                    <a:lnTo>
                      <a:pt x="626" y="207"/>
                    </a:lnTo>
                    <a:lnTo>
                      <a:pt x="628" y="213"/>
                    </a:lnTo>
                    <a:lnTo>
                      <a:pt x="631" y="216"/>
                    </a:lnTo>
                    <a:lnTo>
                      <a:pt x="636" y="228"/>
                    </a:lnTo>
                    <a:lnTo>
                      <a:pt x="638" y="229"/>
                    </a:lnTo>
                    <a:lnTo>
                      <a:pt x="640" y="231"/>
                    </a:lnTo>
                    <a:lnTo>
                      <a:pt x="641" y="234"/>
                    </a:lnTo>
                    <a:lnTo>
                      <a:pt x="642" y="235"/>
                    </a:lnTo>
                    <a:lnTo>
                      <a:pt x="648" y="241"/>
                    </a:lnTo>
                    <a:lnTo>
                      <a:pt x="650" y="243"/>
                    </a:lnTo>
                    <a:lnTo>
                      <a:pt x="652" y="244"/>
                    </a:lnTo>
                    <a:lnTo>
                      <a:pt x="653" y="245"/>
                    </a:lnTo>
                    <a:lnTo>
                      <a:pt x="654" y="246"/>
                    </a:lnTo>
                    <a:lnTo>
                      <a:pt x="656" y="248"/>
                    </a:lnTo>
                    <a:lnTo>
                      <a:pt x="657" y="249"/>
                    </a:lnTo>
                    <a:lnTo>
                      <a:pt x="660" y="251"/>
                    </a:lnTo>
                    <a:lnTo>
                      <a:pt x="662" y="253"/>
                    </a:lnTo>
                    <a:lnTo>
                      <a:pt x="666" y="257"/>
                    </a:lnTo>
                    <a:lnTo>
                      <a:pt x="667" y="257"/>
                    </a:lnTo>
                    <a:lnTo>
                      <a:pt x="669" y="259"/>
                    </a:lnTo>
                    <a:lnTo>
                      <a:pt x="671" y="262"/>
                    </a:lnTo>
                    <a:lnTo>
                      <a:pt x="671" y="263"/>
                    </a:lnTo>
                    <a:lnTo>
                      <a:pt x="674" y="265"/>
                    </a:lnTo>
                    <a:lnTo>
                      <a:pt x="675" y="266"/>
                    </a:lnTo>
                    <a:lnTo>
                      <a:pt x="675" y="267"/>
                    </a:lnTo>
                    <a:lnTo>
                      <a:pt x="677" y="269"/>
                    </a:lnTo>
                    <a:lnTo>
                      <a:pt x="678" y="269"/>
                    </a:lnTo>
                    <a:lnTo>
                      <a:pt x="681" y="270"/>
                    </a:lnTo>
                    <a:lnTo>
                      <a:pt x="682" y="271"/>
                    </a:lnTo>
                    <a:lnTo>
                      <a:pt x="684" y="271"/>
                    </a:lnTo>
                    <a:lnTo>
                      <a:pt x="687" y="271"/>
                    </a:lnTo>
                    <a:lnTo>
                      <a:pt x="689" y="272"/>
                    </a:lnTo>
                    <a:lnTo>
                      <a:pt x="692" y="272"/>
                    </a:lnTo>
                    <a:lnTo>
                      <a:pt x="698" y="272"/>
                    </a:lnTo>
                    <a:lnTo>
                      <a:pt x="699" y="272"/>
                    </a:lnTo>
                    <a:lnTo>
                      <a:pt x="702" y="272"/>
                    </a:lnTo>
                    <a:lnTo>
                      <a:pt x="704" y="272"/>
                    </a:lnTo>
                    <a:lnTo>
                      <a:pt x="705" y="272"/>
                    </a:lnTo>
                    <a:lnTo>
                      <a:pt x="706" y="273"/>
                    </a:lnTo>
                    <a:lnTo>
                      <a:pt x="708" y="273"/>
                    </a:lnTo>
                    <a:lnTo>
                      <a:pt x="710" y="275"/>
                    </a:lnTo>
                    <a:lnTo>
                      <a:pt x="712" y="276"/>
                    </a:lnTo>
                    <a:lnTo>
                      <a:pt x="713" y="278"/>
                    </a:lnTo>
                    <a:lnTo>
                      <a:pt x="716" y="279"/>
                    </a:lnTo>
                    <a:lnTo>
                      <a:pt x="722" y="285"/>
                    </a:lnTo>
                    <a:lnTo>
                      <a:pt x="723" y="287"/>
                    </a:lnTo>
                    <a:lnTo>
                      <a:pt x="724" y="287"/>
                    </a:lnTo>
                    <a:lnTo>
                      <a:pt x="725" y="290"/>
                    </a:lnTo>
                    <a:lnTo>
                      <a:pt x="726" y="291"/>
                    </a:lnTo>
                    <a:lnTo>
                      <a:pt x="726" y="292"/>
                    </a:lnTo>
                    <a:lnTo>
                      <a:pt x="727" y="293"/>
                    </a:lnTo>
                    <a:lnTo>
                      <a:pt x="727" y="294"/>
                    </a:lnTo>
                    <a:lnTo>
                      <a:pt x="727" y="297"/>
                    </a:lnTo>
                    <a:lnTo>
                      <a:pt x="727" y="299"/>
                    </a:lnTo>
                    <a:lnTo>
                      <a:pt x="727" y="300"/>
                    </a:lnTo>
                    <a:lnTo>
                      <a:pt x="727" y="301"/>
                    </a:lnTo>
                    <a:lnTo>
                      <a:pt x="726" y="303"/>
                    </a:lnTo>
                    <a:lnTo>
                      <a:pt x="726" y="304"/>
                    </a:lnTo>
                    <a:lnTo>
                      <a:pt x="725" y="305"/>
                    </a:lnTo>
                    <a:lnTo>
                      <a:pt x="724" y="306"/>
                    </a:lnTo>
                    <a:lnTo>
                      <a:pt x="723" y="308"/>
                    </a:lnTo>
                    <a:lnTo>
                      <a:pt x="717" y="314"/>
                    </a:lnTo>
                    <a:lnTo>
                      <a:pt x="716" y="315"/>
                    </a:lnTo>
                    <a:lnTo>
                      <a:pt x="715" y="317"/>
                    </a:lnTo>
                    <a:lnTo>
                      <a:pt x="713" y="318"/>
                    </a:lnTo>
                    <a:lnTo>
                      <a:pt x="713" y="320"/>
                    </a:lnTo>
                    <a:lnTo>
                      <a:pt x="712" y="321"/>
                    </a:lnTo>
                    <a:lnTo>
                      <a:pt x="712" y="322"/>
                    </a:lnTo>
                    <a:lnTo>
                      <a:pt x="712" y="324"/>
                    </a:lnTo>
                    <a:lnTo>
                      <a:pt x="712" y="325"/>
                    </a:lnTo>
                    <a:lnTo>
                      <a:pt x="712" y="326"/>
                    </a:lnTo>
                    <a:lnTo>
                      <a:pt x="712" y="327"/>
                    </a:lnTo>
                    <a:lnTo>
                      <a:pt x="713" y="327"/>
                    </a:lnTo>
                    <a:lnTo>
                      <a:pt x="713" y="328"/>
                    </a:lnTo>
                    <a:lnTo>
                      <a:pt x="713" y="329"/>
                    </a:lnTo>
                    <a:lnTo>
                      <a:pt x="716" y="331"/>
                    </a:lnTo>
                    <a:lnTo>
                      <a:pt x="716" y="332"/>
                    </a:lnTo>
                    <a:lnTo>
                      <a:pt x="718" y="333"/>
                    </a:lnTo>
                    <a:lnTo>
                      <a:pt x="720" y="334"/>
                    </a:lnTo>
                    <a:lnTo>
                      <a:pt x="722" y="335"/>
                    </a:lnTo>
                    <a:lnTo>
                      <a:pt x="719" y="338"/>
                    </a:lnTo>
                    <a:lnTo>
                      <a:pt x="719" y="339"/>
                    </a:lnTo>
                    <a:lnTo>
                      <a:pt x="718" y="340"/>
                    </a:lnTo>
                    <a:lnTo>
                      <a:pt x="717" y="340"/>
                    </a:lnTo>
                    <a:lnTo>
                      <a:pt x="716" y="341"/>
                    </a:lnTo>
                    <a:lnTo>
                      <a:pt x="716" y="342"/>
                    </a:lnTo>
                    <a:lnTo>
                      <a:pt x="715" y="342"/>
                    </a:lnTo>
                    <a:lnTo>
                      <a:pt x="713" y="343"/>
                    </a:lnTo>
                    <a:lnTo>
                      <a:pt x="713" y="345"/>
                    </a:lnTo>
                    <a:lnTo>
                      <a:pt x="712" y="345"/>
                    </a:lnTo>
                    <a:lnTo>
                      <a:pt x="711" y="346"/>
                    </a:lnTo>
                    <a:lnTo>
                      <a:pt x="709" y="347"/>
                    </a:lnTo>
                    <a:lnTo>
                      <a:pt x="708" y="348"/>
                    </a:lnTo>
                    <a:lnTo>
                      <a:pt x="706" y="348"/>
                    </a:lnTo>
                    <a:lnTo>
                      <a:pt x="705" y="349"/>
                    </a:lnTo>
                    <a:lnTo>
                      <a:pt x="704" y="349"/>
                    </a:lnTo>
                    <a:lnTo>
                      <a:pt x="704" y="350"/>
                    </a:lnTo>
                    <a:lnTo>
                      <a:pt x="703" y="350"/>
                    </a:lnTo>
                    <a:lnTo>
                      <a:pt x="702" y="350"/>
                    </a:lnTo>
                    <a:lnTo>
                      <a:pt x="701" y="352"/>
                    </a:lnTo>
                    <a:lnTo>
                      <a:pt x="699" y="352"/>
                    </a:lnTo>
                    <a:lnTo>
                      <a:pt x="698" y="352"/>
                    </a:lnTo>
                    <a:lnTo>
                      <a:pt x="691" y="354"/>
                    </a:lnTo>
                    <a:lnTo>
                      <a:pt x="689" y="354"/>
                    </a:lnTo>
                    <a:lnTo>
                      <a:pt x="688" y="355"/>
                    </a:lnTo>
                    <a:lnTo>
                      <a:pt x="685" y="355"/>
                    </a:lnTo>
                    <a:lnTo>
                      <a:pt x="684" y="355"/>
                    </a:lnTo>
                    <a:lnTo>
                      <a:pt x="683" y="356"/>
                    </a:lnTo>
                    <a:lnTo>
                      <a:pt x="682" y="356"/>
                    </a:lnTo>
                    <a:lnTo>
                      <a:pt x="680" y="357"/>
                    </a:lnTo>
                    <a:lnTo>
                      <a:pt x="678" y="359"/>
                    </a:lnTo>
                    <a:lnTo>
                      <a:pt x="677" y="359"/>
                    </a:lnTo>
                    <a:lnTo>
                      <a:pt x="675" y="361"/>
                    </a:lnTo>
                    <a:lnTo>
                      <a:pt x="667" y="366"/>
                    </a:lnTo>
                    <a:lnTo>
                      <a:pt x="667" y="367"/>
                    </a:lnTo>
                    <a:lnTo>
                      <a:pt x="664" y="367"/>
                    </a:lnTo>
                    <a:lnTo>
                      <a:pt x="663" y="368"/>
                    </a:lnTo>
                    <a:lnTo>
                      <a:pt x="662" y="369"/>
                    </a:lnTo>
                    <a:lnTo>
                      <a:pt x="661" y="369"/>
                    </a:lnTo>
                    <a:lnTo>
                      <a:pt x="659" y="370"/>
                    </a:lnTo>
                    <a:lnTo>
                      <a:pt x="655" y="371"/>
                    </a:lnTo>
                    <a:lnTo>
                      <a:pt x="654" y="371"/>
                    </a:lnTo>
                    <a:lnTo>
                      <a:pt x="652" y="373"/>
                    </a:lnTo>
                    <a:lnTo>
                      <a:pt x="648" y="374"/>
                    </a:lnTo>
                    <a:lnTo>
                      <a:pt x="647" y="375"/>
                    </a:lnTo>
                    <a:lnTo>
                      <a:pt x="646" y="375"/>
                    </a:lnTo>
                    <a:lnTo>
                      <a:pt x="646" y="376"/>
                    </a:lnTo>
                    <a:lnTo>
                      <a:pt x="645" y="376"/>
                    </a:lnTo>
                    <a:lnTo>
                      <a:pt x="645" y="377"/>
                    </a:lnTo>
                    <a:lnTo>
                      <a:pt x="643" y="377"/>
                    </a:lnTo>
                    <a:lnTo>
                      <a:pt x="643" y="378"/>
                    </a:lnTo>
                    <a:lnTo>
                      <a:pt x="642" y="380"/>
                    </a:lnTo>
                    <a:lnTo>
                      <a:pt x="642" y="381"/>
                    </a:lnTo>
                    <a:lnTo>
                      <a:pt x="642" y="382"/>
                    </a:lnTo>
                    <a:lnTo>
                      <a:pt x="642" y="383"/>
                    </a:lnTo>
                    <a:lnTo>
                      <a:pt x="641" y="384"/>
                    </a:lnTo>
                    <a:lnTo>
                      <a:pt x="642" y="384"/>
                    </a:lnTo>
                    <a:lnTo>
                      <a:pt x="642" y="385"/>
                    </a:lnTo>
                    <a:lnTo>
                      <a:pt x="642" y="387"/>
                    </a:lnTo>
                    <a:lnTo>
                      <a:pt x="642" y="388"/>
                    </a:lnTo>
                    <a:lnTo>
                      <a:pt x="642" y="389"/>
                    </a:lnTo>
                    <a:lnTo>
                      <a:pt x="643" y="390"/>
                    </a:lnTo>
                    <a:lnTo>
                      <a:pt x="645" y="392"/>
                    </a:lnTo>
                    <a:lnTo>
                      <a:pt x="645" y="394"/>
                    </a:lnTo>
                    <a:lnTo>
                      <a:pt x="646" y="395"/>
                    </a:lnTo>
                    <a:lnTo>
                      <a:pt x="646" y="396"/>
                    </a:lnTo>
                    <a:lnTo>
                      <a:pt x="646" y="397"/>
                    </a:lnTo>
                    <a:lnTo>
                      <a:pt x="646" y="399"/>
                    </a:lnTo>
                    <a:lnTo>
                      <a:pt x="646" y="401"/>
                    </a:lnTo>
                    <a:lnTo>
                      <a:pt x="646" y="402"/>
                    </a:lnTo>
                    <a:lnTo>
                      <a:pt x="646" y="403"/>
                    </a:lnTo>
                    <a:lnTo>
                      <a:pt x="647" y="403"/>
                    </a:lnTo>
                    <a:lnTo>
                      <a:pt x="647" y="404"/>
                    </a:lnTo>
                    <a:lnTo>
                      <a:pt x="648" y="406"/>
                    </a:lnTo>
                    <a:lnTo>
                      <a:pt x="648" y="408"/>
                    </a:lnTo>
                    <a:lnTo>
                      <a:pt x="649" y="409"/>
                    </a:lnTo>
                    <a:lnTo>
                      <a:pt x="649" y="410"/>
                    </a:lnTo>
                    <a:lnTo>
                      <a:pt x="650" y="410"/>
                    </a:lnTo>
                    <a:lnTo>
                      <a:pt x="652" y="412"/>
                    </a:lnTo>
                    <a:lnTo>
                      <a:pt x="655" y="416"/>
                    </a:lnTo>
                    <a:lnTo>
                      <a:pt x="656" y="418"/>
                    </a:lnTo>
                    <a:lnTo>
                      <a:pt x="657" y="419"/>
                    </a:lnTo>
                    <a:lnTo>
                      <a:pt x="659" y="420"/>
                    </a:lnTo>
                    <a:lnTo>
                      <a:pt x="661" y="423"/>
                    </a:lnTo>
                    <a:lnTo>
                      <a:pt x="661" y="424"/>
                    </a:lnTo>
                    <a:lnTo>
                      <a:pt x="662" y="425"/>
                    </a:lnTo>
                    <a:lnTo>
                      <a:pt x="662" y="426"/>
                    </a:lnTo>
                    <a:lnTo>
                      <a:pt x="662" y="427"/>
                    </a:lnTo>
                    <a:lnTo>
                      <a:pt x="662" y="429"/>
                    </a:lnTo>
                    <a:lnTo>
                      <a:pt x="662" y="430"/>
                    </a:lnTo>
                    <a:lnTo>
                      <a:pt x="662" y="431"/>
                    </a:lnTo>
                    <a:lnTo>
                      <a:pt x="661" y="433"/>
                    </a:lnTo>
                    <a:lnTo>
                      <a:pt x="660" y="434"/>
                    </a:lnTo>
                    <a:lnTo>
                      <a:pt x="659" y="436"/>
                    </a:lnTo>
                    <a:lnTo>
                      <a:pt x="659" y="437"/>
                    </a:lnTo>
                    <a:lnTo>
                      <a:pt x="657" y="439"/>
                    </a:lnTo>
                    <a:lnTo>
                      <a:pt x="657" y="440"/>
                    </a:lnTo>
                    <a:lnTo>
                      <a:pt x="657" y="441"/>
                    </a:lnTo>
                    <a:lnTo>
                      <a:pt x="657" y="443"/>
                    </a:lnTo>
                    <a:lnTo>
                      <a:pt x="656" y="444"/>
                    </a:lnTo>
                    <a:lnTo>
                      <a:pt x="656" y="446"/>
                    </a:lnTo>
                    <a:lnTo>
                      <a:pt x="656" y="450"/>
                    </a:lnTo>
                    <a:lnTo>
                      <a:pt x="656" y="452"/>
                    </a:lnTo>
                    <a:lnTo>
                      <a:pt x="656" y="454"/>
                    </a:lnTo>
                    <a:lnTo>
                      <a:pt x="656" y="462"/>
                    </a:lnTo>
                    <a:lnTo>
                      <a:pt x="656" y="467"/>
                    </a:lnTo>
                    <a:lnTo>
                      <a:pt x="656" y="468"/>
                    </a:lnTo>
                    <a:lnTo>
                      <a:pt x="656" y="469"/>
                    </a:lnTo>
                    <a:lnTo>
                      <a:pt x="656" y="472"/>
                    </a:lnTo>
                    <a:lnTo>
                      <a:pt x="657" y="474"/>
                    </a:lnTo>
                    <a:lnTo>
                      <a:pt x="657" y="475"/>
                    </a:lnTo>
                    <a:lnTo>
                      <a:pt x="659" y="476"/>
                    </a:lnTo>
                    <a:lnTo>
                      <a:pt x="659" y="478"/>
                    </a:lnTo>
                    <a:lnTo>
                      <a:pt x="660" y="479"/>
                    </a:lnTo>
                    <a:lnTo>
                      <a:pt x="661" y="480"/>
                    </a:lnTo>
                    <a:lnTo>
                      <a:pt x="662" y="482"/>
                    </a:lnTo>
                    <a:lnTo>
                      <a:pt x="671" y="494"/>
                    </a:lnTo>
                    <a:lnTo>
                      <a:pt x="673" y="495"/>
                    </a:lnTo>
                    <a:lnTo>
                      <a:pt x="674" y="497"/>
                    </a:lnTo>
                    <a:lnTo>
                      <a:pt x="674" y="499"/>
                    </a:lnTo>
                    <a:lnTo>
                      <a:pt x="675" y="501"/>
                    </a:lnTo>
                    <a:lnTo>
                      <a:pt x="675" y="502"/>
                    </a:lnTo>
                    <a:lnTo>
                      <a:pt x="676" y="502"/>
                    </a:lnTo>
                    <a:lnTo>
                      <a:pt x="676" y="503"/>
                    </a:lnTo>
                    <a:lnTo>
                      <a:pt x="677" y="503"/>
                    </a:lnTo>
                    <a:lnTo>
                      <a:pt x="678" y="505"/>
                    </a:lnTo>
                    <a:lnTo>
                      <a:pt x="681" y="505"/>
                    </a:lnTo>
                    <a:lnTo>
                      <a:pt x="681" y="506"/>
                    </a:lnTo>
                    <a:lnTo>
                      <a:pt x="680" y="508"/>
                    </a:lnTo>
                    <a:lnTo>
                      <a:pt x="680" y="509"/>
                    </a:lnTo>
                    <a:lnTo>
                      <a:pt x="680" y="510"/>
                    </a:lnTo>
                    <a:lnTo>
                      <a:pt x="678" y="513"/>
                    </a:lnTo>
                    <a:lnTo>
                      <a:pt x="677" y="517"/>
                    </a:lnTo>
                    <a:lnTo>
                      <a:pt x="676" y="519"/>
                    </a:lnTo>
                    <a:lnTo>
                      <a:pt x="676" y="521"/>
                    </a:lnTo>
                    <a:lnTo>
                      <a:pt x="675" y="523"/>
                    </a:lnTo>
                    <a:lnTo>
                      <a:pt x="675" y="524"/>
                    </a:lnTo>
                    <a:lnTo>
                      <a:pt x="675" y="526"/>
                    </a:lnTo>
                    <a:lnTo>
                      <a:pt x="674" y="527"/>
                    </a:lnTo>
                    <a:lnTo>
                      <a:pt x="674" y="528"/>
                    </a:lnTo>
                    <a:lnTo>
                      <a:pt x="674" y="529"/>
                    </a:lnTo>
                    <a:lnTo>
                      <a:pt x="673" y="531"/>
                    </a:lnTo>
                    <a:lnTo>
                      <a:pt x="671" y="535"/>
                    </a:lnTo>
                    <a:lnTo>
                      <a:pt x="671" y="536"/>
                    </a:lnTo>
                    <a:lnTo>
                      <a:pt x="670" y="537"/>
                    </a:lnTo>
                    <a:lnTo>
                      <a:pt x="670" y="540"/>
                    </a:lnTo>
                    <a:lnTo>
                      <a:pt x="668" y="547"/>
                    </a:lnTo>
                    <a:lnTo>
                      <a:pt x="667" y="551"/>
                    </a:lnTo>
                    <a:lnTo>
                      <a:pt x="666" y="555"/>
                    </a:lnTo>
                    <a:lnTo>
                      <a:pt x="664" y="558"/>
                    </a:lnTo>
                    <a:lnTo>
                      <a:pt x="664" y="559"/>
                    </a:lnTo>
                    <a:lnTo>
                      <a:pt x="663" y="561"/>
                    </a:lnTo>
                    <a:lnTo>
                      <a:pt x="662" y="563"/>
                    </a:lnTo>
                    <a:lnTo>
                      <a:pt x="662" y="565"/>
                    </a:lnTo>
                    <a:lnTo>
                      <a:pt x="661" y="566"/>
                    </a:lnTo>
                    <a:lnTo>
                      <a:pt x="661" y="568"/>
                    </a:lnTo>
                    <a:lnTo>
                      <a:pt x="661" y="569"/>
                    </a:lnTo>
                    <a:lnTo>
                      <a:pt x="659" y="572"/>
                    </a:lnTo>
                    <a:lnTo>
                      <a:pt x="654" y="582"/>
                    </a:lnTo>
                    <a:lnTo>
                      <a:pt x="652" y="585"/>
                    </a:lnTo>
                    <a:lnTo>
                      <a:pt x="648" y="592"/>
                    </a:lnTo>
                    <a:lnTo>
                      <a:pt x="645" y="597"/>
                    </a:lnTo>
                    <a:lnTo>
                      <a:pt x="642" y="601"/>
                    </a:lnTo>
                    <a:lnTo>
                      <a:pt x="641" y="604"/>
                    </a:lnTo>
                    <a:lnTo>
                      <a:pt x="640" y="606"/>
                    </a:lnTo>
                    <a:lnTo>
                      <a:pt x="639" y="608"/>
                    </a:lnTo>
                    <a:lnTo>
                      <a:pt x="638" y="611"/>
                    </a:lnTo>
                    <a:lnTo>
                      <a:pt x="636" y="612"/>
                    </a:lnTo>
                    <a:lnTo>
                      <a:pt x="635" y="613"/>
                    </a:lnTo>
                    <a:lnTo>
                      <a:pt x="633" y="614"/>
                    </a:lnTo>
                    <a:lnTo>
                      <a:pt x="632" y="615"/>
                    </a:lnTo>
                    <a:lnTo>
                      <a:pt x="631" y="617"/>
                    </a:lnTo>
                    <a:lnTo>
                      <a:pt x="629" y="617"/>
                    </a:lnTo>
                    <a:lnTo>
                      <a:pt x="628" y="618"/>
                    </a:lnTo>
                    <a:lnTo>
                      <a:pt x="627" y="619"/>
                    </a:lnTo>
                    <a:lnTo>
                      <a:pt x="625" y="619"/>
                    </a:lnTo>
                    <a:lnTo>
                      <a:pt x="622" y="620"/>
                    </a:lnTo>
                    <a:lnTo>
                      <a:pt x="619" y="621"/>
                    </a:lnTo>
                    <a:lnTo>
                      <a:pt x="618" y="622"/>
                    </a:lnTo>
                    <a:lnTo>
                      <a:pt x="610" y="626"/>
                    </a:lnTo>
                    <a:lnTo>
                      <a:pt x="601" y="628"/>
                    </a:lnTo>
                    <a:lnTo>
                      <a:pt x="599" y="629"/>
                    </a:lnTo>
                    <a:lnTo>
                      <a:pt x="598" y="629"/>
                    </a:lnTo>
                    <a:lnTo>
                      <a:pt x="597" y="631"/>
                    </a:lnTo>
                    <a:lnTo>
                      <a:pt x="594" y="632"/>
                    </a:lnTo>
                    <a:lnTo>
                      <a:pt x="591" y="634"/>
                    </a:lnTo>
                    <a:lnTo>
                      <a:pt x="590" y="634"/>
                    </a:lnTo>
                    <a:lnTo>
                      <a:pt x="585" y="636"/>
                    </a:lnTo>
                    <a:lnTo>
                      <a:pt x="583" y="638"/>
                    </a:lnTo>
                    <a:lnTo>
                      <a:pt x="584" y="638"/>
                    </a:lnTo>
                    <a:lnTo>
                      <a:pt x="573" y="642"/>
                    </a:lnTo>
                    <a:lnTo>
                      <a:pt x="559" y="649"/>
                    </a:lnTo>
                    <a:lnTo>
                      <a:pt x="555" y="653"/>
                    </a:lnTo>
                    <a:lnTo>
                      <a:pt x="532" y="667"/>
                    </a:lnTo>
                    <a:lnTo>
                      <a:pt x="527" y="670"/>
                    </a:lnTo>
                    <a:lnTo>
                      <a:pt x="523" y="671"/>
                    </a:lnTo>
                    <a:lnTo>
                      <a:pt x="518" y="674"/>
                    </a:lnTo>
                    <a:lnTo>
                      <a:pt x="518" y="678"/>
                    </a:lnTo>
                    <a:lnTo>
                      <a:pt x="518" y="685"/>
                    </a:lnTo>
                    <a:lnTo>
                      <a:pt x="513" y="704"/>
                    </a:lnTo>
                    <a:lnTo>
                      <a:pt x="509" y="704"/>
                    </a:lnTo>
                    <a:lnTo>
                      <a:pt x="506" y="704"/>
                    </a:lnTo>
                    <a:lnTo>
                      <a:pt x="504" y="704"/>
                    </a:lnTo>
                    <a:lnTo>
                      <a:pt x="502" y="704"/>
                    </a:lnTo>
                    <a:lnTo>
                      <a:pt x="500" y="704"/>
                    </a:lnTo>
                    <a:lnTo>
                      <a:pt x="497" y="704"/>
                    </a:lnTo>
                    <a:lnTo>
                      <a:pt x="496" y="704"/>
                    </a:lnTo>
                    <a:lnTo>
                      <a:pt x="495" y="704"/>
                    </a:lnTo>
                    <a:lnTo>
                      <a:pt x="494" y="704"/>
                    </a:lnTo>
                    <a:lnTo>
                      <a:pt x="494" y="705"/>
                    </a:lnTo>
                    <a:lnTo>
                      <a:pt x="492" y="705"/>
                    </a:lnTo>
                    <a:lnTo>
                      <a:pt x="490" y="705"/>
                    </a:lnTo>
                    <a:lnTo>
                      <a:pt x="489" y="705"/>
                    </a:lnTo>
                    <a:lnTo>
                      <a:pt x="488" y="705"/>
                    </a:lnTo>
                    <a:lnTo>
                      <a:pt x="487" y="705"/>
                    </a:lnTo>
                    <a:lnTo>
                      <a:pt x="486" y="705"/>
                    </a:lnTo>
                    <a:lnTo>
                      <a:pt x="485" y="705"/>
                    </a:lnTo>
                    <a:lnTo>
                      <a:pt x="483" y="705"/>
                    </a:lnTo>
                    <a:lnTo>
                      <a:pt x="482" y="705"/>
                    </a:lnTo>
                    <a:lnTo>
                      <a:pt x="481" y="705"/>
                    </a:lnTo>
                    <a:lnTo>
                      <a:pt x="480" y="705"/>
                    </a:lnTo>
                    <a:lnTo>
                      <a:pt x="478" y="705"/>
                    </a:lnTo>
                    <a:lnTo>
                      <a:pt x="476" y="705"/>
                    </a:lnTo>
                    <a:lnTo>
                      <a:pt x="475" y="706"/>
                    </a:lnTo>
                    <a:lnTo>
                      <a:pt x="473" y="706"/>
                    </a:lnTo>
                    <a:lnTo>
                      <a:pt x="472" y="706"/>
                    </a:lnTo>
                    <a:lnTo>
                      <a:pt x="471" y="706"/>
                    </a:lnTo>
                    <a:lnTo>
                      <a:pt x="468" y="706"/>
                    </a:lnTo>
                    <a:lnTo>
                      <a:pt x="467" y="706"/>
                    </a:lnTo>
                    <a:lnTo>
                      <a:pt x="466" y="706"/>
                    </a:lnTo>
                    <a:lnTo>
                      <a:pt x="465" y="706"/>
                    </a:lnTo>
                    <a:lnTo>
                      <a:pt x="464" y="706"/>
                    </a:lnTo>
                    <a:lnTo>
                      <a:pt x="462" y="706"/>
                    </a:lnTo>
                    <a:lnTo>
                      <a:pt x="461" y="706"/>
                    </a:lnTo>
                    <a:lnTo>
                      <a:pt x="460" y="706"/>
                    </a:lnTo>
                    <a:lnTo>
                      <a:pt x="459" y="706"/>
                    </a:lnTo>
                    <a:lnTo>
                      <a:pt x="458" y="706"/>
                    </a:lnTo>
                    <a:lnTo>
                      <a:pt x="457" y="705"/>
                    </a:lnTo>
                    <a:lnTo>
                      <a:pt x="455" y="705"/>
                    </a:lnTo>
                    <a:lnTo>
                      <a:pt x="454" y="705"/>
                    </a:lnTo>
                    <a:lnTo>
                      <a:pt x="454" y="704"/>
                    </a:lnTo>
                    <a:lnTo>
                      <a:pt x="453" y="704"/>
                    </a:lnTo>
                    <a:lnTo>
                      <a:pt x="452" y="703"/>
                    </a:lnTo>
                    <a:lnTo>
                      <a:pt x="451" y="702"/>
                    </a:lnTo>
                    <a:lnTo>
                      <a:pt x="450" y="702"/>
                    </a:lnTo>
                    <a:lnTo>
                      <a:pt x="450" y="701"/>
                    </a:lnTo>
                    <a:lnTo>
                      <a:pt x="448" y="701"/>
                    </a:lnTo>
                    <a:lnTo>
                      <a:pt x="448" y="699"/>
                    </a:lnTo>
                    <a:lnTo>
                      <a:pt x="447" y="699"/>
                    </a:lnTo>
                    <a:lnTo>
                      <a:pt x="447" y="698"/>
                    </a:lnTo>
                    <a:lnTo>
                      <a:pt x="446" y="697"/>
                    </a:lnTo>
                    <a:lnTo>
                      <a:pt x="445" y="695"/>
                    </a:lnTo>
                    <a:lnTo>
                      <a:pt x="445" y="694"/>
                    </a:lnTo>
                    <a:lnTo>
                      <a:pt x="445" y="692"/>
                    </a:lnTo>
                    <a:lnTo>
                      <a:pt x="444" y="690"/>
                    </a:lnTo>
                    <a:lnTo>
                      <a:pt x="444" y="685"/>
                    </a:lnTo>
                    <a:lnTo>
                      <a:pt x="444" y="684"/>
                    </a:lnTo>
                    <a:lnTo>
                      <a:pt x="441" y="684"/>
                    </a:lnTo>
                    <a:lnTo>
                      <a:pt x="441" y="685"/>
                    </a:lnTo>
                    <a:lnTo>
                      <a:pt x="441" y="688"/>
                    </a:lnTo>
                    <a:lnTo>
                      <a:pt x="440" y="689"/>
                    </a:lnTo>
                    <a:lnTo>
                      <a:pt x="439" y="691"/>
                    </a:lnTo>
                    <a:lnTo>
                      <a:pt x="439" y="692"/>
                    </a:lnTo>
                    <a:lnTo>
                      <a:pt x="438" y="695"/>
                    </a:lnTo>
                    <a:lnTo>
                      <a:pt x="437" y="696"/>
                    </a:lnTo>
                    <a:lnTo>
                      <a:pt x="436" y="697"/>
                    </a:lnTo>
                    <a:lnTo>
                      <a:pt x="434" y="699"/>
                    </a:lnTo>
                    <a:lnTo>
                      <a:pt x="433" y="701"/>
                    </a:lnTo>
                    <a:lnTo>
                      <a:pt x="432" y="701"/>
                    </a:lnTo>
                    <a:lnTo>
                      <a:pt x="430" y="703"/>
                    </a:lnTo>
                    <a:lnTo>
                      <a:pt x="429" y="703"/>
                    </a:lnTo>
                    <a:lnTo>
                      <a:pt x="427" y="704"/>
                    </a:lnTo>
                    <a:lnTo>
                      <a:pt x="426" y="705"/>
                    </a:lnTo>
                    <a:lnTo>
                      <a:pt x="425" y="705"/>
                    </a:lnTo>
                    <a:lnTo>
                      <a:pt x="424" y="705"/>
                    </a:lnTo>
                    <a:lnTo>
                      <a:pt x="423" y="706"/>
                    </a:lnTo>
                    <a:lnTo>
                      <a:pt x="422" y="706"/>
                    </a:lnTo>
                    <a:lnTo>
                      <a:pt x="420" y="706"/>
                    </a:lnTo>
                    <a:lnTo>
                      <a:pt x="419" y="706"/>
                    </a:lnTo>
                    <a:lnTo>
                      <a:pt x="418" y="706"/>
                    </a:lnTo>
                    <a:lnTo>
                      <a:pt x="417" y="708"/>
                    </a:lnTo>
                    <a:lnTo>
                      <a:pt x="410" y="708"/>
                    </a:lnTo>
                    <a:lnTo>
                      <a:pt x="406" y="708"/>
                    </a:lnTo>
                    <a:lnTo>
                      <a:pt x="401" y="708"/>
                    </a:lnTo>
                    <a:lnTo>
                      <a:pt x="397" y="708"/>
                    </a:lnTo>
                    <a:lnTo>
                      <a:pt x="370" y="709"/>
                    </a:lnTo>
                    <a:lnTo>
                      <a:pt x="293" y="710"/>
                    </a:lnTo>
                    <a:lnTo>
                      <a:pt x="293" y="709"/>
                    </a:lnTo>
                    <a:lnTo>
                      <a:pt x="293" y="708"/>
                    </a:lnTo>
                    <a:lnTo>
                      <a:pt x="293" y="706"/>
                    </a:lnTo>
                    <a:lnTo>
                      <a:pt x="293" y="705"/>
                    </a:lnTo>
                    <a:lnTo>
                      <a:pt x="293" y="704"/>
                    </a:lnTo>
                    <a:lnTo>
                      <a:pt x="293" y="703"/>
                    </a:lnTo>
                    <a:lnTo>
                      <a:pt x="294" y="699"/>
                    </a:lnTo>
                    <a:lnTo>
                      <a:pt x="293" y="692"/>
                    </a:lnTo>
                    <a:lnTo>
                      <a:pt x="293" y="684"/>
                    </a:lnTo>
                    <a:lnTo>
                      <a:pt x="293" y="677"/>
                    </a:lnTo>
                    <a:lnTo>
                      <a:pt x="293" y="673"/>
                    </a:lnTo>
                    <a:lnTo>
                      <a:pt x="293" y="669"/>
                    </a:lnTo>
                    <a:lnTo>
                      <a:pt x="293" y="662"/>
                    </a:lnTo>
                    <a:lnTo>
                      <a:pt x="293" y="657"/>
                    </a:lnTo>
                    <a:lnTo>
                      <a:pt x="293" y="655"/>
                    </a:lnTo>
                    <a:lnTo>
                      <a:pt x="293" y="650"/>
                    </a:lnTo>
                    <a:lnTo>
                      <a:pt x="297" y="650"/>
                    </a:lnTo>
                    <a:lnTo>
                      <a:pt x="297" y="643"/>
                    </a:lnTo>
                    <a:lnTo>
                      <a:pt x="297" y="639"/>
                    </a:lnTo>
                    <a:lnTo>
                      <a:pt x="297" y="638"/>
                    </a:lnTo>
                    <a:lnTo>
                      <a:pt x="297" y="635"/>
                    </a:lnTo>
                    <a:lnTo>
                      <a:pt x="297" y="625"/>
                    </a:lnTo>
                    <a:lnTo>
                      <a:pt x="218" y="626"/>
                    </a:lnTo>
                    <a:lnTo>
                      <a:pt x="218" y="611"/>
                    </a:lnTo>
                    <a:lnTo>
                      <a:pt x="218" y="589"/>
                    </a:lnTo>
                    <a:lnTo>
                      <a:pt x="217" y="589"/>
                    </a:lnTo>
                    <a:lnTo>
                      <a:pt x="216" y="589"/>
                    </a:lnTo>
                    <a:lnTo>
                      <a:pt x="216" y="587"/>
                    </a:lnTo>
                    <a:lnTo>
                      <a:pt x="215" y="587"/>
                    </a:lnTo>
                    <a:lnTo>
                      <a:pt x="215" y="586"/>
                    </a:lnTo>
                    <a:lnTo>
                      <a:pt x="214" y="586"/>
                    </a:lnTo>
                    <a:lnTo>
                      <a:pt x="213" y="586"/>
                    </a:lnTo>
                    <a:lnTo>
                      <a:pt x="211" y="586"/>
                    </a:lnTo>
                    <a:lnTo>
                      <a:pt x="210" y="586"/>
                    </a:lnTo>
                    <a:lnTo>
                      <a:pt x="209" y="586"/>
                    </a:lnTo>
                    <a:lnTo>
                      <a:pt x="208" y="585"/>
                    </a:lnTo>
                    <a:lnTo>
                      <a:pt x="207" y="585"/>
                    </a:lnTo>
                    <a:lnTo>
                      <a:pt x="207" y="584"/>
                    </a:lnTo>
                    <a:lnTo>
                      <a:pt x="206" y="583"/>
                    </a:lnTo>
                    <a:lnTo>
                      <a:pt x="206" y="582"/>
                    </a:lnTo>
                    <a:lnTo>
                      <a:pt x="206" y="579"/>
                    </a:lnTo>
                    <a:lnTo>
                      <a:pt x="206" y="578"/>
                    </a:lnTo>
                    <a:lnTo>
                      <a:pt x="204" y="577"/>
                    </a:lnTo>
                    <a:lnTo>
                      <a:pt x="203" y="576"/>
                    </a:lnTo>
                    <a:lnTo>
                      <a:pt x="203" y="575"/>
                    </a:lnTo>
                    <a:lnTo>
                      <a:pt x="201" y="572"/>
                    </a:lnTo>
                    <a:lnTo>
                      <a:pt x="200" y="571"/>
                    </a:lnTo>
                    <a:lnTo>
                      <a:pt x="199" y="570"/>
                    </a:lnTo>
                    <a:lnTo>
                      <a:pt x="197" y="568"/>
                    </a:lnTo>
                    <a:lnTo>
                      <a:pt x="196" y="568"/>
                    </a:lnTo>
                    <a:lnTo>
                      <a:pt x="196" y="566"/>
                    </a:lnTo>
                    <a:lnTo>
                      <a:pt x="195" y="564"/>
                    </a:lnTo>
                    <a:lnTo>
                      <a:pt x="195" y="563"/>
                    </a:lnTo>
                    <a:lnTo>
                      <a:pt x="194" y="562"/>
                    </a:lnTo>
                    <a:lnTo>
                      <a:pt x="194" y="561"/>
                    </a:lnTo>
                    <a:lnTo>
                      <a:pt x="194" y="559"/>
                    </a:lnTo>
                    <a:lnTo>
                      <a:pt x="194" y="558"/>
                    </a:lnTo>
                    <a:lnTo>
                      <a:pt x="193" y="558"/>
                    </a:lnTo>
                    <a:lnTo>
                      <a:pt x="193" y="557"/>
                    </a:lnTo>
                    <a:lnTo>
                      <a:pt x="193" y="556"/>
                    </a:lnTo>
                    <a:lnTo>
                      <a:pt x="193" y="555"/>
                    </a:lnTo>
                    <a:lnTo>
                      <a:pt x="193" y="554"/>
                    </a:lnTo>
                    <a:lnTo>
                      <a:pt x="193" y="552"/>
                    </a:lnTo>
                    <a:lnTo>
                      <a:pt x="193" y="551"/>
                    </a:lnTo>
                    <a:lnTo>
                      <a:pt x="192" y="551"/>
                    </a:lnTo>
                    <a:lnTo>
                      <a:pt x="192" y="550"/>
                    </a:lnTo>
                    <a:lnTo>
                      <a:pt x="192" y="549"/>
                    </a:lnTo>
                    <a:lnTo>
                      <a:pt x="192" y="548"/>
                    </a:lnTo>
                    <a:lnTo>
                      <a:pt x="192" y="547"/>
                    </a:lnTo>
                    <a:lnTo>
                      <a:pt x="192" y="545"/>
                    </a:lnTo>
                    <a:lnTo>
                      <a:pt x="192" y="544"/>
                    </a:lnTo>
                    <a:lnTo>
                      <a:pt x="192" y="543"/>
                    </a:lnTo>
                    <a:lnTo>
                      <a:pt x="190" y="542"/>
                    </a:lnTo>
                    <a:lnTo>
                      <a:pt x="189" y="541"/>
                    </a:lnTo>
                    <a:lnTo>
                      <a:pt x="187" y="541"/>
                    </a:lnTo>
                    <a:lnTo>
                      <a:pt x="187" y="540"/>
                    </a:lnTo>
                    <a:lnTo>
                      <a:pt x="186" y="540"/>
                    </a:lnTo>
                    <a:lnTo>
                      <a:pt x="186" y="538"/>
                    </a:lnTo>
                    <a:lnTo>
                      <a:pt x="186" y="537"/>
                    </a:lnTo>
                    <a:lnTo>
                      <a:pt x="185" y="537"/>
                    </a:lnTo>
                    <a:lnTo>
                      <a:pt x="185" y="536"/>
                    </a:lnTo>
                    <a:lnTo>
                      <a:pt x="183" y="536"/>
                    </a:lnTo>
                    <a:lnTo>
                      <a:pt x="182" y="536"/>
                    </a:lnTo>
                    <a:lnTo>
                      <a:pt x="181" y="535"/>
                    </a:lnTo>
                    <a:lnTo>
                      <a:pt x="180" y="534"/>
                    </a:lnTo>
                    <a:lnTo>
                      <a:pt x="180" y="533"/>
                    </a:lnTo>
                    <a:lnTo>
                      <a:pt x="179" y="533"/>
                    </a:lnTo>
                    <a:lnTo>
                      <a:pt x="179" y="531"/>
                    </a:lnTo>
                    <a:lnTo>
                      <a:pt x="178" y="530"/>
                    </a:lnTo>
                    <a:lnTo>
                      <a:pt x="176" y="529"/>
                    </a:lnTo>
                    <a:lnTo>
                      <a:pt x="175" y="529"/>
                    </a:lnTo>
                    <a:lnTo>
                      <a:pt x="174" y="527"/>
                    </a:lnTo>
                    <a:lnTo>
                      <a:pt x="174" y="526"/>
                    </a:lnTo>
                    <a:lnTo>
                      <a:pt x="174" y="524"/>
                    </a:lnTo>
                    <a:lnTo>
                      <a:pt x="173" y="524"/>
                    </a:lnTo>
                    <a:lnTo>
                      <a:pt x="173" y="523"/>
                    </a:lnTo>
                    <a:lnTo>
                      <a:pt x="172" y="522"/>
                    </a:lnTo>
                    <a:lnTo>
                      <a:pt x="171" y="522"/>
                    </a:lnTo>
                    <a:lnTo>
                      <a:pt x="169" y="520"/>
                    </a:lnTo>
                    <a:lnTo>
                      <a:pt x="168" y="519"/>
                    </a:lnTo>
                    <a:lnTo>
                      <a:pt x="167" y="519"/>
                    </a:lnTo>
                    <a:lnTo>
                      <a:pt x="167" y="517"/>
                    </a:lnTo>
                    <a:lnTo>
                      <a:pt x="166" y="517"/>
                    </a:lnTo>
                    <a:lnTo>
                      <a:pt x="165" y="516"/>
                    </a:lnTo>
                    <a:lnTo>
                      <a:pt x="164" y="516"/>
                    </a:lnTo>
                    <a:lnTo>
                      <a:pt x="162" y="516"/>
                    </a:lnTo>
                    <a:lnTo>
                      <a:pt x="161" y="516"/>
                    </a:lnTo>
                    <a:lnTo>
                      <a:pt x="160" y="516"/>
                    </a:lnTo>
                    <a:lnTo>
                      <a:pt x="159" y="514"/>
                    </a:lnTo>
                    <a:lnTo>
                      <a:pt x="158" y="513"/>
                    </a:lnTo>
                    <a:lnTo>
                      <a:pt x="158" y="512"/>
                    </a:lnTo>
                    <a:lnTo>
                      <a:pt x="157" y="510"/>
                    </a:lnTo>
                    <a:lnTo>
                      <a:pt x="155" y="509"/>
                    </a:lnTo>
                    <a:lnTo>
                      <a:pt x="154" y="507"/>
                    </a:lnTo>
                    <a:lnTo>
                      <a:pt x="154" y="506"/>
                    </a:lnTo>
                    <a:lnTo>
                      <a:pt x="153" y="506"/>
                    </a:lnTo>
                    <a:lnTo>
                      <a:pt x="153" y="505"/>
                    </a:lnTo>
                    <a:lnTo>
                      <a:pt x="153" y="503"/>
                    </a:lnTo>
                    <a:lnTo>
                      <a:pt x="153" y="502"/>
                    </a:lnTo>
                    <a:lnTo>
                      <a:pt x="153" y="501"/>
                    </a:lnTo>
                    <a:lnTo>
                      <a:pt x="152" y="501"/>
                    </a:lnTo>
                    <a:lnTo>
                      <a:pt x="152" y="500"/>
                    </a:lnTo>
                    <a:lnTo>
                      <a:pt x="151" y="499"/>
                    </a:lnTo>
                    <a:lnTo>
                      <a:pt x="151" y="497"/>
                    </a:lnTo>
                    <a:lnTo>
                      <a:pt x="150" y="496"/>
                    </a:lnTo>
                    <a:lnTo>
                      <a:pt x="150" y="495"/>
                    </a:lnTo>
                    <a:lnTo>
                      <a:pt x="148" y="493"/>
                    </a:lnTo>
                    <a:lnTo>
                      <a:pt x="147" y="490"/>
                    </a:lnTo>
                    <a:lnTo>
                      <a:pt x="147" y="489"/>
                    </a:lnTo>
                    <a:lnTo>
                      <a:pt x="146" y="488"/>
                    </a:lnTo>
                    <a:lnTo>
                      <a:pt x="145" y="487"/>
                    </a:lnTo>
                    <a:lnTo>
                      <a:pt x="145" y="486"/>
                    </a:lnTo>
                    <a:lnTo>
                      <a:pt x="145" y="485"/>
                    </a:lnTo>
                    <a:lnTo>
                      <a:pt x="145" y="483"/>
                    </a:lnTo>
                    <a:lnTo>
                      <a:pt x="144" y="482"/>
                    </a:lnTo>
                    <a:lnTo>
                      <a:pt x="144" y="481"/>
                    </a:lnTo>
                    <a:lnTo>
                      <a:pt x="144" y="480"/>
                    </a:lnTo>
                    <a:lnTo>
                      <a:pt x="143" y="480"/>
                    </a:lnTo>
                    <a:lnTo>
                      <a:pt x="143" y="478"/>
                    </a:lnTo>
                    <a:lnTo>
                      <a:pt x="143" y="474"/>
                    </a:lnTo>
                    <a:lnTo>
                      <a:pt x="143" y="473"/>
                    </a:lnTo>
                    <a:lnTo>
                      <a:pt x="143" y="469"/>
                    </a:lnTo>
                    <a:lnTo>
                      <a:pt x="143" y="468"/>
                    </a:lnTo>
                    <a:lnTo>
                      <a:pt x="143" y="467"/>
                    </a:lnTo>
                    <a:lnTo>
                      <a:pt x="143" y="464"/>
                    </a:lnTo>
                    <a:lnTo>
                      <a:pt x="143" y="462"/>
                    </a:lnTo>
                    <a:lnTo>
                      <a:pt x="143" y="461"/>
                    </a:lnTo>
                    <a:lnTo>
                      <a:pt x="143" y="458"/>
                    </a:lnTo>
                    <a:lnTo>
                      <a:pt x="143" y="457"/>
                    </a:lnTo>
                    <a:lnTo>
                      <a:pt x="143" y="455"/>
                    </a:lnTo>
                    <a:lnTo>
                      <a:pt x="141" y="454"/>
                    </a:lnTo>
                    <a:lnTo>
                      <a:pt x="141" y="453"/>
                    </a:lnTo>
                    <a:lnTo>
                      <a:pt x="141" y="452"/>
                    </a:lnTo>
                    <a:lnTo>
                      <a:pt x="141" y="450"/>
                    </a:lnTo>
                    <a:lnTo>
                      <a:pt x="141" y="437"/>
                    </a:lnTo>
                    <a:lnTo>
                      <a:pt x="141" y="431"/>
                    </a:lnTo>
                    <a:lnTo>
                      <a:pt x="141" y="426"/>
                    </a:lnTo>
                    <a:lnTo>
                      <a:pt x="141" y="425"/>
                    </a:lnTo>
                    <a:lnTo>
                      <a:pt x="141" y="422"/>
                    </a:lnTo>
                    <a:lnTo>
                      <a:pt x="141" y="415"/>
                    </a:lnTo>
                    <a:lnTo>
                      <a:pt x="141" y="413"/>
                    </a:lnTo>
                    <a:lnTo>
                      <a:pt x="125" y="413"/>
                    </a:lnTo>
                    <a:lnTo>
                      <a:pt x="124" y="413"/>
                    </a:lnTo>
                    <a:lnTo>
                      <a:pt x="123" y="413"/>
                    </a:lnTo>
                    <a:lnTo>
                      <a:pt x="123" y="412"/>
                    </a:lnTo>
                    <a:lnTo>
                      <a:pt x="118" y="405"/>
                    </a:lnTo>
                    <a:lnTo>
                      <a:pt x="115" y="401"/>
                    </a:lnTo>
                    <a:lnTo>
                      <a:pt x="115" y="399"/>
                    </a:lnTo>
                    <a:lnTo>
                      <a:pt x="115" y="398"/>
                    </a:lnTo>
                    <a:lnTo>
                      <a:pt x="115" y="397"/>
                    </a:lnTo>
                    <a:lnTo>
                      <a:pt x="112" y="394"/>
                    </a:lnTo>
                    <a:lnTo>
                      <a:pt x="111" y="391"/>
                    </a:lnTo>
                    <a:lnTo>
                      <a:pt x="109" y="385"/>
                    </a:lnTo>
                    <a:lnTo>
                      <a:pt x="108" y="383"/>
                    </a:lnTo>
                    <a:lnTo>
                      <a:pt x="104" y="377"/>
                    </a:lnTo>
                    <a:lnTo>
                      <a:pt x="104" y="376"/>
                    </a:lnTo>
                    <a:lnTo>
                      <a:pt x="103" y="375"/>
                    </a:lnTo>
                    <a:lnTo>
                      <a:pt x="101" y="375"/>
                    </a:lnTo>
                    <a:lnTo>
                      <a:pt x="91" y="376"/>
                    </a:lnTo>
                    <a:lnTo>
                      <a:pt x="82" y="376"/>
                    </a:lnTo>
                    <a:lnTo>
                      <a:pt x="68" y="376"/>
                    </a:lnTo>
                    <a:lnTo>
                      <a:pt x="67" y="376"/>
                    </a:lnTo>
                    <a:lnTo>
                      <a:pt x="67" y="370"/>
                    </a:lnTo>
                    <a:lnTo>
                      <a:pt x="66" y="362"/>
                    </a:lnTo>
                    <a:lnTo>
                      <a:pt x="64" y="362"/>
                    </a:lnTo>
                    <a:lnTo>
                      <a:pt x="63" y="362"/>
                    </a:lnTo>
                    <a:lnTo>
                      <a:pt x="61" y="362"/>
                    </a:lnTo>
                    <a:lnTo>
                      <a:pt x="60" y="362"/>
                    </a:lnTo>
                    <a:lnTo>
                      <a:pt x="57" y="362"/>
                    </a:lnTo>
                    <a:lnTo>
                      <a:pt x="53" y="360"/>
                    </a:lnTo>
                    <a:lnTo>
                      <a:pt x="53" y="359"/>
                    </a:lnTo>
                    <a:lnTo>
                      <a:pt x="48" y="356"/>
                    </a:lnTo>
                    <a:lnTo>
                      <a:pt x="43" y="353"/>
                    </a:lnTo>
                    <a:lnTo>
                      <a:pt x="43" y="350"/>
                    </a:lnTo>
                    <a:lnTo>
                      <a:pt x="42" y="348"/>
                    </a:lnTo>
                    <a:lnTo>
                      <a:pt x="42" y="346"/>
                    </a:lnTo>
                    <a:lnTo>
                      <a:pt x="42" y="345"/>
                    </a:lnTo>
                    <a:lnTo>
                      <a:pt x="42" y="343"/>
                    </a:lnTo>
                    <a:lnTo>
                      <a:pt x="42" y="341"/>
                    </a:lnTo>
                    <a:lnTo>
                      <a:pt x="42" y="340"/>
                    </a:lnTo>
                    <a:lnTo>
                      <a:pt x="42" y="336"/>
                    </a:lnTo>
                    <a:lnTo>
                      <a:pt x="42" y="335"/>
                    </a:lnTo>
                    <a:lnTo>
                      <a:pt x="42" y="333"/>
                    </a:lnTo>
                    <a:lnTo>
                      <a:pt x="42" y="332"/>
                    </a:lnTo>
                    <a:lnTo>
                      <a:pt x="42" y="328"/>
                    </a:lnTo>
                    <a:lnTo>
                      <a:pt x="42" y="327"/>
                    </a:lnTo>
                    <a:lnTo>
                      <a:pt x="42" y="324"/>
                    </a:lnTo>
                    <a:lnTo>
                      <a:pt x="41" y="320"/>
                    </a:lnTo>
                    <a:lnTo>
                      <a:pt x="41" y="318"/>
                    </a:lnTo>
                    <a:lnTo>
                      <a:pt x="41" y="317"/>
                    </a:lnTo>
                    <a:lnTo>
                      <a:pt x="40" y="314"/>
                    </a:lnTo>
                    <a:lnTo>
                      <a:pt x="39" y="313"/>
                    </a:lnTo>
                    <a:lnTo>
                      <a:pt x="39" y="312"/>
                    </a:lnTo>
                    <a:lnTo>
                      <a:pt x="37" y="311"/>
                    </a:lnTo>
                    <a:lnTo>
                      <a:pt x="36" y="308"/>
                    </a:lnTo>
                    <a:lnTo>
                      <a:pt x="35" y="307"/>
                    </a:lnTo>
                    <a:lnTo>
                      <a:pt x="35" y="306"/>
                    </a:lnTo>
                    <a:lnTo>
                      <a:pt x="34" y="306"/>
                    </a:lnTo>
                    <a:lnTo>
                      <a:pt x="34" y="305"/>
                    </a:lnTo>
                    <a:lnTo>
                      <a:pt x="33" y="304"/>
                    </a:lnTo>
                    <a:lnTo>
                      <a:pt x="32" y="301"/>
                    </a:lnTo>
                    <a:lnTo>
                      <a:pt x="30" y="300"/>
                    </a:lnTo>
                    <a:lnTo>
                      <a:pt x="30" y="299"/>
                    </a:lnTo>
                    <a:lnTo>
                      <a:pt x="29" y="299"/>
                    </a:lnTo>
                    <a:lnTo>
                      <a:pt x="29" y="298"/>
                    </a:lnTo>
                    <a:lnTo>
                      <a:pt x="28" y="298"/>
                    </a:lnTo>
                    <a:lnTo>
                      <a:pt x="26" y="296"/>
                    </a:lnTo>
                    <a:lnTo>
                      <a:pt x="25" y="294"/>
                    </a:lnTo>
                    <a:lnTo>
                      <a:pt x="23" y="293"/>
                    </a:lnTo>
                    <a:lnTo>
                      <a:pt x="21" y="291"/>
                    </a:lnTo>
                    <a:lnTo>
                      <a:pt x="19" y="290"/>
                    </a:lnTo>
                    <a:lnTo>
                      <a:pt x="18" y="290"/>
                    </a:lnTo>
                    <a:lnTo>
                      <a:pt x="16" y="289"/>
                    </a:lnTo>
                    <a:lnTo>
                      <a:pt x="13" y="287"/>
                    </a:lnTo>
                    <a:lnTo>
                      <a:pt x="12" y="287"/>
                    </a:lnTo>
                    <a:lnTo>
                      <a:pt x="9" y="286"/>
                    </a:lnTo>
                    <a:lnTo>
                      <a:pt x="8" y="286"/>
                    </a:lnTo>
                    <a:lnTo>
                      <a:pt x="7" y="286"/>
                    </a:lnTo>
                    <a:lnTo>
                      <a:pt x="6" y="285"/>
                    </a:lnTo>
                    <a:lnTo>
                      <a:pt x="5" y="285"/>
                    </a:lnTo>
                    <a:lnTo>
                      <a:pt x="4" y="284"/>
                    </a:lnTo>
                    <a:lnTo>
                      <a:pt x="2" y="284"/>
                    </a:lnTo>
                    <a:lnTo>
                      <a:pt x="2" y="283"/>
                    </a:lnTo>
                    <a:lnTo>
                      <a:pt x="1" y="283"/>
                    </a:lnTo>
                    <a:lnTo>
                      <a:pt x="1" y="282"/>
                    </a:lnTo>
                    <a:lnTo>
                      <a:pt x="0" y="28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28" name="Freeform 104">
                <a:extLst>
                  <a:ext uri="{FF2B5EF4-FFF2-40B4-BE49-F238E27FC236}">
                    <a16:creationId xmlns:a16="http://schemas.microsoft.com/office/drawing/2014/main" id="{D584B6D0-8507-1C28-1995-F8D150C477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0175" y="2800350"/>
                <a:ext cx="1060450" cy="674688"/>
              </a:xfrm>
              <a:custGeom>
                <a:avLst/>
                <a:gdLst>
                  <a:gd name="T0" fmla="*/ 29 w 668"/>
                  <a:gd name="T1" fmla="*/ 122 h 425"/>
                  <a:gd name="T2" fmla="*/ 37 w 668"/>
                  <a:gd name="T3" fmla="*/ 98 h 425"/>
                  <a:gd name="T4" fmla="*/ 36 w 668"/>
                  <a:gd name="T5" fmla="*/ 60 h 425"/>
                  <a:gd name="T6" fmla="*/ 53 w 668"/>
                  <a:gd name="T7" fmla="*/ 47 h 425"/>
                  <a:gd name="T8" fmla="*/ 82 w 668"/>
                  <a:gd name="T9" fmla="*/ 46 h 425"/>
                  <a:gd name="T10" fmla="*/ 106 w 668"/>
                  <a:gd name="T11" fmla="*/ 43 h 425"/>
                  <a:gd name="T12" fmla="*/ 109 w 668"/>
                  <a:gd name="T13" fmla="*/ 13 h 425"/>
                  <a:gd name="T14" fmla="*/ 146 w 668"/>
                  <a:gd name="T15" fmla="*/ 2 h 425"/>
                  <a:gd name="T16" fmla="*/ 221 w 668"/>
                  <a:gd name="T17" fmla="*/ 0 h 425"/>
                  <a:gd name="T18" fmla="*/ 223 w 668"/>
                  <a:gd name="T19" fmla="*/ 33 h 425"/>
                  <a:gd name="T20" fmla="*/ 207 w 668"/>
                  <a:gd name="T21" fmla="*/ 71 h 425"/>
                  <a:gd name="T22" fmla="*/ 235 w 668"/>
                  <a:gd name="T23" fmla="*/ 75 h 425"/>
                  <a:gd name="T24" fmla="*/ 254 w 668"/>
                  <a:gd name="T25" fmla="*/ 76 h 425"/>
                  <a:gd name="T26" fmla="*/ 285 w 668"/>
                  <a:gd name="T27" fmla="*/ 75 h 425"/>
                  <a:gd name="T28" fmla="*/ 328 w 668"/>
                  <a:gd name="T29" fmla="*/ 74 h 425"/>
                  <a:gd name="T30" fmla="*/ 367 w 668"/>
                  <a:gd name="T31" fmla="*/ 73 h 425"/>
                  <a:gd name="T32" fmla="*/ 409 w 668"/>
                  <a:gd name="T33" fmla="*/ 73 h 425"/>
                  <a:gd name="T34" fmla="*/ 437 w 668"/>
                  <a:gd name="T35" fmla="*/ 73 h 425"/>
                  <a:gd name="T36" fmla="*/ 495 w 668"/>
                  <a:gd name="T37" fmla="*/ 74 h 425"/>
                  <a:gd name="T38" fmla="*/ 514 w 668"/>
                  <a:gd name="T39" fmla="*/ 94 h 425"/>
                  <a:gd name="T40" fmla="*/ 515 w 668"/>
                  <a:gd name="T41" fmla="*/ 111 h 425"/>
                  <a:gd name="T42" fmla="*/ 549 w 668"/>
                  <a:gd name="T43" fmla="*/ 110 h 425"/>
                  <a:gd name="T44" fmla="*/ 552 w 668"/>
                  <a:gd name="T45" fmla="*/ 124 h 425"/>
                  <a:gd name="T46" fmla="*/ 551 w 668"/>
                  <a:gd name="T47" fmla="*/ 144 h 425"/>
                  <a:gd name="T48" fmla="*/ 586 w 668"/>
                  <a:gd name="T49" fmla="*/ 144 h 425"/>
                  <a:gd name="T50" fmla="*/ 615 w 668"/>
                  <a:gd name="T51" fmla="*/ 146 h 425"/>
                  <a:gd name="T52" fmla="*/ 628 w 668"/>
                  <a:gd name="T53" fmla="*/ 160 h 425"/>
                  <a:gd name="T54" fmla="*/ 633 w 668"/>
                  <a:gd name="T55" fmla="*/ 182 h 425"/>
                  <a:gd name="T56" fmla="*/ 648 w 668"/>
                  <a:gd name="T57" fmla="*/ 209 h 425"/>
                  <a:gd name="T58" fmla="*/ 667 w 668"/>
                  <a:gd name="T59" fmla="*/ 223 h 425"/>
                  <a:gd name="T60" fmla="*/ 664 w 668"/>
                  <a:gd name="T61" fmla="*/ 251 h 425"/>
                  <a:gd name="T62" fmla="*/ 657 w 668"/>
                  <a:gd name="T63" fmla="*/ 271 h 425"/>
                  <a:gd name="T64" fmla="*/ 658 w 668"/>
                  <a:gd name="T65" fmla="*/ 290 h 425"/>
                  <a:gd name="T66" fmla="*/ 668 w 668"/>
                  <a:gd name="T67" fmla="*/ 314 h 425"/>
                  <a:gd name="T68" fmla="*/ 626 w 668"/>
                  <a:gd name="T69" fmla="*/ 305 h 425"/>
                  <a:gd name="T70" fmla="*/ 594 w 668"/>
                  <a:gd name="T71" fmla="*/ 310 h 425"/>
                  <a:gd name="T72" fmla="*/ 537 w 668"/>
                  <a:gd name="T73" fmla="*/ 314 h 425"/>
                  <a:gd name="T74" fmla="*/ 519 w 668"/>
                  <a:gd name="T75" fmla="*/ 301 h 425"/>
                  <a:gd name="T76" fmla="*/ 481 w 668"/>
                  <a:gd name="T77" fmla="*/ 292 h 425"/>
                  <a:gd name="T78" fmla="*/ 452 w 668"/>
                  <a:gd name="T79" fmla="*/ 293 h 425"/>
                  <a:gd name="T80" fmla="*/ 426 w 668"/>
                  <a:gd name="T81" fmla="*/ 298 h 425"/>
                  <a:gd name="T82" fmla="*/ 417 w 668"/>
                  <a:gd name="T83" fmla="*/ 314 h 425"/>
                  <a:gd name="T84" fmla="*/ 391 w 668"/>
                  <a:gd name="T85" fmla="*/ 315 h 425"/>
                  <a:gd name="T86" fmla="*/ 390 w 668"/>
                  <a:gd name="T87" fmla="*/ 347 h 425"/>
                  <a:gd name="T88" fmla="*/ 386 w 668"/>
                  <a:gd name="T89" fmla="*/ 371 h 425"/>
                  <a:gd name="T90" fmla="*/ 360 w 668"/>
                  <a:gd name="T91" fmla="*/ 373 h 425"/>
                  <a:gd name="T92" fmla="*/ 322 w 668"/>
                  <a:gd name="T93" fmla="*/ 373 h 425"/>
                  <a:gd name="T94" fmla="*/ 292 w 668"/>
                  <a:gd name="T95" fmla="*/ 373 h 425"/>
                  <a:gd name="T96" fmla="*/ 265 w 668"/>
                  <a:gd name="T97" fmla="*/ 369 h 425"/>
                  <a:gd name="T98" fmla="*/ 204 w 668"/>
                  <a:gd name="T99" fmla="*/ 394 h 425"/>
                  <a:gd name="T100" fmla="*/ 166 w 668"/>
                  <a:gd name="T101" fmla="*/ 417 h 425"/>
                  <a:gd name="T102" fmla="*/ 151 w 668"/>
                  <a:gd name="T103" fmla="*/ 401 h 425"/>
                  <a:gd name="T104" fmla="*/ 149 w 668"/>
                  <a:gd name="T105" fmla="*/ 363 h 425"/>
                  <a:gd name="T106" fmla="*/ 149 w 668"/>
                  <a:gd name="T107" fmla="*/ 338 h 425"/>
                  <a:gd name="T108" fmla="*/ 134 w 668"/>
                  <a:gd name="T109" fmla="*/ 318 h 425"/>
                  <a:gd name="T110" fmla="*/ 78 w 668"/>
                  <a:gd name="T111" fmla="*/ 300 h 425"/>
                  <a:gd name="T112" fmla="*/ 78 w 668"/>
                  <a:gd name="T113" fmla="*/ 255 h 425"/>
                  <a:gd name="T114" fmla="*/ 3 w 668"/>
                  <a:gd name="T115" fmla="*/ 229 h 425"/>
                  <a:gd name="T116" fmla="*/ 1 w 668"/>
                  <a:gd name="T117" fmla="*/ 161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68" h="425">
                    <a:moveTo>
                      <a:pt x="0" y="122"/>
                    </a:moveTo>
                    <a:lnTo>
                      <a:pt x="5" y="122"/>
                    </a:lnTo>
                    <a:lnTo>
                      <a:pt x="13" y="122"/>
                    </a:lnTo>
                    <a:lnTo>
                      <a:pt x="15" y="122"/>
                    </a:lnTo>
                    <a:lnTo>
                      <a:pt x="19" y="122"/>
                    </a:lnTo>
                    <a:lnTo>
                      <a:pt x="20" y="122"/>
                    </a:lnTo>
                    <a:lnTo>
                      <a:pt x="21" y="122"/>
                    </a:lnTo>
                    <a:lnTo>
                      <a:pt x="22" y="122"/>
                    </a:lnTo>
                    <a:lnTo>
                      <a:pt x="23" y="122"/>
                    </a:lnTo>
                    <a:lnTo>
                      <a:pt x="24" y="122"/>
                    </a:lnTo>
                    <a:lnTo>
                      <a:pt x="27" y="122"/>
                    </a:lnTo>
                    <a:lnTo>
                      <a:pt x="28" y="122"/>
                    </a:lnTo>
                    <a:lnTo>
                      <a:pt x="29" y="122"/>
                    </a:lnTo>
                    <a:lnTo>
                      <a:pt x="30" y="122"/>
                    </a:lnTo>
                    <a:lnTo>
                      <a:pt x="32" y="122"/>
                    </a:lnTo>
                    <a:lnTo>
                      <a:pt x="33" y="122"/>
                    </a:lnTo>
                    <a:lnTo>
                      <a:pt x="36" y="122"/>
                    </a:lnTo>
                    <a:lnTo>
                      <a:pt x="37" y="122"/>
                    </a:lnTo>
                    <a:lnTo>
                      <a:pt x="37" y="119"/>
                    </a:lnTo>
                    <a:lnTo>
                      <a:pt x="37" y="118"/>
                    </a:lnTo>
                    <a:lnTo>
                      <a:pt x="37" y="117"/>
                    </a:lnTo>
                    <a:lnTo>
                      <a:pt x="37" y="110"/>
                    </a:lnTo>
                    <a:lnTo>
                      <a:pt x="37" y="108"/>
                    </a:lnTo>
                    <a:lnTo>
                      <a:pt x="37" y="104"/>
                    </a:lnTo>
                    <a:lnTo>
                      <a:pt x="37" y="103"/>
                    </a:lnTo>
                    <a:lnTo>
                      <a:pt x="37" y="98"/>
                    </a:lnTo>
                    <a:lnTo>
                      <a:pt x="37" y="95"/>
                    </a:lnTo>
                    <a:lnTo>
                      <a:pt x="37" y="87"/>
                    </a:lnTo>
                    <a:lnTo>
                      <a:pt x="37" y="85"/>
                    </a:lnTo>
                    <a:lnTo>
                      <a:pt x="37" y="84"/>
                    </a:lnTo>
                    <a:lnTo>
                      <a:pt x="37" y="82"/>
                    </a:lnTo>
                    <a:lnTo>
                      <a:pt x="36" y="74"/>
                    </a:lnTo>
                    <a:lnTo>
                      <a:pt x="36" y="71"/>
                    </a:lnTo>
                    <a:lnTo>
                      <a:pt x="36" y="70"/>
                    </a:lnTo>
                    <a:lnTo>
                      <a:pt x="36" y="69"/>
                    </a:lnTo>
                    <a:lnTo>
                      <a:pt x="36" y="67"/>
                    </a:lnTo>
                    <a:lnTo>
                      <a:pt x="36" y="64"/>
                    </a:lnTo>
                    <a:lnTo>
                      <a:pt x="36" y="61"/>
                    </a:lnTo>
                    <a:lnTo>
                      <a:pt x="36" y="60"/>
                    </a:lnTo>
                    <a:lnTo>
                      <a:pt x="36" y="59"/>
                    </a:lnTo>
                    <a:lnTo>
                      <a:pt x="36" y="54"/>
                    </a:lnTo>
                    <a:lnTo>
                      <a:pt x="36" y="53"/>
                    </a:lnTo>
                    <a:lnTo>
                      <a:pt x="36" y="52"/>
                    </a:lnTo>
                    <a:lnTo>
                      <a:pt x="36" y="48"/>
                    </a:lnTo>
                    <a:lnTo>
                      <a:pt x="36" y="47"/>
                    </a:lnTo>
                    <a:lnTo>
                      <a:pt x="39" y="47"/>
                    </a:lnTo>
                    <a:lnTo>
                      <a:pt x="46" y="47"/>
                    </a:lnTo>
                    <a:lnTo>
                      <a:pt x="48" y="47"/>
                    </a:lnTo>
                    <a:lnTo>
                      <a:pt x="49" y="47"/>
                    </a:lnTo>
                    <a:lnTo>
                      <a:pt x="50" y="47"/>
                    </a:lnTo>
                    <a:lnTo>
                      <a:pt x="51" y="47"/>
                    </a:lnTo>
                    <a:lnTo>
                      <a:pt x="53" y="47"/>
                    </a:lnTo>
                    <a:lnTo>
                      <a:pt x="55" y="46"/>
                    </a:lnTo>
                    <a:lnTo>
                      <a:pt x="57" y="46"/>
                    </a:lnTo>
                    <a:lnTo>
                      <a:pt x="63" y="46"/>
                    </a:lnTo>
                    <a:lnTo>
                      <a:pt x="64" y="46"/>
                    </a:lnTo>
                    <a:lnTo>
                      <a:pt x="65" y="46"/>
                    </a:lnTo>
                    <a:lnTo>
                      <a:pt x="67" y="46"/>
                    </a:lnTo>
                    <a:lnTo>
                      <a:pt x="68" y="46"/>
                    </a:lnTo>
                    <a:lnTo>
                      <a:pt x="69" y="46"/>
                    </a:lnTo>
                    <a:lnTo>
                      <a:pt x="72" y="46"/>
                    </a:lnTo>
                    <a:lnTo>
                      <a:pt x="74" y="46"/>
                    </a:lnTo>
                    <a:lnTo>
                      <a:pt x="76" y="46"/>
                    </a:lnTo>
                    <a:lnTo>
                      <a:pt x="79" y="46"/>
                    </a:lnTo>
                    <a:lnTo>
                      <a:pt x="82" y="46"/>
                    </a:lnTo>
                    <a:lnTo>
                      <a:pt x="83" y="45"/>
                    </a:lnTo>
                    <a:lnTo>
                      <a:pt x="85" y="45"/>
                    </a:lnTo>
                    <a:lnTo>
                      <a:pt x="86" y="45"/>
                    </a:lnTo>
                    <a:lnTo>
                      <a:pt x="88" y="45"/>
                    </a:lnTo>
                    <a:lnTo>
                      <a:pt x="89" y="45"/>
                    </a:lnTo>
                    <a:lnTo>
                      <a:pt x="91" y="45"/>
                    </a:lnTo>
                    <a:lnTo>
                      <a:pt x="92" y="45"/>
                    </a:lnTo>
                    <a:lnTo>
                      <a:pt x="93" y="45"/>
                    </a:lnTo>
                    <a:lnTo>
                      <a:pt x="96" y="43"/>
                    </a:lnTo>
                    <a:lnTo>
                      <a:pt x="100" y="43"/>
                    </a:lnTo>
                    <a:lnTo>
                      <a:pt x="102" y="43"/>
                    </a:lnTo>
                    <a:lnTo>
                      <a:pt x="103" y="43"/>
                    </a:lnTo>
                    <a:lnTo>
                      <a:pt x="106" y="43"/>
                    </a:lnTo>
                    <a:lnTo>
                      <a:pt x="107" y="43"/>
                    </a:lnTo>
                    <a:lnTo>
                      <a:pt x="109" y="43"/>
                    </a:lnTo>
                    <a:lnTo>
                      <a:pt x="109" y="42"/>
                    </a:lnTo>
                    <a:lnTo>
                      <a:pt x="109" y="41"/>
                    </a:lnTo>
                    <a:lnTo>
                      <a:pt x="109" y="38"/>
                    </a:lnTo>
                    <a:lnTo>
                      <a:pt x="109" y="35"/>
                    </a:lnTo>
                    <a:lnTo>
                      <a:pt x="109" y="33"/>
                    </a:lnTo>
                    <a:lnTo>
                      <a:pt x="109" y="32"/>
                    </a:lnTo>
                    <a:lnTo>
                      <a:pt x="109" y="26"/>
                    </a:lnTo>
                    <a:lnTo>
                      <a:pt x="109" y="25"/>
                    </a:lnTo>
                    <a:lnTo>
                      <a:pt x="109" y="20"/>
                    </a:lnTo>
                    <a:lnTo>
                      <a:pt x="109" y="18"/>
                    </a:lnTo>
                    <a:lnTo>
                      <a:pt x="109" y="13"/>
                    </a:lnTo>
                    <a:lnTo>
                      <a:pt x="109" y="10"/>
                    </a:lnTo>
                    <a:lnTo>
                      <a:pt x="109" y="7"/>
                    </a:lnTo>
                    <a:lnTo>
                      <a:pt x="109" y="6"/>
                    </a:lnTo>
                    <a:lnTo>
                      <a:pt x="109" y="5"/>
                    </a:lnTo>
                    <a:lnTo>
                      <a:pt x="110" y="5"/>
                    </a:lnTo>
                    <a:lnTo>
                      <a:pt x="113" y="5"/>
                    </a:lnTo>
                    <a:lnTo>
                      <a:pt x="114" y="5"/>
                    </a:lnTo>
                    <a:lnTo>
                      <a:pt x="117" y="5"/>
                    </a:lnTo>
                    <a:lnTo>
                      <a:pt x="124" y="4"/>
                    </a:lnTo>
                    <a:lnTo>
                      <a:pt x="126" y="4"/>
                    </a:lnTo>
                    <a:lnTo>
                      <a:pt x="126" y="5"/>
                    </a:lnTo>
                    <a:lnTo>
                      <a:pt x="144" y="2"/>
                    </a:lnTo>
                    <a:lnTo>
                      <a:pt x="146" y="2"/>
                    </a:lnTo>
                    <a:lnTo>
                      <a:pt x="156" y="1"/>
                    </a:lnTo>
                    <a:lnTo>
                      <a:pt x="160" y="1"/>
                    </a:lnTo>
                    <a:lnTo>
                      <a:pt x="161" y="1"/>
                    </a:lnTo>
                    <a:lnTo>
                      <a:pt x="179" y="1"/>
                    </a:lnTo>
                    <a:lnTo>
                      <a:pt x="183" y="1"/>
                    </a:lnTo>
                    <a:lnTo>
                      <a:pt x="187" y="1"/>
                    </a:lnTo>
                    <a:lnTo>
                      <a:pt x="194" y="1"/>
                    </a:lnTo>
                    <a:lnTo>
                      <a:pt x="198" y="1"/>
                    </a:lnTo>
                    <a:lnTo>
                      <a:pt x="200" y="1"/>
                    </a:lnTo>
                    <a:lnTo>
                      <a:pt x="205" y="1"/>
                    </a:lnTo>
                    <a:lnTo>
                      <a:pt x="208" y="0"/>
                    </a:lnTo>
                    <a:lnTo>
                      <a:pt x="217" y="0"/>
                    </a:lnTo>
                    <a:lnTo>
                      <a:pt x="221" y="0"/>
                    </a:lnTo>
                    <a:lnTo>
                      <a:pt x="223" y="0"/>
                    </a:lnTo>
                    <a:lnTo>
                      <a:pt x="224" y="0"/>
                    </a:lnTo>
                    <a:lnTo>
                      <a:pt x="225" y="1"/>
                    </a:lnTo>
                    <a:lnTo>
                      <a:pt x="226" y="1"/>
                    </a:lnTo>
                    <a:lnTo>
                      <a:pt x="229" y="1"/>
                    </a:lnTo>
                    <a:lnTo>
                      <a:pt x="230" y="2"/>
                    </a:lnTo>
                    <a:lnTo>
                      <a:pt x="237" y="5"/>
                    </a:lnTo>
                    <a:lnTo>
                      <a:pt x="236" y="7"/>
                    </a:lnTo>
                    <a:lnTo>
                      <a:pt x="235" y="12"/>
                    </a:lnTo>
                    <a:lnTo>
                      <a:pt x="229" y="22"/>
                    </a:lnTo>
                    <a:lnTo>
                      <a:pt x="226" y="26"/>
                    </a:lnTo>
                    <a:lnTo>
                      <a:pt x="225" y="28"/>
                    </a:lnTo>
                    <a:lnTo>
                      <a:pt x="223" y="33"/>
                    </a:lnTo>
                    <a:lnTo>
                      <a:pt x="222" y="35"/>
                    </a:lnTo>
                    <a:lnTo>
                      <a:pt x="221" y="38"/>
                    </a:lnTo>
                    <a:lnTo>
                      <a:pt x="221" y="39"/>
                    </a:lnTo>
                    <a:lnTo>
                      <a:pt x="219" y="41"/>
                    </a:lnTo>
                    <a:lnTo>
                      <a:pt x="219" y="42"/>
                    </a:lnTo>
                    <a:lnTo>
                      <a:pt x="217" y="46"/>
                    </a:lnTo>
                    <a:lnTo>
                      <a:pt x="216" y="48"/>
                    </a:lnTo>
                    <a:lnTo>
                      <a:pt x="216" y="49"/>
                    </a:lnTo>
                    <a:lnTo>
                      <a:pt x="214" y="55"/>
                    </a:lnTo>
                    <a:lnTo>
                      <a:pt x="212" y="57"/>
                    </a:lnTo>
                    <a:lnTo>
                      <a:pt x="211" y="62"/>
                    </a:lnTo>
                    <a:lnTo>
                      <a:pt x="210" y="64"/>
                    </a:lnTo>
                    <a:lnTo>
                      <a:pt x="207" y="71"/>
                    </a:lnTo>
                    <a:lnTo>
                      <a:pt x="207" y="73"/>
                    </a:lnTo>
                    <a:lnTo>
                      <a:pt x="205" y="76"/>
                    </a:lnTo>
                    <a:lnTo>
                      <a:pt x="208" y="76"/>
                    </a:lnTo>
                    <a:lnTo>
                      <a:pt x="209" y="76"/>
                    </a:lnTo>
                    <a:lnTo>
                      <a:pt x="217" y="76"/>
                    </a:lnTo>
                    <a:lnTo>
                      <a:pt x="219" y="76"/>
                    </a:lnTo>
                    <a:lnTo>
                      <a:pt x="221" y="76"/>
                    </a:lnTo>
                    <a:lnTo>
                      <a:pt x="222" y="76"/>
                    </a:lnTo>
                    <a:lnTo>
                      <a:pt x="226" y="75"/>
                    </a:lnTo>
                    <a:lnTo>
                      <a:pt x="229" y="75"/>
                    </a:lnTo>
                    <a:lnTo>
                      <a:pt x="230" y="75"/>
                    </a:lnTo>
                    <a:lnTo>
                      <a:pt x="233" y="75"/>
                    </a:lnTo>
                    <a:lnTo>
                      <a:pt x="235" y="75"/>
                    </a:lnTo>
                    <a:lnTo>
                      <a:pt x="236" y="75"/>
                    </a:lnTo>
                    <a:lnTo>
                      <a:pt x="237" y="76"/>
                    </a:lnTo>
                    <a:lnTo>
                      <a:pt x="238" y="76"/>
                    </a:lnTo>
                    <a:lnTo>
                      <a:pt x="239" y="76"/>
                    </a:lnTo>
                    <a:lnTo>
                      <a:pt x="240" y="76"/>
                    </a:lnTo>
                    <a:lnTo>
                      <a:pt x="243" y="76"/>
                    </a:lnTo>
                    <a:lnTo>
                      <a:pt x="244" y="76"/>
                    </a:lnTo>
                    <a:lnTo>
                      <a:pt x="245" y="76"/>
                    </a:lnTo>
                    <a:lnTo>
                      <a:pt x="247" y="76"/>
                    </a:lnTo>
                    <a:lnTo>
                      <a:pt x="249" y="76"/>
                    </a:lnTo>
                    <a:lnTo>
                      <a:pt x="252" y="76"/>
                    </a:lnTo>
                    <a:lnTo>
                      <a:pt x="253" y="76"/>
                    </a:lnTo>
                    <a:lnTo>
                      <a:pt x="254" y="76"/>
                    </a:lnTo>
                    <a:lnTo>
                      <a:pt x="256" y="76"/>
                    </a:lnTo>
                    <a:lnTo>
                      <a:pt x="257" y="76"/>
                    </a:lnTo>
                    <a:lnTo>
                      <a:pt x="258" y="76"/>
                    </a:lnTo>
                    <a:lnTo>
                      <a:pt x="259" y="76"/>
                    </a:lnTo>
                    <a:lnTo>
                      <a:pt x="260" y="76"/>
                    </a:lnTo>
                    <a:lnTo>
                      <a:pt x="263" y="76"/>
                    </a:lnTo>
                    <a:lnTo>
                      <a:pt x="270" y="75"/>
                    </a:lnTo>
                    <a:lnTo>
                      <a:pt x="271" y="75"/>
                    </a:lnTo>
                    <a:lnTo>
                      <a:pt x="272" y="75"/>
                    </a:lnTo>
                    <a:lnTo>
                      <a:pt x="277" y="75"/>
                    </a:lnTo>
                    <a:lnTo>
                      <a:pt x="280" y="75"/>
                    </a:lnTo>
                    <a:lnTo>
                      <a:pt x="282" y="75"/>
                    </a:lnTo>
                    <a:lnTo>
                      <a:pt x="285" y="75"/>
                    </a:lnTo>
                    <a:lnTo>
                      <a:pt x="290" y="75"/>
                    </a:lnTo>
                    <a:lnTo>
                      <a:pt x="291" y="75"/>
                    </a:lnTo>
                    <a:lnTo>
                      <a:pt x="300" y="75"/>
                    </a:lnTo>
                    <a:lnTo>
                      <a:pt x="302" y="75"/>
                    </a:lnTo>
                    <a:lnTo>
                      <a:pt x="305" y="75"/>
                    </a:lnTo>
                    <a:lnTo>
                      <a:pt x="313" y="74"/>
                    </a:lnTo>
                    <a:lnTo>
                      <a:pt x="315" y="74"/>
                    </a:lnTo>
                    <a:lnTo>
                      <a:pt x="318" y="74"/>
                    </a:lnTo>
                    <a:lnTo>
                      <a:pt x="319" y="74"/>
                    </a:lnTo>
                    <a:lnTo>
                      <a:pt x="321" y="74"/>
                    </a:lnTo>
                    <a:lnTo>
                      <a:pt x="325" y="74"/>
                    </a:lnTo>
                    <a:lnTo>
                      <a:pt x="327" y="74"/>
                    </a:lnTo>
                    <a:lnTo>
                      <a:pt x="328" y="74"/>
                    </a:lnTo>
                    <a:lnTo>
                      <a:pt x="330" y="74"/>
                    </a:lnTo>
                    <a:lnTo>
                      <a:pt x="332" y="74"/>
                    </a:lnTo>
                    <a:lnTo>
                      <a:pt x="333" y="74"/>
                    </a:lnTo>
                    <a:lnTo>
                      <a:pt x="337" y="74"/>
                    </a:lnTo>
                    <a:lnTo>
                      <a:pt x="340" y="74"/>
                    </a:lnTo>
                    <a:lnTo>
                      <a:pt x="344" y="74"/>
                    </a:lnTo>
                    <a:lnTo>
                      <a:pt x="347" y="74"/>
                    </a:lnTo>
                    <a:lnTo>
                      <a:pt x="355" y="74"/>
                    </a:lnTo>
                    <a:lnTo>
                      <a:pt x="357" y="74"/>
                    </a:lnTo>
                    <a:lnTo>
                      <a:pt x="358" y="74"/>
                    </a:lnTo>
                    <a:lnTo>
                      <a:pt x="360" y="74"/>
                    </a:lnTo>
                    <a:lnTo>
                      <a:pt x="363" y="74"/>
                    </a:lnTo>
                    <a:lnTo>
                      <a:pt x="367" y="73"/>
                    </a:lnTo>
                    <a:lnTo>
                      <a:pt x="375" y="73"/>
                    </a:lnTo>
                    <a:lnTo>
                      <a:pt x="385" y="73"/>
                    </a:lnTo>
                    <a:lnTo>
                      <a:pt x="386" y="73"/>
                    </a:lnTo>
                    <a:lnTo>
                      <a:pt x="391" y="73"/>
                    </a:lnTo>
                    <a:lnTo>
                      <a:pt x="393" y="73"/>
                    </a:lnTo>
                    <a:lnTo>
                      <a:pt x="395" y="73"/>
                    </a:lnTo>
                    <a:lnTo>
                      <a:pt x="397" y="73"/>
                    </a:lnTo>
                    <a:lnTo>
                      <a:pt x="399" y="73"/>
                    </a:lnTo>
                    <a:lnTo>
                      <a:pt x="400" y="73"/>
                    </a:lnTo>
                    <a:lnTo>
                      <a:pt x="402" y="73"/>
                    </a:lnTo>
                    <a:lnTo>
                      <a:pt x="403" y="73"/>
                    </a:lnTo>
                    <a:lnTo>
                      <a:pt x="406" y="73"/>
                    </a:lnTo>
                    <a:lnTo>
                      <a:pt x="409" y="73"/>
                    </a:lnTo>
                    <a:lnTo>
                      <a:pt x="411" y="73"/>
                    </a:lnTo>
                    <a:lnTo>
                      <a:pt x="412" y="73"/>
                    </a:lnTo>
                    <a:lnTo>
                      <a:pt x="414" y="73"/>
                    </a:lnTo>
                    <a:lnTo>
                      <a:pt x="416" y="73"/>
                    </a:lnTo>
                    <a:lnTo>
                      <a:pt x="417" y="73"/>
                    </a:lnTo>
                    <a:lnTo>
                      <a:pt x="419" y="73"/>
                    </a:lnTo>
                    <a:lnTo>
                      <a:pt x="420" y="73"/>
                    </a:lnTo>
                    <a:lnTo>
                      <a:pt x="421" y="73"/>
                    </a:lnTo>
                    <a:lnTo>
                      <a:pt x="427" y="73"/>
                    </a:lnTo>
                    <a:lnTo>
                      <a:pt x="430" y="73"/>
                    </a:lnTo>
                    <a:lnTo>
                      <a:pt x="431" y="73"/>
                    </a:lnTo>
                    <a:lnTo>
                      <a:pt x="435" y="73"/>
                    </a:lnTo>
                    <a:lnTo>
                      <a:pt x="437" y="73"/>
                    </a:lnTo>
                    <a:lnTo>
                      <a:pt x="438" y="71"/>
                    </a:lnTo>
                    <a:lnTo>
                      <a:pt x="439" y="71"/>
                    </a:lnTo>
                    <a:lnTo>
                      <a:pt x="442" y="71"/>
                    </a:lnTo>
                    <a:lnTo>
                      <a:pt x="454" y="71"/>
                    </a:lnTo>
                    <a:lnTo>
                      <a:pt x="458" y="71"/>
                    </a:lnTo>
                    <a:lnTo>
                      <a:pt x="461" y="71"/>
                    </a:lnTo>
                    <a:lnTo>
                      <a:pt x="472" y="71"/>
                    </a:lnTo>
                    <a:lnTo>
                      <a:pt x="473" y="71"/>
                    </a:lnTo>
                    <a:lnTo>
                      <a:pt x="475" y="71"/>
                    </a:lnTo>
                    <a:lnTo>
                      <a:pt x="476" y="71"/>
                    </a:lnTo>
                    <a:lnTo>
                      <a:pt x="480" y="71"/>
                    </a:lnTo>
                    <a:lnTo>
                      <a:pt x="490" y="74"/>
                    </a:lnTo>
                    <a:lnTo>
                      <a:pt x="495" y="74"/>
                    </a:lnTo>
                    <a:lnTo>
                      <a:pt x="495" y="75"/>
                    </a:lnTo>
                    <a:lnTo>
                      <a:pt x="495" y="77"/>
                    </a:lnTo>
                    <a:lnTo>
                      <a:pt x="495" y="80"/>
                    </a:lnTo>
                    <a:lnTo>
                      <a:pt x="495" y="82"/>
                    </a:lnTo>
                    <a:lnTo>
                      <a:pt x="495" y="87"/>
                    </a:lnTo>
                    <a:lnTo>
                      <a:pt x="495" y="89"/>
                    </a:lnTo>
                    <a:lnTo>
                      <a:pt x="495" y="91"/>
                    </a:lnTo>
                    <a:lnTo>
                      <a:pt x="495" y="92"/>
                    </a:lnTo>
                    <a:lnTo>
                      <a:pt x="500" y="92"/>
                    </a:lnTo>
                    <a:lnTo>
                      <a:pt x="502" y="92"/>
                    </a:lnTo>
                    <a:lnTo>
                      <a:pt x="504" y="92"/>
                    </a:lnTo>
                    <a:lnTo>
                      <a:pt x="512" y="94"/>
                    </a:lnTo>
                    <a:lnTo>
                      <a:pt x="514" y="94"/>
                    </a:lnTo>
                    <a:lnTo>
                      <a:pt x="514" y="95"/>
                    </a:lnTo>
                    <a:lnTo>
                      <a:pt x="514" y="96"/>
                    </a:lnTo>
                    <a:lnTo>
                      <a:pt x="514" y="97"/>
                    </a:lnTo>
                    <a:lnTo>
                      <a:pt x="514" y="98"/>
                    </a:lnTo>
                    <a:lnTo>
                      <a:pt x="514" y="99"/>
                    </a:lnTo>
                    <a:lnTo>
                      <a:pt x="514" y="102"/>
                    </a:lnTo>
                    <a:lnTo>
                      <a:pt x="514" y="103"/>
                    </a:lnTo>
                    <a:lnTo>
                      <a:pt x="514" y="104"/>
                    </a:lnTo>
                    <a:lnTo>
                      <a:pt x="514" y="105"/>
                    </a:lnTo>
                    <a:lnTo>
                      <a:pt x="514" y="109"/>
                    </a:lnTo>
                    <a:lnTo>
                      <a:pt x="514" y="110"/>
                    </a:lnTo>
                    <a:lnTo>
                      <a:pt x="514" y="111"/>
                    </a:lnTo>
                    <a:lnTo>
                      <a:pt x="515" y="111"/>
                    </a:lnTo>
                    <a:lnTo>
                      <a:pt x="518" y="111"/>
                    </a:lnTo>
                    <a:lnTo>
                      <a:pt x="522" y="111"/>
                    </a:lnTo>
                    <a:lnTo>
                      <a:pt x="530" y="110"/>
                    </a:lnTo>
                    <a:lnTo>
                      <a:pt x="532" y="110"/>
                    </a:lnTo>
                    <a:lnTo>
                      <a:pt x="535" y="110"/>
                    </a:lnTo>
                    <a:lnTo>
                      <a:pt x="536" y="110"/>
                    </a:lnTo>
                    <a:lnTo>
                      <a:pt x="538" y="110"/>
                    </a:lnTo>
                    <a:lnTo>
                      <a:pt x="539" y="110"/>
                    </a:lnTo>
                    <a:lnTo>
                      <a:pt x="542" y="110"/>
                    </a:lnTo>
                    <a:lnTo>
                      <a:pt x="543" y="110"/>
                    </a:lnTo>
                    <a:lnTo>
                      <a:pt x="544" y="110"/>
                    </a:lnTo>
                    <a:lnTo>
                      <a:pt x="546" y="110"/>
                    </a:lnTo>
                    <a:lnTo>
                      <a:pt x="549" y="110"/>
                    </a:lnTo>
                    <a:lnTo>
                      <a:pt x="551" y="110"/>
                    </a:lnTo>
                    <a:lnTo>
                      <a:pt x="551" y="111"/>
                    </a:lnTo>
                    <a:lnTo>
                      <a:pt x="551" y="112"/>
                    </a:lnTo>
                    <a:lnTo>
                      <a:pt x="551" y="113"/>
                    </a:lnTo>
                    <a:lnTo>
                      <a:pt x="551" y="115"/>
                    </a:lnTo>
                    <a:lnTo>
                      <a:pt x="552" y="116"/>
                    </a:lnTo>
                    <a:lnTo>
                      <a:pt x="552" y="117"/>
                    </a:lnTo>
                    <a:lnTo>
                      <a:pt x="552" y="118"/>
                    </a:lnTo>
                    <a:lnTo>
                      <a:pt x="552" y="119"/>
                    </a:lnTo>
                    <a:lnTo>
                      <a:pt x="552" y="120"/>
                    </a:lnTo>
                    <a:lnTo>
                      <a:pt x="552" y="122"/>
                    </a:lnTo>
                    <a:lnTo>
                      <a:pt x="552" y="123"/>
                    </a:lnTo>
                    <a:lnTo>
                      <a:pt x="552" y="124"/>
                    </a:lnTo>
                    <a:lnTo>
                      <a:pt x="552" y="125"/>
                    </a:lnTo>
                    <a:lnTo>
                      <a:pt x="552" y="126"/>
                    </a:lnTo>
                    <a:lnTo>
                      <a:pt x="552" y="129"/>
                    </a:lnTo>
                    <a:lnTo>
                      <a:pt x="552" y="130"/>
                    </a:lnTo>
                    <a:lnTo>
                      <a:pt x="552" y="134"/>
                    </a:lnTo>
                    <a:lnTo>
                      <a:pt x="552" y="136"/>
                    </a:lnTo>
                    <a:lnTo>
                      <a:pt x="552" y="137"/>
                    </a:lnTo>
                    <a:lnTo>
                      <a:pt x="552" y="138"/>
                    </a:lnTo>
                    <a:lnTo>
                      <a:pt x="552" y="139"/>
                    </a:lnTo>
                    <a:lnTo>
                      <a:pt x="552" y="140"/>
                    </a:lnTo>
                    <a:lnTo>
                      <a:pt x="552" y="141"/>
                    </a:lnTo>
                    <a:lnTo>
                      <a:pt x="551" y="143"/>
                    </a:lnTo>
                    <a:lnTo>
                      <a:pt x="551" y="144"/>
                    </a:lnTo>
                    <a:lnTo>
                      <a:pt x="555" y="144"/>
                    </a:lnTo>
                    <a:lnTo>
                      <a:pt x="562" y="144"/>
                    </a:lnTo>
                    <a:lnTo>
                      <a:pt x="564" y="144"/>
                    </a:lnTo>
                    <a:lnTo>
                      <a:pt x="567" y="144"/>
                    </a:lnTo>
                    <a:lnTo>
                      <a:pt x="570" y="144"/>
                    </a:lnTo>
                    <a:lnTo>
                      <a:pt x="571" y="144"/>
                    </a:lnTo>
                    <a:lnTo>
                      <a:pt x="574" y="144"/>
                    </a:lnTo>
                    <a:lnTo>
                      <a:pt x="577" y="144"/>
                    </a:lnTo>
                    <a:lnTo>
                      <a:pt x="578" y="144"/>
                    </a:lnTo>
                    <a:lnTo>
                      <a:pt x="580" y="144"/>
                    </a:lnTo>
                    <a:lnTo>
                      <a:pt x="581" y="144"/>
                    </a:lnTo>
                    <a:lnTo>
                      <a:pt x="583" y="144"/>
                    </a:lnTo>
                    <a:lnTo>
                      <a:pt x="586" y="144"/>
                    </a:lnTo>
                    <a:lnTo>
                      <a:pt x="587" y="144"/>
                    </a:lnTo>
                    <a:lnTo>
                      <a:pt x="588" y="144"/>
                    </a:lnTo>
                    <a:lnTo>
                      <a:pt x="591" y="144"/>
                    </a:lnTo>
                    <a:lnTo>
                      <a:pt x="592" y="144"/>
                    </a:lnTo>
                    <a:lnTo>
                      <a:pt x="598" y="145"/>
                    </a:lnTo>
                    <a:lnTo>
                      <a:pt x="601" y="145"/>
                    </a:lnTo>
                    <a:lnTo>
                      <a:pt x="602" y="145"/>
                    </a:lnTo>
                    <a:lnTo>
                      <a:pt x="604" y="145"/>
                    </a:lnTo>
                    <a:lnTo>
                      <a:pt x="606" y="145"/>
                    </a:lnTo>
                    <a:lnTo>
                      <a:pt x="608" y="146"/>
                    </a:lnTo>
                    <a:lnTo>
                      <a:pt x="611" y="146"/>
                    </a:lnTo>
                    <a:lnTo>
                      <a:pt x="612" y="146"/>
                    </a:lnTo>
                    <a:lnTo>
                      <a:pt x="615" y="146"/>
                    </a:lnTo>
                    <a:lnTo>
                      <a:pt x="616" y="146"/>
                    </a:lnTo>
                    <a:lnTo>
                      <a:pt x="620" y="146"/>
                    </a:lnTo>
                    <a:lnTo>
                      <a:pt x="621" y="146"/>
                    </a:lnTo>
                    <a:lnTo>
                      <a:pt x="622" y="146"/>
                    </a:lnTo>
                    <a:lnTo>
                      <a:pt x="623" y="146"/>
                    </a:lnTo>
                    <a:lnTo>
                      <a:pt x="627" y="147"/>
                    </a:lnTo>
                    <a:lnTo>
                      <a:pt x="628" y="147"/>
                    </a:lnTo>
                    <a:lnTo>
                      <a:pt x="628" y="148"/>
                    </a:lnTo>
                    <a:lnTo>
                      <a:pt x="628" y="150"/>
                    </a:lnTo>
                    <a:lnTo>
                      <a:pt x="628" y="152"/>
                    </a:lnTo>
                    <a:lnTo>
                      <a:pt x="628" y="154"/>
                    </a:lnTo>
                    <a:lnTo>
                      <a:pt x="628" y="157"/>
                    </a:lnTo>
                    <a:lnTo>
                      <a:pt x="628" y="160"/>
                    </a:lnTo>
                    <a:lnTo>
                      <a:pt x="628" y="165"/>
                    </a:lnTo>
                    <a:lnTo>
                      <a:pt x="628" y="167"/>
                    </a:lnTo>
                    <a:lnTo>
                      <a:pt x="628" y="168"/>
                    </a:lnTo>
                    <a:lnTo>
                      <a:pt x="628" y="169"/>
                    </a:lnTo>
                    <a:lnTo>
                      <a:pt x="628" y="171"/>
                    </a:lnTo>
                    <a:lnTo>
                      <a:pt x="628" y="173"/>
                    </a:lnTo>
                    <a:lnTo>
                      <a:pt x="628" y="174"/>
                    </a:lnTo>
                    <a:lnTo>
                      <a:pt x="628" y="175"/>
                    </a:lnTo>
                    <a:lnTo>
                      <a:pt x="628" y="180"/>
                    </a:lnTo>
                    <a:lnTo>
                      <a:pt x="628" y="181"/>
                    </a:lnTo>
                    <a:lnTo>
                      <a:pt x="628" y="182"/>
                    </a:lnTo>
                    <a:lnTo>
                      <a:pt x="632" y="182"/>
                    </a:lnTo>
                    <a:lnTo>
                      <a:pt x="633" y="182"/>
                    </a:lnTo>
                    <a:lnTo>
                      <a:pt x="643" y="183"/>
                    </a:lnTo>
                    <a:lnTo>
                      <a:pt x="646" y="183"/>
                    </a:lnTo>
                    <a:lnTo>
                      <a:pt x="648" y="183"/>
                    </a:lnTo>
                    <a:lnTo>
                      <a:pt x="648" y="186"/>
                    </a:lnTo>
                    <a:lnTo>
                      <a:pt x="648" y="190"/>
                    </a:lnTo>
                    <a:lnTo>
                      <a:pt x="648" y="193"/>
                    </a:lnTo>
                    <a:lnTo>
                      <a:pt x="648" y="195"/>
                    </a:lnTo>
                    <a:lnTo>
                      <a:pt x="648" y="201"/>
                    </a:lnTo>
                    <a:lnTo>
                      <a:pt x="648" y="202"/>
                    </a:lnTo>
                    <a:lnTo>
                      <a:pt x="648" y="203"/>
                    </a:lnTo>
                    <a:lnTo>
                      <a:pt x="648" y="207"/>
                    </a:lnTo>
                    <a:lnTo>
                      <a:pt x="648" y="208"/>
                    </a:lnTo>
                    <a:lnTo>
                      <a:pt x="648" y="209"/>
                    </a:lnTo>
                    <a:lnTo>
                      <a:pt x="648" y="211"/>
                    </a:lnTo>
                    <a:lnTo>
                      <a:pt x="648" y="213"/>
                    </a:lnTo>
                    <a:lnTo>
                      <a:pt x="648" y="215"/>
                    </a:lnTo>
                    <a:lnTo>
                      <a:pt x="648" y="218"/>
                    </a:lnTo>
                    <a:lnTo>
                      <a:pt x="648" y="220"/>
                    </a:lnTo>
                    <a:lnTo>
                      <a:pt x="648" y="221"/>
                    </a:lnTo>
                    <a:lnTo>
                      <a:pt x="649" y="221"/>
                    </a:lnTo>
                    <a:lnTo>
                      <a:pt x="655" y="222"/>
                    </a:lnTo>
                    <a:lnTo>
                      <a:pt x="656" y="222"/>
                    </a:lnTo>
                    <a:lnTo>
                      <a:pt x="658" y="222"/>
                    </a:lnTo>
                    <a:lnTo>
                      <a:pt x="664" y="222"/>
                    </a:lnTo>
                    <a:lnTo>
                      <a:pt x="667" y="222"/>
                    </a:lnTo>
                    <a:lnTo>
                      <a:pt x="667" y="223"/>
                    </a:lnTo>
                    <a:lnTo>
                      <a:pt x="667" y="224"/>
                    </a:lnTo>
                    <a:lnTo>
                      <a:pt x="667" y="231"/>
                    </a:lnTo>
                    <a:lnTo>
                      <a:pt x="667" y="235"/>
                    </a:lnTo>
                    <a:lnTo>
                      <a:pt x="667" y="236"/>
                    </a:lnTo>
                    <a:lnTo>
                      <a:pt x="667" y="241"/>
                    </a:lnTo>
                    <a:lnTo>
                      <a:pt x="667" y="242"/>
                    </a:lnTo>
                    <a:lnTo>
                      <a:pt x="667" y="243"/>
                    </a:lnTo>
                    <a:lnTo>
                      <a:pt x="667" y="244"/>
                    </a:lnTo>
                    <a:lnTo>
                      <a:pt x="667" y="245"/>
                    </a:lnTo>
                    <a:lnTo>
                      <a:pt x="667" y="247"/>
                    </a:lnTo>
                    <a:lnTo>
                      <a:pt x="665" y="248"/>
                    </a:lnTo>
                    <a:lnTo>
                      <a:pt x="665" y="250"/>
                    </a:lnTo>
                    <a:lnTo>
                      <a:pt x="664" y="251"/>
                    </a:lnTo>
                    <a:lnTo>
                      <a:pt x="664" y="254"/>
                    </a:lnTo>
                    <a:lnTo>
                      <a:pt x="662" y="257"/>
                    </a:lnTo>
                    <a:lnTo>
                      <a:pt x="661" y="258"/>
                    </a:lnTo>
                    <a:lnTo>
                      <a:pt x="661" y="259"/>
                    </a:lnTo>
                    <a:lnTo>
                      <a:pt x="660" y="261"/>
                    </a:lnTo>
                    <a:lnTo>
                      <a:pt x="660" y="262"/>
                    </a:lnTo>
                    <a:lnTo>
                      <a:pt x="660" y="263"/>
                    </a:lnTo>
                    <a:lnTo>
                      <a:pt x="660" y="264"/>
                    </a:lnTo>
                    <a:lnTo>
                      <a:pt x="658" y="264"/>
                    </a:lnTo>
                    <a:lnTo>
                      <a:pt x="658" y="265"/>
                    </a:lnTo>
                    <a:lnTo>
                      <a:pt x="658" y="266"/>
                    </a:lnTo>
                    <a:lnTo>
                      <a:pt x="658" y="268"/>
                    </a:lnTo>
                    <a:lnTo>
                      <a:pt x="657" y="271"/>
                    </a:lnTo>
                    <a:lnTo>
                      <a:pt x="657" y="272"/>
                    </a:lnTo>
                    <a:lnTo>
                      <a:pt x="657" y="273"/>
                    </a:lnTo>
                    <a:lnTo>
                      <a:pt x="657" y="275"/>
                    </a:lnTo>
                    <a:lnTo>
                      <a:pt x="657" y="276"/>
                    </a:lnTo>
                    <a:lnTo>
                      <a:pt x="657" y="278"/>
                    </a:lnTo>
                    <a:lnTo>
                      <a:pt x="657" y="279"/>
                    </a:lnTo>
                    <a:lnTo>
                      <a:pt x="657" y="280"/>
                    </a:lnTo>
                    <a:lnTo>
                      <a:pt x="657" y="282"/>
                    </a:lnTo>
                    <a:lnTo>
                      <a:pt x="657" y="283"/>
                    </a:lnTo>
                    <a:lnTo>
                      <a:pt x="657" y="285"/>
                    </a:lnTo>
                    <a:lnTo>
                      <a:pt x="658" y="287"/>
                    </a:lnTo>
                    <a:lnTo>
                      <a:pt x="658" y="289"/>
                    </a:lnTo>
                    <a:lnTo>
                      <a:pt x="658" y="290"/>
                    </a:lnTo>
                    <a:lnTo>
                      <a:pt x="660" y="293"/>
                    </a:lnTo>
                    <a:lnTo>
                      <a:pt x="661" y="296"/>
                    </a:lnTo>
                    <a:lnTo>
                      <a:pt x="661" y="297"/>
                    </a:lnTo>
                    <a:lnTo>
                      <a:pt x="662" y="298"/>
                    </a:lnTo>
                    <a:lnTo>
                      <a:pt x="664" y="304"/>
                    </a:lnTo>
                    <a:lnTo>
                      <a:pt x="665" y="306"/>
                    </a:lnTo>
                    <a:lnTo>
                      <a:pt x="665" y="307"/>
                    </a:lnTo>
                    <a:lnTo>
                      <a:pt x="667" y="308"/>
                    </a:lnTo>
                    <a:lnTo>
                      <a:pt x="667" y="310"/>
                    </a:lnTo>
                    <a:lnTo>
                      <a:pt x="667" y="311"/>
                    </a:lnTo>
                    <a:lnTo>
                      <a:pt x="668" y="312"/>
                    </a:lnTo>
                    <a:lnTo>
                      <a:pt x="668" y="313"/>
                    </a:lnTo>
                    <a:lnTo>
                      <a:pt x="668" y="314"/>
                    </a:lnTo>
                    <a:lnTo>
                      <a:pt x="668" y="315"/>
                    </a:lnTo>
                    <a:lnTo>
                      <a:pt x="667" y="315"/>
                    </a:lnTo>
                    <a:lnTo>
                      <a:pt x="661" y="314"/>
                    </a:lnTo>
                    <a:lnTo>
                      <a:pt x="658" y="313"/>
                    </a:lnTo>
                    <a:lnTo>
                      <a:pt x="643" y="308"/>
                    </a:lnTo>
                    <a:lnTo>
                      <a:pt x="641" y="307"/>
                    </a:lnTo>
                    <a:lnTo>
                      <a:pt x="640" y="307"/>
                    </a:lnTo>
                    <a:lnTo>
                      <a:pt x="635" y="306"/>
                    </a:lnTo>
                    <a:lnTo>
                      <a:pt x="634" y="306"/>
                    </a:lnTo>
                    <a:lnTo>
                      <a:pt x="630" y="305"/>
                    </a:lnTo>
                    <a:lnTo>
                      <a:pt x="629" y="305"/>
                    </a:lnTo>
                    <a:lnTo>
                      <a:pt x="627" y="305"/>
                    </a:lnTo>
                    <a:lnTo>
                      <a:pt x="626" y="305"/>
                    </a:lnTo>
                    <a:lnTo>
                      <a:pt x="622" y="304"/>
                    </a:lnTo>
                    <a:lnTo>
                      <a:pt x="615" y="303"/>
                    </a:lnTo>
                    <a:lnTo>
                      <a:pt x="612" y="303"/>
                    </a:lnTo>
                    <a:lnTo>
                      <a:pt x="609" y="303"/>
                    </a:lnTo>
                    <a:lnTo>
                      <a:pt x="607" y="303"/>
                    </a:lnTo>
                    <a:lnTo>
                      <a:pt x="605" y="303"/>
                    </a:lnTo>
                    <a:lnTo>
                      <a:pt x="601" y="303"/>
                    </a:lnTo>
                    <a:lnTo>
                      <a:pt x="598" y="303"/>
                    </a:lnTo>
                    <a:lnTo>
                      <a:pt x="597" y="303"/>
                    </a:lnTo>
                    <a:lnTo>
                      <a:pt x="594" y="303"/>
                    </a:lnTo>
                    <a:lnTo>
                      <a:pt x="594" y="304"/>
                    </a:lnTo>
                    <a:lnTo>
                      <a:pt x="594" y="308"/>
                    </a:lnTo>
                    <a:lnTo>
                      <a:pt x="594" y="310"/>
                    </a:lnTo>
                    <a:lnTo>
                      <a:pt x="594" y="311"/>
                    </a:lnTo>
                    <a:lnTo>
                      <a:pt x="594" y="312"/>
                    </a:lnTo>
                    <a:lnTo>
                      <a:pt x="564" y="313"/>
                    </a:lnTo>
                    <a:lnTo>
                      <a:pt x="563" y="313"/>
                    </a:lnTo>
                    <a:lnTo>
                      <a:pt x="562" y="313"/>
                    </a:lnTo>
                    <a:lnTo>
                      <a:pt x="559" y="313"/>
                    </a:lnTo>
                    <a:lnTo>
                      <a:pt x="558" y="313"/>
                    </a:lnTo>
                    <a:lnTo>
                      <a:pt x="557" y="313"/>
                    </a:lnTo>
                    <a:lnTo>
                      <a:pt x="553" y="313"/>
                    </a:lnTo>
                    <a:lnTo>
                      <a:pt x="548" y="313"/>
                    </a:lnTo>
                    <a:lnTo>
                      <a:pt x="542" y="314"/>
                    </a:lnTo>
                    <a:lnTo>
                      <a:pt x="538" y="314"/>
                    </a:lnTo>
                    <a:lnTo>
                      <a:pt x="537" y="314"/>
                    </a:lnTo>
                    <a:lnTo>
                      <a:pt x="535" y="314"/>
                    </a:lnTo>
                    <a:lnTo>
                      <a:pt x="533" y="314"/>
                    </a:lnTo>
                    <a:lnTo>
                      <a:pt x="531" y="314"/>
                    </a:lnTo>
                    <a:lnTo>
                      <a:pt x="529" y="314"/>
                    </a:lnTo>
                    <a:lnTo>
                      <a:pt x="525" y="314"/>
                    </a:lnTo>
                    <a:lnTo>
                      <a:pt x="523" y="314"/>
                    </a:lnTo>
                    <a:lnTo>
                      <a:pt x="519" y="314"/>
                    </a:lnTo>
                    <a:lnTo>
                      <a:pt x="519" y="312"/>
                    </a:lnTo>
                    <a:lnTo>
                      <a:pt x="519" y="307"/>
                    </a:lnTo>
                    <a:lnTo>
                      <a:pt x="519" y="305"/>
                    </a:lnTo>
                    <a:lnTo>
                      <a:pt x="519" y="304"/>
                    </a:lnTo>
                    <a:lnTo>
                      <a:pt x="519" y="303"/>
                    </a:lnTo>
                    <a:lnTo>
                      <a:pt x="519" y="301"/>
                    </a:lnTo>
                    <a:lnTo>
                      <a:pt x="519" y="298"/>
                    </a:lnTo>
                    <a:lnTo>
                      <a:pt x="519" y="296"/>
                    </a:lnTo>
                    <a:lnTo>
                      <a:pt x="517" y="296"/>
                    </a:lnTo>
                    <a:lnTo>
                      <a:pt x="516" y="296"/>
                    </a:lnTo>
                    <a:lnTo>
                      <a:pt x="504" y="294"/>
                    </a:lnTo>
                    <a:lnTo>
                      <a:pt x="500" y="294"/>
                    </a:lnTo>
                    <a:lnTo>
                      <a:pt x="498" y="293"/>
                    </a:lnTo>
                    <a:lnTo>
                      <a:pt x="493" y="293"/>
                    </a:lnTo>
                    <a:lnTo>
                      <a:pt x="490" y="293"/>
                    </a:lnTo>
                    <a:lnTo>
                      <a:pt x="488" y="293"/>
                    </a:lnTo>
                    <a:lnTo>
                      <a:pt x="483" y="292"/>
                    </a:lnTo>
                    <a:lnTo>
                      <a:pt x="482" y="292"/>
                    </a:lnTo>
                    <a:lnTo>
                      <a:pt x="481" y="292"/>
                    </a:lnTo>
                    <a:lnTo>
                      <a:pt x="479" y="292"/>
                    </a:lnTo>
                    <a:lnTo>
                      <a:pt x="474" y="292"/>
                    </a:lnTo>
                    <a:lnTo>
                      <a:pt x="472" y="293"/>
                    </a:lnTo>
                    <a:lnTo>
                      <a:pt x="470" y="293"/>
                    </a:lnTo>
                    <a:lnTo>
                      <a:pt x="469" y="293"/>
                    </a:lnTo>
                    <a:lnTo>
                      <a:pt x="468" y="293"/>
                    </a:lnTo>
                    <a:lnTo>
                      <a:pt x="465" y="293"/>
                    </a:lnTo>
                    <a:lnTo>
                      <a:pt x="463" y="293"/>
                    </a:lnTo>
                    <a:lnTo>
                      <a:pt x="462" y="293"/>
                    </a:lnTo>
                    <a:lnTo>
                      <a:pt x="460" y="293"/>
                    </a:lnTo>
                    <a:lnTo>
                      <a:pt x="455" y="293"/>
                    </a:lnTo>
                    <a:lnTo>
                      <a:pt x="453" y="293"/>
                    </a:lnTo>
                    <a:lnTo>
                      <a:pt x="452" y="293"/>
                    </a:lnTo>
                    <a:lnTo>
                      <a:pt x="447" y="294"/>
                    </a:lnTo>
                    <a:lnTo>
                      <a:pt x="445" y="294"/>
                    </a:lnTo>
                    <a:lnTo>
                      <a:pt x="442" y="294"/>
                    </a:lnTo>
                    <a:lnTo>
                      <a:pt x="439" y="294"/>
                    </a:lnTo>
                    <a:lnTo>
                      <a:pt x="438" y="294"/>
                    </a:lnTo>
                    <a:lnTo>
                      <a:pt x="435" y="294"/>
                    </a:lnTo>
                    <a:lnTo>
                      <a:pt x="432" y="294"/>
                    </a:lnTo>
                    <a:lnTo>
                      <a:pt x="428" y="294"/>
                    </a:lnTo>
                    <a:lnTo>
                      <a:pt x="427" y="294"/>
                    </a:lnTo>
                    <a:lnTo>
                      <a:pt x="426" y="294"/>
                    </a:lnTo>
                    <a:lnTo>
                      <a:pt x="425" y="294"/>
                    </a:lnTo>
                    <a:lnTo>
                      <a:pt x="425" y="296"/>
                    </a:lnTo>
                    <a:lnTo>
                      <a:pt x="426" y="298"/>
                    </a:lnTo>
                    <a:lnTo>
                      <a:pt x="426" y="299"/>
                    </a:lnTo>
                    <a:lnTo>
                      <a:pt x="426" y="301"/>
                    </a:lnTo>
                    <a:lnTo>
                      <a:pt x="426" y="303"/>
                    </a:lnTo>
                    <a:lnTo>
                      <a:pt x="426" y="304"/>
                    </a:lnTo>
                    <a:lnTo>
                      <a:pt x="426" y="308"/>
                    </a:lnTo>
                    <a:lnTo>
                      <a:pt x="426" y="310"/>
                    </a:lnTo>
                    <a:lnTo>
                      <a:pt x="426" y="311"/>
                    </a:lnTo>
                    <a:lnTo>
                      <a:pt x="426" y="312"/>
                    </a:lnTo>
                    <a:lnTo>
                      <a:pt x="426" y="313"/>
                    </a:lnTo>
                    <a:lnTo>
                      <a:pt x="426" y="314"/>
                    </a:lnTo>
                    <a:lnTo>
                      <a:pt x="425" y="314"/>
                    </a:lnTo>
                    <a:lnTo>
                      <a:pt x="419" y="314"/>
                    </a:lnTo>
                    <a:lnTo>
                      <a:pt x="417" y="314"/>
                    </a:lnTo>
                    <a:lnTo>
                      <a:pt x="416" y="314"/>
                    </a:lnTo>
                    <a:lnTo>
                      <a:pt x="413" y="314"/>
                    </a:lnTo>
                    <a:lnTo>
                      <a:pt x="412" y="314"/>
                    </a:lnTo>
                    <a:lnTo>
                      <a:pt x="409" y="314"/>
                    </a:lnTo>
                    <a:lnTo>
                      <a:pt x="407" y="314"/>
                    </a:lnTo>
                    <a:lnTo>
                      <a:pt x="406" y="314"/>
                    </a:lnTo>
                    <a:lnTo>
                      <a:pt x="404" y="314"/>
                    </a:lnTo>
                    <a:lnTo>
                      <a:pt x="403" y="314"/>
                    </a:lnTo>
                    <a:lnTo>
                      <a:pt x="402" y="315"/>
                    </a:lnTo>
                    <a:lnTo>
                      <a:pt x="400" y="315"/>
                    </a:lnTo>
                    <a:lnTo>
                      <a:pt x="398" y="315"/>
                    </a:lnTo>
                    <a:lnTo>
                      <a:pt x="396" y="315"/>
                    </a:lnTo>
                    <a:lnTo>
                      <a:pt x="391" y="315"/>
                    </a:lnTo>
                    <a:lnTo>
                      <a:pt x="389" y="315"/>
                    </a:lnTo>
                    <a:lnTo>
                      <a:pt x="389" y="317"/>
                    </a:lnTo>
                    <a:lnTo>
                      <a:pt x="389" y="322"/>
                    </a:lnTo>
                    <a:lnTo>
                      <a:pt x="389" y="325"/>
                    </a:lnTo>
                    <a:lnTo>
                      <a:pt x="389" y="326"/>
                    </a:lnTo>
                    <a:lnTo>
                      <a:pt x="389" y="332"/>
                    </a:lnTo>
                    <a:lnTo>
                      <a:pt x="389" y="333"/>
                    </a:lnTo>
                    <a:lnTo>
                      <a:pt x="389" y="334"/>
                    </a:lnTo>
                    <a:lnTo>
                      <a:pt x="389" y="336"/>
                    </a:lnTo>
                    <a:lnTo>
                      <a:pt x="390" y="341"/>
                    </a:lnTo>
                    <a:lnTo>
                      <a:pt x="390" y="343"/>
                    </a:lnTo>
                    <a:lnTo>
                      <a:pt x="390" y="345"/>
                    </a:lnTo>
                    <a:lnTo>
                      <a:pt x="390" y="347"/>
                    </a:lnTo>
                    <a:lnTo>
                      <a:pt x="390" y="348"/>
                    </a:lnTo>
                    <a:lnTo>
                      <a:pt x="390" y="352"/>
                    </a:lnTo>
                    <a:lnTo>
                      <a:pt x="390" y="353"/>
                    </a:lnTo>
                    <a:lnTo>
                      <a:pt x="390" y="360"/>
                    </a:lnTo>
                    <a:lnTo>
                      <a:pt x="390" y="363"/>
                    </a:lnTo>
                    <a:lnTo>
                      <a:pt x="390" y="364"/>
                    </a:lnTo>
                    <a:lnTo>
                      <a:pt x="390" y="366"/>
                    </a:lnTo>
                    <a:lnTo>
                      <a:pt x="390" y="367"/>
                    </a:lnTo>
                    <a:lnTo>
                      <a:pt x="390" y="368"/>
                    </a:lnTo>
                    <a:lnTo>
                      <a:pt x="390" y="370"/>
                    </a:lnTo>
                    <a:lnTo>
                      <a:pt x="390" y="371"/>
                    </a:lnTo>
                    <a:lnTo>
                      <a:pt x="389" y="371"/>
                    </a:lnTo>
                    <a:lnTo>
                      <a:pt x="386" y="371"/>
                    </a:lnTo>
                    <a:lnTo>
                      <a:pt x="384" y="371"/>
                    </a:lnTo>
                    <a:lnTo>
                      <a:pt x="382" y="371"/>
                    </a:lnTo>
                    <a:lnTo>
                      <a:pt x="378" y="371"/>
                    </a:lnTo>
                    <a:lnTo>
                      <a:pt x="377" y="371"/>
                    </a:lnTo>
                    <a:lnTo>
                      <a:pt x="376" y="373"/>
                    </a:lnTo>
                    <a:lnTo>
                      <a:pt x="375" y="373"/>
                    </a:lnTo>
                    <a:lnTo>
                      <a:pt x="374" y="373"/>
                    </a:lnTo>
                    <a:lnTo>
                      <a:pt x="372" y="373"/>
                    </a:lnTo>
                    <a:lnTo>
                      <a:pt x="371" y="373"/>
                    </a:lnTo>
                    <a:lnTo>
                      <a:pt x="369" y="373"/>
                    </a:lnTo>
                    <a:lnTo>
                      <a:pt x="363" y="373"/>
                    </a:lnTo>
                    <a:lnTo>
                      <a:pt x="362" y="373"/>
                    </a:lnTo>
                    <a:lnTo>
                      <a:pt x="360" y="373"/>
                    </a:lnTo>
                    <a:lnTo>
                      <a:pt x="354" y="373"/>
                    </a:lnTo>
                    <a:lnTo>
                      <a:pt x="353" y="373"/>
                    </a:lnTo>
                    <a:lnTo>
                      <a:pt x="350" y="373"/>
                    </a:lnTo>
                    <a:lnTo>
                      <a:pt x="344" y="373"/>
                    </a:lnTo>
                    <a:lnTo>
                      <a:pt x="343" y="373"/>
                    </a:lnTo>
                    <a:lnTo>
                      <a:pt x="341" y="373"/>
                    </a:lnTo>
                    <a:lnTo>
                      <a:pt x="339" y="373"/>
                    </a:lnTo>
                    <a:lnTo>
                      <a:pt x="336" y="373"/>
                    </a:lnTo>
                    <a:lnTo>
                      <a:pt x="334" y="373"/>
                    </a:lnTo>
                    <a:lnTo>
                      <a:pt x="332" y="373"/>
                    </a:lnTo>
                    <a:lnTo>
                      <a:pt x="327" y="373"/>
                    </a:lnTo>
                    <a:lnTo>
                      <a:pt x="325" y="373"/>
                    </a:lnTo>
                    <a:lnTo>
                      <a:pt x="322" y="373"/>
                    </a:lnTo>
                    <a:lnTo>
                      <a:pt x="318" y="373"/>
                    </a:lnTo>
                    <a:lnTo>
                      <a:pt x="315" y="373"/>
                    </a:lnTo>
                    <a:lnTo>
                      <a:pt x="313" y="373"/>
                    </a:lnTo>
                    <a:lnTo>
                      <a:pt x="308" y="373"/>
                    </a:lnTo>
                    <a:lnTo>
                      <a:pt x="306" y="373"/>
                    </a:lnTo>
                    <a:lnTo>
                      <a:pt x="304" y="373"/>
                    </a:lnTo>
                    <a:lnTo>
                      <a:pt x="302" y="373"/>
                    </a:lnTo>
                    <a:lnTo>
                      <a:pt x="299" y="373"/>
                    </a:lnTo>
                    <a:lnTo>
                      <a:pt x="298" y="373"/>
                    </a:lnTo>
                    <a:lnTo>
                      <a:pt x="297" y="373"/>
                    </a:lnTo>
                    <a:lnTo>
                      <a:pt x="295" y="373"/>
                    </a:lnTo>
                    <a:lnTo>
                      <a:pt x="293" y="373"/>
                    </a:lnTo>
                    <a:lnTo>
                      <a:pt x="292" y="373"/>
                    </a:lnTo>
                    <a:lnTo>
                      <a:pt x="291" y="373"/>
                    </a:lnTo>
                    <a:lnTo>
                      <a:pt x="290" y="373"/>
                    </a:lnTo>
                    <a:lnTo>
                      <a:pt x="287" y="373"/>
                    </a:lnTo>
                    <a:lnTo>
                      <a:pt x="286" y="371"/>
                    </a:lnTo>
                    <a:lnTo>
                      <a:pt x="284" y="370"/>
                    </a:lnTo>
                    <a:lnTo>
                      <a:pt x="280" y="369"/>
                    </a:lnTo>
                    <a:lnTo>
                      <a:pt x="279" y="369"/>
                    </a:lnTo>
                    <a:lnTo>
                      <a:pt x="275" y="369"/>
                    </a:lnTo>
                    <a:lnTo>
                      <a:pt x="273" y="369"/>
                    </a:lnTo>
                    <a:lnTo>
                      <a:pt x="271" y="369"/>
                    </a:lnTo>
                    <a:lnTo>
                      <a:pt x="270" y="369"/>
                    </a:lnTo>
                    <a:lnTo>
                      <a:pt x="268" y="369"/>
                    </a:lnTo>
                    <a:lnTo>
                      <a:pt x="265" y="369"/>
                    </a:lnTo>
                    <a:lnTo>
                      <a:pt x="263" y="369"/>
                    </a:lnTo>
                    <a:lnTo>
                      <a:pt x="261" y="369"/>
                    </a:lnTo>
                    <a:lnTo>
                      <a:pt x="260" y="369"/>
                    </a:lnTo>
                    <a:lnTo>
                      <a:pt x="259" y="369"/>
                    </a:lnTo>
                    <a:lnTo>
                      <a:pt x="254" y="369"/>
                    </a:lnTo>
                    <a:lnTo>
                      <a:pt x="253" y="369"/>
                    </a:lnTo>
                    <a:lnTo>
                      <a:pt x="252" y="369"/>
                    </a:lnTo>
                    <a:lnTo>
                      <a:pt x="246" y="371"/>
                    </a:lnTo>
                    <a:lnTo>
                      <a:pt x="233" y="378"/>
                    </a:lnTo>
                    <a:lnTo>
                      <a:pt x="231" y="380"/>
                    </a:lnTo>
                    <a:lnTo>
                      <a:pt x="223" y="384"/>
                    </a:lnTo>
                    <a:lnTo>
                      <a:pt x="223" y="383"/>
                    </a:lnTo>
                    <a:lnTo>
                      <a:pt x="204" y="394"/>
                    </a:lnTo>
                    <a:lnTo>
                      <a:pt x="203" y="394"/>
                    </a:lnTo>
                    <a:lnTo>
                      <a:pt x="195" y="398"/>
                    </a:lnTo>
                    <a:lnTo>
                      <a:pt x="186" y="404"/>
                    </a:lnTo>
                    <a:lnTo>
                      <a:pt x="177" y="410"/>
                    </a:lnTo>
                    <a:lnTo>
                      <a:pt x="175" y="411"/>
                    </a:lnTo>
                    <a:lnTo>
                      <a:pt x="174" y="411"/>
                    </a:lnTo>
                    <a:lnTo>
                      <a:pt x="174" y="412"/>
                    </a:lnTo>
                    <a:lnTo>
                      <a:pt x="173" y="412"/>
                    </a:lnTo>
                    <a:lnTo>
                      <a:pt x="172" y="413"/>
                    </a:lnTo>
                    <a:lnTo>
                      <a:pt x="168" y="415"/>
                    </a:lnTo>
                    <a:lnTo>
                      <a:pt x="167" y="416"/>
                    </a:lnTo>
                    <a:lnTo>
                      <a:pt x="166" y="416"/>
                    </a:lnTo>
                    <a:lnTo>
                      <a:pt x="166" y="417"/>
                    </a:lnTo>
                    <a:lnTo>
                      <a:pt x="160" y="419"/>
                    </a:lnTo>
                    <a:lnTo>
                      <a:pt x="158" y="420"/>
                    </a:lnTo>
                    <a:lnTo>
                      <a:pt x="151" y="425"/>
                    </a:lnTo>
                    <a:lnTo>
                      <a:pt x="151" y="422"/>
                    </a:lnTo>
                    <a:lnTo>
                      <a:pt x="151" y="418"/>
                    </a:lnTo>
                    <a:lnTo>
                      <a:pt x="151" y="415"/>
                    </a:lnTo>
                    <a:lnTo>
                      <a:pt x="149" y="412"/>
                    </a:lnTo>
                    <a:lnTo>
                      <a:pt x="149" y="410"/>
                    </a:lnTo>
                    <a:lnTo>
                      <a:pt x="151" y="409"/>
                    </a:lnTo>
                    <a:lnTo>
                      <a:pt x="151" y="406"/>
                    </a:lnTo>
                    <a:lnTo>
                      <a:pt x="151" y="404"/>
                    </a:lnTo>
                    <a:lnTo>
                      <a:pt x="151" y="403"/>
                    </a:lnTo>
                    <a:lnTo>
                      <a:pt x="151" y="401"/>
                    </a:lnTo>
                    <a:lnTo>
                      <a:pt x="149" y="395"/>
                    </a:lnTo>
                    <a:lnTo>
                      <a:pt x="149" y="394"/>
                    </a:lnTo>
                    <a:lnTo>
                      <a:pt x="149" y="391"/>
                    </a:lnTo>
                    <a:lnTo>
                      <a:pt x="149" y="390"/>
                    </a:lnTo>
                    <a:lnTo>
                      <a:pt x="149" y="389"/>
                    </a:lnTo>
                    <a:lnTo>
                      <a:pt x="149" y="383"/>
                    </a:lnTo>
                    <a:lnTo>
                      <a:pt x="149" y="378"/>
                    </a:lnTo>
                    <a:lnTo>
                      <a:pt x="149" y="375"/>
                    </a:lnTo>
                    <a:lnTo>
                      <a:pt x="149" y="371"/>
                    </a:lnTo>
                    <a:lnTo>
                      <a:pt x="149" y="370"/>
                    </a:lnTo>
                    <a:lnTo>
                      <a:pt x="149" y="366"/>
                    </a:lnTo>
                    <a:lnTo>
                      <a:pt x="149" y="364"/>
                    </a:lnTo>
                    <a:lnTo>
                      <a:pt x="149" y="363"/>
                    </a:lnTo>
                    <a:lnTo>
                      <a:pt x="149" y="361"/>
                    </a:lnTo>
                    <a:lnTo>
                      <a:pt x="149" y="360"/>
                    </a:lnTo>
                    <a:lnTo>
                      <a:pt x="149" y="359"/>
                    </a:lnTo>
                    <a:lnTo>
                      <a:pt x="149" y="357"/>
                    </a:lnTo>
                    <a:lnTo>
                      <a:pt x="149" y="356"/>
                    </a:lnTo>
                    <a:lnTo>
                      <a:pt x="149" y="353"/>
                    </a:lnTo>
                    <a:lnTo>
                      <a:pt x="149" y="352"/>
                    </a:lnTo>
                    <a:lnTo>
                      <a:pt x="149" y="350"/>
                    </a:lnTo>
                    <a:lnTo>
                      <a:pt x="149" y="349"/>
                    </a:lnTo>
                    <a:lnTo>
                      <a:pt x="149" y="348"/>
                    </a:lnTo>
                    <a:lnTo>
                      <a:pt x="149" y="347"/>
                    </a:lnTo>
                    <a:lnTo>
                      <a:pt x="149" y="343"/>
                    </a:lnTo>
                    <a:lnTo>
                      <a:pt x="149" y="338"/>
                    </a:lnTo>
                    <a:lnTo>
                      <a:pt x="146" y="338"/>
                    </a:lnTo>
                    <a:lnTo>
                      <a:pt x="144" y="338"/>
                    </a:lnTo>
                    <a:lnTo>
                      <a:pt x="140" y="338"/>
                    </a:lnTo>
                    <a:lnTo>
                      <a:pt x="138" y="338"/>
                    </a:lnTo>
                    <a:lnTo>
                      <a:pt x="137" y="338"/>
                    </a:lnTo>
                    <a:lnTo>
                      <a:pt x="135" y="338"/>
                    </a:lnTo>
                    <a:lnTo>
                      <a:pt x="132" y="338"/>
                    </a:lnTo>
                    <a:lnTo>
                      <a:pt x="128" y="339"/>
                    </a:lnTo>
                    <a:lnTo>
                      <a:pt x="126" y="338"/>
                    </a:lnTo>
                    <a:lnTo>
                      <a:pt x="130" y="329"/>
                    </a:lnTo>
                    <a:lnTo>
                      <a:pt x="133" y="322"/>
                    </a:lnTo>
                    <a:lnTo>
                      <a:pt x="134" y="319"/>
                    </a:lnTo>
                    <a:lnTo>
                      <a:pt x="134" y="318"/>
                    </a:lnTo>
                    <a:lnTo>
                      <a:pt x="138" y="311"/>
                    </a:lnTo>
                    <a:lnTo>
                      <a:pt x="138" y="310"/>
                    </a:lnTo>
                    <a:lnTo>
                      <a:pt x="142" y="300"/>
                    </a:lnTo>
                    <a:lnTo>
                      <a:pt x="138" y="301"/>
                    </a:lnTo>
                    <a:lnTo>
                      <a:pt x="131" y="301"/>
                    </a:lnTo>
                    <a:lnTo>
                      <a:pt x="130" y="301"/>
                    </a:lnTo>
                    <a:lnTo>
                      <a:pt x="127" y="301"/>
                    </a:lnTo>
                    <a:lnTo>
                      <a:pt x="126" y="301"/>
                    </a:lnTo>
                    <a:lnTo>
                      <a:pt x="113" y="303"/>
                    </a:lnTo>
                    <a:lnTo>
                      <a:pt x="104" y="303"/>
                    </a:lnTo>
                    <a:lnTo>
                      <a:pt x="78" y="305"/>
                    </a:lnTo>
                    <a:lnTo>
                      <a:pt x="78" y="301"/>
                    </a:lnTo>
                    <a:lnTo>
                      <a:pt x="78" y="300"/>
                    </a:lnTo>
                    <a:lnTo>
                      <a:pt x="78" y="294"/>
                    </a:lnTo>
                    <a:lnTo>
                      <a:pt x="78" y="286"/>
                    </a:lnTo>
                    <a:lnTo>
                      <a:pt x="78" y="283"/>
                    </a:lnTo>
                    <a:lnTo>
                      <a:pt x="78" y="277"/>
                    </a:lnTo>
                    <a:lnTo>
                      <a:pt x="78" y="276"/>
                    </a:lnTo>
                    <a:lnTo>
                      <a:pt x="78" y="269"/>
                    </a:lnTo>
                    <a:lnTo>
                      <a:pt x="78" y="268"/>
                    </a:lnTo>
                    <a:lnTo>
                      <a:pt x="78" y="266"/>
                    </a:lnTo>
                    <a:lnTo>
                      <a:pt x="78" y="265"/>
                    </a:lnTo>
                    <a:lnTo>
                      <a:pt x="78" y="264"/>
                    </a:lnTo>
                    <a:lnTo>
                      <a:pt x="78" y="258"/>
                    </a:lnTo>
                    <a:lnTo>
                      <a:pt x="78" y="257"/>
                    </a:lnTo>
                    <a:lnTo>
                      <a:pt x="78" y="255"/>
                    </a:lnTo>
                    <a:lnTo>
                      <a:pt x="78" y="251"/>
                    </a:lnTo>
                    <a:lnTo>
                      <a:pt x="57" y="252"/>
                    </a:lnTo>
                    <a:lnTo>
                      <a:pt x="54" y="252"/>
                    </a:lnTo>
                    <a:lnTo>
                      <a:pt x="41" y="254"/>
                    </a:lnTo>
                    <a:lnTo>
                      <a:pt x="35" y="254"/>
                    </a:lnTo>
                    <a:lnTo>
                      <a:pt x="13" y="255"/>
                    </a:lnTo>
                    <a:lnTo>
                      <a:pt x="5" y="255"/>
                    </a:lnTo>
                    <a:lnTo>
                      <a:pt x="5" y="254"/>
                    </a:lnTo>
                    <a:lnTo>
                      <a:pt x="5" y="249"/>
                    </a:lnTo>
                    <a:lnTo>
                      <a:pt x="3" y="237"/>
                    </a:lnTo>
                    <a:lnTo>
                      <a:pt x="3" y="234"/>
                    </a:lnTo>
                    <a:lnTo>
                      <a:pt x="3" y="231"/>
                    </a:lnTo>
                    <a:lnTo>
                      <a:pt x="3" y="229"/>
                    </a:lnTo>
                    <a:lnTo>
                      <a:pt x="3" y="215"/>
                    </a:lnTo>
                    <a:lnTo>
                      <a:pt x="3" y="209"/>
                    </a:lnTo>
                    <a:lnTo>
                      <a:pt x="3" y="206"/>
                    </a:lnTo>
                    <a:lnTo>
                      <a:pt x="2" y="196"/>
                    </a:lnTo>
                    <a:lnTo>
                      <a:pt x="2" y="193"/>
                    </a:lnTo>
                    <a:lnTo>
                      <a:pt x="2" y="187"/>
                    </a:lnTo>
                    <a:lnTo>
                      <a:pt x="2" y="181"/>
                    </a:lnTo>
                    <a:lnTo>
                      <a:pt x="2" y="178"/>
                    </a:lnTo>
                    <a:lnTo>
                      <a:pt x="2" y="176"/>
                    </a:lnTo>
                    <a:lnTo>
                      <a:pt x="2" y="171"/>
                    </a:lnTo>
                    <a:lnTo>
                      <a:pt x="2" y="168"/>
                    </a:lnTo>
                    <a:lnTo>
                      <a:pt x="2" y="167"/>
                    </a:lnTo>
                    <a:lnTo>
                      <a:pt x="1" y="161"/>
                    </a:lnTo>
                    <a:lnTo>
                      <a:pt x="1" y="159"/>
                    </a:lnTo>
                    <a:lnTo>
                      <a:pt x="1" y="158"/>
                    </a:lnTo>
                    <a:lnTo>
                      <a:pt x="1" y="154"/>
                    </a:lnTo>
                    <a:lnTo>
                      <a:pt x="1" y="152"/>
                    </a:lnTo>
                    <a:lnTo>
                      <a:pt x="1" y="150"/>
                    </a:lnTo>
                    <a:lnTo>
                      <a:pt x="1" y="148"/>
                    </a:lnTo>
                    <a:lnTo>
                      <a:pt x="1" y="145"/>
                    </a:lnTo>
                    <a:lnTo>
                      <a:pt x="1" y="143"/>
                    </a:lnTo>
                    <a:lnTo>
                      <a:pt x="1" y="140"/>
                    </a:lnTo>
                    <a:lnTo>
                      <a:pt x="1" y="132"/>
                    </a:lnTo>
                    <a:lnTo>
                      <a:pt x="1" y="131"/>
                    </a:lnTo>
                    <a:lnTo>
                      <a:pt x="0" y="12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29" name="Freeform 105">
                <a:extLst>
                  <a:ext uri="{FF2B5EF4-FFF2-40B4-BE49-F238E27FC236}">
                    <a16:creationId xmlns:a16="http://schemas.microsoft.com/office/drawing/2014/main" id="{1E890283-E84D-2FD1-658A-5C582D415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6913" y="1358900"/>
                <a:ext cx="968375" cy="596900"/>
              </a:xfrm>
              <a:custGeom>
                <a:avLst/>
                <a:gdLst>
                  <a:gd name="T0" fmla="*/ 1 w 610"/>
                  <a:gd name="T1" fmla="*/ 47 h 376"/>
                  <a:gd name="T2" fmla="*/ 29 w 610"/>
                  <a:gd name="T3" fmla="*/ 48 h 376"/>
                  <a:gd name="T4" fmla="*/ 38 w 610"/>
                  <a:gd name="T5" fmla="*/ 23 h 376"/>
                  <a:gd name="T6" fmla="*/ 53 w 610"/>
                  <a:gd name="T7" fmla="*/ 2 h 376"/>
                  <a:gd name="T8" fmla="*/ 104 w 610"/>
                  <a:gd name="T9" fmla="*/ 14 h 376"/>
                  <a:gd name="T10" fmla="*/ 123 w 610"/>
                  <a:gd name="T11" fmla="*/ 16 h 376"/>
                  <a:gd name="T12" fmla="*/ 150 w 610"/>
                  <a:gd name="T13" fmla="*/ 12 h 376"/>
                  <a:gd name="T14" fmla="*/ 165 w 610"/>
                  <a:gd name="T15" fmla="*/ 15 h 376"/>
                  <a:gd name="T16" fmla="*/ 180 w 610"/>
                  <a:gd name="T17" fmla="*/ 15 h 376"/>
                  <a:gd name="T18" fmla="*/ 205 w 610"/>
                  <a:gd name="T19" fmla="*/ 14 h 376"/>
                  <a:gd name="T20" fmla="*/ 219 w 610"/>
                  <a:gd name="T21" fmla="*/ 9 h 376"/>
                  <a:gd name="T22" fmla="*/ 259 w 610"/>
                  <a:gd name="T23" fmla="*/ 13 h 376"/>
                  <a:gd name="T24" fmla="*/ 307 w 610"/>
                  <a:gd name="T25" fmla="*/ 7 h 376"/>
                  <a:gd name="T26" fmla="*/ 350 w 610"/>
                  <a:gd name="T27" fmla="*/ 6 h 376"/>
                  <a:gd name="T28" fmla="*/ 375 w 610"/>
                  <a:gd name="T29" fmla="*/ 6 h 376"/>
                  <a:gd name="T30" fmla="*/ 392 w 610"/>
                  <a:gd name="T31" fmla="*/ 6 h 376"/>
                  <a:gd name="T32" fmla="*/ 429 w 610"/>
                  <a:gd name="T33" fmla="*/ 4 h 376"/>
                  <a:gd name="T34" fmla="*/ 456 w 610"/>
                  <a:gd name="T35" fmla="*/ 3 h 376"/>
                  <a:gd name="T36" fmla="*/ 477 w 610"/>
                  <a:gd name="T37" fmla="*/ 3 h 376"/>
                  <a:gd name="T38" fmla="*/ 505 w 610"/>
                  <a:gd name="T39" fmla="*/ 26 h 376"/>
                  <a:gd name="T40" fmla="*/ 523 w 610"/>
                  <a:gd name="T41" fmla="*/ 45 h 376"/>
                  <a:gd name="T42" fmla="*/ 541 w 610"/>
                  <a:gd name="T43" fmla="*/ 58 h 376"/>
                  <a:gd name="T44" fmla="*/ 559 w 610"/>
                  <a:gd name="T45" fmla="*/ 69 h 376"/>
                  <a:gd name="T46" fmla="*/ 568 w 610"/>
                  <a:gd name="T47" fmla="*/ 83 h 376"/>
                  <a:gd name="T48" fmla="*/ 566 w 610"/>
                  <a:gd name="T49" fmla="*/ 97 h 376"/>
                  <a:gd name="T50" fmla="*/ 566 w 610"/>
                  <a:gd name="T51" fmla="*/ 108 h 376"/>
                  <a:gd name="T52" fmla="*/ 571 w 610"/>
                  <a:gd name="T53" fmla="*/ 118 h 376"/>
                  <a:gd name="T54" fmla="*/ 584 w 610"/>
                  <a:gd name="T55" fmla="*/ 133 h 376"/>
                  <a:gd name="T56" fmla="*/ 601 w 610"/>
                  <a:gd name="T57" fmla="*/ 132 h 376"/>
                  <a:gd name="T58" fmla="*/ 601 w 610"/>
                  <a:gd name="T59" fmla="*/ 243 h 376"/>
                  <a:gd name="T60" fmla="*/ 572 w 610"/>
                  <a:gd name="T61" fmla="*/ 257 h 376"/>
                  <a:gd name="T62" fmla="*/ 552 w 610"/>
                  <a:gd name="T63" fmla="*/ 259 h 376"/>
                  <a:gd name="T64" fmla="*/ 548 w 610"/>
                  <a:gd name="T65" fmla="*/ 272 h 376"/>
                  <a:gd name="T66" fmla="*/ 474 w 610"/>
                  <a:gd name="T67" fmla="*/ 363 h 376"/>
                  <a:gd name="T68" fmla="*/ 454 w 610"/>
                  <a:gd name="T69" fmla="*/ 355 h 376"/>
                  <a:gd name="T70" fmla="*/ 420 w 610"/>
                  <a:gd name="T71" fmla="*/ 368 h 376"/>
                  <a:gd name="T72" fmla="*/ 395 w 610"/>
                  <a:gd name="T73" fmla="*/ 359 h 376"/>
                  <a:gd name="T74" fmla="*/ 381 w 610"/>
                  <a:gd name="T75" fmla="*/ 336 h 376"/>
                  <a:gd name="T76" fmla="*/ 380 w 610"/>
                  <a:gd name="T77" fmla="*/ 305 h 376"/>
                  <a:gd name="T78" fmla="*/ 380 w 610"/>
                  <a:gd name="T79" fmla="*/ 286 h 376"/>
                  <a:gd name="T80" fmla="*/ 360 w 610"/>
                  <a:gd name="T81" fmla="*/ 264 h 376"/>
                  <a:gd name="T82" fmla="*/ 326 w 610"/>
                  <a:gd name="T83" fmla="*/ 264 h 376"/>
                  <a:gd name="T84" fmla="*/ 248 w 610"/>
                  <a:gd name="T85" fmla="*/ 266 h 376"/>
                  <a:gd name="T86" fmla="*/ 210 w 610"/>
                  <a:gd name="T87" fmla="*/ 268 h 376"/>
                  <a:gd name="T88" fmla="*/ 174 w 610"/>
                  <a:gd name="T89" fmla="*/ 268 h 376"/>
                  <a:gd name="T90" fmla="*/ 118 w 610"/>
                  <a:gd name="T91" fmla="*/ 271 h 376"/>
                  <a:gd name="T92" fmla="*/ 81 w 610"/>
                  <a:gd name="T93" fmla="*/ 267 h 376"/>
                  <a:gd name="T94" fmla="*/ 70 w 610"/>
                  <a:gd name="T95" fmla="*/ 254 h 376"/>
                  <a:gd name="T96" fmla="*/ 60 w 610"/>
                  <a:gd name="T97" fmla="*/ 250 h 376"/>
                  <a:gd name="T98" fmla="*/ 48 w 610"/>
                  <a:gd name="T99" fmla="*/ 236 h 376"/>
                  <a:gd name="T100" fmla="*/ 40 w 610"/>
                  <a:gd name="T101" fmla="*/ 220 h 376"/>
                  <a:gd name="T102" fmla="*/ 40 w 610"/>
                  <a:gd name="T103" fmla="*/ 192 h 376"/>
                  <a:gd name="T104" fmla="*/ 40 w 610"/>
                  <a:gd name="T105" fmla="*/ 177 h 376"/>
                  <a:gd name="T106" fmla="*/ 40 w 610"/>
                  <a:gd name="T107" fmla="*/ 159 h 376"/>
                  <a:gd name="T108" fmla="*/ 39 w 610"/>
                  <a:gd name="T109" fmla="*/ 142 h 376"/>
                  <a:gd name="T110" fmla="*/ 39 w 610"/>
                  <a:gd name="T111" fmla="*/ 122 h 376"/>
                  <a:gd name="T112" fmla="*/ 38 w 610"/>
                  <a:gd name="T113" fmla="*/ 94 h 376"/>
                  <a:gd name="T114" fmla="*/ 24 w 610"/>
                  <a:gd name="T115" fmla="*/ 85 h 376"/>
                  <a:gd name="T116" fmla="*/ 5 w 610"/>
                  <a:gd name="T117" fmla="*/ 85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10" h="376">
                    <a:moveTo>
                      <a:pt x="0" y="57"/>
                    </a:moveTo>
                    <a:lnTo>
                      <a:pt x="0" y="55"/>
                    </a:lnTo>
                    <a:lnTo>
                      <a:pt x="0" y="52"/>
                    </a:lnTo>
                    <a:lnTo>
                      <a:pt x="0" y="51"/>
                    </a:lnTo>
                    <a:lnTo>
                      <a:pt x="0" y="50"/>
                    </a:lnTo>
                    <a:lnTo>
                      <a:pt x="0" y="49"/>
                    </a:lnTo>
                    <a:lnTo>
                      <a:pt x="0" y="48"/>
                    </a:lnTo>
                    <a:lnTo>
                      <a:pt x="1" y="48"/>
                    </a:lnTo>
                    <a:lnTo>
                      <a:pt x="1" y="47"/>
                    </a:lnTo>
                    <a:lnTo>
                      <a:pt x="11" y="47"/>
                    </a:lnTo>
                    <a:lnTo>
                      <a:pt x="12" y="48"/>
                    </a:lnTo>
                    <a:lnTo>
                      <a:pt x="13" y="49"/>
                    </a:lnTo>
                    <a:lnTo>
                      <a:pt x="14" y="48"/>
                    </a:lnTo>
                    <a:lnTo>
                      <a:pt x="15" y="48"/>
                    </a:lnTo>
                    <a:lnTo>
                      <a:pt x="17" y="48"/>
                    </a:lnTo>
                    <a:lnTo>
                      <a:pt x="19" y="48"/>
                    </a:lnTo>
                    <a:lnTo>
                      <a:pt x="22" y="48"/>
                    </a:lnTo>
                    <a:lnTo>
                      <a:pt x="29" y="48"/>
                    </a:lnTo>
                    <a:lnTo>
                      <a:pt x="34" y="48"/>
                    </a:lnTo>
                    <a:lnTo>
                      <a:pt x="35" y="48"/>
                    </a:lnTo>
                    <a:lnTo>
                      <a:pt x="36" y="40"/>
                    </a:lnTo>
                    <a:lnTo>
                      <a:pt x="36" y="38"/>
                    </a:lnTo>
                    <a:lnTo>
                      <a:pt x="38" y="37"/>
                    </a:lnTo>
                    <a:lnTo>
                      <a:pt x="38" y="36"/>
                    </a:lnTo>
                    <a:lnTo>
                      <a:pt x="38" y="29"/>
                    </a:lnTo>
                    <a:lnTo>
                      <a:pt x="38" y="27"/>
                    </a:lnTo>
                    <a:lnTo>
                      <a:pt x="38" y="23"/>
                    </a:lnTo>
                    <a:lnTo>
                      <a:pt x="38" y="20"/>
                    </a:lnTo>
                    <a:lnTo>
                      <a:pt x="38" y="17"/>
                    </a:lnTo>
                    <a:lnTo>
                      <a:pt x="38" y="15"/>
                    </a:lnTo>
                    <a:lnTo>
                      <a:pt x="38" y="10"/>
                    </a:lnTo>
                    <a:lnTo>
                      <a:pt x="38" y="2"/>
                    </a:lnTo>
                    <a:lnTo>
                      <a:pt x="38" y="0"/>
                    </a:lnTo>
                    <a:lnTo>
                      <a:pt x="41" y="1"/>
                    </a:lnTo>
                    <a:lnTo>
                      <a:pt x="49" y="2"/>
                    </a:lnTo>
                    <a:lnTo>
                      <a:pt x="53" y="2"/>
                    </a:lnTo>
                    <a:lnTo>
                      <a:pt x="56" y="3"/>
                    </a:lnTo>
                    <a:lnTo>
                      <a:pt x="74" y="7"/>
                    </a:lnTo>
                    <a:lnTo>
                      <a:pt x="75" y="8"/>
                    </a:lnTo>
                    <a:lnTo>
                      <a:pt x="80" y="9"/>
                    </a:lnTo>
                    <a:lnTo>
                      <a:pt x="94" y="12"/>
                    </a:lnTo>
                    <a:lnTo>
                      <a:pt x="96" y="13"/>
                    </a:lnTo>
                    <a:lnTo>
                      <a:pt x="101" y="13"/>
                    </a:lnTo>
                    <a:lnTo>
                      <a:pt x="102" y="14"/>
                    </a:lnTo>
                    <a:lnTo>
                      <a:pt x="104" y="14"/>
                    </a:lnTo>
                    <a:lnTo>
                      <a:pt x="106" y="14"/>
                    </a:lnTo>
                    <a:lnTo>
                      <a:pt x="110" y="15"/>
                    </a:lnTo>
                    <a:lnTo>
                      <a:pt x="111" y="15"/>
                    </a:lnTo>
                    <a:lnTo>
                      <a:pt x="113" y="15"/>
                    </a:lnTo>
                    <a:lnTo>
                      <a:pt x="115" y="15"/>
                    </a:lnTo>
                    <a:lnTo>
                      <a:pt x="117" y="15"/>
                    </a:lnTo>
                    <a:lnTo>
                      <a:pt x="118" y="16"/>
                    </a:lnTo>
                    <a:lnTo>
                      <a:pt x="120" y="16"/>
                    </a:lnTo>
                    <a:lnTo>
                      <a:pt x="123" y="16"/>
                    </a:lnTo>
                    <a:lnTo>
                      <a:pt x="124" y="16"/>
                    </a:lnTo>
                    <a:lnTo>
                      <a:pt x="127" y="16"/>
                    </a:lnTo>
                    <a:lnTo>
                      <a:pt x="130" y="16"/>
                    </a:lnTo>
                    <a:lnTo>
                      <a:pt x="134" y="16"/>
                    </a:lnTo>
                    <a:lnTo>
                      <a:pt x="139" y="16"/>
                    </a:lnTo>
                    <a:lnTo>
                      <a:pt x="144" y="16"/>
                    </a:lnTo>
                    <a:lnTo>
                      <a:pt x="148" y="16"/>
                    </a:lnTo>
                    <a:lnTo>
                      <a:pt x="148" y="12"/>
                    </a:lnTo>
                    <a:lnTo>
                      <a:pt x="150" y="12"/>
                    </a:lnTo>
                    <a:lnTo>
                      <a:pt x="151" y="12"/>
                    </a:lnTo>
                    <a:lnTo>
                      <a:pt x="153" y="12"/>
                    </a:lnTo>
                    <a:lnTo>
                      <a:pt x="154" y="12"/>
                    </a:lnTo>
                    <a:lnTo>
                      <a:pt x="155" y="13"/>
                    </a:lnTo>
                    <a:lnTo>
                      <a:pt x="159" y="13"/>
                    </a:lnTo>
                    <a:lnTo>
                      <a:pt x="160" y="14"/>
                    </a:lnTo>
                    <a:lnTo>
                      <a:pt x="162" y="14"/>
                    </a:lnTo>
                    <a:lnTo>
                      <a:pt x="164" y="14"/>
                    </a:lnTo>
                    <a:lnTo>
                      <a:pt x="165" y="15"/>
                    </a:lnTo>
                    <a:lnTo>
                      <a:pt x="167" y="15"/>
                    </a:lnTo>
                    <a:lnTo>
                      <a:pt x="168" y="15"/>
                    </a:lnTo>
                    <a:lnTo>
                      <a:pt x="169" y="15"/>
                    </a:lnTo>
                    <a:lnTo>
                      <a:pt x="172" y="15"/>
                    </a:lnTo>
                    <a:lnTo>
                      <a:pt x="174" y="15"/>
                    </a:lnTo>
                    <a:lnTo>
                      <a:pt x="175" y="15"/>
                    </a:lnTo>
                    <a:lnTo>
                      <a:pt x="178" y="15"/>
                    </a:lnTo>
                    <a:lnTo>
                      <a:pt x="179" y="15"/>
                    </a:lnTo>
                    <a:lnTo>
                      <a:pt x="180" y="15"/>
                    </a:lnTo>
                    <a:lnTo>
                      <a:pt x="183" y="15"/>
                    </a:lnTo>
                    <a:lnTo>
                      <a:pt x="185" y="15"/>
                    </a:lnTo>
                    <a:lnTo>
                      <a:pt x="188" y="15"/>
                    </a:lnTo>
                    <a:lnTo>
                      <a:pt x="189" y="15"/>
                    </a:lnTo>
                    <a:lnTo>
                      <a:pt x="195" y="15"/>
                    </a:lnTo>
                    <a:lnTo>
                      <a:pt x="201" y="14"/>
                    </a:lnTo>
                    <a:lnTo>
                      <a:pt x="202" y="14"/>
                    </a:lnTo>
                    <a:lnTo>
                      <a:pt x="203" y="14"/>
                    </a:lnTo>
                    <a:lnTo>
                      <a:pt x="205" y="14"/>
                    </a:lnTo>
                    <a:lnTo>
                      <a:pt x="206" y="14"/>
                    </a:lnTo>
                    <a:lnTo>
                      <a:pt x="208" y="13"/>
                    </a:lnTo>
                    <a:lnTo>
                      <a:pt x="209" y="13"/>
                    </a:lnTo>
                    <a:lnTo>
                      <a:pt x="212" y="12"/>
                    </a:lnTo>
                    <a:lnTo>
                      <a:pt x="213" y="10"/>
                    </a:lnTo>
                    <a:lnTo>
                      <a:pt x="214" y="10"/>
                    </a:lnTo>
                    <a:lnTo>
                      <a:pt x="215" y="10"/>
                    </a:lnTo>
                    <a:lnTo>
                      <a:pt x="217" y="9"/>
                    </a:lnTo>
                    <a:lnTo>
                      <a:pt x="219" y="9"/>
                    </a:lnTo>
                    <a:lnTo>
                      <a:pt x="220" y="9"/>
                    </a:lnTo>
                    <a:lnTo>
                      <a:pt x="221" y="9"/>
                    </a:lnTo>
                    <a:lnTo>
                      <a:pt x="222" y="9"/>
                    </a:lnTo>
                    <a:lnTo>
                      <a:pt x="223" y="9"/>
                    </a:lnTo>
                    <a:lnTo>
                      <a:pt x="224" y="9"/>
                    </a:lnTo>
                    <a:lnTo>
                      <a:pt x="229" y="8"/>
                    </a:lnTo>
                    <a:lnTo>
                      <a:pt x="244" y="12"/>
                    </a:lnTo>
                    <a:lnTo>
                      <a:pt x="245" y="13"/>
                    </a:lnTo>
                    <a:lnTo>
                      <a:pt x="259" y="13"/>
                    </a:lnTo>
                    <a:lnTo>
                      <a:pt x="271" y="12"/>
                    </a:lnTo>
                    <a:lnTo>
                      <a:pt x="277" y="12"/>
                    </a:lnTo>
                    <a:lnTo>
                      <a:pt x="280" y="12"/>
                    </a:lnTo>
                    <a:lnTo>
                      <a:pt x="296" y="7"/>
                    </a:lnTo>
                    <a:lnTo>
                      <a:pt x="301" y="7"/>
                    </a:lnTo>
                    <a:lnTo>
                      <a:pt x="303" y="7"/>
                    </a:lnTo>
                    <a:lnTo>
                      <a:pt x="304" y="7"/>
                    </a:lnTo>
                    <a:lnTo>
                      <a:pt x="305" y="7"/>
                    </a:lnTo>
                    <a:lnTo>
                      <a:pt x="307" y="7"/>
                    </a:lnTo>
                    <a:lnTo>
                      <a:pt x="312" y="7"/>
                    </a:lnTo>
                    <a:lnTo>
                      <a:pt x="317" y="7"/>
                    </a:lnTo>
                    <a:lnTo>
                      <a:pt x="321" y="7"/>
                    </a:lnTo>
                    <a:lnTo>
                      <a:pt x="326" y="7"/>
                    </a:lnTo>
                    <a:lnTo>
                      <a:pt x="333" y="7"/>
                    </a:lnTo>
                    <a:lnTo>
                      <a:pt x="334" y="7"/>
                    </a:lnTo>
                    <a:lnTo>
                      <a:pt x="342" y="6"/>
                    </a:lnTo>
                    <a:lnTo>
                      <a:pt x="343" y="6"/>
                    </a:lnTo>
                    <a:lnTo>
                      <a:pt x="350" y="6"/>
                    </a:lnTo>
                    <a:lnTo>
                      <a:pt x="354" y="6"/>
                    </a:lnTo>
                    <a:lnTo>
                      <a:pt x="360" y="6"/>
                    </a:lnTo>
                    <a:lnTo>
                      <a:pt x="366" y="6"/>
                    </a:lnTo>
                    <a:lnTo>
                      <a:pt x="367" y="6"/>
                    </a:lnTo>
                    <a:lnTo>
                      <a:pt x="370" y="6"/>
                    </a:lnTo>
                    <a:lnTo>
                      <a:pt x="371" y="6"/>
                    </a:lnTo>
                    <a:lnTo>
                      <a:pt x="373" y="6"/>
                    </a:lnTo>
                    <a:lnTo>
                      <a:pt x="374" y="6"/>
                    </a:lnTo>
                    <a:lnTo>
                      <a:pt x="375" y="6"/>
                    </a:lnTo>
                    <a:lnTo>
                      <a:pt x="376" y="6"/>
                    </a:lnTo>
                    <a:lnTo>
                      <a:pt x="377" y="6"/>
                    </a:lnTo>
                    <a:lnTo>
                      <a:pt x="378" y="6"/>
                    </a:lnTo>
                    <a:lnTo>
                      <a:pt x="380" y="6"/>
                    </a:lnTo>
                    <a:lnTo>
                      <a:pt x="384" y="6"/>
                    </a:lnTo>
                    <a:lnTo>
                      <a:pt x="388" y="6"/>
                    </a:lnTo>
                    <a:lnTo>
                      <a:pt x="390" y="6"/>
                    </a:lnTo>
                    <a:lnTo>
                      <a:pt x="391" y="6"/>
                    </a:lnTo>
                    <a:lnTo>
                      <a:pt x="392" y="6"/>
                    </a:lnTo>
                    <a:lnTo>
                      <a:pt x="395" y="6"/>
                    </a:lnTo>
                    <a:lnTo>
                      <a:pt x="398" y="6"/>
                    </a:lnTo>
                    <a:lnTo>
                      <a:pt x="404" y="6"/>
                    </a:lnTo>
                    <a:lnTo>
                      <a:pt x="415" y="6"/>
                    </a:lnTo>
                    <a:lnTo>
                      <a:pt x="418" y="4"/>
                    </a:lnTo>
                    <a:lnTo>
                      <a:pt x="422" y="4"/>
                    </a:lnTo>
                    <a:lnTo>
                      <a:pt x="425" y="4"/>
                    </a:lnTo>
                    <a:lnTo>
                      <a:pt x="426" y="4"/>
                    </a:lnTo>
                    <a:lnTo>
                      <a:pt x="429" y="4"/>
                    </a:lnTo>
                    <a:lnTo>
                      <a:pt x="431" y="4"/>
                    </a:lnTo>
                    <a:lnTo>
                      <a:pt x="434" y="4"/>
                    </a:lnTo>
                    <a:lnTo>
                      <a:pt x="439" y="4"/>
                    </a:lnTo>
                    <a:lnTo>
                      <a:pt x="441" y="4"/>
                    </a:lnTo>
                    <a:lnTo>
                      <a:pt x="446" y="4"/>
                    </a:lnTo>
                    <a:lnTo>
                      <a:pt x="450" y="4"/>
                    </a:lnTo>
                    <a:lnTo>
                      <a:pt x="452" y="4"/>
                    </a:lnTo>
                    <a:lnTo>
                      <a:pt x="454" y="4"/>
                    </a:lnTo>
                    <a:lnTo>
                      <a:pt x="456" y="3"/>
                    </a:lnTo>
                    <a:lnTo>
                      <a:pt x="458" y="3"/>
                    </a:lnTo>
                    <a:lnTo>
                      <a:pt x="458" y="2"/>
                    </a:lnTo>
                    <a:lnTo>
                      <a:pt x="459" y="2"/>
                    </a:lnTo>
                    <a:lnTo>
                      <a:pt x="463" y="1"/>
                    </a:lnTo>
                    <a:lnTo>
                      <a:pt x="466" y="2"/>
                    </a:lnTo>
                    <a:lnTo>
                      <a:pt x="468" y="1"/>
                    </a:lnTo>
                    <a:lnTo>
                      <a:pt x="471" y="2"/>
                    </a:lnTo>
                    <a:lnTo>
                      <a:pt x="474" y="2"/>
                    </a:lnTo>
                    <a:lnTo>
                      <a:pt x="477" y="3"/>
                    </a:lnTo>
                    <a:lnTo>
                      <a:pt x="478" y="3"/>
                    </a:lnTo>
                    <a:lnTo>
                      <a:pt x="480" y="4"/>
                    </a:lnTo>
                    <a:lnTo>
                      <a:pt x="484" y="6"/>
                    </a:lnTo>
                    <a:lnTo>
                      <a:pt x="485" y="7"/>
                    </a:lnTo>
                    <a:lnTo>
                      <a:pt x="486" y="8"/>
                    </a:lnTo>
                    <a:lnTo>
                      <a:pt x="491" y="13"/>
                    </a:lnTo>
                    <a:lnTo>
                      <a:pt x="492" y="14"/>
                    </a:lnTo>
                    <a:lnTo>
                      <a:pt x="493" y="15"/>
                    </a:lnTo>
                    <a:lnTo>
                      <a:pt x="505" y="26"/>
                    </a:lnTo>
                    <a:lnTo>
                      <a:pt x="509" y="30"/>
                    </a:lnTo>
                    <a:lnTo>
                      <a:pt x="510" y="31"/>
                    </a:lnTo>
                    <a:lnTo>
                      <a:pt x="512" y="33"/>
                    </a:lnTo>
                    <a:lnTo>
                      <a:pt x="513" y="34"/>
                    </a:lnTo>
                    <a:lnTo>
                      <a:pt x="520" y="42"/>
                    </a:lnTo>
                    <a:lnTo>
                      <a:pt x="521" y="42"/>
                    </a:lnTo>
                    <a:lnTo>
                      <a:pt x="522" y="43"/>
                    </a:lnTo>
                    <a:lnTo>
                      <a:pt x="523" y="44"/>
                    </a:lnTo>
                    <a:lnTo>
                      <a:pt x="523" y="45"/>
                    </a:lnTo>
                    <a:lnTo>
                      <a:pt x="524" y="45"/>
                    </a:lnTo>
                    <a:lnTo>
                      <a:pt x="526" y="47"/>
                    </a:lnTo>
                    <a:lnTo>
                      <a:pt x="527" y="48"/>
                    </a:lnTo>
                    <a:lnTo>
                      <a:pt x="528" y="49"/>
                    </a:lnTo>
                    <a:lnTo>
                      <a:pt x="529" y="50"/>
                    </a:lnTo>
                    <a:lnTo>
                      <a:pt x="531" y="52"/>
                    </a:lnTo>
                    <a:lnTo>
                      <a:pt x="534" y="54"/>
                    </a:lnTo>
                    <a:lnTo>
                      <a:pt x="540" y="57"/>
                    </a:lnTo>
                    <a:lnTo>
                      <a:pt x="541" y="58"/>
                    </a:lnTo>
                    <a:lnTo>
                      <a:pt x="542" y="59"/>
                    </a:lnTo>
                    <a:lnTo>
                      <a:pt x="544" y="59"/>
                    </a:lnTo>
                    <a:lnTo>
                      <a:pt x="545" y="61"/>
                    </a:lnTo>
                    <a:lnTo>
                      <a:pt x="547" y="62"/>
                    </a:lnTo>
                    <a:lnTo>
                      <a:pt x="548" y="62"/>
                    </a:lnTo>
                    <a:lnTo>
                      <a:pt x="551" y="64"/>
                    </a:lnTo>
                    <a:lnTo>
                      <a:pt x="552" y="65"/>
                    </a:lnTo>
                    <a:lnTo>
                      <a:pt x="555" y="66"/>
                    </a:lnTo>
                    <a:lnTo>
                      <a:pt x="559" y="69"/>
                    </a:lnTo>
                    <a:lnTo>
                      <a:pt x="562" y="70"/>
                    </a:lnTo>
                    <a:lnTo>
                      <a:pt x="563" y="71"/>
                    </a:lnTo>
                    <a:lnTo>
                      <a:pt x="564" y="71"/>
                    </a:lnTo>
                    <a:lnTo>
                      <a:pt x="565" y="72"/>
                    </a:lnTo>
                    <a:lnTo>
                      <a:pt x="568" y="73"/>
                    </a:lnTo>
                    <a:lnTo>
                      <a:pt x="568" y="75"/>
                    </a:lnTo>
                    <a:lnTo>
                      <a:pt x="568" y="76"/>
                    </a:lnTo>
                    <a:lnTo>
                      <a:pt x="568" y="79"/>
                    </a:lnTo>
                    <a:lnTo>
                      <a:pt x="568" y="83"/>
                    </a:lnTo>
                    <a:lnTo>
                      <a:pt x="568" y="85"/>
                    </a:lnTo>
                    <a:lnTo>
                      <a:pt x="568" y="86"/>
                    </a:lnTo>
                    <a:lnTo>
                      <a:pt x="568" y="87"/>
                    </a:lnTo>
                    <a:lnTo>
                      <a:pt x="568" y="89"/>
                    </a:lnTo>
                    <a:lnTo>
                      <a:pt x="568" y="91"/>
                    </a:lnTo>
                    <a:lnTo>
                      <a:pt x="568" y="92"/>
                    </a:lnTo>
                    <a:lnTo>
                      <a:pt x="568" y="93"/>
                    </a:lnTo>
                    <a:lnTo>
                      <a:pt x="566" y="94"/>
                    </a:lnTo>
                    <a:lnTo>
                      <a:pt x="566" y="97"/>
                    </a:lnTo>
                    <a:lnTo>
                      <a:pt x="565" y="98"/>
                    </a:lnTo>
                    <a:lnTo>
                      <a:pt x="565" y="99"/>
                    </a:lnTo>
                    <a:lnTo>
                      <a:pt x="565" y="101"/>
                    </a:lnTo>
                    <a:lnTo>
                      <a:pt x="565" y="104"/>
                    </a:lnTo>
                    <a:lnTo>
                      <a:pt x="565" y="105"/>
                    </a:lnTo>
                    <a:lnTo>
                      <a:pt x="565" y="106"/>
                    </a:lnTo>
                    <a:lnTo>
                      <a:pt x="565" y="107"/>
                    </a:lnTo>
                    <a:lnTo>
                      <a:pt x="565" y="108"/>
                    </a:lnTo>
                    <a:lnTo>
                      <a:pt x="566" y="108"/>
                    </a:lnTo>
                    <a:lnTo>
                      <a:pt x="566" y="110"/>
                    </a:lnTo>
                    <a:lnTo>
                      <a:pt x="566" y="111"/>
                    </a:lnTo>
                    <a:lnTo>
                      <a:pt x="566" y="112"/>
                    </a:lnTo>
                    <a:lnTo>
                      <a:pt x="568" y="112"/>
                    </a:lnTo>
                    <a:lnTo>
                      <a:pt x="568" y="113"/>
                    </a:lnTo>
                    <a:lnTo>
                      <a:pt x="569" y="114"/>
                    </a:lnTo>
                    <a:lnTo>
                      <a:pt x="569" y="115"/>
                    </a:lnTo>
                    <a:lnTo>
                      <a:pt x="570" y="117"/>
                    </a:lnTo>
                    <a:lnTo>
                      <a:pt x="571" y="118"/>
                    </a:lnTo>
                    <a:lnTo>
                      <a:pt x="573" y="120"/>
                    </a:lnTo>
                    <a:lnTo>
                      <a:pt x="575" y="120"/>
                    </a:lnTo>
                    <a:lnTo>
                      <a:pt x="575" y="121"/>
                    </a:lnTo>
                    <a:lnTo>
                      <a:pt x="576" y="122"/>
                    </a:lnTo>
                    <a:lnTo>
                      <a:pt x="577" y="124"/>
                    </a:lnTo>
                    <a:lnTo>
                      <a:pt x="578" y="126"/>
                    </a:lnTo>
                    <a:lnTo>
                      <a:pt x="580" y="127"/>
                    </a:lnTo>
                    <a:lnTo>
                      <a:pt x="583" y="132"/>
                    </a:lnTo>
                    <a:lnTo>
                      <a:pt x="584" y="133"/>
                    </a:lnTo>
                    <a:lnTo>
                      <a:pt x="585" y="133"/>
                    </a:lnTo>
                    <a:lnTo>
                      <a:pt x="587" y="132"/>
                    </a:lnTo>
                    <a:lnTo>
                      <a:pt x="587" y="131"/>
                    </a:lnTo>
                    <a:lnTo>
                      <a:pt x="591" y="129"/>
                    </a:lnTo>
                    <a:lnTo>
                      <a:pt x="592" y="128"/>
                    </a:lnTo>
                    <a:lnTo>
                      <a:pt x="594" y="128"/>
                    </a:lnTo>
                    <a:lnTo>
                      <a:pt x="598" y="129"/>
                    </a:lnTo>
                    <a:lnTo>
                      <a:pt x="599" y="131"/>
                    </a:lnTo>
                    <a:lnTo>
                      <a:pt x="601" y="132"/>
                    </a:lnTo>
                    <a:lnTo>
                      <a:pt x="606" y="136"/>
                    </a:lnTo>
                    <a:lnTo>
                      <a:pt x="610" y="226"/>
                    </a:lnTo>
                    <a:lnTo>
                      <a:pt x="610" y="227"/>
                    </a:lnTo>
                    <a:lnTo>
                      <a:pt x="608" y="227"/>
                    </a:lnTo>
                    <a:lnTo>
                      <a:pt x="608" y="231"/>
                    </a:lnTo>
                    <a:lnTo>
                      <a:pt x="608" y="235"/>
                    </a:lnTo>
                    <a:lnTo>
                      <a:pt x="608" y="243"/>
                    </a:lnTo>
                    <a:lnTo>
                      <a:pt x="604" y="243"/>
                    </a:lnTo>
                    <a:lnTo>
                      <a:pt x="601" y="243"/>
                    </a:lnTo>
                    <a:lnTo>
                      <a:pt x="601" y="253"/>
                    </a:lnTo>
                    <a:lnTo>
                      <a:pt x="599" y="253"/>
                    </a:lnTo>
                    <a:lnTo>
                      <a:pt x="594" y="253"/>
                    </a:lnTo>
                    <a:lnTo>
                      <a:pt x="590" y="253"/>
                    </a:lnTo>
                    <a:lnTo>
                      <a:pt x="584" y="253"/>
                    </a:lnTo>
                    <a:lnTo>
                      <a:pt x="576" y="254"/>
                    </a:lnTo>
                    <a:lnTo>
                      <a:pt x="573" y="254"/>
                    </a:lnTo>
                    <a:lnTo>
                      <a:pt x="573" y="257"/>
                    </a:lnTo>
                    <a:lnTo>
                      <a:pt x="572" y="257"/>
                    </a:lnTo>
                    <a:lnTo>
                      <a:pt x="572" y="258"/>
                    </a:lnTo>
                    <a:lnTo>
                      <a:pt x="572" y="259"/>
                    </a:lnTo>
                    <a:lnTo>
                      <a:pt x="571" y="259"/>
                    </a:lnTo>
                    <a:lnTo>
                      <a:pt x="570" y="259"/>
                    </a:lnTo>
                    <a:lnTo>
                      <a:pt x="569" y="259"/>
                    </a:lnTo>
                    <a:lnTo>
                      <a:pt x="565" y="259"/>
                    </a:lnTo>
                    <a:lnTo>
                      <a:pt x="564" y="259"/>
                    </a:lnTo>
                    <a:lnTo>
                      <a:pt x="554" y="259"/>
                    </a:lnTo>
                    <a:lnTo>
                      <a:pt x="552" y="259"/>
                    </a:lnTo>
                    <a:lnTo>
                      <a:pt x="551" y="259"/>
                    </a:lnTo>
                    <a:lnTo>
                      <a:pt x="551" y="260"/>
                    </a:lnTo>
                    <a:lnTo>
                      <a:pt x="550" y="260"/>
                    </a:lnTo>
                    <a:lnTo>
                      <a:pt x="550" y="261"/>
                    </a:lnTo>
                    <a:lnTo>
                      <a:pt x="550" y="270"/>
                    </a:lnTo>
                    <a:lnTo>
                      <a:pt x="550" y="271"/>
                    </a:lnTo>
                    <a:lnTo>
                      <a:pt x="550" y="272"/>
                    </a:lnTo>
                    <a:lnTo>
                      <a:pt x="549" y="272"/>
                    </a:lnTo>
                    <a:lnTo>
                      <a:pt x="548" y="272"/>
                    </a:lnTo>
                    <a:lnTo>
                      <a:pt x="547" y="272"/>
                    </a:lnTo>
                    <a:lnTo>
                      <a:pt x="547" y="273"/>
                    </a:lnTo>
                    <a:lnTo>
                      <a:pt x="541" y="280"/>
                    </a:lnTo>
                    <a:lnTo>
                      <a:pt x="540" y="281"/>
                    </a:lnTo>
                    <a:lnTo>
                      <a:pt x="538" y="287"/>
                    </a:lnTo>
                    <a:lnTo>
                      <a:pt x="538" y="288"/>
                    </a:lnTo>
                    <a:lnTo>
                      <a:pt x="537" y="288"/>
                    </a:lnTo>
                    <a:lnTo>
                      <a:pt x="528" y="300"/>
                    </a:lnTo>
                    <a:lnTo>
                      <a:pt x="474" y="363"/>
                    </a:lnTo>
                    <a:lnTo>
                      <a:pt x="474" y="364"/>
                    </a:lnTo>
                    <a:lnTo>
                      <a:pt x="473" y="364"/>
                    </a:lnTo>
                    <a:lnTo>
                      <a:pt x="472" y="364"/>
                    </a:lnTo>
                    <a:lnTo>
                      <a:pt x="471" y="363"/>
                    </a:lnTo>
                    <a:lnTo>
                      <a:pt x="459" y="352"/>
                    </a:lnTo>
                    <a:lnTo>
                      <a:pt x="458" y="352"/>
                    </a:lnTo>
                    <a:lnTo>
                      <a:pt x="457" y="352"/>
                    </a:lnTo>
                    <a:lnTo>
                      <a:pt x="456" y="352"/>
                    </a:lnTo>
                    <a:lnTo>
                      <a:pt x="454" y="355"/>
                    </a:lnTo>
                    <a:lnTo>
                      <a:pt x="430" y="375"/>
                    </a:lnTo>
                    <a:lnTo>
                      <a:pt x="430" y="376"/>
                    </a:lnTo>
                    <a:lnTo>
                      <a:pt x="429" y="376"/>
                    </a:lnTo>
                    <a:lnTo>
                      <a:pt x="424" y="376"/>
                    </a:lnTo>
                    <a:lnTo>
                      <a:pt x="423" y="375"/>
                    </a:lnTo>
                    <a:lnTo>
                      <a:pt x="422" y="371"/>
                    </a:lnTo>
                    <a:lnTo>
                      <a:pt x="420" y="371"/>
                    </a:lnTo>
                    <a:lnTo>
                      <a:pt x="420" y="370"/>
                    </a:lnTo>
                    <a:lnTo>
                      <a:pt x="420" y="368"/>
                    </a:lnTo>
                    <a:lnTo>
                      <a:pt x="406" y="368"/>
                    </a:lnTo>
                    <a:lnTo>
                      <a:pt x="405" y="368"/>
                    </a:lnTo>
                    <a:lnTo>
                      <a:pt x="403" y="368"/>
                    </a:lnTo>
                    <a:lnTo>
                      <a:pt x="402" y="366"/>
                    </a:lnTo>
                    <a:lnTo>
                      <a:pt x="399" y="366"/>
                    </a:lnTo>
                    <a:lnTo>
                      <a:pt x="398" y="365"/>
                    </a:lnTo>
                    <a:lnTo>
                      <a:pt x="397" y="364"/>
                    </a:lnTo>
                    <a:lnTo>
                      <a:pt x="396" y="362"/>
                    </a:lnTo>
                    <a:lnTo>
                      <a:pt x="395" y="359"/>
                    </a:lnTo>
                    <a:lnTo>
                      <a:pt x="395" y="358"/>
                    </a:lnTo>
                    <a:lnTo>
                      <a:pt x="395" y="357"/>
                    </a:lnTo>
                    <a:lnTo>
                      <a:pt x="395" y="337"/>
                    </a:lnTo>
                    <a:lnTo>
                      <a:pt x="392" y="337"/>
                    </a:lnTo>
                    <a:lnTo>
                      <a:pt x="388" y="338"/>
                    </a:lnTo>
                    <a:lnTo>
                      <a:pt x="385" y="338"/>
                    </a:lnTo>
                    <a:lnTo>
                      <a:pt x="381" y="338"/>
                    </a:lnTo>
                    <a:lnTo>
                      <a:pt x="381" y="337"/>
                    </a:lnTo>
                    <a:lnTo>
                      <a:pt x="381" y="336"/>
                    </a:lnTo>
                    <a:lnTo>
                      <a:pt x="380" y="327"/>
                    </a:lnTo>
                    <a:lnTo>
                      <a:pt x="380" y="324"/>
                    </a:lnTo>
                    <a:lnTo>
                      <a:pt x="380" y="321"/>
                    </a:lnTo>
                    <a:lnTo>
                      <a:pt x="380" y="320"/>
                    </a:lnTo>
                    <a:lnTo>
                      <a:pt x="380" y="319"/>
                    </a:lnTo>
                    <a:lnTo>
                      <a:pt x="380" y="310"/>
                    </a:lnTo>
                    <a:lnTo>
                      <a:pt x="380" y="307"/>
                    </a:lnTo>
                    <a:lnTo>
                      <a:pt x="380" y="306"/>
                    </a:lnTo>
                    <a:lnTo>
                      <a:pt x="380" y="305"/>
                    </a:lnTo>
                    <a:lnTo>
                      <a:pt x="380" y="301"/>
                    </a:lnTo>
                    <a:lnTo>
                      <a:pt x="380" y="300"/>
                    </a:lnTo>
                    <a:lnTo>
                      <a:pt x="380" y="294"/>
                    </a:lnTo>
                    <a:lnTo>
                      <a:pt x="380" y="293"/>
                    </a:lnTo>
                    <a:lnTo>
                      <a:pt x="380" y="292"/>
                    </a:lnTo>
                    <a:lnTo>
                      <a:pt x="380" y="291"/>
                    </a:lnTo>
                    <a:lnTo>
                      <a:pt x="380" y="288"/>
                    </a:lnTo>
                    <a:lnTo>
                      <a:pt x="380" y="287"/>
                    </a:lnTo>
                    <a:lnTo>
                      <a:pt x="380" y="286"/>
                    </a:lnTo>
                    <a:lnTo>
                      <a:pt x="380" y="284"/>
                    </a:lnTo>
                    <a:lnTo>
                      <a:pt x="380" y="264"/>
                    </a:lnTo>
                    <a:lnTo>
                      <a:pt x="378" y="264"/>
                    </a:lnTo>
                    <a:lnTo>
                      <a:pt x="374" y="264"/>
                    </a:lnTo>
                    <a:lnTo>
                      <a:pt x="373" y="264"/>
                    </a:lnTo>
                    <a:lnTo>
                      <a:pt x="370" y="264"/>
                    </a:lnTo>
                    <a:lnTo>
                      <a:pt x="363" y="264"/>
                    </a:lnTo>
                    <a:lnTo>
                      <a:pt x="361" y="264"/>
                    </a:lnTo>
                    <a:lnTo>
                      <a:pt x="360" y="264"/>
                    </a:lnTo>
                    <a:lnTo>
                      <a:pt x="357" y="264"/>
                    </a:lnTo>
                    <a:lnTo>
                      <a:pt x="356" y="264"/>
                    </a:lnTo>
                    <a:lnTo>
                      <a:pt x="355" y="264"/>
                    </a:lnTo>
                    <a:lnTo>
                      <a:pt x="349" y="264"/>
                    </a:lnTo>
                    <a:lnTo>
                      <a:pt x="347" y="264"/>
                    </a:lnTo>
                    <a:lnTo>
                      <a:pt x="345" y="264"/>
                    </a:lnTo>
                    <a:lnTo>
                      <a:pt x="342" y="264"/>
                    </a:lnTo>
                    <a:lnTo>
                      <a:pt x="338" y="264"/>
                    </a:lnTo>
                    <a:lnTo>
                      <a:pt x="326" y="264"/>
                    </a:lnTo>
                    <a:lnTo>
                      <a:pt x="317" y="264"/>
                    </a:lnTo>
                    <a:lnTo>
                      <a:pt x="306" y="265"/>
                    </a:lnTo>
                    <a:lnTo>
                      <a:pt x="296" y="266"/>
                    </a:lnTo>
                    <a:lnTo>
                      <a:pt x="287" y="266"/>
                    </a:lnTo>
                    <a:lnTo>
                      <a:pt x="287" y="265"/>
                    </a:lnTo>
                    <a:lnTo>
                      <a:pt x="280" y="265"/>
                    </a:lnTo>
                    <a:lnTo>
                      <a:pt x="268" y="266"/>
                    </a:lnTo>
                    <a:lnTo>
                      <a:pt x="255" y="266"/>
                    </a:lnTo>
                    <a:lnTo>
                      <a:pt x="248" y="266"/>
                    </a:lnTo>
                    <a:lnTo>
                      <a:pt x="244" y="266"/>
                    </a:lnTo>
                    <a:lnTo>
                      <a:pt x="234" y="266"/>
                    </a:lnTo>
                    <a:lnTo>
                      <a:pt x="234" y="267"/>
                    </a:lnTo>
                    <a:lnTo>
                      <a:pt x="229" y="267"/>
                    </a:lnTo>
                    <a:lnTo>
                      <a:pt x="224" y="267"/>
                    </a:lnTo>
                    <a:lnTo>
                      <a:pt x="220" y="268"/>
                    </a:lnTo>
                    <a:lnTo>
                      <a:pt x="216" y="268"/>
                    </a:lnTo>
                    <a:lnTo>
                      <a:pt x="214" y="268"/>
                    </a:lnTo>
                    <a:lnTo>
                      <a:pt x="210" y="268"/>
                    </a:lnTo>
                    <a:lnTo>
                      <a:pt x="205" y="268"/>
                    </a:lnTo>
                    <a:lnTo>
                      <a:pt x="196" y="268"/>
                    </a:lnTo>
                    <a:lnTo>
                      <a:pt x="195" y="268"/>
                    </a:lnTo>
                    <a:lnTo>
                      <a:pt x="194" y="268"/>
                    </a:lnTo>
                    <a:lnTo>
                      <a:pt x="188" y="268"/>
                    </a:lnTo>
                    <a:lnTo>
                      <a:pt x="185" y="268"/>
                    </a:lnTo>
                    <a:lnTo>
                      <a:pt x="179" y="270"/>
                    </a:lnTo>
                    <a:lnTo>
                      <a:pt x="174" y="270"/>
                    </a:lnTo>
                    <a:lnTo>
                      <a:pt x="174" y="268"/>
                    </a:lnTo>
                    <a:lnTo>
                      <a:pt x="173" y="268"/>
                    </a:lnTo>
                    <a:lnTo>
                      <a:pt x="168" y="270"/>
                    </a:lnTo>
                    <a:lnTo>
                      <a:pt x="164" y="270"/>
                    </a:lnTo>
                    <a:lnTo>
                      <a:pt x="153" y="270"/>
                    </a:lnTo>
                    <a:lnTo>
                      <a:pt x="151" y="271"/>
                    </a:lnTo>
                    <a:lnTo>
                      <a:pt x="146" y="271"/>
                    </a:lnTo>
                    <a:lnTo>
                      <a:pt x="136" y="271"/>
                    </a:lnTo>
                    <a:lnTo>
                      <a:pt x="126" y="271"/>
                    </a:lnTo>
                    <a:lnTo>
                      <a:pt x="118" y="271"/>
                    </a:lnTo>
                    <a:lnTo>
                      <a:pt x="118" y="272"/>
                    </a:lnTo>
                    <a:lnTo>
                      <a:pt x="117" y="272"/>
                    </a:lnTo>
                    <a:lnTo>
                      <a:pt x="108" y="272"/>
                    </a:lnTo>
                    <a:lnTo>
                      <a:pt x="99" y="273"/>
                    </a:lnTo>
                    <a:lnTo>
                      <a:pt x="89" y="273"/>
                    </a:lnTo>
                    <a:lnTo>
                      <a:pt x="81" y="273"/>
                    </a:lnTo>
                    <a:lnTo>
                      <a:pt x="81" y="272"/>
                    </a:lnTo>
                    <a:lnTo>
                      <a:pt x="81" y="271"/>
                    </a:lnTo>
                    <a:lnTo>
                      <a:pt x="81" y="267"/>
                    </a:lnTo>
                    <a:lnTo>
                      <a:pt x="81" y="264"/>
                    </a:lnTo>
                    <a:lnTo>
                      <a:pt x="81" y="261"/>
                    </a:lnTo>
                    <a:lnTo>
                      <a:pt x="81" y="260"/>
                    </a:lnTo>
                    <a:lnTo>
                      <a:pt x="81" y="258"/>
                    </a:lnTo>
                    <a:lnTo>
                      <a:pt x="81" y="256"/>
                    </a:lnTo>
                    <a:lnTo>
                      <a:pt x="80" y="254"/>
                    </a:lnTo>
                    <a:lnTo>
                      <a:pt x="78" y="254"/>
                    </a:lnTo>
                    <a:lnTo>
                      <a:pt x="71" y="254"/>
                    </a:lnTo>
                    <a:lnTo>
                      <a:pt x="70" y="254"/>
                    </a:lnTo>
                    <a:lnTo>
                      <a:pt x="69" y="254"/>
                    </a:lnTo>
                    <a:lnTo>
                      <a:pt x="68" y="254"/>
                    </a:lnTo>
                    <a:lnTo>
                      <a:pt x="64" y="254"/>
                    </a:lnTo>
                    <a:lnTo>
                      <a:pt x="63" y="254"/>
                    </a:lnTo>
                    <a:lnTo>
                      <a:pt x="62" y="254"/>
                    </a:lnTo>
                    <a:lnTo>
                      <a:pt x="61" y="254"/>
                    </a:lnTo>
                    <a:lnTo>
                      <a:pt x="61" y="253"/>
                    </a:lnTo>
                    <a:lnTo>
                      <a:pt x="60" y="252"/>
                    </a:lnTo>
                    <a:lnTo>
                      <a:pt x="60" y="250"/>
                    </a:lnTo>
                    <a:lnTo>
                      <a:pt x="60" y="247"/>
                    </a:lnTo>
                    <a:lnTo>
                      <a:pt x="60" y="245"/>
                    </a:lnTo>
                    <a:lnTo>
                      <a:pt x="60" y="239"/>
                    </a:lnTo>
                    <a:lnTo>
                      <a:pt x="60" y="238"/>
                    </a:lnTo>
                    <a:lnTo>
                      <a:pt x="60" y="237"/>
                    </a:lnTo>
                    <a:lnTo>
                      <a:pt x="60" y="236"/>
                    </a:lnTo>
                    <a:lnTo>
                      <a:pt x="50" y="236"/>
                    </a:lnTo>
                    <a:lnTo>
                      <a:pt x="49" y="236"/>
                    </a:lnTo>
                    <a:lnTo>
                      <a:pt x="48" y="236"/>
                    </a:lnTo>
                    <a:lnTo>
                      <a:pt x="45" y="236"/>
                    </a:lnTo>
                    <a:lnTo>
                      <a:pt x="43" y="236"/>
                    </a:lnTo>
                    <a:lnTo>
                      <a:pt x="41" y="236"/>
                    </a:lnTo>
                    <a:lnTo>
                      <a:pt x="41" y="235"/>
                    </a:lnTo>
                    <a:lnTo>
                      <a:pt x="41" y="233"/>
                    </a:lnTo>
                    <a:lnTo>
                      <a:pt x="41" y="231"/>
                    </a:lnTo>
                    <a:lnTo>
                      <a:pt x="40" y="230"/>
                    </a:lnTo>
                    <a:lnTo>
                      <a:pt x="40" y="224"/>
                    </a:lnTo>
                    <a:lnTo>
                      <a:pt x="40" y="220"/>
                    </a:lnTo>
                    <a:lnTo>
                      <a:pt x="40" y="217"/>
                    </a:lnTo>
                    <a:lnTo>
                      <a:pt x="40" y="215"/>
                    </a:lnTo>
                    <a:lnTo>
                      <a:pt x="40" y="211"/>
                    </a:lnTo>
                    <a:lnTo>
                      <a:pt x="40" y="205"/>
                    </a:lnTo>
                    <a:lnTo>
                      <a:pt x="40" y="201"/>
                    </a:lnTo>
                    <a:lnTo>
                      <a:pt x="40" y="199"/>
                    </a:lnTo>
                    <a:lnTo>
                      <a:pt x="40" y="198"/>
                    </a:lnTo>
                    <a:lnTo>
                      <a:pt x="40" y="197"/>
                    </a:lnTo>
                    <a:lnTo>
                      <a:pt x="40" y="192"/>
                    </a:lnTo>
                    <a:lnTo>
                      <a:pt x="40" y="190"/>
                    </a:lnTo>
                    <a:lnTo>
                      <a:pt x="40" y="189"/>
                    </a:lnTo>
                    <a:lnTo>
                      <a:pt x="40" y="187"/>
                    </a:lnTo>
                    <a:lnTo>
                      <a:pt x="40" y="185"/>
                    </a:lnTo>
                    <a:lnTo>
                      <a:pt x="40" y="184"/>
                    </a:lnTo>
                    <a:lnTo>
                      <a:pt x="40" y="181"/>
                    </a:lnTo>
                    <a:lnTo>
                      <a:pt x="40" y="180"/>
                    </a:lnTo>
                    <a:lnTo>
                      <a:pt x="40" y="178"/>
                    </a:lnTo>
                    <a:lnTo>
                      <a:pt x="40" y="177"/>
                    </a:lnTo>
                    <a:lnTo>
                      <a:pt x="40" y="176"/>
                    </a:lnTo>
                    <a:lnTo>
                      <a:pt x="40" y="175"/>
                    </a:lnTo>
                    <a:lnTo>
                      <a:pt x="40" y="171"/>
                    </a:lnTo>
                    <a:lnTo>
                      <a:pt x="40" y="170"/>
                    </a:lnTo>
                    <a:lnTo>
                      <a:pt x="40" y="166"/>
                    </a:lnTo>
                    <a:lnTo>
                      <a:pt x="40" y="164"/>
                    </a:lnTo>
                    <a:lnTo>
                      <a:pt x="40" y="162"/>
                    </a:lnTo>
                    <a:lnTo>
                      <a:pt x="40" y="161"/>
                    </a:lnTo>
                    <a:lnTo>
                      <a:pt x="40" y="159"/>
                    </a:lnTo>
                    <a:lnTo>
                      <a:pt x="40" y="156"/>
                    </a:lnTo>
                    <a:lnTo>
                      <a:pt x="40" y="153"/>
                    </a:lnTo>
                    <a:lnTo>
                      <a:pt x="39" y="150"/>
                    </a:lnTo>
                    <a:lnTo>
                      <a:pt x="39" y="149"/>
                    </a:lnTo>
                    <a:lnTo>
                      <a:pt x="39" y="148"/>
                    </a:lnTo>
                    <a:lnTo>
                      <a:pt x="39" y="146"/>
                    </a:lnTo>
                    <a:lnTo>
                      <a:pt x="39" y="145"/>
                    </a:lnTo>
                    <a:lnTo>
                      <a:pt x="39" y="143"/>
                    </a:lnTo>
                    <a:lnTo>
                      <a:pt x="39" y="142"/>
                    </a:lnTo>
                    <a:lnTo>
                      <a:pt x="39" y="141"/>
                    </a:lnTo>
                    <a:lnTo>
                      <a:pt x="39" y="139"/>
                    </a:lnTo>
                    <a:lnTo>
                      <a:pt x="39" y="133"/>
                    </a:lnTo>
                    <a:lnTo>
                      <a:pt x="39" y="131"/>
                    </a:lnTo>
                    <a:lnTo>
                      <a:pt x="39" y="128"/>
                    </a:lnTo>
                    <a:lnTo>
                      <a:pt x="39" y="126"/>
                    </a:lnTo>
                    <a:lnTo>
                      <a:pt x="39" y="125"/>
                    </a:lnTo>
                    <a:lnTo>
                      <a:pt x="39" y="124"/>
                    </a:lnTo>
                    <a:lnTo>
                      <a:pt x="39" y="122"/>
                    </a:lnTo>
                    <a:lnTo>
                      <a:pt x="39" y="120"/>
                    </a:lnTo>
                    <a:lnTo>
                      <a:pt x="39" y="119"/>
                    </a:lnTo>
                    <a:lnTo>
                      <a:pt x="39" y="118"/>
                    </a:lnTo>
                    <a:lnTo>
                      <a:pt x="39" y="117"/>
                    </a:lnTo>
                    <a:lnTo>
                      <a:pt x="39" y="112"/>
                    </a:lnTo>
                    <a:lnTo>
                      <a:pt x="39" y="104"/>
                    </a:lnTo>
                    <a:lnTo>
                      <a:pt x="39" y="100"/>
                    </a:lnTo>
                    <a:lnTo>
                      <a:pt x="39" y="94"/>
                    </a:lnTo>
                    <a:lnTo>
                      <a:pt x="38" y="94"/>
                    </a:lnTo>
                    <a:lnTo>
                      <a:pt x="38" y="90"/>
                    </a:lnTo>
                    <a:lnTo>
                      <a:pt x="38" y="87"/>
                    </a:lnTo>
                    <a:lnTo>
                      <a:pt x="39" y="86"/>
                    </a:lnTo>
                    <a:lnTo>
                      <a:pt x="39" y="85"/>
                    </a:lnTo>
                    <a:lnTo>
                      <a:pt x="35" y="85"/>
                    </a:lnTo>
                    <a:lnTo>
                      <a:pt x="32" y="85"/>
                    </a:lnTo>
                    <a:lnTo>
                      <a:pt x="28" y="85"/>
                    </a:lnTo>
                    <a:lnTo>
                      <a:pt x="25" y="85"/>
                    </a:lnTo>
                    <a:lnTo>
                      <a:pt x="24" y="85"/>
                    </a:lnTo>
                    <a:lnTo>
                      <a:pt x="21" y="85"/>
                    </a:lnTo>
                    <a:lnTo>
                      <a:pt x="19" y="85"/>
                    </a:lnTo>
                    <a:lnTo>
                      <a:pt x="17" y="85"/>
                    </a:lnTo>
                    <a:lnTo>
                      <a:pt x="15" y="85"/>
                    </a:lnTo>
                    <a:lnTo>
                      <a:pt x="13" y="85"/>
                    </a:lnTo>
                    <a:lnTo>
                      <a:pt x="11" y="85"/>
                    </a:lnTo>
                    <a:lnTo>
                      <a:pt x="10" y="85"/>
                    </a:lnTo>
                    <a:lnTo>
                      <a:pt x="8" y="85"/>
                    </a:lnTo>
                    <a:lnTo>
                      <a:pt x="5" y="85"/>
                    </a:lnTo>
                    <a:lnTo>
                      <a:pt x="1" y="85"/>
                    </a:lnTo>
                    <a:lnTo>
                      <a:pt x="0" y="82"/>
                    </a:lnTo>
                    <a:lnTo>
                      <a:pt x="0" y="78"/>
                    </a:lnTo>
                    <a:lnTo>
                      <a:pt x="0" y="77"/>
                    </a:lnTo>
                    <a:lnTo>
                      <a:pt x="0" y="76"/>
                    </a:lnTo>
                    <a:lnTo>
                      <a:pt x="0" y="63"/>
                    </a:lnTo>
                    <a:lnTo>
                      <a:pt x="0" y="57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30" name="Freeform 113">
                <a:extLst>
                  <a:ext uri="{FF2B5EF4-FFF2-40B4-BE49-F238E27FC236}">
                    <a16:creationId xmlns:a16="http://schemas.microsoft.com/office/drawing/2014/main" id="{1F2221C5-5D4C-1A67-A40D-5317D2CE60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7263" y="3100388"/>
                <a:ext cx="1063625" cy="757238"/>
              </a:xfrm>
              <a:custGeom>
                <a:avLst/>
                <a:gdLst>
                  <a:gd name="T0" fmla="*/ 0 w 670"/>
                  <a:gd name="T1" fmla="*/ 303 h 477"/>
                  <a:gd name="T2" fmla="*/ 23 w 670"/>
                  <a:gd name="T3" fmla="*/ 292 h 477"/>
                  <a:gd name="T4" fmla="*/ 70 w 670"/>
                  <a:gd name="T5" fmla="*/ 291 h 477"/>
                  <a:gd name="T6" fmla="*/ 80 w 670"/>
                  <a:gd name="T7" fmla="*/ 300 h 477"/>
                  <a:gd name="T8" fmla="*/ 92 w 670"/>
                  <a:gd name="T9" fmla="*/ 296 h 477"/>
                  <a:gd name="T10" fmla="*/ 108 w 670"/>
                  <a:gd name="T11" fmla="*/ 303 h 477"/>
                  <a:gd name="T12" fmla="*/ 114 w 670"/>
                  <a:gd name="T13" fmla="*/ 314 h 477"/>
                  <a:gd name="T14" fmla="*/ 148 w 670"/>
                  <a:gd name="T15" fmla="*/ 321 h 477"/>
                  <a:gd name="T16" fmla="*/ 200 w 670"/>
                  <a:gd name="T17" fmla="*/ 328 h 477"/>
                  <a:gd name="T18" fmla="*/ 220 w 670"/>
                  <a:gd name="T19" fmla="*/ 319 h 477"/>
                  <a:gd name="T20" fmla="*/ 226 w 670"/>
                  <a:gd name="T21" fmla="*/ 305 h 477"/>
                  <a:gd name="T22" fmla="*/ 232 w 670"/>
                  <a:gd name="T23" fmla="*/ 285 h 477"/>
                  <a:gd name="T24" fmla="*/ 232 w 670"/>
                  <a:gd name="T25" fmla="*/ 256 h 477"/>
                  <a:gd name="T26" fmla="*/ 270 w 670"/>
                  <a:gd name="T27" fmla="*/ 247 h 477"/>
                  <a:gd name="T28" fmla="*/ 295 w 670"/>
                  <a:gd name="T29" fmla="*/ 257 h 477"/>
                  <a:gd name="T30" fmla="*/ 300 w 670"/>
                  <a:gd name="T31" fmla="*/ 281 h 477"/>
                  <a:gd name="T32" fmla="*/ 338 w 670"/>
                  <a:gd name="T33" fmla="*/ 279 h 477"/>
                  <a:gd name="T34" fmla="*/ 386 w 670"/>
                  <a:gd name="T35" fmla="*/ 278 h 477"/>
                  <a:gd name="T36" fmla="*/ 429 w 670"/>
                  <a:gd name="T37" fmla="*/ 271 h 477"/>
                  <a:gd name="T38" fmla="*/ 453 w 670"/>
                  <a:gd name="T39" fmla="*/ 263 h 477"/>
                  <a:gd name="T40" fmla="*/ 458 w 670"/>
                  <a:gd name="T41" fmla="*/ 249 h 477"/>
                  <a:gd name="T42" fmla="*/ 479 w 670"/>
                  <a:gd name="T43" fmla="*/ 240 h 477"/>
                  <a:gd name="T44" fmla="*/ 478 w 670"/>
                  <a:gd name="T45" fmla="*/ 212 h 477"/>
                  <a:gd name="T46" fmla="*/ 514 w 670"/>
                  <a:gd name="T47" fmla="*/ 205 h 477"/>
                  <a:gd name="T48" fmla="*/ 540 w 670"/>
                  <a:gd name="T49" fmla="*/ 194 h 477"/>
                  <a:gd name="T50" fmla="*/ 537 w 670"/>
                  <a:gd name="T51" fmla="*/ 172 h 477"/>
                  <a:gd name="T52" fmla="*/ 521 w 670"/>
                  <a:gd name="T53" fmla="*/ 140 h 477"/>
                  <a:gd name="T54" fmla="*/ 513 w 670"/>
                  <a:gd name="T55" fmla="*/ 107 h 477"/>
                  <a:gd name="T56" fmla="*/ 513 w 670"/>
                  <a:gd name="T57" fmla="*/ 58 h 477"/>
                  <a:gd name="T58" fmla="*/ 512 w 670"/>
                  <a:gd name="T59" fmla="*/ 35 h 477"/>
                  <a:gd name="T60" fmla="*/ 641 w 670"/>
                  <a:gd name="T61" fmla="*/ 22 h 477"/>
                  <a:gd name="T62" fmla="*/ 658 w 670"/>
                  <a:gd name="T63" fmla="*/ 8 h 477"/>
                  <a:gd name="T64" fmla="*/ 666 w 670"/>
                  <a:gd name="T65" fmla="*/ 15 h 477"/>
                  <a:gd name="T66" fmla="*/ 660 w 670"/>
                  <a:gd name="T67" fmla="*/ 35 h 477"/>
                  <a:gd name="T68" fmla="*/ 659 w 670"/>
                  <a:gd name="T69" fmla="*/ 62 h 477"/>
                  <a:gd name="T70" fmla="*/ 659 w 670"/>
                  <a:gd name="T71" fmla="*/ 91 h 477"/>
                  <a:gd name="T72" fmla="*/ 658 w 670"/>
                  <a:gd name="T73" fmla="*/ 115 h 477"/>
                  <a:gd name="T74" fmla="*/ 658 w 670"/>
                  <a:gd name="T75" fmla="*/ 159 h 477"/>
                  <a:gd name="T76" fmla="*/ 659 w 670"/>
                  <a:gd name="T77" fmla="*/ 209 h 477"/>
                  <a:gd name="T78" fmla="*/ 660 w 670"/>
                  <a:gd name="T79" fmla="*/ 255 h 477"/>
                  <a:gd name="T80" fmla="*/ 644 w 670"/>
                  <a:gd name="T81" fmla="*/ 284 h 477"/>
                  <a:gd name="T82" fmla="*/ 649 w 670"/>
                  <a:gd name="T83" fmla="*/ 305 h 477"/>
                  <a:gd name="T84" fmla="*/ 662 w 670"/>
                  <a:gd name="T85" fmla="*/ 307 h 477"/>
                  <a:gd name="T86" fmla="*/ 651 w 670"/>
                  <a:gd name="T87" fmla="*/ 321 h 477"/>
                  <a:gd name="T88" fmla="*/ 615 w 670"/>
                  <a:gd name="T89" fmla="*/ 323 h 477"/>
                  <a:gd name="T90" fmla="*/ 589 w 670"/>
                  <a:gd name="T91" fmla="*/ 324 h 477"/>
                  <a:gd name="T92" fmla="*/ 589 w 670"/>
                  <a:gd name="T93" fmla="*/ 349 h 477"/>
                  <a:gd name="T94" fmla="*/ 589 w 670"/>
                  <a:gd name="T95" fmla="*/ 370 h 477"/>
                  <a:gd name="T96" fmla="*/ 590 w 670"/>
                  <a:gd name="T97" fmla="*/ 391 h 477"/>
                  <a:gd name="T98" fmla="*/ 568 w 670"/>
                  <a:gd name="T99" fmla="*/ 397 h 477"/>
                  <a:gd name="T100" fmla="*/ 536 w 670"/>
                  <a:gd name="T101" fmla="*/ 397 h 477"/>
                  <a:gd name="T102" fmla="*/ 440 w 670"/>
                  <a:gd name="T103" fmla="*/ 398 h 477"/>
                  <a:gd name="T104" fmla="*/ 296 w 670"/>
                  <a:gd name="T105" fmla="*/ 436 h 477"/>
                  <a:gd name="T106" fmla="*/ 94 w 670"/>
                  <a:gd name="T107" fmla="*/ 477 h 477"/>
                  <a:gd name="T108" fmla="*/ 76 w 670"/>
                  <a:gd name="T109" fmla="*/ 442 h 477"/>
                  <a:gd name="T110" fmla="*/ 73 w 670"/>
                  <a:gd name="T111" fmla="*/ 415 h 477"/>
                  <a:gd name="T112" fmla="*/ 60 w 670"/>
                  <a:gd name="T113" fmla="*/ 402 h 477"/>
                  <a:gd name="T114" fmla="*/ 23 w 670"/>
                  <a:gd name="T115" fmla="*/ 363 h 477"/>
                  <a:gd name="T116" fmla="*/ 1 w 670"/>
                  <a:gd name="T117" fmla="*/ 339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0" h="477">
                    <a:moveTo>
                      <a:pt x="0" y="333"/>
                    </a:moveTo>
                    <a:lnTo>
                      <a:pt x="0" y="330"/>
                    </a:lnTo>
                    <a:lnTo>
                      <a:pt x="0" y="328"/>
                    </a:lnTo>
                    <a:lnTo>
                      <a:pt x="0" y="327"/>
                    </a:lnTo>
                    <a:lnTo>
                      <a:pt x="0" y="325"/>
                    </a:lnTo>
                    <a:lnTo>
                      <a:pt x="0" y="324"/>
                    </a:lnTo>
                    <a:lnTo>
                      <a:pt x="0" y="321"/>
                    </a:lnTo>
                    <a:lnTo>
                      <a:pt x="0" y="313"/>
                    </a:lnTo>
                    <a:lnTo>
                      <a:pt x="0" y="311"/>
                    </a:lnTo>
                    <a:lnTo>
                      <a:pt x="0" y="309"/>
                    </a:lnTo>
                    <a:lnTo>
                      <a:pt x="0" y="307"/>
                    </a:lnTo>
                    <a:lnTo>
                      <a:pt x="0" y="305"/>
                    </a:lnTo>
                    <a:lnTo>
                      <a:pt x="0" y="304"/>
                    </a:lnTo>
                    <a:lnTo>
                      <a:pt x="0" y="303"/>
                    </a:lnTo>
                    <a:lnTo>
                      <a:pt x="0" y="302"/>
                    </a:lnTo>
                    <a:lnTo>
                      <a:pt x="0" y="299"/>
                    </a:lnTo>
                    <a:lnTo>
                      <a:pt x="0" y="298"/>
                    </a:lnTo>
                    <a:lnTo>
                      <a:pt x="0" y="295"/>
                    </a:lnTo>
                    <a:lnTo>
                      <a:pt x="0" y="292"/>
                    </a:lnTo>
                    <a:lnTo>
                      <a:pt x="2" y="292"/>
                    </a:lnTo>
                    <a:lnTo>
                      <a:pt x="8" y="292"/>
                    </a:lnTo>
                    <a:lnTo>
                      <a:pt x="9" y="292"/>
                    </a:lnTo>
                    <a:lnTo>
                      <a:pt x="11" y="292"/>
                    </a:lnTo>
                    <a:lnTo>
                      <a:pt x="14" y="292"/>
                    </a:lnTo>
                    <a:lnTo>
                      <a:pt x="16" y="292"/>
                    </a:lnTo>
                    <a:lnTo>
                      <a:pt x="18" y="292"/>
                    </a:lnTo>
                    <a:lnTo>
                      <a:pt x="19" y="292"/>
                    </a:lnTo>
                    <a:lnTo>
                      <a:pt x="23" y="292"/>
                    </a:lnTo>
                    <a:lnTo>
                      <a:pt x="27" y="292"/>
                    </a:lnTo>
                    <a:lnTo>
                      <a:pt x="28" y="292"/>
                    </a:lnTo>
                    <a:lnTo>
                      <a:pt x="32" y="292"/>
                    </a:lnTo>
                    <a:lnTo>
                      <a:pt x="37" y="292"/>
                    </a:lnTo>
                    <a:lnTo>
                      <a:pt x="43" y="291"/>
                    </a:lnTo>
                    <a:lnTo>
                      <a:pt x="45" y="291"/>
                    </a:lnTo>
                    <a:lnTo>
                      <a:pt x="46" y="291"/>
                    </a:lnTo>
                    <a:lnTo>
                      <a:pt x="55" y="291"/>
                    </a:lnTo>
                    <a:lnTo>
                      <a:pt x="56" y="291"/>
                    </a:lnTo>
                    <a:lnTo>
                      <a:pt x="59" y="291"/>
                    </a:lnTo>
                    <a:lnTo>
                      <a:pt x="65" y="291"/>
                    </a:lnTo>
                    <a:lnTo>
                      <a:pt x="67" y="291"/>
                    </a:lnTo>
                    <a:lnTo>
                      <a:pt x="69" y="291"/>
                    </a:lnTo>
                    <a:lnTo>
                      <a:pt x="70" y="291"/>
                    </a:lnTo>
                    <a:lnTo>
                      <a:pt x="72" y="291"/>
                    </a:lnTo>
                    <a:lnTo>
                      <a:pt x="74" y="291"/>
                    </a:lnTo>
                    <a:lnTo>
                      <a:pt x="74" y="292"/>
                    </a:lnTo>
                    <a:lnTo>
                      <a:pt x="74" y="295"/>
                    </a:lnTo>
                    <a:lnTo>
                      <a:pt x="74" y="296"/>
                    </a:lnTo>
                    <a:lnTo>
                      <a:pt x="74" y="299"/>
                    </a:lnTo>
                    <a:lnTo>
                      <a:pt x="74" y="300"/>
                    </a:lnTo>
                    <a:lnTo>
                      <a:pt x="74" y="302"/>
                    </a:lnTo>
                    <a:lnTo>
                      <a:pt x="74" y="303"/>
                    </a:lnTo>
                    <a:lnTo>
                      <a:pt x="76" y="303"/>
                    </a:lnTo>
                    <a:lnTo>
                      <a:pt x="77" y="302"/>
                    </a:lnTo>
                    <a:lnTo>
                      <a:pt x="78" y="302"/>
                    </a:lnTo>
                    <a:lnTo>
                      <a:pt x="79" y="302"/>
                    </a:lnTo>
                    <a:lnTo>
                      <a:pt x="80" y="300"/>
                    </a:lnTo>
                    <a:lnTo>
                      <a:pt x="81" y="300"/>
                    </a:lnTo>
                    <a:lnTo>
                      <a:pt x="81" y="299"/>
                    </a:lnTo>
                    <a:lnTo>
                      <a:pt x="84" y="298"/>
                    </a:lnTo>
                    <a:lnTo>
                      <a:pt x="84" y="297"/>
                    </a:lnTo>
                    <a:lnTo>
                      <a:pt x="85" y="297"/>
                    </a:lnTo>
                    <a:lnTo>
                      <a:pt x="85" y="296"/>
                    </a:lnTo>
                    <a:lnTo>
                      <a:pt x="86" y="296"/>
                    </a:lnTo>
                    <a:lnTo>
                      <a:pt x="87" y="296"/>
                    </a:lnTo>
                    <a:lnTo>
                      <a:pt x="88" y="296"/>
                    </a:lnTo>
                    <a:lnTo>
                      <a:pt x="88" y="295"/>
                    </a:lnTo>
                    <a:lnTo>
                      <a:pt x="90" y="295"/>
                    </a:lnTo>
                    <a:lnTo>
                      <a:pt x="90" y="296"/>
                    </a:lnTo>
                    <a:lnTo>
                      <a:pt x="91" y="296"/>
                    </a:lnTo>
                    <a:lnTo>
                      <a:pt x="92" y="296"/>
                    </a:lnTo>
                    <a:lnTo>
                      <a:pt x="94" y="297"/>
                    </a:lnTo>
                    <a:lnTo>
                      <a:pt x="95" y="298"/>
                    </a:lnTo>
                    <a:lnTo>
                      <a:pt x="98" y="300"/>
                    </a:lnTo>
                    <a:lnTo>
                      <a:pt x="99" y="300"/>
                    </a:lnTo>
                    <a:lnTo>
                      <a:pt x="100" y="300"/>
                    </a:lnTo>
                    <a:lnTo>
                      <a:pt x="100" y="302"/>
                    </a:lnTo>
                    <a:lnTo>
                      <a:pt x="101" y="302"/>
                    </a:lnTo>
                    <a:lnTo>
                      <a:pt x="102" y="302"/>
                    </a:lnTo>
                    <a:lnTo>
                      <a:pt x="104" y="302"/>
                    </a:lnTo>
                    <a:lnTo>
                      <a:pt x="104" y="303"/>
                    </a:lnTo>
                    <a:lnTo>
                      <a:pt x="105" y="303"/>
                    </a:lnTo>
                    <a:lnTo>
                      <a:pt x="106" y="303"/>
                    </a:lnTo>
                    <a:lnTo>
                      <a:pt x="107" y="303"/>
                    </a:lnTo>
                    <a:lnTo>
                      <a:pt x="108" y="303"/>
                    </a:lnTo>
                    <a:lnTo>
                      <a:pt x="112" y="303"/>
                    </a:lnTo>
                    <a:lnTo>
                      <a:pt x="113" y="303"/>
                    </a:lnTo>
                    <a:lnTo>
                      <a:pt x="113" y="305"/>
                    </a:lnTo>
                    <a:lnTo>
                      <a:pt x="113" y="306"/>
                    </a:lnTo>
                    <a:lnTo>
                      <a:pt x="113" y="307"/>
                    </a:lnTo>
                    <a:lnTo>
                      <a:pt x="113" y="309"/>
                    </a:lnTo>
                    <a:lnTo>
                      <a:pt x="113" y="310"/>
                    </a:lnTo>
                    <a:lnTo>
                      <a:pt x="113" y="311"/>
                    </a:lnTo>
                    <a:lnTo>
                      <a:pt x="112" y="311"/>
                    </a:lnTo>
                    <a:lnTo>
                      <a:pt x="112" y="312"/>
                    </a:lnTo>
                    <a:lnTo>
                      <a:pt x="112" y="313"/>
                    </a:lnTo>
                    <a:lnTo>
                      <a:pt x="112" y="314"/>
                    </a:lnTo>
                    <a:lnTo>
                      <a:pt x="111" y="314"/>
                    </a:lnTo>
                    <a:lnTo>
                      <a:pt x="114" y="314"/>
                    </a:lnTo>
                    <a:lnTo>
                      <a:pt x="119" y="312"/>
                    </a:lnTo>
                    <a:lnTo>
                      <a:pt x="125" y="311"/>
                    </a:lnTo>
                    <a:lnTo>
                      <a:pt x="130" y="309"/>
                    </a:lnTo>
                    <a:lnTo>
                      <a:pt x="136" y="307"/>
                    </a:lnTo>
                    <a:lnTo>
                      <a:pt x="137" y="307"/>
                    </a:lnTo>
                    <a:lnTo>
                      <a:pt x="142" y="306"/>
                    </a:lnTo>
                    <a:lnTo>
                      <a:pt x="148" y="304"/>
                    </a:lnTo>
                    <a:lnTo>
                      <a:pt x="148" y="305"/>
                    </a:lnTo>
                    <a:lnTo>
                      <a:pt x="148" y="309"/>
                    </a:lnTo>
                    <a:lnTo>
                      <a:pt x="148" y="311"/>
                    </a:lnTo>
                    <a:lnTo>
                      <a:pt x="148" y="312"/>
                    </a:lnTo>
                    <a:lnTo>
                      <a:pt x="148" y="318"/>
                    </a:lnTo>
                    <a:lnTo>
                      <a:pt x="148" y="319"/>
                    </a:lnTo>
                    <a:lnTo>
                      <a:pt x="148" y="321"/>
                    </a:lnTo>
                    <a:lnTo>
                      <a:pt x="148" y="323"/>
                    </a:lnTo>
                    <a:lnTo>
                      <a:pt x="148" y="326"/>
                    </a:lnTo>
                    <a:lnTo>
                      <a:pt x="148" y="327"/>
                    </a:lnTo>
                    <a:lnTo>
                      <a:pt x="148" y="328"/>
                    </a:lnTo>
                    <a:lnTo>
                      <a:pt x="155" y="328"/>
                    </a:lnTo>
                    <a:lnTo>
                      <a:pt x="175" y="328"/>
                    </a:lnTo>
                    <a:lnTo>
                      <a:pt x="181" y="328"/>
                    </a:lnTo>
                    <a:lnTo>
                      <a:pt x="185" y="328"/>
                    </a:lnTo>
                    <a:lnTo>
                      <a:pt x="189" y="328"/>
                    </a:lnTo>
                    <a:lnTo>
                      <a:pt x="193" y="327"/>
                    </a:lnTo>
                    <a:lnTo>
                      <a:pt x="197" y="328"/>
                    </a:lnTo>
                    <a:lnTo>
                      <a:pt x="198" y="328"/>
                    </a:lnTo>
                    <a:lnTo>
                      <a:pt x="199" y="328"/>
                    </a:lnTo>
                    <a:lnTo>
                      <a:pt x="200" y="328"/>
                    </a:lnTo>
                    <a:lnTo>
                      <a:pt x="209" y="327"/>
                    </a:lnTo>
                    <a:lnTo>
                      <a:pt x="214" y="327"/>
                    </a:lnTo>
                    <a:lnTo>
                      <a:pt x="230" y="328"/>
                    </a:lnTo>
                    <a:lnTo>
                      <a:pt x="228" y="328"/>
                    </a:lnTo>
                    <a:lnTo>
                      <a:pt x="228" y="327"/>
                    </a:lnTo>
                    <a:lnTo>
                      <a:pt x="227" y="327"/>
                    </a:lnTo>
                    <a:lnTo>
                      <a:pt x="225" y="326"/>
                    </a:lnTo>
                    <a:lnTo>
                      <a:pt x="224" y="325"/>
                    </a:lnTo>
                    <a:lnTo>
                      <a:pt x="223" y="324"/>
                    </a:lnTo>
                    <a:lnTo>
                      <a:pt x="221" y="324"/>
                    </a:lnTo>
                    <a:lnTo>
                      <a:pt x="221" y="323"/>
                    </a:lnTo>
                    <a:lnTo>
                      <a:pt x="220" y="321"/>
                    </a:lnTo>
                    <a:lnTo>
                      <a:pt x="220" y="320"/>
                    </a:lnTo>
                    <a:lnTo>
                      <a:pt x="220" y="319"/>
                    </a:lnTo>
                    <a:lnTo>
                      <a:pt x="219" y="318"/>
                    </a:lnTo>
                    <a:lnTo>
                      <a:pt x="219" y="317"/>
                    </a:lnTo>
                    <a:lnTo>
                      <a:pt x="219" y="316"/>
                    </a:lnTo>
                    <a:lnTo>
                      <a:pt x="219" y="314"/>
                    </a:lnTo>
                    <a:lnTo>
                      <a:pt x="220" y="313"/>
                    </a:lnTo>
                    <a:lnTo>
                      <a:pt x="220" y="312"/>
                    </a:lnTo>
                    <a:lnTo>
                      <a:pt x="220" y="311"/>
                    </a:lnTo>
                    <a:lnTo>
                      <a:pt x="221" y="311"/>
                    </a:lnTo>
                    <a:lnTo>
                      <a:pt x="221" y="310"/>
                    </a:lnTo>
                    <a:lnTo>
                      <a:pt x="223" y="309"/>
                    </a:lnTo>
                    <a:lnTo>
                      <a:pt x="224" y="309"/>
                    </a:lnTo>
                    <a:lnTo>
                      <a:pt x="225" y="307"/>
                    </a:lnTo>
                    <a:lnTo>
                      <a:pt x="225" y="306"/>
                    </a:lnTo>
                    <a:lnTo>
                      <a:pt x="226" y="305"/>
                    </a:lnTo>
                    <a:lnTo>
                      <a:pt x="227" y="305"/>
                    </a:lnTo>
                    <a:lnTo>
                      <a:pt x="227" y="304"/>
                    </a:lnTo>
                    <a:lnTo>
                      <a:pt x="228" y="302"/>
                    </a:lnTo>
                    <a:lnTo>
                      <a:pt x="230" y="300"/>
                    </a:lnTo>
                    <a:lnTo>
                      <a:pt x="230" y="299"/>
                    </a:lnTo>
                    <a:lnTo>
                      <a:pt x="230" y="298"/>
                    </a:lnTo>
                    <a:lnTo>
                      <a:pt x="231" y="297"/>
                    </a:lnTo>
                    <a:lnTo>
                      <a:pt x="231" y="296"/>
                    </a:lnTo>
                    <a:lnTo>
                      <a:pt x="232" y="295"/>
                    </a:lnTo>
                    <a:lnTo>
                      <a:pt x="232" y="293"/>
                    </a:lnTo>
                    <a:lnTo>
                      <a:pt x="232" y="292"/>
                    </a:lnTo>
                    <a:lnTo>
                      <a:pt x="232" y="291"/>
                    </a:lnTo>
                    <a:lnTo>
                      <a:pt x="232" y="290"/>
                    </a:lnTo>
                    <a:lnTo>
                      <a:pt x="232" y="285"/>
                    </a:lnTo>
                    <a:lnTo>
                      <a:pt x="233" y="282"/>
                    </a:lnTo>
                    <a:lnTo>
                      <a:pt x="233" y="281"/>
                    </a:lnTo>
                    <a:lnTo>
                      <a:pt x="233" y="279"/>
                    </a:lnTo>
                    <a:lnTo>
                      <a:pt x="233" y="278"/>
                    </a:lnTo>
                    <a:lnTo>
                      <a:pt x="233" y="274"/>
                    </a:lnTo>
                    <a:lnTo>
                      <a:pt x="233" y="272"/>
                    </a:lnTo>
                    <a:lnTo>
                      <a:pt x="233" y="271"/>
                    </a:lnTo>
                    <a:lnTo>
                      <a:pt x="233" y="269"/>
                    </a:lnTo>
                    <a:lnTo>
                      <a:pt x="233" y="268"/>
                    </a:lnTo>
                    <a:lnTo>
                      <a:pt x="233" y="265"/>
                    </a:lnTo>
                    <a:lnTo>
                      <a:pt x="232" y="262"/>
                    </a:lnTo>
                    <a:lnTo>
                      <a:pt x="232" y="259"/>
                    </a:lnTo>
                    <a:lnTo>
                      <a:pt x="232" y="257"/>
                    </a:lnTo>
                    <a:lnTo>
                      <a:pt x="232" y="256"/>
                    </a:lnTo>
                    <a:lnTo>
                      <a:pt x="231" y="254"/>
                    </a:lnTo>
                    <a:lnTo>
                      <a:pt x="235" y="252"/>
                    </a:lnTo>
                    <a:lnTo>
                      <a:pt x="237" y="252"/>
                    </a:lnTo>
                    <a:lnTo>
                      <a:pt x="244" y="251"/>
                    </a:lnTo>
                    <a:lnTo>
                      <a:pt x="249" y="250"/>
                    </a:lnTo>
                    <a:lnTo>
                      <a:pt x="251" y="250"/>
                    </a:lnTo>
                    <a:lnTo>
                      <a:pt x="256" y="249"/>
                    </a:lnTo>
                    <a:lnTo>
                      <a:pt x="258" y="249"/>
                    </a:lnTo>
                    <a:lnTo>
                      <a:pt x="259" y="249"/>
                    </a:lnTo>
                    <a:lnTo>
                      <a:pt x="261" y="248"/>
                    </a:lnTo>
                    <a:lnTo>
                      <a:pt x="263" y="248"/>
                    </a:lnTo>
                    <a:lnTo>
                      <a:pt x="268" y="247"/>
                    </a:lnTo>
                    <a:lnTo>
                      <a:pt x="269" y="247"/>
                    </a:lnTo>
                    <a:lnTo>
                      <a:pt x="270" y="247"/>
                    </a:lnTo>
                    <a:lnTo>
                      <a:pt x="274" y="245"/>
                    </a:lnTo>
                    <a:lnTo>
                      <a:pt x="276" y="245"/>
                    </a:lnTo>
                    <a:lnTo>
                      <a:pt x="277" y="245"/>
                    </a:lnTo>
                    <a:lnTo>
                      <a:pt x="287" y="244"/>
                    </a:lnTo>
                    <a:lnTo>
                      <a:pt x="290" y="243"/>
                    </a:lnTo>
                    <a:lnTo>
                      <a:pt x="295" y="242"/>
                    </a:lnTo>
                    <a:lnTo>
                      <a:pt x="295" y="243"/>
                    </a:lnTo>
                    <a:lnTo>
                      <a:pt x="295" y="245"/>
                    </a:lnTo>
                    <a:lnTo>
                      <a:pt x="295" y="247"/>
                    </a:lnTo>
                    <a:lnTo>
                      <a:pt x="295" y="249"/>
                    </a:lnTo>
                    <a:lnTo>
                      <a:pt x="295" y="251"/>
                    </a:lnTo>
                    <a:lnTo>
                      <a:pt x="295" y="254"/>
                    </a:lnTo>
                    <a:lnTo>
                      <a:pt x="295" y="255"/>
                    </a:lnTo>
                    <a:lnTo>
                      <a:pt x="295" y="257"/>
                    </a:lnTo>
                    <a:lnTo>
                      <a:pt x="295" y="259"/>
                    </a:lnTo>
                    <a:lnTo>
                      <a:pt x="295" y="261"/>
                    </a:lnTo>
                    <a:lnTo>
                      <a:pt x="295" y="264"/>
                    </a:lnTo>
                    <a:lnTo>
                      <a:pt x="295" y="266"/>
                    </a:lnTo>
                    <a:lnTo>
                      <a:pt x="295" y="268"/>
                    </a:lnTo>
                    <a:lnTo>
                      <a:pt x="295" y="271"/>
                    </a:lnTo>
                    <a:lnTo>
                      <a:pt x="295" y="274"/>
                    </a:lnTo>
                    <a:lnTo>
                      <a:pt x="295" y="276"/>
                    </a:lnTo>
                    <a:lnTo>
                      <a:pt x="295" y="277"/>
                    </a:lnTo>
                    <a:lnTo>
                      <a:pt x="295" y="281"/>
                    </a:lnTo>
                    <a:lnTo>
                      <a:pt x="295" y="282"/>
                    </a:lnTo>
                    <a:lnTo>
                      <a:pt x="296" y="281"/>
                    </a:lnTo>
                    <a:lnTo>
                      <a:pt x="299" y="281"/>
                    </a:lnTo>
                    <a:lnTo>
                      <a:pt x="300" y="281"/>
                    </a:lnTo>
                    <a:lnTo>
                      <a:pt x="302" y="281"/>
                    </a:lnTo>
                    <a:lnTo>
                      <a:pt x="303" y="281"/>
                    </a:lnTo>
                    <a:lnTo>
                      <a:pt x="313" y="281"/>
                    </a:lnTo>
                    <a:lnTo>
                      <a:pt x="314" y="281"/>
                    </a:lnTo>
                    <a:lnTo>
                      <a:pt x="315" y="281"/>
                    </a:lnTo>
                    <a:lnTo>
                      <a:pt x="317" y="281"/>
                    </a:lnTo>
                    <a:lnTo>
                      <a:pt x="320" y="281"/>
                    </a:lnTo>
                    <a:lnTo>
                      <a:pt x="320" y="279"/>
                    </a:lnTo>
                    <a:lnTo>
                      <a:pt x="322" y="279"/>
                    </a:lnTo>
                    <a:lnTo>
                      <a:pt x="327" y="279"/>
                    </a:lnTo>
                    <a:lnTo>
                      <a:pt x="328" y="279"/>
                    </a:lnTo>
                    <a:lnTo>
                      <a:pt x="331" y="279"/>
                    </a:lnTo>
                    <a:lnTo>
                      <a:pt x="335" y="279"/>
                    </a:lnTo>
                    <a:lnTo>
                      <a:pt x="338" y="279"/>
                    </a:lnTo>
                    <a:lnTo>
                      <a:pt x="346" y="279"/>
                    </a:lnTo>
                    <a:lnTo>
                      <a:pt x="348" y="279"/>
                    </a:lnTo>
                    <a:lnTo>
                      <a:pt x="350" y="279"/>
                    </a:lnTo>
                    <a:lnTo>
                      <a:pt x="352" y="279"/>
                    </a:lnTo>
                    <a:lnTo>
                      <a:pt x="353" y="279"/>
                    </a:lnTo>
                    <a:lnTo>
                      <a:pt x="356" y="279"/>
                    </a:lnTo>
                    <a:lnTo>
                      <a:pt x="365" y="279"/>
                    </a:lnTo>
                    <a:lnTo>
                      <a:pt x="369" y="278"/>
                    </a:lnTo>
                    <a:lnTo>
                      <a:pt x="370" y="278"/>
                    </a:lnTo>
                    <a:lnTo>
                      <a:pt x="373" y="278"/>
                    </a:lnTo>
                    <a:lnTo>
                      <a:pt x="377" y="278"/>
                    </a:lnTo>
                    <a:lnTo>
                      <a:pt x="384" y="278"/>
                    </a:lnTo>
                    <a:lnTo>
                      <a:pt x="385" y="278"/>
                    </a:lnTo>
                    <a:lnTo>
                      <a:pt x="386" y="278"/>
                    </a:lnTo>
                    <a:lnTo>
                      <a:pt x="390" y="278"/>
                    </a:lnTo>
                    <a:lnTo>
                      <a:pt x="393" y="277"/>
                    </a:lnTo>
                    <a:lnTo>
                      <a:pt x="394" y="277"/>
                    </a:lnTo>
                    <a:lnTo>
                      <a:pt x="404" y="276"/>
                    </a:lnTo>
                    <a:lnTo>
                      <a:pt x="408" y="275"/>
                    </a:lnTo>
                    <a:lnTo>
                      <a:pt x="412" y="275"/>
                    </a:lnTo>
                    <a:lnTo>
                      <a:pt x="414" y="275"/>
                    </a:lnTo>
                    <a:lnTo>
                      <a:pt x="415" y="274"/>
                    </a:lnTo>
                    <a:lnTo>
                      <a:pt x="419" y="274"/>
                    </a:lnTo>
                    <a:lnTo>
                      <a:pt x="420" y="274"/>
                    </a:lnTo>
                    <a:lnTo>
                      <a:pt x="421" y="274"/>
                    </a:lnTo>
                    <a:lnTo>
                      <a:pt x="423" y="272"/>
                    </a:lnTo>
                    <a:lnTo>
                      <a:pt x="425" y="272"/>
                    </a:lnTo>
                    <a:lnTo>
                      <a:pt x="429" y="271"/>
                    </a:lnTo>
                    <a:lnTo>
                      <a:pt x="432" y="271"/>
                    </a:lnTo>
                    <a:lnTo>
                      <a:pt x="434" y="270"/>
                    </a:lnTo>
                    <a:lnTo>
                      <a:pt x="435" y="270"/>
                    </a:lnTo>
                    <a:lnTo>
                      <a:pt x="437" y="269"/>
                    </a:lnTo>
                    <a:lnTo>
                      <a:pt x="441" y="268"/>
                    </a:lnTo>
                    <a:lnTo>
                      <a:pt x="442" y="266"/>
                    </a:lnTo>
                    <a:lnTo>
                      <a:pt x="443" y="266"/>
                    </a:lnTo>
                    <a:lnTo>
                      <a:pt x="444" y="265"/>
                    </a:lnTo>
                    <a:lnTo>
                      <a:pt x="446" y="265"/>
                    </a:lnTo>
                    <a:lnTo>
                      <a:pt x="447" y="264"/>
                    </a:lnTo>
                    <a:lnTo>
                      <a:pt x="448" y="264"/>
                    </a:lnTo>
                    <a:lnTo>
                      <a:pt x="449" y="264"/>
                    </a:lnTo>
                    <a:lnTo>
                      <a:pt x="451" y="264"/>
                    </a:lnTo>
                    <a:lnTo>
                      <a:pt x="453" y="263"/>
                    </a:lnTo>
                    <a:lnTo>
                      <a:pt x="454" y="263"/>
                    </a:lnTo>
                    <a:lnTo>
                      <a:pt x="455" y="263"/>
                    </a:lnTo>
                    <a:lnTo>
                      <a:pt x="456" y="263"/>
                    </a:lnTo>
                    <a:lnTo>
                      <a:pt x="457" y="263"/>
                    </a:lnTo>
                    <a:lnTo>
                      <a:pt x="461" y="264"/>
                    </a:lnTo>
                    <a:lnTo>
                      <a:pt x="464" y="264"/>
                    </a:lnTo>
                    <a:lnTo>
                      <a:pt x="467" y="265"/>
                    </a:lnTo>
                    <a:lnTo>
                      <a:pt x="475" y="265"/>
                    </a:lnTo>
                    <a:lnTo>
                      <a:pt x="474" y="264"/>
                    </a:lnTo>
                    <a:lnTo>
                      <a:pt x="471" y="262"/>
                    </a:lnTo>
                    <a:lnTo>
                      <a:pt x="467" y="257"/>
                    </a:lnTo>
                    <a:lnTo>
                      <a:pt x="464" y="255"/>
                    </a:lnTo>
                    <a:lnTo>
                      <a:pt x="461" y="251"/>
                    </a:lnTo>
                    <a:lnTo>
                      <a:pt x="458" y="249"/>
                    </a:lnTo>
                    <a:lnTo>
                      <a:pt x="455" y="247"/>
                    </a:lnTo>
                    <a:lnTo>
                      <a:pt x="454" y="245"/>
                    </a:lnTo>
                    <a:lnTo>
                      <a:pt x="455" y="245"/>
                    </a:lnTo>
                    <a:lnTo>
                      <a:pt x="456" y="245"/>
                    </a:lnTo>
                    <a:lnTo>
                      <a:pt x="457" y="245"/>
                    </a:lnTo>
                    <a:lnTo>
                      <a:pt x="462" y="244"/>
                    </a:lnTo>
                    <a:lnTo>
                      <a:pt x="464" y="244"/>
                    </a:lnTo>
                    <a:lnTo>
                      <a:pt x="467" y="244"/>
                    </a:lnTo>
                    <a:lnTo>
                      <a:pt x="470" y="244"/>
                    </a:lnTo>
                    <a:lnTo>
                      <a:pt x="478" y="243"/>
                    </a:lnTo>
                    <a:lnTo>
                      <a:pt x="481" y="243"/>
                    </a:lnTo>
                    <a:lnTo>
                      <a:pt x="484" y="243"/>
                    </a:lnTo>
                    <a:lnTo>
                      <a:pt x="483" y="242"/>
                    </a:lnTo>
                    <a:lnTo>
                      <a:pt x="479" y="240"/>
                    </a:lnTo>
                    <a:lnTo>
                      <a:pt x="478" y="238"/>
                    </a:lnTo>
                    <a:lnTo>
                      <a:pt x="478" y="236"/>
                    </a:lnTo>
                    <a:lnTo>
                      <a:pt x="478" y="235"/>
                    </a:lnTo>
                    <a:lnTo>
                      <a:pt x="478" y="234"/>
                    </a:lnTo>
                    <a:lnTo>
                      <a:pt x="478" y="230"/>
                    </a:lnTo>
                    <a:lnTo>
                      <a:pt x="478" y="229"/>
                    </a:lnTo>
                    <a:lnTo>
                      <a:pt x="478" y="227"/>
                    </a:lnTo>
                    <a:lnTo>
                      <a:pt x="478" y="224"/>
                    </a:lnTo>
                    <a:lnTo>
                      <a:pt x="478" y="221"/>
                    </a:lnTo>
                    <a:lnTo>
                      <a:pt x="478" y="219"/>
                    </a:lnTo>
                    <a:lnTo>
                      <a:pt x="478" y="217"/>
                    </a:lnTo>
                    <a:lnTo>
                      <a:pt x="478" y="215"/>
                    </a:lnTo>
                    <a:lnTo>
                      <a:pt x="478" y="213"/>
                    </a:lnTo>
                    <a:lnTo>
                      <a:pt x="478" y="212"/>
                    </a:lnTo>
                    <a:lnTo>
                      <a:pt x="478" y="210"/>
                    </a:lnTo>
                    <a:lnTo>
                      <a:pt x="481" y="210"/>
                    </a:lnTo>
                    <a:lnTo>
                      <a:pt x="486" y="209"/>
                    </a:lnTo>
                    <a:lnTo>
                      <a:pt x="489" y="208"/>
                    </a:lnTo>
                    <a:lnTo>
                      <a:pt x="491" y="208"/>
                    </a:lnTo>
                    <a:lnTo>
                      <a:pt x="500" y="207"/>
                    </a:lnTo>
                    <a:lnTo>
                      <a:pt x="503" y="206"/>
                    </a:lnTo>
                    <a:lnTo>
                      <a:pt x="504" y="206"/>
                    </a:lnTo>
                    <a:lnTo>
                      <a:pt x="509" y="205"/>
                    </a:lnTo>
                    <a:lnTo>
                      <a:pt x="510" y="205"/>
                    </a:lnTo>
                    <a:lnTo>
                      <a:pt x="511" y="205"/>
                    </a:lnTo>
                    <a:lnTo>
                      <a:pt x="512" y="205"/>
                    </a:lnTo>
                    <a:lnTo>
                      <a:pt x="513" y="205"/>
                    </a:lnTo>
                    <a:lnTo>
                      <a:pt x="514" y="205"/>
                    </a:lnTo>
                    <a:lnTo>
                      <a:pt x="516" y="203"/>
                    </a:lnTo>
                    <a:lnTo>
                      <a:pt x="518" y="203"/>
                    </a:lnTo>
                    <a:lnTo>
                      <a:pt x="519" y="203"/>
                    </a:lnTo>
                    <a:lnTo>
                      <a:pt x="521" y="203"/>
                    </a:lnTo>
                    <a:lnTo>
                      <a:pt x="524" y="202"/>
                    </a:lnTo>
                    <a:lnTo>
                      <a:pt x="525" y="202"/>
                    </a:lnTo>
                    <a:lnTo>
                      <a:pt x="530" y="201"/>
                    </a:lnTo>
                    <a:lnTo>
                      <a:pt x="538" y="200"/>
                    </a:lnTo>
                    <a:lnTo>
                      <a:pt x="543" y="199"/>
                    </a:lnTo>
                    <a:lnTo>
                      <a:pt x="541" y="199"/>
                    </a:lnTo>
                    <a:lnTo>
                      <a:pt x="541" y="198"/>
                    </a:lnTo>
                    <a:lnTo>
                      <a:pt x="541" y="195"/>
                    </a:lnTo>
                    <a:lnTo>
                      <a:pt x="540" y="195"/>
                    </a:lnTo>
                    <a:lnTo>
                      <a:pt x="540" y="194"/>
                    </a:lnTo>
                    <a:lnTo>
                      <a:pt x="540" y="191"/>
                    </a:lnTo>
                    <a:lnTo>
                      <a:pt x="540" y="189"/>
                    </a:lnTo>
                    <a:lnTo>
                      <a:pt x="539" y="187"/>
                    </a:lnTo>
                    <a:lnTo>
                      <a:pt x="539" y="186"/>
                    </a:lnTo>
                    <a:lnTo>
                      <a:pt x="539" y="185"/>
                    </a:lnTo>
                    <a:lnTo>
                      <a:pt x="538" y="182"/>
                    </a:lnTo>
                    <a:lnTo>
                      <a:pt x="538" y="181"/>
                    </a:lnTo>
                    <a:lnTo>
                      <a:pt x="538" y="180"/>
                    </a:lnTo>
                    <a:lnTo>
                      <a:pt x="538" y="178"/>
                    </a:lnTo>
                    <a:lnTo>
                      <a:pt x="538" y="177"/>
                    </a:lnTo>
                    <a:lnTo>
                      <a:pt x="538" y="175"/>
                    </a:lnTo>
                    <a:lnTo>
                      <a:pt x="537" y="174"/>
                    </a:lnTo>
                    <a:lnTo>
                      <a:pt x="537" y="173"/>
                    </a:lnTo>
                    <a:lnTo>
                      <a:pt x="537" y="172"/>
                    </a:lnTo>
                    <a:lnTo>
                      <a:pt x="536" y="168"/>
                    </a:lnTo>
                    <a:lnTo>
                      <a:pt x="536" y="166"/>
                    </a:lnTo>
                    <a:lnTo>
                      <a:pt x="536" y="164"/>
                    </a:lnTo>
                    <a:lnTo>
                      <a:pt x="536" y="163"/>
                    </a:lnTo>
                    <a:lnTo>
                      <a:pt x="534" y="161"/>
                    </a:lnTo>
                    <a:lnTo>
                      <a:pt x="534" y="160"/>
                    </a:lnTo>
                    <a:lnTo>
                      <a:pt x="534" y="159"/>
                    </a:lnTo>
                    <a:lnTo>
                      <a:pt x="534" y="158"/>
                    </a:lnTo>
                    <a:lnTo>
                      <a:pt x="534" y="157"/>
                    </a:lnTo>
                    <a:lnTo>
                      <a:pt x="536" y="156"/>
                    </a:lnTo>
                    <a:lnTo>
                      <a:pt x="536" y="154"/>
                    </a:lnTo>
                    <a:lnTo>
                      <a:pt x="534" y="153"/>
                    </a:lnTo>
                    <a:lnTo>
                      <a:pt x="532" y="150"/>
                    </a:lnTo>
                    <a:lnTo>
                      <a:pt x="521" y="140"/>
                    </a:lnTo>
                    <a:lnTo>
                      <a:pt x="518" y="137"/>
                    </a:lnTo>
                    <a:lnTo>
                      <a:pt x="517" y="136"/>
                    </a:lnTo>
                    <a:lnTo>
                      <a:pt x="516" y="133"/>
                    </a:lnTo>
                    <a:lnTo>
                      <a:pt x="514" y="132"/>
                    </a:lnTo>
                    <a:lnTo>
                      <a:pt x="513" y="131"/>
                    </a:lnTo>
                    <a:lnTo>
                      <a:pt x="512" y="130"/>
                    </a:lnTo>
                    <a:lnTo>
                      <a:pt x="513" y="129"/>
                    </a:lnTo>
                    <a:lnTo>
                      <a:pt x="513" y="124"/>
                    </a:lnTo>
                    <a:lnTo>
                      <a:pt x="513" y="121"/>
                    </a:lnTo>
                    <a:lnTo>
                      <a:pt x="513" y="117"/>
                    </a:lnTo>
                    <a:lnTo>
                      <a:pt x="513" y="111"/>
                    </a:lnTo>
                    <a:lnTo>
                      <a:pt x="513" y="110"/>
                    </a:lnTo>
                    <a:lnTo>
                      <a:pt x="513" y="108"/>
                    </a:lnTo>
                    <a:lnTo>
                      <a:pt x="513" y="107"/>
                    </a:lnTo>
                    <a:lnTo>
                      <a:pt x="513" y="105"/>
                    </a:lnTo>
                    <a:lnTo>
                      <a:pt x="513" y="103"/>
                    </a:lnTo>
                    <a:lnTo>
                      <a:pt x="513" y="102"/>
                    </a:lnTo>
                    <a:lnTo>
                      <a:pt x="513" y="98"/>
                    </a:lnTo>
                    <a:lnTo>
                      <a:pt x="513" y="96"/>
                    </a:lnTo>
                    <a:lnTo>
                      <a:pt x="513" y="87"/>
                    </a:lnTo>
                    <a:lnTo>
                      <a:pt x="513" y="83"/>
                    </a:lnTo>
                    <a:lnTo>
                      <a:pt x="513" y="82"/>
                    </a:lnTo>
                    <a:lnTo>
                      <a:pt x="513" y="75"/>
                    </a:lnTo>
                    <a:lnTo>
                      <a:pt x="513" y="73"/>
                    </a:lnTo>
                    <a:lnTo>
                      <a:pt x="513" y="69"/>
                    </a:lnTo>
                    <a:lnTo>
                      <a:pt x="513" y="61"/>
                    </a:lnTo>
                    <a:lnTo>
                      <a:pt x="513" y="60"/>
                    </a:lnTo>
                    <a:lnTo>
                      <a:pt x="513" y="58"/>
                    </a:lnTo>
                    <a:lnTo>
                      <a:pt x="513" y="56"/>
                    </a:lnTo>
                    <a:lnTo>
                      <a:pt x="513" y="55"/>
                    </a:lnTo>
                    <a:lnTo>
                      <a:pt x="513" y="54"/>
                    </a:lnTo>
                    <a:lnTo>
                      <a:pt x="513" y="53"/>
                    </a:lnTo>
                    <a:lnTo>
                      <a:pt x="513" y="52"/>
                    </a:lnTo>
                    <a:lnTo>
                      <a:pt x="513" y="51"/>
                    </a:lnTo>
                    <a:lnTo>
                      <a:pt x="513" y="49"/>
                    </a:lnTo>
                    <a:lnTo>
                      <a:pt x="513" y="48"/>
                    </a:lnTo>
                    <a:lnTo>
                      <a:pt x="512" y="45"/>
                    </a:lnTo>
                    <a:lnTo>
                      <a:pt x="512" y="44"/>
                    </a:lnTo>
                    <a:lnTo>
                      <a:pt x="512" y="42"/>
                    </a:lnTo>
                    <a:lnTo>
                      <a:pt x="513" y="41"/>
                    </a:lnTo>
                    <a:lnTo>
                      <a:pt x="512" y="36"/>
                    </a:lnTo>
                    <a:lnTo>
                      <a:pt x="512" y="35"/>
                    </a:lnTo>
                    <a:lnTo>
                      <a:pt x="512" y="34"/>
                    </a:lnTo>
                    <a:lnTo>
                      <a:pt x="512" y="33"/>
                    </a:lnTo>
                    <a:lnTo>
                      <a:pt x="512" y="29"/>
                    </a:lnTo>
                    <a:lnTo>
                      <a:pt x="512" y="26"/>
                    </a:lnTo>
                    <a:lnTo>
                      <a:pt x="589" y="25"/>
                    </a:lnTo>
                    <a:lnTo>
                      <a:pt x="616" y="24"/>
                    </a:lnTo>
                    <a:lnTo>
                      <a:pt x="620" y="24"/>
                    </a:lnTo>
                    <a:lnTo>
                      <a:pt x="625" y="24"/>
                    </a:lnTo>
                    <a:lnTo>
                      <a:pt x="629" y="24"/>
                    </a:lnTo>
                    <a:lnTo>
                      <a:pt x="636" y="24"/>
                    </a:lnTo>
                    <a:lnTo>
                      <a:pt x="637" y="22"/>
                    </a:lnTo>
                    <a:lnTo>
                      <a:pt x="638" y="22"/>
                    </a:lnTo>
                    <a:lnTo>
                      <a:pt x="639" y="22"/>
                    </a:lnTo>
                    <a:lnTo>
                      <a:pt x="641" y="22"/>
                    </a:lnTo>
                    <a:lnTo>
                      <a:pt x="642" y="22"/>
                    </a:lnTo>
                    <a:lnTo>
                      <a:pt x="643" y="21"/>
                    </a:lnTo>
                    <a:lnTo>
                      <a:pt x="644" y="21"/>
                    </a:lnTo>
                    <a:lnTo>
                      <a:pt x="645" y="21"/>
                    </a:lnTo>
                    <a:lnTo>
                      <a:pt x="646" y="20"/>
                    </a:lnTo>
                    <a:lnTo>
                      <a:pt x="648" y="19"/>
                    </a:lnTo>
                    <a:lnTo>
                      <a:pt x="649" y="19"/>
                    </a:lnTo>
                    <a:lnTo>
                      <a:pt x="651" y="17"/>
                    </a:lnTo>
                    <a:lnTo>
                      <a:pt x="652" y="17"/>
                    </a:lnTo>
                    <a:lnTo>
                      <a:pt x="653" y="15"/>
                    </a:lnTo>
                    <a:lnTo>
                      <a:pt x="655" y="13"/>
                    </a:lnTo>
                    <a:lnTo>
                      <a:pt x="656" y="12"/>
                    </a:lnTo>
                    <a:lnTo>
                      <a:pt x="657" y="11"/>
                    </a:lnTo>
                    <a:lnTo>
                      <a:pt x="658" y="8"/>
                    </a:lnTo>
                    <a:lnTo>
                      <a:pt x="658" y="7"/>
                    </a:lnTo>
                    <a:lnTo>
                      <a:pt x="659" y="5"/>
                    </a:lnTo>
                    <a:lnTo>
                      <a:pt x="660" y="4"/>
                    </a:lnTo>
                    <a:lnTo>
                      <a:pt x="660" y="1"/>
                    </a:lnTo>
                    <a:lnTo>
                      <a:pt x="660" y="0"/>
                    </a:lnTo>
                    <a:lnTo>
                      <a:pt x="663" y="0"/>
                    </a:lnTo>
                    <a:lnTo>
                      <a:pt x="663" y="1"/>
                    </a:lnTo>
                    <a:lnTo>
                      <a:pt x="663" y="6"/>
                    </a:lnTo>
                    <a:lnTo>
                      <a:pt x="664" y="8"/>
                    </a:lnTo>
                    <a:lnTo>
                      <a:pt x="664" y="10"/>
                    </a:lnTo>
                    <a:lnTo>
                      <a:pt x="664" y="11"/>
                    </a:lnTo>
                    <a:lnTo>
                      <a:pt x="665" y="13"/>
                    </a:lnTo>
                    <a:lnTo>
                      <a:pt x="666" y="14"/>
                    </a:lnTo>
                    <a:lnTo>
                      <a:pt x="666" y="15"/>
                    </a:lnTo>
                    <a:lnTo>
                      <a:pt x="667" y="15"/>
                    </a:lnTo>
                    <a:lnTo>
                      <a:pt x="667" y="17"/>
                    </a:lnTo>
                    <a:lnTo>
                      <a:pt x="669" y="17"/>
                    </a:lnTo>
                    <a:lnTo>
                      <a:pt x="669" y="18"/>
                    </a:lnTo>
                    <a:lnTo>
                      <a:pt x="670" y="18"/>
                    </a:lnTo>
                    <a:lnTo>
                      <a:pt x="667" y="20"/>
                    </a:lnTo>
                    <a:lnTo>
                      <a:pt x="665" y="22"/>
                    </a:lnTo>
                    <a:lnTo>
                      <a:pt x="663" y="26"/>
                    </a:lnTo>
                    <a:lnTo>
                      <a:pt x="660" y="31"/>
                    </a:lnTo>
                    <a:lnTo>
                      <a:pt x="659" y="33"/>
                    </a:lnTo>
                    <a:lnTo>
                      <a:pt x="660" y="34"/>
                    </a:lnTo>
                    <a:lnTo>
                      <a:pt x="662" y="34"/>
                    </a:lnTo>
                    <a:lnTo>
                      <a:pt x="660" y="34"/>
                    </a:lnTo>
                    <a:lnTo>
                      <a:pt x="660" y="35"/>
                    </a:lnTo>
                    <a:lnTo>
                      <a:pt x="660" y="36"/>
                    </a:lnTo>
                    <a:lnTo>
                      <a:pt x="659" y="38"/>
                    </a:lnTo>
                    <a:lnTo>
                      <a:pt x="659" y="39"/>
                    </a:lnTo>
                    <a:lnTo>
                      <a:pt x="659" y="40"/>
                    </a:lnTo>
                    <a:lnTo>
                      <a:pt x="659" y="41"/>
                    </a:lnTo>
                    <a:lnTo>
                      <a:pt x="659" y="44"/>
                    </a:lnTo>
                    <a:lnTo>
                      <a:pt x="659" y="46"/>
                    </a:lnTo>
                    <a:lnTo>
                      <a:pt x="659" y="47"/>
                    </a:lnTo>
                    <a:lnTo>
                      <a:pt x="659" y="52"/>
                    </a:lnTo>
                    <a:lnTo>
                      <a:pt x="659" y="53"/>
                    </a:lnTo>
                    <a:lnTo>
                      <a:pt x="659" y="54"/>
                    </a:lnTo>
                    <a:lnTo>
                      <a:pt x="659" y="56"/>
                    </a:lnTo>
                    <a:lnTo>
                      <a:pt x="659" y="61"/>
                    </a:lnTo>
                    <a:lnTo>
                      <a:pt x="659" y="62"/>
                    </a:lnTo>
                    <a:lnTo>
                      <a:pt x="659" y="63"/>
                    </a:lnTo>
                    <a:lnTo>
                      <a:pt x="659" y="66"/>
                    </a:lnTo>
                    <a:lnTo>
                      <a:pt x="659" y="69"/>
                    </a:lnTo>
                    <a:lnTo>
                      <a:pt x="659" y="70"/>
                    </a:lnTo>
                    <a:lnTo>
                      <a:pt x="659" y="72"/>
                    </a:lnTo>
                    <a:lnTo>
                      <a:pt x="659" y="73"/>
                    </a:lnTo>
                    <a:lnTo>
                      <a:pt x="659" y="79"/>
                    </a:lnTo>
                    <a:lnTo>
                      <a:pt x="659" y="80"/>
                    </a:lnTo>
                    <a:lnTo>
                      <a:pt x="659" y="81"/>
                    </a:lnTo>
                    <a:lnTo>
                      <a:pt x="659" y="82"/>
                    </a:lnTo>
                    <a:lnTo>
                      <a:pt x="659" y="88"/>
                    </a:lnTo>
                    <a:lnTo>
                      <a:pt x="659" y="89"/>
                    </a:lnTo>
                    <a:lnTo>
                      <a:pt x="659" y="90"/>
                    </a:lnTo>
                    <a:lnTo>
                      <a:pt x="659" y="91"/>
                    </a:lnTo>
                    <a:lnTo>
                      <a:pt x="659" y="95"/>
                    </a:lnTo>
                    <a:lnTo>
                      <a:pt x="659" y="96"/>
                    </a:lnTo>
                    <a:lnTo>
                      <a:pt x="659" y="97"/>
                    </a:lnTo>
                    <a:lnTo>
                      <a:pt x="658" y="97"/>
                    </a:lnTo>
                    <a:lnTo>
                      <a:pt x="658" y="100"/>
                    </a:lnTo>
                    <a:lnTo>
                      <a:pt x="658" y="101"/>
                    </a:lnTo>
                    <a:lnTo>
                      <a:pt x="658" y="102"/>
                    </a:lnTo>
                    <a:lnTo>
                      <a:pt x="658" y="104"/>
                    </a:lnTo>
                    <a:lnTo>
                      <a:pt x="658" y="105"/>
                    </a:lnTo>
                    <a:lnTo>
                      <a:pt x="658" y="108"/>
                    </a:lnTo>
                    <a:lnTo>
                      <a:pt x="658" y="109"/>
                    </a:lnTo>
                    <a:lnTo>
                      <a:pt x="658" y="111"/>
                    </a:lnTo>
                    <a:lnTo>
                      <a:pt x="658" y="112"/>
                    </a:lnTo>
                    <a:lnTo>
                      <a:pt x="658" y="115"/>
                    </a:lnTo>
                    <a:lnTo>
                      <a:pt x="658" y="116"/>
                    </a:lnTo>
                    <a:lnTo>
                      <a:pt x="659" y="118"/>
                    </a:lnTo>
                    <a:lnTo>
                      <a:pt x="659" y="119"/>
                    </a:lnTo>
                    <a:lnTo>
                      <a:pt x="659" y="122"/>
                    </a:lnTo>
                    <a:lnTo>
                      <a:pt x="659" y="123"/>
                    </a:lnTo>
                    <a:lnTo>
                      <a:pt x="659" y="126"/>
                    </a:lnTo>
                    <a:lnTo>
                      <a:pt x="659" y="128"/>
                    </a:lnTo>
                    <a:lnTo>
                      <a:pt x="659" y="129"/>
                    </a:lnTo>
                    <a:lnTo>
                      <a:pt x="658" y="132"/>
                    </a:lnTo>
                    <a:lnTo>
                      <a:pt x="658" y="133"/>
                    </a:lnTo>
                    <a:lnTo>
                      <a:pt x="658" y="136"/>
                    </a:lnTo>
                    <a:lnTo>
                      <a:pt x="658" y="137"/>
                    </a:lnTo>
                    <a:lnTo>
                      <a:pt x="658" y="142"/>
                    </a:lnTo>
                    <a:lnTo>
                      <a:pt x="658" y="159"/>
                    </a:lnTo>
                    <a:lnTo>
                      <a:pt x="659" y="165"/>
                    </a:lnTo>
                    <a:lnTo>
                      <a:pt x="659" y="167"/>
                    </a:lnTo>
                    <a:lnTo>
                      <a:pt x="659" y="171"/>
                    </a:lnTo>
                    <a:lnTo>
                      <a:pt x="659" y="173"/>
                    </a:lnTo>
                    <a:lnTo>
                      <a:pt x="659" y="174"/>
                    </a:lnTo>
                    <a:lnTo>
                      <a:pt x="659" y="180"/>
                    </a:lnTo>
                    <a:lnTo>
                      <a:pt x="659" y="182"/>
                    </a:lnTo>
                    <a:lnTo>
                      <a:pt x="659" y="184"/>
                    </a:lnTo>
                    <a:lnTo>
                      <a:pt x="659" y="189"/>
                    </a:lnTo>
                    <a:lnTo>
                      <a:pt x="659" y="192"/>
                    </a:lnTo>
                    <a:lnTo>
                      <a:pt x="659" y="201"/>
                    </a:lnTo>
                    <a:lnTo>
                      <a:pt x="659" y="202"/>
                    </a:lnTo>
                    <a:lnTo>
                      <a:pt x="659" y="203"/>
                    </a:lnTo>
                    <a:lnTo>
                      <a:pt x="659" y="209"/>
                    </a:lnTo>
                    <a:lnTo>
                      <a:pt x="659" y="220"/>
                    </a:lnTo>
                    <a:lnTo>
                      <a:pt x="659" y="221"/>
                    </a:lnTo>
                    <a:lnTo>
                      <a:pt x="659" y="227"/>
                    </a:lnTo>
                    <a:lnTo>
                      <a:pt x="659" y="228"/>
                    </a:lnTo>
                    <a:lnTo>
                      <a:pt x="659" y="230"/>
                    </a:lnTo>
                    <a:lnTo>
                      <a:pt x="660" y="236"/>
                    </a:lnTo>
                    <a:lnTo>
                      <a:pt x="660" y="237"/>
                    </a:lnTo>
                    <a:lnTo>
                      <a:pt x="660" y="240"/>
                    </a:lnTo>
                    <a:lnTo>
                      <a:pt x="660" y="245"/>
                    </a:lnTo>
                    <a:lnTo>
                      <a:pt x="660" y="247"/>
                    </a:lnTo>
                    <a:lnTo>
                      <a:pt x="660" y="248"/>
                    </a:lnTo>
                    <a:lnTo>
                      <a:pt x="660" y="252"/>
                    </a:lnTo>
                    <a:lnTo>
                      <a:pt x="660" y="254"/>
                    </a:lnTo>
                    <a:lnTo>
                      <a:pt x="660" y="255"/>
                    </a:lnTo>
                    <a:lnTo>
                      <a:pt x="660" y="261"/>
                    </a:lnTo>
                    <a:lnTo>
                      <a:pt x="660" y="262"/>
                    </a:lnTo>
                    <a:lnTo>
                      <a:pt x="660" y="263"/>
                    </a:lnTo>
                    <a:lnTo>
                      <a:pt x="660" y="264"/>
                    </a:lnTo>
                    <a:lnTo>
                      <a:pt x="660" y="275"/>
                    </a:lnTo>
                    <a:lnTo>
                      <a:pt x="660" y="286"/>
                    </a:lnTo>
                    <a:lnTo>
                      <a:pt x="657" y="283"/>
                    </a:lnTo>
                    <a:lnTo>
                      <a:pt x="651" y="277"/>
                    </a:lnTo>
                    <a:lnTo>
                      <a:pt x="650" y="277"/>
                    </a:lnTo>
                    <a:lnTo>
                      <a:pt x="650" y="278"/>
                    </a:lnTo>
                    <a:lnTo>
                      <a:pt x="649" y="279"/>
                    </a:lnTo>
                    <a:lnTo>
                      <a:pt x="646" y="281"/>
                    </a:lnTo>
                    <a:lnTo>
                      <a:pt x="645" y="283"/>
                    </a:lnTo>
                    <a:lnTo>
                      <a:pt x="644" y="284"/>
                    </a:lnTo>
                    <a:lnTo>
                      <a:pt x="644" y="286"/>
                    </a:lnTo>
                    <a:lnTo>
                      <a:pt x="644" y="288"/>
                    </a:lnTo>
                    <a:lnTo>
                      <a:pt x="644" y="292"/>
                    </a:lnTo>
                    <a:lnTo>
                      <a:pt x="644" y="293"/>
                    </a:lnTo>
                    <a:lnTo>
                      <a:pt x="644" y="296"/>
                    </a:lnTo>
                    <a:lnTo>
                      <a:pt x="644" y="297"/>
                    </a:lnTo>
                    <a:lnTo>
                      <a:pt x="644" y="298"/>
                    </a:lnTo>
                    <a:lnTo>
                      <a:pt x="644" y="302"/>
                    </a:lnTo>
                    <a:lnTo>
                      <a:pt x="644" y="303"/>
                    </a:lnTo>
                    <a:lnTo>
                      <a:pt x="644" y="305"/>
                    </a:lnTo>
                    <a:lnTo>
                      <a:pt x="645" y="305"/>
                    </a:lnTo>
                    <a:lnTo>
                      <a:pt x="646" y="305"/>
                    </a:lnTo>
                    <a:lnTo>
                      <a:pt x="648" y="305"/>
                    </a:lnTo>
                    <a:lnTo>
                      <a:pt x="649" y="305"/>
                    </a:lnTo>
                    <a:lnTo>
                      <a:pt x="650" y="305"/>
                    </a:lnTo>
                    <a:lnTo>
                      <a:pt x="652" y="305"/>
                    </a:lnTo>
                    <a:lnTo>
                      <a:pt x="653" y="305"/>
                    </a:lnTo>
                    <a:lnTo>
                      <a:pt x="655" y="305"/>
                    </a:lnTo>
                    <a:lnTo>
                      <a:pt x="656" y="305"/>
                    </a:lnTo>
                    <a:lnTo>
                      <a:pt x="656" y="304"/>
                    </a:lnTo>
                    <a:lnTo>
                      <a:pt x="657" y="304"/>
                    </a:lnTo>
                    <a:lnTo>
                      <a:pt x="657" y="305"/>
                    </a:lnTo>
                    <a:lnTo>
                      <a:pt x="658" y="305"/>
                    </a:lnTo>
                    <a:lnTo>
                      <a:pt x="659" y="305"/>
                    </a:lnTo>
                    <a:lnTo>
                      <a:pt x="660" y="305"/>
                    </a:lnTo>
                    <a:lnTo>
                      <a:pt x="662" y="305"/>
                    </a:lnTo>
                    <a:lnTo>
                      <a:pt x="662" y="306"/>
                    </a:lnTo>
                    <a:lnTo>
                      <a:pt x="662" y="307"/>
                    </a:lnTo>
                    <a:lnTo>
                      <a:pt x="662" y="309"/>
                    </a:lnTo>
                    <a:lnTo>
                      <a:pt x="662" y="313"/>
                    </a:lnTo>
                    <a:lnTo>
                      <a:pt x="662" y="314"/>
                    </a:lnTo>
                    <a:lnTo>
                      <a:pt x="662" y="316"/>
                    </a:lnTo>
                    <a:lnTo>
                      <a:pt x="662" y="317"/>
                    </a:lnTo>
                    <a:lnTo>
                      <a:pt x="662" y="319"/>
                    </a:lnTo>
                    <a:lnTo>
                      <a:pt x="662" y="320"/>
                    </a:lnTo>
                    <a:lnTo>
                      <a:pt x="662" y="321"/>
                    </a:lnTo>
                    <a:lnTo>
                      <a:pt x="660" y="321"/>
                    </a:lnTo>
                    <a:lnTo>
                      <a:pt x="657" y="321"/>
                    </a:lnTo>
                    <a:lnTo>
                      <a:pt x="656" y="321"/>
                    </a:lnTo>
                    <a:lnTo>
                      <a:pt x="653" y="321"/>
                    </a:lnTo>
                    <a:lnTo>
                      <a:pt x="652" y="321"/>
                    </a:lnTo>
                    <a:lnTo>
                      <a:pt x="651" y="321"/>
                    </a:lnTo>
                    <a:lnTo>
                      <a:pt x="646" y="321"/>
                    </a:lnTo>
                    <a:lnTo>
                      <a:pt x="645" y="321"/>
                    </a:lnTo>
                    <a:lnTo>
                      <a:pt x="644" y="321"/>
                    </a:lnTo>
                    <a:lnTo>
                      <a:pt x="636" y="321"/>
                    </a:lnTo>
                    <a:lnTo>
                      <a:pt x="635" y="321"/>
                    </a:lnTo>
                    <a:lnTo>
                      <a:pt x="631" y="321"/>
                    </a:lnTo>
                    <a:lnTo>
                      <a:pt x="630" y="321"/>
                    </a:lnTo>
                    <a:lnTo>
                      <a:pt x="629" y="321"/>
                    </a:lnTo>
                    <a:lnTo>
                      <a:pt x="628" y="321"/>
                    </a:lnTo>
                    <a:lnTo>
                      <a:pt x="627" y="321"/>
                    </a:lnTo>
                    <a:lnTo>
                      <a:pt x="624" y="323"/>
                    </a:lnTo>
                    <a:lnTo>
                      <a:pt x="618" y="323"/>
                    </a:lnTo>
                    <a:lnTo>
                      <a:pt x="617" y="323"/>
                    </a:lnTo>
                    <a:lnTo>
                      <a:pt x="615" y="323"/>
                    </a:lnTo>
                    <a:lnTo>
                      <a:pt x="610" y="323"/>
                    </a:lnTo>
                    <a:lnTo>
                      <a:pt x="609" y="323"/>
                    </a:lnTo>
                    <a:lnTo>
                      <a:pt x="608" y="323"/>
                    </a:lnTo>
                    <a:lnTo>
                      <a:pt x="607" y="323"/>
                    </a:lnTo>
                    <a:lnTo>
                      <a:pt x="606" y="323"/>
                    </a:lnTo>
                    <a:lnTo>
                      <a:pt x="604" y="323"/>
                    </a:lnTo>
                    <a:lnTo>
                      <a:pt x="600" y="323"/>
                    </a:lnTo>
                    <a:lnTo>
                      <a:pt x="597" y="323"/>
                    </a:lnTo>
                    <a:lnTo>
                      <a:pt x="595" y="323"/>
                    </a:lnTo>
                    <a:lnTo>
                      <a:pt x="594" y="323"/>
                    </a:lnTo>
                    <a:lnTo>
                      <a:pt x="593" y="323"/>
                    </a:lnTo>
                    <a:lnTo>
                      <a:pt x="590" y="323"/>
                    </a:lnTo>
                    <a:lnTo>
                      <a:pt x="589" y="323"/>
                    </a:lnTo>
                    <a:lnTo>
                      <a:pt x="589" y="324"/>
                    </a:lnTo>
                    <a:lnTo>
                      <a:pt x="589" y="325"/>
                    </a:lnTo>
                    <a:lnTo>
                      <a:pt x="589" y="326"/>
                    </a:lnTo>
                    <a:lnTo>
                      <a:pt x="589" y="327"/>
                    </a:lnTo>
                    <a:lnTo>
                      <a:pt x="589" y="328"/>
                    </a:lnTo>
                    <a:lnTo>
                      <a:pt x="589" y="332"/>
                    </a:lnTo>
                    <a:lnTo>
                      <a:pt x="589" y="333"/>
                    </a:lnTo>
                    <a:lnTo>
                      <a:pt x="589" y="334"/>
                    </a:lnTo>
                    <a:lnTo>
                      <a:pt x="589" y="335"/>
                    </a:lnTo>
                    <a:lnTo>
                      <a:pt x="589" y="337"/>
                    </a:lnTo>
                    <a:lnTo>
                      <a:pt x="589" y="339"/>
                    </a:lnTo>
                    <a:lnTo>
                      <a:pt x="589" y="340"/>
                    </a:lnTo>
                    <a:lnTo>
                      <a:pt x="589" y="341"/>
                    </a:lnTo>
                    <a:lnTo>
                      <a:pt x="589" y="347"/>
                    </a:lnTo>
                    <a:lnTo>
                      <a:pt x="589" y="349"/>
                    </a:lnTo>
                    <a:lnTo>
                      <a:pt x="589" y="351"/>
                    </a:lnTo>
                    <a:lnTo>
                      <a:pt x="589" y="352"/>
                    </a:lnTo>
                    <a:lnTo>
                      <a:pt x="589" y="353"/>
                    </a:lnTo>
                    <a:lnTo>
                      <a:pt x="589" y="354"/>
                    </a:lnTo>
                    <a:lnTo>
                      <a:pt x="589" y="359"/>
                    </a:lnTo>
                    <a:lnTo>
                      <a:pt x="589" y="360"/>
                    </a:lnTo>
                    <a:lnTo>
                      <a:pt x="589" y="361"/>
                    </a:lnTo>
                    <a:lnTo>
                      <a:pt x="589" y="362"/>
                    </a:lnTo>
                    <a:lnTo>
                      <a:pt x="589" y="363"/>
                    </a:lnTo>
                    <a:lnTo>
                      <a:pt x="589" y="365"/>
                    </a:lnTo>
                    <a:lnTo>
                      <a:pt x="589" y="366"/>
                    </a:lnTo>
                    <a:lnTo>
                      <a:pt x="589" y="368"/>
                    </a:lnTo>
                    <a:lnTo>
                      <a:pt x="589" y="369"/>
                    </a:lnTo>
                    <a:lnTo>
                      <a:pt x="589" y="370"/>
                    </a:lnTo>
                    <a:lnTo>
                      <a:pt x="589" y="374"/>
                    </a:lnTo>
                    <a:lnTo>
                      <a:pt x="589" y="375"/>
                    </a:lnTo>
                    <a:lnTo>
                      <a:pt x="589" y="376"/>
                    </a:lnTo>
                    <a:lnTo>
                      <a:pt x="589" y="377"/>
                    </a:lnTo>
                    <a:lnTo>
                      <a:pt x="589" y="379"/>
                    </a:lnTo>
                    <a:lnTo>
                      <a:pt x="589" y="380"/>
                    </a:lnTo>
                    <a:lnTo>
                      <a:pt x="590" y="381"/>
                    </a:lnTo>
                    <a:lnTo>
                      <a:pt x="590" y="382"/>
                    </a:lnTo>
                    <a:lnTo>
                      <a:pt x="590" y="383"/>
                    </a:lnTo>
                    <a:lnTo>
                      <a:pt x="590" y="386"/>
                    </a:lnTo>
                    <a:lnTo>
                      <a:pt x="590" y="387"/>
                    </a:lnTo>
                    <a:lnTo>
                      <a:pt x="590" y="389"/>
                    </a:lnTo>
                    <a:lnTo>
                      <a:pt x="590" y="390"/>
                    </a:lnTo>
                    <a:lnTo>
                      <a:pt x="590" y="391"/>
                    </a:lnTo>
                    <a:lnTo>
                      <a:pt x="590" y="393"/>
                    </a:lnTo>
                    <a:lnTo>
                      <a:pt x="590" y="395"/>
                    </a:lnTo>
                    <a:lnTo>
                      <a:pt x="590" y="396"/>
                    </a:lnTo>
                    <a:lnTo>
                      <a:pt x="588" y="396"/>
                    </a:lnTo>
                    <a:lnTo>
                      <a:pt x="583" y="396"/>
                    </a:lnTo>
                    <a:lnTo>
                      <a:pt x="581" y="396"/>
                    </a:lnTo>
                    <a:lnTo>
                      <a:pt x="580" y="396"/>
                    </a:lnTo>
                    <a:lnTo>
                      <a:pt x="579" y="397"/>
                    </a:lnTo>
                    <a:lnTo>
                      <a:pt x="578" y="397"/>
                    </a:lnTo>
                    <a:lnTo>
                      <a:pt x="573" y="397"/>
                    </a:lnTo>
                    <a:lnTo>
                      <a:pt x="572" y="397"/>
                    </a:lnTo>
                    <a:lnTo>
                      <a:pt x="571" y="397"/>
                    </a:lnTo>
                    <a:lnTo>
                      <a:pt x="569" y="397"/>
                    </a:lnTo>
                    <a:lnTo>
                      <a:pt x="568" y="397"/>
                    </a:lnTo>
                    <a:lnTo>
                      <a:pt x="565" y="397"/>
                    </a:lnTo>
                    <a:lnTo>
                      <a:pt x="564" y="397"/>
                    </a:lnTo>
                    <a:lnTo>
                      <a:pt x="562" y="397"/>
                    </a:lnTo>
                    <a:lnTo>
                      <a:pt x="558" y="397"/>
                    </a:lnTo>
                    <a:lnTo>
                      <a:pt x="557" y="397"/>
                    </a:lnTo>
                    <a:lnTo>
                      <a:pt x="555" y="397"/>
                    </a:lnTo>
                    <a:lnTo>
                      <a:pt x="551" y="397"/>
                    </a:lnTo>
                    <a:lnTo>
                      <a:pt x="550" y="397"/>
                    </a:lnTo>
                    <a:lnTo>
                      <a:pt x="548" y="397"/>
                    </a:lnTo>
                    <a:lnTo>
                      <a:pt x="547" y="397"/>
                    </a:lnTo>
                    <a:lnTo>
                      <a:pt x="546" y="397"/>
                    </a:lnTo>
                    <a:lnTo>
                      <a:pt x="543" y="397"/>
                    </a:lnTo>
                    <a:lnTo>
                      <a:pt x="539" y="397"/>
                    </a:lnTo>
                    <a:lnTo>
                      <a:pt x="536" y="397"/>
                    </a:lnTo>
                    <a:lnTo>
                      <a:pt x="531" y="397"/>
                    </a:lnTo>
                    <a:lnTo>
                      <a:pt x="528" y="397"/>
                    </a:lnTo>
                    <a:lnTo>
                      <a:pt x="525" y="398"/>
                    </a:lnTo>
                    <a:lnTo>
                      <a:pt x="524" y="398"/>
                    </a:lnTo>
                    <a:lnTo>
                      <a:pt x="521" y="397"/>
                    </a:lnTo>
                    <a:lnTo>
                      <a:pt x="520" y="397"/>
                    </a:lnTo>
                    <a:lnTo>
                      <a:pt x="517" y="397"/>
                    </a:lnTo>
                    <a:lnTo>
                      <a:pt x="516" y="397"/>
                    </a:lnTo>
                    <a:lnTo>
                      <a:pt x="516" y="398"/>
                    </a:lnTo>
                    <a:lnTo>
                      <a:pt x="499" y="398"/>
                    </a:lnTo>
                    <a:lnTo>
                      <a:pt x="499" y="397"/>
                    </a:lnTo>
                    <a:lnTo>
                      <a:pt x="481" y="398"/>
                    </a:lnTo>
                    <a:lnTo>
                      <a:pt x="461" y="398"/>
                    </a:lnTo>
                    <a:lnTo>
                      <a:pt x="440" y="398"/>
                    </a:lnTo>
                    <a:lnTo>
                      <a:pt x="436" y="398"/>
                    </a:lnTo>
                    <a:lnTo>
                      <a:pt x="416" y="398"/>
                    </a:lnTo>
                    <a:lnTo>
                      <a:pt x="394" y="398"/>
                    </a:lnTo>
                    <a:lnTo>
                      <a:pt x="380" y="400"/>
                    </a:lnTo>
                    <a:lnTo>
                      <a:pt x="379" y="400"/>
                    </a:lnTo>
                    <a:lnTo>
                      <a:pt x="372" y="400"/>
                    </a:lnTo>
                    <a:lnTo>
                      <a:pt x="370" y="400"/>
                    </a:lnTo>
                    <a:lnTo>
                      <a:pt x="350" y="400"/>
                    </a:lnTo>
                    <a:lnTo>
                      <a:pt x="330" y="400"/>
                    </a:lnTo>
                    <a:lnTo>
                      <a:pt x="328" y="400"/>
                    </a:lnTo>
                    <a:lnTo>
                      <a:pt x="306" y="401"/>
                    </a:lnTo>
                    <a:lnTo>
                      <a:pt x="295" y="401"/>
                    </a:lnTo>
                    <a:lnTo>
                      <a:pt x="296" y="419"/>
                    </a:lnTo>
                    <a:lnTo>
                      <a:pt x="296" y="436"/>
                    </a:lnTo>
                    <a:lnTo>
                      <a:pt x="296" y="470"/>
                    </a:lnTo>
                    <a:lnTo>
                      <a:pt x="296" y="474"/>
                    </a:lnTo>
                    <a:lnTo>
                      <a:pt x="295" y="474"/>
                    </a:lnTo>
                    <a:lnTo>
                      <a:pt x="223" y="474"/>
                    </a:lnTo>
                    <a:lnTo>
                      <a:pt x="214" y="474"/>
                    </a:lnTo>
                    <a:lnTo>
                      <a:pt x="207" y="474"/>
                    </a:lnTo>
                    <a:lnTo>
                      <a:pt x="151" y="475"/>
                    </a:lnTo>
                    <a:lnTo>
                      <a:pt x="148" y="475"/>
                    </a:lnTo>
                    <a:lnTo>
                      <a:pt x="146" y="475"/>
                    </a:lnTo>
                    <a:lnTo>
                      <a:pt x="120" y="475"/>
                    </a:lnTo>
                    <a:lnTo>
                      <a:pt x="112" y="475"/>
                    </a:lnTo>
                    <a:lnTo>
                      <a:pt x="104" y="475"/>
                    </a:lnTo>
                    <a:lnTo>
                      <a:pt x="99" y="475"/>
                    </a:lnTo>
                    <a:lnTo>
                      <a:pt x="94" y="477"/>
                    </a:lnTo>
                    <a:lnTo>
                      <a:pt x="85" y="477"/>
                    </a:lnTo>
                    <a:lnTo>
                      <a:pt x="79" y="477"/>
                    </a:lnTo>
                    <a:lnTo>
                      <a:pt x="77" y="475"/>
                    </a:lnTo>
                    <a:lnTo>
                      <a:pt x="77" y="474"/>
                    </a:lnTo>
                    <a:lnTo>
                      <a:pt x="76" y="472"/>
                    </a:lnTo>
                    <a:lnTo>
                      <a:pt x="76" y="467"/>
                    </a:lnTo>
                    <a:lnTo>
                      <a:pt x="76" y="466"/>
                    </a:lnTo>
                    <a:lnTo>
                      <a:pt x="76" y="457"/>
                    </a:lnTo>
                    <a:lnTo>
                      <a:pt x="76" y="453"/>
                    </a:lnTo>
                    <a:lnTo>
                      <a:pt x="76" y="447"/>
                    </a:lnTo>
                    <a:lnTo>
                      <a:pt x="76" y="446"/>
                    </a:lnTo>
                    <a:lnTo>
                      <a:pt x="76" y="444"/>
                    </a:lnTo>
                    <a:lnTo>
                      <a:pt x="76" y="443"/>
                    </a:lnTo>
                    <a:lnTo>
                      <a:pt x="76" y="442"/>
                    </a:lnTo>
                    <a:lnTo>
                      <a:pt x="76" y="439"/>
                    </a:lnTo>
                    <a:lnTo>
                      <a:pt x="76" y="436"/>
                    </a:lnTo>
                    <a:lnTo>
                      <a:pt x="76" y="433"/>
                    </a:lnTo>
                    <a:lnTo>
                      <a:pt x="76" y="429"/>
                    </a:lnTo>
                    <a:lnTo>
                      <a:pt x="76" y="428"/>
                    </a:lnTo>
                    <a:lnTo>
                      <a:pt x="76" y="425"/>
                    </a:lnTo>
                    <a:lnTo>
                      <a:pt x="76" y="423"/>
                    </a:lnTo>
                    <a:lnTo>
                      <a:pt x="76" y="421"/>
                    </a:lnTo>
                    <a:lnTo>
                      <a:pt x="76" y="419"/>
                    </a:lnTo>
                    <a:lnTo>
                      <a:pt x="74" y="418"/>
                    </a:lnTo>
                    <a:lnTo>
                      <a:pt x="74" y="417"/>
                    </a:lnTo>
                    <a:lnTo>
                      <a:pt x="74" y="416"/>
                    </a:lnTo>
                    <a:lnTo>
                      <a:pt x="74" y="415"/>
                    </a:lnTo>
                    <a:lnTo>
                      <a:pt x="73" y="415"/>
                    </a:lnTo>
                    <a:lnTo>
                      <a:pt x="73" y="414"/>
                    </a:lnTo>
                    <a:lnTo>
                      <a:pt x="72" y="414"/>
                    </a:lnTo>
                    <a:lnTo>
                      <a:pt x="72" y="412"/>
                    </a:lnTo>
                    <a:lnTo>
                      <a:pt x="71" y="411"/>
                    </a:lnTo>
                    <a:lnTo>
                      <a:pt x="70" y="410"/>
                    </a:lnTo>
                    <a:lnTo>
                      <a:pt x="69" y="409"/>
                    </a:lnTo>
                    <a:lnTo>
                      <a:pt x="69" y="408"/>
                    </a:lnTo>
                    <a:lnTo>
                      <a:pt x="67" y="408"/>
                    </a:lnTo>
                    <a:lnTo>
                      <a:pt x="66" y="407"/>
                    </a:lnTo>
                    <a:lnTo>
                      <a:pt x="65" y="405"/>
                    </a:lnTo>
                    <a:lnTo>
                      <a:pt x="64" y="404"/>
                    </a:lnTo>
                    <a:lnTo>
                      <a:pt x="63" y="403"/>
                    </a:lnTo>
                    <a:lnTo>
                      <a:pt x="62" y="402"/>
                    </a:lnTo>
                    <a:lnTo>
                      <a:pt x="60" y="402"/>
                    </a:lnTo>
                    <a:lnTo>
                      <a:pt x="59" y="401"/>
                    </a:lnTo>
                    <a:lnTo>
                      <a:pt x="59" y="400"/>
                    </a:lnTo>
                    <a:lnTo>
                      <a:pt x="58" y="400"/>
                    </a:lnTo>
                    <a:lnTo>
                      <a:pt x="56" y="397"/>
                    </a:lnTo>
                    <a:lnTo>
                      <a:pt x="56" y="396"/>
                    </a:lnTo>
                    <a:lnTo>
                      <a:pt x="52" y="394"/>
                    </a:lnTo>
                    <a:lnTo>
                      <a:pt x="44" y="386"/>
                    </a:lnTo>
                    <a:lnTo>
                      <a:pt x="42" y="383"/>
                    </a:lnTo>
                    <a:lnTo>
                      <a:pt x="39" y="381"/>
                    </a:lnTo>
                    <a:lnTo>
                      <a:pt x="35" y="376"/>
                    </a:lnTo>
                    <a:lnTo>
                      <a:pt x="34" y="375"/>
                    </a:lnTo>
                    <a:lnTo>
                      <a:pt x="32" y="373"/>
                    </a:lnTo>
                    <a:lnTo>
                      <a:pt x="29" y="370"/>
                    </a:lnTo>
                    <a:lnTo>
                      <a:pt x="23" y="363"/>
                    </a:lnTo>
                    <a:lnTo>
                      <a:pt x="22" y="362"/>
                    </a:lnTo>
                    <a:lnTo>
                      <a:pt x="19" y="360"/>
                    </a:lnTo>
                    <a:lnTo>
                      <a:pt x="18" y="359"/>
                    </a:lnTo>
                    <a:lnTo>
                      <a:pt x="17" y="358"/>
                    </a:lnTo>
                    <a:lnTo>
                      <a:pt x="9" y="349"/>
                    </a:lnTo>
                    <a:lnTo>
                      <a:pt x="7" y="347"/>
                    </a:lnTo>
                    <a:lnTo>
                      <a:pt x="5" y="345"/>
                    </a:lnTo>
                    <a:lnTo>
                      <a:pt x="4" y="345"/>
                    </a:lnTo>
                    <a:lnTo>
                      <a:pt x="4" y="344"/>
                    </a:lnTo>
                    <a:lnTo>
                      <a:pt x="3" y="344"/>
                    </a:lnTo>
                    <a:lnTo>
                      <a:pt x="3" y="342"/>
                    </a:lnTo>
                    <a:lnTo>
                      <a:pt x="2" y="341"/>
                    </a:lnTo>
                    <a:lnTo>
                      <a:pt x="2" y="340"/>
                    </a:lnTo>
                    <a:lnTo>
                      <a:pt x="1" y="339"/>
                    </a:lnTo>
                    <a:lnTo>
                      <a:pt x="1" y="338"/>
                    </a:lnTo>
                    <a:lnTo>
                      <a:pt x="1" y="337"/>
                    </a:lnTo>
                    <a:lnTo>
                      <a:pt x="0" y="337"/>
                    </a:lnTo>
                    <a:lnTo>
                      <a:pt x="0" y="335"/>
                    </a:lnTo>
                    <a:lnTo>
                      <a:pt x="0" y="334"/>
                    </a:lnTo>
                    <a:lnTo>
                      <a:pt x="0" y="33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31" name="Freeform 116">
                <a:extLst>
                  <a:ext uri="{FF2B5EF4-FFF2-40B4-BE49-F238E27FC236}">
                    <a16:creationId xmlns:a16="http://schemas.microsoft.com/office/drawing/2014/main" id="{B26A9704-282E-430C-B4A2-8C1CD12AAC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7125" y="3011488"/>
                <a:ext cx="692150" cy="536575"/>
              </a:xfrm>
              <a:custGeom>
                <a:avLst/>
                <a:gdLst>
                  <a:gd name="T0" fmla="*/ 0 w 436"/>
                  <a:gd name="T1" fmla="*/ 32 h 338"/>
                  <a:gd name="T2" fmla="*/ 20 w 436"/>
                  <a:gd name="T3" fmla="*/ 14 h 338"/>
                  <a:gd name="T4" fmla="*/ 67 w 436"/>
                  <a:gd name="T5" fmla="*/ 13 h 338"/>
                  <a:gd name="T6" fmla="*/ 84 w 436"/>
                  <a:gd name="T7" fmla="*/ 12 h 338"/>
                  <a:gd name="T8" fmla="*/ 100 w 436"/>
                  <a:gd name="T9" fmla="*/ 5 h 338"/>
                  <a:gd name="T10" fmla="*/ 112 w 436"/>
                  <a:gd name="T11" fmla="*/ 4 h 338"/>
                  <a:gd name="T12" fmla="*/ 131 w 436"/>
                  <a:gd name="T13" fmla="*/ 3 h 338"/>
                  <a:gd name="T14" fmla="*/ 145 w 436"/>
                  <a:gd name="T15" fmla="*/ 7 h 338"/>
                  <a:gd name="T16" fmla="*/ 187 w 436"/>
                  <a:gd name="T17" fmla="*/ 33 h 338"/>
                  <a:gd name="T18" fmla="*/ 203 w 436"/>
                  <a:gd name="T19" fmla="*/ 45 h 338"/>
                  <a:gd name="T20" fmla="*/ 225 w 436"/>
                  <a:gd name="T21" fmla="*/ 78 h 338"/>
                  <a:gd name="T22" fmla="*/ 264 w 436"/>
                  <a:gd name="T23" fmla="*/ 85 h 338"/>
                  <a:gd name="T24" fmla="*/ 307 w 436"/>
                  <a:gd name="T25" fmla="*/ 83 h 338"/>
                  <a:gd name="T26" fmla="*/ 325 w 436"/>
                  <a:gd name="T27" fmla="*/ 101 h 338"/>
                  <a:gd name="T28" fmla="*/ 343 w 436"/>
                  <a:gd name="T29" fmla="*/ 102 h 338"/>
                  <a:gd name="T30" fmla="*/ 361 w 436"/>
                  <a:gd name="T31" fmla="*/ 101 h 338"/>
                  <a:gd name="T32" fmla="*/ 384 w 436"/>
                  <a:gd name="T33" fmla="*/ 101 h 338"/>
                  <a:gd name="T34" fmla="*/ 406 w 436"/>
                  <a:gd name="T35" fmla="*/ 105 h 338"/>
                  <a:gd name="T36" fmla="*/ 406 w 436"/>
                  <a:gd name="T37" fmla="*/ 125 h 338"/>
                  <a:gd name="T38" fmla="*/ 406 w 436"/>
                  <a:gd name="T39" fmla="*/ 161 h 338"/>
                  <a:gd name="T40" fmla="*/ 406 w 436"/>
                  <a:gd name="T41" fmla="*/ 187 h 338"/>
                  <a:gd name="T42" fmla="*/ 427 w 436"/>
                  <a:gd name="T43" fmla="*/ 213 h 338"/>
                  <a:gd name="T44" fmla="*/ 430 w 436"/>
                  <a:gd name="T45" fmla="*/ 229 h 338"/>
                  <a:gd name="T46" fmla="*/ 432 w 436"/>
                  <a:gd name="T47" fmla="*/ 243 h 338"/>
                  <a:gd name="T48" fmla="*/ 423 w 436"/>
                  <a:gd name="T49" fmla="*/ 257 h 338"/>
                  <a:gd name="T50" fmla="*/ 404 w 436"/>
                  <a:gd name="T51" fmla="*/ 261 h 338"/>
                  <a:gd name="T52" fmla="*/ 371 w 436"/>
                  <a:gd name="T53" fmla="*/ 266 h 338"/>
                  <a:gd name="T54" fmla="*/ 371 w 436"/>
                  <a:gd name="T55" fmla="*/ 286 h 338"/>
                  <a:gd name="T56" fmla="*/ 363 w 436"/>
                  <a:gd name="T57" fmla="*/ 300 h 338"/>
                  <a:gd name="T58" fmla="*/ 354 w 436"/>
                  <a:gd name="T59" fmla="*/ 307 h 338"/>
                  <a:gd name="T60" fmla="*/ 349 w 436"/>
                  <a:gd name="T61" fmla="*/ 319 h 338"/>
                  <a:gd name="T62" fmla="*/ 336 w 436"/>
                  <a:gd name="T63" fmla="*/ 322 h 338"/>
                  <a:gd name="T64" fmla="*/ 314 w 436"/>
                  <a:gd name="T65" fmla="*/ 330 h 338"/>
                  <a:gd name="T66" fmla="*/ 283 w 436"/>
                  <a:gd name="T67" fmla="*/ 334 h 338"/>
                  <a:gd name="T68" fmla="*/ 246 w 436"/>
                  <a:gd name="T69" fmla="*/ 335 h 338"/>
                  <a:gd name="T70" fmla="*/ 215 w 436"/>
                  <a:gd name="T71" fmla="*/ 335 h 338"/>
                  <a:gd name="T72" fmla="*/ 192 w 436"/>
                  <a:gd name="T73" fmla="*/ 337 h 338"/>
                  <a:gd name="T74" fmla="*/ 188 w 436"/>
                  <a:gd name="T75" fmla="*/ 320 h 338"/>
                  <a:gd name="T76" fmla="*/ 188 w 436"/>
                  <a:gd name="T77" fmla="*/ 299 h 338"/>
                  <a:gd name="T78" fmla="*/ 156 w 436"/>
                  <a:gd name="T79" fmla="*/ 304 h 338"/>
                  <a:gd name="T80" fmla="*/ 124 w 436"/>
                  <a:gd name="T81" fmla="*/ 310 h 338"/>
                  <a:gd name="T82" fmla="*/ 120 w 436"/>
                  <a:gd name="T83" fmla="*/ 289 h 338"/>
                  <a:gd name="T84" fmla="*/ 114 w 436"/>
                  <a:gd name="T85" fmla="*/ 280 h 338"/>
                  <a:gd name="T86" fmla="*/ 100 w 436"/>
                  <a:gd name="T87" fmla="*/ 264 h 338"/>
                  <a:gd name="T88" fmla="*/ 98 w 436"/>
                  <a:gd name="T89" fmla="*/ 252 h 338"/>
                  <a:gd name="T90" fmla="*/ 98 w 436"/>
                  <a:gd name="T91" fmla="*/ 228 h 338"/>
                  <a:gd name="T92" fmla="*/ 96 w 436"/>
                  <a:gd name="T93" fmla="*/ 213 h 338"/>
                  <a:gd name="T94" fmla="*/ 92 w 436"/>
                  <a:gd name="T95" fmla="*/ 200 h 338"/>
                  <a:gd name="T96" fmla="*/ 74 w 436"/>
                  <a:gd name="T97" fmla="*/ 193 h 338"/>
                  <a:gd name="T98" fmla="*/ 40 w 436"/>
                  <a:gd name="T99" fmla="*/ 180 h 338"/>
                  <a:gd name="T100" fmla="*/ 33 w 436"/>
                  <a:gd name="T101" fmla="*/ 163 h 338"/>
                  <a:gd name="T102" fmla="*/ 29 w 436"/>
                  <a:gd name="T103" fmla="*/ 145 h 338"/>
                  <a:gd name="T104" fmla="*/ 32 w 436"/>
                  <a:gd name="T105" fmla="*/ 131 h 338"/>
                  <a:gd name="T106" fmla="*/ 37 w 436"/>
                  <a:gd name="T107" fmla="*/ 115 h 338"/>
                  <a:gd name="T108" fmla="*/ 39 w 436"/>
                  <a:gd name="T109" fmla="*/ 91 h 338"/>
                  <a:gd name="T110" fmla="*/ 20 w 436"/>
                  <a:gd name="T111" fmla="*/ 85 h 338"/>
                  <a:gd name="T112" fmla="*/ 20 w 436"/>
                  <a:gd name="T113" fmla="*/ 62 h 338"/>
                  <a:gd name="T114" fmla="*/ 0 w 436"/>
                  <a:gd name="T115" fmla="*/ 48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36" h="338">
                    <a:moveTo>
                      <a:pt x="0" y="48"/>
                    </a:moveTo>
                    <a:lnTo>
                      <a:pt x="0" y="47"/>
                    </a:lnTo>
                    <a:lnTo>
                      <a:pt x="0" y="42"/>
                    </a:lnTo>
                    <a:lnTo>
                      <a:pt x="0" y="41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6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27"/>
                    </a:lnTo>
                    <a:lnTo>
                      <a:pt x="0" y="24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2" y="14"/>
                    </a:lnTo>
                    <a:lnTo>
                      <a:pt x="6" y="14"/>
                    </a:lnTo>
                    <a:lnTo>
                      <a:pt x="20" y="14"/>
                    </a:lnTo>
                    <a:lnTo>
                      <a:pt x="29" y="14"/>
                    </a:lnTo>
                    <a:lnTo>
                      <a:pt x="32" y="14"/>
                    </a:lnTo>
                    <a:lnTo>
                      <a:pt x="37" y="13"/>
                    </a:lnTo>
                    <a:lnTo>
                      <a:pt x="39" y="13"/>
                    </a:lnTo>
                    <a:lnTo>
                      <a:pt x="48" y="13"/>
                    </a:lnTo>
                    <a:lnTo>
                      <a:pt x="50" y="13"/>
                    </a:lnTo>
                    <a:lnTo>
                      <a:pt x="55" y="13"/>
                    </a:lnTo>
                    <a:lnTo>
                      <a:pt x="57" y="13"/>
                    </a:lnTo>
                    <a:lnTo>
                      <a:pt x="62" y="13"/>
                    </a:lnTo>
                    <a:lnTo>
                      <a:pt x="67" y="13"/>
                    </a:lnTo>
                    <a:lnTo>
                      <a:pt x="71" y="13"/>
                    </a:lnTo>
                    <a:lnTo>
                      <a:pt x="74" y="13"/>
                    </a:lnTo>
                    <a:lnTo>
                      <a:pt x="76" y="13"/>
                    </a:lnTo>
                    <a:lnTo>
                      <a:pt x="77" y="13"/>
                    </a:lnTo>
                    <a:lnTo>
                      <a:pt x="78" y="13"/>
                    </a:lnTo>
                    <a:lnTo>
                      <a:pt x="79" y="13"/>
                    </a:lnTo>
                    <a:lnTo>
                      <a:pt x="81" y="13"/>
                    </a:lnTo>
                    <a:lnTo>
                      <a:pt x="82" y="13"/>
                    </a:lnTo>
                    <a:lnTo>
                      <a:pt x="83" y="12"/>
                    </a:lnTo>
                    <a:lnTo>
                      <a:pt x="84" y="12"/>
                    </a:lnTo>
                    <a:lnTo>
                      <a:pt x="85" y="12"/>
                    </a:lnTo>
                    <a:lnTo>
                      <a:pt x="88" y="12"/>
                    </a:lnTo>
                    <a:lnTo>
                      <a:pt x="89" y="11"/>
                    </a:lnTo>
                    <a:lnTo>
                      <a:pt x="90" y="11"/>
                    </a:lnTo>
                    <a:lnTo>
                      <a:pt x="91" y="11"/>
                    </a:lnTo>
                    <a:lnTo>
                      <a:pt x="91" y="10"/>
                    </a:lnTo>
                    <a:lnTo>
                      <a:pt x="95" y="7"/>
                    </a:lnTo>
                    <a:lnTo>
                      <a:pt x="96" y="7"/>
                    </a:lnTo>
                    <a:lnTo>
                      <a:pt x="98" y="6"/>
                    </a:lnTo>
                    <a:lnTo>
                      <a:pt x="100" y="5"/>
                    </a:lnTo>
                    <a:lnTo>
                      <a:pt x="102" y="5"/>
                    </a:lnTo>
                    <a:lnTo>
                      <a:pt x="102" y="4"/>
                    </a:lnTo>
                    <a:lnTo>
                      <a:pt x="103" y="4"/>
                    </a:lnTo>
                    <a:lnTo>
                      <a:pt x="104" y="4"/>
                    </a:lnTo>
                    <a:lnTo>
                      <a:pt x="105" y="4"/>
                    </a:lnTo>
                    <a:lnTo>
                      <a:pt x="107" y="3"/>
                    </a:lnTo>
                    <a:lnTo>
                      <a:pt x="109" y="3"/>
                    </a:lnTo>
                    <a:lnTo>
                      <a:pt x="110" y="3"/>
                    </a:lnTo>
                    <a:lnTo>
                      <a:pt x="111" y="4"/>
                    </a:lnTo>
                    <a:lnTo>
                      <a:pt x="112" y="4"/>
                    </a:lnTo>
                    <a:lnTo>
                      <a:pt x="113" y="4"/>
                    </a:lnTo>
                    <a:lnTo>
                      <a:pt x="113" y="3"/>
                    </a:lnTo>
                    <a:lnTo>
                      <a:pt x="113" y="0"/>
                    </a:lnTo>
                    <a:lnTo>
                      <a:pt x="120" y="1"/>
                    </a:lnTo>
                    <a:lnTo>
                      <a:pt x="124" y="1"/>
                    </a:lnTo>
                    <a:lnTo>
                      <a:pt x="125" y="1"/>
                    </a:lnTo>
                    <a:lnTo>
                      <a:pt x="126" y="1"/>
                    </a:lnTo>
                    <a:lnTo>
                      <a:pt x="128" y="1"/>
                    </a:lnTo>
                    <a:lnTo>
                      <a:pt x="130" y="1"/>
                    </a:lnTo>
                    <a:lnTo>
                      <a:pt x="131" y="3"/>
                    </a:lnTo>
                    <a:lnTo>
                      <a:pt x="132" y="3"/>
                    </a:lnTo>
                    <a:lnTo>
                      <a:pt x="134" y="3"/>
                    </a:lnTo>
                    <a:lnTo>
                      <a:pt x="135" y="4"/>
                    </a:lnTo>
                    <a:lnTo>
                      <a:pt x="137" y="4"/>
                    </a:lnTo>
                    <a:lnTo>
                      <a:pt x="138" y="4"/>
                    </a:lnTo>
                    <a:lnTo>
                      <a:pt x="140" y="5"/>
                    </a:lnTo>
                    <a:lnTo>
                      <a:pt x="141" y="5"/>
                    </a:lnTo>
                    <a:lnTo>
                      <a:pt x="142" y="6"/>
                    </a:lnTo>
                    <a:lnTo>
                      <a:pt x="144" y="6"/>
                    </a:lnTo>
                    <a:lnTo>
                      <a:pt x="145" y="7"/>
                    </a:lnTo>
                    <a:lnTo>
                      <a:pt x="147" y="8"/>
                    </a:lnTo>
                    <a:lnTo>
                      <a:pt x="149" y="10"/>
                    </a:lnTo>
                    <a:lnTo>
                      <a:pt x="151" y="10"/>
                    </a:lnTo>
                    <a:lnTo>
                      <a:pt x="152" y="11"/>
                    </a:lnTo>
                    <a:lnTo>
                      <a:pt x="154" y="12"/>
                    </a:lnTo>
                    <a:lnTo>
                      <a:pt x="156" y="13"/>
                    </a:lnTo>
                    <a:lnTo>
                      <a:pt x="160" y="15"/>
                    </a:lnTo>
                    <a:lnTo>
                      <a:pt x="169" y="21"/>
                    </a:lnTo>
                    <a:lnTo>
                      <a:pt x="173" y="24"/>
                    </a:lnTo>
                    <a:lnTo>
                      <a:pt x="187" y="33"/>
                    </a:lnTo>
                    <a:lnTo>
                      <a:pt x="190" y="34"/>
                    </a:lnTo>
                    <a:lnTo>
                      <a:pt x="193" y="35"/>
                    </a:lnTo>
                    <a:lnTo>
                      <a:pt x="194" y="36"/>
                    </a:lnTo>
                    <a:lnTo>
                      <a:pt x="195" y="38"/>
                    </a:lnTo>
                    <a:lnTo>
                      <a:pt x="197" y="39"/>
                    </a:lnTo>
                    <a:lnTo>
                      <a:pt x="200" y="41"/>
                    </a:lnTo>
                    <a:lnTo>
                      <a:pt x="201" y="41"/>
                    </a:lnTo>
                    <a:lnTo>
                      <a:pt x="201" y="42"/>
                    </a:lnTo>
                    <a:lnTo>
                      <a:pt x="202" y="42"/>
                    </a:lnTo>
                    <a:lnTo>
                      <a:pt x="203" y="45"/>
                    </a:lnTo>
                    <a:lnTo>
                      <a:pt x="206" y="46"/>
                    </a:lnTo>
                    <a:lnTo>
                      <a:pt x="208" y="48"/>
                    </a:lnTo>
                    <a:lnTo>
                      <a:pt x="208" y="49"/>
                    </a:lnTo>
                    <a:lnTo>
                      <a:pt x="210" y="52"/>
                    </a:lnTo>
                    <a:lnTo>
                      <a:pt x="211" y="53"/>
                    </a:lnTo>
                    <a:lnTo>
                      <a:pt x="214" y="55"/>
                    </a:lnTo>
                    <a:lnTo>
                      <a:pt x="215" y="57"/>
                    </a:lnTo>
                    <a:lnTo>
                      <a:pt x="216" y="60"/>
                    </a:lnTo>
                    <a:lnTo>
                      <a:pt x="217" y="62"/>
                    </a:lnTo>
                    <a:lnTo>
                      <a:pt x="225" y="78"/>
                    </a:lnTo>
                    <a:lnTo>
                      <a:pt x="228" y="82"/>
                    </a:lnTo>
                    <a:lnTo>
                      <a:pt x="229" y="82"/>
                    </a:lnTo>
                    <a:lnTo>
                      <a:pt x="231" y="82"/>
                    </a:lnTo>
                    <a:lnTo>
                      <a:pt x="235" y="82"/>
                    </a:lnTo>
                    <a:lnTo>
                      <a:pt x="238" y="82"/>
                    </a:lnTo>
                    <a:lnTo>
                      <a:pt x="241" y="82"/>
                    </a:lnTo>
                    <a:lnTo>
                      <a:pt x="244" y="83"/>
                    </a:lnTo>
                    <a:lnTo>
                      <a:pt x="252" y="84"/>
                    </a:lnTo>
                    <a:lnTo>
                      <a:pt x="262" y="85"/>
                    </a:lnTo>
                    <a:lnTo>
                      <a:pt x="264" y="85"/>
                    </a:lnTo>
                    <a:lnTo>
                      <a:pt x="267" y="85"/>
                    </a:lnTo>
                    <a:lnTo>
                      <a:pt x="270" y="84"/>
                    </a:lnTo>
                    <a:lnTo>
                      <a:pt x="272" y="84"/>
                    </a:lnTo>
                    <a:lnTo>
                      <a:pt x="273" y="84"/>
                    </a:lnTo>
                    <a:lnTo>
                      <a:pt x="277" y="84"/>
                    </a:lnTo>
                    <a:lnTo>
                      <a:pt x="278" y="84"/>
                    </a:lnTo>
                    <a:lnTo>
                      <a:pt x="283" y="84"/>
                    </a:lnTo>
                    <a:lnTo>
                      <a:pt x="284" y="84"/>
                    </a:lnTo>
                    <a:lnTo>
                      <a:pt x="288" y="84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2" y="87"/>
                    </a:lnTo>
                    <a:lnTo>
                      <a:pt x="314" y="89"/>
                    </a:lnTo>
                    <a:lnTo>
                      <a:pt x="315" y="91"/>
                    </a:lnTo>
                    <a:lnTo>
                      <a:pt x="318" y="92"/>
                    </a:lnTo>
                    <a:lnTo>
                      <a:pt x="320" y="95"/>
                    </a:lnTo>
                    <a:lnTo>
                      <a:pt x="323" y="98"/>
                    </a:lnTo>
                    <a:lnTo>
                      <a:pt x="323" y="100"/>
                    </a:lnTo>
                    <a:lnTo>
                      <a:pt x="325" y="100"/>
                    </a:lnTo>
                    <a:lnTo>
                      <a:pt x="325" y="101"/>
                    </a:lnTo>
                    <a:lnTo>
                      <a:pt x="333" y="109"/>
                    </a:lnTo>
                    <a:lnTo>
                      <a:pt x="334" y="109"/>
                    </a:lnTo>
                    <a:lnTo>
                      <a:pt x="335" y="107"/>
                    </a:lnTo>
                    <a:lnTo>
                      <a:pt x="336" y="107"/>
                    </a:lnTo>
                    <a:lnTo>
                      <a:pt x="337" y="105"/>
                    </a:lnTo>
                    <a:lnTo>
                      <a:pt x="339" y="104"/>
                    </a:lnTo>
                    <a:lnTo>
                      <a:pt x="340" y="103"/>
                    </a:lnTo>
                    <a:lnTo>
                      <a:pt x="341" y="103"/>
                    </a:lnTo>
                    <a:lnTo>
                      <a:pt x="342" y="103"/>
                    </a:lnTo>
                    <a:lnTo>
                      <a:pt x="343" y="102"/>
                    </a:lnTo>
                    <a:lnTo>
                      <a:pt x="344" y="102"/>
                    </a:lnTo>
                    <a:lnTo>
                      <a:pt x="348" y="102"/>
                    </a:lnTo>
                    <a:lnTo>
                      <a:pt x="350" y="101"/>
                    </a:lnTo>
                    <a:lnTo>
                      <a:pt x="351" y="101"/>
                    </a:lnTo>
                    <a:lnTo>
                      <a:pt x="353" y="101"/>
                    </a:lnTo>
                    <a:lnTo>
                      <a:pt x="354" y="101"/>
                    </a:lnTo>
                    <a:lnTo>
                      <a:pt x="356" y="101"/>
                    </a:lnTo>
                    <a:lnTo>
                      <a:pt x="357" y="101"/>
                    </a:lnTo>
                    <a:lnTo>
                      <a:pt x="360" y="101"/>
                    </a:lnTo>
                    <a:lnTo>
                      <a:pt x="361" y="101"/>
                    </a:lnTo>
                    <a:lnTo>
                      <a:pt x="362" y="101"/>
                    </a:lnTo>
                    <a:lnTo>
                      <a:pt x="363" y="101"/>
                    </a:lnTo>
                    <a:lnTo>
                      <a:pt x="365" y="101"/>
                    </a:lnTo>
                    <a:lnTo>
                      <a:pt x="367" y="101"/>
                    </a:lnTo>
                    <a:lnTo>
                      <a:pt x="369" y="101"/>
                    </a:lnTo>
                    <a:lnTo>
                      <a:pt x="370" y="101"/>
                    </a:lnTo>
                    <a:lnTo>
                      <a:pt x="374" y="101"/>
                    </a:lnTo>
                    <a:lnTo>
                      <a:pt x="377" y="101"/>
                    </a:lnTo>
                    <a:lnTo>
                      <a:pt x="379" y="101"/>
                    </a:lnTo>
                    <a:lnTo>
                      <a:pt x="384" y="101"/>
                    </a:lnTo>
                    <a:lnTo>
                      <a:pt x="388" y="101"/>
                    </a:lnTo>
                    <a:lnTo>
                      <a:pt x="389" y="101"/>
                    </a:lnTo>
                    <a:lnTo>
                      <a:pt x="395" y="100"/>
                    </a:lnTo>
                    <a:lnTo>
                      <a:pt x="396" y="100"/>
                    </a:lnTo>
                    <a:lnTo>
                      <a:pt x="398" y="100"/>
                    </a:lnTo>
                    <a:lnTo>
                      <a:pt x="404" y="100"/>
                    </a:lnTo>
                    <a:lnTo>
                      <a:pt x="405" y="100"/>
                    </a:lnTo>
                    <a:lnTo>
                      <a:pt x="405" y="101"/>
                    </a:lnTo>
                    <a:lnTo>
                      <a:pt x="406" y="104"/>
                    </a:lnTo>
                    <a:lnTo>
                      <a:pt x="406" y="105"/>
                    </a:lnTo>
                    <a:lnTo>
                      <a:pt x="406" y="107"/>
                    </a:lnTo>
                    <a:lnTo>
                      <a:pt x="406" y="108"/>
                    </a:lnTo>
                    <a:lnTo>
                      <a:pt x="406" y="109"/>
                    </a:lnTo>
                    <a:lnTo>
                      <a:pt x="406" y="110"/>
                    </a:lnTo>
                    <a:lnTo>
                      <a:pt x="406" y="111"/>
                    </a:lnTo>
                    <a:lnTo>
                      <a:pt x="406" y="112"/>
                    </a:lnTo>
                    <a:lnTo>
                      <a:pt x="406" y="114"/>
                    </a:lnTo>
                    <a:lnTo>
                      <a:pt x="406" y="116"/>
                    </a:lnTo>
                    <a:lnTo>
                      <a:pt x="406" y="117"/>
                    </a:lnTo>
                    <a:lnTo>
                      <a:pt x="406" y="125"/>
                    </a:lnTo>
                    <a:lnTo>
                      <a:pt x="406" y="129"/>
                    </a:lnTo>
                    <a:lnTo>
                      <a:pt x="406" y="131"/>
                    </a:lnTo>
                    <a:lnTo>
                      <a:pt x="406" y="138"/>
                    </a:lnTo>
                    <a:lnTo>
                      <a:pt x="406" y="139"/>
                    </a:lnTo>
                    <a:lnTo>
                      <a:pt x="406" y="143"/>
                    </a:lnTo>
                    <a:lnTo>
                      <a:pt x="406" y="152"/>
                    </a:lnTo>
                    <a:lnTo>
                      <a:pt x="406" y="154"/>
                    </a:lnTo>
                    <a:lnTo>
                      <a:pt x="406" y="158"/>
                    </a:lnTo>
                    <a:lnTo>
                      <a:pt x="406" y="159"/>
                    </a:lnTo>
                    <a:lnTo>
                      <a:pt x="406" y="161"/>
                    </a:lnTo>
                    <a:lnTo>
                      <a:pt x="406" y="163"/>
                    </a:lnTo>
                    <a:lnTo>
                      <a:pt x="406" y="164"/>
                    </a:lnTo>
                    <a:lnTo>
                      <a:pt x="406" y="166"/>
                    </a:lnTo>
                    <a:lnTo>
                      <a:pt x="406" y="167"/>
                    </a:lnTo>
                    <a:lnTo>
                      <a:pt x="406" y="173"/>
                    </a:lnTo>
                    <a:lnTo>
                      <a:pt x="406" y="177"/>
                    </a:lnTo>
                    <a:lnTo>
                      <a:pt x="406" y="180"/>
                    </a:lnTo>
                    <a:lnTo>
                      <a:pt x="406" y="185"/>
                    </a:lnTo>
                    <a:lnTo>
                      <a:pt x="405" y="186"/>
                    </a:lnTo>
                    <a:lnTo>
                      <a:pt x="406" y="187"/>
                    </a:lnTo>
                    <a:lnTo>
                      <a:pt x="407" y="188"/>
                    </a:lnTo>
                    <a:lnTo>
                      <a:pt x="409" y="189"/>
                    </a:lnTo>
                    <a:lnTo>
                      <a:pt x="410" y="192"/>
                    </a:lnTo>
                    <a:lnTo>
                      <a:pt x="411" y="193"/>
                    </a:lnTo>
                    <a:lnTo>
                      <a:pt x="414" y="196"/>
                    </a:lnTo>
                    <a:lnTo>
                      <a:pt x="425" y="206"/>
                    </a:lnTo>
                    <a:lnTo>
                      <a:pt x="427" y="209"/>
                    </a:lnTo>
                    <a:lnTo>
                      <a:pt x="429" y="210"/>
                    </a:lnTo>
                    <a:lnTo>
                      <a:pt x="429" y="212"/>
                    </a:lnTo>
                    <a:lnTo>
                      <a:pt x="427" y="213"/>
                    </a:lnTo>
                    <a:lnTo>
                      <a:pt x="427" y="214"/>
                    </a:lnTo>
                    <a:lnTo>
                      <a:pt x="427" y="215"/>
                    </a:lnTo>
                    <a:lnTo>
                      <a:pt x="427" y="216"/>
                    </a:lnTo>
                    <a:lnTo>
                      <a:pt x="427" y="217"/>
                    </a:lnTo>
                    <a:lnTo>
                      <a:pt x="429" y="219"/>
                    </a:lnTo>
                    <a:lnTo>
                      <a:pt x="429" y="220"/>
                    </a:lnTo>
                    <a:lnTo>
                      <a:pt x="429" y="222"/>
                    </a:lnTo>
                    <a:lnTo>
                      <a:pt x="429" y="224"/>
                    </a:lnTo>
                    <a:lnTo>
                      <a:pt x="430" y="228"/>
                    </a:lnTo>
                    <a:lnTo>
                      <a:pt x="430" y="229"/>
                    </a:lnTo>
                    <a:lnTo>
                      <a:pt x="430" y="230"/>
                    </a:lnTo>
                    <a:lnTo>
                      <a:pt x="431" y="231"/>
                    </a:lnTo>
                    <a:lnTo>
                      <a:pt x="431" y="233"/>
                    </a:lnTo>
                    <a:lnTo>
                      <a:pt x="431" y="234"/>
                    </a:lnTo>
                    <a:lnTo>
                      <a:pt x="431" y="236"/>
                    </a:lnTo>
                    <a:lnTo>
                      <a:pt x="431" y="237"/>
                    </a:lnTo>
                    <a:lnTo>
                      <a:pt x="431" y="238"/>
                    </a:lnTo>
                    <a:lnTo>
                      <a:pt x="432" y="241"/>
                    </a:lnTo>
                    <a:lnTo>
                      <a:pt x="432" y="242"/>
                    </a:lnTo>
                    <a:lnTo>
                      <a:pt x="432" y="243"/>
                    </a:lnTo>
                    <a:lnTo>
                      <a:pt x="433" y="245"/>
                    </a:lnTo>
                    <a:lnTo>
                      <a:pt x="433" y="247"/>
                    </a:lnTo>
                    <a:lnTo>
                      <a:pt x="433" y="250"/>
                    </a:lnTo>
                    <a:lnTo>
                      <a:pt x="433" y="251"/>
                    </a:lnTo>
                    <a:lnTo>
                      <a:pt x="434" y="251"/>
                    </a:lnTo>
                    <a:lnTo>
                      <a:pt x="434" y="254"/>
                    </a:lnTo>
                    <a:lnTo>
                      <a:pt x="434" y="255"/>
                    </a:lnTo>
                    <a:lnTo>
                      <a:pt x="436" y="255"/>
                    </a:lnTo>
                    <a:lnTo>
                      <a:pt x="431" y="256"/>
                    </a:lnTo>
                    <a:lnTo>
                      <a:pt x="423" y="257"/>
                    </a:lnTo>
                    <a:lnTo>
                      <a:pt x="418" y="258"/>
                    </a:lnTo>
                    <a:lnTo>
                      <a:pt x="417" y="258"/>
                    </a:lnTo>
                    <a:lnTo>
                      <a:pt x="414" y="259"/>
                    </a:lnTo>
                    <a:lnTo>
                      <a:pt x="412" y="259"/>
                    </a:lnTo>
                    <a:lnTo>
                      <a:pt x="411" y="259"/>
                    </a:lnTo>
                    <a:lnTo>
                      <a:pt x="409" y="259"/>
                    </a:lnTo>
                    <a:lnTo>
                      <a:pt x="407" y="261"/>
                    </a:lnTo>
                    <a:lnTo>
                      <a:pt x="406" y="261"/>
                    </a:lnTo>
                    <a:lnTo>
                      <a:pt x="405" y="261"/>
                    </a:lnTo>
                    <a:lnTo>
                      <a:pt x="404" y="261"/>
                    </a:lnTo>
                    <a:lnTo>
                      <a:pt x="403" y="261"/>
                    </a:lnTo>
                    <a:lnTo>
                      <a:pt x="402" y="261"/>
                    </a:lnTo>
                    <a:lnTo>
                      <a:pt x="397" y="262"/>
                    </a:lnTo>
                    <a:lnTo>
                      <a:pt x="396" y="262"/>
                    </a:lnTo>
                    <a:lnTo>
                      <a:pt x="393" y="263"/>
                    </a:lnTo>
                    <a:lnTo>
                      <a:pt x="384" y="264"/>
                    </a:lnTo>
                    <a:lnTo>
                      <a:pt x="382" y="264"/>
                    </a:lnTo>
                    <a:lnTo>
                      <a:pt x="379" y="265"/>
                    </a:lnTo>
                    <a:lnTo>
                      <a:pt x="374" y="266"/>
                    </a:lnTo>
                    <a:lnTo>
                      <a:pt x="371" y="266"/>
                    </a:lnTo>
                    <a:lnTo>
                      <a:pt x="371" y="268"/>
                    </a:lnTo>
                    <a:lnTo>
                      <a:pt x="371" y="269"/>
                    </a:lnTo>
                    <a:lnTo>
                      <a:pt x="371" y="271"/>
                    </a:lnTo>
                    <a:lnTo>
                      <a:pt x="371" y="273"/>
                    </a:lnTo>
                    <a:lnTo>
                      <a:pt x="371" y="275"/>
                    </a:lnTo>
                    <a:lnTo>
                      <a:pt x="371" y="277"/>
                    </a:lnTo>
                    <a:lnTo>
                      <a:pt x="371" y="280"/>
                    </a:lnTo>
                    <a:lnTo>
                      <a:pt x="371" y="283"/>
                    </a:lnTo>
                    <a:lnTo>
                      <a:pt x="371" y="285"/>
                    </a:lnTo>
                    <a:lnTo>
                      <a:pt x="371" y="286"/>
                    </a:lnTo>
                    <a:lnTo>
                      <a:pt x="371" y="290"/>
                    </a:lnTo>
                    <a:lnTo>
                      <a:pt x="371" y="291"/>
                    </a:lnTo>
                    <a:lnTo>
                      <a:pt x="371" y="292"/>
                    </a:lnTo>
                    <a:lnTo>
                      <a:pt x="371" y="294"/>
                    </a:lnTo>
                    <a:lnTo>
                      <a:pt x="372" y="296"/>
                    </a:lnTo>
                    <a:lnTo>
                      <a:pt x="376" y="298"/>
                    </a:lnTo>
                    <a:lnTo>
                      <a:pt x="377" y="299"/>
                    </a:lnTo>
                    <a:lnTo>
                      <a:pt x="374" y="299"/>
                    </a:lnTo>
                    <a:lnTo>
                      <a:pt x="371" y="299"/>
                    </a:lnTo>
                    <a:lnTo>
                      <a:pt x="363" y="300"/>
                    </a:lnTo>
                    <a:lnTo>
                      <a:pt x="360" y="300"/>
                    </a:lnTo>
                    <a:lnTo>
                      <a:pt x="357" y="300"/>
                    </a:lnTo>
                    <a:lnTo>
                      <a:pt x="355" y="300"/>
                    </a:lnTo>
                    <a:lnTo>
                      <a:pt x="350" y="301"/>
                    </a:lnTo>
                    <a:lnTo>
                      <a:pt x="349" y="301"/>
                    </a:lnTo>
                    <a:lnTo>
                      <a:pt x="348" y="301"/>
                    </a:lnTo>
                    <a:lnTo>
                      <a:pt x="347" y="301"/>
                    </a:lnTo>
                    <a:lnTo>
                      <a:pt x="348" y="303"/>
                    </a:lnTo>
                    <a:lnTo>
                      <a:pt x="351" y="305"/>
                    </a:lnTo>
                    <a:lnTo>
                      <a:pt x="354" y="307"/>
                    </a:lnTo>
                    <a:lnTo>
                      <a:pt x="357" y="311"/>
                    </a:lnTo>
                    <a:lnTo>
                      <a:pt x="360" y="313"/>
                    </a:lnTo>
                    <a:lnTo>
                      <a:pt x="364" y="318"/>
                    </a:lnTo>
                    <a:lnTo>
                      <a:pt x="367" y="320"/>
                    </a:lnTo>
                    <a:lnTo>
                      <a:pt x="368" y="321"/>
                    </a:lnTo>
                    <a:lnTo>
                      <a:pt x="360" y="321"/>
                    </a:lnTo>
                    <a:lnTo>
                      <a:pt x="357" y="320"/>
                    </a:lnTo>
                    <a:lnTo>
                      <a:pt x="354" y="320"/>
                    </a:lnTo>
                    <a:lnTo>
                      <a:pt x="350" y="319"/>
                    </a:lnTo>
                    <a:lnTo>
                      <a:pt x="349" y="319"/>
                    </a:lnTo>
                    <a:lnTo>
                      <a:pt x="348" y="319"/>
                    </a:lnTo>
                    <a:lnTo>
                      <a:pt x="347" y="319"/>
                    </a:lnTo>
                    <a:lnTo>
                      <a:pt x="346" y="319"/>
                    </a:lnTo>
                    <a:lnTo>
                      <a:pt x="344" y="320"/>
                    </a:lnTo>
                    <a:lnTo>
                      <a:pt x="342" y="320"/>
                    </a:lnTo>
                    <a:lnTo>
                      <a:pt x="341" y="320"/>
                    </a:lnTo>
                    <a:lnTo>
                      <a:pt x="340" y="320"/>
                    </a:lnTo>
                    <a:lnTo>
                      <a:pt x="339" y="321"/>
                    </a:lnTo>
                    <a:lnTo>
                      <a:pt x="337" y="321"/>
                    </a:lnTo>
                    <a:lnTo>
                      <a:pt x="336" y="322"/>
                    </a:lnTo>
                    <a:lnTo>
                      <a:pt x="335" y="322"/>
                    </a:lnTo>
                    <a:lnTo>
                      <a:pt x="334" y="324"/>
                    </a:lnTo>
                    <a:lnTo>
                      <a:pt x="330" y="325"/>
                    </a:lnTo>
                    <a:lnTo>
                      <a:pt x="328" y="326"/>
                    </a:lnTo>
                    <a:lnTo>
                      <a:pt x="327" y="326"/>
                    </a:lnTo>
                    <a:lnTo>
                      <a:pt x="325" y="327"/>
                    </a:lnTo>
                    <a:lnTo>
                      <a:pt x="322" y="327"/>
                    </a:lnTo>
                    <a:lnTo>
                      <a:pt x="318" y="328"/>
                    </a:lnTo>
                    <a:lnTo>
                      <a:pt x="316" y="328"/>
                    </a:lnTo>
                    <a:lnTo>
                      <a:pt x="314" y="330"/>
                    </a:lnTo>
                    <a:lnTo>
                      <a:pt x="313" y="330"/>
                    </a:lnTo>
                    <a:lnTo>
                      <a:pt x="312" y="330"/>
                    </a:lnTo>
                    <a:lnTo>
                      <a:pt x="308" y="330"/>
                    </a:lnTo>
                    <a:lnTo>
                      <a:pt x="307" y="331"/>
                    </a:lnTo>
                    <a:lnTo>
                      <a:pt x="305" y="331"/>
                    </a:lnTo>
                    <a:lnTo>
                      <a:pt x="301" y="331"/>
                    </a:lnTo>
                    <a:lnTo>
                      <a:pt x="297" y="332"/>
                    </a:lnTo>
                    <a:lnTo>
                      <a:pt x="287" y="333"/>
                    </a:lnTo>
                    <a:lnTo>
                      <a:pt x="286" y="333"/>
                    </a:lnTo>
                    <a:lnTo>
                      <a:pt x="283" y="334"/>
                    </a:lnTo>
                    <a:lnTo>
                      <a:pt x="279" y="334"/>
                    </a:lnTo>
                    <a:lnTo>
                      <a:pt x="278" y="334"/>
                    </a:lnTo>
                    <a:lnTo>
                      <a:pt x="277" y="334"/>
                    </a:lnTo>
                    <a:lnTo>
                      <a:pt x="270" y="334"/>
                    </a:lnTo>
                    <a:lnTo>
                      <a:pt x="266" y="334"/>
                    </a:lnTo>
                    <a:lnTo>
                      <a:pt x="263" y="334"/>
                    </a:lnTo>
                    <a:lnTo>
                      <a:pt x="262" y="334"/>
                    </a:lnTo>
                    <a:lnTo>
                      <a:pt x="258" y="335"/>
                    </a:lnTo>
                    <a:lnTo>
                      <a:pt x="249" y="335"/>
                    </a:lnTo>
                    <a:lnTo>
                      <a:pt x="246" y="335"/>
                    </a:lnTo>
                    <a:lnTo>
                      <a:pt x="245" y="335"/>
                    </a:lnTo>
                    <a:lnTo>
                      <a:pt x="243" y="335"/>
                    </a:lnTo>
                    <a:lnTo>
                      <a:pt x="241" y="335"/>
                    </a:lnTo>
                    <a:lnTo>
                      <a:pt x="239" y="335"/>
                    </a:lnTo>
                    <a:lnTo>
                      <a:pt x="231" y="335"/>
                    </a:lnTo>
                    <a:lnTo>
                      <a:pt x="228" y="335"/>
                    </a:lnTo>
                    <a:lnTo>
                      <a:pt x="224" y="335"/>
                    </a:lnTo>
                    <a:lnTo>
                      <a:pt x="221" y="335"/>
                    </a:lnTo>
                    <a:lnTo>
                      <a:pt x="220" y="335"/>
                    </a:lnTo>
                    <a:lnTo>
                      <a:pt x="215" y="335"/>
                    </a:lnTo>
                    <a:lnTo>
                      <a:pt x="213" y="335"/>
                    </a:lnTo>
                    <a:lnTo>
                      <a:pt x="213" y="337"/>
                    </a:lnTo>
                    <a:lnTo>
                      <a:pt x="210" y="337"/>
                    </a:lnTo>
                    <a:lnTo>
                      <a:pt x="208" y="337"/>
                    </a:lnTo>
                    <a:lnTo>
                      <a:pt x="207" y="337"/>
                    </a:lnTo>
                    <a:lnTo>
                      <a:pt x="206" y="337"/>
                    </a:lnTo>
                    <a:lnTo>
                      <a:pt x="196" y="337"/>
                    </a:lnTo>
                    <a:lnTo>
                      <a:pt x="195" y="337"/>
                    </a:lnTo>
                    <a:lnTo>
                      <a:pt x="193" y="337"/>
                    </a:lnTo>
                    <a:lnTo>
                      <a:pt x="192" y="337"/>
                    </a:lnTo>
                    <a:lnTo>
                      <a:pt x="189" y="337"/>
                    </a:lnTo>
                    <a:lnTo>
                      <a:pt x="188" y="338"/>
                    </a:lnTo>
                    <a:lnTo>
                      <a:pt x="188" y="337"/>
                    </a:lnTo>
                    <a:lnTo>
                      <a:pt x="188" y="333"/>
                    </a:lnTo>
                    <a:lnTo>
                      <a:pt x="188" y="332"/>
                    </a:lnTo>
                    <a:lnTo>
                      <a:pt x="188" y="330"/>
                    </a:lnTo>
                    <a:lnTo>
                      <a:pt x="188" y="327"/>
                    </a:lnTo>
                    <a:lnTo>
                      <a:pt x="188" y="324"/>
                    </a:lnTo>
                    <a:lnTo>
                      <a:pt x="188" y="322"/>
                    </a:lnTo>
                    <a:lnTo>
                      <a:pt x="188" y="320"/>
                    </a:lnTo>
                    <a:lnTo>
                      <a:pt x="188" y="317"/>
                    </a:lnTo>
                    <a:lnTo>
                      <a:pt x="188" y="315"/>
                    </a:lnTo>
                    <a:lnTo>
                      <a:pt x="188" y="313"/>
                    </a:lnTo>
                    <a:lnTo>
                      <a:pt x="188" y="311"/>
                    </a:lnTo>
                    <a:lnTo>
                      <a:pt x="188" y="310"/>
                    </a:lnTo>
                    <a:lnTo>
                      <a:pt x="188" y="307"/>
                    </a:lnTo>
                    <a:lnTo>
                      <a:pt x="188" y="305"/>
                    </a:lnTo>
                    <a:lnTo>
                      <a:pt x="188" y="303"/>
                    </a:lnTo>
                    <a:lnTo>
                      <a:pt x="188" y="301"/>
                    </a:lnTo>
                    <a:lnTo>
                      <a:pt x="188" y="299"/>
                    </a:lnTo>
                    <a:lnTo>
                      <a:pt x="188" y="298"/>
                    </a:lnTo>
                    <a:lnTo>
                      <a:pt x="183" y="299"/>
                    </a:lnTo>
                    <a:lnTo>
                      <a:pt x="180" y="300"/>
                    </a:lnTo>
                    <a:lnTo>
                      <a:pt x="170" y="301"/>
                    </a:lnTo>
                    <a:lnTo>
                      <a:pt x="169" y="301"/>
                    </a:lnTo>
                    <a:lnTo>
                      <a:pt x="167" y="301"/>
                    </a:lnTo>
                    <a:lnTo>
                      <a:pt x="163" y="303"/>
                    </a:lnTo>
                    <a:lnTo>
                      <a:pt x="162" y="303"/>
                    </a:lnTo>
                    <a:lnTo>
                      <a:pt x="161" y="303"/>
                    </a:lnTo>
                    <a:lnTo>
                      <a:pt x="156" y="304"/>
                    </a:lnTo>
                    <a:lnTo>
                      <a:pt x="154" y="304"/>
                    </a:lnTo>
                    <a:lnTo>
                      <a:pt x="152" y="305"/>
                    </a:lnTo>
                    <a:lnTo>
                      <a:pt x="151" y="305"/>
                    </a:lnTo>
                    <a:lnTo>
                      <a:pt x="149" y="305"/>
                    </a:lnTo>
                    <a:lnTo>
                      <a:pt x="144" y="306"/>
                    </a:lnTo>
                    <a:lnTo>
                      <a:pt x="142" y="306"/>
                    </a:lnTo>
                    <a:lnTo>
                      <a:pt x="137" y="307"/>
                    </a:lnTo>
                    <a:lnTo>
                      <a:pt x="130" y="308"/>
                    </a:lnTo>
                    <a:lnTo>
                      <a:pt x="128" y="308"/>
                    </a:lnTo>
                    <a:lnTo>
                      <a:pt x="124" y="310"/>
                    </a:lnTo>
                    <a:lnTo>
                      <a:pt x="124" y="308"/>
                    </a:lnTo>
                    <a:lnTo>
                      <a:pt x="124" y="307"/>
                    </a:lnTo>
                    <a:lnTo>
                      <a:pt x="123" y="305"/>
                    </a:lnTo>
                    <a:lnTo>
                      <a:pt x="123" y="299"/>
                    </a:lnTo>
                    <a:lnTo>
                      <a:pt x="121" y="299"/>
                    </a:lnTo>
                    <a:lnTo>
                      <a:pt x="121" y="293"/>
                    </a:lnTo>
                    <a:lnTo>
                      <a:pt x="120" y="292"/>
                    </a:lnTo>
                    <a:lnTo>
                      <a:pt x="120" y="291"/>
                    </a:lnTo>
                    <a:lnTo>
                      <a:pt x="120" y="290"/>
                    </a:lnTo>
                    <a:lnTo>
                      <a:pt x="120" y="289"/>
                    </a:lnTo>
                    <a:lnTo>
                      <a:pt x="119" y="289"/>
                    </a:lnTo>
                    <a:lnTo>
                      <a:pt x="119" y="287"/>
                    </a:lnTo>
                    <a:lnTo>
                      <a:pt x="119" y="286"/>
                    </a:lnTo>
                    <a:lnTo>
                      <a:pt x="118" y="286"/>
                    </a:lnTo>
                    <a:lnTo>
                      <a:pt x="118" y="285"/>
                    </a:lnTo>
                    <a:lnTo>
                      <a:pt x="118" y="284"/>
                    </a:lnTo>
                    <a:lnTo>
                      <a:pt x="117" y="284"/>
                    </a:lnTo>
                    <a:lnTo>
                      <a:pt x="116" y="283"/>
                    </a:lnTo>
                    <a:lnTo>
                      <a:pt x="114" y="282"/>
                    </a:lnTo>
                    <a:lnTo>
                      <a:pt x="114" y="280"/>
                    </a:lnTo>
                    <a:lnTo>
                      <a:pt x="113" y="279"/>
                    </a:lnTo>
                    <a:lnTo>
                      <a:pt x="112" y="278"/>
                    </a:lnTo>
                    <a:lnTo>
                      <a:pt x="111" y="276"/>
                    </a:lnTo>
                    <a:lnTo>
                      <a:pt x="109" y="275"/>
                    </a:lnTo>
                    <a:lnTo>
                      <a:pt x="107" y="272"/>
                    </a:lnTo>
                    <a:lnTo>
                      <a:pt x="106" y="272"/>
                    </a:lnTo>
                    <a:lnTo>
                      <a:pt x="105" y="270"/>
                    </a:lnTo>
                    <a:lnTo>
                      <a:pt x="103" y="268"/>
                    </a:lnTo>
                    <a:lnTo>
                      <a:pt x="102" y="265"/>
                    </a:lnTo>
                    <a:lnTo>
                      <a:pt x="100" y="264"/>
                    </a:lnTo>
                    <a:lnTo>
                      <a:pt x="99" y="263"/>
                    </a:lnTo>
                    <a:lnTo>
                      <a:pt x="99" y="262"/>
                    </a:lnTo>
                    <a:lnTo>
                      <a:pt x="98" y="261"/>
                    </a:lnTo>
                    <a:lnTo>
                      <a:pt x="98" y="259"/>
                    </a:lnTo>
                    <a:lnTo>
                      <a:pt x="98" y="258"/>
                    </a:lnTo>
                    <a:lnTo>
                      <a:pt x="98" y="257"/>
                    </a:lnTo>
                    <a:lnTo>
                      <a:pt x="98" y="256"/>
                    </a:lnTo>
                    <a:lnTo>
                      <a:pt x="98" y="255"/>
                    </a:lnTo>
                    <a:lnTo>
                      <a:pt x="98" y="254"/>
                    </a:lnTo>
                    <a:lnTo>
                      <a:pt x="98" y="252"/>
                    </a:lnTo>
                    <a:lnTo>
                      <a:pt x="98" y="248"/>
                    </a:lnTo>
                    <a:lnTo>
                      <a:pt x="98" y="247"/>
                    </a:lnTo>
                    <a:lnTo>
                      <a:pt x="98" y="245"/>
                    </a:lnTo>
                    <a:lnTo>
                      <a:pt x="98" y="240"/>
                    </a:lnTo>
                    <a:lnTo>
                      <a:pt x="98" y="237"/>
                    </a:lnTo>
                    <a:lnTo>
                      <a:pt x="98" y="236"/>
                    </a:lnTo>
                    <a:lnTo>
                      <a:pt x="98" y="233"/>
                    </a:lnTo>
                    <a:lnTo>
                      <a:pt x="98" y="231"/>
                    </a:lnTo>
                    <a:lnTo>
                      <a:pt x="98" y="230"/>
                    </a:lnTo>
                    <a:lnTo>
                      <a:pt x="98" y="228"/>
                    </a:lnTo>
                    <a:lnTo>
                      <a:pt x="98" y="227"/>
                    </a:lnTo>
                    <a:lnTo>
                      <a:pt x="98" y="222"/>
                    </a:lnTo>
                    <a:lnTo>
                      <a:pt x="98" y="221"/>
                    </a:lnTo>
                    <a:lnTo>
                      <a:pt x="98" y="220"/>
                    </a:lnTo>
                    <a:lnTo>
                      <a:pt x="97" y="219"/>
                    </a:lnTo>
                    <a:lnTo>
                      <a:pt x="97" y="217"/>
                    </a:lnTo>
                    <a:lnTo>
                      <a:pt x="97" y="216"/>
                    </a:lnTo>
                    <a:lnTo>
                      <a:pt x="97" y="215"/>
                    </a:lnTo>
                    <a:lnTo>
                      <a:pt x="96" y="214"/>
                    </a:lnTo>
                    <a:lnTo>
                      <a:pt x="96" y="213"/>
                    </a:lnTo>
                    <a:lnTo>
                      <a:pt x="95" y="212"/>
                    </a:lnTo>
                    <a:lnTo>
                      <a:pt x="93" y="210"/>
                    </a:lnTo>
                    <a:lnTo>
                      <a:pt x="93" y="209"/>
                    </a:lnTo>
                    <a:lnTo>
                      <a:pt x="92" y="208"/>
                    </a:lnTo>
                    <a:lnTo>
                      <a:pt x="92" y="206"/>
                    </a:lnTo>
                    <a:lnTo>
                      <a:pt x="92" y="205"/>
                    </a:lnTo>
                    <a:lnTo>
                      <a:pt x="92" y="203"/>
                    </a:lnTo>
                    <a:lnTo>
                      <a:pt x="92" y="202"/>
                    </a:lnTo>
                    <a:lnTo>
                      <a:pt x="92" y="201"/>
                    </a:lnTo>
                    <a:lnTo>
                      <a:pt x="92" y="200"/>
                    </a:lnTo>
                    <a:lnTo>
                      <a:pt x="92" y="199"/>
                    </a:lnTo>
                    <a:lnTo>
                      <a:pt x="93" y="199"/>
                    </a:lnTo>
                    <a:lnTo>
                      <a:pt x="92" y="199"/>
                    </a:lnTo>
                    <a:lnTo>
                      <a:pt x="91" y="198"/>
                    </a:lnTo>
                    <a:lnTo>
                      <a:pt x="89" y="198"/>
                    </a:lnTo>
                    <a:lnTo>
                      <a:pt x="85" y="196"/>
                    </a:lnTo>
                    <a:lnTo>
                      <a:pt x="84" y="196"/>
                    </a:lnTo>
                    <a:lnTo>
                      <a:pt x="83" y="195"/>
                    </a:lnTo>
                    <a:lnTo>
                      <a:pt x="81" y="195"/>
                    </a:lnTo>
                    <a:lnTo>
                      <a:pt x="74" y="193"/>
                    </a:lnTo>
                    <a:lnTo>
                      <a:pt x="71" y="192"/>
                    </a:lnTo>
                    <a:lnTo>
                      <a:pt x="69" y="191"/>
                    </a:lnTo>
                    <a:lnTo>
                      <a:pt x="65" y="191"/>
                    </a:lnTo>
                    <a:lnTo>
                      <a:pt x="61" y="188"/>
                    </a:lnTo>
                    <a:lnTo>
                      <a:pt x="57" y="188"/>
                    </a:lnTo>
                    <a:lnTo>
                      <a:pt x="54" y="187"/>
                    </a:lnTo>
                    <a:lnTo>
                      <a:pt x="43" y="184"/>
                    </a:lnTo>
                    <a:lnTo>
                      <a:pt x="40" y="182"/>
                    </a:lnTo>
                    <a:lnTo>
                      <a:pt x="40" y="181"/>
                    </a:lnTo>
                    <a:lnTo>
                      <a:pt x="40" y="180"/>
                    </a:lnTo>
                    <a:lnTo>
                      <a:pt x="40" y="179"/>
                    </a:lnTo>
                    <a:lnTo>
                      <a:pt x="39" y="178"/>
                    </a:lnTo>
                    <a:lnTo>
                      <a:pt x="39" y="177"/>
                    </a:lnTo>
                    <a:lnTo>
                      <a:pt x="39" y="175"/>
                    </a:lnTo>
                    <a:lnTo>
                      <a:pt x="37" y="174"/>
                    </a:lnTo>
                    <a:lnTo>
                      <a:pt x="37" y="173"/>
                    </a:lnTo>
                    <a:lnTo>
                      <a:pt x="36" y="171"/>
                    </a:lnTo>
                    <a:lnTo>
                      <a:pt x="34" y="165"/>
                    </a:lnTo>
                    <a:lnTo>
                      <a:pt x="33" y="164"/>
                    </a:lnTo>
                    <a:lnTo>
                      <a:pt x="33" y="163"/>
                    </a:lnTo>
                    <a:lnTo>
                      <a:pt x="32" y="160"/>
                    </a:lnTo>
                    <a:lnTo>
                      <a:pt x="30" y="157"/>
                    </a:lnTo>
                    <a:lnTo>
                      <a:pt x="30" y="156"/>
                    </a:lnTo>
                    <a:lnTo>
                      <a:pt x="30" y="154"/>
                    </a:lnTo>
                    <a:lnTo>
                      <a:pt x="29" y="152"/>
                    </a:lnTo>
                    <a:lnTo>
                      <a:pt x="29" y="150"/>
                    </a:lnTo>
                    <a:lnTo>
                      <a:pt x="29" y="149"/>
                    </a:lnTo>
                    <a:lnTo>
                      <a:pt x="29" y="147"/>
                    </a:lnTo>
                    <a:lnTo>
                      <a:pt x="29" y="146"/>
                    </a:lnTo>
                    <a:lnTo>
                      <a:pt x="29" y="145"/>
                    </a:lnTo>
                    <a:lnTo>
                      <a:pt x="29" y="143"/>
                    </a:lnTo>
                    <a:lnTo>
                      <a:pt x="29" y="142"/>
                    </a:lnTo>
                    <a:lnTo>
                      <a:pt x="29" y="140"/>
                    </a:lnTo>
                    <a:lnTo>
                      <a:pt x="29" y="139"/>
                    </a:lnTo>
                    <a:lnTo>
                      <a:pt x="29" y="138"/>
                    </a:lnTo>
                    <a:lnTo>
                      <a:pt x="30" y="135"/>
                    </a:lnTo>
                    <a:lnTo>
                      <a:pt x="30" y="133"/>
                    </a:lnTo>
                    <a:lnTo>
                      <a:pt x="30" y="132"/>
                    </a:lnTo>
                    <a:lnTo>
                      <a:pt x="30" y="131"/>
                    </a:lnTo>
                    <a:lnTo>
                      <a:pt x="32" y="131"/>
                    </a:lnTo>
                    <a:lnTo>
                      <a:pt x="32" y="130"/>
                    </a:lnTo>
                    <a:lnTo>
                      <a:pt x="32" y="129"/>
                    </a:lnTo>
                    <a:lnTo>
                      <a:pt x="32" y="128"/>
                    </a:lnTo>
                    <a:lnTo>
                      <a:pt x="33" y="126"/>
                    </a:lnTo>
                    <a:lnTo>
                      <a:pt x="33" y="125"/>
                    </a:lnTo>
                    <a:lnTo>
                      <a:pt x="34" y="124"/>
                    </a:lnTo>
                    <a:lnTo>
                      <a:pt x="36" y="121"/>
                    </a:lnTo>
                    <a:lnTo>
                      <a:pt x="36" y="118"/>
                    </a:lnTo>
                    <a:lnTo>
                      <a:pt x="37" y="117"/>
                    </a:lnTo>
                    <a:lnTo>
                      <a:pt x="37" y="115"/>
                    </a:lnTo>
                    <a:lnTo>
                      <a:pt x="39" y="114"/>
                    </a:lnTo>
                    <a:lnTo>
                      <a:pt x="39" y="112"/>
                    </a:lnTo>
                    <a:lnTo>
                      <a:pt x="39" y="111"/>
                    </a:lnTo>
                    <a:lnTo>
                      <a:pt x="39" y="110"/>
                    </a:lnTo>
                    <a:lnTo>
                      <a:pt x="39" y="109"/>
                    </a:lnTo>
                    <a:lnTo>
                      <a:pt x="39" y="108"/>
                    </a:lnTo>
                    <a:lnTo>
                      <a:pt x="39" y="103"/>
                    </a:lnTo>
                    <a:lnTo>
                      <a:pt x="39" y="102"/>
                    </a:lnTo>
                    <a:lnTo>
                      <a:pt x="39" y="98"/>
                    </a:lnTo>
                    <a:lnTo>
                      <a:pt x="39" y="91"/>
                    </a:lnTo>
                    <a:lnTo>
                      <a:pt x="39" y="90"/>
                    </a:lnTo>
                    <a:lnTo>
                      <a:pt x="39" y="89"/>
                    </a:lnTo>
                    <a:lnTo>
                      <a:pt x="36" y="89"/>
                    </a:lnTo>
                    <a:lnTo>
                      <a:pt x="30" y="89"/>
                    </a:lnTo>
                    <a:lnTo>
                      <a:pt x="28" y="89"/>
                    </a:lnTo>
                    <a:lnTo>
                      <a:pt x="27" y="89"/>
                    </a:lnTo>
                    <a:lnTo>
                      <a:pt x="21" y="88"/>
                    </a:lnTo>
                    <a:lnTo>
                      <a:pt x="20" y="88"/>
                    </a:lnTo>
                    <a:lnTo>
                      <a:pt x="20" y="87"/>
                    </a:lnTo>
                    <a:lnTo>
                      <a:pt x="20" y="85"/>
                    </a:lnTo>
                    <a:lnTo>
                      <a:pt x="20" y="82"/>
                    </a:lnTo>
                    <a:lnTo>
                      <a:pt x="20" y="80"/>
                    </a:lnTo>
                    <a:lnTo>
                      <a:pt x="20" y="78"/>
                    </a:lnTo>
                    <a:lnTo>
                      <a:pt x="20" y="76"/>
                    </a:lnTo>
                    <a:lnTo>
                      <a:pt x="20" y="75"/>
                    </a:lnTo>
                    <a:lnTo>
                      <a:pt x="20" y="74"/>
                    </a:lnTo>
                    <a:lnTo>
                      <a:pt x="20" y="70"/>
                    </a:lnTo>
                    <a:lnTo>
                      <a:pt x="20" y="69"/>
                    </a:lnTo>
                    <a:lnTo>
                      <a:pt x="20" y="68"/>
                    </a:lnTo>
                    <a:lnTo>
                      <a:pt x="20" y="62"/>
                    </a:lnTo>
                    <a:lnTo>
                      <a:pt x="20" y="60"/>
                    </a:lnTo>
                    <a:lnTo>
                      <a:pt x="20" y="57"/>
                    </a:lnTo>
                    <a:lnTo>
                      <a:pt x="20" y="53"/>
                    </a:lnTo>
                    <a:lnTo>
                      <a:pt x="20" y="50"/>
                    </a:lnTo>
                    <a:lnTo>
                      <a:pt x="18" y="50"/>
                    </a:lnTo>
                    <a:lnTo>
                      <a:pt x="15" y="50"/>
                    </a:lnTo>
                    <a:lnTo>
                      <a:pt x="5" y="49"/>
                    </a:lnTo>
                    <a:lnTo>
                      <a:pt x="4" y="49"/>
                    </a:lnTo>
                    <a:lnTo>
                      <a:pt x="0" y="49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32" name="Freeform 118">
                <a:extLst>
                  <a:ext uri="{FF2B5EF4-FFF2-40B4-BE49-F238E27FC236}">
                    <a16:creationId xmlns:a16="http://schemas.microsoft.com/office/drawing/2014/main" id="{9F91D718-29A5-E0B4-003C-BED4E4BBD1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8688" y="3559175"/>
                <a:ext cx="892175" cy="568325"/>
              </a:xfrm>
              <a:custGeom>
                <a:avLst/>
                <a:gdLst>
                  <a:gd name="T0" fmla="*/ 0 w 562"/>
                  <a:gd name="T1" fmla="*/ 28 h 358"/>
                  <a:gd name="T2" fmla="*/ 0 w 562"/>
                  <a:gd name="T3" fmla="*/ 18 h 358"/>
                  <a:gd name="T4" fmla="*/ 0 w 562"/>
                  <a:gd name="T5" fmla="*/ 7 h 358"/>
                  <a:gd name="T6" fmla="*/ 0 w 562"/>
                  <a:gd name="T7" fmla="*/ 0 h 358"/>
                  <a:gd name="T8" fmla="*/ 10 w 562"/>
                  <a:gd name="T9" fmla="*/ 3 h 358"/>
                  <a:gd name="T10" fmla="*/ 18 w 562"/>
                  <a:gd name="T11" fmla="*/ 4 h 358"/>
                  <a:gd name="T12" fmla="*/ 35 w 562"/>
                  <a:gd name="T13" fmla="*/ 8 h 358"/>
                  <a:gd name="T14" fmla="*/ 38 w 562"/>
                  <a:gd name="T15" fmla="*/ 9 h 358"/>
                  <a:gd name="T16" fmla="*/ 45 w 562"/>
                  <a:gd name="T17" fmla="*/ 10 h 358"/>
                  <a:gd name="T18" fmla="*/ 49 w 562"/>
                  <a:gd name="T19" fmla="*/ 10 h 358"/>
                  <a:gd name="T20" fmla="*/ 56 w 562"/>
                  <a:gd name="T21" fmla="*/ 11 h 358"/>
                  <a:gd name="T22" fmla="*/ 60 w 562"/>
                  <a:gd name="T23" fmla="*/ 13 h 358"/>
                  <a:gd name="T24" fmla="*/ 66 w 562"/>
                  <a:gd name="T25" fmla="*/ 13 h 358"/>
                  <a:gd name="T26" fmla="*/ 72 w 562"/>
                  <a:gd name="T27" fmla="*/ 14 h 358"/>
                  <a:gd name="T28" fmla="*/ 78 w 562"/>
                  <a:gd name="T29" fmla="*/ 15 h 358"/>
                  <a:gd name="T30" fmla="*/ 93 w 562"/>
                  <a:gd name="T31" fmla="*/ 15 h 358"/>
                  <a:gd name="T32" fmla="*/ 104 w 562"/>
                  <a:gd name="T33" fmla="*/ 15 h 358"/>
                  <a:gd name="T34" fmla="*/ 141 w 562"/>
                  <a:gd name="T35" fmla="*/ 15 h 358"/>
                  <a:gd name="T36" fmla="*/ 152 w 562"/>
                  <a:gd name="T37" fmla="*/ 14 h 358"/>
                  <a:gd name="T38" fmla="*/ 179 w 562"/>
                  <a:gd name="T39" fmla="*/ 14 h 358"/>
                  <a:gd name="T40" fmla="*/ 201 w 562"/>
                  <a:gd name="T41" fmla="*/ 14 h 358"/>
                  <a:gd name="T42" fmla="*/ 218 w 562"/>
                  <a:gd name="T43" fmla="*/ 14 h 358"/>
                  <a:gd name="T44" fmla="*/ 229 w 562"/>
                  <a:gd name="T45" fmla="*/ 14 h 358"/>
                  <a:gd name="T46" fmla="*/ 244 w 562"/>
                  <a:gd name="T47" fmla="*/ 13 h 358"/>
                  <a:gd name="T48" fmla="*/ 260 w 562"/>
                  <a:gd name="T49" fmla="*/ 10 h 358"/>
                  <a:gd name="T50" fmla="*/ 270 w 562"/>
                  <a:gd name="T51" fmla="*/ 8 h 358"/>
                  <a:gd name="T52" fmla="*/ 281 w 562"/>
                  <a:gd name="T53" fmla="*/ 6 h 358"/>
                  <a:gd name="T54" fmla="*/ 300 w 562"/>
                  <a:gd name="T55" fmla="*/ 1 h 358"/>
                  <a:gd name="T56" fmla="*/ 300 w 562"/>
                  <a:gd name="T57" fmla="*/ 16 h 358"/>
                  <a:gd name="T58" fmla="*/ 300 w 562"/>
                  <a:gd name="T59" fmla="*/ 41 h 358"/>
                  <a:gd name="T60" fmla="*/ 302 w 562"/>
                  <a:gd name="T61" fmla="*/ 49 h 358"/>
                  <a:gd name="T62" fmla="*/ 302 w 562"/>
                  <a:gd name="T63" fmla="*/ 56 h 358"/>
                  <a:gd name="T64" fmla="*/ 302 w 562"/>
                  <a:gd name="T65" fmla="*/ 85 h 358"/>
                  <a:gd name="T66" fmla="*/ 330 w 562"/>
                  <a:gd name="T67" fmla="*/ 122 h 358"/>
                  <a:gd name="T68" fmla="*/ 345 w 562"/>
                  <a:gd name="T69" fmla="*/ 121 h 358"/>
                  <a:gd name="T70" fmla="*/ 352 w 562"/>
                  <a:gd name="T71" fmla="*/ 121 h 358"/>
                  <a:gd name="T72" fmla="*/ 376 w 562"/>
                  <a:gd name="T73" fmla="*/ 121 h 358"/>
                  <a:gd name="T74" fmla="*/ 432 w 562"/>
                  <a:gd name="T75" fmla="*/ 120 h 358"/>
                  <a:gd name="T76" fmla="*/ 450 w 562"/>
                  <a:gd name="T77" fmla="*/ 106 h 358"/>
                  <a:gd name="T78" fmla="*/ 449 w 562"/>
                  <a:gd name="T79" fmla="*/ 83 h 358"/>
                  <a:gd name="T80" fmla="*/ 477 w 562"/>
                  <a:gd name="T81" fmla="*/ 81 h 358"/>
                  <a:gd name="T82" fmla="*/ 520 w 562"/>
                  <a:gd name="T83" fmla="*/ 81 h 358"/>
                  <a:gd name="T84" fmla="*/ 523 w 562"/>
                  <a:gd name="T85" fmla="*/ 53 h 358"/>
                  <a:gd name="T86" fmla="*/ 528 w 562"/>
                  <a:gd name="T87" fmla="*/ 43 h 358"/>
                  <a:gd name="T88" fmla="*/ 547 w 562"/>
                  <a:gd name="T89" fmla="*/ 46 h 358"/>
                  <a:gd name="T90" fmla="*/ 562 w 562"/>
                  <a:gd name="T91" fmla="*/ 51 h 358"/>
                  <a:gd name="T92" fmla="*/ 562 w 562"/>
                  <a:gd name="T93" fmla="*/ 74 h 358"/>
                  <a:gd name="T94" fmla="*/ 562 w 562"/>
                  <a:gd name="T95" fmla="*/ 95 h 358"/>
                  <a:gd name="T96" fmla="*/ 562 w 562"/>
                  <a:gd name="T97" fmla="*/ 116 h 358"/>
                  <a:gd name="T98" fmla="*/ 561 w 562"/>
                  <a:gd name="T99" fmla="*/ 182 h 358"/>
                  <a:gd name="T100" fmla="*/ 562 w 562"/>
                  <a:gd name="T101" fmla="*/ 210 h 358"/>
                  <a:gd name="T102" fmla="*/ 562 w 562"/>
                  <a:gd name="T103" fmla="*/ 268 h 358"/>
                  <a:gd name="T104" fmla="*/ 562 w 562"/>
                  <a:gd name="T105" fmla="*/ 286 h 358"/>
                  <a:gd name="T106" fmla="*/ 562 w 562"/>
                  <a:gd name="T107" fmla="*/ 302 h 358"/>
                  <a:gd name="T108" fmla="*/ 558 w 562"/>
                  <a:gd name="T109" fmla="*/ 341 h 358"/>
                  <a:gd name="T110" fmla="*/ 541 w 562"/>
                  <a:gd name="T111" fmla="*/ 342 h 358"/>
                  <a:gd name="T112" fmla="*/ 528 w 562"/>
                  <a:gd name="T113" fmla="*/ 342 h 358"/>
                  <a:gd name="T114" fmla="*/ 506 w 562"/>
                  <a:gd name="T115" fmla="*/ 342 h 358"/>
                  <a:gd name="T116" fmla="*/ 485 w 562"/>
                  <a:gd name="T117" fmla="*/ 342 h 358"/>
                  <a:gd name="T118" fmla="*/ 187 w 562"/>
                  <a:gd name="T119" fmla="*/ 351 h 358"/>
                  <a:gd name="T120" fmla="*/ 14 w 562"/>
                  <a:gd name="T121" fmla="*/ 212 h 358"/>
                  <a:gd name="T122" fmla="*/ 0 w 562"/>
                  <a:gd name="T123" fmla="*/ 35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62" h="358">
                    <a:moveTo>
                      <a:pt x="0" y="34"/>
                    </a:moveTo>
                    <a:lnTo>
                      <a:pt x="0" y="31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9" y="2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4" y="4"/>
                    </a:lnTo>
                    <a:lnTo>
                      <a:pt x="18" y="4"/>
                    </a:lnTo>
                    <a:lnTo>
                      <a:pt x="23" y="6"/>
                    </a:lnTo>
                    <a:lnTo>
                      <a:pt x="26" y="7"/>
                    </a:lnTo>
                    <a:lnTo>
                      <a:pt x="28" y="7"/>
                    </a:lnTo>
                    <a:lnTo>
                      <a:pt x="34" y="8"/>
                    </a:lnTo>
                    <a:lnTo>
                      <a:pt x="35" y="8"/>
                    </a:lnTo>
                    <a:lnTo>
                      <a:pt x="37" y="8"/>
                    </a:lnTo>
                    <a:lnTo>
                      <a:pt x="37" y="9"/>
                    </a:lnTo>
                    <a:lnTo>
                      <a:pt x="37" y="9"/>
                    </a:lnTo>
                    <a:lnTo>
                      <a:pt x="38" y="9"/>
                    </a:lnTo>
                    <a:lnTo>
                      <a:pt x="38" y="9"/>
                    </a:lnTo>
                    <a:lnTo>
                      <a:pt x="40" y="9"/>
                    </a:lnTo>
                    <a:lnTo>
                      <a:pt x="40" y="9"/>
                    </a:lnTo>
                    <a:lnTo>
                      <a:pt x="44" y="10"/>
                    </a:lnTo>
                    <a:lnTo>
                      <a:pt x="45" y="10"/>
                    </a:lnTo>
                    <a:lnTo>
                      <a:pt x="45" y="10"/>
                    </a:lnTo>
                    <a:lnTo>
                      <a:pt x="46" y="10"/>
                    </a:lnTo>
                    <a:lnTo>
                      <a:pt x="47" y="10"/>
                    </a:lnTo>
                    <a:lnTo>
                      <a:pt x="48" y="10"/>
                    </a:lnTo>
                    <a:lnTo>
                      <a:pt x="49" y="10"/>
                    </a:lnTo>
                    <a:lnTo>
                      <a:pt x="49" y="10"/>
                    </a:lnTo>
                    <a:lnTo>
                      <a:pt x="51" y="10"/>
                    </a:lnTo>
                    <a:lnTo>
                      <a:pt x="51" y="11"/>
                    </a:lnTo>
                    <a:lnTo>
                      <a:pt x="53" y="11"/>
                    </a:lnTo>
                    <a:lnTo>
                      <a:pt x="53" y="11"/>
                    </a:lnTo>
                    <a:lnTo>
                      <a:pt x="56" y="11"/>
                    </a:lnTo>
                    <a:lnTo>
                      <a:pt x="58" y="11"/>
                    </a:lnTo>
                    <a:lnTo>
                      <a:pt x="59" y="11"/>
                    </a:lnTo>
                    <a:lnTo>
                      <a:pt x="60" y="13"/>
                    </a:lnTo>
                    <a:lnTo>
                      <a:pt x="60" y="13"/>
                    </a:lnTo>
                    <a:lnTo>
                      <a:pt x="60" y="13"/>
                    </a:lnTo>
                    <a:lnTo>
                      <a:pt x="62" y="13"/>
                    </a:lnTo>
                    <a:lnTo>
                      <a:pt x="62" y="13"/>
                    </a:lnTo>
                    <a:lnTo>
                      <a:pt x="63" y="13"/>
                    </a:lnTo>
                    <a:lnTo>
                      <a:pt x="65" y="13"/>
                    </a:lnTo>
                    <a:lnTo>
                      <a:pt x="66" y="13"/>
                    </a:lnTo>
                    <a:lnTo>
                      <a:pt x="67" y="14"/>
                    </a:lnTo>
                    <a:lnTo>
                      <a:pt x="69" y="14"/>
                    </a:lnTo>
                    <a:lnTo>
                      <a:pt x="69" y="14"/>
                    </a:lnTo>
                    <a:lnTo>
                      <a:pt x="71" y="14"/>
                    </a:lnTo>
                    <a:lnTo>
                      <a:pt x="72" y="14"/>
                    </a:lnTo>
                    <a:lnTo>
                      <a:pt x="73" y="14"/>
                    </a:lnTo>
                    <a:lnTo>
                      <a:pt x="74" y="14"/>
                    </a:lnTo>
                    <a:lnTo>
                      <a:pt x="75" y="15"/>
                    </a:lnTo>
                    <a:lnTo>
                      <a:pt x="75" y="15"/>
                    </a:lnTo>
                    <a:lnTo>
                      <a:pt x="78" y="15"/>
                    </a:lnTo>
                    <a:lnTo>
                      <a:pt x="78" y="15"/>
                    </a:lnTo>
                    <a:lnTo>
                      <a:pt x="83" y="15"/>
                    </a:lnTo>
                    <a:lnTo>
                      <a:pt x="85" y="15"/>
                    </a:lnTo>
                    <a:lnTo>
                      <a:pt x="87" y="15"/>
                    </a:lnTo>
                    <a:lnTo>
                      <a:pt x="93" y="15"/>
                    </a:lnTo>
                    <a:lnTo>
                      <a:pt x="95" y="15"/>
                    </a:lnTo>
                    <a:lnTo>
                      <a:pt x="96" y="15"/>
                    </a:lnTo>
                    <a:lnTo>
                      <a:pt x="100" y="15"/>
                    </a:lnTo>
                    <a:lnTo>
                      <a:pt x="102" y="15"/>
                    </a:lnTo>
                    <a:lnTo>
                      <a:pt x="104" y="15"/>
                    </a:lnTo>
                    <a:lnTo>
                      <a:pt x="114" y="15"/>
                    </a:lnTo>
                    <a:lnTo>
                      <a:pt x="122" y="15"/>
                    </a:lnTo>
                    <a:lnTo>
                      <a:pt x="128" y="15"/>
                    </a:lnTo>
                    <a:lnTo>
                      <a:pt x="137" y="15"/>
                    </a:lnTo>
                    <a:lnTo>
                      <a:pt x="141" y="15"/>
                    </a:lnTo>
                    <a:lnTo>
                      <a:pt x="143" y="14"/>
                    </a:lnTo>
                    <a:lnTo>
                      <a:pt x="143" y="14"/>
                    </a:lnTo>
                    <a:lnTo>
                      <a:pt x="146" y="14"/>
                    </a:lnTo>
                    <a:lnTo>
                      <a:pt x="150" y="14"/>
                    </a:lnTo>
                    <a:lnTo>
                      <a:pt x="152" y="14"/>
                    </a:lnTo>
                    <a:lnTo>
                      <a:pt x="152" y="14"/>
                    </a:lnTo>
                    <a:lnTo>
                      <a:pt x="156" y="14"/>
                    </a:lnTo>
                    <a:lnTo>
                      <a:pt x="167" y="14"/>
                    </a:lnTo>
                    <a:lnTo>
                      <a:pt x="171" y="14"/>
                    </a:lnTo>
                    <a:lnTo>
                      <a:pt x="179" y="14"/>
                    </a:lnTo>
                    <a:lnTo>
                      <a:pt x="181" y="14"/>
                    </a:lnTo>
                    <a:lnTo>
                      <a:pt x="190" y="14"/>
                    </a:lnTo>
                    <a:lnTo>
                      <a:pt x="190" y="14"/>
                    </a:lnTo>
                    <a:lnTo>
                      <a:pt x="192" y="14"/>
                    </a:lnTo>
                    <a:lnTo>
                      <a:pt x="201" y="14"/>
                    </a:lnTo>
                    <a:lnTo>
                      <a:pt x="208" y="14"/>
                    </a:lnTo>
                    <a:lnTo>
                      <a:pt x="211" y="14"/>
                    </a:lnTo>
                    <a:lnTo>
                      <a:pt x="211" y="14"/>
                    </a:lnTo>
                    <a:lnTo>
                      <a:pt x="216" y="14"/>
                    </a:lnTo>
                    <a:lnTo>
                      <a:pt x="218" y="14"/>
                    </a:lnTo>
                    <a:lnTo>
                      <a:pt x="220" y="14"/>
                    </a:lnTo>
                    <a:lnTo>
                      <a:pt x="220" y="14"/>
                    </a:lnTo>
                    <a:lnTo>
                      <a:pt x="226" y="14"/>
                    </a:lnTo>
                    <a:lnTo>
                      <a:pt x="227" y="14"/>
                    </a:lnTo>
                    <a:lnTo>
                      <a:pt x="229" y="14"/>
                    </a:lnTo>
                    <a:lnTo>
                      <a:pt x="232" y="14"/>
                    </a:lnTo>
                    <a:lnTo>
                      <a:pt x="234" y="14"/>
                    </a:lnTo>
                    <a:lnTo>
                      <a:pt x="241" y="13"/>
                    </a:lnTo>
                    <a:lnTo>
                      <a:pt x="243" y="13"/>
                    </a:lnTo>
                    <a:lnTo>
                      <a:pt x="244" y="13"/>
                    </a:lnTo>
                    <a:lnTo>
                      <a:pt x="246" y="13"/>
                    </a:lnTo>
                    <a:lnTo>
                      <a:pt x="247" y="13"/>
                    </a:lnTo>
                    <a:lnTo>
                      <a:pt x="251" y="13"/>
                    </a:lnTo>
                    <a:lnTo>
                      <a:pt x="256" y="11"/>
                    </a:lnTo>
                    <a:lnTo>
                      <a:pt x="260" y="10"/>
                    </a:lnTo>
                    <a:lnTo>
                      <a:pt x="262" y="10"/>
                    </a:lnTo>
                    <a:lnTo>
                      <a:pt x="265" y="9"/>
                    </a:lnTo>
                    <a:lnTo>
                      <a:pt x="265" y="9"/>
                    </a:lnTo>
                    <a:lnTo>
                      <a:pt x="269" y="8"/>
                    </a:lnTo>
                    <a:lnTo>
                      <a:pt x="270" y="8"/>
                    </a:lnTo>
                    <a:lnTo>
                      <a:pt x="271" y="8"/>
                    </a:lnTo>
                    <a:lnTo>
                      <a:pt x="272" y="8"/>
                    </a:lnTo>
                    <a:lnTo>
                      <a:pt x="274" y="7"/>
                    </a:lnTo>
                    <a:lnTo>
                      <a:pt x="276" y="7"/>
                    </a:lnTo>
                    <a:lnTo>
                      <a:pt x="281" y="6"/>
                    </a:lnTo>
                    <a:lnTo>
                      <a:pt x="283" y="6"/>
                    </a:lnTo>
                    <a:lnTo>
                      <a:pt x="286" y="4"/>
                    </a:lnTo>
                    <a:lnTo>
                      <a:pt x="291" y="3"/>
                    </a:lnTo>
                    <a:lnTo>
                      <a:pt x="297" y="2"/>
                    </a:lnTo>
                    <a:lnTo>
                      <a:pt x="300" y="1"/>
                    </a:lnTo>
                    <a:lnTo>
                      <a:pt x="300" y="2"/>
                    </a:lnTo>
                    <a:lnTo>
                      <a:pt x="300" y="11"/>
                    </a:lnTo>
                    <a:lnTo>
                      <a:pt x="300" y="11"/>
                    </a:lnTo>
                    <a:lnTo>
                      <a:pt x="300" y="13"/>
                    </a:lnTo>
                    <a:lnTo>
                      <a:pt x="300" y="16"/>
                    </a:lnTo>
                    <a:lnTo>
                      <a:pt x="300" y="20"/>
                    </a:lnTo>
                    <a:lnTo>
                      <a:pt x="300" y="21"/>
                    </a:lnTo>
                    <a:lnTo>
                      <a:pt x="300" y="29"/>
                    </a:lnTo>
                    <a:lnTo>
                      <a:pt x="300" y="38"/>
                    </a:lnTo>
                    <a:lnTo>
                      <a:pt x="300" y="41"/>
                    </a:lnTo>
                    <a:lnTo>
                      <a:pt x="300" y="43"/>
                    </a:lnTo>
                    <a:lnTo>
                      <a:pt x="300" y="46"/>
                    </a:lnTo>
                    <a:lnTo>
                      <a:pt x="300" y="48"/>
                    </a:lnTo>
                    <a:lnTo>
                      <a:pt x="302" y="48"/>
                    </a:lnTo>
                    <a:lnTo>
                      <a:pt x="302" y="49"/>
                    </a:lnTo>
                    <a:lnTo>
                      <a:pt x="302" y="51"/>
                    </a:lnTo>
                    <a:lnTo>
                      <a:pt x="302" y="51"/>
                    </a:lnTo>
                    <a:lnTo>
                      <a:pt x="302" y="52"/>
                    </a:lnTo>
                    <a:lnTo>
                      <a:pt x="302" y="55"/>
                    </a:lnTo>
                    <a:lnTo>
                      <a:pt x="302" y="56"/>
                    </a:lnTo>
                    <a:lnTo>
                      <a:pt x="302" y="57"/>
                    </a:lnTo>
                    <a:lnTo>
                      <a:pt x="302" y="59"/>
                    </a:lnTo>
                    <a:lnTo>
                      <a:pt x="302" y="65"/>
                    </a:lnTo>
                    <a:lnTo>
                      <a:pt x="300" y="66"/>
                    </a:lnTo>
                    <a:lnTo>
                      <a:pt x="302" y="85"/>
                    </a:lnTo>
                    <a:lnTo>
                      <a:pt x="302" y="105"/>
                    </a:lnTo>
                    <a:lnTo>
                      <a:pt x="302" y="113"/>
                    </a:lnTo>
                    <a:lnTo>
                      <a:pt x="302" y="122"/>
                    </a:lnTo>
                    <a:lnTo>
                      <a:pt x="311" y="121"/>
                    </a:lnTo>
                    <a:lnTo>
                      <a:pt x="330" y="122"/>
                    </a:lnTo>
                    <a:lnTo>
                      <a:pt x="333" y="122"/>
                    </a:lnTo>
                    <a:lnTo>
                      <a:pt x="339" y="122"/>
                    </a:lnTo>
                    <a:lnTo>
                      <a:pt x="341" y="122"/>
                    </a:lnTo>
                    <a:lnTo>
                      <a:pt x="343" y="121"/>
                    </a:lnTo>
                    <a:lnTo>
                      <a:pt x="345" y="121"/>
                    </a:lnTo>
                    <a:lnTo>
                      <a:pt x="346" y="121"/>
                    </a:lnTo>
                    <a:lnTo>
                      <a:pt x="347" y="121"/>
                    </a:lnTo>
                    <a:lnTo>
                      <a:pt x="348" y="121"/>
                    </a:lnTo>
                    <a:lnTo>
                      <a:pt x="351" y="121"/>
                    </a:lnTo>
                    <a:lnTo>
                      <a:pt x="352" y="121"/>
                    </a:lnTo>
                    <a:lnTo>
                      <a:pt x="353" y="121"/>
                    </a:lnTo>
                    <a:lnTo>
                      <a:pt x="357" y="121"/>
                    </a:lnTo>
                    <a:lnTo>
                      <a:pt x="358" y="121"/>
                    </a:lnTo>
                    <a:lnTo>
                      <a:pt x="367" y="121"/>
                    </a:lnTo>
                    <a:lnTo>
                      <a:pt x="376" y="121"/>
                    </a:lnTo>
                    <a:lnTo>
                      <a:pt x="376" y="121"/>
                    </a:lnTo>
                    <a:lnTo>
                      <a:pt x="414" y="121"/>
                    </a:lnTo>
                    <a:lnTo>
                      <a:pt x="414" y="121"/>
                    </a:lnTo>
                    <a:lnTo>
                      <a:pt x="424" y="121"/>
                    </a:lnTo>
                    <a:lnTo>
                      <a:pt x="432" y="120"/>
                    </a:lnTo>
                    <a:lnTo>
                      <a:pt x="442" y="120"/>
                    </a:lnTo>
                    <a:lnTo>
                      <a:pt x="451" y="120"/>
                    </a:lnTo>
                    <a:lnTo>
                      <a:pt x="450" y="114"/>
                    </a:lnTo>
                    <a:lnTo>
                      <a:pt x="450" y="111"/>
                    </a:lnTo>
                    <a:lnTo>
                      <a:pt x="450" y="106"/>
                    </a:lnTo>
                    <a:lnTo>
                      <a:pt x="450" y="104"/>
                    </a:lnTo>
                    <a:lnTo>
                      <a:pt x="450" y="101"/>
                    </a:lnTo>
                    <a:lnTo>
                      <a:pt x="450" y="92"/>
                    </a:lnTo>
                    <a:lnTo>
                      <a:pt x="449" y="83"/>
                    </a:lnTo>
                    <a:lnTo>
                      <a:pt x="449" y="83"/>
                    </a:lnTo>
                    <a:lnTo>
                      <a:pt x="455" y="83"/>
                    </a:lnTo>
                    <a:lnTo>
                      <a:pt x="457" y="83"/>
                    </a:lnTo>
                    <a:lnTo>
                      <a:pt x="467" y="81"/>
                    </a:lnTo>
                    <a:lnTo>
                      <a:pt x="470" y="81"/>
                    </a:lnTo>
                    <a:lnTo>
                      <a:pt x="477" y="81"/>
                    </a:lnTo>
                    <a:lnTo>
                      <a:pt x="500" y="81"/>
                    </a:lnTo>
                    <a:lnTo>
                      <a:pt x="506" y="81"/>
                    </a:lnTo>
                    <a:lnTo>
                      <a:pt x="511" y="81"/>
                    </a:lnTo>
                    <a:lnTo>
                      <a:pt x="515" y="80"/>
                    </a:lnTo>
                    <a:lnTo>
                      <a:pt x="520" y="81"/>
                    </a:lnTo>
                    <a:lnTo>
                      <a:pt x="523" y="80"/>
                    </a:lnTo>
                    <a:lnTo>
                      <a:pt x="525" y="80"/>
                    </a:lnTo>
                    <a:lnTo>
                      <a:pt x="525" y="71"/>
                    </a:lnTo>
                    <a:lnTo>
                      <a:pt x="523" y="60"/>
                    </a:lnTo>
                    <a:lnTo>
                      <a:pt x="523" y="53"/>
                    </a:lnTo>
                    <a:lnTo>
                      <a:pt x="523" y="48"/>
                    </a:lnTo>
                    <a:lnTo>
                      <a:pt x="523" y="45"/>
                    </a:lnTo>
                    <a:lnTo>
                      <a:pt x="523" y="44"/>
                    </a:lnTo>
                    <a:lnTo>
                      <a:pt x="523" y="43"/>
                    </a:lnTo>
                    <a:lnTo>
                      <a:pt x="528" y="43"/>
                    </a:lnTo>
                    <a:lnTo>
                      <a:pt x="530" y="43"/>
                    </a:lnTo>
                    <a:lnTo>
                      <a:pt x="534" y="44"/>
                    </a:lnTo>
                    <a:lnTo>
                      <a:pt x="539" y="45"/>
                    </a:lnTo>
                    <a:lnTo>
                      <a:pt x="542" y="45"/>
                    </a:lnTo>
                    <a:lnTo>
                      <a:pt x="547" y="46"/>
                    </a:lnTo>
                    <a:lnTo>
                      <a:pt x="551" y="46"/>
                    </a:lnTo>
                    <a:lnTo>
                      <a:pt x="556" y="45"/>
                    </a:lnTo>
                    <a:lnTo>
                      <a:pt x="560" y="45"/>
                    </a:lnTo>
                    <a:lnTo>
                      <a:pt x="562" y="45"/>
                    </a:lnTo>
                    <a:lnTo>
                      <a:pt x="562" y="51"/>
                    </a:lnTo>
                    <a:lnTo>
                      <a:pt x="562" y="56"/>
                    </a:lnTo>
                    <a:lnTo>
                      <a:pt x="562" y="62"/>
                    </a:lnTo>
                    <a:lnTo>
                      <a:pt x="562" y="72"/>
                    </a:lnTo>
                    <a:lnTo>
                      <a:pt x="562" y="73"/>
                    </a:lnTo>
                    <a:lnTo>
                      <a:pt x="562" y="74"/>
                    </a:lnTo>
                    <a:lnTo>
                      <a:pt x="562" y="80"/>
                    </a:lnTo>
                    <a:lnTo>
                      <a:pt x="562" y="81"/>
                    </a:lnTo>
                    <a:lnTo>
                      <a:pt x="562" y="87"/>
                    </a:lnTo>
                    <a:lnTo>
                      <a:pt x="562" y="90"/>
                    </a:lnTo>
                    <a:lnTo>
                      <a:pt x="562" y="95"/>
                    </a:lnTo>
                    <a:lnTo>
                      <a:pt x="562" y="101"/>
                    </a:lnTo>
                    <a:lnTo>
                      <a:pt x="562" y="107"/>
                    </a:lnTo>
                    <a:lnTo>
                      <a:pt x="562" y="113"/>
                    </a:lnTo>
                    <a:lnTo>
                      <a:pt x="562" y="114"/>
                    </a:lnTo>
                    <a:lnTo>
                      <a:pt x="562" y="116"/>
                    </a:lnTo>
                    <a:lnTo>
                      <a:pt x="562" y="120"/>
                    </a:lnTo>
                    <a:lnTo>
                      <a:pt x="562" y="128"/>
                    </a:lnTo>
                    <a:lnTo>
                      <a:pt x="562" y="154"/>
                    </a:lnTo>
                    <a:lnTo>
                      <a:pt x="562" y="162"/>
                    </a:lnTo>
                    <a:lnTo>
                      <a:pt x="561" y="182"/>
                    </a:lnTo>
                    <a:lnTo>
                      <a:pt x="561" y="192"/>
                    </a:lnTo>
                    <a:lnTo>
                      <a:pt x="561" y="193"/>
                    </a:lnTo>
                    <a:lnTo>
                      <a:pt x="561" y="199"/>
                    </a:lnTo>
                    <a:lnTo>
                      <a:pt x="561" y="210"/>
                    </a:lnTo>
                    <a:lnTo>
                      <a:pt x="562" y="210"/>
                    </a:lnTo>
                    <a:lnTo>
                      <a:pt x="562" y="211"/>
                    </a:lnTo>
                    <a:lnTo>
                      <a:pt x="562" y="222"/>
                    </a:lnTo>
                    <a:lnTo>
                      <a:pt x="562" y="253"/>
                    </a:lnTo>
                    <a:lnTo>
                      <a:pt x="562" y="264"/>
                    </a:lnTo>
                    <a:lnTo>
                      <a:pt x="562" y="268"/>
                    </a:lnTo>
                    <a:lnTo>
                      <a:pt x="562" y="268"/>
                    </a:lnTo>
                    <a:lnTo>
                      <a:pt x="562" y="271"/>
                    </a:lnTo>
                    <a:lnTo>
                      <a:pt x="562" y="280"/>
                    </a:lnTo>
                    <a:lnTo>
                      <a:pt x="562" y="281"/>
                    </a:lnTo>
                    <a:lnTo>
                      <a:pt x="562" y="286"/>
                    </a:lnTo>
                    <a:lnTo>
                      <a:pt x="562" y="288"/>
                    </a:lnTo>
                    <a:lnTo>
                      <a:pt x="562" y="289"/>
                    </a:lnTo>
                    <a:lnTo>
                      <a:pt x="562" y="292"/>
                    </a:lnTo>
                    <a:lnTo>
                      <a:pt x="562" y="299"/>
                    </a:lnTo>
                    <a:lnTo>
                      <a:pt x="562" y="302"/>
                    </a:lnTo>
                    <a:lnTo>
                      <a:pt x="562" y="306"/>
                    </a:lnTo>
                    <a:lnTo>
                      <a:pt x="561" y="323"/>
                    </a:lnTo>
                    <a:lnTo>
                      <a:pt x="561" y="341"/>
                    </a:lnTo>
                    <a:lnTo>
                      <a:pt x="560" y="341"/>
                    </a:lnTo>
                    <a:lnTo>
                      <a:pt x="558" y="341"/>
                    </a:lnTo>
                    <a:lnTo>
                      <a:pt x="556" y="341"/>
                    </a:lnTo>
                    <a:lnTo>
                      <a:pt x="553" y="341"/>
                    </a:lnTo>
                    <a:lnTo>
                      <a:pt x="551" y="341"/>
                    </a:lnTo>
                    <a:lnTo>
                      <a:pt x="547" y="342"/>
                    </a:lnTo>
                    <a:lnTo>
                      <a:pt x="541" y="342"/>
                    </a:lnTo>
                    <a:lnTo>
                      <a:pt x="540" y="342"/>
                    </a:lnTo>
                    <a:lnTo>
                      <a:pt x="536" y="342"/>
                    </a:lnTo>
                    <a:lnTo>
                      <a:pt x="535" y="342"/>
                    </a:lnTo>
                    <a:lnTo>
                      <a:pt x="530" y="342"/>
                    </a:lnTo>
                    <a:lnTo>
                      <a:pt x="528" y="342"/>
                    </a:lnTo>
                    <a:lnTo>
                      <a:pt x="526" y="341"/>
                    </a:lnTo>
                    <a:lnTo>
                      <a:pt x="520" y="342"/>
                    </a:lnTo>
                    <a:lnTo>
                      <a:pt x="512" y="342"/>
                    </a:lnTo>
                    <a:lnTo>
                      <a:pt x="509" y="342"/>
                    </a:lnTo>
                    <a:lnTo>
                      <a:pt x="506" y="342"/>
                    </a:lnTo>
                    <a:lnTo>
                      <a:pt x="504" y="342"/>
                    </a:lnTo>
                    <a:lnTo>
                      <a:pt x="499" y="342"/>
                    </a:lnTo>
                    <a:lnTo>
                      <a:pt x="493" y="342"/>
                    </a:lnTo>
                    <a:lnTo>
                      <a:pt x="487" y="342"/>
                    </a:lnTo>
                    <a:lnTo>
                      <a:pt x="485" y="342"/>
                    </a:lnTo>
                    <a:lnTo>
                      <a:pt x="483" y="342"/>
                    </a:lnTo>
                    <a:lnTo>
                      <a:pt x="307" y="343"/>
                    </a:lnTo>
                    <a:lnTo>
                      <a:pt x="306" y="343"/>
                    </a:lnTo>
                    <a:lnTo>
                      <a:pt x="198" y="351"/>
                    </a:lnTo>
                    <a:lnTo>
                      <a:pt x="187" y="351"/>
                    </a:lnTo>
                    <a:lnTo>
                      <a:pt x="178" y="352"/>
                    </a:lnTo>
                    <a:lnTo>
                      <a:pt x="40" y="357"/>
                    </a:lnTo>
                    <a:lnTo>
                      <a:pt x="17" y="358"/>
                    </a:lnTo>
                    <a:lnTo>
                      <a:pt x="16" y="285"/>
                    </a:lnTo>
                    <a:lnTo>
                      <a:pt x="14" y="212"/>
                    </a:lnTo>
                    <a:lnTo>
                      <a:pt x="3" y="177"/>
                    </a:lnTo>
                    <a:lnTo>
                      <a:pt x="3" y="112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0" y="35"/>
                    </a:lnTo>
                    <a:lnTo>
                      <a:pt x="0" y="3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33" name="Freeform 124">
                <a:extLst>
                  <a:ext uri="{FF2B5EF4-FFF2-40B4-BE49-F238E27FC236}">
                    <a16:creationId xmlns:a16="http://schemas.microsoft.com/office/drawing/2014/main" id="{F90EC798-8D15-3396-0A54-8DFB0240C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9275" y="3267075"/>
                <a:ext cx="398463" cy="790575"/>
              </a:xfrm>
              <a:custGeom>
                <a:avLst/>
                <a:gdLst>
                  <a:gd name="T0" fmla="*/ 1 w 251"/>
                  <a:gd name="T1" fmla="*/ 452 h 498"/>
                  <a:gd name="T2" fmla="*/ 0 w 251"/>
                  <a:gd name="T3" fmla="*/ 366 h 498"/>
                  <a:gd name="T4" fmla="*/ 1 w 251"/>
                  <a:gd name="T5" fmla="*/ 279 h 498"/>
                  <a:gd name="T6" fmla="*/ 1 w 251"/>
                  <a:gd name="T7" fmla="*/ 235 h 498"/>
                  <a:gd name="T8" fmla="*/ 1 w 251"/>
                  <a:gd name="T9" fmla="*/ 208 h 498"/>
                  <a:gd name="T10" fmla="*/ 21 w 251"/>
                  <a:gd name="T11" fmla="*/ 207 h 498"/>
                  <a:gd name="T12" fmla="*/ 34 w 251"/>
                  <a:gd name="T13" fmla="*/ 185 h 498"/>
                  <a:gd name="T14" fmla="*/ 34 w 251"/>
                  <a:gd name="T15" fmla="*/ 157 h 498"/>
                  <a:gd name="T16" fmla="*/ 34 w 251"/>
                  <a:gd name="T17" fmla="*/ 118 h 498"/>
                  <a:gd name="T18" fmla="*/ 33 w 251"/>
                  <a:gd name="T19" fmla="*/ 88 h 498"/>
                  <a:gd name="T20" fmla="*/ 51 w 251"/>
                  <a:gd name="T21" fmla="*/ 79 h 498"/>
                  <a:gd name="T22" fmla="*/ 79 w 251"/>
                  <a:gd name="T23" fmla="*/ 79 h 498"/>
                  <a:gd name="T24" fmla="*/ 108 w 251"/>
                  <a:gd name="T25" fmla="*/ 79 h 498"/>
                  <a:gd name="T26" fmla="*/ 126 w 251"/>
                  <a:gd name="T27" fmla="*/ 77 h 498"/>
                  <a:gd name="T28" fmla="*/ 126 w 251"/>
                  <a:gd name="T29" fmla="*/ 54 h 498"/>
                  <a:gd name="T30" fmla="*/ 125 w 251"/>
                  <a:gd name="T31" fmla="*/ 31 h 498"/>
                  <a:gd name="T32" fmla="*/ 140 w 251"/>
                  <a:gd name="T33" fmla="*/ 20 h 498"/>
                  <a:gd name="T34" fmla="*/ 162 w 251"/>
                  <a:gd name="T35" fmla="*/ 20 h 498"/>
                  <a:gd name="T36" fmla="*/ 162 w 251"/>
                  <a:gd name="T37" fmla="*/ 4 h 498"/>
                  <a:gd name="T38" fmla="*/ 174 w 251"/>
                  <a:gd name="T39" fmla="*/ 19 h 498"/>
                  <a:gd name="T40" fmla="*/ 182 w 251"/>
                  <a:gd name="T41" fmla="*/ 35 h 498"/>
                  <a:gd name="T42" fmla="*/ 188 w 251"/>
                  <a:gd name="T43" fmla="*/ 53 h 498"/>
                  <a:gd name="T44" fmla="*/ 191 w 251"/>
                  <a:gd name="T45" fmla="*/ 75 h 498"/>
                  <a:gd name="T46" fmla="*/ 194 w 251"/>
                  <a:gd name="T47" fmla="*/ 109 h 498"/>
                  <a:gd name="T48" fmla="*/ 183 w 251"/>
                  <a:gd name="T49" fmla="*/ 140 h 498"/>
                  <a:gd name="T50" fmla="*/ 183 w 251"/>
                  <a:gd name="T51" fmla="*/ 161 h 498"/>
                  <a:gd name="T52" fmla="*/ 183 w 251"/>
                  <a:gd name="T53" fmla="*/ 187 h 498"/>
                  <a:gd name="T54" fmla="*/ 220 w 251"/>
                  <a:gd name="T55" fmla="*/ 187 h 498"/>
                  <a:gd name="T56" fmla="*/ 219 w 251"/>
                  <a:gd name="T57" fmla="*/ 221 h 498"/>
                  <a:gd name="T58" fmla="*/ 202 w 251"/>
                  <a:gd name="T59" fmla="*/ 225 h 498"/>
                  <a:gd name="T60" fmla="*/ 182 w 251"/>
                  <a:gd name="T61" fmla="*/ 235 h 498"/>
                  <a:gd name="T62" fmla="*/ 182 w 251"/>
                  <a:gd name="T63" fmla="*/ 264 h 498"/>
                  <a:gd name="T64" fmla="*/ 183 w 251"/>
                  <a:gd name="T65" fmla="*/ 291 h 498"/>
                  <a:gd name="T66" fmla="*/ 181 w 251"/>
                  <a:gd name="T67" fmla="*/ 307 h 498"/>
                  <a:gd name="T68" fmla="*/ 176 w 251"/>
                  <a:gd name="T69" fmla="*/ 321 h 498"/>
                  <a:gd name="T70" fmla="*/ 184 w 251"/>
                  <a:gd name="T71" fmla="*/ 339 h 498"/>
                  <a:gd name="T72" fmla="*/ 210 w 251"/>
                  <a:gd name="T73" fmla="*/ 314 h 498"/>
                  <a:gd name="T74" fmla="*/ 229 w 251"/>
                  <a:gd name="T75" fmla="*/ 299 h 498"/>
                  <a:gd name="T76" fmla="*/ 248 w 251"/>
                  <a:gd name="T77" fmla="*/ 323 h 498"/>
                  <a:gd name="T78" fmla="*/ 251 w 251"/>
                  <a:gd name="T79" fmla="*/ 345 h 498"/>
                  <a:gd name="T80" fmla="*/ 248 w 251"/>
                  <a:gd name="T81" fmla="*/ 361 h 498"/>
                  <a:gd name="T82" fmla="*/ 240 w 251"/>
                  <a:gd name="T83" fmla="*/ 372 h 498"/>
                  <a:gd name="T84" fmla="*/ 224 w 251"/>
                  <a:gd name="T85" fmla="*/ 384 h 498"/>
                  <a:gd name="T86" fmla="*/ 222 w 251"/>
                  <a:gd name="T87" fmla="*/ 396 h 498"/>
                  <a:gd name="T88" fmla="*/ 230 w 251"/>
                  <a:gd name="T89" fmla="*/ 409 h 498"/>
                  <a:gd name="T90" fmla="*/ 234 w 251"/>
                  <a:gd name="T91" fmla="*/ 423 h 498"/>
                  <a:gd name="T92" fmla="*/ 240 w 251"/>
                  <a:gd name="T93" fmla="*/ 439 h 498"/>
                  <a:gd name="T94" fmla="*/ 241 w 251"/>
                  <a:gd name="T95" fmla="*/ 471 h 498"/>
                  <a:gd name="T96" fmla="*/ 239 w 251"/>
                  <a:gd name="T97" fmla="*/ 497 h 498"/>
                  <a:gd name="T98" fmla="*/ 169 w 251"/>
                  <a:gd name="T99" fmla="*/ 498 h 498"/>
                  <a:gd name="T100" fmla="*/ 147 w 251"/>
                  <a:gd name="T101" fmla="*/ 498 h 498"/>
                  <a:gd name="T102" fmla="*/ 134 w 251"/>
                  <a:gd name="T103" fmla="*/ 497 h 498"/>
                  <a:gd name="T104" fmla="*/ 103 w 251"/>
                  <a:gd name="T105" fmla="*/ 485 h 498"/>
                  <a:gd name="T106" fmla="*/ 85 w 251"/>
                  <a:gd name="T107" fmla="*/ 484 h 498"/>
                  <a:gd name="T108" fmla="*/ 63 w 251"/>
                  <a:gd name="T109" fmla="*/ 485 h 498"/>
                  <a:gd name="T110" fmla="*/ 36 w 251"/>
                  <a:gd name="T111" fmla="*/ 478 h 498"/>
                  <a:gd name="T112" fmla="*/ 18 w 251"/>
                  <a:gd name="T113" fmla="*/ 479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51" h="498">
                    <a:moveTo>
                      <a:pt x="1" y="486"/>
                    </a:moveTo>
                    <a:lnTo>
                      <a:pt x="1" y="483"/>
                    </a:lnTo>
                    <a:lnTo>
                      <a:pt x="1" y="476"/>
                    </a:lnTo>
                    <a:lnTo>
                      <a:pt x="1" y="473"/>
                    </a:lnTo>
                    <a:lnTo>
                      <a:pt x="1" y="472"/>
                    </a:lnTo>
                    <a:lnTo>
                      <a:pt x="1" y="470"/>
                    </a:lnTo>
                    <a:lnTo>
                      <a:pt x="1" y="465"/>
                    </a:lnTo>
                    <a:lnTo>
                      <a:pt x="1" y="464"/>
                    </a:lnTo>
                    <a:lnTo>
                      <a:pt x="1" y="455"/>
                    </a:lnTo>
                    <a:lnTo>
                      <a:pt x="1" y="452"/>
                    </a:lnTo>
                    <a:lnTo>
                      <a:pt x="1" y="448"/>
                    </a:lnTo>
                    <a:lnTo>
                      <a:pt x="1" y="437"/>
                    </a:lnTo>
                    <a:lnTo>
                      <a:pt x="1" y="406"/>
                    </a:lnTo>
                    <a:lnTo>
                      <a:pt x="1" y="395"/>
                    </a:lnTo>
                    <a:lnTo>
                      <a:pt x="1" y="394"/>
                    </a:lnTo>
                    <a:lnTo>
                      <a:pt x="0" y="394"/>
                    </a:lnTo>
                    <a:lnTo>
                      <a:pt x="0" y="383"/>
                    </a:lnTo>
                    <a:lnTo>
                      <a:pt x="0" y="377"/>
                    </a:lnTo>
                    <a:lnTo>
                      <a:pt x="0" y="376"/>
                    </a:lnTo>
                    <a:lnTo>
                      <a:pt x="0" y="366"/>
                    </a:lnTo>
                    <a:lnTo>
                      <a:pt x="1" y="346"/>
                    </a:lnTo>
                    <a:lnTo>
                      <a:pt x="1" y="338"/>
                    </a:lnTo>
                    <a:lnTo>
                      <a:pt x="1" y="312"/>
                    </a:lnTo>
                    <a:lnTo>
                      <a:pt x="1" y="304"/>
                    </a:lnTo>
                    <a:lnTo>
                      <a:pt x="1" y="300"/>
                    </a:lnTo>
                    <a:lnTo>
                      <a:pt x="1" y="298"/>
                    </a:lnTo>
                    <a:lnTo>
                      <a:pt x="1" y="297"/>
                    </a:lnTo>
                    <a:lnTo>
                      <a:pt x="1" y="291"/>
                    </a:lnTo>
                    <a:lnTo>
                      <a:pt x="1" y="285"/>
                    </a:lnTo>
                    <a:lnTo>
                      <a:pt x="1" y="279"/>
                    </a:lnTo>
                    <a:lnTo>
                      <a:pt x="1" y="274"/>
                    </a:lnTo>
                    <a:lnTo>
                      <a:pt x="1" y="271"/>
                    </a:lnTo>
                    <a:lnTo>
                      <a:pt x="1" y="265"/>
                    </a:lnTo>
                    <a:lnTo>
                      <a:pt x="1" y="264"/>
                    </a:lnTo>
                    <a:lnTo>
                      <a:pt x="1" y="258"/>
                    </a:lnTo>
                    <a:lnTo>
                      <a:pt x="1" y="257"/>
                    </a:lnTo>
                    <a:lnTo>
                      <a:pt x="1" y="256"/>
                    </a:lnTo>
                    <a:lnTo>
                      <a:pt x="1" y="246"/>
                    </a:lnTo>
                    <a:lnTo>
                      <a:pt x="1" y="240"/>
                    </a:lnTo>
                    <a:lnTo>
                      <a:pt x="1" y="235"/>
                    </a:lnTo>
                    <a:lnTo>
                      <a:pt x="1" y="229"/>
                    </a:lnTo>
                    <a:lnTo>
                      <a:pt x="1" y="228"/>
                    </a:lnTo>
                    <a:lnTo>
                      <a:pt x="2" y="228"/>
                    </a:lnTo>
                    <a:lnTo>
                      <a:pt x="2" y="227"/>
                    </a:lnTo>
                    <a:lnTo>
                      <a:pt x="2" y="226"/>
                    </a:lnTo>
                    <a:lnTo>
                      <a:pt x="2" y="225"/>
                    </a:lnTo>
                    <a:lnTo>
                      <a:pt x="2" y="223"/>
                    </a:lnTo>
                    <a:lnTo>
                      <a:pt x="2" y="221"/>
                    </a:lnTo>
                    <a:lnTo>
                      <a:pt x="1" y="212"/>
                    </a:lnTo>
                    <a:lnTo>
                      <a:pt x="1" y="208"/>
                    </a:lnTo>
                    <a:lnTo>
                      <a:pt x="2" y="208"/>
                    </a:lnTo>
                    <a:lnTo>
                      <a:pt x="3" y="208"/>
                    </a:lnTo>
                    <a:lnTo>
                      <a:pt x="4" y="208"/>
                    </a:lnTo>
                    <a:lnTo>
                      <a:pt x="7" y="207"/>
                    </a:lnTo>
                    <a:lnTo>
                      <a:pt x="8" y="207"/>
                    </a:lnTo>
                    <a:lnTo>
                      <a:pt x="9" y="207"/>
                    </a:lnTo>
                    <a:lnTo>
                      <a:pt x="14" y="207"/>
                    </a:lnTo>
                    <a:lnTo>
                      <a:pt x="16" y="207"/>
                    </a:lnTo>
                    <a:lnTo>
                      <a:pt x="17" y="207"/>
                    </a:lnTo>
                    <a:lnTo>
                      <a:pt x="21" y="207"/>
                    </a:lnTo>
                    <a:lnTo>
                      <a:pt x="22" y="207"/>
                    </a:lnTo>
                    <a:lnTo>
                      <a:pt x="23" y="207"/>
                    </a:lnTo>
                    <a:lnTo>
                      <a:pt x="24" y="207"/>
                    </a:lnTo>
                    <a:lnTo>
                      <a:pt x="27" y="207"/>
                    </a:lnTo>
                    <a:lnTo>
                      <a:pt x="33" y="207"/>
                    </a:lnTo>
                    <a:lnTo>
                      <a:pt x="35" y="207"/>
                    </a:lnTo>
                    <a:lnTo>
                      <a:pt x="35" y="202"/>
                    </a:lnTo>
                    <a:lnTo>
                      <a:pt x="35" y="192"/>
                    </a:lnTo>
                    <a:lnTo>
                      <a:pt x="35" y="187"/>
                    </a:lnTo>
                    <a:lnTo>
                      <a:pt x="34" y="185"/>
                    </a:lnTo>
                    <a:lnTo>
                      <a:pt x="34" y="184"/>
                    </a:lnTo>
                    <a:lnTo>
                      <a:pt x="34" y="181"/>
                    </a:lnTo>
                    <a:lnTo>
                      <a:pt x="34" y="176"/>
                    </a:lnTo>
                    <a:lnTo>
                      <a:pt x="34" y="174"/>
                    </a:lnTo>
                    <a:lnTo>
                      <a:pt x="34" y="173"/>
                    </a:lnTo>
                    <a:lnTo>
                      <a:pt x="34" y="172"/>
                    </a:lnTo>
                    <a:lnTo>
                      <a:pt x="34" y="170"/>
                    </a:lnTo>
                    <a:lnTo>
                      <a:pt x="34" y="165"/>
                    </a:lnTo>
                    <a:lnTo>
                      <a:pt x="34" y="160"/>
                    </a:lnTo>
                    <a:lnTo>
                      <a:pt x="34" y="157"/>
                    </a:lnTo>
                    <a:lnTo>
                      <a:pt x="34" y="154"/>
                    </a:lnTo>
                    <a:lnTo>
                      <a:pt x="34" y="153"/>
                    </a:lnTo>
                    <a:lnTo>
                      <a:pt x="34" y="151"/>
                    </a:lnTo>
                    <a:lnTo>
                      <a:pt x="34" y="147"/>
                    </a:lnTo>
                    <a:lnTo>
                      <a:pt x="34" y="136"/>
                    </a:lnTo>
                    <a:lnTo>
                      <a:pt x="34" y="132"/>
                    </a:lnTo>
                    <a:lnTo>
                      <a:pt x="34" y="129"/>
                    </a:lnTo>
                    <a:lnTo>
                      <a:pt x="34" y="126"/>
                    </a:lnTo>
                    <a:lnTo>
                      <a:pt x="34" y="119"/>
                    </a:lnTo>
                    <a:lnTo>
                      <a:pt x="34" y="118"/>
                    </a:lnTo>
                    <a:lnTo>
                      <a:pt x="34" y="115"/>
                    </a:lnTo>
                    <a:lnTo>
                      <a:pt x="34" y="111"/>
                    </a:lnTo>
                    <a:lnTo>
                      <a:pt x="33" y="105"/>
                    </a:lnTo>
                    <a:lnTo>
                      <a:pt x="33" y="101"/>
                    </a:lnTo>
                    <a:lnTo>
                      <a:pt x="33" y="97"/>
                    </a:lnTo>
                    <a:lnTo>
                      <a:pt x="33" y="96"/>
                    </a:lnTo>
                    <a:lnTo>
                      <a:pt x="33" y="95"/>
                    </a:lnTo>
                    <a:lnTo>
                      <a:pt x="33" y="94"/>
                    </a:lnTo>
                    <a:lnTo>
                      <a:pt x="33" y="91"/>
                    </a:lnTo>
                    <a:lnTo>
                      <a:pt x="33" y="88"/>
                    </a:lnTo>
                    <a:lnTo>
                      <a:pt x="33" y="82"/>
                    </a:lnTo>
                    <a:lnTo>
                      <a:pt x="33" y="79"/>
                    </a:lnTo>
                    <a:lnTo>
                      <a:pt x="34" y="79"/>
                    </a:lnTo>
                    <a:lnTo>
                      <a:pt x="35" y="79"/>
                    </a:lnTo>
                    <a:lnTo>
                      <a:pt x="38" y="79"/>
                    </a:lnTo>
                    <a:lnTo>
                      <a:pt x="40" y="79"/>
                    </a:lnTo>
                    <a:lnTo>
                      <a:pt x="42" y="79"/>
                    </a:lnTo>
                    <a:lnTo>
                      <a:pt x="44" y="79"/>
                    </a:lnTo>
                    <a:lnTo>
                      <a:pt x="49" y="79"/>
                    </a:lnTo>
                    <a:lnTo>
                      <a:pt x="51" y="79"/>
                    </a:lnTo>
                    <a:lnTo>
                      <a:pt x="54" y="79"/>
                    </a:lnTo>
                    <a:lnTo>
                      <a:pt x="58" y="79"/>
                    </a:lnTo>
                    <a:lnTo>
                      <a:pt x="61" y="79"/>
                    </a:lnTo>
                    <a:lnTo>
                      <a:pt x="63" y="79"/>
                    </a:lnTo>
                    <a:lnTo>
                      <a:pt x="68" y="79"/>
                    </a:lnTo>
                    <a:lnTo>
                      <a:pt x="70" y="79"/>
                    </a:lnTo>
                    <a:lnTo>
                      <a:pt x="72" y="79"/>
                    </a:lnTo>
                    <a:lnTo>
                      <a:pt x="75" y="79"/>
                    </a:lnTo>
                    <a:lnTo>
                      <a:pt x="77" y="79"/>
                    </a:lnTo>
                    <a:lnTo>
                      <a:pt x="79" y="79"/>
                    </a:lnTo>
                    <a:lnTo>
                      <a:pt x="80" y="79"/>
                    </a:lnTo>
                    <a:lnTo>
                      <a:pt x="86" y="79"/>
                    </a:lnTo>
                    <a:lnTo>
                      <a:pt x="89" y="79"/>
                    </a:lnTo>
                    <a:lnTo>
                      <a:pt x="90" y="79"/>
                    </a:lnTo>
                    <a:lnTo>
                      <a:pt x="96" y="79"/>
                    </a:lnTo>
                    <a:lnTo>
                      <a:pt x="98" y="79"/>
                    </a:lnTo>
                    <a:lnTo>
                      <a:pt x="99" y="79"/>
                    </a:lnTo>
                    <a:lnTo>
                      <a:pt x="105" y="79"/>
                    </a:lnTo>
                    <a:lnTo>
                      <a:pt x="107" y="79"/>
                    </a:lnTo>
                    <a:lnTo>
                      <a:pt x="108" y="79"/>
                    </a:lnTo>
                    <a:lnTo>
                      <a:pt x="110" y="79"/>
                    </a:lnTo>
                    <a:lnTo>
                      <a:pt x="111" y="79"/>
                    </a:lnTo>
                    <a:lnTo>
                      <a:pt x="112" y="79"/>
                    </a:lnTo>
                    <a:lnTo>
                      <a:pt x="113" y="77"/>
                    </a:lnTo>
                    <a:lnTo>
                      <a:pt x="114" y="77"/>
                    </a:lnTo>
                    <a:lnTo>
                      <a:pt x="118" y="77"/>
                    </a:lnTo>
                    <a:lnTo>
                      <a:pt x="120" y="77"/>
                    </a:lnTo>
                    <a:lnTo>
                      <a:pt x="122" y="77"/>
                    </a:lnTo>
                    <a:lnTo>
                      <a:pt x="125" y="77"/>
                    </a:lnTo>
                    <a:lnTo>
                      <a:pt x="126" y="77"/>
                    </a:lnTo>
                    <a:lnTo>
                      <a:pt x="126" y="76"/>
                    </a:lnTo>
                    <a:lnTo>
                      <a:pt x="126" y="74"/>
                    </a:lnTo>
                    <a:lnTo>
                      <a:pt x="126" y="73"/>
                    </a:lnTo>
                    <a:lnTo>
                      <a:pt x="126" y="72"/>
                    </a:lnTo>
                    <a:lnTo>
                      <a:pt x="126" y="70"/>
                    </a:lnTo>
                    <a:lnTo>
                      <a:pt x="126" y="69"/>
                    </a:lnTo>
                    <a:lnTo>
                      <a:pt x="126" y="66"/>
                    </a:lnTo>
                    <a:lnTo>
                      <a:pt x="126" y="59"/>
                    </a:lnTo>
                    <a:lnTo>
                      <a:pt x="126" y="58"/>
                    </a:lnTo>
                    <a:lnTo>
                      <a:pt x="126" y="54"/>
                    </a:lnTo>
                    <a:lnTo>
                      <a:pt x="126" y="53"/>
                    </a:lnTo>
                    <a:lnTo>
                      <a:pt x="126" y="51"/>
                    </a:lnTo>
                    <a:lnTo>
                      <a:pt x="126" y="49"/>
                    </a:lnTo>
                    <a:lnTo>
                      <a:pt x="126" y="47"/>
                    </a:lnTo>
                    <a:lnTo>
                      <a:pt x="125" y="42"/>
                    </a:lnTo>
                    <a:lnTo>
                      <a:pt x="125" y="40"/>
                    </a:lnTo>
                    <a:lnTo>
                      <a:pt x="125" y="39"/>
                    </a:lnTo>
                    <a:lnTo>
                      <a:pt x="125" y="38"/>
                    </a:lnTo>
                    <a:lnTo>
                      <a:pt x="125" y="32"/>
                    </a:lnTo>
                    <a:lnTo>
                      <a:pt x="125" y="31"/>
                    </a:lnTo>
                    <a:lnTo>
                      <a:pt x="125" y="28"/>
                    </a:lnTo>
                    <a:lnTo>
                      <a:pt x="125" y="23"/>
                    </a:lnTo>
                    <a:lnTo>
                      <a:pt x="125" y="21"/>
                    </a:lnTo>
                    <a:lnTo>
                      <a:pt x="127" y="21"/>
                    </a:lnTo>
                    <a:lnTo>
                      <a:pt x="132" y="21"/>
                    </a:lnTo>
                    <a:lnTo>
                      <a:pt x="134" y="21"/>
                    </a:lnTo>
                    <a:lnTo>
                      <a:pt x="136" y="21"/>
                    </a:lnTo>
                    <a:lnTo>
                      <a:pt x="138" y="21"/>
                    </a:lnTo>
                    <a:lnTo>
                      <a:pt x="139" y="20"/>
                    </a:lnTo>
                    <a:lnTo>
                      <a:pt x="140" y="20"/>
                    </a:lnTo>
                    <a:lnTo>
                      <a:pt x="142" y="20"/>
                    </a:lnTo>
                    <a:lnTo>
                      <a:pt x="143" y="20"/>
                    </a:lnTo>
                    <a:lnTo>
                      <a:pt x="145" y="20"/>
                    </a:lnTo>
                    <a:lnTo>
                      <a:pt x="148" y="20"/>
                    </a:lnTo>
                    <a:lnTo>
                      <a:pt x="149" y="20"/>
                    </a:lnTo>
                    <a:lnTo>
                      <a:pt x="152" y="20"/>
                    </a:lnTo>
                    <a:lnTo>
                      <a:pt x="153" y="20"/>
                    </a:lnTo>
                    <a:lnTo>
                      <a:pt x="155" y="20"/>
                    </a:lnTo>
                    <a:lnTo>
                      <a:pt x="161" y="20"/>
                    </a:lnTo>
                    <a:lnTo>
                      <a:pt x="162" y="20"/>
                    </a:lnTo>
                    <a:lnTo>
                      <a:pt x="162" y="19"/>
                    </a:lnTo>
                    <a:lnTo>
                      <a:pt x="162" y="18"/>
                    </a:lnTo>
                    <a:lnTo>
                      <a:pt x="162" y="17"/>
                    </a:lnTo>
                    <a:lnTo>
                      <a:pt x="162" y="16"/>
                    </a:lnTo>
                    <a:lnTo>
                      <a:pt x="162" y="14"/>
                    </a:lnTo>
                    <a:lnTo>
                      <a:pt x="162" y="10"/>
                    </a:lnTo>
                    <a:lnTo>
                      <a:pt x="162" y="9"/>
                    </a:lnTo>
                    <a:lnTo>
                      <a:pt x="162" y="7"/>
                    </a:lnTo>
                    <a:lnTo>
                      <a:pt x="162" y="5"/>
                    </a:lnTo>
                    <a:lnTo>
                      <a:pt x="162" y="4"/>
                    </a:lnTo>
                    <a:lnTo>
                      <a:pt x="161" y="2"/>
                    </a:lnTo>
                    <a:lnTo>
                      <a:pt x="161" y="0"/>
                    </a:lnTo>
                    <a:lnTo>
                      <a:pt x="162" y="0"/>
                    </a:lnTo>
                    <a:lnTo>
                      <a:pt x="163" y="0"/>
                    </a:lnTo>
                    <a:lnTo>
                      <a:pt x="164" y="3"/>
                    </a:lnTo>
                    <a:lnTo>
                      <a:pt x="166" y="5"/>
                    </a:lnTo>
                    <a:lnTo>
                      <a:pt x="167" y="7"/>
                    </a:lnTo>
                    <a:lnTo>
                      <a:pt x="168" y="10"/>
                    </a:lnTo>
                    <a:lnTo>
                      <a:pt x="173" y="17"/>
                    </a:lnTo>
                    <a:lnTo>
                      <a:pt x="174" y="19"/>
                    </a:lnTo>
                    <a:lnTo>
                      <a:pt x="175" y="20"/>
                    </a:lnTo>
                    <a:lnTo>
                      <a:pt x="175" y="21"/>
                    </a:lnTo>
                    <a:lnTo>
                      <a:pt x="177" y="25"/>
                    </a:lnTo>
                    <a:lnTo>
                      <a:pt x="178" y="26"/>
                    </a:lnTo>
                    <a:lnTo>
                      <a:pt x="178" y="28"/>
                    </a:lnTo>
                    <a:lnTo>
                      <a:pt x="180" y="28"/>
                    </a:lnTo>
                    <a:lnTo>
                      <a:pt x="180" y="30"/>
                    </a:lnTo>
                    <a:lnTo>
                      <a:pt x="181" y="32"/>
                    </a:lnTo>
                    <a:lnTo>
                      <a:pt x="182" y="34"/>
                    </a:lnTo>
                    <a:lnTo>
                      <a:pt x="182" y="35"/>
                    </a:lnTo>
                    <a:lnTo>
                      <a:pt x="182" y="37"/>
                    </a:lnTo>
                    <a:lnTo>
                      <a:pt x="183" y="38"/>
                    </a:lnTo>
                    <a:lnTo>
                      <a:pt x="184" y="40"/>
                    </a:lnTo>
                    <a:lnTo>
                      <a:pt x="184" y="41"/>
                    </a:lnTo>
                    <a:lnTo>
                      <a:pt x="185" y="45"/>
                    </a:lnTo>
                    <a:lnTo>
                      <a:pt x="187" y="47"/>
                    </a:lnTo>
                    <a:lnTo>
                      <a:pt x="187" y="48"/>
                    </a:lnTo>
                    <a:lnTo>
                      <a:pt x="187" y="49"/>
                    </a:lnTo>
                    <a:lnTo>
                      <a:pt x="188" y="52"/>
                    </a:lnTo>
                    <a:lnTo>
                      <a:pt x="188" y="53"/>
                    </a:lnTo>
                    <a:lnTo>
                      <a:pt x="188" y="54"/>
                    </a:lnTo>
                    <a:lnTo>
                      <a:pt x="189" y="55"/>
                    </a:lnTo>
                    <a:lnTo>
                      <a:pt x="189" y="60"/>
                    </a:lnTo>
                    <a:lnTo>
                      <a:pt x="189" y="61"/>
                    </a:lnTo>
                    <a:lnTo>
                      <a:pt x="190" y="63"/>
                    </a:lnTo>
                    <a:lnTo>
                      <a:pt x="190" y="66"/>
                    </a:lnTo>
                    <a:lnTo>
                      <a:pt x="190" y="69"/>
                    </a:lnTo>
                    <a:lnTo>
                      <a:pt x="190" y="72"/>
                    </a:lnTo>
                    <a:lnTo>
                      <a:pt x="191" y="74"/>
                    </a:lnTo>
                    <a:lnTo>
                      <a:pt x="191" y="75"/>
                    </a:lnTo>
                    <a:lnTo>
                      <a:pt x="191" y="76"/>
                    </a:lnTo>
                    <a:lnTo>
                      <a:pt x="191" y="82"/>
                    </a:lnTo>
                    <a:lnTo>
                      <a:pt x="191" y="86"/>
                    </a:lnTo>
                    <a:lnTo>
                      <a:pt x="191" y="88"/>
                    </a:lnTo>
                    <a:lnTo>
                      <a:pt x="191" y="90"/>
                    </a:lnTo>
                    <a:lnTo>
                      <a:pt x="191" y="91"/>
                    </a:lnTo>
                    <a:lnTo>
                      <a:pt x="191" y="95"/>
                    </a:lnTo>
                    <a:lnTo>
                      <a:pt x="192" y="98"/>
                    </a:lnTo>
                    <a:lnTo>
                      <a:pt x="194" y="104"/>
                    </a:lnTo>
                    <a:lnTo>
                      <a:pt x="194" y="109"/>
                    </a:lnTo>
                    <a:lnTo>
                      <a:pt x="195" y="112"/>
                    </a:lnTo>
                    <a:lnTo>
                      <a:pt x="192" y="112"/>
                    </a:lnTo>
                    <a:lnTo>
                      <a:pt x="185" y="112"/>
                    </a:lnTo>
                    <a:lnTo>
                      <a:pt x="183" y="112"/>
                    </a:lnTo>
                    <a:lnTo>
                      <a:pt x="183" y="116"/>
                    </a:lnTo>
                    <a:lnTo>
                      <a:pt x="183" y="128"/>
                    </a:lnTo>
                    <a:lnTo>
                      <a:pt x="183" y="131"/>
                    </a:lnTo>
                    <a:lnTo>
                      <a:pt x="183" y="133"/>
                    </a:lnTo>
                    <a:lnTo>
                      <a:pt x="183" y="139"/>
                    </a:lnTo>
                    <a:lnTo>
                      <a:pt x="183" y="140"/>
                    </a:lnTo>
                    <a:lnTo>
                      <a:pt x="183" y="143"/>
                    </a:lnTo>
                    <a:lnTo>
                      <a:pt x="183" y="149"/>
                    </a:lnTo>
                    <a:lnTo>
                      <a:pt x="183" y="150"/>
                    </a:lnTo>
                    <a:lnTo>
                      <a:pt x="183" y="151"/>
                    </a:lnTo>
                    <a:lnTo>
                      <a:pt x="183" y="156"/>
                    </a:lnTo>
                    <a:lnTo>
                      <a:pt x="183" y="157"/>
                    </a:lnTo>
                    <a:lnTo>
                      <a:pt x="183" y="158"/>
                    </a:lnTo>
                    <a:lnTo>
                      <a:pt x="183" y="159"/>
                    </a:lnTo>
                    <a:lnTo>
                      <a:pt x="183" y="160"/>
                    </a:lnTo>
                    <a:lnTo>
                      <a:pt x="183" y="161"/>
                    </a:lnTo>
                    <a:lnTo>
                      <a:pt x="183" y="164"/>
                    </a:lnTo>
                    <a:lnTo>
                      <a:pt x="183" y="170"/>
                    </a:lnTo>
                    <a:lnTo>
                      <a:pt x="183" y="172"/>
                    </a:lnTo>
                    <a:lnTo>
                      <a:pt x="183" y="173"/>
                    </a:lnTo>
                    <a:lnTo>
                      <a:pt x="183" y="174"/>
                    </a:lnTo>
                    <a:lnTo>
                      <a:pt x="183" y="176"/>
                    </a:lnTo>
                    <a:lnTo>
                      <a:pt x="183" y="178"/>
                    </a:lnTo>
                    <a:lnTo>
                      <a:pt x="183" y="180"/>
                    </a:lnTo>
                    <a:lnTo>
                      <a:pt x="183" y="186"/>
                    </a:lnTo>
                    <a:lnTo>
                      <a:pt x="183" y="187"/>
                    </a:lnTo>
                    <a:lnTo>
                      <a:pt x="185" y="187"/>
                    </a:lnTo>
                    <a:lnTo>
                      <a:pt x="190" y="187"/>
                    </a:lnTo>
                    <a:lnTo>
                      <a:pt x="192" y="187"/>
                    </a:lnTo>
                    <a:lnTo>
                      <a:pt x="194" y="187"/>
                    </a:lnTo>
                    <a:lnTo>
                      <a:pt x="195" y="187"/>
                    </a:lnTo>
                    <a:lnTo>
                      <a:pt x="199" y="187"/>
                    </a:lnTo>
                    <a:lnTo>
                      <a:pt x="202" y="187"/>
                    </a:lnTo>
                    <a:lnTo>
                      <a:pt x="205" y="187"/>
                    </a:lnTo>
                    <a:lnTo>
                      <a:pt x="217" y="187"/>
                    </a:lnTo>
                    <a:lnTo>
                      <a:pt x="220" y="187"/>
                    </a:lnTo>
                    <a:lnTo>
                      <a:pt x="220" y="191"/>
                    </a:lnTo>
                    <a:lnTo>
                      <a:pt x="220" y="192"/>
                    </a:lnTo>
                    <a:lnTo>
                      <a:pt x="220" y="194"/>
                    </a:lnTo>
                    <a:lnTo>
                      <a:pt x="220" y="199"/>
                    </a:lnTo>
                    <a:lnTo>
                      <a:pt x="220" y="202"/>
                    </a:lnTo>
                    <a:lnTo>
                      <a:pt x="219" y="206"/>
                    </a:lnTo>
                    <a:lnTo>
                      <a:pt x="219" y="207"/>
                    </a:lnTo>
                    <a:lnTo>
                      <a:pt x="219" y="208"/>
                    </a:lnTo>
                    <a:lnTo>
                      <a:pt x="219" y="211"/>
                    </a:lnTo>
                    <a:lnTo>
                      <a:pt x="219" y="221"/>
                    </a:lnTo>
                    <a:lnTo>
                      <a:pt x="219" y="225"/>
                    </a:lnTo>
                    <a:lnTo>
                      <a:pt x="218" y="225"/>
                    </a:lnTo>
                    <a:lnTo>
                      <a:pt x="217" y="225"/>
                    </a:lnTo>
                    <a:lnTo>
                      <a:pt x="215" y="225"/>
                    </a:lnTo>
                    <a:lnTo>
                      <a:pt x="213" y="225"/>
                    </a:lnTo>
                    <a:lnTo>
                      <a:pt x="211" y="225"/>
                    </a:lnTo>
                    <a:lnTo>
                      <a:pt x="210" y="225"/>
                    </a:lnTo>
                    <a:lnTo>
                      <a:pt x="205" y="225"/>
                    </a:lnTo>
                    <a:lnTo>
                      <a:pt x="204" y="225"/>
                    </a:lnTo>
                    <a:lnTo>
                      <a:pt x="202" y="225"/>
                    </a:lnTo>
                    <a:lnTo>
                      <a:pt x="198" y="225"/>
                    </a:lnTo>
                    <a:lnTo>
                      <a:pt x="195" y="225"/>
                    </a:lnTo>
                    <a:lnTo>
                      <a:pt x="194" y="225"/>
                    </a:lnTo>
                    <a:lnTo>
                      <a:pt x="192" y="225"/>
                    </a:lnTo>
                    <a:lnTo>
                      <a:pt x="191" y="225"/>
                    </a:lnTo>
                    <a:lnTo>
                      <a:pt x="189" y="225"/>
                    </a:lnTo>
                    <a:lnTo>
                      <a:pt x="185" y="225"/>
                    </a:lnTo>
                    <a:lnTo>
                      <a:pt x="182" y="226"/>
                    </a:lnTo>
                    <a:lnTo>
                      <a:pt x="182" y="227"/>
                    </a:lnTo>
                    <a:lnTo>
                      <a:pt x="182" y="235"/>
                    </a:lnTo>
                    <a:lnTo>
                      <a:pt x="182" y="242"/>
                    </a:lnTo>
                    <a:lnTo>
                      <a:pt x="182" y="243"/>
                    </a:lnTo>
                    <a:lnTo>
                      <a:pt x="182" y="246"/>
                    </a:lnTo>
                    <a:lnTo>
                      <a:pt x="182" y="251"/>
                    </a:lnTo>
                    <a:lnTo>
                      <a:pt x="182" y="254"/>
                    </a:lnTo>
                    <a:lnTo>
                      <a:pt x="182" y="256"/>
                    </a:lnTo>
                    <a:lnTo>
                      <a:pt x="182" y="258"/>
                    </a:lnTo>
                    <a:lnTo>
                      <a:pt x="182" y="260"/>
                    </a:lnTo>
                    <a:lnTo>
                      <a:pt x="182" y="261"/>
                    </a:lnTo>
                    <a:lnTo>
                      <a:pt x="182" y="264"/>
                    </a:lnTo>
                    <a:lnTo>
                      <a:pt x="182" y="268"/>
                    </a:lnTo>
                    <a:lnTo>
                      <a:pt x="182" y="274"/>
                    </a:lnTo>
                    <a:lnTo>
                      <a:pt x="182" y="275"/>
                    </a:lnTo>
                    <a:lnTo>
                      <a:pt x="182" y="279"/>
                    </a:lnTo>
                    <a:lnTo>
                      <a:pt x="183" y="283"/>
                    </a:lnTo>
                    <a:lnTo>
                      <a:pt x="183" y="284"/>
                    </a:lnTo>
                    <a:lnTo>
                      <a:pt x="183" y="285"/>
                    </a:lnTo>
                    <a:lnTo>
                      <a:pt x="183" y="286"/>
                    </a:lnTo>
                    <a:lnTo>
                      <a:pt x="183" y="290"/>
                    </a:lnTo>
                    <a:lnTo>
                      <a:pt x="183" y="291"/>
                    </a:lnTo>
                    <a:lnTo>
                      <a:pt x="183" y="293"/>
                    </a:lnTo>
                    <a:lnTo>
                      <a:pt x="183" y="297"/>
                    </a:lnTo>
                    <a:lnTo>
                      <a:pt x="183" y="299"/>
                    </a:lnTo>
                    <a:lnTo>
                      <a:pt x="183" y="302"/>
                    </a:lnTo>
                    <a:lnTo>
                      <a:pt x="183" y="303"/>
                    </a:lnTo>
                    <a:lnTo>
                      <a:pt x="182" y="303"/>
                    </a:lnTo>
                    <a:lnTo>
                      <a:pt x="182" y="304"/>
                    </a:lnTo>
                    <a:lnTo>
                      <a:pt x="182" y="305"/>
                    </a:lnTo>
                    <a:lnTo>
                      <a:pt x="182" y="306"/>
                    </a:lnTo>
                    <a:lnTo>
                      <a:pt x="181" y="307"/>
                    </a:lnTo>
                    <a:lnTo>
                      <a:pt x="181" y="309"/>
                    </a:lnTo>
                    <a:lnTo>
                      <a:pt x="180" y="310"/>
                    </a:lnTo>
                    <a:lnTo>
                      <a:pt x="178" y="311"/>
                    </a:lnTo>
                    <a:lnTo>
                      <a:pt x="178" y="312"/>
                    </a:lnTo>
                    <a:lnTo>
                      <a:pt x="177" y="316"/>
                    </a:lnTo>
                    <a:lnTo>
                      <a:pt x="177" y="317"/>
                    </a:lnTo>
                    <a:lnTo>
                      <a:pt x="176" y="318"/>
                    </a:lnTo>
                    <a:lnTo>
                      <a:pt x="176" y="319"/>
                    </a:lnTo>
                    <a:lnTo>
                      <a:pt x="176" y="320"/>
                    </a:lnTo>
                    <a:lnTo>
                      <a:pt x="176" y="321"/>
                    </a:lnTo>
                    <a:lnTo>
                      <a:pt x="176" y="324"/>
                    </a:lnTo>
                    <a:lnTo>
                      <a:pt x="177" y="325"/>
                    </a:lnTo>
                    <a:lnTo>
                      <a:pt x="177" y="326"/>
                    </a:lnTo>
                    <a:lnTo>
                      <a:pt x="177" y="327"/>
                    </a:lnTo>
                    <a:lnTo>
                      <a:pt x="178" y="328"/>
                    </a:lnTo>
                    <a:lnTo>
                      <a:pt x="178" y="330"/>
                    </a:lnTo>
                    <a:lnTo>
                      <a:pt x="180" y="331"/>
                    </a:lnTo>
                    <a:lnTo>
                      <a:pt x="181" y="333"/>
                    </a:lnTo>
                    <a:lnTo>
                      <a:pt x="183" y="337"/>
                    </a:lnTo>
                    <a:lnTo>
                      <a:pt x="184" y="339"/>
                    </a:lnTo>
                    <a:lnTo>
                      <a:pt x="184" y="338"/>
                    </a:lnTo>
                    <a:lnTo>
                      <a:pt x="185" y="338"/>
                    </a:lnTo>
                    <a:lnTo>
                      <a:pt x="185" y="337"/>
                    </a:lnTo>
                    <a:lnTo>
                      <a:pt x="188" y="335"/>
                    </a:lnTo>
                    <a:lnTo>
                      <a:pt x="192" y="331"/>
                    </a:lnTo>
                    <a:lnTo>
                      <a:pt x="195" y="328"/>
                    </a:lnTo>
                    <a:lnTo>
                      <a:pt x="197" y="326"/>
                    </a:lnTo>
                    <a:lnTo>
                      <a:pt x="205" y="319"/>
                    </a:lnTo>
                    <a:lnTo>
                      <a:pt x="206" y="318"/>
                    </a:lnTo>
                    <a:lnTo>
                      <a:pt x="210" y="314"/>
                    </a:lnTo>
                    <a:lnTo>
                      <a:pt x="211" y="313"/>
                    </a:lnTo>
                    <a:lnTo>
                      <a:pt x="212" y="313"/>
                    </a:lnTo>
                    <a:lnTo>
                      <a:pt x="218" y="307"/>
                    </a:lnTo>
                    <a:lnTo>
                      <a:pt x="220" y="305"/>
                    </a:lnTo>
                    <a:lnTo>
                      <a:pt x="222" y="304"/>
                    </a:lnTo>
                    <a:lnTo>
                      <a:pt x="223" y="303"/>
                    </a:lnTo>
                    <a:lnTo>
                      <a:pt x="226" y="299"/>
                    </a:lnTo>
                    <a:lnTo>
                      <a:pt x="227" y="298"/>
                    </a:lnTo>
                    <a:lnTo>
                      <a:pt x="229" y="298"/>
                    </a:lnTo>
                    <a:lnTo>
                      <a:pt x="229" y="299"/>
                    </a:lnTo>
                    <a:lnTo>
                      <a:pt x="230" y="300"/>
                    </a:lnTo>
                    <a:lnTo>
                      <a:pt x="236" y="306"/>
                    </a:lnTo>
                    <a:lnTo>
                      <a:pt x="238" y="309"/>
                    </a:lnTo>
                    <a:lnTo>
                      <a:pt x="241" y="313"/>
                    </a:lnTo>
                    <a:lnTo>
                      <a:pt x="245" y="316"/>
                    </a:lnTo>
                    <a:lnTo>
                      <a:pt x="246" y="318"/>
                    </a:lnTo>
                    <a:lnTo>
                      <a:pt x="247" y="320"/>
                    </a:lnTo>
                    <a:lnTo>
                      <a:pt x="248" y="320"/>
                    </a:lnTo>
                    <a:lnTo>
                      <a:pt x="248" y="321"/>
                    </a:lnTo>
                    <a:lnTo>
                      <a:pt x="248" y="323"/>
                    </a:lnTo>
                    <a:lnTo>
                      <a:pt x="250" y="324"/>
                    </a:lnTo>
                    <a:lnTo>
                      <a:pt x="250" y="325"/>
                    </a:lnTo>
                    <a:lnTo>
                      <a:pt x="250" y="327"/>
                    </a:lnTo>
                    <a:lnTo>
                      <a:pt x="250" y="328"/>
                    </a:lnTo>
                    <a:lnTo>
                      <a:pt x="251" y="333"/>
                    </a:lnTo>
                    <a:lnTo>
                      <a:pt x="251" y="334"/>
                    </a:lnTo>
                    <a:lnTo>
                      <a:pt x="251" y="337"/>
                    </a:lnTo>
                    <a:lnTo>
                      <a:pt x="251" y="341"/>
                    </a:lnTo>
                    <a:lnTo>
                      <a:pt x="251" y="344"/>
                    </a:lnTo>
                    <a:lnTo>
                      <a:pt x="251" y="345"/>
                    </a:lnTo>
                    <a:lnTo>
                      <a:pt x="251" y="346"/>
                    </a:lnTo>
                    <a:lnTo>
                      <a:pt x="251" y="347"/>
                    </a:lnTo>
                    <a:lnTo>
                      <a:pt x="250" y="353"/>
                    </a:lnTo>
                    <a:lnTo>
                      <a:pt x="250" y="354"/>
                    </a:lnTo>
                    <a:lnTo>
                      <a:pt x="250" y="355"/>
                    </a:lnTo>
                    <a:lnTo>
                      <a:pt x="250" y="356"/>
                    </a:lnTo>
                    <a:lnTo>
                      <a:pt x="250" y="358"/>
                    </a:lnTo>
                    <a:lnTo>
                      <a:pt x="248" y="359"/>
                    </a:lnTo>
                    <a:lnTo>
                      <a:pt x="248" y="360"/>
                    </a:lnTo>
                    <a:lnTo>
                      <a:pt x="248" y="361"/>
                    </a:lnTo>
                    <a:lnTo>
                      <a:pt x="247" y="362"/>
                    </a:lnTo>
                    <a:lnTo>
                      <a:pt x="247" y="363"/>
                    </a:lnTo>
                    <a:lnTo>
                      <a:pt x="246" y="365"/>
                    </a:lnTo>
                    <a:lnTo>
                      <a:pt x="246" y="366"/>
                    </a:lnTo>
                    <a:lnTo>
                      <a:pt x="245" y="367"/>
                    </a:lnTo>
                    <a:lnTo>
                      <a:pt x="244" y="368"/>
                    </a:lnTo>
                    <a:lnTo>
                      <a:pt x="244" y="369"/>
                    </a:lnTo>
                    <a:lnTo>
                      <a:pt x="243" y="369"/>
                    </a:lnTo>
                    <a:lnTo>
                      <a:pt x="241" y="370"/>
                    </a:lnTo>
                    <a:lnTo>
                      <a:pt x="240" y="372"/>
                    </a:lnTo>
                    <a:lnTo>
                      <a:pt x="234" y="376"/>
                    </a:lnTo>
                    <a:lnTo>
                      <a:pt x="233" y="377"/>
                    </a:lnTo>
                    <a:lnTo>
                      <a:pt x="232" y="379"/>
                    </a:lnTo>
                    <a:lnTo>
                      <a:pt x="227" y="381"/>
                    </a:lnTo>
                    <a:lnTo>
                      <a:pt x="227" y="382"/>
                    </a:lnTo>
                    <a:lnTo>
                      <a:pt x="226" y="382"/>
                    </a:lnTo>
                    <a:lnTo>
                      <a:pt x="226" y="383"/>
                    </a:lnTo>
                    <a:lnTo>
                      <a:pt x="225" y="383"/>
                    </a:lnTo>
                    <a:lnTo>
                      <a:pt x="225" y="384"/>
                    </a:lnTo>
                    <a:lnTo>
                      <a:pt x="224" y="384"/>
                    </a:lnTo>
                    <a:lnTo>
                      <a:pt x="224" y="386"/>
                    </a:lnTo>
                    <a:lnTo>
                      <a:pt x="223" y="387"/>
                    </a:lnTo>
                    <a:lnTo>
                      <a:pt x="223" y="388"/>
                    </a:lnTo>
                    <a:lnTo>
                      <a:pt x="222" y="389"/>
                    </a:lnTo>
                    <a:lnTo>
                      <a:pt x="222" y="390"/>
                    </a:lnTo>
                    <a:lnTo>
                      <a:pt x="222" y="392"/>
                    </a:lnTo>
                    <a:lnTo>
                      <a:pt x="222" y="393"/>
                    </a:lnTo>
                    <a:lnTo>
                      <a:pt x="222" y="394"/>
                    </a:lnTo>
                    <a:lnTo>
                      <a:pt x="222" y="395"/>
                    </a:lnTo>
                    <a:lnTo>
                      <a:pt x="222" y="396"/>
                    </a:lnTo>
                    <a:lnTo>
                      <a:pt x="222" y="397"/>
                    </a:lnTo>
                    <a:lnTo>
                      <a:pt x="222" y="399"/>
                    </a:lnTo>
                    <a:lnTo>
                      <a:pt x="223" y="399"/>
                    </a:lnTo>
                    <a:lnTo>
                      <a:pt x="223" y="400"/>
                    </a:lnTo>
                    <a:lnTo>
                      <a:pt x="224" y="402"/>
                    </a:lnTo>
                    <a:lnTo>
                      <a:pt x="225" y="406"/>
                    </a:lnTo>
                    <a:lnTo>
                      <a:pt x="226" y="407"/>
                    </a:lnTo>
                    <a:lnTo>
                      <a:pt x="227" y="408"/>
                    </a:lnTo>
                    <a:lnTo>
                      <a:pt x="229" y="409"/>
                    </a:lnTo>
                    <a:lnTo>
                      <a:pt x="230" y="409"/>
                    </a:lnTo>
                    <a:lnTo>
                      <a:pt x="230" y="410"/>
                    </a:lnTo>
                    <a:lnTo>
                      <a:pt x="231" y="411"/>
                    </a:lnTo>
                    <a:lnTo>
                      <a:pt x="231" y="413"/>
                    </a:lnTo>
                    <a:lnTo>
                      <a:pt x="231" y="414"/>
                    </a:lnTo>
                    <a:lnTo>
                      <a:pt x="232" y="415"/>
                    </a:lnTo>
                    <a:lnTo>
                      <a:pt x="232" y="416"/>
                    </a:lnTo>
                    <a:lnTo>
                      <a:pt x="232" y="420"/>
                    </a:lnTo>
                    <a:lnTo>
                      <a:pt x="233" y="421"/>
                    </a:lnTo>
                    <a:lnTo>
                      <a:pt x="233" y="422"/>
                    </a:lnTo>
                    <a:lnTo>
                      <a:pt x="234" y="423"/>
                    </a:lnTo>
                    <a:lnTo>
                      <a:pt x="234" y="424"/>
                    </a:lnTo>
                    <a:lnTo>
                      <a:pt x="236" y="424"/>
                    </a:lnTo>
                    <a:lnTo>
                      <a:pt x="237" y="425"/>
                    </a:lnTo>
                    <a:lnTo>
                      <a:pt x="238" y="425"/>
                    </a:lnTo>
                    <a:lnTo>
                      <a:pt x="239" y="428"/>
                    </a:lnTo>
                    <a:lnTo>
                      <a:pt x="239" y="430"/>
                    </a:lnTo>
                    <a:lnTo>
                      <a:pt x="239" y="431"/>
                    </a:lnTo>
                    <a:lnTo>
                      <a:pt x="240" y="432"/>
                    </a:lnTo>
                    <a:lnTo>
                      <a:pt x="240" y="437"/>
                    </a:lnTo>
                    <a:lnTo>
                      <a:pt x="240" y="439"/>
                    </a:lnTo>
                    <a:lnTo>
                      <a:pt x="240" y="442"/>
                    </a:lnTo>
                    <a:lnTo>
                      <a:pt x="240" y="444"/>
                    </a:lnTo>
                    <a:lnTo>
                      <a:pt x="241" y="446"/>
                    </a:lnTo>
                    <a:lnTo>
                      <a:pt x="241" y="448"/>
                    </a:lnTo>
                    <a:lnTo>
                      <a:pt x="241" y="451"/>
                    </a:lnTo>
                    <a:lnTo>
                      <a:pt x="241" y="456"/>
                    </a:lnTo>
                    <a:lnTo>
                      <a:pt x="241" y="458"/>
                    </a:lnTo>
                    <a:lnTo>
                      <a:pt x="241" y="460"/>
                    </a:lnTo>
                    <a:lnTo>
                      <a:pt x="241" y="466"/>
                    </a:lnTo>
                    <a:lnTo>
                      <a:pt x="241" y="471"/>
                    </a:lnTo>
                    <a:lnTo>
                      <a:pt x="241" y="474"/>
                    </a:lnTo>
                    <a:lnTo>
                      <a:pt x="241" y="479"/>
                    </a:lnTo>
                    <a:lnTo>
                      <a:pt x="241" y="483"/>
                    </a:lnTo>
                    <a:lnTo>
                      <a:pt x="241" y="487"/>
                    </a:lnTo>
                    <a:lnTo>
                      <a:pt x="241" y="491"/>
                    </a:lnTo>
                    <a:lnTo>
                      <a:pt x="243" y="494"/>
                    </a:lnTo>
                    <a:lnTo>
                      <a:pt x="241" y="495"/>
                    </a:lnTo>
                    <a:lnTo>
                      <a:pt x="241" y="497"/>
                    </a:lnTo>
                    <a:lnTo>
                      <a:pt x="240" y="497"/>
                    </a:lnTo>
                    <a:lnTo>
                      <a:pt x="239" y="497"/>
                    </a:lnTo>
                    <a:lnTo>
                      <a:pt x="231" y="497"/>
                    </a:lnTo>
                    <a:lnTo>
                      <a:pt x="215" y="497"/>
                    </a:lnTo>
                    <a:lnTo>
                      <a:pt x="211" y="497"/>
                    </a:lnTo>
                    <a:lnTo>
                      <a:pt x="192" y="498"/>
                    </a:lnTo>
                    <a:lnTo>
                      <a:pt x="190" y="498"/>
                    </a:lnTo>
                    <a:lnTo>
                      <a:pt x="188" y="498"/>
                    </a:lnTo>
                    <a:lnTo>
                      <a:pt x="176" y="498"/>
                    </a:lnTo>
                    <a:lnTo>
                      <a:pt x="174" y="498"/>
                    </a:lnTo>
                    <a:lnTo>
                      <a:pt x="171" y="498"/>
                    </a:lnTo>
                    <a:lnTo>
                      <a:pt x="169" y="498"/>
                    </a:lnTo>
                    <a:lnTo>
                      <a:pt x="168" y="498"/>
                    </a:lnTo>
                    <a:lnTo>
                      <a:pt x="166" y="498"/>
                    </a:lnTo>
                    <a:lnTo>
                      <a:pt x="164" y="498"/>
                    </a:lnTo>
                    <a:lnTo>
                      <a:pt x="160" y="498"/>
                    </a:lnTo>
                    <a:lnTo>
                      <a:pt x="155" y="498"/>
                    </a:lnTo>
                    <a:lnTo>
                      <a:pt x="154" y="498"/>
                    </a:lnTo>
                    <a:lnTo>
                      <a:pt x="150" y="498"/>
                    </a:lnTo>
                    <a:lnTo>
                      <a:pt x="149" y="498"/>
                    </a:lnTo>
                    <a:lnTo>
                      <a:pt x="148" y="498"/>
                    </a:lnTo>
                    <a:lnTo>
                      <a:pt x="147" y="498"/>
                    </a:lnTo>
                    <a:lnTo>
                      <a:pt x="146" y="497"/>
                    </a:lnTo>
                    <a:lnTo>
                      <a:pt x="145" y="497"/>
                    </a:lnTo>
                    <a:lnTo>
                      <a:pt x="143" y="497"/>
                    </a:lnTo>
                    <a:lnTo>
                      <a:pt x="142" y="497"/>
                    </a:lnTo>
                    <a:lnTo>
                      <a:pt x="141" y="497"/>
                    </a:lnTo>
                    <a:lnTo>
                      <a:pt x="140" y="497"/>
                    </a:lnTo>
                    <a:lnTo>
                      <a:pt x="139" y="497"/>
                    </a:lnTo>
                    <a:lnTo>
                      <a:pt x="138" y="497"/>
                    </a:lnTo>
                    <a:lnTo>
                      <a:pt x="136" y="497"/>
                    </a:lnTo>
                    <a:lnTo>
                      <a:pt x="134" y="497"/>
                    </a:lnTo>
                    <a:lnTo>
                      <a:pt x="133" y="495"/>
                    </a:lnTo>
                    <a:lnTo>
                      <a:pt x="132" y="495"/>
                    </a:lnTo>
                    <a:lnTo>
                      <a:pt x="131" y="495"/>
                    </a:lnTo>
                    <a:lnTo>
                      <a:pt x="127" y="494"/>
                    </a:lnTo>
                    <a:lnTo>
                      <a:pt x="124" y="493"/>
                    </a:lnTo>
                    <a:lnTo>
                      <a:pt x="121" y="493"/>
                    </a:lnTo>
                    <a:lnTo>
                      <a:pt x="117" y="491"/>
                    </a:lnTo>
                    <a:lnTo>
                      <a:pt x="110" y="487"/>
                    </a:lnTo>
                    <a:lnTo>
                      <a:pt x="105" y="486"/>
                    </a:lnTo>
                    <a:lnTo>
                      <a:pt x="103" y="485"/>
                    </a:lnTo>
                    <a:lnTo>
                      <a:pt x="100" y="484"/>
                    </a:lnTo>
                    <a:lnTo>
                      <a:pt x="99" y="484"/>
                    </a:lnTo>
                    <a:lnTo>
                      <a:pt x="97" y="484"/>
                    </a:lnTo>
                    <a:lnTo>
                      <a:pt x="96" y="484"/>
                    </a:lnTo>
                    <a:lnTo>
                      <a:pt x="94" y="484"/>
                    </a:lnTo>
                    <a:lnTo>
                      <a:pt x="93" y="484"/>
                    </a:lnTo>
                    <a:lnTo>
                      <a:pt x="92" y="484"/>
                    </a:lnTo>
                    <a:lnTo>
                      <a:pt x="90" y="484"/>
                    </a:lnTo>
                    <a:lnTo>
                      <a:pt x="86" y="484"/>
                    </a:lnTo>
                    <a:lnTo>
                      <a:pt x="85" y="484"/>
                    </a:lnTo>
                    <a:lnTo>
                      <a:pt x="83" y="484"/>
                    </a:lnTo>
                    <a:lnTo>
                      <a:pt x="82" y="485"/>
                    </a:lnTo>
                    <a:lnTo>
                      <a:pt x="80" y="485"/>
                    </a:lnTo>
                    <a:lnTo>
                      <a:pt x="76" y="485"/>
                    </a:lnTo>
                    <a:lnTo>
                      <a:pt x="73" y="485"/>
                    </a:lnTo>
                    <a:lnTo>
                      <a:pt x="68" y="485"/>
                    </a:lnTo>
                    <a:lnTo>
                      <a:pt x="66" y="485"/>
                    </a:lnTo>
                    <a:lnTo>
                      <a:pt x="65" y="485"/>
                    </a:lnTo>
                    <a:lnTo>
                      <a:pt x="64" y="485"/>
                    </a:lnTo>
                    <a:lnTo>
                      <a:pt x="63" y="485"/>
                    </a:lnTo>
                    <a:lnTo>
                      <a:pt x="62" y="486"/>
                    </a:lnTo>
                    <a:lnTo>
                      <a:pt x="61" y="486"/>
                    </a:lnTo>
                    <a:lnTo>
                      <a:pt x="58" y="486"/>
                    </a:lnTo>
                    <a:lnTo>
                      <a:pt x="57" y="486"/>
                    </a:lnTo>
                    <a:lnTo>
                      <a:pt x="48" y="486"/>
                    </a:lnTo>
                    <a:lnTo>
                      <a:pt x="38" y="487"/>
                    </a:lnTo>
                    <a:lnTo>
                      <a:pt x="37" y="487"/>
                    </a:lnTo>
                    <a:lnTo>
                      <a:pt x="37" y="483"/>
                    </a:lnTo>
                    <a:lnTo>
                      <a:pt x="36" y="480"/>
                    </a:lnTo>
                    <a:lnTo>
                      <a:pt x="36" y="478"/>
                    </a:lnTo>
                    <a:lnTo>
                      <a:pt x="36" y="476"/>
                    </a:lnTo>
                    <a:lnTo>
                      <a:pt x="36" y="471"/>
                    </a:lnTo>
                    <a:lnTo>
                      <a:pt x="36" y="470"/>
                    </a:lnTo>
                    <a:lnTo>
                      <a:pt x="35" y="471"/>
                    </a:lnTo>
                    <a:lnTo>
                      <a:pt x="30" y="473"/>
                    </a:lnTo>
                    <a:lnTo>
                      <a:pt x="28" y="474"/>
                    </a:lnTo>
                    <a:lnTo>
                      <a:pt x="24" y="476"/>
                    </a:lnTo>
                    <a:lnTo>
                      <a:pt x="23" y="477"/>
                    </a:lnTo>
                    <a:lnTo>
                      <a:pt x="20" y="479"/>
                    </a:lnTo>
                    <a:lnTo>
                      <a:pt x="18" y="479"/>
                    </a:lnTo>
                    <a:lnTo>
                      <a:pt x="17" y="480"/>
                    </a:lnTo>
                    <a:lnTo>
                      <a:pt x="16" y="480"/>
                    </a:lnTo>
                    <a:lnTo>
                      <a:pt x="13" y="483"/>
                    </a:lnTo>
                    <a:lnTo>
                      <a:pt x="11" y="484"/>
                    </a:lnTo>
                    <a:lnTo>
                      <a:pt x="10" y="485"/>
                    </a:lnTo>
                    <a:lnTo>
                      <a:pt x="1" y="490"/>
                    </a:lnTo>
                    <a:lnTo>
                      <a:pt x="1" y="48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34" name="Freeform 89">
                <a:extLst>
                  <a:ext uri="{FF2B5EF4-FFF2-40B4-BE49-F238E27FC236}">
                    <a16:creationId xmlns:a16="http://schemas.microsoft.com/office/drawing/2014/main" id="{25951778-221B-BD89-F752-CADDC0D87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8913" y="1028700"/>
                <a:ext cx="574675" cy="766763"/>
              </a:xfrm>
              <a:custGeom>
                <a:avLst/>
                <a:gdLst>
                  <a:gd name="T0" fmla="*/ 245 w 362"/>
                  <a:gd name="T1" fmla="*/ 68 h 483"/>
                  <a:gd name="T2" fmla="*/ 245 w 362"/>
                  <a:gd name="T3" fmla="*/ 147 h 483"/>
                  <a:gd name="T4" fmla="*/ 293 w 362"/>
                  <a:gd name="T5" fmla="*/ 208 h 483"/>
                  <a:gd name="T6" fmla="*/ 358 w 362"/>
                  <a:gd name="T7" fmla="*/ 218 h 483"/>
                  <a:gd name="T8" fmla="*/ 358 w 362"/>
                  <a:gd name="T9" fmla="*/ 244 h 483"/>
                  <a:gd name="T10" fmla="*/ 342 w 362"/>
                  <a:gd name="T11" fmla="*/ 256 h 483"/>
                  <a:gd name="T12" fmla="*/ 331 w 362"/>
                  <a:gd name="T13" fmla="*/ 255 h 483"/>
                  <a:gd name="T14" fmla="*/ 320 w 362"/>
                  <a:gd name="T15" fmla="*/ 260 h 483"/>
                  <a:gd name="T16" fmla="*/ 320 w 362"/>
                  <a:gd name="T17" fmla="*/ 290 h 483"/>
                  <a:gd name="T18" fmla="*/ 335 w 362"/>
                  <a:gd name="T19" fmla="*/ 293 h 483"/>
                  <a:gd name="T20" fmla="*/ 352 w 362"/>
                  <a:gd name="T21" fmla="*/ 293 h 483"/>
                  <a:gd name="T22" fmla="*/ 359 w 362"/>
                  <a:gd name="T23" fmla="*/ 302 h 483"/>
                  <a:gd name="T24" fmla="*/ 359 w 362"/>
                  <a:gd name="T25" fmla="*/ 328 h 483"/>
                  <a:gd name="T26" fmla="*/ 359 w 362"/>
                  <a:gd name="T27" fmla="*/ 341 h 483"/>
                  <a:gd name="T28" fmla="*/ 359 w 362"/>
                  <a:gd name="T29" fmla="*/ 356 h 483"/>
                  <a:gd name="T30" fmla="*/ 360 w 362"/>
                  <a:gd name="T31" fmla="*/ 370 h 483"/>
                  <a:gd name="T32" fmla="*/ 360 w 362"/>
                  <a:gd name="T33" fmla="*/ 385 h 483"/>
                  <a:gd name="T34" fmla="*/ 360 w 362"/>
                  <a:gd name="T35" fmla="*/ 397 h 483"/>
                  <a:gd name="T36" fmla="*/ 360 w 362"/>
                  <a:gd name="T37" fmla="*/ 413 h 483"/>
                  <a:gd name="T38" fmla="*/ 361 w 362"/>
                  <a:gd name="T39" fmla="*/ 439 h 483"/>
                  <a:gd name="T40" fmla="*/ 362 w 362"/>
                  <a:gd name="T41" fmla="*/ 461 h 483"/>
                  <a:gd name="T42" fmla="*/ 362 w 362"/>
                  <a:gd name="T43" fmla="*/ 475 h 483"/>
                  <a:gd name="T44" fmla="*/ 337 w 362"/>
                  <a:gd name="T45" fmla="*/ 482 h 483"/>
                  <a:gd name="T46" fmla="*/ 289 w 362"/>
                  <a:gd name="T47" fmla="*/ 472 h 483"/>
                  <a:gd name="T48" fmla="*/ 300 w 362"/>
                  <a:gd name="T49" fmla="*/ 445 h 483"/>
                  <a:gd name="T50" fmla="*/ 268 w 362"/>
                  <a:gd name="T51" fmla="*/ 446 h 483"/>
                  <a:gd name="T52" fmla="*/ 242 w 362"/>
                  <a:gd name="T53" fmla="*/ 447 h 483"/>
                  <a:gd name="T54" fmla="*/ 231 w 362"/>
                  <a:gd name="T55" fmla="*/ 447 h 483"/>
                  <a:gd name="T56" fmla="*/ 220 w 362"/>
                  <a:gd name="T57" fmla="*/ 447 h 483"/>
                  <a:gd name="T58" fmla="*/ 212 w 362"/>
                  <a:gd name="T59" fmla="*/ 438 h 483"/>
                  <a:gd name="T60" fmla="*/ 212 w 362"/>
                  <a:gd name="T61" fmla="*/ 428 h 483"/>
                  <a:gd name="T62" fmla="*/ 212 w 362"/>
                  <a:gd name="T63" fmla="*/ 420 h 483"/>
                  <a:gd name="T64" fmla="*/ 212 w 362"/>
                  <a:gd name="T65" fmla="*/ 409 h 483"/>
                  <a:gd name="T66" fmla="*/ 212 w 362"/>
                  <a:gd name="T67" fmla="*/ 396 h 483"/>
                  <a:gd name="T68" fmla="*/ 192 w 362"/>
                  <a:gd name="T69" fmla="*/ 362 h 483"/>
                  <a:gd name="T70" fmla="*/ 187 w 362"/>
                  <a:gd name="T71" fmla="*/ 354 h 483"/>
                  <a:gd name="T72" fmla="*/ 168 w 362"/>
                  <a:gd name="T73" fmla="*/ 354 h 483"/>
                  <a:gd name="T74" fmla="*/ 158 w 362"/>
                  <a:gd name="T75" fmla="*/ 354 h 483"/>
                  <a:gd name="T76" fmla="*/ 146 w 362"/>
                  <a:gd name="T77" fmla="*/ 354 h 483"/>
                  <a:gd name="T78" fmla="*/ 137 w 362"/>
                  <a:gd name="T79" fmla="*/ 343 h 483"/>
                  <a:gd name="T80" fmla="*/ 137 w 362"/>
                  <a:gd name="T81" fmla="*/ 328 h 483"/>
                  <a:gd name="T82" fmla="*/ 137 w 362"/>
                  <a:gd name="T83" fmla="*/ 304 h 483"/>
                  <a:gd name="T84" fmla="*/ 151 w 362"/>
                  <a:gd name="T85" fmla="*/ 286 h 483"/>
                  <a:gd name="T86" fmla="*/ 160 w 362"/>
                  <a:gd name="T87" fmla="*/ 266 h 483"/>
                  <a:gd name="T88" fmla="*/ 149 w 362"/>
                  <a:gd name="T89" fmla="*/ 257 h 483"/>
                  <a:gd name="T90" fmla="*/ 135 w 362"/>
                  <a:gd name="T91" fmla="*/ 242 h 483"/>
                  <a:gd name="T92" fmla="*/ 133 w 362"/>
                  <a:gd name="T93" fmla="*/ 230 h 483"/>
                  <a:gd name="T94" fmla="*/ 171 w 362"/>
                  <a:gd name="T95" fmla="*/ 160 h 483"/>
                  <a:gd name="T96" fmla="*/ 151 w 362"/>
                  <a:gd name="T97" fmla="*/ 146 h 483"/>
                  <a:gd name="T98" fmla="*/ 108 w 362"/>
                  <a:gd name="T99" fmla="*/ 146 h 483"/>
                  <a:gd name="T100" fmla="*/ 95 w 362"/>
                  <a:gd name="T101" fmla="*/ 146 h 483"/>
                  <a:gd name="T102" fmla="*/ 58 w 362"/>
                  <a:gd name="T103" fmla="*/ 149 h 483"/>
                  <a:gd name="T104" fmla="*/ 27 w 362"/>
                  <a:gd name="T105" fmla="*/ 153 h 483"/>
                  <a:gd name="T106" fmla="*/ 25 w 362"/>
                  <a:gd name="T107" fmla="*/ 141 h 483"/>
                  <a:gd name="T108" fmla="*/ 24 w 362"/>
                  <a:gd name="T109" fmla="*/ 124 h 483"/>
                  <a:gd name="T110" fmla="*/ 24 w 362"/>
                  <a:gd name="T111" fmla="*/ 105 h 483"/>
                  <a:gd name="T112" fmla="*/ 23 w 362"/>
                  <a:gd name="T113" fmla="*/ 95 h 483"/>
                  <a:gd name="T114" fmla="*/ 23 w 362"/>
                  <a:gd name="T115" fmla="*/ 78 h 483"/>
                  <a:gd name="T116" fmla="*/ 21 w 362"/>
                  <a:gd name="T117" fmla="*/ 61 h 483"/>
                  <a:gd name="T118" fmla="*/ 21 w 362"/>
                  <a:gd name="T119" fmla="*/ 44 h 483"/>
                  <a:gd name="T120" fmla="*/ 17 w 362"/>
                  <a:gd name="T121" fmla="*/ 11 h 483"/>
                  <a:gd name="T122" fmla="*/ 5 w 362"/>
                  <a:gd name="T123" fmla="*/ 7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62" h="483">
                    <a:moveTo>
                      <a:pt x="0" y="1"/>
                    </a:moveTo>
                    <a:lnTo>
                      <a:pt x="3" y="1"/>
                    </a:lnTo>
                    <a:lnTo>
                      <a:pt x="20" y="1"/>
                    </a:lnTo>
                    <a:lnTo>
                      <a:pt x="94" y="0"/>
                    </a:lnTo>
                    <a:lnTo>
                      <a:pt x="94" y="2"/>
                    </a:lnTo>
                    <a:lnTo>
                      <a:pt x="245" y="1"/>
                    </a:lnTo>
                    <a:lnTo>
                      <a:pt x="245" y="68"/>
                    </a:lnTo>
                    <a:lnTo>
                      <a:pt x="245" y="69"/>
                    </a:lnTo>
                    <a:lnTo>
                      <a:pt x="245" y="103"/>
                    </a:lnTo>
                    <a:lnTo>
                      <a:pt x="245" y="104"/>
                    </a:lnTo>
                    <a:lnTo>
                      <a:pt x="245" y="141"/>
                    </a:lnTo>
                    <a:lnTo>
                      <a:pt x="245" y="144"/>
                    </a:lnTo>
                    <a:lnTo>
                      <a:pt x="245" y="146"/>
                    </a:lnTo>
                    <a:lnTo>
                      <a:pt x="245" y="147"/>
                    </a:lnTo>
                    <a:lnTo>
                      <a:pt x="245" y="148"/>
                    </a:lnTo>
                    <a:lnTo>
                      <a:pt x="245" y="149"/>
                    </a:lnTo>
                    <a:lnTo>
                      <a:pt x="244" y="161"/>
                    </a:lnTo>
                    <a:lnTo>
                      <a:pt x="244" y="200"/>
                    </a:lnTo>
                    <a:lnTo>
                      <a:pt x="264" y="200"/>
                    </a:lnTo>
                    <a:lnTo>
                      <a:pt x="264" y="208"/>
                    </a:lnTo>
                    <a:lnTo>
                      <a:pt x="293" y="208"/>
                    </a:lnTo>
                    <a:lnTo>
                      <a:pt x="341" y="208"/>
                    </a:lnTo>
                    <a:lnTo>
                      <a:pt x="344" y="208"/>
                    </a:lnTo>
                    <a:lnTo>
                      <a:pt x="346" y="208"/>
                    </a:lnTo>
                    <a:lnTo>
                      <a:pt x="348" y="208"/>
                    </a:lnTo>
                    <a:lnTo>
                      <a:pt x="358" y="208"/>
                    </a:lnTo>
                    <a:lnTo>
                      <a:pt x="358" y="210"/>
                    </a:lnTo>
                    <a:lnTo>
                      <a:pt x="358" y="218"/>
                    </a:lnTo>
                    <a:lnTo>
                      <a:pt x="358" y="223"/>
                    </a:lnTo>
                    <a:lnTo>
                      <a:pt x="358" y="225"/>
                    </a:lnTo>
                    <a:lnTo>
                      <a:pt x="358" y="228"/>
                    </a:lnTo>
                    <a:lnTo>
                      <a:pt x="358" y="231"/>
                    </a:lnTo>
                    <a:lnTo>
                      <a:pt x="358" y="235"/>
                    </a:lnTo>
                    <a:lnTo>
                      <a:pt x="358" y="237"/>
                    </a:lnTo>
                    <a:lnTo>
                      <a:pt x="358" y="244"/>
                    </a:lnTo>
                    <a:lnTo>
                      <a:pt x="358" y="245"/>
                    </a:lnTo>
                    <a:lnTo>
                      <a:pt x="356" y="246"/>
                    </a:lnTo>
                    <a:lnTo>
                      <a:pt x="356" y="248"/>
                    </a:lnTo>
                    <a:lnTo>
                      <a:pt x="355" y="256"/>
                    </a:lnTo>
                    <a:lnTo>
                      <a:pt x="354" y="256"/>
                    </a:lnTo>
                    <a:lnTo>
                      <a:pt x="349" y="256"/>
                    </a:lnTo>
                    <a:lnTo>
                      <a:pt x="342" y="256"/>
                    </a:lnTo>
                    <a:lnTo>
                      <a:pt x="339" y="256"/>
                    </a:lnTo>
                    <a:lnTo>
                      <a:pt x="337" y="256"/>
                    </a:lnTo>
                    <a:lnTo>
                      <a:pt x="335" y="256"/>
                    </a:lnTo>
                    <a:lnTo>
                      <a:pt x="334" y="256"/>
                    </a:lnTo>
                    <a:lnTo>
                      <a:pt x="333" y="257"/>
                    </a:lnTo>
                    <a:lnTo>
                      <a:pt x="332" y="256"/>
                    </a:lnTo>
                    <a:lnTo>
                      <a:pt x="331" y="255"/>
                    </a:lnTo>
                    <a:lnTo>
                      <a:pt x="321" y="255"/>
                    </a:lnTo>
                    <a:lnTo>
                      <a:pt x="321" y="256"/>
                    </a:lnTo>
                    <a:lnTo>
                      <a:pt x="320" y="256"/>
                    </a:lnTo>
                    <a:lnTo>
                      <a:pt x="320" y="257"/>
                    </a:lnTo>
                    <a:lnTo>
                      <a:pt x="320" y="258"/>
                    </a:lnTo>
                    <a:lnTo>
                      <a:pt x="320" y="259"/>
                    </a:lnTo>
                    <a:lnTo>
                      <a:pt x="320" y="260"/>
                    </a:lnTo>
                    <a:lnTo>
                      <a:pt x="320" y="263"/>
                    </a:lnTo>
                    <a:lnTo>
                      <a:pt x="320" y="265"/>
                    </a:lnTo>
                    <a:lnTo>
                      <a:pt x="320" y="271"/>
                    </a:lnTo>
                    <a:lnTo>
                      <a:pt x="320" y="284"/>
                    </a:lnTo>
                    <a:lnTo>
                      <a:pt x="320" y="285"/>
                    </a:lnTo>
                    <a:lnTo>
                      <a:pt x="320" y="286"/>
                    </a:lnTo>
                    <a:lnTo>
                      <a:pt x="320" y="290"/>
                    </a:lnTo>
                    <a:lnTo>
                      <a:pt x="321" y="293"/>
                    </a:lnTo>
                    <a:lnTo>
                      <a:pt x="325" y="293"/>
                    </a:lnTo>
                    <a:lnTo>
                      <a:pt x="328" y="293"/>
                    </a:lnTo>
                    <a:lnTo>
                      <a:pt x="330" y="293"/>
                    </a:lnTo>
                    <a:lnTo>
                      <a:pt x="331" y="293"/>
                    </a:lnTo>
                    <a:lnTo>
                      <a:pt x="333" y="293"/>
                    </a:lnTo>
                    <a:lnTo>
                      <a:pt x="335" y="293"/>
                    </a:lnTo>
                    <a:lnTo>
                      <a:pt x="337" y="293"/>
                    </a:lnTo>
                    <a:lnTo>
                      <a:pt x="339" y="293"/>
                    </a:lnTo>
                    <a:lnTo>
                      <a:pt x="341" y="293"/>
                    </a:lnTo>
                    <a:lnTo>
                      <a:pt x="344" y="293"/>
                    </a:lnTo>
                    <a:lnTo>
                      <a:pt x="345" y="293"/>
                    </a:lnTo>
                    <a:lnTo>
                      <a:pt x="348" y="293"/>
                    </a:lnTo>
                    <a:lnTo>
                      <a:pt x="352" y="293"/>
                    </a:lnTo>
                    <a:lnTo>
                      <a:pt x="355" y="293"/>
                    </a:lnTo>
                    <a:lnTo>
                      <a:pt x="359" y="293"/>
                    </a:lnTo>
                    <a:lnTo>
                      <a:pt x="359" y="294"/>
                    </a:lnTo>
                    <a:lnTo>
                      <a:pt x="358" y="295"/>
                    </a:lnTo>
                    <a:lnTo>
                      <a:pt x="358" y="298"/>
                    </a:lnTo>
                    <a:lnTo>
                      <a:pt x="358" y="302"/>
                    </a:lnTo>
                    <a:lnTo>
                      <a:pt x="359" y="302"/>
                    </a:lnTo>
                    <a:lnTo>
                      <a:pt x="359" y="308"/>
                    </a:lnTo>
                    <a:lnTo>
                      <a:pt x="359" y="312"/>
                    </a:lnTo>
                    <a:lnTo>
                      <a:pt x="359" y="320"/>
                    </a:lnTo>
                    <a:lnTo>
                      <a:pt x="359" y="325"/>
                    </a:lnTo>
                    <a:lnTo>
                      <a:pt x="359" y="326"/>
                    </a:lnTo>
                    <a:lnTo>
                      <a:pt x="359" y="327"/>
                    </a:lnTo>
                    <a:lnTo>
                      <a:pt x="359" y="328"/>
                    </a:lnTo>
                    <a:lnTo>
                      <a:pt x="359" y="330"/>
                    </a:lnTo>
                    <a:lnTo>
                      <a:pt x="359" y="332"/>
                    </a:lnTo>
                    <a:lnTo>
                      <a:pt x="359" y="333"/>
                    </a:lnTo>
                    <a:lnTo>
                      <a:pt x="359" y="334"/>
                    </a:lnTo>
                    <a:lnTo>
                      <a:pt x="359" y="336"/>
                    </a:lnTo>
                    <a:lnTo>
                      <a:pt x="359" y="339"/>
                    </a:lnTo>
                    <a:lnTo>
                      <a:pt x="359" y="341"/>
                    </a:lnTo>
                    <a:lnTo>
                      <a:pt x="359" y="347"/>
                    </a:lnTo>
                    <a:lnTo>
                      <a:pt x="359" y="349"/>
                    </a:lnTo>
                    <a:lnTo>
                      <a:pt x="359" y="350"/>
                    </a:lnTo>
                    <a:lnTo>
                      <a:pt x="359" y="351"/>
                    </a:lnTo>
                    <a:lnTo>
                      <a:pt x="359" y="353"/>
                    </a:lnTo>
                    <a:lnTo>
                      <a:pt x="359" y="354"/>
                    </a:lnTo>
                    <a:lnTo>
                      <a:pt x="359" y="356"/>
                    </a:lnTo>
                    <a:lnTo>
                      <a:pt x="359" y="357"/>
                    </a:lnTo>
                    <a:lnTo>
                      <a:pt x="359" y="358"/>
                    </a:lnTo>
                    <a:lnTo>
                      <a:pt x="360" y="361"/>
                    </a:lnTo>
                    <a:lnTo>
                      <a:pt x="360" y="364"/>
                    </a:lnTo>
                    <a:lnTo>
                      <a:pt x="360" y="367"/>
                    </a:lnTo>
                    <a:lnTo>
                      <a:pt x="360" y="369"/>
                    </a:lnTo>
                    <a:lnTo>
                      <a:pt x="360" y="370"/>
                    </a:lnTo>
                    <a:lnTo>
                      <a:pt x="360" y="372"/>
                    </a:lnTo>
                    <a:lnTo>
                      <a:pt x="360" y="374"/>
                    </a:lnTo>
                    <a:lnTo>
                      <a:pt x="360" y="378"/>
                    </a:lnTo>
                    <a:lnTo>
                      <a:pt x="360" y="379"/>
                    </a:lnTo>
                    <a:lnTo>
                      <a:pt x="360" y="383"/>
                    </a:lnTo>
                    <a:lnTo>
                      <a:pt x="360" y="384"/>
                    </a:lnTo>
                    <a:lnTo>
                      <a:pt x="360" y="385"/>
                    </a:lnTo>
                    <a:lnTo>
                      <a:pt x="360" y="386"/>
                    </a:lnTo>
                    <a:lnTo>
                      <a:pt x="360" y="388"/>
                    </a:lnTo>
                    <a:lnTo>
                      <a:pt x="360" y="389"/>
                    </a:lnTo>
                    <a:lnTo>
                      <a:pt x="360" y="392"/>
                    </a:lnTo>
                    <a:lnTo>
                      <a:pt x="360" y="393"/>
                    </a:lnTo>
                    <a:lnTo>
                      <a:pt x="360" y="395"/>
                    </a:lnTo>
                    <a:lnTo>
                      <a:pt x="360" y="397"/>
                    </a:lnTo>
                    <a:lnTo>
                      <a:pt x="360" y="398"/>
                    </a:lnTo>
                    <a:lnTo>
                      <a:pt x="360" y="400"/>
                    </a:lnTo>
                    <a:lnTo>
                      <a:pt x="360" y="405"/>
                    </a:lnTo>
                    <a:lnTo>
                      <a:pt x="360" y="406"/>
                    </a:lnTo>
                    <a:lnTo>
                      <a:pt x="360" y="407"/>
                    </a:lnTo>
                    <a:lnTo>
                      <a:pt x="360" y="409"/>
                    </a:lnTo>
                    <a:lnTo>
                      <a:pt x="360" y="413"/>
                    </a:lnTo>
                    <a:lnTo>
                      <a:pt x="360" y="419"/>
                    </a:lnTo>
                    <a:lnTo>
                      <a:pt x="360" y="423"/>
                    </a:lnTo>
                    <a:lnTo>
                      <a:pt x="360" y="425"/>
                    </a:lnTo>
                    <a:lnTo>
                      <a:pt x="360" y="428"/>
                    </a:lnTo>
                    <a:lnTo>
                      <a:pt x="360" y="432"/>
                    </a:lnTo>
                    <a:lnTo>
                      <a:pt x="360" y="438"/>
                    </a:lnTo>
                    <a:lnTo>
                      <a:pt x="361" y="439"/>
                    </a:lnTo>
                    <a:lnTo>
                      <a:pt x="361" y="441"/>
                    </a:lnTo>
                    <a:lnTo>
                      <a:pt x="361" y="443"/>
                    </a:lnTo>
                    <a:lnTo>
                      <a:pt x="361" y="444"/>
                    </a:lnTo>
                    <a:lnTo>
                      <a:pt x="362" y="453"/>
                    </a:lnTo>
                    <a:lnTo>
                      <a:pt x="362" y="458"/>
                    </a:lnTo>
                    <a:lnTo>
                      <a:pt x="362" y="459"/>
                    </a:lnTo>
                    <a:lnTo>
                      <a:pt x="362" y="461"/>
                    </a:lnTo>
                    <a:lnTo>
                      <a:pt x="362" y="462"/>
                    </a:lnTo>
                    <a:lnTo>
                      <a:pt x="362" y="464"/>
                    </a:lnTo>
                    <a:lnTo>
                      <a:pt x="362" y="466"/>
                    </a:lnTo>
                    <a:lnTo>
                      <a:pt x="362" y="467"/>
                    </a:lnTo>
                    <a:lnTo>
                      <a:pt x="362" y="468"/>
                    </a:lnTo>
                    <a:lnTo>
                      <a:pt x="362" y="471"/>
                    </a:lnTo>
                    <a:lnTo>
                      <a:pt x="362" y="475"/>
                    </a:lnTo>
                    <a:lnTo>
                      <a:pt x="362" y="476"/>
                    </a:lnTo>
                    <a:lnTo>
                      <a:pt x="362" y="479"/>
                    </a:lnTo>
                    <a:lnTo>
                      <a:pt x="362" y="480"/>
                    </a:lnTo>
                    <a:lnTo>
                      <a:pt x="362" y="481"/>
                    </a:lnTo>
                    <a:lnTo>
                      <a:pt x="352" y="482"/>
                    </a:lnTo>
                    <a:lnTo>
                      <a:pt x="344" y="482"/>
                    </a:lnTo>
                    <a:lnTo>
                      <a:pt x="337" y="482"/>
                    </a:lnTo>
                    <a:lnTo>
                      <a:pt x="332" y="482"/>
                    </a:lnTo>
                    <a:lnTo>
                      <a:pt x="324" y="482"/>
                    </a:lnTo>
                    <a:lnTo>
                      <a:pt x="319" y="482"/>
                    </a:lnTo>
                    <a:lnTo>
                      <a:pt x="288" y="483"/>
                    </a:lnTo>
                    <a:lnTo>
                      <a:pt x="286" y="476"/>
                    </a:lnTo>
                    <a:lnTo>
                      <a:pt x="288" y="473"/>
                    </a:lnTo>
                    <a:lnTo>
                      <a:pt x="289" y="472"/>
                    </a:lnTo>
                    <a:lnTo>
                      <a:pt x="291" y="467"/>
                    </a:lnTo>
                    <a:lnTo>
                      <a:pt x="316" y="445"/>
                    </a:lnTo>
                    <a:lnTo>
                      <a:pt x="314" y="445"/>
                    </a:lnTo>
                    <a:lnTo>
                      <a:pt x="312" y="445"/>
                    </a:lnTo>
                    <a:lnTo>
                      <a:pt x="310" y="445"/>
                    </a:lnTo>
                    <a:lnTo>
                      <a:pt x="307" y="445"/>
                    </a:lnTo>
                    <a:lnTo>
                      <a:pt x="300" y="445"/>
                    </a:lnTo>
                    <a:lnTo>
                      <a:pt x="298" y="445"/>
                    </a:lnTo>
                    <a:lnTo>
                      <a:pt x="297" y="445"/>
                    </a:lnTo>
                    <a:lnTo>
                      <a:pt x="295" y="445"/>
                    </a:lnTo>
                    <a:lnTo>
                      <a:pt x="293" y="445"/>
                    </a:lnTo>
                    <a:lnTo>
                      <a:pt x="289" y="446"/>
                    </a:lnTo>
                    <a:lnTo>
                      <a:pt x="274" y="446"/>
                    </a:lnTo>
                    <a:lnTo>
                      <a:pt x="268" y="446"/>
                    </a:lnTo>
                    <a:lnTo>
                      <a:pt x="264" y="446"/>
                    </a:lnTo>
                    <a:lnTo>
                      <a:pt x="263" y="446"/>
                    </a:lnTo>
                    <a:lnTo>
                      <a:pt x="258" y="446"/>
                    </a:lnTo>
                    <a:lnTo>
                      <a:pt x="254" y="446"/>
                    </a:lnTo>
                    <a:lnTo>
                      <a:pt x="250" y="447"/>
                    </a:lnTo>
                    <a:lnTo>
                      <a:pt x="248" y="447"/>
                    </a:lnTo>
                    <a:lnTo>
                      <a:pt x="242" y="447"/>
                    </a:lnTo>
                    <a:lnTo>
                      <a:pt x="240" y="447"/>
                    </a:lnTo>
                    <a:lnTo>
                      <a:pt x="238" y="447"/>
                    </a:lnTo>
                    <a:lnTo>
                      <a:pt x="237" y="447"/>
                    </a:lnTo>
                    <a:lnTo>
                      <a:pt x="236" y="447"/>
                    </a:lnTo>
                    <a:lnTo>
                      <a:pt x="234" y="447"/>
                    </a:lnTo>
                    <a:lnTo>
                      <a:pt x="233" y="447"/>
                    </a:lnTo>
                    <a:lnTo>
                      <a:pt x="231" y="447"/>
                    </a:lnTo>
                    <a:lnTo>
                      <a:pt x="230" y="447"/>
                    </a:lnTo>
                    <a:lnTo>
                      <a:pt x="229" y="447"/>
                    </a:lnTo>
                    <a:lnTo>
                      <a:pt x="228" y="447"/>
                    </a:lnTo>
                    <a:lnTo>
                      <a:pt x="226" y="447"/>
                    </a:lnTo>
                    <a:lnTo>
                      <a:pt x="224" y="447"/>
                    </a:lnTo>
                    <a:lnTo>
                      <a:pt x="221" y="447"/>
                    </a:lnTo>
                    <a:lnTo>
                      <a:pt x="220" y="447"/>
                    </a:lnTo>
                    <a:lnTo>
                      <a:pt x="219" y="447"/>
                    </a:lnTo>
                    <a:lnTo>
                      <a:pt x="217" y="447"/>
                    </a:lnTo>
                    <a:lnTo>
                      <a:pt x="213" y="447"/>
                    </a:lnTo>
                    <a:lnTo>
                      <a:pt x="212" y="447"/>
                    </a:lnTo>
                    <a:lnTo>
                      <a:pt x="212" y="444"/>
                    </a:lnTo>
                    <a:lnTo>
                      <a:pt x="212" y="443"/>
                    </a:lnTo>
                    <a:lnTo>
                      <a:pt x="212" y="438"/>
                    </a:lnTo>
                    <a:lnTo>
                      <a:pt x="212" y="437"/>
                    </a:lnTo>
                    <a:lnTo>
                      <a:pt x="212" y="435"/>
                    </a:lnTo>
                    <a:lnTo>
                      <a:pt x="212" y="433"/>
                    </a:lnTo>
                    <a:lnTo>
                      <a:pt x="212" y="432"/>
                    </a:lnTo>
                    <a:lnTo>
                      <a:pt x="212" y="431"/>
                    </a:lnTo>
                    <a:lnTo>
                      <a:pt x="212" y="430"/>
                    </a:lnTo>
                    <a:lnTo>
                      <a:pt x="212" y="428"/>
                    </a:lnTo>
                    <a:lnTo>
                      <a:pt x="212" y="427"/>
                    </a:lnTo>
                    <a:lnTo>
                      <a:pt x="212" y="426"/>
                    </a:lnTo>
                    <a:lnTo>
                      <a:pt x="212" y="425"/>
                    </a:lnTo>
                    <a:lnTo>
                      <a:pt x="212" y="424"/>
                    </a:lnTo>
                    <a:lnTo>
                      <a:pt x="212" y="423"/>
                    </a:lnTo>
                    <a:lnTo>
                      <a:pt x="212" y="421"/>
                    </a:lnTo>
                    <a:lnTo>
                      <a:pt x="212" y="420"/>
                    </a:lnTo>
                    <a:lnTo>
                      <a:pt x="212" y="419"/>
                    </a:lnTo>
                    <a:lnTo>
                      <a:pt x="212" y="418"/>
                    </a:lnTo>
                    <a:lnTo>
                      <a:pt x="212" y="417"/>
                    </a:lnTo>
                    <a:lnTo>
                      <a:pt x="212" y="416"/>
                    </a:lnTo>
                    <a:lnTo>
                      <a:pt x="212" y="414"/>
                    </a:lnTo>
                    <a:lnTo>
                      <a:pt x="212" y="410"/>
                    </a:lnTo>
                    <a:lnTo>
                      <a:pt x="212" y="409"/>
                    </a:lnTo>
                    <a:lnTo>
                      <a:pt x="212" y="405"/>
                    </a:lnTo>
                    <a:lnTo>
                      <a:pt x="212" y="404"/>
                    </a:lnTo>
                    <a:lnTo>
                      <a:pt x="212" y="403"/>
                    </a:lnTo>
                    <a:lnTo>
                      <a:pt x="212" y="402"/>
                    </a:lnTo>
                    <a:lnTo>
                      <a:pt x="212" y="398"/>
                    </a:lnTo>
                    <a:lnTo>
                      <a:pt x="212" y="397"/>
                    </a:lnTo>
                    <a:lnTo>
                      <a:pt x="212" y="396"/>
                    </a:lnTo>
                    <a:lnTo>
                      <a:pt x="212" y="393"/>
                    </a:lnTo>
                    <a:lnTo>
                      <a:pt x="212" y="390"/>
                    </a:lnTo>
                    <a:lnTo>
                      <a:pt x="212" y="389"/>
                    </a:lnTo>
                    <a:lnTo>
                      <a:pt x="210" y="371"/>
                    </a:lnTo>
                    <a:lnTo>
                      <a:pt x="192" y="372"/>
                    </a:lnTo>
                    <a:lnTo>
                      <a:pt x="192" y="367"/>
                    </a:lnTo>
                    <a:lnTo>
                      <a:pt x="192" y="362"/>
                    </a:lnTo>
                    <a:lnTo>
                      <a:pt x="192" y="360"/>
                    </a:lnTo>
                    <a:lnTo>
                      <a:pt x="192" y="358"/>
                    </a:lnTo>
                    <a:lnTo>
                      <a:pt x="192" y="357"/>
                    </a:lnTo>
                    <a:lnTo>
                      <a:pt x="192" y="354"/>
                    </a:lnTo>
                    <a:lnTo>
                      <a:pt x="192" y="353"/>
                    </a:lnTo>
                    <a:lnTo>
                      <a:pt x="188" y="353"/>
                    </a:lnTo>
                    <a:lnTo>
                      <a:pt x="187" y="354"/>
                    </a:lnTo>
                    <a:lnTo>
                      <a:pt x="181" y="354"/>
                    </a:lnTo>
                    <a:lnTo>
                      <a:pt x="178" y="354"/>
                    </a:lnTo>
                    <a:lnTo>
                      <a:pt x="174" y="354"/>
                    </a:lnTo>
                    <a:lnTo>
                      <a:pt x="173" y="354"/>
                    </a:lnTo>
                    <a:lnTo>
                      <a:pt x="172" y="354"/>
                    </a:lnTo>
                    <a:lnTo>
                      <a:pt x="171" y="354"/>
                    </a:lnTo>
                    <a:lnTo>
                      <a:pt x="168" y="354"/>
                    </a:lnTo>
                    <a:lnTo>
                      <a:pt x="167" y="354"/>
                    </a:lnTo>
                    <a:lnTo>
                      <a:pt x="166" y="354"/>
                    </a:lnTo>
                    <a:lnTo>
                      <a:pt x="164" y="354"/>
                    </a:lnTo>
                    <a:lnTo>
                      <a:pt x="163" y="354"/>
                    </a:lnTo>
                    <a:lnTo>
                      <a:pt x="160" y="354"/>
                    </a:lnTo>
                    <a:lnTo>
                      <a:pt x="159" y="354"/>
                    </a:lnTo>
                    <a:lnTo>
                      <a:pt x="158" y="354"/>
                    </a:lnTo>
                    <a:lnTo>
                      <a:pt x="156" y="354"/>
                    </a:lnTo>
                    <a:lnTo>
                      <a:pt x="154" y="354"/>
                    </a:lnTo>
                    <a:lnTo>
                      <a:pt x="153" y="354"/>
                    </a:lnTo>
                    <a:lnTo>
                      <a:pt x="151" y="354"/>
                    </a:lnTo>
                    <a:lnTo>
                      <a:pt x="150" y="354"/>
                    </a:lnTo>
                    <a:lnTo>
                      <a:pt x="149" y="354"/>
                    </a:lnTo>
                    <a:lnTo>
                      <a:pt x="146" y="354"/>
                    </a:lnTo>
                    <a:lnTo>
                      <a:pt x="143" y="354"/>
                    </a:lnTo>
                    <a:lnTo>
                      <a:pt x="139" y="354"/>
                    </a:lnTo>
                    <a:lnTo>
                      <a:pt x="138" y="354"/>
                    </a:lnTo>
                    <a:lnTo>
                      <a:pt x="136" y="354"/>
                    </a:lnTo>
                    <a:lnTo>
                      <a:pt x="136" y="351"/>
                    </a:lnTo>
                    <a:lnTo>
                      <a:pt x="136" y="348"/>
                    </a:lnTo>
                    <a:lnTo>
                      <a:pt x="137" y="343"/>
                    </a:lnTo>
                    <a:lnTo>
                      <a:pt x="137" y="342"/>
                    </a:lnTo>
                    <a:lnTo>
                      <a:pt x="137" y="340"/>
                    </a:lnTo>
                    <a:lnTo>
                      <a:pt x="137" y="339"/>
                    </a:lnTo>
                    <a:lnTo>
                      <a:pt x="137" y="336"/>
                    </a:lnTo>
                    <a:lnTo>
                      <a:pt x="137" y="335"/>
                    </a:lnTo>
                    <a:lnTo>
                      <a:pt x="137" y="332"/>
                    </a:lnTo>
                    <a:lnTo>
                      <a:pt x="137" y="328"/>
                    </a:lnTo>
                    <a:lnTo>
                      <a:pt x="137" y="323"/>
                    </a:lnTo>
                    <a:lnTo>
                      <a:pt x="137" y="321"/>
                    </a:lnTo>
                    <a:lnTo>
                      <a:pt x="137" y="320"/>
                    </a:lnTo>
                    <a:lnTo>
                      <a:pt x="137" y="319"/>
                    </a:lnTo>
                    <a:lnTo>
                      <a:pt x="137" y="316"/>
                    </a:lnTo>
                    <a:lnTo>
                      <a:pt x="137" y="308"/>
                    </a:lnTo>
                    <a:lnTo>
                      <a:pt x="137" y="304"/>
                    </a:lnTo>
                    <a:lnTo>
                      <a:pt x="137" y="298"/>
                    </a:lnTo>
                    <a:lnTo>
                      <a:pt x="137" y="297"/>
                    </a:lnTo>
                    <a:lnTo>
                      <a:pt x="138" y="295"/>
                    </a:lnTo>
                    <a:lnTo>
                      <a:pt x="143" y="293"/>
                    </a:lnTo>
                    <a:lnTo>
                      <a:pt x="145" y="292"/>
                    </a:lnTo>
                    <a:lnTo>
                      <a:pt x="147" y="290"/>
                    </a:lnTo>
                    <a:lnTo>
                      <a:pt x="151" y="286"/>
                    </a:lnTo>
                    <a:lnTo>
                      <a:pt x="153" y="284"/>
                    </a:lnTo>
                    <a:lnTo>
                      <a:pt x="157" y="280"/>
                    </a:lnTo>
                    <a:lnTo>
                      <a:pt x="160" y="276"/>
                    </a:lnTo>
                    <a:lnTo>
                      <a:pt x="165" y="271"/>
                    </a:lnTo>
                    <a:lnTo>
                      <a:pt x="165" y="270"/>
                    </a:lnTo>
                    <a:lnTo>
                      <a:pt x="163" y="269"/>
                    </a:lnTo>
                    <a:lnTo>
                      <a:pt x="160" y="266"/>
                    </a:lnTo>
                    <a:lnTo>
                      <a:pt x="158" y="265"/>
                    </a:lnTo>
                    <a:lnTo>
                      <a:pt x="157" y="264"/>
                    </a:lnTo>
                    <a:lnTo>
                      <a:pt x="154" y="262"/>
                    </a:lnTo>
                    <a:lnTo>
                      <a:pt x="153" y="260"/>
                    </a:lnTo>
                    <a:lnTo>
                      <a:pt x="152" y="260"/>
                    </a:lnTo>
                    <a:lnTo>
                      <a:pt x="151" y="259"/>
                    </a:lnTo>
                    <a:lnTo>
                      <a:pt x="149" y="257"/>
                    </a:lnTo>
                    <a:lnTo>
                      <a:pt x="143" y="252"/>
                    </a:lnTo>
                    <a:lnTo>
                      <a:pt x="138" y="248"/>
                    </a:lnTo>
                    <a:lnTo>
                      <a:pt x="137" y="246"/>
                    </a:lnTo>
                    <a:lnTo>
                      <a:pt x="136" y="245"/>
                    </a:lnTo>
                    <a:lnTo>
                      <a:pt x="136" y="244"/>
                    </a:lnTo>
                    <a:lnTo>
                      <a:pt x="135" y="243"/>
                    </a:lnTo>
                    <a:lnTo>
                      <a:pt x="135" y="242"/>
                    </a:lnTo>
                    <a:lnTo>
                      <a:pt x="135" y="241"/>
                    </a:lnTo>
                    <a:lnTo>
                      <a:pt x="133" y="239"/>
                    </a:lnTo>
                    <a:lnTo>
                      <a:pt x="133" y="237"/>
                    </a:lnTo>
                    <a:lnTo>
                      <a:pt x="133" y="236"/>
                    </a:lnTo>
                    <a:lnTo>
                      <a:pt x="133" y="235"/>
                    </a:lnTo>
                    <a:lnTo>
                      <a:pt x="133" y="231"/>
                    </a:lnTo>
                    <a:lnTo>
                      <a:pt x="133" y="230"/>
                    </a:lnTo>
                    <a:lnTo>
                      <a:pt x="133" y="222"/>
                    </a:lnTo>
                    <a:lnTo>
                      <a:pt x="132" y="216"/>
                    </a:lnTo>
                    <a:lnTo>
                      <a:pt x="132" y="183"/>
                    </a:lnTo>
                    <a:lnTo>
                      <a:pt x="151" y="183"/>
                    </a:lnTo>
                    <a:lnTo>
                      <a:pt x="171" y="183"/>
                    </a:lnTo>
                    <a:lnTo>
                      <a:pt x="171" y="172"/>
                    </a:lnTo>
                    <a:lnTo>
                      <a:pt x="171" y="160"/>
                    </a:lnTo>
                    <a:lnTo>
                      <a:pt x="170" y="147"/>
                    </a:lnTo>
                    <a:lnTo>
                      <a:pt x="168" y="147"/>
                    </a:lnTo>
                    <a:lnTo>
                      <a:pt x="166" y="147"/>
                    </a:lnTo>
                    <a:lnTo>
                      <a:pt x="163" y="147"/>
                    </a:lnTo>
                    <a:lnTo>
                      <a:pt x="160" y="147"/>
                    </a:lnTo>
                    <a:lnTo>
                      <a:pt x="157" y="146"/>
                    </a:lnTo>
                    <a:lnTo>
                      <a:pt x="151" y="146"/>
                    </a:lnTo>
                    <a:lnTo>
                      <a:pt x="140" y="146"/>
                    </a:lnTo>
                    <a:lnTo>
                      <a:pt x="132" y="146"/>
                    </a:lnTo>
                    <a:lnTo>
                      <a:pt x="123" y="146"/>
                    </a:lnTo>
                    <a:lnTo>
                      <a:pt x="115" y="146"/>
                    </a:lnTo>
                    <a:lnTo>
                      <a:pt x="114" y="146"/>
                    </a:lnTo>
                    <a:lnTo>
                      <a:pt x="109" y="146"/>
                    </a:lnTo>
                    <a:lnTo>
                      <a:pt x="108" y="146"/>
                    </a:lnTo>
                    <a:lnTo>
                      <a:pt x="107" y="146"/>
                    </a:lnTo>
                    <a:lnTo>
                      <a:pt x="104" y="146"/>
                    </a:lnTo>
                    <a:lnTo>
                      <a:pt x="102" y="146"/>
                    </a:lnTo>
                    <a:lnTo>
                      <a:pt x="101" y="147"/>
                    </a:lnTo>
                    <a:lnTo>
                      <a:pt x="100" y="147"/>
                    </a:lnTo>
                    <a:lnTo>
                      <a:pt x="95" y="147"/>
                    </a:lnTo>
                    <a:lnTo>
                      <a:pt x="95" y="146"/>
                    </a:lnTo>
                    <a:lnTo>
                      <a:pt x="93" y="146"/>
                    </a:lnTo>
                    <a:lnTo>
                      <a:pt x="88" y="147"/>
                    </a:lnTo>
                    <a:lnTo>
                      <a:pt x="87" y="147"/>
                    </a:lnTo>
                    <a:lnTo>
                      <a:pt x="82" y="147"/>
                    </a:lnTo>
                    <a:lnTo>
                      <a:pt x="77" y="148"/>
                    </a:lnTo>
                    <a:lnTo>
                      <a:pt x="60" y="149"/>
                    </a:lnTo>
                    <a:lnTo>
                      <a:pt x="58" y="149"/>
                    </a:lnTo>
                    <a:lnTo>
                      <a:pt x="55" y="151"/>
                    </a:lnTo>
                    <a:lnTo>
                      <a:pt x="54" y="151"/>
                    </a:lnTo>
                    <a:lnTo>
                      <a:pt x="49" y="151"/>
                    </a:lnTo>
                    <a:lnTo>
                      <a:pt x="40" y="152"/>
                    </a:lnTo>
                    <a:lnTo>
                      <a:pt x="33" y="153"/>
                    </a:lnTo>
                    <a:lnTo>
                      <a:pt x="32" y="153"/>
                    </a:lnTo>
                    <a:lnTo>
                      <a:pt x="27" y="153"/>
                    </a:lnTo>
                    <a:lnTo>
                      <a:pt x="26" y="153"/>
                    </a:lnTo>
                    <a:lnTo>
                      <a:pt x="26" y="152"/>
                    </a:lnTo>
                    <a:lnTo>
                      <a:pt x="26" y="151"/>
                    </a:lnTo>
                    <a:lnTo>
                      <a:pt x="26" y="147"/>
                    </a:lnTo>
                    <a:lnTo>
                      <a:pt x="26" y="146"/>
                    </a:lnTo>
                    <a:lnTo>
                      <a:pt x="25" y="144"/>
                    </a:lnTo>
                    <a:lnTo>
                      <a:pt x="25" y="141"/>
                    </a:lnTo>
                    <a:lnTo>
                      <a:pt x="25" y="139"/>
                    </a:lnTo>
                    <a:lnTo>
                      <a:pt x="25" y="137"/>
                    </a:lnTo>
                    <a:lnTo>
                      <a:pt x="25" y="135"/>
                    </a:lnTo>
                    <a:lnTo>
                      <a:pt x="25" y="134"/>
                    </a:lnTo>
                    <a:lnTo>
                      <a:pt x="25" y="132"/>
                    </a:lnTo>
                    <a:lnTo>
                      <a:pt x="25" y="126"/>
                    </a:lnTo>
                    <a:lnTo>
                      <a:pt x="24" y="124"/>
                    </a:lnTo>
                    <a:lnTo>
                      <a:pt x="24" y="121"/>
                    </a:lnTo>
                    <a:lnTo>
                      <a:pt x="24" y="120"/>
                    </a:lnTo>
                    <a:lnTo>
                      <a:pt x="24" y="116"/>
                    </a:lnTo>
                    <a:lnTo>
                      <a:pt x="24" y="114"/>
                    </a:lnTo>
                    <a:lnTo>
                      <a:pt x="24" y="112"/>
                    </a:lnTo>
                    <a:lnTo>
                      <a:pt x="24" y="110"/>
                    </a:lnTo>
                    <a:lnTo>
                      <a:pt x="24" y="105"/>
                    </a:lnTo>
                    <a:lnTo>
                      <a:pt x="24" y="104"/>
                    </a:lnTo>
                    <a:lnTo>
                      <a:pt x="24" y="103"/>
                    </a:lnTo>
                    <a:lnTo>
                      <a:pt x="24" y="102"/>
                    </a:lnTo>
                    <a:lnTo>
                      <a:pt x="24" y="99"/>
                    </a:lnTo>
                    <a:lnTo>
                      <a:pt x="23" y="97"/>
                    </a:lnTo>
                    <a:lnTo>
                      <a:pt x="23" y="96"/>
                    </a:lnTo>
                    <a:lnTo>
                      <a:pt x="23" y="95"/>
                    </a:lnTo>
                    <a:lnTo>
                      <a:pt x="23" y="93"/>
                    </a:lnTo>
                    <a:lnTo>
                      <a:pt x="23" y="89"/>
                    </a:lnTo>
                    <a:lnTo>
                      <a:pt x="23" y="88"/>
                    </a:lnTo>
                    <a:lnTo>
                      <a:pt x="23" y="85"/>
                    </a:lnTo>
                    <a:lnTo>
                      <a:pt x="23" y="84"/>
                    </a:lnTo>
                    <a:lnTo>
                      <a:pt x="23" y="81"/>
                    </a:lnTo>
                    <a:lnTo>
                      <a:pt x="23" y="78"/>
                    </a:lnTo>
                    <a:lnTo>
                      <a:pt x="21" y="75"/>
                    </a:lnTo>
                    <a:lnTo>
                      <a:pt x="21" y="72"/>
                    </a:lnTo>
                    <a:lnTo>
                      <a:pt x="21" y="69"/>
                    </a:lnTo>
                    <a:lnTo>
                      <a:pt x="21" y="67"/>
                    </a:lnTo>
                    <a:lnTo>
                      <a:pt x="21" y="64"/>
                    </a:lnTo>
                    <a:lnTo>
                      <a:pt x="21" y="63"/>
                    </a:lnTo>
                    <a:lnTo>
                      <a:pt x="21" y="61"/>
                    </a:lnTo>
                    <a:lnTo>
                      <a:pt x="21" y="58"/>
                    </a:lnTo>
                    <a:lnTo>
                      <a:pt x="21" y="57"/>
                    </a:lnTo>
                    <a:lnTo>
                      <a:pt x="21" y="56"/>
                    </a:lnTo>
                    <a:lnTo>
                      <a:pt x="21" y="51"/>
                    </a:lnTo>
                    <a:lnTo>
                      <a:pt x="21" y="50"/>
                    </a:lnTo>
                    <a:lnTo>
                      <a:pt x="21" y="46"/>
                    </a:lnTo>
                    <a:lnTo>
                      <a:pt x="21" y="44"/>
                    </a:lnTo>
                    <a:lnTo>
                      <a:pt x="21" y="43"/>
                    </a:lnTo>
                    <a:lnTo>
                      <a:pt x="21" y="40"/>
                    </a:lnTo>
                    <a:lnTo>
                      <a:pt x="21" y="36"/>
                    </a:lnTo>
                    <a:lnTo>
                      <a:pt x="21" y="35"/>
                    </a:lnTo>
                    <a:lnTo>
                      <a:pt x="21" y="12"/>
                    </a:lnTo>
                    <a:lnTo>
                      <a:pt x="19" y="12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3" y="11"/>
                    </a:lnTo>
                    <a:lnTo>
                      <a:pt x="12" y="11"/>
                    </a:lnTo>
                    <a:lnTo>
                      <a:pt x="10" y="9"/>
                    </a:lnTo>
                    <a:lnTo>
                      <a:pt x="7" y="8"/>
                    </a:lnTo>
                    <a:lnTo>
                      <a:pt x="6" y="8"/>
                    </a:lnTo>
                    <a:lnTo>
                      <a:pt x="5" y="7"/>
                    </a:lnTo>
                    <a:lnTo>
                      <a:pt x="4" y="6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35" name="Freeform 90">
                <a:extLst>
                  <a:ext uri="{FF2B5EF4-FFF2-40B4-BE49-F238E27FC236}">
                    <a16:creationId xmlns:a16="http://schemas.microsoft.com/office/drawing/2014/main" id="{93A53AC8-7FC8-F2E6-563E-DDAB43E606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5788" y="2181225"/>
                <a:ext cx="511175" cy="785813"/>
              </a:xfrm>
              <a:custGeom>
                <a:avLst/>
                <a:gdLst>
                  <a:gd name="T0" fmla="*/ 17 w 322"/>
                  <a:gd name="T1" fmla="*/ 157 h 495"/>
                  <a:gd name="T2" fmla="*/ 32 w 322"/>
                  <a:gd name="T3" fmla="*/ 151 h 495"/>
                  <a:gd name="T4" fmla="*/ 37 w 322"/>
                  <a:gd name="T5" fmla="*/ 141 h 495"/>
                  <a:gd name="T6" fmla="*/ 47 w 322"/>
                  <a:gd name="T7" fmla="*/ 133 h 495"/>
                  <a:gd name="T8" fmla="*/ 43 w 322"/>
                  <a:gd name="T9" fmla="*/ 99 h 495"/>
                  <a:gd name="T10" fmla="*/ 53 w 322"/>
                  <a:gd name="T11" fmla="*/ 64 h 495"/>
                  <a:gd name="T12" fmla="*/ 82 w 322"/>
                  <a:gd name="T13" fmla="*/ 68 h 495"/>
                  <a:gd name="T14" fmla="*/ 97 w 322"/>
                  <a:gd name="T15" fmla="*/ 64 h 495"/>
                  <a:gd name="T16" fmla="*/ 101 w 322"/>
                  <a:gd name="T17" fmla="*/ 13 h 495"/>
                  <a:gd name="T18" fmla="*/ 118 w 322"/>
                  <a:gd name="T19" fmla="*/ 12 h 495"/>
                  <a:gd name="T20" fmla="*/ 148 w 322"/>
                  <a:gd name="T21" fmla="*/ 3 h 495"/>
                  <a:gd name="T22" fmla="*/ 170 w 322"/>
                  <a:gd name="T23" fmla="*/ 1 h 495"/>
                  <a:gd name="T24" fmla="*/ 195 w 322"/>
                  <a:gd name="T25" fmla="*/ 6 h 495"/>
                  <a:gd name="T26" fmla="*/ 216 w 322"/>
                  <a:gd name="T27" fmla="*/ 14 h 495"/>
                  <a:gd name="T28" fmla="*/ 232 w 322"/>
                  <a:gd name="T29" fmla="*/ 25 h 495"/>
                  <a:gd name="T30" fmla="*/ 234 w 322"/>
                  <a:gd name="T31" fmla="*/ 45 h 495"/>
                  <a:gd name="T32" fmla="*/ 219 w 322"/>
                  <a:gd name="T33" fmla="*/ 61 h 495"/>
                  <a:gd name="T34" fmla="*/ 202 w 322"/>
                  <a:gd name="T35" fmla="*/ 74 h 495"/>
                  <a:gd name="T36" fmla="*/ 204 w 322"/>
                  <a:gd name="T37" fmla="*/ 88 h 495"/>
                  <a:gd name="T38" fmla="*/ 207 w 322"/>
                  <a:gd name="T39" fmla="*/ 112 h 495"/>
                  <a:gd name="T40" fmla="*/ 215 w 322"/>
                  <a:gd name="T41" fmla="*/ 127 h 495"/>
                  <a:gd name="T42" fmla="*/ 227 w 322"/>
                  <a:gd name="T43" fmla="*/ 120 h 495"/>
                  <a:gd name="T44" fmla="*/ 261 w 322"/>
                  <a:gd name="T45" fmla="*/ 120 h 495"/>
                  <a:gd name="T46" fmla="*/ 287 w 322"/>
                  <a:gd name="T47" fmla="*/ 123 h 495"/>
                  <a:gd name="T48" fmla="*/ 298 w 322"/>
                  <a:gd name="T49" fmla="*/ 131 h 495"/>
                  <a:gd name="T50" fmla="*/ 315 w 322"/>
                  <a:gd name="T51" fmla="*/ 132 h 495"/>
                  <a:gd name="T52" fmla="*/ 310 w 322"/>
                  <a:gd name="T53" fmla="*/ 151 h 495"/>
                  <a:gd name="T54" fmla="*/ 298 w 322"/>
                  <a:gd name="T55" fmla="*/ 175 h 495"/>
                  <a:gd name="T56" fmla="*/ 271 w 322"/>
                  <a:gd name="T57" fmla="*/ 177 h 495"/>
                  <a:gd name="T58" fmla="*/ 243 w 322"/>
                  <a:gd name="T59" fmla="*/ 177 h 495"/>
                  <a:gd name="T60" fmla="*/ 207 w 322"/>
                  <a:gd name="T61" fmla="*/ 188 h 495"/>
                  <a:gd name="T62" fmla="*/ 208 w 322"/>
                  <a:gd name="T63" fmla="*/ 241 h 495"/>
                  <a:gd name="T64" fmla="*/ 211 w 322"/>
                  <a:gd name="T65" fmla="*/ 266 h 495"/>
                  <a:gd name="T66" fmla="*/ 211 w 322"/>
                  <a:gd name="T67" fmla="*/ 296 h 495"/>
                  <a:gd name="T68" fmla="*/ 221 w 322"/>
                  <a:gd name="T69" fmla="*/ 326 h 495"/>
                  <a:gd name="T70" fmla="*/ 248 w 322"/>
                  <a:gd name="T71" fmla="*/ 325 h 495"/>
                  <a:gd name="T72" fmla="*/ 264 w 322"/>
                  <a:gd name="T73" fmla="*/ 325 h 495"/>
                  <a:gd name="T74" fmla="*/ 279 w 322"/>
                  <a:gd name="T75" fmla="*/ 325 h 495"/>
                  <a:gd name="T76" fmla="*/ 287 w 322"/>
                  <a:gd name="T77" fmla="*/ 334 h 495"/>
                  <a:gd name="T78" fmla="*/ 288 w 322"/>
                  <a:gd name="T79" fmla="*/ 348 h 495"/>
                  <a:gd name="T80" fmla="*/ 288 w 322"/>
                  <a:gd name="T81" fmla="*/ 370 h 495"/>
                  <a:gd name="T82" fmla="*/ 288 w 322"/>
                  <a:gd name="T83" fmla="*/ 398 h 495"/>
                  <a:gd name="T84" fmla="*/ 288 w 322"/>
                  <a:gd name="T85" fmla="*/ 417 h 495"/>
                  <a:gd name="T86" fmla="*/ 288 w 322"/>
                  <a:gd name="T87" fmla="*/ 433 h 495"/>
                  <a:gd name="T88" fmla="*/ 288 w 322"/>
                  <a:gd name="T89" fmla="*/ 454 h 495"/>
                  <a:gd name="T90" fmla="*/ 288 w 322"/>
                  <a:gd name="T91" fmla="*/ 492 h 495"/>
                  <a:gd name="T92" fmla="*/ 269 w 322"/>
                  <a:gd name="T93" fmla="*/ 494 h 495"/>
                  <a:gd name="T94" fmla="*/ 265 w 322"/>
                  <a:gd name="T95" fmla="*/ 477 h 495"/>
                  <a:gd name="T96" fmla="*/ 239 w 322"/>
                  <a:gd name="T97" fmla="*/ 477 h 495"/>
                  <a:gd name="T98" fmla="*/ 214 w 322"/>
                  <a:gd name="T99" fmla="*/ 470 h 495"/>
                  <a:gd name="T100" fmla="*/ 213 w 322"/>
                  <a:gd name="T101" fmla="*/ 447 h 495"/>
                  <a:gd name="T102" fmla="*/ 202 w 322"/>
                  <a:gd name="T103" fmla="*/ 442 h 495"/>
                  <a:gd name="T104" fmla="*/ 199 w 322"/>
                  <a:gd name="T105" fmla="*/ 429 h 495"/>
                  <a:gd name="T106" fmla="*/ 190 w 322"/>
                  <a:gd name="T107" fmla="*/ 426 h 495"/>
                  <a:gd name="T108" fmla="*/ 179 w 322"/>
                  <a:gd name="T109" fmla="*/ 432 h 495"/>
                  <a:gd name="T110" fmla="*/ 163 w 322"/>
                  <a:gd name="T111" fmla="*/ 437 h 495"/>
                  <a:gd name="T112" fmla="*/ 155 w 322"/>
                  <a:gd name="T113" fmla="*/ 425 h 495"/>
                  <a:gd name="T114" fmla="*/ 104 w 322"/>
                  <a:gd name="T115" fmla="*/ 431 h 495"/>
                  <a:gd name="T116" fmla="*/ 67 w 322"/>
                  <a:gd name="T117" fmla="*/ 438 h 495"/>
                  <a:gd name="T118" fmla="*/ 64 w 322"/>
                  <a:gd name="T119" fmla="*/ 328 h 495"/>
                  <a:gd name="T120" fmla="*/ 14 w 322"/>
                  <a:gd name="T121" fmla="*/ 199 h 495"/>
                  <a:gd name="T122" fmla="*/ 17 w 322"/>
                  <a:gd name="T123" fmla="*/ 184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22" h="495">
                    <a:moveTo>
                      <a:pt x="0" y="166"/>
                    </a:moveTo>
                    <a:lnTo>
                      <a:pt x="5" y="162"/>
                    </a:lnTo>
                    <a:lnTo>
                      <a:pt x="6" y="162"/>
                    </a:lnTo>
                    <a:lnTo>
                      <a:pt x="7" y="161"/>
                    </a:lnTo>
                    <a:lnTo>
                      <a:pt x="7" y="160"/>
                    </a:lnTo>
                    <a:lnTo>
                      <a:pt x="9" y="160"/>
                    </a:lnTo>
                    <a:lnTo>
                      <a:pt x="10" y="159"/>
                    </a:lnTo>
                    <a:lnTo>
                      <a:pt x="11" y="159"/>
                    </a:lnTo>
                    <a:lnTo>
                      <a:pt x="14" y="157"/>
                    </a:lnTo>
                    <a:lnTo>
                      <a:pt x="17" y="157"/>
                    </a:lnTo>
                    <a:lnTo>
                      <a:pt x="18" y="155"/>
                    </a:lnTo>
                    <a:lnTo>
                      <a:pt x="19" y="155"/>
                    </a:lnTo>
                    <a:lnTo>
                      <a:pt x="21" y="154"/>
                    </a:lnTo>
                    <a:lnTo>
                      <a:pt x="23" y="154"/>
                    </a:lnTo>
                    <a:lnTo>
                      <a:pt x="24" y="153"/>
                    </a:lnTo>
                    <a:lnTo>
                      <a:pt x="29" y="152"/>
                    </a:lnTo>
                    <a:lnTo>
                      <a:pt x="30" y="152"/>
                    </a:lnTo>
                    <a:lnTo>
                      <a:pt x="31" y="152"/>
                    </a:lnTo>
                    <a:lnTo>
                      <a:pt x="31" y="151"/>
                    </a:lnTo>
                    <a:lnTo>
                      <a:pt x="32" y="151"/>
                    </a:lnTo>
                    <a:lnTo>
                      <a:pt x="33" y="150"/>
                    </a:lnTo>
                    <a:lnTo>
                      <a:pt x="33" y="148"/>
                    </a:lnTo>
                    <a:lnTo>
                      <a:pt x="34" y="148"/>
                    </a:lnTo>
                    <a:lnTo>
                      <a:pt x="34" y="147"/>
                    </a:lnTo>
                    <a:lnTo>
                      <a:pt x="36" y="146"/>
                    </a:lnTo>
                    <a:lnTo>
                      <a:pt x="36" y="145"/>
                    </a:lnTo>
                    <a:lnTo>
                      <a:pt x="36" y="144"/>
                    </a:lnTo>
                    <a:lnTo>
                      <a:pt x="36" y="143"/>
                    </a:lnTo>
                    <a:lnTo>
                      <a:pt x="36" y="141"/>
                    </a:lnTo>
                    <a:lnTo>
                      <a:pt x="37" y="141"/>
                    </a:lnTo>
                    <a:lnTo>
                      <a:pt x="38" y="140"/>
                    </a:lnTo>
                    <a:lnTo>
                      <a:pt x="39" y="140"/>
                    </a:lnTo>
                    <a:lnTo>
                      <a:pt x="40" y="139"/>
                    </a:lnTo>
                    <a:lnTo>
                      <a:pt x="43" y="137"/>
                    </a:lnTo>
                    <a:lnTo>
                      <a:pt x="44" y="136"/>
                    </a:lnTo>
                    <a:lnTo>
                      <a:pt x="45" y="136"/>
                    </a:lnTo>
                    <a:lnTo>
                      <a:pt x="46" y="134"/>
                    </a:lnTo>
                    <a:lnTo>
                      <a:pt x="47" y="134"/>
                    </a:lnTo>
                    <a:lnTo>
                      <a:pt x="48" y="134"/>
                    </a:lnTo>
                    <a:lnTo>
                      <a:pt x="47" y="133"/>
                    </a:lnTo>
                    <a:lnTo>
                      <a:pt x="46" y="127"/>
                    </a:lnTo>
                    <a:lnTo>
                      <a:pt x="45" y="124"/>
                    </a:lnTo>
                    <a:lnTo>
                      <a:pt x="44" y="123"/>
                    </a:lnTo>
                    <a:lnTo>
                      <a:pt x="44" y="120"/>
                    </a:lnTo>
                    <a:lnTo>
                      <a:pt x="44" y="119"/>
                    </a:lnTo>
                    <a:lnTo>
                      <a:pt x="43" y="118"/>
                    </a:lnTo>
                    <a:lnTo>
                      <a:pt x="43" y="116"/>
                    </a:lnTo>
                    <a:lnTo>
                      <a:pt x="41" y="108"/>
                    </a:lnTo>
                    <a:lnTo>
                      <a:pt x="41" y="104"/>
                    </a:lnTo>
                    <a:lnTo>
                      <a:pt x="43" y="99"/>
                    </a:lnTo>
                    <a:lnTo>
                      <a:pt x="43" y="97"/>
                    </a:lnTo>
                    <a:lnTo>
                      <a:pt x="44" y="95"/>
                    </a:lnTo>
                    <a:lnTo>
                      <a:pt x="45" y="90"/>
                    </a:lnTo>
                    <a:lnTo>
                      <a:pt x="45" y="88"/>
                    </a:lnTo>
                    <a:lnTo>
                      <a:pt x="46" y="85"/>
                    </a:lnTo>
                    <a:lnTo>
                      <a:pt x="46" y="83"/>
                    </a:lnTo>
                    <a:lnTo>
                      <a:pt x="50" y="74"/>
                    </a:lnTo>
                    <a:lnTo>
                      <a:pt x="50" y="69"/>
                    </a:lnTo>
                    <a:lnTo>
                      <a:pt x="51" y="64"/>
                    </a:lnTo>
                    <a:lnTo>
                      <a:pt x="53" y="64"/>
                    </a:lnTo>
                    <a:lnTo>
                      <a:pt x="67" y="67"/>
                    </a:lnTo>
                    <a:lnTo>
                      <a:pt x="71" y="68"/>
                    </a:lnTo>
                    <a:lnTo>
                      <a:pt x="72" y="68"/>
                    </a:lnTo>
                    <a:lnTo>
                      <a:pt x="74" y="68"/>
                    </a:lnTo>
                    <a:lnTo>
                      <a:pt x="75" y="68"/>
                    </a:lnTo>
                    <a:lnTo>
                      <a:pt x="78" y="68"/>
                    </a:lnTo>
                    <a:lnTo>
                      <a:pt x="79" y="68"/>
                    </a:lnTo>
                    <a:lnTo>
                      <a:pt x="80" y="68"/>
                    </a:lnTo>
                    <a:lnTo>
                      <a:pt x="81" y="68"/>
                    </a:lnTo>
                    <a:lnTo>
                      <a:pt x="82" y="68"/>
                    </a:lnTo>
                    <a:lnTo>
                      <a:pt x="83" y="68"/>
                    </a:lnTo>
                    <a:lnTo>
                      <a:pt x="85" y="68"/>
                    </a:lnTo>
                    <a:lnTo>
                      <a:pt x="86" y="68"/>
                    </a:lnTo>
                    <a:lnTo>
                      <a:pt x="87" y="68"/>
                    </a:lnTo>
                    <a:lnTo>
                      <a:pt x="89" y="68"/>
                    </a:lnTo>
                    <a:lnTo>
                      <a:pt x="90" y="67"/>
                    </a:lnTo>
                    <a:lnTo>
                      <a:pt x="93" y="66"/>
                    </a:lnTo>
                    <a:lnTo>
                      <a:pt x="94" y="66"/>
                    </a:lnTo>
                    <a:lnTo>
                      <a:pt x="95" y="66"/>
                    </a:lnTo>
                    <a:lnTo>
                      <a:pt x="97" y="64"/>
                    </a:lnTo>
                    <a:lnTo>
                      <a:pt x="100" y="63"/>
                    </a:lnTo>
                    <a:lnTo>
                      <a:pt x="101" y="63"/>
                    </a:lnTo>
                    <a:lnTo>
                      <a:pt x="97" y="53"/>
                    </a:lnTo>
                    <a:lnTo>
                      <a:pt x="95" y="42"/>
                    </a:lnTo>
                    <a:lnTo>
                      <a:pt x="94" y="28"/>
                    </a:lnTo>
                    <a:lnTo>
                      <a:pt x="95" y="12"/>
                    </a:lnTo>
                    <a:lnTo>
                      <a:pt x="99" y="12"/>
                    </a:lnTo>
                    <a:lnTo>
                      <a:pt x="99" y="13"/>
                    </a:lnTo>
                    <a:lnTo>
                      <a:pt x="100" y="13"/>
                    </a:lnTo>
                    <a:lnTo>
                      <a:pt x="101" y="13"/>
                    </a:lnTo>
                    <a:lnTo>
                      <a:pt x="106" y="13"/>
                    </a:lnTo>
                    <a:lnTo>
                      <a:pt x="107" y="13"/>
                    </a:lnTo>
                    <a:lnTo>
                      <a:pt x="108" y="13"/>
                    </a:lnTo>
                    <a:lnTo>
                      <a:pt x="110" y="13"/>
                    </a:lnTo>
                    <a:lnTo>
                      <a:pt x="111" y="13"/>
                    </a:lnTo>
                    <a:lnTo>
                      <a:pt x="113" y="13"/>
                    </a:lnTo>
                    <a:lnTo>
                      <a:pt x="115" y="13"/>
                    </a:lnTo>
                    <a:lnTo>
                      <a:pt x="116" y="12"/>
                    </a:lnTo>
                    <a:lnTo>
                      <a:pt x="117" y="12"/>
                    </a:lnTo>
                    <a:lnTo>
                      <a:pt x="118" y="12"/>
                    </a:lnTo>
                    <a:lnTo>
                      <a:pt x="122" y="11"/>
                    </a:lnTo>
                    <a:lnTo>
                      <a:pt x="123" y="10"/>
                    </a:lnTo>
                    <a:lnTo>
                      <a:pt x="130" y="8"/>
                    </a:lnTo>
                    <a:lnTo>
                      <a:pt x="131" y="7"/>
                    </a:lnTo>
                    <a:lnTo>
                      <a:pt x="134" y="6"/>
                    </a:lnTo>
                    <a:lnTo>
                      <a:pt x="135" y="6"/>
                    </a:lnTo>
                    <a:lnTo>
                      <a:pt x="138" y="5"/>
                    </a:lnTo>
                    <a:lnTo>
                      <a:pt x="139" y="5"/>
                    </a:lnTo>
                    <a:lnTo>
                      <a:pt x="144" y="4"/>
                    </a:lnTo>
                    <a:lnTo>
                      <a:pt x="148" y="3"/>
                    </a:lnTo>
                    <a:lnTo>
                      <a:pt x="149" y="1"/>
                    </a:lnTo>
                    <a:lnTo>
                      <a:pt x="151" y="1"/>
                    </a:lnTo>
                    <a:lnTo>
                      <a:pt x="153" y="1"/>
                    </a:lnTo>
                    <a:lnTo>
                      <a:pt x="156" y="0"/>
                    </a:lnTo>
                    <a:lnTo>
                      <a:pt x="157" y="0"/>
                    </a:lnTo>
                    <a:lnTo>
                      <a:pt x="159" y="0"/>
                    </a:lnTo>
                    <a:lnTo>
                      <a:pt x="162" y="0"/>
                    </a:lnTo>
                    <a:lnTo>
                      <a:pt x="163" y="0"/>
                    </a:lnTo>
                    <a:lnTo>
                      <a:pt x="166" y="0"/>
                    </a:lnTo>
                    <a:lnTo>
                      <a:pt x="170" y="1"/>
                    </a:lnTo>
                    <a:lnTo>
                      <a:pt x="172" y="1"/>
                    </a:lnTo>
                    <a:lnTo>
                      <a:pt x="174" y="1"/>
                    </a:lnTo>
                    <a:lnTo>
                      <a:pt x="177" y="1"/>
                    </a:lnTo>
                    <a:lnTo>
                      <a:pt x="179" y="3"/>
                    </a:lnTo>
                    <a:lnTo>
                      <a:pt x="183" y="3"/>
                    </a:lnTo>
                    <a:lnTo>
                      <a:pt x="185" y="3"/>
                    </a:lnTo>
                    <a:lnTo>
                      <a:pt x="187" y="4"/>
                    </a:lnTo>
                    <a:lnTo>
                      <a:pt x="191" y="5"/>
                    </a:lnTo>
                    <a:lnTo>
                      <a:pt x="193" y="5"/>
                    </a:lnTo>
                    <a:lnTo>
                      <a:pt x="195" y="6"/>
                    </a:lnTo>
                    <a:lnTo>
                      <a:pt x="198" y="6"/>
                    </a:lnTo>
                    <a:lnTo>
                      <a:pt x="202" y="8"/>
                    </a:lnTo>
                    <a:lnTo>
                      <a:pt x="204" y="8"/>
                    </a:lnTo>
                    <a:lnTo>
                      <a:pt x="205" y="10"/>
                    </a:lnTo>
                    <a:lnTo>
                      <a:pt x="206" y="10"/>
                    </a:lnTo>
                    <a:lnTo>
                      <a:pt x="207" y="11"/>
                    </a:lnTo>
                    <a:lnTo>
                      <a:pt x="208" y="11"/>
                    </a:lnTo>
                    <a:lnTo>
                      <a:pt x="211" y="12"/>
                    </a:lnTo>
                    <a:lnTo>
                      <a:pt x="212" y="12"/>
                    </a:lnTo>
                    <a:lnTo>
                      <a:pt x="216" y="14"/>
                    </a:lnTo>
                    <a:lnTo>
                      <a:pt x="218" y="15"/>
                    </a:lnTo>
                    <a:lnTo>
                      <a:pt x="219" y="17"/>
                    </a:lnTo>
                    <a:lnTo>
                      <a:pt x="220" y="17"/>
                    </a:lnTo>
                    <a:lnTo>
                      <a:pt x="225" y="20"/>
                    </a:lnTo>
                    <a:lnTo>
                      <a:pt x="226" y="20"/>
                    </a:lnTo>
                    <a:lnTo>
                      <a:pt x="227" y="21"/>
                    </a:lnTo>
                    <a:lnTo>
                      <a:pt x="228" y="22"/>
                    </a:lnTo>
                    <a:lnTo>
                      <a:pt x="229" y="22"/>
                    </a:lnTo>
                    <a:lnTo>
                      <a:pt x="230" y="24"/>
                    </a:lnTo>
                    <a:lnTo>
                      <a:pt x="232" y="25"/>
                    </a:lnTo>
                    <a:lnTo>
                      <a:pt x="233" y="26"/>
                    </a:lnTo>
                    <a:lnTo>
                      <a:pt x="235" y="27"/>
                    </a:lnTo>
                    <a:lnTo>
                      <a:pt x="237" y="29"/>
                    </a:lnTo>
                    <a:lnTo>
                      <a:pt x="240" y="32"/>
                    </a:lnTo>
                    <a:lnTo>
                      <a:pt x="241" y="33"/>
                    </a:lnTo>
                    <a:lnTo>
                      <a:pt x="243" y="34"/>
                    </a:lnTo>
                    <a:lnTo>
                      <a:pt x="242" y="34"/>
                    </a:lnTo>
                    <a:lnTo>
                      <a:pt x="242" y="35"/>
                    </a:lnTo>
                    <a:lnTo>
                      <a:pt x="235" y="43"/>
                    </a:lnTo>
                    <a:lnTo>
                      <a:pt x="234" y="45"/>
                    </a:lnTo>
                    <a:lnTo>
                      <a:pt x="233" y="46"/>
                    </a:lnTo>
                    <a:lnTo>
                      <a:pt x="228" y="50"/>
                    </a:lnTo>
                    <a:lnTo>
                      <a:pt x="227" y="52"/>
                    </a:lnTo>
                    <a:lnTo>
                      <a:pt x="227" y="53"/>
                    </a:lnTo>
                    <a:lnTo>
                      <a:pt x="225" y="54"/>
                    </a:lnTo>
                    <a:lnTo>
                      <a:pt x="225" y="55"/>
                    </a:lnTo>
                    <a:lnTo>
                      <a:pt x="223" y="56"/>
                    </a:lnTo>
                    <a:lnTo>
                      <a:pt x="222" y="59"/>
                    </a:lnTo>
                    <a:lnTo>
                      <a:pt x="221" y="60"/>
                    </a:lnTo>
                    <a:lnTo>
                      <a:pt x="219" y="61"/>
                    </a:lnTo>
                    <a:lnTo>
                      <a:pt x="218" y="62"/>
                    </a:lnTo>
                    <a:lnTo>
                      <a:pt x="216" y="63"/>
                    </a:lnTo>
                    <a:lnTo>
                      <a:pt x="214" y="66"/>
                    </a:lnTo>
                    <a:lnTo>
                      <a:pt x="213" y="67"/>
                    </a:lnTo>
                    <a:lnTo>
                      <a:pt x="212" y="67"/>
                    </a:lnTo>
                    <a:lnTo>
                      <a:pt x="211" y="68"/>
                    </a:lnTo>
                    <a:lnTo>
                      <a:pt x="209" y="69"/>
                    </a:lnTo>
                    <a:lnTo>
                      <a:pt x="207" y="71"/>
                    </a:lnTo>
                    <a:lnTo>
                      <a:pt x="206" y="71"/>
                    </a:lnTo>
                    <a:lnTo>
                      <a:pt x="202" y="74"/>
                    </a:lnTo>
                    <a:lnTo>
                      <a:pt x="201" y="75"/>
                    </a:lnTo>
                    <a:lnTo>
                      <a:pt x="200" y="76"/>
                    </a:lnTo>
                    <a:lnTo>
                      <a:pt x="198" y="77"/>
                    </a:lnTo>
                    <a:lnTo>
                      <a:pt x="199" y="78"/>
                    </a:lnTo>
                    <a:lnTo>
                      <a:pt x="200" y="81"/>
                    </a:lnTo>
                    <a:lnTo>
                      <a:pt x="201" y="82"/>
                    </a:lnTo>
                    <a:lnTo>
                      <a:pt x="201" y="83"/>
                    </a:lnTo>
                    <a:lnTo>
                      <a:pt x="202" y="84"/>
                    </a:lnTo>
                    <a:lnTo>
                      <a:pt x="202" y="85"/>
                    </a:lnTo>
                    <a:lnTo>
                      <a:pt x="204" y="88"/>
                    </a:lnTo>
                    <a:lnTo>
                      <a:pt x="204" y="90"/>
                    </a:lnTo>
                    <a:lnTo>
                      <a:pt x="204" y="91"/>
                    </a:lnTo>
                    <a:lnTo>
                      <a:pt x="205" y="92"/>
                    </a:lnTo>
                    <a:lnTo>
                      <a:pt x="205" y="94"/>
                    </a:lnTo>
                    <a:lnTo>
                      <a:pt x="205" y="96"/>
                    </a:lnTo>
                    <a:lnTo>
                      <a:pt x="205" y="97"/>
                    </a:lnTo>
                    <a:lnTo>
                      <a:pt x="205" y="99"/>
                    </a:lnTo>
                    <a:lnTo>
                      <a:pt x="206" y="101"/>
                    </a:lnTo>
                    <a:lnTo>
                      <a:pt x="206" y="106"/>
                    </a:lnTo>
                    <a:lnTo>
                      <a:pt x="207" y="112"/>
                    </a:lnTo>
                    <a:lnTo>
                      <a:pt x="208" y="122"/>
                    </a:lnTo>
                    <a:lnTo>
                      <a:pt x="208" y="125"/>
                    </a:lnTo>
                    <a:lnTo>
                      <a:pt x="209" y="131"/>
                    </a:lnTo>
                    <a:lnTo>
                      <a:pt x="211" y="130"/>
                    </a:lnTo>
                    <a:lnTo>
                      <a:pt x="212" y="130"/>
                    </a:lnTo>
                    <a:lnTo>
                      <a:pt x="213" y="130"/>
                    </a:lnTo>
                    <a:lnTo>
                      <a:pt x="213" y="129"/>
                    </a:lnTo>
                    <a:lnTo>
                      <a:pt x="214" y="129"/>
                    </a:lnTo>
                    <a:lnTo>
                      <a:pt x="215" y="129"/>
                    </a:lnTo>
                    <a:lnTo>
                      <a:pt x="215" y="127"/>
                    </a:lnTo>
                    <a:lnTo>
                      <a:pt x="216" y="127"/>
                    </a:lnTo>
                    <a:lnTo>
                      <a:pt x="220" y="124"/>
                    </a:lnTo>
                    <a:lnTo>
                      <a:pt x="221" y="124"/>
                    </a:lnTo>
                    <a:lnTo>
                      <a:pt x="221" y="123"/>
                    </a:lnTo>
                    <a:lnTo>
                      <a:pt x="222" y="123"/>
                    </a:lnTo>
                    <a:lnTo>
                      <a:pt x="223" y="122"/>
                    </a:lnTo>
                    <a:lnTo>
                      <a:pt x="225" y="122"/>
                    </a:lnTo>
                    <a:lnTo>
                      <a:pt x="226" y="122"/>
                    </a:lnTo>
                    <a:lnTo>
                      <a:pt x="226" y="120"/>
                    </a:lnTo>
                    <a:lnTo>
                      <a:pt x="227" y="120"/>
                    </a:lnTo>
                    <a:lnTo>
                      <a:pt x="228" y="120"/>
                    </a:lnTo>
                    <a:lnTo>
                      <a:pt x="229" y="120"/>
                    </a:lnTo>
                    <a:lnTo>
                      <a:pt x="230" y="120"/>
                    </a:lnTo>
                    <a:lnTo>
                      <a:pt x="232" y="120"/>
                    </a:lnTo>
                    <a:lnTo>
                      <a:pt x="235" y="120"/>
                    </a:lnTo>
                    <a:lnTo>
                      <a:pt x="237" y="120"/>
                    </a:lnTo>
                    <a:lnTo>
                      <a:pt x="254" y="120"/>
                    </a:lnTo>
                    <a:lnTo>
                      <a:pt x="255" y="120"/>
                    </a:lnTo>
                    <a:lnTo>
                      <a:pt x="260" y="120"/>
                    </a:lnTo>
                    <a:lnTo>
                      <a:pt x="261" y="120"/>
                    </a:lnTo>
                    <a:lnTo>
                      <a:pt x="264" y="120"/>
                    </a:lnTo>
                    <a:lnTo>
                      <a:pt x="272" y="120"/>
                    </a:lnTo>
                    <a:lnTo>
                      <a:pt x="277" y="120"/>
                    </a:lnTo>
                    <a:lnTo>
                      <a:pt x="278" y="120"/>
                    </a:lnTo>
                    <a:lnTo>
                      <a:pt x="279" y="120"/>
                    </a:lnTo>
                    <a:lnTo>
                      <a:pt x="281" y="120"/>
                    </a:lnTo>
                    <a:lnTo>
                      <a:pt x="283" y="120"/>
                    </a:lnTo>
                    <a:lnTo>
                      <a:pt x="284" y="122"/>
                    </a:lnTo>
                    <a:lnTo>
                      <a:pt x="285" y="122"/>
                    </a:lnTo>
                    <a:lnTo>
                      <a:pt x="287" y="123"/>
                    </a:lnTo>
                    <a:lnTo>
                      <a:pt x="288" y="123"/>
                    </a:lnTo>
                    <a:lnTo>
                      <a:pt x="289" y="124"/>
                    </a:lnTo>
                    <a:lnTo>
                      <a:pt x="290" y="125"/>
                    </a:lnTo>
                    <a:lnTo>
                      <a:pt x="294" y="129"/>
                    </a:lnTo>
                    <a:lnTo>
                      <a:pt x="295" y="129"/>
                    </a:lnTo>
                    <a:lnTo>
                      <a:pt x="295" y="130"/>
                    </a:lnTo>
                    <a:lnTo>
                      <a:pt x="296" y="130"/>
                    </a:lnTo>
                    <a:lnTo>
                      <a:pt x="296" y="131"/>
                    </a:lnTo>
                    <a:lnTo>
                      <a:pt x="297" y="131"/>
                    </a:lnTo>
                    <a:lnTo>
                      <a:pt x="298" y="131"/>
                    </a:lnTo>
                    <a:lnTo>
                      <a:pt x="298" y="132"/>
                    </a:lnTo>
                    <a:lnTo>
                      <a:pt x="299" y="132"/>
                    </a:lnTo>
                    <a:lnTo>
                      <a:pt x="301" y="132"/>
                    </a:lnTo>
                    <a:lnTo>
                      <a:pt x="302" y="132"/>
                    </a:lnTo>
                    <a:lnTo>
                      <a:pt x="303" y="132"/>
                    </a:lnTo>
                    <a:lnTo>
                      <a:pt x="304" y="132"/>
                    </a:lnTo>
                    <a:lnTo>
                      <a:pt x="305" y="132"/>
                    </a:lnTo>
                    <a:lnTo>
                      <a:pt x="312" y="132"/>
                    </a:lnTo>
                    <a:lnTo>
                      <a:pt x="313" y="132"/>
                    </a:lnTo>
                    <a:lnTo>
                      <a:pt x="315" y="132"/>
                    </a:lnTo>
                    <a:lnTo>
                      <a:pt x="316" y="132"/>
                    </a:lnTo>
                    <a:lnTo>
                      <a:pt x="317" y="132"/>
                    </a:lnTo>
                    <a:lnTo>
                      <a:pt x="318" y="133"/>
                    </a:lnTo>
                    <a:lnTo>
                      <a:pt x="319" y="133"/>
                    </a:lnTo>
                    <a:lnTo>
                      <a:pt x="320" y="134"/>
                    </a:lnTo>
                    <a:lnTo>
                      <a:pt x="322" y="136"/>
                    </a:lnTo>
                    <a:lnTo>
                      <a:pt x="316" y="141"/>
                    </a:lnTo>
                    <a:lnTo>
                      <a:pt x="312" y="147"/>
                    </a:lnTo>
                    <a:lnTo>
                      <a:pt x="311" y="148"/>
                    </a:lnTo>
                    <a:lnTo>
                      <a:pt x="310" y="151"/>
                    </a:lnTo>
                    <a:lnTo>
                      <a:pt x="309" y="154"/>
                    </a:lnTo>
                    <a:lnTo>
                      <a:pt x="309" y="155"/>
                    </a:lnTo>
                    <a:lnTo>
                      <a:pt x="308" y="157"/>
                    </a:lnTo>
                    <a:lnTo>
                      <a:pt x="308" y="160"/>
                    </a:lnTo>
                    <a:lnTo>
                      <a:pt x="308" y="166"/>
                    </a:lnTo>
                    <a:lnTo>
                      <a:pt x="308" y="172"/>
                    </a:lnTo>
                    <a:lnTo>
                      <a:pt x="308" y="175"/>
                    </a:lnTo>
                    <a:lnTo>
                      <a:pt x="306" y="175"/>
                    </a:lnTo>
                    <a:lnTo>
                      <a:pt x="299" y="175"/>
                    </a:lnTo>
                    <a:lnTo>
                      <a:pt x="298" y="175"/>
                    </a:lnTo>
                    <a:lnTo>
                      <a:pt x="296" y="175"/>
                    </a:lnTo>
                    <a:lnTo>
                      <a:pt x="291" y="175"/>
                    </a:lnTo>
                    <a:lnTo>
                      <a:pt x="290" y="175"/>
                    </a:lnTo>
                    <a:lnTo>
                      <a:pt x="289" y="175"/>
                    </a:lnTo>
                    <a:lnTo>
                      <a:pt x="283" y="175"/>
                    </a:lnTo>
                    <a:lnTo>
                      <a:pt x="282" y="175"/>
                    </a:lnTo>
                    <a:lnTo>
                      <a:pt x="281" y="175"/>
                    </a:lnTo>
                    <a:lnTo>
                      <a:pt x="278" y="175"/>
                    </a:lnTo>
                    <a:lnTo>
                      <a:pt x="274" y="177"/>
                    </a:lnTo>
                    <a:lnTo>
                      <a:pt x="271" y="177"/>
                    </a:lnTo>
                    <a:lnTo>
                      <a:pt x="268" y="177"/>
                    </a:lnTo>
                    <a:lnTo>
                      <a:pt x="267" y="177"/>
                    </a:lnTo>
                    <a:lnTo>
                      <a:pt x="265" y="177"/>
                    </a:lnTo>
                    <a:lnTo>
                      <a:pt x="263" y="177"/>
                    </a:lnTo>
                    <a:lnTo>
                      <a:pt x="260" y="177"/>
                    </a:lnTo>
                    <a:lnTo>
                      <a:pt x="257" y="177"/>
                    </a:lnTo>
                    <a:lnTo>
                      <a:pt x="253" y="177"/>
                    </a:lnTo>
                    <a:lnTo>
                      <a:pt x="249" y="177"/>
                    </a:lnTo>
                    <a:lnTo>
                      <a:pt x="247" y="177"/>
                    </a:lnTo>
                    <a:lnTo>
                      <a:pt x="243" y="177"/>
                    </a:lnTo>
                    <a:lnTo>
                      <a:pt x="241" y="177"/>
                    </a:lnTo>
                    <a:lnTo>
                      <a:pt x="221" y="177"/>
                    </a:lnTo>
                    <a:lnTo>
                      <a:pt x="214" y="177"/>
                    </a:lnTo>
                    <a:lnTo>
                      <a:pt x="213" y="177"/>
                    </a:lnTo>
                    <a:lnTo>
                      <a:pt x="208" y="177"/>
                    </a:lnTo>
                    <a:lnTo>
                      <a:pt x="207" y="177"/>
                    </a:lnTo>
                    <a:lnTo>
                      <a:pt x="207" y="178"/>
                    </a:lnTo>
                    <a:lnTo>
                      <a:pt x="207" y="182"/>
                    </a:lnTo>
                    <a:lnTo>
                      <a:pt x="207" y="184"/>
                    </a:lnTo>
                    <a:lnTo>
                      <a:pt x="207" y="188"/>
                    </a:lnTo>
                    <a:lnTo>
                      <a:pt x="207" y="199"/>
                    </a:lnTo>
                    <a:lnTo>
                      <a:pt x="207" y="203"/>
                    </a:lnTo>
                    <a:lnTo>
                      <a:pt x="208" y="210"/>
                    </a:lnTo>
                    <a:lnTo>
                      <a:pt x="208" y="214"/>
                    </a:lnTo>
                    <a:lnTo>
                      <a:pt x="208" y="217"/>
                    </a:lnTo>
                    <a:lnTo>
                      <a:pt x="208" y="219"/>
                    </a:lnTo>
                    <a:lnTo>
                      <a:pt x="208" y="223"/>
                    </a:lnTo>
                    <a:lnTo>
                      <a:pt x="208" y="229"/>
                    </a:lnTo>
                    <a:lnTo>
                      <a:pt x="208" y="237"/>
                    </a:lnTo>
                    <a:lnTo>
                      <a:pt x="208" y="241"/>
                    </a:lnTo>
                    <a:lnTo>
                      <a:pt x="209" y="247"/>
                    </a:lnTo>
                    <a:lnTo>
                      <a:pt x="209" y="248"/>
                    </a:lnTo>
                    <a:lnTo>
                      <a:pt x="209" y="250"/>
                    </a:lnTo>
                    <a:lnTo>
                      <a:pt x="209" y="251"/>
                    </a:lnTo>
                    <a:lnTo>
                      <a:pt x="209" y="254"/>
                    </a:lnTo>
                    <a:lnTo>
                      <a:pt x="209" y="257"/>
                    </a:lnTo>
                    <a:lnTo>
                      <a:pt x="209" y="261"/>
                    </a:lnTo>
                    <a:lnTo>
                      <a:pt x="209" y="263"/>
                    </a:lnTo>
                    <a:lnTo>
                      <a:pt x="211" y="265"/>
                    </a:lnTo>
                    <a:lnTo>
                      <a:pt x="211" y="266"/>
                    </a:lnTo>
                    <a:lnTo>
                      <a:pt x="211" y="270"/>
                    </a:lnTo>
                    <a:lnTo>
                      <a:pt x="211" y="271"/>
                    </a:lnTo>
                    <a:lnTo>
                      <a:pt x="211" y="272"/>
                    </a:lnTo>
                    <a:lnTo>
                      <a:pt x="211" y="276"/>
                    </a:lnTo>
                    <a:lnTo>
                      <a:pt x="211" y="278"/>
                    </a:lnTo>
                    <a:lnTo>
                      <a:pt x="211" y="280"/>
                    </a:lnTo>
                    <a:lnTo>
                      <a:pt x="211" y="282"/>
                    </a:lnTo>
                    <a:lnTo>
                      <a:pt x="211" y="286"/>
                    </a:lnTo>
                    <a:lnTo>
                      <a:pt x="211" y="289"/>
                    </a:lnTo>
                    <a:lnTo>
                      <a:pt x="211" y="296"/>
                    </a:lnTo>
                    <a:lnTo>
                      <a:pt x="211" y="298"/>
                    </a:lnTo>
                    <a:lnTo>
                      <a:pt x="212" y="308"/>
                    </a:lnTo>
                    <a:lnTo>
                      <a:pt x="212" y="318"/>
                    </a:lnTo>
                    <a:lnTo>
                      <a:pt x="212" y="319"/>
                    </a:lnTo>
                    <a:lnTo>
                      <a:pt x="212" y="326"/>
                    </a:lnTo>
                    <a:lnTo>
                      <a:pt x="213" y="326"/>
                    </a:lnTo>
                    <a:lnTo>
                      <a:pt x="216" y="326"/>
                    </a:lnTo>
                    <a:lnTo>
                      <a:pt x="219" y="326"/>
                    </a:lnTo>
                    <a:lnTo>
                      <a:pt x="220" y="326"/>
                    </a:lnTo>
                    <a:lnTo>
                      <a:pt x="221" y="326"/>
                    </a:lnTo>
                    <a:lnTo>
                      <a:pt x="222" y="326"/>
                    </a:lnTo>
                    <a:lnTo>
                      <a:pt x="232" y="325"/>
                    </a:lnTo>
                    <a:lnTo>
                      <a:pt x="234" y="325"/>
                    </a:lnTo>
                    <a:lnTo>
                      <a:pt x="235" y="325"/>
                    </a:lnTo>
                    <a:lnTo>
                      <a:pt x="236" y="325"/>
                    </a:lnTo>
                    <a:lnTo>
                      <a:pt x="239" y="325"/>
                    </a:lnTo>
                    <a:lnTo>
                      <a:pt x="241" y="325"/>
                    </a:lnTo>
                    <a:lnTo>
                      <a:pt x="242" y="325"/>
                    </a:lnTo>
                    <a:lnTo>
                      <a:pt x="243" y="325"/>
                    </a:lnTo>
                    <a:lnTo>
                      <a:pt x="248" y="325"/>
                    </a:lnTo>
                    <a:lnTo>
                      <a:pt x="249" y="325"/>
                    </a:lnTo>
                    <a:lnTo>
                      <a:pt x="250" y="325"/>
                    </a:lnTo>
                    <a:lnTo>
                      <a:pt x="251" y="325"/>
                    </a:lnTo>
                    <a:lnTo>
                      <a:pt x="254" y="325"/>
                    </a:lnTo>
                    <a:lnTo>
                      <a:pt x="256" y="325"/>
                    </a:lnTo>
                    <a:lnTo>
                      <a:pt x="258" y="325"/>
                    </a:lnTo>
                    <a:lnTo>
                      <a:pt x="260" y="325"/>
                    </a:lnTo>
                    <a:lnTo>
                      <a:pt x="261" y="325"/>
                    </a:lnTo>
                    <a:lnTo>
                      <a:pt x="262" y="325"/>
                    </a:lnTo>
                    <a:lnTo>
                      <a:pt x="264" y="325"/>
                    </a:lnTo>
                    <a:lnTo>
                      <a:pt x="265" y="325"/>
                    </a:lnTo>
                    <a:lnTo>
                      <a:pt x="267" y="325"/>
                    </a:lnTo>
                    <a:lnTo>
                      <a:pt x="269" y="325"/>
                    </a:lnTo>
                    <a:lnTo>
                      <a:pt x="271" y="325"/>
                    </a:lnTo>
                    <a:lnTo>
                      <a:pt x="274" y="325"/>
                    </a:lnTo>
                    <a:lnTo>
                      <a:pt x="275" y="325"/>
                    </a:lnTo>
                    <a:lnTo>
                      <a:pt x="276" y="325"/>
                    </a:lnTo>
                    <a:lnTo>
                      <a:pt x="277" y="325"/>
                    </a:lnTo>
                    <a:lnTo>
                      <a:pt x="278" y="325"/>
                    </a:lnTo>
                    <a:lnTo>
                      <a:pt x="279" y="325"/>
                    </a:lnTo>
                    <a:lnTo>
                      <a:pt x="283" y="325"/>
                    </a:lnTo>
                    <a:lnTo>
                      <a:pt x="284" y="325"/>
                    </a:lnTo>
                    <a:lnTo>
                      <a:pt x="287" y="325"/>
                    </a:lnTo>
                    <a:lnTo>
                      <a:pt x="287" y="326"/>
                    </a:lnTo>
                    <a:lnTo>
                      <a:pt x="287" y="327"/>
                    </a:lnTo>
                    <a:lnTo>
                      <a:pt x="287" y="328"/>
                    </a:lnTo>
                    <a:lnTo>
                      <a:pt x="287" y="331"/>
                    </a:lnTo>
                    <a:lnTo>
                      <a:pt x="287" y="332"/>
                    </a:lnTo>
                    <a:lnTo>
                      <a:pt x="287" y="333"/>
                    </a:lnTo>
                    <a:lnTo>
                      <a:pt x="287" y="334"/>
                    </a:lnTo>
                    <a:lnTo>
                      <a:pt x="287" y="335"/>
                    </a:lnTo>
                    <a:lnTo>
                      <a:pt x="287" y="336"/>
                    </a:lnTo>
                    <a:lnTo>
                      <a:pt x="287" y="338"/>
                    </a:lnTo>
                    <a:lnTo>
                      <a:pt x="287" y="339"/>
                    </a:lnTo>
                    <a:lnTo>
                      <a:pt x="288" y="339"/>
                    </a:lnTo>
                    <a:lnTo>
                      <a:pt x="288" y="341"/>
                    </a:lnTo>
                    <a:lnTo>
                      <a:pt x="288" y="342"/>
                    </a:lnTo>
                    <a:lnTo>
                      <a:pt x="288" y="343"/>
                    </a:lnTo>
                    <a:lnTo>
                      <a:pt x="288" y="347"/>
                    </a:lnTo>
                    <a:lnTo>
                      <a:pt x="288" y="348"/>
                    </a:lnTo>
                    <a:lnTo>
                      <a:pt x="288" y="353"/>
                    </a:lnTo>
                    <a:lnTo>
                      <a:pt x="288" y="355"/>
                    </a:lnTo>
                    <a:lnTo>
                      <a:pt x="288" y="356"/>
                    </a:lnTo>
                    <a:lnTo>
                      <a:pt x="288" y="359"/>
                    </a:lnTo>
                    <a:lnTo>
                      <a:pt x="288" y="362"/>
                    </a:lnTo>
                    <a:lnTo>
                      <a:pt x="288" y="363"/>
                    </a:lnTo>
                    <a:lnTo>
                      <a:pt x="288" y="364"/>
                    </a:lnTo>
                    <a:lnTo>
                      <a:pt x="288" y="368"/>
                    </a:lnTo>
                    <a:lnTo>
                      <a:pt x="288" y="369"/>
                    </a:lnTo>
                    <a:lnTo>
                      <a:pt x="288" y="370"/>
                    </a:lnTo>
                    <a:lnTo>
                      <a:pt x="288" y="371"/>
                    </a:lnTo>
                    <a:lnTo>
                      <a:pt x="288" y="374"/>
                    </a:lnTo>
                    <a:lnTo>
                      <a:pt x="288" y="380"/>
                    </a:lnTo>
                    <a:lnTo>
                      <a:pt x="288" y="382"/>
                    </a:lnTo>
                    <a:lnTo>
                      <a:pt x="288" y="383"/>
                    </a:lnTo>
                    <a:lnTo>
                      <a:pt x="288" y="385"/>
                    </a:lnTo>
                    <a:lnTo>
                      <a:pt x="288" y="389"/>
                    </a:lnTo>
                    <a:lnTo>
                      <a:pt x="288" y="391"/>
                    </a:lnTo>
                    <a:lnTo>
                      <a:pt x="288" y="392"/>
                    </a:lnTo>
                    <a:lnTo>
                      <a:pt x="288" y="398"/>
                    </a:lnTo>
                    <a:lnTo>
                      <a:pt x="288" y="400"/>
                    </a:lnTo>
                    <a:lnTo>
                      <a:pt x="288" y="401"/>
                    </a:lnTo>
                    <a:lnTo>
                      <a:pt x="288" y="402"/>
                    </a:lnTo>
                    <a:lnTo>
                      <a:pt x="288" y="404"/>
                    </a:lnTo>
                    <a:lnTo>
                      <a:pt x="288" y="408"/>
                    </a:lnTo>
                    <a:lnTo>
                      <a:pt x="288" y="409"/>
                    </a:lnTo>
                    <a:lnTo>
                      <a:pt x="288" y="410"/>
                    </a:lnTo>
                    <a:lnTo>
                      <a:pt x="288" y="412"/>
                    </a:lnTo>
                    <a:lnTo>
                      <a:pt x="288" y="415"/>
                    </a:lnTo>
                    <a:lnTo>
                      <a:pt x="288" y="417"/>
                    </a:lnTo>
                    <a:lnTo>
                      <a:pt x="288" y="418"/>
                    </a:lnTo>
                    <a:lnTo>
                      <a:pt x="288" y="419"/>
                    </a:lnTo>
                    <a:lnTo>
                      <a:pt x="288" y="422"/>
                    </a:lnTo>
                    <a:lnTo>
                      <a:pt x="288" y="423"/>
                    </a:lnTo>
                    <a:lnTo>
                      <a:pt x="288" y="426"/>
                    </a:lnTo>
                    <a:lnTo>
                      <a:pt x="288" y="428"/>
                    </a:lnTo>
                    <a:lnTo>
                      <a:pt x="288" y="429"/>
                    </a:lnTo>
                    <a:lnTo>
                      <a:pt x="288" y="430"/>
                    </a:lnTo>
                    <a:lnTo>
                      <a:pt x="288" y="431"/>
                    </a:lnTo>
                    <a:lnTo>
                      <a:pt x="288" y="433"/>
                    </a:lnTo>
                    <a:lnTo>
                      <a:pt x="288" y="436"/>
                    </a:lnTo>
                    <a:lnTo>
                      <a:pt x="288" y="437"/>
                    </a:lnTo>
                    <a:lnTo>
                      <a:pt x="288" y="438"/>
                    </a:lnTo>
                    <a:lnTo>
                      <a:pt x="288" y="440"/>
                    </a:lnTo>
                    <a:lnTo>
                      <a:pt x="288" y="442"/>
                    </a:lnTo>
                    <a:lnTo>
                      <a:pt x="288" y="444"/>
                    </a:lnTo>
                    <a:lnTo>
                      <a:pt x="288" y="445"/>
                    </a:lnTo>
                    <a:lnTo>
                      <a:pt x="288" y="447"/>
                    </a:lnTo>
                    <a:lnTo>
                      <a:pt x="288" y="449"/>
                    </a:lnTo>
                    <a:lnTo>
                      <a:pt x="288" y="454"/>
                    </a:lnTo>
                    <a:lnTo>
                      <a:pt x="288" y="461"/>
                    </a:lnTo>
                    <a:lnTo>
                      <a:pt x="288" y="463"/>
                    </a:lnTo>
                    <a:lnTo>
                      <a:pt x="288" y="471"/>
                    </a:lnTo>
                    <a:lnTo>
                      <a:pt x="288" y="477"/>
                    </a:lnTo>
                    <a:lnTo>
                      <a:pt x="288" y="478"/>
                    </a:lnTo>
                    <a:lnTo>
                      <a:pt x="288" y="479"/>
                    </a:lnTo>
                    <a:lnTo>
                      <a:pt x="288" y="480"/>
                    </a:lnTo>
                    <a:lnTo>
                      <a:pt x="288" y="484"/>
                    </a:lnTo>
                    <a:lnTo>
                      <a:pt x="288" y="487"/>
                    </a:lnTo>
                    <a:lnTo>
                      <a:pt x="288" y="492"/>
                    </a:lnTo>
                    <a:lnTo>
                      <a:pt x="288" y="495"/>
                    </a:lnTo>
                    <a:lnTo>
                      <a:pt x="287" y="495"/>
                    </a:lnTo>
                    <a:lnTo>
                      <a:pt x="285" y="495"/>
                    </a:lnTo>
                    <a:lnTo>
                      <a:pt x="283" y="495"/>
                    </a:lnTo>
                    <a:lnTo>
                      <a:pt x="282" y="495"/>
                    </a:lnTo>
                    <a:lnTo>
                      <a:pt x="279" y="495"/>
                    </a:lnTo>
                    <a:lnTo>
                      <a:pt x="276" y="495"/>
                    </a:lnTo>
                    <a:lnTo>
                      <a:pt x="271" y="495"/>
                    </a:lnTo>
                    <a:lnTo>
                      <a:pt x="269" y="495"/>
                    </a:lnTo>
                    <a:lnTo>
                      <a:pt x="269" y="494"/>
                    </a:lnTo>
                    <a:lnTo>
                      <a:pt x="269" y="489"/>
                    </a:lnTo>
                    <a:lnTo>
                      <a:pt x="269" y="487"/>
                    </a:lnTo>
                    <a:lnTo>
                      <a:pt x="269" y="486"/>
                    </a:lnTo>
                    <a:lnTo>
                      <a:pt x="269" y="485"/>
                    </a:lnTo>
                    <a:lnTo>
                      <a:pt x="269" y="482"/>
                    </a:lnTo>
                    <a:lnTo>
                      <a:pt x="269" y="481"/>
                    </a:lnTo>
                    <a:lnTo>
                      <a:pt x="269" y="478"/>
                    </a:lnTo>
                    <a:lnTo>
                      <a:pt x="269" y="477"/>
                    </a:lnTo>
                    <a:lnTo>
                      <a:pt x="267" y="477"/>
                    </a:lnTo>
                    <a:lnTo>
                      <a:pt x="265" y="477"/>
                    </a:lnTo>
                    <a:lnTo>
                      <a:pt x="264" y="477"/>
                    </a:lnTo>
                    <a:lnTo>
                      <a:pt x="263" y="477"/>
                    </a:lnTo>
                    <a:lnTo>
                      <a:pt x="258" y="477"/>
                    </a:lnTo>
                    <a:lnTo>
                      <a:pt x="256" y="477"/>
                    </a:lnTo>
                    <a:lnTo>
                      <a:pt x="251" y="477"/>
                    </a:lnTo>
                    <a:lnTo>
                      <a:pt x="250" y="477"/>
                    </a:lnTo>
                    <a:lnTo>
                      <a:pt x="247" y="477"/>
                    </a:lnTo>
                    <a:lnTo>
                      <a:pt x="242" y="477"/>
                    </a:lnTo>
                    <a:lnTo>
                      <a:pt x="241" y="477"/>
                    </a:lnTo>
                    <a:lnTo>
                      <a:pt x="239" y="477"/>
                    </a:lnTo>
                    <a:lnTo>
                      <a:pt x="234" y="477"/>
                    </a:lnTo>
                    <a:lnTo>
                      <a:pt x="232" y="477"/>
                    </a:lnTo>
                    <a:lnTo>
                      <a:pt x="228" y="477"/>
                    </a:lnTo>
                    <a:lnTo>
                      <a:pt x="226" y="477"/>
                    </a:lnTo>
                    <a:lnTo>
                      <a:pt x="218" y="477"/>
                    </a:lnTo>
                    <a:lnTo>
                      <a:pt x="214" y="477"/>
                    </a:lnTo>
                    <a:lnTo>
                      <a:pt x="214" y="474"/>
                    </a:lnTo>
                    <a:lnTo>
                      <a:pt x="214" y="472"/>
                    </a:lnTo>
                    <a:lnTo>
                      <a:pt x="214" y="471"/>
                    </a:lnTo>
                    <a:lnTo>
                      <a:pt x="214" y="470"/>
                    </a:lnTo>
                    <a:lnTo>
                      <a:pt x="214" y="463"/>
                    </a:lnTo>
                    <a:lnTo>
                      <a:pt x="214" y="461"/>
                    </a:lnTo>
                    <a:lnTo>
                      <a:pt x="214" y="459"/>
                    </a:lnTo>
                    <a:lnTo>
                      <a:pt x="214" y="458"/>
                    </a:lnTo>
                    <a:lnTo>
                      <a:pt x="214" y="456"/>
                    </a:lnTo>
                    <a:lnTo>
                      <a:pt x="214" y="454"/>
                    </a:lnTo>
                    <a:lnTo>
                      <a:pt x="214" y="453"/>
                    </a:lnTo>
                    <a:lnTo>
                      <a:pt x="214" y="451"/>
                    </a:lnTo>
                    <a:lnTo>
                      <a:pt x="214" y="449"/>
                    </a:lnTo>
                    <a:lnTo>
                      <a:pt x="213" y="447"/>
                    </a:lnTo>
                    <a:lnTo>
                      <a:pt x="212" y="447"/>
                    </a:lnTo>
                    <a:lnTo>
                      <a:pt x="211" y="447"/>
                    </a:lnTo>
                    <a:lnTo>
                      <a:pt x="209" y="447"/>
                    </a:lnTo>
                    <a:lnTo>
                      <a:pt x="205" y="450"/>
                    </a:lnTo>
                    <a:lnTo>
                      <a:pt x="202" y="450"/>
                    </a:lnTo>
                    <a:lnTo>
                      <a:pt x="202" y="449"/>
                    </a:lnTo>
                    <a:lnTo>
                      <a:pt x="202" y="447"/>
                    </a:lnTo>
                    <a:lnTo>
                      <a:pt x="202" y="446"/>
                    </a:lnTo>
                    <a:lnTo>
                      <a:pt x="202" y="445"/>
                    </a:lnTo>
                    <a:lnTo>
                      <a:pt x="202" y="442"/>
                    </a:lnTo>
                    <a:lnTo>
                      <a:pt x="202" y="440"/>
                    </a:lnTo>
                    <a:lnTo>
                      <a:pt x="202" y="439"/>
                    </a:lnTo>
                    <a:lnTo>
                      <a:pt x="202" y="438"/>
                    </a:lnTo>
                    <a:lnTo>
                      <a:pt x="202" y="437"/>
                    </a:lnTo>
                    <a:lnTo>
                      <a:pt x="202" y="436"/>
                    </a:lnTo>
                    <a:lnTo>
                      <a:pt x="201" y="433"/>
                    </a:lnTo>
                    <a:lnTo>
                      <a:pt x="201" y="432"/>
                    </a:lnTo>
                    <a:lnTo>
                      <a:pt x="200" y="431"/>
                    </a:lnTo>
                    <a:lnTo>
                      <a:pt x="200" y="430"/>
                    </a:lnTo>
                    <a:lnTo>
                      <a:pt x="199" y="429"/>
                    </a:lnTo>
                    <a:lnTo>
                      <a:pt x="199" y="428"/>
                    </a:lnTo>
                    <a:lnTo>
                      <a:pt x="198" y="426"/>
                    </a:lnTo>
                    <a:lnTo>
                      <a:pt x="197" y="425"/>
                    </a:lnTo>
                    <a:lnTo>
                      <a:pt x="195" y="424"/>
                    </a:lnTo>
                    <a:lnTo>
                      <a:pt x="194" y="422"/>
                    </a:lnTo>
                    <a:lnTo>
                      <a:pt x="193" y="422"/>
                    </a:lnTo>
                    <a:lnTo>
                      <a:pt x="192" y="423"/>
                    </a:lnTo>
                    <a:lnTo>
                      <a:pt x="191" y="425"/>
                    </a:lnTo>
                    <a:lnTo>
                      <a:pt x="190" y="425"/>
                    </a:lnTo>
                    <a:lnTo>
                      <a:pt x="190" y="426"/>
                    </a:lnTo>
                    <a:lnTo>
                      <a:pt x="190" y="428"/>
                    </a:lnTo>
                    <a:lnTo>
                      <a:pt x="188" y="428"/>
                    </a:lnTo>
                    <a:lnTo>
                      <a:pt x="188" y="429"/>
                    </a:lnTo>
                    <a:lnTo>
                      <a:pt x="187" y="429"/>
                    </a:lnTo>
                    <a:lnTo>
                      <a:pt x="186" y="430"/>
                    </a:lnTo>
                    <a:lnTo>
                      <a:pt x="185" y="430"/>
                    </a:lnTo>
                    <a:lnTo>
                      <a:pt x="183" y="431"/>
                    </a:lnTo>
                    <a:lnTo>
                      <a:pt x="181" y="431"/>
                    </a:lnTo>
                    <a:lnTo>
                      <a:pt x="180" y="431"/>
                    </a:lnTo>
                    <a:lnTo>
                      <a:pt x="179" y="432"/>
                    </a:lnTo>
                    <a:lnTo>
                      <a:pt x="177" y="432"/>
                    </a:lnTo>
                    <a:lnTo>
                      <a:pt x="174" y="433"/>
                    </a:lnTo>
                    <a:lnTo>
                      <a:pt x="172" y="435"/>
                    </a:lnTo>
                    <a:lnTo>
                      <a:pt x="171" y="436"/>
                    </a:lnTo>
                    <a:lnTo>
                      <a:pt x="170" y="436"/>
                    </a:lnTo>
                    <a:lnTo>
                      <a:pt x="169" y="436"/>
                    </a:lnTo>
                    <a:lnTo>
                      <a:pt x="166" y="436"/>
                    </a:lnTo>
                    <a:lnTo>
                      <a:pt x="166" y="437"/>
                    </a:lnTo>
                    <a:lnTo>
                      <a:pt x="164" y="437"/>
                    </a:lnTo>
                    <a:lnTo>
                      <a:pt x="163" y="437"/>
                    </a:lnTo>
                    <a:lnTo>
                      <a:pt x="162" y="438"/>
                    </a:lnTo>
                    <a:lnTo>
                      <a:pt x="162" y="437"/>
                    </a:lnTo>
                    <a:lnTo>
                      <a:pt x="160" y="436"/>
                    </a:lnTo>
                    <a:lnTo>
                      <a:pt x="160" y="435"/>
                    </a:lnTo>
                    <a:lnTo>
                      <a:pt x="159" y="433"/>
                    </a:lnTo>
                    <a:lnTo>
                      <a:pt x="158" y="431"/>
                    </a:lnTo>
                    <a:lnTo>
                      <a:pt x="157" y="428"/>
                    </a:lnTo>
                    <a:lnTo>
                      <a:pt x="156" y="428"/>
                    </a:lnTo>
                    <a:lnTo>
                      <a:pt x="156" y="426"/>
                    </a:lnTo>
                    <a:lnTo>
                      <a:pt x="155" y="425"/>
                    </a:lnTo>
                    <a:lnTo>
                      <a:pt x="146" y="426"/>
                    </a:lnTo>
                    <a:lnTo>
                      <a:pt x="145" y="426"/>
                    </a:lnTo>
                    <a:lnTo>
                      <a:pt x="144" y="426"/>
                    </a:lnTo>
                    <a:lnTo>
                      <a:pt x="142" y="428"/>
                    </a:lnTo>
                    <a:lnTo>
                      <a:pt x="139" y="429"/>
                    </a:lnTo>
                    <a:lnTo>
                      <a:pt x="138" y="429"/>
                    </a:lnTo>
                    <a:lnTo>
                      <a:pt x="137" y="429"/>
                    </a:lnTo>
                    <a:lnTo>
                      <a:pt x="124" y="429"/>
                    </a:lnTo>
                    <a:lnTo>
                      <a:pt x="106" y="431"/>
                    </a:lnTo>
                    <a:lnTo>
                      <a:pt x="104" y="431"/>
                    </a:lnTo>
                    <a:lnTo>
                      <a:pt x="104" y="432"/>
                    </a:lnTo>
                    <a:lnTo>
                      <a:pt x="103" y="437"/>
                    </a:lnTo>
                    <a:lnTo>
                      <a:pt x="96" y="436"/>
                    </a:lnTo>
                    <a:lnTo>
                      <a:pt x="92" y="436"/>
                    </a:lnTo>
                    <a:lnTo>
                      <a:pt x="87" y="436"/>
                    </a:lnTo>
                    <a:lnTo>
                      <a:pt x="83" y="435"/>
                    </a:lnTo>
                    <a:lnTo>
                      <a:pt x="78" y="435"/>
                    </a:lnTo>
                    <a:lnTo>
                      <a:pt x="75" y="437"/>
                    </a:lnTo>
                    <a:lnTo>
                      <a:pt x="71" y="439"/>
                    </a:lnTo>
                    <a:lnTo>
                      <a:pt x="67" y="438"/>
                    </a:lnTo>
                    <a:lnTo>
                      <a:pt x="62" y="436"/>
                    </a:lnTo>
                    <a:lnTo>
                      <a:pt x="60" y="436"/>
                    </a:lnTo>
                    <a:lnTo>
                      <a:pt x="59" y="436"/>
                    </a:lnTo>
                    <a:lnTo>
                      <a:pt x="57" y="433"/>
                    </a:lnTo>
                    <a:lnTo>
                      <a:pt x="57" y="431"/>
                    </a:lnTo>
                    <a:lnTo>
                      <a:pt x="57" y="405"/>
                    </a:lnTo>
                    <a:lnTo>
                      <a:pt x="58" y="389"/>
                    </a:lnTo>
                    <a:lnTo>
                      <a:pt x="59" y="370"/>
                    </a:lnTo>
                    <a:lnTo>
                      <a:pt x="64" y="333"/>
                    </a:lnTo>
                    <a:lnTo>
                      <a:pt x="64" y="328"/>
                    </a:lnTo>
                    <a:lnTo>
                      <a:pt x="65" y="306"/>
                    </a:lnTo>
                    <a:lnTo>
                      <a:pt x="73" y="306"/>
                    </a:lnTo>
                    <a:lnTo>
                      <a:pt x="71" y="262"/>
                    </a:lnTo>
                    <a:lnTo>
                      <a:pt x="61" y="263"/>
                    </a:lnTo>
                    <a:lnTo>
                      <a:pt x="61" y="257"/>
                    </a:lnTo>
                    <a:lnTo>
                      <a:pt x="60" y="229"/>
                    </a:lnTo>
                    <a:lnTo>
                      <a:pt x="59" y="200"/>
                    </a:lnTo>
                    <a:lnTo>
                      <a:pt x="57" y="200"/>
                    </a:lnTo>
                    <a:lnTo>
                      <a:pt x="58" y="198"/>
                    </a:lnTo>
                    <a:lnTo>
                      <a:pt x="14" y="199"/>
                    </a:lnTo>
                    <a:lnTo>
                      <a:pt x="12" y="198"/>
                    </a:lnTo>
                    <a:lnTo>
                      <a:pt x="12" y="196"/>
                    </a:lnTo>
                    <a:lnTo>
                      <a:pt x="13" y="196"/>
                    </a:lnTo>
                    <a:lnTo>
                      <a:pt x="17" y="192"/>
                    </a:lnTo>
                    <a:lnTo>
                      <a:pt x="19" y="189"/>
                    </a:lnTo>
                    <a:lnTo>
                      <a:pt x="20" y="187"/>
                    </a:lnTo>
                    <a:lnTo>
                      <a:pt x="21" y="187"/>
                    </a:lnTo>
                    <a:lnTo>
                      <a:pt x="19" y="186"/>
                    </a:lnTo>
                    <a:lnTo>
                      <a:pt x="18" y="185"/>
                    </a:lnTo>
                    <a:lnTo>
                      <a:pt x="17" y="184"/>
                    </a:lnTo>
                    <a:lnTo>
                      <a:pt x="14" y="182"/>
                    </a:lnTo>
                    <a:lnTo>
                      <a:pt x="12" y="180"/>
                    </a:lnTo>
                    <a:lnTo>
                      <a:pt x="10" y="178"/>
                    </a:lnTo>
                    <a:lnTo>
                      <a:pt x="9" y="177"/>
                    </a:lnTo>
                    <a:lnTo>
                      <a:pt x="6" y="174"/>
                    </a:lnTo>
                    <a:lnTo>
                      <a:pt x="5" y="172"/>
                    </a:lnTo>
                    <a:lnTo>
                      <a:pt x="3" y="170"/>
                    </a:lnTo>
                    <a:lnTo>
                      <a:pt x="2" y="167"/>
                    </a:lnTo>
                    <a:lnTo>
                      <a:pt x="0" y="16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36" name="Freeform 91">
                <a:extLst>
                  <a:ext uri="{FF2B5EF4-FFF2-40B4-BE49-F238E27FC236}">
                    <a16:creationId xmlns:a16="http://schemas.microsoft.com/office/drawing/2014/main" id="{B1C5B27C-0C78-19E7-AD4F-4B70D98CA7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6175" y="1614488"/>
                <a:ext cx="573088" cy="663575"/>
              </a:xfrm>
              <a:custGeom>
                <a:avLst/>
                <a:gdLst>
                  <a:gd name="T0" fmla="*/ 19 w 361"/>
                  <a:gd name="T1" fmla="*/ 112 h 418"/>
                  <a:gd name="T2" fmla="*/ 19 w 361"/>
                  <a:gd name="T3" fmla="*/ 89 h 418"/>
                  <a:gd name="T4" fmla="*/ 32 w 361"/>
                  <a:gd name="T5" fmla="*/ 77 h 418"/>
                  <a:gd name="T6" fmla="*/ 37 w 361"/>
                  <a:gd name="T7" fmla="*/ 56 h 418"/>
                  <a:gd name="T8" fmla="*/ 34 w 361"/>
                  <a:gd name="T9" fmla="*/ 38 h 418"/>
                  <a:gd name="T10" fmla="*/ 15 w 361"/>
                  <a:gd name="T11" fmla="*/ 38 h 418"/>
                  <a:gd name="T12" fmla="*/ 15 w 361"/>
                  <a:gd name="T13" fmla="*/ 21 h 418"/>
                  <a:gd name="T14" fmla="*/ 37 w 361"/>
                  <a:gd name="T15" fmla="*/ 9 h 418"/>
                  <a:gd name="T16" fmla="*/ 56 w 361"/>
                  <a:gd name="T17" fmla="*/ 1 h 418"/>
                  <a:gd name="T18" fmla="*/ 77 w 361"/>
                  <a:gd name="T19" fmla="*/ 0 h 418"/>
                  <a:gd name="T20" fmla="*/ 100 w 361"/>
                  <a:gd name="T21" fmla="*/ 0 h 418"/>
                  <a:gd name="T22" fmla="*/ 126 w 361"/>
                  <a:gd name="T23" fmla="*/ 30 h 418"/>
                  <a:gd name="T24" fmla="*/ 135 w 361"/>
                  <a:gd name="T25" fmla="*/ 44 h 418"/>
                  <a:gd name="T26" fmla="*/ 159 w 361"/>
                  <a:gd name="T27" fmla="*/ 76 h 418"/>
                  <a:gd name="T28" fmla="*/ 177 w 361"/>
                  <a:gd name="T29" fmla="*/ 79 h 418"/>
                  <a:gd name="T30" fmla="*/ 196 w 361"/>
                  <a:gd name="T31" fmla="*/ 81 h 418"/>
                  <a:gd name="T32" fmla="*/ 211 w 361"/>
                  <a:gd name="T33" fmla="*/ 82 h 418"/>
                  <a:gd name="T34" fmla="*/ 221 w 361"/>
                  <a:gd name="T35" fmla="*/ 100 h 418"/>
                  <a:gd name="T36" fmla="*/ 222 w 361"/>
                  <a:gd name="T37" fmla="*/ 132 h 418"/>
                  <a:gd name="T38" fmla="*/ 221 w 361"/>
                  <a:gd name="T39" fmla="*/ 147 h 418"/>
                  <a:gd name="T40" fmla="*/ 252 w 361"/>
                  <a:gd name="T41" fmla="*/ 196 h 418"/>
                  <a:gd name="T42" fmla="*/ 307 w 361"/>
                  <a:gd name="T43" fmla="*/ 268 h 418"/>
                  <a:gd name="T44" fmla="*/ 334 w 361"/>
                  <a:gd name="T45" fmla="*/ 304 h 418"/>
                  <a:gd name="T46" fmla="*/ 348 w 361"/>
                  <a:gd name="T47" fmla="*/ 323 h 418"/>
                  <a:gd name="T48" fmla="*/ 356 w 361"/>
                  <a:gd name="T49" fmla="*/ 340 h 418"/>
                  <a:gd name="T50" fmla="*/ 344 w 361"/>
                  <a:gd name="T51" fmla="*/ 340 h 418"/>
                  <a:gd name="T52" fmla="*/ 329 w 361"/>
                  <a:gd name="T53" fmla="*/ 341 h 418"/>
                  <a:gd name="T54" fmla="*/ 322 w 361"/>
                  <a:gd name="T55" fmla="*/ 344 h 418"/>
                  <a:gd name="T56" fmla="*/ 313 w 361"/>
                  <a:gd name="T57" fmla="*/ 348 h 418"/>
                  <a:gd name="T58" fmla="*/ 306 w 361"/>
                  <a:gd name="T59" fmla="*/ 351 h 418"/>
                  <a:gd name="T60" fmla="*/ 306 w 361"/>
                  <a:gd name="T61" fmla="*/ 369 h 418"/>
                  <a:gd name="T62" fmla="*/ 306 w 361"/>
                  <a:gd name="T63" fmla="*/ 404 h 418"/>
                  <a:gd name="T64" fmla="*/ 297 w 361"/>
                  <a:gd name="T65" fmla="*/ 416 h 418"/>
                  <a:gd name="T66" fmla="*/ 280 w 361"/>
                  <a:gd name="T67" fmla="*/ 416 h 418"/>
                  <a:gd name="T68" fmla="*/ 259 w 361"/>
                  <a:gd name="T69" fmla="*/ 417 h 418"/>
                  <a:gd name="T70" fmla="*/ 232 w 361"/>
                  <a:gd name="T71" fmla="*/ 418 h 418"/>
                  <a:gd name="T72" fmla="*/ 231 w 361"/>
                  <a:gd name="T73" fmla="*/ 386 h 418"/>
                  <a:gd name="T74" fmla="*/ 221 w 361"/>
                  <a:gd name="T75" fmla="*/ 378 h 418"/>
                  <a:gd name="T76" fmla="*/ 204 w 361"/>
                  <a:gd name="T77" fmla="*/ 378 h 418"/>
                  <a:gd name="T78" fmla="*/ 194 w 361"/>
                  <a:gd name="T79" fmla="*/ 368 h 418"/>
                  <a:gd name="T80" fmla="*/ 194 w 361"/>
                  <a:gd name="T81" fmla="*/ 347 h 418"/>
                  <a:gd name="T82" fmla="*/ 181 w 361"/>
                  <a:gd name="T83" fmla="*/ 341 h 418"/>
                  <a:gd name="T84" fmla="*/ 156 w 361"/>
                  <a:gd name="T85" fmla="*/ 334 h 418"/>
                  <a:gd name="T86" fmla="*/ 155 w 361"/>
                  <a:gd name="T87" fmla="*/ 319 h 418"/>
                  <a:gd name="T88" fmla="*/ 155 w 361"/>
                  <a:gd name="T89" fmla="*/ 288 h 418"/>
                  <a:gd name="T90" fmla="*/ 154 w 361"/>
                  <a:gd name="T91" fmla="*/ 265 h 418"/>
                  <a:gd name="T92" fmla="*/ 154 w 361"/>
                  <a:gd name="T93" fmla="*/ 239 h 418"/>
                  <a:gd name="T94" fmla="*/ 138 w 361"/>
                  <a:gd name="T95" fmla="*/ 228 h 418"/>
                  <a:gd name="T96" fmla="*/ 125 w 361"/>
                  <a:gd name="T97" fmla="*/ 228 h 418"/>
                  <a:gd name="T98" fmla="*/ 116 w 361"/>
                  <a:gd name="T99" fmla="*/ 215 h 418"/>
                  <a:gd name="T100" fmla="*/ 112 w 361"/>
                  <a:gd name="T101" fmla="*/ 190 h 418"/>
                  <a:gd name="T102" fmla="*/ 86 w 361"/>
                  <a:gd name="T103" fmla="*/ 190 h 418"/>
                  <a:gd name="T104" fmla="*/ 77 w 361"/>
                  <a:gd name="T105" fmla="*/ 187 h 418"/>
                  <a:gd name="T106" fmla="*/ 77 w 361"/>
                  <a:gd name="T107" fmla="*/ 172 h 418"/>
                  <a:gd name="T108" fmla="*/ 77 w 361"/>
                  <a:gd name="T109" fmla="*/ 160 h 418"/>
                  <a:gd name="T110" fmla="*/ 71 w 361"/>
                  <a:gd name="T111" fmla="*/ 153 h 418"/>
                  <a:gd name="T112" fmla="*/ 54 w 361"/>
                  <a:gd name="T113" fmla="*/ 152 h 418"/>
                  <a:gd name="T114" fmla="*/ 28 w 361"/>
                  <a:gd name="T115" fmla="*/ 152 h 418"/>
                  <a:gd name="T116" fmla="*/ 13 w 361"/>
                  <a:gd name="T117" fmla="*/ 151 h 418"/>
                  <a:gd name="T118" fmla="*/ 0 w 361"/>
                  <a:gd name="T119" fmla="*/ 148 h 418"/>
                  <a:gd name="T120" fmla="*/ 0 w 361"/>
                  <a:gd name="T121" fmla="*/ 132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61" h="418">
                    <a:moveTo>
                      <a:pt x="0" y="113"/>
                    </a:moveTo>
                    <a:lnTo>
                      <a:pt x="1" y="113"/>
                    </a:lnTo>
                    <a:lnTo>
                      <a:pt x="6" y="113"/>
                    </a:lnTo>
                    <a:lnTo>
                      <a:pt x="8" y="113"/>
                    </a:lnTo>
                    <a:lnTo>
                      <a:pt x="9" y="113"/>
                    </a:lnTo>
                    <a:lnTo>
                      <a:pt x="12" y="113"/>
                    </a:lnTo>
                    <a:lnTo>
                      <a:pt x="18" y="113"/>
                    </a:lnTo>
                    <a:lnTo>
                      <a:pt x="19" y="113"/>
                    </a:lnTo>
                    <a:lnTo>
                      <a:pt x="19" y="112"/>
                    </a:lnTo>
                    <a:lnTo>
                      <a:pt x="19" y="110"/>
                    </a:lnTo>
                    <a:lnTo>
                      <a:pt x="19" y="107"/>
                    </a:lnTo>
                    <a:lnTo>
                      <a:pt x="19" y="102"/>
                    </a:lnTo>
                    <a:lnTo>
                      <a:pt x="19" y="99"/>
                    </a:lnTo>
                    <a:lnTo>
                      <a:pt x="19" y="98"/>
                    </a:lnTo>
                    <a:lnTo>
                      <a:pt x="19" y="96"/>
                    </a:lnTo>
                    <a:lnTo>
                      <a:pt x="19" y="93"/>
                    </a:lnTo>
                    <a:lnTo>
                      <a:pt x="19" y="90"/>
                    </a:lnTo>
                    <a:lnTo>
                      <a:pt x="19" y="89"/>
                    </a:lnTo>
                    <a:lnTo>
                      <a:pt x="19" y="86"/>
                    </a:lnTo>
                    <a:lnTo>
                      <a:pt x="19" y="79"/>
                    </a:lnTo>
                    <a:lnTo>
                      <a:pt x="19" y="77"/>
                    </a:lnTo>
                    <a:lnTo>
                      <a:pt x="21" y="77"/>
                    </a:lnTo>
                    <a:lnTo>
                      <a:pt x="22" y="77"/>
                    </a:lnTo>
                    <a:lnTo>
                      <a:pt x="26" y="77"/>
                    </a:lnTo>
                    <a:lnTo>
                      <a:pt x="27" y="77"/>
                    </a:lnTo>
                    <a:lnTo>
                      <a:pt x="28" y="77"/>
                    </a:lnTo>
                    <a:lnTo>
                      <a:pt x="32" y="77"/>
                    </a:lnTo>
                    <a:lnTo>
                      <a:pt x="37" y="77"/>
                    </a:lnTo>
                    <a:lnTo>
                      <a:pt x="37" y="76"/>
                    </a:lnTo>
                    <a:lnTo>
                      <a:pt x="37" y="68"/>
                    </a:lnTo>
                    <a:lnTo>
                      <a:pt x="37" y="65"/>
                    </a:lnTo>
                    <a:lnTo>
                      <a:pt x="37" y="61"/>
                    </a:lnTo>
                    <a:lnTo>
                      <a:pt x="37" y="59"/>
                    </a:lnTo>
                    <a:lnTo>
                      <a:pt x="37" y="58"/>
                    </a:lnTo>
                    <a:lnTo>
                      <a:pt x="37" y="57"/>
                    </a:lnTo>
                    <a:lnTo>
                      <a:pt x="37" y="56"/>
                    </a:lnTo>
                    <a:lnTo>
                      <a:pt x="37" y="50"/>
                    </a:lnTo>
                    <a:lnTo>
                      <a:pt x="37" y="49"/>
                    </a:lnTo>
                    <a:lnTo>
                      <a:pt x="37" y="48"/>
                    </a:lnTo>
                    <a:lnTo>
                      <a:pt x="37" y="47"/>
                    </a:lnTo>
                    <a:lnTo>
                      <a:pt x="37" y="41"/>
                    </a:lnTo>
                    <a:lnTo>
                      <a:pt x="37" y="40"/>
                    </a:lnTo>
                    <a:lnTo>
                      <a:pt x="37" y="38"/>
                    </a:lnTo>
                    <a:lnTo>
                      <a:pt x="36" y="38"/>
                    </a:lnTo>
                    <a:lnTo>
                      <a:pt x="34" y="38"/>
                    </a:lnTo>
                    <a:lnTo>
                      <a:pt x="32" y="38"/>
                    </a:lnTo>
                    <a:lnTo>
                      <a:pt x="30" y="38"/>
                    </a:lnTo>
                    <a:lnTo>
                      <a:pt x="28" y="38"/>
                    </a:lnTo>
                    <a:lnTo>
                      <a:pt x="26" y="38"/>
                    </a:lnTo>
                    <a:lnTo>
                      <a:pt x="21" y="38"/>
                    </a:lnTo>
                    <a:lnTo>
                      <a:pt x="19" y="38"/>
                    </a:lnTo>
                    <a:lnTo>
                      <a:pt x="18" y="38"/>
                    </a:lnTo>
                    <a:lnTo>
                      <a:pt x="16" y="38"/>
                    </a:lnTo>
                    <a:lnTo>
                      <a:pt x="15" y="38"/>
                    </a:lnTo>
                    <a:lnTo>
                      <a:pt x="15" y="36"/>
                    </a:lnTo>
                    <a:lnTo>
                      <a:pt x="15" y="35"/>
                    </a:lnTo>
                    <a:lnTo>
                      <a:pt x="15" y="33"/>
                    </a:lnTo>
                    <a:lnTo>
                      <a:pt x="15" y="29"/>
                    </a:lnTo>
                    <a:lnTo>
                      <a:pt x="15" y="27"/>
                    </a:lnTo>
                    <a:lnTo>
                      <a:pt x="15" y="26"/>
                    </a:lnTo>
                    <a:lnTo>
                      <a:pt x="15" y="23"/>
                    </a:lnTo>
                    <a:lnTo>
                      <a:pt x="15" y="22"/>
                    </a:lnTo>
                    <a:lnTo>
                      <a:pt x="15" y="21"/>
                    </a:lnTo>
                    <a:lnTo>
                      <a:pt x="15" y="20"/>
                    </a:lnTo>
                    <a:lnTo>
                      <a:pt x="20" y="20"/>
                    </a:lnTo>
                    <a:lnTo>
                      <a:pt x="33" y="20"/>
                    </a:lnTo>
                    <a:lnTo>
                      <a:pt x="37" y="20"/>
                    </a:lnTo>
                    <a:lnTo>
                      <a:pt x="37" y="19"/>
                    </a:lnTo>
                    <a:lnTo>
                      <a:pt x="37" y="16"/>
                    </a:lnTo>
                    <a:lnTo>
                      <a:pt x="37" y="15"/>
                    </a:lnTo>
                    <a:lnTo>
                      <a:pt x="37" y="10"/>
                    </a:lnTo>
                    <a:lnTo>
                      <a:pt x="37" y="9"/>
                    </a:lnTo>
                    <a:lnTo>
                      <a:pt x="37" y="3"/>
                    </a:lnTo>
                    <a:lnTo>
                      <a:pt x="37" y="1"/>
                    </a:lnTo>
                    <a:lnTo>
                      <a:pt x="40" y="1"/>
                    </a:lnTo>
                    <a:lnTo>
                      <a:pt x="43" y="1"/>
                    </a:lnTo>
                    <a:lnTo>
                      <a:pt x="47" y="1"/>
                    </a:lnTo>
                    <a:lnTo>
                      <a:pt x="48" y="1"/>
                    </a:lnTo>
                    <a:lnTo>
                      <a:pt x="49" y="1"/>
                    </a:lnTo>
                    <a:lnTo>
                      <a:pt x="55" y="0"/>
                    </a:lnTo>
                    <a:lnTo>
                      <a:pt x="56" y="1"/>
                    </a:lnTo>
                    <a:lnTo>
                      <a:pt x="58" y="0"/>
                    </a:lnTo>
                    <a:lnTo>
                      <a:pt x="63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69" y="0"/>
                    </a:lnTo>
                    <a:lnTo>
                      <a:pt x="70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8" y="0"/>
                    </a:lnTo>
                    <a:lnTo>
                      <a:pt x="89" y="0"/>
                    </a:lnTo>
                    <a:lnTo>
                      <a:pt x="90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7" y="0"/>
                    </a:lnTo>
                    <a:lnTo>
                      <a:pt x="99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3" y="0"/>
                    </a:lnTo>
                    <a:lnTo>
                      <a:pt x="105" y="3"/>
                    </a:lnTo>
                    <a:lnTo>
                      <a:pt x="112" y="13"/>
                    </a:lnTo>
                    <a:lnTo>
                      <a:pt x="113" y="14"/>
                    </a:lnTo>
                    <a:lnTo>
                      <a:pt x="117" y="17"/>
                    </a:lnTo>
                    <a:lnTo>
                      <a:pt x="119" y="22"/>
                    </a:lnTo>
                    <a:lnTo>
                      <a:pt x="121" y="26"/>
                    </a:lnTo>
                    <a:lnTo>
                      <a:pt x="126" y="30"/>
                    </a:lnTo>
                    <a:lnTo>
                      <a:pt x="128" y="35"/>
                    </a:lnTo>
                    <a:lnTo>
                      <a:pt x="130" y="38"/>
                    </a:lnTo>
                    <a:lnTo>
                      <a:pt x="131" y="40"/>
                    </a:lnTo>
                    <a:lnTo>
                      <a:pt x="131" y="41"/>
                    </a:lnTo>
                    <a:lnTo>
                      <a:pt x="131" y="43"/>
                    </a:lnTo>
                    <a:lnTo>
                      <a:pt x="132" y="43"/>
                    </a:lnTo>
                    <a:lnTo>
                      <a:pt x="133" y="43"/>
                    </a:lnTo>
                    <a:lnTo>
                      <a:pt x="134" y="43"/>
                    </a:lnTo>
                    <a:lnTo>
                      <a:pt x="135" y="44"/>
                    </a:lnTo>
                    <a:lnTo>
                      <a:pt x="137" y="44"/>
                    </a:lnTo>
                    <a:lnTo>
                      <a:pt x="137" y="45"/>
                    </a:lnTo>
                    <a:lnTo>
                      <a:pt x="138" y="45"/>
                    </a:lnTo>
                    <a:lnTo>
                      <a:pt x="138" y="47"/>
                    </a:lnTo>
                    <a:lnTo>
                      <a:pt x="139" y="48"/>
                    </a:lnTo>
                    <a:lnTo>
                      <a:pt x="141" y="51"/>
                    </a:lnTo>
                    <a:lnTo>
                      <a:pt x="148" y="61"/>
                    </a:lnTo>
                    <a:lnTo>
                      <a:pt x="152" y="65"/>
                    </a:lnTo>
                    <a:lnTo>
                      <a:pt x="159" y="76"/>
                    </a:lnTo>
                    <a:lnTo>
                      <a:pt x="160" y="77"/>
                    </a:lnTo>
                    <a:lnTo>
                      <a:pt x="161" y="77"/>
                    </a:lnTo>
                    <a:lnTo>
                      <a:pt x="162" y="77"/>
                    </a:lnTo>
                    <a:lnTo>
                      <a:pt x="165" y="78"/>
                    </a:lnTo>
                    <a:lnTo>
                      <a:pt x="167" y="78"/>
                    </a:lnTo>
                    <a:lnTo>
                      <a:pt x="168" y="78"/>
                    </a:lnTo>
                    <a:lnTo>
                      <a:pt x="169" y="78"/>
                    </a:lnTo>
                    <a:lnTo>
                      <a:pt x="170" y="78"/>
                    </a:lnTo>
                    <a:lnTo>
                      <a:pt x="177" y="79"/>
                    </a:lnTo>
                    <a:lnTo>
                      <a:pt x="182" y="79"/>
                    </a:lnTo>
                    <a:lnTo>
                      <a:pt x="184" y="79"/>
                    </a:lnTo>
                    <a:lnTo>
                      <a:pt x="186" y="79"/>
                    </a:lnTo>
                    <a:lnTo>
                      <a:pt x="187" y="79"/>
                    </a:lnTo>
                    <a:lnTo>
                      <a:pt x="188" y="79"/>
                    </a:lnTo>
                    <a:lnTo>
                      <a:pt x="192" y="81"/>
                    </a:lnTo>
                    <a:lnTo>
                      <a:pt x="193" y="81"/>
                    </a:lnTo>
                    <a:lnTo>
                      <a:pt x="194" y="81"/>
                    </a:lnTo>
                    <a:lnTo>
                      <a:pt x="196" y="81"/>
                    </a:lnTo>
                    <a:lnTo>
                      <a:pt x="197" y="81"/>
                    </a:lnTo>
                    <a:lnTo>
                      <a:pt x="199" y="81"/>
                    </a:lnTo>
                    <a:lnTo>
                      <a:pt x="203" y="82"/>
                    </a:lnTo>
                    <a:lnTo>
                      <a:pt x="204" y="82"/>
                    </a:lnTo>
                    <a:lnTo>
                      <a:pt x="206" y="82"/>
                    </a:lnTo>
                    <a:lnTo>
                      <a:pt x="207" y="82"/>
                    </a:lnTo>
                    <a:lnTo>
                      <a:pt x="209" y="82"/>
                    </a:lnTo>
                    <a:lnTo>
                      <a:pt x="210" y="82"/>
                    </a:lnTo>
                    <a:lnTo>
                      <a:pt x="211" y="82"/>
                    </a:lnTo>
                    <a:lnTo>
                      <a:pt x="214" y="82"/>
                    </a:lnTo>
                    <a:lnTo>
                      <a:pt x="218" y="83"/>
                    </a:lnTo>
                    <a:lnTo>
                      <a:pt x="221" y="83"/>
                    </a:lnTo>
                    <a:lnTo>
                      <a:pt x="221" y="84"/>
                    </a:lnTo>
                    <a:lnTo>
                      <a:pt x="221" y="85"/>
                    </a:lnTo>
                    <a:lnTo>
                      <a:pt x="221" y="91"/>
                    </a:lnTo>
                    <a:lnTo>
                      <a:pt x="221" y="92"/>
                    </a:lnTo>
                    <a:lnTo>
                      <a:pt x="221" y="98"/>
                    </a:lnTo>
                    <a:lnTo>
                      <a:pt x="221" y="100"/>
                    </a:lnTo>
                    <a:lnTo>
                      <a:pt x="221" y="105"/>
                    </a:lnTo>
                    <a:lnTo>
                      <a:pt x="221" y="106"/>
                    </a:lnTo>
                    <a:lnTo>
                      <a:pt x="221" y="114"/>
                    </a:lnTo>
                    <a:lnTo>
                      <a:pt x="221" y="116"/>
                    </a:lnTo>
                    <a:lnTo>
                      <a:pt x="222" y="118"/>
                    </a:lnTo>
                    <a:lnTo>
                      <a:pt x="222" y="120"/>
                    </a:lnTo>
                    <a:lnTo>
                      <a:pt x="222" y="121"/>
                    </a:lnTo>
                    <a:lnTo>
                      <a:pt x="222" y="124"/>
                    </a:lnTo>
                    <a:lnTo>
                      <a:pt x="222" y="132"/>
                    </a:lnTo>
                    <a:lnTo>
                      <a:pt x="222" y="134"/>
                    </a:lnTo>
                    <a:lnTo>
                      <a:pt x="222" y="135"/>
                    </a:lnTo>
                    <a:lnTo>
                      <a:pt x="222" y="139"/>
                    </a:lnTo>
                    <a:lnTo>
                      <a:pt x="222" y="141"/>
                    </a:lnTo>
                    <a:lnTo>
                      <a:pt x="222" y="142"/>
                    </a:lnTo>
                    <a:lnTo>
                      <a:pt x="222" y="144"/>
                    </a:lnTo>
                    <a:lnTo>
                      <a:pt x="222" y="145"/>
                    </a:lnTo>
                    <a:lnTo>
                      <a:pt x="222" y="146"/>
                    </a:lnTo>
                    <a:lnTo>
                      <a:pt x="221" y="147"/>
                    </a:lnTo>
                    <a:lnTo>
                      <a:pt x="221" y="148"/>
                    </a:lnTo>
                    <a:lnTo>
                      <a:pt x="220" y="148"/>
                    </a:lnTo>
                    <a:lnTo>
                      <a:pt x="220" y="149"/>
                    </a:lnTo>
                    <a:lnTo>
                      <a:pt x="218" y="151"/>
                    </a:lnTo>
                    <a:lnTo>
                      <a:pt x="220" y="153"/>
                    </a:lnTo>
                    <a:lnTo>
                      <a:pt x="225" y="160"/>
                    </a:lnTo>
                    <a:lnTo>
                      <a:pt x="239" y="180"/>
                    </a:lnTo>
                    <a:lnTo>
                      <a:pt x="251" y="195"/>
                    </a:lnTo>
                    <a:lnTo>
                      <a:pt x="252" y="196"/>
                    </a:lnTo>
                    <a:lnTo>
                      <a:pt x="260" y="207"/>
                    </a:lnTo>
                    <a:lnTo>
                      <a:pt x="267" y="216"/>
                    </a:lnTo>
                    <a:lnTo>
                      <a:pt x="273" y="223"/>
                    </a:lnTo>
                    <a:lnTo>
                      <a:pt x="279" y="231"/>
                    </a:lnTo>
                    <a:lnTo>
                      <a:pt x="280" y="233"/>
                    </a:lnTo>
                    <a:lnTo>
                      <a:pt x="293" y="250"/>
                    </a:lnTo>
                    <a:lnTo>
                      <a:pt x="294" y="251"/>
                    </a:lnTo>
                    <a:lnTo>
                      <a:pt x="295" y="252"/>
                    </a:lnTo>
                    <a:lnTo>
                      <a:pt x="307" y="268"/>
                    </a:lnTo>
                    <a:lnTo>
                      <a:pt x="309" y="272"/>
                    </a:lnTo>
                    <a:lnTo>
                      <a:pt x="315" y="280"/>
                    </a:lnTo>
                    <a:lnTo>
                      <a:pt x="318" y="284"/>
                    </a:lnTo>
                    <a:lnTo>
                      <a:pt x="321" y="287"/>
                    </a:lnTo>
                    <a:lnTo>
                      <a:pt x="325" y="292"/>
                    </a:lnTo>
                    <a:lnTo>
                      <a:pt x="327" y="295"/>
                    </a:lnTo>
                    <a:lnTo>
                      <a:pt x="330" y="300"/>
                    </a:lnTo>
                    <a:lnTo>
                      <a:pt x="332" y="301"/>
                    </a:lnTo>
                    <a:lnTo>
                      <a:pt x="334" y="304"/>
                    </a:lnTo>
                    <a:lnTo>
                      <a:pt x="335" y="306"/>
                    </a:lnTo>
                    <a:lnTo>
                      <a:pt x="337" y="308"/>
                    </a:lnTo>
                    <a:lnTo>
                      <a:pt x="337" y="309"/>
                    </a:lnTo>
                    <a:lnTo>
                      <a:pt x="340" y="312"/>
                    </a:lnTo>
                    <a:lnTo>
                      <a:pt x="341" y="314"/>
                    </a:lnTo>
                    <a:lnTo>
                      <a:pt x="343" y="316"/>
                    </a:lnTo>
                    <a:lnTo>
                      <a:pt x="344" y="318"/>
                    </a:lnTo>
                    <a:lnTo>
                      <a:pt x="348" y="322"/>
                    </a:lnTo>
                    <a:lnTo>
                      <a:pt x="348" y="323"/>
                    </a:lnTo>
                    <a:lnTo>
                      <a:pt x="351" y="327"/>
                    </a:lnTo>
                    <a:lnTo>
                      <a:pt x="355" y="332"/>
                    </a:lnTo>
                    <a:lnTo>
                      <a:pt x="355" y="333"/>
                    </a:lnTo>
                    <a:lnTo>
                      <a:pt x="358" y="336"/>
                    </a:lnTo>
                    <a:lnTo>
                      <a:pt x="361" y="340"/>
                    </a:lnTo>
                    <a:lnTo>
                      <a:pt x="360" y="340"/>
                    </a:lnTo>
                    <a:lnTo>
                      <a:pt x="358" y="340"/>
                    </a:lnTo>
                    <a:lnTo>
                      <a:pt x="357" y="340"/>
                    </a:lnTo>
                    <a:lnTo>
                      <a:pt x="356" y="340"/>
                    </a:lnTo>
                    <a:lnTo>
                      <a:pt x="355" y="340"/>
                    </a:lnTo>
                    <a:lnTo>
                      <a:pt x="354" y="340"/>
                    </a:lnTo>
                    <a:lnTo>
                      <a:pt x="353" y="340"/>
                    </a:lnTo>
                    <a:lnTo>
                      <a:pt x="351" y="340"/>
                    </a:lnTo>
                    <a:lnTo>
                      <a:pt x="350" y="340"/>
                    </a:lnTo>
                    <a:lnTo>
                      <a:pt x="349" y="340"/>
                    </a:lnTo>
                    <a:lnTo>
                      <a:pt x="347" y="340"/>
                    </a:lnTo>
                    <a:lnTo>
                      <a:pt x="346" y="340"/>
                    </a:lnTo>
                    <a:lnTo>
                      <a:pt x="344" y="340"/>
                    </a:lnTo>
                    <a:lnTo>
                      <a:pt x="343" y="340"/>
                    </a:lnTo>
                    <a:lnTo>
                      <a:pt x="342" y="340"/>
                    </a:lnTo>
                    <a:lnTo>
                      <a:pt x="341" y="340"/>
                    </a:lnTo>
                    <a:lnTo>
                      <a:pt x="340" y="341"/>
                    </a:lnTo>
                    <a:lnTo>
                      <a:pt x="335" y="341"/>
                    </a:lnTo>
                    <a:lnTo>
                      <a:pt x="334" y="341"/>
                    </a:lnTo>
                    <a:lnTo>
                      <a:pt x="333" y="341"/>
                    </a:lnTo>
                    <a:lnTo>
                      <a:pt x="330" y="341"/>
                    </a:lnTo>
                    <a:lnTo>
                      <a:pt x="329" y="341"/>
                    </a:lnTo>
                    <a:lnTo>
                      <a:pt x="328" y="341"/>
                    </a:lnTo>
                    <a:lnTo>
                      <a:pt x="327" y="341"/>
                    </a:lnTo>
                    <a:lnTo>
                      <a:pt x="326" y="341"/>
                    </a:lnTo>
                    <a:lnTo>
                      <a:pt x="325" y="341"/>
                    </a:lnTo>
                    <a:lnTo>
                      <a:pt x="323" y="341"/>
                    </a:lnTo>
                    <a:lnTo>
                      <a:pt x="323" y="342"/>
                    </a:lnTo>
                    <a:lnTo>
                      <a:pt x="323" y="343"/>
                    </a:lnTo>
                    <a:lnTo>
                      <a:pt x="322" y="343"/>
                    </a:lnTo>
                    <a:lnTo>
                      <a:pt x="322" y="344"/>
                    </a:lnTo>
                    <a:lnTo>
                      <a:pt x="322" y="347"/>
                    </a:lnTo>
                    <a:lnTo>
                      <a:pt x="322" y="348"/>
                    </a:lnTo>
                    <a:lnTo>
                      <a:pt x="321" y="348"/>
                    </a:lnTo>
                    <a:lnTo>
                      <a:pt x="320" y="348"/>
                    </a:lnTo>
                    <a:lnTo>
                      <a:pt x="319" y="348"/>
                    </a:lnTo>
                    <a:lnTo>
                      <a:pt x="316" y="348"/>
                    </a:lnTo>
                    <a:lnTo>
                      <a:pt x="315" y="348"/>
                    </a:lnTo>
                    <a:lnTo>
                      <a:pt x="314" y="348"/>
                    </a:lnTo>
                    <a:lnTo>
                      <a:pt x="313" y="348"/>
                    </a:lnTo>
                    <a:lnTo>
                      <a:pt x="312" y="348"/>
                    </a:lnTo>
                    <a:lnTo>
                      <a:pt x="311" y="348"/>
                    </a:lnTo>
                    <a:lnTo>
                      <a:pt x="309" y="349"/>
                    </a:lnTo>
                    <a:lnTo>
                      <a:pt x="308" y="348"/>
                    </a:lnTo>
                    <a:lnTo>
                      <a:pt x="307" y="348"/>
                    </a:lnTo>
                    <a:lnTo>
                      <a:pt x="306" y="348"/>
                    </a:lnTo>
                    <a:lnTo>
                      <a:pt x="306" y="349"/>
                    </a:lnTo>
                    <a:lnTo>
                      <a:pt x="306" y="350"/>
                    </a:lnTo>
                    <a:lnTo>
                      <a:pt x="306" y="351"/>
                    </a:lnTo>
                    <a:lnTo>
                      <a:pt x="306" y="353"/>
                    </a:lnTo>
                    <a:lnTo>
                      <a:pt x="306" y="354"/>
                    </a:lnTo>
                    <a:lnTo>
                      <a:pt x="306" y="355"/>
                    </a:lnTo>
                    <a:lnTo>
                      <a:pt x="306" y="356"/>
                    </a:lnTo>
                    <a:lnTo>
                      <a:pt x="306" y="360"/>
                    </a:lnTo>
                    <a:lnTo>
                      <a:pt x="306" y="361"/>
                    </a:lnTo>
                    <a:lnTo>
                      <a:pt x="306" y="362"/>
                    </a:lnTo>
                    <a:lnTo>
                      <a:pt x="306" y="367"/>
                    </a:lnTo>
                    <a:lnTo>
                      <a:pt x="306" y="369"/>
                    </a:lnTo>
                    <a:lnTo>
                      <a:pt x="306" y="370"/>
                    </a:lnTo>
                    <a:lnTo>
                      <a:pt x="306" y="374"/>
                    </a:lnTo>
                    <a:lnTo>
                      <a:pt x="306" y="378"/>
                    </a:lnTo>
                    <a:lnTo>
                      <a:pt x="306" y="382"/>
                    </a:lnTo>
                    <a:lnTo>
                      <a:pt x="306" y="383"/>
                    </a:lnTo>
                    <a:lnTo>
                      <a:pt x="306" y="391"/>
                    </a:lnTo>
                    <a:lnTo>
                      <a:pt x="306" y="395"/>
                    </a:lnTo>
                    <a:lnTo>
                      <a:pt x="306" y="397"/>
                    </a:lnTo>
                    <a:lnTo>
                      <a:pt x="306" y="404"/>
                    </a:lnTo>
                    <a:lnTo>
                      <a:pt x="306" y="405"/>
                    </a:lnTo>
                    <a:lnTo>
                      <a:pt x="306" y="407"/>
                    </a:lnTo>
                    <a:lnTo>
                      <a:pt x="306" y="413"/>
                    </a:lnTo>
                    <a:lnTo>
                      <a:pt x="306" y="416"/>
                    </a:lnTo>
                    <a:lnTo>
                      <a:pt x="304" y="416"/>
                    </a:lnTo>
                    <a:lnTo>
                      <a:pt x="302" y="416"/>
                    </a:lnTo>
                    <a:lnTo>
                      <a:pt x="300" y="416"/>
                    </a:lnTo>
                    <a:lnTo>
                      <a:pt x="299" y="416"/>
                    </a:lnTo>
                    <a:lnTo>
                      <a:pt x="297" y="416"/>
                    </a:lnTo>
                    <a:lnTo>
                      <a:pt x="295" y="416"/>
                    </a:lnTo>
                    <a:lnTo>
                      <a:pt x="293" y="416"/>
                    </a:lnTo>
                    <a:lnTo>
                      <a:pt x="292" y="416"/>
                    </a:lnTo>
                    <a:lnTo>
                      <a:pt x="291" y="416"/>
                    </a:lnTo>
                    <a:lnTo>
                      <a:pt x="290" y="416"/>
                    </a:lnTo>
                    <a:lnTo>
                      <a:pt x="288" y="416"/>
                    </a:lnTo>
                    <a:lnTo>
                      <a:pt x="286" y="416"/>
                    </a:lnTo>
                    <a:lnTo>
                      <a:pt x="285" y="416"/>
                    </a:lnTo>
                    <a:lnTo>
                      <a:pt x="280" y="416"/>
                    </a:lnTo>
                    <a:lnTo>
                      <a:pt x="279" y="416"/>
                    </a:lnTo>
                    <a:lnTo>
                      <a:pt x="277" y="416"/>
                    </a:lnTo>
                    <a:lnTo>
                      <a:pt x="271" y="416"/>
                    </a:lnTo>
                    <a:lnTo>
                      <a:pt x="270" y="416"/>
                    </a:lnTo>
                    <a:lnTo>
                      <a:pt x="267" y="416"/>
                    </a:lnTo>
                    <a:lnTo>
                      <a:pt x="264" y="416"/>
                    </a:lnTo>
                    <a:lnTo>
                      <a:pt x="263" y="416"/>
                    </a:lnTo>
                    <a:lnTo>
                      <a:pt x="262" y="416"/>
                    </a:lnTo>
                    <a:lnTo>
                      <a:pt x="259" y="417"/>
                    </a:lnTo>
                    <a:lnTo>
                      <a:pt x="258" y="417"/>
                    </a:lnTo>
                    <a:lnTo>
                      <a:pt x="257" y="417"/>
                    </a:lnTo>
                    <a:lnTo>
                      <a:pt x="255" y="417"/>
                    </a:lnTo>
                    <a:lnTo>
                      <a:pt x="251" y="417"/>
                    </a:lnTo>
                    <a:lnTo>
                      <a:pt x="249" y="417"/>
                    </a:lnTo>
                    <a:lnTo>
                      <a:pt x="246" y="417"/>
                    </a:lnTo>
                    <a:lnTo>
                      <a:pt x="236" y="417"/>
                    </a:lnTo>
                    <a:lnTo>
                      <a:pt x="236" y="418"/>
                    </a:lnTo>
                    <a:lnTo>
                      <a:pt x="232" y="418"/>
                    </a:lnTo>
                    <a:lnTo>
                      <a:pt x="232" y="416"/>
                    </a:lnTo>
                    <a:lnTo>
                      <a:pt x="232" y="411"/>
                    </a:lnTo>
                    <a:lnTo>
                      <a:pt x="232" y="410"/>
                    </a:lnTo>
                    <a:lnTo>
                      <a:pt x="232" y="407"/>
                    </a:lnTo>
                    <a:lnTo>
                      <a:pt x="232" y="400"/>
                    </a:lnTo>
                    <a:lnTo>
                      <a:pt x="232" y="398"/>
                    </a:lnTo>
                    <a:lnTo>
                      <a:pt x="232" y="395"/>
                    </a:lnTo>
                    <a:lnTo>
                      <a:pt x="231" y="388"/>
                    </a:lnTo>
                    <a:lnTo>
                      <a:pt x="231" y="386"/>
                    </a:lnTo>
                    <a:lnTo>
                      <a:pt x="231" y="384"/>
                    </a:lnTo>
                    <a:lnTo>
                      <a:pt x="231" y="383"/>
                    </a:lnTo>
                    <a:lnTo>
                      <a:pt x="231" y="382"/>
                    </a:lnTo>
                    <a:lnTo>
                      <a:pt x="231" y="379"/>
                    </a:lnTo>
                    <a:lnTo>
                      <a:pt x="231" y="378"/>
                    </a:lnTo>
                    <a:lnTo>
                      <a:pt x="230" y="378"/>
                    </a:lnTo>
                    <a:lnTo>
                      <a:pt x="224" y="378"/>
                    </a:lnTo>
                    <a:lnTo>
                      <a:pt x="223" y="378"/>
                    </a:lnTo>
                    <a:lnTo>
                      <a:pt x="221" y="378"/>
                    </a:lnTo>
                    <a:lnTo>
                      <a:pt x="215" y="378"/>
                    </a:lnTo>
                    <a:lnTo>
                      <a:pt x="214" y="378"/>
                    </a:lnTo>
                    <a:lnTo>
                      <a:pt x="213" y="378"/>
                    </a:lnTo>
                    <a:lnTo>
                      <a:pt x="211" y="378"/>
                    </a:lnTo>
                    <a:lnTo>
                      <a:pt x="209" y="378"/>
                    </a:lnTo>
                    <a:lnTo>
                      <a:pt x="208" y="378"/>
                    </a:lnTo>
                    <a:lnTo>
                      <a:pt x="207" y="378"/>
                    </a:lnTo>
                    <a:lnTo>
                      <a:pt x="206" y="378"/>
                    </a:lnTo>
                    <a:lnTo>
                      <a:pt x="204" y="378"/>
                    </a:lnTo>
                    <a:lnTo>
                      <a:pt x="202" y="378"/>
                    </a:lnTo>
                    <a:lnTo>
                      <a:pt x="201" y="378"/>
                    </a:lnTo>
                    <a:lnTo>
                      <a:pt x="199" y="378"/>
                    </a:lnTo>
                    <a:lnTo>
                      <a:pt x="197" y="378"/>
                    </a:lnTo>
                    <a:lnTo>
                      <a:pt x="195" y="378"/>
                    </a:lnTo>
                    <a:lnTo>
                      <a:pt x="194" y="378"/>
                    </a:lnTo>
                    <a:lnTo>
                      <a:pt x="194" y="376"/>
                    </a:lnTo>
                    <a:lnTo>
                      <a:pt x="194" y="369"/>
                    </a:lnTo>
                    <a:lnTo>
                      <a:pt x="194" y="368"/>
                    </a:lnTo>
                    <a:lnTo>
                      <a:pt x="194" y="367"/>
                    </a:lnTo>
                    <a:lnTo>
                      <a:pt x="194" y="363"/>
                    </a:lnTo>
                    <a:lnTo>
                      <a:pt x="194" y="362"/>
                    </a:lnTo>
                    <a:lnTo>
                      <a:pt x="194" y="360"/>
                    </a:lnTo>
                    <a:lnTo>
                      <a:pt x="194" y="356"/>
                    </a:lnTo>
                    <a:lnTo>
                      <a:pt x="194" y="354"/>
                    </a:lnTo>
                    <a:lnTo>
                      <a:pt x="194" y="353"/>
                    </a:lnTo>
                    <a:lnTo>
                      <a:pt x="194" y="350"/>
                    </a:lnTo>
                    <a:lnTo>
                      <a:pt x="194" y="347"/>
                    </a:lnTo>
                    <a:lnTo>
                      <a:pt x="194" y="343"/>
                    </a:lnTo>
                    <a:lnTo>
                      <a:pt x="194" y="342"/>
                    </a:lnTo>
                    <a:lnTo>
                      <a:pt x="194" y="341"/>
                    </a:lnTo>
                    <a:lnTo>
                      <a:pt x="193" y="341"/>
                    </a:lnTo>
                    <a:lnTo>
                      <a:pt x="192" y="341"/>
                    </a:lnTo>
                    <a:lnTo>
                      <a:pt x="186" y="341"/>
                    </a:lnTo>
                    <a:lnTo>
                      <a:pt x="184" y="341"/>
                    </a:lnTo>
                    <a:lnTo>
                      <a:pt x="182" y="341"/>
                    </a:lnTo>
                    <a:lnTo>
                      <a:pt x="181" y="341"/>
                    </a:lnTo>
                    <a:lnTo>
                      <a:pt x="177" y="341"/>
                    </a:lnTo>
                    <a:lnTo>
                      <a:pt x="176" y="341"/>
                    </a:lnTo>
                    <a:lnTo>
                      <a:pt x="174" y="341"/>
                    </a:lnTo>
                    <a:lnTo>
                      <a:pt x="170" y="341"/>
                    </a:lnTo>
                    <a:lnTo>
                      <a:pt x="160" y="341"/>
                    </a:lnTo>
                    <a:lnTo>
                      <a:pt x="156" y="341"/>
                    </a:lnTo>
                    <a:lnTo>
                      <a:pt x="156" y="340"/>
                    </a:lnTo>
                    <a:lnTo>
                      <a:pt x="156" y="336"/>
                    </a:lnTo>
                    <a:lnTo>
                      <a:pt x="156" y="334"/>
                    </a:lnTo>
                    <a:lnTo>
                      <a:pt x="156" y="333"/>
                    </a:lnTo>
                    <a:lnTo>
                      <a:pt x="156" y="332"/>
                    </a:lnTo>
                    <a:lnTo>
                      <a:pt x="156" y="330"/>
                    </a:lnTo>
                    <a:lnTo>
                      <a:pt x="156" y="329"/>
                    </a:lnTo>
                    <a:lnTo>
                      <a:pt x="156" y="327"/>
                    </a:lnTo>
                    <a:lnTo>
                      <a:pt x="155" y="325"/>
                    </a:lnTo>
                    <a:lnTo>
                      <a:pt x="155" y="323"/>
                    </a:lnTo>
                    <a:lnTo>
                      <a:pt x="155" y="322"/>
                    </a:lnTo>
                    <a:lnTo>
                      <a:pt x="155" y="319"/>
                    </a:lnTo>
                    <a:lnTo>
                      <a:pt x="155" y="307"/>
                    </a:lnTo>
                    <a:lnTo>
                      <a:pt x="155" y="304"/>
                    </a:lnTo>
                    <a:lnTo>
                      <a:pt x="155" y="302"/>
                    </a:lnTo>
                    <a:lnTo>
                      <a:pt x="155" y="301"/>
                    </a:lnTo>
                    <a:lnTo>
                      <a:pt x="155" y="300"/>
                    </a:lnTo>
                    <a:lnTo>
                      <a:pt x="155" y="298"/>
                    </a:lnTo>
                    <a:lnTo>
                      <a:pt x="155" y="296"/>
                    </a:lnTo>
                    <a:lnTo>
                      <a:pt x="155" y="294"/>
                    </a:lnTo>
                    <a:lnTo>
                      <a:pt x="155" y="288"/>
                    </a:lnTo>
                    <a:lnTo>
                      <a:pt x="155" y="287"/>
                    </a:lnTo>
                    <a:lnTo>
                      <a:pt x="154" y="286"/>
                    </a:lnTo>
                    <a:lnTo>
                      <a:pt x="154" y="285"/>
                    </a:lnTo>
                    <a:lnTo>
                      <a:pt x="154" y="281"/>
                    </a:lnTo>
                    <a:lnTo>
                      <a:pt x="154" y="273"/>
                    </a:lnTo>
                    <a:lnTo>
                      <a:pt x="154" y="271"/>
                    </a:lnTo>
                    <a:lnTo>
                      <a:pt x="154" y="270"/>
                    </a:lnTo>
                    <a:lnTo>
                      <a:pt x="154" y="266"/>
                    </a:lnTo>
                    <a:lnTo>
                      <a:pt x="154" y="265"/>
                    </a:lnTo>
                    <a:lnTo>
                      <a:pt x="154" y="264"/>
                    </a:lnTo>
                    <a:lnTo>
                      <a:pt x="154" y="263"/>
                    </a:lnTo>
                    <a:lnTo>
                      <a:pt x="154" y="257"/>
                    </a:lnTo>
                    <a:lnTo>
                      <a:pt x="154" y="254"/>
                    </a:lnTo>
                    <a:lnTo>
                      <a:pt x="154" y="252"/>
                    </a:lnTo>
                    <a:lnTo>
                      <a:pt x="154" y="246"/>
                    </a:lnTo>
                    <a:lnTo>
                      <a:pt x="154" y="244"/>
                    </a:lnTo>
                    <a:lnTo>
                      <a:pt x="154" y="242"/>
                    </a:lnTo>
                    <a:lnTo>
                      <a:pt x="154" y="239"/>
                    </a:lnTo>
                    <a:lnTo>
                      <a:pt x="154" y="231"/>
                    </a:lnTo>
                    <a:lnTo>
                      <a:pt x="154" y="230"/>
                    </a:lnTo>
                    <a:lnTo>
                      <a:pt x="154" y="229"/>
                    </a:lnTo>
                    <a:lnTo>
                      <a:pt x="154" y="228"/>
                    </a:lnTo>
                    <a:lnTo>
                      <a:pt x="151" y="228"/>
                    </a:lnTo>
                    <a:lnTo>
                      <a:pt x="144" y="228"/>
                    </a:lnTo>
                    <a:lnTo>
                      <a:pt x="141" y="228"/>
                    </a:lnTo>
                    <a:lnTo>
                      <a:pt x="140" y="228"/>
                    </a:lnTo>
                    <a:lnTo>
                      <a:pt x="138" y="228"/>
                    </a:lnTo>
                    <a:lnTo>
                      <a:pt x="137" y="228"/>
                    </a:lnTo>
                    <a:lnTo>
                      <a:pt x="135" y="228"/>
                    </a:lnTo>
                    <a:lnTo>
                      <a:pt x="134" y="228"/>
                    </a:lnTo>
                    <a:lnTo>
                      <a:pt x="133" y="228"/>
                    </a:lnTo>
                    <a:lnTo>
                      <a:pt x="131" y="228"/>
                    </a:lnTo>
                    <a:lnTo>
                      <a:pt x="130" y="228"/>
                    </a:lnTo>
                    <a:lnTo>
                      <a:pt x="127" y="228"/>
                    </a:lnTo>
                    <a:lnTo>
                      <a:pt x="126" y="228"/>
                    </a:lnTo>
                    <a:lnTo>
                      <a:pt x="125" y="228"/>
                    </a:lnTo>
                    <a:lnTo>
                      <a:pt x="119" y="228"/>
                    </a:lnTo>
                    <a:lnTo>
                      <a:pt x="117" y="228"/>
                    </a:lnTo>
                    <a:lnTo>
                      <a:pt x="117" y="226"/>
                    </a:lnTo>
                    <a:lnTo>
                      <a:pt x="117" y="223"/>
                    </a:lnTo>
                    <a:lnTo>
                      <a:pt x="116" y="221"/>
                    </a:lnTo>
                    <a:lnTo>
                      <a:pt x="116" y="219"/>
                    </a:lnTo>
                    <a:lnTo>
                      <a:pt x="116" y="218"/>
                    </a:lnTo>
                    <a:lnTo>
                      <a:pt x="116" y="216"/>
                    </a:lnTo>
                    <a:lnTo>
                      <a:pt x="116" y="215"/>
                    </a:lnTo>
                    <a:lnTo>
                      <a:pt x="116" y="212"/>
                    </a:lnTo>
                    <a:lnTo>
                      <a:pt x="116" y="211"/>
                    </a:lnTo>
                    <a:lnTo>
                      <a:pt x="116" y="210"/>
                    </a:lnTo>
                    <a:lnTo>
                      <a:pt x="116" y="209"/>
                    </a:lnTo>
                    <a:lnTo>
                      <a:pt x="116" y="205"/>
                    </a:lnTo>
                    <a:lnTo>
                      <a:pt x="116" y="202"/>
                    </a:lnTo>
                    <a:lnTo>
                      <a:pt x="116" y="194"/>
                    </a:lnTo>
                    <a:lnTo>
                      <a:pt x="116" y="190"/>
                    </a:lnTo>
                    <a:lnTo>
                      <a:pt x="112" y="190"/>
                    </a:lnTo>
                    <a:lnTo>
                      <a:pt x="103" y="190"/>
                    </a:lnTo>
                    <a:lnTo>
                      <a:pt x="100" y="190"/>
                    </a:lnTo>
                    <a:lnTo>
                      <a:pt x="97" y="190"/>
                    </a:lnTo>
                    <a:lnTo>
                      <a:pt x="96" y="190"/>
                    </a:lnTo>
                    <a:lnTo>
                      <a:pt x="95" y="190"/>
                    </a:lnTo>
                    <a:lnTo>
                      <a:pt x="92" y="190"/>
                    </a:lnTo>
                    <a:lnTo>
                      <a:pt x="91" y="190"/>
                    </a:lnTo>
                    <a:lnTo>
                      <a:pt x="88" y="190"/>
                    </a:lnTo>
                    <a:lnTo>
                      <a:pt x="86" y="190"/>
                    </a:lnTo>
                    <a:lnTo>
                      <a:pt x="85" y="190"/>
                    </a:lnTo>
                    <a:lnTo>
                      <a:pt x="84" y="190"/>
                    </a:lnTo>
                    <a:lnTo>
                      <a:pt x="82" y="190"/>
                    </a:lnTo>
                    <a:lnTo>
                      <a:pt x="79" y="190"/>
                    </a:lnTo>
                    <a:lnTo>
                      <a:pt x="77" y="190"/>
                    </a:lnTo>
                    <a:lnTo>
                      <a:pt x="78" y="190"/>
                    </a:lnTo>
                    <a:lnTo>
                      <a:pt x="78" y="189"/>
                    </a:lnTo>
                    <a:lnTo>
                      <a:pt x="78" y="188"/>
                    </a:lnTo>
                    <a:lnTo>
                      <a:pt x="77" y="187"/>
                    </a:lnTo>
                    <a:lnTo>
                      <a:pt x="77" y="186"/>
                    </a:lnTo>
                    <a:lnTo>
                      <a:pt x="77" y="184"/>
                    </a:lnTo>
                    <a:lnTo>
                      <a:pt x="77" y="182"/>
                    </a:lnTo>
                    <a:lnTo>
                      <a:pt x="77" y="181"/>
                    </a:lnTo>
                    <a:lnTo>
                      <a:pt x="77" y="179"/>
                    </a:lnTo>
                    <a:lnTo>
                      <a:pt x="77" y="176"/>
                    </a:lnTo>
                    <a:lnTo>
                      <a:pt x="77" y="174"/>
                    </a:lnTo>
                    <a:lnTo>
                      <a:pt x="77" y="173"/>
                    </a:lnTo>
                    <a:lnTo>
                      <a:pt x="77" y="172"/>
                    </a:lnTo>
                    <a:lnTo>
                      <a:pt x="77" y="170"/>
                    </a:lnTo>
                    <a:lnTo>
                      <a:pt x="77" y="169"/>
                    </a:lnTo>
                    <a:lnTo>
                      <a:pt x="77" y="168"/>
                    </a:lnTo>
                    <a:lnTo>
                      <a:pt x="77" y="167"/>
                    </a:lnTo>
                    <a:lnTo>
                      <a:pt x="77" y="166"/>
                    </a:lnTo>
                    <a:lnTo>
                      <a:pt x="77" y="163"/>
                    </a:lnTo>
                    <a:lnTo>
                      <a:pt x="77" y="162"/>
                    </a:lnTo>
                    <a:lnTo>
                      <a:pt x="77" y="161"/>
                    </a:lnTo>
                    <a:lnTo>
                      <a:pt x="77" y="160"/>
                    </a:lnTo>
                    <a:lnTo>
                      <a:pt x="77" y="159"/>
                    </a:lnTo>
                    <a:lnTo>
                      <a:pt x="77" y="158"/>
                    </a:lnTo>
                    <a:lnTo>
                      <a:pt x="77" y="156"/>
                    </a:lnTo>
                    <a:lnTo>
                      <a:pt x="77" y="155"/>
                    </a:lnTo>
                    <a:lnTo>
                      <a:pt x="76" y="154"/>
                    </a:lnTo>
                    <a:lnTo>
                      <a:pt x="77" y="153"/>
                    </a:lnTo>
                    <a:lnTo>
                      <a:pt x="75" y="153"/>
                    </a:lnTo>
                    <a:lnTo>
                      <a:pt x="72" y="153"/>
                    </a:lnTo>
                    <a:lnTo>
                      <a:pt x="71" y="153"/>
                    </a:lnTo>
                    <a:lnTo>
                      <a:pt x="70" y="153"/>
                    </a:lnTo>
                    <a:lnTo>
                      <a:pt x="69" y="152"/>
                    </a:lnTo>
                    <a:lnTo>
                      <a:pt x="68" y="152"/>
                    </a:lnTo>
                    <a:lnTo>
                      <a:pt x="65" y="152"/>
                    </a:lnTo>
                    <a:lnTo>
                      <a:pt x="64" y="152"/>
                    </a:lnTo>
                    <a:lnTo>
                      <a:pt x="60" y="152"/>
                    </a:lnTo>
                    <a:lnTo>
                      <a:pt x="57" y="152"/>
                    </a:lnTo>
                    <a:lnTo>
                      <a:pt x="55" y="152"/>
                    </a:lnTo>
                    <a:lnTo>
                      <a:pt x="54" y="152"/>
                    </a:lnTo>
                    <a:lnTo>
                      <a:pt x="49" y="152"/>
                    </a:lnTo>
                    <a:lnTo>
                      <a:pt x="48" y="152"/>
                    </a:lnTo>
                    <a:lnTo>
                      <a:pt x="46" y="152"/>
                    </a:lnTo>
                    <a:lnTo>
                      <a:pt x="44" y="152"/>
                    </a:lnTo>
                    <a:lnTo>
                      <a:pt x="43" y="152"/>
                    </a:lnTo>
                    <a:lnTo>
                      <a:pt x="39" y="152"/>
                    </a:lnTo>
                    <a:lnTo>
                      <a:pt x="30" y="152"/>
                    </a:lnTo>
                    <a:lnTo>
                      <a:pt x="29" y="152"/>
                    </a:lnTo>
                    <a:lnTo>
                      <a:pt x="28" y="152"/>
                    </a:lnTo>
                    <a:lnTo>
                      <a:pt x="27" y="152"/>
                    </a:lnTo>
                    <a:lnTo>
                      <a:pt x="25" y="152"/>
                    </a:lnTo>
                    <a:lnTo>
                      <a:pt x="21" y="151"/>
                    </a:lnTo>
                    <a:lnTo>
                      <a:pt x="20" y="151"/>
                    </a:lnTo>
                    <a:lnTo>
                      <a:pt x="19" y="151"/>
                    </a:lnTo>
                    <a:lnTo>
                      <a:pt x="18" y="151"/>
                    </a:lnTo>
                    <a:lnTo>
                      <a:pt x="16" y="151"/>
                    </a:lnTo>
                    <a:lnTo>
                      <a:pt x="15" y="151"/>
                    </a:lnTo>
                    <a:lnTo>
                      <a:pt x="13" y="151"/>
                    </a:lnTo>
                    <a:lnTo>
                      <a:pt x="12" y="151"/>
                    </a:lnTo>
                    <a:lnTo>
                      <a:pt x="11" y="151"/>
                    </a:lnTo>
                    <a:lnTo>
                      <a:pt x="8" y="151"/>
                    </a:lnTo>
                    <a:lnTo>
                      <a:pt x="7" y="151"/>
                    </a:lnTo>
                    <a:lnTo>
                      <a:pt x="5" y="151"/>
                    </a:lnTo>
                    <a:lnTo>
                      <a:pt x="4" y="151"/>
                    </a:lnTo>
                    <a:lnTo>
                      <a:pt x="1" y="151"/>
                    </a:lnTo>
                    <a:lnTo>
                      <a:pt x="0" y="151"/>
                    </a:lnTo>
                    <a:lnTo>
                      <a:pt x="0" y="148"/>
                    </a:lnTo>
                    <a:lnTo>
                      <a:pt x="0" y="147"/>
                    </a:lnTo>
                    <a:lnTo>
                      <a:pt x="0" y="145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1"/>
                    </a:lnTo>
                    <a:lnTo>
                      <a:pt x="0" y="139"/>
                    </a:lnTo>
                    <a:lnTo>
                      <a:pt x="0" y="137"/>
                    </a:lnTo>
                    <a:lnTo>
                      <a:pt x="0" y="135"/>
                    </a:lnTo>
                    <a:lnTo>
                      <a:pt x="0" y="132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37" name="Freeform 92">
                <a:extLst>
                  <a:ext uri="{FF2B5EF4-FFF2-40B4-BE49-F238E27FC236}">
                    <a16:creationId xmlns:a16="http://schemas.microsoft.com/office/drawing/2014/main" id="{578A5A72-A62C-5260-69A7-B1D665AD7B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4225" y="1384300"/>
                <a:ext cx="1011238" cy="482600"/>
              </a:xfrm>
              <a:custGeom>
                <a:avLst/>
                <a:gdLst>
                  <a:gd name="T0" fmla="*/ 10 w 637"/>
                  <a:gd name="T1" fmla="*/ 20 h 304"/>
                  <a:gd name="T2" fmla="*/ 76 w 637"/>
                  <a:gd name="T3" fmla="*/ 19 h 304"/>
                  <a:gd name="T4" fmla="*/ 104 w 637"/>
                  <a:gd name="T5" fmla="*/ 0 h 304"/>
                  <a:gd name="T6" fmla="*/ 114 w 637"/>
                  <a:gd name="T7" fmla="*/ 14 h 304"/>
                  <a:gd name="T8" fmla="*/ 125 w 637"/>
                  <a:gd name="T9" fmla="*/ 38 h 304"/>
                  <a:gd name="T10" fmla="*/ 151 w 637"/>
                  <a:gd name="T11" fmla="*/ 25 h 304"/>
                  <a:gd name="T12" fmla="*/ 172 w 637"/>
                  <a:gd name="T13" fmla="*/ 0 h 304"/>
                  <a:gd name="T14" fmla="*/ 218 w 637"/>
                  <a:gd name="T15" fmla="*/ 0 h 304"/>
                  <a:gd name="T16" fmla="*/ 260 w 637"/>
                  <a:gd name="T17" fmla="*/ 1 h 304"/>
                  <a:gd name="T18" fmla="*/ 283 w 637"/>
                  <a:gd name="T19" fmla="*/ 4 h 304"/>
                  <a:gd name="T20" fmla="*/ 320 w 637"/>
                  <a:gd name="T21" fmla="*/ 4 h 304"/>
                  <a:gd name="T22" fmla="*/ 339 w 637"/>
                  <a:gd name="T23" fmla="*/ 12 h 304"/>
                  <a:gd name="T24" fmla="*/ 339 w 637"/>
                  <a:gd name="T25" fmla="*/ 61 h 304"/>
                  <a:gd name="T26" fmla="*/ 339 w 637"/>
                  <a:gd name="T27" fmla="*/ 80 h 304"/>
                  <a:gd name="T28" fmla="*/ 352 w 637"/>
                  <a:gd name="T29" fmla="*/ 92 h 304"/>
                  <a:gd name="T30" fmla="*/ 388 w 637"/>
                  <a:gd name="T31" fmla="*/ 95 h 304"/>
                  <a:gd name="T32" fmla="*/ 414 w 637"/>
                  <a:gd name="T33" fmla="*/ 95 h 304"/>
                  <a:gd name="T34" fmla="*/ 526 w 637"/>
                  <a:gd name="T35" fmla="*/ 74 h 304"/>
                  <a:gd name="T36" fmla="*/ 555 w 637"/>
                  <a:gd name="T37" fmla="*/ 76 h 304"/>
                  <a:gd name="T38" fmla="*/ 562 w 637"/>
                  <a:gd name="T39" fmla="*/ 99 h 304"/>
                  <a:gd name="T40" fmla="*/ 563 w 637"/>
                  <a:gd name="T41" fmla="*/ 130 h 304"/>
                  <a:gd name="T42" fmla="*/ 585 w 637"/>
                  <a:gd name="T43" fmla="*/ 130 h 304"/>
                  <a:gd name="T44" fmla="*/ 612 w 637"/>
                  <a:gd name="T45" fmla="*/ 130 h 304"/>
                  <a:gd name="T46" fmla="*/ 637 w 637"/>
                  <a:gd name="T47" fmla="*/ 166 h 304"/>
                  <a:gd name="T48" fmla="*/ 637 w 637"/>
                  <a:gd name="T49" fmla="*/ 192 h 304"/>
                  <a:gd name="T50" fmla="*/ 637 w 637"/>
                  <a:gd name="T51" fmla="*/ 206 h 304"/>
                  <a:gd name="T52" fmla="*/ 631 w 637"/>
                  <a:gd name="T53" fmla="*/ 223 h 304"/>
                  <a:gd name="T54" fmla="*/ 599 w 637"/>
                  <a:gd name="T55" fmla="*/ 223 h 304"/>
                  <a:gd name="T56" fmla="*/ 567 w 637"/>
                  <a:gd name="T57" fmla="*/ 224 h 304"/>
                  <a:gd name="T58" fmla="*/ 548 w 637"/>
                  <a:gd name="T59" fmla="*/ 224 h 304"/>
                  <a:gd name="T60" fmla="*/ 520 w 637"/>
                  <a:gd name="T61" fmla="*/ 226 h 304"/>
                  <a:gd name="T62" fmla="*/ 484 w 637"/>
                  <a:gd name="T63" fmla="*/ 227 h 304"/>
                  <a:gd name="T64" fmla="*/ 446 w 637"/>
                  <a:gd name="T65" fmla="*/ 228 h 304"/>
                  <a:gd name="T66" fmla="*/ 422 w 637"/>
                  <a:gd name="T67" fmla="*/ 226 h 304"/>
                  <a:gd name="T68" fmla="*/ 395 w 637"/>
                  <a:gd name="T69" fmla="*/ 223 h 304"/>
                  <a:gd name="T70" fmla="*/ 365 w 637"/>
                  <a:gd name="T71" fmla="*/ 190 h 304"/>
                  <a:gd name="T72" fmla="*/ 349 w 637"/>
                  <a:gd name="T73" fmla="*/ 171 h 304"/>
                  <a:gd name="T74" fmla="*/ 319 w 637"/>
                  <a:gd name="T75" fmla="*/ 145 h 304"/>
                  <a:gd name="T76" fmla="*/ 291 w 637"/>
                  <a:gd name="T77" fmla="*/ 145 h 304"/>
                  <a:gd name="T78" fmla="*/ 265 w 637"/>
                  <a:gd name="T79" fmla="*/ 155 h 304"/>
                  <a:gd name="T80" fmla="*/ 243 w 637"/>
                  <a:gd name="T81" fmla="*/ 172 h 304"/>
                  <a:gd name="T82" fmla="*/ 258 w 637"/>
                  <a:gd name="T83" fmla="*/ 183 h 304"/>
                  <a:gd name="T84" fmla="*/ 265 w 637"/>
                  <a:gd name="T85" fmla="*/ 202 h 304"/>
                  <a:gd name="T86" fmla="*/ 250 w 637"/>
                  <a:gd name="T87" fmla="*/ 222 h 304"/>
                  <a:gd name="T88" fmla="*/ 233 w 637"/>
                  <a:gd name="T89" fmla="*/ 221 h 304"/>
                  <a:gd name="T90" fmla="*/ 201 w 637"/>
                  <a:gd name="T91" fmla="*/ 222 h 304"/>
                  <a:gd name="T92" fmla="*/ 190 w 637"/>
                  <a:gd name="T93" fmla="*/ 243 h 304"/>
                  <a:gd name="T94" fmla="*/ 167 w 637"/>
                  <a:gd name="T95" fmla="*/ 259 h 304"/>
                  <a:gd name="T96" fmla="*/ 152 w 637"/>
                  <a:gd name="T97" fmla="*/ 278 h 304"/>
                  <a:gd name="T98" fmla="*/ 143 w 637"/>
                  <a:gd name="T99" fmla="*/ 298 h 304"/>
                  <a:gd name="T100" fmla="*/ 125 w 637"/>
                  <a:gd name="T101" fmla="*/ 299 h 304"/>
                  <a:gd name="T102" fmla="*/ 103 w 637"/>
                  <a:gd name="T103" fmla="*/ 300 h 304"/>
                  <a:gd name="T104" fmla="*/ 76 w 637"/>
                  <a:gd name="T105" fmla="*/ 301 h 304"/>
                  <a:gd name="T106" fmla="*/ 55 w 637"/>
                  <a:gd name="T107" fmla="*/ 303 h 304"/>
                  <a:gd name="T108" fmla="*/ 39 w 637"/>
                  <a:gd name="T109" fmla="*/ 304 h 304"/>
                  <a:gd name="T110" fmla="*/ 38 w 637"/>
                  <a:gd name="T111" fmla="*/ 280 h 304"/>
                  <a:gd name="T112" fmla="*/ 45 w 637"/>
                  <a:gd name="T113" fmla="*/ 262 h 304"/>
                  <a:gd name="T114" fmla="*/ 62 w 637"/>
                  <a:gd name="T115" fmla="*/ 236 h 304"/>
                  <a:gd name="T116" fmla="*/ 62 w 637"/>
                  <a:gd name="T117" fmla="*/ 226 h 304"/>
                  <a:gd name="T118" fmla="*/ 24 w 637"/>
                  <a:gd name="T119" fmla="*/ 227 h 304"/>
                  <a:gd name="T120" fmla="*/ 3 w 637"/>
                  <a:gd name="T121" fmla="*/ 199 h 304"/>
                  <a:gd name="T122" fmla="*/ 2 w 637"/>
                  <a:gd name="T123" fmla="*/ 162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37" h="304">
                    <a:moveTo>
                      <a:pt x="2" y="137"/>
                    </a:moveTo>
                    <a:lnTo>
                      <a:pt x="3" y="133"/>
                    </a:lnTo>
                    <a:lnTo>
                      <a:pt x="2" y="122"/>
                    </a:lnTo>
                    <a:lnTo>
                      <a:pt x="2" y="115"/>
                    </a:lnTo>
                    <a:lnTo>
                      <a:pt x="2" y="105"/>
                    </a:lnTo>
                    <a:lnTo>
                      <a:pt x="2" y="77"/>
                    </a:lnTo>
                    <a:lnTo>
                      <a:pt x="0" y="59"/>
                    </a:lnTo>
                    <a:lnTo>
                      <a:pt x="0" y="41"/>
                    </a:lnTo>
                    <a:lnTo>
                      <a:pt x="0" y="21"/>
                    </a:lnTo>
                    <a:lnTo>
                      <a:pt x="0" y="20"/>
                    </a:lnTo>
                    <a:lnTo>
                      <a:pt x="7" y="20"/>
                    </a:lnTo>
                    <a:lnTo>
                      <a:pt x="10" y="20"/>
                    </a:lnTo>
                    <a:lnTo>
                      <a:pt x="18" y="20"/>
                    </a:lnTo>
                    <a:lnTo>
                      <a:pt x="19" y="20"/>
                    </a:lnTo>
                    <a:lnTo>
                      <a:pt x="30" y="20"/>
                    </a:lnTo>
                    <a:lnTo>
                      <a:pt x="39" y="20"/>
                    </a:lnTo>
                    <a:lnTo>
                      <a:pt x="45" y="20"/>
                    </a:lnTo>
                    <a:lnTo>
                      <a:pt x="48" y="20"/>
                    </a:lnTo>
                    <a:lnTo>
                      <a:pt x="56" y="19"/>
                    </a:lnTo>
                    <a:lnTo>
                      <a:pt x="58" y="19"/>
                    </a:lnTo>
                    <a:lnTo>
                      <a:pt x="66" y="19"/>
                    </a:lnTo>
                    <a:lnTo>
                      <a:pt x="68" y="19"/>
                    </a:lnTo>
                    <a:lnTo>
                      <a:pt x="70" y="19"/>
                    </a:lnTo>
                    <a:lnTo>
                      <a:pt x="76" y="19"/>
                    </a:lnTo>
                    <a:lnTo>
                      <a:pt x="76" y="10"/>
                    </a:lnTo>
                    <a:lnTo>
                      <a:pt x="76" y="5"/>
                    </a:lnTo>
                    <a:lnTo>
                      <a:pt x="76" y="1"/>
                    </a:lnTo>
                    <a:lnTo>
                      <a:pt x="76" y="0"/>
                    </a:lnTo>
                    <a:lnTo>
                      <a:pt x="86" y="0"/>
                    </a:lnTo>
                    <a:lnTo>
                      <a:pt x="89" y="0"/>
                    </a:lnTo>
                    <a:lnTo>
                      <a:pt x="90" y="0"/>
                    </a:lnTo>
                    <a:lnTo>
                      <a:pt x="95" y="0"/>
                    </a:lnTo>
                    <a:lnTo>
                      <a:pt x="96" y="0"/>
                    </a:lnTo>
                    <a:lnTo>
                      <a:pt x="101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09" y="0"/>
                    </a:lnTo>
                    <a:lnTo>
                      <a:pt x="111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4" y="1"/>
                    </a:lnTo>
                    <a:lnTo>
                      <a:pt x="114" y="3"/>
                    </a:lnTo>
                    <a:lnTo>
                      <a:pt x="114" y="5"/>
                    </a:lnTo>
                    <a:lnTo>
                      <a:pt x="114" y="7"/>
                    </a:lnTo>
                    <a:lnTo>
                      <a:pt x="114" y="10"/>
                    </a:lnTo>
                    <a:lnTo>
                      <a:pt x="114" y="11"/>
                    </a:lnTo>
                    <a:lnTo>
                      <a:pt x="114" y="14"/>
                    </a:lnTo>
                    <a:lnTo>
                      <a:pt x="114" y="15"/>
                    </a:lnTo>
                    <a:lnTo>
                      <a:pt x="114" y="17"/>
                    </a:lnTo>
                    <a:lnTo>
                      <a:pt x="114" y="18"/>
                    </a:lnTo>
                    <a:lnTo>
                      <a:pt x="114" y="19"/>
                    </a:lnTo>
                    <a:lnTo>
                      <a:pt x="114" y="20"/>
                    </a:lnTo>
                    <a:lnTo>
                      <a:pt x="114" y="24"/>
                    </a:lnTo>
                    <a:lnTo>
                      <a:pt x="115" y="28"/>
                    </a:lnTo>
                    <a:lnTo>
                      <a:pt x="115" y="33"/>
                    </a:lnTo>
                    <a:lnTo>
                      <a:pt x="115" y="38"/>
                    </a:lnTo>
                    <a:lnTo>
                      <a:pt x="116" y="38"/>
                    </a:lnTo>
                    <a:lnTo>
                      <a:pt x="122" y="38"/>
                    </a:lnTo>
                    <a:lnTo>
                      <a:pt x="125" y="38"/>
                    </a:lnTo>
                    <a:lnTo>
                      <a:pt x="130" y="38"/>
                    </a:lnTo>
                    <a:lnTo>
                      <a:pt x="132" y="38"/>
                    </a:lnTo>
                    <a:lnTo>
                      <a:pt x="136" y="38"/>
                    </a:lnTo>
                    <a:lnTo>
                      <a:pt x="137" y="38"/>
                    </a:lnTo>
                    <a:lnTo>
                      <a:pt x="139" y="38"/>
                    </a:lnTo>
                    <a:lnTo>
                      <a:pt x="142" y="38"/>
                    </a:lnTo>
                    <a:lnTo>
                      <a:pt x="145" y="38"/>
                    </a:lnTo>
                    <a:lnTo>
                      <a:pt x="152" y="38"/>
                    </a:lnTo>
                    <a:lnTo>
                      <a:pt x="151" y="32"/>
                    </a:lnTo>
                    <a:lnTo>
                      <a:pt x="151" y="31"/>
                    </a:lnTo>
                    <a:lnTo>
                      <a:pt x="151" y="26"/>
                    </a:lnTo>
                    <a:lnTo>
                      <a:pt x="151" y="25"/>
                    </a:lnTo>
                    <a:lnTo>
                      <a:pt x="151" y="19"/>
                    </a:lnTo>
                    <a:lnTo>
                      <a:pt x="151" y="13"/>
                    </a:lnTo>
                    <a:lnTo>
                      <a:pt x="151" y="10"/>
                    </a:lnTo>
                    <a:lnTo>
                      <a:pt x="151" y="8"/>
                    </a:lnTo>
                    <a:lnTo>
                      <a:pt x="151" y="0"/>
                    </a:lnTo>
                    <a:lnTo>
                      <a:pt x="153" y="0"/>
                    </a:lnTo>
                    <a:lnTo>
                      <a:pt x="162" y="0"/>
                    </a:lnTo>
                    <a:lnTo>
                      <a:pt x="164" y="0"/>
                    </a:lnTo>
                    <a:lnTo>
                      <a:pt x="165" y="0"/>
                    </a:lnTo>
                    <a:lnTo>
                      <a:pt x="167" y="0"/>
                    </a:lnTo>
                    <a:lnTo>
                      <a:pt x="170" y="0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7" y="0"/>
                    </a:lnTo>
                    <a:lnTo>
                      <a:pt x="178" y="0"/>
                    </a:lnTo>
                    <a:lnTo>
                      <a:pt x="179" y="0"/>
                    </a:lnTo>
                    <a:lnTo>
                      <a:pt x="184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5" y="0"/>
                    </a:lnTo>
                    <a:lnTo>
                      <a:pt x="218" y="0"/>
                    </a:lnTo>
                    <a:lnTo>
                      <a:pt x="220" y="0"/>
                    </a:lnTo>
                    <a:lnTo>
                      <a:pt x="222" y="0"/>
                    </a:lnTo>
                    <a:lnTo>
                      <a:pt x="223" y="0"/>
                    </a:lnTo>
                    <a:lnTo>
                      <a:pt x="226" y="0"/>
                    </a:lnTo>
                    <a:lnTo>
                      <a:pt x="243" y="1"/>
                    </a:lnTo>
                    <a:lnTo>
                      <a:pt x="244" y="1"/>
                    </a:lnTo>
                    <a:lnTo>
                      <a:pt x="247" y="1"/>
                    </a:lnTo>
                    <a:lnTo>
                      <a:pt x="251" y="1"/>
                    </a:lnTo>
                    <a:lnTo>
                      <a:pt x="253" y="1"/>
                    </a:lnTo>
                    <a:lnTo>
                      <a:pt x="257" y="1"/>
                    </a:lnTo>
                    <a:lnTo>
                      <a:pt x="258" y="1"/>
                    </a:lnTo>
                    <a:lnTo>
                      <a:pt x="260" y="1"/>
                    </a:lnTo>
                    <a:lnTo>
                      <a:pt x="261" y="1"/>
                    </a:lnTo>
                    <a:lnTo>
                      <a:pt x="262" y="3"/>
                    </a:lnTo>
                    <a:lnTo>
                      <a:pt x="263" y="3"/>
                    </a:lnTo>
                    <a:lnTo>
                      <a:pt x="264" y="3"/>
                    </a:lnTo>
                    <a:lnTo>
                      <a:pt x="265" y="3"/>
                    </a:lnTo>
                    <a:lnTo>
                      <a:pt x="269" y="3"/>
                    </a:lnTo>
                    <a:lnTo>
                      <a:pt x="270" y="3"/>
                    </a:lnTo>
                    <a:lnTo>
                      <a:pt x="272" y="3"/>
                    </a:lnTo>
                    <a:lnTo>
                      <a:pt x="274" y="3"/>
                    </a:lnTo>
                    <a:lnTo>
                      <a:pt x="275" y="3"/>
                    </a:lnTo>
                    <a:lnTo>
                      <a:pt x="281" y="3"/>
                    </a:lnTo>
                    <a:lnTo>
                      <a:pt x="283" y="4"/>
                    </a:lnTo>
                    <a:lnTo>
                      <a:pt x="286" y="4"/>
                    </a:lnTo>
                    <a:lnTo>
                      <a:pt x="298" y="4"/>
                    </a:lnTo>
                    <a:lnTo>
                      <a:pt x="303" y="5"/>
                    </a:lnTo>
                    <a:lnTo>
                      <a:pt x="306" y="5"/>
                    </a:lnTo>
                    <a:lnTo>
                      <a:pt x="307" y="5"/>
                    </a:lnTo>
                    <a:lnTo>
                      <a:pt x="309" y="5"/>
                    </a:lnTo>
                    <a:lnTo>
                      <a:pt x="313" y="4"/>
                    </a:lnTo>
                    <a:lnTo>
                      <a:pt x="314" y="4"/>
                    </a:lnTo>
                    <a:lnTo>
                      <a:pt x="316" y="4"/>
                    </a:lnTo>
                    <a:lnTo>
                      <a:pt x="317" y="4"/>
                    </a:lnTo>
                    <a:lnTo>
                      <a:pt x="318" y="4"/>
                    </a:lnTo>
                    <a:lnTo>
                      <a:pt x="320" y="4"/>
                    </a:lnTo>
                    <a:lnTo>
                      <a:pt x="323" y="4"/>
                    </a:lnTo>
                    <a:lnTo>
                      <a:pt x="324" y="4"/>
                    </a:lnTo>
                    <a:lnTo>
                      <a:pt x="327" y="4"/>
                    </a:lnTo>
                    <a:lnTo>
                      <a:pt x="328" y="4"/>
                    </a:lnTo>
                    <a:lnTo>
                      <a:pt x="330" y="4"/>
                    </a:lnTo>
                    <a:lnTo>
                      <a:pt x="332" y="4"/>
                    </a:lnTo>
                    <a:lnTo>
                      <a:pt x="338" y="4"/>
                    </a:lnTo>
                    <a:lnTo>
                      <a:pt x="339" y="4"/>
                    </a:lnTo>
                    <a:lnTo>
                      <a:pt x="339" y="5"/>
                    </a:lnTo>
                    <a:lnTo>
                      <a:pt x="339" y="6"/>
                    </a:lnTo>
                    <a:lnTo>
                      <a:pt x="339" y="11"/>
                    </a:lnTo>
                    <a:lnTo>
                      <a:pt x="339" y="12"/>
                    </a:lnTo>
                    <a:lnTo>
                      <a:pt x="339" y="14"/>
                    </a:lnTo>
                    <a:lnTo>
                      <a:pt x="339" y="20"/>
                    </a:lnTo>
                    <a:lnTo>
                      <a:pt x="339" y="22"/>
                    </a:lnTo>
                    <a:lnTo>
                      <a:pt x="339" y="25"/>
                    </a:lnTo>
                    <a:lnTo>
                      <a:pt x="339" y="26"/>
                    </a:lnTo>
                    <a:lnTo>
                      <a:pt x="339" y="29"/>
                    </a:lnTo>
                    <a:lnTo>
                      <a:pt x="339" y="31"/>
                    </a:lnTo>
                    <a:lnTo>
                      <a:pt x="339" y="40"/>
                    </a:lnTo>
                    <a:lnTo>
                      <a:pt x="339" y="48"/>
                    </a:lnTo>
                    <a:lnTo>
                      <a:pt x="339" y="56"/>
                    </a:lnTo>
                    <a:lnTo>
                      <a:pt x="339" y="59"/>
                    </a:lnTo>
                    <a:lnTo>
                      <a:pt x="339" y="61"/>
                    </a:lnTo>
                    <a:lnTo>
                      <a:pt x="339" y="63"/>
                    </a:lnTo>
                    <a:lnTo>
                      <a:pt x="339" y="66"/>
                    </a:lnTo>
                    <a:lnTo>
                      <a:pt x="339" y="68"/>
                    </a:lnTo>
                    <a:lnTo>
                      <a:pt x="339" y="69"/>
                    </a:lnTo>
                    <a:lnTo>
                      <a:pt x="339" y="70"/>
                    </a:lnTo>
                    <a:lnTo>
                      <a:pt x="339" y="73"/>
                    </a:lnTo>
                    <a:lnTo>
                      <a:pt x="339" y="74"/>
                    </a:lnTo>
                    <a:lnTo>
                      <a:pt x="339" y="75"/>
                    </a:lnTo>
                    <a:lnTo>
                      <a:pt x="339" y="76"/>
                    </a:lnTo>
                    <a:lnTo>
                      <a:pt x="339" y="77"/>
                    </a:lnTo>
                    <a:lnTo>
                      <a:pt x="339" y="78"/>
                    </a:lnTo>
                    <a:lnTo>
                      <a:pt x="339" y="80"/>
                    </a:lnTo>
                    <a:lnTo>
                      <a:pt x="339" y="81"/>
                    </a:lnTo>
                    <a:lnTo>
                      <a:pt x="339" y="83"/>
                    </a:lnTo>
                    <a:lnTo>
                      <a:pt x="339" y="85"/>
                    </a:lnTo>
                    <a:lnTo>
                      <a:pt x="339" y="89"/>
                    </a:lnTo>
                    <a:lnTo>
                      <a:pt x="339" y="91"/>
                    </a:lnTo>
                    <a:lnTo>
                      <a:pt x="340" y="91"/>
                    </a:lnTo>
                    <a:lnTo>
                      <a:pt x="341" y="92"/>
                    </a:lnTo>
                    <a:lnTo>
                      <a:pt x="345" y="92"/>
                    </a:lnTo>
                    <a:lnTo>
                      <a:pt x="346" y="92"/>
                    </a:lnTo>
                    <a:lnTo>
                      <a:pt x="347" y="92"/>
                    </a:lnTo>
                    <a:lnTo>
                      <a:pt x="351" y="92"/>
                    </a:lnTo>
                    <a:lnTo>
                      <a:pt x="352" y="92"/>
                    </a:lnTo>
                    <a:lnTo>
                      <a:pt x="358" y="92"/>
                    </a:lnTo>
                    <a:lnTo>
                      <a:pt x="360" y="92"/>
                    </a:lnTo>
                    <a:lnTo>
                      <a:pt x="361" y="92"/>
                    </a:lnTo>
                    <a:lnTo>
                      <a:pt x="362" y="94"/>
                    </a:lnTo>
                    <a:lnTo>
                      <a:pt x="363" y="94"/>
                    </a:lnTo>
                    <a:lnTo>
                      <a:pt x="366" y="94"/>
                    </a:lnTo>
                    <a:lnTo>
                      <a:pt x="372" y="94"/>
                    </a:lnTo>
                    <a:lnTo>
                      <a:pt x="376" y="94"/>
                    </a:lnTo>
                    <a:lnTo>
                      <a:pt x="377" y="94"/>
                    </a:lnTo>
                    <a:lnTo>
                      <a:pt x="386" y="95"/>
                    </a:lnTo>
                    <a:lnTo>
                      <a:pt x="387" y="95"/>
                    </a:lnTo>
                    <a:lnTo>
                      <a:pt x="388" y="95"/>
                    </a:lnTo>
                    <a:lnTo>
                      <a:pt x="393" y="95"/>
                    </a:lnTo>
                    <a:lnTo>
                      <a:pt x="394" y="95"/>
                    </a:lnTo>
                    <a:lnTo>
                      <a:pt x="395" y="95"/>
                    </a:lnTo>
                    <a:lnTo>
                      <a:pt x="398" y="95"/>
                    </a:lnTo>
                    <a:lnTo>
                      <a:pt x="400" y="95"/>
                    </a:lnTo>
                    <a:lnTo>
                      <a:pt x="403" y="95"/>
                    </a:lnTo>
                    <a:lnTo>
                      <a:pt x="404" y="95"/>
                    </a:lnTo>
                    <a:lnTo>
                      <a:pt x="405" y="95"/>
                    </a:lnTo>
                    <a:lnTo>
                      <a:pt x="409" y="95"/>
                    </a:lnTo>
                    <a:lnTo>
                      <a:pt x="410" y="95"/>
                    </a:lnTo>
                    <a:lnTo>
                      <a:pt x="412" y="95"/>
                    </a:lnTo>
                    <a:lnTo>
                      <a:pt x="414" y="95"/>
                    </a:lnTo>
                    <a:lnTo>
                      <a:pt x="414" y="94"/>
                    </a:lnTo>
                    <a:lnTo>
                      <a:pt x="414" y="90"/>
                    </a:lnTo>
                    <a:lnTo>
                      <a:pt x="414" y="89"/>
                    </a:lnTo>
                    <a:lnTo>
                      <a:pt x="414" y="87"/>
                    </a:lnTo>
                    <a:lnTo>
                      <a:pt x="414" y="83"/>
                    </a:lnTo>
                    <a:lnTo>
                      <a:pt x="414" y="80"/>
                    </a:lnTo>
                    <a:lnTo>
                      <a:pt x="414" y="77"/>
                    </a:lnTo>
                    <a:lnTo>
                      <a:pt x="450" y="76"/>
                    </a:lnTo>
                    <a:lnTo>
                      <a:pt x="470" y="76"/>
                    </a:lnTo>
                    <a:lnTo>
                      <a:pt x="488" y="75"/>
                    </a:lnTo>
                    <a:lnTo>
                      <a:pt x="525" y="74"/>
                    </a:lnTo>
                    <a:lnTo>
                      <a:pt x="526" y="74"/>
                    </a:lnTo>
                    <a:lnTo>
                      <a:pt x="526" y="76"/>
                    </a:lnTo>
                    <a:lnTo>
                      <a:pt x="526" y="80"/>
                    </a:lnTo>
                    <a:lnTo>
                      <a:pt x="525" y="82"/>
                    </a:lnTo>
                    <a:lnTo>
                      <a:pt x="530" y="81"/>
                    </a:lnTo>
                    <a:lnTo>
                      <a:pt x="536" y="81"/>
                    </a:lnTo>
                    <a:lnTo>
                      <a:pt x="540" y="81"/>
                    </a:lnTo>
                    <a:lnTo>
                      <a:pt x="543" y="80"/>
                    </a:lnTo>
                    <a:lnTo>
                      <a:pt x="546" y="80"/>
                    </a:lnTo>
                    <a:lnTo>
                      <a:pt x="548" y="78"/>
                    </a:lnTo>
                    <a:lnTo>
                      <a:pt x="550" y="77"/>
                    </a:lnTo>
                    <a:lnTo>
                      <a:pt x="553" y="77"/>
                    </a:lnTo>
                    <a:lnTo>
                      <a:pt x="555" y="76"/>
                    </a:lnTo>
                    <a:lnTo>
                      <a:pt x="558" y="75"/>
                    </a:lnTo>
                    <a:lnTo>
                      <a:pt x="560" y="74"/>
                    </a:lnTo>
                    <a:lnTo>
                      <a:pt x="561" y="74"/>
                    </a:lnTo>
                    <a:lnTo>
                      <a:pt x="562" y="73"/>
                    </a:lnTo>
                    <a:lnTo>
                      <a:pt x="562" y="74"/>
                    </a:lnTo>
                    <a:lnTo>
                      <a:pt x="562" y="80"/>
                    </a:lnTo>
                    <a:lnTo>
                      <a:pt x="562" y="84"/>
                    </a:lnTo>
                    <a:lnTo>
                      <a:pt x="562" y="92"/>
                    </a:lnTo>
                    <a:lnTo>
                      <a:pt x="562" y="95"/>
                    </a:lnTo>
                    <a:lnTo>
                      <a:pt x="562" y="96"/>
                    </a:lnTo>
                    <a:lnTo>
                      <a:pt x="562" y="97"/>
                    </a:lnTo>
                    <a:lnTo>
                      <a:pt x="562" y="99"/>
                    </a:lnTo>
                    <a:lnTo>
                      <a:pt x="562" y="104"/>
                    </a:lnTo>
                    <a:lnTo>
                      <a:pt x="562" y="108"/>
                    </a:lnTo>
                    <a:lnTo>
                      <a:pt x="562" y="111"/>
                    </a:lnTo>
                    <a:lnTo>
                      <a:pt x="562" y="112"/>
                    </a:lnTo>
                    <a:lnTo>
                      <a:pt x="562" y="115"/>
                    </a:lnTo>
                    <a:lnTo>
                      <a:pt x="562" y="116"/>
                    </a:lnTo>
                    <a:lnTo>
                      <a:pt x="562" y="118"/>
                    </a:lnTo>
                    <a:lnTo>
                      <a:pt x="562" y="119"/>
                    </a:lnTo>
                    <a:lnTo>
                      <a:pt x="561" y="124"/>
                    </a:lnTo>
                    <a:lnTo>
                      <a:pt x="561" y="127"/>
                    </a:lnTo>
                    <a:lnTo>
                      <a:pt x="561" y="130"/>
                    </a:lnTo>
                    <a:lnTo>
                      <a:pt x="563" y="130"/>
                    </a:lnTo>
                    <a:lnTo>
                      <a:pt x="564" y="130"/>
                    </a:lnTo>
                    <a:lnTo>
                      <a:pt x="568" y="130"/>
                    </a:lnTo>
                    <a:lnTo>
                      <a:pt x="571" y="130"/>
                    </a:lnTo>
                    <a:lnTo>
                      <a:pt x="574" y="130"/>
                    </a:lnTo>
                    <a:lnTo>
                      <a:pt x="575" y="130"/>
                    </a:lnTo>
                    <a:lnTo>
                      <a:pt x="576" y="130"/>
                    </a:lnTo>
                    <a:lnTo>
                      <a:pt x="578" y="130"/>
                    </a:lnTo>
                    <a:lnTo>
                      <a:pt x="579" y="130"/>
                    </a:lnTo>
                    <a:lnTo>
                      <a:pt x="581" y="130"/>
                    </a:lnTo>
                    <a:lnTo>
                      <a:pt x="583" y="130"/>
                    </a:lnTo>
                    <a:lnTo>
                      <a:pt x="584" y="130"/>
                    </a:lnTo>
                    <a:lnTo>
                      <a:pt x="585" y="130"/>
                    </a:lnTo>
                    <a:lnTo>
                      <a:pt x="588" y="130"/>
                    </a:lnTo>
                    <a:lnTo>
                      <a:pt x="589" y="130"/>
                    </a:lnTo>
                    <a:lnTo>
                      <a:pt x="591" y="130"/>
                    </a:lnTo>
                    <a:lnTo>
                      <a:pt x="592" y="130"/>
                    </a:lnTo>
                    <a:lnTo>
                      <a:pt x="593" y="130"/>
                    </a:lnTo>
                    <a:lnTo>
                      <a:pt x="596" y="130"/>
                    </a:lnTo>
                    <a:lnTo>
                      <a:pt x="597" y="130"/>
                    </a:lnTo>
                    <a:lnTo>
                      <a:pt x="598" y="130"/>
                    </a:lnTo>
                    <a:lnTo>
                      <a:pt x="599" y="130"/>
                    </a:lnTo>
                    <a:lnTo>
                      <a:pt x="603" y="130"/>
                    </a:lnTo>
                    <a:lnTo>
                      <a:pt x="606" y="130"/>
                    </a:lnTo>
                    <a:lnTo>
                      <a:pt x="612" y="130"/>
                    </a:lnTo>
                    <a:lnTo>
                      <a:pt x="613" y="129"/>
                    </a:lnTo>
                    <a:lnTo>
                      <a:pt x="617" y="129"/>
                    </a:lnTo>
                    <a:lnTo>
                      <a:pt x="617" y="130"/>
                    </a:lnTo>
                    <a:lnTo>
                      <a:pt x="617" y="133"/>
                    </a:lnTo>
                    <a:lnTo>
                      <a:pt x="617" y="134"/>
                    </a:lnTo>
                    <a:lnTo>
                      <a:pt x="617" y="136"/>
                    </a:lnTo>
                    <a:lnTo>
                      <a:pt x="617" y="138"/>
                    </a:lnTo>
                    <a:lnTo>
                      <a:pt x="617" y="143"/>
                    </a:lnTo>
                    <a:lnTo>
                      <a:pt x="617" y="148"/>
                    </a:lnTo>
                    <a:lnTo>
                      <a:pt x="635" y="147"/>
                    </a:lnTo>
                    <a:lnTo>
                      <a:pt x="637" y="165"/>
                    </a:lnTo>
                    <a:lnTo>
                      <a:pt x="637" y="166"/>
                    </a:lnTo>
                    <a:lnTo>
                      <a:pt x="637" y="169"/>
                    </a:lnTo>
                    <a:lnTo>
                      <a:pt x="637" y="172"/>
                    </a:lnTo>
                    <a:lnTo>
                      <a:pt x="637" y="173"/>
                    </a:lnTo>
                    <a:lnTo>
                      <a:pt x="637" y="174"/>
                    </a:lnTo>
                    <a:lnTo>
                      <a:pt x="637" y="178"/>
                    </a:lnTo>
                    <a:lnTo>
                      <a:pt x="637" y="179"/>
                    </a:lnTo>
                    <a:lnTo>
                      <a:pt x="637" y="180"/>
                    </a:lnTo>
                    <a:lnTo>
                      <a:pt x="637" y="181"/>
                    </a:lnTo>
                    <a:lnTo>
                      <a:pt x="637" y="185"/>
                    </a:lnTo>
                    <a:lnTo>
                      <a:pt x="637" y="186"/>
                    </a:lnTo>
                    <a:lnTo>
                      <a:pt x="637" y="190"/>
                    </a:lnTo>
                    <a:lnTo>
                      <a:pt x="637" y="192"/>
                    </a:lnTo>
                    <a:lnTo>
                      <a:pt x="637" y="193"/>
                    </a:lnTo>
                    <a:lnTo>
                      <a:pt x="637" y="194"/>
                    </a:lnTo>
                    <a:lnTo>
                      <a:pt x="637" y="195"/>
                    </a:lnTo>
                    <a:lnTo>
                      <a:pt x="637" y="196"/>
                    </a:lnTo>
                    <a:lnTo>
                      <a:pt x="637" y="197"/>
                    </a:lnTo>
                    <a:lnTo>
                      <a:pt x="637" y="199"/>
                    </a:lnTo>
                    <a:lnTo>
                      <a:pt x="637" y="200"/>
                    </a:lnTo>
                    <a:lnTo>
                      <a:pt x="637" y="201"/>
                    </a:lnTo>
                    <a:lnTo>
                      <a:pt x="637" y="202"/>
                    </a:lnTo>
                    <a:lnTo>
                      <a:pt x="637" y="203"/>
                    </a:lnTo>
                    <a:lnTo>
                      <a:pt x="637" y="204"/>
                    </a:lnTo>
                    <a:lnTo>
                      <a:pt x="637" y="206"/>
                    </a:lnTo>
                    <a:lnTo>
                      <a:pt x="637" y="207"/>
                    </a:lnTo>
                    <a:lnTo>
                      <a:pt x="637" y="208"/>
                    </a:lnTo>
                    <a:lnTo>
                      <a:pt x="637" y="209"/>
                    </a:lnTo>
                    <a:lnTo>
                      <a:pt x="637" y="211"/>
                    </a:lnTo>
                    <a:lnTo>
                      <a:pt x="637" y="213"/>
                    </a:lnTo>
                    <a:lnTo>
                      <a:pt x="637" y="214"/>
                    </a:lnTo>
                    <a:lnTo>
                      <a:pt x="637" y="219"/>
                    </a:lnTo>
                    <a:lnTo>
                      <a:pt x="637" y="220"/>
                    </a:lnTo>
                    <a:lnTo>
                      <a:pt x="637" y="223"/>
                    </a:lnTo>
                    <a:lnTo>
                      <a:pt x="635" y="223"/>
                    </a:lnTo>
                    <a:lnTo>
                      <a:pt x="632" y="223"/>
                    </a:lnTo>
                    <a:lnTo>
                      <a:pt x="631" y="223"/>
                    </a:lnTo>
                    <a:lnTo>
                      <a:pt x="627" y="223"/>
                    </a:lnTo>
                    <a:lnTo>
                      <a:pt x="625" y="223"/>
                    </a:lnTo>
                    <a:lnTo>
                      <a:pt x="618" y="223"/>
                    </a:lnTo>
                    <a:lnTo>
                      <a:pt x="614" y="223"/>
                    </a:lnTo>
                    <a:lnTo>
                      <a:pt x="612" y="223"/>
                    </a:lnTo>
                    <a:lnTo>
                      <a:pt x="610" y="223"/>
                    </a:lnTo>
                    <a:lnTo>
                      <a:pt x="609" y="223"/>
                    </a:lnTo>
                    <a:lnTo>
                      <a:pt x="607" y="223"/>
                    </a:lnTo>
                    <a:lnTo>
                      <a:pt x="606" y="223"/>
                    </a:lnTo>
                    <a:lnTo>
                      <a:pt x="605" y="223"/>
                    </a:lnTo>
                    <a:lnTo>
                      <a:pt x="603" y="223"/>
                    </a:lnTo>
                    <a:lnTo>
                      <a:pt x="599" y="223"/>
                    </a:lnTo>
                    <a:lnTo>
                      <a:pt x="598" y="223"/>
                    </a:lnTo>
                    <a:lnTo>
                      <a:pt x="596" y="223"/>
                    </a:lnTo>
                    <a:lnTo>
                      <a:pt x="588" y="223"/>
                    </a:lnTo>
                    <a:lnTo>
                      <a:pt x="584" y="223"/>
                    </a:lnTo>
                    <a:lnTo>
                      <a:pt x="582" y="224"/>
                    </a:lnTo>
                    <a:lnTo>
                      <a:pt x="581" y="224"/>
                    </a:lnTo>
                    <a:lnTo>
                      <a:pt x="579" y="224"/>
                    </a:lnTo>
                    <a:lnTo>
                      <a:pt x="578" y="224"/>
                    </a:lnTo>
                    <a:lnTo>
                      <a:pt x="572" y="224"/>
                    </a:lnTo>
                    <a:lnTo>
                      <a:pt x="571" y="224"/>
                    </a:lnTo>
                    <a:lnTo>
                      <a:pt x="570" y="224"/>
                    </a:lnTo>
                    <a:lnTo>
                      <a:pt x="567" y="224"/>
                    </a:lnTo>
                    <a:lnTo>
                      <a:pt x="565" y="224"/>
                    </a:lnTo>
                    <a:lnTo>
                      <a:pt x="564" y="224"/>
                    </a:lnTo>
                    <a:lnTo>
                      <a:pt x="563" y="224"/>
                    </a:lnTo>
                    <a:lnTo>
                      <a:pt x="561" y="224"/>
                    </a:lnTo>
                    <a:lnTo>
                      <a:pt x="560" y="224"/>
                    </a:lnTo>
                    <a:lnTo>
                      <a:pt x="556" y="224"/>
                    </a:lnTo>
                    <a:lnTo>
                      <a:pt x="555" y="224"/>
                    </a:lnTo>
                    <a:lnTo>
                      <a:pt x="554" y="224"/>
                    </a:lnTo>
                    <a:lnTo>
                      <a:pt x="553" y="224"/>
                    </a:lnTo>
                    <a:lnTo>
                      <a:pt x="550" y="224"/>
                    </a:lnTo>
                    <a:lnTo>
                      <a:pt x="549" y="224"/>
                    </a:lnTo>
                    <a:lnTo>
                      <a:pt x="548" y="224"/>
                    </a:lnTo>
                    <a:lnTo>
                      <a:pt x="544" y="224"/>
                    </a:lnTo>
                    <a:lnTo>
                      <a:pt x="543" y="224"/>
                    </a:lnTo>
                    <a:lnTo>
                      <a:pt x="542" y="224"/>
                    </a:lnTo>
                    <a:lnTo>
                      <a:pt x="540" y="224"/>
                    </a:lnTo>
                    <a:lnTo>
                      <a:pt x="536" y="224"/>
                    </a:lnTo>
                    <a:lnTo>
                      <a:pt x="535" y="224"/>
                    </a:lnTo>
                    <a:lnTo>
                      <a:pt x="530" y="224"/>
                    </a:lnTo>
                    <a:lnTo>
                      <a:pt x="527" y="224"/>
                    </a:lnTo>
                    <a:lnTo>
                      <a:pt x="526" y="224"/>
                    </a:lnTo>
                    <a:lnTo>
                      <a:pt x="523" y="224"/>
                    </a:lnTo>
                    <a:lnTo>
                      <a:pt x="522" y="224"/>
                    </a:lnTo>
                    <a:lnTo>
                      <a:pt x="520" y="226"/>
                    </a:lnTo>
                    <a:lnTo>
                      <a:pt x="515" y="226"/>
                    </a:lnTo>
                    <a:lnTo>
                      <a:pt x="514" y="226"/>
                    </a:lnTo>
                    <a:lnTo>
                      <a:pt x="511" y="226"/>
                    </a:lnTo>
                    <a:lnTo>
                      <a:pt x="509" y="226"/>
                    </a:lnTo>
                    <a:lnTo>
                      <a:pt x="507" y="226"/>
                    </a:lnTo>
                    <a:lnTo>
                      <a:pt x="506" y="226"/>
                    </a:lnTo>
                    <a:lnTo>
                      <a:pt x="505" y="226"/>
                    </a:lnTo>
                    <a:lnTo>
                      <a:pt x="498" y="227"/>
                    </a:lnTo>
                    <a:lnTo>
                      <a:pt x="495" y="227"/>
                    </a:lnTo>
                    <a:lnTo>
                      <a:pt x="493" y="227"/>
                    </a:lnTo>
                    <a:lnTo>
                      <a:pt x="485" y="227"/>
                    </a:lnTo>
                    <a:lnTo>
                      <a:pt x="484" y="227"/>
                    </a:lnTo>
                    <a:lnTo>
                      <a:pt x="483" y="227"/>
                    </a:lnTo>
                    <a:lnTo>
                      <a:pt x="481" y="227"/>
                    </a:lnTo>
                    <a:lnTo>
                      <a:pt x="480" y="227"/>
                    </a:lnTo>
                    <a:lnTo>
                      <a:pt x="478" y="227"/>
                    </a:lnTo>
                    <a:lnTo>
                      <a:pt x="470" y="228"/>
                    </a:lnTo>
                    <a:lnTo>
                      <a:pt x="467" y="228"/>
                    </a:lnTo>
                    <a:lnTo>
                      <a:pt x="465" y="228"/>
                    </a:lnTo>
                    <a:lnTo>
                      <a:pt x="464" y="228"/>
                    </a:lnTo>
                    <a:lnTo>
                      <a:pt x="460" y="228"/>
                    </a:lnTo>
                    <a:lnTo>
                      <a:pt x="452" y="228"/>
                    </a:lnTo>
                    <a:lnTo>
                      <a:pt x="449" y="228"/>
                    </a:lnTo>
                    <a:lnTo>
                      <a:pt x="446" y="228"/>
                    </a:lnTo>
                    <a:lnTo>
                      <a:pt x="442" y="227"/>
                    </a:lnTo>
                    <a:lnTo>
                      <a:pt x="439" y="227"/>
                    </a:lnTo>
                    <a:lnTo>
                      <a:pt x="438" y="227"/>
                    </a:lnTo>
                    <a:lnTo>
                      <a:pt x="437" y="227"/>
                    </a:lnTo>
                    <a:lnTo>
                      <a:pt x="435" y="227"/>
                    </a:lnTo>
                    <a:lnTo>
                      <a:pt x="434" y="227"/>
                    </a:lnTo>
                    <a:lnTo>
                      <a:pt x="432" y="227"/>
                    </a:lnTo>
                    <a:lnTo>
                      <a:pt x="431" y="227"/>
                    </a:lnTo>
                    <a:lnTo>
                      <a:pt x="427" y="226"/>
                    </a:lnTo>
                    <a:lnTo>
                      <a:pt x="425" y="226"/>
                    </a:lnTo>
                    <a:lnTo>
                      <a:pt x="424" y="226"/>
                    </a:lnTo>
                    <a:lnTo>
                      <a:pt x="422" y="226"/>
                    </a:lnTo>
                    <a:lnTo>
                      <a:pt x="421" y="226"/>
                    </a:lnTo>
                    <a:lnTo>
                      <a:pt x="420" y="226"/>
                    </a:lnTo>
                    <a:lnTo>
                      <a:pt x="416" y="224"/>
                    </a:lnTo>
                    <a:lnTo>
                      <a:pt x="415" y="224"/>
                    </a:lnTo>
                    <a:lnTo>
                      <a:pt x="414" y="224"/>
                    </a:lnTo>
                    <a:lnTo>
                      <a:pt x="412" y="224"/>
                    </a:lnTo>
                    <a:lnTo>
                      <a:pt x="410" y="224"/>
                    </a:lnTo>
                    <a:lnTo>
                      <a:pt x="405" y="224"/>
                    </a:lnTo>
                    <a:lnTo>
                      <a:pt x="398" y="223"/>
                    </a:lnTo>
                    <a:lnTo>
                      <a:pt x="397" y="223"/>
                    </a:lnTo>
                    <a:lnTo>
                      <a:pt x="396" y="223"/>
                    </a:lnTo>
                    <a:lnTo>
                      <a:pt x="395" y="223"/>
                    </a:lnTo>
                    <a:lnTo>
                      <a:pt x="393" y="223"/>
                    </a:lnTo>
                    <a:lnTo>
                      <a:pt x="390" y="222"/>
                    </a:lnTo>
                    <a:lnTo>
                      <a:pt x="389" y="222"/>
                    </a:lnTo>
                    <a:lnTo>
                      <a:pt x="388" y="222"/>
                    </a:lnTo>
                    <a:lnTo>
                      <a:pt x="387" y="221"/>
                    </a:lnTo>
                    <a:lnTo>
                      <a:pt x="380" y="210"/>
                    </a:lnTo>
                    <a:lnTo>
                      <a:pt x="376" y="206"/>
                    </a:lnTo>
                    <a:lnTo>
                      <a:pt x="369" y="196"/>
                    </a:lnTo>
                    <a:lnTo>
                      <a:pt x="367" y="193"/>
                    </a:lnTo>
                    <a:lnTo>
                      <a:pt x="366" y="192"/>
                    </a:lnTo>
                    <a:lnTo>
                      <a:pt x="366" y="190"/>
                    </a:lnTo>
                    <a:lnTo>
                      <a:pt x="365" y="190"/>
                    </a:lnTo>
                    <a:lnTo>
                      <a:pt x="365" y="189"/>
                    </a:lnTo>
                    <a:lnTo>
                      <a:pt x="363" y="189"/>
                    </a:lnTo>
                    <a:lnTo>
                      <a:pt x="362" y="188"/>
                    </a:lnTo>
                    <a:lnTo>
                      <a:pt x="361" y="188"/>
                    </a:lnTo>
                    <a:lnTo>
                      <a:pt x="360" y="188"/>
                    </a:lnTo>
                    <a:lnTo>
                      <a:pt x="359" y="188"/>
                    </a:lnTo>
                    <a:lnTo>
                      <a:pt x="359" y="186"/>
                    </a:lnTo>
                    <a:lnTo>
                      <a:pt x="359" y="185"/>
                    </a:lnTo>
                    <a:lnTo>
                      <a:pt x="358" y="183"/>
                    </a:lnTo>
                    <a:lnTo>
                      <a:pt x="356" y="180"/>
                    </a:lnTo>
                    <a:lnTo>
                      <a:pt x="354" y="175"/>
                    </a:lnTo>
                    <a:lnTo>
                      <a:pt x="349" y="171"/>
                    </a:lnTo>
                    <a:lnTo>
                      <a:pt x="347" y="167"/>
                    </a:lnTo>
                    <a:lnTo>
                      <a:pt x="345" y="162"/>
                    </a:lnTo>
                    <a:lnTo>
                      <a:pt x="341" y="159"/>
                    </a:lnTo>
                    <a:lnTo>
                      <a:pt x="340" y="158"/>
                    </a:lnTo>
                    <a:lnTo>
                      <a:pt x="333" y="148"/>
                    </a:lnTo>
                    <a:lnTo>
                      <a:pt x="331" y="145"/>
                    </a:lnTo>
                    <a:lnTo>
                      <a:pt x="330" y="145"/>
                    </a:lnTo>
                    <a:lnTo>
                      <a:pt x="328" y="145"/>
                    </a:lnTo>
                    <a:lnTo>
                      <a:pt x="327" y="145"/>
                    </a:lnTo>
                    <a:lnTo>
                      <a:pt x="325" y="145"/>
                    </a:lnTo>
                    <a:lnTo>
                      <a:pt x="320" y="145"/>
                    </a:lnTo>
                    <a:lnTo>
                      <a:pt x="319" y="145"/>
                    </a:lnTo>
                    <a:lnTo>
                      <a:pt x="318" y="145"/>
                    </a:lnTo>
                    <a:lnTo>
                      <a:pt x="317" y="145"/>
                    </a:lnTo>
                    <a:lnTo>
                      <a:pt x="316" y="145"/>
                    </a:lnTo>
                    <a:lnTo>
                      <a:pt x="309" y="145"/>
                    </a:lnTo>
                    <a:lnTo>
                      <a:pt x="305" y="145"/>
                    </a:lnTo>
                    <a:lnTo>
                      <a:pt x="302" y="145"/>
                    </a:lnTo>
                    <a:lnTo>
                      <a:pt x="299" y="145"/>
                    </a:lnTo>
                    <a:lnTo>
                      <a:pt x="298" y="145"/>
                    </a:lnTo>
                    <a:lnTo>
                      <a:pt x="297" y="145"/>
                    </a:lnTo>
                    <a:lnTo>
                      <a:pt x="296" y="145"/>
                    </a:lnTo>
                    <a:lnTo>
                      <a:pt x="293" y="145"/>
                    </a:lnTo>
                    <a:lnTo>
                      <a:pt x="291" y="145"/>
                    </a:lnTo>
                    <a:lnTo>
                      <a:pt x="286" y="145"/>
                    </a:lnTo>
                    <a:lnTo>
                      <a:pt x="284" y="146"/>
                    </a:lnTo>
                    <a:lnTo>
                      <a:pt x="283" y="145"/>
                    </a:lnTo>
                    <a:lnTo>
                      <a:pt x="277" y="146"/>
                    </a:lnTo>
                    <a:lnTo>
                      <a:pt x="276" y="146"/>
                    </a:lnTo>
                    <a:lnTo>
                      <a:pt x="275" y="146"/>
                    </a:lnTo>
                    <a:lnTo>
                      <a:pt x="271" y="146"/>
                    </a:lnTo>
                    <a:lnTo>
                      <a:pt x="268" y="146"/>
                    </a:lnTo>
                    <a:lnTo>
                      <a:pt x="265" y="146"/>
                    </a:lnTo>
                    <a:lnTo>
                      <a:pt x="265" y="148"/>
                    </a:lnTo>
                    <a:lnTo>
                      <a:pt x="265" y="154"/>
                    </a:lnTo>
                    <a:lnTo>
                      <a:pt x="265" y="155"/>
                    </a:lnTo>
                    <a:lnTo>
                      <a:pt x="265" y="160"/>
                    </a:lnTo>
                    <a:lnTo>
                      <a:pt x="265" y="161"/>
                    </a:lnTo>
                    <a:lnTo>
                      <a:pt x="265" y="164"/>
                    </a:lnTo>
                    <a:lnTo>
                      <a:pt x="265" y="165"/>
                    </a:lnTo>
                    <a:lnTo>
                      <a:pt x="261" y="165"/>
                    </a:lnTo>
                    <a:lnTo>
                      <a:pt x="248" y="165"/>
                    </a:lnTo>
                    <a:lnTo>
                      <a:pt x="243" y="165"/>
                    </a:lnTo>
                    <a:lnTo>
                      <a:pt x="243" y="166"/>
                    </a:lnTo>
                    <a:lnTo>
                      <a:pt x="243" y="167"/>
                    </a:lnTo>
                    <a:lnTo>
                      <a:pt x="243" y="168"/>
                    </a:lnTo>
                    <a:lnTo>
                      <a:pt x="243" y="171"/>
                    </a:lnTo>
                    <a:lnTo>
                      <a:pt x="243" y="172"/>
                    </a:lnTo>
                    <a:lnTo>
                      <a:pt x="243" y="174"/>
                    </a:lnTo>
                    <a:lnTo>
                      <a:pt x="243" y="178"/>
                    </a:lnTo>
                    <a:lnTo>
                      <a:pt x="243" y="180"/>
                    </a:lnTo>
                    <a:lnTo>
                      <a:pt x="243" y="181"/>
                    </a:lnTo>
                    <a:lnTo>
                      <a:pt x="243" y="183"/>
                    </a:lnTo>
                    <a:lnTo>
                      <a:pt x="244" y="183"/>
                    </a:lnTo>
                    <a:lnTo>
                      <a:pt x="246" y="183"/>
                    </a:lnTo>
                    <a:lnTo>
                      <a:pt x="247" y="183"/>
                    </a:lnTo>
                    <a:lnTo>
                      <a:pt x="249" y="183"/>
                    </a:lnTo>
                    <a:lnTo>
                      <a:pt x="254" y="183"/>
                    </a:lnTo>
                    <a:lnTo>
                      <a:pt x="256" y="183"/>
                    </a:lnTo>
                    <a:lnTo>
                      <a:pt x="258" y="183"/>
                    </a:lnTo>
                    <a:lnTo>
                      <a:pt x="260" y="183"/>
                    </a:lnTo>
                    <a:lnTo>
                      <a:pt x="262" y="183"/>
                    </a:lnTo>
                    <a:lnTo>
                      <a:pt x="264" y="183"/>
                    </a:lnTo>
                    <a:lnTo>
                      <a:pt x="265" y="183"/>
                    </a:lnTo>
                    <a:lnTo>
                      <a:pt x="265" y="185"/>
                    </a:lnTo>
                    <a:lnTo>
                      <a:pt x="265" y="186"/>
                    </a:lnTo>
                    <a:lnTo>
                      <a:pt x="265" y="192"/>
                    </a:lnTo>
                    <a:lnTo>
                      <a:pt x="265" y="193"/>
                    </a:lnTo>
                    <a:lnTo>
                      <a:pt x="265" y="194"/>
                    </a:lnTo>
                    <a:lnTo>
                      <a:pt x="265" y="195"/>
                    </a:lnTo>
                    <a:lnTo>
                      <a:pt x="265" y="201"/>
                    </a:lnTo>
                    <a:lnTo>
                      <a:pt x="265" y="202"/>
                    </a:lnTo>
                    <a:lnTo>
                      <a:pt x="265" y="203"/>
                    </a:lnTo>
                    <a:lnTo>
                      <a:pt x="265" y="204"/>
                    </a:lnTo>
                    <a:lnTo>
                      <a:pt x="265" y="206"/>
                    </a:lnTo>
                    <a:lnTo>
                      <a:pt x="265" y="210"/>
                    </a:lnTo>
                    <a:lnTo>
                      <a:pt x="265" y="213"/>
                    </a:lnTo>
                    <a:lnTo>
                      <a:pt x="265" y="221"/>
                    </a:lnTo>
                    <a:lnTo>
                      <a:pt x="265" y="222"/>
                    </a:lnTo>
                    <a:lnTo>
                      <a:pt x="260" y="222"/>
                    </a:lnTo>
                    <a:lnTo>
                      <a:pt x="256" y="222"/>
                    </a:lnTo>
                    <a:lnTo>
                      <a:pt x="255" y="222"/>
                    </a:lnTo>
                    <a:lnTo>
                      <a:pt x="254" y="222"/>
                    </a:lnTo>
                    <a:lnTo>
                      <a:pt x="250" y="222"/>
                    </a:lnTo>
                    <a:lnTo>
                      <a:pt x="249" y="222"/>
                    </a:lnTo>
                    <a:lnTo>
                      <a:pt x="247" y="222"/>
                    </a:lnTo>
                    <a:lnTo>
                      <a:pt x="246" y="222"/>
                    </a:lnTo>
                    <a:lnTo>
                      <a:pt x="244" y="222"/>
                    </a:lnTo>
                    <a:lnTo>
                      <a:pt x="242" y="222"/>
                    </a:lnTo>
                    <a:lnTo>
                      <a:pt x="241" y="222"/>
                    </a:lnTo>
                    <a:lnTo>
                      <a:pt x="240" y="222"/>
                    </a:lnTo>
                    <a:lnTo>
                      <a:pt x="239" y="221"/>
                    </a:lnTo>
                    <a:lnTo>
                      <a:pt x="237" y="221"/>
                    </a:lnTo>
                    <a:lnTo>
                      <a:pt x="236" y="221"/>
                    </a:lnTo>
                    <a:lnTo>
                      <a:pt x="234" y="221"/>
                    </a:lnTo>
                    <a:lnTo>
                      <a:pt x="233" y="221"/>
                    </a:lnTo>
                    <a:lnTo>
                      <a:pt x="232" y="221"/>
                    </a:lnTo>
                    <a:lnTo>
                      <a:pt x="228" y="221"/>
                    </a:lnTo>
                    <a:lnTo>
                      <a:pt x="227" y="221"/>
                    </a:lnTo>
                    <a:lnTo>
                      <a:pt x="226" y="221"/>
                    </a:lnTo>
                    <a:lnTo>
                      <a:pt x="223" y="222"/>
                    </a:lnTo>
                    <a:lnTo>
                      <a:pt x="220" y="222"/>
                    </a:lnTo>
                    <a:lnTo>
                      <a:pt x="218" y="222"/>
                    </a:lnTo>
                    <a:lnTo>
                      <a:pt x="216" y="222"/>
                    </a:lnTo>
                    <a:lnTo>
                      <a:pt x="211" y="222"/>
                    </a:lnTo>
                    <a:lnTo>
                      <a:pt x="208" y="222"/>
                    </a:lnTo>
                    <a:lnTo>
                      <a:pt x="206" y="222"/>
                    </a:lnTo>
                    <a:lnTo>
                      <a:pt x="201" y="222"/>
                    </a:lnTo>
                    <a:lnTo>
                      <a:pt x="199" y="222"/>
                    </a:lnTo>
                    <a:lnTo>
                      <a:pt x="197" y="222"/>
                    </a:lnTo>
                    <a:lnTo>
                      <a:pt x="191" y="222"/>
                    </a:lnTo>
                    <a:lnTo>
                      <a:pt x="190" y="222"/>
                    </a:lnTo>
                    <a:lnTo>
                      <a:pt x="190" y="224"/>
                    </a:lnTo>
                    <a:lnTo>
                      <a:pt x="190" y="226"/>
                    </a:lnTo>
                    <a:lnTo>
                      <a:pt x="190" y="229"/>
                    </a:lnTo>
                    <a:lnTo>
                      <a:pt x="190" y="230"/>
                    </a:lnTo>
                    <a:lnTo>
                      <a:pt x="190" y="231"/>
                    </a:lnTo>
                    <a:lnTo>
                      <a:pt x="190" y="237"/>
                    </a:lnTo>
                    <a:lnTo>
                      <a:pt x="190" y="241"/>
                    </a:lnTo>
                    <a:lnTo>
                      <a:pt x="190" y="243"/>
                    </a:lnTo>
                    <a:lnTo>
                      <a:pt x="190" y="245"/>
                    </a:lnTo>
                    <a:lnTo>
                      <a:pt x="190" y="252"/>
                    </a:lnTo>
                    <a:lnTo>
                      <a:pt x="190" y="254"/>
                    </a:lnTo>
                    <a:lnTo>
                      <a:pt x="190" y="259"/>
                    </a:lnTo>
                    <a:lnTo>
                      <a:pt x="188" y="259"/>
                    </a:lnTo>
                    <a:lnTo>
                      <a:pt x="184" y="259"/>
                    </a:lnTo>
                    <a:lnTo>
                      <a:pt x="183" y="259"/>
                    </a:lnTo>
                    <a:lnTo>
                      <a:pt x="180" y="259"/>
                    </a:lnTo>
                    <a:lnTo>
                      <a:pt x="178" y="259"/>
                    </a:lnTo>
                    <a:lnTo>
                      <a:pt x="173" y="259"/>
                    </a:lnTo>
                    <a:lnTo>
                      <a:pt x="171" y="259"/>
                    </a:lnTo>
                    <a:lnTo>
                      <a:pt x="167" y="259"/>
                    </a:lnTo>
                    <a:lnTo>
                      <a:pt x="162" y="259"/>
                    </a:lnTo>
                    <a:lnTo>
                      <a:pt x="156" y="261"/>
                    </a:lnTo>
                    <a:lnTo>
                      <a:pt x="152" y="261"/>
                    </a:lnTo>
                    <a:lnTo>
                      <a:pt x="152" y="262"/>
                    </a:lnTo>
                    <a:lnTo>
                      <a:pt x="152" y="268"/>
                    </a:lnTo>
                    <a:lnTo>
                      <a:pt x="152" y="269"/>
                    </a:lnTo>
                    <a:lnTo>
                      <a:pt x="152" y="270"/>
                    </a:lnTo>
                    <a:lnTo>
                      <a:pt x="152" y="271"/>
                    </a:lnTo>
                    <a:lnTo>
                      <a:pt x="152" y="272"/>
                    </a:lnTo>
                    <a:lnTo>
                      <a:pt x="152" y="273"/>
                    </a:lnTo>
                    <a:lnTo>
                      <a:pt x="152" y="277"/>
                    </a:lnTo>
                    <a:lnTo>
                      <a:pt x="152" y="278"/>
                    </a:lnTo>
                    <a:lnTo>
                      <a:pt x="152" y="280"/>
                    </a:lnTo>
                    <a:lnTo>
                      <a:pt x="152" y="284"/>
                    </a:lnTo>
                    <a:lnTo>
                      <a:pt x="152" y="285"/>
                    </a:lnTo>
                    <a:lnTo>
                      <a:pt x="152" y="287"/>
                    </a:lnTo>
                    <a:lnTo>
                      <a:pt x="152" y="291"/>
                    </a:lnTo>
                    <a:lnTo>
                      <a:pt x="152" y="293"/>
                    </a:lnTo>
                    <a:lnTo>
                      <a:pt x="152" y="294"/>
                    </a:lnTo>
                    <a:lnTo>
                      <a:pt x="152" y="297"/>
                    </a:lnTo>
                    <a:lnTo>
                      <a:pt x="150" y="297"/>
                    </a:lnTo>
                    <a:lnTo>
                      <a:pt x="149" y="297"/>
                    </a:lnTo>
                    <a:lnTo>
                      <a:pt x="144" y="298"/>
                    </a:lnTo>
                    <a:lnTo>
                      <a:pt x="143" y="298"/>
                    </a:lnTo>
                    <a:lnTo>
                      <a:pt x="142" y="298"/>
                    </a:lnTo>
                    <a:lnTo>
                      <a:pt x="139" y="298"/>
                    </a:lnTo>
                    <a:lnTo>
                      <a:pt x="138" y="298"/>
                    </a:lnTo>
                    <a:lnTo>
                      <a:pt x="137" y="298"/>
                    </a:lnTo>
                    <a:lnTo>
                      <a:pt x="136" y="298"/>
                    </a:lnTo>
                    <a:lnTo>
                      <a:pt x="135" y="298"/>
                    </a:lnTo>
                    <a:lnTo>
                      <a:pt x="133" y="298"/>
                    </a:lnTo>
                    <a:lnTo>
                      <a:pt x="132" y="298"/>
                    </a:lnTo>
                    <a:lnTo>
                      <a:pt x="131" y="298"/>
                    </a:lnTo>
                    <a:lnTo>
                      <a:pt x="129" y="298"/>
                    </a:lnTo>
                    <a:lnTo>
                      <a:pt x="128" y="298"/>
                    </a:lnTo>
                    <a:lnTo>
                      <a:pt x="125" y="299"/>
                    </a:lnTo>
                    <a:lnTo>
                      <a:pt x="124" y="299"/>
                    </a:lnTo>
                    <a:lnTo>
                      <a:pt x="123" y="299"/>
                    </a:lnTo>
                    <a:lnTo>
                      <a:pt x="121" y="299"/>
                    </a:lnTo>
                    <a:lnTo>
                      <a:pt x="117" y="299"/>
                    </a:lnTo>
                    <a:lnTo>
                      <a:pt x="116" y="299"/>
                    </a:lnTo>
                    <a:lnTo>
                      <a:pt x="114" y="299"/>
                    </a:lnTo>
                    <a:lnTo>
                      <a:pt x="111" y="299"/>
                    </a:lnTo>
                    <a:lnTo>
                      <a:pt x="108" y="299"/>
                    </a:lnTo>
                    <a:lnTo>
                      <a:pt x="107" y="299"/>
                    </a:lnTo>
                    <a:lnTo>
                      <a:pt x="105" y="299"/>
                    </a:lnTo>
                    <a:lnTo>
                      <a:pt x="104" y="300"/>
                    </a:lnTo>
                    <a:lnTo>
                      <a:pt x="103" y="300"/>
                    </a:lnTo>
                    <a:lnTo>
                      <a:pt x="102" y="300"/>
                    </a:lnTo>
                    <a:lnTo>
                      <a:pt x="101" y="300"/>
                    </a:lnTo>
                    <a:lnTo>
                      <a:pt x="98" y="300"/>
                    </a:lnTo>
                    <a:lnTo>
                      <a:pt x="96" y="300"/>
                    </a:lnTo>
                    <a:lnTo>
                      <a:pt x="95" y="300"/>
                    </a:lnTo>
                    <a:lnTo>
                      <a:pt x="90" y="300"/>
                    </a:lnTo>
                    <a:lnTo>
                      <a:pt x="84" y="300"/>
                    </a:lnTo>
                    <a:lnTo>
                      <a:pt x="80" y="301"/>
                    </a:lnTo>
                    <a:lnTo>
                      <a:pt x="79" y="301"/>
                    </a:lnTo>
                    <a:lnTo>
                      <a:pt x="79" y="303"/>
                    </a:lnTo>
                    <a:lnTo>
                      <a:pt x="77" y="303"/>
                    </a:lnTo>
                    <a:lnTo>
                      <a:pt x="76" y="301"/>
                    </a:lnTo>
                    <a:lnTo>
                      <a:pt x="75" y="301"/>
                    </a:lnTo>
                    <a:lnTo>
                      <a:pt x="74" y="301"/>
                    </a:lnTo>
                    <a:lnTo>
                      <a:pt x="72" y="301"/>
                    </a:lnTo>
                    <a:lnTo>
                      <a:pt x="70" y="301"/>
                    </a:lnTo>
                    <a:lnTo>
                      <a:pt x="69" y="301"/>
                    </a:lnTo>
                    <a:lnTo>
                      <a:pt x="68" y="301"/>
                    </a:lnTo>
                    <a:lnTo>
                      <a:pt x="63" y="303"/>
                    </a:lnTo>
                    <a:lnTo>
                      <a:pt x="61" y="303"/>
                    </a:lnTo>
                    <a:lnTo>
                      <a:pt x="59" y="303"/>
                    </a:lnTo>
                    <a:lnTo>
                      <a:pt x="58" y="303"/>
                    </a:lnTo>
                    <a:lnTo>
                      <a:pt x="56" y="303"/>
                    </a:lnTo>
                    <a:lnTo>
                      <a:pt x="55" y="303"/>
                    </a:lnTo>
                    <a:lnTo>
                      <a:pt x="54" y="303"/>
                    </a:lnTo>
                    <a:lnTo>
                      <a:pt x="53" y="303"/>
                    </a:lnTo>
                    <a:lnTo>
                      <a:pt x="52" y="303"/>
                    </a:lnTo>
                    <a:lnTo>
                      <a:pt x="49" y="303"/>
                    </a:lnTo>
                    <a:lnTo>
                      <a:pt x="48" y="303"/>
                    </a:lnTo>
                    <a:lnTo>
                      <a:pt x="47" y="303"/>
                    </a:lnTo>
                    <a:lnTo>
                      <a:pt x="47" y="304"/>
                    </a:lnTo>
                    <a:lnTo>
                      <a:pt x="46" y="304"/>
                    </a:lnTo>
                    <a:lnTo>
                      <a:pt x="45" y="304"/>
                    </a:lnTo>
                    <a:lnTo>
                      <a:pt x="44" y="304"/>
                    </a:lnTo>
                    <a:lnTo>
                      <a:pt x="41" y="304"/>
                    </a:lnTo>
                    <a:lnTo>
                      <a:pt x="39" y="304"/>
                    </a:lnTo>
                    <a:lnTo>
                      <a:pt x="38" y="304"/>
                    </a:lnTo>
                    <a:lnTo>
                      <a:pt x="38" y="301"/>
                    </a:lnTo>
                    <a:lnTo>
                      <a:pt x="38" y="298"/>
                    </a:lnTo>
                    <a:lnTo>
                      <a:pt x="38" y="297"/>
                    </a:lnTo>
                    <a:lnTo>
                      <a:pt x="38" y="296"/>
                    </a:lnTo>
                    <a:lnTo>
                      <a:pt x="38" y="293"/>
                    </a:lnTo>
                    <a:lnTo>
                      <a:pt x="38" y="291"/>
                    </a:lnTo>
                    <a:lnTo>
                      <a:pt x="38" y="286"/>
                    </a:lnTo>
                    <a:lnTo>
                      <a:pt x="38" y="285"/>
                    </a:lnTo>
                    <a:lnTo>
                      <a:pt x="38" y="284"/>
                    </a:lnTo>
                    <a:lnTo>
                      <a:pt x="38" y="283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39" y="276"/>
                    </a:lnTo>
                    <a:lnTo>
                      <a:pt x="39" y="275"/>
                    </a:lnTo>
                    <a:lnTo>
                      <a:pt x="39" y="273"/>
                    </a:lnTo>
                    <a:lnTo>
                      <a:pt x="40" y="271"/>
                    </a:lnTo>
                    <a:lnTo>
                      <a:pt x="41" y="269"/>
                    </a:lnTo>
                    <a:lnTo>
                      <a:pt x="42" y="266"/>
                    </a:lnTo>
                    <a:lnTo>
                      <a:pt x="42" y="264"/>
                    </a:lnTo>
                    <a:lnTo>
                      <a:pt x="44" y="264"/>
                    </a:lnTo>
                    <a:lnTo>
                      <a:pt x="44" y="263"/>
                    </a:lnTo>
                    <a:lnTo>
                      <a:pt x="44" y="262"/>
                    </a:lnTo>
                    <a:lnTo>
                      <a:pt x="45" y="262"/>
                    </a:lnTo>
                    <a:lnTo>
                      <a:pt x="45" y="261"/>
                    </a:lnTo>
                    <a:lnTo>
                      <a:pt x="45" y="259"/>
                    </a:lnTo>
                    <a:lnTo>
                      <a:pt x="46" y="259"/>
                    </a:lnTo>
                    <a:lnTo>
                      <a:pt x="46" y="258"/>
                    </a:lnTo>
                    <a:lnTo>
                      <a:pt x="47" y="257"/>
                    </a:lnTo>
                    <a:lnTo>
                      <a:pt x="47" y="256"/>
                    </a:lnTo>
                    <a:lnTo>
                      <a:pt x="48" y="256"/>
                    </a:lnTo>
                    <a:lnTo>
                      <a:pt x="48" y="255"/>
                    </a:lnTo>
                    <a:lnTo>
                      <a:pt x="49" y="255"/>
                    </a:lnTo>
                    <a:lnTo>
                      <a:pt x="55" y="245"/>
                    </a:lnTo>
                    <a:lnTo>
                      <a:pt x="61" y="237"/>
                    </a:lnTo>
                    <a:lnTo>
                      <a:pt x="62" y="236"/>
                    </a:lnTo>
                    <a:lnTo>
                      <a:pt x="63" y="235"/>
                    </a:lnTo>
                    <a:lnTo>
                      <a:pt x="63" y="234"/>
                    </a:lnTo>
                    <a:lnTo>
                      <a:pt x="65" y="233"/>
                    </a:lnTo>
                    <a:lnTo>
                      <a:pt x="65" y="231"/>
                    </a:lnTo>
                    <a:lnTo>
                      <a:pt x="66" y="230"/>
                    </a:lnTo>
                    <a:lnTo>
                      <a:pt x="67" y="229"/>
                    </a:lnTo>
                    <a:lnTo>
                      <a:pt x="67" y="228"/>
                    </a:lnTo>
                    <a:lnTo>
                      <a:pt x="67" y="227"/>
                    </a:lnTo>
                    <a:lnTo>
                      <a:pt x="68" y="226"/>
                    </a:lnTo>
                    <a:lnTo>
                      <a:pt x="67" y="226"/>
                    </a:lnTo>
                    <a:lnTo>
                      <a:pt x="65" y="226"/>
                    </a:lnTo>
                    <a:lnTo>
                      <a:pt x="62" y="226"/>
                    </a:lnTo>
                    <a:lnTo>
                      <a:pt x="58" y="227"/>
                    </a:lnTo>
                    <a:lnTo>
                      <a:pt x="49" y="227"/>
                    </a:lnTo>
                    <a:lnTo>
                      <a:pt x="45" y="227"/>
                    </a:lnTo>
                    <a:lnTo>
                      <a:pt x="42" y="227"/>
                    </a:lnTo>
                    <a:lnTo>
                      <a:pt x="41" y="227"/>
                    </a:lnTo>
                    <a:lnTo>
                      <a:pt x="39" y="227"/>
                    </a:lnTo>
                    <a:lnTo>
                      <a:pt x="37" y="227"/>
                    </a:lnTo>
                    <a:lnTo>
                      <a:pt x="34" y="227"/>
                    </a:lnTo>
                    <a:lnTo>
                      <a:pt x="30" y="227"/>
                    </a:lnTo>
                    <a:lnTo>
                      <a:pt x="28" y="227"/>
                    </a:lnTo>
                    <a:lnTo>
                      <a:pt x="27" y="227"/>
                    </a:lnTo>
                    <a:lnTo>
                      <a:pt x="24" y="227"/>
                    </a:lnTo>
                    <a:lnTo>
                      <a:pt x="23" y="227"/>
                    </a:lnTo>
                    <a:lnTo>
                      <a:pt x="21" y="227"/>
                    </a:lnTo>
                    <a:lnTo>
                      <a:pt x="12" y="227"/>
                    </a:lnTo>
                    <a:lnTo>
                      <a:pt x="11" y="227"/>
                    </a:lnTo>
                    <a:lnTo>
                      <a:pt x="9" y="227"/>
                    </a:lnTo>
                    <a:lnTo>
                      <a:pt x="6" y="227"/>
                    </a:lnTo>
                    <a:lnTo>
                      <a:pt x="5" y="227"/>
                    </a:lnTo>
                    <a:lnTo>
                      <a:pt x="4" y="227"/>
                    </a:lnTo>
                    <a:lnTo>
                      <a:pt x="4" y="222"/>
                    </a:lnTo>
                    <a:lnTo>
                      <a:pt x="4" y="210"/>
                    </a:lnTo>
                    <a:lnTo>
                      <a:pt x="3" y="208"/>
                    </a:lnTo>
                    <a:lnTo>
                      <a:pt x="3" y="199"/>
                    </a:lnTo>
                    <a:lnTo>
                      <a:pt x="3" y="189"/>
                    </a:lnTo>
                    <a:lnTo>
                      <a:pt x="3" y="187"/>
                    </a:lnTo>
                    <a:lnTo>
                      <a:pt x="3" y="186"/>
                    </a:lnTo>
                    <a:lnTo>
                      <a:pt x="3" y="185"/>
                    </a:lnTo>
                    <a:lnTo>
                      <a:pt x="3" y="180"/>
                    </a:lnTo>
                    <a:lnTo>
                      <a:pt x="3" y="175"/>
                    </a:lnTo>
                    <a:lnTo>
                      <a:pt x="3" y="174"/>
                    </a:lnTo>
                    <a:lnTo>
                      <a:pt x="3" y="172"/>
                    </a:lnTo>
                    <a:lnTo>
                      <a:pt x="3" y="168"/>
                    </a:lnTo>
                    <a:lnTo>
                      <a:pt x="3" y="167"/>
                    </a:lnTo>
                    <a:lnTo>
                      <a:pt x="2" y="164"/>
                    </a:lnTo>
                    <a:lnTo>
                      <a:pt x="2" y="162"/>
                    </a:lnTo>
                    <a:lnTo>
                      <a:pt x="2" y="161"/>
                    </a:lnTo>
                    <a:lnTo>
                      <a:pt x="2" y="158"/>
                    </a:lnTo>
                    <a:lnTo>
                      <a:pt x="2" y="152"/>
                    </a:lnTo>
                    <a:lnTo>
                      <a:pt x="2" y="147"/>
                    </a:lnTo>
                    <a:lnTo>
                      <a:pt x="2" y="146"/>
                    </a:lnTo>
                    <a:lnTo>
                      <a:pt x="2" y="145"/>
                    </a:lnTo>
                    <a:lnTo>
                      <a:pt x="2" y="144"/>
                    </a:lnTo>
                    <a:lnTo>
                      <a:pt x="2" y="143"/>
                    </a:lnTo>
                    <a:lnTo>
                      <a:pt x="2" y="140"/>
                    </a:lnTo>
                    <a:lnTo>
                      <a:pt x="2" y="139"/>
                    </a:lnTo>
                    <a:lnTo>
                      <a:pt x="2" y="137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38" name="Freeform 93">
                <a:extLst>
                  <a:ext uri="{FF2B5EF4-FFF2-40B4-BE49-F238E27FC236}">
                    <a16:creationId xmlns:a16="http://schemas.microsoft.com/office/drawing/2014/main" id="{01F92BAA-7FCD-7E2A-DD59-1CCA674FB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4400" y="2393950"/>
                <a:ext cx="438150" cy="663575"/>
              </a:xfrm>
              <a:custGeom>
                <a:avLst/>
                <a:gdLst>
                  <a:gd name="T0" fmla="*/ 46 w 276"/>
                  <a:gd name="T1" fmla="*/ 43 h 418"/>
                  <a:gd name="T2" fmla="*/ 74 w 276"/>
                  <a:gd name="T3" fmla="*/ 41 h 418"/>
                  <a:gd name="T4" fmla="*/ 101 w 276"/>
                  <a:gd name="T5" fmla="*/ 41 h 418"/>
                  <a:gd name="T6" fmla="*/ 109 w 276"/>
                  <a:gd name="T7" fmla="*/ 7 h 418"/>
                  <a:gd name="T8" fmla="*/ 127 w 276"/>
                  <a:gd name="T9" fmla="*/ 4 h 418"/>
                  <a:gd name="T10" fmla="*/ 146 w 276"/>
                  <a:gd name="T11" fmla="*/ 4 h 418"/>
                  <a:gd name="T12" fmla="*/ 166 w 276"/>
                  <a:gd name="T13" fmla="*/ 3 h 418"/>
                  <a:gd name="T14" fmla="*/ 185 w 276"/>
                  <a:gd name="T15" fmla="*/ 3 h 418"/>
                  <a:gd name="T16" fmla="*/ 203 w 276"/>
                  <a:gd name="T17" fmla="*/ 2 h 418"/>
                  <a:gd name="T18" fmla="*/ 223 w 276"/>
                  <a:gd name="T19" fmla="*/ 2 h 418"/>
                  <a:gd name="T20" fmla="*/ 248 w 276"/>
                  <a:gd name="T21" fmla="*/ 0 h 418"/>
                  <a:gd name="T22" fmla="*/ 267 w 276"/>
                  <a:gd name="T23" fmla="*/ 0 h 418"/>
                  <a:gd name="T24" fmla="*/ 276 w 276"/>
                  <a:gd name="T25" fmla="*/ 10 h 418"/>
                  <a:gd name="T26" fmla="*/ 276 w 276"/>
                  <a:gd name="T27" fmla="*/ 31 h 418"/>
                  <a:gd name="T28" fmla="*/ 262 w 276"/>
                  <a:gd name="T29" fmla="*/ 38 h 418"/>
                  <a:gd name="T30" fmla="*/ 229 w 276"/>
                  <a:gd name="T31" fmla="*/ 39 h 418"/>
                  <a:gd name="T32" fmla="*/ 186 w 276"/>
                  <a:gd name="T33" fmla="*/ 52 h 418"/>
                  <a:gd name="T34" fmla="*/ 187 w 276"/>
                  <a:gd name="T35" fmla="*/ 65 h 418"/>
                  <a:gd name="T36" fmla="*/ 188 w 276"/>
                  <a:gd name="T37" fmla="*/ 79 h 418"/>
                  <a:gd name="T38" fmla="*/ 190 w 276"/>
                  <a:gd name="T39" fmla="*/ 109 h 418"/>
                  <a:gd name="T40" fmla="*/ 209 w 276"/>
                  <a:gd name="T41" fmla="*/ 117 h 418"/>
                  <a:gd name="T42" fmla="*/ 218 w 276"/>
                  <a:gd name="T43" fmla="*/ 128 h 418"/>
                  <a:gd name="T44" fmla="*/ 220 w 276"/>
                  <a:gd name="T45" fmla="*/ 143 h 418"/>
                  <a:gd name="T46" fmla="*/ 229 w 276"/>
                  <a:gd name="T47" fmla="*/ 158 h 418"/>
                  <a:gd name="T48" fmla="*/ 229 w 276"/>
                  <a:gd name="T49" fmla="*/ 183 h 418"/>
                  <a:gd name="T50" fmla="*/ 229 w 276"/>
                  <a:gd name="T51" fmla="*/ 205 h 418"/>
                  <a:gd name="T52" fmla="*/ 229 w 276"/>
                  <a:gd name="T53" fmla="*/ 229 h 418"/>
                  <a:gd name="T54" fmla="*/ 214 w 276"/>
                  <a:gd name="T55" fmla="*/ 228 h 418"/>
                  <a:gd name="T56" fmla="*/ 194 w 276"/>
                  <a:gd name="T57" fmla="*/ 228 h 418"/>
                  <a:gd name="T58" fmla="*/ 193 w 276"/>
                  <a:gd name="T59" fmla="*/ 246 h 418"/>
                  <a:gd name="T60" fmla="*/ 189 w 276"/>
                  <a:gd name="T61" fmla="*/ 267 h 418"/>
                  <a:gd name="T62" fmla="*/ 155 w 276"/>
                  <a:gd name="T63" fmla="*/ 266 h 418"/>
                  <a:gd name="T64" fmla="*/ 155 w 276"/>
                  <a:gd name="T65" fmla="*/ 284 h 418"/>
                  <a:gd name="T66" fmla="*/ 155 w 276"/>
                  <a:gd name="T67" fmla="*/ 302 h 418"/>
                  <a:gd name="T68" fmla="*/ 155 w 276"/>
                  <a:gd name="T69" fmla="*/ 323 h 418"/>
                  <a:gd name="T70" fmla="*/ 155 w 276"/>
                  <a:gd name="T71" fmla="*/ 345 h 418"/>
                  <a:gd name="T72" fmla="*/ 157 w 276"/>
                  <a:gd name="T73" fmla="*/ 374 h 418"/>
                  <a:gd name="T74" fmla="*/ 157 w 276"/>
                  <a:gd name="T75" fmla="*/ 396 h 418"/>
                  <a:gd name="T76" fmla="*/ 157 w 276"/>
                  <a:gd name="T77" fmla="*/ 414 h 418"/>
                  <a:gd name="T78" fmla="*/ 134 w 276"/>
                  <a:gd name="T79" fmla="*/ 417 h 418"/>
                  <a:gd name="T80" fmla="*/ 113 w 276"/>
                  <a:gd name="T81" fmla="*/ 418 h 418"/>
                  <a:gd name="T82" fmla="*/ 115 w 276"/>
                  <a:gd name="T83" fmla="*/ 401 h 418"/>
                  <a:gd name="T84" fmla="*/ 102 w 276"/>
                  <a:gd name="T85" fmla="*/ 380 h 418"/>
                  <a:gd name="T86" fmla="*/ 63 w 276"/>
                  <a:gd name="T87" fmla="*/ 381 h 418"/>
                  <a:gd name="T88" fmla="*/ 62 w 276"/>
                  <a:gd name="T89" fmla="*/ 368 h 418"/>
                  <a:gd name="T90" fmla="*/ 75 w 276"/>
                  <a:gd name="T91" fmla="*/ 361 h 418"/>
                  <a:gd name="T92" fmla="*/ 81 w 276"/>
                  <a:gd name="T93" fmla="*/ 344 h 418"/>
                  <a:gd name="T94" fmla="*/ 81 w 276"/>
                  <a:gd name="T95" fmla="*/ 308 h 418"/>
                  <a:gd name="T96" fmla="*/ 81 w 276"/>
                  <a:gd name="T97" fmla="*/ 292 h 418"/>
                  <a:gd name="T98" fmla="*/ 81 w 276"/>
                  <a:gd name="T99" fmla="*/ 274 h 418"/>
                  <a:gd name="T100" fmla="*/ 81 w 276"/>
                  <a:gd name="T101" fmla="*/ 249 h 418"/>
                  <a:gd name="T102" fmla="*/ 81 w 276"/>
                  <a:gd name="T103" fmla="*/ 228 h 418"/>
                  <a:gd name="T104" fmla="*/ 81 w 276"/>
                  <a:gd name="T105" fmla="*/ 205 h 418"/>
                  <a:gd name="T106" fmla="*/ 80 w 276"/>
                  <a:gd name="T107" fmla="*/ 193 h 418"/>
                  <a:gd name="T108" fmla="*/ 67 w 276"/>
                  <a:gd name="T109" fmla="*/ 191 h 418"/>
                  <a:gd name="T110" fmla="*/ 49 w 276"/>
                  <a:gd name="T111" fmla="*/ 191 h 418"/>
                  <a:gd name="T112" fmla="*/ 29 w 276"/>
                  <a:gd name="T113" fmla="*/ 191 h 418"/>
                  <a:gd name="T114" fmla="*/ 5 w 276"/>
                  <a:gd name="T115" fmla="*/ 192 h 418"/>
                  <a:gd name="T116" fmla="*/ 4 w 276"/>
                  <a:gd name="T117" fmla="*/ 144 h 418"/>
                  <a:gd name="T118" fmla="*/ 2 w 276"/>
                  <a:gd name="T119" fmla="*/ 120 h 418"/>
                  <a:gd name="T120" fmla="*/ 1 w 276"/>
                  <a:gd name="T121" fmla="*/ 83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6" h="418">
                    <a:moveTo>
                      <a:pt x="0" y="43"/>
                    </a:moveTo>
                    <a:lnTo>
                      <a:pt x="1" y="43"/>
                    </a:lnTo>
                    <a:lnTo>
                      <a:pt x="6" y="43"/>
                    </a:lnTo>
                    <a:lnTo>
                      <a:pt x="7" y="43"/>
                    </a:lnTo>
                    <a:lnTo>
                      <a:pt x="14" y="43"/>
                    </a:lnTo>
                    <a:lnTo>
                      <a:pt x="34" y="43"/>
                    </a:lnTo>
                    <a:lnTo>
                      <a:pt x="36" y="43"/>
                    </a:lnTo>
                    <a:lnTo>
                      <a:pt x="40" y="43"/>
                    </a:lnTo>
                    <a:lnTo>
                      <a:pt x="42" y="43"/>
                    </a:lnTo>
                    <a:lnTo>
                      <a:pt x="46" y="43"/>
                    </a:lnTo>
                    <a:lnTo>
                      <a:pt x="50" y="43"/>
                    </a:lnTo>
                    <a:lnTo>
                      <a:pt x="53" y="43"/>
                    </a:lnTo>
                    <a:lnTo>
                      <a:pt x="56" y="43"/>
                    </a:lnTo>
                    <a:lnTo>
                      <a:pt x="58" y="43"/>
                    </a:lnTo>
                    <a:lnTo>
                      <a:pt x="60" y="43"/>
                    </a:lnTo>
                    <a:lnTo>
                      <a:pt x="61" y="43"/>
                    </a:lnTo>
                    <a:lnTo>
                      <a:pt x="64" y="43"/>
                    </a:lnTo>
                    <a:lnTo>
                      <a:pt x="67" y="43"/>
                    </a:lnTo>
                    <a:lnTo>
                      <a:pt x="71" y="41"/>
                    </a:lnTo>
                    <a:lnTo>
                      <a:pt x="74" y="41"/>
                    </a:lnTo>
                    <a:lnTo>
                      <a:pt x="75" y="41"/>
                    </a:lnTo>
                    <a:lnTo>
                      <a:pt x="76" y="41"/>
                    </a:lnTo>
                    <a:lnTo>
                      <a:pt x="82" y="41"/>
                    </a:lnTo>
                    <a:lnTo>
                      <a:pt x="83" y="41"/>
                    </a:lnTo>
                    <a:lnTo>
                      <a:pt x="84" y="41"/>
                    </a:lnTo>
                    <a:lnTo>
                      <a:pt x="89" y="41"/>
                    </a:lnTo>
                    <a:lnTo>
                      <a:pt x="91" y="41"/>
                    </a:lnTo>
                    <a:lnTo>
                      <a:pt x="92" y="41"/>
                    </a:lnTo>
                    <a:lnTo>
                      <a:pt x="99" y="41"/>
                    </a:lnTo>
                    <a:lnTo>
                      <a:pt x="101" y="41"/>
                    </a:lnTo>
                    <a:lnTo>
                      <a:pt x="101" y="38"/>
                    </a:lnTo>
                    <a:lnTo>
                      <a:pt x="101" y="32"/>
                    </a:lnTo>
                    <a:lnTo>
                      <a:pt x="101" y="26"/>
                    </a:lnTo>
                    <a:lnTo>
                      <a:pt x="101" y="23"/>
                    </a:lnTo>
                    <a:lnTo>
                      <a:pt x="102" y="21"/>
                    </a:lnTo>
                    <a:lnTo>
                      <a:pt x="102" y="20"/>
                    </a:lnTo>
                    <a:lnTo>
                      <a:pt x="103" y="17"/>
                    </a:lnTo>
                    <a:lnTo>
                      <a:pt x="104" y="14"/>
                    </a:lnTo>
                    <a:lnTo>
                      <a:pt x="105" y="13"/>
                    </a:lnTo>
                    <a:lnTo>
                      <a:pt x="109" y="7"/>
                    </a:lnTo>
                    <a:lnTo>
                      <a:pt x="115" y="2"/>
                    </a:lnTo>
                    <a:lnTo>
                      <a:pt x="116" y="3"/>
                    </a:lnTo>
                    <a:lnTo>
                      <a:pt x="117" y="3"/>
                    </a:lnTo>
                    <a:lnTo>
                      <a:pt x="119" y="4"/>
                    </a:lnTo>
                    <a:lnTo>
                      <a:pt x="120" y="4"/>
                    </a:lnTo>
                    <a:lnTo>
                      <a:pt x="122" y="4"/>
                    </a:lnTo>
                    <a:lnTo>
                      <a:pt x="124" y="4"/>
                    </a:lnTo>
                    <a:lnTo>
                      <a:pt x="125" y="4"/>
                    </a:lnTo>
                    <a:lnTo>
                      <a:pt x="126" y="4"/>
                    </a:lnTo>
                    <a:lnTo>
                      <a:pt x="127" y="4"/>
                    </a:lnTo>
                    <a:lnTo>
                      <a:pt x="130" y="4"/>
                    </a:lnTo>
                    <a:lnTo>
                      <a:pt x="131" y="4"/>
                    </a:lnTo>
                    <a:lnTo>
                      <a:pt x="132" y="4"/>
                    </a:lnTo>
                    <a:lnTo>
                      <a:pt x="133" y="4"/>
                    </a:lnTo>
                    <a:lnTo>
                      <a:pt x="136" y="4"/>
                    </a:lnTo>
                    <a:lnTo>
                      <a:pt x="138" y="4"/>
                    </a:lnTo>
                    <a:lnTo>
                      <a:pt x="143" y="4"/>
                    </a:lnTo>
                    <a:lnTo>
                      <a:pt x="144" y="4"/>
                    </a:lnTo>
                    <a:lnTo>
                      <a:pt x="145" y="4"/>
                    </a:lnTo>
                    <a:lnTo>
                      <a:pt x="146" y="4"/>
                    </a:lnTo>
                    <a:lnTo>
                      <a:pt x="148" y="3"/>
                    </a:lnTo>
                    <a:lnTo>
                      <a:pt x="150" y="3"/>
                    </a:lnTo>
                    <a:lnTo>
                      <a:pt x="151" y="3"/>
                    </a:lnTo>
                    <a:lnTo>
                      <a:pt x="154" y="3"/>
                    </a:lnTo>
                    <a:lnTo>
                      <a:pt x="157" y="3"/>
                    </a:lnTo>
                    <a:lnTo>
                      <a:pt x="158" y="3"/>
                    </a:lnTo>
                    <a:lnTo>
                      <a:pt x="160" y="3"/>
                    </a:lnTo>
                    <a:lnTo>
                      <a:pt x="161" y="3"/>
                    </a:lnTo>
                    <a:lnTo>
                      <a:pt x="165" y="3"/>
                    </a:lnTo>
                    <a:lnTo>
                      <a:pt x="166" y="3"/>
                    </a:lnTo>
                    <a:lnTo>
                      <a:pt x="167" y="3"/>
                    </a:lnTo>
                    <a:lnTo>
                      <a:pt x="173" y="3"/>
                    </a:lnTo>
                    <a:lnTo>
                      <a:pt x="175" y="3"/>
                    </a:lnTo>
                    <a:lnTo>
                      <a:pt x="176" y="3"/>
                    </a:lnTo>
                    <a:lnTo>
                      <a:pt x="178" y="3"/>
                    </a:lnTo>
                    <a:lnTo>
                      <a:pt x="179" y="3"/>
                    </a:lnTo>
                    <a:lnTo>
                      <a:pt x="181" y="3"/>
                    </a:lnTo>
                    <a:lnTo>
                      <a:pt x="182" y="3"/>
                    </a:lnTo>
                    <a:lnTo>
                      <a:pt x="183" y="3"/>
                    </a:lnTo>
                    <a:lnTo>
                      <a:pt x="185" y="3"/>
                    </a:lnTo>
                    <a:lnTo>
                      <a:pt x="187" y="3"/>
                    </a:lnTo>
                    <a:lnTo>
                      <a:pt x="188" y="3"/>
                    </a:lnTo>
                    <a:lnTo>
                      <a:pt x="193" y="2"/>
                    </a:lnTo>
                    <a:lnTo>
                      <a:pt x="194" y="2"/>
                    </a:lnTo>
                    <a:lnTo>
                      <a:pt x="195" y="2"/>
                    </a:lnTo>
                    <a:lnTo>
                      <a:pt x="196" y="2"/>
                    </a:lnTo>
                    <a:lnTo>
                      <a:pt x="199" y="2"/>
                    </a:lnTo>
                    <a:lnTo>
                      <a:pt x="200" y="2"/>
                    </a:lnTo>
                    <a:lnTo>
                      <a:pt x="202" y="2"/>
                    </a:lnTo>
                    <a:lnTo>
                      <a:pt x="203" y="2"/>
                    </a:lnTo>
                    <a:lnTo>
                      <a:pt x="204" y="2"/>
                    </a:lnTo>
                    <a:lnTo>
                      <a:pt x="206" y="2"/>
                    </a:lnTo>
                    <a:lnTo>
                      <a:pt x="207" y="2"/>
                    </a:lnTo>
                    <a:lnTo>
                      <a:pt x="210" y="2"/>
                    </a:lnTo>
                    <a:lnTo>
                      <a:pt x="211" y="2"/>
                    </a:lnTo>
                    <a:lnTo>
                      <a:pt x="213" y="2"/>
                    </a:lnTo>
                    <a:lnTo>
                      <a:pt x="214" y="2"/>
                    </a:lnTo>
                    <a:lnTo>
                      <a:pt x="216" y="2"/>
                    </a:lnTo>
                    <a:lnTo>
                      <a:pt x="217" y="2"/>
                    </a:lnTo>
                    <a:lnTo>
                      <a:pt x="223" y="2"/>
                    </a:lnTo>
                    <a:lnTo>
                      <a:pt x="224" y="2"/>
                    </a:lnTo>
                    <a:lnTo>
                      <a:pt x="225" y="2"/>
                    </a:lnTo>
                    <a:lnTo>
                      <a:pt x="227" y="2"/>
                    </a:lnTo>
                    <a:lnTo>
                      <a:pt x="228" y="2"/>
                    </a:lnTo>
                    <a:lnTo>
                      <a:pt x="230" y="2"/>
                    </a:lnTo>
                    <a:lnTo>
                      <a:pt x="231" y="2"/>
                    </a:lnTo>
                    <a:lnTo>
                      <a:pt x="235" y="2"/>
                    </a:lnTo>
                    <a:lnTo>
                      <a:pt x="237" y="2"/>
                    </a:lnTo>
                    <a:lnTo>
                      <a:pt x="246" y="0"/>
                    </a:lnTo>
                    <a:lnTo>
                      <a:pt x="248" y="0"/>
                    </a:lnTo>
                    <a:lnTo>
                      <a:pt x="250" y="0"/>
                    </a:lnTo>
                    <a:lnTo>
                      <a:pt x="255" y="0"/>
                    </a:lnTo>
                    <a:lnTo>
                      <a:pt x="256" y="0"/>
                    </a:lnTo>
                    <a:lnTo>
                      <a:pt x="257" y="0"/>
                    </a:lnTo>
                    <a:lnTo>
                      <a:pt x="259" y="0"/>
                    </a:lnTo>
                    <a:lnTo>
                      <a:pt x="260" y="0"/>
                    </a:lnTo>
                    <a:lnTo>
                      <a:pt x="263" y="0"/>
                    </a:lnTo>
                    <a:lnTo>
                      <a:pt x="264" y="0"/>
                    </a:lnTo>
                    <a:lnTo>
                      <a:pt x="265" y="0"/>
                    </a:lnTo>
                    <a:lnTo>
                      <a:pt x="267" y="0"/>
                    </a:lnTo>
                    <a:lnTo>
                      <a:pt x="269" y="0"/>
                    </a:lnTo>
                    <a:lnTo>
                      <a:pt x="270" y="0"/>
                    </a:lnTo>
                    <a:lnTo>
                      <a:pt x="274" y="0"/>
                    </a:lnTo>
                    <a:lnTo>
                      <a:pt x="276" y="0"/>
                    </a:lnTo>
                    <a:lnTo>
                      <a:pt x="276" y="2"/>
                    </a:lnTo>
                    <a:lnTo>
                      <a:pt x="276" y="4"/>
                    </a:lnTo>
                    <a:lnTo>
                      <a:pt x="276" y="5"/>
                    </a:lnTo>
                    <a:lnTo>
                      <a:pt x="276" y="7"/>
                    </a:lnTo>
                    <a:lnTo>
                      <a:pt x="276" y="9"/>
                    </a:lnTo>
                    <a:lnTo>
                      <a:pt x="276" y="10"/>
                    </a:lnTo>
                    <a:lnTo>
                      <a:pt x="276" y="11"/>
                    </a:lnTo>
                    <a:lnTo>
                      <a:pt x="276" y="12"/>
                    </a:lnTo>
                    <a:lnTo>
                      <a:pt x="276" y="13"/>
                    </a:lnTo>
                    <a:lnTo>
                      <a:pt x="276" y="14"/>
                    </a:lnTo>
                    <a:lnTo>
                      <a:pt x="276" y="16"/>
                    </a:lnTo>
                    <a:lnTo>
                      <a:pt x="276" y="18"/>
                    </a:lnTo>
                    <a:lnTo>
                      <a:pt x="276" y="25"/>
                    </a:lnTo>
                    <a:lnTo>
                      <a:pt x="276" y="27"/>
                    </a:lnTo>
                    <a:lnTo>
                      <a:pt x="276" y="28"/>
                    </a:lnTo>
                    <a:lnTo>
                      <a:pt x="276" y="31"/>
                    </a:lnTo>
                    <a:lnTo>
                      <a:pt x="276" y="32"/>
                    </a:lnTo>
                    <a:lnTo>
                      <a:pt x="274" y="32"/>
                    </a:lnTo>
                    <a:lnTo>
                      <a:pt x="270" y="32"/>
                    </a:lnTo>
                    <a:lnTo>
                      <a:pt x="269" y="32"/>
                    </a:lnTo>
                    <a:lnTo>
                      <a:pt x="269" y="33"/>
                    </a:lnTo>
                    <a:lnTo>
                      <a:pt x="269" y="37"/>
                    </a:lnTo>
                    <a:lnTo>
                      <a:pt x="269" y="38"/>
                    </a:lnTo>
                    <a:lnTo>
                      <a:pt x="266" y="38"/>
                    </a:lnTo>
                    <a:lnTo>
                      <a:pt x="263" y="38"/>
                    </a:lnTo>
                    <a:lnTo>
                      <a:pt x="262" y="38"/>
                    </a:lnTo>
                    <a:lnTo>
                      <a:pt x="260" y="38"/>
                    </a:lnTo>
                    <a:lnTo>
                      <a:pt x="258" y="38"/>
                    </a:lnTo>
                    <a:lnTo>
                      <a:pt x="255" y="38"/>
                    </a:lnTo>
                    <a:lnTo>
                      <a:pt x="252" y="38"/>
                    </a:lnTo>
                    <a:lnTo>
                      <a:pt x="251" y="38"/>
                    </a:lnTo>
                    <a:lnTo>
                      <a:pt x="246" y="39"/>
                    </a:lnTo>
                    <a:lnTo>
                      <a:pt x="239" y="39"/>
                    </a:lnTo>
                    <a:lnTo>
                      <a:pt x="234" y="39"/>
                    </a:lnTo>
                    <a:lnTo>
                      <a:pt x="230" y="39"/>
                    </a:lnTo>
                    <a:lnTo>
                      <a:pt x="229" y="39"/>
                    </a:lnTo>
                    <a:lnTo>
                      <a:pt x="228" y="39"/>
                    </a:lnTo>
                    <a:lnTo>
                      <a:pt x="224" y="39"/>
                    </a:lnTo>
                    <a:lnTo>
                      <a:pt x="223" y="39"/>
                    </a:lnTo>
                    <a:lnTo>
                      <a:pt x="221" y="39"/>
                    </a:lnTo>
                    <a:lnTo>
                      <a:pt x="222" y="39"/>
                    </a:lnTo>
                    <a:lnTo>
                      <a:pt x="203" y="40"/>
                    </a:lnTo>
                    <a:lnTo>
                      <a:pt x="185" y="40"/>
                    </a:lnTo>
                    <a:lnTo>
                      <a:pt x="186" y="50"/>
                    </a:lnTo>
                    <a:lnTo>
                      <a:pt x="186" y="51"/>
                    </a:lnTo>
                    <a:lnTo>
                      <a:pt x="186" y="52"/>
                    </a:lnTo>
                    <a:lnTo>
                      <a:pt x="186" y="53"/>
                    </a:lnTo>
                    <a:lnTo>
                      <a:pt x="186" y="54"/>
                    </a:lnTo>
                    <a:lnTo>
                      <a:pt x="186" y="57"/>
                    </a:lnTo>
                    <a:lnTo>
                      <a:pt x="186" y="58"/>
                    </a:lnTo>
                    <a:lnTo>
                      <a:pt x="186" y="59"/>
                    </a:lnTo>
                    <a:lnTo>
                      <a:pt x="186" y="60"/>
                    </a:lnTo>
                    <a:lnTo>
                      <a:pt x="186" y="61"/>
                    </a:lnTo>
                    <a:lnTo>
                      <a:pt x="186" y="62"/>
                    </a:lnTo>
                    <a:lnTo>
                      <a:pt x="187" y="64"/>
                    </a:lnTo>
                    <a:lnTo>
                      <a:pt x="187" y="65"/>
                    </a:lnTo>
                    <a:lnTo>
                      <a:pt x="187" y="66"/>
                    </a:lnTo>
                    <a:lnTo>
                      <a:pt x="187" y="68"/>
                    </a:lnTo>
                    <a:lnTo>
                      <a:pt x="187" y="69"/>
                    </a:lnTo>
                    <a:lnTo>
                      <a:pt x="187" y="71"/>
                    </a:lnTo>
                    <a:lnTo>
                      <a:pt x="187" y="72"/>
                    </a:lnTo>
                    <a:lnTo>
                      <a:pt x="187" y="73"/>
                    </a:lnTo>
                    <a:lnTo>
                      <a:pt x="187" y="74"/>
                    </a:lnTo>
                    <a:lnTo>
                      <a:pt x="187" y="75"/>
                    </a:lnTo>
                    <a:lnTo>
                      <a:pt x="188" y="78"/>
                    </a:lnTo>
                    <a:lnTo>
                      <a:pt x="188" y="79"/>
                    </a:lnTo>
                    <a:lnTo>
                      <a:pt x="188" y="81"/>
                    </a:lnTo>
                    <a:lnTo>
                      <a:pt x="188" y="87"/>
                    </a:lnTo>
                    <a:lnTo>
                      <a:pt x="188" y="88"/>
                    </a:lnTo>
                    <a:lnTo>
                      <a:pt x="189" y="95"/>
                    </a:lnTo>
                    <a:lnTo>
                      <a:pt x="189" y="99"/>
                    </a:lnTo>
                    <a:lnTo>
                      <a:pt x="189" y="102"/>
                    </a:lnTo>
                    <a:lnTo>
                      <a:pt x="189" y="103"/>
                    </a:lnTo>
                    <a:lnTo>
                      <a:pt x="190" y="107"/>
                    </a:lnTo>
                    <a:lnTo>
                      <a:pt x="190" y="108"/>
                    </a:lnTo>
                    <a:lnTo>
                      <a:pt x="190" y="109"/>
                    </a:lnTo>
                    <a:lnTo>
                      <a:pt x="190" y="110"/>
                    </a:lnTo>
                    <a:lnTo>
                      <a:pt x="190" y="113"/>
                    </a:lnTo>
                    <a:lnTo>
                      <a:pt x="190" y="115"/>
                    </a:lnTo>
                    <a:lnTo>
                      <a:pt x="190" y="117"/>
                    </a:lnTo>
                    <a:lnTo>
                      <a:pt x="193" y="117"/>
                    </a:lnTo>
                    <a:lnTo>
                      <a:pt x="196" y="117"/>
                    </a:lnTo>
                    <a:lnTo>
                      <a:pt x="199" y="117"/>
                    </a:lnTo>
                    <a:lnTo>
                      <a:pt x="202" y="117"/>
                    </a:lnTo>
                    <a:lnTo>
                      <a:pt x="203" y="117"/>
                    </a:lnTo>
                    <a:lnTo>
                      <a:pt x="209" y="117"/>
                    </a:lnTo>
                    <a:lnTo>
                      <a:pt x="213" y="117"/>
                    </a:lnTo>
                    <a:lnTo>
                      <a:pt x="215" y="117"/>
                    </a:lnTo>
                    <a:lnTo>
                      <a:pt x="216" y="117"/>
                    </a:lnTo>
                    <a:lnTo>
                      <a:pt x="217" y="117"/>
                    </a:lnTo>
                    <a:lnTo>
                      <a:pt x="218" y="117"/>
                    </a:lnTo>
                    <a:lnTo>
                      <a:pt x="218" y="120"/>
                    </a:lnTo>
                    <a:lnTo>
                      <a:pt x="218" y="123"/>
                    </a:lnTo>
                    <a:lnTo>
                      <a:pt x="218" y="125"/>
                    </a:lnTo>
                    <a:lnTo>
                      <a:pt x="218" y="127"/>
                    </a:lnTo>
                    <a:lnTo>
                      <a:pt x="218" y="128"/>
                    </a:lnTo>
                    <a:lnTo>
                      <a:pt x="218" y="130"/>
                    </a:lnTo>
                    <a:lnTo>
                      <a:pt x="218" y="131"/>
                    </a:lnTo>
                    <a:lnTo>
                      <a:pt x="218" y="132"/>
                    </a:lnTo>
                    <a:lnTo>
                      <a:pt x="220" y="135"/>
                    </a:lnTo>
                    <a:lnTo>
                      <a:pt x="220" y="136"/>
                    </a:lnTo>
                    <a:lnTo>
                      <a:pt x="220" y="137"/>
                    </a:lnTo>
                    <a:lnTo>
                      <a:pt x="220" y="139"/>
                    </a:lnTo>
                    <a:lnTo>
                      <a:pt x="220" y="141"/>
                    </a:lnTo>
                    <a:lnTo>
                      <a:pt x="220" y="142"/>
                    </a:lnTo>
                    <a:lnTo>
                      <a:pt x="220" y="143"/>
                    </a:lnTo>
                    <a:lnTo>
                      <a:pt x="220" y="144"/>
                    </a:lnTo>
                    <a:lnTo>
                      <a:pt x="220" y="145"/>
                    </a:lnTo>
                    <a:lnTo>
                      <a:pt x="220" y="146"/>
                    </a:lnTo>
                    <a:lnTo>
                      <a:pt x="220" y="149"/>
                    </a:lnTo>
                    <a:lnTo>
                      <a:pt x="220" y="151"/>
                    </a:lnTo>
                    <a:lnTo>
                      <a:pt x="220" y="155"/>
                    </a:lnTo>
                    <a:lnTo>
                      <a:pt x="223" y="155"/>
                    </a:lnTo>
                    <a:lnTo>
                      <a:pt x="227" y="155"/>
                    </a:lnTo>
                    <a:lnTo>
                      <a:pt x="229" y="155"/>
                    </a:lnTo>
                    <a:lnTo>
                      <a:pt x="229" y="158"/>
                    </a:lnTo>
                    <a:lnTo>
                      <a:pt x="229" y="160"/>
                    </a:lnTo>
                    <a:lnTo>
                      <a:pt x="229" y="163"/>
                    </a:lnTo>
                    <a:lnTo>
                      <a:pt x="229" y="164"/>
                    </a:lnTo>
                    <a:lnTo>
                      <a:pt x="229" y="166"/>
                    </a:lnTo>
                    <a:lnTo>
                      <a:pt x="229" y="169"/>
                    </a:lnTo>
                    <a:lnTo>
                      <a:pt x="229" y="173"/>
                    </a:lnTo>
                    <a:lnTo>
                      <a:pt x="229" y="176"/>
                    </a:lnTo>
                    <a:lnTo>
                      <a:pt x="229" y="177"/>
                    </a:lnTo>
                    <a:lnTo>
                      <a:pt x="229" y="180"/>
                    </a:lnTo>
                    <a:lnTo>
                      <a:pt x="229" y="183"/>
                    </a:lnTo>
                    <a:lnTo>
                      <a:pt x="229" y="185"/>
                    </a:lnTo>
                    <a:lnTo>
                      <a:pt x="229" y="186"/>
                    </a:lnTo>
                    <a:lnTo>
                      <a:pt x="229" y="190"/>
                    </a:lnTo>
                    <a:lnTo>
                      <a:pt x="229" y="191"/>
                    </a:lnTo>
                    <a:lnTo>
                      <a:pt x="229" y="192"/>
                    </a:lnTo>
                    <a:lnTo>
                      <a:pt x="229" y="193"/>
                    </a:lnTo>
                    <a:lnTo>
                      <a:pt x="229" y="194"/>
                    </a:lnTo>
                    <a:lnTo>
                      <a:pt x="229" y="201"/>
                    </a:lnTo>
                    <a:lnTo>
                      <a:pt x="229" y="204"/>
                    </a:lnTo>
                    <a:lnTo>
                      <a:pt x="229" y="205"/>
                    </a:lnTo>
                    <a:lnTo>
                      <a:pt x="229" y="209"/>
                    </a:lnTo>
                    <a:lnTo>
                      <a:pt x="229" y="211"/>
                    </a:lnTo>
                    <a:lnTo>
                      <a:pt x="229" y="212"/>
                    </a:lnTo>
                    <a:lnTo>
                      <a:pt x="229" y="216"/>
                    </a:lnTo>
                    <a:lnTo>
                      <a:pt x="229" y="218"/>
                    </a:lnTo>
                    <a:lnTo>
                      <a:pt x="229" y="219"/>
                    </a:lnTo>
                    <a:lnTo>
                      <a:pt x="229" y="223"/>
                    </a:lnTo>
                    <a:lnTo>
                      <a:pt x="229" y="225"/>
                    </a:lnTo>
                    <a:lnTo>
                      <a:pt x="229" y="228"/>
                    </a:lnTo>
                    <a:lnTo>
                      <a:pt x="229" y="229"/>
                    </a:lnTo>
                    <a:lnTo>
                      <a:pt x="228" y="229"/>
                    </a:lnTo>
                    <a:lnTo>
                      <a:pt x="227" y="228"/>
                    </a:lnTo>
                    <a:lnTo>
                      <a:pt x="225" y="228"/>
                    </a:lnTo>
                    <a:lnTo>
                      <a:pt x="224" y="228"/>
                    </a:lnTo>
                    <a:lnTo>
                      <a:pt x="223" y="228"/>
                    </a:lnTo>
                    <a:lnTo>
                      <a:pt x="221" y="228"/>
                    </a:lnTo>
                    <a:lnTo>
                      <a:pt x="220" y="228"/>
                    </a:lnTo>
                    <a:lnTo>
                      <a:pt x="217" y="228"/>
                    </a:lnTo>
                    <a:lnTo>
                      <a:pt x="216" y="228"/>
                    </a:lnTo>
                    <a:lnTo>
                      <a:pt x="214" y="228"/>
                    </a:lnTo>
                    <a:lnTo>
                      <a:pt x="213" y="228"/>
                    </a:lnTo>
                    <a:lnTo>
                      <a:pt x="210" y="228"/>
                    </a:lnTo>
                    <a:lnTo>
                      <a:pt x="209" y="228"/>
                    </a:lnTo>
                    <a:lnTo>
                      <a:pt x="208" y="228"/>
                    </a:lnTo>
                    <a:lnTo>
                      <a:pt x="203" y="228"/>
                    </a:lnTo>
                    <a:lnTo>
                      <a:pt x="202" y="228"/>
                    </a:lnTo>
                    <a:lnTo>
                      <a:pt x="201" y="228"/>
                    </a:lnTo>
                    <a:lnTo>
                      <a:pt x="200" y="228"/>
                    </a:lnTo>
                    <a:lnTo>
                      <a:pt x="196" y="228"/>
                    </a:lnTo>
                    <a:lnTo>
                      <a:pt x="194" y="228"/>
                    </a:lnTo>
                    <a:lnTo>
                      <a:pt x="193" y="228"/>
                    </a:lnTo>
                    <a:lnTo>
                      <a:pt x="193" y="230"/>
                    </a:lnTo>
                    <a:lnTo>
                      <a:pt x="193" y="232"/>
                    </a:lnTo>
                    <a:lnTo>
                      <a:pt x="193" y="234"/>
                    </a:lnTo>
                    <a:lnTo>
                      <a:pt x="193" y="236"/>
                    </a:lnTo>
                    <a:lnTo>
                      <a:pt x="193" y="237"/>
                    </a:lnTo>
                    <a:lnTo>
                      <a:pt x="193" y="239"/>
                    </a:lnTo>
                    <a:lnTo>
                      <a:pt x="193" y="240"/>
                    </a:lnTo>
                    <a:lnTo>
                      <a:pt x="193" y="243"/>
                    </a:lnTo>
                    <a:lnTo>
                      <a:pt x="193" y="246"/>
                    </a:lnTo>
                    <a:lnTo>
                      <a:pt x="193" y="247"/>
                    </a:lnTo>
                    <a:lnTo>
                      <a:pt x="193" y="248"/>
                    </a:lnTo>
                    <a:lnTo>
                      <a:pt x="193" y="251"/>
                    </a:lnTo>
                    <a:lnTo>
                      <a:pt x="193" y="254"/>
                    </a:lnTo>
                    <a:lnTo>
                      <a:pt x="193" y="258"/>
                    </a:lnTo>
                    <a:lnTo>
                      <a:pt x="193" y="262"/>
                    </a:lnTo>
                    <a:lnTo>
                      <a:pt x="193" y="267"/>
                    </a:lnTo>
                    <a:lnTo>
                      <a:pt x="192" y="267"/>
                    </a:lnTo>
                    <a:lnTo>
                      <a:pt x="190" y="267"/>
                    </a:lnTo>
                    <a:lnTo>
                      <a:pt x="189" y="267"/>
                    </a:lnTo>
                    <a:lnTo>
                      <a:pt x="186" y="267"/>
                    </a:lnTo>
                    <a:lnTo>
                      <a:pt x="183" y="267"/>
                    </a:lnTo>
                    <a:lnTo>
                      <a:pt x="181" y="266"/>
                    </a:lnTo>
                    <a:lnTo>
                      <a:pt x="175" y="266"/>
                    </a:lnTo>
                    <a:lnTo>
                      <a:pt x="174" y="266"/>
                    </a:lnTo>
                    <a:lnTo>
                      <a:pt x="171" y="266"/>
                    </a:lnTo>
                    <a:lnTo>
                      <a:pt x="168" y="266"/>
                    </a:lnTo>
                    <a:lnTo>
                      <a:pt x="160" y="266"/>
                    </a:lnTo>
                    <a:lnTo>
                      <a:pt x="159" y="266"/>
                    </a:lnTo>
                    <a:lnTo>
                      <a:pt x="155" y="266"/>
                    </a:lnTo>
                    <a:lnTo>
                      <a:pt x="155" y="267"/>
                    </a:lnTo>
                    <a:lnTo>
                      <a:pt x="155" y="268"/>
                    </a:lnTo>
                    <a:lnTo>
                      <a:pt x="155" y="269"/>
                    </a:lnTo>
                    <a:lnTo>
                      <a:pt x="155" y="273"/>
                    </a:lnTo>
                    <a:lnTo>
                      <a:pt x="155" y="274"/>
                    </a:lnTo>
                    <a:lnTo>
                      <a:pt x="155" y="275"/>
                    </a:lnTo>
                    <a:lnTo>
                      <a:pt x="155" y="277"/>
                    </a:lnTo>
                    <a:lnTo>
                      <a:pt x="155" y="281"/>
                    </a:lnTo>
                    <a:lnTo>
                      <a:pt x="155" y="283"/>
                    </a:lnTo>
                    <a:lnTo>
                      <a:pt x="155" y="284"/>
                    </a:lnTo>
                    <a:lnTo>
                      <a:pt x="155" y="285"/>
                    </a:lnTo>
                    <a:lnTo>
                      <a:pt x="155" y="288"/>
                    </a:lnTo>
                    <a:lnTo>
                      <a:pt x="155" y="289"/>
                    </a:lnTo>
                    <a:lnTo>
                      <a:pt x="155" y="290"/>
                    </a:lnTo>
                    <a:lnTo>
                      <a:pt x="155" y="291"/>
                    </a:lnTo>
                    <a:lnTo>
                      <a:pt x="155" y="294"/>
                    </a:lnTo>
                    <a:lnTo>
                      <a:pt x="155" y="295"/>
                    </a:lnTo>
                    <a:lnTo>
                      <a:pt x="155" y="296"/>
                    </a:lnTo>
                    <a:lnTo>
                      <a:pt x="155" y="299"/>
                    </a:lnTo>
                    <a:lnTo>
                      <a:pt x="155" y="302"/>
                    </a:lnTo>
                    <a:lnTo>
                      <a:pt x="155" y="304"/>
                    </a:lnTo>
                    <a:lnTo>
                      <a:pt x="155" y="305"/>
                    </a:lnTo>
                    <a:lnTo>
                      <a:pt x="155" y="306"/>
                    </a:lnTo>
                    <a:lnTo>
                      <a:pt x="155" y="311"/>
                    </a:lnTo>
                    <a:lnTo>
                      <a:pt x="155" y="312"/>
                    </a:lnTo>
                    <a:lnTo>
                      <a:pt x="155" y="315"/>
                    </a:lnTo>
                    <a:lnTo>
                      <a:pt x="155" y="317"/>
                    </a:lnTo>
                    <a:lnTo>
                      <a:pt x="155" y="318"/>
                    </a:lnTo>
                    <a:lnTo>
                      <a:pt x="155" y="320"/>
                    </a:lnTo>
                    <a:lnTo>
                      <a:pt x="155" y="323"/>
                    </a:lnTo>
                    <a:lnTo>
                      <a:pt x="155" y="327"/>
                    </a:lnTo>
                    <a:lnTo>
                      <a:pt x="155" y="330"/>
                    </a:lnTo>
                    <a:lnTo>
                      <a:pt x="155" y="332"/>
                    </a:lnTo>
                    <a:lnTo>
                      <a:pt x="155" y="333"/>
                    </a:lnTo>
                    <a:lnTo>
                      <a:pt x="155" y="334"/>
                    </a:lnTo>
                    <a:lnTo>
                      <a:pt x="155" y="336"/>
                    </a:lnTo>
                    <a:lnTo>
                      <a:pt x="155" y="337"/>
                    </a:lnTo>
                    <a:lnTo>
                      <a:pt x="155" y="341"/>
                    </a:lnTo>
                    <a:lnTo>
                      <a:pt x="155" y="343"/>
                    </a:lnTo>
                    <a:lnTo>
                      <a:pt x="155" y="345"/>
                    </a:lnTo>
                    <a:lnTo>
                      <a:pt x="155" y="351"/>
                    </a:lnTo>
                    <a:lnTo>
                      <a:pt x="155" y="352"/>
                    </a:lnTo>
                    <a:lnTo>
                      <a:pt x="155" y="353"/>
                    </a:lnTo>
                    <a:lnTo>
                      <a:pt x="155" y="357"/>
                    </a:lnTo>
                    <a:lnTo>
                      <a:pt x="155" y="360"/>
                    </a:lnTo>
                    <a:lnTo>
                      <a:pt x="157" y="362"/>
                    </a:lnTo>
                    <a:lnTo>
                      <a:pt x="157" y="364"/>
                    </a:lnTo>
                    <a:lnTo>
                      <a:pt x="157" y="365"/>
                    </a:lnTo>
                    <a:lnTo>
                      <a:pt x="157" y="369"/>
                    </a:lnTo>
                    <a:lnTo>
                      <a:pt x="157" y="374"/>
                    </a:lnTo>
                    <a:lnTo>
                      <a:pt x="157" y="375"/>
                    </a:lnTo>
                    <a:lnTo>
                      <a:pt x="157" y="376"/>
                    </a:lnTo>
                    <a:lnTo>
                      <a:pt x="157" y="379"/>
                    </a:lnTo>
                    <a:lnTo>
                      <a:pt x="157" y="380"/>
                    </a:lnTo>
                    <a:lnTo>
                      <a:pt x="157" y="383"/>
                    </a:lnTo>
                    <a:lnTo>
                      <a:pt x="157" y="386"/>
                    </a:lnTo>
                    <a:lnTo>
                      <a:pt x="157" y="389"/>
                    </a:lnTo>
                    <a:lnTo>
                      <a:pt x="157" y="390"/>
                    </a:lnTo>
                    <a:lnTo>
                      <a:pt x="157" y="394"/>
                    </a:lnTo>
                    <a:lnTo>
                      <a:pt x="157" y="396"/>
                    </a:lnTo>
                    <a:lnTo>
                      <a:pt x="157" y="399"/>
                    </a:lnTo>
                    <a:lnTo>
                      <a:pt x="157" y="400"/>
                    </a:lnTo>
                    <a:lnTo>
                      <a:pt x="157" y="401"/>
                    </a:lnTo>
                    <a:lnTo>
                      <a:pt x="157" y="402"/>
                    </a:lnTo>
                    <a:lnTo>
                      <a:pt x="157" y="406"/>
                    </a:lnTo>
                    <a:lnTo>
                      <a:pt x="157" y="407"/>
                    </a:lnTo>
                    <a:lnTo>
                      <a:pt x="157" y="408"/>
                    </a:lnTo>
                    <a:lnTo>
                      <a:pt x="157" y="410"/>
                    </a:lnTo>
                    <a:lnTo>
                      <a:pt x="157" y="411"/>
                    </a:lnTo>
                    <a:lnTo>
                      <a:pt x="157" y="414"/>
                    </a:lnTo>
                    <a:lnTo>
                      <a:pt x="157" y="417"/>
                    </a:lnTo>
                    <a:lnTo>
                      <a:pt x="155" y="417"/>
                    </a:lnTo>
                    <a:lnTo>
                      <a:pt x="150" y="417"/>
                    </a:lnTo>
                    <a:lnTo>
                      <a:pt x="147" y="417"/>
                    </a:lnTo>
                    <a:lnTo>
                      <a:pt x="146" y="417"/>
                    </a:lnTo>
                    <a:lnTo>
                      <a:pt x="143" y="417"/>
                    </a:lnTo>
                    <a:lnTo>
                      <a:pt x="139" y="417"/>
                    </a:lnTo>
                    <a:lnTo>
                      <a:pt x="138" y="417"/>
                    </a:lnTo>
                    <a:lnTo>
                      <a:pt x="136" y="417"/>
                    </a:lnTo>
                    <a:lnTo>
                      <a:pt x="134" y="417"/>
                    </a:lnTo>
                    <a:lnTo>
                      <a:pt x="133" y="417"/>
                    </a:lnTo>
                    <a:lnTo>
                      <a:pt x="127" y="417"/>
                    </a:lnTo>
                    <a:lnTo>
                      <a:pt x="126" y="417"/>
                    </a:lnTo>
                    <a:lnTo>
                      <a:pt x="125" y="417"/>
                    </a:lnTo>
                    <a:lnTo>
                      <a:pt x="122" y="417"/>
                    </a:lnTo>
                    <a:lnTo>
                      <a:pt x="119" y="417"/>
                    </a:lnTo>
                    <a:lnTo>
                      <a:pt x="118" y="418"/>
                    </a:lnTo>
                    <a:lnTo>
                      <a:pt x="116" y="418"/>
                    </a:lnTo>
                    <a:lnTo>
                      <a:pt x="115" y="418"/>
                    </a:lnTo>
                    <a:lnTo>
                      <a:pt x="113" y="418"/>
                    </a:lnTo>
                    <a:lnTo>
                      <a:pt x="111" y="418"/>
                    </a:lnTo>
                    <a:lnTo>
                      <a:pt x="111" y="417"/>
                    </a:lnTo>
                    <a:lnTo>
                      <a:pt x="111" y="415"/>
                    </a:lnTo>
                    <a:lnTo>
                      <a:pt x="112" y="413"/>
                    </a:lnTo>
                    <a:lnTo>
                      <a:pt x="112" y="410"/>
                    </a:lnTo>
                    <a:lnTo>
                      <a:pt x="112" y="408"/>
                    </a:lnTo>
                    <a:lnTo>
                      <a:pt x="113" y="408"/>
                    </a:lnTo>
                    <a:lnTo>
                      <a:pt x="113" y="404"/>
                    </a:lnTo>
                    <a:lnTo>
                      <a:pt x="115" y="402"/>
                    </a:lnTo>
                    <a:lnTo>
                      <a:pt x="115" y="401"/>
                    </a:lnTo>
                    <a:lnTo>
                      <a:pt x="115" y="399"/>
                    </a:lnTo>
                    <a:lnTo>
                      <a:pt x="115" y="397"/>
                    </a:lnTo>
                    <a:lnTo>
                      <a:pt x="115" y="393"/>
                    </a:lnTo>
                    <a:lnTo>
                      <a:pt x="115" y="389"/>
                    </a:lnTo>
                    <a:lnTo>
                      <a:pt x="115" y="388"/>
                    </a:lnTo>
                    <a:lnTo>
                      <a:pt x="115" y="383"/>
                    </a:lnTo>
                    <a:lnTo>
                      <a:pt x="113" y="381"/>
                    </a:lnTo>
                    <a:lnTo>
                      <a:pt x="113" y="380"/>
                    </a:lnTo>
                    <a:lnTo>
                      <a:pt x="109" y="380"/>
                    </a:lnTo>
                    <a:lnTo>
                      <a:pt x="102" y="380"/>
                    </a:lnTo>
                    <a:lnTo>
                      <a:pt x="89" y="380"/>
                    </a:lnTo>
                    <a:lnTo>
                      <a:pt x="81" y="381"/>
                    </a:lnTo>
                    <a:lnTo>
                      <a:pt x="80" y="381"/>
                    </a:lnTo>
                    <a:lnTo>
                      <a:pt x="76" y="381"/>
                    </a:lnTo>
                    <a:lnTo>
                      <a:pt x="75" y="381"/>
                    </a:lnTo>
                    <a:lnTo>
                      <a:pt x="72" y="381"/>
                    </a:lnTo>
                    <a:lnTo>
                      <a:pt x="70" y="381"/>
                    </a:lnTo>
                    <a:lnTo>
                      <a:pt x="67" y="381"/>
                    </a:lnTo>
                    <a:lnTo>
                      <a:pt x="64" y="381"/>
                    </a:lnTo>
                    <a:lnTo>
                      <a:pt x="63" y="381"/>
                    </a:lnTo>
                    <a:lnTo>
                      <a:pt x="62" y="381"/>
                    </a:lnTo>
                    <a:lnTo>
                      <a:pt x="62" y="380"/>
                    </a:lnTo>
                    <a:lnTo>
                      <a:pt x="62" y="379"/>
                    </a:lnTo>
                    <a:lnTo>
                      <a:pt x="62" y="378"/>
                    </a:lnTo>
                    <a:lnTo>
                      <a:pt x="62" y="376"/>
                    </a:lnTo>
                    <a:lnTo>
                      <a:pt x="62" y="375"/>
                    </a:lnTo>
                    <a:lnTo>
                      <a:pt x="62" y="374"/>
                    </a:lnTo>
                    <a:lnTo>
                      <a:pt x="62" y="372"/>
                    </a:lnTo>
                    <a:lnTo>
                      <a:pt x="62" y="371"/>
                    </a:lnTo>
                    <a:lnTo>
                      <a:pt x="62" y="368"/>
                    </a:lnTo>
                    <a:lnTo>
                      <a:pt x="62" y="367"/>
                    </a:lnTo>
                    <a:lnTo>
                      <a:pt x="62" y="366"/>
                    </a:lnTo>
                    <a:lnTo>
                      <a:pt x="62" y="365"/>
                    </a:lnTo>
                    <a:lnTo>
                      <a:pt x="62" y="364"/>
                    </a:lnTo>
                    <a:lnTo>
                      <a:pt x="62" y="362"/>
                    </a:lnTo>
                    <a:lnTo>
                      <a:pt x="62" y="361"/>
                    </a:lnTo>
                    <a:lnTo>
                      <a:pt x="64" y="361"/>
                    </a:lnTo>
                    <a:lnTo>
                      <a:pt x="69" y="361"/>
                    </a:lnTo>
                    <a:lnTo>
                      <a:pt x="72" y="361"/>
                    </a:lnTo>
                    <a:lnTo>
                      <a:pt x="75" y="361"/>
                    </a:lnTo>
                    <a:lnTo>
                      <a:pt x="76" y="361"/>
                    </a:lnTo>
                    <a:lnTo>
                      <a:pt x="78" y="361"/>
                    </a:lnTo>
                    <a:lnTo>
                      <a:pt x="80" y="361"/>
                    </a:lnTo>
                    <a:lnTo>
                      <a:pt x="81" y="361"/>
                    </a:lnTo>
                    <a:lnTo>
                      <a:pt x="81" y="358"/>
                    </a:lnTo>
                    <a:lnTo>
                      <a:pt x="81" y="353"/>
                    </a:lnTo>
                    <a:lnTo>
                      <a:pt x="81" y="350"/>
                    </a:lnTo>
                    <a:lnTo>
                      <a:pt x="81" y="346"/>
                    </a:lnTo>
                    <a:lnTo>
                      <a:pt x="81" y="345"/>
                    </a:lnTo>
                    <a:lnTo>
                      <a:pt x="81" y="344"/>
                    </a:lnTo>
                    <a:lnTo>
                      <a:pt x="81" y="343"/>
                    </a:lnTo>
                    <a:lnTo>
                      <a:pt x="81" y="337"/>
                    </a:lnTo>
                    <a:lnTo>
                      <a:pt x="81" y="329"/>
                    </a:lnTo>
                    <a:lnTo>
                      <a:pt x="81" y="327"/>
                    </a:lnTo>
                    <a:lnTo>
                      <a:pt x="81" y="320"/>
                    </a:lnTo>
                    <a:lnTo>
                      <a:pt x="81" y="315"/>
                    </a:lnTo>
                    <a:lnTo>
                      <a:pt x="81" y="313"/>
                    </a:lnTo>
                    <a:lnTo>
                      <a:pt x="81" y="311"/>
                    </a:lnTo>
                    <a:lnTo>
                      <a:pt x="81" y="310"/>
                    </a:lnTo>
                    <a:lnTo>
                      <a:pt x="81" y="308"/>
                    </a:lnTo>
                    <a:lnTo>
                      <a:pt x="81" y="306"/>
                    </a:lnTo>
                    <a:lnTo>
                      <a:pt x="81" y="304"/>
                    </a:lnTo>
                    <a:lnTo>
                      <a:pt x="81" y="303"/>
                    </a:lnTo>
                    <a:lnTo>
                      <a:pt x="81" y="302"/>
                    </a:lnTo>
                    <a:lnTo>
                      <a:pt x="81" y="299"/>
                    </a:lnTo>
                    <a:lnTo>
                      <a:pt x="81" y="297"/>
                    </a:lnTo>
                    <a:lnTo>
                      <a:pt x="81" y="296"/>
                    </a:lnTo>
                    <a:lnTo>
                      <a:pt x="81" y="295"/>
                    </a:lnTo>
                    <a:lnTo>
                      <a:pt x="81" y="294"/>
                    </a:lnTo>
                    <a:lnTo>
                      <a:pt x="81" y="292"/>
                    </a:lnTo>
                    <a:lnTo>
                      <a:pt x="81" y="289"/>
                    </a:lnTo>
                    <a:lnTo>
                      <a:pt x="81" y="288"/>
                    </a:lnTo>
                    <a:lnTo>
                      <a:pt x="81" y="285"/>
                    </a:lnTo>
                    <a:lnTo>
                      <a:pt x="81" y="284"/>
                    </a:lnTo>
                    <a:lnTo>
                      <a:pt x="81" y="283"/>
                    </a:lnTo>
                    <a:lnTo>
                      <a:pt x="81" y="281"/>
                    </a:lnTo>
                    <a:lnTo>
                      <a:pt x="81" y="278"/>
                    </a:lnTo>
                    <a:lnTo>
                      <a:pt x="81" y="276"/>
                    </a:lnTo>
                    <a:lnTo>
                      <a:pt x="81" y="275"/>
                    </a:lnTo>
                    <a:lnTo>
                      <a:pt x="81" y="274"/>
                    </a:lnTo>
                    <a:lnTo>
                      <a:pt x="81" y="270"/>
                    </a:lnTo>
                    <a:lnTo>
                      <a:pt x="81" y="268"/>
                    </a:lnTo>
                    <a:lnTo>
                      <a:pt x="81" y="267"/>
                    </a:lnTo>
                    <a:lnTo>
                      <a:pt x="81" y="266"/>
                    </a:lnTo>
                    <a:lnTo>
                      <a:pt x="81" y="264"/>
                    </a:lnTo>
                    <a:lnTo>
                      <a:pt x="81" y="258"/>
                    </a:lnTo>
                    <a:lnTo>
                      <a:pt x="81" y="257"/>
                    </a:lnTo>
                    <a:lnTo>
                      <a:pt x="81" y="255"/>
                    </a:lnTo>
                    <a:lnTo>
                      <a:pt x="81" y="251"/>
                    </a:lnTo>
                    <a:lnTo>
                      <a:pt x="81" y="249"/>
                    </a:lnTo>
                    <a:lnTo>
                      <a:pt x="81" y="248"/>
                    </a:lnTo>
                    <a:lnTo>
                      <a:pt x="81" y="246"/>
                    </a:lnTo>
                    <a:lnTo>
                      <a:pt x="81" y="240"/>
                    </a:lnTo>
                    <a:lnTo>
                      <a:pt x="81" y="237"/>
                    </a:lnTo>
                    <a:lnTo>
                      <a:pt x="81" y="236"/>
                    </a:lnTo>
                    <a:lnTo>
                      <a:pt x="81" y="235"/>
                    </a:lnTo>
                    <a:lnTo>
                      <a:pt x="81" y="234"/>
                    </a:lnTo>
                    <a:lnTo>
                      <a:pt x="81" y="230"/>
                    </a:lnTo>
                    <a:lnTo>
                      <a:pt x="81" y="229"/>
                    </a:lnTo>
                    <a:lnTo>
                      <a:pt x="81" y="228"/>
                    </a:lnTo>
                    <a:lnTo>
                      <a:pt x="81" y="225"/>
                    </a:lnTo>
                    <a:lnTo>
                      <a:pt x="81" y="222"/>
                    </a:lnTo>
                    <a:lnTo>
                      <a:pt x="81" y="221"/>
                    </a:lnTo>
                    <a:lnTo>
                      <a:pt x="81" y="219"/>
                    </a:lnTo>
                    <a:lnTo>
                      <a:pt x="81" y="214"/>
                    </a:lnTo>
                    <a:lnTo>
                      <a:pt x="81" y="213"/>
                    </a:lnTo>
                    <a:lnTo>
                      <a:pt x="81" y="209"/>
                    </a:lnTo>
                    <a:lnTo>
                      <a:pt x="81" y="208"/>
                    </a:lnTo>
                    <a:lnTo>
                      <a:pt x="81" y="207"/>
                    </a:lnTo>
                    <a:lnTo>
                      <a:pt x="81" y="205"/>
                    </a:lnTo>
                    <a:lnTo>
                      <a:pt x="80" y="205"/>
                    </a:lnTo>
                    <a:lnTo>
                      <a:pt x="80" y="204"/>
                    </a:lnTo>
                    <a:lnTo>
                      <a:pt x="80" y="202"/>
                    </a:lnTo>
                    <a:lnTo>
                      <a:pt x="80" y="201"/>
                    </a:lnTo>
                    <a:lnTo>
                      <a:pt x="80" y="200"/>
                    </a:lnTo>
                    <a:lnTo>
                      <a:pt x="80" y="199"/>
                    </a:lnTo>
                    <a:lnTo>
                      <a:pt x="80" y="198"/>
                    </a:lnTo>
                    <a:lnTo>
                      <a:pt x="80" y="197"/>
                    </a:lnTo>
                    <a:lnTo>
                      <a:pt x="80" y="194"/>
                    </a:lnTo>
                    <a:lnTo>
                      <a:pt x="80" y="193"/>
                    </a:lnTo>
                    <a:lnTo>
                      <a:pt x="80" y="192"/>
                    </a:lnTo>
                    <a:lnTo>
                      <a:pt x="80" y="191"/>
                    </a:lnTo>
                    <a:lnTo>
                      <a:pt x="77" y="191"/>
                    </a:lnTo>
                    <a:lnTo>
                      <a:pt x="76" y="191"/>
                    </a:lnTo>
                    <a:lnTo>
                      <a:pt x="72" y="191"/>
                    </a:lnTo>
                    <a:lnTo>
                      <a:pt x="71" y="191"/>
                    </a:lnTo>
                    <a:lnTo>
                      <a:pt x="70" y="191"/>
                    </a:lnTo>
                    <a:lnTo>
                      <a:pt x="69" y="191"/>
                    </a:lnTo>
                    <a:lnTo>
                      <a:pt x="68" y="191"/>
                    </a:lnTo>
                    <a:lnTo>
                      <a:pt x="67" y="191"/>
                    </a:lnTo>
                    <a:lnTo>
                      <a:pt x="64" y="191"/>
                    </a:lnTo>
                    <a:lnTo>
                      <a:pt x="62" y="191"/>
                    </a:lnTo>
                    <a:lnTo>
                      <a:pt x="60" y="191"/>
                    </a:lnTo>
                    <a:lnTo>
                      <a:pt x="58" y="191"/>
                    </a:lnTo>
                    <a:lnTo>
                      <a:pt x="57" y="191"/>
                    </a:lnTo>
                    <a:lnTo>
                      <a:pt x="55" y="191"/>
                    </a:lnTo>
                    <a:lnTo>
                      <a:pt x="54" y="191"/>
                    </a:lnTo>
                    <a:lnTo>
                      <a:pt x="53" y="191"/>
                    </a:lnTo>
                    <a:lnTo>
                      <a:pt x="51" y="191"/>
                    </a:lnTo>
                    <a:lnTo>
                      <a:pt x="49" y="191"/>
                    </a:lnTo>
                    <a:lnTo>
                      <a:pt x="47" y="191"/>
                    </a:lnTo>
                    <a:lnTo>
                      <a:pt x="44" y="191"/>
                    </a:lnTo>
                    <a:lnTo>
                      <a:pt x="43" y="191"/>
                    </a:lnTo>
                    <a:lnTo>
                      <a:pt x="42" y="191"/>
                    </a:lnTo>
                    <a:lnTo>
                      <a:pt x="41" y="191"/>
                    </a:lnTo>
                    <a:lnTo>
                      <a:pt x="36" y="191"/>
                    </a:lnTo>
                    <a:lnTo>
                      <a:pt x="35" y="191"/>
                    </a:lnTo>
                    <a:lnTo>
                      <a:pt x="34" y="191"/>
                    </a:lnTo>
                    <a:lnTo>
                      <a:pt x="32" y="191"/>
                    </a:lnTo>
                    <a:lnTo>
                      <a:pt x="29" y="191"/>
                    </a:lnTo>
                    <a:lnTo>
                      <a:pt x="28" y="191"/>
                    </a:lnTo>
                    <a:lnTo>
                      <a:pt x="27" y="191"/>
                    </a:lnTo>
                    <a:lnTo>
                      <a:pt x="25" y="191"/>
                    </a:lnTo>
                    <a:lnTo>
                      <a:pt x="15" y="192"/>
                    </a:lnTo>
                    <a:lnTo>
                      <a:pt x="14" y="192"/>
                    </a:lnTo>
                    <a:lnTo>
                      <a:pt x="13" y="192"/>
                    </a:lnTo>
                    <a:lnTo>
                      <a:pt x="12" y="192"/>
                    </a:lnTo>
                    <a:lnTo>
                      <a:pt x="9" y="192"/>
                    </a:lnTo>
                    <a:lnTo>
                      <a:pt x="6" y="192"/>
                    </a:lnTo>
                    <a:lnTo>
                      <a:pt x="5" y="192"/>
                    </a:lnTo>
                    <a:lnTo>
                      <a:pt x="5" y="185"/>
                    </a:lnTo>
                    <a:lnTo>
                      <a:pt x="5" y="184"/>
                    </a:lnTo>
                    <a:lnTo>
                      <a:pt x="5" y="174"/>
                    </a:lnTo>
                    <a:lnTo>
                      <a:pt x="4" y="164"/>
                    </a:lnTo>
                    <a:lnTo>
                      <a:pt x="4" y="162"/>
                    </a:lnTo>
                    <a:lnTo>
                      <a:pt x="4" y="155"/>
                    </a:lnTo>
                    <a:lnTo>
                      <a:pt x="4" y="152"/>
                    </a:lnTo>
                    <a:lnTo>
                      <a:pt x="4" y="148"/>
                    </a:lnTo>
                    <a:lnTo>
                      <a:pt x="4" y="146"/>
                    </a:lnTo>
                    <a:lnTo>
                      <a:pt x="4" y="144"/>
                    </a:lnTo>
                    <a:lnTo>
                      <a:pt x="4" y="142"/>
                    </a:lnTo>
                    <a:lnTo>
                      <a:pt x="4" y="138"/>
                    </a:lnTo>
                    <a:lnTo>
                      <a:pt x="4" y="137"/>
                    </a:lnTo>
                    <a:lnTo>
                      <a:pt x="4" y="136"/>
                    </a:lnTo>
                    <a:lnTo>
                      <a:pt x="4" y="132"/>
                    </a:lnTo>
                    <a:lnTo>
                      <a:pt x="4" y="131"/>
                    </a:lnTo>
                    <a:lnTo>
                      <a:pt x="2" y="129"/>
                    </a:lnTo>
                    <a:lnTo>
                      <a:pt x="2" y="127"/>
                    </a:lnTo>
                    <a:lnTo>
                      <a:pt x="2" y="123"/>
                    </a:lnTo>
                    <a:lnTo>
                      <a:pt x="2" y="120"/>
                    </a:lnTo>
                    <a:lnTo>
                      <a:pt x="2" y="117"/>
                    </a:lnTo>
                    <a:lnTo>
                      <a:pt x="2" y="116"/>
                    </a:lnTo>
                    <a:lnTo>
                      <a:pt x="2" y="114"/>
                    </a:lnTo>
                    <a:lnTo>
                      <a:pt x="2" y="113"/>
                    </a:lnTo>
                    <a:lnTo>
                      <a:pt x="1" y="107"/>
                    </a:lnTo>
                    <a:lnTo>
                      <a:pt x="1" y="103"/>
                    </a:lnTo>
                    <a:lnTo>
                      <a:pt x="1" y="95"/>
                    </a:lnTo>
                    <a:lnTo>
                      <a:pt x="1" y="89"/>
                    </a:lnTo>
                    <a:lnTo>
                      <a:pt x="1" y="85"/>
                    </a:lnTo>
                    <a:lnTo>
                      <a:pt x="1" y="83"/>
                    </a:lnTo>
                    <a:lnTo>
                      <a:pt x="1" y="80"/>
                    </a:lnTo>
                    <a:lnTo>
                      <a:pt x="1" y="76"/>
                    </a:lnTo>
                    <a:lnTo>
                      <a:pt x="0" y="69"/>
                    </a:lnTo>
                    <a:lnTo>
                      <a:pt x="0" y="65"/>
                    </a:lnTo>
                    <a:lnTo>
                      <a:pt x="0" y="54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4"/>
                    </a:lnTo>
                    <a:lnTo>
                      <a:pt x="0" y="4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39" name="Freeform 94">
                <a:extLst>
                  <a:ext uri="{FF2B5EF4-FFF2-40B4-BE49-F238E27FC236}">
                    <a16:creationId xmlns:a16="http://schemas.microsoft.com/office/drawing/2014/main" id="{0CD2D468-BF17-C8B9-932B-3EE1C666A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9088" y="1846263"/>
                <a:ext cx="863600" cy="477838"/>
              </a:xfrm>
              <a:custGeom>
                <a:avLst/>
                <a:gdLst>
                  <a:gd name="T0" fmla="*/ 27 w 544"/>
                  <a:gd name="T1" fmla="*/ 84 h 301"/>
                  <a:gd name="T2" fmla="*/ 68 w 544"/>
                  <a:gd name="T3" fmla="*/ 83 h 301"/>
                  <a:gd name="T4" fmla="*/ 102 w 544"/>
                  <a:gd name="T5" fmla="*/ 82 h 301"/>
                  <a:gd name="T6" fmla="*/ 134 w 544"/>
                  <a:gd name="T7" fmla="*/ 80 h 301"/>
                  <a:gd name="T8" fmla="*/ 149 w 544"/>
                  <a:gd name="T9" fmla="*/ 80 h 301"/>
                  <a:gd name="T10" fmla="*/ 195 w 544"/>
                  <a:gd name="T11" fmla="*/ 79 h 301"/>
                  <a:gd name="T12" fmla="*/ 239 w 544"/>
                  <a:gd name="T13" fmla="*/ 78 h 301"/>
                  <a:gd name="T14" fmla="*/ 304 w 544"/>
                  <a:gd name="T15" fmla="*/ 77 h 301"/>
                  <a:gd name="T16" fmla="*/ 337 w 544"/>
                  <a:gd name="T17" fmla="*/ 77 h 301"/>
                  <a:gd name="T18" fmla="*/ 358 w 544"/>
                  <a:gd name="T19" fmla="*/ 77 h 301"/>
                  <a:gd name="T20" fmla="*/ 379 w 544"/>
                  <a:gd name="T21" fmla="*/ 48 h 301"/>
                  <a:gd name="T22" fmla="*/ 400 w 544"/>
                  <a:gd name="T23" fmla="*/ 14 h 301"/>
                  <a:gd name="T24" fmla="*/ 419 w 544"/>
                  <a:gd name="T25" fmla="*/ 1 h 301"/>
                  <a:gd name="T26" fmla="*/ 460 w 544"/>
                  <a:gd name="T27" fmla="*/ 0 h 301"/>
                  <a:gd name="T28" fmla="*/ 468 w 544"/>
                  <a:gd name="T29" fmla="*/ 26 h 301"/>
                  <a:gd name="T30" fmla="*/ 478 w 544"/>
                  <a:gd name="T31" fmla="*/ 37 h 301"/>
                  <a:gd name="T32" fmla="*/ 510 w 544"/>
                  <a:gd name="T33" fmla="*/ 36 h 301"/>
                  <a:gd name="T34" fmla="*/ 516 w 544"/>
                  <a:gd name="T35" fmla="*/ 17 h 301"/>
                  <a:gd name="T36" fmla="*/ 529 w 544"/>
                  <a:gd name="T37" fmla="*/ 20 h 301"/>
                  <a:gd name="T38" fmla="*/ 539 w 544"/>
                  <a:gd name="T39" fmla="*/ 6 h 301"/>
                  <a:gd name="T40" fmla="*/ 542 w 544"/>
                  <a:gd name="T41" fmla="*/ 19 h 301"/>
                  <a:gd name="T42" fmla="*/ 544 w 544"/>
                  <a:gd name="T43" fmla="*/ 35 h 301"/>
                  <a:gd name="T44" fmla="*/ 504 w 544"/>
                  <a:gd name="T45" fmla="*/ 93 h 301"/>
                  <a:gd name="T46" fmla="*/ 469 w 544"/>
                  <a:gd name="T47" fmla="*/ 93 h 301"/>
                  <a:gd name="T48" fmla="*/ 440 w 544"/>
                  <a:gd name="T49" fmla="*/ 111 h 301"/>
                  <a:gd name="T50" fmla="*/ 404 w 544"/>
                  <a:gd name="T51" fmla="*/ 139 h 301"/>
                  <a:gd name="T52" fmla="*/ 371 w 544"/>
                  <a:gd name="T53" fmla="*/ 163 h 301"/>
                  <a:gd name="T54" fmla="*/ 347 w 544"/>
                  <a:gd name="T55" fmla="*/ 187 h 301"/>
                  <a:gd name="T56" fmla="*/ 336 w 544"/>
                  <a:gd name="T57" fmla="*/ 198 h 301"/>
                  <a:gd name="T58" fmla="*/ 327 w 544"/>
                  <a:gd name="T59" fmla="*/ 216 h 301"/>
                  <a:gd name="T60" fmla="*/ 325 w 544"/>
                  <a:gd name="T61" fmla="*/ 231 h 301"/>
                  <a:gd name="T62" fmla="*/ 314 w 544"/>
                  <a:gd name="T63" fmla="*/ 236 h 301"/>
                  <a:gd name="T64" fmla="*/ 300 w 544"/>
                  <a:gd name="T65" fmla="*/ 264 h 301"/>
                  <a:gd name="T66" fmla="*/ 288 w 544"/>
                  <a:gd name="T67" fmla="*/ 286 h 301"/>
                  <a:gd name="T68" fmla="*/ 277 w 544"/>
                  <a:gd name="T69" fmla="*/ 293 h 301"/>
                  <a:gd name="T70" fmla="*/ 259 w 544"/>
                  <a:gd name="T71" fmla="*/ 298 h 301"/>
                  <a:gd name="T72" fmla="*/ 245 w 544"/>
                  <a:gd name="T73" fmla="*/ 301 h 301"/>
                  <a:gd name="T74" fmla="*/ 232 w 544"/>
                  <a:gd name="T75" fmla="*/ 299 h 301"/>
                  <a:gd name="T76" fmla="*/ 196 w 544"/>
                  <a:gd name="T77" fmla="*/ 293 h 301"/>
                  <a:gd name="T78" fmla="*/ 173 w 544"/>
                  <a:gd name="T79" fmla="*/ 294 h 301"/>
                  <a:gd name="T80" fmla="*/ 145 w 544"/>
                  <a:gd name="T81" fmla="*/ 298 h 301"/>
                  <a:gd name="T82" fmla="*/ 96 w 544"/>
                  <a:gd name="T83" fmla="*/ 293 h 301"/>
                  <a:gd name="T84" fmla="*/ 96 w 544"/>
                  <a:gd name="T85" fmla="*/ 286 h 301"/>
                  <a:gd name="T86" fmla="*/ 102 w 544"/>
                  <a:gd name="T87" fmla="*/ 270 h 301"/>
                  <a:gd name="T88" fmla="*/ 86 w 544"/>
                  <a:gd name="T89" fmla="*/ 267 h 301"/>
                  <a:gd name="T90" fmla="*/ 70 w 544"/>
                  <a:gd name="T91" fmla="*/ 268 h 301"/>
                  <a:gd name="T92" fmla="*/ 57 w 544"/>
                  <a:gd name="T93" fmla="*/ 268 h 301"/>
                  <a:gd name="T94" fmla="*/ 27 w 544"/>
                  <a:gd name="T95" fmla="*/ 261 h 301"/>
                  <a:gd name="T96" fmla="*/ 27 w 544"/>
                  <a:gd name="T97" fmla="*/ 224 h 301"/>
                  <a:gd name="T98" fmla="*/ 27 w 544"/>
                  <a:gd name="T99" fmla="*/ 205 h 301"/>
                  <a:gd name="T100" fmla="*/ 35 w 544"/>
                  <a:gd name="T101" fmla="*/ 202 h 301"/>
                  <a:gd name="T102" fmla="*/ 44 w 544"/>
                  <a:gd name="T103" fmla="*/ 197 h 301"/>
                  <a:gd name="T104" fmla="*/ 55 w 544"/>
                  <a:gd name="T105" fmla="*/ 195 h 301"/>
                  <a:gd name="T106" fmla="*/ 71 w 544"/>
                  <a:gd name="T107" fmla="*/ 194 h 301"/>
                  <a:gd name="T108" fmla="*/ 79 w 544"/>
                  <a:gd name="T109" fmla="*/ 190 h 301"/>
                  <a:gd name="T110" fmla="*/ 58 w 544"/>
                  <a:gd name="T111" fmla="*/ 163 h 301"/>
                  <a:gd name="T112" fmla="*/ 36 w 544"/>
                  <a:gd name="T113" fmla="*/ 134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4" h="301">
                    <a:moveTo>
                      <a:pt x="1" y="85"/>
                    </a:moveTo>
                    <a:lnTo>
                      <a:pt x="2" y="85"/>
                    </a:lnTo>
                    <a:lnTo>
                      <a:pt x="4" y="85"/>
                    </a:lnTo>
                    <a:lnTo>
                      <a:pt x="5" y="85"/>
                    </a:lnTo>
                    <a:lnTo>
                      <a:pt x="9" y="84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8" y="84"/>
                    </a:lnTo>
                    <a:lnTo>
                      <a:pt x="19" y="84"/>
                    </a:lnTo>
                    <a:lnTo>
                      <a:pt x="27" y="84"/>
                    </a:lnTo>
                    <a:lnTo>
                      <a:pt x="29" y="84"/>
                    </a:lnTo>
                    <a:lnTo>
                      <a:pt x="34" y="84"/>
                    </a:lnTo>
                    <a:lnTo>
                      <a:pt x="35" y="84"/>
                    </a:lnTo>
                    <a:lnTo>
                      <a:pt x="51" y="83"/>
                    </a:lnTo>
                    <a:lnTo>
                      <a:pt x="58" y="83"/>
                    </a:lnTo>
                    <a:lnTo>
                      <a:pt x="61" y="83"/>
                    </a:lnTo>
                    <a:lnTo>
                      <a:pt x="62" y="83"/>
                    </a:lnTo>
                    <a:lnTo>
                      <a:pt x="65" y="83"/>
                    </a:lnTo>
                    <a:lnTo>
                      <a:pt x="67" y="83"/>
                    </a:lnTo>
                    <a:lnTo>
                      <a:pt x="68" y="83"/>
                    </a:lnTo>
                    <a:lnTo>
                      <a:pt x="74" y="83"/>
                    </a:lnTo>
                    <a:lnTo>
                      <a:pt x="75" y="83"/>
                    </a:lnTo>
                    <a:lnTo>
                      <a:pt x="76" y="83"/>
                    </a:lnTo>
                    <a:lnTo>
                      <a:pt x="77" y="83"/>
                    </a:lnTo>
                    <a:lnTo>
                      <a:pt x="78" y="83"/>
                    </a:lnTo>
                    <a:lnTo>
                      <a:pt x="82" y="83"/>
                    </a:lnTo>
                    <a:lnTo>
                      <a:pt x="93" y="82"/>
                    </a:lnTo>
                    <a:lnTo>
                      <a:pt x="97" y="82"/>
                    </a:lnTo>
                    <a:lnTo>
                      <a:pt x="100" y="82"/>
                    </a:lnTo>
                    <a:lnTo>
                      <a:pt x="102" y="82"/>
                    </a:lnTo>
                    <a:lnTo>
                      <a:pt x="103" y="82"/>
                    </a:lnTo>
                    <a:lnTo>
                      <a:pt x="110" y="82"/>
                    </a:lnTo>
                    <a:lnTo>
                      <a:pt x="112" y="82"/>
                    </a:lnTo>
                    <a:lnTo>
                      <a:pt x="116" y="82"/>
                    </a:lnTo>
                    <a:lnTo>
                      <a:pt x="118" y="82"/>
                    </a:lnTo>
                    <a:lnTo>
                      <a:pt x="119" y="82"/>
                    </a:lnTo>
                    <a:lnTo>
                      <a:pt x="121" y="82"/>
                    </a:lnTo>
                    <a:lnTo>
                      <a:pt x="127" y="80"/>
                    </a:lnTo>
                    <a:lnTo>
                      <a:pt x="131" y="80"/>
                    </a:lnTo>
                    <a:lnTo>
                      <a:pt x="134" y="80"/>
                    </a:lnTo>
                    <a:lnTo>
                      <a:pt x="135" y="80"/>
                    </a:lnTo>
                    <a:lnTo>
                      <a:pt x="138" y="80"/>
                    </a:lnTo>
                    <a:lnTo>
                      <a:pt x="139" y="80"/>
                    </a:lnTo>
                    <a:lnTo>
                      <a:pt x="141" y="80"/>
                    </a:lnTo>
                    <a:lnTo>
                      <a:pt x="142" y="80"/>
                    </a:lnTo>
                    <a:lnTo>
                      <a:pt x="145" y="80"/>
                    </a:lnTo>
                    <a:lnTo>
                      <a:pt x="146" y="80"/>
                    </a:lnTo>
                    <a:lnTo>
                      <a:pt x="147" y="80"/>
                    </a:lnTo>
                    <a:lnTo>
                      <a:pt x="148" y="80"/>
                    </a:lnTo>
                    <a:lnTo>
                      <a:pt x="149" y="80"/>
                    </a:lnTo>
                    <a:lnTo>
                      <a:pt x="151" y="80"/>
                    </a:lnTo>
                    <a:lnTo>
                      <a:pt x="153" y="80"/>
                    </a:lnTo>
                    <a:lnTo>
                      <a:pt x="158" y="80"/>
                    </a:lnTo>
                    <a:lnTo>
                      <a:pt x="161" y="80"/>
                    </a:lnTo>
                    <a:lnTo>
                      <a:pt x="168" y="80"/>
                    </a:lnTo>
                    <a:lnTo>
                      <a:pt x="173" y="80"/>
                    </a:lnTo>
                    <a:lnTo>
                      <a:pt x="176" y="79"/>
                    </a:lnTo>
                    <a:lnTo>
                      <a:pt x="187" y="79"/>
                    </a:lnTo>
                    <a:lnTo>
                      <a:pt x="192" y="79"/>
                    </a:lnTo>
                    <a:lnTo>
                      <a:pt x="195" y="79"/>
                    </a:lnTo>
                    <a:lnTo>
                      <a:pt x="202" y="79"/>
                    </a:lnTo>
                    <a:lnTo>
                      <a:pt x="206" y="79"/>
                    </a:lnTo>
                    <a:lnTo>
                      <a:pt x="209" y="79"/>
                    </a:lnTo>
                    <a:lnTo>
                      <a:pt x="210" y="79"/>
                    </a:lnTo>
                    <a:lnTo>
                      <a:pt x="215" y="79"/>
                    </a:lnTo>
                    <a:lnTo>
                      <a:pt x="217" y="79"/>
                    </a:lnTo>
                    <a:lnTo>
                      <a:pt x="229" y="78"/>
                    </a:lnTo>
                    <a:lnTo>
                      <a:pt x="232" y="78"/>
                    </a:lnTo>
                    <a:lnTo>
                      <a:pt x="237" y="78"/>
                    </a:lnTo>
                    <a:lnTo>
                      <a:pt x="239" y="78"/>
                    </a:lnTo>
                    <a:lnTo>
                      <a:pt x="246" y="78"/>
                    </a:lnTo>
                    <a:lnTo>
                      <a:pt x="248" y="78"/>
                    </a:lnTo>
                    <a:lnTo>
                      <a:pt x="250" y="78"/>
                    </a:lnTo>
                    <a:lnTo>
                      <a:pt x="256" y="78"/>
                    </a:lnTo>
                    <a:lnTo>
                      <a:pt x="266" y="77"/>
                    </a:lnTo>
                    <a:lnTo>
                      <a:pt x="274" y="77"/>
                    </a:lnTo>
                    <a:lnTo>
                      <a:pt x="278" y="77"/>
                    </a:lnTo>
                    <a:lnTo>
                      <a:pt x="279" y="77"/>
                    </a:lnTo>
                    <a:lnTo>
                      <a:pt x="285" y="77"/>
                    </a:lnTo>
                    <a:lnTo>
                      <a:pt x="304" y="77"/>
                    </a:lnTo>
                    <a:lnTo>
                      <a:pt x="307" y="77"/>
                    </a:lnTo>
                    <a:lnTo>
                      <a:pt x="308" y="77"/>
                    </a:lnTo>
                    <a:lnTo>
                      <a:pt x="319" y="77"/>
                    </a:lnTo>
                    <a:lnTo>
                      <a:pt x="322" y="77"/>
                    </a:lnTo>
                    <a:lnTo>
                      <a:pt x="323" y="77"/>
                    </a:lnTo>
                    <a:lnTo>
                      <a:pt x="325" y="77"/>
                    </a:lnTo>
                    <a:lnTo>
                      <a:pt x="326" y="77"/>
                    </a:lnTo>
                    <a:lnTo>
                      <a:pt x="333" y="77"/>
                    </a:lnTo>
                    <a:lnTo>
                      <a:pt x="336" y="77"/>
                    </a:lnTo>
                    <a:lnTo>
                      <a:pt x="337" y="77"/>
                    </a:lnTo>
                    <a:lnTo>
                      <a:pt x="340" y="77"/>
                    </a:lnTo>
                    <a:lnTo>
                      <a:pt x="341" y="77"/>
                    </a:lnTo>
                    <a:lnTo>
                      <a:pt x="343" y="77"/>
                    </a:lnTo>
                    <a:lnTo>
                      <a:pt x="349" y="77"/>
                    </a:lnTo>
                    <a:lnTo>
                      <a:pt x="350" y="77"/>
                    </a:lnTo>
                    <a:lnTo>
                      <a:pt x="353" y="77"/>
                    </a:lnTo>
                    <a:lnTo>
                      <a:pt x="354" y="77"/>
                    </a:lnTo>
                    <a:lnTo>
                      <a:pt x="355" y="77"/>
                    </a:lnTo>
                    <a:lnTo>
                      <a:pt x="356" y="77"/>
                    </a:lnTo>
                    <a:lnTo>
                      <a:pt x="358" y="77"/>
                    </a:lnTo>
                    <a:lnTo>
                      <a:pt x="360" y="77"/>
                    </a:lnTo>
                    <a:lnTo>
                      <a:pt x="361" y="77"/>
                    </a:lnTo>
                    <a:lnTo>
                      <a:pt x="363" y="77"/>
                    </a:lnTo>
                    <a:lnTo>
                      <a:pt x="363" y="76"/>
                    </a:lnTo>
                    <a:lnTo>
                      <a:pt x="368" y="69"/>
                    </a:lnTo>
                    <a:lnTo>
                      <a:pt x="369" y="65"/>
                    </a:lnTo>
                    <a:lnTo>
                      <a:pt x="370" y="65"/>
                    </a:lnTo>
                    <a:lnTo>
                      <a:pt x="376" y="54"/>
                    </a:lnTo>
                    <a:lnTo>
                      <a:pt x="378" y="50"/>
                    </a:lnTo>
                    <a:lnTo>
                      <a:pt x="379" y="48"/>
                    </a:lnTo>
                    <a:lnTo>
                      <a:pt x="382" y="44"/>
                    </a:lnTo>
                    <a:lnTo>
                      <a:pt x="384" y="40"/>
                    </a:lnTo>
                    <a:lnTo>
                      <a:pt x="385" y="37"/>
                    </a:lnTo>
                    <a:lnTo>
                      <a:pt x="390" y="29"/>
                    </a:lnTo>
                    <a:lnTo>
                      <a:pt x="393" y="24"/>
                    </a:lnTo>
                    <a:lnTo>
                      <a:pt x="393" y="23"/>
                    </a:lnTo>
                    <a:lnTo>
                      <a:pt x="396" y="21"/>
                    </a:lnTo>
                    <a:lnTo>
                      <a:pt x="397" y="19"/>
                    </a:lnTo>
                    <a:lnTo>
                      <a:pt x="399" y="15"/>
                    </a:lnTo>
                    <a:lnTo>
                      <a:pt x="400" y="14"/>
                    </a:lnTo>
                    <a:lnTo>
                      <a:pt x="403" y="13"/>
                    </a:lnTo>
                    <a:lnTo>
                      <a:pt x="403" y="12"/>
                    </a:lnTo>
                    <a:lnTo>
                      <a:pt x="404" y="10"/>
                    </a:lnTo>
                    <a:lnTo>
                      <a:pt x="407" y="7"/>
                    </a:lnTo>
                    <a:lnTo>
                      <a:pt x="412" y="2"/>
                    </a:lnTo>
                    <a:lnTo>
                      <a:pt x="412" y="1"/>
                    </a:lnTo>
                    <a:lnTo>
                      <a:pt x="416" y="1"/>
                    </a:lnTo>
                    <a:lnTo>
                      <a:pt x="417" y="1"/>
                    </a:lnTo>
                    <a:lnTo>
                      <a:pt x="418" y="2"/>
                    </a:lnTo>
                    <a:lnTo>
                      <a:pt x="419" y="1"/>
                    </a:lnTo>
                    <a:lnTo>
                      <a:pt x="420" y="1"/>
                    </a:lnTo>
                    <a:lnTo>
                      <a:pt x="421" y="1"/>
                    </a:lnTo>
                    <a:lnTo>
                      <a:pt x="425" y="1"/>
                    </a:lnTo>
                    <a:lnTo>
                      <a:pt x="426" y="1"/>
                    </a:lnTo>
                    <a:lnTo>
                      <a:pt x="430" y="1"/>
                    </a:lnTo>
                    <a:lnTo>
                      <a:pt x="432" y="1"/>
                    </a:lnTo>
                    <a:lnTo>
                      <a:pt x="437" y="1"/>
                    </a:lnTo>
                    <a:lnTo>
                      <a:pt x="438" y="1"/>
                    </a:lnTo>
                    <a:lnTo>
                      <a:pt x="448" y="1"/>
                    </a:lnTo>
                    <a:lnTo>
                      <a:pt x="460" y="0"/>
                    </a:lnTo>
                    <a:lnTo>
                      <a:pt x="461" y="0"/>
                    </a:lnTo>
                    <a:lnTo>
                      <a:pt x="466" y="0"/>
                    </a:lnTo>
                    <a:lnTo>
                      <a:pt x="467" y="0"/>
                    </a:lnTo>
                    <a:lnTo>
                      <a:pt x="467" y="1"/>
                    </a:lnTo>
                    <a:lnTo>
                      <a:pt x="467" y="3"/>
                    </a:lnTo>
                    <a:lnTo>
                      <a:pt x="467" y="15"/>
                    </a:lnTo>
                    <a:lnTo>
                      <a:pt x="467" y="19"/>
                    </a:lnTo>
                    <a:lnTo>
                      <a:pt x="467" y="22"/>
                    </a:lnTo>
                    <a:lnTo>
                      <a:pt x="467" y="23"/>
                    </a:lnTo>
                    <a:lnTo>
                      <a:pt x="468" y="26"/>
                    </a:lnTo>
                    <a:lnTo>
                      <a:pt x="468" y="27"/>
                    </a:lnTo>
                    <a:lnTo>
                      <a:pt x="468" y="29"/>
                    </a:lnTo>
                    <a:lnTo>
                      <a:pt x="468" y="35"/>
                    </a:lnTo>
                    <a:lnTo>
                      <a:pt x="468" y="36"/>
                    </a:lnTo>
                    <a:lnTo>
                      <a:pt x="468" y="37"/>
                    </a:lnTo>
                    <a:lnTo>
                      <a:pt x="472" y="37"/>
                    </a:lnTo>
                    <a:lnTo>
                      <a:pt x="473" y="37"/>
                    </a:lnTo>
                    <a:lnTo>
                      <a:pt x="475" y="37"/>
                    </a:lnTo>
                    <a:lnTo>
                      <a:pt x="476" y="37"/>
                    </a:lnTo>
                    <a:lnTo>
                      <a:pt x="478" y="37"/>
                    </a:lnTo>
                    <a:lnTo>
                      <a:pt x="481" y="37"/>
                    </a:lnTo>
                    <a:lnTo>
                      <a:pt x="482" y="37"/>
                    </a:lnTo>
                    <a:lnTo>
                      <a:pt x="483" y="37"/>
                    </a:lnTo>
                    <a:lnTo>
                      <a:pt x="486" y="37"/>
                    </a:lnTo>
                    <a:lnTo>
                      <a:pt x="487" y="37"/>
                    </a:lnTo>
                    <a:lnTo>
                      <a:pt x="489" y="37"/>
                    </a:lnTo>
                    <a:lnTo>
                      <a:pt x="497" y="36"/>
                    </a:lnTo>
                    <a:lnTo>
                      <a:pt x="506" y="36"/>
                    </a:lnTo>
                    <a:lnTo>
                      <a:pt x="508" y="36"/>
                    </a:lnTo>
                    <a:lnTo>
                      <a:pt x="510" y="36"/>
                    </a:lnTo>
                    <a:lnTo>
                      <a:pt x="510" y="30"/>
                    </a:lnTo>
                    <a:lnTo>
                      <a:pt x="510" y="29"/>
                    </a:lnTo>
                    <a:lnTo>
                      <a:pt x="510" y="28"/>
                    </a:lnTo>
                    <a:lnTo>
                      <a:pt x="509" y="26"/>
                    </a:lnTo>
                    <a:lnTo>
                      <a:pt x="509" y="20"/>
                    </a:lnTo>
                    <a:lnTo>
                      <a:pt x="509" y="17"/>
                    </a:lnTo>
                    <a:lnTo>
                      <a:pt x="510" y="17"/>
                    </a:lnTo>
                    <a:lnTo>
                      <a:pt x="513" y="17"/>
                    </a:lnTo>
                    <a:lnTo>
                      <a:pt x="514" y="17"/>
                    </a:lnTo>
                    <a:lnTo>
                      <a:pt x="516" y="17"/>
                    </a:lnTo>
                    <a:lnTo>
                      <a:pt x="517" y="17"/>
                    </a:lnTo>
                    <a:lnTo>
                      <a:pt x="520" y="17"/>
                    </a:lnTo>
                    <a:lnTo>
                      <a:pt x="521" y="17"/>
                    </a:lnTo>
                    <a:lnTo>
                      <a:pt x="522" y="17"/>
                    </a:lnTo>
                    <a:lnTo>
                      <a:pt x="524" y="17"/>
                    </a:lnTo>
                    <a:lnTo>
                      <a:pt x="525" y="21"/>
                    </a:lnTo>
                    <a:lnTo>
                      <a:pt x="525" y="22"/>
                    </a:lnTo>
                    <a:lnTo>
                      <a:pt x="528" y="22"/>
                    </a:lnTo>
                    <a:lnTo>
                      <a:pt x="529" y="22"/>
                    </a:lnTo>
                    <a:lnTo>
                      <a:pt x="529" y="20"/>
                    </a:lnTo>
                    <a:lnTo>
                      <a:pt x="529" y="19"/>
                    </a:lnTo>
                    <a:lnTo>
                      <a:pt x="529" y="17"/>
                    </a:lnTo>
                    <a:lnTo>
                      <a:pt x="529" y="15"/>
                    </a:lnTo>
                    <a:lnTo>
                      <a:pt x="528" y="13"/>
                    </a:lnTo>
                    <a:lnTo>
                      <a:pt x="529" y="13"/>
                    </a:lnTo>
                    <a:lnTo>
                      <a:pt x="530" y="13"/>
                    </a:lnTo>
                    <a:lnTo>
                      <a:pt x="531" y="13"/>
                    </a:lnTo>
                    <a:lnTo>
                      <a:pt x="538" y="7"/>
                    </a:lnTo>
                    <a:lnTo>
                      <a:pt x="539" y="7"/>
                    </a:lnTo>
                    <a:lnTo>
                      <a:pt x="539" y="6"/>
                    </a:lnTo>
                    <a:lnTo>
                      <a:pt x="541" y="6"/>
                    </a:lnTo>
                    <a:lnTo>
                      <a:pt x="541" y="7"/>
                    </a:lnTo>
                    <a:lnTo>
                      <a:pt x="541" y="9"/>
                    </a:lnTo>
                    <a:lnTo>
                      <a:pt x="541" y="10"/>
                    </a:lnTo>
                    <a:lnTo>
                      <a:pt x="541" y="12"/>
                    </a:lnTo>
                    <a:lnTo>
                      <a:pt x="541" y="13"/>
                    </a:lnTo>
                    <a:lnTo>
                      <a:pt x="541" y="14"/>
                    </a:lnTo>
                    <a:lnTo>
                      <a:pt x="541" y="15"/>
                    </a:lnTo>
                    <a:lnTo>
                      <a:pt x="541" y="19"/>
                    </a:lnTo>
                    <a:lnTo>
                      <a:pt x="542" y="19"/>
                    </a:lnTo>
                    <a:lnTo>
                      <a:pt x="543" y="19"/>
                    </a:lnTo>
                    <a:lnTo>
                      <a:pt x="544" y="19"/>
                    </a:lnTo>
                    <a:lnTo>
                      <a:pt x="544" y="21"/>
                    </a:lnTo>
                    <a:lnTo>
                      <a:pt x="544" y="22"/>
                    </a:lnTo>
                    <a:lnTo>
                      <a:pt x="544" y="24"/>
                    </a:lnTo>
                    <a:lnTo>
                      <a:pt x="544" y="27"/>
                    </a:lnTo>
                    <a:lnTo>
                      <a:pt x="544" y="30"/>
                    </a:lnTo>
                    <a:lnTo>
                      <a:pt x="544" y="31"/>
                    </a:lnTo>
                    <a:lnTo>
                      <a:pt x="544" y="34"/>
                    </a:lnTo>
                    <a:lnTo>
                      <a:pt x="544" y="35"/>
                    </a:lnTo>
                    <a:lnTo>
                      <a:pt x="543" y="36"/>
                    </a:lnTo>
                    <a:lnTo>
                      <a:pt x="507" y="63"/>
                    </a:lnTo>
                    <a:lnTo>
                      <a:pt x="507" y="75"/>
                    </a:lnTo>
                    <a:lnTo>
                      <a:pt x="507" y="78"/>
                    </a:lnTo>
                    <a:lnTo>
                      <a:pt x="507" y="80"/>
                    </a:lnTo>
                    <a:lnTo>
                      <a:pt x="507" y="86"/>
                    </a:lnTo>
                    <a:lnTo>
                      <a:pt x="507" y="90"/>
                    </a:lnTo>
                    <a:lnTo>
                      <a:pt x="508" y="93"/>
                    </a:lnTo>
                    <a:lnTo>
                      <a:pt x="507" y="93"/>
                    </a:lnTo>
                    <a:lnTo>
                      <a:pt x="504" y="93"/>
                    </a:lnTo>
                    <a:lnTo>
                      <a:pt x="502" y="93"/>
                    </a:lnTo>
                    <a:lnTo>
                      <a:pt x="495" y="93"/>
                    </a:lnTo>
                    <a:lnTo>
                      <a:pt x="494" y="93"/>
                    </a:lnTo>
                    <a:lnTo>
                      <a:pt x="493" y="93"/>
                    </a:lnTo>
                    <a:lnTo>
                      <a:pt x="489" y="93"/>
                    </a:lnTo>
                    <a:lnTo>
                      <a:pt x="488" y="93"/>
                    </a:lnTo>
                    <a:lnTo>
                      <a:pt x="479" y="93"/>
                    </a:lnTo>
                    <a:lnTo>
                      <a:pt x="474" y="93"/>
                    </a:lnTo>
                    <a:lnTo>
                      <a:pt x="471" y="93"/>
                    </a:lnTo>
                    <a:lnTo>
                      <a:pt x="469" y="93"/>
                    </a:lnTo>
                    <a:lnTo>
                      <a:pt x="469" y="91"/>
                    </a:lnTo>
                    <a:lnTo>
                      <a:pt x="469" y="90"/>
                    </a:lnTo>
                    <a:lnTo>
                      <a:pt x="467" y="91"/>
                    </a:lnTo>
                    <a:lnTo>
                      <a:pt x="462" y="94"/>
                    </a:lnTo>
                    <a:lnTo>
                      <a:pt x="461" y="96"/>
                    </a:lnTo>
                    <a:lnTo>
                      <a:pt x="458" y="98"/>
                    </a:lnTo>
                    <a:lnTo>
                      <a:pt x="448" y="106"/>
                    </a:lnTo>
                    <a:lnTo>
                      <a:pt x="445" y="108"/>
                    </a:lnTo>
                    <a:lnTo>
                      <a:pt x="444" y="108"/>
                    </a:lnTo>
                    <a:lnTo>
                      <a:pt x="440" y="111"/>
                    </a:lnTo>
                    <a:lnTo>
                      <a:pt x="439" y="112"/>
                    </a:lnTo>
                    <a:lnTo>
                      <a:pt x="438" y="113"/>
                    </a:lnTo>
                    <a:lnTo>
                      <a:pt x="433" y="117"/>
                    </a:lnTo>
                    <a:lnTo>
                      <a:pt x="433" y="118"/>
                    </a:lnTo>
                    <a:lnTo>
                      <a:pt x="432" y="118"/>
                    </a:lnTo>
                    <a:lnTo>
                      <a:pt x="432" y="119"/>
                    </a:lnTo>
                    <a:lnTo>
                      <a:pt x="430" y="120"/>
                    </a:lnTo>
                    <a:lnTo>
                      <a:pt x="416" y="131"/>
                    </a:lnTo>
                    <a:lnTo>
                      <a:pt x="411" y="134"/>
                    </a:lnTo>
                    <a:lnTo>
                      <a:pt x="404" y="139"/>
                    </a:lnTo>
                    <a:lnTo>
                      <a:pt x="402" y="141"/>
                    </a:lnTo>
                    <a:lnTo>
                      <a:pt x="399" y="142"/>
                    </a:lnTo>
                    <a:lnTo>
                      <a:pt x="396" y="146"/>
                    </a:lnTo>
                    <a:lnTo>
                      <a:pt x="389" y="150"/>
                    </a:lnTo>
                    <a:lnTo>
                      <a:pt x="381" y="158"/>
                    </a:lnTo>
                    <a:lnTo>
                      <a:pt x="381" y="156"/>
                    </a:lnTo>
                    <a:lnTo>
                      <a:pt x="378" y="158"/>
                    </a:lnTo>
                    <a:lnTo>
                      <a:pt x="376" y="160"/>
                    </a:lnTo>
                    <a:lnTo>
                      <a:pt x="372" y="162"/>
                    </a:lnTo>
                    <a:lnTo>
                      <a:pt x="371" y="163"/>
                    </a:lnTo>
                    <a:lnTo>
                      <a:pt x="370" y="165"/>
                    </a:lnTo>
                    <a:lnTo>
                      <a:pt x="367" y="167"/>
                    </a:lnTo>
                    <a:lnTo>
                      <a:pt x="362" y="170"/>
                    </a:lnTo>
                    <a:lnTo>
                      <a:pt x="357" y="175"/>
                    </a:lnTo>
                    <a:lnTo>
                      <a:pt x="355" y="177"/>
                    </a:lnTo>
                    <a:lnTo>
                      <a:pt x="354" y="180"/>
                    </a:lnTo>
                    <a:lnTo>
                      <a:pt x="353" y="180"/>
                    </a:lnTo>
                    <a:lnTo>
                      <a:pt x="350" y="182"/>
                    </a:lnTo>
                    <a:lnTo>
                      <a:pt x="348" y="186"/>
                    </a:lnTo>
                    <a:lnTo>
                      <a:pt x="347" y="187"/>
                    </a:lnTo>
                    <a:lnTo>
                      <a:pt x="346" y="188"/>
                    </a:lnTo>
                    <a:lnTo>
                      <a:pt x="344" y="189"/>
                    </a:lnTo>
                    <a:lnTo>
                      <a:pt x="343" y="190"/>
                    </a:lnTo>
                    <a:lnTo>
                      <a:pt x="342" y="191"/>
                    </a:lnTo>
                    <a:lnTo>
                      <a:pt x="341" y="194"/>
                    </a:lnTo>
                    <a:lnTo>
                      <a:pt x="340" y="195"/>
                    </a:lnTo>
                    <a:lnTo>
                      <a:pt x="339" y="195"/>
                    </a:lnTo>
                    <a:lnTo>
                      <a:pt x="339" y="196"/>
                    </a:lnTo>
                    <a:lnTo>
                      <a:pt x="337" y="198"/>
                    </a:lnTo>
                    <a:lnTo>
                      <a:pt x="336" y="198"/>
                    </a:lnTo>
                    <a:lnTo>
                      <a:pt x="334" y="202"/>
                    </a:lnTo>
                    <a:lnTo>
                      <a:pt x="332" y="204"/>
                    </a:lnTo>
                    <a:lnTo>
                      <a:pt x="332" y="205"/>
                    </a:lnTo>
                    <a:lnTo>
                      <a:pt x="330" y="208"/>
                    </a:lnTo>
                    <a:lnTo>
                      <a:pt x="329" y="209"/>
                    </a:lnTo>
                    <a:lnTo>
                      <a:pt x="329" y="210"/>
                    </a:lnTo>
                    <a:lnTo>
                      <a:pt x="328" y="211"/>
                    </a:lnTo>
                    <a:lnTo>
                      <a:pt x="328" y="212"/>
                    </a:lnTo>
                    <a:lnTo>
                      <a:pt x="327" y="215"/>
                    </a:lnTo>
                    <a:lnTo>
                      <a:pt x="327" y="216"/>
                    </a:lnTo>
                    <a:lnTo>
                      <a:pt x="327" y="217"/>
                    </a:lnTo>
                    <a:lnTo>
                      <a:pt x="327" y="218"/>
                    </a:lnTo>
                    <a:lnTo>
                      <a:pt x="326" y="218"/>
                    </a:lnTo>
                    <a:lnTo>
                      <a:pt x="326" y="219"/>
                    </a:lnTo>
                    <a:lnTo>
                      <a:pt x="326" y="221"/>
                    </a:lnTo>
                    <a:lnTo>
                      <a:pt x="325" y="221"/>
                    </a:lnTo>
                    <a:lnTo>
                      <a:pt x="325" y="222"/>
                    </a:lnTo>
                    <a:lnTo>
                      <a:pt x="325" y="223"/>
                    </a:lnTo>
                    <a:lnTo>
                      <a:pt x="325" y="226"/>
                    </a:lnTo>
                    <a:lnTo>
                      <a:pt x="325" y="231"/>
                    </a:lnTo>
                    <a:lnTo>
                      <a:pt x="325" y="232"/>
                    </a:lnTo>
                    <a:lnTo>
                      <a:pt x="325" y="236"/>
                    </a:lnTo>
                    <a:lnTo>
                      <a:pt x="325" y="238"/>
                    </a:lnTo>
                    <a:lnTo>
                      <a:pt x="322" y="238"/>
                    </a:lnTo>
                    <a:lnTo>
                      <a:pt x="321" y="238"/>
                    </a:lnTo>
                    <a:lnTo>
                      <a:pt x="320" y="237"/>
                    </a:lnTo>
                    <a:lnTo>
                      <a:pt x="319" y="237"/>
                    </a:lnTo>
                    <a:lnTo>
                      <a:pt x="316" y="236"/>
                    </a:lnTo>
                    <a:lnTo>
                      <a:pt x="314" y="235"/>
                    </a:lnTo>
                    <a:lnTo>
                      <a:pt x="314" y="236"/>
                    </a:lnTo>
                    <a:lnTo>
                      <a:pt x="314" y="237"/>
                    </a:lnTo>
                    <a:lnTo>
                      <a:pt x="313" y="238"/>
                    </a:lnTo>
                    <a:lnTo>
                      <a:pt x="311" y="244"/>
                    </a:lnTo>
                    <a:lnTo>
                      <a:pt x="309" y="245"/>
                    </a:lnTo>
                    <a:lnTo>
                      <a:pt x="308" y="246"/>
                    </a:lnTo>
                    <a:lnTo>
                      <a:pt x="307" y="251"/>
                    </a:lnTo>
                    <a:lnTo>
                      <a:pt x="306" y="253"/>
                    </a:lnTo>
                    <a:lnTo>
                      <a:pt x="305" y="253"/>
                    </a:lnTo>
                    <a:lnTo>
                      <a:pt x="301" y="261"/>
                    </a:lnTo>
                    <a:lnTo>
                      <a:pt x="300" y="264"/>
                    </a:lnTo>
                    <a:lnTo>
                      <a:pt x="299" y="265"/>
                    </a:lnTo>
                    <a:lnTo>
                      <a:pt x="299" y="266"/>
                    </a:lnTo>
                    <a:lnTo>
                      <a:pt x="298" y="268"/>
                    </a:lnTo>
                    <a:lnTo>
                      <a:pt x="297" y="271"/>
                    </a:lnTo>
                    <a:lnTo>
                      <a:pt x="294" y="275"/>
                    </a:lnTo>
                    <a:lnTo>
                      <a:pt x="292" y="279"/>
                    </a:lnTo>
                    <a:lnTo>
                      <a:pt x="291" y="281"/>
                    </a:lnTo>
                    <a:lnTo>
                      <a:pt x="290" y="284"/>
                    </a:lnTo>
                    <a:lnTo>
                      <a:pt x="290" y="285"/>
                    </a:lnTo>
                    <a:lnTo>
                      <a:pt x="288" y="286"/>
                    </a:lnTo>
                    <a:lnTo>
                      <a:pt x="287" y="289"/>
                    </a:lnTo>
                    <a:lnTo>
                      <a:pt x="286" y="291"/>
                    </a:lnTo>
                    <a:lnTo>
                      <a:pt x="285" y="293"/>
                    </a:lnTo>
                    <a:lnTo>
                      <a:pt x="285" y="294"/>
                    </a:lnTo>
                    <a:lnTo>
                      <a:pt x="284" y="294"/>
                    </a:lnTo>
                    <a:lnTo>
                      <a:pt x="281" y="293"/>
                    </a:lnTo>
                    <a:lnTo>
                      <a:pt x="280" y="293"/>
                    </a:lnTo>
                    <a:lnTo>
                      <a:pt x="279" y="293"/>
                    </a:lnTo>
                    <a:lnTo>
                      <a:pt x="278" y="293"/>
                    </a:lnTo>
                    <a:lnTo>
                      <a:pt x="277" y="293"/>
                    </a:lnTo>
                    <a:lnTo>
                      <a:pt x="276" y="294"/>
                    </a:lnTo>
                    <a:lnTo>
                      <a:pt x="274" y="294"/>
                    </a:lnTo>
                    <a:lnTo>
                      <a:pt x="273" y="294"/>
                    </a:lnTo>
                    <a:lnTo>
                      <a:pt x="270" y="294"/>
                    </a:lnTo>
                    <a:lnTo>
                      <a:pt x="265" y="296"/>
                    </a:lnTo>
                    <a:lnTo>
                      <a:pt x="263" y="298"/>
                    </a:lnTo>
                    <a:lnTo>
                      <a:pt x="263" y="296"/>
                    </a:lnTo>
                    <a:lnTo>
                      <a:pt x="262" y="296"/>
                    </a:lnTo>
                    <a:lnTo>
                      <a:pt x="260" y="298"/>
                    </a:lnTo>
                    <a:lnTo>
                      <a:pt x="259" y="298"/>
                    </a:lnTo>
                    <a:lnTo>
                      <a:pt x="258" y="298"/>
                    </a:lnTo>
                    <a:lnTo>
                      <a:pt x="257" y="299"/>
                    </a:lnTo>
                    <a:lnTo>
                      <a:pt x="255" y="299"/>
                    </a:lnTo>
                    <a:lnTo>
                      <a:pt x="252" y="300"/>
                    </a:lnTo>
                    <a:lnTo>
                      <a:pt x="250" y="300"/>
                    </a:lnTo>
                    <a:lnTo>
                      <a:pt x="250" y="301"/>
                    </a:lnTo>
                    <a:lnTo>
                      <a:pt x="249" y="301"/>
                    </a:lnTo>
                    <a:lnTo>
                      <a:pt x="248" y="301"/>
                    </a:lnTo>
                    <a:lnTo>
                      <a:pt x="246" y="301"/>
                    </a:lnTo>
                    <a:lnTo>
                      <a:pt x="245" y="301"/>
                    </a:lnTo>
                    <a:lnTo>
                      <a:pt x="244" y="301"/>
                    </a:lnTo>
                    <a:lnTo>
                      <a:pt x="243" y="301"/>
                    </a:lnTo>
                    <a:lnTo>
                      <a:pt x="242" y="300"/>
                    </a:lnTo>
                    <a:lnTo>
                      <a:pt x="241" y="300"/>
                    </a:lnTo>
                    <a:lnTo>
                      <a:pt x="239" y="300"/>
                    </a:lnTo>
                    <a:lnTo>
                      <a:pt x="238" y="300"/>
                    </a:lnTo>
                    <a:lnTo>
                      <a:pt x="237" y="299"/>
                    </a:lnTo>
                    <a:lnTo>
                      <a:pt x="235" y="299"/>
                    </a:lnTo>
                    <a:lnTo>
                      <a:pt x="234" y="299"/>
                    </a:lnTo>
                    <a:lnTo>
                      <a:pt x="232" y="299"/>
                    </a:lnTo>
                    <a:lnTo>
                      <a:pt x="230" y="298"/>
                    </a:lnTo>
                    <a:lnTo>
                      <a:pt x="227" y="298"/>
                    </a:lnTo>
                    <a:lnTo>
                      <a:pt x="224" y="298"/>
                    </a:lnTo>
                    <a:lnTo>
                      <a:pt x="223" y="296"/>
                    </a:lnTo>
                    <a:lnTo>
                      <a:pt x="222" y="296"/>
                    </a:lnTo>
                    <a:lnTo>
                      <a:pt x="217" y="295"/>
                    </a:lnTo>
                    <a:lnTo>
                      <a:pt x="215" y="295"/>
                    </a:lnTo>
                    <a:lnTo>
                      <a:pt x="215" y="296"/>
                    </a:lnTo>
                    <a:lnTo>
                      <a:pt x="201" y="294"/>
                    </a:lnTo>
                    <a:lnTo>
                      <a:pt x="196" y="293"/>
                    </a:lnTo>
                    <a:lnTo>
                      <a:pt x="193" y="293"/>
                    </a:lnTo>
                    <a:lnTo>
                      <a:pt x="190" y="293"/>
                    </a:lnTo>
                    <a:lnTo>
                      <a:pt x="185" y="293"/>
                    </a:lnTo>
                    <a:lnTo>
                      <a:pt x="183" y="293"/>
                    </a:lnTo>
                    <a:lnTo>
                      <a:pt x="182" y="293"/>
                    </a:lnTo>
                    <a:lnTo>
                      <a:pt x="180" y="293"/>
                    </a:lnTo>
                    <a:lnTo>
                      <a:pt x="179" y="294"/>
                    </a:lnTo>
                    <a:lnTo>
                      <a:pt x="178" y="294"/>
                    </a:lnTo>
                    <a:lnTo>
                      <a:pt x="176" y="294"/>
                    </a:lnTo>
                    <a:lnTo>
                      <a:pt x="173" y="294"/>
                    </a:lnTo>
                    <a:lnTo>
                      <a:pt x="172" y="294"/>
                    </a:lnTo>
                    <a:lnTo>
                      <a:pt x="171" y="295"/>
                    </a:lnTo>
                    <a:lnTo>
                      <a:pt x="161" y="296"/>
                    </a:lnTo>
                    <a:lnTo>
                      <a:pt x="160" y="296"/>
                    </a:lnTo>
                    <a:lnTo>
                      <a:pt x="159" y="296"/>
                    </a:lnTo>
                    <a:lnTo>
                      <a:pt x="158" y="296"/>
                    </a:lnTo>
                    <a:lnTo>
                      <a:pt x="154" y="298"/>
                    </a:lnTo>
                    <a:lnTo>
                      <a:pt x="153" y="298"/>
                    </a:lnTo>
                    <a:lnTo>
                      <a:pt x="148" y="298"/>
                    </a:lnTo>
                    <a:lnTo>
                      <a:pt x="145" y="298"/>
                    </a:lnTo>
                    <a:lnTo>
                      <a:pt x="141" y="298"/>
                    </a:lnTo>
                    <a:lnTo>
                      <a:pt x="140" y="298"/>
                    </a:lnTo>
                    <a:lnTo>
                      <a:pt x="126" y="298"/>
                    </a:lnTo>
                    <a:lnTo>
                      <a:pt x="123" y="298"/>
                    </a:lnTo>
                    <a:lnTo>
                      <a:pt x="119" y="298"/>
                    </a:lnTo>
                    <a:lnTo>
                      <a:pt x="114" y="296"/>
                    </a:lnTo>
                    <a:lnTo>
                      <a:pt x="106" y="294"/>
                    </a:lnTo>
                    <a:lnTo>
                      <a:pt x="103" y="293"/>
                    </a:lnTo>
                    <a:lnTo>
                      <a:pt x="99" y="293"/>
                    </a:lnTo>
                    <a:lnTo>
                      <a:pt x="96" y="293"/>
                    </a:lnTo>
                    <a:lnTo>
                      <a:pt x="91" y="293"/>
                    </a:lnTo>
                    <a:lnTo>
                      <a:pt x="90" y="293"/>
                    </a:lnTo>
                    <a:lnTo>
                      <a:pt x="85" y="293"/>
                    </a:lnTo>
                    <a:lnTo>
                      <a:pt x="84" y="293"/>
                    </a:lnTo>
                    <a:lnTo>
                      <a:pt x="84" y="292"/>
                    </a:lnTo>
                    <a:lnTo>
                      <a:pt x="84" y="291"/>
                    </a:lnTo>
                    <a:lnTo>
                      <a:pt x="84" y="287"/>
                    </a:lnTo>
                    <a:lnTo>
                      <a:pt x="86" y="287"/>
                    </a:lnTo>
                    <a:lnTo>
                      <a:pt x="89" y="287"/>
                    </a:lnTo>
                    <a:lnTo>
                      <a:pt x="96" y="286"/>
                    </a:lnTo>
                    <a:lnTo>
                      <a:pt x="98" y="286"/>
                    </a:lnTo>
                    <a:lnTo>
                      <a:pt x="99" y="286"/>
                    </a:lnTo>
                    <a:lnTo>
                      <a:pt x="102" y="286"/>
                    </a:lnTo>
                    <a:lnTo>
                      <a:pt x="103" y="286"/>
                    </a:lnTo>
                    <a:lnTo>
                      <a:pt x="103" y="285"/>
                    </a:lnTo>
                    <a:lnTo>
                      <a:pt x="103" y="280"/>
                    </a:lnTo>
                    <a:lnTo>
                      <a:pt x="102" y="279"/>
                    </a:lnTo>
                    <a:lnTo>
                      <a:pt x="103" y="277"/>
                    </a:lnTo>
                    <a:lnTo>
                      <a:pt x="102" y="277"/>
                    </a:lnTo>
                    <a:lnTo>
                      <a:pt x="102" y="270"/>
                    </a:lnTo>
                    <a:lnTo>
                      <a:pt x="102" y="267"/>
                    </a:lnTo>
                    <a:lnTo>
                      <a:pt x="99" y="267"/>
                    </a:lnTo>
                    <a:lnTo>
                      <a:pt x="98" y="267"/>
                    </a:lnTo>
                    <a:lnTo>
                      <a:pt x="96" y="267"/>
                    </a:lnTo>
                    <a:lnTo>
                      <a:pt x="95" y="267"/>
                    </a:lnTo>
                    <a:lnTo>
                      <a:pt x="93" y="267"/>
                    </a:lnTo>
                    <a:lnTo>
                      <a:pt x="91" y="267"/>
                    </a:lnTo>
                    <a:lnTo>
                      <a:pt x="90" y="267"/>
                    </a:lnTo>
                    <a:lnTo>
                      <a:pt x="89" y="267"/>
                    </a:lnTo>
                    <a:lnTo>
                      <a:pt x="86" y="267"/>
                    </a:lnTo>
                    <a:lnTo>
                      <a:pt x="85" y="267"/>
                    </a:lnTo>
                    <a:lnTo>
                      <a:pt x="83" y="267"/>
                    </a:lnTo>
                    <a:lnTo>
                      <a:pt x="82" y="267"/>
                    </a:lnTo>
                    <a:lnTo>
                      <a:pt x="81" y="267"/>
                    </a:lnTo>
                    <a:lnTo>
                      <a:pt x="78" y="267"/>
                    </a:lnTo>
                    <a:lnTo>
                      <a:pt x="77" y="267"/>
                    </a:lnTo>
                    <a:lnTo>
                      <a:pt x="76" y="267"/>
                    </a:lnTo>
                    <a:lnTo>
                      <a:pt x="74" y="267"/>
                    </a:lnTo>
                    <a:lnTo>
                      <a:pt x="72" y="267"/>
                    </a:lnTo>
                    <a:lnTo>
                      <a:pt x="70" y="268"/>
                    </a:lnTo>
                    <a:lnTo>
                      <a:pt x="69" y="268"/>
                    </a:lnTo>
                    <a:lnTo>
                      <a:pt x="67" y="268"/>
                    </a:lnTo>
                    <a:lnTo>
                      <a:pt x="65" y="268"/>
                    </a:lnTo>
                    <a:lnTo>
                      <a:pt x="64" y="268"/>
                    </a:lnTo>
                    <a:lnTo>
                      <a:pt x="63" y="268"/>
                    </a:lnTo>
                    <a:lnTo>
                      <a:pt x="62" y="268"/>
                    </a:lnTo>
                    <a:lnTo>
                      <a:pt x="61" y="268"/>
                    </a:lnTo>
                    <a:lnTo>
                      <a:pt x="60" y="268"/>
                    </a:lnTo>
                    <a:lnTo>
                      <a:pt x="58" y="268"/>
                    </a:lnTo>
                    <a:lnTo>
                      <a:pt x="57" y="268"/>
                    </a:lnTo>
                    <a:lnTo>
                      <a:pt x="56" y="268"/>
                    </a:lnTo>
                    <a:lnTo>
                      <a:pt x="54" y="268"/>
                    </a:lnTo>
                    <a:lnTo>
                      <a:pt x="50" y="268"/>
                    </a:lnTo>
                    <a:lnTo>
                      <a:pt x="42" y="268"/>
                    </a:lnTo>
                    <a:lnTo>
                      <a:pt x="39" y="268"/>
                    </a:lnTo>
                    <a:lnTo>
                      <a:pt x="36" y="268"/>
                    </a:lnTo>
                    <a:lnTo>
                      <a:pt x="29" y="270"/>
                    </a:lnTo>
                    <a:lnTo>
                      <a:pt x="27" y="270"/>
                    </a:lnTo>
                    <a:lnTo>
                      <a:pt x="27" y="267"/>
                    </a:lnTo>
                    <a:lnTo>
                      <a:pt x="27" y="261"/>
                    </a:lnTo>
                    <a:lnTo>
                      <a:pt x="27" y="259"/>
                    </a:lnTo>
                    <a:lnTo>
                      <a:pt x="27" y="258"/>
                    </a:lnTo>
                    <a:lnTo>
                      <a:pt x="27" y="251"/>
                    </a:lnTo>
                    <a:lnTo>
                      <a:pt x="27" y="249"/>
                    </a:lnTo>
                    <a:lnTo>
                      <a:pt x="27" y="245"/>
                    </a:lnTo>
                    <a:lnTo>
                      <a:pt x="27" y="237"/>
                    </a:lnTo>
                    <a:lnTo>
                      <a:pt x="27" y="236"/>
                    </a:lnTo>
                    <a:lnTo>
                      <a:pt x="27" y="232"/>
                    </a:lnTo>
                    <a:lnTo>
                      <a:pt x="27" y="228"/>
                    </a:lnTo>
                    <a:lnTo>
                      <a:pt x="27" y="224"/>
                    </a:lnTo>
                    <a:lnTo>
                      <a:pt x="27" y="223"/>
                    </a:lnTo>
                    <a:lnTo>
                      <a:pt x="27" y="221"/>
                    </a:lnTo>
                    <a:lnTo>
                      <a:pt x="27" y="216"/>
                    </a:lnTo>
                    <a:lnTo>
                      <a:pt x="27" y="215"/>
                    </a:lnTo>
                    <a:lnTo>
                      <a:pt x="27" y="214"/>
                    </a:lnTo>
                    <a:lnTo>
                      <a:pt x="27" y="210"/>
                    </a:lnTo>
                    <a:lnTo>
                      <a:pt x="27" y="209"/>
                    </a:lnTo>
                    <a:lnTo>
                      <a:pt x="27" y="208"/>
                    </a:lnTo>
                    <a:lnTo>
                      <a:pt x="27" y="207"/>
                    </a:lnTo>
                    <a:lnTo>
                      <a:pt x="27" y="205"/>
                    </a:lnTo>
                    <a:lnTo>
                      <a:pt x="27" y="204"/>
                    </a:lnTo>
                    <a:lnTo>
                      <a:pt x="27" y="203"/>
                    </a:lnTo>
                    <a:lnTo>
                      <a:pt x="27" y="202"/>
                    </a:lnTo>
                    <a:lnTo>
                      <a:pt x="28" y="202"/>
                    </a:lnTo>
                    <a:lnTo>
                      <a:pt x="29" y="202"/>
                    </a:lnTo>
                    <a:lnTo>
                      <a:pt x="30" y="203"/>
                    </a:lnTo>
                    <a:lnTo>
                      <a:pt x="32" y="202"/>
                    </a:lnTo>
                    <a:lnTo>
                      <a:pt x="33" y="202"/>
                    </a:lnTo>
                    <a:lnTo>
                      <a:pt x="34" y="202"/>
                    </a:lnTo>
                    <a:lnTo>
                      <a:pt x="35" y="202"/>
                    </a:lnTo>
                    <a:lnTo>
                      <a:pt x="36" y="202"/>
                    </a:lnTo>
                    <a:lnTo>
                      <a:pt x="37" y="202"/>
                    </a:lnTo>
                    <a:lnTo>
                      <a:pt x="40" y="202"/>
                    </a:lnTo>
                    <a:lnTo>
                      <a:pt x="41" y="202"/>
                    </a:lnTo>
                    <a:lnTo>
                      <a:pt x="42" y="202"/>
                    </a:lnTo>
                    <a:lnTo>
                      <a:pt x="43" y="202"/>
                    </a:lnTo>
                    <a:lnTo>
                      <a:pt x="43" y="201"/>
                    </a:lnTo>
                    <a:lnTo>
                      <a:pt x="43" y="198"/>
                    </a:lnTo>
                    <a:lnTo>
                      <a:pt x="43" y="197"/>
                    </a:lnTo>
                    <a:lnTo>
                      <a:pt x="44" y="197"/>
                    </a:lnTo>
                    <a:lnTo>
                      <a:pt x="44" y="196"/>
                    </a:lnTo>
                    <a:lnTo>
                      <a:pt x="44" y="195"/>
                    </a:lnTo>
                    <a:lnTo>
                      <a:pt x="46" y="195"/>
                    </a:lnTo>
                    <a:lnTo>
                      <a:pt x="47" y="195"/>
                    </a:lnTo>
                    <a:lnTo>
                      <a:pt x="48" y="195"/>
                    </a:lnTo>
                    <a:lnTo>
                      <a:pt x="49" y="195"/>
                    </a:lnTo>
                    <a:lnTo>
                      <a:pt x="50" y="195"/>
                    </a:lnTo>
                    <a:lnTo>
                      <a:pt x="51" y="195"/>
                    </a:lnTo>
                    <a:lnTo>
                      <a:pt x="54" y="195"/>
                    </a:lnTo>
                    <a:lnTo>
                      <a:pt x="55" y="195"/>
                    </a:lnTo>
                    <a:lnTo>
                      <a:pt x="56" y="195"/>
                    </a:lnTo>
                    <a:lnTo>
                      <a:pt x="61" y="195"/>
                    </a:lnTo>
                    <a:lnTo>
                      <a:pt x="62" y="194"/>
                    </a:lnTo>
                    <a:lnTo>
                      <a:pt x="63" y="194"/>
                    </a:lnTo>
                    <a:lnTo>
                      <a:pt x="64" y="194"/>
                    </a:lnTo>
                    <a:lnTo>
                      <a:pt x="65" y="194"/>
                    </a:lnTo>
                    <a:lnTo>
                      <a:pt x="67" y="194"/>
                    </a:lnTo>
                    <a:lnTo>
                      <a:pt x="68" y="194"/>
                    </a:lnTo>
                    <a:lnTo>
                      <a:pt x="70" y="194"/>
                    </a:lnTo>
                    <a:lnTo>
                      <a:pt x="71" y="194"/>
                    </a:lnTo>
                    <a:lnTo>
                      <a:pt x="72" y="194"/>
                    </a:lnTo>
                    <a:lnTo>
                      <a:pt x="74" y="194"/>
                    </a:lnTo>
                    <a:lnTo>
                      <a:pt x="75" y="194"/>
                    </a:lnTo>
                    <a:lnTo>
                      <a:pt x="76" y="194"/>
                    </a:lnTo>
                    <a:lnTo>
                      <a:pt x="77" y="194"/>
                    </a:lnTo>
                    <a:lnTo>
                      <a:pt x="78" y="194"/>
                    </a:lnTo>
                    <a:lnTo>
                      <a:pt x="79" y="194"/>
                    </a:lnTo>
                    <a:lnTo>
                      <a:pt x="81" y="194"/>
                    </a:lnTo>
                    <a:lnTo>
                      <a:pt x="82" y="194"/>
                    </a:lnTo>
                    <a:lnTo>
                      <a:pt x="79" y="190"/>
                    </a:lnTo>
                    <a:lnTo>
                      <a:pt x="76" y="187"/>
                    </a:lnTo>
                    <a:lnTo>
                      <a:pt x="76" y="186"/>
                    </a:lnTo>
                    <a:lnTo>
                      <a:pt x="72" y="181"/>
                    </a:lnTo>
                    <a:lnTo>
                      <a:pt x="69" y="177"/>
                    </a:lnTo>
                    <a:lnTo>
                      <a:pt x="69" y="176"/>
                    </a:lnTo>
                    <a:lnTo>
                      <a:pt x="65" y="172"/>
                    </a:lnTo>
                    <a:lnTo>
                      <a:pt x="64" y="170"/>
                    </a:lnTo>
                    <a:lnTo>
                      <a:pt x="62" y="168"/>
                    </a:lnTo>
                    <a:lnTo>
                      <a:pt x="61" y="166"/>
                    </a:lnTo>
                    <a:lnTo>
                      <a:pt x="58" y="163"/>
                    </a:lnTo>
                    <a:lnTo>
                      <a:pt x="58" y="162"/>
                    </a:lnTo>
                    <a:lnTo>
                      <a:pt x="56" y="160"/>
                    </a:lnTo>
                    <a:lnTo>
                      <a:pt x="55" y="158"/>
                    </a:lnTo>
                    <a:lnTo>
                      <a:pt x="53" y="155"/>
                    </a:lnTo>
                    <a:lnTo>
                      <a:pt x="51" y="154"/>
                    </a:lnTo>
                    <a:lnTo>
                      <a:pt x="48" y="149"/>
                    </a:lnTo>
                    <a:lnTo>
                      <a:pt x="46" y="146"/>
                    </a:lnTo>
                    <a:lnTo>
                      <a:pt x="42" y="141"/>
                    </a:lnTo>
                    <a:lnTo>
                      <a:pt x="39" y="138"/>
                    </a:lnTo>
                    <a:lnTo>
                      <a:pt x="36" y="134"/>
                    </a:lnTo>
                    <a:lnTo>
                      <a:pt x="30" y="126"/>
                    </a:lnTo>
                    <a:lnTo>
                      <a:pt x="28" y="122"/>
                    </a:lnTo>
                    <a:lnTo>
                      <a:pt x="16" y="106"/>
                    </a:lnTo>
                    <a:lnTo>
                      <a:pt x="15" y="105"/>
                    </a:lnTo>
                    <a:lnTo>
                      <a:pt x="14" y="104"/>
                    </a:lnTo>
                    <a:lnTo>
                      <a:pt x="1" y="87"/>
                    </a:lnTo>
                    <a:lnTo>
                      <a:pt x="0" y="85"/>
                    </a:lnTo>
                    <a:lnTo>
                      <a:pt x="1" y="85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40" name="Freeform 95">
                <a:extLst>
                  <a:ext uri="{FF2B5EF4-FFF2-40B4-BE49-F238E27FC236}">
                    <a16:creationId xmlns:a16="http://schemas.microsoft.com/office/drawing/2014/main" id="{871D6EDD-5FD9-2979-7118-44CF65CA75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2250" y="1733550"/>
                <a:ext cx="1077913" cy="247650"/>
              </a:xfrm>
              <a:custGeom>
                <a:avLst/>
                <a:gdLst>
                  <a:gd name="T0" fmla="*/ 4 w 679"/>
                  <a:gd name="T1" fmla="*/ 69 h 156"/>
                  <a:gd name="T2" fmla="*/ 4 w 679"/>
                  <a:gd name="T3" fmla="*/ 46 h 156"/>
                  <a:gd name="T4" fmla="*/ 3 w 679"/>
                  <a:gd name="T5" fmla="*/ 23 h 156"/>
                  <a:gd name="T6" fmla="*/ 18 w 679"/>
                  <a:gd name="T7" fmla="*/ 8 h 156"/>
                  <a:gd name="T8" fmla="*/ 38 w 679"/>
                  <a:gd name="T9" fmla="*/ 7 h 156"/>
                  <a:gd name="T10" fmla="*/ 63 w 679"/>
                  <a:gd name="T11" fmla="*/ 6 h 156"/>
                  <a:gd name="T12" fmla="*/ 81 w 679"/>
                  <a:gd name="T13" fmla="*/ 4 h 156"/>
                  <a:gd name="T14" fmla="*/ 102 w 679"/>
                  <a:gd name="T15" fmla="*/ 4 h 156"/>
                  <a:gd name="T16" fmla="*/ 115 w 679"/>
                  <a:gd name="T17" fmla="*/ 4 h 156"/>
                  <a:gd name="T18" fmla="*/ 132 w 679"/>
                  <a:gd name="T19" fmla="*/ 4 h 156"/>
                  <a:gd name="T20" fmla="*/ 153 w 679"/>
                  <a:gd name="T21" fmla="*/ 3 h 156"/>
                  <a:gd name="T22" fmla="*/ 168 w 679"/>
                  <a:gd name="T23" fmla="*/ 3 h 156"/>
                  <a:gd name="T24" fmla="*/ 192 w 679"/>
                  <a:gd name="T25" fmla="*/ 3 h 156"/>
                  <a:gd name="T26" fmla="*/ 208 w 679"/>
                  <a:gd name="T27" fmla="*/ 3 h 156"/>
                  <a:gd name="T28" fmla="*/ 219 w 679"/>
                  <a:gd name="T29" fmla="*/ 3 h 156"/>
                  <a:gd name="T30" fmla="*/ 247 w 679"/>
                  <a:gd name="T31" fmla="*/ 2 h 156"/>
                  <a:gd name="T32" fmla="*/ 286 w 679"/>
                  <a:gd name="T33" fmla="*/ 1 h 156"/>
                  <a:gd name="T34" fmla="*/ 265 w 679"/>
                  <a:gd name="T35" fmla="*/ 32 h 156"/>
                  <a:gd name="T36" fmla="*/ 341 w 679"/>
                  <a:gd name="T37" fmla="*/ 37 h 156"/>
                  <a:gd name="T38" fmla="*/ 341 w 679"/>
                  <a:gd name="T39" fmla="*/ 22 h 156"/>
                  <a:gd name="T40" fmla="*/ 342 w 679"/>
                  <a:gd name="T41" fmla="*/ 0 h 156"/>
                  <a:gd name="T42" fmla="*/ 359 w 679"/>
                  <a:gd name="T43" fmla="*/ 3 h 156"/>
                  <a:gd name="T44" fmla="*/ 362 w 679"/>
                  <a:gd name="T45" fmla="*/ 18 h 156"/>
                  <a:gd name="T46" fmla="*/ 380 w 679"/>
                  <a:gd name="T47" fmla="*/ 20 h 156"/>
                  <a:gd name="T48" fmla="*/ 380 w 679"/>
                  <a:gd name="T49" fmla="*/ 37 h 156"/>
                  <a:gd name="T50" fmla="*/ 435 w 679"/>
                  <a:gd name="T51" fmla="*/ 35 h 156"/>
                  <a:gd name="T52" fmla="*/ 473 w 679"/>
                  <a:gd name="T53" fmla="*/ 34 h 156"/>
                  <a:gd name="T54" fmla="*/ 509 w 679"/>
                  <a:gd name="T55" fmla="*/ 32 h 156"/>
                  <a:gd name="T56" fmla="*/ 543 w 679"/>
                  <a:gd name="T57" fmla="*/ 30 h 156"/>
                  <a:gd name="T58" fmla="*/ 605 w 679"/>
                  <a:gd name="T59" fmla="*/ 29 h 156"/>
                  <a:gd name="T60" fmla="*/ 654 w 679"/>
                  <a:gd name="T61" fmla="*/ 28 h 156"/>
                  <a:gd name="T62" fmla="*/ 673 w 679"/>
                  <a:gd name="T63" fmla="*/ 28 h 156"/>
                  <a:gd name="T64" fmla="*/ 651 w 679"/>
                  <a:gd name="T65" fmla="*/ 72 h 156"/>
                  <a:gd name="T66" fmla="*/ 605 w 679"/>
                  <a:gd name="T67" fmla="*/ 93 h 156"/>
                  <a:gd name="T68" fmla="*/ 602 w 679"/>
                  <a:gd name="T69" fmla="*/ 84 h 156"/>
                  <a:gd name="T70" fmla="*/ 599 w 679"/>
                  <a:gd name="T71" fmla="*/ 78 h 156"/>
                  <a:gd name="T72" fmla="*/ 590 w 679"/>
                  <a:gd name="T73" fmla="*/ 91 h 156"/>
                  <a:gd name="T74" fmla="*/ 581 w 679"/>
                  <a:gd name="T75" fmla="*/ 88 h 156"/>
                  <a:gd name="T76" fmla="*/ 570 w 679"/>
                  <a:gd name="T77" fmla="*/ 97 h 156"/>
                  <a:gd name="T78" fmla="*/ 550 w 679"/>
                  <a:gd name="T79" fmla="*/ 108 h 156"/>
                  <a:gd name="T80" fmla="*/ 536 w 679"/>
                  <a:gd name="T81" fmla="*/ 108 h 156"/>
                  <a:gd name="T82" fmla="*/ 529 w 679"/>
                  <a:gd name="T83" fmla="*/ 97 h 156"/>
                  <a:gd name="T84" fmla="*/ 527 w 679"/>
                  <a:gd name="T85" fmla="*/ 71 h 156"/>
                  <a:gd name="T86" fmla="*/ 487 w 679"/>
                  <a:gd name="T87" fmla="*/ 72 h 156"/>
                  <a:gd name="T88" fmla="*/ 473 w 679"/>
                  <a:gd name="T89" fmla="*/ 72 h 156"/>
                  <a:gd name="T90" fmla="*/ 458 w 679"/>
                  <a:gd name="T91" fmla="*/ 90 h 156"/>
                  <a:gd name="T92" fmla="*/ 440 w 679"/>
                  <a:gd name="T93" fmla="*/ 119 h 156"/>
                  <a:gd name="T94" fmla="*/ 422 w 679"/>
                  <a:gd name="T95" fmla="*/ 148 h 156"/>
                  <a:gd name="T96" fmla="*/ 410 w 679"/>
                  <a:gd name="T97" fmla="*/ 148 h 156"/>
                  <a:gd name="T98" fmla="*/ 386 w 679"/>
                  <a:gd name="T99" fmla="*/ 148 h 156"/>
                  <a:gd name="T100" fmla="*/ 340 w 679"/>
                  <a:gd name="T101" fmla="*/ 148 h 156"/>
                  <a:gd name="T102" fmla="*/ 300 w 679"/>
                  <a:gd name="T103" fmla="*/ 149 h 156"/>
                  <a:gd name="T104" fmla="*/ 267 w 679"/>
                  <a:gd name="T105" fmla="*/ 150 h 156"/>
                  <a:gd name="T106" fmla="*/ 222 w 679"/>
                  <a:gd name="T107" fmla="*/ 151 h 156"/>
                  <a:gd name="T108" fmla="*/ 206 w 679"/>
                  <a:gd name="T109" fmla="*/ 151 h 156"/>
                  <a:gd name="T110" fmla="*/ 188 w 679"/>
                  <a:gd name="T111" fmla="*/ 151 h 156"/>
                  <a:gd name="T112" fmla="*/ 163 w 679"/>
                  <a:gd name="T113" fmla="*/ 153 h 156"/>
                  <a:gd name="T114" fmla="*/ 136 w 679"/>
                  <a:gd name="T115" fmla="*/ 154 h 156"/>
                  <a:gd name="T116" fmla="*/ 112 w 679"/>
                  <a:gd name="T117" fmla="*/ 154 h 156"/>
                  <a:gd name="T118" fmla="*/ 75 w 679"/>
                  <a:gd name="T119" fmla="*/ 155 h 156"/>
                  <a:gd name="T120" fmla="*/ 49 w 679"/>
                  <a:gd name="T121" fmla="*/ 14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79" h="156">
                    <a:moveTo>
                      <a:pt x="0" y="76"/>
                    </a:moveTo>
                    <a:lnTo>
                      <a:pt x="2" y="74"/>
                    </a:lnTo>
                    <a:lnTo>
                      <a:pt x="2" y="73"/>
                    </a:lnTo>
                    <a:lnTo>
                      <a:pt x="3" y="73"/>
                    </a:lnTo>
                    <a:lnTo>
                      <a:pt x="3" y="72"/>
                    </a:lnTo>
                    <a:lnTo>
                      <a:pt x="4" y="71"/>
                    </a:lnTo>
                    <a:lnTo>
                      <a:pt x="4" y="70"/>
                    </a:lnTo>
                    <a:lnTo>
                      <a:pt x="4" y="69"/>
                    </a:lnTo>
                    <a:lnTo>
                      <a:pt x="4" y="67"/>
                    </a:lnTo>
                    <a:lnTo>
                      <a:pt x="4" y="66"/>
                    </a:lnTo>
                    <a:lnTo>
                      <a:pt x="4" y="64"/>
                    </a:lnTo>
                    <a:lnTo>
                      <a:pt x="4" y="60"/>
                    </a:lnTo>
                    <a:lnTo>
                      <a:pt x="4" y="59"/>
                    </a:lnTo>
                    <a:lnTo>
                      <a:pt x="4" y="57"/>
                    </a:lnTo>
                    <a:lnTo>
                      <a:pt x="4" y="49"/>
                    </a:lnTo>
                    <a:lnTo>
                      <a:pt x="4" y="46"/>
                    </a:lnTo>
                    <a:lnTo>
                      <a:pt x="4" y="45"/>
                    </a:lnTo>
                    <a:lnTo>
                      <a:pt x="4" y="43"/>
                    </a:lnTo>
                    <a:lnTo>
                      <a:pt x="3" y="41"/>
                    </a:lnTo>
                    <a:lnTo>
                      <a:pt x="3" y="39"/>
                    </a:lnTo>
                    <a:lnTo>
                      <a:pt x="3" y="31"/>
                    </a:lnTo>
                    <a:lnTo>
                      <a:pt x="3" y="30"/>
                    </a:lnTo>
                    <a:lnTo>
                      <a:pt x="3" y="25"/>
                    </a:lnTo>
                    <a:lnTo>
                      <a:pt x="3" y="23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6" y="8"/>
                    </a:lnTo>
                    <a:lnTo>
                      <a:pt x="14" y="8"/>
                    </a:lnTo>
                    <a:lnTo>
                      <a:pt x="18" y="8"/>
                    </a:lnTo>
                    <a:lnTo>
                      <a:pt x="19" y="8"/>
                    </a:lnTo>
                    <a:lnTo>
                      <a:pt x="21" y="8"/>
                    </a:lnTo>
                    <a:lnTo>
                      <a:pt x="24" y="8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5" y="7"/>
                    </a:lnTo>
                    <a:lnTo>
                      <a:pt x="37" y="7"/>
                    </a:lnTo>
                    <a:lnTo>
                      <a:pt x="38" y="7"/>
                    </a:lnTo>
                    <a:lnTo>
                      <a:pt x="39" y="7"/>
                    </a:lnTo>
                    <a:lnTo>
                      <a:pt x="47" y="7"/>
                    </a:lnTo>
                    <a:lnTo>
                      <a:pt x="49" y="7"/>
                    </a:lnTo>
                    <a:lnTo>
                      <a:pt x="52" y="7"/>
                    </a:lnTo>
                    <a:lnTo>
                      <a:pt x="59" y="6"/>
                    </a:lnTo>
                    <a:lnTo>
                      <a:pt x="60" y="6"/>
                    </a:lnTo>
                    <a:lnTo>
                      <a:pt x="61" y="6"/>
                    </a:lnTo>
                    <a:lnTo>
                      <a:pt x="63" y="6"/>
                    </a:lnTo>
                    <a:lnTo>
                      <a:pt x="65" y="6"/>
                    </a:lnTo>
                    <a:lnTo>
                      <a:pt x="68" y="6"/>
                    </a:lnTo>
                    <a:lnTo>
                      <a:pt x="69" y="6"/>
                    </a:lnTo>
                    <a:lnTo>
                      <a:pt x="74" y="6"/>
                    </a:lnTo>
                    <a:lnTo>
                      <a:pt x="76" y="4"/>
                    </a:lnTo>
                    <a:lnTo>
                      <a:pt x="77" y="4"/>
                    </a:lnTo>
                    <a:lnTo>
                      <a:pt x="80" y="4"/>
                    </a:lnTo>
                    <a:lnTo>
                      <a:pt x="81" y="4"/>
                    </a:lnTo>
                    <a:lnTo>
                      <a:pt x="84" y="4"/>
                    </a:lnTo>
                    <a:lnTo>
                      <a:pt x="89" y="4"/>
                    </a:lnTo>
                    <a:lnTo>
                      <a:pt x="90" y="4"/>
                    </a:lnTo>
                    <a:lnTo>
                      <a:pt x="94" y="4"/>
                    </a:lnTo>
                    <a:lnTo>
                      <a:pt x="96" y="4"/>
                    </a:lnTo>
                    <a:lnTo>
                      <a:pt x="97" y="4"/>
                    </a:lnTo>
                    <a:lnTo>
                      <a:pt x="98" y="4"/>
                    </a:lnTo>
                    <a:lnTo>
                      <a:pt x="102" y="4"/>
                    </a:lnTo>
                    <a:lnTo>
                      <a:pt x="103" y="4"/>
                    </a:lnTo>
                    <a:lnTo>
                      <a:pt x="104" y="4"/>
                    </a:lnTo>
                    <a:lnTo>
                      <a:pt x="107" y="4"/>
                    </a:lnTo>
                    <a:lnTo>
                      <a:pt x="108" y="4"/>
                    </a:lnTo>
                    <a:lnTo>
                      <a:pt x="109" y="4"/>
                    </a:lnTo>
                    <a:lnTo>
                      <a:pt x="110" y="4"/>
                    </a:lnTo>
                    <a:lnTo>
                      <a:pt x="114" y="4"/>
                    </a:lnTo>
                    <a:lnTo>
                      <a:pt x="115" y="4"/>
                    </a:lnTo>
                    <a:lnTo>
                      <a:pt x="117" y="4"/>
                    </a:lnTo>
                    <a:lnTo>
                      <a:pt x="118" y="4"/>
                    </a:lnTo>
                    <a:lnTo>
                      <a:pt x="119" y="4"/>
                    </a:lnTo>
                    <a:lnTo>
                      <a:pt x="121" y="4"/>
                    </a:lnTo>
                    <a:lnTo>
                      <a:pt x="124" y="4"/>
                    </a:lnTo>
                    <a:lnTo>
                      <a:pt x="125" y="4"/>
                    </a:lnTo>
                    <a:lnTo>
                      <a:pt x="126" y="4"/>
                    </a:lnTo>
                    <a:lnTo>
                      <a:pt x="132" y="4"/>
                    </a:lnTo>
                    <a:lnTo>
                      <a:pt x="133" y="4"/>
                    </a:lnTo>
                    <a:lnTo>
                      <a:pt x="135" y="4"/>
                    </a:lnTo>
                    <a:lnTo>
                      <a:pt x="136" y="4"/>
                    </a:lnTo>
                    <a:lnTo>
                      <a:pt x="138" y="3"/>
                    </a:lnTo>
                    <a:lnTo>
                      <a:pt x="142" y="3"/>
                    </a:lnTo>
                    <a:lnTo>
                      <a:pt x="150" y="3"/>
                    </a:lnTo>
                    <a:lnTo>
                      <a:pt x="152" y="3"/>
                    </a:lnTo>
                    <a:lnTo>
                      <a:pt x="153" y="3"/>
                    </a:lnTo>
                    <a:lnTo>
                      <a:pt x="157" y="3"/>
                    </a:lnTo>
                    <a:lnTo>
                      <a:pt x="159" y="3"/>
                    </a:lnTo>
                    <a:lnTo>
                      <a:pt x="160" y="3"/>
                    </a:lnTo>
                    <a:lnTo>
                      <a:pt x="161" y="3"/>
                    </a:lnTo>
                    <a:lnTo>
                      <a:pt x="163" y="3"/>
                    </a:lnTo>
                    <a:lnTo>
                      <a:pt x="164" y="3"/>
                    </a:lnTo>
                    <a:lnTo>
                      <a:pt x="166" y="3"/>
                    </a:lnTo>
                    <a:lnTo>
                      <a:pt x="168" y="3"/>
                    </a:lnTo>
                    <a:lnTo>
                      <a:pt x="172" y="3"/>
                    </a:lnTo>
                    <a:lnTo>
                      <a:pt x="179" y="3"/>
                    </a:lnTo>
                    <a:lnTo>
                      <a:pt x="181" y="3"/>
                    </a:lnTo>
                    <a:lnTo>
                      <a:pt x="185" y="3"/>
                    </a:lnTo>
                    <a:lnTo>
                      <a:pt x="186" y="3"/>
                    </a:lnTo>
                    <a:lnTo>
                      <a:pt x="189" y="3"/>
                    </a:lnTo>
                    <a:lnTo>
                      <a:pt x="191" y="3"/>
                    </a:lnTo>
                    <a:lnTo>
                      <a:pt x="192" y="3"/>
                    </a:lnTo>
                    <a:lnTo>
                      <a:pt x="196" y="3"/>
                    </a:lnTo>
                    <a:lnTo>
                      <a:pt x="198" y="3"/>
                    </a:lnTo>
                    <a:lnTo>
                      <a:pt x="199" y="3"/>
                    </a:lnTo>
                    <a:lnTo>
                      <a:pt x="200" y="3"/>
                    </a:lnTo>
                    <a:lnTo>
                      <a:pt x="203" y="3"/>
                    </a:lnTo>
                    <a:lnTo>
                      <a:pt x="205" y="3"/>
                    </a:lnTo>
                    <a:lnTo>
                      <a:pt x="207" y="3"/>
                    </a:lnTo>
                    <a:lnTo>
                      <a:pt x="208" y="3"/>
                    </a:lnTo>
                    <a:lnTo>
                      <a:pt x="209" y="3"/>
                    </a:lnTo>
                    <a:lnTo>
                      <a:pt x="210" y="3"/>
                    </a:lnTo>
                    <a:lnTo>
                      <a:pt x="212" y="3"/>
                    </a:lnTo>
                    <a:lnTo>
                      <a:pt x="213" y="3"/>
                    </a:lnTo>
                    <a:lnTo>
                      <a:pt x="215" y="3"/>
                    </a:lnTo>
                    <a:lnTo>
                      <a:pt x="216" y="3"/>
                    </a:lnTo>
                    <a:lnTo>
                      <a:pt x="217" y="3"/>
                    </a:lnTo>
                    <a:lnTo>
                      <a:pt x="219" y="3"/>
                    </a:lnTo>
                    <a:lnTo>
                      <a:pt x="221" y="3"/>
                    </a:lnTo>
                    <a:lnTo>
                      <a:pt x="227" y="3"/>
                    </a:lnTo>
                    <a:lnTo>
                      <a:pt x="229" y="3"/>
                    </a:lnTo>
                    <a:lnTo>
                      <a:pt x="233" y="2"/>
                    </a:lnTo>
                    <a:lnTo>
                      <a:pt x="237" y="2"/>
                    </a:lnTo>
                    <a:lnTo>
                      <a:pt x="242" y="2"/>
                    </a:lnTo>
                    <a:lnTo>
                      <a:pt x="243" y="2"/>
                    </a:lnTo>
                    <a:lnTo>
                      <a:pt x="247" y="2"/>
                    </a:lnTo>
                    <a:lnTo>
                      <a:pt x="253" y="2"/>
                    </a:lnTo>
                    <a:lnTo>
                      <a:pt x="268" y="2"/>
                    </a:lnTo>
                    <a:lnTo>
                      <a:pt x="272" y="1"/>
                    </a:lnTo>
                    <a:lnTo>
                      <a:pt x="274" y="1"/>
                    </a:lnTo>
                    <a:lnTo>
                      <a:pt x="276" y="1"/>
                    </a:lnTo>
                    <a:lnTo>
                      <a:pt x="277" y="1"/>
                    </a:lnTo>
                    <a:lnTo>
                      <a:pt x="279" y="1"/>
                    </a:lnTo>
                    <a:lnTo>
                      <a:pt x="286" y="1"/>
                    </a:lnTo>
                    <a:lnTo>
                      <a:pt x="289" y="1"/>
                    </a:lnTo>
                    <a:lnTo>
                      <a:pt x="291" y="1"/>
                    </a:lnTo>
                    <a:lnTo>
                      <a:pt x="293" y="1"/>
                    </a:lnTo>
                    <a:lnTo>
                      <a:pt x="295" y="1"/>
                    </a:lnTo>
                    <a:lnTo>
                      <a:pt x="270" y="23"/>
                    </a:lnTo>
                    <a:lnTo>
                      <a:pt x="268" y="28"/>
                    </a:lnTo>
                    <a:lnTo>
                      <a:pt x="267" y="29"/>
                    </a:lnTo>
                    <a:lnTo>
                      <a:pt x="265" y="32"/>
                    </a:lnTo>
                    <a:lnTo>
                      <a:pt x="267" y="39"/>
                    </a:lnTo>
                    <a:lnTo>
                      <a:pt x="298" y="38"/>
                    </a:lnTo>
                    <a:lnTo>
                      <a:pt x="303" y="38"/>
                    </a:lnTo>
                    <a:lnTo>
                      <a:pt x="311" y="38"/>
                    </a:lnTo>
                    <a:lnTo>
                      <a:pt x="316" y="38"/>
                    </a:lnTo>
                    <a:lnTo>
                      <a:pt x="323" y="38"/>
                    </a:lnTo>
                    <a:lnTo>
                      <a:pt x="331" y="38"/>
                    </a:lnTo>
                    <a:lnTo>
                      <a:pt x="341" y="37"/>
                    </a:lnTo>
                    <a:lnTo>
                      <a:pt x="341" y="36"/>
                    </a:lnTo>
                    <a:lnTo>
                      <a:pt x="341" y="35"/>
                    </a:lnTo>
                    <a:lnTo>
                      <a:pt x="341" y="32"/>
                    </a:lnTo>
                    <a:lnTo>
                      <a:pt x="341" y="31"/>
                    </a:lnTo>
                    <a:lnTo>
                      <a:pt x="341" y="27"/>
                    </a:lnTo>
                    <a:lnTo>
                      <a:pt x="341" y="24"/>
                    </a:lnTo>
                    <a:lnTo>
                      <a:pt x="341" y="23"/>
                    </a:lnTo>
                    <a:lnTo>
                      <a:pt x="341" y="22"/>
                    </a:lnTo>
                    <a:lnTo>
                      <a:pt x="341" y="20"/>
                    </a:lnTo>
                    <a:lnTo>
                      <a:pt x="341" y="18"/>
                    </a:lnTo>
                    <a:lnTo>
                      <a:pt x="341" y="17"/>
                    </a:lnTo>
                    <a:lnTo>
                      <a:pt x="341" y="15"/>
                    </a:lnTo>
                    <a:lnTo>
                      <a:pt x="341" y="14"/>
                    </a:lnTo>
                    <a:lnTo>
                      <a:pt x="341" y="9"/>
                    </a:lnTo>
                    <a:lnTo>
                      <a:pt x="340" y="0"/>
                    </a:lnTo>
                    <a:lnTo>
                      <a:pt x="342" y="0"/>
                    </a:lnTo>
                    <a:lnTo>
                      <a:pt x="344" y="0"/>
                    </a:lnTo>
                    <a:lnTo>
                      <a:pt x="347" y="0"/>
                    </a:lnTo>
                    <a:lnTo>
                      <a:pt x="348" y="0"/>
                    </a:lnTo>
                    <a:lnTo>
                      <a:pt x="349" y="0"/>
                    </a:lnTo>
                    <a:lnTo>
                      <a:pt x="359" y="0"/>
                    </a:lnTo>
                    <a:lnTo>
                      <a:pt x="359" y="1"/>
                    </a:lnTo>
                    <a:lnTo>
                      <a:pt x="359" y="2"/>
                    </a:lnTo>
                    <a:lnTo>
                      <a:pt x="359" y="3"/>
                    </a:lnTo>
                    <a:lnTo>
                      <a:pt x="359" y="9"/>
                    </a:lnTo>
                    <a:lnTo>
                      <a:pt x="359" y="11"/>
                    </a:lnTo>
                    <a:lnTo>
                      <a:pt x="359" y="14"/>
                    </a:lnTo>
                    <a:lnTo>
                      <a:pt x="359" y="16"/>
                    </a:lnTo>
                    <a:lnTo>
                      <a:pt x="360" y="17"/>
                    </a:lnTo>
                    <a:lnTo>
                      <a:pt x="360" y="18"/>
                    </a:lnTo>
                    <a:lnTo>
                      <a:pt x="361" y="18"/>
                    </a:lnTo>
                    <a:lnTo>
                      <a:pt x="362" y="18"/>
                    </a:lnTo>
                    <a:lnTo>
                      <a:pt x="363" y="18"/>
                    </a:lnTo>
                    <a:lnTo>
                      <a:pt x="367" y="18"/>
                    </a:lnTo>
                    <a:lnTo>
                      <a:pt x="368" y="18"/>
                    </a:lnTo>
                    <a:lnTo>
                      <a:pt x="369" y="18"/>
                    </a:lnTo>
                    <a:lnTo>
                      <a:pt x="370" y="18"/>
                    </a:lnTo>
                    <a:lnTo>
                      <a:pt x="377" y="18"/>
                    </a:lnTo>
                    <a:lnTo>
                      <a:pt x="379" y="18"/>
                    </a:lnTo>
                    <a:lnTo>
                      <a:pt x="380" y="20"/>
                    </a:lnTo>
                    <a:lnTo>
                      <a:pt x="380" y="22"/>
                    </a:lnTo>
                    <a:lnTo>
                      <a:pt x="380" y="24"/>
                    </a:lnTo>
                    <a:lnTo>
                      <a:pt x="380" y="25"/>
                    </a:lnTo>
                    <a:lnTo>
                      <a:pt x="380" y="28"/>
                    </a:lnTo>
                    <a:lnTo>
                      <a:pt x="380" y="31"/>
                    </a:lnTo>
                    <a:lnTo>
                      <a:pt x="380" y="35"/>
                    </a:lnTo>
                    <a:lnTo>
                      <a:pt x="380" y="36"/>
                    </a:lnTo>
                    <a:lnTo>
                      <a:pt x="380" y="37"/>
                    </a:lnTo>
                    <a:lnTo>
                      <a:pt x="388" y="37"/>
                    </a:lnTo>
                    <a:lnTo>
                      <a:pt x="398" y="37"/>
                    </a:lnTo>
                    <a:lnTo>
                      <a:pt x="407" y="36"/>
                    </a:lnTo>
                    <a:lnTo>
                      <a:pt x="416" y="36"/>
                    </a:lnTo>
                    <a:lnTo>
                      <a:pt x="417" y="36"/>
                    </a:lnTo>
                    <a:lnTo>
                      <a:pt x="417" y="35"/>
                    </a:lnTo>
                    <a:lnTo>
                      <a:pt x="425" y="35"/>
                    </a:lnTo>
                    <a:lnTo>
                      <a:pt x="435" y="35"/>
                    </a:lnTo>
                    <a:lnTo>
                      <a:pt x="445" y="35"/>
                    </a:lnTo>
                    <a:lnTo>
                      <a:pt x="450" y="35"/>
                    </a:lnTo>
                    <a:lnTo>
                      <a:pt x="452" y="34"/>
                    </a:lnTo>
                    <a:lnTo>
                      <a:pt x="463" y="34"/>
                    </a:lnTo>
                    <a:lnTo>
                      <a:pt x="467" y="34"/>
                    </a:lnTo>
                    <a:lnTo>
                      <a:pt x="472" y="32"/>
                    </a:lnTo>
                    <a:lnTo>
                      <a:pt x="473" y="32"/>
                    </a:lnTo>
                    <a:lnTo>
                      <a:pt x="473" y="34"/>
                    </a:lnTo>
                    <a:lnTo>
                      <a:pt x="478" y="34"/>
                    </a:lnTo>
                    <a:lnTo>
                      <a:pt x="484" y="32"/>
                    </a:lnTo>
                    <a:lnTo>
                      <a:pt x="487" y="32"/>
                    </a:lnTo>
                    <a:lnTo>
                      <a:pt x="493" y="32"/>
                    </a:lnTo>
                    <a:lnTo>
                      <a:pt x="494" y="32"/>
                    </a:lnTo>
                    <a:lnTo>
                      <a:pt x="495" y="32"/>
                    </a:lnTo>
                    <a:lnTo>
                      <a:pt x="504" y="32"/>
                    </a:lnTo>
                    <a:lnTo>
                      <a:pt x="509" y="32"/>
                    </a:lnTo>
                    <a:lnTo>
                      <a:pt x="513" y="32"/>
                    </a:lnTo>
                    <a:lnTo>
                      <a:pt x="515" y="32"/>
                    </a:lnTo>
                    <a:lnTo>
                      <a:pt x="519" y="32"/>
                    </a:lnTo>
                    <a:lnTo>
                      <a:pt x="523" y="31"/>
                    </a:lnTo>
                    <a:lnTo>
                      <a:pt x="528" y="31"/>
                    </a:lnTo>
                    <a:lnTo>
                      <a:pt x="533" y="31"/>
                    </a:lnTo>
                    <a:lnTo>
                      <a:pt x="533" y="30"/>
                    </a:lnTo>
                    <a:lnTo>
                      <a:pt x="543" y="30"/>
                    </a:lnTo>
                    <a:lnTo>
                      <a:pt x="547" y="30"/>
                    </a:lnTo>
                    <a:lnTo>
                      <a:pt x="554" y="30"/>
                    </a:lnTo>
                    <a:lnTo>
                      <a:pt x="567" y="30"/>
                    </a:lnTo>
                    <a:lnTo>
                      <a:pt x="579" y="29"/>
                    </a:lnTo>
                    <a:lnTo>
                      <a:pt x="586" y="29"/>
                    </a:lnTo>
                    <a:lnTo>
                      <a:pt x="586" y="30"/>
                    </a:lnTo>
                    <a:lnTo>
                      <a:pt x="595" y="30"/>
                    </a:lnTo>
                    <a:lnTo>
                      <a:pt x="605" y="29"/>
                    </a:lnTo>
                    <a:lnTo>
                      <a:pt x="616" y="28"/>
                    </a:lnTo>
                    <a:lnTo>
                      <a:pt x="625" y="28"/>
                    </a:lnTo>
                    <a:lnTo>
                      <a:pt x="637" y="28"/>
                    </a:lnTo>
                    <a:lnTo>
                      <a:pt x="641" y="28"/>
                    </a:lnTo>
                    <a:lnTo>
                      <a:pt x="644" y="28"/>
                    </a:lnTo>
                    <a:lnTo>
                      <a:pt x="646" y="28"/>
                    </a:lnTo>
                    <a:lnTo>
                      <a:pt x="648" y="28"/>
                    </a:lnTo>
                    <a:lnTo>
                      <a:pt x="654" y="28"/>
                    </a:lnTo>
                    <a:lnTo>
                      <a:pt x="655" y="28"/>
                    </a:lnTo>
                    <a:lnTo>
                      <a:pt x="656" y="28"/>
                    </a:lnTo>
                    <a:lnTo>
                      <a:pt x="659" y="28"/>
                    </a:lnTo>
                    <a:lnTo>
                      <a:pt x="660" y="28"/>
                    </a:lnTo>
                    <a:lnTo>
                      <a:pt x="662" y="28"/>
                    </a:lnTo>
                    <a:lnTo>
                      <a:pt x="669" y="28"/>
                    </a:lnTo>
                    <a:lnTo>
                      <a:pt x="672" y="28"/>
                    </a:lnTo>
                    <a:lnTo>
                      <a:pt x="673" y="28"/>
                    </a:lnTo>
                    <a:lnTo>
                      <a:pt x="677" y="28"/>
                    </a:lnTo>
                    <a:lnTo>
                      <a:pt x="679" y="28"/>
                    </a:lnTo>
                    <a:lnTo>
                      <a:pt x="679" y="48"/>
                    </a:lnTo>
                    <a:lnTo>
                      <a:pt x="679" y="50"/>
                    </a:lnTo>
                    <a:lnTo>
                      <a:pt x="679" y="51"/>
                    </a:lnTo>
                    <a:lnTo>
                      <a:pt x="676" y="52"/>
                    </a:lnTo>
                    <a:lnTo>
                      <a:pt x="660" y="65"/>
                    </a:lnTo>
                    <a:lnTo>
                      <a:pt x="651" y="72"/>
                    </a:lnTo>
                    <a:lnTo>
                      <a:pt x="628" y="88"/>
                    </a:lnTo>
                    <a:lnTo>
                      <a:pt x="605" y="106"/>
                    </a:lnTo>
                    <a:lnTo>
                      <a:pt x="605" y="105"/>
                    </a:lnTo>
                    <a:lnTo>
                      <a:pt x="605" y="102"/>
                    </a:lnTo>
                    <a:lnTo>
                      <a:pt x="605" y="101"/>
                    </a:lnTo>
                    <a:lnTo>
                      <a:pt x="605" y="98"/>
                    </a:lnTo>
                    <a:lnTo>
                      <a:pt x="605" y="95"/>
                    </a:lnTo>
                    <a:lnTo>
                      <a:pt x="605" y="93"/>
                    </a:lnTo>
                    <a:lnTo>
                      <a:pt x="605" y="92"/>
                    </a:lnTo>
                    <a:lnTo>
                      <a:pt x="605" y="90"/>
                    </a:lnTo>
                    <a:lnTo>
                      <a:pt x="604" y="90"/>
                    </a:lnTo>
                    <a:lnTo>
                      <a:pt x="603" y="90"/>
                    </a:lnTo>
                    <a:lnTo>
                      <a:pt x="602" y="90"/>
                    </a:lnTo>
                    <a:lnTo>
                      <a:pt x="602" y="86"/>
                    </a:lnTo>
                    <a:lnTo>
                      <a:pt x="602" y="85"/>
                    </a:lnTo>
                    <a:lnTo>
                      <a:pt x="602" y="84"/>
                    </a:lnTo>
                    <a:lnTo>
                      <a:pt x="602" y="83"/>
                    </a:lnTo>
                    <a:lnTo>
                      <a:pt x="602" y="81"/>
                    </a:lnTo>
                    <a:lnTo>
                      <a:pt x="602" y="80"/>
                    </a:lnTo>
                    <a:lnTo>
                      <a:pt x="602" y="78"/>
                    </a:lnTo>
                    <a:lnTo>
                      <a:pt x="602" y="77"/>
                    </a:lnTo>
                    <a:lnTo>
                      <a:pt x="600" y="77"/>
                    </a:lnTo>
                    <a:lnTo>
                      <a:pt x="600" y="78"/>
                    </a:lnTo>
                    <a:lnTo>
                      <a:pt x="599" y="78"/>
                    </a:lnTo>
                    <a:lnTo>
                      <a:pt x="592" y="84"/>
                    </a:lnTo>
                    <a:lnTo>
                      <a:pt x="591" y="84"/>
                    </a:lnTo>
                    <a:lnTo>
                      <a:pt x="590" y="84"/>
                    </a:lnTo>
                    <a:lnTo>
                      <a:pt x="589" y="84"/>
                    </a:lnTo>
                    <a:lnTo>
                      <a:pt x="590" y="86"/>
                    </a:lnTo>
                    <a:lnTo>
                      <a:pt x="590" y="88"/>
                    </a:lnTo>
                    <a:lnTo>
                      <a:pt x="590" y="90"/>
                    </a:lnTo>
                    <a:lnTo>
                      <a:pt x="590" y="91"/>
                    </a:lnTo>
                    <a:lnTo>
                      <a:pt x="590" y="93"/>
                    </a:lnTo>
                    <a:lnTo>
                      <a:pt x="589" y="93"/>
                    </a:lnTo>
                    <a:lnTo>
                      <a:pt x="586" y="93"/>
                    </a:lnTo>
                    <a:lnTo>
                      <a:pt x="586" y="92"/>
                    </a:lnTo>
                    <a:lnTo>
                      <a:pt x="585" y="88"/>
                    </a:lnTo>
                    <a:lnTo>
                      <a:pt x="583" y="88"/>
                    </a:lnTo>
                    <a:lnTo>
                      <a:pt x="582" y="88"/>
                    </a:lnTo>
                    <a:lnTo>
                      <a:pt x="581" y="88"/>
                    </a:lnTo>
                    <a:lnTo>
                      <a:pt x="578" y="88"/>
                    </a:lnTo>
                    <a:lnTo>
                      <a:pt x="577" y="88"/>
                    </a:lnTo>
                    <a:lnTo>
                      <a:pt x="575" y="88"/>
                    </a:lnTo>
                    <a:lnTo>
                      <a:pt x="574" y="88"/>
                    </a:lnTo>
                    <a:lnTo>
                      <a:pt x="571" y="88"/>
                    </a:lnTo>
                    <a:lnTo>
                      <a:pt x="570" y="88"/>
                    </a:lnTo>
                    <a:lnTo>
                      <a:pt x="570" y="91"/>
                    </a:lnTo>
                    <a:lnTo>
                      <a:pt x="570" y="97"/>
                    </a:lnTo>
                    <a:lnTo>
                      <a:pt x="571" y="99"/>
                    </a:lnTo>
                    <a:lnTo>
                      <a:pt x="571" y="100"/>
                    </a:lnTo>
                    <a:lnTo>
                      <a:pt x="571" y="101"/>
                    </a:lnTo>
                    <a:lnTo>
                      <a:pt x="571" y="107"/>
                    </a:lnTo>
                    <a:lnTo>
                      <a:pt x="569" y="107"/>
                    </a:lnTo>
                    <a:lnTo>
                      <a:pt x="567" y="107"/>
                    </a:lnTo>
                    <a:lnTo>
                      <a:pt x="558" y="107"/>
                    </a:lnTo>
                    <a:lnTo>
                      <a:pt x="550" y="108"/>
                    </a:lnTo>
                    <a:lnTo>
                      <a:pt x="548" y="108"/>
                    </a:lnTo>
                    <a:lnTo>
                      <a:pt x="547" y="108"/>
                    </a:lnTo>
                    <a:lnTo>
                      <a:pt x="544" y="108"/>
                    </a:lnTo>
                    <a:lnTo>
                      <a:pt x="543" y="108"/>
                    </a:lnTo>
                    <a:lnTo>
                      <a:pt x="542" y="108"/>
                    </a:lnTo>
                    <a:lnTo>
                      <a:pt x="539" y="108"/>
                    </a:lnTo>
                    <a:lnTo>
                      <a:pt x="537" y="108"/>
                    </a:lnTo>
                    <a:lnTo>
                      <a:pt x="536" y="108"/>
                    </a:lnTo>
                    <a:lnTo>
                      <a:pt x="534" y="108"/>
                    </a:lnTo>
                    <a:lnTo>
                      <a:pt x="533" y="108"/>
                    </a:lnTo>
                    <a:lnTo>
                      <a:pt x="529" y="108"/>
                    </a:lnTo>
                    <a:lnTo>
                      <a:pt x="529" y="107"/>
                    </a:lnTo>
                    <a:lnTo>
                      <a:pt x="529" y="106"/>
                    </a:lnTo>
                    <a:lnTo>
                      <a:pt x="529" y="100"/>
                    </a:lnTo>
                    <a:lnTo>
                      <a:pt x="529" y="98"/>
                    </a:lnTo>
                    <a:lnTo>
                      <a:pt x="529" y="97"/>
                    </a:lnTo>
                    <a:lnTo>
                      <a:pt x="528" y="94"/>
                    </a:lnTo>
                    <a:lnTo>
                      <a:pt x="528" y="93"/>
                    </a:lnTo>
                    <a:lnTo>
                      <a:pt x="528" y="90"/>
                    </a:lnTo>
                    <a:lnTo>
                      <a:pt x="528" y="86"/>
                    </a:lnTo>
                    <a:lnTo>
                      <a:pt x="528" y="74"/>
                    </a:lnTo>
                    <a:lnTo>
                      <a:pt x="528" y="72"/>
                    </a:lnTo>
                    <a:lnTo>
                      <a:pt x="528" y="71"/>
                    </a:lnTo>
                    <a:lnTo>
                      <a:pt x="527" y="71"/>
                    </a:lnTo>
                    <a:lnTo>
                      <a:pt x="522" y="71"/>
                    </a:lnTo>
                    <a:lnTo>
                      <a:pt x="521" y="71"/>
                    </a:lnTo>
                    <a:lnTo>
                      <a:pt x="509" y="72"/>
                    </a:lnTo>
                    <a:lnTo>
                      <a:pt x="499" y="72"/>
                    </a:lnTo>
                    <a:lnTo>
                      <a:pt x="498" y="72"/>
                    </a:lnTo>
                    <a:lnTo>
                      <a:pt x="493" y="72"/>
                    </a:lnTo>
                    <a:lnTo>
                      <a:pt x="491" y="72"/>
                    </a:lnTo>
                    <a:lnTo>
                      <a:pt x="487" y="72"/>
                    </a:lnTo>
                    <a:lnTo>
                      <a:pt x="486" y="72"/>
                    </a:lnTo>
                    <a:lnTo>
                      <a:pt x="482" y="72"/>
                    </a:lnTo>
                    <a:lnTo>
                      <a:pt x="481" y="72"/>
                    </a:lnTo>
                    <a:lnTo>
                      <a:pt x="480" y="72"/>
                    </a:lnTo>
                    <a:lnTo>
                      <a:pt x="479" y="73"/>
                    </a:lnTo>
                    <a:lnTo>
                      <a:pt x="478" y="72"/>
                    </a:lnTo>
                    <a:lnTo>
                      <a:pt x="477" y="72"/>
                    </a:lnTo>
                    <a:lnTo>
                      <a:pt x="473" y="72"/>
                    </a:lnTo>
                    <a:lnTo>
                      <a:pt x="473" y="73"/>
                    </a:lnTo>
                    <a:lnTo>
                      <a:pt x="468" y="78"/>
                    </a:lnTo>
                    <a:lnTo>
                      <a:pt x="465" y="81"/>
                    </a:lnTo>
                    <a:lnTo>
                      <a:pt x="464" y="83"/>
                    </a:lnTo>
                    <a:lnTo>
                      <a:pt x="464" y="84"/>
                    </a:lnTo>
                    <a:lnTo>
                      <a:pt x="461" y="85"/>
                    </a:lnTo>
                    <a:lnTo>
                      <a:pt x="460" y="86"/>
                    </a:lnTo>
                    <a:lnTo>
                      <a:pt x="458" y="90"/>
                    </a:lnTo>
                    <a:lnTo>
                      <a:pt x="457" y="92"/>
                    </a:lnTo>
                    <a:lnTo>
                      <a:pt x="454" y="94"/>
                    </a:lnTo>
                    <a:lnTo>
                      <a:pt x="454" y="95"/>
                    </a:lnTo>
                    <a:lnTo>
                      <a:pt x="451" y="100"/>
                    </a:lnTo>
                    <a:lnTo>
                      <a:pt x="446" y="108"/>
                    </a:lnTo>
                    <a:lnTo>
                      <a:pt x="445" y="111"/>
                    </a:lnTo>
                    <a:lnTo>
                      <a:pt x="443" y="115"/>
                    </a:lnTo>
                    <a:lnTo>
                      <a:pt x="440" y="119"/>
                    </a:lnTo>
                    <a:lnTo>
                      <a:pt x="439" y="121"/>
                    </a:lnTo>
                    <a:lnTo>
                      <a:pt x="437" y="125"/>
                    </a:lnTo>
                    <a:lnTo>
                      <a:pt x="431" y="136"/>
                    </a:lnTo>
                    <a:lnTo>
                      <a:pt x="430" y="136"/>
                    </a:lnTo>
                    <a:lnTo>
                      <a:pt x="429" y="140"/>
                    </a:lnTo>
                    <a:lnTo>
                      <a:pt x="424" y="147"/>
                    </a:lnTo>
                    <a:lnTo>
                      <a:pt x="424" y="148"/>
                    </a:lnTo>
                    <a:lnTo>
                      <a:pt x="422" y="148"/>
                    </a:lnTo>
                    <a:lnTo>
                      <a:pt x="421" y="148"/>
                    </a:lnTo>
                    <a:lnTo>
                      <a:pt x="419" y="148"/>
                    </a:lnTo>
                    <a:lnTo>
                      <a:pt x="417" y="148"/>
                    </a:lnTo>
                    <a:lnTo>
                      <a:pt x="416" y="148"/>
                    </a:lnTo>
                    <a:lnTo>
                      <a:pt x="415" y="148"/>
                    </a:lnTo>
                    <a:lnTo>
                      <a:pt x="414" y="148"/>
                    </a:lnTo>
                    <a:lnTo>
                      <a:pt x="411" y="148"/>
                    </a:lnTo>
                    <a:lnTo>
                      <a:pt x="410" y="148"/>
                    </a:lnTo>
                    <a:lnTo>
                      <a:pt x="404" y="148"/>
                    </a:lnTo>
                    <a:lnTo>
                      <a:pt x="402" y="148"/>
                    </a:lnTo>
                    <a:lnTo>
                      <a:pt x="401" y="148"/>
                    </a:lnTo>
                    <a:lnTo>
                      <a:pt x="398" y="148"/>
                    </a:lnTo>
                    <a:lnTo>
                      <a:pt x="397" y="148"/>
                    </a:lnTo>
                    <a:lnTo>
                      <a:pt x="394" y="148"/>
                    </a:lnTo>
                    <a:lnTo>
                      <a:pt x="387" y="148"/>
                    </a:lnTo>
                    <a:lnTo>
                      <a:pt x="386" y="148"/>
                    </a:lnTo>
                    <a:lnTo>
                      <a:pt x="384" y="148"/>
                    </a:lnTo>
                    <a:lnTo>
                      <a:pt x="383" y="148"/>
                    </a:lnTo>
                    <a:lnTo>
                      <a:pt x="380" y="148"/>
                    </a:lnTo>
                    <a:lnTo>
                      <a:pt x="369" y="148"/>
                    </a:lnTo>
                    <a:lnTo>
                      <a:pt x="368" y="148"/>
                    </a:lnTo>
                    <a:lnTo>
                      <a:pt x="365" y="148"/>
                    </a:lnTo>
                    <a:lnTo>
                      <a:pt x="346" y="148"/>
                    </a:lnTo>
                    <a:lnTo>
                      <a:pt x="340" y="148"/>
                    </a:lnTo>
                    <a:lnTo>
                      <a:pt x="339" y="148"/>
                    </a:lnTo>
                    <a:lnTo>
                      <a:pt x="335" y="148"/>
                    </a:lnTo>
                    <a:lnTo>
                      <a:pt x="327" y="148"/>
                    </a:lnTo>
                    <a:lnTo>
                      <a:pt x="317" y="149"/>
                    </a:lnTo>
                    <a:lnTo>
                      <a:pt x="311" y="149"/>
                    </a:lnTo>
                    <a:lnTo>
                      <a:pt x="309" y="149"/>
                    </a:lnTo>
                    <a:lnTo>
                      <a:pt x="307" y="149"/>
                    </a:lnTo>
                    <a:lnTo>
                      <a:pt x="300" y="149"/>
                    </a:lnTo>
                    <a:lnTo>
                      <a:pt x="298" y="149"/>
                    </a:lnTo>
                    <a:lnTo>
                      <a:pt x="293" y="149"/>
                    </a:lnTo>
                    <a:lnTo>
                      <a:pt x="290" y="149"/>
                    </a:lnTo>
                    <a:lnTo>
                      <a:pt x="278" y="150"/>
                    </a:lnTo>
                    <a:lnTo>
                      <a:pt x="276" y="150"/>
                    </a:lnTo>
                    <a:lnTo>
                      <a:pt x="271" y="150"/>
                    </a:lnTo>
                    <a:lnTo>
                      <a:pt x="270" y="150"/>
                    </a:lnTo>
                    <a:lnTo>
                      <a:pt x="267" y="150"/>
                    </a:lnTo>
                    <a:lnTo>
                      <a:pt x="263" y="150"/>
                    </a:lnTo>
                    <a:lnTo>
                      <a:pt x="256" y="150"/>
                    </a:lnTo>
                    <a:lnTo>
                      <a:pt x="253" y="150"/>
                    </a:lnTo>
                    <a:lnTo>
                      <a:pt x="248" y="150"/>
                    </a:lnTo>
                    <a:lnTo>
                      <a:pt x="237" y="150"/>
                    </a:lnTo>
                    <a:lnTo>
                      <a:pt x="234" y="151"/>
                    </a:lnTo>
                    <a:lnTo>
                      <a:pt x="229" y="151"/>
                    </a:lnTo>
                    <a:lnTo>
                      <a:pt x="222" y="151"/>
                    </a:lnTo>
                    <a:lnTo>
                      <a:pt x="219" y="151"/>
                    </a:lnTo>
                    <a:lnTo>
                      <a:pt x="214" y="151"/>
                    </a:lnTo>
                    <a:lnTo>
                      <a:pt x="212" y="151"/>
                    </a:lnTo>
                    <a:lnTo>
                      <a:pt x="210" y="151"/>
                    </a:lnTo>
                    <a:lnTo>
                      <a:pt x="209" y="151"/>
                    </a:lnTo>
                    <a:lnTo>
                      <a:pt x="208" y="151"/>
                    </a:lnTo>
                    <a:lnTo>
                      <a:pt x="207" y="151"/>
                    </a:lnTo>
                    <a:lnTo>
                      <a:pt x="206" y="151"/>
                    </a:lnTo>
                    <a:lnTo>
                      <a:pt x="203" y="151"/>
                    </a:lnTo>
                    <a:lnTo>
                      <a:pt x="202" y="151"/>
                    </a:lnTo>
                    <a:lnTo>
                      <a:pt x="200" y="151"/>
                    </a:lnTo>
                    <a:lnTo>
                      <a:pt x="199" y="151"/>
                    </a:lnTo>
                    <a:lnTo>
                      <a:pt x="196" y="151"/>
                    </a:lnTo>
                    <a:lnTo>
                      <a:pt x="195" y="151"/>
                    </a:lnTo>
                    <a:lnTo>
                      <a:pt x="192" y="151"/>
                    </a:lnTo>
                    <a:lnTo>
                      <a:pt x="188" y="151"/>
                    </a:lnTo>
                    <a:lnTo>
                      <a:pt x="182" y="153"/>
                    </a:lnTo>
                    <a:lnTo>
                      <a:pt x="180" y="153"/>
                    </a:lnTo>
                    <a:lnTo>
                      <a:pt x="179" y="153"/>
                    </a:lnTo>
                    <a:lnTo>
                      <a:pt x="177" y="153"/>
                    </a:lnTo>
                    <a:lnTo>
                      <a:pt x="173" y="153"/>
                    </a:lnTo>
                    <a:lnTo>
                      <a:pt x="171" y="153"/>
                    </a:lnTo>
                    <a:lnTo>
                      <a:pt x="164" y="153"/>
                    </a:lnTo>
                    <a:lnTo>
                      <a:pt x="163" y="153"/>
                    </a:lnTo>
                    <a:lnTo>
                      <a:pt x="161" y="153"/>
                    </a:lnTo>
                    <a:lnTo>
                      <a:pt x="158" y="153"/>
                    </a:lnTo>
                    <a:lnTo>
                      <a:pt x="154" y="153"/>
                    </a:lnTo>
                    <a:lnTo>
                      <a:pt x="143" y="154"/>
                    </a:lnTo>
                    <a:lnTo>
                      <a:pt x="139" y="154"/>
                    </a:lnTo>
                    <a:lnTo>
                      <a:pt x="138" y="154"/>
                    </a:lnTo>
                    <a:lnTo>
                      <a:pt x="137" y="154"/>
                    </a:lnTo>
                    <a:lnTo>
                      <a:pt x="136" y="154"/>
                    </a:lnTo>
                    <a:lnTo>
                      <a:pt x="135" y="154"/>
                    </a:lnTo>
                    <a:lnTo>
                      <a:pt x="129" y="154"/>
                    </a:lnTo>
                    <a:lnTo>
                      <a:pt x="128" y="154"/>
                    </a:lnTo>
                    <a:lnTo>
                      <a:pt x="126" y="154"/>
                    </a:lnTo>
                    <a:lnTo>
                      <a:pt x="123" y="154"/>
                    </a:lnTo>
                    <a:lnTo>
                      <a:pt x="122" y="154"/>
                    </a:lnTo>
                    <a:lnTo>
                      <a:pt x="119" y="154"/>
                    </a:lnTo>
                    <a:lnTo>
                      <a:pt x="112" y="154"/>
                    </a:lnTo>
                    <a:lnTo>
                      <a:pt x="96" y="155"/>
                    </a:lnTo>
                    <a:lnTo>
                      <a:pt x="95" y="155"/>
                    </a:lnTo>
                    <a:lnTo>
                      <a:pt x="90" y="155"/>
                    </a:lnTo>
                    <a:lnTo>
                      <a:pt x="88" y="155"/>
                    </a:lnTo>
                    <a:lnTo>
                      <a:pt x="80" y="155"/>
                    </a:lnTo>
                    <a:lnTo>
                      <a:pt x="79" y="155"/>
                    </a:lnTo>
                    <a:lnTo>
                      <a:pt x="76" y="155"/>
                    </a:lnTo>
                    <a:lnTo>
                      <a:pt x="75" y="155"/>
                    </a:lnTo>
                    <a:lnTo>
                      <a:pt x="70" y="155"/>
                    </a:lnTo>
                    <a:lnTo>
                      <a:pt x="66" y="156"/>
                    </a:lnTo>
                    <a:lnTo>
                      <a:pt x="65" y="156"/>
                    </a:lnTo>
                    <a:lnTo>
                      <a:pt x="63" y="156"/>
                    </a:lnTo>
                    <a:lnTo>
                      <a:pt x="62" y="156"/>
                    </a:lnTo>
                    <a:lnTo>
                      <a:pt x="61" y="156"/>
                    </a:lnTo>
                    <a:lnTo>
                      <a:pt x="55" y="148"/>
                    </a:lnTo>
                    <a:lnTo>
                      <a:pt x="49" y="141"/>
                    </a:lnTo>
                    <a:lnTo>
                      <a:pt x="42" y="132"/>
                    </a:lnTo>
                    <a:lnTo>
                      <a:pt x="34" y="121"/>
                    </a:lnTo>
                    <a:lnTo>
                      <a:pt x="33" y="120"/>
                    </a:lnTo>
                    <a:lnTo>
                      <a:pt x="21" y="105"/>
                    </a:lnTo>
                    <a:lnTo>
                      <a:pt x="7" y="85"/>
                    </a:lnTo>
                    <a:lnTo>
                      <a:pt x="2" y="78"/>
                    </a:lnTo>
                    <a:lnTo>
                      <a:pt x="0" y="7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41" name="Freeform 96">
                <a:extLst>
                  <a:ext uri="{FF2B5EF4-FFF2-40B4-BE49-F238E27FC236}">
                    <a16:creationId xmlns:a16="http://schemas.microsoft.com/office/drawing/2014/main" id="{923D6E62-46EF-2762-AA64-387FC02139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5225" y="3198813"/>
                <a:ext cx="709613" cy="554038"/>
              </a:xfrm>
              <a:custGeom>
                <a:avLst/>
                <a:gdLst>
                  <a:gd name="T0" fmla="*/ 78 w 447"/>
                  <a:gd name="T1" fmla="*/ 5 h 349"/>
                  <a:gd name="T2" fmla="*/ 189 w 447"/>
                  <a:gd name="T3" fmla="*/ 3 h 349"/>
                  <a:gd name="T4" fmla="*/ 226 w 447"/>
                  <a:gd name="T5" fmla="*/ 13 h 349"/>
                  <a:gd name="T6" fmla="*/ 226 w 447"/>
                  <a:gd name="T7" fmla="*/ 26 h 349"/>
                  <a:gd name="T8" fmla="*/ 261 w 447"/>
                  <a:gd name="T9" fmla="*/ 52 h 349"/>
                  <a:gd name="T10" fmla="*/ 286 w 447"/>
                  <a:gd name="T11" fmla="*/ 60 h 349"/>
                  <a:gd name="T12" fmla="*/ 283 w 447"/>
                  <a:gd name="T13" fmla="*/ 87 h 349"/>
                  <a:gd name="T14" fmla="*/ 297 w 447"/>
                  <a:gd name="T15" fmla="*/ 92 h 349"/>
                  <a:gd name="T16" fmla="*/ 297 w 447"/>
                  <a:gd name="T17" fmla="*/ 102 h 349"/>
                  <a:gd name="T18" fmla="*/ 297 w 447"/>
                  <a:gd name="T19" fmla="*/ 115 h 349"/>
                  <a:gd name="T20" fmla="*/ 297 w 447"/>
                  <a:gd name="T21" fmla="*/ 139 h 349"/>
                  <a:gd name="T22" fmla="*/ 299 w 447"/>
                  <a:gd name="T23" fmla="*/ 155 h 349"/>
                  <a:gd name="T24" fmla="*/ 306 w 447"/>
                  <a:gd name="T25" fmla="*/ 169 h 349"/>
                  <a:gd name="T26" fmla="*/ 321 w 447"/>
                  <a:gd name="T27" fmla="*/ 161 h 349"/>
                  <a:gd name="T28" fmla="*/ 334 w 447"/>
                  <a:gd name="T29" fmla="*/ 153 h 349"/>
                  <a:gd name="T30" fmla="*/ 394 w 447"/>
                  <a:gd name="T31" fmla="*/ 120 h 349"/>
                  <a:gd name="T32" fmla="*/ 411 w 447"/>
                  <a:gd name="T33" fmla="*/ 118 h 349"/>
                  <a:gd name="T34" fmla="*/ 423 w 447"/>
                  <a:gd name="T35" fmla="*/ 118 h 349"/>
                  <a:gd name="T36" fmla="*/ 440 w 447"/>
                  <a:gd name="T37" fmla="*/ 122 h 349"/>
                  <a:gd name="T38" fmla="*/ 445 w 447"/>
                  <a:gd name="T39" fmla="*/ 138 h 349"/>
                  <a:gd name="T40" fmla="*/ 446 w 447"/>
                  <a:gd name="T41" fmla="*/ 161 h 349"/>
                  <a:gd name="T42" fmla="*/ 446 w 447"/>
                  <a:gd name="T43" fmla="*/ 196 h 349"/>
                  <a:gd name="T44" fmla="*/ 446 w 447"/>
                  <a:gd name="T45" fmla="*/ 216 h 349"/>
                  <a:gd name="T46" fmla="*/ 447 w 447"/>
                  <a:gd name="T47" fmla="*/ 245 h 349"/>
                  <a:gd name="T48" fmla="*/ 434 w 447"/>
                  <a:gd name="T49" fmla="*/ 250 h 349"/>
                  <a:gd name="T50" fmla="*/ 419 w 447"/>
                  <a:gd name="T51" fmla="*/ 250 h 349"/>
                  <a:gd name="T52" fmla="*/ 414 w 447"/>
                  <a:gd name="T53" fmla="*/ 264 h 349"/>
                  <a:gd name="T54" fmla="*/ 413 w 447"/>
                  <a:gd name="T55" fmla="*/ 272 h 349"/>
                  <a:gd name="T56" fmla="*/ 381 w 447"/>
                  <a:gd name="T57" fmla="*/ 270 h 349"/>
                  <a:gd name="T58" fmla="*/ 376 w 447"/>
                  <a:gd name="T59" fmla="*/ 298 h 349"/>
                  <a:gd name="T60" fmla="*/ 328 w 447"/>
                  <a:gd name="T61" fmla="*/ 308 h 349"/>
                  <a:gd name="T62" fmla="*/ 301 w 447"/>
                  <a:gd name="T63" fmla="*/ 328 h 349"/>
                  <a:gd name="T64" fmla="*/ 275 w 447"/>
                  <a:gd name="T65" fmla="*/ 348 h 349"/>
                  <a:gd name="T66" fmla="*/ 204 w 447"/>
                  <a:gd name="T67" fmla="*/ 348 h 349"/>
                  <a:gd name="T68" fmla="*/ 192 w 447"/>
                  <a:gd name="T69" fmla="*/ 349 h 349"/>
                  <a:gd name="T70" fmla="*/ 153 w 447"/>
                  <a:gd name="T71" fmla="*/ 312 h 349"/>
                  <a:gd name="T72" fmla="*/ 153 w 447"/>
                  <a:gd name="T73" fmla="*/ 278 h 349"/>
                  <a:gd name="T74" fmla="*/ 151 w 447"/>
                  <a:gd name="T75" fmla="*/ 265 h 349"/>
                  <a:gd name="T76" fmla="*/ 151 w 447"/>
                  <a:gd name="T77" fmla="*/ 229 h 349"/>
                  <a:gd name="T78" fmla="*/ 125 w 447"/>
                  <a:gd name="T79" fmla="*/ 234 h 349"/>
                  <a:gd name="T80" fmla="*/ 111 w 447"/>
                  <a:gd name="T81" fmla="*/ 237 h 349"/>
                  <a:gd name="T82" fmla="*/ 85 w 447"/>
                  <a:gd name="T83" fmla="*/ 241 h 349"/>
                  <a:gd name="T84" fmla="*/ 67 w 447"/>
                  <a:gd name="T85" fmla="*/ 241 h 349"/>
                  <a:gd name="T86" fmla="*/ 32 w 447"/>
                  <a:gd name="T87" fmla="*/ 241 h 349"/>
                  <a:gd name="T88" fmla="*/ 4 w 447"/>
                  <a:gd name="T89" fmla="*/ 226 h 349"/>
                  <a:gd name="T90" fmla="*/ 4 w 447"/>
                  <a:gd name="T91" fmla="*/ 190 h 349"/>
                  <a:gd name="T92" fmla="*/ 4 w 447"/>
                  <a:gd name="T93" fmla="*/ 176 h 349"/>
                  <a:gd name="T94" fmla="*/ 4 w 447"/>
                  <a:gd name="T95" fmla="*/ 164 h 349"/>
                  <a:gd name="T96" fmla="*/ 3 w 447"/>
                  <a:gd name="T97" fmla="*/ 146 h 349"/>
                  <a:gd name="T98" fmla="*/ 3 w 447"/>
                  <a:gd name="T99" fmla="*/ 129 h 349"/>
                  <a:gd name="T100" fmla="*/ 2 w 447"/>
                  <a:gd name="T101" fmla="*/ 96 h 349"/>
                  <a:gd name="T102" fmla="*/ 1 w 447"/>
                  <a:gd name="T103" fmla="*/ 66 h 349"/>
                  <a:gd name="T104" fmla="*/ 1 w 447"/>
                  <a:gd name="T105" fmla="*/ 54 h 349"/>
                  <a:gd name="T106" fmla="*/ 1 w 447"/>
                  <a:gd name="T107" fmla="*/ 50 h 349"/>
                  <a:gd name="T108" fmla="*/ 1 w 447"/>
                  <a:gd name="T109" fmla="*/ 33 h 349"/>
                  <a:gd name="T110" fmla="*/ 0 w 447"/>
                  <a:gd name="T111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7" h="349">
                    <a:moveTo>
                      <a:pt x="0" y="7"/>
                    </a:moveTo>
                    <a:lnTo>
                      <a:pt x="22" y="6"/>
                    </a:lnTo>
                    <a:lnTo>
                      <a:pt x="28" y="6"/>
                    </a:lnTo>
                    <a:lnTo>
                      <a:pt x="55" y="6"/>
                    </a:lnTo>
                    <a:lnTo>
                      <a:pt x="59" y="6"/>
                    </a:lnTo>
                    <a:lnTo>
                      <a:pt x="64" y="6"/>
                    </a:lnTo>
                    <a:lnTo>
                      <a:pt x="77" y="5"/>
                    </a:lnTo>
                    <a:lnTo>
                      <a:pt x="78" y="5"/>
                    </a:lnTo>
                    <a:lnTo>
                      <a:pt x="99" y="4"/>
                    </a:lnTo>
                    <a:lnTo>
                      <a:pt x="126" y="4"/>
                    </a:lnTo>
                    <a:lnTo>
                      <a:pt x="134" y="3"/>
                    </a:lnTo>
                    <a:lnTo>
                      <a:pt x="153" y="3"/>
                    </a:lnTo>
                    <a:lnTo>
                      <a:pt x="153" y="4"/>
                    </a:lnTo>
                    <a:lnTo>
                      <a:pt x="161" y="4"/>
                    </a:lnTo>
                    <a:lnTo>
                      <a:pt x="183" y="3"/>
                    </a:lnTo>
                    <a:lnTo>
                      <a:pt x="189" y="3"/>
                    </a:lnTo>
                    <a:lnTo>
                      <a:pt x="202" y="1"/>
                    </a:lnTo>
                    <a:lnTo>
                      <a:pt x="205" y="1"/>
                    </a:lnTo>
                    <a:lnTo>
                      <a:pt x="226" y="0"/>
                    </a:lnTo>
                    <a:lnTo>
                      <a:pt x="226" y="4"/>
                    </a:lnTo>
                    <a:lnTo>
                      <a:pt x="226" y="6"/>
                    </a:lnTo>
                    <a:lnTo>
                      <a:pt x="226" y="6"/>
                    </a:lnTo>
                    <a:lnTo>
                      <a:pt x="226" y="7"/>
                    </a:lnTo>
                    <a:lnTo>
                      <a:pt x="226" y="13"/>
                    </a:lnTo>
                    <a:lnTo>
                      <a:pt x="226" y="14"/>
                    </a:lnTo>
                    <a:lnTo>
                      <a:pt x="226" y="15"/>
                    </a:lnTo>
                    <a:lnTo>
                      <a:pt x="226" y="17"/>
                    </a:lnTo>
                    <a:lnTo>
                      <a:pt x="226" y="18"/>
                    </a:lnTo>
                    <a:lnTo>
                      <a:pt x="226" y="18"/>
                    </a:lnTo>
                    <a:lnTo>
                      <a:pt x="226" y="25"/>
                    </a:lnTo>
                    <a:lnTo>
                      <a:pt x="226" y="25"/>
                    </a:lnTo>
                    <a:lnTo>
                      <a:pt x="226" y="26"/>
                    </a:lnTo>
                    <a:lnTo>
                      <a:pt x="226" y="32"/>
                    </a:lnTo>
                    <a:lnTo>
                      <a:pt x="226" y="35"/>
                    </a:lnTo>
                    <a:lnTo>
                      <a:pt x="226" y="43"/>
                    </a:lnTo>
                    <a:lnTo>
                      <a:pt x="226" y="49"/>
                    </a:lnTo>
                    <a:lnTo>
                      <a:pt x="226" y="50"/>
                    </a:lnTo>
                    <a:lnTo>
                      <a:pt x="226" y="54"/>
                    </a:lnTo>
                    <a:lnTo>
                      <a:pt x="252" y="52"/>
                    </a:lnTo>
                    <a:lnTo>
                      <a:pt x="261" y="52"/>
                    </a:lnTo>
                    <a:lnTo>
                      <a:pt x="274" y="50"/>
                    </a:lnTo>
                    <a:lnTo>
                      <a:pt x="275" y="50"/>
                    </a:lnTo>
                    <a:lnTo>
                      <a:pt x="278" y="50"/>
                    </a:lnTo>
                    <a:lnTo>
                      <a:pt x="279" y="50"/>
                    </a:lnTo>
                    <a:lnTo>
                      <a:pt x="286" y="50"/>
                    </a:lnTo>
                    <a:lnTo>
                      <a:pt x="290" y="49"/>
                    </a:lnTo>
                    <a:lnTo>
                      <a:pt x="286" y="59"/>
                    </a:lnTo>
                    <a:lnTo>
                      <a:pt x="286" y="60"/>
                    </a:lnTo>
                    <a:lnTo>
                      <a:pt x="282" y="67"/>
                    </a:lnTo>
                    <a:lnTo>
                      <a:pt x="282" y="68"/>
                    </a:lnTo>
                    <a:lnTo>
                      <a:pt x="281" y="71"/>
                    </a:lnTo>
                    <a:lnTo>
                      <a:pt x="278" y="78"/>
                    </a:lnTo>
                    <a:lnTo>
                      <a:pt x="274" y="87"/>
                    </a:lnTo>
                    <a:lnTo>
                      <a:pt x="276" y="88"/>
                    </a:lnTo>
                    <a:lnTo>
                      <a:pt x="280" y="87"/>
                    </a:lnTo>
                    <a:lnTo>
                      <a:pt x="283" y="87"/>
                    </a:lnTo>
                    <a:lnTo>
                      <a:pt x="285" y="87"/>
                    </a:lnTo>
                    <a:lnTo>
                      <a:pt x="286" y="87"/>
                    </a:lnTo>
                    <a:lnTo>
                      <a:pt x="288" y="87"/>
                    </a:lnTo>
                    <a:lnTo>
                      <a:pt x="288" y="87"/>
                    </a:lnTo>
                    <a:lnTo>
                      <a:pt x="292" y="87"/>
                    </a:lnTo>
                    <a:lnTo>
                      <a:pt x="294" y="87"/>
                    </a:lnTo>
                    <a:lnTo>
                      <a:pt x="297" y="87"/>
                    </a:lnTo>
                    <a:lnTo>
                      <a:pt x="297" y="92"/>
                    </a:lnTo>
                    <a:lnTo>
                      <a:pt x="297" y="96"/>
                    </a:lnTo>
                    <a:lnTo>
                      <a:pt x="297" y="96"/>
                    </a:lnTo>
                    <a:lnTo>
                      <a:pt x="297" y="97"/>
                    </a:lnTo>
                    <a:lnTo>
                      <a:pt x="297" y="97"/>
                    </a:lnTo>
                    <a:lnTo>
                      <a:pt x="297" y="98"/>
                    </a:lnTo>
                    <a:lnTo>
                      <a:pt x="297" y="99"/>
                    </a:lnTo>
                    <a:lnTo>
                      <a:pt x="297" y="101"/>
                    </a:lnTo>
                    <a:lnTo>
                      <a:pt x="297" y="102"/>
                    </a:lnTo>
                    <a:lnTo>
                      <a:pt x="297" y="105"/>
                    </a:lnTo>
                    <a:lnTo>
                      <a:pt x="297" y="106"/>
                    </a:lnTo>
                    <a:lnTo>
                      <a:pt x="297" y="108"/>
                    </a:lnTo>
                    <a:lnTo>
                      <a:pt x="297" y="109"/>
                    </a:lnTo>
                    <a:lnTo>
                      <a:pt x="297" y="110"/>
                    </a:lnTo>
                    <a:lnTo>
                      <a:pt x="297" y="112"/>
                    </a:lnTo>
                    <a:lnTo>
                      <a:pt x="297" y="113"/>
                    </a:lnTo>
                    <a:lnTo>
                      <a:pt x="297" y="115"/>
                    </a:lnTo>
                    <a:lnTo>
                      <a:pt x="297" y="119"/>
                    </a:lnTo>
                    <a:lnTo>
                      <a:pt x="297" y="120"/>
                    </a:lnTo>
                    <a:lnTo>
                      <a:pt x="297" y="124"/>
                    </a:lnTo>
                    <a:lnTo>
                      <a:pt x="297" y="127"/>
                    </a:lnTo>
                    <a:lnTo>
                      <a:pt x="297" y="127"/>
                    </a:lnTo>
                    <a:lnTo>
                      <a:pt x="297" y="132"/>
                    </a:lnTo>
                    <a:lnTo>
                      <a:pt x="297" y="138"/>
                    </a:lnTo>
                    <a:lnTo>
                      <a:pt x="297" y="139"/>
                    </a:lnTo>
                    <a:lnTo>
                      <a:pt x="297" y="140"/>
                    </a:lnTo>
                    <a:lnTo>
                      <a:pt x="297" y="143"/>
                    </a:lnTo>
                    <a:lnTo>
                      <a:pt x="297" y="144"/>
                    </a:lnTo>
                    <a:lnTo>
                      <a:pt x="299" y="150"/>
                    </a:lnTo>
                    <a:lnTo>
                      <a:pt x="299" y="152"/>
                    </a:lnTo>
                    <a:lnTo>
                      <a:pt x="299" y="153"/>
                    </a:lnTo>
                    <a:lnTo>
                      <a:pt x="299" y="153"/>
                    </a:lnTo>
                    <a:lnTo>
                      <a:pt x="299" y="155"/>
                    </a:lnTo>
                    <a:lnTo>
                      <a:pt x="299" y="158"/>
                    </a:lnTo>
                    <a:lnTo>
                      <a:pt x="297" y="159"/>
                    </a:lnTo>
                    <a:lnTo>
                      <a:pt x="297" y="161"/>
                    </a:lnTo>
                    <a:lnTo>
                      <a:pt x="299" y="164"/>
                    </a:lnTo>
                    <a:lnTo>
                      <a:pt x="299" y="167"/>
                    </a:lnTo>
                    <a:lnTo>
                      <a:pt x="299" y="171"/>
                    </a:lnTo>
                    <a:lnTo>
                      <a:pt x="299" y="174"/>
                    </a:lnTo>
                    <a:lnTo>
                      <a:pt x="306" y="169"/>
                    </a:lnTo>
                    <a:lnTo>
                      <a:pt x="308" y="168"/>
                    </a:lnTo>
                    <a:lnTo>
                      <a:pt x="314" y="166"/>
                    </a:lnTo>
                    <a:lnTo>
                      <a:pt x="314" y="165"/>
                    </a:lnTo>
                    <a:lnTo>
                      <a:pt x="315" y="165"/>
                    </a:lnTo>
                    <a:lnTo>
                      <a:pt x="316" y="164"/>
                    </a:lnTo>
                    <a:lnTo>
                      <a:pt x="320" y="162"/>
                    </a:lnTo>
                    <a:lnTo>
                      <a:pt x="321" y="161"/>
                    </a:lnTo>
                    <a:lnTo>
                      <a:pt x="321" y="161"/>
                    </a:lnTo>
                    <a:lnTo>
                      <a:pt x="321" y="161"/>
                    </a:lnTo>
                    <a:lnTo>
                      <a:pt x="322" y="161"/>
                    </a:lnTo>
                    <a:lnTo>
                      <a:pt x="322" y="160"/>
                    </a:lnTo>
                    <a:lnTo>
                      <a:pt x="323" y="160"/>
                    </a:lnTo>
                    <a:lnTo>
                      <a:pt x="323" y="160"/>
                    </a:lnTo>
                    <a:lnTo>
                      <a:pt x="325" y="159"/>
                    </a:lnTo>
                    <a:lnTo>
                      <a:pt x="325" y="159"/>
                    </a:lnTo>
                    <a:lnTo>
                      <a:pt x="334" y="153"/>
                    </a:lnTo>
                    <a:lnTo>
                      <a:pt x="343" y="147"/>
                    </a:lnTo>
                    <a:lnTo>
                      <a:pt x="351" y="143"/>
                    </a:lnTo>
                    <a:lnTo>
                      <a:pt x="352" y="143"/>
                    </a:lnTo>
                    <a:lnTo>
                      <a:pt x="371" y="132"/>
                    </a:lnTo>
                    <a:lnTo>
                      <a:pt x="371" y="133"/>
                    </a:lnTo>
                    <a:lnTo>
                      <a:pt x="379" y="129"/>
                    </a:lnTo>
                    <a:lnTo>
                      <a:pt x="381" y="127"/>
                    </a:lnTo>
                    <a:lnTo>
                      <a:pt x="394" y="120"/>
                    </a:lnTo>
                    <a:lnTo>
                      <a:pt x="400" y="118"/>
                    </a:lnTo>
                    <a:lnTo>
                      <a:pt x="401" y="118"/>
                    </a:lnTo>
                    <a:lnTo>
                      <a:pt x="402" y="118"/>
                    </a:lnTo>
                    <a:lnTo>
                      <a:pt x="402" y="118"/>
                    </a:lnTo>
                    <a:lnTo>
                      <a:pt x="407" y="118"/>
                    </a:lnTo>
                    <a:lnTo>
                      <a:pt x="408" y="118"/>
                    </a:lnTo>
                    <a:lnTo>
                      <a:pt x="409" y="118"/>
                    </a:lnTo>
                    <a:lnTo>
                      <a:pt x="411" y="118"/>
                    </a:lnTo>
                    <a:lnTo>
                      <a:pt x="411" y="118"/>
                    </a:lnTo>
                    <a:lnTo>
                      <a:pt x="413" y="118"/>
                    </a:lnTo>
                    <a:lnTo>
                      <a:pt x="413" y="118"/>
                    </a:lnTo>
                    <a:lnTo>
                      <a:pt x="416" y="118"/>
                    </a:lnTo>
                    <a:lnTo>
                      <a:pt x="418" y="118"/>
                    </a:lnTo>
                    <a:lnTo>
                      <a:pt x="419" y="118"/>
                    </a:lnTo>
                    <a:lnTo>
                      <a:pt x="421" y="118"/>
                    </a:lnTo>
                    <a:lnTo>
                      <a:pt x="423" y="118"/>
                    </a:lnTo>
                    <a:lnTo>
                      <a:pt x="427" y="118"/>
                    </a:lnTo>
                    <a:lnTo>
                      <a:pt x="428" y="118"/>
                    </a:lnTo>
                    <a:lnTo>
                      <a:pt x="432" y="119"/>
                    </a:lnTo>
                    <a:lnTo>
                      <a:pt x="434" y="120"/>
                    </a:lnTo>
                    <a:lnTo>
                      <a:pt x="435" y="122"/>
                    </a:lnTo>
                    <a:lnTo>
                      <a:pt x="438" y="122"/>
                    </a:lnTo>
                    <a:lnTo>
                      <a:pt x="439" y="122"/>
                    </a:lnTo>
                    <a:lnTo>
                      <a:pt x="440" y="122"/>
                    </a:lnTo>
                    <a:lnTo>
                      <a:pt x="441" y="122"/>
                    </a:lnTo>
                    <a:lnTo>
                      <a:pt x="443" y="122"/>
                    </a:lnTo>
                    <a:lnTo>
                      <a:pt x="445" y="122"/>
                    </a:lnTo>
                    <a:lnTo>
                      <a:pt x="445" y="125"/>
                    </a:lnTo>
                    <a:lnTo>
                      <a:pt x="445" y="131"/>
                    </a:lnTo>
                    <a:lnTo>
                      <a:pt x="445" y="134"/>
                    </a:lnTo>
                    <a:lnTo>
                      <a:pt x="445" y="137"/>
                    </a:lnTo>
                    <a:lnTo>
                      <a:pt x="445" y="138"/>
                    </a:lnTo>
                    <a:lnTo>
                      <a:pt x="445" y="139"/>
                    </a:lnTo>
                    <a:lnTo>
                      <a:pt x="445" y="140"/>
                    </a:lnTo>
                    <a:lnTo>
                      <a:pt x="445" y="144"/>
                    </a:lnTo>
                    <a:lnTo>
                      <a:pt x="445" y="148"/>
                    </a:lnTo>
                    <a:lnTo>
                      <a:pt x="446" y="154"/>
                    </a:lnTo>
                    <a:lnTo>
                      <a:pt x="446" y="158"/>
                    </a:lnTo>
                    <a:lnTo>
                      <a:pt x="446" y="161"/>
                    </a:lnTo>
                    <a:lnTo>
                      <a:pt x="446" y="161"/>
                    </a:lnTo>
                    <a:lnTo>
                      <a:pt x="446" y="162"/>
                    </a:lnTo>
                    <a:lnTo>
                      <a:pt x="446" y="169"/>
                    </a:lnTo>
                    <a:lnTo>
                      <a:pt x="446" y="172"/>
                    </a:lnTo>
                    <a:lnTo>
                      <a:pt x="446" y="175"/>
                    </a:lnTo>
                    <a:lnTo>
                      <a:pt x="446" y="179"/>
                    </a:lnTo>
                    <a:lnTo>
                      <a:pt x="446" y="190"/>
                    </a:lnTo>
                    <a:lnTo>
                      <a:pt x="446" y="194"/>
                    </a:lnTo>
                    <a:lnTo>
                      <a:pt x="446" y="196"/>
                    </a:lnTo>
                    <a:lnTo>
                      <a:pt x="446" y="197"/>
                    </a:lnTo>
                    <a:lnTo>
                      <a:pt x="446" y="200"/>
                    </a:lnTo>
                    <a:lnTo>
                      <a:pt x="446" y="203"/>
                    </a:lnTo>
                    <a:lnTo>
                      <a:pt x="446" y="208"/>
                    </a:lnTo>
                    <a:lnTo>
                      <a:pt x="446" y="208"/>
                    </a:lnTo>
                    <a:lnTo>
                      <a:pt x="446" y="213"/>
                    </a:lnTo>
                    <a:lnTo>
                      <a:pt x="446" y="215"/>
                    </a:lnTo>
                    <a:lnTo>
                      <a:pt x="446" y="216"/>
                    </a:lnTo>
                    <a:lnTo>
                      <a:pt x="446" y="217"/>
                    </a:lnTo>
                    <a:lnTo>
                      <a:pt x="446" y="219"/>
                    </a:lnTo>
                    <a:lnTo>
                      <a:pt x="446" y="224"/>
                    </a:lnTo>
                    <a:lnTo>
                      <a:pt x="446" y="227"/>
                    </a:lnTo>
                    <a:lnTo>
                      <a:pt x="446" y="228"/>
                    </a:lnTo>
                    <a:lnTo>
                      <a:pt x="447" y="230"/>
                    </a:lnTo>
                    <a:lnTo>
                      <a:pt x="447" y="235"/>
                    </a:lnTo>
                    <a:lnTo>
                      <a:pt x="447" y="245"/>
                    </a:lnTo>
                    <a:lnTo>
                      <a:pt x="447" y="250"/>
                    </a:lnTo>
                    <a:lnTo>
                      <a:pt x="445" y="250"/>
                    </a:lnTo>
                    <a:lnTo>
                      <a:pt x="445" y="250"/>
                    </a:lnTo>
                    <a:lnTo>
                      <a:pt x="439" y="250"/>
                    </a:lnTo>
                    <a:lnTo>
                      <a:pt x="436" y="250"/>
                    </a:lnTo>
                    <a:lnTo>
                      <a:pt x="435" y="250"/>
                    </a:lnTo>
                    <a:lnTo>
                      <a:pt x="434" y="250"/>
                    </a:lnTo>
                    <a:lnTo>
                      <a:pt x="434" y="250"/>
                    </a:lnTo>
                    <a:lnTo>
                      <a:pt x="433" y="250"/>
                    </a:lnTo>
                    <a:lnTo>
                      <a:pt x="429" y="250"/>
                    </a:lnTo>
                    <a:lnTo>
                      <a:pt x="428" y="250"/>
                    </a:lnTo>
                    <a:lnTo>
                      <a:pt x="428" y="250"/>
                    </a:lnTo>
                    <a:lnTo>
                      <a:pt x="426" y="250"/>
                    </a:lnTo>
                    <a:lnTo>
                      <a:pt x="421" y="250"/>
                    </a:lnTo>
                    <a:lnTo>
                      <a:pt x="420" y="250"/>
                    </a:lnTo>
                    <a:lnTo>
                      <a:pt x="419" y="250"/>
                    </a:lnTo>
                    <a:lnTo>
                      <a:pt x="416" y="251"/>
                    </a:lnTo>
                    <a:lnTo>
                      <a:pt x="415" y="251"/>
                    </a:lnTo>
                    <a:lnTo>
                      <a:pt x="415" y="251"/>
                    </a:lnTo>
                    <a:lnTo>
                      <a:pt x="415" y="251"/>
                    </a:lnTo>
                    <a:lnTo>
                      <a:pt x="414" y="251"/>
                    </a:lnTo>
                    <a:lnTo>
                      <a:pt x="413" y="251"/>
                    </a:lnTo>
                    <a:lnTo>
                      <a:pt x="413" y="255"/>
                    </a:lnTo>
                    <a:lnTo>
                      <a:pt x="414" y="264"/>
                    </a:lnTo>
                    <a:lnTo>
                      <a:pt x="414" y="266"/>
                    </a:lnTo>
                    <a:lnTo>
                      <a:pt x="414" y="268"/>
                    </a:lnTo>
                    <a:lnTo>
                      <a:pt x="414" y="269"/>
                    </a:lnTo>
                    <a:lnTo>
                      <a:pt x="414" y="270"/>
                    </a:lnTo>
                    <a:lnTo>
                      <a:pt x="414" y="270"/>
                    </a:lnTo>
                    <a:lnTo>
                      <a:pt x="414" y="271"/>
                    </a:lnTo>
                    <a:lnTo>
                      <a:pt x="413" y="271"/>
                    </a:lnTo>
                    <a:lnTo>
                      <a:pt x="413" y="272"/>
                    </a:lnTo>
                    <a:lnTo>
                      <a:pt x="411" y="272"/>
                    </a:lnTo>
                    <a:lnTo>
                      <a:pt x="407" y="272"/>
                    </a:lnTo>
                    <a:lnTo>
                      <a:pt x="402" y="273"/>
                    </a:lnTo>
                    <a:lnTo>
                      <a:pt x="398" y="273"/>
                    </a:lnTo>
                    <a:lnTo>
                      <a:pt x="393" y="272"/>
                    </a:lnTo>
                    <a:lnTo>
                      <a:pt x="390" y="272"/>
                    </a:lnTo>
                    <a:lnTo>
                      <a:pt x="385" y="271"/>
                    </a:lnTo>
                    <a:lnTo>
                      <a:pt x="381" y="270"/>
                    </a:lnTo>
                    <a:lnTo>
                      <a:pt x="379" y="270"/>
                    </a:lnTo>
                    <a:lnTo>
                      <a:pt x="374" y="270"/>
                    </a:lnTo>
                    <a:lnTo>
                      <a:pt x="374" y="271"/>
                    </a:lnTo>
                    <a:lnTo>
                      <a:pt x="374" y="272"/>
                    </a:lnTo>
                    <a:lnTo>
                      <a:pt x="374" y="275"/>
                    </a:lnTo>
                    <a:lnTo>
                      <a:pt x="374" y="280"/>
                    </a:lnTo>
                    <a:lnTo>
                      <a:pt x="374" y="287"/>
                    </a:lnTo>
                    <a:lnTo>
                      <a:pt x="376" y="298"/>
                    </a:lnTo>
                    <a:lnTo>
                      <a:pt x="376" y="307"/>
                    </a:lnTo>
                    <a:lnTo>
                      <a:pt x="374" y="307"/>
                    </a:lnTo>
                    <a:lnTo>
                      <a:pt x="371" y="308"/>
                    </a:lnTo>
                    <a:lnTo>
                      <a:pt x="366" y="307"/>
                    </a:lnTo>
                    <a:lnTo>
                      <a:pt x="362" y="308"/>
                    </a:lnTo>
                    <a:lnTo>
                      <a:pt x="357" y="308"/>
                    </a:lnTo>
                    <a:lnTo>
                      <a:pt x="351" y="308"/>
                    </a:lnTo>
                    <a:lnTo>
                      <a:pt x="328" y="308"/>
                    </a:lnTo>
                    <a:lnTo>
                      <a:pt x="321" y="308"/>
                    </a:lnTo>
                    <a:lnTo>
                      <a:pt x="318" y="308"/>
                    </a:lnTo>
                    <a:lnTo>
                      <a:pt x="308" y="310"/>
                    </a:lnTo>
                    <a:lnTo>
                      <a:pt x="306" y="310"/>
                    </a:lnTo>
                    <a:lnTo>
                      <a:pt x="300" y="310"/>
                    </a:lnTo>
                    <a:lnTo>
                      <a:pt x="300" y="310"/>
                    </a:lnTo>
                    <a:lnTo>
                      <a:pt x="301" y="319"/>
                    </a:lnTo>
                    <a:lnTo>
                      <a:pt x="301" y="328"/>
                    </a:lnTo>
                    <a:lnTo>
                      <a:pt x="301" y="331"/>
                    </a:lnTo>
                    <a:lnTo>
                      <a:pt x="301" y="333"/>
                    </a:lnTo>
                    <a:lnTo>
                      <a:pt x="301" y="338"/>
                    </a:lnTo>
                    <a:lnTo>
                      <a:pt x="301" y="341"/>
                    </a:lnTo>
                    <a:lnTo>
                      <a:pt x="302" y="347"/>
                    </a:lnTo>
                    <a:lnTo>
                      <a:pt x="293" y="347"/>
                    </a:lnTo>
                    <a:lnTo>
                      <a:pt x="283" y="347"/>
                    </a:lnTo>
                    <a:lnTo>
                      <a:pt x="275" y="348"/>
                    </a:lnTo>
                    <a:lnTo>
                      <a:pt x="265" y="348"/>
                    </a:lnTo>
                    <a:lnTo>
                      <a:pt x="265" y="348"/>
                    </a:lnTo>
                    <a:lnTo>
                      <a:pt x="227" y="348"/>
                    </a:lnTo>
                    <a:lnTo>
                      <a:pt x="227" y="348"/>
                    </a:lnTo>
                    <a:lnTo>
                      <a:pt x="218" y="348"/>
                    </a:lnTo>
                    <a:lnTo>
                      <a:pt x="209" y="348"/>
                    </a:lnTo>
                    <a:lnTo>
                      <a:pt x="208" y="348"/>
                    </a:lnTo>
                    <a:lnTo>
                      <a:pt x="204" y="348"/>
                    </a:lnTo>
                    <a:lnTo>
                      <a:pt x="203" y="348"/>
                    </a:lnTo>
                    <a:lnTo>
                      <a:pt x="202" y="348"/>
                    </a:lnTo>
                    <a:lnTo>
                      <a:pt x="199" y="348"/>
                    </a:lnTo>
                    <a:lnTo>
                      <a:pt x="198" y="348"/>
                    </a:lnTo>
                    <a:lnTo>
                      <a:pt x="197" y="348"/>
                    </a:lnTo>
                    <a:lnTo>
                      <a:pt x="196" y="348"/>
                    </a:lnTo>
                    <a:lnTo>
                      <a:pt x="194" y="348"/>
                    </a:lnTo>
                    <a:lnTo>
                      <a:pt x="192" y="349"/>
                    </a:lnTo>
                    <a:lnTo>
                      <a:pt x="190" y="349"/>
                    </a:lnTo>
                    <a:lnTo>
                      <a:pt x="184" y="349"/>
                    </a:lnTo>
                    <a:lnTo>
                      <a:pt x="181" y="349"/>
                    </a:lnTo>
                    <a:lnTo>
                      <a:pt x="162" y="348"/>
                    </a:lnTo>
                    <a:lnTo>
                      <a:pt x="153" y="349"/>
                    </a:lnTo>
                    <a:lnTo>
                      <a:pt x="153" y="340"/>
                    </a:lnTo>
                    <a:lnTo>
                      <a:pt x="153" y="332"/>
                    </a:lnTo>
                    <a:lnTo>
                      <a:pt x="153" y="312"/>
                    </a:lnTo>
                    <a:lnTo>
                      <a:pt x="151" y="293"/>
                    </a:lnTo>
                    <a:lnTo>
                      <a:pt x="153" y="292"/>
                    </a:lnTo>
                    <a:lnTo>
                      <a:pt x="153" y="286"/>
                    </a:lnTo>
                    <a:lnTo>
                      <a:pt x="153" y="284"/>
                    </a:lnTo>
                    <a:lnTo>
                      <a:pt x="153" y="283"/>
                    </a:lnTo>
                    <a:lnTo>
                      <a:pt x="153" y="282"/>
                    </a:lnTo>
                    <a:lnTo>
                      <a:pt x="153" y="279"/>
                    </a:lnTo>
                    <a:lnTo>
                      <a:pt x="153" y="278"/>
                    </a:lnTo>
                    <a:lnTo>
                      <a:pt x="153" y="278"/>
                    </a:lnTo>
                    <a:lnTo>
                      <a:pt x="153" y="276"/>
                    </a:lnTo>
                    <a:lnTo>
                      <a:pt x="153" y="275"/>
                    </a:lnTo>
                    <a:lnTo>
                      <a:pt x="151" y="275"/>
                    </a:lnTo>
                    <a:lnTo>
                      <a:pt x="151" y="273"/>
                    </a:lnTo>
                    <a:lnTo>
                      <a:pt x="151" y="270"/>
                    </a:lnTo>
                    <a:lnTo>
                      <a:pt x="151" y="268"/>
                    </a:lnTo>
                    <a:lnTo>
                      <a:pt x="151" y="265"/>
                    </a:lnTo>
                    <a:lnTo>
                      <a:pt x="151" y="256"/>
                    </a:lnTo>
                    <a:lnTo>
                      <a:pt x="151" y="248"/>
                    </a:lnTo>
                    <a:lnTo>
                      <a:pt x="151" y="247"/>
                    </a:lnTo>
                    <a:lnTo>
                      <a:pt x="151" y="243"/>
                    </a:lnTo>
                    <a:lnTo>
                      <a:pt x="151" y="240"/>
                    </a:lnTo>
                    <a:lnTo>
                      <a:pt x="151" y="238"/>
                    </a:lnTo>
                    <a:lnTo>
                      <a:pt x="151" y="238"/>
                    </a:lnTo>
                    <a:lnTo>
                      <a:pt x="151" y="229"/>
                    </a:lnTo>
                    <a:lnTo>
                      <a:pt x="151" y="228"/>
                    </a:lnTo>
                    <a:lnTo>
                      <a:pt x="148" y="229"/>
                    </a:lnTo>
                    <a:lnTo>
                      <a:pt x="142" y="230"/>
                    </a:lnTo>
                    <a:lnTo>
                      <a:pt x="137" y="231"/>
                    </a:lnTo>
                    <a:lnTo>
                      <a:pt x="134" y="233"/>
                    </a:lnTo>
                    <a:lnTo>
                      <a:pt x="132" y="233"/>
                    </a:lnTo>
                    <a:lnTo>
                      <a:pt x="127" y="234"/>
                    </a:lnTo>
                    <a:lnTo>
                      <a:pt x="125" y="234"/>
                    </a:lnTo>
                    <a:lnTo>
                      <a:pt x="123" y="235"/>
                    </a:lnTo>
                    <a:lnTo>
                      <a:pt x="122" y="235"/>
                    </a:lnTo>
                    <a:lnTo>
                      <a:pt x="121" y="235"/>
                    </a:lnTo>
                    <a:lnTo>
                      <a:pt x="120" y="235"/>
                    </a:lnTo>
                    <a:lnTo>
                      <a:pt x="116" y="236"/>
                    </a:lnTo>
                    <a:lnTo>
                      <a:pt x="116" y="236"/>
                    </a:lnTo>
                    <a:lnTo>
                      <a:pt x="113" y="237"/>
                    </a:lnTo>
                    <a:lnTo>
                      <a:pt x="111" y="237"/>
                    </a:lnTo>
                    <a:lnTo>
                      <a:pt x="107" y="238"/>
                    </a:lnTo>
                    <a:lnTo>
                      <a:pt x="102" y="240"/>
                    </a:lnTo>
                    <a:lnTo>
                      <a:pt x="98" y="240"/>
                    </a:lnTo>
                    <a:lnTo>
                      <a:pt x="97" y="240"/>
                    </a:lnTo>
                    <a:lnTo>
                      <a:pt x="95" y="240"/>
                    </a:lnTo>
                    <a:lnTo>
                      <a:pt x="94" y="240"/>
                    </a:lnTo>
                    <a:lnTo>
                      <a:pt x="92" y="240"/>
                    </a:lnTo>
                    <a:lnTo>
                      <a:pt x="85" y="241"/>
                    </a:lnTo>
                    <a:lnTo>
                      <a:pt x="83" y="241"/>
                    </a:lnTo>
                    <a:lnTo>
                      <a:pt x="80" y="241"/>
                    </a:lnTo>
                    <a:lnTo>
                      <a:pt x="78" y="241"/>
                    </a:lnTo>
                    <a:lnTo>
                      <a:pt x="77" y="241"/>
                    </a:lnTo>
                    <a:lnTo>
                      <a:pt x="71" y="241"/>
                    </a:lnTo>
                    <a:lnTo>
                      <a:pt x="71" y="241"/>
                    </a:lnTo>
                    <a:lnTo>
                      <a:pt x="69" y="241"/>
                    </a:lnTo>
                    <a:lnTo>
                      <a:pt x="67" y="241"/>
                    </a:lnTo>
                    <a:lnTo>
                      <a:pt x="62" y="241"/>
                    </a:lnTo>
                    <a:lnTo>
                      <a:pt x="62" y="241"/>
                    </a:lnTo>
                    <a:lnTo>
                      <a:pt x="59" y="241"/>
                    </a:lnTo>
                    <a:lnTo>
                      <a:pt x="52" y="241"/>
                    </a:lnTo>
                    <a:lnTo>
                      <a:pt x="43" y="241"/>
                    </a:lnTo>
                    <a:lnTo>
                      <a:pt x="41" y="241"/>
                    </a:lnTo>
                    <a:lnTo>
                      <a:pt x="41" y="241"/>
                    </a:lnTo>
                    <a:lnTo>
                      <a:pt x="32" y="241"/>
                    </a:lnTo>
                    <a:lnTo>
                      <a:pt x="30" y="241"/>
                    </a:lnTo>
                    <a:lnTo>
                      <a:pt x="22" y="241"/>
                    </a:lnTo>
                    <a:lnTo>
                      <a:pt x="18" y="241"/>
                    </a:lnTo>
                    <a:lnTo>
                      <a:pt x="7" y="241"/>
                    </a:lnTo>
                    <a:lnTo>
                      <a:pt x="3" y="241"/>
                    </a:lnTo>
                    <a:lnTo>
                      <a:pt x="3" y="238"/>
                    </a:lnTo>
                    <a:lnTo>
                      <a:pt x="4" y="229"/>
                    </a:lnTo>
                    <a:lnTo>
                      <a:pt x="4" y="226"/>
                    </a:lnTo>
                    <a:lnTo>
                      <a:pt x="4" y="224"/>
                    </a:lnTo>
                    <a:lnTo>
                      <a:pt x="4" y="217"/>
                    </a:lnTo>
                    <a:lnTo>
                      <a:pt x="4" y="212"/>
                    </a:lnTo>
                    <a:lnTo>
                      <a:pt x="6" y="202"/>
                    </a:lnTo>
                    <a:lnTo>
                      <a:pt x="4" y="200"/>
                    </a:lnTo>
                    <a:lnTo>
                      <a:pt x="4" y="193"/>
                    </a:lnTo>
                    <a:lnTo>
                      <a:pt x="4" y="192"/>
                    </a:lnTo>
                    <a:lnTo>
                      <a:pt x="4" y="190"/>
                    </a:lnTo>
                    <a:lnTo>
                      <a:pt x="4" y="190"/>
                    </a:lnTo>
                    <a:lnTo>
                      <a:pt x="4" y="187"/>
                    </a:lnTo>
                    <a:lnTo>
                      <a:pt x="4" y="185"/>
                    </a:lnTo>
                    <a:lnTo>
                      <a:pt x="4" y="183"/>
                    </a:lnTo>
                    <a:lnTo>
                      <a:pt x="4" y="181"/>
                    </a:lnTo>
                    <a:lnTo>
                      <a:pt x="4" y="181"/>
                    </a:lnTo>
                    <a:lnTo>
                      <a:pt x="4" y="179"/>
                    </a:lnTo>
                    <a:lnTo>
                      <a:pt x="4" y="176"/>
                    </a:lnTo>
                    <a:lnTo>
                      <a:pt x="4" y="175"/>
                    </a:lnTo>
                    <a:lnTo>
                      <a:pt x="4" y="174"/>
                    </a:lnTo>
                    <a:lnTo>
                      <a:pt x="4" y="172"/>
                    </a:lnTo>
                    <a:lnTo>
                      <a:pt x="4" y="168"/>
                    </a:lnTo>
                    <a:lnTo>
                      <a:pt x="4" y="167"/>
                    </a:lnTo>
                    <a:lnTo>
                      <a:pt x="4" y="166"/>
                    </a:lnTo>
                    <a:lnTo>
                      <a:pt x="4" y="165"/>
                    </a:lnTo>
                    <a:lnTo>
                      <a:pt x="4" y="164"/>
                    </a:lnTo>
                    <a:lnTo>
                      <a:pt x="4" y="164"/>
                    </a:lnTo>
                    <a:lnTo>
                      <a:pt x="3" y="158"/>
                    </a:lnTo>
                    <a:lnTo>
                      <a:pt x="3" y="158"/>
                    </a:lnTo>
                    <a:lnTo>
                      <a:pt x="3" y="155"/>
                    </a:lnTo>
                    <a:lnTo>
                      <a:pt x="3" y="153"/>
                    </a:lnTo>
                    <a:lnTo>
                      <a:pt x="3" y="153"/>
                    </a:lnTo>
                    <a:lnTo>
                      <a:pt x="3" y="147"/>
                    </a:lnTo>
                    <a:lnTo>
                      <a:pt x="3" y="146"/>
                    </a:lnTo>
                    <a:lnTo>
                      <a:pt x="3" y="145"/>
                    </a:lnTo>
                    <a:lnTo>
                      <a:pt x="3" y="144"/>
                    </a:lnTo>
                    <a:lnTo>
                      <a:pt x="3" y="144"/>
                    </a:lnTo>
                    <a:lnTo>
                      <a:pt x="3" y="140"/>
                    </a:lnTo>
                    <a:lnTo>
                      <a:pt x="3" y="138"/>
                    </a:lnTo>
                    <a:lnTo>
                      <a:pt x="3" y="137"/>
                    </a:lnTo>
                    <a:lnTo>
                      <a:pt x="3" y="131"/>
                    </a:lnTo>
                    <a:lnTo>
                      <a:pt x="3" y="129"/>
                    </a:lnTo>
                    <a:lnTo>
                      <a:pt x="3" y="124"/>
                    </a:lnTo>
                    <a:lnTo>
                      <a:pt x="2" y="111"/>
                    </a:lnTo>
                    <a:lnTo>
                      <a:pt x="2" y="106"/>
                    </a:lnTo>
                    <a:lnTo>
                      <a:pt x="2" y="102"/>
                    </a:lnTo>
                    <a:lnTo>
                      <a:pt x="2" y="102"/>
                    </a:lnTo>
                    <a:lnTo>
                      <a:pt x="2" y="101"/>
                    </a:lnTo>
                    <a:lnTo>
                      <a:pt x="2" y="99"/>
                    </a:lnTo>
                    <a:lnTo>
                      <a:pt x="2" y="96"/>
                    </a:lnTo>
                    <a:lnTo>
                      <a:pt x="2" y="92"/>
                    </a:lnTo>
                    <a:lnTo>
                      <a:pt x="2" y="87"/>
                    </a:lnTo>
                    <a:lnTo>
                      <a:pt x="2" y="85"/>
                    </a:lnTo>
                    <a:lnTo>
                      <a:pt x="2" y="85"/>
                    </a:lnTo>
                    <a:lnTo>
                      <a:pt x="2" y="81"/>
                    </a:lnTo>
                    <a:lnTo>
                      <a:pt x="2" y="76"/>
                    </a:lnTo>
                    <a:lnTo>
                      <a:pt x="1" y="69"/>
                    </a:lnTo>
                    <a:lnTo>
                      <a:pt x="1" y="66"/>
                    </a:lnTo>
                    <a:lnTo>
                      <a:pt x="1" y="63"/>
                    </a:lnTo>
                    <a:lnTo>
                      <a:pt x="1" y="61"/>
                    </a:lnTo>
                    <a:lnTo>
                      <a:pt x="1" y="60"/>
                    </a:lnTo>
                    <a:lnTo>
                      <a:pt x="1" y="56"/>
                    </a:lnTo>
                    <a:lnTo>
                      <a:pt x="1" y="55"/>
                    </a:lnTo>
                    <a:lnTo>
                      <a:pt x="1" y="55"/>
                    </a:lnTo>
                    <a:lnTo>
                      <a:pt x="1" y="54"/>
                    </a:lnTo>
                    <a:lnTo>
                      <a:pt x="1" y="54"/>
                    </a:lnTo>
                    <a:lnTo>
                      <a:pt x="1" y="54"/>
                    </a:lnTo>
                    <a:lnTo>
                      <a:pt x="1" y="53"/>
                    </a:lnTo>
                    <a:lnTo>
                      <a:pt x="1" y="53"/>
                    </a:lnTo>
                    <a:lnTo>
                      <a:pt x="1" y="53"/>
                    </a:lnTo>
                    <a:lnTo>
                      <a:pt x="1" y="52"/>
                    </a:lnTo>
                    <a:lnTo>
                      <a:pt x="1" y="52"/>
                    </a:lnTo>
                    <a:lnTo>
                      <a:pt x="1" y="52"/>
                    </a:lnTo>
                    <a:lnTo>
                      <a:pt x="1" y="50"/>
                    </a:lnTo>
                    <a:lnTo>
                      <a:pt x="1" y="49"/>
                    </a:lnTo>
                    <a:lnTo>
                      <a:pt x="1" y="48"/>
                    </a:lnTo>
                    <a:lnTo>
                      <a:pt x="1" y="47"/>
                    </a:lnTo>
                    <a:lnTo>
                      <a:pt x="1" y="47"/>
                    </a:lnTo>
                    <a:lnTo>
                      <a:pt x="1" y="42"/>
                    </a:lnTo>
                    <a:lnTo>
                      <a:pt x="1" y="36"/>
                    </a:lnTo>
                    <a:lnTo>
                      <a:pt x="1" y="36"/>
                    </a:lnTo>
                    <a:lnTo>
                      <a:pt x="1" y="33"/>
                    </a:lnTo>
                    <a:lnTo>
                      <a:pt x="1" y="33"/>
                    </a:lnTo>
                    <a:lnTo>
                      <a:pt x="0" y="29"/>
                    </a:lnTo>
                    <a:lnTo>
                      <a:pt x="0" y="25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42" name="Freeform 101">
                <a:extLst>
                  <a:ext uri="{FF2B5EF4-FFF2-40B4-BE49-F238E27FC236}">
                    <a16:creationId xmlns:a16="http://schemas.microsoft.com/office/drawing/2014/main" id="{86D848D3-3DF1-0ADF-E530-51005D79FA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1700" y="1095375"/>
                <a:ext cx="828675" cy="439738"/>
              </a:xfrm>
              <a:custGeom>
                <a:avLst/>
                <a:gdLst>
                  <a:gd name="T0" fmla="*/ 1 w 522"/>
                  <a:gd name="T1" fmla="*/ 137 h 277"/>
                  <a:gd name="T2" fmla="*/ 2 w 522"/>
                  <a:gd name="T3" fmla="*/ 111 h 277"/>
                  <a:gd name="T4" fmla="*/ 0 w 522"/>
                  <a:gd name="T5" fmla="*/ 6 h 277"/>
                  <a:gd name="T6" fmla="*/ 9 w 522"/>
                  <a:gd name="T7" fmla="*/ 1 h 277"/>
                  <a:gd name="T8" fmla="*/ 22 w 522"/>
                  <a:gd name="T9" fmla="*/ 16 h 277"/>
                  <a:gd name="T10" fmla="*/ 72 w 522"/>
                  <a:gd name="T11" fmla="*/ 32 h 277"/>
                  <a:gd name="T12" fmla="*/ 110 w 522"/>
                  <a:gd name="T13" fmla="*/ 32 h 277"/>
                  <a:gd name="T14" fmla="*/ 132 w 522"/>
                  <a:gd name="T15" fmla="*/ 32 h 277"/>
                  <a:gd name="T16" fmla="*/ 148 w 522"/>
                  <a:gd name="T17" fmla="*/ 30 h 277"/>
                  <a:gd name="T18" fmla="*/ 151 w 522"/>
                  <a:gd name="T19" fmla="*/ 43 h 277"/>
                  <a:gd name="T20" fmla="*/ 172 w 522"/>
                  <a:gd name="T21" fmla="*/ 50 h 277"/>
                  <a:gd name="T22" fmla="*/ 179 w 522"/>
                  <a:gd name="T23" fmla="*/ 51 h 277"/>
                  <a:gd name="T24" fmla="*/ 189 w 522"/>
                  <a:gd name="T25" fmla="*/ 42 h 277"/>
                  <a:gd name="T26" fmla="*/ 204 w 522"/>
                  <a:gd name="T27" fmla="*/ 49 h 277"/>
                  <a:gd name="T28" fmla="*/ 223 w 522"/>
                  <a:gd name="T29" fmla="*/ 40 h 277"/>
                  <a:gd name="T30" fmla="*/ 340 w 522"/>
                  <a:gd name="T31" fmla="*/ 32 h 277"/>
                  <a:gd name="T32" fmla="*/ 374 w 522"/>
                  <a:gd name="T33" fmla="*/ 42 h 277"/>
                  <a:gd name="T34" fmla="*/ 375 w 522"/>
                  <a:gd name="T35" fmla="*/ 57 h 277"/>
                  <a:gd name="T36" fmla="*/ 375 w 522"/>
                  <a:gd name="T37" fmla="*/ 74 h 277"/>
                  <a:gd name="T38" fmla="*/ 376 w 522"/>
                  <a:gd name="T39" fmla="*/ 95 h 277"/>
                  <a:gd name="T40" fmla="*/ 377 w 522"/>
                  <a:gd name="T41" fmla="*/ 111 h 277"/>
                  <a:gd name="T42" fmla="*/ 409 w 522"/>
                  <a:gd name="T43" fmla="*/ 107 h 277"/>
                  <a:gd name="T44" fmla="*/ 446 w 522"/>
                  <a:gd name="T45" fmla="*/ 105 h 277"/>
                  <a:gd name="T46" fmla="*/ 465 w 522"/>
                  <a:gd name="T47" fmla="*/ 104 h 277"/>
                  <a:gd name="T48" fmla="*/ 514 w 522"/>
                  <a:gd name="T49" fmla="*/ 105 h 277"/>
                  <a:gd name="T50" fmla="*/ 483 w 522"/>
                  <a:gd name="T51" fmla="*/ 141 h 277"/>
                  <a:gd name="T52" fmla="*/ 484 w 522"/>
                  <a:gd name="T53" fmla="*/ 197 h 277"/>
                  <a:gd name="T54" fmla="*/ 494 w 522"/>
                  <a:gd name="T55" fmla="*/ 210 h 277"/>
                  <a:gd name="T56" fmla="*/ 511 w 522"/>
                  <a:gd name="T57" fmla="*/ 224 h 277"/>
                  <a:gd name="T58" fmla="*/ 498 w 522"/>
                  <a:gd name="T59" fmla="*/ 248 h 277"/>
                  <a:gd name="T60" fmla="*/ 481 w 522"/>
                  <a:gd name="T61" fmla="*/ 258 h 277"/>
                  <a:gd name="T62" fmla="*/ 456 w 522"/>
                  <a:gd name="T63" fmla="*/ 263 h 277"/>
                  <a:gd name="T64" fmla="*/ 376 w 522"/>
                  <a:gd name="T65" fmla="*/ 258 h 277"/>
                  <a:gd name="T66" fmla="*/ 340 w 522"/>
                  <a:gd name="T67" fmla="*/ 277 h 277"/>
                  <a:gd name="T68" fmla="*/ 324 w 522"/>
                  <a:gd name="T69" fmla="*/ 277 h 277"/>
                  <a:gd name="T70" fmla="*/ 302 w 522"/>
                  <a:gd name="T71" fmla="*/ 276 h 277"/>
                  <a:gd name="T72" fmla="*/ 278 w 522"/>
                  <a:gd name="T73" fmla="*/ 274 h 277"/>
                  <a:gd name="T74" fmla="*/ 265 w 522"/>
                  <a:gd name="T75" fmla="*/ 271 h 277"/>
                  <a:gd name="T76" fmla="*/ 265 w 522"/>
                  <a:gd name="T77" fmla="*/ 257 h 277"/>
                  <a:gd name="T78" fmla="*/ 265 w 522"/>
                  <a:gd name="T79" fmla="*/ 243 h 277"/>
                  <a:gd name="T80" fmla="*/ 265 w 522"/>
                  <a:gd name="T81" fmla="*/ 207 h 277"/>
                  <a:gd name="T82" fmla="*/ 265 w 522"/>
                  <a:gd name="T83" fmla="*/ 186 h 277"/>
                  <a:gd name="T84" fmla="*/ 246 w 522"/>
                  <a:gd name="T85" fmla="*/ 186 h 277"/>
                  <a:gd name="T86" fmla="*/ 232 w 522"/>
                  <a:gd name="T87" fmla="*/ 187 h 277"/>
                  <a:gd name="T88" fmla="*/ 198 w 522"/>
                  <a:gd name="T89" fmla="*/ 185 h 277"/>
                  <a:gd name="T90" fmla="*/ 186 w 522"/>
                  <a:gd name="T91" fmla="*/ 183 h 277"/>
                  <a:gd name="T92" fmla="*/ 152 w 522"/>
                  <a:gd name="T93" fmla="*/ 182 h 277"/>
                  <a:gd name="T94" fmla="*/ 114 w 522"/>
                  <a:gd name="T95" fmla="*/ 182 h 277"/>
                  <a:gd name="T96" fmla="*/ 98 w 522"/>
                  <a:gd name="T97" fmla="*/ 182 h 277"/>
                  <a:gd name="T98" fmla="*/ 77 w 522"/>
                  <a:gd name="T99" fmla="*/ 190 h 277"/>
                  <a:gd name="T100" fmla="*/ 78 w 522"/>
                  <a:gd name="T101" fmla="*/ 220 h 277"/>
                  <a:gd name="T102" fmla="*/ 51 w 522"/>
                  <a:gd name="T103" fmla="*/ 220 h 277"/>
                  <a:gd name="T104" fmla="*/ 40 w 522"/>
                  <a:gd name="T105" fmla="*/ 201 h 277"/>
                  <a:gd name="T106" fmla="*/ 40 w 522"/>
                  <a:gd name="T107" fmla="*/ 187 h 277"/>
                  <a:gd name="T108" fmla="*/ 30 w 522"/>
                  <a:gd name="T109" fmla="*/ 182 h 277"/>
                  <a:gd name="T110" fmla="*/ 2 w 522"/>
                  <a:gd name="T111" fmla="*/ 182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22" h="277">
                    <a:moveTo>
                      <a:pt x="2" y="163"/>
                    </a:moveTo>
                    <a:lnTo>
                      <a:pt x="2" y="154"/>
                    </a:lnTo>
                    <a:lnTo>
                      <a:pt x="2" y="149"/>
                    </a:lnTo>
                    <a:lnTo>
                      <a:pt x="2" y="145"/>
                    </a:lnTo>
                    <a:lnTo>
                      <a:pt x="2" y="142"/>
                    </a:lnTo>
                    <a:lnTo>
                      <a:pt x="1" y="140"/>
                    </a:lnTo>
                    <a:lnTo>
                      <a:pt x="1" y="138"/>
                    </a:lnTo>
                    <a:lnTo>
                      <a:pt x="1" y="137"/>
                    </a:lnTo>
                    <a:lnTo>
                      <a:pt x="1" y="135"/>
                    </a:lnTo>
                    <a:lnTo>
                      <a:pt x="2" y="134"/>
                    </a:lnTo>
                    <a:lnTo>
                      <a:pt x="2" y="126"/>
                    </a:lnTo>
                    <a:lnTo>
                      <a:pt x="2" y="124"/>
                    </a:lnTo>
                    <a:lnTo>
                      <a:pt x="2" y="123"/>
                    </a:lnTo>
                    <a:lnTo>
                      <a:pt x="2" y="117"/>
                    </a:lnTo>
                    <a:lnTo>
                      <a:pt x="2" y="114"/>
                    </a:lnTo>
                    <a:lnTo>
                      <a:pt x="2" y="111"/>
                    </a:lnTo>
                    <a:lnTo>
                      <a:pt x="2" y="110"/>
                    </a:lnTo>
                    <a:lnTo>
                      <a:pt x="2" y="109"/>
                    </a:lnTo>
                    <a:lnTo>
                      <a:pt x="2" y="107"/>
                    </a:lnTo>
                    <a:lnTo>
                      <a:pt x="2" y="104"/>
                    </a:lnTo>
                    <a:lnTo>
                      <a:pt x="1" y="88"/>
                    </a:lnTo>
                    <a:lnTo>
                      <a:pt x="1" y="77"/>
                    </a:lnTo>
                    <a:lnTo>
                      <a:pt x="1" y="15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2" y="2"/>
                    </a:lnTo>
                    <a:lnTo>
                      <a:pt x="13" y="4"/>
                    </a:lnTo>
                    <a:lnTo>
                      <a:pt x="16" y="9"/>
                    </a:lnTo>
                    <a:lnTo>
                      <a:pt x="17" y="9"/>
                    </a:lnTo>
                    <a:lnTo>
                      <a:pt x="19" y="12"/>
                    </a:lnTo>
                    <a:lnTo>
                      <a:pt x="20" y="13"/>
                    </a:lnTo>
                    <a:lnTo>
                      <a:pt x="22" y="16"/>
                    </a:lnTo>
                    <a:lnTo>
                      <a:pt x="26" y="20"/>
                    </a:lnTo>
                    <a:lnTo>
                      <a:pt x="29" y="25"/>
                    </a:lnTo>
                    <a:lnTo>
                      <a:pt x="30" y="27"/>
                    </a:lnTo>
                    <a:lnTo>
                      <a:pt x="31" y="28"/>
                    </a:lnTo>
                    <a:lnTo>
                      <a:pt x="35" y="33"/>
                    </a:lnTo>
                    <a:lnTo>
                      <a:pt x="36" y="33"/>
                    </a:lnTo>
                    <a:lnTo>
                      <a:pt x="56" y="32"/>
                    </a:lnTo>
                    <a:lnTo>
                      <a:pt x="72" y="32"/>
                    </a:lnTo>
                    <a:lnTo>
                      <a:pt x="76" y="32"/>
                    </a:lnTo>
                    <a:lnTo>
                      <a:pt x="79" y="32"/>
                    </a:lnTo>
                    <a:lnTo>
                      <a:pt x="82" y="32"/>
                    </a:lnTo>
                    <a:lnTo>
                      <a:pt x="92" y="32"/>
                    </a:lnTo>
                    <a:lnTo>
                      <a:pt x="97" y="32"/>
                    </a:lnTo>
                    <a:lnTo>
                      <a:pt x="99" y="32"/>
                    </a:lnTo>
                    <a:lnTo>
                      <a:pt x="109" y="32"/>
                    </a:lnTo>
                    <a:lnTo>
                      <a:pt x="110" y="32"/>
                    </a:lnTo>
                    <a:lnTo>
                      <a:pt x="112" y="32"/>
                    </a:lnTo>
                    <a:lnTo>
                      <a:pt x="113" y="32"/>
                    </a:lnTo>
                    <a:lnTo>
                      <a:pt x="114" y="32"/>
                    </a:lnTo>
                    <a:lnTo>
                      <a:pt x="120" y="32"/>
                    </a:lnTo>
                    <a:lnTo>
                      <a:pt x="123" y="30"/>
                    </a:lnTo>
                    <a:lnTo>
                      <a:pt x="124" y="30"/>
                    </a:lnTo>
                    <a:lnTo>
                      <a:pt x="130" y="32"/>
                    </a:lnTo>
                    <a:lnTo>
                      <a:pt x="132" y="32"/>
                    </a:lnTo>
                    <a:lnTo>
                      <a:pt x="133" y="32"/>
                    </a:lnTo>
                    <a:lnTo>
                      <a:pt x="138" y="32"/>
                    </a:lnTo>
                    <a:lnTo>
                      <a:pt x="139" y="32"/>
                    </a:lnTo>
                    <a:lnTo>
                      <a:pt x="141" y="32"/>
                    </a:lnTo>
                    <a:lnTo>
                      <a:pt x="142" y="32"/>
                    </a:lnTo>
                    <a:lnTo>
                      <a:pt x="145" y="32"/>
                    </a:lnTo>
                    <a:lnTo>
                      <a:pt x="146" y="30"/>
                    </a:lnTo>
                    <a:lnTo>
                      <a:pt x="148" y="30"/>
                    </a:lnTo>
                    <a:lnTo>
                      <a:pt x="151" y="30"/>
                    </a:lnTo>
                    <a:lnTo>
                      <a:pt x="151" y="32"/>
                    </a:lnTo>
                    <a:lnTo>
                      <a:pt x="151" y="34"/>
                    </a:lnTo>
                    <a:lnTo>
                      <a:pt x="151" y="35"/>
                    </a:lnTo>
                    <a:lnTo>
                      <a:pt x="151" y="36"/>
                    </a:lnTo>
                    <a:lnTo>
                      <a:pt x="151" y="40"/>
                    </a:lnTo>
                    <a:lnTo>
                      <a:pt x="151" y="42"/>
                    </a:lnTo>
                    <a:lnTo>
                      <a:pt x="151" y="43"/>
                    </a:lnTo>
                    <a:lnTo>
                      <a:pt x="151" y="48"/>
                    </a:lnTo>
                    <a:lnTo>
                      <a:pt x="151" y="50"/>
                    </a:lnTo>
                    <a:lnTo>
                      <a:pt x="154" y="50"/>
                    </a:lnTo>
                    <a:lnTo>
                      <a:pt x="159" y="50"/>
                    </a:lnTo>
                    <a:lnTo>
                      <a:pt x="166" y="50"/>
                    </a:lnTo>
                    <a:lnTo>
                      <a:pt x="169" y="50"/>
                    </a:lnTo>
                    <a:lnTo>
                      <a:pt x="170" y="50"/>
                    </a:lnTo>
                    <a:lnTo>
                      <a:pt x="172" y="50"/>
                    </a:lnTo>
                    <a:lnTo>
                      <a:pt x="173" y="50"/>
                    </a:lnTo>
                    <a:lnTo>
                      <a:pt x="173" y="51"/>
                    </a:lnTo>
                    <a:lnTo>
                      <a:pt x="174" y="51"/>
                    </a:lnTo>
                    <a:lnTo>
                      <a:pt x="174" y="53"/>
                    </a:lnTo>
                    <a:lnTo>
                      <a:pt x="175" y="53"/>
                    </a:lnTo>
                    <a:lnTo>
                      <a:pt x="176" y="53"/>
                    </a:lnTo>
                    <a:lnTo>
                      <a:pt x="177" y="53"/>
                    </a:lnTo>
                    <a:lnTo>
                      <a:pt x="179" y="51"/>
                    </a:lnTo>
                    <a:lnTo>
                      <a:pt x="180" y="50"/>
                    </a:lnTo>
                    <a:lnTo>
                      <a:pt x="181" y="49"/>
                    </a:lnTo>
                    <a:lnTo>
                      <a:pt x="181" y="48"/>
                    </a:lnTo>
                    <a:lnTo>
                      <a:pt x="184" y="44"/>
                    </a:lnTo>
                    <a:lnTo>
                      <a:pt x="186" y="44"/>
                    </a:lnTo>
                    <a:lnTo>
                      <a:pt x="186" y="43"/>
                    </a:lnTo>
                    <a:lnTo>
                      <a:pt x="187" y="42"/>
                    </a:lnTo>
                    <a:lnTo>
                      <a:pt x="189" y="42"/>
                    </a:lnTo>
                    <a:lnTo>
                      <a:pt x="190" y="42"/>
                    </a:lnTo>
                    <a:lnTo>
                      <a:pt x="193" y="43"/>
                    </a:lnTo>
                    <a:lnTo>
                      <a:pt x="194" y="43"/>
                    </a:lnTo>
                    <a:lnTo>
                      <a:pt x="196" y="44"/>
                    </a:lnTo>
                    <a:lnTo>
                      <a:pt x="197" y="46"/>
                    </a:lnTo>
                    <a:lnTo>
                      <a:pt x="201" y="47"/>
                    </a:lnTo>
                    <a:lnTo>
                      <a:pt x="203" y="48"/>
                    </a:lnTo>
                    <a:lnTo>
                      <a:pt x="204" y="49"/>
                    </a:lnTo>
                    <a:lnTo>
                      <a:pt x="205" y="49"/>
                    </a:lnTo>
                    <a:lnTo>
                      <a:pt x="207" y="50"/>
                    </a:lnTo>
                    <a:lnTo>
                      <a:pt x="208" y="50"/>
                    </a:lnTo>
                    <a:lnTo>
                      <a:pt x="208" y="40"/>
                    </a:lnTo>
                    <a:lnTo>
                      <a:pt x="209" y="40"/>
                    </a:lnTo>
                    <a:lnTo>
                      <a:pt x="215" y="40"/>
                    </a:lnTo>
                    <a:lnTo>
                      <a:pt x="217" y="40"/>
                    </a:lnTo>
                    <a:lnTo>
                      <a:pt x="223" y="40"/>
                    </a:lnTo>
                    <a:lnTo>
                      <a:pt x="226" y="40"/>
                    </a:lnTo>
                    <a:lnTo>
                      <a:pt x="226" y="30"/>
                    </a:lnTo>
                    <a:lnTo>
                      <a:pt x="228" y="30"/>
                    </a:lnTo>
                    <a:lnTo>
                      <a:pt x="301" y="29"/>
                    </a:lnTo>
                    <a:lnTo>
                      <a:pt x="320" y="30"/>
                    </a:lnTo>
                    <a:lnTo>
                      <a:pt x="336" y="32"/>
                    </a:lnTo>
                    <a:lnTo>
                      <a:pt x="338" y="32"/>
                    </a:lnTo>
                    <a:lnTo>
                      <a:pt x="340" y="32"/>
                    </a:lnTo>
                    <a:lnTo>
                      <a:pt x="346" y="32"/>
                    </a:lnTo>
                    <a:lnTo>
                      <a:pt x="351" y="32"/>
                    </a:lnTo>
                    <a:lnTo>
                      <a:pt x="353" y="32"/>
                    </a:lnTo>
                    <a:lnTo>
                      <a:pt x="355" y="32"/>
                    </a:lnTo>
                    <a:lnTo>
                      <a:pt x="372" y="33"/>
                    </a:lnTo>
                    <a:lnTo>
                      <a:pt x="374" y="36"/>
                    </a:lnTo>
                    <a:lnTo>
                      <a:pt x="374" y="39"/>
                    </a:lnTo>
                    <a:lnTo>
                      <a:pt x="374" y="42"/>
                    </a:lnTo>
                    <a:lnTo>
                      <a:pt x="374" y="43"/>
                    </a:lnTo>
                    <a:lnTo>
                      <a:pt x="374" y="46"/>
                    </a:lnTo>
                    <a:lnTo>
                      <a:pt x="374" y="47"/>
                    </a:lnTo>
                    <a:lnTo>
                      <a:pt x="374" y="51"/>
                    </a:lnTo>
                    <a:lnTo>
                      <a:pt x="374" y="53"/>
                    </a:lnTo>
                    <a:lnTo>
                      <a:pt x="374" y="54"/>
                    </a:lnTo>
                    <a:lnTo>
                      <a:pt x="374" y="55"/>
                    </a:lnTo>
                    <a:lnTo>
                      <a:pt x="375" y="57"/>
                    </a:lnTo>
                    <a:lnTo>
                      <a:pt x="375" y="60"/>
                    </a:lnTo>
                    <a:lnTo>
                      <a:pt x="375" y="61"/>
                    </a:lnTo>
                    <a:lnTo>
                      <a:pt x="375" y="62"/>
                    </a:lnTo>
                    <a:lnTo>
                      <a:pt x="375" y="63"/>
                    </a:lnTo>
                    <a:lnTo>
                      <a:pt x="375" y="68"/>
                    </a:lnTo>
                    <a:lnTo>
                      <a:pt x="375" y="70"/>
                    </a:lnTo>
                    <a:lnTo>
                      <a:pt x="375" y="72"/>
                    </a:lnTo>
                    <a:lnTo>
                      <a:pt x="375" y="74"/>
                    </a:lnTo>
                    <a:lnTo>
                      <a:pt x="375" y="78"/>
                    </a:lnTo>
                    <a:lnTo>
                      <a:pt x="375" y="79"/>
                    </a:lnTo>
                    <a:lnTo>
                      <a:pt x="375" y="82"/>
                    </a:lnTo>
                    <a:lnTo>
                      <a:pt x="376" y="84"/>
                    </a:lnTo>
                    <a:lnTo>
                      <a:pt x="376" y="90"/>
                    </a:lnTo>
                    <a:lnTo>
                      <a:pt x="376" y="92"/>
                    </a:lnTo>
                    <a:lnTo>
                      <a:pt x="376" y="93"/>
                    </a:lnTo>
                    <a:lnTo>
                      <a:pt x="376" y="95"/>
                    </a:lnTo>
                    <a:lnTo>
                      <a:pt x="376" y="97"/>
                    </a:lnTo>
                    <a:lnTo>
                      <a:pt x="376" y="99"/>
                    </a:lnTo>
                    <a:lnTo>
                      <a:pt x="376" y="102"/>
                    </a:lnTo>
                    <a:lnTo>
                      <a:pt x="377" y="104"/>
                    </a:lnTo>
                    <a:lnTo>
                      <a:pt x="377" y="105"/>
                    </a:lnTo>
                    <a:lnTo>
                      <a:pt x="377" y="109"/>
                    </a:lnTo>
                    <a:lnTo>
                      <a:pt x="377" y="110"/>
                    </a:lnTo>
                    <a:lnTo>
                      <a:pt x="377" y="111"/>
                    </a:lnTo>
                    <a:lnTo>
                      <a:pt x="378" y="111"/>
                    </a:lnTo>
                    <a:lnTo>
                      <a:pt x="383" y="111"/>
                    </a:lnTo>
                    <a:lnTo>
                      <a:pt x="384" y="111"/>
                    </a:lnTo>
                    <a:lnTo>
                      <a:pt x="391" y="110"/>
                    </a:lnTo>
                    <a:lnTo>
                      <a:pt x="400" y="109"/>
                    </a:lnTo>
                    <a:lnTo>
                      <a:pt x="405" y="109"/>
                    </a:lnTo>
                    <a:lnTo>
                      <a:pt x="406" y="109"/>
                    </a:lnTo>
                    <a:lnTo>
                      <a:pt x="409" y="107"/>
                    </a:lnTo>
                    <a:lnTo>
                      <a:pt x="411" y="107"/>
                    </a:lnTo>
                    <a:lnTo>
                      <a:pt x="428" y="106"/>
                    </a:lnTo>
                    <a:lnTo>
                      <a:pt x="433" y="105"/>
                    </a:lnTo>
                    <a:lnTo>
                      <a:pt x="438" y="105"/>
                    </a:lnTo>
                    <a:lnTo>
                      <a:pt x="439" y="105"/>
                    </a:lnTo>
                    <a:lnTo>
                      <a:pt x="444" y="104"/>
                    </a:lnTo>
                    <a:lnTo>
                      <a:pt x="446" y="104"/>
                    </a:lnTo>
                    <a:lnTo>
                      <a:pt x="446" y="105"/>
                    </a:lnTo>
                    <a:lnTo>
                      <a:pt x="451" y="105"/>
                    </a:lnTo>
                    <a:lnTo>
                      <a:pt x="452" y="105"/>
                    </a:lnTo>
                    <a:lnTo>
                      <a:pt x="453" y="104"/>
                    </a:lnTo>
                    <a:lnTo>
                      <a:pt x="455" y="104"/>
                    </a:lnTo>
                    <a:lnTo>
                      <a:pt x="458" y="104"/>
                    </a:lnTo>
                    <a:lnTo>
                      <a:pt x="459" y="104"/>
                    </a:lnTo>
                    <a:lnTo>
                      <a:pt x="460" y="104"/>
                    </a:lnTo>
                    <a:lnTo>
                      <a:pt x="465" y="104"/>
                    </a:lnTo>
                    <a:lnTo>
                      <a:pt x="466" y="104"/>
                    </a:lnTo>
                    <a:lnTo>
                      <a:pt x="474" y="104"/>
                    </a:lnTo>
                    <a:lnTo>
                      <a:pt x="483" y="104"/>
                    </a:lnTo>
                    <a:lnTo>
                      <a:pt x="491" y="104"/>
                    </a:lnTo>
                    <a:lnTo>
                      <a:pt x="502" y="104"/>
                    </a:lnTo>
                    <a:lnTo>
                      <a:pt x="508" y="104"/>
                    </a:lnTo>
                    <a:lnTo>
                      <a:pt x="511" y="105"/>
                    </a:lnTo>
                    <a:lnTo>
                      <a:pt x="514" y="105"/>
                    </a:lnTo>
                    <a:lnTo>
                      <a:pt x="517" y="105"/>
                    </a:lnTo>
                    <a:lnTo>
                      <a:pt x="519" y="105"/>
                    </a:lnTo>
                    <a:lnTo>
                      <a:pt x="521" y="105"/>
                    </a:lnTo>
                    <a:lnTo>
                      <a:pt x="522" y="118"/>
                    </a:lnTo>
                    <a:lnTo>
                      <a:pt x="522" y="130"/>
                    </a:lnTo>
                    <a:lnTo>
                      <a:pt x="522" y="141"/>
                    </a:lnTo>
                    <a:lnTo>
                      <a:pt x="502" y="141"/>
                    </a:lnTo>
                    <a:lnTo>
                      <a:pt x="483" y="141"/>
                    </a:lnTo>
                    <a:lnTo>
                      <a:pt x="483" y="174"/>
                    </a:lnTo>
                    <a:lnTo>
                      <a:pt x="484" y="180"/>
                    </a:lnTo>
                    <a:lnTo>
                      <a:pt x="484" y="188"/>
                    </a:lnTo>
                    <a:lnTo>
                      <a:pt x="484" y="189"/>
                    </a:lnTo>
                    <a:lnTo>
                      <a:pt x="484" y="193"/>
                    </a:lnTo>
                    <a:lnTo>
                      <a:pt x="484" y="194"/>
                    </a:lnTo>
                    <a:lnTo>
                      <a:pt x="484" y="195"/>
                    </a:lnTo>
                    <a:lnTo>
                      <a:pt x="484" y="197"/>
                    </a:lnTo>
                    <a:lnTo>
                      <a:pt x="486" y="199"/>
                    </a:lnTo>
                    <a:lnTo>
                      <a:pt x="486" y="200"/>
                    </a:lnTo>
                    <a:lnTo>
                      <a:pt x="486" y="201"/>
                    </a:lnTo>
                    <a:lnTo>
                      <a:pt x="487" y="202"/>
                    </a:lnTo>
                    <a:lnTo>
                      <a:pt x="487" y="203"/>
                    </a:lnTo>
                    <a:lnTo>
                      <a:pt x="488" y="204"/>
                    </a:lnTo>
                    <a:lnTo>
                      <a:pt x="489" y="206"/>
                    </a:lnTo>
                    <a:lnTo>
                      <a:pt x="494" y="210"/>
                    </a:lnTo>
                    <a:lnTo>
                      <a:pt x="500" y="215"/>
                    </a:lnTo>
                    <a:lnTo>
                      <a:pt x="502" y="217"/>
                    </a:lnTo>
                    <a:lnTo>
                      <a:pt x="503" y="218"/>
                    </a:lnTo>
                    <a:lnTo>
                      <a:pt x="504" y="218"/>
                    </a:lnTo>
                    <a:lnTo>
                      <a:pt x="505" y="220"/>
                    </a:lnTo>
                    <a:lnTo>
                      <a:pt x="508" y="222"/>
                    </a:lnTo>
                    <a:lnTo>
                      <a:pt x="509" y="223"/>
                    </a:lnTo>
                    <a:lnTo>
                      <a:pt x="511" y="224"/>
                    </a:lnTo>
                    <a:lnTo>
                      <a:pt x="514" y="227"/>
                    </a:lnTo>
                    <a:lnTo>
                      <a:pt x="516" y="228"/>
                    </a:lnTo>
                    <a:lnTo>
                      <a:pt x="516" y="229"/>
                    </a:lnTo>
                    <a:lnTo>
                      <a:pt x="511" y="234"/>
                    </a:lnTo>
                    <a:lnTo>
                      <a:pt x="508" y="238"/>
                    </a:lnTo>
                    <a:lnTo>
                      <a:pt x="504" y="242"/>
                    </a:lnTo>
                    <a:lnTo>
                      <a:pt x="502" y="244"/>
                    </a:lnTo>
                    <a:lnTo>
                      <a:pt x="498" y="248"/>
                    </a:lnTo>
                    <a:lnTo>
                      <a:pt x="496" y="250"/>
                    </a:lnTo>
                    <a:lnTo>
                      <a:pt x="494" y="251"/>
                    </a:lnTo>
                    <a:lnTo>
                      <a:pt x="489" y="253"/>
                    </a:lnTo>
                    <a:lnTo>
                      <a:pt x="488" y="255"/>
                    </a:lnTo>
                    <a:lnTo>
                      <a:pt x="487" y="256"/>
                    </a:lnTo>
                    <a:lnTo>
                      <a:pt x="486" y="256"/>
                    </a:lnTo>
                    <a:lnTo>
                      <a:pt x="484" y="257"/>
                    </a:lnTo>
                    <a:lnTo>
                      <a:pt x="481" y="258"/>
                    </a:lnTo>
                    <a:lnTo>
                      <a:pt x="479" y="259"/>
                    </a:lnTo>
                    <a:lnTo>
                      <a:pt x="476" y="259"/>
                    </a:lnTo>
                    <a:lnTo>
                      <a:pt x="474" y="260"/>
                    </a:lnTo>
                    <a:lnTo>
                      <a:pt x="472" y="262"/>
                    </a:lnTo>
                    <a:lnTo>
                      <a:pt x="469" y="262"/>
                    </a:lnTo>
                    <a:lnTo>
                      <a:pt x="466" y="263"/>
                    </a:lnTo>
                    <a:lnTo>
                      <a:pt x="462" y="263"/>
                    </a:lnTo>
                    <a:lnTo>
                      <a:pt x="456" y="263"/>
                    </a:lnTo>
                    <a:lnTo>
                      <a:pt x="451" y="264"/>
                    </a:lnTo>
                    <a:lnTo>
                      <a:pt x="452" y="262"/>
                    </a:lnTo>
                    <a:lnTo>
                      <a:pt x="452" y="258"/>
                    </a:lnTo>
                    <a:lnTo>
                      <a:pt x="452" y="256"/>
                    </a:lnTo>
                    <a:lnTo>
                      <a:pt x="451" y="256"/>
                    </a:lnTo>
                    <a:lnTo>
                      <a:pt x="414" y="257"/>
                    </a:lnTo>
                    <a:lnTo>
                      <a:pt x="396" y="258"/>
                    </a:lnTo>
                    <a:lnTo>
                      <a:pt x="376" y="258"/>
                    </a:lnTo>
                    <a:lnTo>
                      <a:pt x="340" y="259"/>
                    </a:lnTo>
                    <a:lnTo>
                      <a:pt x="340" y="262"/>
                    </a:lnTo>
                    <a:lnTo>
                      <a:pt x="340" y="265"/>
                    </a:lnTo>
                    <a:lnTo>
                      <a:pt x="340" y="269"/>
                    </a:lnTo>
                    <a:lnTo>
                      <a:pt x="340" y="271"/>
                    </a:lnTo>
                    <a:lnTo>
                      <a:pt x="340" y="272"/>
                    </a:lnTo>
                    <a:lnTo>
                      <a:pt x="340" y="276"/>
                    </a:lnTo>
                    <a:lnTo>
                      <a:pt x="340" y="277"/>
                    </a:lnTo>
                    <a:lnTo>
                      <a:pt x="338" y="277"/>
                    </a:lnTo>
                    <a:lnTo>
                      <a:pt x="336" y="277"/>
                    </a:lnTo>
                    <a:lnTo>
                      <a:pt x="335" y="277"/>
                    </a:lnTo>
                    <a:lnTo>
                      <a:pt x="331" y="277"/>
                    </a:lnTo>
                    <a:lnTo>
                      <a:pt x="330" y="277"/>
                    </a:lnTo>
                    <a:lnTo>
                      <a:pt x="329" y="277"/>
                    </a:lnTo>
                    <a:lnTo>
                      <a:pt x="326" y="277"/>
                    </a:lnTo>
                    <a:lnTo>
                      <a:pt x="324" y="277"/>
                    </a:lnTo>
                    <a:lnTo>
                      <a:pt x="321" y="277"/>
                    </a:lnTo>
                    <a:lnTo>
                      <a:pt x="320" y="277"/>
                    </a:lnTo>
                    <a:lnTo>
                      <a:pt x="319" y="277"/>
                    </a:lnTo>
                    <a:lnTo>
                      <a:pt x="314" y="277"/>
                    </a:lnTo>
                    <a:lnTo>
                      <a:pt x="313" y="277"/>
                    </a:lnTo>
                    <a:lnTo>
                      <a:pt x="312" y="277"/>
                    </a:lnTo>
                    <a:lnTo>
                      <a:pt x="303" y="276"/>
                    </a:lnTo>
                    <a:lnTo>
                      <a:pt x="302" y="276"/>
                    </a:lnTo>
                    <a:lnTo>
                      <a:pt x="298" y="276"/>
                    </a:lnTo>
                    <a:lnTo>
                      <a:pt x="292" y="276"/>
                    </a:lnTo>
                    <a:lnTo>
                      <a:pt x="289" y="276"/>
                    </a:lnTo>
                    <a:lnTo>
                      <a:pt x="288" y="276"/>
                    </a:lnTo>
                    <a:lnTo>
                      <a:pt x="287" y="274"/>
                    </a:lnTo>
                    <a:lnTo>
                      <a:pt x="286" y="274"/>
                    </a:lnTo>
                    <a:lnTo>
                      <a:pt x="284" y="274"/>
                    </a:lnTo>
                    <a:lnTo>
                      <a:pt x="278" y="274"/>
                    </a:lnTo>
                    <a:lnTo>
                      <a:pt x="277" y="274"/>
                    </a:lnTo>
                    <a:lnTo>
                      <a:pt x="273" y="274"/>
                    </a:lnTo>
                    <a:lnTo>
                      <a:pt x="272" y="274"/>
                    </a:lnTo>
                    <a:lnTo>
                      <a:pt x="271" y="274"/>
                    </a:lnTo>
                    <a:lnTo>
                      <a:pt x="267" y="274"/>
                    </a:lnTo>
                    <a:lnTo>
                      <a:pt x="266" y="273"/>
                    </a:lnTo>
                    <a:lnTo>
                      <a:pt x="265" y="273"/>
                    </a:lnTo>
                    <a:lnTo>
                      <a:pt x="265" y="271"/>
                    </a:lnTo>
                    <a:lnTo>
                      <a:pt x="265" y="267"/>
                    </a:lnTo>
                    <a:lnTo>
                      <a:pt x="265" y="265"/>
                    </a:lnTo>
                    <a:lnTo>
                      <a:pt x="265" y="263"/>
                    </a:lnTo>
                    <a:lnTo>
                      <a:pt x="265" y="262"/>
                    </a:lnTo>
                    <a:lnTo>
                      <a:pt x="265" y="260"/>
                    </a:lnTo>
                    <a:lnTo>
                      <a:pt x="265" y="259"/>
                    </a:lnTo>
                    <a:lnTo>
                      <a:pt x="265" y="258"/>
                    </a:lnTo>
                    <a:lnTo>
                      <a:pt x="265" y="257"/>
                    </a:lnTo>
                    <a:lnTo>
                      <a:pt x="265" y="256"/>
                    </a:lnTo>
                    <a:lnTo>
                      <a:pt x="265" y="255"/>
                    </a:lnTo>
                    <a:lnTo>
                      <a:pt x="265" y="252"/>
                    </a:lnTo>
                    <a:lnTo>
                      <a:pt x="265" y="251"/>
                    </a:lnTo>
                    <a:lnTo>
                      <a:pt x="265" y="250"/>
                    </a:lnTo>
                    <a:lnTo>
                      <a:pt x="265" y="248"/>
                    </a:lnTo>
                    <a:lnTo>
                      <a:pt x="265" y="245"/>
                    </a:lnTo>
                    <a:lnTo>
                      <a:pt x="265" y="243"/>
                    </a:lnTo>
                    <a:lnTo>
                      <a:pt x="265" y="241"/>
                    </a:lnTo>
                    <a:lnTo>
                      <a:pt x="265" y="238"/>
                    </a:lnTo>
                    <a:lnTo>
                      <a:pt x="265" y="230"/>
                    </a:lnTo>
                    <a:lnTo>
                      <a:pt x="265" y="222"/>
                    </a:lnTo>
                    <a:lnTo>
                      <a:pt x="265" y="213"/>
                    </a:lnTo>
                    <a:lnTo>
                      <a:pt x="265" y="211"/>
                    </a:lnTo>
                    <a:lnTo>
                      <a:pt x="265" y="208"/>
                    </a:lnTo>
                    <a:lnTo>
                      <a:pt x="265" y="207"/>
                    </a:lnTo>
                    <a:lnTo>
                      <a:pt x="265" y="204"/>
                    </a:lnTo>
                    <a:lnTo>
                      <a:pt x="265" y="202"/>
                    </a:lnTo>
                    <a:lnTo>
                      <a:pt x="265" y="196"/>
                    </a:lnTo>
                    <a:lnTo>
                      <a:pt x="265" y="194"/>
                    </a:lnTo>
                    <a:lnTo>
                      <a:pt x="265" y="193"/>
                    </a:lnTo>
                    <a:lnTo>
                      <a:pt x="265" y="188"/>
                    </a:lnTo>
                    <a:lnTo>
                      <a:pt x="265" y="187"/>
                    </a:lnTo>
                    <a:lnTo>
                      <a:pt x="265" y="186"/>
                    </a:lnTo>
                    <a:lnTo>
                      <a:pt x="264" y="186"/>
                    </a:lnTo>
                    <a:lnTo>
                      <a:pt x="258" y="186"/>
                    </a:lnTo>
                    <a:lnTo>
                      <a:pt x="256" y="186"/>
                    </a:lnTo>
                    <a:lnTo>
                      <a:pt x="254" y="186"/>
                    </a:lnTo>
                    <a:lnTo>
                      <a:pt x="253" y="186"/>
                    </a:lnTo>
                    <a:lnTo>
                      <a:pt x="250" y="186"/>
                    </a:lnTo>
                    <a:lnTo>
                      <a:pt x="249" y="186"/>
                    </a:lnTo>
                    <a:lnTo>
                      <a:pt x="246" y="186"/>
                    </a:lnTo>
                    <a:lnTo>
                      <a:pt x="244" y="186"/>
                    </a:lnTo>
                    <a:lnTo>
                      <a:pt x="243" y="186"/>
                    </a:lnTo>
                    <a:lnTo>
                      <a:pt x="242" y="186"/>
                    </a:lnTo>
                    <a:lnTo>
                      <a:pt x="240" y="186"/>
                    </a:lnTo>
                    <a:lnTo>
                      <a:pt x="239" y="186"/>
                    </a:lnTo>
                    <a:lnTo>
                      <a:pt x="235" y="187"/>
                    </a:lnTo>
                    <a:lnTo>
                      <a:pt x="233" y="187"/>
                    </a:lnTo>
                    <a:lnTo>
                      <a:pt x="232" y="187"/>
                    </a:lnTo>
                    <a:lnTo>
                      <a:pt x="229" y="187"/>
                    </a:lnTo>
                    <a:lnTo>
                      <a:pt x="224" y="186"/>
                    </a:lnTo>
                    <a:lnTo>
                      <a:pt x="212" y="186"/>
                    </a:lnTo>
                    <a:lnTo>
                      <a:pt x="209" y="186"/>
                    </a:lnTo>
                    <a:lnTo>
                      <a:pt x="207" y="185"/>
                    </a:lnTo>
                    <a:lnTo>
                      <a:pt x="201" y="185"/>
                    </a:lnTo>
                    <a:lnTo>
                      <a:pt x="200" y="185"/>
                    </a:lnTo>
                    <a:lnTo>
                      <a:pt x="198" y="185"/>
                    </a:lnTo>
                    <a:lnTo>
                      <a:pt x="196" y="185"/>
                    </a:lnTo>
                    <a:lnTo>
                      <a:pt x="195" y="185"/>
                    </a:lnTo>
                    <a:lnTo>
                      <a:pt x="191" y="185"/>
                    </a:lnTo>
                    <a:lnTo>
                      <a:pt x="190" y="185"/>
                    </a:lnTo>
                    <a:lnTo>
                      <a:pt x="189" y="185"/>
                    </a:lnTo>
                    <a:lnTo>
                      <a:pt x="188" y="185"/>
                    </a:lnTo>
                    <a:lnTo>
                      <a:pt x="187" y="183"/>
                    </a:lnTo>
                    <a:lnTo>
                      <a:pt x="186" y="183"/>
                    </a:lnTo>
                    <a:lnTo>
                      <a:pt x="184" y="183"/>
                    </a:lnTo>
                    <a:lnTo>
                      <a:pt x="183" y="183"/>
                    </a:lnTo>
                    <a:lnTo>
                      <a:pt x="179" y="183"/>
                    </a:lnTo>
                    <a:lnTo>
                      <a:pt x="177" y="183"/>
                    </a:lnTo>
                    <a:lnTo>
                      <a:pt x="173" y="183"/>
                    </a:lnTo>
                    <a:lnTo>
                      <a:pt x="170" y="183"/>
                    </a:lnTo>
                    <a:lnTo>
                      <a:pt x="169" y="183"/>
                    </a:lnTo>
                    <a:lnTo>
                      <a:pt x="152" y="182"/>
                    </a:lnTo>
                    <a:lnTo>
                      <a:pt x="149" y="182"/>
                    </a:lnTo>
                    <a:lnTo>
                      <a:pt x="148" y="182"/>
                    </a:lnTo>
                    <a:lnTo>
                      <a:pt x="146" y="182"/>
                    </a:lnTo>
                    <a:lnTo>
                      <a:pt x="144" y="182"/>
                    </a:lnTo>
                    <a:lnTo>
                      <a:pt x="131" y="182"/>
                    </a:lnTo>
                    <a:lnTo>
                      <a:pt x="130" y="182"/>
                    </a:lnTo>
                    <a:lnTo>
                      <a:pt x="128" y="182"/>
                    </a:lnTo>
                    <a:lnTo>
                      <a:pt x="114" y="182"/>
                    </a:lnTo>
                    <a:lnTo>
                      <a:pt x="112" y="182"/>
                    </a:lnTo>
                    <a:lnTo>
                      <a:pt x="110" y="182"/>
                    </a:lnTo>
                    <a:lnTo>
                      <a:pt x="105" y="182"/>
                    </a:lnTo>
                    <a:lnTo>
                      <a:pt x="104" y="182"/>
                    </a:lnTo>
                    <a:lnTo>
                      <a:pt x="103" y="182"/>
                    </a:lnTo>
                    <a:lnTo>
                      <a:pt x="102" y="182"/>
                    </a:lnTo>
                    <a:lnTo>
                      <a:pt x="100" y="182"/>
                    </a:lnTo>
                    <a:lnTo>
                      <a:pt x="98" y="182"/>
                    </a:lnTo>
                    <a:lnTo>
                      <a:pt x="96" y="182"/>
                    </a:lnTo>
                    <a:lnTo>
                      <a:pt x="93" y="182"/>
                    </a:lnTo>
                    <a:lnTo>
                      <a:pt x="91" y="182"/>
                    </a:lnTo>
                    <a:lnTo>
                      <a:pt x="90" y="182"/>
                    </a:lnTo>
                    <a:lnTo>
                      <a:pt x="88" y="182"/>
                    </a:lnTo>
                    <a:lnTo>
                      <a:pt x="79" y="182"/>
                    </a:lnTo>
                    <a:lnTo>
                      <a:pt x="77" y="182"/>
                    </a:lnTo>
                    <a:lnTo>
                      <a:pt x="77" y="190"/>
                    </a:lnTo>
                    <a:lnTo>
                      <a:pt x="77" y="192"/>
                    </a:lnTo>
                    <a:lnTo>
                      <a:pt x="77" y="195"/>
                    </a:lnTo>
                    <a:lnTo>
                      <a:pt x="77" y="201"/>
                    </a:lnTo>
                    <a:lnTo>
                      <a:pt x="77" y="207"/>
                    </a:lnTo>
                    <a:lnTo>
                      <a:pt x="77" y="208"/>
                    </a:lnTo>
                    <a:lnTo>
                      <a:pt x="77" y="213"/>
                    </a:lnTo>
                    <a:lnTo>
                      <a:pt x="77" y="214"/>
                    </a:lnTo>
                    <a:lnTo>
                      <a:pt x="78" y="220"/>
                    </a:lnTo>
                    <a:lnTo>
                      <a:pt x="71" y="220"/>
                    </a:lnTo>
                    <a:lnTo>
                      <a:pt x="68" y="220"/>
                    </a:lnTo>
                    <a:lnTo>
                      <a:pt x="65" y="220"/>
                    </a:lnTo>
                    <a:lnTo>
                      <a:pt x="63" y="220"/>
                    </a:lnTo>
                    <a:lnTo>
                      <a:pt x="62" y="220"/>
                    </a:lnTo>
                    <a:lnTo>
                      <a:pt x="58" y="220"/>
                    </a:lnTo>
                    <a:lnTo>
                      <a:pt x="56" y="220"/>
                    </a:lnTo>
                    <a:lnTo>
                      <a:pt x="51" y="220"/>
                    </a:lnTo>
                    <a:lnTo>
                      <a:pt x="48" y="220"/>
                    </a:lnTo>
                    <a:lnTo>
                      <a:pt x="42" y="220"/>
                    </a:lnTo>
                    <a:lnTo>
                      <a:pt x="41" y="220"/>
                    </a:lnTo>
                    <a:lnTo>
                      <a:pt x="41" y="215"/>
                    </a:lnTo>
                    <a:lnTo>
                      <a:pt x="41" y="210"/>
                    </a:lnTo>
                    <a:lnTo>
                      <a:pt x="40" y="206"/>
                    </a:lnTo>
                    <a:lnTo>
                      <a:pt x="40" y="202"/>
                    </a:lnTo>
                    <a:lnTo>
                      <a:pt x="40" y="201"/>
                    </a:lnTo>
                    <a:lnTo>
                      <a:pt x="40" y="200"/>
                    </a:lnTo>
                    <a:lnTo>
                      <a:pt x="40" y="199"/>
                    </a:lnTo>
                    <a:lnTo>
                      <a:pt x="40" y="197"/>
                    </a:lnTo>
                    <a:lnTo>
                      <a:pt x="40" y="196"/>
                    </a:lnTo>
                    <a:lnTo>
                      <a:pt x="40" y="193"/>
                    </a:lnTo>
                    <a:lnTo>
                      <a:pt x="40" y="192"/>
                    </a:lnTo>
                    <a:lnTo>
                      <a:pt x="40" y="189"/>
                    </a:lnTo>
                    <a:lnTo>
                      <a:pt x="40" y="187"/>
                    </a:lnTo>
                    <a:lnTo>
                      <a:pt x="40" y="185"/>
                    </a:lnTo>
                    <a:lnTo>
                      <a:pt x="40" y="183"/>
                    </a:lnTo>
                    <a:lnTo>
                      <a:pt x="40" y="182"/>
                    </a:lnTo>
                    <a:lnTo>
                      <a:pt x="38" y="182"/>
                    </a:lnTo>
                    <a:lnTo>
                      <a:pt x="37" y="182"/>
                    </a:lnTo>
                    <a:lnTo>
                      <a:pt x="35" y="182"/>
                    </a:lnTo>
                    <a:lnTo>
                      <a:pt x="33" y="182"/>
                    </a:lnTo>
                    <a:lnTo>
                      <a:pt x="30" y="182"/>
                    </a:lnTo>
                    <a:lnTo>
                      <a:pt x="28" y="182"/>
                    </a:lnTo>
                    <a:lnTo>
                      <a:pt x="27" y="182"/>
                    </a:lnTo>
                    <a:lnTo>
                      <a:pt x="22" y="182"/>
                    </a:lnTo>
                    <a:lnTo>
                      <a:pt x="21" y="182"/>
                    </a:lnTo>
                    <a:lnTo>
                      <a:pt x="16" y="182"/>
                    </a:lnTo>
                    <a:lnTo>
                      <a:pt x="15" y="182"/>
                    </a:lnTo>
                    <a:lnTo>
                      <a:pt x="12" y="182"/>
                    </a:lnTo>
                    <a:lnTo>
                      <a:pt x="2" y="182"/>
                    </a:lnTo>
                    <a:lnTo>
                      <a:pt x="2" y="173"/>
                    </a:lnTo>
                    <a:lnTo>
                      <a:pt x="2" y="172"/>
                    </a:lnTo>
                    <a:lnTo>
                      <a:pt x="2" y="170"/>
                    </a:lnTo>
                    <a:lnTo>
                      <a:pt x="2" y="16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43" name="Freeform 102">
                <a:extLst>
                  <a:ext uri="{FF2B5EF4-FFF2-40B4-BE49-F238E27FC236}">
                    <a16:creationId xmlns:a16="http://schemas.microsoft.com/office/drawing/2014/main" id="{072D5FAE-454E-AB82-8CFB-E093DAD32E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8213" y="2309813"/>
                <a:ext cx="488950" cy="368300"/>
              </a:xfrm>
              <a:custGeom>
                <a:avLst/>
                <a:gdLst>
                  <a:gd name="T0" fmla="*/ 10 w 308"/>
                  <a:gd name="T1" fmla="*/ 85 h 232"/>
                  <a:gd name="T2" fmla="*/ 19 w 308"/>
                  <a:gd name="T3" fmla="*/ 84 h 232"/>
                  <a:gd name="T4" fmla="*/ 37 w 308"/>
                  <a:gd name="T5" fmla="*/ 84 h 232"/>
                  <a:gd name="T6" fmla="*/ 54 w 308"/>
                  <a:gd name="T7" fmla="*/ 84 h 232"/>
                  <a:gd name="T8" fmla="*/ 76 w 308"/>
                  <a:gd name="T9" fmla="*/ 83 h 232"/>
                  <a:gd name="T10" fmla="*/ 89 w 308"/>
                  <a:gd name="T11" fmla="*/ 84 h 232"/>
                  <a:gd name="T12" fmla="*/ 117 w 308"/>
                  <a:gd name="T13" fmla="*/ 83 h 232"/>
                  <a:gd name="T14" fmla="*/ 146 w 308"/>
                  <a:gd name="T15" fmla="*/ 81 h 232"/>
                  <a:gd name="T16" fmla="*/ 152 w 308"/>
                  <a:gd name="T17" fmla="*/ 74 h 232"/>
                  <a:gd name="T18" fmla="*/ 159 w 308"/>
                  <a:gd name="T19" fmla="*/ 71 h 232"/>
                  <a:gd name="T20" fmla="*/ 159 w 308"/>
                  <a:gd name="T21" fmla="*/ 55 h 232"/>
                  <a:gd name="T22" fmla="*/ 158 w 308"/>
                  <a:gd name="T23" fmla="*/ 34 h 232"/>
                  <a:gd name="T24" fmla="*/ 158 w 308"/>
                  <a:gd name="T25" fmla="*/ 16 h 232"/>
                  <a:gd name="T26" fmla="*/ 170 w 308"/>
                  <a:gd name="T27" fmla="*/ 7 h 232"/>
                  <a:gd name="T28" fmla="*/ 194 w 308"/>
                  <a:gd name="T29" fmla="*/ 6 h 232"/>
                  <a:gd name="T30" fmla="*/ 214 w 308"/>
                  <a:gd name="T31" fmla="*/ 4 h 232"/>
                  <a:gd name="T32" fmla="*/ 225 w 308"/>
                  <a:gd name="T33" fmla="*/ 3 h 232"/>
                  <a:gd name="T34" fmla="*/ 245 w 308"/>
                  <a:gd name="T35" fmla="*/ 3 h 232"/>
                  <a:gd name="T36" fmla="*/ 261 w 308"/>
                  <a:gd name="T37" fmla="*/ 2 h 232"/>
                  <a:gd name="T38" fmla="*/ 278 w 308"/>
                  <a:gd name="T39" fmla="*/ 2 h 232"/>
                  <a:gd name="T40" fmla="*/ 293 w 308"/>
                  <a:gd name="T41" fmla="*/ 1 h 232"/>
                  <a:gd name="T42" fmla="*/ 308 w 308"/>
                  <a:gd name="T43" fmla="*/ 0 h 232"/>
                  <a:gd name="T44" fmla="*/ 306 w 308"/>
                  <a:gd name="T45" fmla="*/ 36 h 232"/>
                  <a:gd name="T46" fmla="*/ 306 w 308"/>
                  <a:gd name="T47" fmla="*/ 58 h 232"/>
                  <a:gd name="T48" fmla="*/ 289 w 308"/>
                  <a:gd name="T49" fmla="*/ 77 h 232"/>
                  <a:gd name="T50" fmla="*/ 257 w 308"/>
                  <a:gd name="T51" fmla="*/ 78 h 232"/>
                  <a:gd name="T52" fmla="*/ 240 w 308"/>
                  <a:gd name="T53" fmla="*/ 79 h 232"/>
                  <a:gd name="T54" fmla="*/ 233 w 308"/>
                  <a:gd name="T55" fmla="*/ 89 h 232"/>
                  <a:gd name="T56" fmla="*/ 235 w 308"/>
                  <a:gd name="T57" fmla="*/ 98 h 232"/>
                  <a:gd name="T58" fmla="*/ 249 w 308"/>
                  <a:gd name="T59" fmla="*/ 104 h 232"/>
                  <a:gd name="T60" fmla="*/ 261 w 308"/>
                  <a:gd name="T61" fmla="*/ 113 h 232"/>
                  <a:gd name="T62" fmla="*/ 268 w 308"/>
                  <a:gd name="T63" fmla="*/ 125 h 232"/>
                  <a:gd name="T64" fmla="*/ 273 w 308"/>
                  <a:gd name="T65" fmla="*/ 142 h 232"/>
                  <a:gd name="T66" fmla="*/ 273 w 308"/>
                  <a:gd name="T67" fmla="*/ 160 h 232"/>
                  <a:gd name="T68" fmla="*/ 292 w 308"/>
                  <a:gd name="T69" fmla="*/ 176 h 232"/>
                  <a:gd name="T70" fmla="*/ 291 w 308"/>
                  <a:gd name="T71" fmla="*/ 190 h 232"/>
                  <a:gd name="T72" fmla="*/ 267 w 308"/>
                  <a:gd name="T73" fmla="*/ 191 h 232"/>
                  <a:gd name="T74" fmla="*/ 253 w 308"/>
                  <a:gd name="T75" fmla="*/ 191 h 232"/>
                  <a:gd name="T76" fmla="*/ 238 w 308"/>
                  <a:gd name="T77" fmla="*/ 192 h 232"/>
                  <a:gd name="T78" fmla="*/ 214 w 308"/>
                  <a:gd name="T79" fmla="*/ 192 h 232"/>
                  <a:gd name="T80" fmla="*/ 197 w 308"/>
                  <a:gd name="T81" fmla="*/ 192 h 232"/>
                  <a:gd name="T82" fmla="*/ 182 w 308"/>
                  <a:gd name="T83" fmla="*/ 194 h 232"/>
                  <a:gd name="T84" fmla="*/ 153 w 308"/>
                  <a:gd name="T85" fmla="*/ 194 h 232"/>
                  <a:gd name="T86" fmla="*/ 133 w 308"/>
                  <a:gd name="T87" fmla="*/ 194 h 232"/>
                  <a:gd name="T88" fmla="*/ 123 w 308"/>
                  <a:gd name="T89" fmla="*/ 189 h 232"/>
                  <a:gd name="T90" fmla="*/ 118 w 308"/>
                  <a:gd name="T91" fmla="*/ 195 h 232"/>
                  <a:gd name="T92" fmla="*/ 121 w 308"/>
                  <a:gd name="T93" fmla="*/ 216 h 232"/>
                  <a:gd name="T94" fmla="*/ 125 w 308"/>
                  <a:gd name="T95" fmla="*/ 231 h 232"/>
                  <a:gd name="T96" fmla="*/ 105 w 308"/>
                  <a:gd name="T97" fmla="*/ 232 h 232"/>
                  <a:gd name="T98" fmla="*/ 92 w 308"/>
                  <a:gd name="T99" fmla="*/ 232 h 232"/>
                  <a:gd name="T100" fmla="*/ 60 w 308"/>
                  <a:gd name="T101" fmla="*/ 232 h 232"/>
                  <a:gd name="T102" fmla="*/ 34 w 308"/>
                  <a:gd name="T103" fmla="*/ 232 h 232"/>
                  <a:gd name="T104" fmla="*/ 8 w 308"/>
                  <a:gd name="T105" fmla="*/ 232 h 232"/>
                  <a:gd name="T106" fmla="*/ 3 w 308"/>
                  <a:gd name="T107" fmla="*/ 215 h 232"/>
                  <a:gd name="T108" fmla="*/ 2 w 308"/>
                  <a:gd name="T109" fmla="*/ 201 h 232"/>
                  <a:gd name="T110" fmla="*/ 1 w 308"/>
                  <a:gd name="T111" fmla="*/ 161 h 232"/>
                  <a:gd name="T112" fmla="*/ 1 w 308"/>
                  <a:gd name="T113" fmla="*/ 141 h 232"/>
                  <a:gd name="T114" fmla="*/ 0 w 308"/>
                  <a:gd name="T115" fmla="*/ 127 h 232"/>
                  <a:gd name="T116" fmla="*/ 0 w 308"/>
                  <a:gd name="T117" fmla="*/ 111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8" h="232">
                    <a:moveTo>
                      <a:pt x="0" y="96"/>
                    </a:moveTo>
                    <a:lnTo>
                      <a:pt x="0" y="94"/>
                    </a:lnTo>
                    <a:lnTo>
                      <a:pt x="0" y="91"/>
                    </a:lnTo>
                    <a:lnTo>
                      <a:pt x="0" y="90"/>
                    </a:lnTo>
                    <a:lnTo>
                      <a:pt x="0" y="89"/>
                    </a:lnTo>
                    <a:lnTo>
                      <a:pt x="0" y="86"/>
                    </a:lnTo>
                    <a:lnTo>
                      <a:pt x="0" y="85"/>
                    </a:lnTo>
                    <a:lnTo>
                      <a:pt x="9" y="85"/>
                    </a:lnTo>
                    <a:lnTo>
                      <a:pt x="10" y="85"/>
                    </a:lnTo>
                    <a:lnTo>
                      <a:pt x="9" y="85"/>
                    </a:lnTo>
                    <a:lnTo>
                      <a:pt x="9" y="84"/>
                    </a:lnTo>
                    <a:lnTo>
                      <a:pt x="10" y="84"/>
                    </a:lnTo>
                    <a:lnTo>
                      <a:pt x="12" y="84"/>
                    </a:lnTo>
                    <a:lnTo>
                      <a:pt x="13" y="84"/>
                    </a:lnTo>
                    <a:lnTo>
                      <a:pt x="14" y="84"/>
                    </a:lnTo>
                    <a:lnTo>
                      <a:pt x="15" y="84"/>
                    </a:lnTo>
                    <a:lnTo>
                      <a:pt x="17" y="84"/>
                    </a:lnTo>
                    <a:lnTo>
                      <a:pt x="19" y="84"/>
                    </a:lnTo>
                    <a:lnTo>
                      <a:pt x="20" y="84"/>
                    </a:lnTo>
                    <a:lnTo>
                      <a:pt x="21" y="84"/>
                    </a:lnTo>
                    <a:lnTo>
                      <a:pt x="22" y="84"/>
                    </a:lnTo>
                    <a:lnTo>
                      <a:pt x="24" y="84"/>
                    </a:lnTo>
                    <a:lnTo>
                      <a:pt x="26" y="84"/>
                    </a:lnTo>
                    <a:lnTo>
                      <a:pt x="29" y="84"/>
                    </a:lnTo>
                    <a:lnTo>
                      <a:pt x="30" y="84"/>
                    </a:lnTo>
                    <a:lnTo>
                      <a:pt x="33" y="84"/>
                    </a:lnTo>
                    <a:lnTo>
                      <a:pt x="37" y="84"/>
                    </a:lnTo>
                    <a:lnTo>
                      <a:pt x="39" y="84"/>
                    </a:lnTo>
                    <a:lnTo>
                      <a:pt x="42" y="84"/>
                    </a:lnTo>
                    <a:lnTo>
                      <a:pt x="44" y="84"/>
                    </a:lnTo>
                    <a:lnTo>
                      <a:pt x="46" y="84"/>
                    </a:lnTo>
                    <a:lnTo>
                      <a:pt x="47" y="84"/>
                    </a:lnTo>
                    <a:lnTo>
                      <a:pt x="48" y="84"/>
                    </a:lnTo>
                    <a:lnTo>
                      <a:pt x="49" y="84"/>
                    </a:lnTo>
                    <a:lnTo>
                      <a:pt x="53" y="84"/>
                    </a:lnTo>
                    <a:lnTo>
                      <a:pt x="54" y="84"/>
                    </a:lnTo>
                    <a:lnTo>
                      <a:pt x="55" y="84"/>
                    </a:lnTo>
                    <a:lnTo>
                      <a:pt x="57" y="84"/>
                    </a:lnTo>
                    <a:lnTo>
                      <a:pt x="62" y="84"/>
                    </a:lnTo>
                    <a:lnTo>
                      <a:pt x="63" y="84"/>
                    </a:lnTo>
                    <a:lnTo>
                      <a:pt x="65" y="83"/>
                    </a:lnTo>
                    <a:lnTo>
                      <a:pt x="71" y="83"/>
                    </a:lnTo>
                    <a:lnTo>
                      <a:pt x="74" y="83"/>
                    </a:lnTo>
                    <a:lnTo>
                      <a:pt x="75" y="83"/>
                    </a:lnTo>
                    <a:lnTo>
                      <a:pt x="76" y="83"/>
                    </a:lnTo>
                    <a:lnTo>
                      <a:pt x="77" y="83"/>
                    </a:lnTo>
                    <a:lnTo>
                      <a:pt x="79" y="83"/>
                    </a:lnTo>
                    <a:lnTo>
                      <a:pt x="81" y="83"/>
                    </a:lnTo>
                    <a:lnTo>
                      <a:pt x="83" y="83"/>
                    </a:lnTo>
                    <a:lnTo>
                      <a:pt x="84" y="83"/>
                    </a:lnTo>
                    <a:lnTo>
                      <a:pt x="85" y="83"/>
                    </a:lnTo>
                    <a:lnTo>
                      <a:pt x="86" y="83"/>
                    </a:lnTo>
                    <a:lnTo>
                      <a:pt x="86" y="84"/>
                    </a:lnTo>
                    <a:lnTo>
                      <a:pt x="89" y="84"/>
                    </a:lnTo>
                    <a:lnTo>
                      <a:pt x="91" y="84"/>
                    </a:lnTo>
                    <a:lnTo>
                      <a:pt x="104" y="83"/>
                    </a:lnTo>
                    <a:lnTo>
                      <a:pt x="105" y="83"/>
                    </a:lnTo>
                    <a:lnTo>
                      <a:pt x="110" y="84"/>
                    </a:lnTo>
                    <a:lnTo>
                      <a:pt x="112" y="84"/>
                    </a:lnTo>
                    <a:lnTo>
                      <a:pt x="112" y="83"/>
                    </a:lnTo>
                    <a:lnTo>
                      <a:pt x="113" y="83"/>
                    </a:lnTo>
                    <a:lnTo>
                      <a:pt x="116" y="83"/>
                    </a:lnTo>
                    <a:lnTo>
                      <a:pt x="117" y="83"/>
                    </a:lnTo>
                    <a:lnTo>
                      <a:pt x="120" y="83"/>
                    </a:lnTo>
                    <a:lnTo>
                      <a:pt x="123" y="81"/>
                    </a:lnTo>
                    <a:lnTo>
                      <a:pt x="125" y="81"/>
                    </a:lnTo>
                    <a:lnTo>
                      <a:pt x="128" y="81"/>
                    </a:lnTo>
                    <a:lnTo>
                      <a:pt x="130" y="81"/>
                    </a:lnTo>
                    <a:lnTo>
                      <a:pt x="130" y="83"/>
                    </a:lnTo>
                    <a:lnTo>
                      <a:pt x="134" y="83"/>
                    </a:lnTo>
                    <a:lnTo>
                      <a:pt x="146" y="83"/>
                    </a:lnTo>
                    <a:lnTo>
                      <a:pt x="146" y="81"/>
                    </a:lnTo>
                    <a:lnTo>
                      <a:pt x="147" y="81"/>
                    </a:lnTo>
                    <a:lnTo>
                      <a:pt x="149" y="81"/>
                    </a:lnTo>
                    <a:lnTo>
                      <a:pt x="151" y="81"/>
                    </a:lnTo>
                    <a:lnTo>
                      <a:pt x="152" y="81"/>
                    </a:lnTo>
                    <a:lnTo>
                      <a:pt x="152" y="80"/>
                    </a:lnTo>
                    <a:lnTo>
                      <a:pt x="152" y="78"/>
                    </a:lnTo>
                    <a:lnTo>
                      <a:pt x="152" y="77"/>
                    </a:lnTo>
                    <a:lnTo>
                      <a:pt x="152" y="76"/>
                    </a:lnTo>
                    <a:lnTo>
                      <a:pt x="152" y="74"/>
                    </a:lnTo>
                    <a:lnTo>
                      <a:pt x="152" y="73"/>
                    </a:lnTo>
                    <a:lnTo>
                      <a:pt x="153" y="73"/>
                    </a:lnTo>
                    <a:lnTo>
                      <a:pt x="153" y="72"/>
                    </a:lnTo>
                    <a:lnTo>
                      <a:pt x="153" y="71"/>
                    </a:lnTo>
                    <a:lnTo>
                      <a:pt x="154" y="71"/>
                    </a:lnTo>
                    <a:lnTo>
                      <a:pt x="155" y="71"/>
                    </a:lnTo>
                    <a:lnTo>
                      <a:pt x="156" y="71"/>
                    </a:lnTo>
                    <a:lnTo>
                      <a:pt x="158" y="71"/>
                    </a:lnTo>
                    <a:lnTo>
                      <a:pt x="159" y="71"/>
                    </a:lnTo>
                    <a:lnTo>
                      <a:pt x="159" y="70"/>
                    </a:lnTo>
                    <a:lnTo>
                      <a:pt x="159" y="69"/>
                    </a:lnTo>
                    <a:lnTo>
                      <a:pt x="159" y="65"/>
                    </a:lnTo>
                    <a:lnTo>
                      <a:pt x="159" y="64"/>
                    </a:lnTo>
                    <a:lnTo>
                      <a:pt x="159" y="63"/>
                    </a:lnTo>
                    <a:lnTo>
                      <a:pt x="159" y="62"/>
                    </a:lnTo>
                    <a:lnTo>
                      <a:pt x="159" y="60"/>
                    </a:lnTo>
                    <a:lnTo>
                      <a:pt x="159" y="57"/>
                    </a:lnTo>
                    <a:lnTo>
                      <a:pt x="159" y="55"/>
                    </a:lnTo>
                    <a:lnTo>
                      <a:pt x="158" y="53"/>
                    </a:lnTo>
                    <a:lnTo>
                      <a:pt x="158" y="49"/>
                    </a:lnTo>
                    <a:lnTo>
                      <a:pt x="158" y="48"/>
                    </a:lnTo>
                    <a:lnTo>
                      <a:pt x="158" y="45"/>
                    </a:lnTo>
                    <a:lnTo>
                      <a:pt x="158" y="44"/>
                    </a:lnTo>
                    <a:lnTo>
                      <a:pt x="158" y="43"/>
                    </a:lnTo>
                    <a:lnTo>
                      <a:pt x="158" y="36"/>
                    </a:lnTo>
                    <a:lnTo>
                      <a:pt x="158" y="35"/>
                    </a:lnTo>
                    <a:lnTo>
                      <a:pt x="158" y="34"/>
                    </a:lnTo>
                    <a:lnTo>
                      <a:pt x="158" y="31"/>
                    </a:lnTo>
                    <a:lnTo>
                      <a:pt x="158" y="30"/>
                    </a:lnTo>
                    <a:lnTo>
                      <a:pt x="158" y="29"/>
                    </a:lnTo>
                    <a:lnTo>
                      <a:pt x="158" y="28"/>
                    </a:lnTo>
                    <a:lnTo>
                      <a:pt x="158" y="25"/>
                    </a:lnTo>
                    <a:lnTo>
                      <a:pt x="158" y="24"/>
                    </a:lnTo>
                    <a:lnTo>
                      <a:pt x="158" y="21"/>
                    </a:lnTo>
                    <a:lnTo>
                      <a:pt x="158" y="18"/>
                    </a:lnTo>
                    <a:lnTo>
                      <a:pt x="158" y="16"/>
                    </a:lnTo>
                    <a:lnTo>
                      <a:pt x="158" y="15"/>
                    </a:lnTo>
                    <a:lnTo>
                      <a:pt x="158" y="9"/>
                    </a:lnTo>
                    <a:lnTo>
                      <a:pt x="158" y="7"/>
                    </a:lnTo>
                    <a:lnTo>
                      <a:pt x="159" y="7"/>
                    </a:lnTo>
                    <a:lnTo>
                      <a:pt x="165" y="7"/>
                    </a:lnTo>
                    <a:lnTo>
                      <a:pt x="167" y="7"/>
                    </a:lnTo>
                    <a:lnTo>
                      <a:pt x="168" y="7"/>
                    </a:lnTo>
                    <a:lnTo>
                      <a:pt x="169" y="7"/>
                    </a:lnTo>
                    <a:lnTo>
                      <a:pt x="170" y="7"/>
                    </a:lnTo>
                    <a:lnTo>
                      <a:pt x="175" y="7"/>
                    </a:lnTo>
                    <a:lnTo>
                      <a:pt x="176" y="7"/>
                    </a:lnTo>
                    <a:lnTo>
                      <a:pt x="180" y="6"/>
                    </a:lnTo>
                    <a:lnTo>
                      <a:pt x="183" y="6"/>
                    </a:lnTo>
                    <a:lnTo>
                      <a:pt x="184" y="6"/>
                    </a:lnTo>
                    <a:lnTo>
                      <a:pt x="186" y="6"/>
                    </a:lnTo>
                    <a:lnTo>
                      <a:pt x="187" y="6"/>
                    </a:lnTo>
                    <a:lnTo>
                      <a:pt x="188" y="6"/>
                    </a:lnTo>
                    <a:lnTo>
                      <a:pt x="194" y="6"/>
                    </a:lnTo>
                    <a:lnTo>
                      <a:pt x="195" y="6"/>
                    </a:lnTo>
                    <a:lnTo>
                      <a:pt x="196" y="6"/>
                    </a:lnTo>
                    <a:lnTo>
                      <a:pt x="200" y="4"/>
                    </a:lnTo>
                    <a:lnTo>
                      <a:pt x="201" y="4"/>
                    </a:lnTo>
                    <a:lnTo>
                      <a:pt x="202" y="4"/>
                    </a:lnTo>
                    <a:lnTo>
                      <a:pt x="204" y="4"/>
                    </a:lnTo>
                    <a:lnTo>
                      <a:pt x="205" y="4"/>
                    </a:lnTo>
                    <a:lnTo>
                      <a:pt x="207" y="4"/>
                    </a:lnTo>
                    <a:lnTo>
                      <a:pt x="214" y="4"/>
                    </a:lnTo>
                    <a:lnTo>
                      <a:pt x="215" y="4"/>
                    </a:lnTo>
                    <a:lnTo>
                      <a:pt x="216" y="4"/>
                    </a:lnTo>
                    <a:lnTo>
                      <a:pt x="217" y="4"/>
                    </a:lnTo>
                    <a:lnTo>
                      <a:pt x="218" y="4"/>
                    </a:lnTo>
                    <a:lnTo>
                      <a:pt x="219" y="4"/>
                    </a:lnTo>
                    <a:lnTo>
                      <a:pt x="221" y="3"/>
                    </a:lnTo>
                    <a:lnTo>
                      <a:pt x="222" y="3"/>
                    </a:lnTo>
                    <a:lnTo>
                      <a:pt x="223" y="3"/>
                    </a:lnTo>
                    <a:lnTo>
                      <a:pt x="225" y="3"/>
                    </a:lnTo>
                    <a:lnTo>
                      <a:pt x="231" y="3"/>
                    </a:lnTo>
                    <a:lnTo>
                      <a:pt x="232" y="3"/>
                    </a:lnTo>
                    <a:lnTo>
                      <a:pt x="233" y="3"/>
                    </a:lnTo>
                    <a:lnTo>
                      <a:pt x="235" y="3"/>
                    </a:lnTo>
                    <a:lnTo>
                      <a:pt x="238" y="3"/>
                    </a:lnTo>
                    <a:lnTo>
                      <a:pt x="239" y="3"/>
                    </a:lnTo>
                    <a:lnTo>
                      <a:pt x="240" y="3"/>
                    </a:lnTo>
                    <a:lnTo>
                      <a:pt x="244" y="3"/>
                    </a:lnTo>
                    <a:lnTo>
                      <a:pt x="245" y="3"/>
                    </a:lnTo>
                    <a:lnTo>
                      <a:pt x="246" y="3"/>
                    </a:lnTo>
                    <a:lnTo>
                      <a:pt x="251" y="3"/>
                    </a:lnTo>
                    <a:lnTo>
                      <a:pt x="252" y="3"/>
                    </a:lnTo>
                    <a:lnTo>
                      <a:pt x="253" y="2"/>
                    </a:lnTo>
                    <a:lnTo>
                      <a:pt x="254" y="2"/>
                    </a:lnTo>
                    <a:lnTo>
                      <a:pt x="257" y="2"/>
                    </a:lnTo>
                    <a:lnTo>
                      <a:pt x="258" y="2"/>
                    </a:lnTo>
                    <a:lnTo>
                      <a:pt x="260" y="2"/>
                    </a:lnTo>
                    <a:lnTo>
                      <a:pt x="261" y="2"/>
                    </a:lnTo>
                    <a:lnTo>
                      <a:pt x="263" y="2"/>
                    </a:lnTo>
                    <a:lnTo>
                      <a:pt x="264" y="2"/>
                    </a:lnTo>
                    <a:lnTo>
                      <a:pt x="265" y="2"/>
                    </a:lnTo>
                    <a:lnTo>
                      <a:pt x="270" y="2"/>
                    </a:lnTo>
                    <a:lnTo>
                      <a:pt x="271" y="2"/>
                    </a:lnTo>
                    <a:lnTo>
                      <a:pt x="272" y="2"/>
                    </a:lnTo>
                    <a:lnTo>
                      <a:pt x="275" y="2"/>
                    </a:lnTo>
                    <a:lnTo>
                      <a:pt x="277" y="2"/>
                    </a:lnTo>
                    <a:lnTo>
                      <a:pt x="278" y="2"/>
                    </a:lnTo>
                    <a:lnTo>
                      <a:pt x="280" y="2"/>
                    </a:lnTo>
                    <a:lnTo>
                      <a:pt x="281" y="2"/>
                    </a:lnTo>
                    <a:lnTo>
                      <a:pt x="282" y="2"/>
                    </a:lnTo>
                    <a:lnTo>
                      <a:pt x="284" y="2"/>
                    </a:lnTo>
                    <a:lnTo>
                      <a:pt x="285" y="1"/>
                    </a:lnTo>
                    <a:lnTo>
                      <a:pt x="288" y="1"/>
                    </a:lnTo>
                    <a:lnTo>
                      <a:pt x="289" y="1"/>
                    </a:lnTo>
                    <a:lnTo>
                      <a:pt x="292" y="1"/>
                    </a:lnTo>
                    <a:lnTo>
                      <a:pt x="293" y="1"/>
                    </a:lnTo>
                    <a:lnTo>
                      <a:pt x="295" y="1"/>
                    </a:lnTo>
                    <a:lnTo>
                      <a:pt x="298" y="1"/>
                    </a:lnTo>
                    <a:lnTo>
                      <a:pt x="299" y="1"/>
                    </a:lnTo>
                    <a:lnTo>
                      <a:pt x="301" y="1"/>
                    </a:lnTo>
                    <a:lnTo>
                      <a:pt x="302" y="1"/>
                    </a:lnTo>
                    <a:lnTo>
                      <a:pt x="304" y="0"/>
                    </a:lnTo>
                    <a:lnTo>
                      <a:pt x="305" y="0"/>
                    </a:lnTo>
                    <a:lnTo>
                      <a:pt x="307" y="0"/>
                    </a:lnTo>
                    <a:lnTo>
                      <a:pt x="308" y="0"/>
                    </a:lnTo>
                    <a:lnTo>
                      <a:pt x="308" y="3"/>
                    </a:lnTo>
                    <a:lnTo>
                      <a:pt x="308" y="6"/>
                    </a:lnTo>
                    <a:lnTo>
                      <a:pt x="308" y="11"/>
                    </a:lnTo>
                    <a:lnTo>
                      <a:pt x="307" y="23"/>
                    </a:lnTo>
                    <a:lnTo>
                      <a:pt x="307" y="27"/>
                    </a:lnTo>
                    <a:lnTo>
                      <a:pt x="307" y="28"/>
                    </a:lnTo>
                    <a:lnTo>
                      <a:pt x="307" y="30"/>
                    </a:lnTo>
                    <a:lnTo>
                      <a:pt x="306" y="35"/>
                    </a:lnTo>
                    <a:lnTo>
                      <a:pt x="306" y="36"/>
                    </a:lnTo>
                    <a:lnTo>
                      <a:pt x="306" y="37"/>
                    </a:lnTo>
                    <a:lnTo>
                      <a:pt x="305" y="37"/>
                    </a:lnTo>
                    <a:lnTo>
                      <a:pt x="305" y="39"/>
                    </a:lnTo>
                    <a:lnTo>
                      <a:pt x="306" y="39"/>
                    </a:lnTo>
                    <a:lnTo>
                      <a:pt x="306" y="41"/>
                    </a:lnTo>
                    <a:lnTo>
                      <a:pt x="306" y="42"/>
                    </a:lnTo>
                    <a:lnTo>
                      <a:pt x="306" y="43"/>
                    </a:lnTo>
                    <a:lnTo>
                      <a:pt x="306" y="57"/>
                    </a:lnTo>
                    <a:lnTo>
                      <a:pt x="306" y="58"/>
                    </a:lnTo>
                    <a:lnTo>
                      <a:pt x="307" y="77"/>
                    </a:lnTo>
                    <a:lnTo>
                      <a:pt x="306" y="77"/>
                    </a:lnTo>
                    <a:lnTo>
                      <a:pt x="305" y="77"/>
                    </a:lnTo>
                    <a:lnTo>
                      <a:pt x="302" y="77"/>
                    </a:lnTo>
                    <a:lnTo>
                      <a:pt x="301" y="77"/>
                    </a:lnTo>
                    <a:lnTo>
                      <a:pt x="299" y="77"/>
                    </a:lnTo>
                    <a:lnTo>
                      <a:pt x="298" y="77"/>
                    </a:lnTo>
                    <a:lnTo>
                      <a:pt x="295" y="77"/>
                    </a:lnTo>
                    <a:lnTo>
                      <a:pt x="289" y="77"/>
                    </a:lnTo>
                    <a:lnTo>
                      <a:pt x="279" y="77"/>
                    </a:lnTo>
                    <a:lnTo>
                      <a:pt x="278" y="77"/>
                    </a:lnTo>
                    <a:lnTo>
                      <a:pt x="277" y="77"/>
                    </a:lnTo>
                    <a:lnTo>
                      <a:pt x="271" y="77"/>
                    </a:lnTo>
                    <a:lnTo>
                      <a:pt x="268" y="78"/>
                    </a:lnTo>
                    <a:lnTo>
                      <a:pt x="265" y="78"/>
                    </a:lnTo>
                    <a:lnTo>
                      <a:pt x="259" y="78"/>
                    </a:lnTo>
                    <a:lnTo>
                      <a:pt x="258" y="78"/>
                    </a:lnTo>
                    <a:lnTo>
                      <a:pt x="257" y="78"/>
                    </a:lnTo>
                    <a:lnTo>
                      <a:pt x="256" y="78"/>
                    </a:lnTo>
                    <a:lnTo>
                      <a:pt x="254" y="78"/>
                    </a:lnTo>
                    <a:lnTo>
                      <a:pt x="253" y="78"/>
                    </a:lnTo>
                    <a:lnTo>
                      <a:pt x="252" y="78"/>
                    </a:lnTo>
                    <a:lnTo>
                      <a:pt x="250" y="79"/>
                    </a:lnTo>
                    <a:lnTo>
                      <a:pt x="249" y="79"/>
                    </a:lnTo>
                    <a:lnTo>
                      <a:pt x="247" y="79"/>
                    </a:lnTo>
                    <a:lnTo>
                      <a:pt x="243" y="79"/>
                    </a:lnTo>
                    <a:lnTo>
                      <a:pt x="240" y="79"/>
                    </a:lnTo>
                    <a:lnTo>
                      <a:pt x="239" y="79"/>
                    </a:lnTo>
                    <a:lnTo>
                      <a:pt x="236" y="79"/>
                    </a:lnTo>
                    <a:lnTo>
                      <a:pt x="235" y="79"/>
                    </a:lnTo>
                    <a:lnTo>
                      <a:pt x="233" y="79"/>
                    </a:lnTo>
                    <a:lnTo>
                      <a:pt x="233" y="80"/>
                    </a:lnTo>
                    <a:lnTo>
                      <a:pt x="233" y="83"/>
                    </a:lnTo>
                    <a:lnTo>
                      <a:pt x="233" y="84"/>
                    </a:lnTo>
                    <a:lnTo>
                      <a:pt x="233" y="87"/>
                    </a:lnTo>
                    <a:lnTo>
                      <a:pt x="233" y="89"/>
                    </a:lnTo>
                    <a:lnTo>
                      <a:pt x="232" y="91"/>
                    </a:lnTo>
                    <a:lnTo>
                      <a:pt x="232" y="92"/>
                    </a:lnTo>
                    <a:lnTo>
                      <a:pt x="232" y="93"/>
                    </a:lnTo>
                    <a:lnTo>
                      <a:pt x="231" y="96"/>
                    </a:lnTo>
                    <a:lnTo>
                      <a:pt x="232" y="96"/>
                    </a:lnTo>
                    <a:lnTo>
                      <a:pt x="232" y="97"/>
                    </a:lnTo>
                    <a:lnTo>
                      <a:pt x="233" y="97"/>
                    </a:lnTo>
                    <a:lnTo>
                      <a:pt x="233" y="98"/>
                    </a:lnTo>
                    <a:lnTo>
                      <a:pt x="235" y="98"/>
                    </a:lnTo>
                    <a:lnTo>
                      <a:pt x="236" y="99"/>
                    </a:lnTo>
                    <a:lnTo>
                      <a:pt x="237" y="99"/>
                    </a:lnTo>
                    <a:lnTo>
                      <a:pt x="238" y="100"/>
                    </a:lnTo>
                    <a:lnTo>
                      <a:pt x="239" y="100"/>
                    </a:lnTo>
                    <a:lnTo>
                      <a:pt x="240" y="100"/>
                    </a:lnTo>
                    <a:lnTo>
                      <a:pt x="243" y="101"/>
                    </a:lnTo>
                    <a:lnTo>
                      <a:pt x="244" y="101"/>
                    </a:lnTo>
                    <a:lnTo>
                      <a:pt x="247" y="103"/>
                    </a:lnTo>
                    <a:lnTo>
                      <a:pt x="249" y="104"/>
                    </a:lnTo>
                    <a:lnTo>
                      <a:pt x="250" y="104"/>
                    </a:lnTo>
                    <a:lnTo>
                      <a:pt x="252" y="105"/>
                    </a:lnTo>
                    <a:lnTo>
                      <a:pt x="254" y="107"/>
                    </a:lnTo>
                    <a:lnTo>
                      <a:pt x="256" y="108"/>
                    </a:lnTo>
                    <a:lnTo>
                      <a:pt x="257" y="110"/>
                    </a:lnTo>
                    <a:lnTo>
                      <a:pt x="259" y="112"/>
                    </a:lnTo>
                    <a:lnTo>
                      <a:pt x="260" y="112"/>
                    </a:lnTo>
                    <a:lnTo>
                      <a:pt x="260" y="113"/>
                    </a:lnTo>
                    <a:lnTo>
                      <a:pt x="261" y="113"/>
                    </a:lnTo>
                    <a:lnTo>
                      <a:pt x="261" y="114"/>
                    </a:lnTo>
                    <a:lnTo>
                      <a:pt x="263" y="115"/>
                    </a:lnTo>
                    <a:lnTo>
                      <a:pt x="264" y="118"/>
                    </a:lnTo>
                    <a:lnTo>
                      <a:pt x="265" y="119"/>
                    </a:lnTo>
                    <a:lnTo>
                      <a:pt x="265" y="120"/>
                    </a:lnTo>
                    <a:lnTo>
                      <a:pt x="266" y="120"/>
                    </a:lnTo>
                    <a:lnTo>
                      <a:pt x="266" y="121"/>
                    </a:lnTo>
                    <a:lnTo>
                      <a:pt x="267" y="122"/>
                    </a:lnTo>
                    <a:lnTo>
                      <a:pt x="268" y="125"/>
                    </a:lnTo>
                    <a:lnTo>
                      <a:pt x="270" y="126"/>
                    </a:lnTo>
                    <a:lnTo>
                      <a:pt x="270" y="127"/>
                    </a:lnTo>
                    <a:lnTo>
                      <a:pt x="271" y="128"/>
                    </a:lnTo>
                    <a:lnTo>
                      <a:pt x="272" y="131"/>
                    </a:lnTo>
                    <a:lnTo>
                      <a:pt x="272" y="132"/>
                    </a:lnTo>
                    <a:lnTo>
                      <a:pt x="272" y="134"/>
                    </a:lnTo>
                    <a:lnTo>
                      <a:pt x="273" y="138"/>
                    </a:lnTo>
                    <a:lnTo>
                      <a:pt x="273" y="141"/>
                    </a:lnTo>
                    <a:lnTo>
                      <a:pt x="273" y="142"/>
                    </a:lnTo>
                    <a:lnTo>
                      <a:pt x="273" y="146"/>
                    </a:lnTo>
                    <a:lnTo>
                      <a:pt x="273" y="147"/>
                    </a:lnTo>
                    <a:lnTo>
                      <a:pt x="273" y="149"/>
                    </a:lnTo>
                    <a:lnTo>
                      <a:pt x="273" y="150"/>
                    </a:lnTo>
                    <a:lnTo>
                      <a:pt x="273" y="154"/>
                    </a:lnTo>
                    <a:lnTo>
                      <a:pt x="273" y="155"/>
                    </a:lnTo>
                    <a:lnTo>
                      <a:pt x="273" y="157"/>
                    </a:lnTo>
                    <a:lnTo>
                      <a:pt x="273" y="159"/>
                    </a:lnTo>
                    <a:lnTo>
                      <a:pt x="273" y="160"/>
                    </a:lnTo>
                    <a:lnTo>
                      <a:pt x="273" y="162"/>
                    </a:lnTo>
                    <a:lnTo>
                      <a:pt x="274" y="164"/>
                    </a:lnTo>
                    <a:lnTo>
                      <a:pt x="274" y="167"/>
                    </a:lnTo>
                    <a:lnTo>
                      <a:pt x="279" y="170"/>
                    </a:lnTo>
                    <a:lnTo>
                      <a:pt x="284" y="173"/>
                    </a:lnTo>
                    <a:lnTo>
                      <a:pt x="284" y="174"/>
                    </a:lnTo>
                    <a:lnTo>
                      <a:pt x="288" y="176"/>
                    </a:lnTo>
                    <a:lnTo>
                      <a:pt x="291" y="176"/>
                    </a:lnTo>
                    <a:lnTo>
                      <a:pt x="292" y="176"/>
                    </a:lnTo>
                    <a:lnTo>
                      <a:pt x="294" y="176"/>
                    </a:lnTo>
                    <a:lnTo>
                      <a:pt x="295" y="176"/>
                    </a:lnTo>
                    <a:lnTo>
                      <a:pt x="297" y="176"/>
                    </a:lnTo>
                    <a:lnTo>
                      <a:pt x="298" y="184"/>
                    </a:lnTo>
                    <a:lnTo>
                      <a:pt x="298" y="190"/>
                    </a:lnTo>
                    <a:lnTo>
                      <a:pt x="294" y="190"/>
                    </a:lnTo>
                    <a:lnTo>
                      <a:pt x="293" y="190"/>
                    </a:lnTo>
                    <a:lnTo>
                      <a:pt x="292" y="190"/>
                    </a:lnTo>
                    <a:lnTo>
                      <a:pt x="291" y="190"/>
                    </a:lnTo>
                    <a:lnTo>
                      <a:pt x="286" y="190"/>
                    </a:lnTo>
                    <a:lnTo>
                      <a:pt x="285" y="190"/>
                    </a:lnTo>
                    <a:lnTo>
                      <a:pt x="281" y="190"/>
                    </a:lnTo>
                    <a:lnTo>
                      <a:pt x="277" y="191"/>
                    </a:lnTo>
                    <a:lnTo>
                      <a:pt x="273" y="191"/>
                    </a:lnTo>
                    <a:lnTo>
                      <a:pt x="271" y="191"/>
                    </a:lnTo>
                    <a:lnTo>
                      <a:pt x="270" y="191"/>
                    </a:lnTo>
                    <a:lnTo>
                      <a:pt x="268" y="191"/>
                    </a:lnTo>
                    <a:lnTo>
                      <a:pt x="267" y="191"/>
                    </a:lnTo>
                    <a:lnTo>
                      <a:pt x="265" y="191"/>
                    </a:lnTo>
                    <a:lnTo>
                      <a:pt x="261" y="191"/>
                    </a:lnTo>
                    <a:lnTo>
                      <a:pt x="260" y="191"/>
                    </a:lnTo>
                    <a:lnTo>
                      <a:pt x="259" y="191"/>
                    </a:lnTo>
                    <a:lnTo>
                      <a:pt x="258" y="191"/>
                    </a:lnTo>
                    <a:lnTo>
                      <a:pt x="257" y="191"/>
                    </a:lnTo>
                    <a:lnTo>
                      <a:pt x="256" y="191"/>
                    </a:lnTo>
                    <a:lnTo>
                      <a:pt x="254" y="191"/>
                    </a:lnTo>
                    <a:lnTo>
                      <a:pt x="253" y="191"/>
                    </a:lnTo>
                    <a:lnTo>
                      <a:pt x="252" y="191"/>
                    </a:lnTo>
                    <a:lnTo>
                      <a:pt x="250" y="191"/>
                    </a:lnTo>
                    <a:lnTo>
                      <a:pt x="245" y="191"/>
                    </a:lnTo>
                    <a:lnTo>
                      <a:pt x="244" y="191"/>
                    </a:lnTo>
                    <a:lnTo>
                      <a:pt x="243" y="191"/>
                    </a:lnTo>
                    <a:lnTo>
                      <a:pt x="242" y="192"/>
                    </a:lnTo>
                    <a:lnTo>
                      <a:pt x="240" y="192"/>
                    </a:lnTo>
                    <a:lnTo>
                      <a:pt x="239" y="192"/>
                    </a:lnTo>
                    <a:lnTo>
                      <a:pt x="238" y="192"/>
                    </a:lnTo>
                    <a:lnTo>
                      <a:pt x="237" y="192"/>
                    </a:lnTo>
                    <a:lnTo>
                      <a:pt x="232" y="192"/>
                    </a:lnTo>
                    <a:lnTo>
                      <a:pt x="229" y="192"/>
                    </a:lnTo>
                    <a:lnTo>
                      <a:pt x="226" y="192"/>
                    </a:lnTo>
                    <a:lnTo>
                      <a:pt x="223" y="192"/>
                    </a:lnTo>
                    <a:lnTo>
                      <a:pt x="222" y="192"/>
                    </a:lnTo>
                    <a:lnTo>
                      <a:pt x="221" y="192"/>
                    </a:lnTo>
                    <a:lnTo>
                      <a:pt x="215" y="192"/>
                    </a:lnTo>
                    <a:lnTo>
                      <a:pt x="214" y="192"/>
                    </a:lnTo>
                    <a:lnTo>
                      <a:pt x="211" y="192"/>
                    </a:lnTo>
                    <a:lnTo>
                      <a:pt x="210" y="192"/>
                    </a:lnTo>
                    <a:lnTo>
                      <a:pt x="209" y="192"/>
                    </a:lnTo>
                    <a:lnTo>
                      <a:pt x="205" y="192"/>
                    </a:lnTo>
                    <a:lnTo>
                      <a:pt x="204" y="192"/>
                    </a:lnTo>
                    <a:lnTo>
                      <a:pt x="203" y="192"/>
                    </a:lnTo>
                    <a:lnTo>
                      <a:pt x="202" y="192"/>
                    </a:lnTo>
                    <a:lnTo>
                      <a:pt x="200" y="192"/>
                    </a:lnTo>
                    <a:lnTo>
                      <a:pt x="197" y="192"/>
                    </a:lnTo>
                    <a:lnTo>
                      <a:pt x="195" y="192"/>
                    </a:lnTo>
                    <a:lnTo>
                      <a:pt x="190" y="194"/>
                    </a:lnTo>
                    <a:lnTo>
                      <a:pt x="189" y="194"/>
                    </a:lnTo>
                    <a:lnTo>
                      <a:pt x="188" y="194"/>
                    </a:lnTo>
                    <a:lnTo>
                      <a:pt x="187" y="194"/>
                    </a:lnTo>
                    <a:lnTo>
                      <a:pt x="186" y="194"/>
                    </a:lnTo>
                    <a:lnTo>
                      <a:pt x="184" y="194"/>
                    </a:lnTo>
                    <a:lnTo>
                      <a:pt x="183" y="194"/>
                    </a:lnTo>
                    <a:lnTo>
                      <a:pt x="182" y="194"/>
                    </a:lnTo>
                    <a:lnTo>
                      <a:pt x="181" y="194"/>
                    </a:lnTo>
                    <a:lnTo>
                      <a:pt x="175" y="194"/>
                    </a:lnTo>
                    <a:lnTo>
                      <a:pt x="174" y="194"/>
                    </a:lnTo>
                    <a:lnTo>
                      <a:pt x="173" y="194"/>
                    </a:lnTo>
                    <a:lnTo>
                      <a:pt x="169" y="194"/>
                    </a:lnTo>
                    <a:lnTo>
                      <a:pt x="168" y="194"/>
                    </a:lnTo>
                    <a:lnTo>
                      <a:pt x="165" y="194"/>
                    </a:lnTo>
                    <a:lnTo>
                      <a:pt x="156" y="194"/>
                    </a:lnTo>
                    <a:lnTo>
                      <a:pt x="153" y="194"/>
                    </a:lnTo>
                    <a:lnTo>
                      <a:pt x="152" y="194"/>
                    </a:lnTo>
                    <a:lnTo>
                      <a:pt x="151" y="194"/>
                    </a:lnTo>
                    <a:lnTo>
                      <a:pt x="148" y="194"/>
                    </a:lnTo>
                    <a:lnTo>
                      <a:pt x="144" y="194"/>
                    </a:lnTo>
                    <a:lnTo>
                      <a:pt x="141" y="194"/>
                    </a:lnTo>
                    <a:lnTo>
                      <a:pt x="139" y="194"/>
                    </a:lnTo>
                    <a:lnTo>
                      <a:pt x="138" y="194"/>
                    </a:lnTo>
                    <a:lnTo>
                      <a:pt x="137" y="194"/>
                    </a:lnTo>
                    <a:lnTo>
                      <a:pt x="133" y="194"/>
                    </a:lnTo>
                    <a:lnTo>
                      <a:pt x="132" y="194"/>
                    </a:lnTo>
                    <a:lnTo>
                      <a:pt x="131" y="194"/>
                    </a:lnTo>
                    <a:lnTo>
                      <a:pt x="126" y="194"/>
                    </a:lnTo>
                    <a:lnTo>
                      <a:pt x="125" y="194"/>
                    </a:lnTo>
                    <a:lnTo>
                      <a:pt x="124" y="194"/>
                    </a:lnTo>
                    <a:lnTo>
                      <a:pt x="124" y="192"/>
                    </a:lnTo>
                    <a:lnTo>
                      <a:pt x="124" y="191"/>
                    </a:lnTo>
                    <a:lnTo>
                      <a:pt x="124" y="190"/>
                    </a:lnTo>
                    <a:lnTo>
                      <a:pt x="123" y="189"/>
                    </a:lnTo>
                    <a:lnTo>
                      <a:pt x="121" y="187"/>
                    </a:lnTo>
                    <a:lnTo>
                      <a:pt x="120" y="185"/>
                    </a:lnTo>
                    <a:lnTo>
                      <a:pt x="119" y="185"/>
                    </a:lnTo>
                    <a:lnTo>
                      <a:pt x="119" y="187"/>
                    </a:lnTo>
                    <a:lnTo>
                      <a:pt x="118" y="187"/>
                    </a:lnTo>
                    <a:lnTo>
                      <a:pt x="118" y="188"/>
                    </a:lnTo>
                    <a:lnTo>
                      <a:pt x="118" y="190"/>
                    </a:lnTo>
                    <a:lnTo>
                      <a:pt x="118" y="191"/>
                    </a:lnTo>
                    <a:lnTo>
                      <a:pt x="118" y="195"/>
                    </a:lnTo>
                    <a:lnTo>
                      <a:pt x="119" y="196"/>
                    </a:lnTo>
                    <a:lnTo>
                      <a:pt x="119" y="197"/>
                    </a:lnTo>
                    <a:lnTo>
                      <a:pt x="119" y="198"/>
                    </a:lnTo>
                    <a:lnTo>
                      <a:pt x="119" y="199"/>
                    </a:lnTo>
                    <a:lnTo>
                      <a:pt x="119" y="201"/>
                    </a:lnTo>
                    <a:lnTo>
                      <a:pt x="119" y="203"/>
                    </a:lnTo>
                    <a:lnTo>
                      <a:pt x="120" y="206"/>
                    </a:lnTo>
                    <a:lnTo>
                      <a:pt x="120" y="210"/>
                    </a:lnTo>
                    <a:lnTo>
                      <a:pt x="121" y="216"/>
                    </a:lnTo>
                    <a:lnTo>
                      <a:pt x="121" y="218"/>
                    </a:lnTo>
                    <a:lnTo>
                      <a:pt x="123" y="219"/>
                    </a:lnTo>
                    <a:lnTo>
                      <a:pt x="123" y="223"/>
                    </a:lnTo>
                    <a:lnTo>
                      <a:pt x="123" y="224"/>
                    </a:lnTo>
                    <a:lnTo>
                      <a:pt x="124" y="225"/>
                    </a:lnTo>
                    <a:lnTo>
                      <a:pt x="124" y="226"/>
                    </a:lnTo>
                    <a:lnTo>
                      <a:pt x="124" y="229"/>
                    </a:lnTo>
                    <a:lnTo>
                      <a:pt x="125" y="230"/>
                    </a:lnTo>
                    <a:lnTo>
                      <a:pt x="125" y="231"/>
                    </a:lnTo>
                    <a:lnTo>
                      <a:pt x="126" y="232"/>
                    </a:lnTo>
                    <a:lnTo>
                      <a:pt x="124" y="232"/>
                    </a:lnTo>
                    <a:lnTo>
                      <a:pt x="121" y="232"/>
                    </a:lnTo>
                    <a:lnTo>
                      <a:pt x="117" y="232"/>
                    </a:lnTo>
                    <a:lnTo>
                      <a:pt x="114" y="232"/>
                    </a:lnTo>
                    <a:lnTo>
                      <a:pt x="112" y="232"/>
                    </a:lnTo>
                    <a:lnTo>
                      <a:pt x="110" y="232"/>
                    </a:lnTo>
                    <a:lnTo>
                      <a:pt x="107" y="232"/>
                    </a:lnTo>
                    <a:lnTo>
                      <a:pt x="105" y="232"/>
                    </a:lnTo>
                    <a:lnTo>
                      <a:pt x="104" y="232"/>
                    </a:lnTo>
                    <a:lnTo>
                      <a:pt x="103" y="232"/>
                    </a:lnTo>
                    <a:lnTo>
                      <a:pt x="102" y="232"/>
                    </a:lnTo>
                    <a:lnTo>
                      <a:pt x="100" y="232"/>
                    </a:lnTo>
                    <a:lnTo>
                      <a:pt x="98" y="232"/>
                    </a:lnTo>
                    <a:lnTo>
                      <a:pt x="97" y="232"/>
                    </a:lnTo>
                    <a:lnTo>
                      <a:pt x="95" y="232"/>
                    </a:lnTo>
                    <a:lnTo>
                      <a:pt x="93" y="232"/>
                    </a:lnTo>
                    <a:lnTo>
                      <a:pt x="92" y="232"/>
                    </a:lnTo>
                    <a:lnTo>
                      <a:pt x="89" y="232"/>
                    </a:lnTo>
                    <a:lnTo>
                      <a:pt x="88" y="232"/>
                    </a:lnTo>
                    <a:lnTo>
                      <a:pt x="86" y="232"/>
                    </a:lnTo>
                    <a:lnTo>
                      <a:pt x="84" y="232"/>
                    </a:lnTo>
                    <a:lnTo>
                      <a:pt x="83" y="232"/>
                    </a:lnTo>
                    <a:lnTo>
                      <a:pt x="82" y="232"/>
                    </a:lnTo>
                    <a:lnTo>
                      <a:pt x="81" y="232"/>
                    </a:lnTo>
                    <a:lnTo>
                      <a:pt x="76" y="232"/>
                    </a:lnTo>
                    <a:lnTo>
                      <a:pt x="60" y="232"/>
                    </a:lnTo>
                    <a:lnTo>
                      <a:pt x="58" y="232"/>
                    </a:lnTo>
                    <a:lnTo>
                      <a:pt x="57" y="232"/>
                    </a:lnTo>
                    <a:lnTo>
                      <a:pt x="51" y="232"/>
                    </a:lnTo>
                    <a:lnTo>
                      <a:pt x="50" y="232"/>
                    </a:lnTo>
                    <a:lnTo>
                      <a:pt x="49" y="232"/>
                    </a:lnTo>
                    <a:lnTo>
                      <a:pt x="42" y="232"/>
                    </a:lnTo>
                    <a:lnTo>
                      <a:pt x="40" y="232"/>
                    </a:lnTo>
                    <a:lnTo>
                      <a:pt x="36" y="232"/>
                    </a:lnTo>
                    <a:lnTo>
                      <a:pt x="34" y="232"/>
                    </a:lnTo>
                    <a:lnTo>
                      <a:pt x="26" y="232"/>
                    </a:lnTo>
                    <a:lnTo>
                      <a:pt x="21" y="232"/>
                    </a:lnTo>
                    <a:lnTo>
                      <a:pt x="20" y="232"/>
                    </a:lnTo>
                    <a:lnTo>
                      <a:pt x="19" y="232"/>
                    </a:lnTo>
                    <a:lnTo>
                      <a:pt x="17" y="232"/>
                    </a:lnTo>
                    <a:lnTo>
                      <a:pt x="12" y="232"/>
                    </a:lnTo>
                    <a:lnTo>
                      <a:pt x="10" y="232"/>
                    </a:lnTo>
                    <a:lnTo>
                      <a:pt x="9" y="232"/>
                    </a:lnTo>
                    <a:lnTo>
                      <a:pt x="8" y="232"/>
                    </a:lnTo>
                    <a:lnTo>
                      <a:pt x="7" y="232"/>
                    </a:lnTo>
                    <a:lnTo>
                      <a:pt x="5" y="232"/>
                    </a:lnTo>
                    <a:lnTo>
                      <a:pt x="3" y="232"/>
                    </a:lnTo>
                    <a:lnTo>
                      <a:pt x="3" y="231"/>
                    </a:lnTo>
                    <a:lnTo>
                      <a:pt x="3" y="229"/>
                    </a:lnTo>
                    <a:lnTo>
                      <a:pt x="3" y="227"/>
                    </a:lnTo>
                    <a:lnTo>
                      <a:pt x="3" y="225"/>
                    </a:lnTo>
                    <a:lnTo>
                      <a:pt x="3" y="217"/>
                    </a:lnTo>
                    <a:lnTo>
                      <a:pt x="3" y="215"/>
                    </a:lnTo>
                    <a:lnTo>
                      <a:pt x="3" y="213"/>
                    </a:lnTo>
                    <a:lnTo>
                      <a:pt x="3" y="212"/>
                    </a:lnTo>
                    <a:lnTo>
                      <a:pt x="3" y="211"/>
                    </a:lnTo>
                    <a:lnTo>
                      <a:pt x="3" y="210"/>
                    </a:lnTo>
                    <a:lnTo>
                      <a:pt x="2" y="208"/>
                    </a:lnTo>
                    <a:lnTo>
                      <a:pt x="2" y="206"/>
                    </a:lnTo>
                    <a:lnTo>
                      <a:pt x="2" y="204"/>
                    </a:lnTo>
                    <a:lnTo>
                      <a:pt x="2" y="203"/>
                    </a:lnTo>
                    <a:lnTo>
                      <a:pt x="2" y="201"/>
                    </a:lnTo>
                    <a:lnTo>
                      <a:pt x="2" y="199"/>
                    </a:lnTo>
                    <a:lnTo>
                      <a:pt x="2" y="198"/>
                    </a:lnTo>
                    <a:lnTo>
                      <a:pt x="2" y="197"/>
                    </a:lnTo>
                    <a:lnTo>
                      <a:pt x="2" y="196"/>
                    </a:lnTo>
                    <a:lnTo>
                      <a:pt x="2" y="194"/>
                    </a:lnTo>
                    <a:lnTo>
                      <a:pt x="2" y="177"/>
                    </a:lnTo>
                    <a:lnTo>
                      <a:pt x="1" y="171"/>
                    </a:lnTo>
                    <a:lnTo>
                      <a:pt x="1" y="169"/>
                    </a:lnTo>
                    <a:lnTo>
                      <a:pt x="1" y="161"/>
                    </a:lnTo>
                    <a:lnTo>
                      <a:pt x="1" y="160"/>
                    </a:lnTo>
                    <a:lnTo>
                      <a:pt x="1" y="159"/>
                    </a:lnTo>
                    <a:lnTo>
                      <a:pt x="1" y="156"/>
                    </a:lnTo>
                    <a:lnTo>
                      <a:pt x="1" y="155"/>
                    </a:lnTo>
                    <a:lnTo>
                      <a:pt x="1" y="150"/>
                    </a:lnTo>
                    <a:lnTo>
                      <a:pt x="1" y="149"/>
                    </a:lnTo>
                    <a:lnTo>
                      <a:pt x="1" y="148"/>
                    </a:lnTo>
                    <a:lnTo>
                      <a:pt x="1" y="147"/>
                    </a:lnTo>
                    <a:lnTo>
                      <a:pt x="1" y="141"/>
                    </a:lnTo>
                    <a:lnTo>
                      <a:pt x="1" y="140"/>
                    </a:lnTo>
                    <a:lnTo>
                      <a:pt x="1" y="139"/>
                    </a:lnTo>
                    <a:lnTo>
                      <a:pt x="1" y="138"/>
                    </a:lnTo>
                    <a:lnTo>
                      <a:pt x="1" y="135"/>
                    </a:lnTo>
                    <a:lnTo>
                      <a:pt x="1" y="134"/>
                    </a:lnTo>
                    <a:lnTo>
                      <a:pt x="1" y="132"/>
                    </a:lnTo>
                    <a:lnTo>
                      <a:pt x="1" y="131"/>
                    </a:lnTo>
                    <a:lnTo>
                      <a:pt x="0" y="128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0" y="124"/>
                    </a:lnTo>
                    <a:lnTo>
                      <a:pt x="0" y="122"/>
                    </a:lnTo>
                    <a:lnTo>
                      <a:pt x="0" y="121"/>
                    </a:lnTo>
                    <a:lnTo>
                      <a:pt x="0" y="120"/>
                    </a:lnTo>
                    <a:lnTo>
                      <a:pt x="0" y="118"/>
                    </a:lnTo>
                    <a:lnTo>
                      <a:pt x="0" y="117"/>
                    </a:lnTo>
                    <a:lnTo>
                      <a:pt x="0" y="114"/>
                    </a:lnTo>
                    <a:lnTo>
                      <a:pt x="0" y="111"/>
                    </a:lnTo>
                    <a:lnTo>
                      <a:pt x="0" y="107"/>
                    </a:lnTo>
                    <a:lnTo>
                      <a:pt x="0" y="104"/>
                    </a:lnTo>
                    <a:lnTo>
                      <a:pt x="0" y="100"/>
                    </a:lnTo>
                    <a:lnTo>
                      <a:pt x="0" y="99"/>
                    </a:lnTo>
                    <a:lnTo>
                      <a:pt x="0" y="9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44" name="Freeform 103">
                <a:extLst>
                  <a:ext uri="{FF2B5EF4-FFF2-40B4-BE49-F238E27FC236}">
                    <a16:creationId xmlns:a16="http://schemas.microsoft.com/office/drawing/2014/main" id="{C64F59B2-E72C-99E4-3BF5-1D8A46886F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5600" y="2444750"/>
                <a:ext cx="587375" cy="476250"/>
              </a:xfrm>
              <a:custGeom>
                <a:avLst/>
                <a:gdLst>
                  <a:gd name="T0" fmla="*/ 0 w 370"/>
                  <a:gd name="T1" fmla="*/ 154 h 300"/>
                  <a:gd name="T2" fmla="*/ 11 w 370"/>
                  <a:gd name="T3" fmla="*/ 152 h 300"/>
                  <a:gd name="T4" fmla="*/ 25 w 370"/>
                  <a:gd name="T5" fmla="*/ 152 h 300"/>
                  <a:gd name="T6" fmla="*/ 37 w 370"/>
                  <a:gd name="T7" fmla="*/ 152 h 300"/>
                  <a:gd name="T8" fmla="*/ 55 w 370"/>
                  <a:gd name="T9" fmla="*/ 144 h 300"/>
                  <a:gd name="T10" fmla="*/ 63 w 370"/>
                  <a:gd name="T11" fmla="*/ 132 h 300"/>
                  <a:gd name="T12" fmla="*/ 84 w 370"/>
                  <a:gd name="T13" fmla="*/ 132 h 300"/>
                  <a:gd name="T14" fmla="*/ 114 w 370"/>
                  <a:gd name="T15" fmla="*/ 133 h 300"/>
                  <a:gd name="T16" fmla="*/ 119 w 370"/>
                  <a:gd name="T17" fmla="*/ 121 h 300"/>
                  <a:gd name="T18" fmla="*/ 128 w 370"/>
                  <a:gd name="T19" fmla="*/ 111 h 300"/>
                  <a:gd name="T20" fmla="*/ 150 w 370"/>
                  <a:gd name="T21" fmla="*/ 81 h 300"/>
                  <a:gd name="T22" fmla="*/ 166 w 370"/>
                  <a:gd name="T23" fmla="*/ 57 h 300"/>
                  <a:gd name="T24" fmla="*/ 191 w 370"/>
                  <a:gd name="T25" fmla="*/ 23 h 300"/>
                  <a:gd name="T26" fmla="*/ 195 w 370"/>
                  <a:gd name="T27" fmla="*/ 12 h 300"/>
                  <a:gd name="T28" fmla="*/ 197 w 370"/>
                  <a:gd name="T29" fmla="*/ 2 h 300"/>
                  <a:gd name="T30" fmla="*/ 228 w 370"/>
                  <a:gd name="T31" fmla="*/ 2 h 300"/>
                  <a:gd name="T32" fmla="*/ 258 w 370"/>
                  <a:gd name="T33" fmla="*/ 1 h 300"/>
                  <a:gd name="T34" fmla="*/ 278 w 370"/>
                  <a:gd name="T35" fmla="*/ 1 h 300"/>
                  <a:gd name="T36" fmla="*/ 296 w 370"/>
                  <a:gd name="T37" fmla="*/ 0 h 300"/>
                  <a:gd name="T38" fmla="*/ 319 w 370"/>
                  <a:gd name="T39" fmla="*/ 0 h 300"/>
                  <a:gd name="T40" fmla="*/ 339 w 370"/>
                  <a:gd name="T41" fmla="*/ 0 h 300"/>
                  <a:gd name="T42" fmla="*/ 356 w 370"/>
                  <a:gd name="T43" fmla="*/ 0 h 300"/>
                  <a:gd name="T44" fmla="*/ 367 w 370"/>
                  <a:gd name="T45" fmla="*/ 6 h 300"/>
                  <a:gd name="T46" fmla="*/ 367 w 370"/>
                  <a:gd name="T47" fmla="*/ 29 h 300"/>
                  <a:gd name="T48" fmla="*/ 367 w 370"/>
                  <a:gd name="T49" fmla="*/ 42 h 300"/>
                  <a:gd name="T50" fmla="*/ 368 w 370"/>
                  <a:gd name="T51" fmla="*/ 55 h 300"/>
                  <a:gd name="T52" fmla="*/ 368 w 370"/>
                  <a:gd name="T53" fmla="*/ 74 h 300"/>
                  <a:gd name="T54" fmla="*/ 369 w 370"/>
                  <a:gd name="T55" fmla="*/ 112 h 300"/>
                  <a:gd name="T56" fmla="*/ 370 w 370"/>
                  <a:gd name="T57" fmla="*/ 125 h 300"/>
                  <a:gd name="T58" fmla="*/ 370 w 370"/>
                  <a:gd name="T59" fmla="*/ 144 h 300"/>
                  <a:gd name="T60" fmla="*/ 353 w 370"/>
                  <a:gd name="T61" fmla="*/ 147 h 300"/>
                  <a:gd name="T62" fmla="*/ 331 w 370"/>
                  <a:gd name="T63" fmla="*/ 148 h 300"/>
                  <a:gd name="T64" fmla="*/ 313 w 370"/>
                  <a:gd name="T65" fmla="*/ 148 h 300"/>
                  <a:gd name="T66" fmla="*/ 299 w 370"/>
                  <a:gd name="T67" fmla="*/ 148 h 300"/>
                  <a:gd name="T68" fmla="*/ 293 w 370"/>
                  <a:gd name="T69" fmla="*/ 170 h 300"/>
                  <a:gd name="T70" fmla="*/ 292 w 370"/>
                  <a:gd name="T71" fmla="*/ 197 h 300"/>
                  <a:gd name="T72" fmla="*/ 292 w 370"/>
                  <a:gd name="T73" fmla="*/ 232 h 300"/>
                  <a:gd name="T74" fmla="*/ 292 w 370"/>
                  <a:gd name="T75" fmla="*/ 244 h 300"/>
                  <a:gd name="T76" fmla="*/ 295 w 370"/>
                  <a:gd name="T77" fmla="*/ 262 h 300"/>
                  <a:gd name="T78" fmla="*/ 296 w 370"/>
                  <a:gd name="T79" fmla="*/ 284 h 300"/>
                  <a:gd name="T80" fmla="*/ 295 w 370"/>
                  <a:gd name="T81" fmla="*/ 297 h 300"/>
                  <a:gd name="T82" fmla="*/ 275 w 370"/>
                  <a:gd name="T83" fmla="*/ 297 h 300"/>
                  <a:gd name="T84" fmla="*/ 260 w 370"/>
                  <a:gd name="T85" fmla="*/ 297 h 300"/>
                  <a:gd name="T86" fmla="*/ 243 w 370"/>
                  <a:gd name="T87" fmla="*/ 297 h 300"/>
                  <a:gd name="T88" fmla="*/ 205 w 370"/>
                  <a:gd name="T89" fmla="*/ 298 h 300"/>
                  <a:gd name="T90" fmla="*/ 185 w 370"/>
                  <a:gd name="T91" fmla="*/ 298 h 300"/>
                  <a:gd name="T92" fmla="*/ 160 w 370"/>
                  <a:gd name="T93" fmla="*/ 299 h 300"/>
                  <a:gd name="T94" fmla="*/ 130 w 370"/>
                  <a:gd name="T95" fmla="*/ 299 h 300"/>
                  <a:gd name="T96" fmla="*/ 114 w 370"/>
                  <a:gd name="T97" fmla="*/ 300 h 300"/>
                  <a:gd name="T98" fmla="*/ 101 w 370"/>
                  <a:gd name="T99" fmla="*/ 300 h 300"/>
                  <a:gd name="T100" fmla="*/ 88 w 370"/>
                  <a:gd name="T101" fmla="*/ 299 h 300"/>
                  <a:gd name="T102" fmla="*/ 66 w 370"/>
                  <a:gd name="T103" fmla="*/ 300 h 300"/>
                  <a:gd name="T104" fmla="*/ 74 w 370"/>
                  <a:gd name="T105" fmla="*/ 273 h 300"/>
                  <a:gd name="T106" fmla="*/ 81 w 370"/>
                  <a:gd name="T107" fmla="*/ 257 h 300"/>
                  <a:gd name="T108" fmla="*/ 87 w 370"/>
                  <a:gd name="T109" fmla="*/ 225 h 300"/>
                  <a:gd name="T110" fmla="*/ 63 w 370"/>
                  <a:gd name="T111" fmla="*/ 225 h 300"/>
                  <a:gd name="T112" fmla="*/ 18 w 370"/>
                  <a:gd name="T113" fmla="*/ 225 h 300"/>
                  <a:gd name="T114" fmla="*/ 0 w 370"/>
                  <a:gd name="T115" fmla="*/ 215 h 300"/>
                  <a:gd name="T116" fmla="*/ 0 w 370"/>
                  <a:gd name="T117" fmla="*/ 197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70" h="300">
                    <a:moveTo>
                      <a:pt x="0" y="186"/>
                    </a:moveTo>
                    <a:lnTo>
                      <a:pt x="0" y="175"/>
                    </a:lnTo>
                    <a:lnTo>
                      <a:pt x="0" y="172"/>
                    </a:lnTo>
                    <a:lnTo>
                      <a:pt x="0" y="169"/>
                    </a:lnTo>
                    <a:lnTo>
                      <a:pt x="0" y="163"/>
                    </a:lnTo>
                    <a:lnTo>
                      <a:pt x="0" y="162"/>
                    </a:lnTo>
                    <a:lnTo>
                      <a:pt x="0" y="160"/>
                    </a:lnTo>
                    <a:lnTo>
                      <a:pt x="0" y="154"/>
                    </a:lnTo>
                    <a:lnTo>
                      <a:pt x="0" y="153"/>
                    </a:lnTo>
                    <a:lnTo>
                      <a:pt x="0" y="152"/>
                    </a:lnTo>
                    <a:lnTo>
                      <a:pt x="2" y="152"/>
                    </a:lnTo>
                    <a:lnTo>
                      <a:pt x="3" y="152"/>
                    </a:lnTo>
                    <a:lnTo>
                      <a:pt x="5" y="152"/>
                    </a:lnTo>
                    <a:lnTo>
                      <a:pt x="6" y="152"/>
                    </a:lnTo>
                    <a:lnTo>
                      <a:pt x="10" y="152"/>
                    </a:lnTo>
                    <a:lnTo>
                      <a:pt x="11" y="152"/>
                    </a:lnTo>
                    <a:lnTo>
                      <a:pt x="12" y="152"/>
                    </a:lnTo>
                    <a:lnTo>
                      <a:pt x="13" y="152"/>
                    </a:lnTo>
                    <a:lnTo>
                      <a:pt x="14" y="152"/>
                    </a:lnTo>
                    <a:lnTo>
                      <a:pt x="18" y="152"/>
                    </a:lnTo>
                    <a:lnTo>
                      <a:pt x="20" y="152"/>
                    </a:lnTo>
                    <a:lnTo>
                      <a:pt x="23" y="152"/>
                    </a:lnTo>
                    <a:lnTo>
                      <a:pt x="24" y="152"/>
                    </a:lnTo>
                    <a:lnTo>
                      <a:pt x="25" y="152"/>
                    </a:lnTo>
                    <a:lnTo>
                      <a:pt x="26" y="152"/>
                    </a:lnTo>
                    <a:lnTo>
                      <a:pt x="27" y="152"/>
                    </a:lnTo>
                    <a:lnTo>
                      <a:pt x="28" y="152"/>
                    </a:lnTo>
                    <a:lnTo>
                      <a:pt x="30" y="152"/>
                    </a:lnTo>
                    <a:lnTo>
                      <a:pt x="31" y="152"/>
                    </a:lnTo>
                    <a:lnTo>
                      <a:pt x="32" y="152"/>
                    </a:lnTo>
                    <a:lnTo>
                      <a:pt x="33" y="152"/>
                    </a:lnTo>
                    <a:lnTo>
                      <a:pt x="37" y="152"/>
                    </a:lnTo>
                    <a:lnTo>
                      <a:pt x="38" y="152"/>
                    </a:lnTo>
                    <a:lnTo>
                      <a:pt x="39" y="152"/>
                    </a:lnTo>
                    <a:lnTo>
                      <a:pt x="45" y="152"/>
                    </a:lnTo>
                    <a:lnTo>
                      <a:pt x="46" y="152"/>
                    </a:lnTo>
                    <a:lnTo>
                      <a:pt x="47" y="152"/>
                    </a:lnTo>
                    <a:lnTo>
                      <a:pt x="54" y="151"/>
                    </a:lnTo>
                    <a:lnTo>
                      <a:pt x="55" y="151"/>
                    </a:lnTo>
                    <a:lnTo>
                      <a:pt x="55" y="144"/>
                    </a:lnTo>
                    <a:lnTo>
                      <a:pt x="55" y="138"/>
                    </a:lnTo>
                    <a:lnTo>
                      <a:pt x="54" y="133"/>
                    </a:lnTo>
                    <a:lnTo>
                      <a:pt x="55" y="132"/>
                    </a:lnTo>
                    <a:lnTo>
                      <a:pt x="56" y="132"/>
                    </a:lnTo>
                    <a:lnTo>
                      <a:pt x="58" y="132"/>
                    </a:lnTo>
                    <a:lnTo>
                      <a:pt x="59" y="132"/>
                    </a:lnTo>
                    <a:lnTo>
                      <a:pt x="60" y="132"/>
                    </a:lnTo>
                    <a:lnTo>
                      <a:pt x="63" y="132"/>
                    </a:lnTo>
                    <a:lnTo>
                      <a:pt x="65" y="132"/>
                    </a:lnTo>
                    <a:lnTo>
                      <a:pt x="68" y="132"/>
                    </a:lnTo>
                    <a:lnTo>
                      <a:pt x="73" y="132"/>
                    </a:lnTo>
                    <a:lnTo>
                      <a:pt x="75" y="132"/>
                    </a:lnTo>
                    <a:lnTo>
                      <a:pt x="76" y="132"/>
                    </a:lnTo>
                    <a:lnTo>
                      <a:pt x="81" y="132"/>
                    </a:lnTo>
                    <a:lnTo>
                      <a:pt x="83" y="132"/>
                    </a:lnTo>
                    <a:lnTo>
                      <a:pt x="84" y="132"/>
                    </a:lnTo>
                    <a:lnTo>
                      <a:pt x="90" y="132"/>
                    </a:lnTo>
                    <a:lnTo>
                      <a:pt x="93" y="132"/>
                    </a:lnTo>
                    <a:lnTo>
                      <a:pt x="96" y="132"/>
                    </a:lnTo>
                    <a:lnTo>
                      <a:pt x="105" y="133"/>
                    </a:lnTo>
                    <a:lnTo>
                      <a:pt x="108" y="133"/>
                    </a:lnTo>
                    <a:lnTo>
                      <a:pt x="111" y="133"/>
                    </a:lnTo>
                    <a:lnTo>
                      <a:pt x="112" y="133"/>
                    </a:lnTo>
                    <a:lnTo>
                      <a:pt x="114" y="133"/>
                    </a:lnTo>
                    <a:lnTo>
                      <a:pt x="115" y="133"/>
                    </a:lnTo>
                    <a:lnTo>
                      <a:pt x="115" y="132"/>
                    </a:lnTo>
                    <a:lnTo>
                      <a:pt x="116" y="131"/>
                    </a:lnTo>
                    <a:lnTo>
                      <a:pt x="116" y="130"/>
                    </a:lnTo>
                    <a:lnTo>
                      <a:pt x="116" y="128"/>
                    </a:lnTo>
                    <a:lnTo>
                      <a:pt x="117" y="126"/>
                    </a:lnTo>
                    <a:lnTo>
                      <a:pt x="118" y="124"/>
                    </a:lnTo>
                    <a:lnTo>
                      <a:pt x="119" y="121"/>
                    </a:lnTo>
                    <a:lnTo>
                      <a:pt x="121" y="119"/>
                    </a:lnTo>
                    <a:lnTo>
                      <a:pt x="122" y="118"/>
                    </a:lnTo>
                    <a:lnTo>
                      <a:pt x="122" y="117"/>
                    </a:lnTo>
                    <a:lnTo>
                      <a:pt x="123" y="116"/>
                    </a:lnTo>
                    <a:lnTo>
                      <a:pt x="124" y="114"/>
                    </a:lnTo>
                    <a:lnTo>
                      <a:pt x="126" y="114"/>
                    </a:lnTo>
                    <a:lnTo>
                      <a:pt x="126" y="113"/>
                    </a:lnTo>
                    <a:lnTo>
                      <a:pt x="128" y="111"/>
                    </a:lnTo>
                    <a:lnTo>
                      <a:pt x="129" y="110"/>
                    </a:lnTo>
                    <a:lnTo>
                      <a:pt x="136" y="100"/>
                    </a:lnTo>
                    <a:lnTo>
                      <a:pt x="136" y="99"/>
                    </a:lnTo>
                    <a:lnTo>
                      <a:pt x="139" y="96"/>
                    </a:lnTo>
                    <a:lnTo>
                      <a:pt x="140" y="92"/>
                    </a:lnTo>
                    <a:lnTo>
                      <a:pt x="142" y="92"/>
                    </a:lnTo>
                    <a:lnTo>
                      <a:pt x="149" y="81"/>
                    </a:lnTo>
                    <a:lnTo>
                      <a:pt x="150" y="81"/>
                    </a:lnTo>
                    <a:lnTo>
                      <a:pt x="151" y="78"/>
                    </a:lnTo>
                    <a:lnTo>
                      <a:pt x="152" y="78"/>
                    </a:lnTo>
                    <a:lnTo>
                      <a:pt x="152" y="77"/>
                    </a:lnTo>
                    <a:lnTo>
                      <a:pt x="153" y="77"/>
                    </a:lnTo>
                    <a:lnTo>
                      <a:pt x="155" y="74"/>
                    </a:lnTo>
                    <a:lnTo>
                      <a:pt x="157" y="70"/>
                    </a:lnTo>
                    <a:lnTo>
                      <a:pt x="165" y="60"/>
                    </a:lnTo>
                    <a:lnTo>
                      <a:pt x="166" y="57"/>
                    </a:lnTo>
                    <a:lnTo>
                      <a:pt x="167" y="56"/>
                    </a:lnTo>
                    <a:lnTo>
                      <a:pt x="170" y="53"/>
                    </a:lnTo>
                    <a:lnTo>
                      <a:pt x="173" y="47"/>
                    </a:lnTo>
                    <a:lnTo>
                      <a:pt x="177" y="42"/>
                    </a:lnTo>
                    <a:lnTo>
                      <a:pt x="178" y="41"/>
                    </a:lnTo>
                    <a:lnTo>
                      <a:pt x="179" y="39"/>
                    </a:lnTo>
                    <a:lnTo>
                      <a:pt x="184" y="33"/>
                    </a:lnTo>
                    <a:lnTo>
                      <a:pt x="191" y="23"/>
                    </a:lnTo>
                    <a:lnTo>
                      <a:pt x="193" y="20"/>
                    </a:lnTo>
                    <a:lnTo>
                      <a:pt x="193" y="19"/>
                    </a:lnTo>
                    <a:lnTo>
                      <a:pt x="193" y="18"/>
                    </a:lnTo>
                    <a:lnTo>
                      <a:pt x="194" y="16"/>
                    </a:lnTo>
                    <a:lnTo>
                      <a:pt x="194" y="15"/>
                    </a:lnTo>
                    <a:lnTo>
                      <a:pt x="194" y="14"/>
                    </a:lnTo>
                    <a:lnTo>
                      <a:pt x="195" y="14"/>
                    </a:lnTo>
                    <a:lnTo>
                      <a:pt x="195" y="12"/>
                    </a:lnTo>
                    <a:lnTo>
                      <a:pt x="195" y="11"/>
                    </a:lnTo>
                    <a:lnTo>
                      <a:pt x="195" y="9"/>
                    </a:lnTo>
                    <a:lnTo>
                      <a:pt x="195" y="8"/>
                    </a:lnTo>
                    <a:lnTo>
                      <a:pt x="197" y="7"/>
                    </a:lnTo>
                    <a:lnTo>
                      <a:pt x="195" y="6"/>
                    </a:lnTo>
                    <a:lnTo>
                      <a:pt x="195" y="4"/>
                    </a:lnTo>
                    <a:lnTo>
                      <a:pt x="195" y="2"/>
                    </a:lnTo>
                    <a:lnTo>
                      <a:pt x="197" y="2"/>
                    </a:lnTo>
                    <a:lnTo>
                      <a:pt x="198" y="2"/>
                    </a:lnTo>
                    <a:lnTo>
                      <a:pt x="200" y="2"/>
                    </a:lnTo>
                    <a:lnTo>
                      <a:pt x="204" y="2"/>
                    </a:lnTo>
                    <a:lnTo>
                      <a:pt x="211" y="2"/>
                    </a:lnTo>
                    <a:lnTo>
                      <a:pt x="212" y="2"/>
                    </a:lnTo>
                    <a:lnTo>
                      <a:pt x="218" y="2"/>
                    </a:lnTo>
                    <a:lnTo>
                      <a:pt x="223" y="2"/>
                    </a:lnTo>
                    <a:lnTo>
                      <a:pt x="228" y="2"/>
                    </a:lnTo>
                    <a:lnTo>
                      <a:pt x="234" y="2"/>
                    </a:lnTo>
                    <a:lnTo>
                      <a:pt x="239" y="2"/>
                    </a:lnTo>
                    <a:lnTo>
                      <a:pt x="242" y="2"/>
                    </a:lnTo>
                    <a:lnTo>
                      <a:pt x="248" y="2"/>
                    </a:lnTo>
                    <a:lnTo>
                      <a:pt x="248" y="1"/>
                    </a:lnTo>
                    <a:lnTo>
                      <a:pt x="249" y="1"/>
                    </a:lnTo>
                    <a:lnTo>
                      <a:pt x="255" y="1"/>
                    </a:lnTo>
                    <a:lnTo>
                      <a:pt x="258" y="1"/>
                    </a:lnTo>
                    <a:lnTo>
                      <a:pt x="261" y="1"/>
                    </a:lnTo>
                    <a:lnTo>
                      <a:pt x="264" y="1"/>
                    </a:lnTo>
                    <a:lnTo>
                      <a:pt x="267" y="1"/>
                    </a:lnTo>
                    <a:lnTo>
                      <a:pt x="272" y="1"/>
                    </a:lnTo>
                    <a:lnTo>
                      <a:pt x="275" y="1"/>
                    </a:lnTo>
                    <a:lnTo>
                      <a:pt x="276" y="1"/>
                    </a:lnTo>
                    <a:lnTo>
                      <a:pt x="277" y="1"/>
                    </a:lnTo>
                    <a:lnTo>
                      <a:pt x="278" y="1"/>
                    </a:lnTo>
                    <a:lnTo>
                      <a:pt x="281" y="1"/>
                    </a:lnTo>
                    <a:lnTo>
                      <a:pt x="284" y="1"/>
                    </a:lnTo>
                    <a:lnTo>
                      <a:pt x="286" y="1"/>
                    </a:lnTo>
                    <a:lnTo>
                      <a:pt x="288" y="1"/>
                    </a:lnTo>
                    <a:lnTo>
                      <a:pt x="291" y="0"/>
                    </a:lnTo>
                    <a:lnTo>
                      <a:pt x="292" y="0"/>
                    </a:lnTo>
                    <a:lnTo>
                      <a:pt x="293" y="0"/>
                    </a:lnTo>
                    <a:lnTo>
                      <a:pt x="296" y="0"/>
                    </a:lnTo>
                    <a:lnTo>
                      <a:pt x="297" y="0"/>
                    </a:lnTo>
                    <a:lnTo>
                      <a:pt x="298" y="0"/>
                    </a:lnTo>
                    <a:lnTo>
                      <a:pt x="304" y="0"/>
                    </a:lnTo>
                    <a:lnTo>
                      <a:pt x="309" y="0"/>
                    </a:lnTo>
                    <a:lnTo>
                      <a:pt x="312" y="0"/>
                    </a:lnTo>
                    <a:lnTo>
                      <a:pt x="316" y="0"/>
                    </a:lnTo>
                    <a:lnTo>
                      <a:pt x="318" y="0"/>
                    </a:lnTo>
                    <a:lnTo>
                      <a:pt x="319" y="0"/>
                    </a:lnTo>
                    <a:lnTo>
                      <a:pt x="320" y="0"/>
                    </a:lnTo>
                    <a:lnTo>
                      <a:pt x="324" y="0"/>
                    </a:lnTo>
                    <a:lnTo>
                      <a:pt x="325" y="0"/>
                    </a:lnTo>
                    <a:lnTo>
                      <a:pt x="326" y="0"/>
                    </a:lnTo>
                    <a:lnTo>
                      <a:pt x="328" y="0"/>
                    </a:lnTo>
                    <a:lnTo>
                      <a:pt x="330" y="0"/>
                    </a:lnTo>
                    <a:lnTo>
                      <a:pt x="332" y="0"/>
                    </a:lnTo>
                    <a:lnTo>
                      <a:pt x="339" y="0"/>
                    </a:lnTo>
                    <a:lnTo>
                      <a:pt x="341" y="0"/>
                    </a:lnTo>
                    <a:lnTo>
                      <a:pt x="342" y="0"/>
                    </a:lnTo>
                    <a:lnTo>
                      <a:pt x="346" y="0"/>
                    </a:lnTo>
                    <a:lnTo>
                      <a:pt x="348" y="0"/>
                    </a:lnTo>
                    <a:lnTo>
                      <a:pt x="349" y="0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56" y="0"/>
                    </a:lnTo>
                    <a:lnTo>
                      <a:pt x="358" y="0"/>
                    </a:lnTo>
                    <a:lnTo>
                      <a:pt x="359" y="0"/>
                    </a:lnTo>
                    <a:lnTo>
                      <a:pt x="365" y="0"/>
                    </a:lnTo>
                    <a:lnTo>
                      <a:pt x="367" y="0"/>
                    </a:lnTo>
                    <a:lnTo>
                      <a:pt x="367" y="1"/>
                    </a:lnTo>
                    <a:lnTo>
                      <a:pt x="367" y="4"/>
                    </a:lnTo>
                    <a:lnTo>
                      <a:pt x="367" y="5"/>
                    </a:lnTo>
                    <a:lnTo>
                      <a:pt x="367" y="6"/>
                    </a:lnTo>
                    <a:lnTo>
                      <a:pt x="367" y="9"/>
                    </a:lnTo>
                    <a:lnTo>
                      <a:pt x="367" y="11"/>
                    </a:lnTo>
                    <a:lnTo>
                      <a:pt x="367" y="14"/>
                    </a:lnTo>
                    <a:lnTo>
                      <a:pt x="367" y="15"/>
                    </a:lnTo>
                    <a:lnTo>
                      <a:pt x="367" y="19"/>
                    </a:lnTo>
                    <a:lnTo>
                      <a:pt x="367" y="22"/>
                    </a:lnTo>
                    <a:lnTo>
                      <a:pt x="367" y="26"/>
                    </a:lnTo>
                    <a:lnTo>
                      <a:pt x="367" y="29"/>
                    </a:lnTo>
                    <a:lnTo>
                      <a:pt x="367" y="32"/>
                    </a:lnTo>
                    <a:lnTo>
                      <a:pt x="367" y="33"/>
                    </a:lnTo>
                    <a:lnTo>
                      <a:pt x="367" y="35"/>
                    </a:lnTo>
                    <a:lnTo>
                      <a:pt x="367" y="36"/>
                    </a:lnTo>
                    <a:lnTo>
                      <a:pt x="367" y="37"/>
                    </a:lnTo>
                    <a:lnTo>
                      <a:pt x="367" y="39"/>
                    </a:lnTo>
                    <a:lnTo>
                      <a:pt x="367" y="40"/>
                    </a:lnTo>
                    <a:lnTo>
                      <a:pt x="367" y="42"/>
                    </a:lnTo>
                    <a:lnTo>
                      <a:pt x="367" y="43"/>
                    </a:lnTo>
                    <a:lnTo>
                      <a:pt x="368" y="46"/>
                    </a:lnTo>
                    <a:lnTo>
                      <a:pt x="368" y="47"/>
                    </a:lnTo>
                    <a:lnTo>
                      <a:pt x="368" y="49"/>
                    </a:lnTo>
                    <a:lnTo>
                      <a:pt x="368" y="50"/>
                    </a:lnTo>
                    <a:lnTo>
                      <a:pt x="368" y="53"/>
                    </a:lnTo>
                    <a:lnTo>
                      <a:pt x="368" y="54"/>
                    </a:lnTo>
                    <a:lnTo>
                      <a:pt x="368" y="55"/>
                    </a:lnTo>
                    <a:lnTo>
                      <a:pt x="368" y="56"/>
                    </a:lnTo>
                    <a:lnTo>
                      <a:pt x="368" y="62"/>
                    </a:lnTo>
                    <a:lnTo>
                      <a:pt x="368" y="63"/>
                    </a:lnTo>
                    <a:lnTo>
                      <a:pt x="368" y="64"/>
                    </a:lnTo>
                    <a:lnTo>
                      <a:pt x="368" y="65"/>
                    </a:lnTo>
                    <a:lnTo>
                      <a:pt x="368" y="70"/>
                    </a:lnTo>
                    <a:lnTo>
                      <a:pt x="368" y="71"/>
                    </a:lnTo>
                    <a:lnTo>
                      <a:pt x="368" y="74"/>
                    </a:lnTo>
                    <a:lnTo>
                      <a:pt x="368" y="75"/>
                    </a:lnTo>
                    <a:lnTo>
                      <a:pt x="368" y="76"/>
                    </a:lnTo>
                    <a:lnTo>
                      <a:pt x="368" y="84"/>
                    </a:lnTo>
                    <a:lnTo>
                      <a:pt x="368" y="86"/>
                    </a:lnTo>
                    <a:lnTo>
                      <a:pt x="369" y="92"/>
                    </a:lnTo>
                    <a:lnTo>
                      <a:pt x="369" y="109"/>
                    </a:lnTo>
                    <a:lnTo>
                      <a:pt x="369" y="111"/>
                    </a:lnTo>
                    <a:lnTo>
                      <a:pt x="369" y="112"/>
                    </a:lnTo>
                    <a:lnTo>
                      <a:pt x="369" y="113"/>
                    </a:lnTo>
                    <a:lnTo>
                      <a:pt x="369" y="114"/>
                    </a:lnTo>
                    <a:lnTo>
                      <a:pt x="369" y="116"/>
                    </a:lnTo>
                    <a:lnTo>
                      <a:pt x="369" y="118"/>
                    </a:lnTo>
                    <a:lnTo>
                      <a:pt x="369" y="119"/>
                    </a:lnTo>
                    <a:lnTo>
                      <a:pt x="369" y="121"/>
                    </a:lnTo>
                    <a:lnTo>
                      <a:pt x="369" y="123"/>
                    </a:lnTo>
                    <a:lnTo>
                      <a:pt x="370" y="125"/>
                    </a:lnTo>
                    <a:lnTo>
                      <a:pt x="370" y="126"/>
                    </a:lnTo>
                    <a:lnTo>
                      <a:pt x="370" y="127"/>
                    </a:lnTo>
                    <a:lnTo>
                      <a:pt x="370" y="128"/>
                    </a:lnTo>
                    <a:lnTo>
                      <a:pt x="370" y="130"/>
                    </a:lnTo>
                    <a:lnTo>
                      <a:pt x="370" y="132"/>
                    </a:lnTo>
                    <a:lnTo>
                      <a:pt x="370" y="140"/>
                    </a:lnTo>
                    <a:lnTo>
                      <a:pt x="370" y="142"/>
                    </a:lnTo>
                    <a:lnTo>
                      <a:pt x="370" y="144"/>
                    </a:lnTo>
                    <a:lnTo>
                      <a:pt x="370" y="146"/>
                    </a:lnTo>
                    <a:lnTo>
                      <a:pt x="370" y="147"/>
                    </a:lnTo>
                    <a:lnTo>
                      <a:pt x="367" y="147"/>
                    </a:lnTo>
                    <a:lnTo>
                      <a:pt x="359" y="147"/>
                    </a:lnTo>
                    <a:lnTo>
                      <a:pt x="356" y="147"/>
                    </a:lnTo>
                    <a:lnTo>
                      <a:pt x="355" y="147"/>
                    </a:lnTo>
                    <a:lnTo>
                      <a:pt x="354" y="147"/>
                    </a:lnTo>
                    <a:lnTo>
                      <a:pt x="353" y="147"/>
                    </a:lnTo>
                    <a:lnTo>
                      <a:pt x="352" y="147"/>
                    </a:lnTo>
                    <a:lnTo>
                      <a:pt x="348" y="148"/>
                    </a:lnTo>
                    <a:lnTo>
                      <a:pt x="346" y="148"/>
                    </a:lnTo>
                    <a:lnTo>
                      <a:pt x="341" y="148"/>
                    </a:lnTo>
                    <a:lnTo>
                      <a:pt x="340" y="148"/>
                    </a:lnTo>
                    <a:lnTo>
                      <a:pt x="338" y="148"/>
                    </a:lnTo>
                    <a:lnTo>
                      <a:pt x="332" y="148"/>
                    </a:lnTo>
                    <a:lnTo>
                      <a:pt x="331" y="148"/>
                    </a:lnTo>
                    <a:lnTo>
                      <a:pt x="328" y="148"/>
                    </a:lnTo>
                    <a:lnTo>
                      <a:pt x="324" y="148"/>
                    </a:lnTo>
                    <a:lnTo>
                      <a:pt x="323" y="148"/>
                    </a:lnTo>
                    <a:lnTo>
                      <a:pt x="321" y="148"/>
                    </a:lnTo>
                    <a:lnTo>
                      <a:pt x="318" y="148"/>
                    </a:lnTo>
                    <a:lnTo>
                      <a:pt x="317" y="148"/>
                    </a:lnTo>
                    <a:lnTo>
                      <a:pt x="314" y="148"/>
                    </a:lnTo>
                    <a:lnTo>
                      <a:pt x="313" y="148"/>
                    </a:lnTo>
                    <a:lnTo>
                      <a:pt x="312" y="148"/>
                    </a:lnTo>
                    <a:lnTo>
                      <a:pt x="310" y="148"/>
                    </a:lnTo>
                    <a:lnTo>
                      <a:pt x="309" y="148"/>
                    </a:lnTo>
                    <a:lnTo>
                      <a:pt x="307" y="148"/>
                    </a:lnTo>
                    <a:lnTo>
                      <a:pt x="305" y="148"/>
                    </a:lnTo>
                    <a:lnTo>
                      <a:pt x="304" y="148"/>
                    </a:lnTo>
                    <a:lnTo>
                      <a:pt x="300" y="148"/>
                    </a:lnTo>
                    <a:lnTo>
                      <a:pt x="299" y="148"/>
                    </a:lnTo>
                    <a:lnTo>
                      <a:pt x="298" y="148"/>
                    </a:lnTo>
                    <a:lnTo>
                      <a:pt x="296" y="149"/>
                    </a:lnTo>
                    <a:lnTo>
                      <a:pt x="295" y="149"/>
                    </a:lnTo>
                    <a:lnTo>
                      <a:pt x="295" y="152"/>
                    </a:lnTo>
                    <a:lnTo>
                      <a:pt x="293" y="161"/>
                    </a:lnTo>
                    <a:lnTo>
                      <a:pt x="293" y="163"/>
                    </a:lnTo>
                    <a:lnTo>
                      <a:pt x="293" y="166"/>
                    </a:lnTo>
                    <a:lnTo>
                      <a:pt x="293" y="170"/>
                    </a:lnTo>
                    <a:lnTo>
                      <a:pt x="293" y="172"/>
                    </a:lnTo>
                    <a:lnTo>
                      <a:pt x="293" y="175"/>
                    </a:lnTo>
                    <a:lnTo>
                      <a:pt x="293" y="184"/>
                    </a:lnTo>
                    <a:lnTo>
                      <a:pt x="293" y="186"/>
                    </a:lnTo>
                    <a:lnTo>
                      <a:pt x="293" y="188"/>
                    </a:lnTo>
                    <a:lnTo>
                      <a:pt x="293" y="190"/>
                    </a:lnTo>
                    <a:lnTo>
                      <a:pt x="292" y="196"/>
                    </a:lnTo>
                    <a:lnTo>
                      <a:pt x="292" y="197"/>
                    </a:lnTo>
                    <a:lnTo>
                      <a:pt x="292" y="201"/>
                    </a:lnTo>
                    <a:lnTo>
                      <a:pt x="292" y="209"/>
                    </a:lnTo>
                    <a:lnTo>
                      <a:pt x="292" y="211"/>
                    </a:lnTo>
                    <a:lnTo>
                      <a:pt x="292" y="215"/>
                    </a:lnTo>
                    <a:lnTo>
                      <a:pt x="292" y="224"/>
                    </a:lnTo>
                    <a:lnTo>
                      <a:pt x="291" y="226"/>
                    </a:lnTo>
                    <a:lnTo>
                      <a:pt x="292" y="229"/>
                    </a:lnTo>
                    <a:lnTo>
                      <a:pt x="292" y="232"/>
                    </a:lnTo>
                    <a:lnTo>
                      <a:pt x="292" y="235"/>
                    </a:lnTo>
                    <a:lnTo>
                      <a:pt x="292" y="236"/>
                    </a:lnTo>
                    <a:lnTo>
                      <a:pt x="292" y="237"/>
                    </a:lnTo>
                    <a:lnTo>
                      <a:pt x="292" y="238"/>
                    </a:lnTo>
                    <a:lnTo>
                      <a:pt x="292" y="239"/>
                    </a:lnTo>
                    <a:lnTo>
                      <a:pt x="292" y="241"/>
                    </a:lnTo>
                    <a:lnTo>
                      <a:pt x="292" y="242"/>
                    </a:lnTo>
                    <a:lnTo>
                      <a:pt x="292" y="244"/>
                    </a:lnTo>
                    <a:lnTo>
                      <a:pt x="293" y="244"/>
                    </a:lnTo>
                    <a:lnTo>
                      <a:pt x="293" y="246"/>
                    </a:lnTo>
                    <a:lnTo>
                      <a:pt x="293" y="248"/>
                    </a:lnTo>
                    <a:lnTo>
                      <a:pt x="293" y="251"/>
                    </a:lnTo>
                    <a:lnTo>
                      <a:pt x="293" y="252"/>
                    </a:lnTo>
                    <a:lnTo>
                      <a:pt x="293" y="255"/>
                    </a:lnTo>
                    <a:lnTo>
                      <a:pt x="295" y="259"/>
                    </a:lnTo>
                    <a:lnTo>
                      <a:pt x="295" y="262"/>
                    </a:lnTo>
                    <a:lnTo>
                      <a:pt x="295" y="263"/>
                    </a:lnTo>
                    <a:lnTo>
                      <a:pt x="295" y="265"/>
                    </a:lnTo>
                    <a:lnTo>
                      <a:pt x="295" y="269"/>
                    </a:lnTo>
                    <a:lnTo>
                      <a:pt x="295" y="271"/>
                    </a:lnTo>
                    <a:lnTo>
                      <a:pt x="295" y="272"/>
                    </a:lnTo>
                    <a:lnTo>
                      <a:pt x="296" y="277"/>
                    </a:lnTo>
                    <a:lnTo>
                      <a:pt x="296" y="278"/>
                    </a:lnTo>
                    <a:lnTo>
                      <a:pt x="296" y="284"/>
                    </a:lnTo>
                    <a:lnTo>
                      <a:pt x="296" y="285"/>
                    </a:lnTo>
                    <a:lnTo>
                      <a:pt x="296" y="286"/>
                    </a:lnTo>
                    <a:lnTo>
                      <a:pt x="296" y="288"/>
                    </a:lnTo>
                    <a:lnTo>
                      <a:pt x="297" y="293"/>
                    </a:lnTo>
                    <a:lnTo>
                      <a:pt x="297" y="294"/>
                    </a:lnTo>
                    <a:lnTo>
                      <a:pt x="297" y="295"/>
                    </a:lnTo>
                    <a:lnTo>
                      <a:pt x="296" y="295"/>
                    </a:lnTo>
                    <a:lnTo>
                      <a:pt x="295" y="297"/>
                    </a:lnTo>
                    <a:lnTo>
                      <a:pt x="293" y="297"/>
                    </a:lnTo>
                    <a:lnTo>
                      <a:pt x="289" y="297"/>
                    </a:lnTo>
                    <a:lnTo>
                      <a:pt x="288" y="297"/>
                    </a:lnTo>
                    <a:lnTo>
                      <a:pt x="285" y="297"/>
                    </a:lnTo>
                    <a:lnTo>
                      <a:pt x="279" y="297"/>
                    </a:lnTo>
                    <a:lnTo>
                      <a:pt x="278" y="297"/>
                    </a:lnTo>
                    <a:lnTo>
                      <a:pt x="277" y="297"/>
                    </a:lnTo>
                    <a:lnTo>
                      <a:pt x="275" y="297"/>
                    </a:lnTo>
                    <a:lnTo>
                      <a:pt x="274" y="297"/>
                    </a:lnTo>
                    <a:lnTo>
                      <a:pt x="272" y="297"/>
                    </a:lnTo>
                    <a:lnTo>
                      <a:pt x="270" y="297"/>
                    </a:lnTo>
                    <a:lnTo>
                      <a:pt x="269" y="297"/>
                    </a:lnTo>
                    <a:lnTo>
                      <a:pt x="267" y="297"/>
                    </a:lnTo>
                    <a:lnTo>
                      <a:pt x="264" y="297"/>
                    </a:lnTo>
                    <a:lnTo>
                      <a:pt x="261" y="297"/>
                    </a:lnTo>
                    <a:lnTo>
                      <a:pt x="260" y="297"/>
                    </a:lnTo>
                    <a:lnTo>
                      <a:pt x="258" y="297"/>
                    </a:lnTo>
                    <a:lnTo>
                      <a:pt x="257" y="297"/>
                    </a:lnTo>
                    <a:lnTo>
                      <a:pt x="255" y="297"/>
                    </a:lnTo>
                    <a:lnTo>
                      <a:pt x="253" y="297"/>
                    </a:lnTo>
                    <a:lnTo>
                      <a:pt x="251" y="297"/>
                    </a:lnTo>
                    <a:lnTo>
                      <a:pt x="249" y="297"/>
                    </a:lnTo>
                    <a:lnTo>
                      <a:pt x="244" y="297"/>
                    </a:lnTo>
                    <a:lnTo>
                      <a:pt x="243" y="297"/>
                    </a:lnTo>
                    <a:lnTo>
                      <a:pt x="233" y="297"/>
                    </a:lnTo>
                    <a:lnTo>
                      <a:pt x="225" y="297"/>
                    </a:lnTo>
                    <a:lnTo>
                      <a:pt x="221" y="298"/>
                    </a:lnTo>
                    <a:lnTo>
                      <a:pt x="218" y="298"/>
                    </a:lnTo>
                    <a:lnTo>
                      <a:pt x="216" y="298"/>
                    </a:lnTo>
                    <a:lnTo>
                      <a:pt x="215" y="298"/>
                    </a:lnTo>
                    <a:lnTo>
                      <a:pt x="213" y="298"/>
                    </a:lnTo>
                    <a:lnTo>
                      <a:pt x="205" y="298"/>
                    </a:lnTo>
                    <a:lnTo>
                      <a:pt x="202" y="298"/>
                    </a:lnTo>
                    <a:lnTo>
                      <a:pt x="198" y="298"/>
                    </a:lnTo>
                    <a:lnTo>
                      <a:pt x="195" y="298"/>
                    </a:lnTo>
                    <a:lnTo>
                      <a:pt x="191" y="298"/>
                    </a:lnTo>
                    <a:lnTo>
                      <a:pt x="190" y="298"/>
                    </a:lnTo>
                    <a:lnTo>
                      <a:pt x="188" y="298"/>
                    </a:lnTo>
                    <a:lnTo>
                      <a:pt x="186" y="298"/>
                    </a:lnTo>
                    <a:lnTo>
                      <a:pt x="185" y="298"/>
                    </a:lnTo>
                    <a:lnTo>
                      <a:pt x="183" y="298"/>
                    </a:lnTo>
                    <a:lnTo>
                      <a:pt x="179" y="298"/>
                    </a:lnTo>
                    <a:lnTo>
                      <a:pt x="177" y="298"/>
                    </a:lnTo>
                    <a:lnTo>
                      <a:pt x="176" y="298"/>
                    </a:lnTo>
                    <a:lnTo>
                      <a:pt x="173" y="298"/>
                    </a:lnTo>
                    <a:lnTo>
                      <a:pt x="171" y="298"/>
                    </a:lnTo>
                    <a:lnTo>
                      <a:pt x="163" y="299"/>
                    </a:lnTo>
                    <a:lnTo>
                      <a:pt x="160" y="299"/>
                    </a:lnTo>
                    <a:lnTo>
                      <a:pt x="158" y="299"/>
                    </a:lnTo>
                    <a:lnTo>
                      <a:pt x="149" y="299"/>
                    </a:lnTo>
                    <a:lnTo>
                      <a:pt x="148" y="299"/>
                    </a:lnTo>
                    <a:lnTo>
                      <a:pt x="143" y="299"/>
                    </a:lnTo>
                    <a:lnTo>
                      <a:pt x="140" y="299"/>
                    </a:lnTo>
                    <a:lnTo>
                      <a:pt x="138" y="299"/>
                    </a:lnTo>
                    <a:lnTo>
                      <a:pt x="135" y="299"/>
                    </a:lnTo>
                    <a:lnTo>
                      <a:pt x="130" y="299"/>
                    </a:lnTo>
                    <a:lnTo>
                      <a:pt x="129" y="299"/>
                    </a:lnTo>
                    <a:lnTo>
                      <a:pt x="128" y="299"/>
                    </a:lnTo>
                    <a:lnTo>
                      <a:pt x="121" y="300"/>
                    </a:lnTo>
                    <a:lnTo>
                      <a:pt x="118" y="300"/>
                    </a:lnTo>
                    <a:lnTo>
                      <a:pt x="117" y="300"/>
                    </a:lnTo>
                    <a:lnTo>
                      <a:pt x="116" y="300"/>
                    </a:lnTo>
                    <a:lnTo>
                      <a:pt x="115" y="300"/>
                    </a:lnTo>
                    <a:lnTo>
                      <a:pt x="114" y="300"/>
                    </a:lnTo>
                    <a:lnTo>
                      <a:pt x="112" y="300"/>
                    </a:lnTo>
                    <a:lnTo>
                      <a:pt x="111" y="300"/>
                    </a:lnTo>
                    <a:lnTo>
                      <a:pt x="110" y="300"/>
                    </a:lnTo>
                    <a:lnTo>
                      <a:pt x="107" y="300"/>
                    </a:lnTo>
                    <a:lnTo>
                      <a:pt x="105" y="300"/>
                    </a:lnTo>
                    <a:lnTo>
                      <a:pt x="103" y="300"/>
                    </a:lnTo>
                    <a:lnTo>
                      <a:pt x="102" y="300"/>
                    </a:lnTo>
                    <a:lnTo>
                      <a:pt x="101" y="300"/>
                    </a:lnTo>
                    <a:lnTo>
                      <a:pt x="98" y="300"/>
                    </a:lnTo>
                    <a:lnTo>
                      <a:pt x="97" y="300"/>
                    </a:lnTo>
                    <a:lnTo>
                      <a:pt x="96" y="300"/>
                    </a:lnTo>
                    <a:lnTo>
                      <a:pt x="95" y="300"/>
                    </a:lnTo>
                    <a:lnTo>
                      <a:pt x="94" y="299"/>
                    </a:lnTo>
                    <a:lnTo>
                      <a:pt x="93" y="299"/>
                    </a:lnTo>
                    <a:lnTo>
                      <a:pt x="91" y="299"/>
                    </a:lnTo>
                    <a:lnTo>
                      <a:pt x="88" y="299"/>
                    </a:lnTo>
                    <a:lnTo>
                      <a:pt x="87" y="299"/>
                    </a:lnTo>
                    <a:lnTo>
                      <a:pt x="84" y="299"/>
                    </a:lnTo>
                    <a:lnTo>
                      <a:pt x="80" y="300"/>
                    </a:lnTo>
                    <a:lnTo>
                      <a:pt x="79" y="300"/>
                    </a:lnTo>
                    <a:lnTo>
                      <a:pt x="77" y="300"/>
                    </a:lnTo>
                    <a:lnTo>
                      <a:pt x="75" y="300"/>
                    </a:lnTo>
                    <a:lnTo>
                      <a:pt x="67" y="300"/>
                    </a:lnTo>
                    <a:lnTo>
                      <a:pt x="66" y="300"/>
                    </a:lnTo>
                    <a:lnTo>
                      <a:pt x="63" y="300"/>
                    </a:lnTo>
                    <a:lnTo>
                      <a:pt x="65" y="297"/>
                    </a:lnTo>
                    <a:lnTo>
                      <a:pt x="65" y="295"/>
                    </a:lnTo>
                    <a:lnTo>
                      <a:pt x="68" y="288"/>
                    </a:lnTo>
                    <a:lnTo>
                      <a:pt x="69" y="286"/>
                    </a:lnTo>
                    <a:lnTo>
                      <a:pt x="70" y="281"/>
                    </a:lnTo>
                    <a:lnTo>
                      <a:pt x="72" y="279"/>
                    </a:lnTo>
                    <a:lnTo>
                      <a:pt x="74" y="273"/>
                    </a:lnTo>
                    <a:lnTo>
                      <a:pt x="74" y="272"/>
                    </a:lnTo>
                    <a:lnTo>
                      <a:pt x="75" y="270"/>
                    </a:lnTo>
                    <a:lnTo>
                      <a:pt x="77" y="266"/>
                    </a:lnTo>
                    <a:lnTo>
                      <a:pt x="77" y="265"/>
                    </a:lnTo>
                    <a:lnTo>
                      <a:pt x="79" y="263"/>
                    </a:lnTo>
                    <a:lnTo>
                      <a:pt x="79" y="262"/>
                    </a:lnTo>
                    <a:lnTo>
                      <a:pt x="80" y="259"/>
                    </a:lnTo>
                    <a:lnTo>
                      <a:pt x="81" y="257"/>
                    </a:lnTo>
                    <a:lnTo>
                      <a:pt x="83" y="252"/>
                    </a:lnTo>
                    <a:lnTo>
                      <a:pt x="84" y="250"/>
                    </a:lnTo>
                    <a:lnTo>
                      <a:pt x="87" y="246"/>
                    </a:lnTo>
                    <a:lnTo>
                      <a:pt x="93" y="236"/>
                    </a:lnTo>
                    <a:lnTo>
                      <a:pt x="94" y="231"/>
                    </a:lnTo>
                    <a:lnTo>
                      <a:pt x="95" y="229"/>
                    </a:lnTo>
                    <a:lnTo>
                      <a:pt x="88" y="226"/>
                    </a:lnTo>
                    <a:lnTo>
                      <a:pt x="87" y="225"/>
                    </a:lnTo>
                    <a:lnTo>
                      <a:pt x="84" y="225"/>
                    </a:lnTo>
                    <a:lnTo>
                      <a:pt x="83" y="225"/>
                    </a:lnTo>
                    <a:lnTo>
                      <a:pt x="82" y="224"/>
                    </a:lnTo>
                    <a:lnTo>
                      <a:pt x="81" y="224"/>
                    </a:lnTo>
                    <a:lnTo>
                      <a:pt x="79" y="224"/>
                    </a:lnTo>
                    <a:lnTo>
                      <a:pt x="75" y="224"/>
                    </a:lnTo>
                    <a:lnTo>
                      <a:pt x="66" y="224"/>
                    </a:lnTo>
                    <a:lnTo>
                      <a:pt x="63" y="225"/>
                    </a:lnTo>
                    <a:lnTo>
                      <a:pt x="58" y="225"/>
                    </a:lnTo>
                    <a:lnTo>
                      <a:pt x="56" y="225"/>
                    </a:lnTo>
                    <a:lnTo>
                      <a:pt x="52" y="225"/>
                    </a:lnTo>
                    <a:lnTo>
                      <a:pt x="45" y="225"/>
                    </a:lnTo>
                    <a:lnTo>
                      <a:pt x="41" y="225"/>
                    </a:lnTo>
                    <a:lnTo>
                      <a:pt x="37" y="225"/>
                    </a:lnTo>
                    <a:lnTo>
                      <a:pt x="19" y="225"/>
                    </a:lnTo>
                    <a:lnTo>
                      <a:pt x="18" y="225"/>
                    </a:lnTo>
                    <a:lnTo>
                      <a:pt x="14" y="225"/>
                    </a:lnTo>
                    <a:lnTo>
                      <a:pt x="4" y="226"/>
                    </a:lnTo>
                    <a:lnTo>
                      <a:pt x="2" y="226"/>
                    </a:lnTo>
                    <a:lnTo>
                      <a:pt x="2" y="224"/>
                    </a:lnTo>
                    <a:lnTo>
                      <a:pt x="0" y="221"/>
                    </a:lnTo>
                    <a:lnTo>
                      <a:pt x="0" y="218"/>
                    </a:lnTo>
                    <a:lnTo>
                      <a:pt x="0" y="217"/>
                    </a:lnTo>
                    <a:lnTo>
                      <a:pt x="0" y="215"/>
                    </a:lnTo>
                    <a:lnTo>
                      <a:pt x="0" y="214"/>
                    </a:lnTo>
                    <a:lnTo>
                      <a:pt x="0" y="210"/>
                    </a:lnTo>
                    <a:lnTo>
                      <a:pt x="0" y="209"/>
                    </a:lnTo>
                    <a:lnTo>
                      <a:pt x="0" y="207"/>
                    </a:lnTo>
                    <a:lnTo>
                      <a:pt x="0" y="201"/>
                    </a:lnTo>
                    <a:lnTo>
                      <a:pt x="0" y="200"/>
                    </a:lnTo>
                    <a:lnTo>
                      <a:pt x="0" y="198"/>
                    </a:lnTo>
                    <a:lnTo>
                      <a:pt x="0" y="197"/>
                    </a:lnTo>
                    <a:lnTo>
                      <a:pt x="0" y="191"/>
                    </a:lnTo>
                    <a:lnTo>
                      <a:pt x="0" y="190"/>
                    </a:lnTo>
                    <a:lnTo>
                      <a:pt x="0" y="187"/>
                    </a:lnTo>
                    <a:lnTo>
                      <a:pt x="0" y="18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45" name="Freeform 106">
                <a:extLst>
                  <a:ext uri="{FF2B5EF4-FFF2-40B4-BE49-F238E27FC236}">
                    <a16:creationId xmlns:a16="http://schemas.microsoft.com/office/drawing/2014/main" id="{ABB7E0C4-DE36-F246-2FDE-0A84E43658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3950" y="2609850"/>
                <a:ext cx="652463" cy="574675"/>
              </a:xfrm>
              <a:custGeom>
                <a:avLst/>
                <a:gdLst>
                  <a:gd name="T0" fmla="*/ 20 w 411"/>
                  <a:gd name="T1" fmla="*/ 193 h 362"/>
                  <a:gd name="T2" fmla="*/ 41 w 411"/>
                  <a:gd name="T3" fmla="*/ 191 h 362"/>
                  <a:gd name="T4" fmla="*/ 38 w 411"/>
                  <a:gd name="T5" fmla="*/ 163 h 362"/>
                  <a:gd name="T6" fmla="*/ 59 w 411"/>
                  <a:gd name="T7" fmla="*/ 154 h 362"/>
                  <a:gd name="T8" fmla="*/ 73 w 411"/>
                  <a:gd name="T9" fmla="*/ 154 h 362"/>
                  <a:gd name="T10" fmla="*/ 74 w 411"/>
                  <a:gd name="T11" fmla="*/ 139 h 362"/>
                  <a:gd name="T12" fmla="*/ 73 w 411"/>
                  <a:gd name="T13" fmla="*/ 124 h 362"/>
                  <a:gd name="T14" fmla="*/ 83 w 411"/>
                  <a:gd name="T15" fmla="*/ 117 h 362"/>
                  <a:gd name="T16" fmla="*/ 105 w 411"/>
                  <a:gd name="T17" fmla="*/ 117 h 362"/>
                  <a:gd name="T18" fmla="*/ 122 w 411"/>
                  <a:gd name="T19" fmla="*/ 115 h 362"/>
                  <a:gd name="T20" fmla="*/ 137 w 411"/>
                  <a:gd name="T21" fmla="*/ 114 h 362"/>
                  <a:gd name="T22" fmla="*/ 146 w 411"/>
                  <a:gd name="T23" fmla="*/ 99 h 362"/>
                  <a:gd name="T24" fmla="*/ 146 w 411"/>
                  <a:gd name="T25" fmla="*/ 77 h 362"/>
                  <a:gd name="T26" fmla="*/ 144 w 411"/>
                  <a:gd name="T27" fmla="*/ 50 h 362"/>
                  <a:gd name="T28" fmla="*/ 143 w 411"/>
                  <a:gd name="T29" fmla="*/ 21 h 362"/>
                  <a:gd name="T30" fmla="*/ 151 w 411"/>
                  <a:gd name="T31" fmla="*/ 2 h 362"/>
                  <a:gd name="T32" fmla="*/ 175 w 411"/>
                  <a:gd name="T33" fmla="*/ 1 h 362"/>
                  <a:gd name="T34" fmla="*/ 218 w 411"/>
                  <a:gd name="T35" fmla="*/ 1 h 362"/>
                  <a:gd name="T36" fmla="*/ 229 w 411"/>
                  <a:gd name="T37" fmla="*/ 26 h 362"/>
                  <a:gd name="T38" fmla="*/ 255 w 411"/>
                  <a:gd name="T39" fmla="*/ 50 h 362"/>
                  <a:gd name="T40" fmla="*/ 257 w 411"/>
                  <a:gd name="T41" fmla="*/ 82 h 362"/>
                  <a:gd name="T42" fmla="*/ 257 w 411"/>
                  <a:gd name="T43" fmla="*/ 99 h 362"/>
                  <a:gd name="T44" fmla="*/ 259 w 411"/>
                  <a:gd name="T45" fmla="*/ 112 h 362"/>
                  <a:gd name="T46" fmla="*/ 266 w 411"/>
                  <a:gd name="T47" fmla="*/ 125 h 362"/>
                  <a:gd name="T48" fmla="*/ 269 w 411"/>
                  <a:gd name="T49" fmla="*/ 134 h 362"/>
                  <a:gd name="T50" fmla="*/ 279 w 411"/>
                  <a:gd name="T51" fmla="*/ 141 h 362"/>
                  <a:gd name="T52" fmla="*/ 287 w 411"/>
                  <a:gd name="T53" fmla="*/ 149 h 362"/>
                  <a:gd name="T54" fmla="*/ 294 w 411"/>
                  <a:gd name="T55" fmla="*/ 158 h 362"/>
                  <a:gd name="T56" fmla="*/ 300 w 411"/>
                  <a:gd name="T57" fmla="*/ 165 h 362"/>
                  <a:gd name="T58" fmla="*/ 306 w 411"/>
                  <a:gd name="T59" fmla="*/ 173 h 362"/>
                  <a:gd name="T60" fmla="*/ 307 w 411"/>
                  <a:gd name="T61" fmla="*/ 182 h 362"/>
                  <a:gd name="T62" fmla="*/ 310 w 411"/>
                  <a:gd name="T63" fmla="*/ 193 h 362"/>
                  <a:gd name="T64" fmla="*/ 320 w 411"/>
                  <a:gd name="T65" fmla="*/ 204 h 362"/>
                  <a:gd name="T66" fmla="*/ 327 w 411"/>
                  <a:gd name="T67" fmla="*/ 211 h 362"/>
                  <a:gd name="T68" fmla="*/ 332 w 411"/>
                  <a:gd name="T69" fmla="*/ 251 h 362"/>
                  <a:gd name="T70" fmla="*/ 407 w 411"/>
                  <a:gd name="T71" fmla="*/ 282 h 362"/>
                  <a:gd name="T72" fmla="*/ 407 w 411"/>
                  <a:gd name="T73" fmla="*/ 329 h 362"/>
                  <a:gd name="T74" fmla="*/ 407 w 411"/>
                  <a:gd name="T75" fmla="*/ 344 h 362"/>
                  <a:gd name="T76" fmla="*/ 391 w 411"/>
                  <a:gd name="T77" fmla="*/ 354 h 362"/>
                  <a:gd name="T78" fmla="*/ 367 w 411"/>
                  <a:gd name="T79" fmla="*/ 354 h 362"/>
                  <a:gd name="T80" fmla="*/ 353 w 411"/>
                  <a:gd name="T81" fmla="*/ 354 h 362"/>
                  <a:gd name="T82" fmla="*/ 339 w 411"/>
                  <a:gd name="T83" fmla="*/ 358 h 362"/>
                  <a:gd name="T84" fmla="*/ 322 w 411"/>
                  <a:gd name="T85" fmla="*/ 348 h 362"/>
                  <a:gd name="T86" fmla="*/ 285 w 411"/>
                  <a:gd name="T87" fmla="*/ 337 h 362"/>
                  <a:gd name="T88" fmla="*/ 254 w 411"/>
                  <a:gd name="T89" fmla="*/ 337 h 362"/>
                  <a:gd name="T90" fmla="*/ 219 w 411"/>
                  <a:gd name="T91" fmla="*/ 315 h 362"/>
                  <a:gd name="T92" fmla="*/ 205 w 411"/>
                  <a:gd name="T93" fmla="*/ 298 h 362"/>
                  <a:gd name="T94" fmla="*/ 192 w 411"/>
                  <a:gd name="T95" fmla="*/ 287 h 362"/>
                  <a:gd name="T96" fmla="*/ 151 w 411"/>
                  <a:gd name="T97" fmla="*/ 263 h 362"/>
                  <a:gd name="T98" fmla="*/ 137 w 411"/>
                  <a:gd name="T99" fmla="*/ 257 h 362"/>
                  <a:gd name="T100" fmla="*/ 122 w 411"/>
                  <a:gd name="T101" fmla="*/ 254 h 362"/>
                  <a:gd name="T102" fmla="*/ 107 w 411"/>
                  <a:gd name="T103" fmla="*/ 257 h 362"/>
                  <a:gd name="T104" fmla="*/ 93 w 411"/>
                  <a:gd name="T105" fmla="*/ 263 h 362"/>
                  <a:gd name="T106" fmla="*/ 83 w 411"/>
                  <a:gd name="T107" fmla="*/ 266 h 362"/>
                  <a:gd name="T108" fmla="*/ 59 w 411"/>
                  <a:gd name="T109" fmla="*/ 266 h 362"/>
                  <a:gd name="T110" fmla="*/ 8 w 411"/>
                  <a:gd name="T111" fmla="*/ 267 h 362"/>
                  <a:gd name="T112" fmla="*/ 2 w 411"/>
                  <a:gd name="T113" fmla="*/ 254 h 362"/>
                  <a:gd name="T114" fmla="*/ 1 w 411"/>
                  <a:gd name="T115" fmla="*/ 239 h 362"/>
                  <a:gd name="T116" fmla="*/ 1 w 411"/>
                  <a:gd name="T117" fmla="*/ 223 h 362"/>
                  <a:gd name="T118" fmla="*/ 0 w 411"/>
                  <a:gd name="T119" fmla="*/ 193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11" h="362">
                    <a:moveTo>
                      <a:pt x="0" y="193"/>
                    </a:moveTo>
                    <a:lnTo>
                      <a:pt x="1" y="193"/>
                    </a:lnTo>
                    <a:lnTo>
                      <a:pt x="6" y="193"/>
                    </a:lnTo>
                    <a:lnTo>
                      <a:pt x="8" y="193"/>
                    </a:lnTo>
                    <a:lnTo>
                      <a:pt x="9" y="193"/>
                    </a:lnTo>
                    <a:lnTo>
                      <a:pt x="15" y="193"/>
                    </a:lnTo>
                    <a:lnTo>
                      <a:pt x="16" y="193"/>
                    </a:lnTo>
                    <a:lnTo>
                      <a:pt x="17" y="193"/>
                    </a:lnTo>
                    <a:lnTo>
                      <a:pt x="20" y="193"/>
                    </a:lnTo>
                    <a:lnTo>
                      <a:pt x="21" y="193"/>
                    </a:lnTo>
                    <a:lnTo>
                      <a:pt x="25" y="193"/>
                    </a:lnTo>
                    <a:lnTo>
                      <a:pt x="27" y="193"/>
                    </a:lnTo>
                    <a:lnTo>
                      <a:pt x="30" y="191"/>
                    </a:lnTo>
                    <a:lnTo>
                      <a:pt x="31" y="191"/>
                    </a:lnTo>
                    <a:lnTo>
                      <a:pt x="32" y="191"/>
                    </a:lnTo>
                    <a:lnTo>
                      <a:pt x="35" y="191"/>
                    </a:lnTo>
                    <a:lnTo>
                      <a:pt x="36" y="191"/>
                    </a:lnTo>
                    <a:lnTo>
                      <a:pt x="41" y="191"/>
                    </a:lnTo>
                    <a:lnTo>
                      <a:pt x="39" y="189"/>
                    </a:lnTo>
                    <a:lnTo>
                      <a:pt x="39" y="187"/>
                    </a:lnTo>
                    <a:lnTo>
                      <a:pt x="39" y="186"/>
                    </a:lnTo>
                    <a:lnTo>
                      <a:pt x="38" y="183"/>
                    </a:lnTo>
                    <a:lnTo>
                      <a:pt x="38" y="181"/>
                    </a:lnTo>
                    <a:lnTo>
                      <a:pt x="38" y="179"/>
                    </a:lnTo>
                    <a:lnTo>
                      <a:pt x="38" y="167"/>
                    </a:lnTo>
                    <a:lnTo>
                      <a:pt x="38" y="166"/>
                    </a:lnTo>
                    <a:lnTo>
                      <a:pt x="38" y="163"/>
                    </a:lnTo>
                    <a:lnTo>
                      <a:pt x="37" y="156"/>
                    </a:lnTo>
                    <a:lnTo>
                      <a:pt x="37" y="154"/>
                    </a:lnTo>
                    <a:lnTo>
                      <a:pt x="38" y="154"/>
                    </a:lnTo>
                    <a:lnTo>
                      <a:pt x="42" y="154"/>
                    </a:lnTo>
                    <a:lnTo>
                      <a:pt x="52" y="154"/>
                    </a:lnTo>
                    <a:lnTo>
                      <a:pt x="56" y="154"/>
                    </a:lnTo>
                    <a:lnTo>
                      <a:pt x="57" y="154"/>
                    </a:lnTo>
                    <a:lnTo>
                      <a:pt x="58" y="154"/>
                    </a:lnTo>
                    <a:lnTo>
                      <a:pt x="59" y="154"/>
                    </a:lnTo>
                    <a:lnTo>
                      <a:pt x="60" y="154"/>
                    </a:lnTo>
                    <a:lnTo>
                      <a:pt x="62" y="154"/>
                    </a:lnTo>
                    <a:lnTo>
                      <a:pt x="63" y="154"/>
                    </a:lnTo>
                    <a:lnTo>
                      <a:pt x="64" y="154"/>
                    </a:lnTo>
                    <a:lnTo>
                      <a:pt x="66" y="154"/>
                    </a:lnTo>
                    <a:lnTo>
                      <a:pt x="67" y="154"/>
                    </a:lnTo>
                    <a:lnTo>
                      <a:pt x="70" y="154"/>
                    </a:lnTo>
                    <a:lnTo>
                      <a:pt x="71" y="154"/>
                    </a:lnTo>
                    <a:lnTo>
                      <a:pt x="73" y="154"/>
                    </a:lnTo>
                    <a:lnTo>
                      <a:pt x="74" y="154"/>
                    </a:lnTo>
                    <a:lnTo>
                      <a:pt x="74" y="152"/>
                    </a:lnTo>
                    <a:lnTo>
                      <a:pt x="74" y="147"/>
                    </a:lnTo>
                    <a:lnTo>
                      <a:pt x="74" y="146"/>
                    </a:lnTo>
                    <a:lnTo>
                      <a:pt x="74" y="145"/>
                    </a:lnTo>
                    <a:lnTo>
                      <a:pt x="74" y="144"/>
                    </a:lnTo>
                    <a:lnTo>
                      <a:pt x="74" y="142"/>
                    </a:lnTo>
                    <a:lnTo>
                      <a:pt x="74" y="141"/>
                    </a:lnTo>
                    <a:lnTo>
                      <a:pt x="74" y="139"/>
                    </a:lnTo>
                    <a:lnTo>
                      <a:pt x="74" y="138"/>
                    </a:lnTo>
                    <a:lnTo>
                      <a:pt x="73" y="135"/>
                    </a:lnTo>
                    <a:lnTo>
                      <a:pt x="73" y="134"/>
                    </a:lnTo>
                    <a:lnTo>
                      <a:pt x="73" y="132"/>
                    </a:lnTo>
                    <a:lnTo>
                      <a:pt x="73" y="131"/>
                    </a:lnTo>
                    <a:lnTo>
                      <a:pt x="73" y="128"/>
                    </a:lnTo>
                    <a:lnTo>
                      <a:pt x="73" y="127"/>
                    </a:lnTo>
                    <a:lnTo>
                      <a:pt x="73" y="125"/>
                    </a:lnTo>
                    <a:lnTo>
                      <a:pt x="73" y="124"/>
                    </a:lnTo>
                    <a:lnTo>
                      <a:pt x="73" y="122"/>
                    </a:lnTo>
                    <a:lnTo>
                      <a:pt x="73" y="120"/>
                    </a:lnTo>
                    <a:lnTo>
                      <a:pt x="73" y="119"/>
                    </a:lnTo>
                    <a:lnTo>
                      <a:pt x="73" y="118"/>
                    </a:lnTo>
                    <a:lnTo>
                      <a:pt x="73" y="117"/>
                    </a:lnTo>
                    <a:lnTo>
                      <a:pt x="74" y="117"/>
                    </a:lnTo>
                    <a:lnTo>
                      <a:pt x="78" y="117"/>
                    </a:lnTo>
                    <a:lnTo>
                      <a:pt x="80" y="117"/>
                    </a:lnTo>
                    <a:lnTo>
                      <a:pt x="83" y="117"/>
                    </a:lnTo>
                    <a:lnTo>
                      <a:pt x="85" y="117"/>
                    </a:lnTo>
                    <a:lnTo>
                      <a:pt x="91" y="117"/>
                    </a:lnTo>
                    <a:lnTo>
                      <a:pt x="93" y="117"/>
                    </a:lnTo>
                    <a:lnTo>
                      <a:pt x="95" y="117"/>
                    </a:lnTo>
                    <a:lnTo>
                      <a:pt x="100" y="115"/>
                    </a:lnTo>
                    <a:lnTo>
                      <a:pt x="101" y="115"/>
                    </a:lnTo>
                    <a:lnTo>
                      <a:pt x="102" y="115"/>
                    </a:lnTo>
                    <a:lnTo>
                      <a:pt x="104" y="115"/>
                    </a:lnTo>
                    <a:lnTo>
                      <a:pt x="105" y="117"/>
                    </a:lnTo>
                    <a:lnTo>
                      <a:pt x="107" y="117"/>
                    </a:lnTo>
                    <a:lnTo>
                      <a:pt x="108" y="117"/>
                    </a:lnTo>
                    <a:lnTo>
                      <a:pt x="109" y="117"/>
                    </a:lnTo>
                    <a:lnTo>
                      <a:pt x="111" y="117"/>
                    </a:lnTo>
                    <a:lnTo>
                      <a:pt x="112" y="117"/>
                    </a:lnTo>
                    <a:lnTo>
                      <a:pt x="116" y="115"/>
                    </a:lnTo>
                    <a:lnTo>
                      <a:pt x="119" y="115"/>
                    </a:lnTo>
                    <a:lnTo>
                      <a:pt x="120" y="115"/>
                    </a:lnTo>
                    <a:lnTo>
                      <a:pt x="122" y="115"/>
                    </a:lnTo>
                    <a:lnTo>
                      <a:pt x="123" y="115"/>
                    </a:lnTo>
                    <a:lnTo>
                      <a:pt x="125" y="115"/>
                    </a:lnTo>
                    <a:lnTo>
                      <a:pt x="126" y="115"/>
                    </a:lnTo>
                    <a:lnTo>
                      <a:pt x="127" y="115"/>
                    </a:lnTo>
                    <a:lnTo>
                      <a:pt x="129" y="115"/>
                    </a:lnTo>
                    <a:lnTo>
                      <a:pt x="130" y="115"/>
                    </a:lnTo>
                    <a:lnTo>
                      <a:pt x="134" y="114"/>
                    </a:lnTo>
                    <a:lnTo>
                      <a:pt x="136" y="114"/>
                    </a:lnTo>
                    <a:lnTo>
                      <a:pt x="137" y="114"/>
                    </a:lnTo>
                    <a:lnTo>
                      <a:pt x="141" y="114"/>
                    </a:lnTo>
                    <a:lnTo>
                      <a:pt x="142" y="114"/>
                    </a:lnTo>
                    <a:lnTo>
                      <a:pt x="144" y="114"/>
                    </a:lnTo>
                    <a:lnTo>
                      <a:pt x="146" y="114"/>
                    </a:lnTo>
                    <a:lnTo>
                      <a:pt x="147" y="114"/>
                    </a:lnTo>
                    <a:lnTo>
                      <a:pt x="147" y="112"/>
                    </a:lnTo>
                    <a:lnTo>
                      <a:pt x="147" y="105"/>
                    </a:lnTo>
                    <a:lnTo>
                      <a:pt x="147" y="101"/>
                    </a:lnTo>
                    <a:lnTo>
                      <a:pt x="146" y="99"/>
                    </a:lnTo>
                    <a:lnTo>
                      <a:pt x="146" y="97"/>
                    </a:lnTo>
                    <a:lnTo>
                      <a:pt x="146" y="96"/>
                    </a:lnTo>
                    <a:lnTo>
                      <a:pt x="146" y="93"/>
                    </a:lnTo>
                    <a:lnTo>
                      <a:pt x="146" y="92"/>
                    </a:lnTo>
                    <a:lnTo>
                      <a:pt x="146" y="90"/>
                    </a:lnTo>
                    <a:lnTo>
                      <a:pt x="146" y="87"/>
                    </a:lnTo>
                    <a:lnTo>
                      <a:pt x="146" y="82"/>
                    </a:lnTo>
                    <a:lnTo>
                      <a:pt x="146" y="80"/>
                    </a:lnTo>
                    <a:lnTo>
                      <a:pt x="146" y="77"/>
                    </a:lnTo>
                    <a:lnTo>
                      <a:pt x="146" y="76"/>
                    </a:lnTo>
                    <a:lnTo>
                      <a:pt x="144" y="70"/>
                    </a:lnTo>
                    <a:lnTo>
                      <a:pt x="144" y="68"/>
                    </a:lnTo>
                    <a:lnTo>
                      <a:pt x="144" y="66"/>
                    </a:lnTo>
                    <a:lnTo>
                      <a:pt x="144" y="61"/>
                    </a:lnTo>
                    <a:lnTo>
                      <a:pt x="144" y="58"/>
                    </a:lnTo>
                    <a:lnTo>
                      <a:pt x="144" y="57"/>
                    </a:lnTo>
                    <a:lnTo>
                      <a:pt x="144" y="51"/>
                    </a:lnTo>
                    <a:lnTo>
                      <a:pt x="144" y="50"/>
                    </a:lnTo>
                    <a:lnTo>
                      <a:pt x="144" y="48"/>
                    </a:lnTo>
                    <a:lnTo>
                      <a:pt x="144" y="42"/>
                    </a:lnTo>
                    <a:lnTo>
                      <a:pt x="143" y="40"/>
                    </a:lnTo>
                    <a:lnTo>
                      <a:pt x="143" y="37"/>
                    </a:lnTo>
                    <a:lnTo>
                      <a:pt x="143" y="33"/>
                    </a:lnTo>
                    <a:lnTo>
                      <a:pt x="143" y="31"/>
                    </a:lnTo>
                    <a:lnTo>
                      <a:pt x="143" y="29"/>
                    </a:lnTo>
                    <a:lnTo>
                      <a:pt x="143" y="27"/>
                    </a:lnTo>
                    <a:lnTo>
                      <a:pt x="143" y="21"/>
                    </a:lnTo>
                    <a:lnTo>
                      <a:pt x="143" y="17"/>
                    </a:lnTo>
                    <a:lnTo>
                      <a:pt x="143" y="14"/>
                    </a:lnTo>
                    <a:lnTo>
                      <a:pt x="143" y="12"/>
                    </a:lnTo>
                    <a:lnTo>
                      <a:pt x="143" y="5"/>
                    </a:lnTo>
                    <a:lnTo>
                      <a:pt x="143" y="2"/>
                    </a:lnTo>
                    <a:lnTo>
                      <a:pt x="144" y="2"/>
                    </a:lnTo>
                    <a:lnTo>
                      <a:pt x="148" y="2"/>
                    </a:lnTo>
                    <a:lnTo>
                      <a:pt x="150" y="2"/>
                    </a:lnTo>
                    <a:lnTo>
                      <a:pt x="151" y="2"/>
                    </a:lnTo>
                    <a:lnTo>
                      <a:pt x="153" y="2"/>
                    </a:lnTo>
                    <a:lnTo>
                      <a:pt x="154" y="2"/>
                    </a:lnTo>
                    <a:lnTo>
                      <a:pt x="156" y="2"/>
                    </a:lnTo>
                    <a:lnTo>
                      <a:pt x="160" y="2"/>
                    </a:lnTo>
                    <a:lnTo>
                      <a:pt x="164" y="1"/>
                    </a:lnTo>
                    <a:lnTo>
                      <a:pt x="168" y="1"/>
                    </a:lnTo>
                    <a:lnTo>
                      <a:pt x="169" y="1"/>
                    </a:lnTo>
                    <a:lnTo>
                      <a:pt x="174" y="1"/>
                    </a:lnTo>
                    <a:lnTo>
                      <a:pt x="175" y="1"/>
                    </a:lnTo>
                    <a:lnTo>
                      <a:pt x="176" y="1"/>
                    </a:lnTo>
                    <a:lnTo>
                      <a:pt x="177" y="1"/>
                    </a:lnTo>
                    <a:lnTo>
                      <a:pt x="181" y="1"/>
                    </a:lnTo>
                    <a:lnTo>
                      <a:pt x="182" y="1"/>
                    </a:lnTo>
                    <a:lnTo>
                      <a:pt x="196" y="1"/>
                    </a:lnTo>
                    <a:lnTo>
                      <a:pt x="205" y="1"/>
                    </a:lnTo>
                    <a:lnTo>
                      <a:pt x="215" y="0"/>
                    </a:lnTo>
                    <a:lnTo>
                      <a:pt x="217" y="0"/>
                    </a:lnTo>
                    <a:lnTo>
                      <a:pt x="218" y="1"/>
                    </a:lnTo>
                    <a:lnTo>
                      <a:pt x="218" y="2"/>
                    </a:lnTo>
                    <a:lnTo>
                      <a:pt x="222" y="8"/>
                    </a:lnTo>
                    <a:lnTo>
                      <a:pt x="223" y="10"/>
                    </a:lnTo>
                    <a:lnTo>
                      <a:pt x="225" y="16"/>
                    </a:lnTo>
                    <a:lnTo>
                      <a:pt x="226" y="19"/>
                    </a:lnTo>
                    <a:lnTo>
                      <a:pt x="229" y="22"/>
                    </a:lnTo>
                    <a:lnTo>
                      <a:pt x="229" y="23"/>
                    </a:lnTo>
                    <a:lnTo>
                      <a:pt x="229" y="24"/>
                    </a:lnTo>
                    <a:lnTo>
                      <a:pt x="229" y="26"/>
                    </a:lnTo>
                    <a:lnTo>
                      <a:pt x="232" y="30"/>
                    </a:lnTo>
                    <a:lnTo>
                      <a:pt x="237" y="37"/>
                    </a:lnTo>
                    <a:lnTo>
                      <a:pt x="237" y="38"/>
                    </a:lnTo>
                    <a:lnTo>
                      <a:pt x="238" y="38"/>
                    </a:lnTo>
                    <a:lnTo>
                      <a:pt x="239" y="38"/>
                    </a:lnTo>
                    <a:lnTo>
                      <a:pt x="255" y="38"/>
                    </a:lnTo>
                    <a:lnTo>
                      <a:pt x="255" y="40"/>
                    </a:lnTo>
                    <a:lnTo>
                      <a:pt x="255" y="47"/>
                    </a:lnTo>
                    <a:lnTo>
                      <a:pt x="255" y="50"/>
                    </a:lnTo>
                    <a:lnTo>
                      <a:pt x="255" y="51"/>
                    </a:lnTo>
                    <a:lnTo>
                      <a:pt x="255" y="56"/>
                    </a:lnTo>
                    <a:lnTo>
                      <a:pt x="255" y="62"/>
                    </a:lnTo>
                    <a:lnTo>
                      <a:pt x="255" y="75"/>
                    </a:lnTo>
                    <a:lnTo>
                      <a:pt x="255" y="77"/>
                    </a:lnTo>
                    <a:lnTo>
                      <a:pt x="255" y="78"/>
                    </a:lnTo>
                    <a:lnTo>
                      <a:pt x="255" y="79"/>
                    </a:lnTo>
                    <a:lnTo>
                      <a:pt x="257" y="80"/>
                    </a:lnTo>
                    <a:lnTo>
                      <a:pt x="257" y="82"/>
                    </a:lnTo>
                    <a:lnTo>
                      <a:pt x="257" y="83"/>
                    </a:lnTo>
                    <a:lnTo>
                      <a:pt x="257" y="86"/>
                    </a:lnTo>
                    <a:lnTo>
                      <a:pt x="257" y="87"/>
                    </a:lnTo>
                    <a:lnTo>
                      <a:pt x="257" y="89"/>
                    </a:lnTo>
                    <a:lnTo>
                      <a:pt x="257" y="92"/>
                    </a:lnTo>
                    <a:lnTo>
                      <a:pt x="257" y="93"/>
                    </a:lnTo>
                    <a:lnTo>
                      <a:pt x="257" y="94"/>
                    </a:lnTo>
                    <a:lnTo>
                      <a:pt x="257" y="98"/>
                    </a:lnTo>
                    <a:lnTo>
                      <a:pt x="257" y="99"/>
                    </a:lnTo>
                    <a:lnTo>
                      <a:pt x="257" y="103"/>
                    </a:lnTo>
                    <a:lnTo>
                      <a:pt x="257" y="105"/>
                    </a:lnTo>
                    <a:lnTo>
                      <a:pt x="258" y="105"/>
                    </a:lnTo>
                    <a:lnTo>
                      <a:pt x="258" y="106"/>
                    </a:lnTo>
                    <a:lnTo>
                      <a:pt x="258" y="107"/>
                    </a:lnTo>
                    <a:lnTo>
                      <a:pt x="259" y="108"/>
                    </a:lnTo>
                    <a:lnTo>
                      <a:pt x="259" y="110"/>
                    </a:lnTo>
                    <a:lnTo>
                      <a:pt x="259" y="111"/>
                    </a:lnTo>
                    <a:lnTo>
                      <a:pt x="259" y="112"/>
                    </a:lnTo>
                    <a:lnTo>
                      <a:pt x="260" y="113"/>
                    </a:lnTo>
                    <a:lnTo>
                      <a:pt x="261" y="114"/>
                    </a:lnTo>
                    <a:lnTo>
                      <a:pt x="261" y="115"/>
                    </a:lnTo>
                    <a:lnTo>
                      <a:pt x="262" y="118"/>
                    </a:lnTo>
                    <a:lnTo>
                      <a:pt x="264" y="120"/>
                    </a:lnTo>
                    <a:lnTo>
                      <a:pt x="264" y="121"/>
                    </a:lnTo>
                    <a:lnTo>
                      <a:pt x="265" y="122"/>
                    </a:lnTo>
                    <a:lnTo>
                      <a:pt x="265" y="124"/>
                    </a:lnTo>
                    <a:lnTo>
                      <a:pt x="266" y="125"/>
                    </a:lnTo>
                    <a:lnTo>
                      <a:pt x="266" y="126"/>
                    </a:lnTo>
                    <a:lnTo>
                      <a:pt x="267" y="126"/>
                    </a:lnTo>
                    <a:lnTo>
                      <a:pt x="267" y="127"/>
                    </a:lnTo>
                    <a:lnTo>
                      <a:pt x="267" y="128"/>
                    </a:lnTo>
                    <a:lnTo>
                      <a:pt x="267" y="130"/>
                    </a:lnTo>
                    <a:lnTo>
                      <a:pt x="267" y="131"/>
                    </a:lnTo>
                    <a:lnTo>
                      <a:pt x="268" y="131"/>
                    </a:lnTo>
                    <a:lnTo>
                      <a:pt x="268" y="132"/>
                    </a:lnTo>
                    <a:lnTo>
                      <a:pt x="269" y="134"/>
                    </a:lnTo>
                    <a:lnTo>
                      <a:pt x="271" y="135"/>
                    </a:lnTo>
                    <a:lnTo>
                      <a:pt x="272" y="137"/>
                    </a:lnTo>
                    <a:lnTo>
                      <a:pt x="272" y="138"/>
                    </a:lnTo>
                    <a:lnTo>
                      <a:pt x="273" y="139"/>
                    </a:lnTo>
                    <a:lnTo>
                      <a:pt x="274" y="141"/>
                    </a:lnTo>
                    <a:lnTo>
                      <a:pt x="275" y="141"/>
                    </a:lnTo>
                    <a:lnTo>
                      <a:pt x="276" y="141"/>
                    </a:lnTo>
                    <a:lnTo>
                      <a:pt x="278" y="141"/>
                    </a:lnTo>
                    <a:lnTo>
                      <a:pt x="279" y="141"/>
                    </a:lnTo>
                    <a:lnTo>
                      <a:pt x="280" y="142"/>
                    </a:lnTo>
                    <a:lnTo>
                      <a:pt x="281" y="142"/>
                    </a:lnTo>
                    <a:lnTo>
                      <a:pt x="281" y="144"/>
                    </a:lnTo>
                    <a:lnTo>
                      <a:pt x="282" y="144"/>
                    </a:lnTo>
                    <a:lnTo>
                      <a:pt x="283" y="145"/>
                    </a:lnTo>
                    <a:lnTo>
                      <a:pt x="285" y="147"/>
                    </a:lnTo>
                    <a:lnTo>
                      <a:pt x="286" y="147"/>
                    </a:lnTo>
                    <a:lnTo>
                      <a:pt x="287" y="148"/>
                    </a:lnTo>
                    <a:lnTo>
                      <a:pt x="287" y="149"/>
                    </a:lnTo>
                    <a:lnTo>
                      <a:pt x="288" y="149"/>
                    </a:lnTo>
                    <a:lnTo>
                      <a:pt x="288" y="151"/>
                    </a:lnTo>
                    <a:lnTo>
                      <a:pt x="288" y="152"/>
                    </a:lnTo>
                    <a:lnTo>
                      <a:pt x="289" y="154"/>
                    </a:lnTo>
                    <a:lnTo>
                      <a:pt x="290" y="154"/>
                    </a:lnTo>
                    <a:lnTo>
                      <a:pt x="292" y="155"/>
                    </a:lnTo>
                    <a:lnTo>
                      <a:pt x="293" y="156"/>
                    </a:lnTo>
                    <a:lnTo>
                      <a:pt x="293" y="158"/>
                    </a:lnTo>
                    <a:lnTo>
                      <a:pt x="294" y="158"/>
                    </a:lnTo>
                    <a:lnTo>
                      <a:pt x="294" y="159"/>
                    </a:lnTo>
                    <a:lnTo>
                      <a:pt x="295" y="160"/>
                    </a:lnTo>
                    <a:lnTo>
                      <a:pt x="296" y="161"/>
                    </a:lnTo>
                    <a:lnTo>
                      <a:pt x="297" y="161"/>
                    </a:lnTo>
                    <a:lnTo>
                      <a:pt x="299" y="161"/>
                    </a:lnTo>
                    <a:lnTo>
                      <a:pt x="299" y="162"/>
                    </a:lnTo>
                    <a:lnTo>
                      <a:pt x="300" y="162"/>
                    </a:lnTo>
                    <a:lnTo>
                      <a:pt x="300" y="163"/>
                    </a:lnTo>
                    <a:lnTo>
                      <a:pt x="300" y="165"/>
                    </a:lnTo>
                    <a:lnTo>
                      <a:pt x="301" y="165"/>
                    </a:lnTo>
                    <a:lnTo>
                      <a:pt x="301" y="166"/>
                    </a:lnTo>
                    <a:lnTo>
                      <a:pt x="303" y="166"/>
                    </a:lnTo>
                    <a:lnTo>
                      <a:pt x="304" y="167"/>
                    </a:lnTo>
                    <a:lnTo>
                      <a:pt x="306" y="168"/>
                    </a:lnTo>
                    <a:lnTo>
                      <a:pt x="306" y="169"/>
                    </a:lnTo>
                    <a:lnTo>
                      <a:pt x="306" y="170"/>
                    </a:lnTo>
                    <a:lnTo>
                      <a:pt x="306" y="172"/>
                    </a:lnTo>
                    <a:lnTo>
                      <a:pt x="306" y="173"/>
                    </a:lnTo>
                    <a:lnTo>
                      <a:pt x="306" y="174"/>
                    </a:lnTo>
                    <a:lnTo>
                      <a:pt x="306" y="175"/>
                    </a:lnTo>
                    <a:lnTo>
                      <a:pt x="306" y="176"/>
                    </a:lnTo>
                    <a:lnTo>
                      <a:pt x="307" y="176"/>
                    </a:lnTo>
                    <a:lnTo>
                      <a:pt x="307" y="177"/>
                    </a:lnTo>
                    <a:lnTo>
                      <a:pt x="307" y="179"/>
                    </a:lnTo>
                    <a:lnTo>
                      <a:pt x="307" y="180"/>
                    </a:lnTo>
                    <a:lnTo>
                      <a:pt x="307" y="181"/>
                    </a:lnTo>
                    <a:lnTo>
                      <a:pt x="307" y="182"/>
                    </a:lnTo>
                    <a:lnTo>
                      <a:pt x="307" y="183"/>
                    </a:lnTo>
                    <a:lnTo>
                      <a:pt x="308" y="183"/>
                    </a:lnTo>
                    <a:lnTo>
                      <a:pt x="308" y="184"/>
                    </a:lnTo>
                    <a:lnTo>
                      <a:pt x="308" y="186"/>
                    </a:lnTo>
                    <a:lnTo>
                      <a:pt x="308" y="187"/>
                    </a:lnTo>
                    <a:lnTo>
                      <a:pt x="309" y="188"/>
                    </a:lnTo>
                    <a:lnTo>
                      <a:pt x="309" y="189"/>
                    </a:lnTo>
                    <a:lnTo>
                      <a:pt x="310" y="191"/>
                    </a:lnTo>
                    <a:lnTo>
                      <a:pt x="310" y="193"/>
                    </a:lnTo>
                    <a:lnTo>
                      <a:pt x="311" y="193"/>
                    </a:lnTo>
                    <a:lnTo>
                      <a:pt x="313" y="195"/>
                    </a:lnTo>
                    <a:lnTo>
                      <a:pt x="314" y="196"/>
                    </a:lnTo>
                    <a:lnTo>
                      <a:pt x="315" y="197"/>
                    </a:lnTo>
                    <a:lnTo>
                      <a:pt x="317" y="200"/>
                    </a:lnTo>
                    <a:lnTo>
                      <a:pt x="317" y="201"/>
                    </a:lnTo>
                    <a:lnTo>
                      <a:pt x="318" y="202"/>
                    </a:lnTo>
                    <a:lnTo>
                      <a:pt x="320" y="203"/>
                    </a:lnTo>
                    <a:lnTo>
                      <a:pt x="320" y="204"/>
                    </a:lnTo>
                    <a:lnTo>
                      <a:pt x="320" y="207"/>
                    </a:lnTo>
                    <a:lnTo>
                      <a:pt x="320" y="208"/>
                    </a:lnTo>
                    <a:lnTo>
                      <a:pt x="321" y="209"/>
                    </a:lnTo>
                    <a:lnTo>
                      <a:pt x="321" y="210"/>
                    </a:lnTo>
                    <a:lnTo>
                      <a:pt x="322" y="210"/>
                    </a:lnTo>
                    <a:lnTo>
                      <a:pt x="323" y="211"/>
                    </a:lnTo>
                    <a:lnTo>
                      <a:pt x="324" y="211"/>
                    </a:lnTo>
                    <a:lnTo>
                      <a:pt x="325" y="211"/>
                    </a:lnTo>
                    <a:lnTo>
                      <a:pt x="327" y="211"/>
                    </a:lnTo>
                    <a:lnTo>
                      <a:pt x="328" y="211"/>
                    </a:lnTo>
                    <a:lnTo>
                      <a:pt x="329" y="211"/>
                    </a:lnTo>
                    <a:lnTo>
                      <a:pt x="329" y="212"/>
                    </a:lnTo>
                    <a:lnTo>
                      <a:pt x="330" y="212"/>
                    </a:lnTo>
                    <a:lnTo>
                      <a:pt x="330" y="214"/>
                    </a:lnTo>
                    <a:lnTo>
                      <a:pt x="331" y="214"/>
                    </a:lnTo>
                    <a:lnTo>
                      <a:pt x="332" y="214"/>
                    </a:lnTo>
                    <a:lnTo>
                      <a:pt x="332" y="236"/>
                    </a:lnTo>
                    <a:lnTo>
                      <a:pt x="332" y="251"/>
                    </a:lnTo>
                    <a:lnTo>
                      <a:pt x="411" y="250"/>
                    </a:lnTo>
                    <a:lnTo>
                      <a:pt x="411" y="260"/>
                    </a:lnTo>
                    <a:lnTo>
                      <a:pt x="411" y="263"/>
                    </a:lnTo>
                    <a:lnTo>
                      <a:pt x="411" y="264"/>
                    </a:lnTo>
                    <a:lnTo>
                      <a:pt x="411" y="268"/>
                    </a:lnTo>
                    <a:lnTo>
                      <a:pt x="411" y="275"/>
                    </a:lnTo>
                    <a:lnTo>
                      <a:pt x="407" y="275"/>
                    </a:lnTo>
                    <a:lnTo>
                      <a:pt x="407" y="280"/>
                    </a:lnTo>
                    <a:lnTo>
                      <a:pt x="407" y="282"/>
                    </a:lnTo>
                    <a:lnTo>
                      <a:pt x="407" y="287"/>
                    </a:lnTo>
                    <a:lnTo>
                      <a:pt x="407" y="294"/>
                    </a:lnTo>
                    <a:lnTo>
                      <a:pt x="407" y="298"/>
                    </a:lnTo>
                    <a:lnTo>
                      <a:pt x="407" y="302"/>
                    </a:lnTo>
                    <a:lnTo>
                      <a:pt x="407" y="309"/>
                    </a:lnTo>
                    <a:lnTo>
                      <a:pt x="407" y="317"/>
                    </a:lnTo>
                    <a:lnTo>
                      <a:pt x="408" y="324"/>
                    </a:lnTo>
                    <a:lnTo>
                      <a:pt x="407" y="328"/>
                    </a:lnTo>
                    <a:lnTo>
                      <a:pt x="407" y="329"/>
                    </a:lnTo>
                    <a:lnTo>
                      <a:pt x="407" y="330"/>
                    </a:lnTo>
                    <a:lnTo>
                      <a:pt x="407" y="331"/>
                    </a:lnTo>
                    <a:lnTo>
                      <a:pt x="407" y="333"/>
                    </a:lnTo>
                    <a:lnTo>
                      <a:pt x="407" y="334"/>
                    </a:lnTo>
                    <a:lnTo>
                      <a:pt x="407" y="335"/>
                    </a:lnTo>
                    <a:lnTo>
                      <a:pt x="407" y="338"/>
                    </a:lnTo>
                    <a:lnTo>
                      <a:pt x="407" y="342"/>
                    </a:lnTo>
                    <a:lnTo>
                      <a:pt x="407" y="343"/>
                    </a:lnTo>
                    <a:lnTo>
                      <a:pt x="407" y="344"/>
                    </a:lnTo>
                    <a:lnTo>
                      <a:pt x="407" y="345"/>
                    </a:lnTo>
                    <a:lnTo>
                      <a:pt x="408" y="350"/>
                    </a:lnTo>
                    <a:lnTo>
                      <a:pt x="407" y="351"/>
                    </a:lnTo>
                    <a:lnTo>
                      <a:pt x="407" y="353"/>
                    </a:lnTo>
                    <a:lnTo>
                      <a:pt x="406" y="353"/>
                    </a:lnTo>
                    <a:lnTo>
                      <a:pt x="400" y="353"/>
                    </a:lnTo>
                    <a:lnTo>
                      <a:pt x="398" y="353"/>
                    </a:lnTo>
                    <a:lnTo>
                      <a:pt x="397" y="353"/>
                    </a:lnTo>
                    <a:lnTo>
                      <a:pt x="391" y="354"/>
                    </a:lnTo>
                    <a:lnTo>
                      <a:pt x="390" y="354"/>
                    </a:lnTo>
                    <a:lnTo>
                      <a:pt x="386" y="354"/>
                    </a:lnTo>
                    <a:lnTo>
                      <a:pt x="381" y="354"/>
                    </a:lnTo>
                    <a:lnTo>
                      <a:pt x="379" y="354"/>
                    </a:lnTo>
                    <a:lnTo>
                      <a:pt x="376" y="354"/>
                    </a:lnTo>
                    <a:lnTo>
                      <a:pt x="372" y="354"/>
                    </a:lnTo>
                    <a:lnTo>
                      <a:pt x="371" y="354"/>
                    </a:lnTo>
                    <a:lnTo>
                      <a:pt x="369" y="354"/>
                    </a:lnTo>
                    <a:lnTo>
                      <a:pt x="367" y="354"/>
                    </a:lnTo>
                    <a:lnTo>
                      <a:pt x="365" y="354"/>
                    </a:lnTo>
                    <a:lnTo>
                      <a:pt x="364" y="354"/>
                    </a:lnTo>
                    <a:lnTo>
                      <a:pt x="363" y="354"/>
                    </a:lnTo>
                    <a:lnTo>
                      <a:pt x="362" y="354"/>
                    </a:lnTo>
                    <a:lnTo>
                      <a:pt x="359" y="354"/>
                    </a:lnTo>
                    <a:lnTo>
                      <a:pt x="358" y="354"/>
                    </a:lnTo>
                    <a:lnTo>
                      <a:pt x="356" y="354"/>
                    </a:lnTo>
                    <a:lnTo>
                      <a:pt x="355" y="354"/>
                    </a:lnTo>
                    <a:lnTo>
                      <a:pt x="353" y="354"/>
                    </a:lnTo>
                    <a:lnTo>
                      <a:pt x="352" y="354"/>
                    </a:lnTo>
                    <a:lnTo>
                      <a:pt x="350" y="355"/>
                    </a:lnTo>
                    <a:lnTo>
                      <a:pt x="346" y="355"/>
                    </a:lnTo>
                    <a:lnTo>
                      <a:pt x="345" y="355"/>
                    </a:lnTo>
                    <a:lnTo>
                      <a:pt x="344" y="356"/>
                    </a:lnTo>
                    <a:lnTo>
                      <a:pt x="343" y="356"/>
                    </a:lnTo>
                    <a:lnTo>
                      <a:pt x="342" y="356"/>
                    </a:lnTo>
                    <a:lnTo>
                      <a:pt x="341" y="357"/>
                    </a:lnTo>
                    <a:lnTo>
                      <a:pt x="339" y="358"/>
                    </a:lnTo>
                    <a:lnTo>
                      <a:pt x="338" y="360"/>
                    </a:lnTo>
                    <a:lnTo>
                      <a:pt x="337" y="360"/>
                    </a:lnTo>
                    <a:lnTo>
                      <a:pt x="336" y="362"/>
                    </a:lnTo>
                    <a:lnTo>
                      <a:pt x="335" y="362"/>
                    </a:lnTo>
                    <a:lnTo>
                      <a:pt x="327" y="354"/>
                    </a:lnTo>
                    <a:lnTo>
                      <a:pt x="327" y="353"/>
                    </a:lnTo>
                    <a:lnTo>
                      <a:pt x="325" y="353"/>
                    </a:lnTo>
                    <a:lnTo>
                      <a:pt x="325" y="351"/>
                    </a:lnTo>
                    <a:lnTo>
                      <a:pt x="322" y="348"/>
                    </a:lnTo>
                    <a:lnTo>
                      <a:pt x="320" y="345"/>
                    </a:lnTo>
                    <a:lnTo>
                      <a:pt x="317" y="344"/>
                    </a:lnTo>
                    <a:lnTo>
                      <a:pt x="316" y="342"/>
                    </a:lnTo>
                    <a:lnTo>
                      <a:pt x="314" y="340"/>
                    </a:lnTo>
                    <a:lnTo>
                      <a:pt x="310" y="336"/>
                    </a:lnTo>
                    <a:lnTo>
                      <a:pt x="309" y="336"/>
                    </a:lnTo>
                    <a:lnTo>
                      <a:pt x="290" y="337"/>
                    </a:lnTo>
                    <a:lnTo>
                      <a:pt x="286" y="337"/>
                    </a:lnTo>
                    <a:lnTo>
                      <a:pt x="285" y="337"/>
                    </a:lnTo>
                    <a:lnTo>
                      <a:pt x="280" y="337"/>
                    </a:lnTo>
                    <a:lnTo>
                      <a:pt x="279" y="337"/>
                    </a:lnTo>
                    <a:lnTo>
                      <a:pt x="275" y="337"/>
                    </a:lnTo>
                    <a:lnTo>
                      <a:pt x="274" y="337"/>
                    </a:lnTo>
                    <a:lnTo>
                      <a:pt x="272" y="337"/>
                    </a:lnTo>
                    <a:lnTo>
                      <a:pt x="269" y="338"/>
                    </a:lnTo>
                    <a:lnTo>
                      <a:pt x="266" y="338"/>
                    </a:lnTo>
                    <a:lnTo>
                      <a:pt x="264" y="338"/>
                    </a:lnTo>
                    <a:lnTo>
                      <a:pt x="254" y="337"/>
                    </a:lnTo>
                    <a:lnTo>
                      <a:pt x="246" y="336"/>
                    </a:lnTo>
                    <a:lnTo>
                      <a:pt x="243" y="335"/>
                    </a:lnTo>
                    <a:lnTo>
                      <a:pt x="240" y="335"/>
                    </a:lnTo>
                    <a:lnTo>
                      <a:pt x="237" y="335"/>
                    </a:lnTo>
                    <a:lnTo>
                      <a:pt x="233" y="335"/>
                    </a:lnTo>
                    <a:lnTo>
                      <a:pt x="231" y="335"/>
                    </a:lnTo>
                    <a:lnTo>
                      <a:pt x="230" y="335"/>
                    </a:lnTo>
                    <a:lnTo>
                      <a:pt x="227" y="331"/>
                    </a:lnTo>
                    <a:lnTo>
                      <a:pt x="219" y="315"/>
                    </a:lnTo>
                    <a:lnTo>
                      <a:pt x="218" y="313"/>
                    </a:lnTo>
                    <a:lnTo>
                      <a:pt x="217" y="310"/>
                    </a:lnTo>
                    <a:lnTo>
                      <a:pt x="216" y="308"/>
                    </a:lnTo>
                    <a:lnTo>
                      <a:pt x="213" y="306"/>
                    </a:lnTo>
                    <a:lnTo>
                      <a:pt x="212" y="305"/>
                    </a:lnTo>
                    <a:lnTo>
                      <a:pt x="210" y="302"/>
                    </a:lnTo>
                    <a:lnTo>
                      <a:pt x="210" y="301"/>
                    </a:lnTo>
                    <a:lnTo>
                      <a:pt x="208" y="299"/>
                    </a:lnTo>
                    <a:lnTo>
                      <a:pt x="205" y="298"/>
                    </a:lnTo>
                    <a:lnTo>
                      <a:pt x="204" y="295"/>
                    </a:lnTo>
                    <a:lnTo>
                      <a:pt x="203" y="295"/>
                    </a:lnTo>
                    <a:lnTo>
                      <a:pt x="203" y="294"/>
                    </a:lnTo>
                    <a:lnTo>
                      <a:pt x="202" y="294"/>
                    </a:lnTo>
                    <a:lnTo>
                      <a:pt x="199" y="292"/>
                    </a:lnTo>
                    <a:lnTo>
                      <a:pt x="197" y="291"/>
                    </a:lnTo>
                    <a:lnTo>
                      <a:pt x="196" y="289"/>
                    </a:lnTo>
                    <a:lnTo>
                      <a:pt x="195" y="288"/>
                    </a:lnTo>
                    <a:lnTo>
                      <a:pt x="192" y="287"/>
                    </a:lnTo>
                    <a:lnTo>
                      <a:pt x="189" y="286"/>
                    </a:lnTo>
                    <a:lnTo>
                      <a:pt x="175" y="277"/>
                    </a:lnTo>
                    <a:lnTo>
                      <a:pt x="171" y="274"/>
                    </a:lnTo>
                    <a:lnTo>
                      <a:pt x="162" y="268"/>
                    </a:lnTo>
                    <a:lnTo>
                      <a:pt x="158" y="266"/>
                    </a:lnTo>
                    <a:lnTo>
                      <a:pt x="156" y="265"/>
                    </a:lnTo>
                    <a:lnTo>
                      <a:pt x="154" y="264"/>
                    </a:lnTo>
                    <a:lnTo>
                      <a:pt x="153" y="263"/>
                    </a:lnTo>
                    <a:lnTo>
                      <a:pt x="151" y="263"/>
                    </a:lnTo>
                    <a:lnTo>
                      <a:pt x="149" y="261"/>
                    </a:lnTo>
                    <a:lnTo>
                      <a:pt x="147" y="260"/>
                    </a:lnTo>
                    <a:lnTo>
                      <a:pt x="146" y="259"/>
                    </a:lnTo>
                    <a:lnTo>
                      <a:pt x="144" y="259"/>
                    </a:lnTo>
                    <a:lnTo>
                      <a:pt x="143" y="258"/>
                    </a:lnTo>
                    <a:lnTo>
                      <a:pt x="142" y="258"/>
                    </a:lnTo>
                    <a:lnTo>
                      <a:pt x="140" y="257"/>
                    </a:lnTo>
                    <a:lnTo>
                      <a:pt x="139" y="257"/>
                    </a:lnTo>
                    <a:lnTo>
                      <a:pt x="137" y="257"/>
                    </a:lnTo>
                    <a:lnTo>
                      <a:pt x="136" y="256"/>
                    </a:lnTo>
                    <a:lnTo>
                      <a:pt x="134" y="256"/>
                    </a:lnTo>
                    <a:lnTo>
                      <a:pt x="133" y="256"/>
                    </a:lnTo>
                    <a:lnTo>
                      <a:pt x="132" y="254"/>
                    </a:lnTo>
                    <a:lnTo>
                      <a:pt x="130" y="254"/>
                    </a:lnTo>
                    <a:lnTo>
                      <a:pt x="128" y="254"/>
                    </a:lnTo>
                    <a:lnTo>
                      <a:pt x="127" y="254"/>
                    </a:lnTo>
                    <a:lnTo>
                      <a:pt x="126" y="254"/>
                    </a:lnTo>
                    <a:lnTo>
                      <a:pt x="122" y="254"/>
                    </a:lnTo>
                    <a:lnTo>
                      <a:pt x="115" y="253"/>
                    </a:lnTo>
                    <a:lnTo>
                      <a:pt x="115" y="256"/>
                    </a:lnTo>
                    <a:lnTo>
                      <a:pt x="115" y="257"/>
                    </a:lnTo>
                    <a:lnTo>
                      <a:pt x="114" y="257"/>
                    </a:lnTo>
                    <a:lnTo>
                      <a:pt x="113" y="257"/>
                    </a:lnTo>
                    <a:lnTo>
                      <a:pt x="112" y="256"/>
                    </a:lnTo>
                    <a:lnTo>
                      <a:pt x="111" y="256"/>
                    </a:lnTo>
                    <a:lnTo>
                      <a:pt x="109" y="256"/>
                    </a:lnTo>
                    <a:lnTo>
                      <a:pt x="107" y="257"/>
                    </a:lnTo>
                    <a:lnTo>
                      <a:pt x="106" y="257"/>
                    </a:lnTo>
                    <a:lnTo>
                      <a:pt x="105" y="257"/>
                    </a:lnTo>
                    <a:lnTo>
                      <a:pt x="104" y="257"/>
                    </a:lnTo>
                    <a:lnTo>
                      <a:pt x="104" y="258"/>
                    </a:lnTo>
                    <a:lnTo>
                      <a:pt x="102" y="258"/>
                    </a:lnTo>
                    <a:lnTo>
                      <a:pt x="100" y="259"/>
                    </a:lnTo>
                    <a:lnTo>
                      <a:pt x="98" y="260"/>
                    </a:lnTo>
                    <a:lnTo>
                      <a:pt x="97" y="260"/>
                    </a:lnTo>
                    <a:lnTo>
                      <a:pt x="93" y="263"/>
                    </a:lnTo>
                    <a:lnTo>
                      <a:pt x="93" y="264"/>
                    </a:lnTo>
                    <a:lnTo>
                      <a:pt x="92" y="264"/>
                    </a:lnTo>
                    <a:lnTo>
                      <a:pt x="91" y="264"/>
                    </a:lnTo>
                    <a:lnTo>
                      <a:pt x="90" y="265"/>
                    </a:lnTo>
                    <a:lnTo>
                      <a:pt x="87" y="265"/>
                    </a:lnTo>
                    <a:lnTo>
                      <a:pt x="86" y="265"/>
                    </a:lnTo>
                    <a:lnTo>
                      <a:pt x="85" y="265"/>
                    </a:lnTo>
                    <a:lnTo>
                      <a:pt x="84" y="266"/>
                    </a:lnTo>
                    <a:lnTo>
                      <a:pt x="83" y="266"/>
                    </a:lnTo>
                    <a:lnTo>
                      <a:pt x="81" y="266"/>
                    </a:lnTo>
                    <a:lnTo>
                      <a:pt x="80" y="266"/>
                    </a:lnTo>
                    <a:lnTo>
                      <a:pt x="79" y="266"/>
                    </a:lnTo>
                    <a:lnTo>
                      <a:pt x="78" y="266"/>
                    </a:lnTo>
                    <a:lnTo>
                      <a:pt x="76" y="266"/>
                    </a:lnTo>
                    <a:lnTo>
                      <a:pt x="73" y="266"/>
                    </a:lnTo>
                    <a:lnTo>
                      <a:pt x="69" y="266"/>
                    </a:lnTo>
                    <a:lnTo>
                      <a:pt x="64" y="266"/>
                    </a:lnTo>
                    <a:lnTo>
                      <a:pt x="59" y="266"/>
                    </a:lnTo>
                    <a:lnTo>
                      <a:pt x="57" y="266"/>
                    </a:lnTo>
                    <a:lnTo>
                      <a:pt x="52" y="266"/>
                    </a:lnTo>
                    <a:lnTo>
                      <a:pt x="50" y="266"/>
                    </a:lnTo>
                    <a:lnTo>
                      <a:pt x="41" y="266"/>
                    </a:lnTo>
                    <a:lnTo>
                      <a:pt x="39" y="266"/>
                    </a:lnTo>
                    <a:lnTo>
                      <a:pt x="34" y="267"/>
                    </a:lnTo>
                    <a:lnTo>
                      <a:pt x="31" y="267"/>
                    </a:lnTo>
                    <a:lnTo>
                      <a:pt x="22" y="267"/>
                    </a:lnTo>
                    <a:lnTo>
                      <a:pt x="8" y="267"/>
                    </a:lnTo>
                    <a:lnTo>
                      <a:pt x="4" y="267"/>
                    </a:lnTo>
                    <a:lnTo>
                      <a:pt x="2" y="267"/>
                    </a:lnTo>
                    <a:lnTo>
                      <a:pt x="2" y="266"/>
                    </a:lnTo>
                    <a:lnTo>
                      <a:pt x="2" y="263"/>
                    </a:lnTo>
                    <a:lnTo>
                      <a:pt x="2" y="261"/>
                    </a:lnTo>
                    <a:lnTo>
                      <a:pt x="2" y="259"/>
                    </a:lnTo>
                    <a:lnTo>
                      <a:pt x="2" y="257"/>
                    </a:lnTo>
                    <a:lnTo>
                      <a:pt x="2" y="256"/>
                    </a:lnTo>
                    <a:lnTo>
                      <a:pt x="2" y="254"/>
                    </a:lnTo>
                    <a:lnTo>
                      <a:pt x="2" y="253"/>
                    </a:lnTo>
                    <a:lnTo>
                      <a:pt x="2" y="252"/>
                    </a:lnTo>
                    <a:lnTo>
                      <a:pt x="2" y="251"/>
                    </a:lnTo>
                    <a:lnTo>
                      <a:pt x="2" y="249"/>
                    </a:lnTo>
                    <a:lnTo>
                      <a:pt x="2" y="247"/>
                    </a:lnTo>
                    <a:lnTo>
                      <a:pt x="2" y="246"/>
                    </a:lnTo>
                    <a:lnTo>
                      <a:pt x="2" y="243"/>
                    </a:lnTo>
                    <a:lnTo>
                      <a:pt x="2" y="242"/>
                    </a:lnTo>
                    <a:lnTo>
                      <a:pt x="1" y="239"/>
                    </a:lnTo>
                    <a:lnTo>
                      <a:pt x="1" y="238"/>
                    </a:lnTo>
                    <a:lnTo>
                      <a:pt x="1" y="237"/>
                    </a:lnTo>
                    <a:lnTo>
                      <a:pt x="1" y="236"/>
                    </a:lnTo>
                    <a:lnTo>
                      <a:pt x="1" y="235"/>
                    </a:lnTo>
                    <a:lnTo>
                      <a:pt x="1" y="233"/>
                    </a:lnTo>
                    <a:lnTo>
                      <a:pt x="1" y="230"/>
                    </a:lnTo>
                    <a:lnTo>
                      <a:pt x="1" y="229"/>
                    </a:lnTo>
                    <a:lnTo>
                      <a:pt x="1" y="226"/>
                    </a:lnTo>
                    <a:lnTo>
                      <a:pt x="1" y="223"/>
                    </a:lnTo>
                    <a:lnTo>
                      <a:pt x="1" y="222"/>
                    </a:lnTo>
                    <a:lnTo>
                      <a:pt x="1" y="219"/>
                    </a:lnTo>
                    <a:lnTo>
                      <a:pt x="1" y="218"/>
                    </a:lnTo>
                    <a:lnTo>
                      <a:pt x="1" y="212"/>
                    </a:lnTo>
                    <a:lnTo>
                      <a:pt x="0" y="211"/>
                    </a:lnTo>
                    <a:lnTo>
                      <a:pt x="0" y="208"/>
                    </a:lnTo>
                    <a:lnTo>
                      <a:pt x="0" y="196"/>
                    </a:lnTo>
                    <a:lnTo>
                      <a:pt x="0" y="194"/>
                    </a:lnTo>
                    <a:lnTo>
                      <a:pt x="0" y="19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46" name="Freeform 111">
                <a:extLst>
                  <a:ext uri="{FF2B5EF4-FFF2-40B4-BE49-F238E27FC236}">
                    <a16:creationId xmlns:a16="http://schemas.microsoft.com/office/drawing/2014/main" id="{C98B479F-65C4-94CE-69CD-102E704558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563" y="2603500"/>
                <a:ext cx="539750" cy="430213"/>
              </a:xfrm>
              <a:custGeom>
                <a:avLst/>
                <a:gdLst>
                  <a:gd name="T0" fmla="*/ 1 w 340"/>
                  <a:gd name="T1" fmla="*/ 96 h 271"/>
                  <a:gd name="T2" fmla="*/ 2 w 340"/>
                  <a:gd name="T3" fmla="*/ 66 h 271"/>
                  <a:gd name="T4" fmla="*/ 9 w 340"/>
                  <a:gd name="T5" fmla="*/ 48 h 271"/>
                  <a:gd name="T6" fmla="*/ 23 w 340"/>
                  <a:gd name="T7" fmla="*/ 48 h 271"/>
                  <a:gd name="T8" fmla="*/ 41 w 340"/>
                  <a:gd name="T9" fmla="*/ 48 h 271"/>
                  <a:gd name="T10" fmla="*/ 63 w 340"/>
                  <a:gd name="T11" fmla="*/ 47 h 271"/>
                  <a:gd name="T12" fmla="*/ 84 w 340"/>
                  <a:gd name="T13" fmla="*/ 47 h 271"/>
                  <a:gd name="T14" fmla="*/ 102 w 340"/>
                  <a:gd name="T15" fmla="*/ 47 h 271"/>
                  <a:gd name="T16" fmla="*/ 133 w 340"/>
                  <a:gd name="T17" fmla="*/ 47 h 271"/>
                  <a:gd name="T18" fmla="*/ 162 w 340"/>
                  <a:gd name="T19" fmla="*/ 47 h 271"/>
                  <a:gd name="T20" fmla="*/ 176 w 340"/>
                  <a:gd name="T21" fmla="*/ 47 h 271"/>
                  <a:gd name="T22" fmla="*/ 190 w 340"/>
                  <a:gd name="T23" fmla="*/ 47 h 271"/>
                  <a:gd name="T24" fmla="*/ 200 w 340"/>
                  <a:gd name="T25" fmla="*/ 41 h 271"/>
                  <a:gd name="T26" fmla="*/ 196 w 340"/>
                  <a:gd name="T27" fmla="*/ 21 h 271"/>
                  <a:gd name="T28" fmla="*/ 194 w 340"/>
                  <a:gd name="T29" fmla="*/ 6 h 271"/>
                  <a:gd name="T30" fmla="*/ 199 w 340"/>
                  <a:gd name="T31" fmla="*/ 4 h 271"/>
                  <a:gd name="T32" fmla="*/ 208 w 340"/>
                  <a:gd name="T33" fmla="*/ 9 h 271"/>
                  <a:gd name="T34" fmla="*/ 227 w 340"/>
                  <a:gd name="T35" fmla="*/ 9 h 271"/>
                  <a:gd name="T36" fmla="*/ 250 w 340"/>
                  <a:gd name="T37" fmla="*/ 9 h 271"/>
                  <a:gd name="T38" fmla="*/ 264 w 340"/>
                  <a:gd name="T39" fmla="*/ 9 h 271"/>
                  <a:gd name="T40" fmla="*/ 280 w 340"/>
                  <a:gd name="T41" fmla="*/ 7 h 271"/>
                  <a:gd name="T42" fmla="*/ 298 w 340"/>
                  <a:gd name="T43" fmla="*/ 7 h 271"/>
                  <a:gd name="T44" fmla="*/ 316 w 340"/>
                  <a:gd name="T45" fmla="*/ 7 h 271"/>
                  <a:gd name="T46" fmla="*/ 330 w 340"/>
                  <a:gd name="T47" fmla="*/ 6 h 271"/>
                  <a:gd name="T48" fmla="*/ 336 w 340"/>
                  <a:gd name="T49" fmla="*/ 18 h 271"/>
                  <a:gd name="T50" fmla="*/ 336 w 340"/>
                  <a:gd name="T51" fmla="*/ 44 h 271"/>
                  <a:gd name="T52" fmla="*/ 337 w 340"/>
                  <a:gd name="T53" fmla="*/ 70 h 271"/>
                  <a:gd name="T54" fmla="*/ 339 w 340"/>
                  <a:gd name="T55" fmla="*/ 94 h 271"/>
                  <a:gd name="T56" fmla="*/ 340 w 340"/>
                  <a:gd name="T57" fmla="*/ 116 h 271"/>
                  <a:gd name="T58" fmla="*/ 327 w 340"/>
                  <a:gd name="T59" fmla="*/ 118 h 271"/>
                  <a:gd name="T60" fmla="*/ 313 w 340"/>
                  <a:gd name="T61" fmla="*/ 119 h 271"/>
                  <a:gd name="T62" fmla="*/ 298 w 340"/>
                  <a:gd name="T63" fmla="*/ 121 h 271"/>
                  <a:gd name="T64" fmla="*/ 278 w 340"/>
                  <a:gd name="T65" fmla="*/ 121 h 271"/>
                  <a:gd name="T66" fmla="*/ 266 w 340"/>
                  <a:gd name="T67" fmla="*/ 124 h 271"/>
                  <a:gd name="T68" fmla="*/ 266 w 340"/>
                  <a:gd name="T69" fmla="*/ 138 h 271"/>
                  <a:gd name="T70" fmla="*/ 267 w 340"/>
                  <a:gd name="T71" fmla="*/ 150 h 271"/>
                  <a:gd name="T72" fmla="*/ 259 w 340"/>
                  <a:gd name="T73" fmla="*/ 158 h 271"/>
                  <a:gd name="T74" fmla="*/ 249 w 340"/>
                  <a:gd name="T75" fmla="*/ 158 h 271"/>
                  <a:gd name="T76" fmla="*/ 231 w 340"/>
                  <a:gd name="T77" fmla="*/ 171 h 271"/>
                  <a:gd name="T78" fmla="*/ 229 w 340"/>
                  <a:gd name="T79" fmla="*/ 195 h 271"/>
                  <a:gd name="T80" fmla="*/ 213 w 340"/>
                  <a:gd name="T81" fmla="*/ 197 h 271"/>
                  <a:gd name="T82" fmla="*/ 193 w 340"/>
                  <a:gd name="T83" fmla="*/ 197 h 271"/>
                  <a:gd name="T84" fmla="*/ 194 w 340"/>
                  <a:gd name="T85" fmla="*/ 226 h 271"/>
                  <a:gd name="T86" fmla="*/ 194 w 340"/>
                  <a:gd name="T87" fmla="*/ 241 h 271"/>
                  <a:gd name="T88" fmla="*/ 195 w 340"/>
                  <a:gd name="T89" fmla="*/ 255 h 271"/>
                  <a:gd name="T90" fmla="*/ 195 w 340"/>
                  <a:gd name="T91" fmla="*/ 267 h 271"/>
                  <a:gd name="T92" fmla="*/ 183 w 340"/>
                  <a:gd name="T93" fmla="*/ 270 h 271"/>
                  <a:gd name="T94" fmla="*/ 168 w 340"/>
                  <a:gd name="T95" fmla="*/ 269 h 271"/>
                  <a:gd name="T96" fmla="*/ 148 w 340"/>
                  <a:gd name="T97" fmla="*/ 268 h 271"/>
                  <a:gd name="T98" fmla="*/ 131 w 340"/>
                  <a:gd name="T99" fmla="*/ 268 h 271"/>
                  <a:gd name="T100" fmla="*/ 119 w 340"/>
                  <a:gd name="T101" fmla="*/ 262 h 271"/>
                  <a:gd name="T102" fmla="*/ 119 w 340"/>
                  <a:gd name="T103" fmla="*/ 248 h 271"/>
                  <a:gd name="T104" fmla="*/ 118 w 340"/>
                  <a:gd name="T105" fmla="*/ 239 h 271"/>
                  <a:gd name="T106" fmla="*/ 110 w 340"/>
                  <a:gd name="T107" fmla="*/ 234 h 271"/>
                  <a:gd name="T108" fmla="*/ 89 w 340"/>
                  <a:gd name="T109" fmla="*/ 235 h 271"/>
                  <a:gd name="T110" fmla="*/ 81 w 340"/>
                  <a:gd name="T111" fmla="*/ 227 h 271"/>
                  <a:gd name="T112" fmla="*/ 79 w 340"/>
                  <a:gd name="T113" fmla="*/ 218 h 271"/>
                  <a:gd name="T114" fmla="*/ 62 w 340"/>
                  <a:gd name="T115" fmla="*/ 206 h 271"/>
                  <a:gd name="T116" fmla="*/ 42 w 340"/>
                  <a:gd name="T117" fmla="*/ 195 h 271"/>
                  <a:gd name="T118" fmla="*/ 6 w 340"/>
                  <a:gd name="T119" fmla="*/ 194 h 271"/>
                  <a:gd name="T120" fmla="*/ 4 w 340"/>
                  <a:gd name="T121" fmla="*/ 172 h 271"/>
                  <a:gd name="T122" fmla="*/ 2 w 340"/>
                  <a:gd name="T123" fmla="*/ 152 h 271"/>
                  <a:gd name="T124" fmla="*/ 1 w 340"/>
                  <a:gd name="T125" fmla="*/ 139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0" h="271">
                    <a:moveTo>
                      <a:pt x="0" y="126"/>
                    </a:moveTo>
                    <a:lnTo>
                      <a:pt x="1" y="124"/>
                    </a:lnTo>
                    <a:lnTo>
                      <a:pt x="1" y="115"/>
                    </a:lnTo>
                    <a:lnTo>
                      <a:pt x="1" y="111"/>
                    </a:lnTo>
                    <a:lnTo>
                      <a:pt x="1" y="109"/>
                    </a:lnTo>
                    <a:lnTo>
                      <a:pt x="1" y="101"/>
                    </a:lnTo>
                    <a:lnTo>
                      <a:pt x="1" y="97"/>
                    </a:lnTo>
                    <a:lnTo>
                      <a:pt x="1" y="96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2" y="86"/>
                    </a:lnTo>
                    <a:lnTo>
                      <a:pt x="2" y="84"/>
                    </a:lnTo>
                    <a:lnTo>
                      <a:pt x="2" y="75"/>
                    </a:lnTo>
                    <a:lnTo>
                      <a:pt x="2" y="72"/>
                    </a:lnTo>
                    <a:lnTo>
                      <a:pt x="2" y="70"/>
                    </a:lnTo>
                    <a:lnTo>
                      <a:pt x="2" y="66"/>
                    </a:lnTo>
                    <a:lnTo>
                      <a:pt x="2" y="63"/>
                    </a:lnTo>
                    <a:lnTo>
                      <a:pt x="2" y="61"/>
                    </a:lnTo>
                    <a:lnTo>
                      <a:pt x="4" y="52"/>
                    </a:lnTo>
                    <a:lnTo>
                      <a:pt x="4" y="49"/>
                    </a:lnTo>
                    <a:lnTo>
                      <a:pt x="5" y="49"/>
                    </a:lnTo>
                    <a:lnTo>
                      <a:pt x="7" y="48"/>
                    </a:lnTo>
                    <a:lnTo>
                      <a:pt x="8" y="48"/>
                    </a:lnTo>
                    <a:lnTo>
                      <a:pt x="9" y="48"/>
                    </a:lnTo>
                    <a:lnTo>
                      <a:pt x="13" y="48"/>
                    </a:lnTo>
                    <a:lnTo>
                      <a:pt x="14" y="48"/>
                    </a:lnTo>
                    <a:lnTo>
                      <a:pt x="16" y="48"/>
                    </a:lnTo>
                    <a:lnTo>
                      <a:pt x="18" y="48"/>
                    </a:lnTo>
                    <a:lnTo>
                      <a:pt x="19" y="48"/>
                    </a:lnTo>
                    <a:lnTo>
                      <a:pt x="21" y="48"/>
                    </a:lnTo>
                    <a:lnTo>
                      <a:pt x="22" y="48"/>
                    </a:lnTo>
                    <a:lnTo>
                      <a:pt x="23" y="48"/>
                    </a:lnTo>
                    <a:lnTo>
                      <a:pt x="26" y="48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2" y="48"/>
                    </a:lnTo>
                    <a:lnTo>
                      <a:pt x="33" y="48"/>
                    </a:lnTo>
                    <a:lnTo>
                      <a:pt x="37" y="48"/>
                    </a:lnTo>
                    <a:lnTo>
                      <a:pt x="40" y="48"/>
                    </a:lnTo>
                    <a:lnTo>
                      <a:pt x="41" y="48"/>
                    </a:lnTo>
                    <a:lnTo>
                      <a:pt x="47" y="48"/>
                    </a:lnTo>
                    <a:lnTo>
                      <a:pt x="49" y="48"/>
                    </a:lnTo>
                    <a:lnTo>
                      <a:pt x="50" y="48"/>
                    </a:lnTo>
                    <a:lnTo>
                      <a:pt x="55" y="48"/>
                    </a:lnTo>
                    <a:lnTo>
                      <a:pt x="57" y="48"/>
                    </a:lnTo>
                    <a:lnTo>
                      <a:pt x="61" y="47"/>
                    </a:lnTo>
                    <a:lnTo>
                      <a:pt x="62" y="47"/>
                    </a:lnTo>
                    <a:lnTo>
                      <a:pt x="63" y="47"/>
                    </a:lnTo>
                    <a:lnTo>
                      <a:pt x="64" y="47"/>
                    </a:lnTo>
                    <a:lnTo>
                      <a:pt x="65" y="47"/>
                    </a:lnTo>
                    <a:lnTo>
                      <a:pt x="68" y="47"/>
                    </a:lnTo>
                    <a:lnTo>
                      <a:pt x="76" y="47"/>
                    </a:lnTo>
                    <a:lnTo>
                      <a:pt x="79" y="47"/>
                    </a:lnTo>
                    <a:lnTo>
                      <a:pt x="81" y="47"/>
                    </a:lnTo>
                    <a:lnTo>
                      <a:pt x="83" y="47"/>
                    </a:lnTo>
                    <a:lnTo>
                      <a:pt x="84" y="47"/>
                    </a:lnTo>
                    <a:lnTo>
                      <a:pt x="85" y="47"/>
                    </a:lnTo>
                    <a:lnTo>
                      <a:pt x="86" y="47"/>
                    </a:lnTo>
                    <a:lnTo>
                      <a:pt x="88" y="47"/>
                    </a:lnTo>
                    <a:lnTo>
                      <a:pt x="93" y="47"/>
                    </a:lnTo>
                    <a:lnTo>
                      <a:pt x="95" y="47"/>
                    </a:lnTo>
                    <a:lnTo>
                      <a:pt x="96" y="47"/>
                    </a:lnTo>
                    <a:lnTo>
                      <a:pt x="97" y="47"/>
                    </a:lnTo>
                    <a:lnTo>
                      <a:pt x="102" y="47"/>
                    </a:lnTo>
                    <a:lnTo>
                      <a:pt x="110" y="47"/>
                    </a:lnTo>
                    <a:lnTo>
                      <a:pt x="112" y="47"/>
                    </a:lnTo>
                    <a:lnTo>
                      <a:pt x="116" y="47"/>
                    </a:lnTo>
                    <a:lnTo>
                      <a:pt x="118" y="47"/>
                    </a:lnTo>
                    <a:lnTo>
                      <a:pt x="125" y="47"/>
                    </a:lnTo>
                    <a:lnTo>
                      <a:pt x="126" y="47"/>
                    </a:lnTo>
                    <a:lnTo>
                      <a:pt x="127" y="47"/>
                    </a:lnTo>
                    <a:lnTo>
                      <a:pt x="133" y="47"/>
                    </a:lnTo>
                    <a:lnTo>
                      <a:pt x="134" y="47"/>
                    </a:lnTo>
                    <a:lnTo>
                      <a:pt x="136" y="47"/>
                    </a:lnTo>
                    <a:lnTo>
                      <a:pt x="152" y="47"/>
                    </a:lnTo>
                    <a:lnTo>
                      <a:pt x="157" y="47"/>
                    </a:lnTo>
                    <a:lnTo>
                      <a:pt x="158" y="47"/>
                    </a:lnTo>
                    <a:lnTo>
                      <a:pt x="159" y="47"/>
                    </a:lnTo>
                    <a:lnTo>
                      <a:pt x="160" y="47"/>
                    </a:lnTo>
                    <a:lnTo>
                      <a:pt x="162" y="47"/>
                    </a:lnTo>
                    <a:lnTo>
                      <a:pt x="164" y="47"/>
                    </a:lnTo>
                    <a:lnTo>
                      <a:pt x="165" y="47"/>
                    </a:lnTo>
                    <a:lnTo>
                      <a:pt x="168" y="47"/>
                    </a:lnTo>
                    <a:lnTo>
                      <a:pt x="169" y="47"/>
                    </a:lnTo>
                    <a:lnTo>
                      <a:pt x="171" y="47"/>
                    </a:lnTo>
                    <a:lnTo>
                      <a:pt x="173" y="47"/>
                    </a:lnTo>
                    <a:lnTo>
                      <a:pt x="174" y="47"/>
                    </a:lnTo>
                    <a:lnTo>
                      <a:pt x="176" y="47"/>
                    </a:lnTo>
                    <a:lnTo>
                      <a:pt x="178" y="47"/>
                    </a:lnTo>
                    <a:lnTo>
                      <a:pt x="179" y="47"/>
                    </a:lnTo>
                    <a:lnTo>
                      <a:pt x="180" y="47"/>
                    </a:lnTo>
                    <a:lnTo>
                      <a:pt x="181" y="47"/>
                    </a:lnTo>
                    <a:lnTo>
                      <a:pt x="183" y="47"/>
                    </a:lnTo>
                    <a:lnTo>
                      <a:pt x="186" y="47"/>
                    </a:lnTo>
                    <a:lnTo>
                      <a:pt x="188" y="47"/>
                    </a:lnTo>
                    <a:lnTo>
                      <a:pt x="190" y="47"/>
                    </a:lnTo>
                    <a:lnTo>
                      <a:pt x="193" y="47"/>
                    </a:lnTo>
                    <a:lnTo>
                      <a:pt x="197" y="47"/>
                    </a:lnTo>
                    <a:lnTo>
                      <a:pt x="200" y="47"/>
                    </a:lnTo>
                    <a:lnTo>
                      <a:pt x="202" y="47"/>
                    </a:lnTo>
                    <a:lnTo>
                      <a:pt x="201" y="46"/>
                    </a:lnTo>
                    <a:lnTo>
                      <a:pt x="201" y="45"/>
                    </a:lnTo>
                    <a:lnTo>
                      <a:pt x="200" y="44"/>
                    </a:lnTo>
                    <a:lnTo>
                      <a:pt x="200" y="41"/>
                    </a:lnTo>
                    <a:lnTo>
                      <a:pt x="200" y="40"/>
                    </a:lnTo>
                    <a:lnTo>
                      <a:pt x="199" y="39"/>
                    </a:lnTo>
                    <a:lnTo>
                      <a:pt x="199" y="38"/>
                    </a:lnTo>
                    <a:lnTo>
                      <a:pt x="199" y="34"/>
                    </a:lnTo>
                    <a:lnTo>
                      <a:pt x="197" y="33"/>
                    </a:lnTo>
                    <a:lnTo>
                      <a:pt x="197" y="31"/>
                    </a:lnTo>
                    <a:lnTo>
                      <a:pt x="196" y="25"/>
                    </a:lnTo>
                    <a:lnTo>
                      <a:pt x="196" y="21"/>
                    </a:lnTo>
                    <a:lnTo>
                      <a:pt x="195" y="18"/>
                    </a:lnTo>
                    <a:lnTo>
                      <a:pt x="195" y="16"/>
                    </a:lnTo>
                    <a:lnTo>
                      <a:pt x="195" y="14"/>
                    </a:lnTo>
                    <a:lnTo>
                      <a:pt x="195" y="13"/>
                    </a:lnTo>
                    <a:lnTo>
                      <a:pt x="195" y="12"/>
                    </a:lnTo>
                    <a:lnTo>
                      <a:pt x="195" y="11"/>
                    </a:lnTo>
                    <a:lnTo>
                      <a:pt x="194" y="10"/>
                    </a:lnTo>
                    <a:lnTo>
                      <a:pt x="194" y="6"/>
                    </a:lnTo>
                    <a:lnTo>
                      <a:pt x="194" y="5"/>
                    </a:lnTo>
                    <a:lnTo>
                      <a:pt x="194" y="3"/>
                    </a:lnTo>
                    <a:lnTo>
                      <a:pt x="194" y="2"/>
                    </a:lnTo>
                    <a:lnTo>
                      <a:pt x="195" y="2"/>
                    </a:lnTo>
                    <a:lnTo>
                      <a:pt x="195" y="0"/>
                    </a:lnTo>
                    <a:lnTo>
                      <a:pt x="196" y="0"/>
                    </a:lnTo>
                    <a:lnTo>
                      <a:pt x="197" y="2"/>
                    </a:lnTo>
                    <a:lnTo>
                      <a:pt x="199" y="4"/>
                    </a:lnTo>
                    <a:lnTo>
                      <a:pt x="200" y="5"/>
                    </a:lnTo>
                    <a:lnTo>
                      <a:pt x="200" y="6"/>
                    </a:lnTo>
                    <a:lnTo>
                      <a:pt x="200" y="7"/>
                    </a:lnTo>
                    <a:lnTo>
                      <a:pt x="200" y="9"/>
                    </a:lnTo>
                    <a:lnTo>
                      <a:pt x="201" y="9"/>
                    </a:lnTo>
                    <a:lnTo>
                      <a:pt x="202" y="9"/>
                    </a:lnTo>
                    <a:lnTo>
                      <a:pt x="207" y="9"/>
                    </a:lnTo>
                    <a:lnTo>
                      <a:pt x="208" y="9"/>
                    </a:lnTo>
                    <a:lnTo>
                      <a:pt x="209" y="9"/>
                    </a:lnTo>
                    <a:lnTo>
                      <a:pt x="213" y="9"/>
                    </a:lnTo>
                    <a:lnTo>
                      <a:pt x="214" y="9"/>
                    </a:lnTo>
                    <a:lnTo>
                      <a:pt x="215" y="9"/>
                    </a:lnTo>
                    <a:lnTo>
                      <a:pt x="217" y="9"/>
                    </a:lnTo>
                    <a:lnTo>
                      <a:pt x="220" y="9"/>
                    </a:lnTo>
                    <a:lnTo>
                      <a:pt x="224" y="9"/>
                    </a:lnTo>
                    <a:lnTo>
                      <a:pt x="227" y="9"/>
                    </a:lnTo>
                    <a:lnTo>
                      <a:pt x="228" y="9"/>
                    </a:lnTo>
                    <a:lnTo>
                      <a:pt x="229" y="9"/>
                    </a:lnTo>
                    <a:lnTo>
                      <a:pt x="232" y="9"/>
                    </a:lnTo>
                    <a:lnTo>
                      <a:pt x="241" y="9"/>
                    </a:lnTo>
                    <a:lnTo>
                      <a:pt x="244" y="9"/>
                    </a:lnTo>
                    <a:lnTo>
                      <a:pt x="245" y="9"/>
                    </a:lnTo>
                    <a:lnTo>
                      <a:pt x="249" y="9"/>
                    </a:lnTo>
                    <a:lnTo>
                      <a:pt x="250" y="9"/>
                    </a:lnTo>
                    <a:lnTo>
                      <a:pt x="251" y="9"/>
                    </a:lnTo>
                    <a:lnTo>
                      <a:pt x="257" y="9"/>
                    </a:lnTo>
                    <a:lnTo>
                      <a:pt x="258" y="9"/>
                    </a:lnTo>
                    <a:lnTo>
                      <a:pt x="259" y="9"/>
                    </a:lnTo>
                    <a:lnTo>
                      <a:pt x="260" y="9"/>
                    </a:lnTo>
                    <a:lnTo>
                      <a:pt x="262" y="9"/>
                    </a:lnTo>
                    <a:lnTo>
                      <a:pt x="263" y="9"/>
                    </a:lnTo>
                    <a:lnTo>
                      <a:pt x="264" y="9"/>
                    </a:lnTo>
                    <a:lnTo>
                      <a:pt x="265" y="9"/>
                    </a:lnTo>
                    <a:lnTo>
                      <a:pt x="266" y="9"/>
                    </a:lnTo>
                    <a:lnTo>
                      <a:pt x="271" y="7"/>
                    </a:lnTo>
                    <a:lnTo>
                      <a:pt x="273" y="7"/>
                    </a:lnTo>
                    <a:lnTo>
                      <a:pt x="276" y="7"/>
                    </a:lnTo>
                    <a:lnTo>
                      <a:pt x="278" y="7"/>
                    </a:lnTo>
                    <a:lnTo>
                      <a:pt x="279" y="7"/>
                    </a:lnTo>
                    <a:lnTo>
                      <a:pt x="280" y="7"/>
                    </a:lnTo>
                    <a:lnTo>
                      <a:pt x="281" y="7"/>
                    </a:lnTo>
                    <a:lnTo>
                      <a:pt x="285" y="7"/>
                    </a:lnTo>
                    <a:lnTo>
                      <a:pt x="286" y="7"/>
                    </a:lnTo>
                    <a:lnTo>
                      <a:pt x="287" y="7"/>
                    </a:lnTo>
                    <a:lnTo>
                      <a:pt x="290" y="7"/>
                    </a:lnTo>
                    <a:lnTo>
                      <a:pt x="291" y="7"/>
                    </a:lnTo>
                    <a:lnTo>
                      <a:pt x="297" y="7"/>
                    </a:lnTo>
                    <a:lnTo>
                      <a:pt x="298" y="7"/>
                    </a:lnTo>
                    <a:lnTo>
                      <a:pt x="299" y="7"/>
                    </a:lnTo>
                    <a:lnTo>
                      <a:pt x="302" y="7"/>
                    </a:lnTo>
                    <a:lnTo>
                      <a:pt x="305" y="7"/>
                    </a:lnTo>
                    <a:lnTo>
                      <a:pt x="308" y="7"/>
                    </a:lnTo>
                    <a:lnTo>
                      <a:pt x="313" y="7"/>
                    </a:lnTo>
                    <a:lnTo>
                      <a:pt x="314" y="7"/>
                    </a:lnTo>
                    <a:lnTo>
                      <a:pt x="315" y="7"/>
                    </a:lnTo>
                    <a:lnTo>
                      <a:pt x="316" y="7"/>
                    </a:lnTo>
                    <a:lnTo>
                      <a:pt x="318" y="7"/>
                    </a:lnTo>
                    <a:lnTo>
                      <a:pt x="319" y="6"/>
                    </a:lnTo>
                    <a:lnTo>
                      <a:pt x="320" y="6"/>
                    </a:lnTo>
                    <a:lnTo>
                      <a:pt x="321" y="6"/>
                    </a:lnTo>
                    <a:lnTo>
                      <a:pt x="326" y="6"/>
                    </a:lnTo>
                    <a:lnTo>
                      <a:pt x="328" y="6"/>
                    </a:lnTo>
                    <a:lnTo>
                      <a:pt x="329" y="6"/>
                    </a:lnTo>
                    <a:lnTo>
                      <a:pt x="330" y="6"/>
                    </a:lnTo>
                    <a:lnTo>
                      <a:pt x="332" y="6"/>
                    </a:lnTo>
                    <a:lnTo>
                      <a:pt x="333" y="6"/>
                    </a:lnTo>
                    <a:lnTo>
                      <a:pt x="334" y="6"/>
                    </a:lnTo>
                    <a:lnTo>
                      <a:pt x="335" y="6"/>
                    </a:lnTo>
                    <a:lnTo>
                      <a:pt x="336" y="6"/>
                    </a:lnTo>
                    <a:lnTo>
                      <a:pt x="336" y="9"/>
                    </a:lnTo>
                    <a:lnTo>
                      <a:pt x="336" y="16"/>
                    </a:lnTo>
                    <a:lnTo>
                      <a:pt x="336" y="18"/>
                    </a:lnTo>
                    <a:lnTo>
                      <a:pt x="336" y="21"/>
                    </a:lnTo>
                    <a:lnTo>
                      <a:pt x="336" y="25"/>
                    </a:lnTo>
                    <a:lnTo>
                      <a:pt x="336" y="31"/>
                    </a:lnTo>
                    <a:lnTo>
                      <a:pt x="336" y="33"/>
                    </a:lnTo>
                    <a:lnTo>
                      <a:pt x="336" y="35"/>
                    </a:lnTo>
                    <a:lnTo>
                      <a:pt x="336" y="37"/>
                    </a:lnTo>
                    <a:lnTo>
                      <a:pt x="336" y="41"/>
                    </a:lnTo>
                    <a:lnTo>
                      <a:pt x="336" y="44"/>
                    </a:lnTo>
                    <a:lnTo>
                      <a:pt x="337" y="46"/>
                    </a:lnTo>
                    <a:lnTo>
                      <a:pt x="337" y="52"/>
                    </a:lnTo>
                    <a:lnTo>
                      <a:pt x="337" y="54"/>
                    </a:lnTo>
                    <a:lnTo>
                      <a:pt x="337" y="55"/>
                    </a:lnTo>
                    <a:lnTo>
                      <a:pt x="337" y="61"/>
                    </a:lnTo>
                    <a:lnTo>
                      <a:pt x="337" y="62"/>
                    </a:lnTo>
                    <a:lnTo>
                      <a:pt x="337" y="65"/>
                    </a:lnTo>
                    <a:lnTo>
                      <a:pt x="337" y="70"/>
                    </a:lnTo>
                    <a:lnTo>
                      <a:pt x="337" y="72"/>
                    </a:lnTo>
                    <a:lnTo>
                      <a:pt x="337" y="74"/>
                    </a:lnTo>
                    <a:lnTo>
                      <a:pt x="339" y="80"/>
                    </a:lnTo>
                    <a:lnTo>
                      <a:pt x="339" y="81"/>
                    </a:lnTo>
                    <a:lnTo>
                      <a:pt x="339" y="84"/>
                    </a:lnTo>
                    <a:lnTo>
                      <a:pt x="339" y="86"/>
                    </a:lnTo>
                    <a:lnTo>
                      <a:pt x="339" y="91"/>
                    </a:lnTo>
                    <a:lnTo>
                      <a:pt x="339" y="94"/>
                    </a:lnTo>
                    <a:lnTo>
                      <a:pt x="339" y="96"/>
                    </a:lnTo>
                    <a:lnTo>
                      <a:pt x="339" y="97"/>
                    </a:lnTo>
                    <a:lnTo>
                      <a:pt x="339" y="100"/>
                    </a:lnTo>
                    <a:lnTo>
                      <a:pt x="339" y="101"/>
                    </a:lnTo>
                    <a:lnTo>
                      <a:pt x="339" y="103"/>
                    </a:lnTo>
                    <a:lnTo>
                      <a:pt x="340" y="105"/>
                    </a:lnTo>
                    <a:lnTo>
                      <a:pt x="340" y="109"/>
                    </a:lnTo>
                    <a:lnTo>
                      <a:pt x="340" y="116"/>
                    </a:lnTo>
                    <a:lnTo>
                      <a:pt x="340" y="118"/>
                    </a:lnTo>
                    <a:lnTo>
                      <a:pt x="339" y="118"/>
                    </a:lnTo>
                    <a:lnTo>
                      <a:pt x="337" y="118"/>
                    </a:lnTo>
                    <a:lnTo>
                      <a:pt x="335" y="118"/>
                    </a:lnTo>
                    <a:lnTo>
                      <a:pt x="334" y="118"/>
                    </a:lnTo>
                    <a:lnTo>
                      <a:pt x="330" y="118"/>
                    </a:lnTo>
                    <a:lnTo>
                      <a:pt x="329" y="118"/>
                    </a:lnTo>
                    <a:lnTo>
                      <a:pt x="327" y="118"/>
                    </a:lnTo>
                    <a:lnTo>
                      <a:pt x="323" y="119"/>
                    </a:lnTo>
                    <a:lnTo>
                      <a:pt x="322" y="119"/>
                    </a:lnTo>
                    <a:lnTo>
                      <a:pt x="320" y="119"/>
                    </a:lnTo>
                    <a:lnTo>
                      <a:pt x="319" y="119"/>
                    </a:lnTo>
                    <a:lnTo>
                      <a:pt x="318" y="119"/>
                    </a:lnTo>
                    <a:lnTo>
                      <a:pt x="316" y="119"/>
                    </a:lnTo>
                    <a:lnTo>
                      <a:pt x="315" y="119"/>
                    </a:lnTo>
                    <a:lnTo>
                      <a:pt x="313" y="119"/>
                    </a:lnTo>
                    <a:lnTo>
                      <a:pt x="312" y="119"/>
                    </a:lnTo>
                    <a:lnTo>
                      <a:pt x="309" y="119"/>
                    </a:lnTo>
                    <a:lnTo>
                      <a:pt x="305" y="121"/>
                    </a:lnTo>
                    <a:lnTo>
                      <a:pt x="304" y="121"/>
                    </a:lnTo>
                    <a:lnTo>
                      <a:pt x="302" y="121"/>
                    </a:lnTo>
                    <a:lnTo>
                      <a:pt x="301" y="121"/>
                    </a:lnTo>
                    <a:lnTo>
                      <a:pt x="300" y="121"/>
                    </a:lnTo>
                    <a:lnTo>
                      <a:pt x="298" y="121"/>
                    </a:lnTo>
                    <a:lnTo>
                      <a:pt x="297" y="119"/>
                    </a:lnTo>
                    <a:lnTo>
                      <a:pt x="295" y="119"/>
                    </a:lnTo>
                    <a:lnTo>
                      <a:pt x="294" y="119"/>
                    </a:lnTo>
                    <a:lnTo>
                      <a:pt x="293" y="119"/>
                    </a:lnTo>
                    <a:lnTo>
                      <a:pt x="288" y="121"/>
                    </a:lnTo>
                    <a:lnTo>
                      <a:pt x="286" y="121"/>
                    </a:lnTo>
                    <a:lnTo>
                      <a:pt x="284" y="121"/>
                    </a:lnTo>
                    <a:lnTo>
                      <a:pt x="278" y="121"/>
                    </a:lnTo>
                    <a:lnTo>
                      <a:pt x="276" y="121"/>
                    </a:lnTo>
                    <a:lnTo>
                      <a:pt x="273" y="121"/>
                    </a:lnTo>
                    <a:lnTo>
                      <a:pt x="271" y="121"/>
                    </a:lnTo>
                    <a:lnTo>
                      <a:pt x="267" y="121"/>
                    </a:lnTo>
                    <a:lnTo>
                      <a:pt x="266" y="121"/>
                    </a:lnTo>
                    <a:lnTo>
                      <a:pt x="266" y="122"/>
                    </a:lnTo>
                    <a:lnTo>
                      <a:pt x="266" y="123"/>
                    </a:lnTo>
                    <a:lnTo>
                      <a:pt x="266" y="124"/>
                    </a:lnTo>
                    <a:lnTo>
                      <a:pt x="266" y="126"/>
                    </a:lnTo>
                    <a:lnTo>
                      <a:pt x="266" y="128"/>
                    </a:lnTo>
                    <a:lnTo>
                      <a:pt x="266" y="129"/>
                    </a:lnTo>
                    <a:lnTo>
                      <a:pt x="266" y="131"/>
                    </a:lnTo>
                    <a:lnTo>
                      <a:pt x="266" y="132"/>
                    </a:lnTo>
                    <a:lnTo>
                      <a:pt x="266" y="135"/>
                    </a:lnTo>
                    <a:lnTo>
                      <a:pt x="266" y="136"/>
                    </a:lnTo>
                    <a:lnTo>
                      <a:pt x="266" y="138"/>
                    </a:lnTo>
                    <a:lnTo>
                      <a:pt x="266" y="139"/>
                    </a:lnTo>
                    <a:lnTo>
                      <a:pt x="267" y="142"/>
                    </a:lnTo>
                    <a:lnTo>
                      <a:pt x="267" y="143"/>
                    </a:lnTo>
                    <a:lnTo>
                      <a:pt x="267" y="145"/>
                    </a:lnTo>
                    <a:lnTo>
                      <a:pt x="267" y="146"/>
                    </a:lnTo>
                    <a:lnTo>
                      <a:pt x="267" y="148"/>
                    </a:lnTo>
                    <a:lnTo>
                      <a:pt x="267" y="149"/>
                    </a:lnTo>
                    <a:lnTo>
                      <a:pt x="267" y="150"/>
                    </a:lnTo>
                    <a:lnTo>
                      <a:pt x="267" y="151"/>
                    </a:lnTo>
                    <a:lnTo>
                      <a:pt x="267" y="156"/>
                    </a:lnTo>
                    <a:lnTo>
                      <a:pt x="267" y="158"/>
                    </a:lnTo>
                    <a:lnTo>
                      <a:pt x="266" y="158"/>
                    </a:lnTo>
                    <a:lnTo>
                      <a:pt x="264" y="158"/>
                    </a:lnTo>
                    <a:lnTo>
                      <a:pt x="263" y="158"/>
                    </a:lnTo>
                    <a:lnTo>
                      <a:pt x="260" y="158"/>
                    </a:lnTo>
                    <a:lnTo>
                      <a:pt x="259" y="158"/>
                    </a:lnTo>
                    <a:lnTo>
                      <a:pt x="257" y="158"/>
                    </a:lnTo>
                    <a:lnTo>
                      <a:pt x="256" y="158"/>
                    </a:lnTo>
                    <a:lnTo>
                      <a:pt x="255" y="158"/>
                    </a:lnTo>
                    <a:lnTo>
                      <a:pt x="253" y="158"/>
                    </a:lnTo>
                    <a:lnTo>
                      <a:pt x="252" y="158"/>
                    </a:lnTo>
                    <a:lnTo>
                      <a:pt x="251" y="158"/>
                    </a:lnTo>
                    <a:lnTo>
                      <a:pt x="250" y="158"/>
                    </a:lnTo>
                    <a:lnTo>
                      <a:pt x="249" y="158"/>
                    </a:lnTo>
                    <a:lnTo>
                      <a:pt x="245" y="158"/>
                    </a:lnTo>
                    <a:lnTo>
                      <a:pt x="235" y="158"/>
                    </a:lnTo>
                    <a:lnTo>
                      <a:pt x="231" y="158"/>
                    </a:lnTo>
                    <a:lnTo>
                      <a:pt x="230" y="158"/>
                    </a:lnTo>
                    <a:lnTo>
                      <a:pt x="230" y="160"/>
                    </a:lnTo>
                    <a:lnTo>
                      <a:pt x="231" y="167"/>
                    </a:lnTo>
                    <a:lnTo>
                      <a:pt x="231" y="170"/>
                    </a:lnTo>
                    <a:lnTo>
                      <a:pt x="231" y="171"/>
                    </a:lnTo>
                    <a:lnTo>
                      <a:pt x="231" y="183"/>
                    </a:lnTo>
                    <a:lnTo>
                      <a:pt x="231" y="185"/>
                    </a:lnTo>
                    <a:lnTo>
                      <a:pt x="231" y="187"/>
                    </a:lnTo>
                    <a:lnTo>
                      <a:pt x="232" y="190"/>
                    </a:lnTo>
                    <a:lnTo>
                      <a:pt x="232" y="191"/>
                    </a:lnTo>
                    <a:lnTo>
                      <a:pt x="232" y="193"/>
                    </a:lnTo>
                    <a:lnTo>
                      <a:pt x="234" y="195"/>
                    </a:lnTo>
                    <a:lnTo>
                      <a:pt x="229" y="195"/>
                    </a:lnTo>
                    <a:lnTo>
                      <a:pt x="228" y="195"/>
                    </a:lnTo>
                    <a:lnTo>
                      <a:pt x="225" y="195"/>
                    </a:lnTo>
                    <a:lnTo>
                      <a:pt x="224" y="195"/>
                    </a:lnTo>
                    <a:lnTo>
                      <a:pt x="223" y="195"/>
                    </a:lnTo>
                    <a:lnTo>
                      <a:pt x="220" y="197"/>
                    </a:lnTo>
                    <a:lnTo>
                      <a:pt x="218" y="197"/>
                    </a:lnTo>
                    <a:lnTo>
                      <a:pt x="214" y="197"/>
                    </a:lnTo>
                    <a:lnTo>
                      <a:pt x="213" y="197"/>
                    </a:lnTo>
                    <a:lnTo>
                      <a:pt x="210" y="197"/>
                    </a:lnTo>
                    <a:lnTo>
                      <a:pt x="209" y="197"/>
                    </a:lnTo>
                    <a:lnTo>
                      <a:pt x="208" y="197"/>
                    </a:lnTo>
                    <a:lnTo>
                      <a:pt x="202" y="197"/>
                    </a:lnTo>
                    <a:lnTo>
                      <a:pt x="201" y="197"/>
                    </a:lnTo>
                    <a:lnTo>
                      <a:pt x="199" y="197"/>
                    </a:lnTo>
                    <a:lnTo>
                      <a:pt x="194" y="197"/>
                    </a:lnTo>
                    <a:lnTo>
                      <a:pt x="193" y="197"/>
                    </a:lnTo>
                    <a:lnTo>
                      <a:pt x="193" y="198"/>
                    </a:lnTo>
                    <a:lnTo>
                      <a:pt x="193" y="200"/>
                    </a:lnTo>
                    <a:lnTo>
                      <a:pt x="193" y="212"/>
                    </a:lnTo>
                    <a:lnTo>
                      <a:pt x="193" y="215"/>
                    </a:lnTo>
                    <a:lnTo>
                      <a:pt x="194" y="216"/>
                    </a:lnTo>
                    <a:lnTo>
                      <a:pt x="194" y="222"/>
                    </a:lnTo>
                    <a:lnTo>
                      <a:pt x="194" y="223"/>
                    </a:lnTo>
                    <a:lnTo>
                      <a:pt x="194" y="226"/>
                    </a:lnTo>
                    <a:lnTo>
                      <a:pt x="194" y="227"/>
                    </a:lnTo>
                    <a:lnTo>
                      <a:pt x="194" y="230"/>
                    </a:lnTo>
                    <a:lnTo>
                      <a:pt x="194" y="233"/>
                    </a:lnTo>
                    <a:lnTo>
                      <a:pt x="194" y="234"/>
                    </a:lnTo>
                    <a:lnTo>
                      <a:pt x="194" y="237"/>
                    </a:lnTo>
                    <a:lnTo>
                      <a:pt x="194" y="239"/>
                    </a:lnTo>
                    <a:lnTo>
                      <a:pt x="194" y="240"/>
                    </a:lnTo>
                    <a:lnTo>
                      <a:pt x="194" y="241"/>
                    </a:lnTo>
                    <a:lnTo>
                      <a:pt x="194" y="242"/>
                    </a:lnTo>
                    <a:lnTo>
                      <a:pt x="194" y="243"/>
                    </a:lnTo>
                    <a:lnTo>
                      <a:pt x="195" y="246"/>
                    </a:lnTo>
                    <a:lnTo>
                      <a:pt x="195" y="247"/>
                    </a:lnTo>
                    <a:lnTo>
                      <a:pt x="195" y="250"/>
                    </a:lnTo>
                    <a:lnTo>
                      <a:pt x="195" y="251"/>
                    </a:lnTo>
                    <a:lnTo>
                      <a:pt x="195" y="253"/>
                    </a:lnTo>
                    <a:lnTo>
                      <a:pt x="195" y="255"/>
                    </a:lnTo>
                    <a:lnTo>
                      <a:pt x="195" y="256"/>
                    </a:lnTo>
                    <a:lnTo>
                      <a:pt x="195" y="257"/>
                    </a:lnTo>
                    <a:lnTo>
                      <a:pt x="195" y="258"/>
                    </a:lnTo>
                    <a:lnTo>
                      <a:pt x="195" y="260"/>
                    </a:lnTo>
                    <a:lnTo>
                      <a:pt x="195" y="261"/>
                    </a:lnTo>
                    <a:lnTo>
                      <a:pt x="195" y="263"/>
                    </a:lnTo>
                    <a:lnTo>
                      <a:pt x="195" y="265"/>
                    </a:lnTo>
                    <a:lnTo>
                      <a:pt x="195" y="267"/>
                    </a:lnTo>
                    <a:lnTo>
                      <a:pt x="195" y="270"/>
                    </a:lnTo>
                    <a:lnTo>
                      <a:pt x="195" y="271"/>
                    </a:lnTo>
                    <a:lnTo>
                      <a:pt x="194" y="271"/>
                    </a:lnTo>
                    <a:lnTo>
                      <a:pt x="190" y="270"/>
                    </a:lnTo>
                    <a:lnTo>
                      <a:pt x="189" y="270"/>
                    </a:lnTo>
                    <a:lnTo>
                      <a:pt x="188" y="270"/>
                    </a:lnTo>
                    <a:lnTo>
                      <a:pt x="187" y="270"/>
                    </a:lnTo>
                    <a:lnTo>
                      <a:pt x="183" y="270"/>
                    </a:lnTo>
                    <a:lnTo>
                      <a:pt x="182" y="270"/>
                    </a:lnTo>
                    <a:lnTo>
                      <a:pt x="179" y="270"/>
                    </a:lnTo>
                    <a:lnTo>
                      <a:pt x="178" y="270"/>
                    </a:lnTo>
                    <a:lnTo>
                      <a:pt x="175" y="270"/>
                    </a:lnTo>
                    <a:lnTo>
                      <a:pt x="173" y="269"/>
                    </a:lnTo>
                    <a:lnTo>
                      <a:pt x="171" y="269"/>
                    </a:lnTo>
                    <a:lnTo>
                      <a:pt x="169" y="269"/>
                    </a:lnTo>
                    <a:lnTo>
                      <a:pt x="168" y="269"/>
                    </a:lnTo>
                    <a:lnTo>
                      <a:pt x="165" y="269"/>
                    </a:lnTo>
                    <a:lnTo>
                      <a:pt x="159" y="268"/>
                    </a:lnTo>
                    <a:lnTo>
                      <a:pt x="158" y="268"/>
                    </a:lnTo>
                    <a:lnTo>
                      <a:pt x="155" y="268"/>
                    </a:lnTo>
                    <a:lnTo>
                      <a:pt x="154" y="268"/>
                    </a:lnTo>
                    <a:lnTo>
                      <a:pt x="153" y="268"/>
                    </a:lnTo>
                    <a:lnTo>
                      <a:pt x="150" y="268"/>
                    </a:lnTo>
                    <a:lnTo>
                      <a:pt x="148" y="268"/>
                    </a:lnTo>
                    <a:lnTo>
                      <a:pt x="147" y="268"/>
                    </a:lnTo>
                    <a:lnTo>
                      <a:pt x="145" y="268"/>
                    </a:lnTo>
                    <a:lnTo>
                      <a:pt x="144" y="268"/>
                    </a:lnTo>
                    <a:lnTo>
                      <a:pt x="141" y="268"/>
                    </a:lnTo>
                    <a:lnTo>
                      <a:pt x="138" y="268"/>
                    </a:lnTo>
                    <a:lnTo>
                      <a:pt x="137" y="268"/>
                    </a:lnTo>
                    <a:lnTo>
                      <a:pt x="134" y="268"/>
                    </a:lnTo>
                    <a:lnTo>
                      <a:pt x="131" y="268"/>
                    </a:lnTo>
                    <a:lnTo>
                      <a:pt x="129" y="268"/>
                    </a:lnTo>
                    <a:lnTo>
                      <a:pt x="122" y="268"/>
                    </a:lnTo>
                    <a:lnTo>
                      <a:pt x="118" y="268"/>
                    </a:lnTo>
                    <a:lnTo>
                      <a:pt x="118" y="267"/>
                    </a:lnTo>
                    <a:lnTo>
                      <a:pt x="119" y="265"/>
                    </a:lnTo>
                    <a:lnTo>
                      <a:pt x="119" y="264"/>
                    </a:lnTo>
                    <a:lnTo>
                      <a:pt x="119" y="263"/>
                    </a:lnTo>
                    <a:lnTo>
                      <a:pt x="119" y="262"/>
                    </a:lnTo>
                    <a:lnTo>
                      <a:pt x="119" y="261"/>
                    </a:lnTo>
                    <a:lnTo>
                      <a:pt x="119" y="260"/>
                    </a:lnTo>
                    <a:lnTo>
                      <a:pt x="119" y="258"/>
                    </a:lnTo>
                    <a:lnTo>
                      <a:pt x="119" y="254"/>
                    </a:lnTo>
                    <a:lnTo>
                      <a:pt x="119" y="253"/>
                    </a:lnTo>
                    <a:lnTo>
                      <a:pt x="119" y="250"/>
                    </a:lnTo>
                    <a:lnTo>
                      <a:pt x="119" y="249"/>
                    </a:lnTo>
                    <a:lnTo>
                      <a:pt x="119" y="248"/>
                    </a:lnTo>
                    <a:lnTo>
                      <a:pt x="119" y="247"/>
                    </a:lnTo>
                    <a:lnTo>
                      <a:pt x="119" y="246"/>
                    </a:lnTo>
                    <a:lnTo>
                      <a:pt x="119" y="244"/>
                    </a:lnTo>
                    <a:lnTo>
                      <a:pt x="119" y="243"/>
                    </a:lnTo>
                    <a:lnTo>
                      <a:pt x="119" y="242"/>
                    </a:lnTo>
                    <a:lnTo>
                      <a:pt x="119" y="241"/>
                    </a:lnTo>
                    <a:lnTo>
                      <a:pt x="119" y="240"/>
                    </a:lnTo>
                    <a:lnTo>
                      <a:pt x="118" y="239"/>
                    </a:lnTo>
                    <a:lnTo>
                      <a:pt x="118" y="237"/>
                    </a:lnTo>
                    <a:lnTo>
                      <a:pt x="118" y="236"/>
                    </a:lnTo>
                    <a:lnTo>
                      <a:pt x="118" y="235"/>
                    </a:lnTo>
                    <a:lnTo>
                      <a:pt x="118" y="234"/>
                    </a:lnTo>
                    <a:lnTo>
                      <a:pt x="116" y="234"/>
                    </a:lnTo>
                    <a:lnTo>
                      <a:pt x="113" y="234"/>
                    </a:lnTo>
                    <a:lnTo>
                      <a:pt x="111" y="234"/>
                    </a:lnTo>
                    <a:lnTo>
                      <a:pt x="110" y="234"/>
                    </a:lnTo>
                    <a:lnTo>
                      <a:pt x="109" y="234"/>
                    </a:lnTo>
                    <a:lnTo>
                      <a:pt x="106" y="234"/>
                    </a:lnTo>
                    <a:lnTo>
                      <a:pt x="105" y="234"/>
                    </a:lnTo>
                    <a:lnTo>
                      <a:pt x="103" y="234"/>
                    </a:lnTo>
                    <a:lnTo>
                      <a:pt x="102" y="234"/>
                    </a:lnTo>
                    <a:lnTo>
                      <a:pt x="99" y="234"/>
                    </a:lnTo>
                    <a:lnTo>
                      <a:pt x="97" y="234"/>
                    </a:lnTo>
                    <a:lnTo>
                      <a:pt x="89" y="235"/>
                    </a:lnTo>
                    <a:lnTo>
                      <a:pt x="85" y="235"/>
                    </a:lnTo>
                    <a:lnTo>
                      <a:pt x="82" y="235"/>
                    </a:lnTo>
                    <a:lnTo>
                      <a:pt x="81" y="235"/>
                    </a:lnTo>
                    <a:lnTo>
                      <a:pt x="81" y="234"/>
                    </a:lnTo>
                    <a:lnTo>
                      <a:pt x="81" y="233"/>
                    </a:lnTo>
                    <a:lnTo>
                      <a:pt x="81" y="229"/>
                    </a:lnTo>
                    <a:lnTo>
                      <a:pt x="81" y="228"/>
                    </a:lnTo>
                    <a:lnTo>
                      <a:pt x="81" y="227"/>
                    </a:lnTo>
                    <a:lnTo>
                      <a:pt x="81" y="226"/>
                    </a:lnTo>
                    <a:lnTo>
                      <a:pt x="81" y="223"/>
                    </a:lnTo>
                    <a:lnTo>
                      <a:pt x="81" y="222"/>
                    </a:lnTo>
                    <a:lnTo>
                      <a:pt x="81" y="221"/>
                    </a:lnTo>
                    <a:lnTo>
                      <a:pt x="81" y="220"/>
                    </a:lnTo>
                    <a:lnTo>
                      <a:pt x="81" y="219"/>
                    </a:lnTo>
                    <a:lnTo>
                      <a:pt x="81" y="218"/>
                    </a:lnTo>
                    <a:lnTo>
                      <a:pt x="79" y="218"/>
                    </a:lnTo>
                    <a:lnTo>
                      <a:pt x="71" y="216"/>
                    </a:lnTo>
                    <a:lnTo>
                      <a:pt x="69" y="216"/>
                    </a:lnTo>
                    <a:lnTo>
                      <a:pt x="67" y="216"/>
                    </a:lnTo>
                    <a:lnTo>
                      <a:pt x="62" y="216"/>
                    </a:lnTo>
                    <a:lnTo>
                      <a:pt x="62" y="215"/>
                    </a:lnTo>
                    <a:lnTo>
                      <a:pt x="62" y="213"/>
                    </a:lnTo>
                    <a:lnTo>
                      <a:pt x="62" y="211"/>
                    </a:lnTo>
                    <a:lnTo>
                      <a:pt x="62" y="206"/>
                    </a:lnTo>
                    <a:lnTo>
                      <a:pt x="62" y="204"/>
                    </a:lnTo>
                    <a:lnTo>
                      <a:pt x="62" y="201"/>
                    </a:lnTo>
                    <a:lnTo>
                      <a:pt x="62" y="199"/>
                    </a:lnTo>
                    <a:lnTo>
                      <a:pt x="62" y="198"/>
                    </a:lnTo>
                    <a:lnTo>
                      <a:pt x="57" y="198"/>
                    </a:lnTo>
                    <a:lnTo>
                      <a:pt x="47" y="195"/>
                    </a:lnTo>
                    <a:lnTo>
                      <a:pt x="43" y="195"/>
                    </a:lnTo>
                    <a:lnTo>
                      <a:pt x="42" y="195"/>
                    </a:lnTo>
                    <a:lnTo>
                      <a:pt x="40" y="195"/>
                    </a:lnTo>
                    <a:lnTo>
                      <a:pt x="39" y="195"/>
                    </a:lnTo>
                    <a:lnTo>
                      <a:pt x="28" y="195"/>
                    </a:lnTo>
                    <a:lnTo>
                      <a:pt x="25" y="195"/>
                    </a:lnTo>
                    <a:lnTo>
                      <a:pt x="21" y="195"/>
                    </a:lnTo>
                    <a:lnTo>
                      <a:pt x="9" y="195"/>
                    </a:lnTo>
                    <a:lnTo>
                      <a:pt x="6" y="195"/>
                    </a:lnTo>
                    <a:lnTo>
                      <a:pt x="6" y="194"/>
                    </a:lnTo>
                    <a:lnTo>
                      <a:pt x="6" y="193"/>
                    </a:lnTo>
                    <a:lnTo>
                      <a:pt x="5" y="188"/>
                    </a:lnTo>
                    <a:lnTo>
                      <a:pt x="5" y="186"/>
                    </a:lnTo>
                    <a:lnTo>
                      <a:pt x="5" y="185"/>
                    </a:lnTo>
                    <a:lnTo>
                      <a:pt x="5" y="184"/>
                    </a:lnTo>
                    <a:lnTo>
                      <a:pt x="5" y="178"/>
                    </a:lnTo>
                    <a:lnTo>
                      <a:pt x="5" y="177"/>
                    </a:lnTo>
                    <a:lnTo>
                      <a:pt x="4" y="172"/>
                    </a:lnTo>
                    <a:lnTo>
                      <a:pt x="4" y="171"/>
                    </a:lnTo>
                    <a:lnTo>
                      <a:pt x="4" y="169"/>
                    </a:lnTo>
                    <a:lnTo>
                      <a:pt x="4" y="165"/>
                    </a:lnTo>
                    <a:lnTo>
                      <a:pt x="4" y="163"/>
                    </a:lnTo>
                    <a:lnTo>
                      <a:pt x="4" y="162"/>
                    </a:lnTo>
                    <a:lnTo>
                      <a:pt x="4" y="159"/>
                    </a:lnTo>
                    <a:lnTo>
                      <a:pt x="2" y="155"/>
                    </a:lnTo>
                    <a:lnTo>
                      <a:pt x="2" y="152"/>
                    </a:lnTo>
                    <a:lnTo>
                      <a:pt x="2" y="151"/>
                    </a:lnTo>
                    <a:lnTo>
                      <a:pt x="2" y="148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1" y="144"/>
                    </a:lnTo>
                    <a:lnTo>
                      <a:pt x="1" y="142"/>
                    </a:lnTo>
                    <a:lnTo>
                      <a:pt x="1" y="141"/>
                    </a:lnTo>
                    <a:lnTo>
                      <a:pt x="1" y="139"/>
                    </a:lnTo>
                    <a:lnTo>
                      <a:pt x="1" y="138"/>
                    </a:lnTo>
                    <a:lnTo>
                      <a:pt x="1" y="137"/>
                    </a:lnTo>
                    <a:lnTo>
                      <a:pt x="1" y="136"/>
                    </a:lnTo>
                    <a:lnTo>
                      <a:pt x="1" y="135"/>
                    </a:lnTo>
                    <a:lnTo>
                      <a:pt x="1" y="132"/>
                    </a:lnTo>
                    <a:lnTo>
                      <a:pt x="1" y="129"/>
                    </a:lnTo>
                    <a:lnTo>
                      <a:pt x="0" y="12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47" name="Freeform 112">
                <a:extLst>
                  <a:ext uri="{FF2B5EF4-FFF2-40B4-BE49-F238E27FC236}">
                    <a16:creationId xmlns:a16="http://schemas.microsoft.com/office/drawing/2014/main" id="{1901A4AF-1C6E-34DE-9B5B-52A0F9E820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8038" y="3263900"/>
                <a:ext cx="519113" cy="541338"/>
              </a:xfrm>
              <a:custGeom>
                <a:avLst/>
                <a:gdLst>
                  <a:gd name="T0" fmla="*/ 26 w 327"/>
                  <a:gd name="T1" fmla="*/ 1 h 341"/>
                  <a:gd name="T2" fmla="*/ 52 w 327"/>
                  <a:gd name="T3" fmla="*/ 0 h 341"/>
                  <a:gd name="T4" fmla="*/ 90 w 327"/>
                  <a:gd name="T5" fmla="*/ 4 h 341"/>
                  <a:gd name="T6" fmla="*/ 98 w 327"/>
                  <a:gd name="T7" fmla="*/ 22 h 341"/>
                  <a:gd name="T8" fmla="*/ 131 w 327"/>
                  <a:gd name="T9" fmla="*/ 21 h 341"/>
                  <a:gd name="T10" fmla="*/ 170 w 327"/>
                  <a:gd name="T11" fmla="*/ 11 h 341"/>
                  <a:gd name="T12" fmla="*/ 202 w 327"/>
                  <a:gd name="T13" fmla="*/ 13 h 341"/>
                  <a:gd name="T14" fmla="*/ 244 w 327"/>
                  <a:gd name="T15" fmla="*/ 25 h 341"/>
                  <a:gd name="T16" fmla="*/ 286 w 327"/>
                  <a:gd name="T17" fmla="*/ 37 h 341"/>
                  <a:gd name="T18" fmla="*/ 293 w 327"/>
                  <a:gd name="T19" fmla="*/ 47 h 341"/>
                  <a:gd name="T20" fmla="*/ 299 w 327"/>
                  <a:gd name="T21" fmla="*/ 61 h 341"/>
                  <a:gd name="T22" fmla="*/ 299 w 327"/>
                  <a:gd name="T23" fmla="*/ 86 h 341"/>
                  <a:gd name="T24" fmla="*/ 300 w 327"/>
                  <a:gd name="T25" fmla="*/ 103 h 341"/>
                  <a:gd name="T26" fmla="*/ 314 w 327"/>
                  <a:gd name="T27" fmla="*/ 120 h 341"/>
                  <a:gd name="T28" fmla="*/ 321 w 327"/>
                  <a:gd name="T29" fmla="*/ 130 h 341"/>
                  <a:gd name="T30" fmla="*/ 326 w 327"/>
                  <a:gd name="T31" fmla="*/ 153 h 341"/>
                  <a:gd name="T32" fmla="*/ 327 w 327"/>
                  <a:gd name="T33" fmla="*/ 176 h 341"/>
                  <a:gd name="T34" fmla="*/ 324 w 327"/>
                  <a:gd name="T35" fmla="*/ 195 h 341"/>
                  <a:gd name="T36" fmla="*/ 315 w 327"/>
                  <a:gd name="T37" fmla="*/ 207 h 341"/>
                  <a:gd name="T38" fmla="*/ 314 w 327"/>
                  <a:gd name="T39" fmla="*/ 218 h 341"/>
                  <a:gd name="T40" fmla="*/ 303 w 327"/>
                  <a:gd name="T41" fmla="*/ 224 h 341"/>
                  <a:gd name="T42" fmla="*/ 242 w 327"/>
                  <a:gd name="T43" fmla="*/ 225 h 341"/>
                  <a:gd name="T44" fmla="*/ 242 w 327"/>
                  <a:gd name="T45" fmla="*/ 201 h 341"/>
                  <a:gd name="T46" fmla="*/ 206 w 327"/>
                  <a:gd name="T47" fmla="*/ 209 h 341"/>
                  <a:gd name="T48" fmla="*/ 201 w 327"/>
                  <a:gd name="T49" fmla="*/ 200 h 341"/>
                  <a:gd name="T50" fmla="*/ 189 w 327"/>
                  <a:gd name="T51" fmla="*/ 195 h 341"/>
                  <a:gd name="T52" fmla="*/ 179 w 327"/>
                  <a:gd name="T53" fmla="*/ 194 h 341"/>
                  <a:gd name="T54" fmla="*/ 168 w 327"/>
                  <a:gd name="T55" fmla="*/ 199 h 341"/>
                  <a:gd name="T56" fmla="*/ 159 w 327"/>
                  <a:gd name="T57" fmla="*/ 188 h 341"/>
                  <a:gd name="T58" fmla="*/ 117 w 327"/>
                  <a:gd name="T59" fmla="*/ 189 h 341"/>
                  <a:gd name="T60" fmla="*/ 94 w 327"/>
                  <a:gd name="T61" fmla="*/ 195 h 341"/>
                  <a:gd name="T62" fmla="*/ 94 w 327"/>
                  <a:gd name="T63" fmla="*/ 221 h 341"/>
                  <a:gd name="T64" fmla="*/ 95 w 327"/>
                  <a:gd name="T65" fmla="*/ 236 h 341"/>
                  <a:gd name="T66" fmla="*/ 112 w 327"/>
                  <a:gd name="T67" fmla="*/ 256 h 341"/>
                  <a:gd name="T68" fmla="*/ 146 w 327"/>
                  <a:gd name="T69" fmla="*/ 291 h 341"/>
                  <a:gd name="T70" fmla="*/ 160 w 327"/>
                  <a:gd name="T71" fmla="*/ 304 h 341"/>
                  <a:gd name="T72" fmla="*/ 168 w 327"/>
                  <a:gd name="T73" fmla="*/ 313 h 341"/>
                  <a:gd name="T74" fmla="*/ 157 w 327"/>
                  <a:gd name="T75" fmla="*/ 330 h 341"/>
                  <a:gd name="T76" fmla="*/ 144 w 327"/>
                  <a:gd name="T77" fmla="*/ 335 h 341"/>
                  <a:gd name="T78" fmla="*/ 119 w 327"/>
                  <a:gd name="T79" fmla="*/ 337 h 341"/>
                  <a:gd name="T80" fmla="*/ 97 w 327"/>
                  <a:gd name="T81" fmla="*/ 336 h 341"/>
                  <a:gd name="T82" fmla="*/ 85 w 327"/>
                  <a:gd name="T83" fmla="*/ 323 h 341"/>
                  <a:gd name="T84" fmla="*/ 64 w 327"/>
                  <a:gd name="T85" fmla="*/ 300 h 341"/>
                  <a:gd name="T86" fmla="*/ 34 w 327"/>
                  <a:gd name="T87" fmla="*/ 328 h 341"/>
                  <a:gd name="T88" fmla="*/ 15 w 327"/>
                  <a:gd name="T89" fmla="*/ 332 h 341"/>
                  <a:gd name="T90" fmla="*/ 14 w 327"/>
                  <a:gd name="T91" fmla="*/ 318 h 341"/>
                  <a:gd name="T92" fmla="*/ 20 w 327"/>
                  <a:gd name="T93" fmla="*/ 304 h 341"/>
                  <a:gd name="T94" fmla="*/ 19 w 327"/>
                  <a:gd name="T95" fmla="*/ 277 h 341"/>
                  <a:gd name="T96" fmla="*/ 19 w 327"/>
                  <a:gd name="T97" fmla="*/ 245 h 341"/>
                  <a:gd name="T98" fmla="*/ 35 w 327"/>
                  <a:gd name="T99" fmla="*/ 227 h 341"/>
                  <a:gd name="T100" fmla="*/ 56 w 327"/>
                  <a:gd name="T101" fmla="*/ 223 h 341"/>
                  <a:gd name="T102" fmla="*/ 54 w 327"/>
                  <a:gd name="T103" fmla="*/ 189 h 341"/>
                  <a:gd name="T104" fmla="*/ 20 w 327"/>
                  <a:gd name="T105" fmla="*/ 182 h 341"/>
                  <a:gd name="T106" fmla="*/ 20 w 327"/>
                  <a:gd name="T107" fmla="*/ 160 h 341"/>
                  <a:gd name="T108" fmla="*/ 20 w 327"/>
                  <a:gd name="T109" fmla="*/ 130 h 341"/>
                  <a:gd name="T110" fmla="*/ 28 w 327"/>
                  <a:gd name="T111" fmla="*/ 92 h 341"/>
                  <a:gd name="T112" fmla="*/ 26 w 327"/>
                  <a:gd name="T113" fmla="*/ 63 h 341"/>
                  <a:gd name="T114" fmla="*/ 21 w 327"/>
                  <a:gd name="T115" fmla="*/ 42 h 341"/>
                  <a:gd name="T116" fmla="*/ 12 w 327"/>
                  <a:gd name="T117" fmla="*/ 23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27" h="341">
                    <a:moveTo>
                      <a:pt x="0" y="2"/>
                    </a:moveTo>
                    <a:lnTo>
                      <a:pt x="1" y="2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5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5" y="1"/>
                    </a:lnTo>
                    <a:lnTo>
                      <a:pt x="26" y="1"/>
                    </a:lnTo>
                    <a:lnTo>
                      <a:pt x="28" y="1"/>
                    </a:lnTo>
                    <a:lnTo>
                      <a:pt x="33" y="1"/>
                    </a:lnTo>
                    <a:lnTo>
                      <a:pt x="35" y="1"/>
                    </a:lnTo>
                    <a:lnTo>
                      <a:pt x="36" y="1"/>
                    </a:lnTo>
                    <a:lnTo>
                      <a:pt x="38" y="1"/>
                    </a:lnTo>
                    <a:lnTo>
                      <a:pt x="41" y="1"/>
                    </a:lnTo>
                    <a:lnTo>
                      <a:pt x="42" y="1"/>
                    </a:lnTo>
                    <a:lnTo>
                      <a:pt x="43" y="1"/>
                    </a:lnTo>
                    <a:lnTo>
                      <a:pt x="45" y="1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6" y="0"/>
                    </a:lnTo>
                    <a:lnTo>
                      <a:pt x="61" y="1"/>
                    </a:lnTo>
                    <a:lnTo>
                      <a:pt x="63" y="1"/>
                    </a:lnTo>
                    <a:lnTo>
                      <a:pt x="66" y="1"/>
                    </a:lnTo>
                    <a:lnTo>
                      <a:pt x="71" y="1"/>
                    </a:lnTo>
                    <a:lnTo>
                      <a:pt x="73" y="2"/>
                    </a:lnTo>
                    <a:lnTo>
                      <a:pt x="77" y="2"/>
                    </a:lnTo>
                    <a:lnTo>
                      <a:pt x="89" y="4"/>
                    </a:lnTo>
                    <a:lnTo>
                      <a:pt x="90" y="4"/>
                    </a:lnTo>
                    <a:lnTo>
                      <a:pt x="92" y="4"/>
                    </a:lnTo>
                    <a:lnTo>
                      <a:pt x="92" y="6"/>
                    </a:lnTo>
                    <a:lnTo>
                      <a:pt x="92" y="9"/>
                    </a:lnTo>
                    <a:lnTo>
                      <a:pt x="92" y="11"/>
                    </a:lnTo>
                    <a:lnTo>
                      <a:pt x="92" y="12"/>
                    </a:lnTo>
                    <a:lnTo>
                      <a:pt x="92" y="13"/>
                    </a:lnTo>
                    <a:lnTo>
                      <a:pt x="92" y="15"/>
                    </a:lnTo>
                    <a:lnTo>
                      <a:pt x="92" y="20"/>
                    </a:lnTo>
                    <a:lnTo>
                      <a:pt x="92" y="22"/>
                    </a:lnTo>
                    <a:lnTo>
                      <a:pt x="96" y="22"/>
                    </a:lnTo>
                    <a:lnTo>
                      <a:pt x="98" y="22"/>
                    </a:lnTo>
                    <a:lnTo>
                      <a:pt x="102" y="22"/>
                    </a:lnTo>
                    <a:lnTo>
                      <a:pt x="104" y="22"/>
                    </a:lnTo>
                    <a:lnTo>
                      <a:pt x="106" y="22"/>
                    </a:lnTo>
                    <a:lnTo>
                      <a:pt x="108" y="22"/>
                    </a:lnTo>
                    <a:lnTo>
                      <a:pt x="110" y="22"/>
                    </a:lnTo>
                    <a:lnTo>
                      <a:pt x="111" y="22"/>
                    </a:lnTo>
                    <a:lnTo>
                      <a:pt x="115" y="22"/>
                    </a:lnTo>
                    <a:lnTo>
                      <a:pt x="121" y="21"/>
                    </a:lnTo>
                    <a:lnTo>
                      <a:pt x="126" y="21"/>
                    </a:lnTo>
                    <a:lnTo>
                      <a:pt x="130" y="21"/>
                    </a:lnTo>
                    <a:lnTo>
                      <a:pt x="131" y="21"/>
                    </a:lnTo>
                    <a:lnTo>
                      <a:pt x="132" y="21"/>
                    </a:lnTo>
                    <a:lnTo>
                      <a:pt x="135" y="21"/>
                    </a:lnTo>
                    <a:lnTo>
                      <a:pt x="136" y="21"/>
                    </a:lnTo>
                    <a:lnTo>
                      <a:pt x="137" y="21"/>
                    </a:lnTo>
                    <a:lnTo>
                      <a:pt x="167" y="20"/>
                    </a:lnTo>
                    <a:lnTo>
                      <a:pt x="167" y="19"/>
                    </a:lnTo>
                    <a:lnTo>
                      <a:pt x="167" y="18"/>
                    </a:lnTo>
                    <a:lnTo>
                      <a:pt x="167" y="16"/>
                    </a:lnTo>
                    <a:lnTo>
                      <a:pt x="167" y="12"/>
                    </a:lnTo>
                    <a:lnTo>
                      <a:pt x="167" y="11"/>
                    </a:lnTo>
                    <a:lnTo>
                      <a:pt x="170" y="11"/>
                    </a:lnTo>
                    <a:lnTo>
                      <a:pt x="171" y="11"/>
                    </a:lnTo>
                    <a:lnTo>
                      <a:pt x="174" y="11"/>
                    </a:lnTo>
                    <a:lnTo>
                      <a:pt x="178" y="11"/>
                    </a:lnTo>
                    <a:lnTo>
                      <a:pt x="180" y="11"/>
                    </a:lnTo>
                    <a:lnTo>
                      <a:pt x="182" y="11"/>
                    </a:lnTo>
                    <a:lnTo>
                      <a:pt x="185" y="11"/>
                    </a:lnTo>
                    <a:lnTo>
                      <a:pt x="188" y="11"/>
                    </a:lnTo>
                    <a:lnTo>
                      <a:pt x="195" y="12"/>
                    </a:lnTo>
                    <a:lnTo>
                      <a:pt x="199" y="13"/>
                    </a:lnTo>
                    <a:lnTo>
                      <a:pt x="200" y="13"/>
                    </a:lnTo>
                    <a:lnTo>
                      <a:pt x="202" y="13"/>
                    </a:lnTo>
                    <a:lnTo>
                      <a:pt x="203" y="13"/>
                    </a:lnTo>
                    <a:lnTo>
                      <a:pt x="207" y="14"/>
                    </a:lnTo>
                    <a:lnTo>
                      <a:pt x="208" y="14"/>
                    </a:lnTo>
                    <a:lnTo>
                      <a:pt x="213" y="15"/>
                    </a:lnTo>
                    <a:lnTo>
                      <a:pt x="214" y="15"/>
                    </a:lnTo>
                    <a:lnTo>
                      <a:pt x="216" y="16"/>
                    </a:lnTo>
                    <a:lnTo>
                      <a:pt x="231" y="21"/>
                    </a:lnTo>
                    <a:lnTo>
                      <a:pt x="234" y="22"/>
                    </a:lnTo>
                    <a:lnTo>
                      <a:pt x="240" y="23"/>
                    </a:lnTo>
                    <a:lnTo>
                      <a:pt x="241" y="23"/>
                    </a:lnTo>
                    <a:lnTo>
                      <a:pt x="244" y="25"/>
                    </a:lnTo>
                    <a:lnTo>
                      <a:pt x="255" y="28"/>
                    </a:lnTo>
                    <a:lnTo>
                      <a:pt x="258" y="29"/>
                    </a:lnTo>
                    <a:lnTo>
                      <a:pt x="262" y="29"/>
                    </a:lnTo>
                    <a:lnTo>
                      <a:pt x="266" y="32"/>
                    </a:lnTo>
                    <a:lnTo>
                      <a:pt x="270" y="32"/>
                    </a:lnTo>
                    <a:lnTo>
                      <a:pt x="272" y="33"/>
                    </a:lnTo>
                    <a:lnTo>
                      <a:pt x="275" y="34"/>
                    </a:lnTo>
                    <a:lnTo>
                      <a:pt x="282" y="36"/>
                    </a:lnTo>
                    <a:lnTo>
                      <a:pt x="284" y="36"/>
                    </a:lnTo>
                    <a:lnTo>
                      <a:pt x="285" y="37"/>
                    </a:lnTo>
                    <a:lnTo>
                      <a:pt x="286" y="37"/>
                    </a:lnTo>
                    <a:lnTo>
                      <a:pt x="290" y="39"/>
                    </a:lnTo>
                    <a:lnTo>
                      <a:pt x="292" y="39"/>
                    </a:lnTo>
                    <a:lnTo>
                      <a:pt x="293" y="40"/>
                    </a:lnTo>
                    <a:lnTo>
                      <a:pt x="294" y="40"/>
                    </a:lnTo>
                    <a:lnTo>
                      <a:pt x="293" y="40"/>
                    </a:lnTo>
                    <a:lnTo>
                      <a:pt x="293" y="41"/>
                    </a:lnTo>
                    <a:lnTo>
                      <a:pt x="293" y="42"/>
                    </a:lnTo>
                    <a:lnTo>
                      <a:pt x="293" y="43"/>
                    </a:lnTo>
                    <a:lnTo>
                      <a:pt x="293" y="44"/>
                    </a:lnTo>
                    <a:lnTo>
                      <a:pt x="293" y="46"/>
                    </a:lnTo>
                    <a:lnTo>
                      <a:pt x="293" y="47"/>
                    </a:lnTo>
                    <a:lnTo>
                      <a:pt x="293" y="49"/>
                    </a:lnTo>
                    <a:lnTo>
                      <a:pt x="294" y="50"/>
                    </a:lnTo>
                    <a:lnTo>
                      <a:pt x="294" y="51"/>
                    </a:lnTo>
                    <a:lnTo>
                      <a:pt x="296" y="53"/>
                    </a:lnTo>
                    <a:lnTo>
                      <a:pt x="297" y="54"/>
                    </a:lnTo>
                    <a:lnTo>
                      <a:pt x="297" y="55"/>
                    </a:lnTo>
                    <a:lnTo>
                      <a:pt x="298" y="56"/>
                    </a:lnTo>
                    <a:lnTo>
                      <a:pt x="298" y="57"/>
                    </a:lnTo>
                    <a:lnTo>
                      <a:pt x="298" y="58"/>
                    </a:lnTo>
                    <a:lnTo>
                      <a:pt x="298" y="60"/>
                    </a:lnTo>
                    <a:lnTo>
                      <a:pt x="299" y="61"/>
                    </a:lnTo>
                    <a:lnTo>
                      <a:pt x="299" y="62"/>
                    </a:lnTo>
                    <a:lnTo>
                      <a:pt x="299" y="63"/>
                    </a:lnTo>
                    <a:lnTo>
                      <a:pt x="299" y="68"/>
                    </a:lnTo>
                    <a:lnTo>
                      <a:pt x="299" y="69"/>
                    </a:lnTo>
                    <a:lnTo>
                      <a:pt x="299" y="71"/>
                    </a:lnTo>
                    <a:lnTo>
                      <a:pt x="299" y="72"/>
                    </a:lnTo>
                    <a:lnTo>
                      <a:pt x="299" y="74"/>
                    </a:lnTo>
                    <a:lnTo>
                      <a:pt x="299" y="77"/>
                    </a:lnTo>
                    <a:lnTo>
                      <a:pt x="299" y="78"/>
                    </a:lnTo>
                    <a:lnTo>
                      <a:pt x="299" y="81"/>
                    </a:lnTo>
                    <a:lnTo>
                      <a:pt x="299" y="86"/>
                    </a:lnTo>
                    <a:lnTo>
                      <a:pt x="299" y="88"/>
                    </a:lnTo>
                    <a:lnTo>
                      <a:pt x="299" y="89"/>
                    </a:lnTo>
                    <a:lnTo>
                      <a:pt x="299" y="93"/>
                    </a:lnTo>
                    <a:lnTo>
                      <a:pt x="299" y="95"/>
                    </a:lnTo>
                    <a:lnTo>
                      <a:pt x="299" y="96"/>
                    </a:lnTo>
                    <a:lnTo>
                      <a:pt x="299" y="97"/>
                    </a:lnTo>
                    <a:lnTo>
                      <a:pt x="299" y="98"/>
                    </a:lnTo>
                    <a:lnTo>
                      <a:pt x="299" y="99"/>
                    </a:lnTo>
                    <a:lnTo>
                      <a:pt x="299" y="100"/>
                    </a:lnTo>
                    <a:lnTo>
                      <a:pt x="299" y="102"/>
                    </a:lnTo>
                    <a:lnTo>
                      <a:pt x="300" y="103"/>
                    </a:lnTo>
                    <a:lnTo>
                      <a:pt x="300" y="104"/>
                    </a:lnTo>
                    <a:lnTo>
                      <a:pt x="301" y="105"/>
                    </a:lnTo>
                    <a:lnTo>
                      <a:pt x="303" y="106"/>
                    </a:lnTo>
                    <a:lnTo>
                      <a:pt x="304" y="109"/>
                    </a:lnTo>
                    <a:lnTo>
                      <a:pt x="306" y="111"/>
                    </a:lnTo>
                    <a:lnTo>
                      <a:pt x="307" y="113"/>
                    </a:lnTo>
                    <a:lnTo>
                      <a:pt x="308" y="113"/>
                    </a:lnTo>
                    <a:lnTo>
                      <a:pt x="310" y="116"/>
                    </a:lnTo>
                    <a:lnTo>
                      <a:pt x="312" y="117"/>
                    </a:lnTo>
                    <a:lnTo>
                      <a:pt x="313" y="119"/>
                    </a:lnTo>
                    <a:lnTo>
                      <a:pt x="314" y="120"/>
                    </a:lnTo>
                    <a:lnTo>
                      <a:pt x="315" y="121"/>
                    </a:lnTo>
                    <a:lnTo>
                      <a:pt x="315" y="123"/>
                    </a:lnTo>
                    <a:lnTo>
                      <a:pt x="317" y="124"/>
                    </a:lnTo>
                    <a:lnTo>
                      <a:pt x="318" y="125"/>
                    </a:lnTo>
                    <a:lnTo>
                      <a:pt x="319" y="125"/>
                    </a:lnTo>
                    <a:lnTo>
                      <a:pt x="319" y="126"/>
                    </a:lnTo>
                    <a:lnTo>
                      <a:pt x="319" y="127"/>
                    </a:lnTo>
                    <a:lnTo>
                      <a:pt x="320" y="127"/>
                    </a:lnTo>
                    <a:lnTo>
                      <a:pt x="320" y="128"/>
                    </a:lnTo>
                    <a:lnTo>
                      <a:pt x="320" y="130"/>
                    </a:lnTo>
                    <a:lnTo>
                      <a:pt x="321" y="130"/>
                    </a:lnTo>
                    <a:lnTo>
                      <a:pt x="321" y="131"/>
                    </a:lnTo>
                    <a:lnTo>
                      <a:pt x="321" y="132"/>
                    </a:lnTo>
                    <a:lnTo>
                      <a:pt x="321" y="133"/>
                    </a:lnTo>
                    <a:lnTo>
                      <a:pt x="322" y="134"/>
                    </a:lnTo>
                    <a:lnTo>
                      <a:pt x="322" y="140"/>
                    </a:lnTo>
                    <a:lnTo>
                      <a:pt x="324" y="140"/>
                    </a:lnTo>
                    <a:lnTo>
                      <a:pt x="324" y="146"/>
                    </a:lnTo>
                    <a:lnTo>
                      <a:pt x="325" y="148"/>
                    </a:lnTo>
                    <a:lnTo>
                      <a:pt x="325" y="149"/>
                    </a:lnTo>
                    <a:lnTo>
                      <a:pt x="325" y="151"/>
                    </a:lnTo>
                    <a:lnTo>
                      <a:pt x="326" y="153"/>
                    </a:lnTo>
                    <a:lnTo>
                      <a:pt x="326" y="154"/>
                    </a:lnTo>
                    <a:lnTo>
                      <a:pt x="326" y="156"/>
                    </a:lnTo>
                    <a:lnTo>
                      <a:pt x="326" y="159"/>
                    </a:lnTo>
                    <a:lnTo>
                      <a:pt x="327" y="162"/>
                    </a:lnTo>
                    <a:lnTo>
                      <a:pt x="327" y="165"/>
                    </a:lnTo>
                    <a:lnTo>
                      <a:pt x="327" y="166"/>
                    </a:lnTo>
                    <a:lnTo>
                      <a:pt x="327" y="168"/>
                    </a:lnTo>
                    <a:lnTo>
                      <a:pt x="327" y="169"/>
                    </a:lnTo>
                    <a:lnTo>
                      <a:pt x="327" y="171"/>
                    </a:lnTo>
                    <a:lnTo>
                      <a:pt x="327" y="175"/>
                    </a:lnTo>
                    <a:lnTo>
                      <a:pt x="327" y="176"/>
                    </a:lnTo>
                    <a:lnTo>
                      <a:pt x="327" y="178"/>
                    </a:lnTo>
                    <a:lnTo>
                      <a:pt x="327" y="179"/>
                    </a:lnTo>
                    <a:lnTo>
                      <a:pt x="326" y="182"/>
                    </a:lnTo>
                    <a:lnTo>
                      <a:pt x="326" y="187"/>
                    </a:lnTo>
                    <a:lnTo>
                      <a:pt x="326" y="188"/>
                    </a:lnTo>
                    <a:lnTo>
                      <a:pt x="326" y="189"/>
                    </a:lnTo>
                    <a:lnTo>
                      <a:pt x="326" y="190"/>
                    </a:lnTo>
                    <a:lnTo>
                      <a:pt x="326" y="192"/>
                    </a:lnTo>
                    <a:lnTo>
                      <a:pt x="325" y="193"/>
                    </a:lnTo>
                    <a:lnTo>
                      <a:pt x="325" y="194"/>
                    </a:lnTo>
                    <a:lnTo>
                      <a:pt x="324" y="195"/>
                    </a:lnTo>
                    <a:lnTo>
                      <a:pt x="324" y="196"/>
                    </a:lnTo>
                    <a:lnTo>
                      <a:pt x="324" y="197"/>
                    </a:lnTo>
                    <a:lnTo>
                      <a:pt x="322" y="199"/>
                    </a:lnTo>
                    <a:lnTo>
                      <a:pt x="321" y="201"/>
                    </a:lnTo>
                    <a:lnTo>
                      <a:pt x="321" y="202"/>
                    </a:lnTo>
                    <a:lnTo>
                      <a:pt x="320" y="202"/>
                    </a:lnTo>
                    <a:lnTo>
                      <a:pt x="319" y="203"/>
                    </a:lnTo>
                    <a:lnTo>
                      <a:pt x="319" y="204"/>
                    </a:lnTo>
                    <a:lnTo>
                      <a:pt x="318" y="206"/>
                    </a:lnTo>
                    <a:lnTo>
                      <a:pt x="317" y="206"/>
                    </a:lnTo>
                    <a:lnTo>
                      <a:pt x="315" y="207"/>
                    </a:lnTo>
                    <a:lnTo>
                      <a:pt x="315" y="208"/>
                    </a:lnTo>
                    <a:lnTo>
                      <a:pt x="314" y="208"/>
                    </a:lnTo>
                    <a:lnTo>
                      <a:pt x="314" y="209"/>
                    </a:lnTo>
                    <a:lnTo>
                      <a:pt x="314" y="210"/>
                    </a:lnTo>
                    <a:lnTo>
                      <a:pt x="313" y="211"/>
                    </a:lnTo>
                    <a:lnTo>
                      <a:pt x="313" y="213"/>
                    </a:lnTo>
                    <a:lnTo>
                      <a:pt x="313" y="214"/>
                    </a:lnTo>
                    <a:lnTo>
                      <a:pt x="313" y="215"/>
                    </a:lnTo>
                    <a:lnTo>
                      <a:pt x="314" y="216"/>
                    </a:lnTo>
                    <a:lnTo>
                      <a:pt x="314" y="217"/>
                    </a:lnTo>
                    <a:lnTo>
                      <a:pt x="314" y="218"/>
                    </a:lnTo>
                    <a:lnTo>
                      <a:pt x="315" y="220"/>
                    </a:lnTo>
                    <a:lnTo>
                      <a:pt x="315" y="221"/>
                    </a:lnTo>
                    <a:lnTo>
                      <a:pt x="317" y="221"/>
                    </a:lnTo>
                    <a:lnTo>
                      <a:pt x="318" y="222"/>
                    </a:lnTo>
                    <a:lnTo>
                      <a:pt x="319" y="223"/>
                    </a:lnTo>
                    <a:lnTo>
                      <a:pt x="321" y="224"/>
                    </a:lnTo>
                    <a:lnTo>
                      <a:pt x="322" y="224"/>
                    </a:lnTo>
                    <a:lnTo>
                      <a:pt x="322" y="225"/>
                    </a:lnTo>
                    <a:lnTo>
                      <a:pt x="324" y="225"/>
                    </a:lnTo>
                    <a:lnTo>
                      <a:pt x="308" y="224"/>
                    </a:lnTo>
                    <a:lnTo>
                      <a:pt x="303" y="224"/>
                    </a:lnTo>
                    <a:lnTo>
                      <a:pt x="294" y="225"/>
                    </a:lnTo>
                    <a:lnTo>
                      <a:pt x="293" y="225"/>
                    </a:lnTo>
                    <a:lnTo>
                      <a:pt x="292" y="225"/>
                    </a:lnTo>
                    <a:lnTo>
                      <a:pt x="291" y="225"/>
                    </a:lnTo>
                    <a:lnTo>
                      <a:pt x="287" y="224"/>
                    </a:lnTo>
                    <a:lnTo>
                      <a:pt x="283" y="225"/>
                    </a:lnTo>
                    <a:lnTo>
                      <a:pt x="279" y="225"/>
                    </a:lnTo>
                    <a:lnTo>
                      <a:pt x="275" y="225"/>
                    </a:lnTo>
                    <a:lnTo>
                      <a:pt x="269" y="225"/>
                    </a:lnTo>
                    <a:lnTo>
                      <a:pt x="249" y="225"/>
                    </a:lnTo>
                    <a:lnTo>
                      <a:pt x="242" y="225"/>
                    </a:lnTo>
                    <a:lnTo>
                      <a:pt x="242" y="224"/>
                    </a:lnTo>
                    <a:lnTo>
                      <a:pt x="242" y="223"/>
                    </a:lnTo>
                    <a:lnTo>
                      <a:pt x="242" y="220"/>
                    </a:lnTo>
                    <a:lnTo>
                      <a:pt x="242" y="218"/>
                    </a:lnTo>
                    <a:lnTo>
                      <a:pt x="242" y="216"/>
                    </a:lnTo>
                    <a:lnTo>
                      <a:pt x="242" y="215"/>
                    </a:lnTo>
                    <a:lnTo>
                      <a:pt x="242" y="209"/>
                    </a:lnTo>
                    <a:lnTo>
                      <a:pt x="242" y="208"/>
                    </a:lnTo>
                    <a:lnTo>
                      <a:pt x="242" y="206"/>
                    </a:lnTo>
                    <a:lnTo>
                      <a:pt x="242" y="202"/>
                    </a:lnTo>
                    <a:lnTo>
                      <a:pt x="242" y="201"/>
                    </a:lnTo>
                    <a:lnTo>
                      <a:pt x="236" y="203"/>
                    </a:lnTo>
                    <a:lnTo>
                      <a:pt x="231" y="204"/>
                    </a:lnTo>
                    <a:lnTo>
                      <a:pt x="230" y="204"/>
                    </a:lnTo>
                    <a:lnTo>
                      <a:pt x="224" y="206"/>
                    </a:lnTo>
                    <a:lnTo>
                      <a:pt x="219" y="208"/>
                    </a:lnTo>
                    <a:lnTo>
                      <a:pt x="213" y="209"/>
                    </a:lnTo>
                    <a:lnTo>
                      <a:pt x="208" y="211"/>
                    </a:lnTo>
                    <a:lnTo>
                      <a:pt x="205" y="211"/>
                    </a:lnTo>
                    <a:lnTo>
                      <a:pt x="206" y="211"/>
                    </a:lnTo>
                    <a:lnTo>
                      <a:pt x="206" y="210"/>
                    </a:lnTo>
                    <a:lnTo>
                      <a:pt x="206" y="209"/>
                    </a:lnTo>
                    <a:lnTo>
                      <a:pt x="206" y="208"/>
                    </a:lnTo>
                    <a:lnTo>
                      <a:pt x="207" y="208"/>
                    </a:lnTo>
                    <a:lnTo>
                      <a:pt x="207" y="207"/>
                    </a:lnTo>
                    <a:lnTo>
                      <a:pt x="207" y="206"/>
                    </a:lnTo>
                    <a:lnTo>
                      <a:pt x="207" y="204"/>
                    </a:lnTo>
                    <a:lnTo>
                      <a:pt x="207" y="203"/>
                    </a:lnTo>
                    <a:lnTo>
                      <a:pt x="207" y="202"/>
                    </a:lnTo>
                    <a:lnTo>
                      <a:pt x="207" y="200"/>
                    </a:lnTo>
                    <a:lnTo>
                      <a:pt x="206" y="200"/>
                    </a:lnTo>
                    <a:lnTo>
                      <a:pt x="202" y="200"/>
                    </a:lnTo>
                    <a:lnTo>
                      <a:pt x="201" y="200"/>
                    </a:lnTo>
                    <a:lnTo>
                      <a:pt x="200" y="200"/>
                    </a:lnTo>
                    <a:lnTo>
                      <a:pt x="199" y="200"/>
                    </a:lnTo>
                    <a:lnTo>
                      <a:pt x="198" y="200"/>
                    </a:lnTo>
                    <a:lnTo>
                      <a:pt x="198" y="199"/>
                    </a:lnTo>
                    <a:lnTo>
                      <a:pt x="196" y="199"/>
                    </a:lnTo>
                    <a:lnTo>
                      <a:pt x="195" y="199"/>
                    </a:lnTo>
                    <a:lnTo>
                      <a:pt x="194" y="199"/>
                    </a:lnTo>
                    <a:lnTo>
                      <a:pt x="194" y="197"/>
                    </a:lnTo>
                    <a:lnTo>
                      <a:pt x="193" y="197"/>
                    </a:lnTo>
                    <a:lnTo>
                      <a:pt x="192" y="197"/>
                    </a:lnTo>
                    <a:lnTo>
                      <a:pt x="189" y="195"/>
                    </a:lnTo>
                    <a:lnTo>
                      <a:pt x="188" y="194"/>
                    </a:lnTo>
                    <a:lnTo>
                      <a:pt x="186" y="193"/>
                    </a:lnTo>
                    <a:lnTo>
                      <a:pt x="185" y="193"/>
                    </a:lnTo>
                    <a:lnTo>
                      <a:pt x="184" y="193"/>
                    </a:lnTo>
                    <a:lnTo>
                      <a:pt x="184" y="192"/>
                    </a:lnTo>
                    <a:lnTo>
                      <a:pt x="182" y="192"/>
                    </a:lnTo>
                    <a:lnTo>
                      <a:pt x="182" y="193"/>
                    </a:lnTo>
                    <a:lnTo>
                      <a:pt x="181" y="193"/>
                    </a:lnTo>
                    <a:lnTo>
                      <a:pt x="180" y="193"/>
                    </a:lnTo>
                    <a:lnTo>
                      <a:pt x="179" y="193"/>
                    </a:lnTo>
                    <a:lnTo>
                      <a:pt x="179" y="194"/>
                    </a:lnTo>
                    <a:lnTo>
                      <a:pt x="178" y="194"/>
                    </a:lnTo>
                    <a:lnTo>
                      <a:pt x="178" y="195"/>
                    </a:lnTo>
                    <a:lnTo>
                      <a:pt x="175" y="196"/>
                    </a:lnTo>
                    <a:lnTo>
                      <a:pt x="175" y="197"/>
                    </a:lnTo>
                    <a:lnTo>
                      <a:pt x="174" y="197"/>
                    </a:lnTo>
                    <a:lnTo>
                      <a:pt x="173" y="199"/>
                    </a:lnTo>
                    <a:lnTo>
                      <a:pt x="172" y="199"/>
                    </a:lnTo>
                    <a:lnTo>
                      <a:pt x="171" y="199"/>
                    </a:lnTo>
                    <a:lnTo>
                      <a:pt x="170" y="200"/>
                    </a:lnTo>
                    <a:lnTo>
                      <a:pt x="168" y="200"/>
                    </a:lnTo>
                    <a:lnTo>
                      <a:pt x="168" y="199"/>
                    </a:lnTo>
                    <a:lnTo>
                      <a:pt x="168" y="197"/>
                    </a:lnTo>
                    <a:lnTo>
                      <a:pt x="168" y="196"/>
                    </a:lnTo>
                    <a:lnTo>
                      <a:pt x="168" y="193"/>
                    </a:lnTo>
                    <a:lnTo>
                      <a:pt x="168" y="192"/>
                    </a:lnTo>
                    <a:lnTo>
                      <a:pt x="168" y="189"/>
                    </a:lnTo>
                    <a:lnTo>
                      <a:pt x="168" y="188"/>
                    </a:lnTo>
                    <a:lnTo>
                      <a:pt x="166" y="188"/>
                    </a:lnTo>
                    <a:lnTo>
                      <a:pt x="164" y="188"/>
                    </a:lnTo>
                    <a:lnTo>
                      <a:pt x="163" y="188"/>
                    </a:lnTo>
                    <a:lnTo>
                      <a:pt x="161" y="188"/>
                    </a:lnTo>
                    <a:lnTo>
                      <a:pt x="159" y="188"/>
                    </a:lnTo>
                    <a:lnTo>
                      <a:pt x="153" y="188"/>
                    </a:lnTo>
                    <a:lnTo>
                      <a:pt x="150" y="188"/>
                    </a:lnTo>
                    <a:lnTo>
                      <a:pt x="149" y="188"/>
                    </a:lnTo>
                    <a:lnTo>
                      <a:pt x="140" y="188"/>
                    </a:lnTo>
                    <a:lnTo>
                      <a:pt x="139" y="188"/>
                    </a:lnTo>
                    <a:lnTo>
                      <a:pt x="137" y="188"/>
                    </a:lnTo>
                    <a:lnTo>
                      <a:pt x="131" y="189"/>
                    </a:lnTo>
                    <a:lnTo>
                      <a:pt x="126" y="189"/>
                    </a:lnTo>
                    <a:lnTo>
                      <a:pt x="122" y="189"/>
                    </a:lnTo>
                    <a:lnTo>
                      <a:pt x="121" y="189"/>
                    </a:lnTo>
                    <a:lnTo>
                      <a:pt x="117" y="189"/>
                    </a:lnTo>
                    <a:lnTo>
                      <a:pt x="113" y="189"/>
                    </a:lnTo>
                    <a:lnTo>
                      <a:pt x="112" y="189"/>
                    </a:lnTo>
                    <a:lnTo>
                      <a:pt x="110" y="189"/>
                    </a:lnTo>
                    <a:lnTo>
                      <a:pt x="108" y="189"/>
                    </a:lnTo>
                    <a:lnTo>
                      <a:pt x="105" y="189"/>
                    </a:lnTo>
                    <a:lnTo>
                      <a:pt x="103" y="189"/>
                    </a:lnTo>
                    <a:lnTo>
                      <a:pt x="102" y="189"/>
                    </a:lnTo>
                    <a:lnTo>
                      <a:pt x="96" y="189"/>
                    </a:lnTo>
                    <a:lnTo>
                      <a:pt x="94" y="189"/>
                    </a:lnTo>
                    <a:lnTo>
                      <a:pt x="94" y="192"/>
                    </a:lnTo>
                    <a:lnTo>
                      <a:pt x="94" y="195"/>
                    </a:lnTo>
                    <a:lnTo>
                      <a:pt x="94" y="196"/>
                    </a:lnTo>
                    <a:lnTo>
                      <a:pt x="94" y="199"/>
                    </a:lnTo>
                    <a:lnTo>
                      <a:pt x="94" y="200"/>
                    </a:lnTo>
                    <a:lnTo>
                      <a:pt x="94" y="201"/>
                    </a:lnTo>
                    <a:lnTo>
                      <a:pt x="94" y="202"/>
                    </a:lnTo>
                    <a:lnTo>
                      <a:pt x="94" y="204"/>
                    </a:lnTo>
                    <a:lnTo>
                      <a:pt x="94" y="206"/>
                    </a:lnTo>
                    <a:lnTo>
                      <a:pt x="94" y="208"/>
                    </a:lnTo>
                    <a:lnTo>
                      <a:pt x="94" y="210"/>
                    </a:lnTo>
                    <a:lnTo>
                      <a:pt x="94" y="218"/>
                    </a:lnTo>
                    <a:lnTo>
                      <a:pt x="94" y="221"/>
                    </a:lnTo>
                    <a:lnTo>
                      <a:pt x="94" y="222"/>
                    </a:lnTo>
                    <a:lnTo>
                      <a:pt x="94" y="224"/>
                    </a:lnTo>
                    <a:lnTo>
                      <a:pt x="94" y="225"/>
                    </a:lnTo>
                    <a:lnTo>
                      <a:pt x="94" y="227"/>
                    </a:lnTo>
                    <a:lnTo>
                      <a:pt x="94" y="230"/>
                    </a:lnTo>
                    <a:lnTo>
                      <a:pt x="94" y="231"/>
                    </a:lnTo>
                    <a:lnTo>
                      <a:pt x="94" y="232"/>
                    </a:lnTo>
                    <a:lnTo>
                      <a:pt x="94" y="234"/>
                    </a:lnTo>
                    <a:lnTo>
                      <a:pt x="95" y="234"/>
                    </a:lnTo>
                    <a:lnTo>
                      <a:pt x="95" y="235"/>
                    </a:lnTo>
                    <a:lnTo>
                      <a:pt x="95" y="236"/>
                    </a:lnTo>
                    <a:lnTo>
                      <a:pt x="96" y="237"/>
                    </a:lnTo>
                    <a:lnTo>
                      <a:pt x="96" y="238"/>
                    </a:lnTo>
                    <a:lnTo>
                      <a:pt x="97" y="239"/>
                    </a:lnTo>
                    <a:lnTo>
                      <a:pt x="97" y="241"/>
                    </a:lnTo>
                    <a:lnTo>
                      <a:pt x="98" y="241"/>
                    </a:lnTo>
                    <a:lnTo>
                      <a:pt x="98" y="242"/>
                    </a:lnTo>
                    <a:lnTo>
                      <a:pt x="99" y="242"/>
                    </a:lnTo>
                    <a:lnTo>
                      <a:pt x="101" y="244"/>
                    </a:lnTo>
                    <a:lnTo>
                      <a:pt x="103" y="246"/>
                    </a:lnTo>
                    <a:lnTo>
                      <a:pt x="111" y="255"/>
                    </a:lnTo>
                    <a:lnTo>
                      <a:pt x="112" y="256"/>
                    </a:lnTo>
                    <a:lnTo>
                      <a:pt x="113" y="257"/>
                    </a:lnTo>
                    <a:lnTo>
                      <a:pt x="116" y="259"/>
                    </a:lnTo>
                    <a:lnTo>
                      <a:pt x="117" y="260"/>
                    </a:lnTo>
                    <a:lnTo>
                      <a:pt x="123" y="267"/>
                    </a:lnTo>
                    <a:lnTo>
                      <a:pt x="126" y="270"/>
                    </a:lnTo>
                    <a:lnTo>
                      <a:pt x="128" y="272"/>
                    </a:lnTo>
                    <a:lnTo>
                      <a:pt x="129" y="273"/>
                    </a:lnTo>
                    <a:lnTo>
                      <a:pt x="133" y="278"/>
                    </a:lnTo>
                    <a:lnTo>
                      <a:pt x="136" y="280"/>
                    </a:lnTo>
                    <a:lnTo>
                      <a:pt x="138" y="283"/>
                    </a:lnTo>
                    <a:lnTo>
                      <a:pt x="146" y="291"/>
                    </a:lnTo>
                    <a:lnTo>
                      <a:pt x="150" y="293"/>
                    </a:lnTo>
                    <a:lnTo>
                      <a:pt x="150" y="294"/>
                    </a:lnTo>
                    <a:lnTo>
                      <a:pt x="152" y="297"/>
                    </a:lnTo>
                    <a:lnTo>
                      <a:pt x="153" y="297"/>
                    </a:lnTo>
                    <a:lnTo>
                      <a:pt x="153" y="298"/>
                    </a:lnTo>
                    <a:lnTo>
                      <a:pt x="154" y="299"/>
                    </a:lnTo>
                    <a:lnTo>
                      <a:pt x="156" y="299"/>
                    </a:lnTo>
                    <a:lnTo>
                      <a:pt x="157" y="300"/>
                    </a:lnTo>
                    <a:lnTo>
                      <a:pt x="158" y="301"/>
                    </a:lnTo>
                    <a:lnTo>
                      <a:pt x="159" y="302"/>
                    </a:lnTo>
                    <a:lnTo>
                      <a:pt x="160" y="304"/>
                    </a:lnTo>
                    <a:lnTo>
                      <a:pt x="161" y="305"/>
                    </a:lnTo>
                    <a:lnTo>
                      <a:pt x="163" y="305"/>
                    </a:lnTo>
                    <a:lnTo>
                      <a:pt x="163" y="306"/>
                    </a:lnTo>
                    <a:lnTo>
                      <a:pt x="164" y="307"/>
                    </a:lnTo>
                    <a:lnTo>
                      <a:pt x="165" y="308"/>
                    </a:lnTo>
                    <a:lnTo>
                      <a:pt x="166" y="309"/>
                    </a:lnTo>
                    <a:lnTo>
                      <a:pt x="166" y="311"/>
                    </a:lnTo>
                    <a:lnTo>
                      <a:pt x="167" y="311"/>
                    </a:lnTo>
                    <a:lnTo>
                      <a:pt x="167" y="312"/>
                    </a:lnTo>
                    <a:lnTo>
                      <a:pt x="168" y="312"/>
                    </a:lnTo>
                    <a:lnTo>
                      <a:pt x="168" y="313"/>
                    </a:lnTo>
                    <a:lnTo>
                      <a:pt x="168" y="314"/>
                    </a:lnTo>
                    <a:lnTo>
                      <a:pt x="168" y="315"/>
                    </a:lnTo>
                    <a:lnTo>
                      <a:pt x="170" y="316"/>
                    </a:lnTo>
                    <a:lnTo>
                      <a:pt x="170" y="318"/>
                    </a:lnTo>
                    <a:lnTo>
                      <a:pt x="170" y="320"/>
                    </a:lnTo>
                    <a:lnTo>
                      <a:pt x="170" y="322"/>
                    </a:lnTo>
                    <a:lnTo>
                      <a:pt x="170" y="325"/>
                    </a:lnTo>
                    <a:lnTo>
                      <a:pt x="170" y="326"/>
                    </a:lnTo>
                    <a:lnTo>
                      <a:pt x="170" y="330"/>
                    </a:lnTo>
                    <a:lnTo>
                      <a:pt x="166" y="330"/>
                    </a:lnTo>
                    <a:lnTo>
                      <a:pt x="157" y="330"/>
                    </a:lnTo>
                    <a:lnTo>
                      <a:pt x="156" y="330"/>
                    </a:lnTo>
                    <a:lnTo>
                      <a:pt x="154" y="330"/>
                    </a:lnTo>
                    <a:lnTo>
                      <a:pt x="153" y="332"/>
                    </a:lnTo>
                    <a:lnTo>
                      <a:pt x="152" y="332"/>
                    </a:lnTo>
                    <a:lnTo>
                      <a:pt x="151" y="332"/>
                    </a:lnTo>
                    <a:lnTo>
                      <a:pt x="150" y="332"/>
                    </a:lnTo>
                    <a:lnTo>
                      <a:pt x="149" y="333"/>
                    </a:lnTo>
                    <a:lnTo>
                      <a:pt x="147" y="333"/>
                    </a:lnTo>
                    <a:lnTo>
                      <a:pt x="145" y="334"/>
                    </a:lnTo>
                    <a:lnTo>
                      <a:pt x="144" y="334"/>
                    </a:lnTo>
                    <a:lnTo>
                      <a:pt x="144" y="335"/>
                    </a:lnTo>
                    <a:lnTo>
                      <a:pt x="143" y="335"/>
                    </a:lnTo>
                    <a:lnTo>
                      <a:pt x="140" y="336"/>
                    </a:lnTo>
                    <a:lnTo>
                      <a:pt x="139" y="336"/>
                    </a:lnTo>
                    <a:lnTo>
                      <a:pt x="138" y="336"/>
                    </a:lnTo>
                    <a:lnTo>
                      <a:pt x="137" y="336"/>
                    </a:lnTo>
                    <a:lnTo>
                      <a:pt x="136" y="336"/>
                    </a:lnTo>
                    <a:lnTo>
                      <a:pt x="133" y="337"/>
                    </a:lnTo>
                    <a:lnTo>
                      <a:pt x="131" y="337"/>
                    </a:lnTo>
                    <a:lnTo>
                      <a:pt x="129" y="337"/>
                    </a:lnTo>
                    <a:lnTo>
                      <a:pt x="122" y="337"/>
                    </a:lnTo>
                    <a:lnTo>
                      <a:pt x="119" y="337"/>
                    </a:lnTo>
                    <a:lnTo>
                      <a:pt x="118" y="337"/>
                    </a:lnTo>
                    <a:lnTo>
                      <a:pt x="117" y="337"/>
                    </a:lnTo>
                    <a:lnTo>
                      <a:pt x="115" y="337"/>
                    </a:lnTo>
                    <a:lnTo>
                      <a:pt x="113" y="337"/>
                    </a:lnTo>
                    <a:lnTo>
                      <a:pt x="112" y="337"/>
                    </a:lnTo>
                    <a:lnTo>
                      <a:pt x="111" y="337"/>
                    </a:lnTo>
                    <a:lnTo>
                      <a:pt x="110" y="337"/>
                    </a:lnTo>
                    <a:lnTo>
                      <a:pt x="108" y="337"/>
                    </a:lnTo>
                    <a:lnTo>
                      <a:pt x="105" y="337"/>
                    </a:lnTo>
                    <a:lnTo>
                      <a:pt x="98" y="336"/>
                    </a:lnTo>
                    <a:lnTo>
                      <a:pt x="97" y="336"/>
                    </a:lnTo>
                    <a:lnTo>
                      <a:pt x="95" y="336"/>
                    </a:lnTo>
                    <a:lnTo>
                      <a:pt x="94" y="336"/>
                    </a:lnTo>
                    <a:lnTo>
                      <a:pt x="89" y="336"/>
                    </a:lnTo>
                    <a:lnTo>
                      <a:pt x="88" y="336"/>
                    </a:lnTo>
                    <a:lnTo>
                      <a:pt x="88" y="335"/>
                    </a:lnTo>
                    <a:lnTo>
                      <a:pt x="87" y="330"/>
                    </a:lnTo>
                    <a:lnTo>
                      <a:pt x="87" y="329"/>
                    </a:lnTo>
                    <a:lnTo>
                      <a:pt x="87" y="327"/>
                    </a:lnTo>
                    <a:lnTo>
                      <a:pt x="87" y="326"/>
                    </a:lnTo>
                    <a:lnTo>
                      <a:pt x="85" y="325"/>
                    </a:lnTo>
                    <a:lnTo>
                      <a:pt x="85" y="323"/>
                    </a:lnTo>
                    <a:lnTo>
                      <a:pt x="85" y="322"/>
                    </a:lnTo>
                    <a:lnTo>
                      <a:pt x="84" y="322"/>
                    </a:lnTo>
                    <a:lnTo>
                      <a:pt x="83" y="320"/>
                    </a:lnTo>
                    <a:lnTo>
                      <a:pt x="82" y="318"/>
                    </a:lnTo>
                    <a:lnTo>
                      <a:pt x="78" y="315"/>
                    </a:lnTo>
                    <a:lnTo>
                      <a:pt x="75" y="311"/>
                    </a:lnTo>
                    <a:lnTo>
                      <a:pt x="73" y="308"/>
                    </a:lnTo>
                    <a:lnTo>
                      <a:pt x="67" y="302"/>
                    </a:lnTo>
                    <a:lnTo>
                      <a:pt x="66" y="301"/>
                    </a:lnTo>
                    <a:lnTo>
                      <a:pt x="66" y="300"/>
                    </a:lnTo>
                    <a:lnTo>
                      <a:pt x="64" y="300"/>
                    </a:lnTo>
                    <a:lnTo>
                      <a:pt x="63" y="301"/>
                    </a:lnTo>
                    <a:lnTo>
                      <a:pt x="60" y="305"/>
                    </a:lnTo>
                    <a:lnTo>
                      <a:pt x="59" y="306"/>
                    </a:lnTo>
                    <a:lnTo>
                      <a:pt x="57" y="307"/>
                    </a:lnTo>
                    <a:lnTo>
                      <a:pt x="55" y="309"/>
                    </a:lnTo>
                    <a:lnTo>
                      <a:pt x="49" y="315"/>
                    </a:lnTo>
                    <a:lnTo>
                      <a:pt x="48" y="315"/>
                    </a:lnTo>
                    <a:lnTo>
                      <a:pt x="47" y="316"/>
                    </a:lnTo>
                    <a:lnTo>
                      <a:pt x="43" y="320"/>
                    </a:lnTo>
                    <a:lnTo>
                      <a:pt x="42" y="321"/>
                    </a:lnTo>
                    <a:lnTo>
                      <a:pt x="34" y="328"/>
                    </a:lnTo>
                    <a:lnTo>
                      <a:pt x="32" y="330"/>
                    </a:lnTo>
                    <a:lnTo>
                      <a:pt x="29" y="333"/>
                    </a:lnTo>
                    <a:lnTo>
                      <a:pt x="25" y="337"/>
                    </a:lnTo>
                    <a:lnTo>
                      <a:pt x="22" y="339"/>
                    </a:lnTo>
                    <a:lnTo>
                      <a:pt x="22" y="340"/>
                    </a:lnTo>
                    <a:lnTo>
                      <a:pt x="21" y="340"/>
                    </a:lnTo>
                    <a:lnTo>
                      <a:pt x="21" y="341"/>
                    </a:lnTo>
                    <a:lnTo>
                      <a:pt x="20" y="339"/>
                    </a:lnTo>
                    <a:lnTo>
                      <a:pt x="18" y="335"/>
                    </a:lnTo>
                    <a:lnTo>
                      <a:pt x="17" y="333"/>
                    </a:lnTo>
                    <a:lnTo>
                      <a:pt x="15" y="332"/>
                    </a:lnTo>
                    <a:lnTo>
                      <a:pt x="15" y="330"/>
                    </a:lnTo>
                    <a:lnTo>
                      <a:pt x="14" y="329"/>
                    </a:lnTo>
                    <a:lnTo>
                      <a:pt x="14" y="328"/>
                    </a:lnTo>
                    <a:lnTo>
                      <a:pt x="14" y="327"/>
                    </a:lnTo>
                    <a:lnTo>
                      <a:pt x="13" y="326"/>
                    </a:lnTo>
                    <a:lnTo>
                      <a:pt x="13" y="323"/>
                    </a:lnTo>
                    <a:lnTo>
                      <a:pt x="13" y="322"/>
                    </a:lnTo>
                    <a:lnTo>
                      <a:pt x="13" y="321"/>
                    </a:lnTo>
                    <a:lnTo>
                      <a:pt x="13" y="320"/>
                    </a:lnTo>
                    <a:lnTo>
                      <a:pt x="14" y="319"/>
                    </a:lnTo>
                    <a:lnTo>
                      <a:pt x="14" y="318"/>
                    </a:lnTo>
                    <a:lnTo>
                      <a:pt x="15" y="314"/>
                    </a:lnTo>
                    <a:lnTo>
                      <a:pt x="15" y="313"/>
                    </a:lnTo>
                    <a:lnTo>
                      <a:pt x="17" y="312"/>
                    </a:lnTo>
                    <a:lnTo>
                      <a:pt x="18" y="311"/>
                    </a:lnTo>
                    <a:lnTo>
                      <a:pt x="18" y="309"/>
                    </a:lnTo>
                    <a:lnTo>
                      <a:pt x="19" y="308"/>
                    </a:lnTo>
                    <a:lnTo>
                      <a:pt x="19" y="307"/>
                    </a:lnTo>
                    <a:lnTo>
                      <a:pt x="19" y="306"/>
                    </a:lnTo>
                    <a:lnTo>
                      <a:pt x="19" y="305"/>
                    </a:lnTo>
                    <a:lnTo>
                      <a:pt x="20" y="305"/>
                    </a:lnTo>
                    <a:lnTo>
                      <a:pt x="20" y="304"/>
                    </a:lnTo>
                    <a:lnTo>
                      <a:pt x="20" y="301"/>
                    </a:lnTo>
                    <a:lnTo>
                      <a:pt x="20" y="299"/>
                    </a:lnTo>
                    <a:lnTo>
                      <a:pt x="20" y="295"/>
                    </a:lnTo>
                    <a:lnTo>
                      <a:pt x="20" y="293"/>
                    </a:lnTo>
                    <a:lnTo>
                      <a:pt x="20" y="292"/>
                    </a:lnTo>
                    <a:lnTo>
                      <a:pt x="20" y="288"/>
                    </a:lnTo>
                    <a:lnTo>
                      <a:pt x="20" y="287"/>
                    </a:lnTo>
                    <a:lnTo>
                      <a:pt x="20" y="286"/>
                    </a:lnTo>
                    <a:lnTo>
                      <a:pt x="20" y="285"/>
                    </a:lnTo>
                    <a:lnTo>
                      <a:pt x="19" y="281"/>
                    </a:lnTo>
                    <a:lnTo>
                      <a:pt x="19" y="277"/>
                    </a:lnTo>
                    <a:lnTo>
                      <a:pt x="19" y="276"/>
                    </a:lnTo>
                    <a:lnTo>
                      <a:pt x="19" y="270"/>
                    </a:lnTo>
                    <a:lnTo>
                      <a:pt x="19" y="266"/>
                    </a:lnTo>
                    <a:lnTo>
                      <a:pt x="19" y="263"/>
                    </a:lnTo>
                    <a:lnTo>
                      <a:pt x="19" y="262"/>
                    </a:lnTo>
                    <a:lnTo>
                      <a:pt x="19" y="260"/>
                    </a:lnTo>
                    <a:lnTo>
                      <a:pt x="19" y="258"/>
                    </a:lnTo>
                    <a:lnTo>
                      <a:pt x="19" y="256"/>
                    </a:lnTo>
                    <a:lnTo>
                      <a:pt x="19" y="253"/>
                    </a:lnTo>
                    <a:lnTo>
                      <a:pt x="19" y="248"/>
                    </a:lnTo>
                    <a:lnTo>
                      <a:pt x="19" y="245"/>
                    </a:lnTo>
                    <a:lnTo>
                      <a:pt x="19" y="244"/>
                    </a:lnTo>
                    <a:lnTo>
                      <a:pt x="19" y="237"/>
                    </a:lnTo>
                    <a:lnTo>
                      <a:pt x="19" y="229"/>
                    </a:lnTo>
                    <a:lnTo>
                      <a:pt x="19" y="228"/>
                    </a:lnTo>
                    <a:lnTo>
                      <a:pt x="22" y="227"/>
                    </a:lnTo>
                    <a:lnTo>
                      <a:pt x="26" y="227"/>
                    </a:lnTo>
                    <a:lnTo>
                      <a:pt x="28" y="227"/>
                    </a:lnTo>
                    <a:lnTo>
                      <a:pt x="29" y="227"/>
                    </a:lnTo>
                    <a:lnTo>
                      <a:pt x="31" y="227"/>
                    </a:lnTo>
                    <a:lnTo>
                      <a:pt x="32" y="227"/>
                    </a:lnTo>
                    <a:lnTo>
                      <a:pt x="35" y="227"/>
                    </a:lnTo>
                    <a:lnTo>
                      <a:pt x="39" y="227"/>
                    </a:lnTo>
                    <a:lnTo>
                      <a:pt x="41" y="227"/>
                    </a:lnTo>
                    <a:lnTo>
                      <a:pt x="42" y="227"/>
                    </a:lnTo>
                    <a:lnTo>
                      <a:pt x="47" y="227"/>
                    </a:lnTo>
                    <a:lnTo>
                      <a:pt x="48" y="227"/>
                    </a:lnTo>
                    <a:lnTo>
                      <a:pt x="50" y="227"/>
                    </a:lnTo>
                    <a:lnTo>
                      <a:pt x="52" y="227"/>
                    </a:lnTo>
                    <a:lnTo>
                      <a:pt x="54" y="227"/>
                    </a:lnTo>
                    <a:lnTo>
                      <a:pt x="55" y="227"/>
                    </a:lnTo>
                    <a:lnTo>
                      <a:pt x="56" y="227"/>
                    </a:lnTo>
                    <a:lnTo>
                      <a:pt x="56" y="223"/>
                    </a:lnTo>
                    <a:lnTo>
                      <a:pt x="56" y="213"/>
                    </a:lnTo>
                    <a:lnTo>
                      <a:pt x="56" y="210"/>
                    </a:lnTo>
                    <a:lnTo>
                      <a:pt x="56" y="209"/>
                    </a:lnTo>
                    <a:lnTo>
                      <a:pt x="56" y="208"/>
                    </a:lnTo>
                    <a:lnTo>
                      <a:pt x="57" y="204"/>
                    </a:lnTo>
                    <a:lnTo>
                      <a:pt x="57" y="201"/>
                    </a:lnTo>
                    <a:lnTo>
                      <a:pt x="57" y="196"/>
                    </a:lnTo>
                    <a:lnTo>
                      <a:pt x="57" y="194"/>
                    </a:lnTo>
                    <a:lnTo>
                      <a:pt x="57" y="193"/>
                    </a:lnTo>
                    <a:lnTo>
                      <a:pt x="57" y="189"/>
                    </a:lnTo>
                    <a:lnTo>
                      <a:pt x="54" y="189"/>
                    </a:lnTo>
                    <a:lnTo>
                      <a:pt x="42" y="189"/>
                    </a:lnTo>
                    <a:lnTo>
                      <a:pt x="39" y="189"/>
                    </a:lnTo>
                    <a:lnTo>
                      <a:pt x="36" y="189"/>
                    </a:lnTo>
                    <a:lnTo>
                      <a:pt x="32" y="189"/>
                    </a:lnTo>
                    <a:lnTo>
                      <a:pt x="31" y="189"/>
                    </a:lnTo>
                    <a:lnTo>
                      <a:pt x="29" y="189"/>
                    </a:lnTo>
                    <a:lnTo>
                      <a:pt x="27" y="189"/>
                    </a:lnTo>
                    <a:lnTo>
                      <a:pt x="22" y="189"/>
                    </a:lnTo>
                    <a:lnTo>
                      <a:pt x="20" y="189"/>
                    </a:lnTo>
                    <a:lnTo>
                      <a:pt x="20" y="188"/>
                    </a:lnTo>
                    <a:lnTo>
                      <a:pt x="20" y="182"/>
                    </a:lnTo>
                    <a:lnTo>
                      <a:pt x="20" y="180"/>
                    </a:lnTo>
                    <a:lnTo>
                      <a:pt x="20" y="178"/>
                    </a:lnTo>
                    <a:lnTo>
                      <a:pt x="20" y="176"/>
                    </a:lnTo>
                    <a:lnTo>
                      <a:pt x="20" y="175"/>
                    </a:lnTo>
                    <a:lnTo>
                      <a:pt x="20" y="174"/>
                    </a:lnTo>
                    <a:lnTo>
                      <a:pt x="20" y="172"/>
                    </a:lnTo>
                    <a:lnTo>
                      <a:pt x="20" y="166"/>
                    </a:lnTo>
                    <a:lnTo>
                      <a:pt x="20" y="163"/>
                    </a:lnTo>
                    <a:lnTo>
                      <a:pt x="20" y="162"/>
                    </a:lnTo>
                    <a:lnTo>
                      <a:pt x="20" y="161"/>
                    </a:lnTo>
                    <a:lnTo>
                      <a:pt x="20" y="160"/>
                    </a:lnTo>
                    <a:lnTo>
                      <a:pt x="20" y="159"/>
                    </a:lnTo>
                    <a:lnTo>
                      <a:pt x="20" y="158"/>
                    </a:lnTo>
                    <a:lnTo>
                      <a:pt x="20" y="153"/>
                    </a:lnTo>
                    <a:lnTo>
                      <a:pt x="20" y="152"/>
                    </a:lnTo>
                    <a:lnTo>
                      <a:pt x="20" y="151"/>
                    </a:lnTo>
                    <a:lnTo>
                      <a:pt x="20" y="145"/>
                    </a:lnTo>
                    <a:lnTo>
                      <a:pt x="20" y="142"/>
                    </a:lnTo>
                    <a:lnTo>
                      <a:pt x="20" y="141"/>
                    </a:lnTo>
                    <a:lnTo>
                      <a:pt x="20" y="135"/>
                    </a:lnTo>
                    <a:lnTo>
                      <a:pt x="20" y="133"/>
                    </a:lnTo>
                    <a:lnTo>
                      <a:pt x="20" y="130"/>
                    </a:lnTo>
                    <a:lnTo>
                      <a:pt x="20" y="118"/>
                    </a:lnTo>
                    <a:lnTo>
                      <a:pt x="20" y="114"/>
                    </a:lnTo>
                    <a:lnTo>
                      <a:pt x="22" y="114"/>
                    </a:lnTo>
                    <a:lnTo>
                      <a:pt x="29" y="114"/>
                    </a:lnTo>
                    <a:lnTo>
                      <a:pt x="32" y="114"/>
                    </a:lnTo>
                    <a:lnTo>
                      <a:pt x="31" y="111"/>
                    </a:lnTo>
                    <a:lnTo>
                      <a:pt x="31" y="106"/>
                    </a:lnTo>
                    <a:lnTo>
                      <a:pt x="29" y="100"/>
                    </a:lnTo>
                    <a:lnTo>
                      <a:pt x="28" y="97"/>
                    </a:lnTo>
                    <a:lnTo>
                      <a:pt x="28" y="93"/>
                    </a:lnTo>
                    <a:lnTo>
                      <a:pt x="28" y="92"/>
                    </a:lnTo>
                    <a:lnTo>
                      <a:pt x="28" y="90"/>
                    </a:lnTo>
                    <a:lnTo>
                      <a:pt x="28" y="88"/>
                    </a:lnTo>
                    <a:lnTo>
                      <a:pt x="28" y="84"/>
                    </a:lnTo>
                    <a:lnTo>
                      <a:pt x="28" y="78"/>
                    </a:lnTo>
                    <a:lnTo>
                      <a:pt x="28" y="77"/>
                    </a:lnTo>
                    <a:lnTo>
                      <a:pt x="28" y="76"/>
                    </a:lnTo>
                    <a:lnTo>
                      <a:pt x="27" y="74"/>
                    </a:lnTo>
                    <a:lnTo>
                      <a:pt x="27" y="71"/>
                    </a:lnTo>
                    <a:lnTo>
                      <a:pt x="27" y="68"/>
                    </a:lnTo>
                    <a:lnTo>
                      <a:pt x="27" y="65"/>
                    </a:lnTo>
                    <a:lnTo>
                      <a:pt x="26" y="63"/>
                    </a:lnTo>
                    <a:lnTo>
                      <a:pt x="26" y="62"/>
                    </a:lnTo>
                    <a:lnTo>
                      <a:pt x="26" y="57"/>
                    </a:lnTo>
                    <a:lnTo>
                      <a:pt x="25" y="56"/>
                    </a:lnTo>
                    <a:lnTo>
                      <a:pt x="25" y="55"/>
                    </a:lnTo>
                    <a:lnTo>
                      <a:pt x="25" y="54"/>
                    </a:lnTo>
                    <a:lnTo>
                      <a:pt x="24" y="51"/>
                    </a:lnTo>
                    <a:lnTo>
                      <a:pt x="24" y="50"/>
                    </a:lnTo>
                    <a:lnTo>
                      <a:pt x="24" y="49"/>
                    </a:lnTo>
                    <a:lnTo>
                      <a:pt x="22" y="47"/>
                    </a:lnTo>
                    <a:lnTo>
                      <a:pt x="21" y="43"/>
                    </a:lnTo>
                    <a:lnTo>
                      <a:pt x="21" y="42"/>
                    </a:lnTo>
                    <a:lnTo>
                      <a:pt x="20" y="40"/>
                    </a:lnTo>
                    <a:lnTo>
                      <a:pt x="19" y="39"/>
                    </a:lnTo>
                    <a:lnTo>
                      <a:pt x="19" y="37"/>
                    </a:lnTo>
                    <a:lnTo>
                      <a:pt x="19" y="36"/>
                    </a:lnTo>
                    <a:lnTo>
                      <a:pt x="18" y="34"/>
                    </a:lnTo>
                    <a:lnTo>
                      <a:pt x="17" y="32"/>
                    </a:lnTo>
                    <a:lnTo>
                      <a:pt x="17" y="30"/>
                    </a:lnTo>
                    <a:lnTo>
                      <a:pt x="15" y="30"/>
                    </a:lnTo>
                    <a:lnTo>
                      <a:pt x="15" y="28"/>
                    </a:lnTo>
                    <a:lnTo>
                      <a:pt x="14" y="27"/>
                    </a:lnTo>
                    <a:lnTo>
                      <a:pt x="12" y="23"/>
                    </a:lnTo>
                    <a:lnTo>
                      <a:pt x="12" y="22"/>
                    </a:lnTo>
                    <a:lnTo>
                      <a:pt x="11" y="21"/>
                    </a:lnTo>
                    <a:lnTo>
                      <a:pt x="10" y="19"/>
                    </a:lnTo>
                    <a:lnTo>
                      <a:pt x="5" y="12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1" y="5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48" name="Freeform 123">
                <a:extLst>
                  <a:ext uri="{FF2B5EF4-FFF2-40B4-BE49-F238E27FC236}">
                    <a16:creationId xmlns:a16="http://schemas.microsoft.com/office/drawing/2014/main" id="{181EF019-F085-7AC1-00EF-C0B7BE484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8500" y="1735138"/>
                <a:ext cx="695325" cy="485775"/>
              </a:xfrm>
              <a:custGeom>
                <a:avLst/>
                <a:gdLst>
                  <a:gd name="T0" fmla="*/ 56 w 438"/>
                  <a:gd name="T1" fmla="*/ 140 h 306"/>
                  <a:gd name="T2" fmla="*/ 54 w 438"/>
                  <a:gd name="T3" fmla="*/ 100 h 306"/>
                  <a:gd name="T4" fmla="*/ 54 w 438"/>
                  <a:gd name="T5" fmla="*/ 65 h 306"/>
                  <a:gd name="T6" fmla="*/ 57 w 438"/>
                  <a:gd name="T7" fmla="*/ 15 h 306"/>
                  <a:gd name="T8" fmla="*/ 66 w 438"/>
                  <a:gd name="T9" fmla="*/ 6 h 306"/>
                  <a:gd name="T10" fmla="*/ 99 w 438"/>
                  <a:gd name="T11" fmla="*/ 6 h 306"/>
                  <a:gd name="T12" fmla="*/ 119 w 438"/>
                  <a:gd name="T13" fmla="*/ 12 h 306"/>
                  <a:gd name="T14" fmla="*/ 100 w 438"/>
                  <a:gd name="T15" fmla="*/ 38 h 306"/>
                  <a:gd name="T16" fmla="*/ 93 w 438"/>
                  <a:gd name="T17" fmla="*/ 54 h 306"/>
                  <a:gd name="T18" fmla="*/ 92 w 438"/>
                  <a:gd name="T19" fmla="*/ 77 h 306"/>
                  <a:gd name="T20" fmla="*/ 106 w 438"/>
                  <a:gd name="T21" fmla="*/ 82 h 306"/>
                  <a:gd name="T22" fmla="*/ 126 w 438"/>
                  <a:gd name="T23" fmla="*/ 80 h 306"/>
                  <a:gd name="T24" fmla="*/ 152 w 438"/>
                  <a:gd name="T25" fmla="*/ 79 h 306"/>
                  <a:gd name="T26" fmla="*/ 175 w 438"/>
                  <a:gd name="T27" fmla="*/ 78 h 306"/>
                  <a:gd name="T28" fmla="*/ 192 w 438"/>
                  <a:gd name="T29" fmla="*/ 77 h 306"/>
                  <a:gd name="T30" fmla="*/ 206 w 438"/>
                  <a:gd name="T31" fmla="*/ 64 h 306"/>
                  <a:gd name="T32" fmla="*/ 206 w 438"/>
                  <a:gd name="T33" fmla="*/ 40 h 306"/>
                  <a:gd name="T34" fmla="*/ 244 w 438"/>
                  <a:gd name="T35" fmla="*/ 33 h 306"/>
                  <a:gd name="T36" fmla="*/ 245 w 438"/>
                  <a:gd name="T37" fmla="*/ 1 h 306"/>
                  <a:gd name="T38" fmla="*/ 281 w 438"/>
                  <a:gd name="T39" fmla="*/ 0 h 306"/>
                  <a:gd name="T40" fmla="*/ 300 w 438"/>
                  <a:gd name="T41" fmla="*/ 1 h 306"/>
                  <a:gd name="T42" fmla="*/ 301 w 438"/>
                  <a:gd name="T43" fmla="*/ 34 h 306"/>
                  <a:gd name="T44" fmla="*/ 282 w 438"/>
                  <a:gd name="T45" fmla="*/ 56 h 306"/>
                  <a:gd name="T46" fmla="*/ 286 w 438"/>
                  <a:gd name="T47" fmla="*/ 75 h 306"/>
                  <a:gd name="T48" fmla="*/ 303 w 438"/>
                  <a:gd name="T49" fmla="*/ 75 h 306"/>
                  <a:gd name="T50" fmla="*/ 336 w 438"/>
                  <a:gd name="T51" fmla="*/ 76 h 306"/>
                  <a:gd name="T52" fmla="*/ 359 w 438"/>
                  <a:gd name="T53" fmla="*/ 77 h 306"/>
                  <a:gd name="T54" fmla="*/ 359 w 438"/>
                  <a:gd name="T55" fmla="*/ 92 h 306"/>
                  <a:gd name="T56" fmla="*/ 359 w 438"/>
                  <a:gd name="T57" fmla="*/ 111 h 306"/>
                  <a:gd name="T58" fmla="*/ 374 w 438"/>
                  <a:gd name="T59" fmla="*/ 114 h 306"/>
                  <a:gd name="T60" fmla="*/ 398 w 438"/>
                  <a:gd name="T61" fmla="*/ 134 h 306"/>
                  <a:gd name="T62" fmla="*/ 407 w 438"/>
                  <a:gd name="T63" fmla="*/ 152 h 306"/>
                  <a:gd name="T64" fmla="*/ 426 w 438"/>
                  <a:gd name="T65" fmla="*/ 152 h 306"/>
                  <a:gd name="T66" fmla="*/ 436 w 438"/>
                  <a:gd name="T67" fmla="*/ 181 h 306"/>
                  <a:gd name="T68" fmla="*/ 437 w 438"/>
                  <a:gd name="T69" fmla="*/ 212 h 306"/>
                  <a:gd name="T70" fmla="*/ 437 w 438"/>
                  <a:gd name="T71" fmla="*/ 249 h 306"/>
                  <a:gd name="T72" fmla="*/ 434 w 438"/>
                  <a:gd name="T73" fmla="*/ 265 h 306"/>
                  <a:gd name="T74" fmla="*/ 414 w 438"/>
                  <a:gd name="T75" fmla="*/ 265 h 306"/>
                  <a:gd name="T76" fmla="*/ 358 w 438"/>
                  <a:gd name="T77" fmla="*/ 265 h 306"/>
                  <a:gd name="T78" fmla="*/ 336 w 438"/>
                  <a:gd name="T79" fmla="*/ 260 h 306"/>
                  <a:gd name="T80" fmla="*/ 325 w 438"/>
                  <a:gd name="T81" fmla="*/ 275 h 306"/>
                  <a:gd name="T82" fmla="*/ 314 w 438"/>
                  <a:gd name="T83" fmla="*/ 294 h 306"/>
                  <a:gd name="T84" fmla="*/ 298 w 438"/>
                  <a:gd name="T85" fmla="*/ 305 h 306"/>
                  <a:gd name="T86" fmla="*/ 258 w 438"/>
                  <a:gd name="T87" fmla="*/ 305 h 306"/>
                  <a:gd name="T88" fmla="*/ 252 w 438"/>
                  <a:gd name="T89" fmla="*/ 284 h 306"/>
                  <a:gd name="T90" fmla="*/ 259 w 438"/>
                  <a:gd name="T91" fmla="*/ 265 h 306"/>
                  <a:gd name="T92" fmla="*/ 269 w 438"/>
                  <a:gd name="T93" fmla="*/ 245 h 306"/>
                  <a:gd name="T94" fmla="*/ 251 w 438"/>
                  <a:gd name="T95" fmla="*/ 231 h 306"/>
                  <a:gd name="T96" fmla="*/ 228 w 438"/>
                  <a:gd name="T97" fmla="*/ 222 h 306"/>
                  <a:gd name="T98" fmla="*/ 192 w 438"/>
                  <a:gd name="T99" fmla="*/ 216 h 306"/>
                  <a:gd name="T100" fmla="*/ 169 w 438"/>
                  <a:gd name="T101" fmla="*/ 224 h 306"/>
                  <a:gd name="T102" fmla="*/ 140 w 438"/>
                  <a:gd name="T103" fmla="*/ 225 h 306"/>
                  <a:gd name="T104" fmla="*/ 115 w 438"/>
                  <a:gd name="T105" fmla="*/ 236 h 306"/>
                  <a:gd name="T106" fmla="*/ 107 w 438"/>
                  <a:gd name="T107" fmla="*/ 257 h 306"/>
                  <a:gd name="T108" fmla="*/ 101 w 438"/>
                  <a:gd name="T109" fmla="*/ 275 h 306"/>
                  <a:gd name="T110" fmla="*/ 82 w 438"/>
                  <a:gd name="T111" fmla="*/ 282 h 306"/>
                  <a:gd name="T112" fmla="*/ 51 w 438"/>
                  <a:gd name="T113" fmla="*/ 292 h 306"/>
                  <a:gd name="T114" fmla="*/ 29 w 438"/>
                  <a:gd name="T115" fmla="*/ 294 h 306"/>
                  <a:gd name="T116" fmla="*/ 29 w 438"/>
                  <a:gd name="T117" fmla="*/ 229 h 306"/>
                  <a:gd name="T118" fmla="*/ 8 w 438"/>
                  <a:gd name="T119" fmla="*/ 217 h 306"/>
                  <a:gd name="T120" fmla="*/ 0 w 438"/>
                  <a:gd name="T121" fmla="*/ 149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38" h="306">
                    <a:moveTo>
                      <a:pt x="0" y="149"/>
                    </a:moveTo>
                    <a:lnTo>
                      <a:pt x="11" y="148"/>
                    </a:lnTo>
                    <a:lnTo>
                      <a:pt x="15" y="148"/>
                    </a:lnTo>
                    <a:lnTo>
                      <a:pt x="21" y="148"/>
                    </a:lnTo>
                    <a:lnTo>
                      <a:pt x="31" y="148"/>
                    </a:lnTo>
                    <a:lnTo>
                      <a:pt x="43" y="148"/>
                    </a:lnTo>
                    <a:lnTo>
                      <a:pt x="45" y="147"/>
                    </a:lnTo>
                    <a:lnTo>
                      <a:pt x="56" y="147"/>
                    </a:lnTo>
                    <a:lnTo>
                      <a:pt x="56" y="146"/>
                    </a:lnTo>
                    <a:lnTo>
                      <a:pt x="56" y="145"/>
                    </a:lnTo>
                    <a:lnTo>
                      <a:pt x="56" y="141"/>
                    </a:lnTo>
                    <a:lnTo>
                      <a:pt x="56" y="140"/>
                    </a:lnTo>
                    <a:lnTo>
                      <a:pt x="56" y="139"/>
                    </a:lnTo>
                    <a:lnTo>
                      <a:pt x="56" y="138"/>
                    </a:lnTo>
                    <a:lnTo>
                      <a:pt x="56" y="135"/>
                    </a:lnTo>
                    <a:lnTo>
                      <a:pt x="56" y="127"/>
                    </a:lnTo>
                    <a:lnTo>
                      <a:pt x="56" y="125"/>
                    </a:lnTo>
                    <a:lnTo>
                      <a:pt x="56" y="120"/>
                    </a:lnTo>
                    <a:lnTo>
                      <a:pt x="56" y="119"/>
                    </a:lnTo>
                    <a:lnTo>
                      <a:pt x="54" y="114"/>
                    </a:lnTo>
                    <a:lnTo>
                      <a:pt x="54" y="113"/>
                    </a:lnTo>
                    <a:lnTo>
                      <a:pt x="54" y="110"/>
                    </a:lnTo>
                    <a:lnTo>
                      <a:pt x="54" y="106"/>
                    </a:lnTo>
                    <a:lnTo>
                      <a:pt x="54" y="100"/>
                    </a:lnTo>
                    <a:lnTo>
                      <a:pt x="54" y="96"/>
                    </a:lnTo>
                    <a:lnTo>
                      <a:pt x="54" y="94"/>
                    </a:lnTo>
                    <a:lnTo>
                      <a:pt x="54" y="90"/>
                    </a:lnTo>
                    <a:lnTo>
                      <a:pt x="54" y="85"/>
                    </a:lnTo>
                    <a:lnTo>
                      <a:pt x="54" y="84"/>
                    </a:lnTo>
                    <a:lnTo>
                      <a:pt x="54" y="83"/>
                    </a:lnTo>
                    <a:lnTo>
                      <a:pt x="54" y="80"/>
                    </a:lnTo>
                    <a:lnTo>
                      <a:pt x="54" y="78"/>
                    </a:lnTo>
                    <a:lnTo>
                      <a:pt x="54" y="70"/>
                    </a:lnTo>
                    <a:lnTo>
                      <a:pt x="54" y="69"/>
                    </a:lnTo>
                    <a:lnTo>
                      <a:pt x="54" y="68"/>
                    </a:lnTo>
                    <a:lnTo>
                      <a:pt x="54" y="65"/>
                    </a:lnTo>
                    <a:lnTo>
                      <a:pt x="56" y="55"/>
                    </a:lnTo>
                    <a:lnTo>
                      <a:pt x="56" y="49"/>
                    </a:lnTo>
                    <a:lnTo>
                      <a:pt x="56" y="42"/>
                    </a:lnTo>
                    <a:lnTo>
                      <a:pt x="57" y="37"/>
                    </a:lnTo>
                    <a:lnTo>
                      <a:pt x="57" y="36"/>
                    </a:lnTo>
                    <a:lnTo>
                      <a:pt x="57" y="31"/>
                    </a:lnTo>
                    <a:lnTo>
                      <a:pt x="57" y="30"/>
                    </a:lnTo>
                    <a:lnTo>
                      <a:pt x="57" y="28"/>
                    </a:lnTo>
                    <a:lnTo>
                      <a:pt x="57" y="26"/>
                    </a:lnTo>
                    <a:lnTo>
                      <a:pt x="57" y="20"/>
                    </a:lnTo>
                    <a:lnTo>
                      <a:pt x="57" y="16"/>
                    </a:lnTo>
                    <a:lnTo>
                      <a:pt x="57" y="15"/>
                    </a:lnTo>
                    <a:lnTo>
                      <a:pt x="58" y="14"/>
                    </a:lnTo>
                    <a:lnTo>
                      <a:pt x="58" y="13"/>
                    </a:lnTo>
                    <a:lnTo>
                      <a:pt x="58" y="10"/>
                    </a:lnTo>
                    <a:lnTo>
                      <a:pt x="58" y="9"/>
                    </a:lnTo>
                    <a:lnTo>
                      <a:pt x="58" y="8"/>
                    </a:lnTo>
                    <a:lnTo>
                      <a:pt x="58" y="7"/>
                    </a:lnTo>
                    <a:lnTo>
                      <a:pt x="58" y="6"/>
                    </a:lnTo>
                    <a:lnTo>
                      <a:pt x="59" y="6"/>
                    </a:lnTo>
                    <a:lnTo>
                      <a:pt x="60" y="6"/>
                    </a:lnTo>
                    <a:lnTo>
                      <a:pt x="63" y="6"/>
                    </a:lnTo>
                    <a:lnTo>
                      <a:pt x="65" y="6"/>
                    </a:lnTo>
                    <a:lnTo>
                      <a:pt x="66" y="6"/>
                    </a:lnTo>
                    <a:lnTo>
                      <a:pt x="75" y="6"/>
                    </a:lnTo>
                    <a:lnTo>
                      <a:pt x="77" y="6"/>
                    </a:lnTo>
                    <a:lnTo>
                      <a:pt x="78" y="6"/>
                    </a:lnTo>
                    <a:lnTo>
                      <a:pt x="81" y="6"/>
                    </a:lnTo>
                    <a:lnTo>
                      <a:pt x="82" y="6"/>
                    </a:lnTo>
                    <a:lnTo>
                      <a:pt x="84" y="6"/>
                    </a:lnTo>
                    <a:lnTo>
                      <a:pt x="88" y="6"/>
                    </a:lnTo>
                    <a:lnTo>
                      <a:pt x="91" y="6"/>
                    </a:lnTo>
                    <a:lnTo>
                      <a:pt x="93" y="6"/>
                    </a:lnTo>
                    <a:lnTo>
                      <a:pt x="95" y="6"/>
                    </a:lnTo>
                    <a:lnTo>
                      <a:pt x="96" y="6"/>
                    </a:lnTo>
                    <a:lnTo>
                      <a:pt x="99" y="6"/>
                    </a:lnTo>
                    <a:lnTo>
                      <a:pt x="103" y="6"/>
                    </a:lnTo>
                    <a:lnTo>
                      <a:pt x="112" y="6"/>
                    </a:lnTo>
                    <a:lnTo>
                      <a:pt x="116" y="5"/>
                    </a:lnTo>
                    <a:lnTo>
                      <a:pt x="119" y="5"/>
                    </a:lnTo>
                    <a:lnTo>
                      <a:pt x="121" y="5"/>
                    </a:lnTo>
                    <a:lnTo>
                      <a:pt x="122" y="5"/>
                    </a:lnTo>
                    <a:lnTo>
                      <a:pt x="121" y="6"/>
                    </a:lnTo>
                    <a:lnTo>
                      <a:pt x="121" y="7"/>
                    </a:lnTo>
                    <a:lnTo>
                      <a:pt x="121" y="8"/>
                    </a:lnTo>
                    <a:lnTo>
                      <a:pt x="120" y="9"/>
                    </a:lnTo>
                    <a:lnTo>
                      <a:pt x="119" y="10"/>
                    </a:lnTo>
                    <a:lnTo>
                      <a:pt x="119" y="12"/>
                    </a:lnTo>
                    <a:lnTo>
                      <a:pt x="117" y="13"/>
                    </a:lnTo>
                    <a:lnTo>
                      <a:pt x="117" y="14"/>
                    </a:lnTo>
                    <a:lnTo>
                      <a:pt x="116" y="15"/>
                    </a:lnTo>
                    <a:lnTo>
                      <a:pt x="115" y="16"/>
                    </a:lnTo>
                    <a:lnTo>
                      <a:pt x="109" y="24"/>
                    </a:lnTo>
                    <a:lnTo>
                      <a:pt x="103" y="34"/>
                    </a:lnTo>
                    <a:lnTo>
                      <a:pt x="102" y="34"/>
                    </a:lnTo>
                    <a:lnTo>
                      <a:pt x="102" y="35"/>
                    </a:lnTo>
                    <a:lnTo>
                      <a:pt x="101" y="35"/>
                    </a:lnTo>
                    <a:lnTo>
                      <a:pt x="101" y="36"/>
                    </a:lnTo>
                    <a:lnTo>
                      <a:pt x="100" y="37"/>
                    </a:lnTo>
                    <a:lnTo>
                      <a:pt x="100" y="38"/>
                    </a:lnTo>
                    <a:lnTo>
                      <a:pt x="99" y="38"/>
                    </a:lnTo>
                    <a:lnTo>
                      <a:pt x="99" y="40"/>
                    </a:lnTo>
                    <a:lnTo>
                      <a:pt x="99" y="41"/>
                    </a:lnTo>
                    <a:lnTo>
                      <a:pt x="98" y="41"/>
                    </a:lnTo>
                    <a:lnTo>
                      <a:pt x="98" y="42"/>
                    </a:lnTo>
                    <a:lnTo>
                      <a:pt x="98" y="43"/>
                    </a:lnTo>
                    <a:lnTo>
                      <a:pt x="96" y="43"/>
                    </a:lnTo>
                    <a:lnTo>
                      <a:pt x="96" y="45"/>
                    </a:lnTo>
                    <a:lnTo>
                      <a:pt x="95" y="48"/>
                    </a:lnTo>
                    <a:lnTo>
                      <a:pt x="94" y="50"/>
                    </a:lnTo>
                    <a:lnTo>
                      <a:pt x="93" y="52"/>
                    </a:lnTo>
                    <a:lnTo>
                      <a:pt x="93" y="54"/>
                    </a:lnTo>
                    <a:lnTo>
                      <a:pt x="93" y="55"/>
                    </a:lnTo>
                    <a:lnTo>
                      <a:pt x="93" y="56"/>
                    </a:lnTo>
                    <a:lnTo>
                      <a:pt x="92" y="59"/>
                    </a:lnTo>
                    <a:lnTo>
                      <a:pt x="92" y="62"/>
                    </a:lnTo>
                    <a:lnTo>
                      <a:pt x="92" y="63"/>
                    </a:lnTo>
                    <a:lnTo>
                      <a:pt x="92" y="64"/>
                    </a:lnTo>
                    <a:lnTo>
                      <a:pt x="92" y="65"/>
                    </a:lnTo>
                    <a:lnTo>
                      <a:pt x="92" y="70"/>
                    </a:lnTo>
                    <a:lnTo>
                      <a:pt x="92" y="72"/>
                    </a:lnTo>
                    <a:lnTo>
                      <a:pt x="92" y="75"/>
                    </a:lnTo>
                    <a:lnTo>
                      <a:pt x="92" y="76"/>
                    </a:lnTo>
                    <a:lnTo>
                      <a:pt x="92" y="77"/>
                    </a:lnTo>
                    <a:lnTo>
                      <a:pt x="92" y="80"/>
                    </a:lnTo>
                    <a:lnTo>
                      <a:pt x="92" y="83"/>
                    </a:lnTo>
                    <a:lnTo>
                      <a:pt x="93" y="83"/>
                    </a:lnTo>
                    <a:lnTo>
                      <a:pt x="95" y="83"/>
                    </a:lnTo>
                    <a:lnTo>
                      <a:pt x="98" y="83"/>
                    </a:lnTo>
                    <a:lnTo>
                      <a:pt x="99" y="83"/>
                    </a:lnTo>
                    <a:lnTo>
                      <a:pt x="100" y="83"/>
                    </a:lnTo>
                    <a:lnTo>
                      <a:pt x="101" y="83"/>
                    </a:lnTo>
                    <a:lnTo>
                      <a:pt x="101" y="82"/>
                    </a:lnTo>
                    <a:lnTo>
                      <a:pt x="102" y="82"/>
                    </a:lnTo>
                    <a:lnTo>
                      <a:pt x="103" y="82"/>
                    </a:lnTo>
                    <a:lnTo>
                      <a:pt x="106" y="82"/>
                    </a:lnTo>
                    <a:lnTo>
                      <a:pt x="107" y="82"/>
                    </a:lnTo>
                    <a:lnTo>
                      <a:pt x="108" y="82"/>
                    </a:lnTo>
                    <a:lnTo>
                      <a:pt x="109" y="82"/>
                    </a:lnTo>
                    <a:lnTo>
                      <a:pt x="110" y="82"/>
                    </a:lnTo>
                    <a:lnTo>
                      <a:pt x="112" y="82"/>
                    </a:lnTo>
                    <a:lnTo>
                      <a:pt x="113" y="82"/>
                    </a:lnTo>
                    <a:lnTo>
                      <a:pt x="115" y="82"/>
                    </a:lnTo>
                    <a:lnTo>
                      <a:pt x="117" y="82"/>
                    </a:lnTo>
                    <a:lnTo>
                      <a:pt x="122" y="80"/>
                    </a:lnTo>
                    <a:lnTo>
                      <a:pt x="123" y="80"/>
                    </a:lnTo>
                    <a:lnTo>
                      <a:pt x="124" y="80"/>
                    </a:lnTo>
                    <a:lnTo>
                      <a:pt x="126" y="80"/>
                    </a:lnTo>
                    <a:lnTo>
                      <a:pt x="128" y="80"/>
                    </a:lnTo>
                    <a:lnTo>
                      <a:pt x="129" y="80"/>
                    </a:lnTo>
                    <a:lnTo>
                      <a:pt x="130" y="80"/>
                    </a:lnTo>
                    <a:lnTo>
                      <a:pt x="131" y="82"/>
                    </a:lnTo>
                    <a:lnTo>
                      <a:pt x="133" y="82"/>
                    </a:lnTo>
                    <a:lnTo>
                      <a:pt x="133" y="80"/>
                    </a:lnTo>
                    <a:lnTo>
                      <a:pt x="134" y="80"/>
                    </a:lnTo>
                    <a:lnTo>
                      <a:pt x="138" y="79"/>
                    </a:lnTo>
                    <a:lnTo>
                      <a:pt x="144" y="79"/>
                    </a:lnTo>
                    <a:lnTo>
                      <a:pt x="149" y="79"/>
                    </a:lnTo>
                    <a:lnTo>
                      <a:pt x="150" y="79"/>
                    </a:lnTo>
                    <a:lnTo>
                      <a:pt x="152" y="79"/>
                    </a:lnTo>
                    <a:lnTo>
                      <a:pt x="155" y="79"/>
                    </a:lnTo>
                    <a:lnTo>
                      <a:pt x="156" y="79"/>
                    </a:lnTo>
                    <a:lnTo>
                      <a:pt x="157" y="79"/>
                    </a:lnTo>
                    <a:lnTo>
                      <a:pt x="158" y="79"/>
                    </a:lnTo>
                    <a:lnTo>
                      <a:pt x="159" y="78"/>
                    </a:lnTo>
                    <a:lnTo>
                      <a:pt x="161" y="78"/>
                    </a:lnTo>
                    <a:lnTo>
                      <a:pt x="162" y="78"/>
                    </a:lnTo>
                    <a:lnTo>
                      <a:pt x="165" y="78"/>
                    </a:lnTo>
                    <a:lnTo>
                      <a:pt x="168" y="78"/>
                    </a:lnTo>
                    <a:lnTo>
                      <a:pt x="170" y="78"/>
                    </a:lnTo>
                    <a:lnTo>
                      <a:pt x="171" y="78"/>
                    </a:lnTo>
                    <a:lnTo>
                      <a:pt x="175" y="78"/>
                    </a:lnTo>
                    <a:lnTo>
                      <a:pt x="177" y="78"/>
                    </a:lnTo>
                    <a:lnTo>
                      <a:pt x="178" y="78"/>
                    </a:lnTo>
                    <a:lnTo>
                      <a:pt x="179" y="78"/>
                    </a:lnTo>
                    <a:lnTo>
                      <a:pt x="182" y="77"/>
                    </a:lnTo>
                    <a:lnTo>
                      <a:pt x="183" y="77"/>
                    </a:lnTo>
                    <a:lnTo>
                      <a:pt x="185" y="77"/>
                    </a:lnTo>
                    <a:lnTo>
                      <a:pt x="186" y="77"/>
                    </a:lnTo>
                    <a:lnTo>
                      <a:pt x="187" y="77"/>
                    </a:lnTo>
                    <a:lnTo>
                      <a:pt x="189" y="77"/>
                    </a:lnTo>
                    <a:lnTo>
                      <a:pt x="190" y="77"/>
                    </a:lnTo>
                    <a:lnTo>
                      <a:pt x="191" y="77"/>
                    </a:lnTo>
                    <a:lnTo>
                      <a:pt x="192" y="77"/>
                    </a:lnTo>
                    <a:lnTo>
                      <a:pt x="193" y="77"/>
                    </a:lnTo>
                    <a:lnTo>
                      <a:pt x="196" y="77"/>
                    </a:lnTo>
                    <a:lnTo>
                      <a:pt x="197" y="77"/>
                    </a:lnTo>
                    <a:lnTo>
                      <a:pt x="198" y="77"/>
                    </a:lnTo>
                    <a:lnTo>
                      <a:pt x="203" y="76"/>
                    </a:lnTo>
                    <a:lnTo>
                      <a:pt x="204" y="76"/>
                    </a:lnTo>
                    <a:lnTo>
                      <a:pt x="206" y="76"/>
                    </a:lnTo>
                    <a:lnTo>
                      <a:pt x="206" y="73"/>
                    </a:lnTo>
                    <a:lnTo>
                      <a:pt x="206" y="72"/>
                    </a:lnTo>
                    <a:lnTo>
                      <a:pt x="206" y="70"/>
                    </a:lnTo>
                    <a:lnTo>
                      <a:pt x="206" y="66"/>
                    </a:lnTo>
                    <a:lnTo>
                      <a:pt x="206" y="64"/>
                    </a:lnTo>
                    <a:lnTo>
                      <a:pt x="206" y="63"/>
                    </a:lnTo>
                    <a:lnTo>
                      <a:pt x="206" y="59"/>
                    </a:lnTo>
                    <a:lnTo>
                      <a:pt x="206" y="57"/>
                    </a:lnTo>
                    <a:lnTo>
                      <a:pt x="206" y="56"/>
                    </a:lnTo>
                    <a:lnTo>
                      <a:pt x="206" y="52"/>
                    </a:lnTo>
                    <a:lnTo>
                      <a:pt x="206" y="51"/>
                    </a:lnTo>
                    <a:lnTo>
                      <a:pt x="206" y="50"/>
                    </a:lnTo>
                    <a:lnTo>
                      <a:pt x="206" y="49"/>
                    </a:lnTo>
                    <a:lnTo>
                      <a:pt x="206" y="48"/>
                    </a:lnTo>
                    <a:lnTo>
                      <a:pt x="206" y="47"/>
                    </a:lnTo>
                    <a:lnTo>
                      <a:pt x="206" y="41"/>
                    </a:lnTo>
                    <a:lnTo>
                      <a:pt x="206" y="40"/>
                    </a:lnTo>
                    <a:lnTo>
                      <a:pt x="210" y="40"/>
                    </a:lnTo>
                    <a:lnTo>
                      <a:pt x="216" y="38"/>
                    </a:lnTo>
                    <a:lnTo>
                      <a:pt x="221" y="38"/>
                    </a:lnTo>
                    <a:lnTo>
                      <a:pt x="225" y="38"/>
                    </a:lnTo>
                    <a:lnTo>
                      <a:pt x="227" y="38"/>
                    </a:lnTo>
                    <a:lnTo>
                      <a:pt x="232" y="38"/>
                    </a:lnTo>
                    <a:lnTo>
                      <a:pt x="234" y="38"/>
                    </a:lnTo>
                    <a:lnTo>
                      <a:pt x="237" y="38"/>
                    </a:lnTo>
                    <a:lnTo>
                      <a:pt x="238" y="38"/>
                    </a:lnTo>
                    <a:lnTo>
                      <a:pt x="242" y="38"/>
                    </a:lnTo>
                    <a:lnTo>
                      <a:pt x="244" y="38"/>
                    </a:lnTo>
                    <a:lnTo>
                      <a:pt x="244" y="33"/>
                    </a:lnTo>
                    <a:lnTo>
                      <a:pt x="244" y="31"/>
                    </a:lnTo>
                    <a:lnTo>
                      <a:pt x="244" y="24"/>
                    </a:lnTo>
                    <a:lnTo>
                      <a:pt x="244" y="22"/>
                    </a:lnTo>
                    <a:lnTo>
                      <a:pt x="244" y="20"/>
                    </a:lnTo>
                    <a:lnTo>
                      <a:pt x="244" y="16"/>
                    </a:lnTo>
                    <a:lnTo>
                      <a:pt x="244" y="10"/>
                    </a:lnTo>
                    <a:lnTo>
                      <a:pt x="244" y="9"/>
                    </a:lnTo>
                    <a:lnTo>
                      <a:pt x="244" y="8"/>
                    </a:lnTo>
                    <a:lnTo>
                      <a:pt x="244" y="5"/>
                    </a:lnTo>
                    <a:lnTo>
                      <a:pt x="244" y="3"/>
                    </a:lnTo>
                    <a:lnTo>
                      <a:pt x="244" y="1"/>
                    </a:lnTo>
                    <a:lnTo>
                      <a:pt x="245" y="1"/>
                    </a:lnTo>
                    <a:lnTo>
                      <a:pt x="251" y="1"/>
                    </a:lnTo>
                    <a:lnTo>
                      <a:pt x="253" y="1"/>
                    </a:lnTo>
                    <a:lnTo>
                      <a:pt x="255" y="1"/>
                    </a:lnTo>
                    <a:lnTo>
                      <a:pt x="260" y="1"/>
                    </a:lnTo>
                    <a:lnTo>
                      <a:pt x="262" y="1"/>
                    </a:lnTo>
                    <a:lnTo>
                      <a:pt x="265" y="1"/>
                    </a:lnTo>
                    <a:lnTo>
                      <a:pt x="270" y="1"/>
                    </a:lnTo>
                    <a:lnTo>
                      <a:pt x="272" y="1"/>
                    </a:lnTo>
                    <a:lnTo>
                      <a:pt x="274" y="1"/>
                    </a:lnTo>
                    <a:lnTo>
                      <a:pt x="277" y="1"/>
                    </a:lnTo>
                    <a:lnTo>
                      <a:pt x="280" y="0"/>
                    </a:lnTo>
                    <a:lnTo>
                      <a:pt x="281" y="0"/>
                    </a:lnTo>
                    <a:lnTo>
                      <a:pt x="282" y="0"/>
                    </a:lnTo>
                    <a:lnTo>
                      <a:pt x="286" y="0"/>
                    </a:lnTo>
                    <a:lnTo>
                      <a:pt x="287" y="0"/>
                    </a:lnTo>
                    <a:lnTo>
                      <a:pt x="288" y="0"/>
                    </a:lnTo>
                    <a:lnTo>
                      <a:pt x="290" y="0"/>
                    </a:lnTo>
                    <a:lnTo>
                      <a:pt x="291" y="0"/>
                    </a:lnTo>
                    <a:lnTo>
                      <a:pt x="293" y="0"/>
                    </a:lnTo>
                    <a:lnTo>
                      <a:pt x="294" y="1"/>
                    </a:lnTo>
                    <a:lnTo>
                      <a:pt x="295" y="1"/>
                    </a:lnTo>
                    <a:lnTo>
                      <a:pt x="296" y="1"/>
                    </a:lnTo>
                    <a:lnTo>
                      <a:pt x="298" y="1"/>
                    </a:lnTo>
                    <a:lnTo>
                      <a:pt x="300" y="1"/>
                    </a:lnTo>
                    <a:lnTo>
                      <a:pt x="301" y="1"/>
                    </a:lnTo>
                    <a:lnTo>
                      <a:pt x="301" y="3"/>
                    </a:lnTo>
                    <a:lnTo>
                      <a:pt x="301" y="10"/>
                    </a:lnTo>
                    <a:lnTo>
                      <a:pt x="301" y="13"/>
                    </a:lnTo>
                    <a:lnTo>
                      <a:pt x="301" y="14"/>
                    </a:lnTo>
                    <a:lnTo>
                      <a:pt x="301" y="17"/>
                    </a:lnTo>
                    <a:lnTo>
                      <a:pt x="301" y="20"/>
                    </a:lnTo>
                    <a:lnTo>
                      <a:pt x="301" y="22"/>
                    </a:lnTo>
                    <a:lnTo>
                      <a:pt x="301" y="23"/>
                    </a:lnTo>
                    <a:lnTo>
                      <a:pt x="301" y="26"/>
                    </a:lnTo>
                    <a:lnTo>
                      <a:pt x="301" y="31"/>
                    </a:lnTo>
                    <a:lnTo>
                      <a:pt x="301" y="34"/>
                    </a:lnTo>
                    <a:lnTo>
                      <a:pt x="301" y="36"/>
                    </a:lnTo>
                    <a:lnTo>
                      <a:pt x="301" y="37"/>
                    </a:lnTo>
                    <a:lnTo>
                      <a:pt x="300" y="37"/>
                    </a:lnTo>
                    <a:lnTo>
                      <a:pt x="294" y="37"/>
                    </a:lnTo>
                    <a:lnTo>
                      <a:pt x="291" y="37"/>
                    </a:lnTo>
                    <a:lnTo>
                      <a:pt x="290" y="37"/>
                    </a:lnTo>
                    <a:lnTo>
                      <a:pt x="288" y="37"/>
                    </a:lnTo>
                    <a:lnTo>
                      <a:pt x="283" y="37"/>
                    </a:lnTo>
                    <a:lnTo>
                      <a:pt x="282" y="37"/>
                    </a:lnTo>
                    <a:lnTo>
                      <a:pt x="282" y="43"/>
                    </a:lnTo>
                    <a:lnTo>
                      <a:pt x="282" y="47"/>
                    </a:lnTo>
                    <a:lnTo>
                      <a:pt x="282" y="56"/>
                    </a:lnTo>
                    <a:lnTo>
                      <a:pt x="282" y="59"/>
                    </a:lnTo>
                    <a:lnTo>
                      <a:pt x="282" y="61"/>
                    </a:lnTo>
                    <a:lnTo>
                      <a:pt x="282" y="63"/>
                    </a:lnTo>
                    <a:lnTo>
                      <a:pt x="282" y="65"/>
                    </a:lnTo>
                    <a:lnTo>
                      <a:pt x="282" y="66"/>
                    </a:lnTo>
                    <a:lnTo>
                      <a:pt x="282" y="68"/>
                    </a:lnTo>
                    <a:lnTo>
                      <a:pt x="282" y="69"/>
                    </a:lnTo>
                    <a:lnTo>
                      <a:pt x="282" y="71"/>
                    </a:lnTo>
                    <a:lnTo>
                      <a:pt x="282" y="72"/>
                    </a:lnTo>
                    <a:lnTo>
                      <a:pt x="282" y="75"/>
                    </a:lnTo>
                    <a:lnTo>
                      <a:pt x="283" y="75"/>
                    </a:lnTo>
                    <a:lnTo>
                      <a:pt x="286" y="75"/>
                    </a:lnTo>
                    <a:lnTo>
                      <a:pt x="287" y="75"/>
                    </a:lnTo>
                    <a:lnTo>
                      <a:pt x="289" y="75"/>
                    </a:lnTo>
                    <a:lnTo>
                      <a:pt x="290" y="75"/>
                    </a:lnTo>
                    <a:lnTo>
                      <a:pt x="293" y="75"/>
                    </a:lnTo>
                    <a:lnTo>
                      <a:pt x="294" y="75"/>
                    </a:lnTo>
                    <a:lnTo>
                      <a:pt x="295" y="75"/>
                    </a:lnTo>
                    <a:lnTo>
                      <a:pt x="297" y="75"/>
                    </a:lnTo>
                    <a:lnTo>
                      <a:pt x="298" y="75"/>
                    </a:lnTo>
                    <a:lnTo>
                      <a:pt x="300" y="75"/>
                    </a:lnTo>
                    <a:lnTo>
                      <a:pt x="301" y="75"/>
                    </a:lnTo>
                    <a:lnTo>
                      <a:pt x="302" y="75"/>
                    </a:lnTo>
                    <a:lnTo>
                      <a:pt x="303" y="75"/>
                    </a:lnTo>
                    <a:lnTo>
                      <a:pt x="307" y="76"/>
                    </a:lnTo>
                    <a:lnTo>
                      <a:pt x="309" y="76"/>
                    </a:lnTo>
                    <a:lnTo>
                      <a:pt x="310" y="76"/>
                    </a:lnTo>
                    <a:lnTo>
                      <a:pt x="311" y="76"/>
                    </a:lnTo>
                    <a:lnTo>
                      <a:pt x="312" y="76"/>
                    </a:lnTo>
                    <a:lnTo>
                      <a:pt x="321" y="76"/>
                    </a:lnTo>
                    <a:lnTo>
                      <a:pt x="325" y="76"/>
                    </a:lnTo>
                    <a:lnTo>
                      <a:pt x="326" y="76"/>
                    </a:lnTo>
                    <a:lnTo>
                      <a:pt x="328" y="76"/>
                    </a:lnTo>
                    <a:lnTo>
                      <a:pt x="330" y="76"/>
                    </a:lnTo>
                    <a:lnTo>
                      <a:pt x="331" y="76"/>
                    </a:lnTo>
                    <a:lnTo>
                      <a:pt x="336" y="76"/>
                    </a:lnTo>
                    <a:lnTo>
                      <a:pt x="337" y="76"/>
                    </a:lnTo>
                    <a:lnTo>
                      <a:pt x="339" y="76"/>
                    </a:lnTo>
                    <a:lnTo>
                      <a:pt x="342" y="76"/>
                    </a:lnTo>
                    <a:lnTo>
                      <a:pt x="346" y="76"/>
                    </a:lnTo>
                    <a:lnTo>
                      <a:pt x="347" y="76"/>
                    </a:lnTo>
                    <a:lnTo>
                      <a:pt x="350" y="76"/>
                    </a:lnTo>
                    <a:lnTo>
                      <a:pt x="351" y="76"/>
                    </a:lnTo>
                    <a:lnTo>
                      <a:pt x="352" y="77"/>
                    </a:lnTo>
                    <a:lnTo>
                      <a:pt x="353" y="77"/>
                    </a:lnTo>
                    <a:lnTo>
                      <a:pt x="354" y="77"/>
                    </a:lnTo>
                    <a:lnTo>
                      <a:pt x="357" y="77"/>
                    </a:lnTo>
                    <a:lnTo>
                      <a:pt x="359" y="77"/>
                    </a:lnTo>
                    <a:lnTo>
                      <a:pt x="358" y="78"/>
                    </a:lnTo>
                    <a:lnTo>
                      <a:pt x="359" y="79"/>
                    </a:lnTo>
                    <a:lnTo>
                      <a:pt x="359" y="80"/>
                    </a:lnTo>
                    <a:lnTo>
                      <a:pt x="359" y="82"/>
                    </a:lnTo>
                    <a:lnTo>
                      <a:pt x="359" y="83"/>
                    </a:lnTo>
                    <a:lnTo>
                      <a:pt x="359" y="84"/>
                    </a:lnTo>
                    <a:lnTo>
                      <a:pt x="359" y="85"/>
                    </a:lnTo>
                    <a:lnTo>
                      <a:pt x="359" y="86"/>
                    </a:lnTo>
                    <a:lnTo>
                      <a:pt x="359" y="87"/>
                    </a:lnTo>
                    <a:lnTo>
                      <a:pt x="359" y="90"/>
                    </a:lnTo>
                    <a:lnTo>
                      <a:pt x="359" y="91"/>
                    </a:lnTo>
                    <a:lnTo>
                      <a:pt x="359" y="92"/>
                    </a:lnTo>
                    <a:lnTo>
                      <a:pt x="359" y="93"/>
                    </a:lnTo>
                    <a:lnTo>
                      <a:pt x="359" y="94"/>
                    </a:lnTo>
                    <a:lnTo>
                      <a:pt x="359" y="96"/>
                    </a:lnTo>
                    <a:lnTo>
                      <a:pt x="359" y="97"/>
                    </a:lnTo>
                    <a:lnTo>
                      <a:pt x="359" y="98"/>
                    </a:lnTo>
                    <a:lnTo>
                      <a:pt x="359" y="100"/>
                    </a:lnTo>
                    <a:lnTo>
                      <a:pt x="359" y="103"/>
                    </a:lnTo>
                    <a:lnTo>
                      <a:pt x="359" y="105"/>
                    </a:lnTo>
                    <a:lnTo>
                      <a:pt x="359" y="106"/>
                    </a:lnTo>
                    <a:lnTo>
                      <a:pt x="359" y="108"/>
                    </a:lnTo>
                    <a:lnTo>
                      <a:pt x="359" y="110"/>
                    </a:lnTo>
                    <a:lnTo>
                      <a:pt x="359" y="111"/>
                    </a:lnTo>
                    <a:lnTo>
                      <a:pt x="360" y="112"/>
                    </a:lnTo>
                    <a:lnTo>
                      <a:pt x="360" y="113"/>
                    </a:lnTo>
                    <a:lnTo>
                      <a:pt x="360" y="114"/>
                    </a:lnTo>
                    <a:lnTo>
                      <a:pt x="359" y="114"/>
                    </a:lnTo>
                    <a:lnTo>
                      <a:pt x="361" y="114"/>
                    </a:lnTo>
                    <a:lnTo>
                      <a:pt x="364" y="114"/>
                    </a:lnTo>
                    <a:lnTo>
                      <a:pt x="366" y="114"/>
                    </a:lnTo>
                    <a:lnTo>
                      <a:pt x="367" y="114"/>
                    </a:lnTo>
                    <a:lnTo>
                      <a:pt x="368" y="114"/>
                    </a:lnTo>
                    <a:lnTo>
                      <a:pt x="370" y="114"/>
                    </a:lnTo>
                    <a:lnTo>
                      <a:pt x="373" y="114"/>
                    </a:lnTo>
                    <a:lnTo>
                      <a:pt x="374" y="114"/>
                    </a:lnTo>
                    <a:lnTo>
                      <a:pt x="377" y="114"/>
                    </a:lnTo>
                    <a:lnTo>
                      <a:pt x="378" y="114"/>
                    </a:lnTo>
                    <a:lnTo>
                      <a:pt x="379" y="114"/>
                    </a:lnTo>
                    <a:lnTo>
                      <a:pt x="382" y="114"/>
                    </a:lnTo>
                    <a:lnTo>
                      <a:pt x="385" y="114"/>
                    </a:lnTo>
                    <a:lnTo>
                      <a:pt x="394" y="114"/>
                    </a:lnTo>
                    <a:lnTo>
                      <a:pt x="398" y="114"/>
                    </a:lnTo>
                    <a:lnTo>
                      <a:pt x="398" y="118"/>
                    </a:lnTo>
                    <a:lnTo>
                      <a:pt x="398" y="126"/>
                    </a:lnTo>
                    <a:lnTo>
                      <a:pt x="398" y="129"/>
                    </a:lnTo>
                    <a:lnTo>
                      <a:pt x="398" y="133"/>
                    </a:lnTo>
                    <a:lnTo>
                      <a:pt x="398" y="134"/>
                    </a:lnTo>
                    <a:lnTo>
                      <a:pt x="398" y="135"/>
                    </a:lnTo>
                    <a:lnTo>
                      <a:pt x="398" y="136"/>
                    </a:lnTo>
                    <a:lnTo>
                      <a:pt x="398" y="139"/>
                    </a:lnTo>
                    <a:lnTo>
                      <a:pt x="398" y="140"/>
                    </a:lnTo>
                    <a:lnTo>
                      <a:pt x="398" y="142"/>
                    </a:lnTo>
                    <a:lnTo>
                      <a:pt x="398" y="143"/>
                    </a:lnTo>
                    <a:lnTo>
                      <a:pt x="398" y="145"/>
                    </a:lnTo>
                    <a:lnTo>
                      <a:pt x="399" y="147"/>
                    </a:lnTo>
                    <a:lnTo>
                      <a:pt x="399" y="150"/>
                    </a:lnTo>
                    <a:lnTo>
                      <a:pt x="399" y="152"/>
                    </a:lnTo>
                    <a:lnTo>
                      <a:pt x="401" y="152"/>
                    </a:lnTo>
                    <a:lnTo>
                      <a:pt x="407" y="152"/>
                    </a:lnTo>
                    <a:lnTo>
                      <a:pt x="408" y="152"/>
                    </a:lnTo>
                    <a:lnTo>
                      <a:pt x="409" y="152"/>
                    </a:lnTo>
                    <a:lnTo>
                      <a:pt x="412" y="152"/>
                    </a:lnTo>
                    <a:lnTo>
                      <a:pt x="413" y="152"/>
                    </a:lnTo>
                    <a:lnTo>
                      <a:pt x="415" y="152"/>
                    </a:lnTo>
                    <a:lnTo>
                      <a:pt x="416" y="152"/>
                    </a:lnTo>
                    <a:lnTo>
                      <a:pt x="417" y="152"/>
                    </a:lnTo>
                    <a:lnTo>
                      <a:pt x="419" y="152"/>
                    </a:lnTo>
                    <a:lnTo>
                      <a:pt x="420" y="152"/>
                    </a:lnTo>
                    <a:lnTo>
                      <a:pt x="422" y="152"/>
                    </a:lnTo>
                    <a:lnTo>
                      <a:pt x="423" y="152"/>
                    </a:lnTo>
                    <a:lnTo>
                      <a:pt x="426" y="152"/>
                    </a:lnTo>
                    <a:lnTo>
                      <a:pt x="433" y="152"/>
                    </a:lnTo>
                    <a:lnTo>
                      <a:pt x="436" y="152"/>
                    </a:lnTo>
                    <a:lnTo>
                      <a:pt x="436" y="153"/>
                    </a:lnTo>
                    <a:lnTo>
                      <a:pt x="436" y="154"/>
                    </a:lnTo>
                    <a:lnTo>
                      <a:pt x="436" y="155"/>
                    </a:lnTo>
                    <a:lnTo>
                      <a:pt x="436" y="163"/>
                    </a:lnTo>
                    <a:lnTo>
                      <a:pt x="436" y="166"/>
                    </a:lnTo>
                    <a:lnTo>
                      <a:pt x="436" y="168"/>
                    </a:lnTo>
                    <a:lnTo>
                      <a:pt x="436" y="170"/>
                    </a:lnTo>
                    <a:lnTo>
                      <a:pt x="436" y="176"/>
                    </a:lnTo>
                    <a:lnTo>
                      <a:pt x="436" y="178"/>
                    </a:lnTo>
                    <a:lnTo>
                      <a:pt x="436" y="181"/>
                    </a:lnTo>
                    <a:lnTo>
                      <a:pt x="436" y="187"/>
                    </a:lnTo>
                    <a:lnTo>
                      <a:pt x="436" y="188"/>
                    </a:lnTo>
                    <a:lnTo>
                      <a:pt x="436" y="189"/>
                    </a:lnTo>
                    <a:lnTo>
                      <a:pt x="436" y="190"/>
                    </a:lnTo>
                    <a:lnTo>
                      <a:pt x="436" y="194"/>
                    </a:lnTo>
                    <a:lnTo>
                      <a:pt x="436" y="195"/>
                    </a:lnTo>
                    <a:lnTo>
                      <a:pt x="436" y="197"/>
                    </a:lnTo>
                    <a:lnTo>
                      <a:pt x="436" y="205"/>
                    </a:lnTo>
                    <a:lnTo>
                      <a:pt x="436" y="209"/>
                    </a:lnTo>
                    <a:lnTo>
                      <a:pt x="436" y="210"/>
                    </a:lnTo>
                    <a:lnTo>
                      <a:pt x="437" y="211"/>
                    </a:lnTo>
                    <a:lnTo>
                      <a:pt x="437" y="212"/>
                    </a:lnTo>
                    <a:lnTo>
                      <a:pt x="437" y="218"/>
                    </a:lnTo>
                    <a:lnTo>
                      <a:pt x="437" y="220"/>
                    </a:lnTo>
                    <a:lnTo>
                      <a:pt x="437" y="222"/>
                    </a:lnTo>
                    <a:lnTo>
                      <a:pt x="437" y="224"/>
                    </a:lnTo>
                    <a:lnTo>
                      <a:pt x="437" y="225"/>
                    </a:lnTo>
                    <a:lnTo>
                      <a:pt x="437" y="226"/>
                    </a:lnTo>
                    <a:lnTo>
                      <a:pt x="437" y="228"/>
                    </a:lnTo>
                    <a:lnTo>
                      <a:pt x="437" y="231"/>
                    </a:lnTo>
                    <a:lnTo>
                      <a:pt x="437" y="243"/>
                    </a:lnTo>
                    <a:lnTo>
                      <a:pt x="437" y="246"/>
                    </a:lnTo>
                    <a:lnTo>
                      <a:pt x="437" y="247"/>
                    </a:lnTo>
                    <a:lnTo>
                      <a:pt x="437" y="249"/>
                    </a:lnTo>
                    <a:lnTo>
                      <a:pt x="438" y="251"/>
                    </a:lnTo>
                    <a:lnTo>
                      <a:pt x="438" y="253"/>
                    </a:lnTo>
                    <a:lnTo>
                      <a:pt x="438" y="254"/>
                    </a:lnTo>
                    <a:lnTo>
                      <a:pt x="438" y="256"/>
                    </a:lnTo>
                    <a:lnTo>
                      <a:pt x="438" y="257"/>
                    </a:lnTo>
                    <a:lnTo>
                      <a:pt x="438" y="258"/>
                    </a:lnTo>
                    <a:lnTo>
                      <a:pt x="438" y="260"/>
                    </a:lnTo>
                    <a:lnTo>
                      <a:pt x="438" y="264"/>
                    </a:lnTo>
                    <a:lnTo>
                      <a:pt x="438" y="265"/>
                    </a:lnTo>
                    <a:lnTo>
                      <a:pt x="436" y="265"/>
                    </a:lnTo>
                    <a:lnTo>
                      <a:pt x="435" y="265"/>
                    </a:lnTo>
                    <a:lnTo>
                      <a:pt x="434" y="265"/>
                    </a:lnTo>
                    <a:lnTo>
                      <a:pt x="433" y="265"/>
                    </a:lnTo>
                    <a:lnTo>
                      <a:pt x="431" y="265"/>
                    </a:lnTo>
                    <a:lnTo>
                      <a:pt x="429" y="265"/>
                    </a:lnTo>
                    <a:lnTo>
                      <a:pt x="428" y="265"/>
                    </a:lnTo>
                    <a:lnTo>
                      <a:pt x="427" y="265"/>
                    </a:lnTo>
                    <a:lnTo>
                      <a:pt x="426" y="265"/>
                    </a:lnTo>
                    <a:lnTo>
                      <a:pt x="424" y="265"/>
                    </a:lnTo>
                    <a:lnTo>
                      <a:pt x="421" y="265"/>
                    </a:lnTo>
                    <a:lnTo>
                      <a:pt x="420" y="265"/>
                    </a:lnTo>
                    <a:lnTo>
                      <a:pt x="419" y="265"/>
                    </a:lnTo>
                    <a:lnTo>
                      <a:pt x="417" y="265"/>
                    </a:lnTo>
                    <a:lnTo>
                      <a:pt x="414" y="265"/>
                    </a:lnTo>
                    <a:lnTo>
                      <a:pt x="410" y="265"/>
                    </a:lnTo>
                    <a:lnTo>
                      <a:pt x="403" y="265"/>
                    </a:lnTo>
                    <a:lnTo>
                      <a:pt x="400" y="265"/>
                    </a:lnTo>
                    <a:lnTo>
                      <a:pt x="393" y="265"/>
                    </a:lnTo>
                    <a:lnTo>
                      <a:pt x="381" y="265"/>
                    </a:lnTo>
                    <a:lnTo>
                      <a:pt x="380" y="265"/>
                    </a:lnTo>
                    <a:lnTo>
                      <a:pt x="371" y="265"/>
                    </a:lnTo>
                    <a:lnTo>
                      <a:pt x="363" y="265"/>
                    </a:lnTo>
                    <a:lnTo>
                      <a:pt x="361" y="265"/>
                    </a:lnTo>
                    <a:lnTo>
                      <a:pt x="360" y="265"/>
                    </a:lnTo>
                    <a:lnTo>
                      <a:pt x="359" y="265"/>
                    </a:lnTo>
                    <a:lnTo>
                      <a:pt x="358" y="265"/>
                    </a:lnTo>
                    <a:lnTo>
                      <a:pt x="357" y="265"/>
                    </a:lnTo>
                    <a:lnTo>
                      <a:pt x="356" y="265"/>
                    </a:lnTo>
                    <a:lnTo>
                      <a:pt x="354" y="265"/>
                    </a:lnTo>
                    <a:lnTo>
                      <a:pt x="352" y="264"/>
                    </a:lnTo>
                    <a:lnTo>
                      <a:pt x="350" y="263"/>
                    </a:lnTo>
                    <a:lnTo>
                      <a:pt x="349" y="263"/>
                    </a:lnTo>
                    <a:lnTo>
                      <a:pt x="347" y="263"/>
                    </a:lnTo>
                    <a:lnTo>
                      <a:pt x="346" y="261"/>
                    </a:lnTo>
                    <a:lnTo>
                      <a:pt x="345" y="261"/>
                    </a:lnTo>
                    <a:lnTo>
                      <a:pt x="340" y="260"/>
                    </a:lnTo>
                    <a:lnTo>
                      <a:pt x="338" y="260"/>
                    </a:lnTo>
                    <a:lnTo>
                      <a:pt x="336" y="260"/>
                    </a:lnTo>
                    <a:lnTo>
                      <a:pt x="335" y="260"/>
                    </a:lnTo>
                    <a:lnTo>
                      <a:pt x="331" y="260"/>
                    </a:lnTo>
                    <a:lnTo>
                      <a:pt x="328" y="260"/>
                    </a:lnTo>
                    <a:lnTo>
                      <a:pt x="323" y="261"/>
                    </a:lnTo>
                    <a:lnTo>
                      <a:pt x="323" y="263"/>
                    </a:lnTo>
                    <a:lnTo>
                      <a:pt x="324" y="265"/>
                    </a:lnTo>
                    <a:lnTo>
                      <a:pt x="324" y="266"/>
                    </a:lnTo>
                    <a:lnTo>
                      <a:pt x="324" y="268"/>
                    </a:lnTo>
                    <a:lnTo>
                      <a:pt x="324" y="270"/>
                    </a:lnTo>
                    <a:lnTo>
                      <a:pt x="325" y="271"/>
                    </a:lnTo>
                    <a:lnTo>
                      <a:pt x="325" y="273"/>
                    </a:lnTo>
                    <a:lnTo>
                      <a:pt x="325" y="275"/>
                    </a:lnTo>
                    <a:lnTo>
                      <a:pt x="325" y="277"/>
                    </a:lnTo>
                    <a:lnTo>
                      <a:pt x="324" y="279"/>
                    </a:lnTo>
                    <a:lnTo>
                      <a:pt x="324" y="280"/>
                    </a:lnTo>
                    <a:lnTo>
                      <a:pt x="323" y="282"/>
                    </a:lnTo>
                    <a:lnTo>
                      <a:pt x="322" y="284"/>
                    </a:lnTo>
                    <a:lnTo>
                      <a:pt x="321" y="286"/>
                    </a:lnTo>
                    <a:lnTo>
                      <a:pt x="319" y="286"/>
                    </a:lnTo>
                    <a:lnTo>
                      <a:pt x="317" y="288"/>
                    </a:lnTo>
                    <a:lnTo>
                      <a:pt x="316" y="289"/>
                    </a:lnTo>
                    <a:lnTo>
                      <a:pt x="314" y="292"/>
                    </a:lnTo>
                    <a:lnTo>
                      <a:pt x="314" y="293"/>
                    </a:lnTo>
                    <a:lnTo>
                      <a:pt x="314" y="294"/>
                    </a:lnTo>
                    <a:lnTo>
                      <a:pt x="312" y="296"/>
                    </a:lnTo>
                    <a:lnTo>
                      <a:pt x="312" y="298"/>
                    </a:lnTo>
                    <a:lnTo>
                      <a:pt x="312" y="299"/>
                    </a:lnTo>
                    <a:lnTo>
                      <a:pt x="312" y="300"/>
                    </a:lnTo>
                    <a:lnTo>
                      <a:pt x="312" y="302"/>
                    </a:lnTo>
                    <a:lnTo>
                      <a:pt x="312" y="303"/>
                    </a:lnTo>
                    <a:lnTo>
                      <a:pt x="311" y="303"/>
                    </a:lnTo>
                    <a:lnTo>
                      <a:pt x="310" y="303"/>
                    </a:lnTo>
                    <a:lnTo>
                      <a:pt x="309" y="303"/>
                    </a:lnTo>
                    <a:lnTo>
                      <a:pt x="307" y="305"/>
                    </a:lnTo>
                    <a:lnTo>
                      <a:pt x="301" y="305"/>
                    </a:lnTo>
                    <a:lnTo>
                      <a:pt x="298" y="305"/>
                    </a:lnTo>
                    <a:lnTo>
                      <a:pt x="297" y="305"/>
                    </a:lnTo>
                    <a:lnTo>
                      <a:pt x="295" y="305"/>
                    </a:lnTo>
                    <a:lnTo>
                      <a:pt x="290" y="305"/>
                    </a:lnTo>
                    <a:lnTo>
                      <a:pt x="288" y="305"/>
                    </a:lnTo>
                    <a:lnTo>
                      <a:pt x="284" y="305"/>
                    </a:lnTo>
                    <a:lnTo>
                      <a:pt x="277" y="305"/>
                    </a:lnTo>
                    <a:lnTo>
                      <a:pt x="272" y="305"/>
                    </a:lnTo>
                    <a:lnTo>
                      <a:pt x="268" y="305"/>
                    </a:lnTo>
                    <a:lnTo>
                      <a:pt x="266" y="305"/>
                    </a:lnTo>
                    <a:lnTo>
                      <a:pt x="265" y="305"/>
                    </a:lnTo>
                    <a:lnTo>
                      <a:pt x="263" y="305"/>
                    </a:lnTo>
                    <a:lnTo>
                      <a:pt x="258" y="305"/>
                    </a:lnTo>
                    <a:lnTo>
                      <a:pt x="254" y="305"/>
                    </a:lnTo>
                    <a:lnTo>
                      <a:pt x="251" y="306"/>
                    </a:lnTo>
                    <a:lnTo>
                      <a:pt x="251" y="298"/>
                    </a:lnTo>
                    <a:lnTo>
                      <a:pt x="251" y="296"/>
                    </a:lnTo>
                    <a:lnTo>
                      <a:pt x="251" y="295"/>
                    </a:lnTo>
                    <a:lnTo>
                      <a:pt x="251" y="294"/>
                    </a:lnTo>
                    <a:lnTo>
                      <a:pt x="251" y="293"/>
                    </a:lnTo>
                    <a:lnTo>
                      <a:pt x="251" y="292"/>
                    </a:lnTo>
                    <a:lnTo>
                      <a:pt x="251" y="289"/>
                    </a:lnTo>
                    <a:lnTo>
                      <a:pt x="251" y="288"/>
                    </a:lnTo>
                    <a:lnTo>
                      <a:pt x="252" y="285"/>
                    </a:lnTo>
                    <a:lnTo>
                      <a:pt x="252" y="284"/>
                    </a:lnTo>
                    <a:lnTo>
                      <a:pt x="252" y="282"/>
                    </a:lnTo>
                    <a:lnTo>
                      <a:pt x="253" y="281"/>
                    </a:lnTo>
                    <a:lnTo>
                      <a:pt x="253" y="280"/>
                    </a:lnTo>
                    <a:lnTo>
                      <a:pt x="254" y="278"/>
                    </a:lnTo>
                    <a:lnTo>
                      <a:pt x="254" y="275"/>
                    </a:lnTo>
                    <a:lnTo>
                      <a:pt x="255" y="274"/>
                    </a:lnTo>
                    <a:lnTo>
                      <a:pt x="255" y="273"/>
                    </a:lnTo>
                    <a:lnTo>
                      <a:pt x="256" y="271"/>
                    </a:lnTo>
                    <a:lnTo>
                      <a:pt x="258" y="270"/>
                    </a:lnTo>
                    <a:lnTo>
                      <a:pt x="258" y="268"/>
                    </a:lnTo>
                    <a:lnTo>
                      <a:pt x="258" y="267"/>
                    </a:lnTo>
                    <a:lnTo>
                      <a:pt x="259" y="265"/>
                    </a:lnTo>
                    <a:lnTo>
                      <a:pt x="260" y="265"/>
                    </a:lnTo>
                    <a:lnTo>
                      <a:pt x="261" y="263"/>
                    </a:lnTo>
                    <a:lnTo>
                      <a:pt x="262" y="260"/>
                    </a:lnTo>
                    <a:lnTo>
                      <a:pt x="262" y="259"/>
                    </a:lnTo>
                    <a:lnTo>
                      <a:pt x="265" y="258"/>
                    </a:lnTo>
                    <a:lnTo>
                      <a:pt x="266" y="254"/>
                    </a:lnTo>
                    <a:lnTo>
                      <a:pt x="267" y="253"/>
                    </a:lnTo>
                    <a:lnTo>
                      <a:pt x="269" y="251"/>
                    </a:lnTo>
                    <a:lnTo>
                      <a:pt x="272" y="247"/>
                    </a:lnTo>
                    <a:lnTo>
                      <a:pt x="270" y="247"/>
                    </a:lnTo>
                    <a:lnTo>
                      <a:pt x="269" y="246"/>
                    </a:lnTo>
                    <a:lnTo>
                      <a:pt x="269" y="245"/>
                    </a:lnTo>
                    <a:lnTo>
                      <a:pt x="268" y="245"/>
                    </a:lnTo>
                    <a:lnTo>
                      <a:pt x="266" y="244"/>
                    </a:lnTo>
                    <a:lnTo>
                      <a:pt x="265" y="243"/>
                    </a:lnTo>
                    <a:lnTo>
                      <a:pt x="265" y="242"/>
                    </a:lnTo>
                    <a:lnTo>
                      <a:pt x="260" y="239"/>
                    </a:lnTo>
                    <a:lnTo>
                      <a:pt x="260" y="238"/>
                    </a:lnTo>
                    <a:lnTo>
                      <a:pt x="258" y="237"/>
                    </a:lnTo>
                    <a:lnTo>
                      <a:pt x="256" y="236"/>
                    </a:lnTo>
                    <a:lnTo>
                      <a:pt x="255" y="236"/>
                    </a:lnTo>
                    <a:lnTo>
                      <a:pt x="255" y="235"/>
                    </a:lnTo>
                    <a:lnTo>
                      <a:pt x="253" y="233"/>
                    </a:lnTo>
                    <a:lnTo>
                      <a:pt x="251" y="231"/>
                    </a:lnTo>
                    <a:lnTo>
                      <a:pt x="249" y="231"/>
                    </a:lnTo>
                    <a:lnTo>
                      <a:pt x="247" y="230"/>
                    </a:lnTo>
                    <a:lnTo>
                      <a:pt x="245" y="229"/>
                    </a:lnTo>
                    <a:lnTo>
                      <a:pt x="245" y="228"/>
                    </a:lnTo>
                    <a:lnTo>
                      <a:pt x="244" y="228"/>
                    </a:lnTo>
                    <a:lnTo>
                      <a:pt x="242" y="228"/>
                    </a:lnTo>
                    <a:lnTo>
                      <a:pt x="240" y="226"/>
                    </a:lnTo>
                    <a:lnTo>
                      <a:pt x="239" y="225"/>
                    </a:lnTo>
                    <a:lnTo>
                      <a:pt x="237" y="225"/>
                    </a:lnTo>
                    <a:lnTo>
                      <a:pt x="234" y="224"/>
                    </a:lnTo>
                    <a:lnTo>
                      <a:pt x="232" y="223"/>
                    </a:lnTo>
                    <a:lnTo>
                      <a:pt x="228" y="222"/>
                    </a:lnTo>
                    <a:lnTo>
                      <a:pt x="227" y="222"/>
                    </a:lnTo>
                    <a:lnTo>
                      <a:pt x="225" y="220"/>
                    </a:lnTo>
                    <a:lnTo>
                      <a:pt x="223" y="220"/>
                    </a:lnTo>
                    <a:lnTo>
                      <a:pt x="221" y="219"/>
                    </a:lnTo>
                    <a:lnTo>
                      <a:pt x="219" y="219"/>
                    </a:lnTo>
                    <a:lnTo>
                      <a:pt x="217" y="219"/>
                    </a:lnTo>
                    <a:lnTo>
                      <a:pt x="213" y="218"/>
                    </a:lnTo>
                    <a:lnTo>
                      <a:pt x="212" y="218"/>
                    </a:lnTo>
                    <a:lnTo>
                      <a:pt x="203" y="217"/>
                    </a:lnTo>
                    <a:lnTo>
                      <a:pt x="199" y="217"/>
                    </a:lnTo>
                    <a:lnTo>
                      <a:pt x="194" y="216"/>
                    </a:lnTo>
                    <a:lnTo>
                      <a:pt x="192" y="216"/>
                    </a:lnTo>
                    <a:lnTo>
                      <a:pt x="191" y="216"/>
                    </a:lnTo>
                    <a:lnTo>
                      <a:pt x="190" y="216"/>
                    </a:lnTo>
                    <a:lnTo>
                      <a:pt x="189" y="216"/>
                    </a:lnTo>
                    <a:lnTo>
                      <a:pt x="187" y="216"/>
                    </a:lnTo>
                    <a:lnTo>
                      <a:pt x="185" y="216"/>
                    </a:lnTo>
                    <a:lnTo>
                      <a:pt x="184" y="217"/>
                    </a:lnTo>
                    <a:lnTo>
                      <a:pt x="183" y="217"/>
                    </a:lnTo>
                    <a:lnTo>
                      <a:pt x="180" y="217"/>
                    </a:lnTo>
                    <a:lnTo>
                      <a:pt x="179" y="218"/>
                    </a:lnTo>
                    <a:lnTo>
                      <a:pt x="177" y="218"/>
                    </a:lnTo>
                    <a:lnTo>
                      <a:pt x="176" y="219"/>
                    </a:lnTo>
                    <a:lnTo>
                      <a:pt x="169" y="224"/>
                    </a:lnTo>
                    <a:lnTo>
                      <a:pt x="168" y="224"/>
                    </a:lnTo>
                    <a:lnTo>
                      <a:pt x="166" y="225"/>
                    </a:lnTo>
                    <a:lnTo>
                      <a:pt x="165" y="225"/>
                    </a:lnTo>
                    <a:lnTo>
                      <a:pt x="164" y="225"/>
                    </a:lnTo>
                    <a:lnTo>
                      <a:pt x="163" y="226"/>
                    </a:lnTo>
                    <a:lnTo>
                      <a:pt x="158" y="226"/>
                    </a:lnTo>
                    <a:lnTo>
                      <a:pt x="157" y="228"/>
                    </a:lnTo>
                    <a:lnTo>
                      <a:pt x="151" y="226"/>
                    </a:lnTo>
                    <a:lnTo>
                      <a:pt x="150" y="226"/>
                    </a:lnTo>
                    <a:lnTo>
                      <a:pt x="144" y="226"/>
                    </a:lnTo>
                    <a:lnTo>
                      <a:pt x="142" y="226"/>
                    </a:lnTo>
                    <a:lnTo>
                      <a:pt x="140" y="225"/>
                    </a:lnTo>
                    <a:lnTo>
                      <a:pt x="136" y="225"/>
                    </a:lnTo>
                    <a:lnTo>
                      <a:pt x="135" y="225"/>
                    </a:lnTo>
                    <a:lnTo>
                      <a:pt x="122" y="224"/>
                    </a:lnTo>
                    <a:lnTo>
                      <a:pt x="121" y="223"/>
                    </a:lnTo>
                    <a:lnTo>
                      <a:pt x="116" y="223"/>
                    </a:lnTo>
                    <a:lnTo>
                      <a:pt x="115" y="223"/>
                    </a:lnTo>
                    <a:lnTo>
                      <a:pt x="115" y="224"/>
                    </a:lnTo>
                    <a:lnTo>
                      <a:pt x="115" y="229"/>
                    </a:lnTo>
                    <a:lnTo>
                      <a:pt x="115" y="230"/>
                    </a:lnTo>
                    <a:lnTo>
                      <a:pt x="115" y="232"/>
                    </a:lnTo>
                    <a:lnTo>
                      <a:pt x="115" y="235"/>
                    </a:lnTo>
                    <a:lnTo>
                      <a:pt x="115" y="236"/>
                    </a:lnTo>
                    <a:lnTo>
                      <a:pt x="114" y="237"/>
                    </a:lnTo>
                    <a:lnTo>
                      <a:pt x="114" y="238"/>
                    </a:lnTo>
                    <a:lnTo>
                      <a:pt x="114" y="239"/>
                    </a:lnTo>
                    <a:lnTo>
                      <a:pt x="114" y="242"/>
                    </a:lnTo>
                    <a:lnTo>
                      <a:pt x="113" y="243"/>
                    </a:lnTo>
                    <a:lnTo>
                      <a:pt x="113" y="244"/>
                    </a:lnTo>
                    <a:lnTo>
                      <a:pt x="113" y="245"/>
                    </a:lnTo>
                    <a:lnTo>
                      <a:pt x="112" y="246"/>
                    </a:lnTo>
                    <a:lnTo>
                      <a:pt x="112" y="247"/>
                    </a:lnTo>
                    <a:lnTo>
                      <a:pt x="109" y="254"/>
                    </a:lnTo>
                    <a:lnTo>
                      <a:pt x="108" y="257"/>
                    </a:lnTo>
                    <a:lnTo>
                      <a:pt x="107" y="257"/>
                    </a:lnTo>
                    <a:lnTo>
                      <a:pt x="107" y="258"/>
                    </a:lnTo>
                    <a:lnTo>
                      <a:pt x="107" y="259"/>
                    </a:lnTo>
                    <a:lnTo>
                      <a:pt x="106" y="263"/>
                    </a:lnTo>
                    <a:lnTo>
                      <a:pt x="105" y="264"/>
                    </a:lnTo>
                    <a:lnTo>
                      <a:pt x="105" y="265"/>
                    </a:lnTo>
                    <a:lnTo>
                      <a:pt x="103" y="266"/>
                    </a:lnTo>
                    <a:lnTo>
                      <a:pt x="103" y="267"/>
                    </a:lnTo>
                    <a:lnTo>
                      <a:pt x="103" y="270"/>
                    </a:lnTo>
                    <a:lnTo>
                      <a:pt x="102" y="271"/>
                    </a:lnTo>
                    <a:lnTo>
                      <a:pt x="102" y="272"/>
                    </a:lnTo>
                    <a:lnTo>
                      <a:pt x="102" y="274"/>
                    </a:lnTo>
                    <a:lnTo>
                      <a:pt x="101" y="275"/>
                    </a:lnTo>
                    <a:lnTo>
                      <a:pt x="101" y="277"/>
                    </a:lnTo>
                    <a:lnTo>
                      <a:pt x="101" y="280"/>
                    </a:lnTo>
                    <a:lnTo>
                      <a:pt x="101" y="281"/>
                    </a:lnTo>
                    <a:lnTo>
                      <a:pt x="101" y="282"/>
                    </a:lnTo>
                    <a:lnTo>
                      <a:pt x="99" y="282"/>
                    </a:lnTo>
                    <a:lnTo>
                      <a:pt x="95" y="281"/>
                    </a:lnTo>
                    <a:lnTo>
                      <a:pt x="92" y="281"/>
                    </a:lnTo>
                    <a:lnTo>
                      <a:pt x="91" y="281"/>
                    </a:lnTo>
                    <a:lnTo>
                      <a:pt x="88" y="281"/>
                    </a:lnTo>
                    <a:lnTo>
                      <a:pt x="86" y="281"/>
                    </a:lnTo>
                    <a:lnTo>
                      <a:pt x="85" y="281"/>
                    </a:lnTo>
                    <a:lnTo>
                      <a:pt x="82" y="282"/>
                    </a:lnTo>
                    <a:lnTo>
                      <a:pt x="80" y="282"/>
                    </a:lnTo>
                    <a:lnTo>
                      <a:pt x="78" y="282"/>
                    </a:lnTo>
                    <a:lnTo>
                      <a:pt x="77" y="284"/>
                    </a:lnTo>
                    <a:lnTo>
                      <a:pt x="73" y="285"/>
                    </a:lnTo>
                    <a:lnTo>
                      <a:pt x="68" y="286"/>
                    </a:lnTo>
                    <a:lnTo>
                      <a:pt x="67" y="286"/>
                    </a:lnTo>
                    <a:lnTo>
                      <a:pt x="64" y="287"/>
                    </a:lnTo>
                    <a:lnTo>
                      <a:pt x="63" y="287"/>
                    </a:lnTo>
                    <a:lnTo>
                      <a:pt x="60" y="288"/>
                    </a:lnTo>
                    <a:lnTo>
                      <a:pt x="59" y="289"/>
                    </a:lnTo>
                    <a:lnTo>
                      <a:pt x="52" y="291"/>
                    </a:lnTo>
                    <a:lnTo>
                      <a:pt x="51" y="292"/>
                    </a:lnTo>
                    <a:lnTo>
                      <a:pt x="47" y="293"/>
                    </a:lnTo>
                    <a:lnTo>
                      <a:pt x="46" y="293"/>
                    </a:lnTo>
                    <a:lnTo>
                      <a:pt x="45" y="293"/>
                    </a:lnTo>
                    <a:lnTo>
                      <a:pt x="44" y="294"/>
                    </a:lnTo>
                    <a:lnTo>
                      <a:pt x="42" y="294"/>
                    </a:lnTo>
                    <a:lnTo>
                      <a:pt x="40" y="294"/>
                    </a:lnTo>
                    <a:lnTo>
                      <a:pt x="39" y="294"/>
                    </a:lnTo>
                    <a:lnTo>
                      <a:pt x="37" y="294"/>
                    </a:lnTo>
                    <a:lnTo>
                      <a:pt x="36" y="294"/>
                    </a:lnTo>
                    <a:lnTo>
                      <a:pt x="35" y="294"/>
                    </a:lnTo>
                    <a:lnTo>
                      <a:pt x="30" y="294"/>
                    </a:lnTo>
                    <a:lnTo>
                      <a:pt x="29" y="294"/>
                    </a:lnTo>
                    <a:lnTo>
                      <a:pt x="28" y="294"/>
                    </a:lnTo>
                    <a:lnTo>
                      <a:pt x="28" y="293"/>
                    </a:lnTo>
                    <a:lnTo>
                      <a:pt x="24" y="293"/>
                    </a:lnTo>
                    <a:lnTo>
                      <a:pt x="23" y="293"/>
                    </a:lnTo>
                    <a:lnTo>
                      <a:pt x="24" y="273"/>
                    </a:lnTo>
                    <a:lnTo>
                      <a:pt x="25" y="261"/>
                    </a:lnTo>
                    <a:lnTo>
                      <a:pt x="26" y="256"/>
                    </a:lnTo>
                    <a:lnTo>
                      <a:pt x="26" y="254"/>
                    </a:lnTo>
                    <a:lnTo>
                      <a:pt x="26" y="251"/>
                    </a:lnTo>
                    <a:lnTo>
                      <a:pt x="28" y="244"/>
                    </a:lnTo>
                    <a:lnTo>
                      <a:pt x="29" y="230"/>
                    </a:lnTo>
                    <a:lnTo>
                      <a:pt x="29" y="229"/>
                    </a:lnTo>
                    <a:lnTo>
                      <a:pt x="29" y="226"/>
                    </a:lnTo>
                    <a:lnTo>
                      <a:pt x="29" y="225"/>
                    </a:lnTo>
                    <a:lnTo>
                      <a:pt x="30" y="223"/>
                    </a:lnTo>
                    <a:lnTo>
                      <a:pt x="30" y="222"/>
                    </a:lnTo>
                    <a:lnTo>
                      <a:pt x="29" y="222"/>
                    </a:lnTo>
                    <a:lnTo>
                      <a:pt x="28" y="222"/>
                    </a:lnTo>
                    <a:lnTo>
                      <a:pt x="22" y="220"/>
                    </a:lnTo>
                    <a:lnTo>
                      <a:pt x="17" y="218"/>
                    </a:lnTo>
                    <a:lnTo>
                      <a:pt x="16" y="218"/>
                    </a:lnTo>
                    <a:lnTo>
                      <a:pt x="14" y="217"/>
                    </a:lnTo>
                    <a:lnTo>
                      <a:pt x="11" y="217"/>
                    </a:lnTo>
                    <a:lnTo>
                      <a:pt x="8" y="217"/>
                    </a:lnTo>
                    <a:lnTo>
                      <a:pt x="7" y="217"/>
                    </a:lnTo>
                    <a:lnTo>
                      <a:pt x="5" y="216"/>
                    </a:lnTo>
                    <a:lnTo>
                      <a:pt x="4" y="216"/>
                    </a:lnTo>
                    <a:lnTo>
                      <a:pt x="4" y="215"/>
                    </a:lnTo>
                    <a:lnTo>
                      <a:pt x="3" y="215"/>
                    </a:lnTo>
                    <a:lnTo>
                      <a:pt x="3" y="213"/>
                    </a:lnTo>
                    <a:lnTo>
                      <a:pt x="2" y="213"/>
                    </a:lnTo>
                    <a:lnTo>
                      <a:pt x="1" y="209"/>
                    </a:lnTo>
                    <a:lnTo>
                      <a:pt x="1" y="191"/>
                    </a:lnTo>
                    <a:lnTo>
                      <a:pt x="1" y="173"/>
                    </a:lnTo>
                    <a:lnTo>
                      <a:pt x="1" y="159"/>
                    </a:lnTo>
                    <a:lnTo>
                      <a:pt x="0" y="149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49" name="Freeform 125">
                <a:extLst>
                  <a:ext uri="{FF2B5EF4-FFF2-40B4-BE49-F238E27FC236}">
                    <a16:creationId xmlns:a16="http://schemas.microsoft.com/office/drawing/2014/main" id="{1E0DC041-D9CB-84EC-0B4A-EEF6435602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4900" y="2598738"/>
                <a:ext cx="523875" cy="611188"/>
              </a:xfrm>
              <a:custGeom>
                <a:avLst/>
                <a:gdLst>
                  <a:gd name="T0" fmla="*/ 18 w 330"/>
                  <a:gd name="T1" fmla="*/ 338 h 385"/>
                  <a:gd name="T2" fmla="*/ 18 w 330"/>
                  <a:gd name="T3" fmla="*/ 317 h 385"/>
                  <a:gd name="T4" fmla="*/ 32 w 330"/>
                  <a:gd name="T5" fmla="*/ 307 h 385"/>
                  <a:gd name="T6" fmla="*/ 37 w 330"/>
                  <a:gd name="T7" fmla="*/ 277 h 385"/>
                  <a:gd name="T8" fmla="*/ 37 w 330"/>
                  <a:gd name="T9" fmla="*/ 260 h 385"/>
                  <a:gd name="T10" fmla="*/ 37 w 330"/>
                  <a:gd name="T11" fmla="*/ 240 h 385"/>
                  <a:gd name="T12" fmla="*/ 35 w 330"/>
                  <a:gd name="T13" fmla="*/ 222 h 385"/>
                  <a:gd name="T14" fmla="*/ 35 w 330"/>
                  <a:gd name="T15" fmla="*/ 203 h 385"/>
                  <a:gd name="T16" fmla="*/ 35 w 330"/>
                  <a:gd name="T17" fmla="*/ 183 h 385"/>
                  <a:gd name="T18" fmla="*/ 35 w 330"/>
                  <a:gd name="T19" fmla="*/ 166 h 385"/>
                  <a:gd name="T20" fmla="*/ 35 w 330"/>
                  <a:gd name="T21" fmla="*/ 154 h 385"/>
                  <a:gd name="T22" fmla="*/ 35 w 330"/>
                  <a:gd name="T23" fmla="*/ 138 h 385"/>
                  <a:gd name="T24" fmla="*/ 61 w 330"/>
                  <a:gd name="T25" fmla="*/ 137 h 385"/>
                  <a:gd name="T26" fmla="*/ 73 w 330"/>
                  <a:gd name="T27" fmla="*/ 129 h 385"/>
                  <a:gd name="T28" fmla="*/ 73 w 330"/>
                  <a:gd name="T29" fmla="*/ 110 h 385"/>
                  <a:gd name="T30" fmla="*/ 76 w 330"/>
                  <a:gd name="T31" fmla="*/ 99 h 385"/>
                  <a:gd name="T32" fmla="*/ 93 w 330"/>
                  <a:gd name="T33" fmla="*/ 99 h 385"/>
                  <a:gd name="T34" fmla="*/ 105 w 330"/>
                  <a:gd name="T35" fmla="*/ 99 h 385"/>
                  <a:gd name="T36" fmla="*/ 109 w 330"/>
                  <a:gd name="T37" fmla="*/ 89 h 385"/>
                  <a:gd name="T38" fmla="*/ 109 w 330"/>
                  <a:gd name="T39" fmla="*/ 65 h 385"/>
                  <a:gd name="T40" fmla="*/ 109 w 330"/>
                  <a:gd name="T41" fmla="*/ 51 h 385"/>
                  <a:gd name="T42" fmla="*/ 129 w 330"/>
                  <a:gd name="T43" fmla="*/ 43 h 385"/>
                  <a:gd name="T44" fmla="*/ 147 w 330"/>
                  <a:gd name="T45" fmla="*/ 43 h 385"/>
                  <a:gd name="T46" fmla="*/ 172 w 330"/>
                  <a:gd name="T47" fmla="*/ 42 h 385"/>
                  <a:gd name="T48" fmla="*/ 186 w 330"/>
                  <a:gd name="T49" fmla="*/ 42 h 385"/>
                  <a:gd name="T50" fmla="*/ 203 w 330"/>
                  <a:gd name="T51" fmla="*/ 42 h 385"/>
                  <a:gd name="T52" fmla="*/ 222 w 330"/>
                  <a:gd name="T53" fmla="*/ 42 h 385"/>
                  <a:gd name="T54" fmla="*/ 240 w 330"/>
                  <a:gd name="T55" fmla="*/ 42 h 385"/>
                  <a:gd name="T56" fmla="*/ 257 w 330"/>
                  <a:gd name="T57" fmla="*/ 40 h 385"/>
                  <a:gd name="T58" fmla="*/ 257 w 330"/>
                  <a:gd name="T59" fmla="*/ 13 h 385"/>
                  <a:gd name="T60" fmla="*/ 263 w 330"/>
                  <a:gd name="T61" fmla="*/ 2 h 385"/>
                  <a:gd name="T62" fmla="*/ 284 w 330"/>
                  <a:gd name="T63" fmla="*/ 2 h 385"/>
                  <a:gd name="T64" fmla="*/ 309 w 330"/>
                  <a:gd name="T65" fmla="*/ 1 h 385"/>
                  <a:gd name="T66" fmla="*/ 326 w 330"/>
                  <a:gd name="T67" fmla="*/ 0 h 385"/>
                  <a:gd name="T68" fmla="*/ 327 w 330"/>
                  <a:gd name="T69" fmla="*/ 26 h 385"/>
                  <a:gd name="T70" fmla="*/ 327 w 330"/>
                  <a:gd name="T71" fmla="*/ 37 h 385"/>
                  <a:gd name="T72" fmla="*/ 328 w 330"/>
                  <a:gd name="T73" fmla="*/ 51 h 385"/>
                  <a:gd name="T74" fmla="*/ 328 w 330"/>
                  <a:gd name="T75" fmla="*/ 66 h 385"/>
                  <a:gd name="T76" fmla="*/ 328 w 330"/>
                  <a:gd name="T77" fmla="*/ 100 h 385"/>
                  <a:gd name="T78" fmla="*/ 328 w 330"/>
                  <a:gd name="T79" fmla="*/ 118 h 385"/>
                  <a:gd name="T80" fmla="*/ 310 w 330"/>
                  <a:gd name="T81" fmla="*/ 131 h 385"/>
                  <a:gd name="T82" fmla="*/ 295 w 330"/>
                  <a:gd name="T83" fmla="*/ 137 h 385"/>
                  <a:gd name="T84" fmla="*/ 295 w 330"/>
                  <a:gd name="T85" fmla="*/ 162 h 385"/>
                  <a:gd name="T86" fmla="*/ 288 w 330"/>
                  <a:gd name="T87" fmla="*/ 170 h 385"/>
                  <a:gd name="T88" fmla="*/ 272 w 330"/>
                  <a:gd name="T89" fmla="*/ 172 h 385"/>
                  <a:gd name="T90" fmla="*/ 255 w 330"/>
                  <a:gd name="T91" fmla="*/ 173 h 385"/>
                  <a:gd name="T92" fmla="*/ 239 w 330"/>
                  <a:gd name="T93" fmla="*/ 174 h 385"/>
                  <a:gd name="T94" fmla="*/ 222 w 330"/>
                  <a:gd name="T95" fmla="*/ 175 h 385"/>
                  <a:gd name="T96" fmla="*/ 222 w 330"/>
                  <a:gd name="T97" fmla="*/ 194 h 385"/>
                  <a:gd name="T98" fmla="*/ 223 w 330"/>
                  <a:gd name="T99" fmla="*/ 214 h 385"/>
                  <a:gd name="T100" fmla="*/ 223 w 330"/>
                  <a:gd name="T101" fmla="*/ 245 h 385"/>
                  <a:gd name="T102" fmla="*/ 214 w 330"/>
                  <a:gd name="T103" fmla="*/ 249 h 385"/>
                  <a:gd name="T104" fmla="*/ 201 w 330"/>
                  <a:gd name="T105" fmla="*/ 249 h 385"/>
                  <a:gd name="T106" fmla="*/ 187 w 330"/>
                  <a:gd name="T107" fmla="*/ 272 h 385"/>
                  <a:gd name="T108" fmla="*/ 188 w 330"/>
                  <a:gd name="T109" fmla="*/ 294 h 385"/>
                  <a:gd name="T110" fmla="*/ 188 w 330"/>
                  <a:gd name="T111" fmla="*/ 323 h 385"/>
                  <a:gd name="T112" fmla="*/ 191 w 330"/>
                  <a:gd name="T113" fmla="*/ 376 h 385"/>
                  <a:gd name="T114" fmla="*/ 97 w 330"/>
                  <a:gd name="T115" fmla="*/ 384 h 385"/>
                  <a:gd name="T116" fmla="*/ 12 w 330"/>
                  <a:gd name="T117" fmla="*/ 381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30" h="385">
                    <a:moveTo>
                      <a:pt x="0" y="364"/>
                    </a:moveTo>
                    <a:lnTo>
                      <a:pt x="3" y="364"/>
                    </a:lnTo>
                    <a:lnTo>
                      <a:pt x="5" y="364"/>
                    </a:lnTo>
                    <a:lnTo>
                      <a:pt x="18" y="364"/>
                    </a:lnTo>
                    <a:lnTo>
                      <a:pt x="18" y="355"/>
                    </a:lnTo>
                    <a:lnTo>
                      <a:pt x="18" y="345"/>
                    </a:lnTo>
                    <a:lnTo>
                      <a:pt x="18" y="341"/>
                    </a:lnTo>
                    <a:lnTo>
                      <a:pt x="18" y="338"/>
                    </a:lnTo>
                    <a:lnTo>
                      <a:pt x="18" y="337"/>
                    </a:lnTo>
                    <a:lnTo>
                      <a:pt x="18" y="326"/>
                    </a:lnTo>
                    <a:lnTo>
                      <a:pt x="18" y="324"/>
                    </a:lnTo>
                    <a:lnTo>
                      <a:pt x="18" y="323"/>
                    </a:lnTo>
                    <a:lnTo>
                      <a:pt x="18" y="321"/>
                    </a:lnTo>
                    <a:lnTo>
                      <a:pt x="18" y="320"/>
                    </a:lnTo>
                    <a:lnTo>
                      <a:pt x="18" y="319"/>
                    </a:lnTo>
                    <a:lnTo>
                      <a:pt x="18" y="317"/>
                    </a:lnTo>
                    <a:lnTo>
                      <a:pt x="18" y="315"/>
                    </a:lnTo>
                    <a:lnTo>
                      <a:pt x="18" y="314"/>
                    </a:lnTo>
                    <a:lnTo>
                      <a:pt x="18" y="312"/>
                    </a:lnTo>
                    <a:lnTo>
                      <a:pt x="18" y="310"/>
                    </a:lnTo>
                    <a:lnTo>
                      <a:pt x="18" y="309"/>
                    </a:lnTo>
                    <a:lnTo>
                      <a:pt x="18" y="308"/>
                    </a:lnTo>
                    <a:lnTo>
                      <a:pt x="27" y="307"/>
                    </a:lnTo>
                    <a:lnTo>
                      <a:pt x="32" y="307"/>
                    </a:lnTo>
                    <a:lnTo>
                      <a:pt x="37" y="307"/>
                    </a:lnTo>
                    <a:lnTo>
                      <a:pt x="37" y="288"/>
                    </a:lnTo>
                    <a:lnTo>
                      <a:pt x="37" y="285"/>
                    </a:lnTo>
                    <a:lnTo>
                      <a:pt x="37" y="282"/>
                    </a:lnTo>
                    <a:lnTo>
                      <a:pt x="37" y="281"/>
                    </a:lnTo>
                    <a:lnTo>
                      <a:pt x="37" y="279"/>
                    </a:lnTo>
                    <a:lnTo>
                      <a:pt x="37" y="278"/>
                    </a:lnTo>
                    <a:lnTo>
                      <a:pt x="37" y="277"/>
                    </a:lnTo>
                    <a:lnTo>
                      <a:pt x="37" y="273"/>
                    </a:lnTo>
                    <a:lnTo>
                      <a:pt x="37" y="272"/>
                    </a:lnTo>
                    <a:lnTo>
                      <a:pt x="37" y="271"/>
                    </a:lnTo>
                    <a:lnTo>
                      <a:pt x="37" y="270"/>
                    </a:lnTo>
                    <a:lnTo>
                      <a:pt x="37" y="267"/>
                    </a:lnTo>
                    <a:lnTo>
                      <a:pt x="37" y="265"/>
                    </a:lnTo>
                    <a:lnTo>
                      <a:pt x="37" y="261"/>
                    </a:lnTo>
                    <a:lnTo>
                      <a:pt x="37" y="260"/>
                    </a:lnTo>
                    <a:lnTo>
                      <a:pt x="37" y="257"/>
                    </a:lnTo>
                    <a:lnTo>
                      <a:pt x="37" y="254"/>
                    </a:lnTo>
                    <a:lnTo>
                      <a:pt x="37" y="251"/>
                    </a:lnTo>
                    <a:lnTo>
                      <a:pt x="37" y="250"/>
                    </a:lnTo>
                    <a:lnTo>
                      <a:pt x="37" y="247"/>
                    </a:lnTo>
                    <a:lnTo>
                      <a:pt x="37" y="246"/>
                    </a:lnTo>
                    <a:lnTo>
                      <a:pt x="37" y="245"/>
                    </a:lnTo>
                    <a:lnTo>
                      <a:pt x="37" y="240"/>
                    </a:lnTo>
                    <a:lnTo>
                      <a:pt x="37" y="236"/>
                    </a:lnTo>
                    <a:lnTo>
                      <a:pt x="37" y="235"/>
                    </a:lnTo>
                    <a:lnTo>
                      <a:pt x="37" y="233"/>
                    </a:lnTo>
                    <a:lnTo>
                      <a:pt x="35" y="231"/>
                    </a:lnTo>
                    <a:lnTo>
                      <a:pt x="35" y="228"/>
                    </a:lnTo>
                    <a:lnTo>
                      <a:pt x="35" y="224"/>
                    </a:lnTo>
                    <a:lnTo>
                      <a:pt x="35" y="223"/>
                    </a:lnTo>
                    <a:lnTo>
                      <a:pt x="35" y="222"/>
                    </a:lnTo>
                    <a:lnTo>
                      <a:pt x="35" y="216"/>
                    </a:lnTo>
                    <a:lnTo>
                      <a:pt x="35" y="214"/>
                    </a:lnTo>
                    <a:lnTo>
                      <a:pt x="35" y="212"/>
                    </a:lnTo>
                    <a:lnTo>
                      <a:pt x="35" y="208"/>
                    </a:lnTo>
                    <a:lnTo>
                      <a:pt x="35" y="207"/>
                    </a:lnTo>
                    <a:lnTo>
                      <a:pt x="35" y="205"/>
                    </a:lnTo>
                    <a:lnTo>
                      <a:pt x="35" y="204"/>
                    </a:lnTo>
                    <a:lnTo>
                      <a:pt x="35" y="203"/>
                    </a:lnTo>
                    <a:lnTo>
                      <a:pt x="35" y="201"/>
                    </a:lnTo>
                    <a:lnTo>
                      <a:pt x="35" y="198"/>
                    </a:lnTo>
                    <a:lnTo>
                      <a:pt x="35" y="194"/>
                    </a:lnTo>
                    <a:lnTo>
                      <a:pt x="35" y="191"/>
                    </a:lnTo>
                    <a:lnTo>
                      <a:pt x="35" y="189"/>
                    </a:lnTo>
                    <a:lnTo>
                      <a:pt x="35" y="188"/>
                    </a:lnTo>
                    <a:lnTo>
                      <a:pt x="35" y="186"/>
                    </a:lnTo>
                    <a:lnTo>
                      <a:pt x="35" y="183"/>
                    </a:lnTo>
                    <a:lnTo>
                      <a:pt x="35" y="182"/>
                    </a:lnTo>
                    <a:lnTo>
                      <a:pt x="35" y="177"/>
                    </a:lnTo>
                    <a:lnTo>
                      <a:pt x="35" y="176"/>
                    </a:lnTo>
                    <a:lnTo>
                      <a:pt x="35" y="175"/>
                    </a:lnTo>
                    <a:lnTo>
                      <a:pt x="35" y="173"/>
                    </a:lnTo>
                    <a:lnTo>
                      <a:pt x="35" y="170"/>
                    </a:lnTo>
                    <a:lnTo>
                      <a:pt x="35" y="167"/>
                    </a:lnTo>
                    <a:lnTo>
                      <a:pt x="35" y="166"/>
                    </a:lnTo>
                    <a:lnTo>
                      <a:pt x="35" y="165"/>
                    </a:lnTo>
                    <a:lnTo>
                      <a:pt x="35" y="162"/>
                    </a:lnTo>
                    <a:lnTo>
                      <a:pt x="35" y="161"/>
                    </a:lnTo>
                    <a:lnTo>
                      <a:pt x="35" y="160"/>
                    </a:lnTo>
                    <a:lnTo>
                      <a:pt x="35" y="159"/>
                    </a:lnTo>
                    <a:lnTo>
                      <a:pt x="35" y="156"/>
                    </a:lnTo>
                    <a:lnTo>
                      <a:pt x="35" y="155"/>
                    </a:lnTo>
                    <a:lnTo>
                      <a:pt x="35" y="154"/>
                    </a:lnTo>
                    <a:lnTo>
                      <a:pt x="35" y="152"/>
                    </a:lnTo>
                    <a:lnTo>
                      <a:pt x="35" y="148"/>
                    </a:lnTo>
                    <a:lnTo>
                      <a:pt x="35" y="146"/>
                    </a:lnTo>
                    <a:lnTo>
                      <a:pt x="35" y="145"/>
                    </a:lnTo>
                    <a:lnTo>
                      <a:pt x="35" y="144"/>
                    </a:lnTo>
                    <a:lnTo>
                      <a:pt x="35" y="140"/>
                    </a:lnTo>
                    <a:lnTo>
                      <a:pt x="35" y="139"/>
                    </a:lnTo>
                    <a:lnTo>
                      <a:pt x="35" y="138"/>
                    </a:lnTo>
                    <a:lnTo>
                      <a:pt x="35" y="137"/>
                    </a:lnTo>
                    <a:lnTo>
                      <a:pt x="39" y="137"/>
                    </a:lnTo>
                    <a:lnTo>
                      <a:pt x="40" y="137"/>
                    </a:lnTo>
                    <a:lnTo>
                      <a:pt x="48" y="137"/>
                    </a:lnTo>
                    <a:lnTo>
                      <a:pt x="51" y="137"/>
                    </a:lnTo>
                    <a:lnTo>
                      <a:pt x="54" y="137"/>
                    </a:lnTo>
                    <a:lnTo>
                      <a:pt x="55" y="137"/>
                    </a:lnTo>
                    <a:lnTo>
                      <a:pt x="61" y="137"/>
                    </a:lnTo>
                    <a:lnTo>
                      <a:pt x="63" y="138"/>
                    </a:lnTo>
                    <a:lnTo>
                      <a:pt x="66" y="138"/>
                    </a:lnTo>
                    <a:lnTo>
                      <a:pt x="69" y="138"/>
                    </a:lnTo>
                    <a:lnTo>
                      <a:pt x="70" y="138"/>
                    </a:lnTo>
                    <a:lnTo>
                      <a:pt x="72" y="138"/>
                    </a:lnTo>
                    <a:lnTo>
                      <a:pt x="73" y="138"/>
                    </a:lnTo>
                    <a:lnTo>
                      <a:pt x="73" y="133"/>
                    </a:lnTo>
                    <a:lnTo>
                      <a:pt x="73" y="129"/>
                    </a:lnTo>
                    <a:lnTo>
                      <a:pt x="73" y="125"/>
                    </a:lnTo>
                    <a:lnTo>
                      <a:pt x="73" y="122"/>
                    </a:lnTo>
                    <a:lnTo>
                      <a:pt x="73" y="119"/>
                    </a:lnTo>
                    <a:lnTo>
                      <a:pt x="73" y="118"/>
                    </a:lnTo>
                    <a:lnTo>
                      <a:pt x="73" y="117"/>
                    </a:lnTo>
                    <a:lnTo>
                      <a:pt x="73" y="114"/>
                    </a:lnTo>
                    <a:lnTo>
                      <a:pt x="73" y="111"/>
                    </a:lnTo>
                    <a:lnTo>
                      <a:pt x="73" y="110"/>
                    </a:lnTo>
                    <a:lnTo>
                      <a:pt x="73" y="108"/>
                    </a:lnTo>
                    <a:lnTo>
                      <a:pt x="73" y="107"/>
                    </a:lnTo>
                    <a:lnTo>
                      <a:pt x="73" y="105"/>
                    </a:lnTo>
                    <a:lnTo>
                      <a:pt x="73" y="103"/>
                    </a:lnTo>
                    <a:lnTo>
                      <a:pt x="73" y="101"/>
                    </a:lnTo>
                    <a:lnTo>
                      <a:pt x="73" y="99"/>
                    </a:lnTo>
                    <a:lnTo>
                      <a:pt x="74" y="99"/>
                    </a:lnTo>
                    <a:lnTo>
                      <a:pt x="76" y="99"/>
                    </a:lnTo>
                    <a:lnTo>
                      <a:pt x="80" y="99"/>
                    </a:lnTo>
                    <a:lnTo>
                      <a:pt x="81" y="99"/>
                    </a:lnTo>
                    <a:lnTo>
                      <a:pt x="82" y="99"/>
                    </a:lnTo>
                    <a:lnTo>
                      <a:pt x="83" y="99"/>
                    </a:lnTo>
                    <a:lnTo>
                      <a:pt x="88" y="99"/>
                    </a:lnTo>
                    <a:lnTo>
                      <a:pt x="89" y="99"/>
                    </a:lnTo>
                    <a:lnTo>
                      <a:pt x="90" y="99"/>
                    </a:lnTo>
                    <a:lnTo>
                      <a:pt x="93" y="99"/>
                    </a:lnTo>
                    <a:lnTo>
                      <a:pt x="94" y="99"/>
                    </a:lnTo>
                    <a:lnTo>
                      <a:pt x="96" y="99"/>
                    </a:lnTo>
                    <a:lnTo>
                      <a:pt x="97" y="99"/>
                    </a:lnTo>
                    <a:lnTo>
                      <a:pt x="100" y="99"/>
                    </a:lnTo>
                    <a:lnTo>
                      <a:pt x="101" y="99"/>
                    </a:lnTo>
                    <a:lnTo>
                      <a:pt x="103" y="99"/>
                    </a:lnTo>
                    <a:lnTo>
                      <a:pt x="104" y="99"/>
                    </a:lnTo>
                    <a:lnTo>
                      <a:pt x="105" y="99"/>
                    </a:lnTo>
                    <a:lnTo>
                      <a:pt x="107" y="99"/>
                    </a:lnTo>
                    <a:lnTo>
                      <a:pt x="108" y="100"/>
                    </a:lnTo>
                    <a:lnTo>
                      <a:pt x="109" y="100"/>
                    </a:lnTo>
                    <a:lnTo>
                      <a:pt x="109" y="99"/>
                    </a:lnTo>
                    <a:lnTo>
                      <a:pt x="109" y="96"/>
                    </a:lnTo>
                    <a:lnTo>
                      <a:pt x="109" y="94"/>
                    </a:lnTo>
                    <a:lnTo>
                      <a:pt x="109" y="90"/>
                    </a:lnTo>
                    <a:lnTo>
                      <a:pt x="109" y="89"/>
                    </a:lnTo>
                    <a:lnTo>
                      <a:pt x="109" y="87"/>
                    </a:lnTo>
                    <a:lnTo>
                      <a:pt x="109" y="83"/>
                    </a:lnTo>
                    <a:lnTo>
                      <a:pt x="109" y="82"/>
                    </a:lnTo>
                    <a:lnTo>
                      <a:pt x="109" y="80"/>
                    </a:lnTo>
                    <a:lnTo>
                      <a:pt x="109" y="76"/>
                    </a:lnTo>
                    <a:lnTo>
                      <a:pt x="109" y="75"/>
                    </a:lnTo>
                    <a:lnTo>
                      <a:pt x="109" y="72"/>
                    </a:lnTo>
                    <a:lnTo>
                      <a:pt x="109" y="65"/>
                    </a:lnTo>
                    <a:lnTo>
                      <a:pt x="109" y="64"/>
                    </a:lnTo>
                    <a:lnTo>
                      <a:pt x="109" y="63"/>
                    </a:lnTo>
                    <a:lnTo>
                      <a:pt x="109" y="62"/>
                    </a:lnTo>
                    <a:lnTo>
                      <a:pt x="109" y="61"/>
                    </a:lnTo>
                    <a:lnTo>
                      <a:pt x="109" y="57"/>
                    </a:lnTo>
                    <a:lnTo>
                      <a:pt x="109" y="56"/>
                    </a:lnTo>
                    <a:lnTo>
                      <a:pt x="109" y="54"/>
                    </a:lnTo>
                    <a:lnTo>
                      <a:pt x="109" y="51"/>
                    </a:lnTo>
                    <a:lnTo>
                      <a:pt x="109" y="48"/>
                    </a:lnTo>
                    <a:lnTo>
                      <a:pt x="109" y="47"/>
                    </a:lnTo>
                    <a:lnTo>
                      <a:pt x="109" y="44"/>
                    </a:lnTo>
                    <a:lnTo>
                      <a:pt x="111" y="44"/>
                    </a:lnTo>
                    <a:lnTo>
                      <a:pt x="115" y="44"/>
                    </a:lnTo>
                    <a:lnTo>
                      <a:pt x="118" y="44"/>
                    </a:lnTo>
                    <a:lnTo>
                      <a:pt x="128" y="43"/>
                    </a:lnTo>
                    <a:lnTo>
                      <a:pt x="129" y="43"/>
                    </a:lnTo>
                    <a:lnTo>
                      <a:pt x="130" y="43"/>
                    </a:lnTo>
                    <a:lnTo>
                      <a:pt x="135" y="43"/>
                    </a:lnTo>
                    <a:lnTo>
                      <a:pt x="137" y="43"/>
                    </a:lnTo>
                    <a:lnTo>
                      <a:pt x="138" y="43"/>
                    </a:lnTo>
                    <a:lnTo>
                      <a:pt x="142" y="43"/>
                    </a:lnTo>
                    <a:lnTo>
                      <a:pt x="144" y="43"/>
                    </a:lnTo>
                    <a:lnTo>
                      <a:pt x="146" y="43"/>
                    </a:lnTo>
                    <a:lnTo>
                      <a:pt x="147" y="43"/>
                    </a:lnTo>
                    <a:lnTo>
                      <a:pt x="149" y="43"/>
                    </a:lnTo>
                    <a:lnTo>
                      <a:pt x="153" y="43"/>
                    </a:lnTo>
                    <a:lnTo>
                      <a:pt x="156" y="43"/>
                    </a:lnTo>
                    <a:lnTo>
                      <a:pt x="157" y="42"/>
                    </a:lnTo>
                    <a:lnTo>
                      <a:pt x="163" y="42"/>
                    </a:lnTo>
                    <a:lnTo>
                      <a:pt x="165" y="42"/>
                    </a:lnTo>
                    <a:lnTo>
                      <a:pt x="166" y="42"/>
                    </a:lnTo>
                    <a:lnTo>
                      <a:pt x="172" y="42"/>
                    </a:lnTo>
                    <a:lnTo>
                      <a:pt x="174" y="42"/>
                    </a:lnTo>
                    <a:lnTo>
                      <a:pt x="175" y="42"/>
                    </a:lnTo>
                    <a:lnTo>
                      <a:pt x="177" y="42"/>
                    </a:lnTo>
                    <a:lnTo>
                      <a:pt x="179" y="42"/>
                    </a:lnTo>
                    <a:lnTo>
                      <a:pt x="181" y="42"/>
                    </a:lnTo>
                    <a:lnTo>
                      <a:pt x="182" y="42"/>
                    </a:lnTo>
                    <a:lnTo>
                      <a:pt x="184" y="42"/>
                    </a:lnTo>
                    <a:lnTo>
                      <a:pt x="186" y="42"/>
                    </a:lnTo>
                    <a:lnTo>
                      <a:pt x="187" y="42"/>
                    </a:lnTo>
                    <a:lnTo>
                      <a:pt x="188" y="42"/>
                    </a:lnTo>
                    <a:lnTo>
                      <a:pt x="192" y="42"/>
                    </a:lnTo>
                    <a:lnTo>
                      <a:pt x="193" y="42"/>
                    </a:lnTo>
                    <a:lnTo>
                      <a:pt x="194" y="42"/>
                    </a:lnTo>
                    <a:lnTo>
                      <a:pt x="200" y="42"/>
                    </a:lnTo>
                    <a:lnTo>
                      <a:pt x="202" y="42"/>
                    </a:lnTo>
                    <a:lnTo>
                      <a:pt x="203" y="42"/>
                    </a:lnTo>
                    <a:lnTo>
                      <a:pt x="205" y="42"/>
                    </a:lnTo>
                    <a:lnTo>
                      <a:pt x="209" y="42"/>
                    </a:lnTo>
                    <a:lnTo>
                      <a:pt x="210" y="42"/>
                    </a:lnTo>
                    <a:lnTo>
                      <a:pt x="212" y="42"/>
                    </a:lnTo>
                    <a:lnTo>
                      <a:pt x="213" y="42"/>
                    </a:lnTo>
                    <a:lnTo>
                      <a:pt x="219" y="42"/>
                    </a:lnTo>
                    <a:lnTo>
                      <a:pt x="221" y="42"/>
                    </a:lnTo>
                    <a:lnTo>
                      <a:pt x="222" y="42"/>
                    </a:lnTo>
                    <a:lnTo>
                      <a:pt x="228" y="42"/>
                    </a:lnTo>
                    <a:lnTo>
                      <a:pt x="230" y="42"/>
                    </a:lnTo>
                    <a:lnTo>
                      <a:pt x="234" y="42"/>
                    </a:lnTo>
                    <a:lnTo>
                      <a:pt x="235" y="42"/>
                    </a:lnTo>
                    <a:lnTo>
                      <a:pt x="236" y="42"/>
                    </a:lnTo>
                    <a:lnTo>
                      <a:pt x="237" y="42"/>
                    </a:lnTo>
                    <a:lnTo>
                      <a:pt x="239" y="42"/>
                    </a:lnTo>
                    <a:lnTo>
                      <a:pt x="240" y="42"/>
                    </a:lnTo>
                    <a:lnTo>
                      <a:pt x="241" y="42"/>
                    </a:lnTo>
                    <a:lnTo>
                      <a:pt x="247" y="42"/>
                    </a:lnTo>
                    <a:lnTo>
                      <a:pt x="248" y="42"/>
                    </a:lnTo>
                    <a:lnTo>
                      <a:pt x="249" y="42"/>
                    </a:lnTo>
                    <a:lnTo>
                      <a:pt x="250" y="42"/>
                    </a:lnTo>
                    <a:lnTo>
                      <a:pt x="256" y="42"/>
                    </a:lnTo>
                    <a:lnTo>
                      <a:pt x="257" y="42"/>
                    </a:lnTo>
                    <a:lnTo>
                      <a:pt x="257" y="40"/>
                    </a:lnTo>
                    <a:lnTo>
                      <a:pt x="257" y="34"/>
                    </a:lnTo>
                    <a:lnTo>
                      <a:pt x="257" y="31"/>
                    </a:lnTo>
                    <a:lnTo>
                      <a:pt x="257" y="26"/>
                    </a:lnTo>
                    <a:lnTo>
                      <a:pt x="257" y="22"/>
                    </a:lnTo>
                    <a:lnTo>
                      <a:pt x="257" y="21"/>
                    </a:lnTo>
                    <a:lnTo>
                      <a:pt x="257" y="20"/>
                    </a:lnTo>
                    <a:lnTo>
                      <a:pt x="257" y="16"/>
                    </a:lnTo>
                    <a:lnTo>
                      <a:pt x="257" y="13"/>
                    </a:lnTo>
                    <a:lnTo>
                      <a:pt x="256" y="10"/>
                    </a:lnTo>
                    <a:lnTo>
                      <a:pt x="256" y="5"/>
                    </a:lnTo>
                    <a:lnTo>
                      <a:pt x="256" y="3"/>
                    </a:lnTo>
                    <a:lnTo>
                      <a:pt x="257" y="3"/>
                    </a:lnTo>
                    <a:lnTo>
                      <a:pt x="258" y="3"/>
                    </a:lnTo>
                    <a:lnTo>
                      <a:pt x="260" y="3"/>
                    </a:lnTo>
                    <a:lnTo>
                      <a:pt x="261" y="2"/>
                    </a:lnTo>
                    <a:lnTo>
                      <a:pt x="263" y="2"/>
                    </a:lnTo>
                    <a:lnTo>
                      <a:pt x="264" y="2"/>
                    </a:lnTo>
                    <a:lnTo>
                      <a:pt x="265" y="2"/>
                    </a:lnTo>
                    <a:lnTo>
                      <a:pt x="267" y="2"/>
                    </a:lnTo>
                    <a:lnTo>
                      <a:pt x="270" y="2"/>
                    </a:lnTo>
                    <a:lnTo>
                      <a:pt x="271" y="2"/>
                    </a:lnTo>
                    <a:lnTo>
                      <a:pt x="274" y="2"/>
                    </a:lnTo>
                    <a:lnTo>
                      <a:pt x="283" y="2"/>
                    </a:lnTo>
                    <a:lnTo>
                      <a:pt x="284" y="2"/>
                    </a:lnTo>
                    <a:lnTo>
                      <a:pt x="290" y="1"/>
                    </a:lnTo>
                    <a:lnTo>
                      <a:pt x="291" y="1"/>
                    </a:lnTo>
                    <a:lnTo>
                      <a:pt x="293" y="1"/>
                    </a:lnTo>
                    <a:lnTo>
                      <a:pt x="299" y="1"/>
                    </a:lnTo>
                    <a:lnTo>
                      <a:pt x="300" y="1"/>
                    </a:lnTo>
                    <a:lnTo>
                      <a:pt x="304" y="1"/>
                    </a:lnTo>
                    <a:lnTo>
                      <a:pt x="305" y="1"/>
                    </a:lnTo>
                    <a:lnTo>
                      <a:pt x="309" y="1"/>
                    </a:lnTo>
                    <a:lnTo>
                      <a:pt x="310" y="1"/>
                    </a:lnTo>
                    <a:lnTo>
                      <a:pt x="311" y="0"/>
                    </a:lnTo>
                    <a:lnTo>
                      <a:pt x="313" y="0"/>
                    </a:lnTo>
                    <a:lnTo>
                      <a:pt x="318" y="0"/>
                    </a:lnTo>
                    <a:lnTo>
                      <a:pt x="320" y="0"/>
                    </a:lnTo>
                    <a:lnTo>
                      <a:pt x="321" y="0"/>
                    </a:lnTo>
                    <a:lnTo>
                      <a:pt x="323" y="0"/>
                    </a:lnTo>
                    <a:lnTo>
                      <a:pt x="326" y="0"/>
                    </a:lnTo>
                    <a:lnTo>
                      <a:pt x="327" y="0"/>
                    </a:lnTo>
                    <a:lnTo>
                      <a:pt x="327" y="3"/>
                    </a:lnTo>
                    <a:lnTo>
                      <a:pt x="327" y="15"/>
                    </a:lnTo>
                    <a:lnTo>
                      <a:pt x="327" y="17"/>
                    </a:lnTo>
                    <a:lnTo>
                      <a:pt x="327" y="19"/>
                    </a:lnTo>
                    <a:lnTo>
                      <a:pt x="327" y="20"/>
                    </a:lnTo>
                    <a:lnTo>
                      <a:pt x="327" y="24"/>
                    </a:lnTo>
                    <a:lnTo>
                      <a:pt x="327" y="26"/>
                    </a:lnTo>
                    <a:lnTo>
                      <a:pt x="327" y="27"/>
                    </a:lnTo>
                    <a:lnTo>
                      <a:pt x="327" y="28"/>
                    </a:lnTo>
                    <a:lnTo>
                      <a:pt x="327" y="29"/>
                    </a:lnTo>
                    <a:lnTo>
                      <a:pt x="327" y="30"/>
                    </a:lnTo>
                    <a:lnTo>
                      <a:pt x="327" y="33"/>
                    </a:lnTo>
                    <a:lnTo>
                      <a:pt x="327" y="34"/>
                    </a:lnTo>
                    <a:lnTo>
                      <a:pt x="327" y="36"/>
                    </a:lnTo>
                    <a:lnTo>
                      <a:pt x="327" y="37"/>
                    </a:lnTo>
                    <a:lnTo>
                      <a:pt x="327" y="38"/>
                    </a:lnTo>
                    <a:lnTo>
                      <a:pt x="327" y="42"/>
                    </a:lnTo>
                    <a:lnTo>
                      <a:pt x="327" y="44"/>
                    </a:lnTo>
                    <a:lnTo>
                      <a:pt x="327" y="45"/>
                    </a:lnTo>
                    <a:lnTo>
                      <a:pt x="327" y="47"/>
                    </a:lnTo>
                    <a:lnTo>
                      <a:pt x="327" y="48"/>
                    </a:lnTo>
                    <a:lnTo>
                      <a:pt x="328" y="50"/>
                    </a:lnTo>
                    <a:lnTo>
                      <a:pt x="328" y="51"/>
                    </a:lnTo>
                    <a:lnTo>
                      <a:pt x="328" y="52"/>
                    </a:lnTo>
                    <a:lnTo>
                      <a:pt x="328" y="54"/>
                    </a:lnTo>
                    <a:lnTo>
                      <a:pt x="328" y="55"/>
                    </a:lnTo>
                    <a:lnTo>
                      <a:pt x="328" y="56"/>
                    </a:lnTo>
                    <a:lnTo>
                      <a:pt x="328" y="57"/>
                    </a:lnTo>
                    <a:lnTo>
                      <a:pt x="328" y="63"/>
                    </a:lnTo>
                    <a:lnTo>
                      <a:pt x="328" y="65"/>
                    </a:lnTo>
                    <a:lnTo>
                      <a:pt x="328" y="66"/>
                    </a:lnTo>
                    <a:lnTo>
                      <a:pt x="328" y="72"/>
                    </a:lnTo>
                    <a:lnTo>
                      <a:pt x="328" y="75"/>
                    </a:lnTo>
                    <a:lnTo>
                      <a:pt x="328" y="78"/>
                    </a:lnTo>
                    <a:lnTo>
                      <a:pt x="328" y="89"/>
                    </a:lnTo>
                    <a:lnTo>
                      <a:pt x="328" y="90"/>
                    </a:lnTo>
                    <a:lnTo>
                      <a:pt x="328" y="93"/>
                    </a:lnTo>
                    <a:lnTo>
                      <a:pt x="328" y="94"/>
                    </a:lnTo>
                    <a:lnTo>
                      <a:pt x="328" y="100"/>
                    </a:lnTo>
                    <a:lnTo>
                      <a:pt x="328" y="101"/>
                    </a:lnTo>
                    <a:lnTo>
                      <a:pt x="328" y="103"/>
                    </a:lnTo>
                    <a:lnTo>
                      <a:pt x="328" y="104"/>
                    </a:lnTo>
                    <a:lnTo>
                      <a:pt x="328" y="110"/>
                    </a:lnTo>
                    <a:lnTo>
                      <a:pt x="328" y="112"/>
                    </a:lnTo>
                    <a:lnTo>
                      <a:pt x="328" y="113"/>
                    </a:lnTo>
                    <a:lnTo>
                      <a:pt x="328" y="117"/>
                    </a:lnTo>
                    <a:lnTo>
                      <a:pt x="328" y="118"/>
                    </a:lnTo>
                    <a:lnTo>
                      <a:pt x="328" y="120"/>
                    </a:lnTo>
                    <a:lnTo>
                      <a:pt x="328" y="121"/>
                    </a:lnTo>
                    <a:lnTo>
                      <a:pt x="328" y="124"/>
                    </a:lnTo>
                    <a:lnTo>
                      <a:pt x="330" y="127"/>
                    </a:lnTo>
                    <a:lnTo>
                      <a:pt x="330" y="129"/>
                    </a:lnTo>
                    <a:lnTo>
                      <a:pt x="312" y="132"/>
                    </a:lnTo>
                    <a:lnTo>
                      <a:pt x="312" y="131"/>
                    </a:lnTo>
                    <a:lnTo>
                      <a:pt x="310" y="131"/>
                    </a:lnTo>
                    <a:lnTo>
                      <a:pt x="303" y="132"/>
                    </a:lnTo>
                    <a:lnTo>
                      <a:pt x="300" y="132"/>
                    </a:lnTo>
                    <a:lnTo>
                      <a:pt x="299" y="132"/>
                    </a:lnTo>
                    <a:lnTo>
                      <a:pt x="296" y="132"/>
                    </a:lnTo>
                    <a:lnTo>
                      <a:pt x="295" y="132"/>
                    </a:lnTo>
                    <a:lnTo>
                      <a:pt x="295" y="133"/>
                    </a:lnTo>
                    <a:lnTo>
                      <a:pt x="295" y="134"/>
                    </a:lnTo>
                    <a:lnTo>
                      <a:pt x="295" y="137"/>
                    </a:lnTo>
                    <a:lnTo>
                      <a:pt x="295" y="140"/>
                    </a:lnTo>
                    <a:lnTo>
                      <a:pt x="295" y="145"/>
                    </a:lnTo>
                    <a:lnTo>
                      <a:pt x="295" y="147"/>
                    </a:lnTo>
                    <a:lnTo>
                      <a:pt x="295" y="152"/>
                    </a:lnTo>
                    <a:lnTo>
                      <a:pt x="295" y="153"/>
                    </a:lnTo>
                    <a:lnTo>
                      <a:pt x="295" y="159"/>
                    </a:lnTo>
                    <a:lnTo>
                      <a:pt x="295" y="160"/>
                    </a:lnTo>
                    <a:lnTo>
                      <a:pt x="295" y="162"/>
                    </a:lnTo>
                    <a:lnTo>
                      <a:pt x="295" y="165"/>
                    </a:lnTo>
                    <a:lnTo>
                      <a:pt x="295" y="168"/>
                    </a:lnTo>
                    <a:lnTo>
                      <a:pt x="295" y="169"/>
                    </a:lnTo>
                    <a:lnTo>
                      <a:pt x="295" y="170"/>
                    </a:lnTo>
                    <a:lnTo>
                      <a:pt x="293" y="170"/>
                    </a:lnTo>
                    <a:lnTo>
                      <a:pt x="292" y="170"/>
                    </a:lnTo>
                    <a:lnTo>
                      <a:pt x="289" y="170"/>
                    </a:lnTo>
                    <a:lnTo>
                      <a:pt x="288" y="170"/>
                    </a:lnTo>
                    <a:lnTo>
                      <a:pt x="286" y="170"/>
                    </a:lnTo>
                    <a:lnTo>
                      <a:pt x="282" y="170"/>
                    </a:lnTo>
                    <a:lnTo>
                      <a:pt x="279" y="172"/>
                    </a:lnTo>
                    <a:lnTo>
                      <a:pt x="278" y="172"/>
                    </a:lnTo>
                    <a:lnTo>
                      <a:pt x="277" y="172"/>
                    </a:lnTo>
                    <a:lnTo>
                      <a:pt x="275" y="172"/>
                    </a:lnTo>
                    <a:lnTo>
                      <a:pt x="274" y="172"/>
                    </a:lnTo>
                    <a:lnTo>
                      <a:pt x="272" y="172"/>
                    </a:lnTo>
                    <a:lnTo>
                      <a:pt x="271" y="172"/>
                    </a:lnTo>
                    <a:lnTo>
                      <a:pt x="269" y="172"/>
                    </a:lnTo>
                    <a:lnTo>
                      <a:pt x="268" y="173"/>
                    </a:lnTo>
                    <a:lnTo>
                      <a:pt x="265" y="173"/>
                    </a:lnTo>
                    <a:lnTo>
                      <a:pt x="262" y="173"/>
                    </a:lnTo>
                    <a:lnTo>
                      <a:pt x="260" y="173"/>
                    </a:lnTo>
                    <a:lnTo>
                      <a:pt x="258" y="173"/>
                    </a:lnTo>
                    <a:lnTo>
                      <a:pt x="255" y="173"/>
                    </a:lnTo>
                    <a:lnTo>
                      <a:pt x="254" y="173"/>
                    </a:lnTo>
                    <a:lnTo>
                      <a:pt x="253" y="173"/>
                    </a:lnTo>
                    <a:lnTo>
                      <a:pt x="251" y="173"/>
                    </a:lnTo>
                    <a:lnTo>
                      <a:pt x="250" y="173"/>
                    </a:lnTo>
                    <a:lnTo>
                      <a:pt x="249" y="173"/>
                    </a:lnTo>
                    <a:lnTo>
                      <a:pt x="243" y="173"/>
                    </a:lnTo>
                    <a:lnTo>
                      <a:pt x="241" y="173"/>
                    </a:lnTo>
                    <a:lnTo>
                      <a:pt x="239" y="174"/>
                    </a:lnTo>
                    <a:lnTo>
                      <a:pt x="237" y="174"/>
                    </a:lnTo>
                    <a:lnTo>
                      <a:pt x="236" y="174"/>
                    </a:lnTo>
                    <a:lnTo>
                      <a:pt x="235" y="174"/>
                    </a:lnTo>
                    <a:lnTo>
                      <a:pt x="234" y="174"/>
                    </a:lnTo>
                    <a:lnTo>
                      <a:pt x="232" y="174"/>
                    </a:lnTo>
                    <a:lnTo>
                      <a:pt x="225" y="174"/>
                    </a:lnTo>
                    <a:lnTo>
                      <a:pt x="222" y="174"/>
                    </a:lnTo>
                    <a:lnTo>
                      <a:pt x="222" y="175"/>
                    </a:lnTo>
                    <a:lnTo>
                      <a:pt x="222" y="179"/>
                    </a:lnTo>
                    <a:lnTo>
                      <a:pt x="222" y="180"/>
                    </a:lnTo>
                    <a:lnTo>
                      <a:pt x="222" y="181"/>
                    </a:lnTo>
                    <a:lnTo>
                      <a:pt x="222" y="186"/>
                    </a:lnTo>
                    <a:lnTo>
                      <a:pt x="222" y="187"/>
                    </a:lnTo>
                    <a:lnTo>
                      <a:pt x="222" y="188"/>
                    </a:lnTo>
                    <a:lnTo>
                      <a:pt x="222" y="191"/>
                    </a:lnTo>
                    <a:lnTo>
                      <a:pt x="222" y="194"/>
                    </a:lnTo>
                    <a:lnTo>
                      <a:pt x="222" y="196"/>
                    </a:lnTo>
                    <a:lnTo>
                      <a:pt x="222" y="197"/>
                    </a:lnTo>
                    <a:lnTo>
                      <a:pt x="222" y="198"/>
                    </a:lnTo>
                    <a:lnTo>
                      <a:pt x="222" y="201"/>
                    </a:lnTo>
                    <a:lnTo>
                      <a:pt x="223" y="209"/>
                    </a:lnTo>
                    <a:lnTo>
                      <a:pt x="223" y="211"/>
                    </a:lnTo>
                    <a:lnTo>
                      <a:pt x="223" y="212"/>
                    </a:lnTo>
                    <a:lnTo>
                      <a:pt x="223" y="214"/>
                    </a:lnTo>
                    <a:lnTo>
                      <a:pt x="223" y="222"/>
                    </a:lnTo>
                    <a:lnTo>
                      <a:pt x="223" y="225"/>
                    </a:lnTo>
                    <a:lnTo>
                      <a:pt x="223" y="230"/>
                    </a:lnTo>
                    <a:lnTo>
                      <a:pt x="223" y="231"/>
                    </a:lnTo>
                    <a:lnTo>
                      <a:pt x="223" y="235"/>
                    </a:lnTo>
                    <a:lnTo>
                      <a:pt x="223" y="237"/>
                    </a:lnTo>
                    <a:lnTo>
                      <a:pt x="223" y="244"/>
                    </a:lnTo>
                    <a:lnTo>
                      <a:pt x="223" y="245"/>
                    </a:lnTo>
                    <a:lnTo>
                      <a:pt x="223" y="246"/>
                    </a:lnTo>
                    <a:lnTo>
                      <a:pt x="223" y="249"/>
                    </a:lnTo>
                    <a:lnTo>
                      <a:pt x="222" y="249"/>
                    </a:lnTo>
                    <a:lnTo>
                      <a:pt x="219" y="249"/>
                    </a:lnTo>
                    <a:lnTo>
                      <a:pt x="218" y="249"/>
                    </a:lnTo>
                    <a:lnTo>
                      <a:pt x="216" y="249"/>
                    </a:lnTo>
                    <a:lnTo>
                      <a:pt x="215" y="249"/>
                    </a:lnTo>
                    <a:lnTo>
                      <a:pt x="214" y="249"/>
                    </a:lnTo>
                    <a:lnTo>
                      <a:pt x="213" y="249"/>
                    </a:lnTo>
                    <a:lnTo>
                      <a:pt x="210" y="249"/>
                    </a:lnTo>
                    <a:lnTo>
                      <a:pt x="209" y="249"/>
                    </a:lnTo>
                    <a:lnTo>
                      <a:pt x="208" y="249"/>
                    </a:lnTo>
                    <a:lnTo>
                      <a:pt x="207" y="249"/>
                    </a:lnTo>
                    <a:lnTo>
                      <a:pt x="206" y="249"/>
                    </a:lnTo>
                    <a:lnTo>
                      <a:pt x="205" y="249"/>
                    </a:lnTo>
                    <a:lnTo>
                      <a:pt x="201" y="249"/>
                    </a:lnTo>
                    <a:lnTo>
                      <a:pt x="199" y="249"/>
                    </a:lnTo>
                    <a:lnTo>
                      <a:pt x="191" y="249"/>
                    </a:lnTo>
                    <a:lnTo>
                      <a:pt x="186" y="249"/>
                    </a:lnTo>
                    <a:lnTo>
                      <a:pt x="187" y="258"/>
                    </a:lnTo>
                    <a:lnTo>
                      <a:pt x="187" y="259"/>
                    </a:lnTo>
                    <a:lnTo>
                      <a:pt x="187" y="267"/>
                    </a:lnTo>
                    <a:lnTo>
                      <a:pt x="187" y="270"/>
                    </a:lnTo>
                    <a:lnTo>
                      <a:pt x="187" y="272"/>
                    </a:lnTo>
                    <a:lnTo>
                      <a:pt x="187" y="275"/>
                    </a:lnTo>
                    <a:lnTo>
                      <a:pt x="187" y="277"/>
                    </a:lnTo>
                    <a:lnTo>
                      <a:pt x="187" y="279"/>
                    </a:lnTo>
                    <a:lnTo>
                      <a:pt x="187" y="281"/>
                    </a:lnTo>
                    <a:lnTo>
                      <a:pt x="187" y="285"/>
                    </a:lnTo>
                    <a:lnTo>
                      <a:pt x="187" y="286"/>
                    </a:lnTo>
                    <a:lnTo>
                      <a:pt x="187" y="288"/>
                    </a:lnTo>
                    <a:lnTo>
                      <a:pt x="188" y="294"/>
                    </a:lnTo>
                    <a:lnTo>
                      <a:pt x="188" y="295"/>
                    </a:lnTo>
                    <a:lnTo>
                      <a:pt x="188" y="298"/>
                    </a:lnTo>
                    <a:lnTo>
                      <a:pt x="188" y="303"/>
                    </a:lnTo>
                    <a:lnTo>
                      <a:pt x="188" y="305"/>
                    </a:lnTo>
                    <a:lnTo>
                      <a:pt x="188" y="308"/>
                    </a:lnTo>
                    <a:lnTo>
                      <a:pt x="188" y="314"/>
                    </a:lnTo>
                    <a:lnTo>
                      <a:pt x="188" y="320"/>
                    </a:lnTo>
                    <a:lnTo>
                      <a:pt x="188" y="323"/>
                    </a:lnTo>
                    <a:lnTo>
                      <a:pt x="189" y="333"/>
                    </a:lnTo>
                    <a:lnTo>
                      <a:pt x="189" y="336"/>
                    </a:lnTo>
                    <a:lnTo>
                      <a:pt x="189" y="342"/>
                    </a:lnTo>
                    <a:lnTo>
                      <a:pt x="189" y="356"/>
                    </a:lnTo>
                    <a:lnTo>
                      <a:pt x="189" y="358"/>
                    </a:lnTo>
                    <a:lnTo>
                      <a:pt x="189" y="361"/>
                    </a:lnTo>
                    <a:lnTo>
                      <a:pt x="189" y="364"/>
                    </a:lnTo>
                    <a:lnTo>
                      <a:pt x="191" y="376"/>
                    </a:lnTo>
                    <a:lnTo>
                      <a:pt x="191" y="381"/>
                    </a:lnTo>
                    <a:lnTo>
                      <a:pt x="172" y="381"/>
                    </a:lnTo>
                    <a:lnTo>
                      <a:pt x="164" y="382"/>
                    </a:lnTo>
                    <a:lnTo>
                      <a:pt x="137" y="382"/>
                    </a:lnTo>
                    <a:lnTo>
                      <a:pt x="116" y="383"/>
                    </a:lnTo>
                    <a:lnTo>
                      <a:pt x="115" y="383"/>
                    </a:lnTo>
                    <a:lnTo>
                      <a:pt x="102" y="384"/>
                    </a:lnTo>
                    <a:lnTo>
                      <a:pt x="97" y="384"/>
                    </a:lnTo>
                    <a:lnTo>
                      <a:pt x="93" y="384"/>
                    </a:lnTo>
                    <a:lnTo>
                      <a:pt x="66" y="384"/>
                    </a:lnTo>
                    <a:lnTo>
                      <a:pt x="60" y="384"/>
                    </a:lnTo>
                    <a:lnTo>
                      <a:pt x="38" y="385"/>
                    </a:lnTo>
                    <a:lnTo>
                      <a:pt x="27" y="385"/>
                    </a:lnTo>
                    <a:lnTo>
                      <a:pt x="21" y="384"/>
                    </a:lnTo>
                    <a:lnTo>
                      <a:pt x="18" y="383"/>
                    </a:lnTo>
                    <a:lnTo>
                      <a:pt x="12" y="381"/>
                    </a:lnTo>
                    <a:lnTo>
                      <a:pt x="10" y="378"/>
                    </a:lnTo>
                    <a:lnTo>
                      <a:pt x="6" y="375"/>
                    </a:lnTo>
                    <a:lnTo>
                      <a:pt x="4" y="372"/>
                    </a:lnTo>
                    <a:lnTo>
                      <a:pt x="2" y="369"/>
                    </a:lnTo>
                    <a:lnTo>
                      <a:pt x="0" y="36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50" name="Freeform 98">
                <a:extLst>
                  <a:ext uri="{FF2B5EF4-FFF2-40B4-BE49-F238E27FC236}">
                    <a16:creationId xmlns:a16="http://schemas.microsoft.com/office/drawing/2014/main" id="{3673A07A-EF66-137F-5F2C-41534FAE9C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088" y="2270125"/>
                <a:ext cx="730250" cy="415925"/>
              </a:xfrm>
              <a:custGeom>
                <a:avLst/>
                <a:gdLst>
                  <a:gd name="T0" fmla="*/ 49 w 460"/>
                  <a:gd name="T1" fmla="*/ 117 h 262"/>
                  <a:gd name="T2" fmla="*/ 81 w 460"/>
                  <a:gd name="T3" fmla="*/ 116 h 262"/>
                  <a:gd name="T4" fmla="*/ 102 w 460"/>
                  <a:gd name="T5" fmla="*/ 116 h 262"/>
                  <a:gd name="T6" fmla="*/ 129 w 460"/>
                  <a:gd name="T7" fmla="*/ 116 h 262"/>
                  <a:gd name="T8" fmla="*/ 164 w 460"/>
                  <a:gd name="T9" fmla="*/ 115 h 262"/>
                  <a:gd name="T10" fmla="*/ 191 w 460"/>
                  <a:gd name="T11" fmla="*/ 115 h 262"/>
                  <a:gd name="T12" fmla="*/ 196 w 460"/>
                  <a:gd name="T13" fmla="*/ 91 h 262"/>
                  <a:gd name="T14" fmla="*/ 195 w 460"/>
                  <a:gd name="T15" fmla="*/ 64 h 262"/>
                  <a:gd name="T16" fmla="*/ 193 w 460"/>
                  <a:gd name="T17" fmla="*/ 48 h 262"/>
                  <a:gd name="T18" fmla="*/ 193 w 460"/>
                  <a:gd name="T19" fmla="*/ 35 h 262"/>
                  <a:gd name="T20" fmla="*/ 193 w 460"/>
                  <a:gd name="T21" fmla="*/ 22 h 262"/>
                  <a:gd name="T22" fmla="*/ 207 w 460"/>
                  <a:gd name="T23" fmla="*/ 4 h 262"/>
                  <a:gd name="T24" fmla="*/ 228 w 460"/>
                  <a:gd name="T25" fmla="*/ 3 h 262"/>
                  <a:gd name="T26" fmla="*/ 252 w 460"/>
                  <a:gd name="T27" fmla="*/ 3 h 262"/>
                  <a:gd name="T28" fmla="*/ 269 w 460"/>
                  <a:gd name="T29" fmla="*/ 3 h 262"/>
                  <a:gd name="T30" fmla="*/ 301 w 460"/>
                  <a:gd name="T31" fmla="*/ 1 h 262"/>
                  <a:gd name="T32" fmla="*/ 316 w 460"/>
                  <a:gd name="T33" fmla="*/ 0 h 262"/>
                  <a:gd name="T34" fmla="*/ 331 w 460"/>
                  <a:gd name="T35" fmla="*/ 0 h 262"/>
                  <a:gd name="T36" fmla="*/ 342 w 460"/>
                  <a:gd name="T37" fmla="*/ 12 h 262"/>
                  <a:gd name="T38" fmla="*/ 324 w 460"/>
                  <a:gd name="T39" fmla="*/ 20 h 262"/>
                  <a:gd name="T40" fmla="*/ 346 w 460"/>
                  <a:gd name="T41" fmla="*/ 27 h 262"/>
                  <a:gd name="T42" fmla="*/ 394 w 460"/>
                  <a:gd name="T43" fmla="*/ 31 h 262"/>
                  <a:gd name="T44" fmla="*/ 419 w 460"/>
                  <a:gd name="T45" fmla="*/ 27 h 262"/>
                  <a:gd name="T46" fmla="*/ 455 w 460"/>
                  <a:gd name="T47" fmla="*/ 31 h 262"/>
                  <a:gd name="T48" fmla="*/ 455 w 460"/>
                  <a:gd name="T49" fmla="*/ 49 h 262"/>
                  <a:gd name="T50" fmla="*/ 448 w 460"/>
                  <a:gd name="T51" fmla="*/ 75 h 262"/>
                  <a:gd name="T52" fmla="*/ 436 w 460"/>
                  <a:gd name="T53" fmla="*/ 94 h 262"/>
                  <a:gd name="T54" fmla="*/ 437 w 460"/>
                  <a:gd name="T55" fmla="*/ 111 h 262"/>
                  <a:gd name="T56" fmla="*/ 460 w 460"/>
                  <a:gd name="T57" fmla="*/ 117 h 262"/>
                  <a:gd name="T58" fmla="*/ 456 w 460"/>
                  <a:gd name="T59" fmla="*/ 129 h 262"/>
                  <a:gd name="T60" fmla="*/ 429 w 460"/>
                  <a:gd name="T61" fmla="*/ 167 h 262"/>
                  <a:gd name="T62" fmla="*/ 405 w 460"/>
                  <a:gd name="T63" fmla="*/ 202 h 262"/>
                  <a:gd name="T64" fmla="*/ 386 w 460"/>
                  <a:gd name="T65" fmla="*/ 226 h 262"/>
                  <a:gd name="T66" fmla="*/ 378 w 460"/>
                  <a:gd name="T67" fmla="*/ 242 h 262"/>
                  <a:gd name="T68" fmla="*/ 347 w 460"/>
                  <a:gd name="T69" fmla="*/ 242 h 262"/>
                  <a:gd name="T70" fmla="*/ 322 w 460"/>
                  <a:gd name="T71" fmla="*/ 242 h 262"/>
                  <a:gd name="T72" fmla="*/ 309 w 460"/>
                  <a:gd name="T73" fmla="*/ 262 h 262"/>
                  <a:gd name="T74" fmla="*/ 290 w 460"/>
                  <a:gd name="T75" fmla="*/ 262 h 262"/>
                  <a:gd name="T76" fmla="*/ 274 w 460"/>
                  <a:gd name="T77" fmla="*/ 262 h 262"/>
                  <a:gd name="T78" fmla="*/ 263 w 460"/>
                  <a:gd name="T79" fmla="*/ 257 h 262"/>
                  <a:gd name="T80" fmla="*/ 262 w 460"/>
                  <a:gd name="T81" fmla="*/ 240 h 262"/>
                  <a:gd name="T82" fmla="*/ 262 w 460"/>
                  <a:gd name="T83" fmla="*/ 222 h 262"/>
                  <a:gd name="T84" fmla="*/ 245 w 460"/>
                  <a:gd name="T85" fmla="*/ 208 h 262"/>
                  <a:gd name="T86" fmla="*/ 218 w 460"/>
                  <a:gd name="T87" fmla="*/ 209 h 262"/>
                  <a:gd name="T88" fmla="*/ 193 w 460"/>
                  <a:gd name="T89" fmla="*/ 210 h 262"/>
                  <a:gd name="T90" fmla="*/ 192 w 460"/>
                  <a:gd name="T91" fmla="*/ 233 h 262"/>
                  <a:gd name="T92" fmla="*/ 176 w 460"/>
                  <a:gd name="T93" fmla="*/ 249 h 262"/>
                  <a:gd name="T94" fmla="*/ 156 w 460"/>
                  <a:gd name="T95" fmla="*/ 249 h 262"/>
                  <a:gd name="T96" fmla="*/ 129 w 460"/>
                  <a:gd name="T97" fmla="*/ 249 h 262"/>
                  <a:gd name="T98" fmla="*/ 112 w 460"/>
                  <a:gd name="T99" fmla="*/ 249 h 262"/>
                  <a:gd name="T100" fmla="*/ 84 w 460"/>
                  <a:gd name="T101" fmla="*/ 250 h 262"/>
                  <a:gd name="T102" fmla="*/ 63 w 460"/>
                  <a:gd name="T103" fmla="*/ 250 h 262"/>
                  <a:gd name="T104" fmla="*/ 44 w 460"/>
                  <a:gd name="T105" fmla="*/ 236 h 262"/>
                  <a:gd name="T106" fmla="*/ 35 w 460"/>
                  <a:gd name="T107" fmla="*/ 221 h 262"/>
                  <a:gd name="T108" fmla="*/ 33 w 460"/>
                  <a:gd name="T109" fmla="*/ 206 h 262"/>
                  <a:gd name="T110" fmla="*/ 24 w 460"/>
                  <a:gd name="T111" fmla="*/ 195 h 262"/>
                  <a:gd name="T112" fmla="*/ 5 w 460"/>
                  <a:gd name="T113" fmla="*/ 187 h 262"/>
                  <a:gd name="T114" fmla="*/ 3 w 460"/>
                  <a:gd name="T115" fmla="*/ 157 h 262"/>
                  <a:gd name="T116" fmla="*/ 2 w 460"/>
                  <a:gd name="T117" fmla="*/ 143 h 262"/>
                  <a:gd name="T118" fmla="*/ 1 w 460"/>
                  <a:gd name="T119" fmla="*/ 13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0" h="262">
                    <a:moveTo>
                      <a:pt x="0" y="118"/>
                    </a:moveTo>
                    <a:lnTo>
                      <a:pt x="18" y="118"/>
                    </a:lnTo>
                    <a:lnTo>
                      <a:pt x="37" y="117"/>
                    </a:lnTo>
                    <a:lnTo>
                      <a:pt x="36" y="117"/>
                    </a:lnTo>
                    <a:lnTo>
                      <a:pt x="38" y="117"/>
                    </a:lnTo>
                    <a:lnTo>
                      <a:pt x="39" y="117"/>
                    </a:lnTo>
                    <a:lnTo>
                      <a:pt x="43" y="117"/>
                    </a:lnTo>
                    <a:lnTo>
                      <a:pt x="44" y="117"/>
                    </a:lnTo>
                    <a:lnTo>
                      <a:pt x="45" y="117"/>
                    </a:lnTo>
                    <a:lnTo>
                      <a:pt x="49" y="117"/>
                    </a:lnTo>
                    <a:lnTo>
                      <a:pt x="54" y="117"/>
                    </a:lnTo>
                    <a:lnTo>
                      <a:pt x="61" y="117"/>
                    </a:lnTo>
                    <a:lnTo>
                      <a:pt x="66" y="116"/>
                    </a:lnTo>
                    <a:lnTo>
                      <a:pt x="67" y="116"/>
                    </a:lnTo>
                    <a:lnTo>
                      <a:pt x="70" y="116"/>
                    </a:lnTo>
                    <a:lnTo>
                      <a:pt x="73" y="116"/>
                    </a:lnTo>
                    <a:lnTo>
                      <a:pt x="75" y="116"/>
                    </a:lnTo>
                    <a:lnTo>
                      <a:pt x="77" y="116"/>
                    </a:lnTo>
                    <a:lnTo>
                      <a:pt x="78" y="116"/>
                    </a:lnTo>
                    <a:lnTo>
                      <a:pt x="81" y="116"/>
                    </a:lnTo>
                    <a:lnTo>
                      <a:pt x="84" y="116"/>
                    </a:lnTo>
                    <a:lnTo>
                      <a:pt x="85" y="116"/>
                    </a:lnTo>
                    <a:lnTo>
                      <a:pt x="86" y="116"/>
                    </a:lnTo>
                    <a:lnTo>
                      <a:pt x="92" y="116"/>
                    </a:lnTo>
                    <a:lnTo>
                      <a:pt x="94" y="116"/>
                    </a:lnTo>
                    <a:lnTo>
                      <a:pt x="95" y="116"/>
                    </a:lnTo>
                    <a:lnTo>
                      <a:pt x="98" y="116"/>
                    </a:lnTo>
                    <a:lnTo>
                      <a:pt x="99" y="116"/>
                    </a:lnTo>
                    <a:lnTo>
                      <a:pt x="101" y="116"/>
                    </a:lnTo>
                    <a:lnTo>
                      <a:pt x="102" y="116"/>
                    </a:lnTo>
                    <a:lnTo>
                      <a:pt x="105" y="116"/>
                    </a:lnTo>
                    <a:lnTo>
                      <a:pt x="112" y="116"/>
                    </a:lnTo>
                    <a:lnTo>
                      <a:pt x="113" y="116"/>
                    </a:lnTo>
                    <a:lnTo>
                      <a:pt x="114" y="116"/>
                    </a:lnTo>
                    <a:lnTo>
                      <a:pt x="115" y="116"/>
                    </a:lnTo>
                    <a:lnTo>
                      <a:pt x="119" y="116"/>
                    </a:lnTo>
                    <a:lnTo>
                      <a:pt x="120" y="116"/>
                    </a:lnTo>
                    <a:lnTo>
                      <a:pt x="121" y="116"/>
                    </a:lnTo>
                    <a:lnTo>
                      <a:pt x="123" y="116"/>
                    </a:lnTo>
                    <a:lnTo>
                      <a:pt x="129" y="116"/>
                    </a:lnTo>
                    <a:lnTo>
                      <a:pt x="131" y="116"/>
                    </a:lnTo>
                    <a:lnTo>
                      <a:pt x="134" y="116"/>
                    </a:lnTo>
                    <a:lnTo>
                      <a:pt x="138" y="115"/>
                    </a:lnTo>
                    <a:lnTo>
                      <a:pt x="141" y="115"/>
                    </a:lnTo>
                    <a:lnTo>
                      <a:pt x="143" y="115"/>
                    </a:lnTo>
                    <a:lnTo>
                      <a:pt x="148" y="115"/>
                    </a:lnTo>
                    <a:lnTo>
                      <a:pt x="150" y="115"/>
                    </a:lnTo>
                    <a:lnTo>
                      <a:pt x="154" y="115"/>
                    </a:lnTo>
                    <a:lnTo>
                      <a:pt x="158" y="115"/>
                    </a:lnTo>
                    <a:lnTo>
                      <a:pt x="164" y="115"/>
                    </a:lnTo>
                    <a:lnTo>
                      <a:pt x="169" y="115"/>
                    </a:lnTo>
                    <a:lnTo>
                      <a:pt x="170" y="115"/>
                    </a:lnTo>
                    <a:lnTo>
                      <a:pt x="176" y="115"/>
                    </a:lnTo>
                    <a:lnTo>
                      <a:pt x="177" y="115"/>
                    </a:lnTo>
                    <a:lnTo>
                      <a:pt x="178" y="115"/>
                    </a:lnTo>
                    <a:lnTo>
                      <a:pt x="181" y="115"/>
                    </a:lnTo>
                    <a:lnTo>
                      <a:pt x="182" y="115"/>
                    </a:lnTo>
                    <a:lnTo>
                      <a:pt x="185" y="115"/>
                    </a:lnTo>
                    <a:lnTo>
                      <a:pt x="189" y="115"/>
                    </a:lnTo>
                    <a:lnTo>
                      <a:pt x="191" y="115"/>
                    </a:lnTo>
                    <a:lnTo>
                      <a:pt x="195" y="115"/>
                    </a:lnTo>
                    <a:lnTo>
                      <a:pt x="195" y="112"/>
                    </a:lnTo>
                    <a:lnTo>
                      <a:pt x="195" y="111"/>
                    </a:lnTo>
                    <a:lnTo>
                      <a:pt x="195" y="108"/>
                    </a:lnTo>
                    <a:lnTo>
                      <a:pt x="195" y="105"/>
                    </a:lnTo>
                    <a:lnTo>
                      <a:pt x="195" y="103"/>
                    </a:lnTo>
                    <a:lnTo>
                      <a:pt x="195" y="102"/>
                    </a:lnTo>
                    <a:lnTo>
                      <a:pt x="195" y="96"/>
                    </a:lnTo>
                    <a:lnTo>
                      <a:pt x="195" y="94"/>
                    </a:lnTo>
                    <a:lnTo>
                      <a:pt x="196" y="91"/>
                    </a:lnTo>
                    <a:lnTo>
                      <a:pt x="196" y="81"/>
                    </a:lnTo>
                    <a:lnTo>
                      <a:pt x="196" y="77"/>
                    </a:lnTo>
                    <a:lnTo>
                      <a:pt x="196" y="76"/>
                    </a:lnTo>
                    <a:lnTo>
                      <a:pt x="195" y="75"/>
                    </a:lnTo>
                    <a:lnTo>
                      <a:pt x="195" y="73"/>
                    </a:lnTo>
                    <a:lnTo>
                      <a:pt x="195" y="71"/>
                    </a:lnTo>
                    <a:lnTo>
                      <a:pt x="195" y="70"/>
                    </a:lnTo>
                    <a:lnTo>
                      <a:pt x="195" y="68"/>
                    </a:lnTo>
                    <a:lnTo>
                      <a:pt x="195" y="67"/>
                    </a:lnTo>
                    <a:lnTo>
                      <a:pt x="195" y="64"/>
                    </a:lnTo>
                    <a:lnTo>
                      <a:pt x="195" y="63"/>
                    </a:lnTo>
                    <a:lnTo>
                      <a:pt x="195" y="61"/>
                    </a:lnTo>
                    <a:lnTo>
                      <a:pt x="195" y="60"/>
                    </a:lnTo>
                    <a:lnTo>
                      <a:pt x="195" y="57"/>
                    </a:lnTo>
                    <a:lnTo>
                      <a:pt x="195" y="56"/>
                    </a:lnTo>
                    <a:lnTo>
                      <a:pt x="193" y="54"/>
                    </a:lnTo>
                    <a:lnTo>
                      <a:pt x="193" y="53"/>
                    </a:lnTo>
                    <a:lnTo>
                      <a:pt x="193" y="50"/>
                    </a:lnTo>
                    <a:lnTo>
                      <a:pt x="193" y="49"/>
                    </a:lnTo>
                    <a:lnTo>
                      <a:pt x="193" y="48"/>
                    </a:lnTo>
                    <a:lnTo>
                      <a:pt x="193" y="47"/>
                    </a:lnTo>
                    <a:lnTo>
                      <a:pt x="193" y="46"/>
                    </a:lnTo>
                    <a:lnTo>
                      <a:pt x="193" y="45"/>
                    </a:lnTo>
                    <a:lnTo>
                      <a:pt x="193" y="43"/>
                    </a:lnTo>
                    <a:lnTo>
                      <a:pt x="193" y="41"/>
                    </a:lnTo>
                    <a:lnTo>
                      <a:pt x="193" y="40"/>
                    </a:lnTo>
                    <a:lnTo>
                      <a:pt x="193" y="39"/>
                    </a:lnTo>
                    <a:lnTo>
                      <a:pt x="193" y="38"/>
                    </a:lnTo>
                    <a:lnTo>
                      <a:pt x="193" y="36"/>
                    </a:lnTo>
                    <a:lnTo>
                      <a:pt x="193" y="35"/>
                    </a:lnTo>
                    <a:lnTo>
                      <a:pt x="193" y="34"/>
                    </a:lnTo>
                    <a:lnTo>
                      <a:pt x="193" y="33"/>
                    </a:lnTo>
                    <a:lnTo>
                      <a:pt x="193" y="32"/>
                    </a:lnTo>
                    <a:lnTo>
                      <a:pt x="193" y="31"/>
                    </a:lnTo>
                    <a:lnTo>
                      <a:pt x="193" y="29"/>
                    </a:lnTo>
                    <a:lnTo>
                      <a:pt x="193" y="27"/>
                    </a:lnTo>
                    <a:lnTo>
                      <a:pt x="193" y="26"/>
                    </a:lnTo>
                    <a:lnTo>
                      <a:pt x="193" y="25"/>
                    </a:lnTo>
                    <a:lnTo>
                      <a:pt x="193" y="24"/>
                    </a:lnTo>
                    <a:lnTo>
                      <a:pt x="193" y="22"/>
                    </a:lnTo>
                    <a:lnTo>
                      <a:pt x="193" y="20"/>
                    </a:lnTo>
                    <a:lnTo>
                      <a:pt x="193" y="19"/>
                    </a:lnTo>
                    <a:lnTo>
                      <a:pt x="193" y="15"/>
                    </a:lnTo>
                    <a:lnTo>
                      <a:pt x="193" y="12"/>
                    </a:lnTo>
                    <a:lnTo>
                      <a:pt x="193" y="8"/>
                    </a:lnTo>
                    <a:lnTo>
                      <a:pt x="193" y="7"/>
                    </a:lnTo>
                    <a:lnTo>
                      <a:pt x="193" y="5"/>
                    </a:lnTo>
                    <a:lnTo>
                      <a:pt x="197" y="5"/>
                    </a:lnTo>
                    <a:lnTo>
                      <a:pt x="197" y="4"/>
                    </a:lnTo>
                    <a:lnTo>
                      <a:pt x="207" y="4"/>
                    </a:lnTo>
                    <a:lnTo>
                      <a:pt x="210" y="4"/>
                    </a:lnTo>
                    <a:lnTo>
                      <a:pt x="212" y="4"/>
                    </a:lnTo>
                    <a:lnTo>
                      <a:pt x="216" y="4"/>
                    </a:lnTo>
                    <a:lnTo>
                      <a:pt x="218" y="4"/>
                    </a:lnTo>
                    <a:lnTo>
                      <a:pt x="219" y="4"/>
                    </a:lnTo>
                    <a:lnTo>
                      <a:pt x="220" y="4"/>
                    </a:lnTo>
                    <a:lnTo>
                      <a:pt x="223" y="3"/>
                    </a:lnTo>
                    <a:lnTo>
                      <a:pt x="224" y="3"/>
                    </a:lnTo>
                    <a:lnTo>
                      <a:pt x="225" y="3"/>
                    </a:lnTo>
                    <a:lnTo>
                      <a:pt x="228" y="3"/>
                    </a:lnTo>
                    <a:lnTo>
                      <a:pt x="231" y="3"/>
                    </a:lnTo>
                    <a:lnTo>
                      <a:pt x="232" y="3"/>
                    </a:lnTo>
                    <a:lnTo>
                      <a:pt x="238" y="3"/>
                    </a:lnTo>
                    <a:lnTo>
                      <a:pt x="240" y="3"/>
                    </a:lnTo>
                    <a:lnTo>
                      <a:pt x="241" y="3"/>
                    </a:lnTo>
                    <a:lnTo>
                      <a:pt x="246" y="3"/>
                    </a:lnTo>
                    <a:lnTo>
                      <a:pt x="247" y="3"/>
                    </a:lnTo>
                    <a:lnTo>
                      <a:pt x="249" y="3"/>
                    </a:lnTo>
                    <a:lnTo>
                      <a:pt x="251" y="3"/>
                    </a:lnTo>
                    <a:lnTo>
                      <a:pt x="252" y="3"/>
                    </a:lnTo>
                    <a:lnTo>
                      <a:pt x="253" y="3"/>
                    </a:lnTo>
                    <a:lnTo>
                      <a:pt x="254" y="3"/>
                    </a:lnTo>
                    <a:lnTo>
                      <a:pt x="256" y="3"/>
                    </a:lnTo>
                    <a:lnTo>
                      <a:pt x="258" y="3"/>
                    </a:lnTo>
                    <a:lnTo>
                      <a:pt x="260" y="3"/>
                    </a:lnTo>
                    <a:lnTo>
                      <a:pt x="261" y="3"/>
                    </a:lnTo>
                    <a:lnTo>
                      <a:pt x="263" y="3"/>
                    </a:lnTo>
                    <a:lnTo>
                      <a:pt x="265" y="3"/>
                    </a:lnTo>
                    <a:lnTo>
                      <a:pt x="267" y="3"/>
                    </a:lnTo>
                    <a:lnTo>
                      <a:pt x="269" y="3"/>
                    </a:lnTo>
                    <a:lnTo>
                      <a:pt x="276" y="1"/>
                    </a:lnTo>
                    <a:lnTo>
                      <a:pt x="279" y="1"/>
                    </a:lnTo>
                    <a:lnTo>
                      <a:pt x="282" y="1"/>
                    </a:lnTo>
                    <a:lnTo>
                      <a:pt x="290" y="1"/>
                    </a:lnTo>
                    <a:lnTo>
                      <a:pt x="294" y="1"/>
                    </a:lnTo>
                    <a:lnTo>
                      <a:pt x="296" y="1"/>
                    </a:lnTo>
                    <a:lnTo>
                      <a:pt x="297" y="1"/>
                    </a:lnTo>
                    <a:lnTo>
                      <a:pt x="298" y="1"/>
                    </a:lnTo>
                    <a:lnTo>
                      <a:pt x="300" y="1"/>
                    </a:lnTo>
                    <a:lnTo>
                      <a:pt x="301" y="1"/>
                    </a:lnTo>
                    <a:lnTo>
                      <a:pt x="302" y="1"/>
                    </a:lnTo>
                    <a:lnTo>
                      <a:pt x="303" y="1"/>
                    </a:lnTo>
                    <a:lnTo>
                      <a:pt x="304" y="1"/>
                    </a:lnTo>
                    <a:lnTo>
                      <a:pt x="305" y="1"/>
                    </a:lnTo>
                    <a:lnTo>
                      <a:pt x="307" y="1"/>
                    </a:lnTo>
                    <a:lnTo>
                      <a:pt x="309" y="1"/>
                    </a:lnTo>
                    <a:lnTo>
                      <a:pt x="310" y="1"/>
                    </a:lnTo>
                    <a:lnTo>
                      <a:pt x="312" y="0"/>
                    </a:lnTo>
                    <a:lnTo>
                      <a:pt x="314" y="0"/>
                    </a:lnTo>
                    <a:lnTo>
                      <a:pt x="316" y="0"/>
                    </a:lnTo>
                    <a:lnTo>
                      <a:pt x="317" y="0"/>
                    </a:lnTo>
                    <a:lnTo>
                      <a:pt x="318" y="0"/>
                    </a:lnTo>
                    <a:lnTo>
                      <a:pt x="321" y="0"/>
                    </a:lnTo>
                    <a:lnTo>
                      <a:pt x="322" y="0"/>
                    </a:lnTo>
                    <a:lnTo>
                      <a:pt x="323" y="0"/>
                    </a:lnTo>
                    <a:lnTo>
                      <a:pt x="325" y="0"/>
                    </a:lnTo>
                    <a:lnTo>
                      <a:pt x="326" y="0"/>
                    </a:lnTo>
                    <a:lnTo>
                      <a:pt x="329" y="0"/>
                    </a:lnTo>
                    <a:lnTo>
                      <a:pt x="330" y="0"/>
                    </a:lnTo>
                    <a:lnTo>
                      <a:pt x="331" y="0"/>
                    </a:lnTo>
                    <a:lnTo>
                      <a:pt x="333" y="0"/>
                    </a:lnTo>
                    <a:lnTo>
                      <a:pt x="335" y="0"/>
                    </a:lnTo>
                    <a:lnTo>
                      <a:pt x="336" y="0"/>
                    </a:lnTo>
                    <a:lnTo>
                      <a:pt x="338" y="0"/>
                    </a:lnTo>
                    <a:lnTo>
                      <a:pt x="339" y="0"/>
                    </a:lnTo>
                    <a:lnTo>
                      <a:pt x="342" y="0"/>
                    </a:lnTo>
                    <a:lnTo>
                      <a:pt x="342" y="3"/>
                    </a:lnTo>
                    <a:lnTo>
                      <a:pt x="342" y="10"/>
                    </a:lnTo>
                    <a:lnTo>
                      <a:pt x="343" y="10"/>
                    </a:lnTo>
                    <a:lnTo>
                      <a:pt x="342" y="12"/>
                    </a:lnTo>
                    <a:lnTo>
                      <a:pt x="343" y="13"/>
                    </a:lnTo>
                    <a:lnTo>
                      <a:pt x="343" y="18"/>
                    </a:lnTo>
                    <a:lnTo>
                      <a:pt x="343" y="19"/>
                    </a:lnTo>
                    <a:lnTo>
                      <a:pt x="342" y="19"/>
                    </a:lnTo>
                    <a:lnTo>
                      <a:pt x="339" y="19"/>
                    </a:lnTo>
                    <a:lnTo>
                      <a:pt x="338" y="19"/>
                    </a:lnTo>
                    <a:lnTo>
                      <a:pt x="336" y="19"/>
                    </a:lnTo>
                    <a:lnTo>
                      <a:pt x="329" y="20"/>
                    </a:lnTo>
                    <a:lnTo>
                      <a:pt x="326" y="20"/>
                    </a:lnTo>
                    <a:lnTo>
                      <a:pt x="324" y="20"/>
                    </a:lnTo>
                    <a:lnTo>
                      <a:pt x="324" y="24"/>
                    </a:lnTo>
                    <a:lnTo>
                      <a:pt x="324" y="25"/>
                    </a:lnTo>
                    <a:lnTo>
                      <a:pt x="324" y="26"/>
                    </a:lnTo>
                    <a:lnTo>
                      <a:pt x="325" y="26"/>
                    </a:lnTo>
                    <a:lnTo>
                      <a:pt x="330" y="26"/>
                    </a:lnTo>
                    <a:lnTo>
                      <a:pt x="331" y="26"/>
                    </a:lnTo>
                    <a:lnTo>
                      <a:pt x="336" y="26"/>
                    </a:lnTo>
                    <a:lnTo>
                      <a:pt x="339" y="26"/>
                    </a:lnTo>
                    <a:lnTo>
                      <a:pt x="343" y="26"/>
                    </a:lnTo>
                    <a:lnTo>
                      <a:pt x="346" y="27"/>
                    </a:lnTo>
                    <a:lnTo>
                      <a:pt x="354" y="29"/>
                    </a:lnTo>
                    <a:lnTo>
                      <a:pt x="359" y="31"/>
                    </a:lnTo>
                    <a:lnTo>
                      <a:pt x="363" y="31"/>
                    </a:lnTo>
                    <a:lnTo>
                      <a:pt x="366" y="31"/>
                    </a:lnTo>
                    <a:lnTo>
                      <a:pt x="380" y="31"/>
                    </a:lnTo>
                    <a:lnTo>
                      <a:pt x="381" y="31"/>
                    </a:lnTo>
                    <a:lnTo>
                      <a:pt x="385" y="31"/>
                    </a:lnTo>
                    <a:lnTo>
                      <a:pt x="388" y="31"/>
                    </a:lnTo>
                    <a:lnTo>
                      <a:pt x="393" y="31"/>
                    </a:lnTo>
                    <a:lnTo>
                      <a:pt x="394" y="31"/>
                    </a:lnTo>
                    <a:lnTo>
                      <a:pt x="398" y="29"/>
                    </a:lnTo>
                    <a:lnTo>
                      <a:pt x="399" y="29"/>
                    </a:lnTo>
                    <a:lnTo>
                      <a:pt x="400" y="29"/>
                    </a:lnTo>
                    <a:lnTo>
                      <a:pt x="401" y="29"/>
                    </a:lnTo>
                    <a:lnTo>
                      <a:pt x="411" y="28"/>
                    </a:lnTo>
                    <a:lnTo>
                      <a:pt x="412" y="27"/>
                    </a:lnTo>
                    <a:lnTo>
                      <a:pt x="413" y="27"/>
                    </a:lnTo>
                    <a:lnTo>
                      <a:pt x="416" y="27"/>
                    </a:lnTo>
                    <a:lnTo>
                      <a:pt x="418" y="27"/>
                    </a:lnTo>
                    <a:lnTo>
                      <a:pt x="419" y="27"/>
                    </a:lnTo>
                    <a:lnTo>
                      <a:pt x="420" y="26"/>
                    </a:lnTo>
                    <a:lnTo>
                      <a:pt x="422" y="26"/>
                    </a:lnTo>
                    <a:lnTo>
                      <a:pt x="423" y="26"/>
                    </a:lnTo>
                    <a:lnTo>
                      <a:pt x="425" y="26"/>
                    </a:lnTo>
                    <a:lnTo>
                      <a:pt x="430" y="26"/>
                    </a:lnTo>
                    <a:lnTo>
                      <a:pt x="433" y="26"/>
                    </a:lnTo>
                    <a:lnTo>
                      <a:pt x="436" y="26"/>
                    </a:lnTo>
                    <a:lnTo>
                      <a:pt x="441" y="27"/>
                    </a:lnTo>
                    <a:lnTo>
                      <a:pt x="455" y="29"/>
                    </a:lnTo>
                    <a:lnTo>
                      <a:pt x="455" y="31"/>
                    </a:lnTo>
                    <a:lnTo>
                      <a:pt x="455" y="32"/>
                    </a:lnTo>
                    <a:lnTo>
                      <a:pt x="455" y="34"/>
                    </a:lnTo>
                    <a:lnTo>
                      <a:pt x="455" y="35"/>
                    </a:lnTo>
                    <a:lnTo>
                      <a:pt x="455" y="36"/>
                    </a:lnTo>
                    <a:lnTo>
                      <a:pt x="455" y="38"/>
                    </a:lnTo>
                    <a:lnTo>
                      <a:pt x="455" y="40"/>
                    </a:lnTo>
                    <a:lnTo>
                      <a:pt x="455" y="41"/>
                    </a:lnTo>
                    <a:lnTo>
                      <a:pt x="455" y="45"/>
                    </a:lnTo>
                    <a:lnTo>
                      <a:pt x="455" y="47"/>
                    </a:lnTo>
                    <a:lnTo>
                      <a:pt x="455" y="49"/>
                    </a:lnTo>
                    <a:lnTo>
                      <a:pt x="455" y="52"/>
                    </a:lnTo>
                    <a:lnTo>
                      <a:pt x="455" y="56"/>
                    </a:lnTo>
                    <a:lnTo>
                      <a:pt x="455" y="57"/>
                    </a:lnTo>
                    <a:lnTo>
                      <a:pt x="455" y="64"/>
                    </a:lnTo>
                    <a:lnTo>
                      <a:pt x="456" y="69"/>
                    </a:lnTo>
                    <a:lnTo>
                      <a:pt x="456" y="75"/>
                    </a:lnTo>
                    <a:lnTo>
                      <a:pt x="455" y="75"/>
                    </a:lnTo>
                    <a:lnTo>
                      <a:pt x="451" y="75"/>
                    </a:lnTo>
                    <a:lnTo>
                      <a:pt x="450" y="75"/>
                    </a:lnTo>
                    <a:lnTo>
                      <a:pt x="448" y="75"/>
                    </a:lnTo>
                    <a:lnTo>
                      <a:pt x="444" y="75"/>
                    </a:lnTo>
                    <a:lnTo>
                      <a:pt x="440" y="75"/>
                    </a:lnTo>
                    <a:lnTo>
                      <a:pt x="436" y="75"/>
                    </a:lnTo>
                    <a:lnTo>
                      <a:pt x="436" y="77"/>
                    </a:lnTo>
                    <a:lnTo>
                      <a:pt x="436" y="78"/>
                    </a:lnTo>
                    <a:lnTo>
                      <a:pt x="436" y="83"/>
                    </a:lnTo>
                    <a:lnTo>
                      <a:pt x="436" y="84"/>
                    </a:lnTo>
                    <a:lnTo>
                      <a:pt x="436" y="85"/>
                    </a:lnTo>
                    <a:lnTo>
                      <a:pt x="436" y="87"/>
                    </a:lnTo>
                    <a:lnTo>
                      <a:pt x="436" y="94"/>
                    </a:lnTo>
                    <a:lnTo>
                      <a:pt x="436" y="95"/>
                    </a:lnTo>
                    <a:lnTo>
                      <a:pt x="436" y="97"/>
                    </a:lnTo>
                    <a:lnTo>
                      <a:pt x="436" y="98"/>
                    </a:lnTo>
                    <a:lnTo>
                      <a:pt x="437" y="101"/>
                    </a:lnTo>
                    <a:lnTo>
                      <a:pt x="437" y="103"/>
                    </a:lnTo>
                    <a:lnTo>
                      <a:pt x="437" y="105"/>
                    </a:lnTo>
                    <a:lnTo>
                      <a:pt x="437" y="108"/>
                    </a:lnTo>
                    <a:lnTo>
                      <a:pt x="437" y="109"/>
                    </a:lnTo>
                    <a:lnTo>
                      <a:pt x="437" y="110"/>
                    </a:lnTo>
                    <a:lnTo>
                      <a:pt x="437" y="111"/>
                    </a:lnTo>
                    <a:lnTo>
                      <a:pt x="437" y="112"/>
                    </a:lnTo>
                    <a:lnTo>
                      <a:pt x="453" y="112"/>
                    </a:lnTo>
                    <a:lnTo>
                      <a:pt x="456" y="112"/>
                    </a:lnTo>
                    <a:lnTo>
                      <a:pt x="457" y="112"/>
                    </a:lnTo>
                    <a:lnTo>
                      <a:pt x="458" y="112"/>
                    </a:lnTo>
                    <a:lnTo>
                      <a:pt x="458" y="111"/>
                    </a:lnTo>
                    <a:lnTo>
                      <a:pt x="458" y="112"/>
                    </a:lnTo>
                    <a:lnTo>
                      <a:pt x="458" y="114"/>
                    </a:lnTo>
                    <a:lnTo>
                      <a:pt x="458" y="116"/>
                    </a:lnTo>
                    <a:lnTo>
                      <a:pt x="460" y="117"/>
                    </a:lnTo>
                    <a:lnTo>
                      <a:pt x="458" y="118"/>
                    </a:lnTo>
                    <a:lnTo>
                      <a:pt x="458" y="119"/>
                    </a:lnTo>
                    <a:lnTo>
                      <a:pt x="458" y="121"/>
                    </a:lnTo>
                    <a:lnTo>
                      <a:pt x="458" y="122"/>
                    </a:lnTo>
                    <a:lnTo>
                      <a:pt x="458" y="124"/>
                    </a:lnTo>
                    <a:lnTo>
                      <a:pt x="457" y="124"/>
                    </a:lnTo>
                    <a:lnTo>
                      <a:pt x="457" y="125"/>
                    </a:lnTo>
                    <a:lnTo>
                      <a:pt x="457" y="126"/>
                    </a:lnTo>
                    <a:lnTo>
                      <a:pt x="456" y="128"/>
                    </a:lnTo>
                    <a:lnTo>
                      <a:pt x="456" y="129"/>
                    </a:lnTo>
                    <a:lnTo>
                      <a:pt x="456" y="130"/>
                    </a:lnTo>
                    <a:lnTo>
                      <a:pt x="454" y="133"/>
                    </a:lnTo>
                    <a:lnTo>
                      <a:pt x="447" y="143"/>
                    </a:lnTo>
                    <a:lnTo>
                      <a:pt x="442" y="149"/>
                    </a:lnTo>
                    <a:lnTo>
                      <a:pt x="441" y="151"/>
                    </a:lnTo>
                    <a:lnTo>
                      <a:pt x="440" y="152"/>
                    </a:lnTo>
                    <a:lnTo>
                      <a:pt x="436" y="157"/>
                    </a:lnTo>
                    <a:lnTo>
                      <a:pt x="433" y="163"/>
                    </a:lnTo>
                    <a:lnTo>
                      <a:pt x="430" y="166"/>
                    </a:lnTo>
                    <a:lnTo>
                      <a:pt x="429" y="167"/>
                    </a:lnTo>
                    <a:lnTo>
                      <a:pt x="428" y="170"/>
                    </a:lnTo>
                    <a:lnTo>
                      <a:pt x="420" y="180"/>
                    </a:lnTo>
                    <a:lnTo>
                      <a:pt x="418" y="184"/>
                    </a:lnTo>
                    <a:lnTo>
                      <a:pt x="416" y="187"/>
                    </a:lnTo>
                    <a:lnTo>
                      <a:pt x="415" y="187"/>
                    </a:lnTo>
                    <a:lnTo>
                      <a:pt x="415" y="188"/>
                    </a:lnTo>
                    <a:lnTo>
                      <a:pt x="414" y="188"/>
                    </a:lnTo>
                    <a:lnTo>
                      <a:pt x="413" y="191"/>
                    </a:lnTo>
                    <a:lnTo>
                      <a:pt x="412" y="191"/>
                    </a:lnTo>
                    <a:lnTo>
                      <a:pt x="405" y="202"/>
                    </a:lnTo>
                    <a:lnTo>
                      <a:pt x="403" y="202"/>
                    </a:lnTo>
                    <a:lnTo>
                      <a:pt x="402" y="206"/>
                    </a:lnTo>
                    <a:lnTo>
                      <a:pt x="399" y="209"/>
                    </a:lnTo>
                    <a:lnTo>
                      <a:pt x="399" y="210"/>
                    </a:lnTo>
                    <a:lnTo>
                      <a:pt x="392" y="220"/>
                    </a:lnTo>
                    <a:lnTo>
                      <a:pt x="391" y="221"/>
                    </a:lnTo>
                    <a:lnTo>
                      <a:pt x="389" y="223"/>
                    </a:lnTo>
                    <a:lnTo>
                      <a:pt x="389" y="224"/>
                    </a:lnTo>
                    <a:lnTo>
                      <a:pt x="387" y="224"/>
                    </a:lnTo>
                    <a:lnTo>
                      <a:pt x="386" y="226"/>
                    </a:lnTo>
                    <a:lnTo>
                      <a:pt x="385" y="227"/>
                    </a:lnTo>
                    <a:lnTo>
                      <a:pt x="385" y="228"/>
                    </a:lnTo>
                    <a:lnTo>
                      <a:pt x="384" y="229"/>
                    </a:lnTo>
                    <a:lnTo>
                      <a:pt x="382" y="231"/>
                    </a:lnTo>
                    <a:lnTo>
                      <a:pt x="381" y="234"/>
                    </a:lnTo>
                    <a:lnTo>
                      <a:pt x="380" y="236"/>
                    </a:lnTo>
                    <a:lnTo>
                      <a:pt x="379" y="238"/>
                    </a:lnTo>
                    <a:lnTo>
                      <a:pt x="379" y="240"/>
                    </a:lnTo>
                    <a:lnTo>
                      <a:pt x="379" y="241"/>
                    </a:lnTo>
                    <a:lnTo>
                      <a:pt x="378" y="242"/>
                    </a:lnTo>
                    <a:lnTo>
                      <a:pt x="378" y="243"/>
                    </a:lnTo>
                    <a:lnTo>
                      <a:pt x="377" y="243"/>
                    </a:lnTo>
                    <a:lnTo>
                      <a:pt x="375" y="243"/>
                    </a:lnTo>
                    <a:lnTo>
                      <a:pt x="374" y="243"/>
                    </a:lnTo>
                    <a:lnTo>
                      <a:pt x="371" y="243"/>
                    </a:lnTo>
                    <a:lnTo>
                      <a:pt x="368" y="243"/>
                    </a:lnTo>
                    <a:lnTo>
                      <a:pt x="359" y="242"/>
                    </a:lnTo>
                    <a:lnTo>
                      <a:pt x="356" y="242"/>
                    </a:lnTo>
                    <a:lnTo>
                      <a:pt x="353" y="242"/>
                    </a:lnTo>
                    <a:lnTo>
                      <a:pt x="347" y="242"/>
                    </a:lnTo>
                    <a:lnTo>
                      <a:pt x="346" y="242"/>
                    </a:lnTo>
                    <a:lnTo>
                      <a:pt x="344" y="242"/>
                    </a:lnTo>
                    <a:lnTo>
                      <a:pt x="339" y="242"/>
                    </a:lnTo>
                    <a:lnTo>
                      <a:pt x="338" y="242"/>
                    </a:lnTo>
                    <a:lnTo>
                      <a:pt x="336" y="242"/>
                    </a:lnTo>
                    <a:lnTo>
                      <a:pt x="331" y="242"/>
                    </a:lnTo>
                    <a:lnTo>
                      <a:pt x="328" y="242"/>
                    </a:lnTo>
                    <a:lnTo>
                      <a:pt x="326" y="242"/>
                    </a:lnTo>
                    <a:lnTo>
                      <a:pt x="323" y="242"/>
                    </a:lnTo>
                    <a:lnTo>
                      <a:pt x="322" y="242"/>
                    </a:lnTo>
                    <a:lnTo>
                      <a:pt x="321" y="242"/>
                    </a:lnTo>
                    <a:lnTo>
                      <a:pt x="319" y="242"/>
                    </a:lnTo>
                    <a:lnTo>
                      <a:pt x="318" y="242"/>
                    </a:lnTo>
                    <a:lnTo>
                      <a:pt x="317" y="243"/>
                    </a:lnTo>
                    <a:lnTo>
                      <a:pt x="318" y="248"/>
                    </a:lnTo>
                    <a:lnTo>
                      <a:pt x="318" y="254"/>
                    </a:lnTo>
                    <a:lnTo>
                      <a:pt x="318" y="261"/>
                    </a:lnTo>
                    <a:lnTo>
                      <a:pt x="317" y="261"/>
                    </a:lnTo>
                    <a:lnTo>
                      <a:pt x="310" y="262"/>
                    </a:lnTo>
                    <a:lnTo>
                      <a:pt x="309" y="262"/>
                    </a:lnTo>
                    <a:lnTo>
                      <a:pt x="308" y="262"/>
                    </a:lnTo>
                    <a:lnTo>
                      <a:pt x="302" y="262"/>
                    </a:lnTo>
                    <a:lnTo>
                      <a:pt x="301" y="262"/>
                    </a:lnTo>
                    <a:lnTo>
                      <a:pt x="300" y="262"/>
                    </a:lnTo>
                    <a:lnTo>
                      <a:pt x="296" y="262"/>
                    </a:lnTo>
                    <a:lnTo>
                      <a:pt x="295" y="262"/>
                    </a:lnTo>
                    <a:lnTo>
                      <a:pt x="294" y="262"/>
                    </a:lnTo>
                    <a:lnTo>
                      <a:pt x="293" y="262"/>
                    </a:lnTo>
                    <a:lnTo>
                      <a:pt x="291" y="262"/>
                    </a:lnTo>
                    <a:lnTo>
                      <a:pt x="290" y="262"/>
                    </a:lnTo>
                    <a:lnTo>
                      <a:pt x="289" y="262"/>
                    </a:lnTo>
                    <a:lnTo>
                      <a:pt x="288" y="262"/>
                    </a:lnTo>
                    <a:lnTo>
                      <a:pt x="287" y="262"/>
                    </a:lnTo>
                    <a:lnTo>
                      <a:pt x="286" y="262"/>
                    </a:lnTo>
                    <a:lnTo>
                      <a:pt x="283" y="262"/>
                    </a:lnTo>
                    <a:lnTo>
                      <a:pt x="281" y="262"/>
                    </a:lnTo>
                    <a:lnTo>
                      <a:pt x="277" y="262"/>
                    </a:lnTo>
                    <a:lnTo>
                      <a:pt x="276" y="262"/>
                    </a:lnTo>
                    <a:lnTo>
                      <a:pt x="275" y="262"/>
                    </a:lnTo>
                    <a:lnTo>
                      <a:pt x="274" y="262"/>
                    </a:lnTo>
                    <a:lnTo>
                      <a:pt x="273" y="262"/>
                    </a:lnTo>
                    <a:lnTo>
                      <a:pt x="269" y="262"/>
                    </a:lnTo>
                    <a:lnTo>
                      <a:pt x="268" y="262"/>
                    </a:lnTo>
                    <a:lnTo>
                      <a:pt x="266" y="262"/>
                    </a:lnTo>
                    <a:lnTo>
                      <a:pt x="265" y="262"/>
                    </a:lnTo>
                    <a:lnTo>
                      <a:pt x="263" y="262"/>
                    </a:lnTo>
                    <a:lnTo>
                      <a:pt x="263" y="261"/>
                    </a:lnTo>
                    <a:lnTo>
                      <a:pt x="263" y="259"/>
                    </a:lnTo>
                    <a:lnTo>
                      <a:pt x="263" y="258"/>
                    </a:lnTo>
                    <a:lnTo>
                      <a:pt x="263" y="257"/>
                    </a:lnTo>
                    <a:lnTo>
                      <a:pt x="262" y="255"/>
                    </a:lnTo>
                    <a:lnTo>
                      <a:pt x="262" y="254"/>
                    </a:lnTo>
                    <a:lnTo>
                      <a:pt x="262" y="252"/>
                    </a:lnTo>
                    <a:lnTo>
                      <a:pt x="262" y="251"/>
                    </a:lnTo>
                    <a:lnTo>
                      <a:pt x="262" y="249"/>
                    </a:lnTo>
                    <a:lnTo>
                      <a:pt x="262" y="245"/>
                    </a:lnTo>
                    <a:lnTo>
                      <a:pt x="262" y="244"/>
                    </a:lnTo>
                    <a:lnTo>
                      <a:pt x="262" y="243"/>
                    </a:lnTo>
                    <a:lnTo>
                      <a:pt x="262" y="241"/>
                    </a:lnTo>
                    <a:lnTo>
                      <a:pt x="262" y="240"/>
                    </a:lnTo>
                    <a:lnTo>
                      <a:pt x="262" y="237"/>
                    </a:lnTo>
                    <a:lnTo>
                      <a:pt x="262" y="236"/>
                    </a:lnTo>
                    <a:lnTo>
                      <a:pt x="262" y="235"/>
                    </a:lnTo>
                    <a:lnTo>
                      <a:pt x="262" y="234"/>
                    </a:lnTo>
                    <a:lnTo>
                      <a:pt x="262" y="233"/>
                    </a:lnTo>
                    <a:lnTo>
                      <a:pt x="262" y="231"/>
                    </a:lnTo>
                    <a:lnTo>
                      <a:pt x="262" y="227"/>
                    </a:lnTo>
                    <a:lnTo>
                      <a:pt x="262" y="226"/>
                    </a:lnTo>
                    <a:lnTo>
                      <a:pt x="262" y="224"/>
                    </a:lnTo>
                    <a:lnTo>
                      <a:pt x="262" y="222"/>
                    </a:lnTo>
                    <a:lnTo>
                      <a:pt x="262" y="210"/>
                    </a:lnTo>
                    <a:lnTo>
                      <a:pt x="262" y="207"/>
                    </a:lnTo>
                    <a:lnTo>
                      <a:pt x="261" y="207"/>
                    </a:lnTo>
                    <a:lnTo>
                      <a:pt x="258" y="207"/>
                    </a:lnTo>
                    <a:lnTo>
                      <a:pt x="256" y="207"/>
                    </a:lnTo>
                    <a:lnTo>
                      <a:pt x="255" y="207"/>
                    </a:lnTo>
                    <a:lnTo>
                      <a:pt x="253" y="207"/>
                    </a:lnTo>
                    <a:lnTo>
                      <a:pt x="248" y="207"/>
                    </a:lnTo>
                    <a:lnTo>
                      <a:pt x="246" y="207"/>
                    </a:lnTo>
                    <a:lnTo>
                      <a:pt x="245" y="208"/>
                    </a:lnTo>
                    <a:lnTo>
                      <a:pt x="244" y="208"/>
                    </a:lnTo>
                    <a:lnTo>
                      <a:pt x="240" y="208"/>
                    </a:lnTo>
                    <a:lnTo>
                      <a:pt x="239" y="208"/>
                    </a:lnTo>
                    <a:lnTo>
                      <a:pt x="235" y="208"/>
                    </a:lnTo>
                    <a:lnTo>
                      <a:pt x="234" y="208"/>
                    </a:lnTo>
                    <a:lnTo>
                      <a:pt x="228" y="208"/>
                    </a:lnTo>
                    <a:lnTo>
                      <a:pt x="226" y="208"/>
                    </a:lnTo>
                    <a:lnTo>
                      <a:pt x="225" y="208"/>
                    </a:lnTo>
                    <a:lnTo>
                      <a:pt x="219" y="209"/>
                    </a:lnTo>
                    <a:lnTo>
                      <a:pt x="218" y="209"/>
                    </a:lnTo>
                    <a:lnTo>
                      <a:pt x="209" y="209"/>
                    </a:lnTo>
                    <a:lnTo>
                      <a:pt x="206" y="209"/>
                    </a:lnTo>
                    <a:lnTo>
                      <a:pt x="205" y="209"/>
                    </a:lnTo>
                    <a:lnTo>
                      <a:pt x="202" y="209"/>
                    </a:lnTo>
                    <a:lnTo>
                      <a:pt x="200" y="209"/>
                    </a:lnTo>
                    <a:lnTo>
                      <a:pt x="199" y="209"/>
                    </a:lnTo>
                    <a:lnTo>
                      <a:pt x="198" y="209"/>
                    </a:lnTo>
                    <a:lnTo>
                      <a:pt x="196" y="209"/>
                    </a:lnTo>
                    <a:lnTo>
                      <a:pt x="195" y="210"/>
                    </a:lnTo>
                    <a:lnTo>
                      <a:pt x="193" y="210"/>
                    </a:lnTo>
                    <a:lnTo>
                      <a:pt x="192" y="210"/>
                    </a:lnTo>
                    <a:lnTo>
                      <a:pt x="191" y="210"/>
                    </a:lnTo>
                    <a:lnTo>
                      <a:pt x="191" y="212"/>
                    </a:lnTo>
                    <a:lnTo>
                      <a:pt x="191" y="217"/>
                    </a:lnTo>
                    <a:lnTo>
                      <a:pt x="192" y="220"/>
                    </a:lnTo>
                    <a:lnTo>
                      <a:pt x="192" y="223"/>
                    </a:lnTo>
                    <a:lnTo>
                      <a:pt x="192" y="227"/>
                    </a:lnTo>
                    <a:lnTo>
                      <a:pt x="192" y="228"/>
                    </a:lnTo>
                    <a:lnTo>
                      <a:pt x="192" y="229"/>
                    </a:lnTo>
                    <a:lnTo>
                      <a:pt x="192" y="233"/>
                    </a:lnTo>
                    <a:lnTo>
                      <a:pt x="192" y="238"/>
                    </a:lnTo>
                    <a:lnTo>
                      <a:pt x="192" y="241"/>
                    </a:lnTo>
                    <a:lnTo>
                      <a:pt x="192" y="247"/>
                    </a:lnTo>
                    <a:lnTo>
                      <a:pt x="192" y="249"/>
                    </a:lnTo>
                    <a:lnTo>
                      <a:pt x="191" y="249"/>
                    </a:lnTo>
                    <a:lnTo>
                      <a:pt x="185" y="249"/>
                    </a:lnTo>
                    <a:lnTo>
                      <a:pt x="184" y="249"/>
                    </a:lnTo>
                    <a:lnTo>
                      <a:pt x="183" y="249"/>
                    </a:lnTo>
                    <a:lnTo>
                      <a:pt x="182" y="249"/>
                    </a:lnTo>
                    <a:lnTo>
                      <a:pt x="176" y="249"/>
                    </a:lnTo>
                    <a:lnTo>
                      <a:pt x="175" y="249"/>
                    </a:lnTo>
                    <a:lnTo>
                      <a:pt x="174" y="249"/>
                    </a:lnTo>
                    <a:lnTo>
                      <a:pt x="172" y="249"/>
                    </a:lnTo>
                    <a:lnTo>
                      <a:pt x="171" y="249"/>
                    </a:lnTo>
                    <a:lnTo>
                      <a:pt x="170" y="249"/>
                    </a:lnTo>
                    <a:lnTo>
                      <a:pt x="169" y="249"/>
                    </a:lnTo>
                    <a:lnTo>
                      <a:pt x="165" y="249"/>
                    </a:lnTo>
                    <a:lnTo>
                      <a:pt x="163" y="249"/>
                    </a:lnTo>
                    <a:lnTo>
                      <a:pt x="157" y="249"/>
                    </a:lnTo>
                    <a:lnTo>
                      <a:pt x="156" y="249"/>
                    </a:lnTo>
                    <a:lnTo>
                      <a:pt x="154" y="249"/>
                    </a:lnTo>
                    <a:lnTo>
                      <a:pt x="148" y="249"/>
                    </a:lnTo>
                    <a:lnTo>
                      <a:pt x="147" y="249"/>
                    </a:lnTo>
                    <a:lnTo>
                      <a:pt x="145" y="249"/>
                    </a:lnTo>
                    <a:lnTo>
                      <a:pt x="144" y="249"/>
                    </a:lnTo>
                    <a:lnTo>
                      <a:pt x="140" y="249"/>
                    </a:lnTo>
                    <a:lnTo>
                      <a:pt x="138" y="249"/>
                    </a:lnTo>
                    <a:lnTo>
                      <a:pt x="137" y="249"/>
                    </a:lnTo>
                    <a:lnTo>
                      <a:pt x="135" y="249"/>
                    </a:lnTo>
                    <a:lnTo>
                      <a:pt x="129" y="249"/>
                    </a:lnTo>
                    <a:lnTo>
                      <a:pt x="128" y="249"/>
                    </a:lnTo>
                    <a:lnTo>
                      <a:pt x="127" y="249"/>
                    </a:lnTo>
                    <a:lnTo>
                      <a:pt x="123" y="249"/>
                    </a:lnTo>
                    <a:lnTo>
                      <a:pt x="122" y="249"/>
                    </a:lnTo>
                    <a:lnTo>
                      <a:pt x="121" y="249"/>
                    </a:lnTo>
                    <a:lnTo>
                      <a:pt x="119" y="249"/>
                    </a:lnTo>
                    <a:lnTo>
                      <a:pt x="117" y="249"/>
                    </a:lnTo>
                    <a:lnTo>
                      <a:pt x="116" y="249"/>
                    </a:lnTo>
                    <a:lnTo>
                      <a:pt x="114" y="249"/>
                    </a:lnTo>
                    <a:lnTo>
                      <a:pt x="112" y="249"/>
                    </a:lnTo>
                    <a:lnTo>
                      <a:pt x="110" y="249"/>
                    </a:lnTo>
                    <a:lnTo>
                      <a:pt x="109" y="249"/>
                    </a:lnTo>
                    <a:lnTo>
                      <a:pt x="107" y="249"/>
                    </a:lnTo>
                    <a:lnTo>
                      <a:pt x="101" y="249"/>
                    </a:lnTo>
                    <a:lnTo>
                      <a:pt x="100" y="249"/>
                    </a:lnTo>
                    <a:lnTo>
                      <a:pt x="98" y="249"/>
                    </a:lnTo>
                    <a:lnTo>
                      <a:pt x="92" y="249"/>
                    </a:lnTo>
                    <a:lnTo>
                      <a:pt x="91" y="250"/>
                    </a:lnTo>
                    <a:lnTo>
                      <a:pt x="88" y="250"/>
                    </a:lnTo>
                    <a:lnTo>
                      <a:pt x="84" y="250"/>
                    </a:lnTo>
                    <a:lnTo>
                      <a:pt x="82" y="250"/>
                    </a:lnTo>
                    <a:lnTo>
                      <a:pt x="81" y="250"/>
                    </a:lnTo>
                    <a:lnTo>
                      <a:pt x="79" y="250"/>
                    </a:lnTo>
                    <a:lnTo>
                      <a:pt x="77" y="250"/>
                    </a:lnTo>
                    <a:lnTo>
                      <a:pt x="73" y="250"/>
                    </a:lnTo>
                    <a:lnTo>
                      <a:pt x="72" y="250"/>
                    </a:lnTo>
                    <a:lnTo>
                      <a:pt x="70" y="250"/>
                    </a:lnTo>
                    <a:lnTo>
                      <a:pt x="65" y="250"/>
                    </a:lnTo>
                    <a:lnTo>
                      <a:pt x="64" y="250"/>
                    </a:lnTo>
                    <a:lnTo>
                      <a:pt x="63" y="250"/>
                    </a:lnTo>
                    <a:lnTo>
                      <a:pt x="53" y="251"/>
                    </a:lnTo>
                    <a:lnTo>
                      <a:pt x="50" y="251"/>
                    </a:lnTo>
                    <a:lnTo>
                      <a:pt x="46" y="251"/>
                    </a:lnTo>
                    <a:lnTo>
                      <a:pt x="44" y="251"/>
                    </a:lnTo>
                    <a:lnTo>
                      <a:pt x="44" y="247"/>
                    </a:lnTo>
                    <a:lnTo>
                      <a:pt x="44" y="244"/>
                    </a:lnTo>
                    <a:lnTo>
                      <a:pt x="44" y="242"/>
                    </a:lnTo>
                    <a:lnTo>
                      <a:pt x="44" y="241"/>
                    </a:lnTo>
                    <a:lnTo>
                      <a:pt x="44" y="238"/>
                    </a:lnTo>
                    <a:lnTo>
                      <a:pt x="44" y="236"/>
                    </a:lnTo>
                    <a:lnTo>
                      <a:pt x="44" y="233"/>
                    </a:lnTo>
                    <a:lnTo>
                      <a:pt x="42" y="233"/>
                    </a:lnTo>
                    <a:lnTo>
                      <a:pt x="38" y="233"/>
                    </a:lnTo>
                    <a:lnTo>
                      <a:pt x="35" y="233"/>
                    </a:lnTo>
                    <a:lnTo>
                      <a:pt x="35" y="229"/>
                    </a:lnTo>
                    <a:lnTo>
                      <a:pt x="35" y="227"/>
                    </a:lnTo>
                    <a:lnTo>
                      <a:pt x="35" y="224"/>
                    </a:lnTo>
                    <a:lnTo>
                      <a:pt x="35" y="223"/>
                    </a:lnTo>
                    <a:lnTo>
                      <a:pt x="35" y="222"/>
                    </a:lnTo>
                    <a:lnTo>
                      <a:pt x="35" y="221"/>
                    </a:lnTo>
                    <a:lnTo>
                      <a:pt x="35" y="220"/>
                    </a:lnTo>
                    <a:lnTo>
                      <a:pt x="35" y="219"/>
                    </a:lnTo>
                    <a:lnTo>
                      <a:pt x="35" y="217"/>
                    </a:lnTo>
                    <a:lnTo>
                      <a:pt x="35" y="215"/>
                    </a:lnTo>
                    <a:lnTo>
                      <a:pt x="35" y="214"/>
                    </a:lnTo>
                    <a:lnTo>
                      <a:pt x="35" y="213"/>
                    </a:lnTo>
                    <a:lnTo>
                      <a:pt x="33" y="210"/>
                    </a:lnTo>
                    <a:lnTo>
                      <a:pt x="33" y="209"/>
                    </a:lnTo>
                    <a:lnTo>
                      <a:pt x="33" y="208"/>
                    </a:lnTo>
                    <a:lnTo>
                      <a:pt x="33" y="206"/>
                    </a:lnTo>
                    <a:lnTo>
                      <a:pt x="33" y="205"/>
                    </a:lnTo>
                    <a:lnTo>
                      <a:pt x="33" y="203"/>
                    </a:lnTo>
                    <a:lnTo>
                      <a:pt x="33" y="201"/>
                    </a:lnTo>
                    <a:lnTo>
                      <a:pt x="33" y="198"/>
                    </a:lnTo>
                    <a:lnTo>
                      <a:pt x="33" y="195"/>
                    </a:lnTo>
                    <a:lnTo>
                      <a:pt x="32" y="195"/>
                    </a:lnTo>
                    <a:lnTo>
                      <a:pt x="31" y="195"/>
                    </a:lnTo>
                    <a:lnTo>
                      <a:pt x="30" y="195"/>
                    </a:lnTo>
                    <a:lnTo>
                      <a:pt x="28" y="195"/>
                    </a:lnTo>
                    <a:lnTo>
                      <a:pt x="24" y="195"/>
                    </a:lnTo>
                    <a:lnTo>
                      <a:pt x="18" y="195"/>
                    </a:lnTo>
                    <a:lnTo>
                      <a:pt x="17" y="195"/>
                    </a:lnTo>
                    <a:lnTo>
                      <a:pt x="14" y="195"/>
                    </a:lnTo>
                    <a:lnTo>
                      <a:pt x="11" y="195"/>
                    </a:lnTo>
                    <a:lnTo>
                      <a:pt x="8" y="195"/>
                    </a:lnTo>
                    <a:lnTo>
                      <a:pt x="5" y="195"/>
                    </a:lnTo>
                    <a:lnTo>
                      <a:pt x="5" y="193"/>
                    </a:lnTo>
                    <a:lnTo>
                      <a:pt x="5" y="191"/>
                    </a:lnTo>
                    <a:lnTo>
                      <a:pt x="5" y="188"/>
                    </a:lnTo>
                    <a:lnTo>
                      <a:pt x="5" y="187"/>
                    </a:lnTo>
                    <a:lnTo>
                      <a:pt x="5" y="186"/>
                    </a:lnTo>
                    <a:lnTo>
                      <a:pt x="5" y="185"/>
                    </a:lnTo>
                    <a:lnTo>
                      <a:pt x="4" y="181"/>
                    </a:lnTo>
                    <a:lnTo>
                      <a:pt x="4" y="180"/>
                    </a:lnTo>
                    <a:lnTo>
                      <a:pt x="4" y="177"/>
                    </a:lnTo>
                    <a:lnTo>
                      <a:pt x="4" y="173"/>
                    </a:lnTo>
                    <a:lnTo>
                      <a:pt x="3" y="166"/>
                    </a:lnTo>
                    <a:lnTo>
                      <a:pt x="3" y="165"/>
                    </a:lnTo>
                    <a:lnTo>
                      <a:pt x="3" y="159"/>
                    </a:lnTo>
                    <a:lnTo>
                      <a:pt x="3" y="157"/>
                    </a:lnTo>
                    <a:lnTo>
                      <a:pt x="3" y="156"/>
                    </a:lnTo>
                    <a:lnTo>
                      <a:pt x="2" y="153"/>
                    </a:lnTo>
                    <a:lnTo>
                      <a:pt x="2" y="152"/>
                    </a:lnTo>
                    <a:lnTo>
                      <a:pt x="2" y="151"/>
                    </a:lnTo>
                    <a:lnTo>
                      <a:pt x="2" y="150"/>
                    </a:lnTo>
                    <a:lnTo>
                      <a:pt x="2" y="149"/>
                    </a:lnTo>
                    <a:lnTo>
                      <a:pt x="2" y="147"/>
                    </a:lnTo>
                    <a:lnTo>
                      <a:pt x="2" y="146"/>
                    </a:lnTo>
                    <a:lnTo>
                      <a:pt x="2" y="144"/>
                    </a:lnTo>
                    <a:lnTo>
                      <a:pt x="2" y="143"/>
                    </a:lnTo>
                    <a:lnTo>
                      <a:pt x="2" y="142"/>
                    </a:lnTo>
                    <a:lnTo>
                      <a:pt x="1" y="140"/>
                    </a:lnTo>
                    <a:lnTo>
                      <a:pt x="1" y="139"/>
                    </a:lnTo>
                    <a:lnTo>
                      <a:pt x="1" y="138"/>
                    </a:lnTo>
                    <a:lnTo>
                      <a:pt x="1" y="137"/>
                    </a:lnTo>
                    <a:lnTo>
                      <a:pt x="1" y="136"/>
                    </a:lnTo>
                    <a:lnTo>
                      <a:pt x="1" y="135"/>
                    </a:lnTo>
                    <a:lnTo>
                      <a:pt x="1" y="132"/>
                    </a:lnTo>
                    <a:lnTo>
                      <a:pt x="1" y="131"/>
                    </a:lnTo>
                    <a:lnTo>
                      <a:pt x="1" y="130"/>
                    </a:lnTo>
                    <a:lnTo>
                      <a:pt x="1" y="129"/>
                    </a:lnTo>
                    <a:lnTo>
                      <a:pt x="1" y="128"/>
                    </a:lnTo>
                    <a:lnTo>
                      <a:pt x="0" y="11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51" name="Freeform 99">
                <a:extLst>
                  <a:ext uri="{FF2B5EF4-FFF2-40B4-BE49-F238E27FC236}">
                    <a16:creationId xmlns:a16="http://schemas.microsoft.com/office/drawing/2014/main" id="{631B94E7-2474-2E0E-2C58-C8308854AA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0238" y="1989138"/>
                <a:ext cx="560388" cy="458788"/>
              </a:xfrm>
              <a:custGeom>
                <a:avLst/>
                <a:gdLst>
                  <a:gd name="T0" fmla="*/ 1 w 353"/>
                  <a:gd name="T1" fmla="*/ 278 h 289"/>
                  <a:gd name="T2" fmla="*/ 0 w 353"/>
                  <a:gd name="T3" fmla="*/ 260 h 289"/>
                  <a:gd name="T4" fmla="*/ 15 w 353"/>
                  <a:gd name="T5" fmla="*/ 252 h 289"/>
                  <a:gd name="T6" fmla="*/ 19 w 353"/>
                  <a:gd name="T7" fmla="*/ 226 h 289"/>
                  <a:gd name="T8" fmla="*/ 19 w 353"/>
                  <a:gd name="T9" fmla="*/ 211 h 289"/>
                  <a:gd name="T10" fmla="*/ 28 w 353"/>
                  <a:gd name="T11" fmla="*/ 208 h 289"/>
                  <a:gd name="T12" fmla="*/ 43 w 353"/>
                  <a:gd name="T13" fmla="*/ 210 h 289"/>
                  <a:gd name="T14" fmla="*/ 53 w 353"/>
                  <a:gd name="T15" fmla="*/ 211 h 289"/>
                  <a:gd name="T16" fmla="*/ 64 w 353"/>
                  <a:gd name="T17" fmla="*/ 208 h 289"/>
                  <a:gd name="T18" fmla="*/ 80 w 353"/>
                  <a:gd name="T19" fmla="*/ 204 h 289"/>
                  <a:gd name="T20" fmla="*/ 89 w 353"/>
                  <a:gd name="T21" fmla="*/ 203 h 289"/>
                  <a:gd name="T22" fmla="*/ 98 w 353"/>
                  <a:gd name="T23" fmla="*/ 185 h 289"/>
                  <a:gd name="T24" fmla="*/ 110 w 353"/>
                  <a:gd name="T25" fmla="*/ 163 h 289"/>
                  <a:gd name="T26" fmla="*/ 118 w 353"/>
                  <a:gd name="T27" fmla="*/ 145 h 289"/>
                  <a:gd name="T28" fmla="*/ 129 w 353"/>
                  <a:gd name="T29" fmla="*/ 142 h 289"/>
                  <a:gd name="T30" fmla="*/ 130 w 353"/>
                  <a:gd name="T31" fmla="*/ 128 h 289"/>
                  <a:gd name="T32" fmla="*/ 133 w 353"/>
                  <a:gd name="T33" fmla="*/ 119 h 289"/>
                  <a:gd name="T34" fmla="*/ 143 w 353"/>
                  <a:gd name="T35" fmla="*/ 105 h 289"/>
                  <a:gd name="T36" fmla="*/ 152 w 353"/>
                  <a:gd name="T37" fmla="*/ 96 h 289"/>
                  <a:gd name="T38" fmla="*/ 174 w 353"/>
                  <a:gd name="T39" fmla="*/ 75 h 289"/>
                  <a:gd name="T40" fmla="*/ 200 w 353"/>
                  <a:gd name="T41" fmla="*/ 56 h 289"/>
                  <a:gd name="T42" fmla="*/ 236 w 353"/>
                  <a:gd name="T43" fmla="*/ 28 h 289"/>
                  <a:gd name="T44" fmla="*/ 252 w 353"/>
                  <a:gd name="T45" fmla="*/ 16 h 289"/>
                  <a:gd name="T46" fmla="*/ 265 w 353"/>
                  <a:gd name="T47" fmla="*/ 7 h 289"/>
                  <a:gd name="T48" fmla="*/ 248 w 353"/>
                  <a:gd name="T49" fmla="*/ 36 h 289"/>
                  <a:gd name="T50" fmla="*/ 248 w 353"/>
                  <a:gd name="T51" fmla="*/ 49 h 289"/>
                  <a:gd name="T52" fmla="*/ 251 w 353"/>
                  <a:gd name="T53" fmla="*/ 58 h 289"/>
                  <a:gd name="T54" fmla="*/ 275 w 353"/>
                  <a:gd name="T55" fmla="*/ 59 h 289"/>
                  <a:gd name="T56" fmla="*/ 275 w 353"/>
                  <a:gd name="T57" fmla="*/ 72 h 289"/>
                  <a:gd name="T58" fmla="*/ 275 w 353"/>
                  <a:gd name="T59" fmla="*/ 85 h 289"/>
                  <a:gd name="T60" fmla="*/ 276 w 353"/>
                  <a:gd name="T61" fmla="*/ 107 h 289"/>
                  <a:gd name="T62" fmla="*/ 276 w 353"/>
                  <a:gd name="T63" fmla="*/ 121 h 289"/>
                  <a:gd name="T64" fmla="*/ 277 w 353"/>
                  <a:gd name="T65" fmla="*/ 136 h 289"/>
                  <a:gd name="T66" fmla="*/ 277 w 353"/>
                  <a:gd name="T67" fmla="*/ 152 h 289"/>
                  <a:gd name="T68" fmla="*/ 277 w 353"/>
                  <a:gd name="T69" fmla="*/ 167 h 289"/>
                  <a:gd name="T70" fmla="*/ 277 w 353"/>
                  <a:gd name="T71" fmla="*/ 191 h 289"/>
                  <a:gd name="T72" fmla="*/ 291 w 353"/>
                  <a:gd name="T73" fmla="*/ 210 h 289"/>
                  <a:gd name="T74" fmla="*/ 303 w 353"/>
                  <a:gd name="T75" fmla="*/ 210 h 289"/>
                  <a:gd name="T76" fmla="*/ 342 w 353"/>
                  <a:gd name="T77" fmla="*/ 210 h 289"/>
                  <a:gd name="T78" fmla="*/ 352 w 353"/>
                  <a:gd name="T79" fmla="*/ 223 h 289"/>
                  <a:gd name="T80" fmla="*/ 352 w 353"/>
                  <a:gd name="T81" fmla="*/ 237 h 289"/>
                  <a:gd name="T82" fmla="*/ 353 w 353"/>
                  <a:gd name="T83" fmla="*/ 257 h 289"/>
                  <a:gd name="T84" fmla="*/ 353 w 353"/>
                  <a:gd name="T85" fmla="*/ 272 h 289"/>
                  <a:gd name="T86" fmla="*/ 347 w 353"/>
                  <a:gd name="T87" fmla="*/ 275 h 289"/>
                  <a:gd name="T88" fmla="*/ 345 w 353"/>
                  <a:gd name="T89" fmla="*/ 283 h 289"/>
                  <a:gd name="T90" fmla="*/ 322 w 353"/>
                  <a:gd name="T91" fmla="*/ 283 h 289"/>
                  <a:gd name="T92" fmla="*/ 306 w 353"/>
                  <a:gd name="T93" fmla="*/ 286 h 289"/>
                  <a:gd name="T94" fmla="*/ 279 w 353"/>
                  <a:gd name="T95" fmla="*/ 285 h 289"/>
                  <a:gd name="T96" fmla="*/ 268 w 353"/>
                  <a:gd name="T97" fmla="*/ 285 h 289"/>
                  <a:gd name="T98" fmla="*/ 247 w 353"/>
                  <a:gd name="T99" fmla="*/ 286 h 289"/>
                  <a:gd name="T100" fmla="*/ 231 w 353"/>
                  <a:gd name="T101" fmla="*/ 286 h 289"/>
                  <a:gd name="T102" fmla="*/ 214 w 353"/>
                  <a:gd name="T103" fmla="*/ 286 h 289"/>
                  <a:gd name="T104" fmla="*/ 203 w 353"/>
                  <a:gd name="T105" fmla="*/ 286 h 289"/>
                  <a:gd name="T106" fmla="*/ 183 w 353"/>
                  <a:gd name="T107" fmla="*/ 287 h 289"/>
                  <a:gd name="T108" fmla="*/ 166 w 353"/>
                  <a:gd name="T109" fmla="*/ 287 h 289"/>
                  <a:gd name="T110" fmla="*/ 146 w 353"/>
                  <a:gd name="T111" fmla="*/ 287 h 289"/>
                  <a:gd name="T112" fmla="*/ 123 w 353"/>
                  <a:gd name="T113" fmla="*/ 287 h 289"/>
                  <a:gd name="T114" fmla="*/ 105 w 353"/>
                  <a:gd name="T115" fmla="*/ 288 h 289"/>
                  <a:gd name="T116" fmla="*/ 85 w 353"/>
                  <a:gd name="T117" fmla="*/ 288 h 289"/>
                  <a:gd name="T118" fmla="*/ 55 w 353"/>
                  <a:gd name="T119" fmla="*/ 289 h 289"/>
                  <a:gd name="T120" fmla="*/ 24 w 353"/>
                  <a:gd name="T121" fmla="*/ 289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3" h="289">
                    <a:moveTo>
                      <a:pt x="1" y="289"/>
                    </a:moveTo>
                    <a:lnTo>
                      <a:pt x="1" y="288"/>
                    </a:lnTo>
                    <a:lnTo>
                      <a:pt x="1" y="287"/>
                    </a:lnTo>
                    <a:lnTo>
                      <a:pt x="1" y="286"/>
                    </a:lnTo>
                    <a:lnTo>
                      <a:pt x="1" y="285"/>
                    </a:lnTo>
                    <a:lnTo>
                      <a:pt x="1" y="282"/>
                    </a:lnTo>
                    <a:lnTo>
                      <a:pt x="1" y="280"/>
                    </a:lnTo>
                    <a:lnTo>
                      <a:pt x="1" y="278"/>
                    </a:lnTo>
                    <a:lnTo>
                      <a:pt x="0" y="275"/>
                    </a:lnTo>
                    <a:lnTo>
                      <a:pt x="0" y="274"/>
                    </a:lnTo>
                    <a:lnTo>
                      <a:pt x="0" y="272"/>
                    </a:lnTo>
                    <a:lnTo>
                      <a:pt x="0" y="271"/>
                    </a:lnTo>
                    <a:lnTo>
                      <a:pt x="0" y="264"/>
                    </a:lnTo>
                    <a:lnTo>
                      <a:pt x="0" y="262"/>
                    </a:lnTo>
                    <a:lnTo>
                      <a:pt x="0" y="261"/>
                    </a:lnTo>
                    <a:lnTo>
                      <a:pt x="0" y="260"/>
                    </a:lnTo>
                    <a:lnTo>
                      <a:pt x="0" y="255"/>
                    </a:lnTo>
                    <a:lnTo>
                      <a:pt x="0" y="254"/>
                    </a:lnTo>
                    <a:lnTo>
                      <a:pt x="0" y="252"/>
                    </a:lnTo>
                    <a:lnTo>
                      <a:pt x="4" y="252"/>
                    </a:lnTo>
                    <a:lnTo>
                      <a:pt x="8" y="252"/>
                    </a:lnTo>
                    <a:lnTo>
                      <a:pt x="12" y="252"/>
                    </a:lnTo>
                    <a:lnTo>
                      <a:pt x="14" y="252"/>
                    </a:lnTo>
                    <a:lnTo>
                      <a:pt x="15" y="252"/>
                    </a:lnTo>
                    <a:lnTo>
                      <a:pt x="19" y="252"/>
                    </a:lnTo>
                    <a:lnTo>
                      <a:pt x="20" y="252"/>
                    </a:lnTo>
                    <a:lnTo>
                      <a:pt x="20" y="246"/>
                    </a:lnTo>
                    <a:lnTo>
                      <a:pt x="19" y="241"/>
                    </a:lnTo>
                    <a:lnTo>
                      <a:pt x="19" y="234"/>
                    </a:lnTo>
                    <a:lnTo>
                      <a:pt x="19" y="233"/>
                    </a:lnTo>
                    <a:lnTo>
                      <a:pt x="19" y="229"/>
                    </a:lnTo>
                    <a:lnTo>
                      <a:pt x="19" y="226"/>
                    </a:lnTo>
                    <a:lnTo>
                      <a:pt x="19" y="224"/>
                    </a:lnTo>
                    <a:lnTo>
                      <a:pt x="19" y="222"/>
                    </a:lnTo>
                    <a:lnTo>
                      <a:pt x="19" y="218"/>
                    </a:lnTo>
                    <a:lnTo>
                      <a:pt x="19" y="217"/>
                    </a:lnTo>
                    <a:lnTo>
                      <a:pt x="19" y="215"/>
                    </a:lnTo>
                    <a:lnTo>
                      <a:pt x="19" y="213"/>
                    </a:lnTo>
                    <a:lnTo>
                      <a:pt x="19" y="212"/>
                    </a:lnTo>
                    <a:lnTo>
                      <a:pt x="19" y="211"/>
                    </a:lnTo>
                    <a:lnTo>
                      <a:pt x="19" y="209"/>
                    </a:lnTo>
                    <a:lnTo>
                      <a:pt x="19" y="208"/>
                    </a:lnTo>
                    <a:lnTo>
                      <a:pt x="19" y="206"/>
                    </a:lnTo>
                    <a:lnTo>
                      <a:pt x="19" y="205"/>
                    </a:lnTo>
                    <a:lnTo>
                      <a:pt x="21" y="205"/>
                    </a:lnTo>
                    <a:lnTo>
                      <a:pt x="26" y="206"/>
                    </a:lnTo>
                    <a:lnTo>
                      <a:pt x="27" y="206"/>
                    </a:lnTo>
                    <a:lnTo>
                      <a:pt x="28" y="208"/>
                    </a:lnTo>
                    <a:lnTo>
                      <a:pt x="31" y="208"/>
                    </a:lnTo>
                    <a:lnTo>
                      <a:pt x="34" y="208"/>
                    </a:lnTo>
                    <a:lnTo>
                      <a:pt x="36" y="209"/>
                    </a:lnTo>
                    <a:lnTo>
                      <a:pt x="38" y="209"/>
                    </a:lnTo>
                    <a:lnTo>
                      <a:pt x="39" y="209"/>
                    </a:lnTo>
                    <a:lnTo>
                      <a:pt x="41" y="209"/>
                    </a:lnTo>
                    <a:lnTo>
                      <a:pt x="42" y="210"/>
                    </a:lnTo>
                    <a:lnTo>
                      <a:pt x="43" y="210"/>
                    </a:lnTo>
                    <a:lnTo>
                      <a:pt x="45" y="210"/>
                    </a:lnTo>
                    <a:lnTo>
                      <a:pt x="46" y="210"/>
                    </a:lnTo>
                    <a:lnTo>
                      <a:pt x="47" y="211"/>
                    </a:lnTo>
                    <a:lnTo>
                      <a:pt x="48" y="211"/>
                    </a:lnTo>
                    <a:lnTo>
                      <a:pt x="49" y="211"/>
                    </a:lnTo>
                    <a:lnTo>
                      <a:pt x="50" y="211"/>
                    </a:lnTo>
                    <a:lnTo>
                      <a:pt x="52" y="211"/>
                    </a:lnTo>
                    <a:lnTo>
                      <a:pt x="53" y="211"/>
                    </a:lnTo>
                    <a:lnTo>
                      <a:pt x="54" y="211"/>
                    </a:lnTo>
                    <a:lnTo>
                      <a:pt x="54" y="210"/>
                    </a:lnTo>
                    <a:lnTo>
                      <a:pt x="56" y="210"/>
                    </a:lnTo>
                    <a:lnTo>
                      <a:pt x="59" y="209"/>
                    </a:lnTo>
                    <a:lnTo>
                      <a:pt x="61" y="209"/>
                    </a:lnTo>
                    <a:lnTo>
                      <a:pt x="62" y="208"/>
                    </a:lnTo>
                    <a:lnTo>
                      <a:pt x="63" y="208"/>
                    </a:lnTo>
                    <a:lnTo>
                      <a:pt x="64" y="208"/>
                    </a:lnTo>
                    <a:lnTo>
                      <a:pt x="66" y="206"/>
                    </a:lnTo>
                    <a:lnTo>
                      <a:pt x="67" y="206"/>
                    </a:lnTo>
                    <a:lnTo>
                      <a:pt x="67" y="208"/>
                    </a:lnTo>
                    <a:lnTo>
                      <a:pt x="69" y="206"/>
                    </a:lnTo>
                    <a:lnTo>
                      <a:pt x="74" y="204"/>
                    </a:lnTo>
                    <a:lnTo>
                      <a:pt x="77" y="204"/>
                    </a:lnTo>
                    <a:lnTo>
                      <a:pt x="78" y="204"/>
                    </a:lnTo>
                    <a:lnTo>
                      <a:pt x="80" y="204"/>
                    </a:lnTo>
                    <a:lnTo>
                      <a:pt x="81" y="203"/>
                    </a:lnTo>
                    <a:lnTo>
                      <a:pt x="82" y="203"/>
                    </a:lnTo>
                    <a:lnTo>
                      <a:pt x="83" y="203"/>
                    </a:lnTo>
                    <a:lnTo>
                      <a:pt x="84" y="203"/>
                    </a:lnTo>
                    <a:lnTo>
                      <a:pt x="85" y="203"/>
                    </a:lnTo>
                    <a:lnTo>
                      <a:pt x="88" y="204"/>
                    </a:lnTo>
                    <a:lnTo>
                      <a:pt x="89" y="204"/>
                    </a:lnTo>
                    <a:lnTo>
                      <a:pt x="89" y="203"/>
                    </a:lnTo>
                    <a:lnTo>
                      <a:pt x="90" y="201"/>
                    </a:lnTo>
                    <a:lnTo>
                      <a:pt x="91" y="199"/>
                    </a:lnTo>
                    <a:lnTo>
                      <a:pt x="92" y="196"/>
                    </a:lnTo>
                    <a:lnTo>
                      <a:pt x="94" y="195"/>
                    </a:lnTo>
                    <a:lnTo>
                      <a:pt x="94" y="194"/>
                    </a:lnTo>
                    <a:lnTo>
                      <a:pt x="95" y="191"/>
                    </a:lnTo>
                    <a:lnTo>
                      <a:pt x="96" y="189"/>
                    </a:lnTo>
                    <a:lnTo>
                      <a:pt x="98" y="185"/>
                    </a:lnTo>
                    <a:lnTo>
                      <a:pt x="101" y="181"/>
                    </a:lnTo>
                    <a:lnTo>
                      <a:pt x="102" y="178"/>
                    </a:lnTo>
                    <a:lnTo>
                      <a:pt x="103" y="176"/>
                    </a:lnTo>
                    <a:lnTo>
                      <a:pt x="103" y="175"/>
                    </a:lnTo>
                    <a:lnTo>
                      <a:pt x="104" y="174"/>
                    </a:lnTo>
                    <a:lnTo>
                      <a:pt x="105" y="171"/>
                    </a:lnTo>
                    <a:lnTo>
                      <a:pt x="109" y="163"/>
                    </a:lnTo>
                    <a:lnTo>
                      <a:pt x="110" y="163"/>
                    </a:lnTo>
                    <a:lnTo>
                      <a:pt x="111" y="161"/>
                    </a:lnTo>
                    <a:lnTo>
                      <a:pt x="112" y="156"/>
                    </a:lnTo>
                    <a:lnTo>
                      <a:pt x="113" y="155"/>
                    </a:lnTo>
                    <a:lnTo>
                      <a:pt x="115" y="154"/>
                    </a:lnTo>
                    <a:lnTo>
                      <a:pt x="117" y="148"/>
                    </a:lnTo>
                    <a:lnTo>
                      <a:pt x="118" y="147"/>
                    </a:lnTo>
                    <a:lnTo>
                      <a:pt x="118" y="146"/>
                    </a:lnTo>
                    <a:lnTo>
                      <a:pt x="118" y="145"/>
                    </a:lnTo>
                    <a:lnTo>
                      <a:pt x="120" y="146"/>
                    </a:lnTo>
                    <a:lnTo>
                      <a:pt x="123" y="147"/>
                    </a:lnTo>
                    <a:lnTo>
                      <a:pt x="124" y="147"/>
                    </a:lnTo>
                    <a:lnTo>
                      <a:pt x="125" y="148"/>
                    </a:lnTo>
                    <a:lnTo>
                      <a:pt x="126" y="148"/>
                    </a:lnTo>
                    <a:lnTo>
                      <a:pt x="129" y="148"/>
                    </a:lnTo>
                    <a:lnTo>
                      <a:pt x="129" y="146"/>
                    </a:lnTo>
                    <a:lnTo>
                      <a:pt x="129" y="142"/>
                    </a:lnTo>
                    <a:lnTo>
                      <a:pt x="129" y="141"/>
                    </a:lnTo>
                    <a:lnTo>
                      <a:pt x="129" y="136"/>
                    </a:lnTo>
                    <a:lnTo>
                      <a:pt x="129" y="133"/>
                    </a:lnTo>
                    <a:lnTo>
                      <a:pt x="129" y="132"/>
                    </a:lnTo>
                    <a:lnTo>
                      <a:pt x="129" y="131"/>
                    </a:lnTo>
                    <a:lnTo>
                      <a:pt x="130" y="131"/>
                    </a:lnTo>
                    <a:lnTo>
                      <a:pt x="130" y="129"/>
                    </a:lnTo>
                    <a:lnTo>
                      <a:pt x="130" y="128"/>
                    </a:lnTo>
                    <a:lnTo>
                      <a:pt x="131" y="128"/>
                    </a:lnTo>
                    <a:lnTo>
                      <a:pt x="131" y="127"/>
                    </a:lnTo>
                    <a:lnTo>
                      <a:pt x="131" y="126"/>
                    </a:lnTo>
                    <a:lnTo>
                      <a:pt x="131" y="125"/>
                    </a:lnTo>
                    <a:lnTo>
                      <a:pt x="132" y="122"/>
                    </a:lnTo>
                    <a:lnTo>
                      <a:pt x="132" y="121"/>
                    </a:lnTo>
                    <a:lnTo>
                      <a:pt x="133" y="120"/>
                    </a:lnTo>
                    <a:lnTo>
                      <a:pt x="133" y="119"/>
                    </a:lnTo>
                    <a:lnTo>
                      <a:pt x="134" y="118"/>
                    </a:lnTo>
                    <a:lnTo>
                      <a:pt x="136" y="115"/>
                    </a:lnTo>
                    <a:lnTo>
                      <a:pt x="136" y="114"/>
                    </a:lnTo>
                    <a:lnTo>
                      <a:pt x="138" y="112"/>
                    </a:lnTo>
                    <a:lnTo>
                      <a:pt x="140" y="108"/>
                    </a:lnTo>
                    <a:lnTo>
                      <a:pt x="141" y="108"/>
                    </a:lnTo>
                    <a:lnTo>
                      <a:pt x="143" y="106"/>
                    </a:lnTo>
                    <a:lnTo>
                      <a:pt x="143" y="105"/>
                    </a:lnTo>
                    <a:lnTo>
                      <a:pt x="144" y="105"/>
                    </a:lnTo>
                    <a:lnTo>
                      <a:pt x="145" y="104"/>
                    </a:lnTo>
                    <a:lnTo>
                      <a:pt x="146" y="101"/>
                    </a:lnTo>
                    <a:lnTo>
                      <a:pt x="147" y="100"/>
                    </a:lnTo>
                    <a:lnTo>
                      <a:pt x="148" y="99"/>
                    </a:lnTo>
                    <a:lnTo>
                      <a:pt x="150" y="98"/>
                    </a:lnTo>
                    <a:lnTo>
                      <a:pt x="151" y="97"/>
                    </a:lnTo>
                    <a:lnTo>
                      <a:pt x="152" y="96"/>
                    </a:lnTo>
                    <a:lnTo>
                      <a:pt x="154" y="92"/>
                    </a:lnTo>
                    <a:lnTo>
                      <a:pt x="157" y="90"/>
                    </a:lnTo>
                    <a:lnTo>
                      <a:pt x="158" y="90"/>
                    </a:lnTo>
                    <a:lnTo>
                      <a:pt x="159" y="87"/>
                    </a:lnTo>
                    <a:lnTo>
                      <a:pt x="161" y="85"/>
                    </a:lnTo>
                    <a:lnTo>
                      <a:pt x="166" y="80"/>
                    </a:lnTo>
                    <a:lnTo>
                      <a:pt x="171" y="77"/>
                    </a:lnTo>
                    <a:lnTo>
                      <a:pt x="174" y="75"/>
                    </a:lnTo>
                    <a:lnTo>
                      <a:pt x="175" y="73"/>
                    </a:lnTo>
                    <a:lnTo>
                      <a:pt x="176" y="72"/>
                    </a:lnTo>
                    <a:lnTo>
                      <a:pt x="180" y="70"/>
                    </a:lnTo>
                    <a:lnTo>
                      <a:pt x="182" y="68"/>
                    </a:lnTo>
                    <a:lnTo>
                      <a:pt x="185" y="66"/>
                    </a:lnTo>
                    <a:lnTo>
                      <a:pt x="185" y="68"/>
                    </a:lnTo>
                    <a:lnTo>
                      <a:pt x="193" y="60"/>
                    </a:lnTo>
                    <a:lnTo>
                      <a:pt x="200" y="56"/>
                    </a:lnTo>
                    <a:lnTo>
                      <a:pt x="203" y="52"/>
                    </a:lnTo>
                    <a:lnTo>
                      <a:pt x="206" y="51"/>
                    </a:lnTo>
                    <a:lnTo>
                      <a:pt x="208" y="49"/>
                    </a:lnTo>
                    <a:lnTo>
                      <a:pt x="215" y="44"/>
                    </a:lnTo>
                    <a:lnTo>
                      <a:pt x="220" y="41"/>
                    </a:lnTo>
                    <a:lnTo>
                      <a:pt x="234" y="30"/>
                    </a:lnTo>
                    <a:lnTo>
                      <a:pt x="236" y="29"/>
                    </a:lnTo>
                    <a:lnTo>
                      <a:pt x="236" y="28"/>
                    </a:lnTo>
                    <a:lnTo>
                      <a:pt x="237" y="28"/>
                    </a:lnTo>
                    <a:lnTo>
                      <a:pt x="237" y="27"/>
                    </a:lnTo>
                    <a:lnTo>
                      <a:pt x="242" y="23"/>
                    </a:lnTo>
                    <a:lnTo>
                      <a:pt x="243" y="22"/>
                    </a:lnTo>
                    <a:lnTo>
                      <a:pt x="244" y="21"/>
                    </a:lnTo>
                    <a:lnTo>
                      <a:pt x="248" y="18"/>
                    </a:lnTo>
                    <a:lnTo>
                      <a:pt x="249" y="18"/>
                    </a:lnTo>
                    <a:lnTo>
                      <a:pt x="252" y="16"/>
                    </a:lnTo>
                    <a:lnTo>
                      <a:pt x="262" y="8"/>
                    </a:lnTo>
                    <a:lnTo>
                      <a:pt x="265" y="6"/>
                    </a:lnTo>
                    <a:lnTo>
                      <a:pt x="266" y="4"/>
                    </a:lnTo>
                    <a:lnTo>
                      <a:pt x="271" y="1"/>
                    </a:lnTo>
                    <a:lnTo>
                      <a:pt x="273" y="0"/>
                    </a:lnTo>
                    <a:lnTo>
                      <a:pt x="273" y="1"/>
                    </a:lnTo>
                    <a:lnTo>
                      <a:pt x="271" y="2"/>
                    </a:lnTo>
                    <a:lnTo>
                      <a:pt x="265" y="7"/>
                    </a:lnTo>
                    <a:lnTo>
                      <a:pt x="249" y="18"/>
                    </a:lnTo>
                    <a:lnTo>
                      <a:pt x="244" y="23"/>
                    </a:lnTo>
                    <a:lnTo>
                      <a:pt x="244" y="24"/>
                    </a:lnTo>
                    <a:lnTo>
                      <a:pt x="245" y="25"/>
                    </a:lnTo>
                    <a:lnTo>
                      <a:pt x="245" y="28"/>
                    </a:lnTo>
                    <a:lnTo>
                      <a:pt x="247" y="29"/>
                    </a:lnTo>
                    <a:lnTo>
                      <a:pt x="247" y="31"/>
                    </a:lnTo>
                    <a:lnTo>
                      <a:pt x="248" y="36"/>
                    </a:lnTo>
                    <a:lnTo>
                      <a:pt x="248" y="38"/>
                    </a:lnTo>
                    <a:lnTo>
                      <a:pt x="248" y="41"/>
                    </a:lnTo>
                    <a:lnTo>
                      <a:pt x="248" y="43"/>
                    </a:lnTo>
                    <a:lnTo>
                      <a:pt x="248" y="44"/>
                    </a:lnTo>
                    <a:lnTo>
                      <a:pt x="248" y="45"/>
                    </a:lnTo>
                    <a:lnTo>
                      <a:pt x="248" y="46"/>
                    </a:lnTo>
                    <a:lnTo>
                      <a:pt x="248" y="48"/>
                    </a:lnTo>
                    <a:lnTo>
                      <a:pt x="248" y="49"/>
                    </a:lnTo>
                    <a:lnTo>
                      <a:pt x="248" y="50"/>
                    </a:lnTo>
                    <a:lnTo>
                      <a:pt x="248" y="51"/>
                    </a:lnTo>
                    <a:lnTo>
                      <a:pt x="249" y="52"/>
                    </a:lnTo>
                    <a:lnTo>
                      <a:pt x="249" y="53"/>
                    </a:lnTo>
                    <a:lnTo>
                      <a:pt x="249" y="55"/>
                    </a:lnTo>
                    <a:lnTo>
                      <a:pt x="250" y="55"/>
                    </a:lnTo>
                    <a:lnTo>
                      <a:pt x="250" y="56"/>
                    </a:lnTo>
                    <a:lnTo>
                      <a:pt x="251" y="58"/>
                    </a:lnTo>
                    <a:lnTo>
                      <a:pt x="252" y="59"/>
                    </a:lnTo>
                    <a:lnTo>
                      <a:pt x="254" y="59"/>
                    </a:lnTo>
                    <a:lnTo>
                      <a:pt x="261" y="59"/>
                    </a:lnTo>
                    <a:lnTo>
                      <a:pt x="263" y="59"/>
                    </a:lnTo>
                    <a:lnTo>
                      <a:pt x="265" y="59"/>
                    </a:lnTo>
                    <a:lnTo>
                      <a:pt x="271" y="59"/>
                    </a:lnTo>
                    <a:lnTo>
                      <a:pt x="272" y="59"/>
                    </a:lnTo>
                    <a:lnTo>
                      <a:pt x="275" y="59"/>
                    </a:lnTo>
                    <a:lnTo>
                      <a:pt x="275" y="62"/>
                    </a:lnTo>
                    <a:lnTo>
                      <a:pt x="275" y="63"/>
                    </a:lnTo>
                    <a:lnTo>
                      <a:pt x="275" y="65"/>
                    </a:lnTo>
                    <a:lnTo>
                      <a:pt x="275" y="66"/>
                    </a:lnTo>
                    <a:lnTo>
                      <a:pt x="275" y="69"/>
                    </a:lnTo>
                    <a:lnTo>
                      <a:pt x="275" y="70"/>
                    </a:lnTo>
                    <a:lnTo>
                      <a:pt x="275" y="71"/>
                    </a:lnTo>
                    <a:lnTo>
                      <a:pt x="275" y="72"/>
                    </a:lnTo>
                    <a:lnTo>
                      <a:pt x="275" y="73"/>
                    </a:lnTo>
                    <a:lnTo>
                      <a:pt x="275" y="75"/>
                    </a:lnTo>
                    <a:lnTo>
                      <a:pt x="275" y="77"/>
                    </a:lnTo>
                    <a:lnTo>
                      <a:pt x="275" y="78"/>
                    </a:lnTo>
                    <a:lnTo>
                      <a:pt x="275" y="80"/>
                    </a:lnTo>
                    <a:lnTo>
                      <a:pt x="275" y="82"/>
                    </a:lnTo>
                    <a:lnTo>
                      <a:pt x="275" y="84"/>
                    </a:lnTo>
                    <a:lnTo>
                      <a:pt x="275" y="85"/>
                    </a:lnTo>
                    <a:lnTo>
                      <a:pt x="276" y="85"/>
                    </a:lnTo>
                    <a:lnTo>
                      <a:pt x="276" y="87"/>
                    </a:lnTo>
                    <a:lnTo>
                      <a:pt x="276" y="89"/>
                    </a:lnTo>
                    <a:lnTo>
                      <a:pt x="276" y="93"/>
                    </a:lnTo>
                    <a:lnTo>
                      <a:pt x="276" y="97"/>
                    </a:lnTo>
                    <a:lnTo>
                      <a:pt x="276" y="98"/>
                    </a:lnTo>
                    <a:lnTo>
                      <a:pt x="276" y="104"/>
                    </a:lnTo>
                    <a:lnTo>
                      <a:pt x="276" y="107"/>
                    </a:lnTo>
                    <a:lnTo>
                      <a:pt x="276" y="110"/>
                    </a:lnTo>
                    <a:lnTo>
                      <a:pt x="276" y="111"/>
                    </a:lnTo>
                    <a:lnTo>
                      <a:pt x="276" y="112"/>
                    </a:lnTo>
                    <a:lnTo>
                      <a:pt x="276" y="113"/>
                    </a:lnTo>
                    <a:lnTo>
                      <a:pt x="276" y="114"/>
                    </a:lnTo>
                    <a:lnTo>
                      <a:pt x="276" y="117"/>
                    </a:lnTo>
                    <a:lnTo>
                      <a:pt x="276" y="118"/>
                    </a:lnTo>
                    <a:lnTo>
                      <a:pt x="276" y="121"/>
                    </a:lnTo>
                    <a:lnTo>
                      <a:pt x="276" y="125"/>
                    </a:lnTo>
                    <a:lnTo>
                      <a:pt x="276" y="126"/>
                    </a:lnTo>
                    <a:lnTo>
                      <a:pt x="276" y="128"/>
                    </a:lnTo>
                    <a:lnTo>
                      <a:pt x="276" y="129"/>
                    </a:lnTo>
                    <a:lnTo>
                      <a:pt x="276" y="132"/>
                    </a:lnTo>
                    <a:lnTo>
                      <a:pt x="276" y="133"/>
                    </a:lnTo>
                    <a:lnTo>
                      <a:pt x="277" y="135"/>
                    </a:lnTo>
                    <a:lnTo>
                      <a:pt x="277" y="136"/>
                    </a:lnTo>
                    <a:lnTo>
                      <a:pt x="277" y="140"/>
                    </a:lnTo>
                    <a:lnTo>
                      <a:pt x="277" y="141"/>
                    </a:lnTo>
                    <a:lnTo>
                      <a:pt x="277" y="142"/>
                    </a:lnTo>
                    <a:lnTo>
                      <a:pt x="277" y="145"/>
                    </a:lnTo>
                    <a:lnTo>
                      <a:pt x="277" y="146"/>
                    </a:lnTo>
                    <a:lnTo>
                      <a:pt x="277" y="148"/>
                    </a:lnTo>
                    <a:lnTo>
                      <a:pt x="277" y="149"/>
                    </a:lnTo>
                    <a:lnTo>
                      <a:pt x="277" y="152"/>
                    </a:lnTo>
                    <a:lnTo>
                      <a:pt x="277" y="153"/>
                    </a:lnTo>
                    <a:lnTo>
                      <a:pt x="277" y="154"/>
                    </a:lnTo>
                    <a:lnTo>
                      <a:pt x="277" y="155"/>
                    </a:lnTo>
                    <a:lnTo>
                      <a:pt x="277" y="156"/>
                    </a:lnTo>
                    <a:lnTo>
                      <a:pt x="277" y="157"/>
                    </a:lnTo>
                    <a:lnTo>
                      <a:pt x="277" y="160"/>
                    </a:lnTo>
                    <a:lnTo>
                      <a:pt x="277" y="163"/>
                    </a:lnTo>
                    <a:lnTo>
                      <a:pt x="277" y="167"/>
                    </a:lnTo>
                    <a:lnTo>
                      <a:pt x="277" y="170"/>
                    </a:lnTo>
                    <a:lnTo>
                      <a:pt x="277" y="171"/>
                    </a:lnTo>
                    <a:lnTo>
                      <a:pt x="277" y="173"/>
                    </a:lnTo>
                    <a:lnTo>
                      <a:pt x="277" y="175"/>
                    </a:lnTo>
                    <a:lnTo>
                      <a:pt x="277" y="180"/>
                    </a:lnTo>
                    <a:lnTo>
                      <a:pt x="277" y="182"/>
                    </a:lnTo>
                    <a:lnTo>
                      <a:pt x="277" y="188"/>
                    </a:lnTo>
                    <a:lnTo>
                      <a:pt x="277" y="191"/>
                    </a:lnTo>
                    <a:lnTo>
                      <a:pt x="277" y="194"/>
                    </a:lnTo>
                    <a:lnTo>
                      <a:pt x="278" y="195"/>
                    </a:lnTo>
                    <a:lnTo>
                      <a:pt x="278" y="199"/>
                    </a:lnTo>
                    <a:lnTo>
                      <a:pt x="278" y="203"/>
                    </a:lnTo>
                    <a:lnTo>
                      <a:pt x="278" y="210"/>
                    </a:lnTo>
                    <a:lnTo>
                      <a:pt x="289" y="210"/>
                    </a:lnTo>
                    <a:lnTo>
                      <a:pt x="290" y="210"/>
                    </a:lnTo>
                    <a:lnTo>
                      <a:pt x="291" y="210"/>
                    </a:lnTo>
                    <a:lnTo>
                      <a:pt x="292" y="210"/>
                    </a:lnTo>
                    <a:lnTo>
                      <a:pt x="293" y="210"/>
                    </a:lnTo>
                    <a:lnTo>
                      <a:pt x="294" y="210"/>
                    </a:lnTo>
                    <a:lnTo>
                      <a:pt x="297" y="210"/>
                    </a:lnTo>
                    <a:lnTo>
                      <a:pt x="298" y="210"/>
                    </a:lnTo>
                    <a:lnTo>
                      <a:pt x="299" y="210"/>
                    </a:lnTo>
                    <a:lnTo>
                      <a:pt x="300" y="210"/>
                    </a:lnTo>
                    <a:lnTo>
                      <a:pt x="303" y="210"/>
                    </a:lnTo>
                    <a:lnTo>
                      <a:pt x="312" y="210"/>
                    </a:lnTo>
                    <a:lnTo>
                      <a:pt x="314" y="210"/>
                    </a:lnTo>
                    <a:lnTo>
                      <a:pt x="317" y="210"/>
                    </a:lnTo>
                    <a:lnTo>
                      <a:pt x="324" y="210"/>
                    </a:lnTo>
                    <a:lnTo>
                      <a:pt x="326" y="210"/>
                    </a:lnTo>
                    <a:lnTo>
                      <a:pt x="329" y="210"/>
                    </a:lnTo>
                    <a:lnTo>
                      <a:pt x="339" y="210"/>
                    </a:lnTo>
                    <a:lnTo>
                      <a:pt x="342" y="210"/>
                    </a:lnTo>
                    <a:lnTo>
                      <a:pt x="343" y="210"/>
                    </a:lnTo>
                    <a:lnTo>
                      <a:pt x="349" y="210"/>
                    </a:lnTo>
                    <a:lnTo>
                      <a:pt x="352" y="209"/>
                    </a:lnTo>
                    <a:lnTo>
                      <a:pt x="352" y="211"/>
                    </a:lnTo>
                    <a:lnTo>
                      <a:pt x="352" y="217"/>
                    </a:lnTo>
                    <a:lnTo>
                      <a:pt x="352" y="218"/>
                    </a:lnTo>
                    <a:lnTo>
                      <a:pt x="352" y="220"/>
                    </a:lnTo>
                    <a:lnTo>
                      <a:pt x="352" y="223"/>
                    </a:lnTo>
                    <a:lnTo>
                      <a:pt x="352" y="226"/>
                    </a:lnTo>
                    <a:lnTo>
                      <a:pt x="352" y="227"/>
                    </a:lnTo>
                    <a:lnTo>
                      <a:pt x="352" y="230"/>
                    </a:lnTo>
                    <a:lnTo>
                      <a:pt x="352" y="231"/>
                    </a:lnTo>
                    <a:lnTo>
                      <a:pt x="352" y="232"/>
                    </a:lnTo>
                    <a:lnTo>
                      <a:pt x="352" y="233"/>
                    </a:lnTo>
                    <a:lnTo>
                      <a:pt x="352" y="236"/>
                    </a:lnTo>
                    <a:lnTo>
                      <a:pt x="352" y="237"/>
                    </a:lnTo>
                    <a:lnTo>
                      <a:pt x="352" y="238"/>
                    </a:lnTo>
                    <a:lnTo>
                      <a:pt x="352" y="245"/>
                    </a:lnTo>
                    <a:lnTo>
                      <a:pt x="352" y="246"/>
                    </a:lnTo>
                    <a:lnTo>
                      <a:pt x="352" y="247"/>
                    </a:lnTo>
                    <a:lnTo>
                      <a:pt x="352" y="250"/>
                    </a:lnTo>
                    <a:lnTo>
                      <a:pt x="352" y="251"/>
                    </a:lnTo>
                    <a:lnTo>
                      <a:pt x="352" y="255"/>
                    </a:lnTo>
                    <a:lnTo>
                      <a:pt x="353" y="257"/>
                    </a:lnTo>
                    <a:lnTo>
                      <a:pt x="353" y="259"/>
                    </a:lnTo>
                    <a:lnTo>
                      <a:pt x="353" y="262"/>
                    </a:lnTo>
                    <a:lnTo>
                      <a:pt x="353" y="264"/>
                    </a:lnTo>
                    <a:lnTo>
                      <a:pt x="353" y="265"/>
                    </a:lnTo>
                    <a:lnTo>
                      <a:pt x="353" y="266"/>
                    </a:lnTo>
                    <a:lnTo>
                      <a:pt x="353" y="267"/>
                    </a:lnTo>
                    <a:lnTo>
                      <a:pt x="353" y="271"/>
                    </a:lnTo>
                    <a:lnTo>
                      <a:pt x="353" y="272"/>
                    </a:lnTo>
                    <a:lnTo>
                      <a:pt x="353" y="273"/>
                    </a:lnTo>
                    <a:lnTo>
                      <a:pt x="352" y="273"/>
                    </a:lnTo>
                    <a:lnTo>
                      <a:pt x="350" y="273"/>
                    </a:lnTo>
                    <a:lnTo>
                      <a:pt x="349" y="273"/>
                    </a:lnTo>
                    <a:lnTo>
                      <a:pt x="348" y="273"/>
                    </a:lnTo>
                    <a:lnTo>
                      <a:pt x="347" y="273"/>
                    </a:lnTo>
                    <a:lnTo>
                      <a:pt x="347" y="274"/>
                    </a:lnTo>
                    <a:lnTo>
                      <a:pt x="347" y="275"/>
                    </a:lnTo>
                    <a:lnTo>
                      <a:pt x="346" y="275"/>
                    </a:lnTo>
                    <a:lnTo>
                      <a:pt x="346" y="276"/>
                    </a:lnTo>
                    <a:lnTo>
                      <a:pt x="346" y="278"/>
                    </a:lnTo>
                    <a:lnTo>
                      <a:pt x="346" y="279"/>
                    </a:lnTo>
                    <a:lnTo>
                      <a:pt x="346" y="280"/>
                    </a:lnTo>
                    <a:lnTo>
                      <a:pt x="346" y="282"/>
                    </a:lnTo>
                    <a:lnTo>
                      <a:pt x="346" y="283"/>
                    </a:lnTo>
                    <a:lnTo>
                      <a:pt x="345" y="283"/>
                    </a:lnTo>
                    <a:lnTo>
                      <a:pt x="343" y="283"/>
                    </a:lnTo>
                    <a:lnTo>
                      <a:pt x="341" y="283"/>
                    </a:lnTo>
                    <a:lnTo>
                      <a:pt x="340" y="283"/>
                    </a:lnTo>
                    <a:lnTo>
                      <a:pt x="340" y="285"/>
                    </a:lnTo>
                    <a:lnTo>
                      <a:pt x="328" y="285"/>
                    </a:lnTo>
                    <a:lnTo>
                      <a:pt x="324" y="285"/>
                    </a:lnTo>
                    <a:lnTo>
                      <a:pt x="324" y="283"/>
                    </a:lnTo>
                    <a:lnTo>
                      <a:pt x="322" y="283"/>
                    </a:lnTo>
                    <a:lnTo>
                      <a:pt x="319" y="283"/>
                    </a:lnTo>
                    <a:lnTo>
                      <a:pt x="317" y="283"/>
                    </a:lnTo>
                    <a:lnTo>
                      <a:pt x="314" y="285"/>
                    </a:lnTo>
                    <a:lnTo>
                      <a:pt x="311" y="285"/>
                    </a:lnTo>
                    <a:lnTo>
                      <a:pt x="310" y="285"/>
                    </a:lnTo>
                    <a:lnTo>
                      <a:pt x="307" y="285"/>
                    </a:lnTo>
                    <a:lnTo>
                      <a:pt x="306" y="285"/>
                    </a:lnTo>
                    <a:lnTo>
                      <a:pt x="306" y="286"/>
                    </a:lnTo>
                    <a:lnTo>
                      <a:pt x="304" y="286"/>
                    </a:lnTo>
                    <a:lnTo>
                      <a:pt x="299" y="285"/>
                    </a:lnTo>
                    <a:lnTo>
                      <a:pt x="298" y="285"/>
                    </a:lnTo>
                    <a:lnTo>
                      <a:pt x="285" y="286"/>
                    </a:lnTo>
                    <a:lnTo>
                      <a:pt x="283" y="286"/>
                    </a:lnTo>
                    <a:lnTo>
                      <a:pt x="280" y="286"/>
                    </a:lnTo>
                    <a:lnTo>
                      <a:pt x="280" y="285"/>
                    </a:lnTo>
                    <a:lnTo>
                      <a:pt x="279" y="285"/>
                    </a:lnTo>
                    <a:lnTo>
                      <a:pt x="278" y="285"/>
                    </a:lnTo>
                    <a:lnTo>
                      <a:pt x="277" y="285"/>
                    </a:lnTo>
                    <a:lnTo>
                      <a:pt x="275" y="285"/>
                    </a:lnTo>
                    <a:lnTo>
                      <a:pt x="273" y="285"/>
                    </a:lnTo>
                    <a:lnTo>
                      <a:pt x="271" y="285"/>
                    </a:lnTo>
                    <a:lnTo>
                      <a:pt x="270" y="285"/>
                    </a:lnTo>
                    <a:lnTo>
                      <a:pt x="269" y="285"/>
                    </a:lnTo>
                    <a:lnTo>
                      <a:pt x="268" y="285"/>
                    </a:lnTo>
                    <a:lnTo>
                      <a:pt x="265" y="285"/>
                    </a:lnTo>
                    <a:lnTo>
                      <a:pt x="259" y="285"/>
                    </a:lnTo>
                    <a:lnTo>
                      <a:pt x="257" y="286"/>
                    </a:lnTo>
                    <a:lnTo>
                      <a:pt x="256" y="286"/>
                    </a:lnTo>
                    <a:lnTo>
                      <a:pt x="251" y="286"/>
                    </a:lnTo>
                    <a:lnTo>
                      <a:pt x="249" y="286"/>
                    </a:lnTo>
                    <a:lnTo>
                      <a:pt x="248" y="286"/>
                    </a:lnTo>
                    <a:lnTo>
                      <a:pt x="247" y="286"/>
                    </a:lnTo>
                    <a:lnTo>
                      <a:pt x="243" y="286"/>
                    </a:lnTo>
                    <a:lnTo>
                      <a:pt x="242" y="286"/>
                    </a:lnTo>
                    <a:lnTo>
                      <a:pt x="241" y="286"/>
                    </a:lnTo>
                    <a:lnTo>
                      <a:pt x="240" y="286"/>
                    </a:lnTo>
                    <a:lnTo>
                      <a:pt x="238" y="286"/>
                    </a:lnTo>
                    <a:lnTo>
                      <a:pt x="236" y="286"/>
                    </a:lnTo>
                    <a:lnTo>
                      <a:pt x="233" y="286"/>
                    </a:lnTo>
                    <a:lnTo>
                      <a:pt x="231" y="286"/>
                    </a:lnTo>
                    <a:lnTo>
                      <a:pt x="227" y="286"/>
                    </a:lnTo>
                    <a:lnTo>
                      <a:pt x="224" y="286"/>
                    </a:lnTo>
                    <a:lnTo>
                      <a:pt x="223" y="286"/>
                    </a:lnTo>
                    <a:lnTo>
                      <a:pt x="220" y="286"/>
                    </a:lnTo>
                    <a:lnTo>
                      <a:pt x="218" y="286"/>
                    </a:lnTo>
                    <a:lnTo>
                      <a:pt x="216" y="286"/>
                    </a:lnTo>
                    <a:lnTo>
                      <a:pt x="215" y="286"/>
                    </a:lnTo>
                    <a:lnTo>
                      <a:pt x="214" y="286"/>
                    </a:lnTo>
                    <a:lnTo>
                      <a:pt x="213" y="286"/>
                    </a:lnTo>
                    <a:lnTo>
                      <a:pt x="211" y="286"/>
                    </a:lnTo>
                    <a:lnTo>
                      <a:pt x="209" y="286"/>
                    </a:lnTo>
                    <a:lnTo>
                      <a:pt x="208" y="286"/>
                    </a:lnTo>
                    <a:lnTo>
                      <a:pt x="207" y="286"/>
                    </a:lnTo>
                    <a:lnTo>
                      <a:pt x="206" y="286"/>
                    </a:lnTo>
                    <a:lnTo>
                      <a:pt x="204" y="286"/>
                    </a:lnTo>
                    <a:lnTo>
                      <a:pt x="203" y="286"/>
                    </a:lnTo>
                    <a:lnTo>
                      <a:pt x="203" y="287"/>
                    </a:lnTo>
                    <a:lnTo>
                      <a:pt x="204" y="287"/>
                    </a:lnTo>
                    <a:lnTo>
                      <a:pt x="203" y="287"/>
                    </a:lnTo>
                    <a:lnTo>
                      <a:pt x="194" y="287"/>
                    </a:lnTo>
                    <a:lnTo>
                      <a:pt x="192" y="287"/>
                    </a:lnTo>
                    <a:lnTo>
                      <a:pt x="186" y="287"/>
                    </a:lnTo>
                    <a:lnTo>
                      <a:pt x="185" y="287"/>
                    </a:lnTo>
                    <a:lnTo>
                      <a:pt x="183" y="287"/>
                    </a:lnTo>
                    <a:lnTo>
                      <a:pt x="182" y="287"/>
                    </a:lnTo>
                    <a:lnTo>
                      <a:pt x="178" y="287"/>
                    </a:lnTo>
                    <a:lnTo>
                      <a:pt x="176" y="287"/>
                    </a:lnTo>
                    <a:lnTo>
                      <a:pt x="175" y="287"/>
                    </a:lnTo>
                    <a:lnTo>
                      <a:pt x="173" y="287"/>
                    </a:lnTo>
                    <a:lnTo>
                      <a:pt x="169" y="287"/>
                    </a:lnTo>
                    <a:lnTo>
                      <a:pt x="168" y="287"/>
                    </a:lnTo>
                    <a:lnTo>
                      <a:pt x="166" y="287"/>
                    </a:lnTo>
                    <a:lnTo>
                      <a:pt x="159" y="287"/>
                    </a:lnTo>
                    <a:lnTo>
                      <a:pt x="157" y="287"/>
                    </a:lnTo>
                    <a:lnTo>
                      <a:pt x="155" y="287"/>
                    </a:lnTo>
                    <a:lnTo>
                      <a:pt x="153" y="287"/>
                    </a:lnTo>
                    <a:lnTo>
                      <a:pt x="152" y="287"/>
                    </a:lnTo>
                    <a:lnTo>
                      <a:pt x="151" y="287"/>
                    </a:lnTo>
                    <a:lnTo>
                      <a:pt x="147" y="287"/>
                    </a:lnTo>
                    <a:lnTo>
                      <a:pt x="146" y="287"/>
                    </a:lnTo>
                    <a:lnTo>
                      <a:pt x="145" y="287"/>
                    </a:lnTo>
                    <a:lnTo>
                      <a:pt x="143" y="287"/>
                    </a:lnTo>
                    <a:lnTo>
                      <a:pt x="139" y="287"/>
                    </a:lnTo>
                    <a:lnTo>
                      <a:pt x="136" y="287"/>
                    </a:lnTo>
                    <a:lnTo>
                      <a:pt x="131" y="287"/>
                    </a:lnTo>
                    <a:lnTo>
                      <a:pt x="125" y="287"/>
                    </a:lnTo>
                    <a:lnTo>
                      <a:pt x="124" y="287"/>
                    </a:lnTo>
                    <a:lnTo>
                      <a:pt x="123" y="287"/>
                    </a:lnTo>
                    <a:lnTo>
                      <a:pt x="120" y="287"/>
                    </a:lnTo>
                    <a:lnTo>
                      <a:pt x="119" y="287"/>
                    </a:lnTo>
                    <a:lnTo>
                      <a:pt x="118" y="287"/>
                    </a:lnTo>
                    <a:lnTo>
                      <a:pt x="115" y="288"/>
                    </a:lnTo>
                    <a:lnTo>
                      <a:pt x="113" y="288"/>
                    </a:lnTo>
                    <a:lnTo>
                      <a:pt x="111" y="288"/>
                    </a:lnTo>
                    <a:lnTo>
                      <a:pt x="108" y="288"/>
                    </a:lnTo>
                    <a:lnTo>
                      <a:pt x="105" y="288"/>
                    </a:lnTo>
                    <a:lnTo>
                      <a:pt x="104" y="288"/>
                    </a:lnTo>
                    <a:lnTo>
                      <a:pt x="103" y="288"/>
                    </a:lnTo>
                    <a:lnTo>
                      <a:pt x="102" y="288"/>
                    </a:lnTo>
                    <a:lnTo>
                      <a:pt x="99" y="288"/>
                    </a:lnTo>
                    <a:lnTo>
                      <a:pt x="94" y="288"/>
                    </a:lnTo>
                    <a:lnTo>
                      <a:pt x="91" y="288"/>
                    </a:lnTo>
                    <a:lnTo>
                      <a:pt x="88" y="288"/>
                    </a:lnTo>
                    <a:lnTo>
                      <a:pt x="85" y="288"/>
                    </a:lnTo>
                    <a:lnTo>
                      <a:pt x="82" y="288"/>
                    </a:lnTo>
                    <a:lnTo>
                      <a:pt x="76" y="288"/>
                    </a:lnTo>
                    <a:lnTo>
                      <a:pt x="75" y="288"/>
                    </a:lnTo>
                    <a:lnTo>
                      <a:pt x="75" y="289"/>
                    </a:lnTo>
                    <a:lnTo>
                      <a:pt x="69" y="289"/>
                    </a:lnTo>
                    <a:lnTo>
                      <a:pt x="66" y="289"/>
                    </a:lnTo>
                    <a:lnTo>
                      <a:pt x="61" y="289"/>
                    </a:lnTo>
                    <a:lnTo>
                      <a:pt x="55" y="289"/>
                    </a:lnTo>
                    <a:lnTo>
                      <a:pt x="50" y="289"/>
                    </a:lnTo>
                    <a:lnTo>
                      <a:pt x="45" y="289"/>
                    </a:lnTo>
                    <a:lnTo>
                      <a:pt x="39" y="289"/>
                    </a:lnTo>
                    <a:lnTo>
                      <a:pt x="38" y="289"/>
                    </a:lnTo>
                    <a:lnTo>
                      <a:pt x="31" y="289"/>
                    </a:lnTo>
                    <a:lnTo>
                      <a:pt x="27" y="289"/>
                    </a:lnTo>
                    <a:lnTo>
                      <a:pt x="25" y="289"/>
                    </a:lnTo>
                    <a:lnTo>
                      <a:pt x="24" y="289"/>
                    </a:lnTo>
                    <a:lnTo>
                      <a:pt x="22" y="289"/>
                    </a:lnTo>
                    <a:lnTo>
                      <a:pt x="22" y="288"/>
                    </a:lnTo>
                    <a:lnTo>
                      <a:pt x="22" y="289"/>
                    </a:lnTo>
                    <a:lnTo>
                      <a:pt x="21" y="289"/>
                    </a:lnTo>
                    <a:lnTo>
                      <a:pt x="20" y="289"/>
                    </a:lnTo>
                    <a:lnTo>
                      <a:pt x="17" y="289"/>
                    </a:lnTo>
                    <a:lnTo>
                      <a:pt x="1" y="289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52" name="Freeform 115">
                <a:extLst>
                  <a:ext uri="{FF2B5EF4-FFF2-40B4-BE49-F238E27FC236}">
                    <a16:creationId xmlns:a16="http://schemas.microsoft.com/office/drawing/2014/main" id="{A5D8C3E3-A940-EEC8-836D-0A77BFD31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7588" y="1790700"/>
                <a:ext cx="552450" cy="531813"/>
              </a:xfrm>
              <a:custGeom>
                <a:avLst/>
                <a:gdLst>
                  <a:gd name="T0" fmla="*/ 34 w 348"/>
                  <a:gd name="T1" fmla="*/ 128 h 335"/>
                  <a:gd name="T2" fmla="*/ 64 w 348"/>
                  <a:gd name="T3" fmla="*/ 128 h 335"/>
                  <a:gd name="T4" fmla="*/ 67 w 348"/>
                  <a:gd name="T5" fmla="*/ 98 h 335"/>
                  <a:gd name="T6" fmla="*/ 178 w 348"/>
                  <a:gd name="T7" fmla="*/ 16 h 335"/>
                  <a:gd name="T8" fmla="*/ 178 w 348"/>
                  <a:gd name="T9" fmla="*/ 34 h 335"/>
                  <a:gd name="T10" fmla="*/ 179 w 348"/>
                  <a:gd name="T11" fmla="*/ 64 h 335"/>
                  <a:gd name="T12" fmla="*/ 193 w 348"/>
                  <a:gd name="T13" fmla="*/ 86 h 335"/>
                  <a:gd name="T14" fmla="*/ 203 w 348"/>
                  <a:gd name="T15" fmla="*/ 96 h 335"/>
                  <a:gd name="T16" fmla="*/ 227 w 348"/>
                  <a:gd name="T17" fmla="*/ 104 h 335"/>
                  <a:gd name="T18" fmla="*/ 269 w 348"/>
                  <a:gd name="T19" fmla="*/ 91 h 335"/>
                  <a:gd name="T20" fmla="*/ 336 w 348"/>
                  <a:gd name="T21" fmla="*/ 15 h 335"/>
                  <a:gd name="T22" fmla="*/ 348 w 348"/>
                  <a:gd name="T23" fmla="*/ 6 h 335"/>
                  <a:gd name="T24" fmla="*/ 345 w 348"/>
                  <a:gd name="T25" fmla="*/ 58 h 335"/>
                  <a:gd name="T26" fmla="*/ 333 w 348"/>
                  <a:gd name="T27" fmla="*/ 61 h 335"/>
                  <a:gd name="T28" fmla="*/ 331 w 348"/>
                  <a:gd name="T29" fmla="*/ 75 h 335"/>
                  <a:gd name="T30" fmla="*/ 332 w 348"/>
                  <a:gd name="T31" fmla="*/ 100 h 335"/>
                  <a:gd name="T32" fmla="*/ 329 w 348"/>
                  <a:gd name="T33" fmla="*/ 135 h 335"/>
                  <a:gd name="T34" fmla="*/ 312 w 348"/>
                  <a:gd name="T35" fmla="*/ 142 h 335"/>
                  <a:gd name="T36" fmla="*/ 298 w 348"/>
                  <a:gd name="T37" fmla="*/ 142 h 335"/>
                  <a:gd name="T38" fmla="*/ 291 w 348"/>
                  <a:gd name="T39" fmla="*/ 157 h 335"/>
                  <a:gd name="T40" fmla="*/ 286 w 348"/>
                  <a:gd name="T41" fmla="*/ 183 h 335"/>
                  <a:gd name="T42" fmla="*/ 264 w 348"/>
                  <a:gd name="T43" fmla="*/ 180 h 335"/>
                  <a:gd name="T44" fmla="*/ 261 w 348"/>
                  <a:gd name="T45" fmla="*/ 193 h 335"/>
                  <a:gd name="T46" fmla="*/ 261 w 348"/>
                  <a:gd name="T47" fmla="*/ 210 h 335"/>
                  <a:gd name="T48" fmla="*/ 257 w 348"/>
                  <a:gd name="T49" fmla="*/ 221 h 335"/>
                  <a:gd name="T50" fmla="*/ 257 w 348"/>
                  <a:gd name="T51" fmla="*/ 237 h 335"/>
                  <a:gd name="T52" fmla="*/ 257 w 348"/>
                  <a:gd name="T53" fmla="*/ 251 h 335"/>
                  <a:gd name="T54" fmla="*/ 258 w 348"/>
                  <a:gd name="T55" fmla="*/ 265 h 335"/>
                  <a:gd name="T56" fmla="*/ 258 w 348"/>
                  <a:gd name="T57" fmla="*/ 282 h 335"/>
                  <a:gd name="T58" fmla="*/ 258 w 348"/>
                  <a:gd name="T59" fmla="*/ 293 h 335"/>
                  <a:gd name="T60" fmla="*/ 258 w 348"/>
                  <a:gd name="T61" fmla="*/ 307 h 335"/>
                  <a:gd name="T62" fmla="*/ 255 w 348"/>
                  <a:gd name="T63" fmla="*/ 327 h 335"/>
                  <a:gd name="T64" fmla="*/ 242 w 348"/>
                  <a:gd name="T65" fmla="*/ 328 h 335"/>
                  <a:gd name="T66" fmla="*/ 228 w 348"/>
                  <a:gd name="T67" fmla="*/ 329 h 335"/>
                  <a:gd name="T68" fmla="*/ 213 w 348"/>
                  <a:gd name="T69" fmla="*/ 329 h 335"/>
                  <a:gd name="T70" fmla="*/ 201 w 348"/>
                  <a:gd name="T71" fmla="*/ 330 h 335"/>
                  <a:gd name="T72" fmla="*/ 183 w 348"/>
                  <a:gd name="T73" fmla="*/ 330 h 335"/>
                  <a:gd name="T74" fmla="*/ 168 w 348"/>
                  <a:gd name="T75" fmla="*/ 331 h 335"/>
                  <a:gd name="T76" fmla="*/ 152 w 348"/>
                  <a:gd name="T77" fmla="*/ 331 h 335"/>
                  <a:gd name="T78" fmla="*/ 136 w 348"/>
                  <a:gd name="T79" fmla="*/ 333 h 335"/>
                  <a:gd name="T80" fmla="*/ 118 w 348"/>
                  <a:gd name="T81" fmla="*/ 334 h 335"/>
                  <a:gd name="T82" fmla="*/ 95 w 348"/>
                  <a:gd name="T83" fmla="*/ 335 h 335"/>
                  <a:gd name="T84" fmla="*/ 56 w 348"/>
                  <a:gd name="T85" fmla="*/ 335 h 335"/>
                  <a:gd name="T86" fmla="*/ 46 w 348"/>
                  <a:gd name="T87" fmla="*/ 335 h 335"/>
                  <a:gd name="T88" fmla="*/ 33 w 348"/>
                  <a:gd name="T89" fmla="*/ 313 h 335"/>
                  <a:gd name="T90" fmla="*/ 33 w 348"/>
                  <a:gd name="T91" fmla="*/ 288 h 335"/>
                  <a:gd name="T92" fmla="*/ 33 w 348"/>
                  <a:gd name="T93" fmla="*/ 274 h 335"/>
                  <a:gd name="T94" fmla="*/ 33 w 348"/>
                  <a:gd name="T95" fmla="*/ 260 h 335"/>
                  <a:gd name="T96" fmla="*/ 32 w 348"/>
                  <a:gd name="T97" fmla="*/ 243 h 335"/>
                  <a:gd name="T98" fmla="*/ 32 w 348"/>
                  <a:gd name="T99" fmla="*/ 229 h 335"/>
                  <a:gd name="T100" fmla="*/ 31 w 348"/>
                  <a:gd name="T101" fmla="*/ 209 h 335"/>
                  <a:gd name="T102" fmla="*/ 31 w 348"/>
                  <a:gd name="T103" fmla="*/ 196 h 335"/>
                  <a:gd name="T104" fmla="*/ 28 w 348"/>
                  <a:gd name="T105" fmla="*/ 184 h 335"/>
                  <a:gd name="T106" fmla="*/ 6 w 348"/>
                  <a:gd name="T107" fmla="*/ 181 h 335"/>
                  <a:gd name="T108" fmla="*/ 4 w 348"/>
                  <a:gd name="T109" fmla="*/ 173 h 335"/>
                  <a:gd name="T110" fmla="*/ 3 w 348"/>
                  <a:gd name="T111" fmla="*/ 156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8" h="335">
                    <a:moveTo>
                      <a:pt x="0" y="148"/>
                    </a:moveTo>
                    <a:lnTo>
                      <a:pt x="5" y="143"/>
                    </a:lnTo>
                    <a:lnTo>
                      <a:pt x="21" y="132"/>
                    </a:lnTo>
                    <a:lnTo>
                      <a:pt x="27" y="127"/>
                    </a:lnTo>
                    <a:lnTo>
                      <a:pt x="29" y="126"/>
                    </a:lnTo>
                    <a:lnTo>
                      <a:pt x="29" y="128"/>
                    </a:lnTo>
                    <a:lnTo>
                      <a:pt x="31" y="128"/>
                    </a:lnTo>
                    <a:lnTo>
                      <a:pt x="34" y="128"/>
                    </a:lnTo>
                    <a:lnTo>
                      <a:pt x="39" y="128"/>
                    </a:lnTo>
                    <a:lnTo>
                      <a:pt x="48" y="128"/>
                    </a:lnTo>
                    <a:lnTo>
                      <a:pt x="49" y="128"/>
                    </a:lnTo>
                    <a:lnTo>
                      <a:pt x="53" y="128"/>
                    </a:lnTo>
                    <a:lnTo>
                      <a:pt x="54" y="128"/>
                    </a:lnTo>
                    <a:lnTo>
                      <a:pt x="55" y="128"/>
                    </a:lnTo>
                    <a:lnTo>
                      <a:pt x="62" y="128"/>
                    </a:lnTo>
                    <a:lnTo>
                      <a:pt x="64" y="128"/>
                    </a:lnTo>
                    <a:lnTo>
                      <a:pt x="67" y="128"/>
                    </a:lnTo>
                    <a:lnTo>
                      <a:pt x="68" y="128"/>
                    </a:lnTo>
                    <a:lnTo>
                      <a:pt x="67" y="125"/>
                    </a:lnTo>
                    <a:lnTo>
                      <a:pt x="67" y="121"/>
                    </a:lnTo>
                    <a:lnTo>
                      <a:pt x="67" y="115"/>
                    </a:lnTo>
                    <a:lnTo>
                      <a:pt x="67" y="113"/>
                    </a:lnTo>
                    <a:lnTo>
                      <a:pt x="67" y="110"/>
                    </a:lnTo>
                    <a:lnTo>
                      <a:pt x="67" y="98"/>
                    </a:lnTo>
                    <a:lnTo>
                      <a:pt x="103" y="71"/>
                    </a:lnTo>
                    <a:lnTo>
                      <a:pt x="104" y="70"/>
                    </a:lnTo>
                    <a:lnTo>
                      <a:pt x="127" y="52"/>
                    </a:lnTo>
                    <a:lnTo>
                      <a:pt x="150" y="36"/>
                    </a:lnTo>
                    <a:lnTo>
                      <a:pt x="159" y="29"/>
                    </a:lnTo>
                    <a:lnTo>
                      <a:pt x="175" y="16"/>
                    </a:lnTo>
                    <a:lnTo>
                      <a:pt x="178" y="15"/>
                    </a:lnTo>
                    <a:lnTo>
                      <a:pt x="178" y="16"/>
                    </a:lnTo>
                    <a:lnTo>
                      <a:pt x="178" y="19"/>
                    </a:lnTo>
                    <a:lnTo>
                      <a:pt x="178" y="20"/>
                    </a:lnTo>
                    <a:lnTo>
                      <a:pt x="178" y="21"/>
                    </a:lnTo>
                    <a:lnTo>
                      <a:pt x="178" y="22"/>
                    </a:lnTo>
                    <a:lnTo>
                      <a:pt x="178" y="28"/>
                    </a:lnTo>
                    <a:lnTo>
                      <a:pt x="178" y="29"/>
                    </a:lnTo>
                    <a:lnTo>
                      <a:pt x="178" y="33"/>
                    </a:lnTo>
                    <a:lnTo>
                      <a:pt x="178" y="34"/>
                    </a:lnTo>
                    <a:lnTo>
                      <a:pt x="178" y="35"/>
                    </a:lnTo>
                    <a:lnTo>
                      <a:pt x="178" y="38"/>
                    </a:lnTo>
                    <a:lnTo>
                      <a:pt x="178" y="47"/>
                    </a:lnTo>
                    <a:lnTo>
                      <a:pt x="178" y="48"/>
                    </a:lnTo>
                    <a:lnTo>
                      <a:pt x="178" y="49"/>
                    </a:lnTo>
                    <a:lnTo>
                      <a:pt x="178" y="52"/>
                    </a:lnTo>
                    <a:lnTo>
                      <a:pt x="178" y="55"/>
                    </a:lnTo>
                    <a:lnTo>
                      <a:pt x="179" y="64"/>
                    </a:lnTo>
                    <a:lnTo>
                      <a:pt x="179" y="65"/>
                    </a:lnTo>
                    <a:lnTo>
                      <a:pt x="179" y="66"/>
                    </a:lnTo>
                    <a:lnTo>
                      <a:pt x="183" y="66"/>
                    </a:lnTo>
                    <a:lnTo>
                      <a:pt x="186" y="66"/>
                    </a:lnTo>
                    <a:lnTo>
                      <a:pt x="190" y="65"/>
                    </a:lnTo>
                    <a:lnTo>
                      <a:pt x="193" y="65"/>
                    </a:lnTo>
                    <a:lnTo>
                      <a:pt x="193" y="85"/>
                    </a:lnTo>
                    <a:lnTo>
                      <a:pt x="193" y="86"/>
                    </a:lnTo>
                    <a:lnTo>
                      <a:pt x="193" y="87"/>
                    </a:lnTo>
                    <a:lnTo>
                      <a:pt x="194" y="90"/>
                    </a:lnTo>
                    <a:lnTo>
                      <a:pt x="195" y="92"/>
                    </a:lnTo>
                    <a:lnTo>
                      <a:pt x="196" y="93"/>
                    </a:lnTo>
                    <a:lnTo>
                      <a:pt x="197" y="94"/>
                    </a:lnTo>
                    <a:lnTo>
                      <a:pt x="200" y="94"/>
                    </a:lnTo>
                    <a:lnTo>
                      <a:pt x="201" y="96"/>
                    </a:lnTo>
                    <a:lnTo>
                      <a:pt x="203" y="96"/>
                    </a:lnTo>
                    <a:lnTo>
                      <a:pt x="204" y="96"/>
                    </a:lnTo>
                    <a:lnTo>
                      <a:pt x="218" y="96"/>
                    </a:lnTo>
                    <a:lnTo>
                      <a:pt x="218" y="98"/>
                    </a:lnTo>
                    <a:lnTo>
                      <a:pt x="218" y="99"/>
                    </a:lnTo>
                    <a:lnTo>
                      <a:pt x="220" y="99"/>
                    </a:lnTo>
                    <a:lnTo>
                      <a:pt x="221" y="103"/>
                    </a:lnTo>
                    <a:lnTo>
                      <a:pt x="222" y="104"/>
                    </a:lnTo>
                    <a:lnTo>
                      <a:pt x="227" y="104"/>
                    </a:lnTo>
                    <a:lnTo>
                      <a:pt x="228" y="104"/>
                    </a:lnTo>
                    <a:lnTo>
                      <a:pt x="228" y="103"/>
                    </a:lnTo>
                    <a:lnTo>
                      <a:pt x="252" y="83"/>
                    </a:lnTo>
                    <a:lnTo>
                      <a:pt x="254" y="80"/>
                    </a:lnTo>
                    <a:lnTo>
                      <a:pt x="255" y="80"/>
                    </a:lnTo>
                    <a:lnTo>
                      <a:pt x="256" y="80"/>
                    </a:lnTo>
                    <a:lnTo>
                      <a:pt x="257" y="80"/>
                    </a:lnTo>
                    <a:lnTo>
                      <a:pt x="269" y="91"/>
                    </a:lnTo>
                    <a:lnTo>
                      <a:pt x="270" y="92"/>
                    </a:lnTo>
                    <a:lnTo>
                      <a:pt x="271" y="92"/>
                    </a:lnTo>
                    <a:lnTo>
                      <a:pt x="272" y="92"/>
                    </a:lnTo>
                    <a:lnTo>
                      <a:pt x="272" y="91"/>
                    </a:lnTo>
                    <a:lnTo>
                      <a:pt x="326" y="28"/>
                    </a:lnTo>
                    <a:lnTo>
                      <a:pt x="335" y="16"/>
                    </a:lnTo>
                    <a:lnTo>
                      <a:pt x="336" y="16"/>
                    </a:lnTo>
                    <a:lnTo>
                      <a:pt x="336" y="15"/>
                    </a:lnTo>
                    <a:lnTo>
                      <a:pt x="338" y="9"/>
                    </a:lnTo>
                    <a:lnTo>
                      <a:pt x="339" y="8"/>
                    </a:lnTo>
                    <a:lnTo>
                      <a:pt x="345" y="1"/>
                    </a:lnTo>
                    <a:lnTo>
                      <a:pt x="345" y="0"/>
                    </a:lnTo>
                    <a:lnTo>
                      <a:pt x="346" y="0"/>
                    </a:lnTo>
                    <a:lnTo>
                      <a:pt x="347" y="0"/>
                    </a:lnTo>
                    <a:lnTo>
                      <a:pt x="348" y="0"/>
                    </a:lnTo>
                    <a:lnTo>
                      <a:pt x="348" y="6"/>
                    </a:lnTo>
                    <a:lnTo>
                      <a:pt x="348" y="29"/>
                    </a:lnTo>
                    <a:lnTo>
                      <a:pt x="348" y="54"/>
                    </a:lnTo>
                    <a:lnTo>
                      <a:pt x="348" y="55"/>
                    </a:lnTo>
                    <a:lnTo>
                      <a:pt x="347" y="56"/>
                    </a:lnTo>
                    <a:lnTo>
                      <a:pt x="347" y="57"/>
                    </a:lnTo>
                    <a:lnTo>
                      <a:pt x="346" y="57"/>
                    </a:lnTo>
                    <a:lnTo>
                      <a:pt x="346" y="58"/>
                    </a:lnTo>
                    <a:lnTo>
                      <a:pt x="345" y="58"/>
                    </a:lnTo>
                    <a:lnTo>
                      <a:pt x="343" y="58"/>
                    </a:lnTo>
                    <a:lnTo>
                      <a:pt x="342" y="58"/>
                    </a:lnTo>
                    <a:lnTo>
                      <a:pt x="338" y="59"/>
                    </a:lnTo>
                    <a:lnTo>
                      <a:pt x="336" y="59"/>
                    </a:lnTo>
                    <a:lnTo>
                      <a:pt x="335" y="59"/>
                    </a:lnTo>
                    <a:lnTo>
                      <a:pt x="334" y="59"/>
                    </a:lnTo>
                    <a:lnTo>
                      <a:pt x="333" y="59"/>
                    </a:lnTo>
                    <a:lnTo>
                      <a:pt x="333" y="61"/>
                    </a:lnTo>
                    <a:lnTo>
                      <a:pt x="332" y="61"/>
                    </a:lnTo>
                    <a:lnTo>
                      <a:pt x="332" y="62"/>
                    </a:lnTo>
                    <a:lnTo>
                      <a:pt x="332" y="63"/>
                    </a:lnTo>
                    <a:lnTo>
                      <a:pt x="331" y="63"/>
                    </a:lnTo>
                    <a:lnTo>
                      <a:pt x="331" y="64"/>
                    </a:lnTo>
                    <a:lnTo>
                      <a:pt x="331" y="66"/>
                    </a:lnTo>
                    <a:lnTo>
                      <a:pt x="331" y="73"/>
                    </a:lnTo>
                    <a:lnTo>
                      <a:pt x="331" y="75"/>
                    </a:lnTo>
                    <a:lnTo>
                      <a:pt x="331" y="90"/>
                    </a:lnTo>
                    <a:lnTo>
                      <a:pt x="331" y="91"/>
                    </a:lnTo>
                    <a:lnTo>
                      <a:pt x="331" y="93"/>
                    </a:lnTo>
                    <a:lnTo>
                      <a:pt x="331" y="94"/>
                    </a:lnTo>
                    <a:lnTo>
                      <a:pt x="331" y="96"/>
                    </a:lnTo>
                    <a:lnTo>
                      <a:pt x="331" y="97"/>
                    </a:lnTo>
                    <a:lnTo>
                      <a:pt x="332" y="99"/>
                    </a:lnTo>
                    <a:lnTo>
                      <a:pt x="332" y="100"/>
                    </a:lnTo>
                    <a:lnTo>
                      <a:pt x="332" y="101"/>
                    </a:lnTo>
                    <a:lnTo>
                      <a:pt x="332" y="103"/>
                    </a:lnTo>
                    <a:lnTo>
                      <a:pt x="331" y="106"/>
                    </a:lnTo>
                    <a:lnTo>
                      <a:pt x="331" y="118"/>
                    </a:lnTo>
                    <a:lnTo>
                      <a:pt x="331" y="122"/>
                    </a:lnTo>
                    <a:lnTo>
                      <a:pt x="329" y="125"/>
                    </a:lnTo>
                    <a:lnTo>
                      <a:pt x="329" y="133"/>
                    </a:lnTo>
                    <a:lnTo>
                      <a:pt x="329" y="135"/>
                    </a:lnTo>
                    <a:lnTo>
                      <a:pt x="329" y="138"/>
                    </a:lnTo>
                    <a:lnTo>
                      <a:pt x="328" y="141"/>
                    </a:lnTo>
                    <a:lnTo>
                      <a:pt x="328" y="142"/>
                    </a:lnTo>
                    <a:lnTo>
                      <a:pt x="327" y="142"/>
                    </a:lnTo>
                    <a:lnTo>
                      <a:pt x="321" y="142"/>
                    </a:lnTo>
                    <a:lnTo>
                      <a:pt x="319" y="142"/>
                    </a:lnTo>
                    <a:lnTo>
                      <a:pt x="318" y="142"/>
                    </a:lnTo>
                    <a:lnTo>
                      <a:pt x="312" y="142"/>
                    </a:lnTo>
                    <a:lnTo>
                      <a:pt x="310" y="142"/>
                    </a:lnTo>
                    <a:lnTo>
                      <a:pt x="306" y="142"/>
                    </a:lnTo>
                    <a:lnTo>
                      <a:pt x="305" y="142"/>
                    </a:lnTo>
                    <a:lnTo>
                      <a:pt x="304" y="142"/>
                    </a:lnTo>
                    <a:lnTo>
                      <a:pt x="301" y="142"/>
                    </a:lnTo>
                    <a:lnTo>
                      <a:pt x="300" y="142"/>
                    </a:lnTo>
                    <a:lnTo>
                      <a:pt x="299" y="142"/>
                    </a:lnTo>
                    <a:lnTo>
                      <a:pt x="298" y="142"/>
                    </a:lnTo>
                    <a:lnTo>
                      <a:pt x="293" y="141"/>
                    </a:lnTo>
                    <a:lnTo>
                      <a:pt x="292" y="141"/>
                    </a:lnTo>
                    <a:lnTo>
                      <a:pt x="292" y="142"/>
                    </a:lnTo>
                    <a:lnTo>
                      <a:pt x="291" y="142"/>
                    </a:lnTo>
                    <a:lnTo>
                      <a:pt x="291" y="143"/>
                    </a:lnTo>
                    <a:lnTo>
                      <a:pt x="291" y="145"/>
                    </a:lnTo>
                    <a:lnTo>
                      <a:pt x="291" y="152"/>
                    </a:lnTo>
                    <a:lnTo>
                      <a:pt x="291" y="157"/>
                    </a:lnTo>
                    <a:lnTo>
                      <a:pt x="290" y="162"/>
                    </a:lnTo>
                    <a:lnTo>
                      <a:pt x="290" y="171"/>
                    </a:lnTo>
                    <a:lnTo>
                      <a:pt x="290" y="176"/>
                    </a:lnTo>
                    <a:lnTo>
                      <a:pt x="289" y="178"/>
                    </a:lnTo>
                    <a:lnTo>
                      <a:pt x="289" y="180"/>
                    </a:lnTo>
                    <a:lnTo>
                      <a:pt x="289" y="182"/>
                    </a:lnTo>
                    <a:lnTo>
                      <a:pt x="289" y="183"/>
                    </a:lnTo>
                    <a:lnTo>
                      <a:pt x="286" y="183"/>
                    </a:lnTo>
                    <a:lnTo>
                      <a:pt x="280" y="182"/>
                    </a:lnTo>
                    <a:lnTo>
                      <a:pt x="278" y="182"/>
                    </a:lnTo>
                    <a:lnTo>
                      <a:pt x="277" y="182"/>
                    </a:lnTo>
                    <a:lnTo>
                      <a:pt x="275" y="181"/>
                    </a:lnTo>
                    <a:lnTo>
                      <a:pt x="273" y="181"/>
                    </a:lnTo>
                    <a:lnTo>
                      <a:pt x="272" y="181"/>
                    </a:lnTo>
                    <a:lnTo>
                      <a:pt x="266" y="180"/>
                    </a:lnTo>
                    <a:lnTo>
                      <a:pt x="264" y="180"/>
                    </a:lnTo>
                    <a:lnTo>
                      <a:pt x="263" y="180"/>
                    </a:lnTo>
                    <a:lnTo>
                      <a:pt x="261" y="178"/>
                    </a:lnTo>
                    <a:lnTo>
                      <a:pt x="259" y="178"/>
                    </a:lnTo>
                    <a:lnTo>
                      <a:pt x="259" y="181"/>
                    </a:lnTo>
                    <a:lnTo>
                      <a:pt x="259" y="182"/>
                    </a:lnTo>
                    <a:lnTo>
                      <a:pt x="261" y="189"/>
                    </a:lnTo>
                    <a:lnTo>
                      <a:pt x="261" y="191"/>
                    </a:lnTo>
                    <a:lnTo>
                      <a:pt x="261" y="193"/>
                    </a:lnTo>
                    <a:lnTo>
                      <a:pt x="261" y="196"/>
                    </a:lnTo>
                    <a:lnTo>
                      <a:pt x="261" y="197"/>
                    </a:lnTo>
                    <a:lnTo>
                      <a:pt x="261" y="198"/>
                    </a:lnTo>
                    <a:lnTo>
                      <a:pt x="261" y="204"/>
                    </a:lnTo>
                    <a:lnTo>
                      <a:pt x="261" y="205"/>
                    </a:lnTo>
                    <a:lnTo>
                      <a:pt x="261" y="207"/>
                    </a:lnTo>
                    <a:lnTo>
                      <a:pt x="261" y="209"/>
                    </a:lnTo>
                    <a:lnTo>
                      <a:pt x="261" y="210"/>
                    </a:lnTo>
                    <a:lnTo>
                      <a:pt x="261" y="211"/>
                    </a:lnTo>
                    <a:lnTo>
                      <a:pt x="261" y="215"/>
                    </a:lnTo>
                    <a:lnTo>
                      <a:pt x="261" y="216"/>
                    </a:lnTo>
                    <a:lnTo>
                      <a:pt x="259" y="216"/>
                    </a:lnTo>
                    <a:lnTo>
                      <a:pt x="258" y="216"/>
                    </a:lnTo>
                    <a:lnTo>
                      <a:pt x="257" y="216"/>
                    </a:lnTo>
                    <a:lnTo>
                      <a:pt x="257" y="218"/>
                    </a:lnTo>
                    <a:lnTo>
                      <a:pt x="257" y="221"/>
                    </a:lnTo>
                    <a:lnTo>
                      <a:pt x="257" y="222"/>
                    </a:lnTo>
                    <a:lnTo>
                      <a:pt x="257" y="223"/>
                    </a:lnTo>
                    <a:lnTo>
                      <a:pt x="257" y="224"/>
                    </a:lnTo>
                    <a:lnTo>
                      <a:pt x="257" y="228"/>
                    </a:lnTo>
                    <a:lnTo>
                      <a:pt x="257" y="231"/>
                    </a:lnTo>
                    <a:lnTo>
                      <a:pt x="257" y="232"/>
                    </a:lnTo>
                    <a:lnTo>
                      <a:pt x="257" y="235"/>
                    </a:lnTo>
                    <a:lnTo>
                      <a:pt x="257" y="237"/>
                    </a:lnTo>
                    <a:lnTo>
                      <a:pt x="257" y="238"/>
                    </a:lnTo>
                    <a:lnTo>
                      <a:pt x="257" y="240"/>
                    </a:lnTo>
                    <a:lnTo>
                      <a:pt x="257" y="242"/>
                    </a:lnTo>
                    <a:lnTo>
                      <a:pt x="257" y="244"/>
                    </a:lnTo>
                    <a:lnTo>
                      <a:pt x="257" y="245"/>
                    </a:lnTo>
                    <a:lnTo>
                      <a:pt x="257" y="246"/>
                    </a:lnTo>
                    <a:lnTo>
                      <a:pt x="257" y="249"/>
                    </a:lnTo>
                    <a:lnTo>
                      <a:pt x="257" y="251"/>
                    </a:lnTo>
                    <a:lnTo>
                      <a:pt x="257" y="252"/>
                    </a:lnTo>
                    <a:lnTo>
                      <a:pt x="257" y="253"/>
                    </a:lnTo>
                    <a:lnTo>
                      <a:pt x="258" y="256"/>
                    </a:lnTo>
                    <a:lnTo>
                      <a:pt x="258" y="258"/>
                    </a:lnTo>
                    <a:lnTo>
                      <a:pt x="258" y="259"/>
                    </a:lnTo>
                    <a:lnTo>
                      <a:pt x="258" y="260"/>
                    </a:lnTo>
                    <a:lnTo>
                      <a:pt x="258" y="263"/>
                    </a:lnTo>
                    <a:lnTo>
                      <a:pt x="258" y="265"/>
                    </a:lnTo>
                    <a:lnTo>
                      <a:pt x="258" y="270"/>
                    </a:lnTo>
                    <a:lnTo>
                      <a:pt x="258" y="271"/>
                    </a:lnTo>
                    <a:lnTo>
                      <a:pt x="258" y="274"/>
                    </a:lnTo>
                    <a:lnTo>
                      <a:pt x="258" y="277"/>
                    </a:lnTo>
                    <a:lnTo>
                      <a:pt x="258" y="278"/>
                    </a:lnTo>
                    <a:lnTo>
                      <a:pt x="258" y="280"/>
                    </a:lnTo>
                    <a:lnTo>
                      <a:pt x="258" y="281"/>
                    </a:lnTo>
                    <a:lnTo>
                      <a:pt x="258" y="282"/>
                    </a:lnTo>
                    <a:lnTo>
                      <a:pt x="258" y="284"/>
                    </a:lnTo>
                    <a:lnTo>
                      <a:pt x="258" y="285"/>
                    </a:lnTo>
                    <a:lnTo>
                      <a:pt x="258" y="286"/>
                    </a:lnTo>
                    <a:lnTo>
                      <a:pt x="258" y="288"/>
                    </a:lnTo>
                    <a:lnTo>
                      <a:pt x="258" y="289"/>
                    </a:lnTo>
                    <a:lnTo>
                      <a:pt x="258" y="291"/>
                    </a:lnTo>
                    <a:lnTo>
                      <a:pt x="258" y="292"/>
                    </a:lnTo>
                    <a:lnTo>
                      <a:pt x="258" y="293"/>
                    </a:lnTo>
                    <a:lnTo>
                      <a:pt x="258" y="294"/>
                    </a:lnTo>
                    <a:lnTo>
                      <a:pt x="258" y="296"/>
                    </a:lnTo>
                    <a:lnTo>
                      <a:pt x="258" y="298"/>
                    </a:lnTo>
                    <a:lnTo>
                      <a:pt x="258" y="300"/>
                    </a:lnTo>
                    <a:lnTo>
                      <a:pt x="258" y="301"/>
                    </a:lnTo>
                    <a:lnTo>
                      <a:pt x="258" y="302"/>
                    </a:lnTo>
                    <a:lnTo>
                      <a:pt x="258" y="305"/>
                    </a:lnTo>
                    <a:lnTo>
                      <a:pt x="258" y="307"/>
                    </a:lnTo>
                    <a:lnTo>
                      <a:pt x="258" y="309"/>
                    </a:lnTo>
                    <a:lnTo>
                      <a:pt x="258" y="310"/>
                    </a:lnTo>
                    <a:lnTo>
                      <a:pt x="258" y="317"/>
                    </a:lnTo>
                    <a:lnTo>
                      <a:pt x="258" y="323"/>
                    </a:lnTo>
                    <a:lnTo>
                      <a:pt x="258" y="326"/>
                    </a:lnTo>
                    <a:lnTo>
                      <a:pt x="258" y="327"/>
                    </a:lnTo>
                    <a:lnTo>
                      <a:pt x="257" y="327"/>
                    </a:lnTo>
                    <a:lnTo>
                      <a:pt x="255" y="327"/>
                    </a:lnTo>
                    <a:lnTo>
                      <a:pt x="254" y="327"/>
                    </a:lnTo>
                    <a:lnTo>
                      <a:pt x="252" y="328"/>
                    </a:lnTo>
                    <a:lnTo>
                      <a:pt x="251" y="328"/>
                    </a:lnTo>
                    <a:lnTo>
                      <a:pt x="249" y="328"/>
                    </a:lnTo>
                    <a:lnTo>
                      <a:pt x="248" y="328"/>
                    </a:lnTo>
                    <a:lnTo>
                      <a:pt x="245" y="328"/>
                    </a:lnTo>
                    <a:lnTo>
                      <a:pt x="243" y="328"/>
                    </a:lnTo>
                    <a:lnTo>
                      <a:pt x="242" y="328"/>
                    </a:lnTo>
                    <a:lnTo>
                      <a:pt x="239" y="328"/>
                    </a:lnTo>
                    <a:lnTo>
                      <a:pt x="238" y="328"/>
                    </a:lnTo>
                    <a:lnTo>
                      <a:pt x="235" y="328"/>
                    </a:lnTo>
                    <a:lnTo>
                      <a:pt x="234" y="329"/>
                    </a:lnTo>
                    <a:lnTo>
                      <a:pt x="232" y="329"/>
                    </a:lnTo>
                    <a:lnTo>
                      <a:pt x="231" y="329"/>
                    </a:lnTo>
                    <a:lnTo>
                      <a:pt x="230" y="329"/>
                    </a:lnTo>
                    <a:lnTo>
                      <a:pt x="228" y="329"/>
                    </a:lnTo>
                    <a:lnTo>
                      <a:pt x="227" y="329"/>
                    </a:lnTo>
                    <a:lnTo>
                      <a:pt x="225" y="329"/>
                    </a:lnTo>
                    <a:lnTo>
                      <a:pt x="222" y="329"/>
                    </a:lnTo>
                    <a:lnTo>
                      <a:pt x="221" y="329"/>
                    </a:lnTo>
                    <a:lnTo>
                      <a:pt x="220" y="329"/>
                    </a:lnTo>
                    <a:lnTo>
                      <a:pt x="215" y="329"/>
                    </a:lnTo>
                    <a:lnTo>
                      <a:pt x="214" y="329"/>
                    </a:lnTo>
                    <a:lnTo>
                      <a:pt x="213" y="329"/>
                    </a:lnTo>
                    <a:lnTo>
                      <a:pt x="211" y="329"/>
                    </a:lnTo>
                    <a:lnTo>
                      <a:pt x="210" y="329"/>
                    </a:lnTo>
                    <a:lnTo>
                      <a:pt x="208" y="329"/>
                    </a:lnTo>
                    <a:lnTo>
                      <a:pt x="207" y="329"/>
                    </a:lnTo>
                    <a:lnTo>
                      <a:pt x="204" y="329"/>
                    </a:lnTo>
                    <a:lnTo>
                      <a:pt x="203" y="329"/>
                    </a:lnTo>
                    <a:lnTo>
                      <a:pt x="202" y="330"/>
                    </a:lnTo>
                    <a:lnTo>
                      <a:pt x="201" y="330"/>
                    </a:lnTo>
                    <a:lnTo>
                      <a:pt x="196" y="330"/>
                    </a:lnTo>
                    <a:lnTo>
                      <a:pt x="195" y="330"/>
                    </a:lnTo>
                    <a:lnTo>
                      <a:pt x="194" y="330"/>
                    </a:lnTo>
                    <a:lnTo>
                      <a:pt x="190" y="330"/>
                    </a:lnTo>
                    <a:lnTo>
                      <a:pt x="189" y="330"/>
                    </a:lnTo>
                    <a:lnTo>
                      <a:pt x="188" y="330"/>
                    </a:lnTo>
                    <a:lnTo>
                      <a:pt x="185" y="330"/>
                    </a:lnTo>
                    <a:lnTo>
                      <a:pt x="183" y="330"/>
                    </a:lnTo>
                    <a:lnTo>
                      <a:pt x="182" y="330"/>
                    </a:lnTo>
                    <a:lnTo>
                      <a:pt x="181" y="330"/>
                    </a:lnTo>
                    <a:lnTo>
                      <a:pt x="175" y="330"/>
                    </a:lnTo>
                    <a:lnTo>
                      <a:pt x="173" y="330"/>
                    </a:lnTo>
                    <a:lnTo>
                      <a:pt x="172" y="330"/>
                    </a:lnTo>
                    <a:lnTo>
                      <a:pt x="171" y="330"/>
                    </a:lnTo>
                    <a:lnTo>
                      <a:pt x="169" y="331"/>
                    </a:lnTo>
                    <a:lnTo>
                      <a:pt x="168" y="331"/>
                    </a:lnTo>
                    <a:lnTo>
                      <a:pt x="167" y="331"/>
                    </a:lnTo>
                    <a:lnTo>
                      <a:pt x="166" y="331"/>
                    </a:lnTo>
                    <a:lnTo>
                      <a:pt x="165" y="331"/>
                    </a:lnTo>
                    <a:lnTo>
                      <a:pt x="164" y="331"/>
                    </a:lnTo>
                    <a:lnTo>
                      <a:pt x="157" y="331"/>
                    </a:lnTo>
                    <a:lnTo>
                      <a:pt x="155" y="331"/>
                    </a:lnTo>
                    <a:lnTo>
                      <a:pt x="154" y="331"/>
                    </a:lnTo>
                    <a:lnTo>
                      <a:pt x="152" y="331"/>
                    </a:lnTo>
                    <a:lnTo>
                      <a:pt x="151" y="331"/>
                    </a:lnTo>
                    <a:lnTo>
                      <a:pt x="150" y="331"/>
                    </a:lnTo>
                    <a:lnTo>
                      <a:pt x="146" y="333"/>
                    </a:lnTo>
                    <a:lnTo>
                      <a:pt x="145" y="333"/>
                    </a:lnTo>
                    <a:lnTo>
                      <a:pt x="144" y="333"/>
                    </a:lnTo>
                    <a:lnTo>
                      <a:pt x="138" y="333"/>
                    </a:lnTo>
                    <a:lnTo>
                      <a:pt x="137" y="333"/>
                    </a:lnTo>
                    <a:lnTo>
                      <a:pt x="136" y="333"/>
                    </a:lnTo>
                    <a:lnTo>
                      <a:pt x="134" y="333"/>
                    </a:lnTo>
                    <a:lnTo>
                      <a:pt x="133" y="333"/>
                    </a:lnTo>
                    <a:lnTo>
                      <a:pt x="130" y="333"/>
                    </a:lnTo>
                    <a:lnTo>
                      <a:pt x="126" y="334"/>
                    </a:lnTo>
                    <a:lnTo>
                      <a:pt x="125" y="334"/>
                    </a:lnTo>
                    <a:lnTo>
                      <a:pt x="120" y="334"/>
                    </a:lnTo>
                    <a:lnTo>
                      <a:pt x="119" y="334"/>
                    </a:lnTo>
                    <a:lnTo>
                      <a:pt x="118" y="334"/>
                    </a:lnTo>
                    <a:lnTo>
                      <a:pt x="117" y="334"/>
                    </a:lnTo>
                    <a:lnTo>
                      <a:pt x="115" y="334"/>
                    </a:lnTo>
                    <a:lnTo>
                      <a:pt x="109" y="334"/>
                    </a:lnTo>
                    <a:lnTo>
                      <a:pt x="108" y="334"/>
                    </a:lnTo>
                    <a:lnTo>
                      <a:pt x="105" y="335"/>
                    </a:lnTo>
                    <a:lnTo>
                      <a:pt x="99" y="335"/>
                    </a:lnTo>
                    <a:lnTo>
                      <a:pt x="98" y="335"/>
                    </a:lnTo>
                    <a:lnTo>
                      <a:pt x="95" y="335"/>
                    </a:lnTo>
                    <a:lnTo>
                      <a:pt x="85" y="335"/>
                    </a:lnTo>
                    <a:lnTo>
                      <a:pt x="82" y="335"/>
                    </a:lnTo>
                    <a:lnTo>
                      <a:pt x="80" y="335"/>
                    </a:lnTo>
                    <a:lnTo>
                      <a:pt x="73" y="335"/>
                    </a:lnTo>
                    <a:lnTo>
                      <a:pt x="70" y="335"/>
                    </a:lnTo>
                    <a:lnTo>
                      <a:pt x="68" y="335"/>
                    </a:lnTo>
                    <a:lnTo>
                      <a:pt x="59" y="335"/>
                    </a:lnTo>
                    <a:lnTo>
                      <a:pt x="56" y="335"/>
                    </a:lnTo>
                    <a:lnTo>
                      <a:pt x="55" y="335"/>
                    </a:lnTo>
                    <a:lnTo>
                      <a:pt x="54" y="335"/>
                    </a:lnTo>
                    <a:lnTo>
                      <a:pt x="53" y="335"/>
                    </a:lnTo>
                    <a:lnTo>
                      <a:pt x="50" y="335"/>
                    </a:lnTo>
                    <a:lnTo>
                      <a:pt x="49" y="335"/>
                    </a:lnTo>
                    <a:lnTo>
                      <a:pt x="48" y="335"/>
                    </a:lnTo>
                    <a:lnTo>
                      <a:pt x="47" y="335"/>
                    </a:lnTo>
                    <a:lnTo>
                      <a:pt x="46" y="335"/>
                    </a:lnTo>
                    <a:lnTo>
                      <a:pt x="45" y="335"/>
                    </a:lnTo>
                    <a:lnTo>
                      <a:pt x="34" y="335"/>
                    </a:lnTo>
                    <a:lnTo>
                      <a:pt x="34" y="328"/>
                    </a:lnTo>
                    <a:lnTo>
                      <a:pt x="34" y="324"/>
                    </a:lnTo>
                    <a:lnTo>
                      <a:pt x="34" y="320"/>
                    </a:lnTo>
                    <a:lnTo>
                      <a:pt x="33" y="319"/>
                    </a:lnTo>
                    <a:lnTo>
                      <a:pt x="33" y="316"/>
                    </a:lnTo>
                    <a:lnTo>
                      <a:pt x="33" y="313"/>
                    </a:lnTo>
                    <a:lnTo>
                      <a:pt x="33" y="307"/>
                    </a:lnTo>
                    <a:lnTo>
                      <a:pt x="33" y="305"/>
                    </a:lnTo>
                    <a:lnTo>
                      <a:pt x="33" y="300"/>
                    </a:lnTo>
                    <a:lnTo>
                      <a:pt x="33" y="298"/>
                    </a:lnTo>
                    <a:lnTo>
                      <a:pt x="33" y="296"/>
                    </a:lnTo>
                    <a:lnTo>
                      <a:pt x="33" y="295"/>
                    </a:lnTo>
                    <a:lnTo>
                      <a:pt x="33" y="292"/>
                    </a:lnTo>
                    <a:lnTo>
                      <a:pt x="33" y="288"/>
                    </a:lnTo>
                    <a:lnTo>
                      <a:pt x="33" y="285"/>
                    </a:lnTo>
                    <a:lnTo>
                      <a:pt x="33" y="282"/>
                    </a:lnTo>
                    <a:lnTo>
                      <a:pt x="33" y="281"/>
                    </a:lnTo>
                    <a:lnTo>
                      <a:pt x="33" y="280"/>
                    </a:lnTo>
                    <a:lnTo>
                      <a:pt x="33" y="279"/>
                    </a:lnTo>
                    <a:lnTo>
                      <a:pt x="33" y="278"/>
                    </a:lnTo>
                    <a:lnTo>
                      <a:pt x="33" y="277"/>
                    </a:lnTo>
                    <a:lnTo>
                      <a:pt x="33" y="274"/>
                    </a:lnTo>
                    <a:lnTo>
                      <a:pt x="33" y="273"/>
                    </a:lnTo>
                    <a:lnTo>
                      <a:pt x="33" y="271"/>
                    </a:lnTo>
                    <a:lnTo>
                      <a:pt x="33" y="270"/>
                    </a:lnTo>
                    <a:lnTo>
                      <a:pt x="33" y="267"/>
                    </a:lnTo>
                    <a:lnTo>
                      <a:pt x="33" y="266"/>
                    </a:lnTo>
                    <a:lnTo>
                      <a:pt x="33" y="265"/>
                    </a:lnTo>
                    <a:lnTo>
                      <a:pt x="33" y="261"/>
                    </a:lnTo>
                    <a:lnTo>
                      <a:pt x="33" y="260"/>
                    </a:lnTo>
                    <a:lnTo>
                      <a:pt x="32" y="258"/>
                    </a:lnTo>
                    <a:lnTo>
                      <a:pt x="32" y="257"/>
                    </a:lnTo>
                    <a:lnTo>
                      <a:pt x="32" y="254"/>
                    </a:lnTo>
                    <a:lnTo>
                      <a:pt x="32" y="253"/>
                    </a:lnTo>
                    <a:lnTo>
                      <a:pt x="32" y="251"/>
                    </a:lnTo>
                    <a:lnTo>
                      <a:pt x="32" y="250"/>
                    </a:lnTo>
                    <a:lnTo>
                      <a:pt x="32" y="246"/>
                    </a:lnTo>
                    <a:lnTo>
                      <a:pt x="32" y="243"/>
                    </a:lnTo>
                    <a:lnTo>
                      <a:pt x="32" y="242"/>
                    </a:lnTo>
                    <a:lnTo>
                      <a:pt x="32" y="239"/>
                    </a:lnTo>
                    <a:lnTo>
                      <a:pt x="32" y="238"/>
                    </a:lnTo>
                    <a:lnTo>
                      <a:pt x="32" y="237"/>
                    </a:lnTo>
                    <a:lnTo>
                      <a:pt x="32" y="236"/>
                    </a:lnTo>
                    <a:lnTo>
                      <a:pt x="32" y="235"/>
                    </a:lnTo>
                    <a:lnTo>
                      <a:pt x="32" y="232"/>
                    </a:lnTo>
                    <a:lnTo>
                      <a:pt x="32" y="229"/>
                    </a:lnTo>
                    <a:lnTo>
                      <a:pt x="32" y="223"/>
                    </a:lnTo>
                    <a:lnTo>
                      <a:pt x="32" y="222"/>
                    </a:lnTo>
                    <a:lnTo>
                      <a:pt x="32" y="218"/>
                    </a:lnTo>
                    <a:lnTo>
                      <a:pt x="32" y="214"/>
                    </a:lnTo>
                    <a:lnTo>
                      <a:pt x="32" y="212"/>
                    </a:lnTo>
                    <a:lnTo>
                      <a:pt x="32" y="210"/>
                    </a:lnTo>
                    <a:lnTo>
                      <a:pt x="31" y="210"/>
                    </a:lnTo>
                    <a:lnTo>
                      <a:pt x="31" y="209"/>
                    </a:lnTo>
                    <a:lnTo>
                      <a:pt x="31" y="207"/>
                    </a:lnTo>
                    <a:lnTo>
                      <a:pt x="31" y="205"/>
                    </a:lnTo>
                    <a:lnTo>
                      <a:pt x="31" y="203"/>
                    </a:lnTo>
                    <a:lnTo>
                      <a:pt x="31" y="202"/>
                    </a:lnTo>
                    <a:lnTo>
                      <a:pt x="31" y="200"/>
                    </a:lnTo>
                    <a:lnTo>
                      <a:pt x="31" y="198"/>
                    </a:lnTo>
                    <a:lnTo>
                      <a:pt x="31" y="197"/>
                    </a:lnTo>
                    <a:lnTo>
                      <a:pt x="31" y="196"/>
                    </a:lnTo>
                    <a:lnTo>
                      <a:pt x="31" y="195"/>
                    </a:lnTo>
                    <a:lnTo>
                      <a:pt x="31" y="194"/>
                    </a:lnTo>
                    <a:lnTo>
                      <a:pt x="31" y="191"/>
                    </a:lnTo>
                    <a:lnTo>
                      <a:pt x="31" y="190"/>
                    </a:lnTo>
                    <a:lnTo>
                      <a:pt x="31" y="188"/>
                    </a:lnTo>
                    <a:lnTo>
                      <a:pt x="31" y="187"/>
                    </a:lnTo>
                    <a:lnTo>
                      <a:pt x="31" y="184"/>
                    </a:lnTo>
                    <a:lnTo>
                      <a:pt x="28" y="184"/>
                    </a:lnTo>
                    <a:lnTo>
                      <a:pt x="27" y="184"/>
                    </a:lnTo>
                    <a:lnTo>
                      <a:pt x="21" y="184"/>
                    </a:lnTo>
                    <a:lnTo>
                      <a:pt x="19" y="184"/>
                    </a:lnTo>
                    <a:lnTo>
                      <a:pt x="17" y="184"/>
                    </a:lnTo>
                    <a:lnTo>
                      <a:pt x="10" y="184"/>
                    </a:lnTo>
                    <a:lnTo>
                      <a:pt x="8" y="184"/>
                    </a:lnTo>
                    <a:lnTo>
                      <a:pt x="7" y="183"/>
                    </a:lnTo>
                    <a:lnTo>
                      <a:pt x="6" y="181"/>
                    </a:lnTo>
                    <a:lnTo>
                      <a:pt x="6" y="180"/>
                    </a:lnTo>
                    <a:lnTo>
                      <a:pt x="5" y="180"/>
                    </a:lnTo>
                    <a:lnTo>
                      <a:pt x="5" y="178"/>
                    </a:lnTo>
                    <a:lnTo>
                      <a:pt x="5" y="177"/>
                    </a:lnTo>
                    <a:lnTo>
                      <a:pt x="4" y="176"/>
                    </a:lnTo>
                    <a:lnTo>
                      <a:pt x="4" y="175"/>
                    </a:lnTo>
                    <a:lnTo>
                      <a:pt x="4" y="174"/>
                    </a:lnTo>
                    <a:lnTo>
                      <a:pt x="4" y="173"/>
                    </a:lnTo>
                    <a:lnTo>
                      <a:pt x="4" y="171"/>
                    </a:lnTo>
                    <a:lnTo>
                      <a:pt x="4" y="170"/>
                    </a:lnTo>
                    <a:lnTo>
                      <a:pt x="4" y="169"/>
                    </a:lnTo>
                    <a:lnTo>
                      <a:pt x="4" y="168"/>
                    </a:lnTo>
                    <a:lnTo>
                      <a:pt x="4" y="166"/>
                    </a:lnTo>
                    <a:lnTo>
                      <a:pt x="4" y="163"/>
                    </a:lnTo>
                    <a:lnTo>
                      <a:pt x="4" y="161"/>
                    </a:lnTo>
                    <a:lnTo>
                      <a:pt x="3" y="156"/>
                    </a:lnTo>
                    <a:lnTo>
                      <a:pt x="3" y="154"/>
                    </a:lnTo>
                    <a:lnTo>
                      <a:pt x="1" y="153"/>
                    </a:lnTo>
                    <a:lnTo>
                      <a:pt x="1" y="150"/>
                    </a:lnTo>
                    <a:lnTo>
                      <a:pt x="0" y="149"/>
                    </a:lnTo>
                    <a:lnTo>
                      <a:pt x="0" y="14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  <p:sp>
            <p:nvSpPr>
              <p:cNvPr id="553" name="Freeform 117">
                <a:extLst>
                  <a:ext uri="{FF2B5EF4-FFF2-40B4-BE49-F238E27FC236}">
                    <a16:creationId xmlns:a16="http://schemas.microsoft.com/office/drawing/2014/main" id="{8486B999-0C55-D558-522A-1777D6E525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838" y="2078038"/>
                <a:ext cx="660400" cy="376238"/>
              </a:xfrm>
              <a:custGeom>
                <a:avLst/>
                <a:gdLst>
                  <a:gd name="T0" fmla="*/ 2 w 416"/>
                  <a:gd name="T1" fmla="*/ 50 h 237"/>
                  <a:gd name="T2" fmla="*/ 11 w 416"/>
                  <a:gd name="T3" fmla="*/ 30 h 237"/>
                  <a:gd name="T4" fmla="*/ 14 w 416"/>
                  <a:gd name="T5" fmla="*/ 16 h 237"/>
                  <a:gd name="T6" fmla="*/ 39 w 416"/>
                  <a:gd name="T7" fmla="*/ 9 h 237"/>
                  <a:gd name="T8" fmla="*/ 65 w 416"/>
                  <a:gd name="T9" fmla="*/ 9 h 237"/>
                  <a:gd name="T10" fmla="*/ 86 w 416"/>
                  <a:gd name="T11" fmla="*/ 0 h 237"/>
                  <a:gd name="T12" fmla="*/ 116 w 416"/>
                  <a:gd name="T13" fmla="*/ 3 h 237"/>
                  <a:gd name="T14" fmla="*/ 138 w 416"/>
                  <a:gd name="T15" fmla="*/ 9 h 237"/>
                  <a:gd name="T16" fmla="*/ 154 w 416"/>
                  <a:gd name="T17" fmla="*/ 19 h 237"/>
                  <a:gd name="T18" fmla="*/ 168 w 416"/>
                  <a:gd name="T19" fmla="*/ 29 h 237"/>
                  <a:gd name="T20" fmla="*/ 160 w 416"/>
                  <a:gd name="T21" fmla="*/ 47 h 237"/>
                  <a:gd name="T22" fmla="*/ 153 w 416"/>
                  <a:gd name="T23" fmla="*/ 62 h 237"/>
                  <a:gd name="T24" fmla="*/ 150 w 416"/>
                  <a:gd name="T25" fmla="*/ 78 h 237"/>
                  <a:gd name="T26" fmla="*/ 167 w 416"/>
                  <a:gd name="T27" fmla="*/ 89 h 237"/>
                  <a:gd name="T28" fmla="*/ 206 w 416"/>
                  <a:gd name="T29" fmla="*/ 89 h 237"/>
                  <a:gd name="T30" fmla="*/ 213 w 416"/>
                  <a:gd name="T31" fmla="*/ 78 h 237"/>
                  <a:gd name="T32" fmla="*/ 223 w 416"/>
                  <a:gd name="T33" fmla="*/ 63 h 237"/>
                  <a:gd name="T34" fmla="*/ 222 w 416"/>
                  <a:gd name="T35" fmla="*/ 45 h 237"/>
                  <a:gd name="T36" fmla="*/ 248 w 416"/>
                  <a:gd name="T37" fmla="*/ 47 h 237"/>
                  <a:gd name="T38" fmla="*/ 262 w 416"/>
                  <a:gd name="T39" fmla="*/ 49 h 237"/>
                  <a:gd name="T40" fmla="*/ 318 w 416"/>
                  <a:gd name="T41" fmla="*/ 49 h 237"/>
                  <a:gd name="T42" fmla="*/ 333 w 416"/>
                  <a:gd name="T43" fmla="*/ 49 h 237"/>
                  <a:gd name="T44" fmla="*/ 363 w 416"/>
                  <a:gd name="T45" fmla="*/ 49 h 237"/>
                  <a:gd name="T46" fmla="*/ 375 w 416"/>
                  <a:gd name="T47" fmla="*/ 61 h 237"/>
                  <a:gd name="T48" fmla="*/ 375 w 416"/>
                  <a:gd name="T49" fmla="*/ 86 h 237"/>
                  <a:gd name="T50" fmla="*/ 390 w 416"/>
                  <a:gd name="T51" fmla="*/ 86 h 237"/>
                  <a:gd name="T52" fmla="*/ 412 w 416"/>
                  <a:gd name="T53" fmla="*/ 87 h 237"/>
                  <a:gd name="T54" fmla="*/ 413 w 416"/>
                  <a:gd name="T55" fmla="*/ 118 h 237"/>
                  <a:gd name="T56" fmla="*/ 413 w 416"/>
                  <a:gd name="T57" fmla="*/ 143 h 237"/>
                  <a:gd name="T58" fmla="*/ 413 w 416"/>
                  <a:gd name="T59" fmla="*/ 156 h 237"/>
                  <a:gd name="T60" fmla="*/ 413 w 416"/>
                  <a:gd name="T61" fmla="*/ 169 h 237"/>
                  <a:gd name="T62" fmla="*/ 415 w 416"/>
                  <a:gd name="T63" fmla="*/ 185 h 237"/>
                  <a:gd name="T64" fmla="*/ 416 w 416"/>
                  <a:gd name="T65" fmla="*/ 212 h 237"/>
                  <a:gd name="T66" fmla="*/ 411 w 416"/>
                  <a:gd name="T67" fmla="*/ 236 h 237"/>
                  <a:gd name="T68" fmla="*/ 384 w 416"/>
                  <a:gd name="T69" fmla="*/ 236 h 237"/>
                  <a:gd name="T70" fmla="*/ 349 w 416"/>
                  <a:gd name="T71" fmla="*/ 237 h 237"/>
                  <a:gd name="T72" fmla="*/ 322 w 416"/>
                  <a:gd name="T73" fmla="*/ 237 h 237"/>
                  <a:gd name="T74" fmla="*/ 304 w 416"/>
                  <a:gd name="T75" fmla="*/ 236 h 237"/>
                  <a:gd name="T76" fmla="*/ 311 w 416"/>
                  <a:gd name="T77" fmla="*/ 217 h 237"/>
                  <a:gd name="T78" fmla="*/ 311 w 416"/>
                  <a:gd name="T79" fmla="*/ 203 h 237"/>
                  <a:gd name="T80" fmla="*/ 295 w 416"/>
                  <a:gd name="T81" fmla="*/ 199 h 237"/>
                  <a:gd name="T82" fmla="*/ 266 w 416"/>
                  <a:gd name="T83" fmla="*/ 201 h 237"/>
                  <a:gd name="T84" fmla="*/ 248 w 416"/>
                  <a:gd name="T85" fmla="*/ 201 h 237"/>
                  <a:gd name="T86" fmla="*/ 231 w 416"/>
                  <a:gd name="T87" fmla="*/ 201 h 237"/>
                  <a:gd name="T88" fmla="*/ 214 w 416"/>
                  <a:gd name="T89" fmla="*/ 202 h 237"/>
                  <a:gd name="T90" fmla="*/ 193 w 416"/>
                  <a:gd name="T91" fmla="*/ 202 h 237"/>
                  <a:gd name="T92" fmla="*/ 173 w 416"/>
                  <a:gd name="T93" fmla="*/ 203 h 237"/>
                  <a:gd name="T94" fmla="*/ 157 w 416"/>
                  <a:gd name="T95" fmla="*/ 203 h 237"/>
                  <a:gd name="T96" fmla="*/ 144 w 416"/>
                  <a:gd name="T97" fmla="*/ 197 h 237"/>
                  <a:gd name="T98" fmla="*/ 126 w 416"/>
                  <a:gd name="T99" fmla="*/ 197 h 237"/>
                  <a:gd name="T100" fmla="*/ 116 w 416"/>
                  <a:gd name="T101" fmla="*/ 188 h 237"/>
                  <a:gd name="T102" fmla="*/ 92 w 416"/>
                  <a:gd name="T103" fmla="*/ 185 h 237"/>
                  <a:gd name="T104" fmla="*/ 56 w 416"/>
                  <a:gd name="T105" fmla="*/ 185 h 237"/>
                  <a:gd name="T106" fmla="*/ 44 w 416"/>
                  <a:gd name="T107" fmla="*/ 192 h 237"/>
                  <a:gd name="T108" fmla="*/ 36 w 416"/>
                  <a:gd name="T109" fmla="*/ 187 h 237"/>
                  <a:gd name="T110" fmla="*/ 32 w 416"/>
                  <a:gd name="T111" fmla="*/ 155 h 237"/>
                  <a:gd name="T112" fmla="*/ 29 w 416"/>
                  <a:gd name="T113" fmla="*/ 140 h 237"/>
                  <a:gd name="T114" fmla="*/ 46 w 416"/>
                  <a:gd name="T115" fmla="*/ 127 h 237"/>
                  <a:gd name="T116" fmla="*/ 61 w 416"/>
                  <a:gd name="T117" fmla="*/ 111 h 237"/>
                  <a:gd name="T118" fmla="*/ 61 w 416"/>
                  <a:gd name="T119" fmla="*/ 91 h 237"/>
                  <a:gd name="T120" fmla="*/ 46 w 416"/>
                  <a:gd name="T121" fmla="*/ 80 h 237"/>
                  <a:gd name="T122" fmla="*/ 26 w 416"/>
                  <a:gd name="T123" fmla="*/ 71 h 237"/>
                  <a:gd name="T124" fmla="*/ 0 w 416"/>
                  <a:gd name="T125" fmla="*/ 66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16" h="237">
                    <a:moveTo>
                      <a:pt x="0" y="65"/>
                    </a:moveTo>
                    <a:lnTo>
                      <a:pt x="0" y="64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1" y="58"/>
                    </a:lnTo>
                    <a:lnTo>
                      <a:pt x="1" y="56"/>
                    </a:lnTo>
                    <a:lnTo>
                      <a:pt x="1" y="55"/>
                    </a:lnTo>
                    <a:lnTo>
                      <a:pt x="2" y="54"/>
                    </a:lnTo>
                    <a:lnTo>
                      <a:pt x="2" y="51"/>
                    </a:lnTo>
                    <a:lnTo>
                      <a:pt x="2" y="50"/>
                    </a:lnTo>
                    <a:lnTo>
                      <a:pt x="4" y="49"/>
                    </a:lnTo>
                    <a:lnTo>
                      <a:pt x="4" y="48"/>
                    </a:lnTo>
                    <a:lnTo>
                      <a:pt x="5" y="47"/>
                    </a:lnTo>
                    <a:lnTo>
                      <a:pt x="6" y="43"/>
                    </a:lnTo>
                    <a:lnTo>
                      <a:pt x="6" y="42"/>
                    </a:lnTo>
                    <a:lnTo>
                      <a:pt x="6" y="41"/>
                    </a:lnTo>
                    <a:lnTo>
                      <a:pt x="7" y="41"/>
                    </a:lnTo>
                    <a:lnTo>
                      <a:pt x="8" y="38"/>
                    </a:lnTo>
                    <a:lnTo>
                      <a:pt x="11" y="31"/>
                    </a:lnTo>
                    <a:lnTo>
                      <a:pt x="11" y="30"/>
                    </a:lnTo>
                    <a:lnTo>
                      <a:pt x="12" y="29"/>
                    </a:lnTo>
                    <a:lnTo>
                      <a:pt x="12" y="28"/>
                    </a:lnTo>
                    <a:lnTo>
                      <a:pt x="12" y="27"/>
                    </a:lnTo>
                    <a:lnTo>
                      <a:pt x="13" y="26"/>
                    </a:lnTo>
                    <a:lnTo>
                      <a:pt x="13" y="23"/>
                    </a:lnTo>
                    <a:lnTo>
                      <a:pt x="13" y="22"/>
                    </a:lnTo>
                    <a:lnTo>
                      <a:pt x="13" y="21"/>
                    </a:lnTo>
                    <a:lnTo>
                      <a:pt x="14" y="20"/>
                    </a:lnTo>
                    <a:lnTo>
                      <a:pt x="14" y="19"/>
                    </a:lnTo>
                    <a:lnTo>
                      <a:pt x="14" y="16"/>
                    </a:lnTo>
                    <a:lnTo>
                      <a:pt x="14" y="14"/>
                    </a:lnTo>
                    <a:lnTo>
                      <a:pt x="14" y="13"/>
                    </a:lnTo>
                    <a:lnTo>
                      <a:pt x="14" y="8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20" y="7"/>
                    </a:lnTo>
                    <a:lnTo>
                      <a:pt x="21" y="8"/>
                    </a:lnTo>
                    <a:lnTo>
                      <a:pt x="34" y="9"/>
                    </a:lnTo>
                    <a:lnTo>
                      <a:pt x="35" y="9"/>
                    </a:lnTo>
                    <a:lnTo>
                      <a:pt x="39" y="9"/>
                    </a:lnTo>
                    <a:lnTo>
                      <a:pt x="41" y="10"/>
                    </a:lnTo>
                    <a:lnTo>
                      <a:pt x="43" y="10"/>
                    </a:lnTo>
                    <a:lnTo>
                      <a:pt x="49" y="10"/>
                    </a:lnTo>
                    <a:lnTo>
                      <a:pt x="50" y="10"/>
                    </a:lnTo>
                    <a:lnTo>
                      <a:pt x="56" y="12"/>
                    </a:lnTo>
                    <a:lnTo>
                      <a:pt x="57" y="10"/>
                    </a:lnTo>
                    <a:lnTo>
                      <a:pt x="62" y="10"/>
                    </a:lnTo>
                    <a:lnTo>
                      <a:pt x="63" y="9"/>
                    </a:lnTo>
                    <a:lnTo>
                      <a:pt x="64" y="9"/>
                    </a:lnTo>
                    <a:lnTo>
                      <a:pt x="65" y="9"/>
                    </a:lnTo>
                    <a:lnTo>
                      <a:pt x="67" y="8"/>
                    </a:lnTo>
                    <a:lnTo>
                      <a:pt x="68" y="8"/>
                    </a:lnTo>
                    <a:lnTo>
                      <a:pt x="75" y="3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79" y="1"/>
                    </a:lnTo>
                    <a:lnTo>
                      <a:pt x="82" y="1"/>
                    </a:lnTo>
                    <a:lnTo>
                      <a:pt x="83" y="1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0"/>
                    </a:lnTo>
                    <a:lnTo>
                      <a:pt x="89" y="0"/>
                    </a:lnTo>
                    <a:lnTo>
                      <a:pt x="90" y="0"/>
                    </a:lnTo>
                    <a:lnTo>
                      <a:pt x="91" y="0"/>
                    </a:lnTo>
                    <a:lnTo>
                      <a:pt x="93" y="0"/>
                    </a:lnTo>
                    <a:lnTo>
                      <a:pt x="98" y="1"/>
                    </a:lnTo>
                    <a:lnTo>
                      <a:pt x="102" y="1"/>
                    </a:lnTo>
                    <a:lnTo>
                      <a:pt x="111" y="2"/>
                    </a:lnTo>
                    <a:lnTo>
                      <a:pt x="112" y="2"/>
                    </a:lnTo>
                    <a:lnTo>
                      <a:pt x="116" y="3"/>
                    </a:lnTo>
                    <a:lnTo>
                      <a:pt x="118" y="3"/>
                    </a:lnTo>
                    <a:lnTo>
                      <a:pt x="120" y="3"/>
                    </a:lnTo>
                    <a:lnTo>
                      <a:pt x="122" y="4"/>
                    </a:lnTo>
                    <a:lnTo>
                      <a:pt x="124" y="4"/>
                    </a:lnTo>
                    <a:lnTo>
                      <a:pt x="126" y="6"/>
                    </a:lnTo>
                    <a:lnTo>
                      <a:pt x="127" y="6"/>
                    </a:lnTo>
                    <a:lnTo>
                      <a:pt x="131" y="7"/>
                    </a:lnTo>
                    <a:lnTo>
                      <a:pt x="133" y="8"/>
                    </a:lnTo>
                    <a:lnTo>
                      <a:pt x="136" y="9"/>
                    </a:lnTo>
                    <a:lnTo>
                      <a:pt x="138" y="9"/>
                    </a:lnTo>
                    <a:lnTo>
                      <a:pt x="139" y="10"/>
                    </a:lnTo>
                    <a:lnTo>
                      <a:pt x="141" y="12"/>
                    </a:lnTo>
                    <a:lnTo>
                      <a:pt x="143" y="12"/>
                    </a:lnTo>
                    <a:lnTo>
                      <a:pt x="144" y="12"/>
                    </a:lnTo>
                    <a:lnTo>
                      <a:pt x="144" y="13"/>
                    </a:lnTo>
                    <a:lnTo>
                      <a:pt x="146" y="14"/>
                    </a:lnTo>
                    <a:lnTo>
                      <a:pt x="148" y="15"/>
                    </a:lnTo>
                    <a:lnTo>
                      <a:pt x="150" y="15"/>
                    </a:lnTo>
                    <a:lnTo>
                      <a:pt x="152" y="17"/>
                    </a:lnTo>
                    <a:lnTo>
                      <a:pt x="154" y="19"/>
                    </a:lnTo>
                    <a:lnTo>
                      <a:pt x="154" y="20"/>
                    </a:lnTo>
                    <a:lnTo>
                      <a:pt x="155" y="20"/>
                    </a:lnTo>
                    <a:lnTo>
                      <a:pt x="157" y="21"/>
                    </a:lnTo>
                    <a:lnTo>
                      <a:pt x="159" y="22"/>
                    </a:lnTo>
                    <a:lnTo>
                      <a:pt x="159" y="23"/>
                    </a:lnTo>
                    <a:lnTo>
                      <a:pt x="164" y="26"/>
                    </a:lnTo>
                    <a:lnTo>
                      <a:pt x="164" y="27"/>
                    </a:lnTo>
                    <a:lnTo>
                      <a:pt x="165" y="28"/>
                    </a:lnTo>
                    <a:lnTo>
                      <a:pt x="167" y="29"/>
                    </a:lnTo>
                    <a:lnTo>
                      <a:pt x="168" y="29"/>
                    </a:lnTo>
                    <a:lnTo>
                      <a:pt x="168" y="30"/>
                    </a:lnTo>
                    <a:lnTo>
                      <a:pt x="169" y="31"/>
                    </a:lnTo>
                    <a:lnTo>
                      <a:pt x="171" y="31"/>
                    </a:lnTo>
                    <a:lnTo>
                      <a:pt x="168" y="35"/>
                    </a:lnTo>
                    <a:lnTo>
                      <a:pt x="166" y="37"/>
                    </a:lnTo>
                    <a:lnTo>
                      <a:pt x="165" y="38"/>
                    </a:lnTo>
                    <a:lnTo>
                      <a:pt x="164" y="42"/>
                    </a:lnTo>
                    <a:lnTo>
                      <a:pt x="161" y="43"/>
                    </a:lnTo>
                    <a:lnTo>
                      <a:pt x="161" y="44"/>
                    </a:lnTo>
                    <a:lnTo>
                      <a:pt x="160" y="47"/>
                    </a:lnTo>
                    <a:lnTo>
                      <a:pt x="159" y="49"/>
                    </a:lnTo>
                    <a:lnTo>
                      <a:pt x="158" y="49"/>
                    </a:lnTo>
                    <a:lnTo>
                      <a:pt x="157" y="51"/>
                    </a:lnTo>
                    <a:lnTo>
                      <a:pt x="157" y="52"/>
                    </a:lnTo>
                    <a:lnTo>
                      <a:pt x="157" y="54"/>
                    </a:lnTo>
                    <a:lnTo>
                      <a:pt x="155" y="55"/>
                    </a:lnTo>
                    <a:lnTo>
                      <a:pt x="154" y="57"/>
                    </a:lnTo>
                    <a:lnTo>
                      <a:pt x="154" y="58"/>
                    </a:lnTo>
                    <a:lnTo>
                      <a:pt x="153" y="59"/>
                    </a:lnTo>
                    <a:lnTo>
                      <a:pt x="153" y="62"/>
                    </a:lnTo>
                    <a:lnTo>
                      <a:pt x="152" y="64"/>
                    </a:lnTo>
                    <a:lnTo>
                      <a:pt x="152" y="65"/>
                    </a:lnTo>
                    <a:lnTo>
                      <a:pt x="151" y="66"/>
                    </a:lnTo>
                    <a:lnTo>
                      <a:pt x="151" y="68"/>
                    </a:lnTo>
                    <a:lnTo>
                      <a:pt x="151" y="69"/>
                    </a:lnTo>
                    <a:lnTo>
                      <a:pt x="150" y="72"/>
                    </a:lnTo>
                    <a:lnTo>
                      <a:pt x="150" y="73"/>
                    </a:lnTo>
                    <a:lnTo>
                      <a:pt x="150" y="76"/>
                    </a:lnTo>
                    <a:lnTo>
                      <a:pt x="150" y="77"/>
                    </a:lnTo>
                    <a:lnTo>
                      <a:pt x="150" y="78"/>
                    </a:lnTo>
                    <a:lnTo>
                      <a:pt x="150" y="79"/>
                    </a:lnTo>
                    <a:lnTo>
                      <a:pt x="150" y="80"/>
                    </a:lnTo>
                    <a:lnTo>
                      <a:pt x="150" y="82"/>
                    </a:lnTo>
                    <a:lnTo>
                      <a:pt x="150" y="90"/>
                    </a:lnTo>
                    <a:lnTo>
                      <a:pt x="153" y="89"/>
                    </a:lnTo>
                    <a:lnTo>
                      <a:pt x="157" y="89"/>
                    </a:lnTo>
                    <a:lnTo>
                      <a:pt x="162" y="89"/>
                    </a:lnTo>
                    <a:lnTo>
                      <a:pt x="164" y="89"/>
                    </a:lnTo>
                    <a:lnTo>
                      <a:pt x="165" y="89"/>
                    </a:lnTo>
                    <a:lnTo>
                      <a:pt x="167" y="89"/>
                    </a:lnTo>
                    <a:lnTo>
                      <a:pt x="171" y="89"/>
                    </a:lnTo>
                    <a:lnTo>
                      <a:pt x="176" y="89"/>
                    </a:lnTo>
                    <a:lnTo>
                      <a:pt x="183" y="89"/>
                    </a:lnTo>
                    <a:lnTo>
                      <a:pt x="187" y="89"/>
                    </a:lnTo>
                    <a:lnTo>
                      <a:pt x="189" y="89"/>
                    </a:lnTo>
                    <a:lnTo>
                      <a:pt x="194" y="89"/>
                    </a:lnTo>
                    <a:lnTo>
                      <a:pt x="196" y="89"/>
                    </a:lnTo>
                    <a:lnTo>
                      <a:pt x="197" y="89"/>
                    </a:lnTo>
                    <a:lnTo>
                      <a:pt x="200" y="89"/>
                    </a:lnTo>
                    <a:lnTo>
                      <a:pt x="206" y="89"/>
                    </a:lnTo>
                    <a:lnTo>
                      <a:pt x="208" y="87"/>
                    </a:lnTo>
                    <a:lnTo>
                      <a:pt x="209" y="87"/>
                    </a:lnTo>
                    <a:lnTo>
                      <a:pt x="210" y="87"/>
                    </a:lnTo>
                    <a:lnTo>
                      <a:pt x="211" y="87"/>
                    </a:lnTo>
                    <a:lnTo>
                      <a:pt x="211" y="86"/>
                    </a:lnTo>
                    <a:lnTo>
                      <a:pt x="211" y="84"/>
                    </a:lnTo>
                    <a:lnTo>
                      <a:pt x="211" y="83"/>
                    </a:lnTo>
                    <a:lnTo>
                      <a:pt x="211" y="82"/>
                    </a:lnTo>
                    <a:lnTo>
                      <a:pt x="211" y="80"/>
                    </a:lnTo>
                    <a:lnTo>
                      <a:pt x="213" y="78"/>
                    </a:lnTo>
                    <a:lnTo>
                      <a:pt x="213" y="77"/>
                    </a:lnTo>
                    <a:lnTo>
                      <a:pt x="213" y="76"/>
                    </a:lnTo>
                    <a:lnTo>
                      <a:pt x="215" y="73"/>
                    </a:lnTo>
                    <a:lnTo>
                      <a:pt x="216" y="72"/>
                    </a:lnTo>
                    <a:lnTo>
                      <a:pt x="218" y="70"/>
                    </a:lnTo>
                    <a:lnTo>
                      <a:pt x="220" y="70"/>
                    </a:lnTo>
                    <a:lnTo>
                      <a:pt x="221" y="68"/>
                    </a:lnTo>
                    <a:lnTo>
                      <a:pt x="222" y="66"/>
                    </a:lnTo>
                    <a:lnTo>
                      <a:pt x="223" y="64"/>
                    </a:lnTo>
                    <a:lnTo>
                      <a:pt x="223" y="63"/>
                    </a:lnTo>
                    <a:lnTo>
                      <a:pt x="224" y="61"/>
                    </a:lnTo>
                    <a:lnTo>
                      <a:pt x="224" y="59"/>
                    </a:lnTo>
                    <a:lnTo>
                      <a:pt x="224" y="57"/>
                    </a:lnTo>
                    <a:lnTo>
                      <a:pt x="224" y="55"/>
                    </a:lnTo>
                    <a:lnTo>
                      <a:pt x="223" y="54"/>
                    </a:lnTo>
                    <a:lnTo>
                      <a:pt x="223" y="52"/>
                    </a:lnTo>
                    <a:lnTo>
                      <a:pt x="223" y="50"/>
                    </a:lnTo>
                    <a:lnTo>
                      <a:pt x="223" y="49"/>
                    </a:lnTo>
                    <a:lnTo>
                      <a:pt x="222" y="47"/>
                    </a:lnTo>
                    <a:lnTo>
                      <a:pt x="222" y="45"/>
                    </a:lnTo>
                    <a:lnTo>
                      <a:pt x="227" y="44"/>
                    </a:lnTo>
                    <a:lnTo>
                      <a:pt x="230" y="44"/>
                    </a:lnTo>
                    <a:lnTo>
                      <a:pt x="234" y="44"/>
                    </a:lnTo>
                    <a:lnTo>
                      <a:pt x="235" y="44"/>
                    </a:lnTo>
                    <a:lnTo>
                      <a:pt x="237" y="44"/>
                    </a:lnTo>
                    <a:lnTo>
                      <a:pt x="239" y="44"/>
                    </a:lnTo>
                    <a:lnTo>
                      <a:pt x="244" y="45"/>
                    </a:lnTo>
                    <a:lnTo>
                      <a:pt x="245" y="45"/>
                    </a:lnTo>
                    <a:lnTo>
                      <a:pt x="246" y="47"/>
                    </a:lnTo>
                    <a:lnTo>
                      <a:pt x="248" y="47"/>
                    </a:lnTo>
                    <a:lnTo>
                      <a:pt x="249" y="47"/>
                    </a:lnTo>
                    <a:lnTo>
                      <a:pt x="251" y="48"/>
                    </a:lnTo>
                    <a:lnTo>
                      <a:pt x="253" y="49"/>
                    </a:lnTo>
                    <a:lnTo>
                      <a:pt x="255" y="49"/>
                    </a:lnTo>
                    <a:lnTo>
                      <a:pt x="256" y="49"/>
                    </a:lnTo>
                    <a:lnTo>
                      <a:pt x="257" y="49"/>
                    </a:lnTo>
                    <a:lnTo>
                      <a:pt x="258" y="49"/>
                    </a:lnTo>
                    <a:lnTo>
                      <a:pt x="259" y="49"/>
                    </a:lnTo>
                    <a:lnTo>
                      <a:pt x="260" y="49"/>
                    </a:lnTo>
                    <a:lnTo>
                      <a:pt x="262" y="49"/>
                    </a:lnTo>
                    <a:lnTo>
                      <a:pt x="270" y="49"/>
                    </a:lnTo>
                    <a:lnTo>
                      <a:pt x="279" y="49"/>
                    </a:lnTo>
                    <a:lnTo>
                      <a:pt x="280" y="49"/>
                    </a:lnTo>
                    <a:lnTo>
                      <a:pt x="292" y="49"/>
                    </a:lnTo>
                    <a:lnTo>
                      <a:pt x="299" y="49"/>
                    </a:lnTo>
                    <a:lnTo>
                      <a:pt x="302" y="49"/>
                    </a:lnTo>
                    <a:lnTo>
                      <a:pt x="309" y="49"/>
                    </a:lnTo>
                    <a:lnTo>
                      <a:pt x="313" y="49"/>
                    </a:lnTo>
                    <a:lnTo>
                      <a:pt x="316" y="49"/>
                    </a:lnTo>
                    <a:lnTo>
                      <a:pt x="318" y="49"/>
                    </a:lnTo>
                    <a:lnTo>
                      <a:pt x="319" y="49"/>
                    </a:lnTo>
                    <a:lnTo>
                      <a:pt x="320" y="49"/>
                    </a:lnTo>
                    <a:lnTo>
                      <a:pt x="323" y="49"/>
                    </a:lnTo>
                    <a:lnTo>
                      <a:pt x="325" y="49"/>
                    </a:lnTo>
                    <a:lnTo>
                      <a:pt x="326" y="49"/>
                    </a:lnTo>
                    <a:lnTo>
                      <a:pt x="327" y="49"/>
                    </a:lnTo>
                    <a:lnTo>
                      <a:pt x="328" y="49"/>
                    </a:lnTo>
                    <a:lnTo>
                      <a:pt x="330" y="49"/>
                    </a:lnTo>
                    <a:lnTo>
                      <a:pt x="332" y="49"/>
                    </a:lnTo>
                    <a:lnTo>
                      <a:pt x="333" y="49"/>
                    </a:lnTo>
                    <a:lnTo>
                      <a:pt x="334" y="49"/>
                    </a:lnTo>
                    <a:lnTo>
                      <a:pt x="335" y="49"/>
                    </a:lnTo>
                    <a:lnTo>
                      <a:pt x="337" y="49"/>
                    </a:lnTo>
                    <a:lnTo>
                      <a:pt x="341" y="49"/>
                    </a:lnTo>
                    <a:lnTo>
                      <a:pt x="351" y="49"/>
                    </a:lnTo>
                    <a:lnTo>
                      <a:pt x="355" y="49"/>
                    </a:lnTo>
                    <a:lnTo>
                      <a:pt x="357" y="49"/>
                    </a:lnTo>
                    <a:lnTo>
                      <a:pt x="358" y="49"/>
                    </a:lnTo>
                    <a:lnTo>
                      <a:pt x="362" y="49"/>
                    </a:lnTo>
                    <a:lnTo>
                      <a:pt x="363" y="49"/>
                    </a:lnTo>
                    <a:lnTo>
                      <a:pt x="365" y="49"/>
                    </a:lnTo>
                    <a:lnTo>
                      <a:pt x="367" y="49"/>
                    </a:lnTo>
                    <a:lnTo>
                      <a:pt x="373" y="49"/>
                    </a:lnTo>
                    <a:lnTo>
                      <a:pt x="374" y="49"/>
                    </a:lnTo>
                    <a:lnTo>
                      <a:pt x="375" y="49"/>
                    </a:lnTo>
                    <a:lnTo>
                      <a:pt x="375" y="50"/>
                    </a:lnTo>
                    <a:lnTo>
                      <a:pt x="375" y="51"/>
                    </a:lnTo>
                    <a:lnTo>
                      <a:pt x="375" y="55"/>
                    </a:lnTo>
                    <a:lnTo>
                      <a:pt x="375" y="58"/>
                    </a:lnTo>
                    <a:lnTo>
                      <a:pt x="375" y="61"/>
                    </a:lnTo>
                    <a:lnTo>
                      <a:pt x="375" y="62"/>
                    </a:lnTo>
                    <a:lnTo>
                      <a:pt x="375" y="64"/>
                    </a:lnTo>
                    <a:lnTo>
                      <a:pt x="375" y="68"/>
                    </a:lnTo>
                    <a:lnTo>
                      <a:pt x="375" y="70"/>
                    </a:lnTo>
                    <a:lnTo>
                      <a:pt x="375" y="71"/>
                    </a:lnTo>
                    <a:lnTo>
                      <a:pt x="375" y="75"/>
                    </a:lnTo>
                    <a:lnTo>
                      <a:pt x="375" y="76"/>
                    </a:lnTo>
                    <a:lnTo>
                      <a:pt x="375" y="77"/>
                    </a:lnTo>
                    <a:lnTo>
                      <a:pt x="375" y="84"/>
                    </a:lnTo>
                    <a:lnTo>
                      <a:pt x="375" y="86"/>
                    </a:lnTo>
                    <a:lnTo>
                      <a:pt x="376" y="86"/>
                    </a:lnTo>
                    <a:lnTo>
                      <a:pt x="378" y="86"/>
                    </a:lnTo>
                    <a:lnTo>
                      <a:pt x="380" y="86"/>
                    </a:lnTo>
                    <a:lnTo>
                      <a:pt x="382" y="86"/>
                    </a:lnTo>
                    <a:lnTo>
                      <a:pt x="383" y="86"/>
                    </a:lnTo>
                    <a:lnTo>
                      <a:pt x="385" y="86"/>
                    </a:lnTo>
                    <a:lnTo>
                      <a:pt x="387" y="86"/>
                    </a:lnTo>
                    <a:lnTo>
                      <a:pt x="388" y="86"/>
                    </a:lnTo>
                    <a:lnTo>
                      <a:pt x="389" y="86"/>
                    </a:lnTo>
                    <a:lnTo>
                      <a:pt x="390" y="86"/>
                    </a:lnTo>
                    <a:lnTo>
                      <a:pt x="392" y="86"/>
                    </a:lnTo>
                    <a:lnTo>
                      <a:pt x="394" y="86"/>
                    </a:lnTo>
                    <a:lnTo>
                      <a:pt x="395" y="86"/>
                    </a:lnTo>
                    <a:lnTo>
                      <a:pt x="396" y="86"/>
                    </a:lnTo>
                    <a:lnTo>
                      <a:pt x="402" y="86"/>
                    </a:lnTo>
                    <a:lnTo>
                      <a:pt x="404" y="86"/>
                    </a:lnTo>
                    <a:lnTo>
                      <a:pt x="405" y="86"/>
                    </a:lnTo>
                    <a:lnTo>
                      <a:pt x="411" y="86"/>
                    </a:lnTo>
                    <a:lnTo>
                      <a:pt x="412" y="86"/>
                    </a:lnTo>
                    <a:lnTo>
                      <a:pt x="412" y="87"/>
                    </a:lnTo>
                    <a:lnTo>
                      <a:pt x="412" y="90"/>
                    </a:lnTo>
                    <a:lnTo>
                      <a:pt x="412" y="91"/>
                    </a:lnTo>
                    <a:lnTo>
                      <a:pt x="412" y="92"/>
                    </a:lnTo>
                    <a:lnTo>
                      <a:pt x="412" y="94"/>
                    </a:lnTo>
                    <a:lnTo>
                      <a:pt x="412" y="96"/>
                    </a:lnTo>
                    <a:lnTo>
                      <a:pt x="413" y="103"/>
                    </a:lnTo>
                    <a:lnTo>
                      <a:pt x="413" y="106"/>
                    </a:lnTo>
                    <a:lnTo>
                      <a:pt x="413" y="108"/>
                    </a:lnTo>
                    <a:lnTo>
                      <a:pt x="413" y="115"/>
                    </a:lnTo>
                    <a:lnTo>
                      <a:pt x="413" y="118"/>
                    </a:lnTo>
                    <a:lnTo>
                      <a:pt x="413" y="119"/>
                    </a:lnTo>
                    <a:lnTo>
                      <a:pt x="413" y="124"/>
                    </a:lnTo>
                    <a:lnTo>
                      <a:pt x="413" y="126"/>
                    </a:lnTo>
                    <a:lnTo>
                      <a:pt x="413" y="128"/>
                    </a:lnTo>
                    <a:lnTo>
                      <a:pt x="413" y="129"/>
                    </a:lnTo>
                    <a:lnTo>
                      <a:pt x="413" y="133"/>
                    </a:lnTo>
                    <a:lnTo>
                      <a:pt x="413" y="136"/>
                    </a:lnTo>
                    <a:lnTo>
                      <a:pt x="413" y="140"/>
                    </a:lnTo>
                    <a:lnTo>
                      <a:pt x="413" y="141"/>
                    </a:lnTo>
                    <a:lnTo>
                      <a:pt x="413" y="143"/>
                    </a:lnTo>
                    <a:lnTo>
                      <a:pt x="413" y="145"/>
                    </a:lnTo>
                    <a:lnTo>
                      <a:pt x="413" y="146"/>
                    </a:lnTo>
                    <a:lnTo>
                      <a:pt x="413" y="147"/>
                    </a:lnTo>
                    <a:lnTo>
                      <a:pt x="413" y="148"/>
                    </a:lnTo>
                    <a:lnTo>
                      <a:pt x="413" y="150"/>
                    </a:lnTo>
                    <a:lnTo>
                      <a:pt x="413" y="152"/>
                    </a:lnTo>
                    <a:lnTo>
                      <a:pt x="413" y="153"/>
                    </a:lnTo>
                    <a:lnTo>
                      <a:pt x="413" y="154"/>
                    </a:lnTo>
                    <a:lnTo>
                      <a:pt x="413" y="155"/>
                    </a:lnTo>
                    <a:lnTo>
                      <a:pt x="413" y="156"/>
                    </a:lnTo>
                    <a:lnTo>
                      <a:pt x="413" y="157"/>
                    </a:lnTo>
                    <a:lnTo>
                      <a:pt x="413" y="159"/>
                    </a:lnTo>
                    <a:lnTo>
                      <a:pt x="413" y="160"/>
                    </a:lnTo>
                    <a:lnTo>
                      <a:pt x="413" y="161"/>
                    </a:lnTo>
                    <a:lnTo>
                      <a:pt x="413" y="162"/>
                    </a:lnTo>
                    <a:lnTo>
                      <a:pt x="413" y="164"/>
                    </a:lnTo>
                    <a:lnTo>
                      <a:pt x="413" y="166"/>
                    </a:lnTo>
                    <a:lnTo>
                      <a:pt x="413" y="167"/>
                    </a:lnTo>
                    <a:lnTo>
                      <a:pt x="413" y="168"/>
                    </a:lnTo>
                    <a:lnTo>
                      <a:pt x="413" y="169"/>
                    </a:lnTo>
                    <a:lnTo>
                      <a:pt x="413" y="170"/>
                    </a:lnTo>
                    <a:lnTo>
                      <a:pt x="413" y="171"/>
                    </a:lnTo>
                    <a:lnTo>
                      <a:pt x="413" y="174"/>
                    </a:lnTo>
                    <a:lnTo>
                      <a:pt x="413" y="175"/>
                    </a:lnTo>
                    <a:lnTo>
                      <a:pt x="415" y="177"/>
                    </a:lnTo>
                    <a:lnTo>
                      <a:pt x="415" y="178"/>
                    </a:lnTo>
                    <a:lnTo>
                      <a:pt x="415" y="181"/>
                    </a:lnTo>
                    <a:lnTo>
                      <a:pt x="415" y="182"/>
                    </a:lnTo>
                    <a:lnTo>
                      <a:pt x="415" y="184"/>
                    </a:lnTo>
                    <a:lnTo>
                      <a:pt x="415" y="185"/>
                    </a:lnTo>
                    <a:lnTo>
                      <a:pt x="415" y="188"/>
                    </a:lnTo>
                    <a:lnTo>
                      <a:pt x="415" y="189"/>
                    </a:lnTo>
                    <a:lnTo>
                      <a:pt x="415" y="191"/>
                    </a:lnTo>
                    <a:lnTo>
                      <a:pt x="415" y="192"/>
                    </a:lnTo>
                    <a:lnTo>
                      <a:pt x="415" y="194"/>
                    </a:lnTo>
                    <a:lnTo>
                      <a:pt x="415" y="196"/>
                    </a:lnTo>
                    <a:lnTo>
                      <a:pt x="416" y="197"/>
                    </a:lnTo>
                    <a:lnTo>
                      <a:pt x="416" y="198"/>
                    </a:lnTo>
                    <a:lnTo>
                      <a:pt x="416" y="202"/>
                    </a:lnTo>
                    <a:lnTo>
                      <a:pt x="416" y="212"/>
                    </a:lnTo>
                    <a:lnTo>
                      <a:pt x="415" y="215"/>
                    </a:lnTo>
                    <a:lnTo>
                      <a:pt x="415" y="217"/>
                    </a:lnTo>
                    <a:lnTo>
                      <a:pt x="415" y="223"/>
                    </a:lnTo>
                    <a:lnTo>
                      <a:pt x="415" y="224"/>
                    </a:lnTo>
                    <a:lnTo>
                      <a:pt x="415" y="226"/>
                    </a:lnTo>
                    <a:lnTo>
                      <a:pt x="415" y="229"/>
                    </a:lnTo>
                    <a:lnTo>
                      <a:pt x="415" y="232"/>
                    </a:lnTo>
                    <a:lnTo>
                      <a:pt x="415" y="233"/>
                    </a:lnTo>
                    <a:lnTo>
                      <a:pt x="415" y="236"/>
                    </a:lnTo>
                    <a:lnTo>
                      <a:pt x="411" y="236"/>
                    </a:lnTo>
                    <a:lnTo>
                      <a:pt x="409" y="236"/>
                    </a:lnTo>
                    <a:lnTo>
                      <a:pt x="405" y="236"/>
                    </a:lnTo>
                    <a:lnTo>
                      <a:pt x="402" y="236"/>
                    </a:lnTo>
                    <a:lnTo>
                      <a:pt x="401" y="236"/>
                    </a:lnTo>
                    <a:lnTo>
                      <a:pt x="398" y="236"/>
                    </a:lnTo>
                    <a:lnTo>
                      <a:pt x="397" y="236"/>
                    </a:lnTo>
                    <a:lnTo>
                      <a:pt x="396" y="236"/>
                    </a:lnTo>
                    <a:lnTo>
                      <a:pt x="390" y="236"/>
                    </a:lnTo>
                    <a:lnTo>
                      <a:pt x="389" y="236"/>
                    </a:lnTo>
                    <a:lnTo>
                      <a:pt x="384" y="236"/>
                    </a:lnTo>
                    <a:lnTo>
                      <a:pt x="378" y="236"/>
                    </a:lnTo>
                    <a:lnTo>
                      <a:pt x="374" y="236"/>
                    </a:lnTo>
                    <a:lnTo>
                      <a:pt x="370" y="236"/>
                    </a:lnTo>
                    <a:lnTo>
                      <a:pt x="368" y="236"/>
                    </a:lnTo>
                    <a:lnTo>
                      <a:pt x="363" y="236"/>
                    </a:lnTo>
                    <a:lnTo>
                      <a:pt x="361" y="236"/>
                    </a:lnTo>
                    <a:lnTo>
                      <a:pt x="358" y="236"/>
                    </a:lnTo>
                    <a:lnTo>
                      <a:pt x="354" y="237"/>
                    </a:lnTo>
                    <a:lnTo>
                      <a:pt x="351" y="237"/>
                    </a:lnTo>
                    <a:lnTo>
                      <a:pt x="349" y="237"/>
                    </a:lnTo>
                    <a:lnTo>
                      <a:pt x="343" y="237"/>
                    </a:lnTo>
                    <a:lnTo>
                      <a:pt x="341" y="237"/>
                    </a:lnTo>
                    <a:lnTo>
                      <a:pt x="340" y="237"/>
                    </a:lnTo>
                    <a:lnTo>
                      <a:pt x="339" y="237"/>
                    </a:lnTo>
                    <a:lnTo>
                      <a:pt x="335" y="237"/>
                    </a:lnTo>
                    <a:lnTo>
                      <a:pt x="334" y="237"/>
                    </a:lnTo>
                    <a:lnTo>
                      <a:pt x="333" y="237"/>
                    </a:lnTo>
                    <a:lnTo>
                      <a:pt x="332" y="237"/>
                    </a:lnTo>
                    <a:lnTo>
                      <a:pt x="325" y="237"/>
                    </a:lnTo>
                    <a:lnTo>
                      <a:pt x="322" y="237"/>
                    </a:lnTo>
                    <a:lnTo>
                      <a:pt x="321" y="237"/>
                    </a:lnTo>
                    <a:lnTo>
                      <a:pt x="319" y="237"/>
                    </a:lnTo>
                    <a:lnTo>
                      <a:pt x="318" y="237"/>
                    </a:lnTo>
                    <a:lnTo>
                      <a:pt x="315" y="237"/>
                    </a:lnTo>
                    <a:lnTo>
                      <a:pt x="314" y="237"/>
                    </a:lnTo>
                    <a:lnTo>
                      <a:pt x="312" y="237"/>
                    </a:lnTo>
                    <a:lnTo>
                      <a:pt x="306" y="237"/>
                    </a:lnTo>
                    <a:lnTo>
                      <a:pt x="305" y="237"/>
                    </a:lnTo>
                    <a:lnTo>
                      <a:pt x="304" y="237"/>
                    </a:lnTo>
                    <a:lnTo>
                      <a:pt x="304" y="236"/>
                    </a:lnTo>
                    <a:lnTo>
                      <a:pt x="304" y="232"/>
                    </a:lnTo>
                    <a:lnTo>
                      <a:pt x="304" y="231"/>
                    </a:lnTo>
                    <a:lnTo>
                      <a:pt x="305" y="231"/>
                    </a:lnTo>
                    <a:lnTo>
                      <a:pt x="309" y="231"/>
                    </a:lnTo>
                    <a:lnTo>
                      <a:pt x="311" y="231"/>
                    </a:lnTo>
                    <a:lnTo>
                      <a:pt x="311" y="230"/>
                    </a:lnTo>
                    <a:lnTo>
                      <a:pt x="311" y="227"/>
                    </a:lnTo>
                    <a:lnTo>
                      <a:pt x="311" y="226"/>
                    </a:lnTo>
                    <a:lnTo>
                      <a:pt x="311" y="224"/>
                    </a:lnTo>
                    <a:lnTo>
                      <a:pt x="311" y="217"/>
                    </a:lnTo>
                    <a:lnTo>
                      <a:pt x="311" y="215"/>
                    </a:lnTo>
                    <a:lnTo>
                      <a:pt x="311" y="213"/>
                    </a:lnTo>
                    <a:lnTo>
                      <a:pt x="311" y="212"/>
                    </a:lnTo>
                    <a:lnTo>
                      <a:pt x="311" y="211"/>
                    </a:lnTo>
                    <a:lnTo>
                      <a:pt x="311" y="210"/>
                    </a:lnTo>
                    <a:lnTo>
                      <a:pt x="311" y="209"/>
                    </a:lnTo>
                    <a:lnTo>
                      <a:pt x="311" y="208"/>
                    </a:lnTo>
                    <a:lnTo>
                      <a:pt x="311" y="206"/>
                    </a:lnTo>
                    <a:lnTo>
                      <a:pt x="311" y="204"/>
                    </a:lnTo>
                    <a:lnTo>
                      <a:pt x="311" y="203"/>
                    </a:lnTo>
                    <a:lnTo>
                      <a:pt x="311" y="201"/>
                    </a:lnTo>
                    <a:lnTo>
                      <a:pt x="311" y="199"/>
                    </a:lnTo>
                    <a:lnTo>
                      <a:pt x="309" y="199"/>
                    </a:lnTo>
                    <a:lnTo>
                      <a:pt x="305" y="199"/>
                    </a:lnTo>
                    <a:lnTo>
                      <a:pt x="304" y="199"/>
                    </a:lnTo>
                    <a:lnTo>
                      <a:pt x="302" y="199"/>
                    </a:lnTo>
                    <a:lnTo>
                      <a:pt x="300" y="199"/>
                    </a:lnTo>
                    <a:lnTo>
                      <a:pt x="299" y="199"/>
                    </a:lnTo>
                    <a:lnTo>
                      <a:pt x="298" y="199"/>
                    </a:lnTo>
                    <a:lnTo>
                      <a:pt x="295" y="199"/>
                    </a:lnTo>
                    <a:lnTo>
                      <a:pt x="294" y="199"/>
                    </a:lnTo>
                    <a:lnTo>
                      <a:pt x="292" y="199"/>
                    </a:lnTo>
                    <a:lnTo>
                      <a:pt x="291" y="199"/>
                    </a:lnTo>
                    <a:lnTo>
                      <a:pt x="290" y="199"/>
                    </a:lnTo>
                    <a:lnTo>
                      <a:pt x="285" y="199"/>
                    </a:lnTo>
                    <a:lnTo>
                      <a:pt x="283" y="199"/>
                    </a:lnTo>
                    <a:lnTo>
                      <a:pt x="281" y="199"/>
                    </a:lnTo>
                    <a:lnTo>
                      <a:pt x="272" y="201"/>
                    </a:lnTo>
                    <a:lnTo>
                      <a:pt x="270" y="201"/>
                    </a:lnTo>
                    <a:lnTo>
                      <a:pt x="266" y="201"/>
                    </a:lnTo>
                    <a:lnTo>
                      <a:pt x="265" y="201"/>
                    </a:lnTo>
                    <a:lnTo>
                      <a:pt x="263" y="201"/>
                    </a:lnTo>
                    <a:lnTo>
                      <a:pt x="262" y="201"/>
                    </a:lnTo>
                    <a:lnTo>
                      <a:pt x="260" y="201"/>
                    </a:lnTo>
                    <a:lnTo>
                      <a:pt x="259" y="201"/>
                    </a:lnTo>
                    <a:lnTo>
                      <a:pt x="258" y="201"/>
                    </a:lnTo>
                    <a:lnTo>
                      <a:pt x="252" y="201"/>
                    </a:lnTo>
                    <a:lnTo>
                      <a:pt x="251" y="201"/>
                    </a:lnTo>
                    <a:lnTo>
                      <a:pt x="249" y="201"/>
                    </a:lnTo>
                    <a:lnTo>
                      <a:pt x="248" y="201"/>
                    </a:lnTo>
                    <a:lnTo>
                      <a:pt x="246" y="201"/>
                    </a:lnTo>
                    <a:lnTo>
                      <a:pt x="245" y="201"/>
                    </a:lnTo>
                    <a:lnTo>
                      <a:pt x="242" y="201"/>
                    </a:lnTo>
                    <a:lnTo>
                      <a:pt x="241" y="201"/>
                    </a:lnTo>
                    <a:lnTo>
                      <a:pt x="239" y="201"/>
                    </a:lnTo>
                    <a:lnTo>
                      <a:pt x="238" y="201"/>
                    </a:lnTo>
                    <a:lnTo>
                      <a:pt x="237" y="201"/>
                    </a:lnTo>
                    <a:lnTo>
                      <a:pt x="235" y="201"/>
                    </a:lnTo>
                    <a:lnTo>
                      <a:pt x="234" y="201"/>
                    </a:lnTo>
                    <a:lnTo>
                      <a:pt x="231" y="201"/>
                    </a:lnTo>
                    <a:lnTo>
                      <a:pt x="230" y="201"/>
                    </a:lnTo>
                    <a:lnTo>
                      <a:pt x="229" y="201"/>
                    </a:lnTo>
                    <a:lnTo>
                      <a:pt x="228" y="201"/>
                    </a:lnTo>
                    <a:lnTo>
                      <a:pt x="223" y="202"/>
                    </a:lnTo>
                    <a:lnTo>
                      <a:pt x="222" y="202"/>
                    </a:lnTo>
                    <a:lnTo>
                      <a:pt x="220" y="202"/>
                    </a:lnTo>
                    <a:lnTo>
                      <a:pt x="218" y="202"/>
                    </a:lnTo>
                    <a:lnTo>
                      <a:pt x="217" y="202"/>
                    </a:lnTo>
                    <a:lnTo>
                      <a:pt x="216" y="202"/>
                    </a:lnTo>
                    <a:lnTo>
                      <a:pt x="214" y="202"/>
                    </a:lnTo>
                    <a:lnTo>
                      <a:pt x="213" y="202"/>
                    </a:lnTo>
                    <a:lnTo>
                      <a:pt x="211" y="202"/>
                    </a:lnTo>
                    <a:lnTo>
                      <a:pt x="210" y="202"/>
                    </a:lnTo>
                    <a:lnTo>
                      <a:pt x="208" y="202"/>
                    </a:lnTo>
                    <a:lnTo>
                      <a:pt x="202" y="202"/>
                    </a:lnTo>
                    <a:lnTo>
                      <a:pt x="201" y="202"/>
                    </a:lnTo>
                    <a:lnTo>
                      <a:pt x="200" y="202"/>
                    </a:lnTo>
                    <a:lnTo>
                      <a:pt x="196" y="202"/>
                    </a:lnTo>
                    <a:lnTo>
                      <a:pt x="195" y="202"/>
                    </a:lnTo>
                    <a:lnTo>
                      <a:pt x="193" y="202"/>
                    </a:lnTo>
                    <a:lnTo>
                      <a:pt x="192" y="202"/>
                    </a:lnTo>
                    <a:lnTo>
                      <a:pt x="189" y="202"/>
                    </a:lnTo>
                    <a:lnTo>
                      <a:pt x="186" y="202"/>
                    </a:lnTo>
                    <a:lnTo>
                      <a:pt x="185" y="202"/>
                    </a:lnTo>
                    <a:lnTo>
                      <a:pt x="183" y="202"/>
                    </a:lnTo>
                    <a:lnTo>
                      <a:pt x="181" y="203"/>
                    </a:lnTo>
                    <a:lnTo>
                      <a:pt x="180" y="203"/>
                    </a:lnTo>
                    <a:lnTo>
                      <a:pt x="179" y="203"/>
                    </a:lnTo>
                    <a:lnTo>
                      <a:pt x="178" y="203"/>
                    </a:lnTo>
                    <a:lnTo>
                      <a:pt x="173" y="203"/>
                    </a:lnTo>
                    <a:lnTo>
                      <a:pt x="171" y="203"/>
                    </a:lnTo>
                    <a:lnTo>
                      <a:pt x="168" y="203"/>
                    </a:lnTo>
                    <a:lnTo>
                      <a:pt x="167" y="203"/>
                    </a:lnTo>
                    <a:lnTo>
                      <a:pt x="166" y="203"/>
                    </a:lnTo>
                    <a:lnTo>
                      <a:pt x="165" y="203"/>
                    </a:lnTo>
                    <a:lnTo>
                      <a:pt x="162" y="203"/>
                    </a:lnTo>
                    <a:lnTo>
                      <a:pt x="161" y="203"/>
                    </a:lnTo>
                    <a:lnTo>
                      <a:pt x="160" y="203"/>
                    </a:lnTo>
                    <a:lnTo>
                      <a:pt x="159" y="203"/>
                    </a:lnTo>
                    <a:lnTo>
                      <a:pt x="157" y="203"/>
                    </a:lnTo>
                    <a:lnTo>
                      <a:pt x="155" y="203"/>
                    </a:lnTo>
                    <a:lnTo>
                      <a:pt x="154" y="203"/>
                    </a:lnTo>
                    <a:lnTo>
                      <a:pt x="152" y="202"/>
                    </a:lnTo>
                    <a:lnTo>
                      <a:pt x="151" y="202"/>
                    </a:lnTo>
                    <a:lnTo>
                      <a:pt x="150" y="201"/>
                    </a:lnTo>
                    <a:lnTo>
                      <a:pt x="148" y="199"/>
                    </a:lnTo>
                    <a:lnTo>
                      <a:pt x="147" y="198"/>
                    </a:lnTo>
                    <a:lnTo>
                      <a:pt x="146" y="198"/>
                    </a:lnTo>
                    <a:lnTo>
                      <a:pt x="145" y="197"/>
                    </a:lnTo>
                    <a:lnTo>
                      <a:pt x="144" y="197"/>
                    </a:lnTo>
                    <a:lnTo>
                      <a:pt x="143" y="197"/>
                    </a:lnTo>
                    <a:lnTo>
                      <a:pt x="141" y="197"/>
                    </a:lnTo>
                    <a:lnTo>
                      <a:pt x="140" y="197"/>
                    </a:lnTo>
                    <a:lnTo>
                      <a:pt x="133" y="197"/>
                    </a:lnTo>
                    <a:lnTo>
                      <a:pt x="132" y="197"/>
                    </a:lnTo>
                    <a:lnTo>
                      <a:pt x="131" y="197"/>
                    </a:lnTo>
                    <a:lnTo>
                      <a:pt x="130" y="197"/>
                    </a:lnTo>
                    <a:lnTo>
                      <a:pt x="129" y="197"/>
                    </a:lnTo>
                    <a:lnTo>
                      <a:pt x="127" y="197"/>
                    </a:lnTo>
                    <a:lnTo>
                      <a:pt x="126" y="197"/>
                    </a:lnTo>
                    <a:lnTo>
                      <a:pt x="126" y="196"/>
                    </a:lnTo>
                    <a:lnTo>
                      <a:pt x="125" y="196"/>
                    </a:lnTo>
                    <a:lnTo>
                      <a:pt x="124" y="196"/>
                    </a:lnTo>
                    <a:lnTo>
                      <a:pt x="124" y="195"/>
                    </a:lnTo>
                    <a:lnTo>
                      <a:pt x="123" y="195"/>
                    </a:lnTo>
                    <a:lnTo>
                      <a:pt x="123" y="194"/>
                    </a:lnTo>
                    <a:lnTo>
                      <a:pt x="122" y="194"/>
                    </a:lnTo>
                    <a:lnTo>
                      <a:pt x="118" y="190"/>
                    </a:lnTo>
                    <a:lnTo>
                      <a:pt x="117" y="189"/>
                    </a:lnTo>
                    <a:lnTo>
                      <a:pt x="116" y="188"/>
                    </a:lnTo>
                    <a:lnTo>
                      <a:pt x="115" y="188"/>
                    </a:lnTo>
                    <a:lnTo>
                      <a:pt x="113" y="187"/>
                    </a:lnTo>
                    <a:lnTo>
                      <a:pt x="112" y="187"/>
                    </a:lnTo>
                    <a:lnTo>
                      <a:pt x="111" y="185"/>
                    </a:lnTo>
                    <a:lnTo>
                      <a:pt x="109" y="185"/>
                    </a:lnTo>
                    <a:lnTo>
                      <a:pt x="107" y="185"/>
                    </a:lnTo>
                    <a:lnTo>
                      <a:pt x="106" y="185"/>
                    </a:lnTo>
                    <a:lnTo>
                      <a:pt x="105" y="185"/>
                    </a:lnTo>
                    <a:lnTo>
                      <a:pt x="100" y="185"/>
                    </a:lnTo>
                    <a:lnTo>
                      <a:pt x="92" y="185"/>
                    </a:lnTo>
                    <a:lnTo>
                      <a:pt x="89" y="185"/>
                    </a:lnTo>
                    <a:lnTo>
                      <a:pt x="88" y="185"/>
                    </a:lnTo>
                    <a:lnTo>
                      <a:pt x="83" y="185"/>
                    </a:lnTo>
                    <a:lnTo>
                      <a:pt x="82" y="185"/>
                    </a:lnTo>
                    <a:lnTo>
                      <a:pt x="65" y="185"/>
                    </a:lnTo>
                    <a:lnTo>
                      <a:pt x="63" y="185"/>
                    </a:lnTo>
                    <a:lnTo>
                      <a:pt x="60" y="185"/>
                    </a:lnTo>
                    <a:lnTo>
                      <a:pt x="58" y="185"/>
                    </a:lnTo>
                    <a:lnTo>
                      <a:pt x="57" y="185"/>
                    </a:lnTo>
                    <a:lnTo>
                      <a:pt x="56" y="185"/>
                    </a:lnTo>
                    <a:lnTo>
                      <a:pt x="55" y="185"/>
                    </a:lnTo>
                    <a:lnTo>
                      <a:pt x="54" y="185"/>
                    </a:lnTo>
                    <a:lnTo>
                      <a:pt x="54" y="187"/>
                    </a:lnTo>
                    <a:lnTo>
                      <a:pt x="53" y="187"/>
                    </a:lnTo>
                    <a:lnTo>
                      <a:pt x="51" y="187"/>
                    </a:lnTo>
                    <a:lnTo>
                      <a:pt x="50" y="188"/>
                    </a:lnTo>
                    <a:lnTo>
                      <a:pt x="49" y="188"/>
                    </a:lnTo>
                    <a:lnTo>
                      <a:pt x="49" y="189"/>
                    </a:lnTo>
                    <a:lnTo>
                      <a:pt x="48" y="189"/>
                    </a:lnTo>
                    <a:lnTo>
                      <a:pt x="44" y="192"/>
                    </a:lnTo>
                    <a:lnTo>
                      <a:pt x="43" y="192"/>
                    </a:lnTo>
                    <a:lnTo>
                      <a:pt x="43" y="194"/>
                    </a:lnTo>
                    <a:lnTo>
                      <a:pt x="42" y="194"/>
                    </a:lnTo>
                    <a:lnTo>
                      <a:pt x="41" y="194"/>
                    </a:lnTo>
                    <a:lnTo>
                      <a:pt x="41" y="195"/>
                    </a:lnTo>
                    <a:lnTo>
                      <a:pt x="40" y="195"/>
                    </a:lnTo>
                    <a:lnTo>
                      <a:pt x="39" y="195"/>
                    </a:lnTo>
                    <a:lnTo>
                      <a:pt x="37" y="196"/>
                    </a:lnTo>
                    <a:lnTo>
                      <a:pt x="36" y="190"/>
                    </a:lnTo>
                    <a:lnTo>
                      <a:pt x="36" y="187"/>
                    </a:lnTo>
                    <a:lnTo>
                      <a:pt x="35" y="177"/>
                    </a:lnTo>
                    <a:lnTo>
                      <a:pt x="34" y="171"/>
                    </a:lnTo>
                    <a:lnTo>
                      <a:pt x="34" y="166"/>
                    </a:lnTo>
                    <a:lnTo>
                      <a:pt x="33" y="164"/>
                    </a:lnTo>
                    <a:lnTo>
                      <a:pt x="33" y="162"/>
                    </a:lnTo>
                    <a:lnTo>
                      <a:pt x="33" y="161"/>
                    </a:lnTo>
                    <a:lnTo>
                      <a:pt x="33" y="159"/>
                    </a:lnTo>
                    <a:lnTo>
                      <a:pt x="33" y="157"/>
                    </a:lnTo>
                    <a:lnTo>
                      <a:pt x="32" y="156"/>
                    </a:lnTo>
                    <a:lnTo>
                      <a:pt x="32" y="155"/>
                    </a:lnTo>
                    <a:lnTo>
                      <a:pt x="32" y="153"/>
                    </a:lnTo>
                    <a:lnTo>
                      <a:pt x="30" y="150"/>
                    </a:lnTo>
                    <a:lnTo>
                      <a:pt x="30" y="149"/>
                    </a:lnTo>
                    <a:lnTo>
                      <a:pt x="29" y="148"/>
                    </a:lnTo>
                    <a:lnTo>
                      <a:pt x="29" y="147"/>
                    </a:lnTo>
                    <a:lnTo>
                      <a:pt x="28" y="146"/>
                    </a:lnTo>
                    <a:lnTo>
                      <a:pt x="27" y="143"/>
                    </a:lnTo>
                    <a:lnTo>
                      <a:pt x="26" y="142"/>
                    </a:lnTo>
                    <a:lnTo>
                      <a:pt x="28" y="141"/>
                    </a:lnTo>
                    <a:lnTo>
                      <a:pt x="29" y="140"/>
                    </a:lnTo>
                    <a:lnTo>
                      <a:pt x="30" y="139"/>
                    </a:lnTo>
                    <a:lnTo>
                      <a:pt x="34" y="136"/>
                    </a:lnTo>
                    <a:lnTo>
                      <a:pt x="35" y="136"/>
                    </a:lnTo>
                    <a:lnTo>
                      <a:pt x="37" y="134"/>
                    </a:lnTo>
                    <a:lnTo>
                      <a:pt x="39" y="133"/>
                    </a:lnTo>
                    <a:lnTo>
                      <a:pt x="40" y="132"/>
                    </a:lnTo>
                    <a:lnTo>
                      <a:pt x="41" y="132"/>
                    </a:lnTo>
                    <a:lnTo>
                      <a:pt x="42" y="131"/>
                    </a:lnTo>
                    <a:lnTo>
                      <a:pt x="44" y="128"/>
                    </a:lnTo>
                    <a:lnTo>
                      <a:pt x="46" y="127"/>
                    </a:lnTo>
                    <a:lnTo>
                      <a:pt x="47" y="126"/>
                    </a:lnTo>
                    <a:lnTo>
                      <a:pt x="49" y="125"/>
                    </a:lnTo>
                    <a:lnTo>
                      <a:pt x="50" y="124"/>
                    </a:lnTo>
                    <a:lnTo>
                      <a:pt x="51" y="121"/>
                    </a:lnTo>
                    <a:lnTo>
                      <a:pt x="53" y="120"/>
                    </a:lnTo>
                    <a:lnTo>
                      <a:pt x="53" y="119"/>
                    </a:lnTo>
                    <a:lnTo>
                      <a:pt x="55" y="118"/>
                    </a:lnTo>
                    <a:lnTo>
                      <a:pt x="55" y="117"/>
                    </a:lnTo>
                    <a:lnTo>
                      <a:pt x="56" y="115"/>
                    </a:lnTo>
                    <a:lnTo>
                      <a:pt x="61" y="111"/>
                    </a:lnTo>
                    <a:lnTo>
                      <a:pt x="62" y="110"/>
                    </a:lnTo>
                    <a:lnTo>
                      <a:pt x="63" y="108"/>
                    </a:lnTo>
                    <a:lnTo>
                      <a:pt x="70" y="100"/>
                    </a:lnTo>
                    <a:lnTo>
                      <a:pt x="70" y="99"/>
                    </a:lnTo>
                    <a:lnTo>
                      <a:pt x="71" y="99"/>
                    </a:lnTo>
                    <a:lnTo>
                      <a:pt x="69" y="98"/>
                    </a:lnTo>
                    <a:lnTo>
                      <a:pt x="68" y="97"/>
                    </a:lnTo>
                    <a:lnTo>
                      <a:pt x="65" y="94"/>
                    </a:lnTo>
                    <a:lnTo>
                      <a:pt x="63" y="92"/>
                    </a:lnTo>
                    <a:lnTo>
                      <a:pt x="61" y="91"/>
                    </a:lnTo>
                    <a:lnTo>
                      <a:pt x="60" y="90"/>
                    </a:lnTo>
                    <a:lnTo>
                      <a:pt x="58" y="89"/>
                    </a:lnTo>
                    <a:lnTo>
                      <a:pt x="57" y="87"/>
                    </a:lnTo>
                    <a:lnTo>
                      <a:pt x="56" y="87"/>
                    </a:lnTo>
                    <a:lnTo>
                      <a:pt x="55" y="86"/>
                    </a:lnTo>
                    <a:lnTo>
                      <a:pt x="54" y="85"/>
                    </a:lnTo>
                    <a:lnTo>
                      <a:pt x="53" y="85"/>
                    </a:lnTo>
                    <a:lnTo>
                      <a:pt x="48" y="82"/>
                    </a:lnTo>
                    <a:lnTo>
                      <a:pt x="47" y="82"/>
                    </a:lnTo>
                    <a:lnTo>
                      <a:pt x="46" y="80"/>
                    </a:lnTo>
                    <a:lnTo>
                      <a:pt x="44" y="79"/>
                    </a:lnTo>
                    <a:lnTo>
                      <a:pt x="40" y="77"/>
                    </a:lnTo>
                    <a:lnTo>
                      <a:pt x="39" y="77"/>
                    </a:lnTo>
                    <a:lnTo>
                      <a:pt x="36" y="76"/>
                    </a:lnTo>
                    <a:lnTo>
                      <a:pt x="35" y="76"/>
                    </a:lnTo>
                    <a:lnTo>
                      <a:pt x="34" y="75"/>
                    </a:lnTo>
                    <a:lnTo>
                      <a:pt x="33" y="75"/>
                    </a:lnTo>
                    <a:lnTo>
                      <a:pt x="32" y="73"/>
                    </a:lnTo>
                    <a:lnTo>
                      <a:pt x="30" y="73"/>
                    </a:lnTo>
                    <a:lnTo>
                      <a:pt x="26" y="71"/>
                    </a:lnTo>
                    <a:lnTo>
                      <a:pt x="23" y="71"/>
                    </a:lnTo>
                    <a:lnTo>
                      <a:pt x="21" y="70"/>
                    </a:lnTo>
                    <a:lnTo>
                      <a:pt x="19" y="70"/>
                    </a:lnTo>
                    <a:lnTo>
                      <a:pt x="15" y="69"/>
                    </a:lnTo>
                    <a:lnTo>
                      <a:pt x="13" y="68"/>
                    </a:lnTo>
                    <a:lnTo>
                      <a:pt x="11" y="68"/>
                    </a:lnTo>
                    <a:lnTo>
                      <a:pt x="7" y="68"/>
                    </a:lnTo>
                    <a:lnTo>
                      <a:pt x="5" y="66"/>
                    </a:lnTo>
                    <a:lnTo>
                      <a:pt x="2" y="66"/>
                    </a:lnTo>
                    <a:lnTo>
                      <a:pt x="0" y="66"/>
                    </a:lnTo>
                    <a:lnTo>
                      <a:pt x="0" y="65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/>
              </a:p>
            </p:txBody>
          </p:sp>
        </p:grpSp>
        <p:grpSp>
          <p:nvGrpSpPr>
            <p:cNvPr id="497" name="组合 496">
              <a:extLst>
                <a:ext uri="{FF2B5EF4-FFF2-40B4-BE49-F238E27FC236}">
                  <a16:creationId xmlns:a16="http://schemas.microsoft.com/office/drawing/2014/main" id="{30946957-8E93-2E68-B189-EF5DB0D7ECFF}"/>
                </a:ext>
              </a:extLst>
            </p:cNvPr>
            <p:cNvGrpSpPr/>
            <p:nvPr/>
          </p:nvGrpSpPr>
          <p:grpSpPr>
            <a:xfrm>
              <a:off x="4709835" y="1571299"/>
              <a:ext cx="2445742" cy="2726611"/>
              <a:chOff x="3308350" y="1235075"/>
              <a:chExt cx="2445742" cy="2726611"/>
            </a:xfrm>
          </p:grpSpPr>
          <p:sp>
            <p:nvSpPr>
              <p:cNvPr id="498" name="Rectangle 129">
                <a:extLst>
                  <a:ext uri="{FF2B5EF4-FFF2-40B4-BE49-F238E27FC236}">
                    <a16:creationId xmlns:a16="http://schemas.microsoft.com/office/drawing/2014/main" id="{5C993418-2A05-9711-3035-0ADFE157D6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1500" y="2528888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12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99" name="Rectangle 130">
                <a:extLst>
                  <a:ext uri="{FF2B5EF4-FFF2-40B4-BE49-F238E27FC236}">
                    <a16:creationId xmlns:a16="http://schemas.microsoft.com/office/drawing/2014/main" id="{A20A31B9-2222-FDE4-2401-F8009E6F68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7888" y="3203575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9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00" name="Rectangle 131">
                <a:extLst>
                  <a:ext uri="{FF2B5EF4-FFF2-40B4-BE49-F238E27FC236}">
                    <a16:creationId xmlns:a16="http://schemas.microsoft.com/office/drawing/2014/main" id="{3835F364-E6DD-0204-38D0-410B7C045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938" y="1485900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4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01" name="Rectangle 132">
                <a:extLst>
                  <a:ext uri="{FF2B5EF4-FFF2-40B4-BE49-F238E27FC236}">
                    <a16:creationId xmlns:a16="http://schemas.microsoft.com/office/drawing/2014/main" id="{5009B50E-5736-A835-13D2-A5C63FFA84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7838" y="3444875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8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02" name="Rectangle 133">
                <a:extLst>
                  <a:ext uri="{FF2B5EF4-FFF2-40B4-BE49-F238E27FC236}">
                    <a16:creationId xmlns:a16="http://schemas.microsoft.com/office/drawing/2014/main" id="{F837870C-A007-8F3E-8757-390CE48C7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5775" y="1292225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03" name="Rectangle 134">
                <a:extLst>
                  <a:ext uri="{FF2B5EF4-FFF2-40B4-BE49-F238E27FC236}">
                    <a16:creationId xmlns:a16="http://schemas.microsoft.com/office/drawing/2014/main" id="{DBC15E99-817F-0112-9FB0-BE689D6E8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8350" y="2533650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04" name="Rectangle 135">
                <a:extLst>
                  <a:ext uri="{FF2B5EF4-FFF2-40B4-BE49-F238E27FC236}">
                    <a16:creationId xmlns:a16="http://schemas.microsoft.com/office/drawing/2014/main" id="{2897998F-A8B9-4AC6-636E-5E5473C8F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4200" y="3089275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16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05" name="Rectangle 136">
                <a:extLst>
                  <a:ext uri="{FF2B5EF4-FFF2-40B4-BE49-F238E27FC236}">
                    <a16:creationId xmlns:a16="http://schemas.microsoft.com/office/drawing/2014/main" id="{435E39BC-66D4-577B-5297-48A988714F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8263" y="3838575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35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06" name="Rectangle 137">
                <a:extLst>
                  <a:ext uri="{FF2B5EF4-FFF2-40B4-BE49-F238E27FC236}">
                    <a16:creationId xmlns:a16="http://schemas.microsoft.com/office/drawing/2014/main" id="{709AD880-313B-2AA1-ED9A-84461190D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4363" y="2114550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6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07" name="Rectangle 138">
                <a:extLst>
                  <a:ext uri="{FF2B5EF4-FFF2-40B4-BE49-F238E27FC236}">
                    <a16:creationId xmlns:a16="http://schemas.microsoft.com/office/drawing/2014/main" id="{398E5827-F7F7-25AC-2277-3920F95B4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3475" y="1543050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17</a:t>
                </a:r>
                <a:endPara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08" name="Rectangle 139">
                <a:extLst>
                  <a:ext uri="{FF2B5EF4-FFF2-40B4-BE49-F238E27FC236}">
                    <a16:creationId xmlns:a16="http://schemas.microsoft.com/office/drawing/2014/main" id="{242E5EF0-C466-D116-0070-2043237B5E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1975" y="1822450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7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09" name="Rectangle 140">
                <a:extLst>
                  <a:ext uri="{FF2B5EF4-FFF2-40B4-BE49-F238E27FC236}">
                    <a16:creationId xmlns:a16="http://schemas.microsoft.com/office/drawing/2014/main" id="{72464318-DCE7-F4D5-E800-DED1BC3AB3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1400" y="3606800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22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10" name="Rectangle 141">
                <a:extLst>
                  <a:ext uri="{FF2B5EF4-FFF2-40B4-BE49-F238E27FC236}">
                    <a16:creationId xmlns:a16="http://schemas.microsoft.com/office/drawing/2014/main" id="{3B87F552-081D-6685-E498-53E1217C81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0175" y="1906588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11" name="Rectangle 142">
                <a:extLst>
                  <a:ext uri="{FF2B5EF4-FFF2-40B4-BE49-F238E27FC236}">
                    <a16:creationId xmlns:a16="http://schemas.microsoft.com/office/drawing/2014/main" id="{0ED617E5-2E8E-0043-1AA1-D7803F157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450" y="2627313"/>
                <a:ext cx="5129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5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12" name="Rectangle 143">
                <a:extLst>
                  <a:ext uri="{FF2B5EF4-FFF2-40B4-BE49-F238E27FC236}">
                    <a16:creationId xmlns:a16="http://schemas.microsoft.com/office/drawing/2014/main" id="{D2F75CD8-2639-1166-B195-4606F13ED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7963" y="3294063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29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13" name="Rectangle 144">
                <a:extLst>
                  <a:ext uri="{FF2B5EF4-FFF2-40B4-BE49-F238E27FC236}">
                    <a16:creationId xmlns:a16="http://schemas.microsoft.com/office/drawing/2014/main" id="{4263D5DB-5A06-71A4-FEB5-1A900DCE2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4113" y="1235075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13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14" name="Rectangle 145">
                <a:extLst>
                  <a:ext uri="{FF2B5EF4-FFF2-40B4-BE49-F238E27FC236}">
                    <a16:creationId xmlns:a16="http://schemas.microsoft.com/office/drawing/2014/main" id="{6C2089C2-902F-816D-4361-FF18E79B1A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4525" y="3700463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41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15" name="Rectangle 146">
                <a:extLst>
                  <a:ext uri="{FF2B5EF4-FFF2-40B4-BE49-F238E27FC236}">
                    <a16:creationId xmlns:a16="http://schemas.microsoft.com/office/drawing/2014/main" id="{766FDB42-75D9-749A-64DF-8FE074C32A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1238" y="1962150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37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16" name="Rectangle 147">
                <a:extLst>
                  <a:ext uri="{FF2B5EF4-FFF2-40B4-BE49-F238E27FC236}">
                    <a16:creationId xmlns:a16="http://schemas.microsoft.com/office/drawing/2014/main" id="{E691D02B-93FF-AC1C-37C6-72E7E86FDE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113" y="2405063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10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17" name="Rectangle 148">
                <a:extLst>
                  <a:ext uri="{FF2B5EF4-FFF2-40B4-BE49-F238E27FC236}">
                    <a16:creationId xmlns:a16="http://schemas.microsoft.com/office/drawing/2014/main" id="{7FF6CCB1-6CF5-463E-CB8C-1F4F8445A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43413" y="2651125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15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18" name="Rectangle 149">
                <a:extLst>
                  <a:ext uri="{FF2B5EF4-FFF2-40B4-BE49-F238E27FC236}">
                    <a16:creationId xmlns:a16="http://schemas.microsoft.com/office/drawing/2014/main" id="{0A159F8B-A25D-7B6E-0E8F-45A949D84D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62550" y="2895600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18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19" name="Rectangle 150">
                <a:extLst>
                  <a:ext uri="{FF2B5EF4-FFF2-40B4-BE49-F238E27FC236}">
                    <a16:creationId xmlns:a16="http://schemas.microsoft.com/office/drawing/2014/main" id="{80695E12-1EE7-3964-47DE-9327039CC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2063" y="2871788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42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20" name="Rectangle 151">
                <a:extLst>
                  <a:ext uri="{FF2B5EF4-FFF2-40B4-BE49-F238E27FC236}">
                    <a16:creationId xmlns:a16="http://schemas.microsoft.com/office/drawing/2014/main" id="{4E5FE289-6EE4-7167-08FE-B323347BBD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0150" y="2062163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28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21" name="Rectangle 152">
                <a:extLst>
                  <a:ext uri="{FF2B5EF4-FFF2-40B4-BE49-F238E27FC236}">
                    <a16:creationId xmlns:a16="http://schemas.microsoft.com/office/drawing/2014/main" id="{896165F5-F6A3-C524-022E-799846820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2350" y="3398838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21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22" name="Rectangle 153">
                <a:extLst>
                  <a:ext uri="{FF2B5EF4-FFF2-40B4-BE49-F238E27FC236}">
                    <a16:creationId xmlns:a16="http://schemas.microsoft.com/office/drawing/2014/main" id="{9E4EE61B-128F-AA69-BFCD-4C543183D0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4275" y="2260600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34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23" name="Rectangle 154">
                <a:extLst>
                  <a:ext uri="{FF2B5EF4-FFF2-40B4-BE49-F238E27FC236}">
                    <a16:creationId xmlns:a16="http://schemas.microsoft.com/office/drawing/2014/main" id="{0CEE1480-38C2-24CC-D68A-0866531CC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2663" y="2765425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20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24" name="Rectangle 155">
                <a:extLst>
                  <a:ext uri="{FF2B5EF4-FFF2-40B4-BE49-F238E27FC236}">
                    <a16:creationId xmlns:a16="http://schemas.microsoft.com/office/drawing/2014/main" id="{9F4B81C1-FE33-35D9-BA1D-D8ED5F77EF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2650" y="2271713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11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25" name="Rectangle 156">
                <a:extLst>
                  <a:ext uri="{FF2B5EF4-FFF2-40B4-BE49-F238E27FC236}">
                    <a16:creationId xmlns:a16="http://schemas.microsoft.com/office/drawing/2014/main" id="{B4459EE3-B167-1548-EF66-B22702DACA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1725" y="2497138"/>
                <a:ext cx="1025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14</a:t>
                </a:r>
                <a:endParaRPr kumimoji="0" lang="zh-CN" altLang="zh-CN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</p:grpSp>
      <p:grpSp>
        <p:nvGrpSpPr>
          <p:cNvPr id="557" name="组合 556">
            <a:extLst>
              <a:ext uri="{FF2B5EF4-FFF2-40B4-BE49-F238E27FC236}">
                <a16:creationId xmlns:a16="http://schemas.microsoft.com/office/drawing/2014/main" id="{1B2B2CD9-599B-42A5-6B13-F129F0754CF9}"/>
              </a:ext>
            </a:extLst>
          </p:cNvPr>
          <p:cNvGrpSpPr/>
          <p:nvPr/>
        </p:nvGrpSpPr>
        <p:grpSpPr>
          <a:xfrm>
            <a:off x="595937" y="3036561"/>
            <a:ext cx="1931988" cy="1427163"/>
            <a:chOff x="1695450" y="2176463"/>
            <a:chExt cx="1931988" cy="1427163"/>
          </a:xfrm>
          <a:solidFill>
            <a:srgbClr val="FFC000"/>
          </a:solidFill>
        </p:grpSpPr>
        <p:sp>
          <p:nvSpPr>
            <p:cNvPr id="558" name="Freeform 128">
              <a:extLst>
                <a:ext uri="{FF2B5EF4-FFF2-40B4-BE49-F238E27FC236}">
                  <a16:creationId xmlns:a16="http://schemas.microsoft.com/office/drawing/2014/main" id="{A9E64B7D-B6F4-644D-09E4-5C62BC2EE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900" y="2919413"/>
              <a:ext cx="465138" cy="558800"/>
            </a:xfrm>
            <a:custGeom>
              <a:avLst/>
              <a:gdLst>
                <a:gd name="T0" fmla="*/ 19 w 293"/>
                <a:gd name="T1" fmla="*/ 91 h 352"/>
                <a:gd name="T2" fmla="*/ 37 w 293"/>
                <a:gd name="T3" fmla="*/ 83 h 352"/>
                <a:gd name="T4" fmla="*/ 36 w 293"/>
                <a:gd name="T5" fmla="*/ 65 h 352"/>
                <a:gd name="T6" fmla="*/ 30 w 293"/>
                <a:gd name="T7" fmla="*/ 45 h 352"/>
                <a:gd name="T8" fmla="*/ 28 w 293"/>
                <a:gd name="T9" fmla="*/ 26 h 352"/>
                <a:gd name="T10" fmla="*/ 18 w 293"/>
                <a:gd name="T11" fmla="*/ 19 h 352"/>
                <a:gd name="T12" fmla="*/ 67 w 293"/>
                <a:gd name="T13" fmla="*/ 14 h 352"/>
                <a:gd name="T14" fmla="*/ 78 w 293"/>
                <a:gd name="T15" fmla="*/ 10 h 352"/>
                <a:gd name="T16" fmla="*/ 86 w 293"/>
                <a:gd name="T17" fmla="*/ 2 h 352"/>
                <a:gd name="T18" fmla="*/ 105 w 293"/>
                <a:gd name="T19" fmla="*/ 0 h 352"/>
                <a:gd name="T20" fmla="*/ 126 w 293"/>
                <a:gd name="T21" fmla="*/ 3 h 352"/>
                <a:gd name="T22" fmla="*/ 128 w 293"/>
                <a:gd name="T23" fmla="*/ 14 h 352"/>
                <a:gd name="T24" fmla="*/ 128 w 293"/>
                <a:gd name="T25" fmla="*/ 50 h 352"/>
                <a:gd name="T26" fmla="*/ 131 w 293"/>
                <a:gd name="T27" fmla="*/ 73 h 352"/>
                <a:gd name="T28" fmla="*/ 148 w 293"/>
                <a:gd name="T29" fmla="*/ 78 h 352"/>
                <a:gd name="T30" fmla="*/ 161 w 293"/>
                <a:gd name="T31" fmla="*/ 86 h 352"/>
                <a:gd name="T32" fmla="*/ 148 w 293"/>
                <a:gd name="T33" fmla="*/ 96 h 352"/>
                <a:gd name="T34" fmla="*/ 157 w 293"/>
                <a:gd name="T35" fmla="*/ 111 h 352"/>
                <a:gd name="T36" fmla="*/ 158 w 293"/>
                <a:gd name="T37" fmla="*/ 120 h 352"/>
                <a:gd name="T38" fmla="*/ 163 w 293"/>
                <a:gd name="T39" fmla="*/ 129 h 352"/>
                <a:gd name="T40" fmla="*/ 172 w 293"/>
                <a:gd name="T41" fmla="*/ 134 h 352"/>
                <a:gd name="T42" fmla="*/ 189 w 293"/>
                <a:gd name="T43" fmla="*/ 139 h 352"/>
                <a:gd name="T44" fmla="*/ 199 w 293"/>
                <a:gd name="T45" fmla="*/ 147 h 352"/>
                <a:gd name="T46" fmla="*/ 197 w 293"/>
                <a:gd name="T47" fmla="*/ 183 h 352"/>
                <a:gd name="T48" fmla="*/ 193 w 293"/>
                <a:gd name="T49" fmla="*/ 203 h 352"/>
                <a:gd name="T50" fmla="*/ 199 w 293"/>
                <a:gd name="T51" fmla="*/ 214 h 352"/>
                <a:gd name="T52" fmla="*/ 215 w 293"/>
                <a:gd name="T53" fmla="*/ 218 h 352"/>
                <a:gd name="T54" fmla="*/ 231 w 293"/>
                <a:gd name="T55" fmla="*/ 228 h 352"/>
                <a:gd name="T56" fmla="*/ 273 w 293"/>
                <a:gd name="T57" fmla="*/ 239 h 352"/>
                <a:gd name="T58" fmla="*/ 290 w 293"/>
                <a:gd name="T59" fmla="*/ 240 h 352"/>
                <a:gd name="T60" fmla="*/ 277 w 293"/>
                <a:gd name="T61" fmla="*/ 268 h 352"/>
                <a:gd name="T62" fmla="*/ 267 w 293"/>
                <a:gd name="T63" fmla="*/ 306 h 352"/>
                <a:gd name="T64" fmla="*/ 289 w 293"/>
                <a:gd name="T65" fmla="*/ 352 h 352"/>
                <a:gd name="T66" fmla="*/ 276 w 293"/>
                <a:gd name="T67" fmla="*/ 345 h 352"/>
                <a:gd name="T68" fmla="*/ 261 w 293"/>
                <a:gd name="T69" fmla="*/ 334 h 352"/>
                <a:gd name="T70" fmla="*/ 248 w 293"/>
                <a:gd name="T71" fmla="*/ 330 h 352"/>
                <a:gd name="T72" fmla="*/ 236 w 293"/>
                <a:gd name="T73" fmla="*/ 328 h 352"/>
                <a:gd name="T74" fmla="*/ 217 w 293"/>
                <a:gd name="T75" fmla="*/ 321 h 352"/>
                <a:gd name="T76" fmla="*/ 193 w 293"/>
                <a:gd name="T77" fmla="*/ 309 h 352"/>
                <a:gd name="T78" fmla="*/ 159 w 293"/>
                <a:gd name="T79" fmla="*/ 307 h 352"/>
                <a:gd name="T80" fmla="*/ 156 w 293"/>
                <a:gd name="T81" fmla="*/ 274 h 352"/>
                <a:gd name="T82" fmla="*/ 155 w 293"/>
                <a:gd name="T83" fmla="*/ 253 h 352"/>
                <a:gd name="T84" fmla="*/ 140 w 293"/>
                <a:gd name="T85" fmla="*/ 245 h 352"/>
                <a:gd name="T86" fmla="*/ 129 w 293"/>
                <a:gd name="T87" fmla="*/ 237 h 352"/>
                <a:gd name="T88" fmla="*/ 113 w 293"/>
                <a:gd name="T89" fmla="*/ 236 h 352"/>
                <a:gd name="T90" fmla="*/ 88 w 293"/>
                <a:gd name="T91" fmla="*/ 243 h 352"/>
                <a:gd name="T92" fmla="*/ 61 w 293"/>
                <a:gd name="T93" fmla="*/ 249 h 352"/>
                <a:gd name="T94" fmla="*/ 30 w 293"/>
                <a:gd name="T95" fmla="*/ 247 h 352"/>
                <a:gd name="T96" fmla="*/ 14 w 293"/>
                <a:gd name="T97" fmla="*/ 243 h 352"/>
                <a:gd name="T98" fmla="*/ 2 w 293"/>
                <a:gd name="T99" fmla="*/ 240 h 352"/>
                <a:gd name="T100" fmla="*/ 7 w 293"/>
                <a:gd name="T101" fmla="*/ 223 h 352"/>
                <a:gd name="T102" fmla="*/ 10 w 293"/>
                <a:gd name="T103" fmla="*/ 214 h 352"/>
                <a:gd name="T104" fmla="*/ 8 w 293"/>
                <a:gd name="T105" fmla="*/ 204 h 352"/>
                <a:gd name="T106" fmla="*/ 9 w 293"/>
                <a:gd name="T107" fmla="*/ 161 h 352"/>
                <a:gd name="T108" fmla="*/ 15 w 293"/>
                <a:gd name="T109" fmla="*/ 145 h 352"/>
                <a:gd name="T110" fmla="*/ 14 w 293"/>
                <a:gd name="T111" fmla="*/ 124 h 352"/>
                <a:gd name="T112" fmla="*/ 8 w 293"/>
                <a:gd name="T113" fmla="*/ 10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93" h="352">
                  <a:moveTo>
                    <a:pt x="0" y="100"/>
                  </a:moveTo>
                  <a:lnTo>
                    <a:pt x="4" y="97"/>
                  </a:lnTo>
                  <a:lnTo>
                    <a:pt x="5" y="96"/>
                  </a:lnTo>
                  <a:lnTo>
                    <a:pt x="7" y="96"/>
                  </a:lnTo>
                  <a:lnTo>
                    <a:pt x="8" y="96"/>
                  </a:lnTo>
                  <a:lnTo>
                    <a:pt x="9" y="94"/>
                  </a:lnTo>
                  <a:lnTo>
                    <a:pt x="11" y="93"/>
                  </a:lnTo>
                  <a:lnTo>
                    <a:pt x="14" y="93"/>
                  </a:lnTo>
                  <a:lnTo>
                    <a:pt x="17" y="92"/>
                  </a:lnTo>
                  <a:lnTo>
                    <a:pt x="19" y="91"/>
                  </a:lnTo>
                  <a:lnTo>
                    <a:pt x="21" y="91"/>
                  </a:lnTo>
                  <a:lnTo>
                    <a:pt x="22" y="91"/>
                  </a:lnTo>
                  <a:lnTo>
                    <a:pt x="23" y="90"/>
                  </a:lnTo>
                  <a:lnTo>
                    <a:pt x="25" y="89"/>
                  </a:lnTo>
                  <a:lnTo>
                    <a:pt x="30" y="85"/>
                  </a:lnTo>
                  <a:lnTo>
                    <a:pt x="32" y="84"/>
                  </a:lnTo>
                  <a:lnTo>
                    <a:pt x="33" y="84"/>
                  </a:lnTo>
                  <a:lnTo>
                    <a:pt x="35" y="83"/>
                  </a:lnTo>
                  <a:lnTo>
                    <a:pt x="36" y="83"/>
                  </a:lnTo>
                  <a:lnTo>
                    <a:pt x="37" y="83"/>
                  </a:lnTo>
                  <a:lnTo>
                    <a:pt x="40" y="82"/>
                  </a:lnTo>
                  <a:lnTo>
                    <a:pt x="39" y="80"/>
                  </a:lnTo>
                  <a:lnTo>
                    <a:pt x="39" y="79"/>
                  </a:lnTo>
                  <a:lnTo>
                    <a:pt x="38" y="77"/>
                  </a:lnTo>
                  <a:lnTo>
                    <a:pt x="38" y="75"/>
                  </a:lnTo>
                  <a:lnTo>
                    <a:pt x="37" y="72"/>
                  </a:lnTo>
                  <a:lnTo>
                    <a:pt x="37" y="71"/>
                  </a:lnTo>
                  <a:lnTo>
                    <a:pt x="37" y="70"/>
                  </a:lnTo>
                  <a:lnTo>
                    <a:pt x="36" y="68"/>
                  </a:lnTo>
                  <a:lnTo>
                    <a:pt x="36" y="65"/>
                  </a:lnTo>
                  <a:lnTo>
                    <a:pt x="35" y="64"/>
                  </a:lnTo>
                  <a:lnTo>
                    <a:pt x="35" y="63"/>
                  </a:lnTo>
                  <a:lnTo>
                    <a:pt x="33" y="61"/>
                  </a:lnTo>
                  <a:lnTo>
                    <a:pt x="33" y="59"/>
                  </a:lnTo>
                  <a:lnTo>
                    <a:pt x="33" y="57"/>
                  </a:lnTo>
                  <a:lnTo>
                    <a:pt x="32" y="56"/>
                  </a:lnTo>
                  <a:lnTo>
                    <a:pt x="31" y="50"/>
                  </a:lnTo>
                  <a:lnTo>
                    <a:pt x="31" y="49"/>
                  </a:lnTo>
                  <a:lnTo>
                    <a:pt x="30" y="47"/>
                  </a:lnTo>
                  <a:lnTo>
                    <a:pt x="30" y="45"/>
                  </a:lnTo>
                  <a:lnTo>
                    <a:pt x="29" y="43"/>
                  </a:lnTo>
                  <a:lnTo>
                    <a:pt x="29" y="42"/>
                  </a:lnTo>
                  <a:lnTo>
                    <a:pt x="29" y="41"/>
                  </a:lnTo>
                  <a:lnTo>
                    <a:pt x="28" y="40"/>
                  </a:lnTo>
                  <a:lnTo>
                    <a:pt x="28" y="37"/>
                  </a:lnTo>
                  <a:lnTo>
                    <a:pt x="28" y="36"/>
                  </a:lnTo>
                  <a:lnTo>
                    <a:pt x="28" y="35"/>
                  </a:lnTo>
                  <a:lnTo>
                    <a:pt x="28" y="33"/>
                  </a:lnTo>
                  <a:lnTo>
                    <a:pt x="28" y="31"/>
                  </a:lnTo>
                  <a:lnTo>
                    <a:pt x="28" y="26"/>
                  </a:lnTo>
                  <a:lnTo>
                    <a:pt x="26" y="26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2" y="23"/>
                  </a:lnTo>
                  <a:lnTo>
                    <a:pt x="22" y="22"/>
                  </a:lnTo>
                  <a:lnTo>
                    <a:pt x="21" y="22"/>
                  </a:lnTo>
                  <a:lnTo>
                    <a:pt x="21" y="21"/>
                  </a:lnTo>
                  <a:lnTo>
                    <a:pt x="19" y="20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9" y="19"/>
                  </a:lnTo>
                  <a:lnTo>
                    <a:pt x="21" y="19"/>
                  </a:lnTo>
                  <a:lnTo>
                    <a:pt x="22" y="19"/>
                  </a:lnTo>
                  <a:lnTo>
                    <a:pt x="25" y="19"/>
                  </a:lnTo>
                  <a:lnTo>
                    <a:pt x="28" y="19"/>
                  </a:lnTo>
                  <a:lnTo>
                    <a:pt x="31" y="17"/>
                  </a:lnTo>
                  <a:lnTo>
                    <a:pt x="33" y="17"/>
                  </a:lnTo>
                  <a:lnTo>
                    <a:pt x="57" y="14"/>
                  </a:lnTo>
                  <a:lnTo>
                    <a:pt x="65" y="14"/>
                  </a:lnTo>
                  <a:lnTo>
                    <a:pt x="67" y="14"/>
                  </a:lnTo>
                  <a:lnTo>
                    <a:pt x="70" y="14"/>
                  </a:lnTo>
                  <a:lnTo>
                    <a:pt x="71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7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9" y="10"/>
                  </a:lnTo>
                  <a:lnTo>
                    <a:pt x="79" y="9"/>
                  </a:lnTo>
                  <a:lnTo>
                    <a:pt x="80" y="8"/>
                  </a:lnTo>
                  <a:lnTo>
                    <a:pt x="81" y="7"/>
                  </a:lnTo>
                  <a:lnTo>
                    <a:pt x="81" y="6"/>
                  </a:lnTo>
                  <a:lnTo>
                    <a:pt x="82" y="6"/>
                  </a:lnTo>
                  <a:lnTo>
                    <a:pt x="82" y="5"/>
                  </a:lnTo>
                  <a:lnTo>
                    <a:pt x="84" y="3"/>
                  </a:lnTo>
                  <a:lnTo>
                    <a:pt x="85" y="3"/>
                  </a:lnTo>
                  <a:lnTo>
                    <a:pt x="86" y="2"/>
                  </a:lnTo>
                  <a:lnTo>
                    <a:pt x="87" y="2"/>
                  </a:lnTo>
                  <a:lnTo>
                    <a:pt x="88" y="1"/>
                  </a:lnTo>
                  <a:lnTo>
                    <a:pt x="89" y="1"/>
                  </a:lnTo>
                  <a:lnTo>
                    <a:pt x="91" y="1"/>
                  </a:lnTo>
                  <a:lnTo>
                    <a:pt x="92" y="0"/>
                  </a:lnTo>
                  <a:lnTo>
                    <a:pt x="93" y="0"/>
                  </a:lnTo>
                  <a:lnTo>
                    <a:pt x="94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20" y="0"/>
                  </a:lnTo>
                  <a:lnTo>
                    <a:pt x="121" y="0"/>
                  </a:lnTo>
                  <a:lnTo>
                    <a:pt x="123" y="1"/>
                  </a:lnTo>
                  <a:lnTo>
                    <a:pt x="124" y="1"/>
                  </a:lnTo>
                  <a:lnTo>
                    <a:pt x="126" y="1"/>
                  </a:lnTo>
                  <a:lnTo>
                    <a:pt x="126" y="2"/>
                  </a:lnTo>
                  <a:lnTo>
                    <a:pt x="126" y="3"/>
                  </a:lnTo>
                  <a:lnTo>
                    <a:pt x="126" y="5"/>
                  </a:lnTo>
                  <a:lnTo>
                    <a:pt x="126" y="6"/>
                  </a:lnTo>
                  <a:lnTo>
                    <a:pt x="127" y="7"/>
                  </a:lnTo>
                  <a:lnTo>
                    <a:pt x="127" y="8"/>
                  </a:lnTo>
                  <a:lnTo>
                    <a:pt x="128" y="8"/>
                  </a:lnTo>
                  <a:lnTo>
                    <a:pt x="128" y="9"/>
                  </a:lnTo>
                  <a:lnTo>
                    <a:pt x="128" y="10"/>
                  </a:lnTo>
                  <a:lnTo>
                    <a:pt x="128" y="12"/>
                  </a:lnTo>
                  <a:lnTo>
                    <a:pt x="128" y="13"/>
                  </a:lnTo>
                  <a:lnTo>
                    <a:pt x="128" y="14"/>
                  </a:lnTo>
                  <a:lnTo>
                    <a:pt x="129" y="15"/>
                  </a:lnTo>
                  <a:lnTo>
                    <a:pt x="129" y="16"/>
                  </a:lnTo>
                  <a:lnTo>
                    <a:pt x="129" y="19"/>
                  </a:lnTo>
                  <a:lnTo>
                    <a:pt x="129" y="20"/>
                  </a:lnTo>
                  <a:lnTo>
                    <a:pt x="128" y="27"/>
                  </a:lnTo>
                  <a:lnTo>
                    <a:pt x="128" y="28"/>
                  </a:lnTo>
                  <a:lnTo>
                    <a:pt x="128" y="35"/>
                  </a:lnTo>
                  <a:lnTo>
                    <a:pt x="128" y="43"/>
                  </a:lnTo>
                  <a:lnTo>
                    <a:pt x="128" y="47"/>
                  </a:lnTo>
                  <a:lnTo>
                    <a:pt x="128" y="50"/>
                  </a:lnTo>
                  <a:lnTo>
                    <a:pt x="127" y="57"/>
                  </a:lnTo>
                  <a:lnTo>
                    <a:pt x="127" y="68"/>
                  </a:lnTo>
                  <a:lnTo>
                    <a:pt x="127" y="69"/>
                  </a:lnTo>
                  <a:lnTo>
                    <a:pt x="127" y="70"/>
                  </a:lnTo>
                  <a:lnTo>
                    <a:pt x="127" y="73"/>
                  </a:lnTo>
                  <a:lnTo>
                    <a:pt x="127" y="75"/>
                  </a:lnTo>
                  <a:lnTo>
                    <a:pt x="128" y="75"/>
                  </a:lnTo>
                  <a:lnTo>
                    <a:pt x="128" y="73"/>
                  </a:lnTo>
                  <a:lnTo>
                    <a:pt x="129" y="73"/>
                  </a:lnTo>
                  <a:lnTo>
                    <a:pt x="131" y="73"/>
                  </a:lnTo>
                  <a:lnTo>
                    <a:pt x="133" y="73"/>
                  </a:lnTo>
                  <a:lnTo>
                    <a:pt x="134" y="73"/>
                  </a:lnTo>
                  <a:lnTo>
                    <a:pt x="137" y="75"/>
                  </a:lnTo>
                  <a:lnTo>
                    <a:pt x="138" y="75"/>
                  </a:lnTo>
                  <a:lnTo>
                    <a:pt x="140" y="75"/>
                  </a:lnTo>
                  <a:lnTo>
                    <a:pt x="141" y="75"/>
                  </a:lnTo>
                  <a:lnTo>
                    <a:pt x="143" y="76"/>
                  </a:lnTo>
                  <a:lnTo>
                    <a:pt x="145" y="77"/>
                  </a:lnTo>
                  <a:lnTo>
                    <a:pt x="147" y="77"/>
                  </a:lnTo>
                  <a:lnTo>
                    <a:pt x="148" y="78"/>
                  </a:lnTo>
                  <a:lnTo>
                    <a:pt x="149" y="79"/>
                  </a:lnTo>
                  <a:lnTo>
                    <a:pt x="150" y="79"/>
                  </a:lnTo>
                  <a:lnTo>
                    <a:pt x="151" y="80"/>
                  </a:lnTo>
                  <a:lnTo>
                    <a:pt x="154" y="82"/>
                  </a:lnTo>
                  <a:lnTo>
                    <a:pt x="155" y="83"/>
                  </a:lnTo>
                  <a:lnTo>
                    <a:pt x="156" y="84"/>
                  </a:lnTo>
                  <a:lnTo>
                    <a:pt x="157" y="84"/>
                  </a:lnTo>
                  <a:lnTo>
                    <a:pt x="158" y="85"/>
                  </a:lnTo>
                  <a:lnTo>
                    <a:pt x="162" y="86"/>
                  </a:lnTo>
                  <a:lnTo>
                    <a:pt x="161" y="86"/>
                  </a:lnTo>
                  <a:lnTo>
                    <a:pt x="159" y="89"/>
                  </a:lnTo>
                  <a:lnTo>
                    <a:pt x="158" y="89"/>
                  </a:lnTo>
                  <a:lnTo>
                    <a:pt x="158" y="90"/>
                  </a:lnTo>
                  <a:lnTo>
                    <a:pt x="154" y="93"/>
                  </a:lnTo>
                  <a:lnTo>
                    <a:pt x="152" y="94"/>
                  </a:lnTo>
                  <a:lnTo>
                    <a:pt x="151" y="94"/>
                  </a:lnTo>
                  <a:lnTo>
                    <a:pt x="151" y="96"/>
                  </a:lnTo>
                  <a:lnTo>
                    <a:pt x="150" y="96"/>
                  </a:lnTo>
                  <a:lnTo>
                    <a:pt x="149" y="96"/>
                  </a:lnTo>
                  <a:lnTo>
                    <a:pt x="148" y="96"/>
                  </a:lnTo>
                  <a:lnTo>
                    <a:pt x="148" y="98"/>
                  </a:lnTo>
                  <a:lnTo>
                    <a:pt x="148" y="99"/>
                  </a:lnTo>
                  <a:lnTo>
                    <a:pt x="149" y="100"/>
                  </a:lnTo>
                  <a:lnTo>
                    <a:pt x="149" y="101"/>
                  </a:lnTo>
                  <a:lnTo>
                    <a:pt x="150" y="103"/>
                  </a:lnTo>
                  <a:lnTo>
                    <a:pt x="151" y="104"/>
                  </a:lnTo>
                  <a:lnTo>
                    <a:pt x="152" y="104"/>
                  </a:lnTo>
                  <a:lnTo>
                    <a:pt x="154" y="106"/>
                  </a:lnTo>
                  <a:lnTo>
                    <a:pt x="155" y="107"/>
                  </a:lnTo>
                  <a:lnTo>
                    <a:pt x="157" y="111"/>
                  </a:lnTo>
                  <a:lnTo>
                    <a:pt x="158" y="111"/>
                  </a:lnTo>
                  <a:lnTo>
                    <a:pt x="158" y="112"/>
                  </a:lnTo>
                  <a:lnTo>
                    <a:pt x="157" y="112"/>
                  </a:lnTo>
                  <a:lnTo>
                    <a:pt x="155" y="112"/>
                  </a:lnTo>
                  <a:lnTo>
                    <a:pt x="156" y="113"/>
                  </a:lnTo>
                  <a:lnTo>
                    <a:pt x="156" y="114"/>
                  </a:lnTo>
                  <a:lnTo>
                    <a:pt x="157" y="115"/>
                  </a:lnTo>
                  <a:lnTo>
                    <a:pt x="157" y="118"/>
                  </a:lnTo>
                  <a:lnTo>
                    <a:pt x="158" y="119"/>
                  </a:lnTo>
                  <a:lnTo>
                    <a:pt x="158" y="120"/>
                  </a:lnTo>
                  <a:lnTo>
                    <a:pt x="158" y="122"/>
                  </a:lnTo>
                  <a:lnTo>
                    <a:pt x="158" y="124"/>
                  </a:lnTo>
                  <a:lnTo>
                    <a:pt x="158" y="125"/>
                  </a:lnTo>
                  <a:lnTo>
                    <a:pt x="159" y="125"/>
                  </a:lnTo>
                  <a:lnTo>
                    <a:pt x="159" y="126"/>
                  </a:lnTo>
                  <a:lnTo>
                    <a:pt x="161" y="127"/>
                  </a:lnTo>
                  <a:lnTo>
                    <a:pt x="162" y="127"/>
                  </a:lnTo>
                  <a:lnTo>
                    <a:pt x="162" y="128"/>
                  </a:lnTo>
                  <a:lnTo>
                    <a:pt x="163" y="128"/>
                  </a:lnTo>
                  <a:lnTo>
                    <a:pt x="163" y="129"/>
                  </a:lnTo>
                  <a:lnTo>
                    <a:pt x="164" y="129"/>
                  </a:lnTo>
                  <a:lnTo>
                    <a:pt x="164" y="131"/>
                  </a:lnTo>
                  <a:lnTo>
                    <a:pt x="165" y="131"/>
                  </a:lnTo>
                  <a:lnTo>
                    <a:pt x="166" y="132"/>
                  </a:lnTo>
                  <a:lnTo>
                    <a:pt x="168" y="133"/>
                  </a:lnTo>
                  <a:lnTo>
                    <a:pt x="169" y="133"/>
                  </a:lnTo>
                  <a:lnTo>
                    <a:pt x="170" y="133"/>
                  </a:lnTo>
                  <a:lnTo>
                    <a:pt x="170" y="134"/>
                  </a:lnTo>
                  <a:lnTo>
                    <a:pt x="171" y="134"/>
                  </a:lnTo>
                  <a:lnTo>
                    <a:pt x="172" y="134"/>
                  </a:lnTo>
                  <a:lnTo>
                    <a:pt x="173" y="135"/>
                  </a:lnTo>
                  <a:lnTo>
                    <a:pt x="175" y="135"/>
                  </a:lnTo>
                  <a:lnTo>
                    <a:pt x="176" y="136"/>
                  </a:lnTo>
                  <a:lnTo>
                    <a:pt x="177" y="136"/>
                  </a:lnTo>
                  <a:lnTo>
                    <a:pt x="178" y="138"/>
                  </a:lnTo>
                  <a:lnTo>
                    <a:pt x="179" y="138"/>
                  </a:lnTo>
                  <a:lnTo>
                    <a:pt x="180" y="138"/>
                  </a:lnTo>
                  <a:lnTo>
                    <a:pt x="182" y="138"/>
                  </a:lnTo>
                  <a:lnTo>
                    <a:pt x="186" y="139"/>
                  </a:lnTo>
                  <a:lnTo>
                    <a:pt x="189" y="139"/>
                  </a:lnTo>
                  <a:lnTo>
                    <a:pt x="189" y="140"/>
                  </a:lnTo>
                  <a:lnTo>
                    <a:pt x="190" y="140"/>
                  </a:lnTo>
                  <a:lnTo>
                    <a:pt x="191" y="141"/>
                  </a:lnTo>
                  <a:lnTo>
                    <a:pt x="192" y="141"/>
                  </a:lnTo>
                  <a:lnTo>
                    <a:pt x="192" y="142"/>
                  </a:lnTo>
                  <a:lnTo>
                    <a:pt x="193" y="142"/>
                  </a:lnTo>
                  <a:lnTo>
                    <a:pt x="196" y="143"/>
                  </a:lnTo>
                  <a:lnTo>
                    <a:pt x="197" y="145"/>
                  </a:lnTo>
                  <a:lnTo>
                    <a:pt x="198" y="146"/>
                  </a:lnTo>
                  <a:lnTo>
                    <a:pt x="199" y="147"/>
                  </a:lnTo>
                  <a:lnTo>
                    <a:pt x="200" y="148"/>
                  </a:lnTo>
                  <a:lnTo>
                    <a:pt x="201" y="148"/>
                  </a:lnTo>
                  <a:lnTo>
                    <a:pt x="203" y="149"/>
                  </a:lnTo>
                  <a:lnTo>
                    <a:pt x="204" y="149"/>
                  </a:lnTo>
                  <a:lnTo>
                    <a:pt x="201" y="159"/>
                  </a:lnTo>
                  <a:lnTo>
                    <a:pt x="200" y="165"/>
                  </a:lnTo>
                  <a:lnTo>
                    <a:pt x="198" y="176"/>
                  </a:lnTo>
                  <a:lnTo>
                    <a:pt x="198" y="177"/>
                  </a:lnTo>
                  <a:lnTo>
                    <a:pt x="197" y="182"/>
                  </a:lnTo>
                  <a:lnTo>
                    <a:pt x="197" y="183"/>
                  </a:lnTo>
                  <a:lnTo>
                    <a:pt x="196" y="184"/>
                  </a:lnTo>
                  <a:lnTo>
                    <a:pt x="194" y="191"/>
                  </a:lnTo>
                  <a:lnTo>
                    <a:pt x="194" y="193"/>
                  </a:lnTo>
                  <a:lnTo>
                    <a:pt x="194" y="194"/>
                  </a:lnTo>
                  <a:lnTo>
                    <a:pt x="194" y="195"/>
                  </a:lnTo>
                  <a:lnTo>
                    <a:pt x="193" y="197"/>
                  </a:lnTo>
                  <a:lnTo>
                    <a:pt x="193" y="200"/>
                  </a:lnTo>
                  <a:lnTo>
                    <a:pt x="193" y="201"/>
                  </a:lnTo>
                  <a:lnTo>
                    <a:pt x="193" y="202"/>
                  </a:lnTo>
                  <a:lnTo>
                    <a:pt x="193" y="203"/>
                  </a:lnTo>
                  <a:lnTo>
                    <a:pt x="193" y="204"/>
                  </a:lnTo>
                  <a:lnTo>
                    <a:pt x="194" y="205"/>
                  </a:lnTo>
                  <a:lnTo>
                    <a:pt x="194" y="207"/>
                  </a:lnTo>
                  <a:lnTo>
                    <a:pt x="194" y="208"/>
                  </a:lnTo>
                  <a:lnTo>
                    <a:pt x="196" y="209"/>
                  </a:lnTo>
                  <a:lnTo>
                    <a:pt x="197" y="210"/>
                  </a:lnTo>
                  <a:lnTo>
                    <a:pt x="197" y="211"/>
                  </a:lnTo>
                  <a:lnTo>
                    <a:pt x="198" y="212"/>
                  </a:lnTo>
                  <a:lnTo>
                    <a:pt x="199" y="212"/>
                  </a:lnTo>
                  <a:lnTo>
                    <a:pt x="199" y="214"/>
                  </a:lnTo>
                  <a:lnTo>
                    <a:pt x="200" y="214"/>
                  </a:lnTo>
                  <a:lnTo>
                    <a:pt x="201" y="215"/>
                  </a:lnTo>
                  <a:lnTo>
                    <a:pt x="203" y="215"/>
                  </a:lnTo>
                  <a:lnTo>
                    <a:pt x="204" y="216"/>
                  </a:lnTo>
                  <a:lnTo>
                    <a:pt x="205" y="216"/>
                  </a:lnTo>
                  <a:lnTo>
                    <a:pt x="206" y="216"/>
                  </a:lnTo>
                  <a:lnTo>
                    <a:pt x="211" y="217"/>
                  </a:lnTo>
                  <a:lnTo>
                    <a:pt x="212" y="217"/>
                  </a:lnTo>
                  <a:lnTo>
                    <a:pt x="213" y="217"/>
                  </a:lnTo>
                  <a:lnTo>
                    <a:pt x="215" y="218"/>
                  </a:lnTo>
                  <a:lnTo>
                    <a:pt x="217" y="218"/>
                  </a:lnTo>
                  <a:lnTo>
                    <a:pt x="218" y="218"/>
                  </a:lnTo>
                  <a:lnTo>
                    <a:pt x="219" y="219"/>
                  </a:lnTo>
                  <a:lnTo>
                    <a:pt x="221" y="221"/>
                  </a:lnTo>
                  <a:lnTo>
                    <a:pt x="225" y="223"/>
                  </a:lnTo>
                  <a:lnTo>
                    <a:pt x="227" y="225"/>
                  </a:lnTo>
                  <a:lnTo>
                    <a:pt x="228" y="225"/>
                  </a:lnTo>
                  <a:lnTo>
                    <a:pt x="229" y="226"/>
                  </a:lnTo>
                  <a:lnTo>
                    <a:pt x="231" y="226"/>
                  </a:lnTo>
                  <a:lnTo>
                    <a:pt x="231" y="228"/>
                  </a:lnTo>
                  <a:lnTo>
                    <a:pt x="232" y="228"/>
                  </a:lnTo>
                  <a:lnTo>
                    <a:pt x="233" y="228"/>
                  </a:lnTo>
                  <a:lnTo>
                    <a:pt x="238" y="229"/>
                  </a:lnTo>
                  <a:lnTo>
                    <a:pt x="240" y="230"/>
                  </a:lnTo>
                  <a:lnTo>
                    <a:pt x="242" y="231"/>
                  </a:lnTo>
                  <a:lnTo>
                    <a:pt x="244" y="231"/>
                  </a:lnTo>
                  <a:lnTo>
                    <a:pt x="269" y="238"/>
                  </a:lnTo>
                  <a:lnTo>
                    <a:pt x="272" y="238"/>
                  </a:lnTo>
                  <a:lnTo>
                    <a:pt x="272" y="239"/>
                  </a:lnTo>
                  <a:lnTo>
                    <a:pt x="273" y="239"/>
                  </a:lnTo>
                  <a:lnTo>
                    <a:pt x="274" y="239"/>
                  </a:lnTo>
                  <a:lnTo>
                    <a:pt x="275" y="239"/>
                  </a:lnTo>
                  <a:lnTo>
                    <a:pt x="276" y="239"/>
                  </a:lnTo>
                  <a:lnTo>
                    <a:pt x="284" y="242"/>
                  </a:lnTo>
                  <a:lnTo>
                    <a:pt x="286" y="239"/>
                  </a:lnTo>
                  <a:lnTo>
                    <a:pt x="289" y="236"/>
                  </a:lnTo>
                  <a:lnTo>
                    <a:pt x="291" y="235"/>
                  </a:lnTo>
                  <a:lnTo>
                    <a:pt x="293" y="236"/>
                  </a:lnTo>
                  <a:lnTo>
                    <a:pt x="291" y="237"/>
                  </a:lnTo>
                  <a:lnTo>
                    <a:pt x="290" y="240"/>
                  </a:lnTo>
                  <a:lnTo>
                    <a:pt x="288" y="249"/>
                  </a:lnTo>
                  <a:lnTo>
                    <a:pt x="287" y="252"/>
                  </a:lnTo>
                  <a:lnTo>
                    <a:pt x="286" y="254"/>
                  </a:lnTo>
                  <a:lnTo>
                    <a:pt x="284" y="257"/>
                  </a:lnTo>
                  <a:lnTo>
                    <a:pt x="284" y="258"/>
                  </a:lnTo>
                  <a:lnTo>
                    <a:pt x="283" y="260"/>
                  </a:lnTo>
                  <a:lnTo>
                    <a:pt x="281" y="263"/>
                  </a:lnTo>
                  <a:lnTo>
                    <a:pt x="280" y="265"/>
                  </a:lnTo>
                  <a:lnTo>
                    <a:pt x="279" y="266"/>
                  </a:lnTo>
                  <a:lnTo>
                    <a:pt x="277" y="268"/>
                  </a:lnTo>
                  <a:lnTo>
                    <a:pt x="275" y="272"/>
                  </a:lnTo>
                  <a:lnTo>
                    <a:pt x="274" y="275"/>
                  </a:lnTo>
                  <a:lnTo>
                    <a:pt x="273" y="280"/>
                  </a:lnTo>
                  <a:lnTo>
                    <a:pt x="272" y="281"/>
                  </a:lnTo>
                  <a:lnTo>
                    <a:pt x="272" y="285"/>
                  </a:lnTo>
                  <a:lnTo>
                    <a:pt x="270" y="287"/>
                  </a:lnTo>
                  <a:lnTo>
                    <a:pt x="270" y="292"/>
                  </a:lnTo>
                  <a:lnTo>
                    <a:pt x="268" y="299"/>
                  </a:lnTo>
                  <a:lnTo>
                    <a:pt x="268" y="302"/>
                  </a:lnTo>
                  <a:lnTo>
                    <a:pt x="267" y="306"/>
                  </a:lnTo>
                  <a:lnTo>
                    <a:pt x="268" y="309"/>
                  </a:lnTo>
                  <a:lnTo>
                    <a:pt x="268" y="313"/>
                  </a:lnTo>
                  <a:lnTo>
                    <a:pt x="269" y="316"/>
                  </a:lnTo>
                  <a:lnTo>
                    <a:pt x="270" y="317"/>
                  </a:lnTo>
                  <a:lnTo>
                    <a:pt x="272" y="321"/>
                  </a:lnTo>
                  <a:lnTo>
                    <a:pt x="284" y="343"/>
                  </a:lnTo>
                  <a:lnTo>
                    <a:pt x="288" y="348"/>
                  </a:lnTo>
                  <a:lnTo>
                    <a:pt x="289" y="351"/>
                  </a:lnTo>
                  <a:lnTo>
                    <a:pt x="290" y="352"/>
                  </a:lnTo>
                  <a:lnTo>
                    <a:pt x="289" y="352"/>
                  </a:lnTo>
                  <a:lnTo>
                    <a:pt x="288" y="352"/>
                  </a:lnTo>
                  <a:lnTo>
                    <a:pt x="287" y="351"/>
                  </a:lnTo>
                  <a:lnTo>
                    <a:pt x="284" y="351"/>
                  </a:lnTo>
                  <a:lnTo>
                    <a:pt x="283" y="350"/>
                  </a:lnTo>
                  <a:lnTo>
                    <a:pt x="282" y="350"/>
                  </a:lnTo>
                  <a:lnTo>
                    <a:pt x="281" y="349"/>
                  </a:lnTo>
                  <a:lnTo>
                    <a:pt x="280" y="348"/>
                  </a:lnTo>
                  <a:lnTo>
                    <a:pt x="279" y="347"/>
                  </a:lnTo>
                  <a:lnTo>
                    <a:pt x="277" y="347"/>
                  </a:lnTo>
                  <a:lnTo>
                    <a:pt x="276" y="345"/>
                  </a:lnTo>
                  <a:lnTo>
                    <a:pt x="275" y="344"/>
                  </a:lnTo>
                  <a:lnTo>
                    <a:pt x="274" y="343"/>
                  </a:lnTo>
                  <a:lnTo>
                    <a:pt x="274" y="341"/>
                  </a:lnTo>
                  <a:lnTo>
                    <a:pt x="273" y="340"/>
                  </a:lnTo>
                  <a:lnTo>
                    <a:pt x="273" y="338"/>
                  </a:lnTo>
                  <a:lnTo>
                    <a:pt x="272" y="337"/>
                  </a:lnTo>
                  <a:lnTo>
                    <a:pt x="270" y="336"/>
                  </a:lnTo>
                  <a:lnTo>
                    <a:pt x="267" y="335"/>
                  </a:lnTo>
                  <a:lnTo>
                    <a:pt x="266" y="334"/>
                  </a:lnTo>
                  <a:lnTo>
                    <a:pt x="261" y="334"/>
                  </a:lnTo>
                  <a:lnTo>
                    <a:pt x="260" y="334"/>
                  </a:lnTo>
                  <a:lnTo>
                    <a:pt x="259" y="334"/>
                  </a:lnTo>
                  <a:lnTo>
                    <a:pt x="258" y="333"/>
                  </a:lnTo>
                  <a:lnTo>
                    <a:pt x="256" y="333"/>
                  </a:lnTo>
                  <a:lnTo>
                    <a:pt x="255" y="333"/>
                  </a:lnTo>
                  <a:lnTo>
                    <a:pt x="254" y="333"/>
                  </a:lnTo>
                  <a:lnTo>
                    <a:pt x="252" y="331"/>
                  </a:lnTo>
                  <a:lnTo>
                    <a:pt x="251" y="331"/>
                  </a:lnTo>
                  <a:lnTo>
                    <a:pt x="249" y="331"/>
                  </a:lnTo>
                  <a:lnTo>
                    <a:pt x="248" y="330"/>
                  </a:lnTo>
                  <a:lnTo>
                    <a:pt x="246" y="330"/>
                  </a:lnTo>
                  <a:lnTo>
                    <a:pt x="242" y="329"/>
                  </a:lnTo>
                  <a:lnTo>
                    <a:pt x="241" y="329"/>
                  </a:lnTo>
                  <a:lnTo>
                    <a:pt x="240" y="329"/>
                  </a:lnTo>
                  <a:lnTo>
                    <a:pt x="240" y="328"/>
                  </a:lnTo>
                  <a:lnTo>
                    <a:pt x="239" y="328"/>
                  </a:lnTo>
                  <a:lnTo>
                    <a:pt x="238" y="328"/>
                  </a:lnTo>
                  <a:lnTo>
                    <a:pt x="238" y="327"/>
                  </a:lnTo>
                  <a:lnTo>
                    <a:pt x="238" y="328"/>
                  </a:lnTo>
                  <a:lnTo>
                    <a:pt x="236" y="328"/>
                  </a:lnTo>
                  <a:lnTo>
                    <a:pt x="238" y="328"/>
                  </a:lnTo>
                  <a:lnTo>
                    <a:pt x="238" y="329"/>
                  </a:lnTo>
                  <a:lnTo>
                    <a:pt x="238" y="330"/>
                  </a:lnTo>
                  <a:lnTo>
                    <a:pt x="235" y="329"/>
                  </a:lnTo>
                  <a:lnTo>
                    <a:pt x="235" y="331"/>
                  </a:lnTo>
                  <a:lnTo>
                    <a:pt x="232" y="330"/>
                  </a:lnTo>
                  <a:lnTo>
                    <a:pt x="231" y="327"/>
                  </a:lnTo>
                  <a:lnTo>
                    <a:pt x="225" y="323"/>
                  </a:lnTo>
                  <a:lnTo>
                    <a:pt x="224" y="322"/>
                  </a:lnTo>
                  <a:lnTo>
                    <a:pt x="217" y="321"/>
                  </a:lnTo>
                  <a:lnTo>
                    <a:pt x="214" y="319"/>
                  </a:lnTo>
                  <a:lnTo>
                    <a:pt x="215" y="315"/>
                  </a:lnTo>
                  <a:lnTo>
                    <a:pt x="217" y="313"/>
                  </a:lnTo>
                  <a:lnTo>
                    <a:pt x="214" y="310"/>
                  </a:lnTo>
                  <a:lnTo>
                    <a:pt x="213" y="309"/>
                  </a:lnTo>
                  <a:lnTo>
                    <a:pt x="211" y="309"/>
                  </a:lnTo>
                  <a:lnTo>
                    <a:pt x="198" y="309"/>
                  </a:lnTo>
                  <a:lnTo>
                    <a:pt x="197" y="309"/>
                  </a:lnTo>
                  <a:lnTo>
                    <a:pt x="194" y="309"/>
                  </a:lnTo>
                  <a:lnTo>
                    <a:pt x="193" y="309"/>
                  </a:lnTo>
                  <a:lnTo>
                    <a:pt x="193" y="308"/>
                  </a:lnTo>
                  <a:lnTo>
                    <a:pt x="191" y="308"/>
                  </a:lnTo>
                  <a:lnTo>
                    <a:pt x="189" y="308"/>
                  </a:lnTo>
                  <a:lnTo>
                    <a:pt x="187" y="308"/>
                  </a:lnTo>
                  <a:lnTo>
                    <a:pt x="180" y="308"/>
                  </a:lnTo>
                  <a:lnTo>
                    <a:pt x="179" y="308"/>
                  </a:lnTo>
                  <a:lnTo>
                    <a:pt x="173" y="307"/>
                  </a:lnTo>
                  <a:lnTo>
                    <a:pt x="171" y="307"/>
                  </a:lnTo>
                  <a:lnTo>
                    <a:pt x="169" y="307"/>
                  </a:lnTo>
                  <a:lnTo>
                    <a:pt x="159" y="307"/>
                  </a:lnTo>
                  <a:lnTo>
                    <a:pt x="159" y="302"/>
                  </a:lnTo>
                  <a:lnTo>
                    <a:pt x="163" y="289"/>
                  </a:lnTo>
                  <a:lnTo>
                    <a:pt x="163" y="288"/>
                  </a:lnTo>
                  <a:lnTo>
                    <a:pt x="163" y="286"/>
                  </a:lnTo>
                  <a:lnTo>
                    <a:pt x="163" y="284"/>
                  </a:lnTo>
                  <a:lnTo>
                    <a:pt x="162" y="282"/>
                  </a:lnTo>
                  <a:lnTo>
                    <a:pt x="161" y="281"/>
                  </a:lnTo>
                  <a:lnTo>
                    <a:pt x="158" y="279"/>
                  </a:lnTo>
                  <a:lnTo>
                    <a:pt x="157" y="275"/>
                  </a:lnTo>
                  <a:lnTo>
                    <a:pt x="156" y="274"/>
                  </a:lnTo>
                  <a:lnTo>
                    <a:pt x="156" y="273"/>
                  </a:lnTo>
                  <a:lnTo>
                    <a:pt x="156" y="271"/>
                  </a:lnTo>
                  <a:lnTo>
                    <a:pt x="156" y="270"/>
                  </a:lnTo>
                  <a:lnTo>
                    <a:pt x="156" y="267"/>
                  </a:lnTo>
                  <a:lnTo>
                    <a:pt x="156" y="260"/>
                  </a:lnTo>
                  <a:lnTo>
                    <a:pt x="156" y="259"/>
                  </a:lnTo>
                  <a:lnTo>
                    <a:pt x="156" y="257"/>
                  </a:lnTo>
                  <a:lnTo>
                    <a:pt x="156" y="256"/>
                  </a:lnTo>
                  <a:lnTo>
                    <a:pt x="155" y="254"/>
                  </a:lnTo>
                  <a:lnTo>
                    <a:pt x="155" y="253"/>
                  </a:lnTo>
                  <a:lnTo>
                    <a:pt x="154" y="252"/>
                  </a:lnTo>
                  <a:lnTo>
                    <a:pt x="152" y="252"/>
                  </a:lnTo>
                  <a:lnTo>
                    <a:pt x="150" y="251"/>
                  </a:lnTo>
                  <a:lnTo>
                    <a:pt x="149" y="250"/>
                  </a:lnTo>
                  <a:lnTo>
                    <a:pt x="148" y="249"/>
                  </a:lnTo>
                  <a:lnTo>
                    <a:pt x="147" y="249"/>
                  </a:lnTo>
                  <a:lnTo>
                    <a:pt x="145" y="246"/>
                  </a:lnTo>
                  <a:lnTo>
                    <a:pt x="144" y="245"/>
                  </a:lnTo>
                  <a:lnTo>
                    <a:pt x="143" y="245"/>
                  </a:lnTo>
                  <a:lnTo>
                    <a:pt x="140" y="245"/>
                  </a:lnTo>
                  <a:lnTo>
                    <a:pt x="138" y="245"/>
                  </a:lnTo>
                  <a:lnTo>
                    <a:pt x="136" y="245"/>
                  </a:lnTo>
                  <a:lnTo>
                    <a:pt x="135" y="245"/>
                  </a:lnTo>
                  <a:lnTo>
                    <a:pt x="134" y="245"/>
                  </a:lnTo>
                  <a:lnTo>
                    <a:pt x="133" y="244"/>
                  </a:lnTo>
                  <a:lnTo>
                    <a:pt x="131" y="244"/>
                  </a:lnTo>
                  <a:lnTo>
                    <a:pt x="133" y="237"/>
                  </a:lnTo>
                  <a:lnTo>
                    <a:pt x="131" y="237"/>
                  </a:lnTo>
                  <a:lnTo>
                    <a:pt x="130" y="237"/>
                  </a:lnTo>
                  <a:lnTo>
                    <a:pt x="129" y="237"/>
                  </a:lnTo>
                  <a:lnTo>
                    <a:pt x="128" y="237"/>
                  </a:lnTo>
                  <a:lnTo>
                    <a:pt x="127" y="237"/>
                  </a:lnTo>
                  <a:lnTo>
                    <a:pt x="126" y="237"/>
                  </a:lnTo>
                  <a:lnTo>
                    <a:pt x="123" y="237"/>
                  </a:lnTo>
                  <a:lnTo>
                    <a:pt x="122" y="237"/>
                  </a:lnTo>
                  <a:lnTo>
                    <a:pt x="121" y="237"/>
                  </a:lnTo>
                  <a:lnTo>
                    <a:pt x="120" y="236"/>
                  </a:lnTo>
                  <a:lnTo>
                    <a:pt x="117" y="236"/>
                  </a:lnTo>
                  <a:lnTo>
                    <a:pt x="114" y="236"/>
                  </a:lnTo>
                  <a:lnTo>
                    <a:pt x="113" y="236"/>
                  </a:lnTo>
                  <a:lnTo>
                    <a:pt x="108" y="236"/>
                  </a:lnTo>
                  <a:lnTo>
                    <a:pt x="107" y="236"/>
                  </a:lnTo>
                  <a:lnTo>
                    <a:pt x="105" y="236"/>
                  </a:lnTo>
                  <a:lnTo>
                    <a:pt x="99" y="236"/>
                  </a:lnTo>
                  <a:lnTo>
                    <a:pt x="93" y="236"/>
                  </a:lnTo>
                  <a:lnTo>
                    <a:pt x="92" y="236"/>
                  </a:lnTo>
                  <a:lnTo>
                    <a:pt x="92" y="237"/>
                  </a:lnTo>
                  <a:lnTo>
                    <a:pt x="94" y="243"/>
                  </a:lnTo>
                  <a:lnTo>
                    <a:pt x="89" y="243"/>
                  </a:lnTo>
                  <a:lnTo>
                    <a:pt x="88" y="243"/>
                  </a:lnTo>
                  <a:lnTo>
                    <a:pt x="87" y="243"/>
                  </a:lnTo>
                  <a:lnTo>
                    <a:pt x="81" y="244"/>
                  </a:lnTo>
                  <a:lnTo>
                    <a:pt x="80" y="244"/>
                  </a:lnTo>
                  <a:lnTo>
                    <a:pt x="79" y="245"/>
                  </a:lnTo>
                  <a:lnTo>
                    <a:pt x="79" y="249"/>
                  </a:lnTo>
                  <a:lnTo>
                    <a:pt x="75" y="249"/>
                  </a:lnTo>
                  <a:lnTo>
                    <a:pt x="74" y="249"/>
                  </a:lnTo>
                  <a:lnTo>
                    <a:pt x="70" y="249"/>
                  </a:lnTo>
                  <a:lnTo>
                    <a:pt x="68" y="249"/>
                  </a:lnTo>
                  <a:lnTo>
                    <a:pt x="61" y="249"/>
                  </a:lnTo>
                  <a:lnTo>
                    <a:pt x="54" y="249"/>
                  </a:lnTo>
                  <a:lnTo>
                    <a:pt x="47" y="249"/>
                  </a:lnTo>
                  <a:lnTo>
                    <a:pt x="46" y="249"/>
                  </a:lnTo>
                  <a:lnTo>
                    <a:pt x="45" y="247"/>
                  </a:lnTo>
                  <a:lnTo>
                    <a:pt x="43" y="247"/>
                  </a:lnTo>
                  <a:lnTo>
                    <a:pt x="40" y="247"/>
                  </a:lnTo>
                  <a:lnTo>
                    <a:pt x="37" y="247"/>
                  </a:lnTo>
                  <a:lnTo>
                    <a:pt x="35" y="247"/>
                  </a:lnTo>
                  <a:lnTo>
                    <a:pt x="33" y="247"/>
                  </a:lnTo>
                  <a:lnTo>
                    <a:pt x="30" y="247"/>
                  </a:lnTo>
                  <a:lnTo>
                    <a:pt x="26" y="247"/>
                  </a:lnTo>
                  <a:lnTo>
                    <a:pt x="25" y="247"/>
                  </a:lnTo>
                  <a:lnTo>
                    <a:pt x="24" y="246"/>
                  </a:lnTo>
                  <a:lnTo>
                    <a:pt x="23" y="246"/>
                  </a:lnTo>
                  <a:lnTo>
                    <a:pt x="22" y="246"/>
                  </a:lnTo>
                  <a:lnTo>
                    <a:pt x="21" y="245"/>
                  </a:lnTo>
                  <a:lnTo>
                    <a:pt x="19" y="245"/>
                  </a:lnTo>
                  <a:lnTo>
                    <a:pt x="18" y="244"/>
                  </a:lnTo>
                  <a:lnTo>
                    <a:pt x="15" y="243"/>
                  </a:lnTo>
                  <a:lnTo>
                    <a:pt x="14" y="243"/>
                  </a:lnTo>
                  <a:lnTo>
                    <a:pt x="12" y="243"/>
                  </a:lnTo>
                  <a:lnTo>
                    <a:pt x="11" y="243"/>
                  </a:lnTo>
                  <a:lnTo>
                    <a:pt x="10" y="244"/>
                  </a:lnTo>
                  <a:lnTo>
                    <a:pt x="9" y="244"/>
                  </a:lnTo>
                  <a:lnTo>
                    <a:pt x="4" y="244"/>
                  </a:lnTo>
                  <a:lnTo>
                    <a:pt x="3" y="244"/>
                  </a:lnTo>
                  <a:lnTo>
                    <a:pt x="1" y="244"/>
                  </a:lnTo>
                  <a:lnTo>
                    <a:pt x="2" y="243"/>
                  </a:lnTo>
                  <a:lnTo>
                    <a:pt x="2" y="242"/>
                  </a:lnTo>
                  <a:lnTo>
                    <a:pt x="2" y="240"/>
                  </a:lnTo>
                  <a:lnTo>
                    <a:pt x="2" y="239"/>
                  </a:lnTo>
                  <a:lnTo>
                    <a:pt x="3" y="237"/>
                  </a:lnTo>
                  <a:lnTo>
                    <a:pt x="5" y="233"/>
                  </a:lnTo>
                  <a:lnTo>
                    <a:pt x="7" y="231"/>
                  </a:lnTo>
                  <a:lnTo>
                    <a:pt x="7" y="230"/>
                  </a:lnTo>
                  <a:lnTo>
                    <a:pt x="7" y="229"/>
                  </a:lnTo>
                  <a:lnTo>
                    <a:pt x="7" y="228"/>
                  </a:lnTo>
                  <a:lnTo>
                    <a:pt x="7" y="226"/>
                  </a:lnTo>
                  <a:lnTo>
                    <a:pt x="7" y="224"/>
                  </a:lnTo>
                  <a:lnTo>
                    <a:pt x="7" y="223"/>
                  </a:lnTo>
                  <a:lnTo>
                    <a:pt x="8" y="223"/>
                  </a:lnTo>
                  <a:lnTo>
                    <a:pt x="8" y="222"/>
                  </a:lnTo>
                  <a:lnTo>
                    <a:pt x="8" y="221"/>
                  </a:lnTo>
                  <a:lnTo>
                    <a:pt x="9" y="221"/>
                  </a:lnTo>
                  <a:lnTo>
                    <a:pt x="10" y="221"/>
                  </a:lnTo>
                  <a:lnTo>
                    <a:pt x="12" y="219"/>
                  </a:lnTo>
                  <a:lnTo>
                    <a:pt x="11" y="217"/>
                  </a:lnTo>
                  <a:lnTo>
                    <a:pt x="10" y="216"/>
                  </a:lnTo>
                  <a:lnTo>
                    <a:pt x="10" y="215"/>
                  </a:lnTo>
                  <a:lnTo>
                    <a:pt x="10" y="214"/>
                  </a:lnTo>
                  <a:lnTo>
                    <a:pt x="12" y="210"/>
                  </a:lnTo>
                  <a:lnTo>
                    <a:pt x="12" y="209"/>
                  </a:lnTo>
                  <a:lnTo>
                    <a:pt x="12" y="208"/>
                  </a:lnTo>
                  <a:lnTo>
                    <a:pt x="11" y="208"/>
                  </a:lnTo>
                  <a:lnTo>
                    <a:pt x="11" y="207"/>
                  </a:lnTo>
                  <a:lnTo>
                    <a:pt x="10" y="207"/>
                  </a:lnTo>
                  <a:lnTo>
                    <a:pt x="9" y="207"/>
                  </a:lnTo>
                  <a:lnTo>
                    <a:pt x="8" y="207"/>
                  </a:lnTo>
                  <a:lnTo>
                    <a:pt x="8" y="205"/>
                  </a:lnTo>
                  <a:lnTo>
                    <a:pt x="8" y="204"/>
                  </a:lnTo>
                  <a:lnTo>
                    <a:pt x="8" y="202"/>
                  </a:lnTo>
                  <a:lnTo>
                    <a:pt x="8" y="201"/>
                  </a:lnTo>
                  <a:lnTo>
                    <a:pt x="8" y="197"/>
                  </a:lnTo>
                  <a:lnTo>
                    <a:pt x="8" y="193"/>
                  </a:lnTo>
                  <a:lnTo>
                    <a:pt x="8" y="190"/>
                  </a:lnTo>
                  <a:lnTo>
                    <a:pt x="9" y="183"/>
                  </a:lnTo>
                  <a:lnTo>
                    <a:pt x="9" y="179"/>
                  </a:lnTo>
                  <a:lnTo>
                    <a:pt x="9" y="172"/>
                  </a:lnTo>
                  <a:lnTo>
                    <a:pt x="9" y="165"/>
                  </a:lnTo>
                  <a:lnTo>
                    <a:pt x="9" y="161"/>
                  </a:lnTo>
                  <a:lnTo>
                    <a:pt x="9" y="160"/>
                  </a:lnTo>
                  <a:lnTo>
                    <a:pt x="10" y="159"/>
                  </a:lnTo>
                  <a:lnTo>
                    <a:pt x="9" y="158"/>
                  </a:lnTo>
                  <a:lnTo>
                    <a:pt x="10" y="155"/>
                  </a:lnTo>
                  <a:lnTo>
                    <a:pt x="10" y="152"/>
                  </a:lnTo>
                  <a:lnTo>
                    <a:pt x="10" y="150"/>
                  </a:lnTo>
                  <a:lnTo>
                    <a:pt x="11" y="150"/>
                  </a:lnTo>
                  <a:lnTo>
                    <a:pt x="11" y="149"/>
                  </a:lnTo>
                  <a:lnTo>
                    <a:pt x="14" y="146"/>
                  </a:lnTo>
                  <a:lnTo>
                    <a:pt x="15" y="145"/>
                  </a:lnTo>
                  <a:lnTo>
                    <a:pt x="15" y="143"/>
                  </a:lnTo>
                  <a:lnTo>
                    <a:pt x="15" y="141"/>
                  </a:lnTo>
                  <a:lnTo>
                    <a:pt x="15" y="140"/>
                  </a:lnTo>
                  <a:lnTo>
                    <a:pt x="15" y="139"/>
                  </a:lnTo>
                  <a:lnTo>
                    <a:pt x="16" y="138"/>
                  </a:lnTo>
                  <a:lnTo>
                    <a:pt x="16" y="136"/>
                  </a:lnTo>
                  <a:lnTo>
                    <a:pt x="16" y="135"/>
                  </a:lnTo>
                  <a:lnTo>
                    <a:pt x="16" y="134"/>
                  </a:lnTo>
                  <a:lnTo>
                    <a:pt x="15" y="129"/>
                  </a:lnTo>
                  <a:lnTo>
                    <a:pt x="14" y="124"/>
                  </a:lnTo>
                  <a:lnTo>
                    <a:pt x="14" y="119"/>
                  </a:lnTo>
                  <a:lnTo>
                    <a:pt x="12" y="117"/>
                  </a:lnTo>
                  <a:lnTo>
                    <a:pt x="12" y="115"/>
                  </a:lnTo>
                  <a:lnTo>
                    <a:pt x="11" y="113"/>
                  </a:lnTo>
                  <a:lnTo>
                    <a:pt x="11" y="112"/>
                  </a:lnTo>
                  <a:lnTo>
                    <a:pt x="11" y="111"/>
                  </a:lnTo>
                  <a:lnTo>
                    <a:pt x="11" y="110"/>
                  </a:lnTo>
                  <a:lnTo>
                    <a:pt x="10" y="110"/>
                  </a:lnTo>
                  <a:lnTo>
                    <a:pt x="8" y="107"/>
                  </a:lnTo>
                  <a:lnTo>
                    <a:pt x="8" y="106"/>
                  </a:lnTo>
                  <a:lnTo>
                    <a:pt x="5" y="105"/>
                  </a:lnTo>
                  <a:lnTo>
                    <a:pt x="4" y="104"/>
                  </a:lnTo>
                  <a:lnTo>
                    <a:pt x="3" y="104"/>
                  </a:lnTo>
                  <a:lnTo>
                    <a:pt x="2" y="103"/>
                  </a:lnTo>
                  <a:lnTo>
                    <a:pt x="1" y="103"/>
                  </a:lnTo>
                  <a:lnTo>
                    <a:pt x="1" y="101"/>
                  </a:lnTo>
                  <a:lnTo>
                    <a:pt x="0" y="10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559" name="Freeform 129">
              <a:extLst>
                <a:ext uri="{FF2B5EF4-FFF2-40B4-BE49-F238E27FC236}">
                  <a16:creationId xmlns:a16="http://schemas.microsoft.com/office/drawing/2014/main" id="{71CF085E-6847-C046-6C46-49CF3B039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5450" y="2941638"/>
              <a:ext cx="957263" cy="661988"/>
            </a:xfrm>
            <a:custGeom>
              <a:avLst/>
              <a:gdLst>
                <a:gd name="T0" fmla="*/ 18 w 603"/>
                <a:gd name="T1" fmla="*/ 153 h 417"/>
                <a:gd name="T2" fmla="*/ 28 w 603"/>
                <a:gd name="T3" fmla="*/ 142 h 417"/>
                <a:gd name="T4" fmla="*/ 54 w 603"/>
                <a:gd name="T5" fmla="*/ 142 h 417"/>
                <a:gd name="T6" fmla="*/ 75 w 603"/>
                <a:gd name="T7" fmla="*/ 140 h 417"/>
                <a:gd name="T8" fmla="*/ 95 w 603"/>
                <a:gd name="T9" fmla="*/ 149 h 417"/>
                <a:gd name="T10" fmla="*/ 99 w 603"/>
                <a:gd name="T11" fmla="*/ 105 h 417"/>
                <a:gd name="T12" fmla="*/ 125 w 603"/>
                <a:gd name="T13" fmla="*/ 105 h 417"/>
                <a:gd name="T14" fmla="*/ 136 w 603"/>
                <a:gd name="T15" fmla="*/ 78 h 417"/>
                <a:gd name="T16" fmla="*/ 141 w 603"/>
                <a:gd name="T17" fmla="*/ 66 h 417"/>
                <a:gd name="T18" fmla="*/ 158 w 603"/>
                <a:gd name="T19" fmla="*/ 64 h 417"/>
                <a:gd name="T20" fmla="*/ 163 w 603"/>
                <a:gd name="T21" fmla="*/ 51 h 417"/>
                <a:gd name="T22" fmla="*/ 175 w 603"/>
                <a:gd name="T23" fmla="*/ 45 h 417"/>
                <a:gd name="T24" fmla="*/ 182 w 603"/>
                <a:gd name="T25" fmla="*/ 33 h 417"/>
                <a:gd name="T26" fmla="*/ 191 w 603"/>
                <a:gd name="T27" fmla="*/ 16 h 417"/>
                <a:gd name="T28" fmla="*/ 200 w 603"/>
                <a:gd name="T29" fmla="*/ 0 h 417"/>
                <a:gd name="T30" fmla="*/ 229 w 603"/>
                <a:gd name="T31" fmla="*/ 6 h 417"/>
                <a:gd name="T32" fmla="*/ 242 w 603"/>
                <a:gd name="T33" fmla="*/ 13 h 417"/>
                <a:gd name="T34" fmla="*/ 255 w 603"/>
                <a:gd name="T35" fmla="*/ 16 h 417"/>
                <a:gd name="T36" fmla="*/ 280 w 603"/>
                <a:gd name="T37" fmla="*/ 27 h 417"/>
                <a:gd name="T38" fmla="*/ 307 w 603"/>
                <a:gd name="T39" fmla="*/ 31 h 417"/>
                <a:gd name="T40" fmla="*/ 324 w 603"/>
                <a:gd name="T41" fmla="*/ 34 h 417"/>
                <a:gd name="T42" fmla="*/ 331 w 603"/>
                <a:gd name="T43" fmla="*/ 47 h 417"/>
                <a:gd name="T44" fmla="*/ 327 w 603"/>
                <a:gd name="T45" fmla="*/ 76 h 417"/>
                <a:gd name="T46" fmla="*/ 333 w 603"/>
                <a:gd name="T47" fmla="*/ 112 h 417"/>
                <a:gd name="T48" fmla="*/ 349 w 603"/>
                <a:gd name="T49" fmla="*/ 119 h 417"/>
                <a:gd name="T50" fmla="*/ 355 w 603"/>
                <a:gd name="T51" fmla="*/ 111 h 417"/>
                <a:gd name="T52" fmla="*/ 356 w 603"/>
                <a:gd name="T53" fmla="*/ 97 h 417"/>
                <a:gd name="T54" fmla="*/ 410 w 603"/>
                <a:gd name="T55" fmla="*/ 94 h 417"/>
                <a:gd name="T56" fmla="*/ 428 w 603"/>
                <a:gd name="T57" fmla="*/ 86 h 417"/>
                <a:gd name="T58" fmla="*/ 440 w 603"/>
                <a:gd name="T59" fmla="*/ 101 h 417"/>
                <a:gd name="T60" fmla="*/ 442 w 603"/>
                <a:gd name="T61" fmla="*/ 132 h 417"/>
                <a:gd name="T62" fmla="*/ 436 w 603"/>
                <a:gd name="T63" fmla="*/ 176 h 417"/>
                <a:gd name="T64" fmla="*/ 440 w 603"/>
                <a:gd name="T65" fmla="*/ 196 h 417"/>
                <a:gd name="T66" fmla="*/ 435 w 603"/>
                <a:gd name="T67" fmla="*/ 214 h 417"/>
                <a:gd name="T68" fmla="*/ 438 w 603"/>
                <a:gd name="T69" fmla="*/ 230 h 417"/>
                <a:gd name="T70" fmla="*/ 461 w 603"/>
                <a:gd name="T71" fmla="*/ 233 h 417"/>
                <a:gd name="T72" fmla="*/ 507 w 603"/>
                <a:gd name="T73" fmla="*/ 235 h 417"/>
                <a:gd name="T74" fmla="*/ 536 w 603"/>
                <a:gd name="T75" fmla="*/ 222 h 417"/>
                <a:gd name="T76" fmla="*/ 561 w 603"/>
                <a:gd name="T77" fmla="*/ 223 h 417"/>
                <a:gd name="T78" fmla="*/ 578 w 603"/>
                <a:gd name="T79" fmla="*/ 237 h 417"/>
                <a:gd name="T80" fmla="*/ 585 w 603"/>
                <a:gd name="T81" fmla="*/ 261 h 417"/>
                <a:gd name="T82" fmla="*/ 587 w 603"/>
                <a:gd name="T83" fmla="*/ 315 h 417"/>
                <a:gd name="T84" fmla="*/ 589 w 603"/>
                <a:gd name="T85" fmla="*/ 354 h 417"/>
                <a:gd name="T86" fmla="*/ 576 w 603"/>
                <a:gd name="T87" fmla="*/ 370 h 417"/>
                <a:gd name="T88" fmla="*/ 550 w 603"/>
                <a:gd name="T89" fmla="*/ 376 h 417"/>
                <a:gd name="T90" fmla="*/ 526 w 603"/>
                <a:gd name="T91" fmla="*/ 405 h 417"/>
                <a:gd name="T92" fmla="*/ 507 w 603"/>
                <a:gd name="T93" fmla="*/ 417 h 417"/>
                <a:gd name="T94" fmla="*/ 473 w 603"/>
                <a:gd name="T95" fmla="*/ 402 h 417"/>
                <a:gd name="T96" fmla="*/ 447 w 603"/>
                <a:gd name="T97" fmla="*/ 404 h 417"/>
                <a:gd name="T98" fmla="*/ 421 w 603"/>
                <a:gd name="T99" fmla="*/ 372 h 417"/>
                <a:gd name="T100" fmla="*/ 398 w 603"/>
                <a:gd name="T101" fmla="*/ 345 h 417"/>
                <a:gd name="T102" fmla="*/ 367 w 603"/>
                <a:gd name="T103" fmla="*/ 308 h 417"/>
                <a:gd name="T104" fmla="*/ 350 w 603"/>
                <a:gd name="T105" fmla="*/ 291 h 417"/>
                <a:gd name="T106" fmla="*/ 334 w 603"/>
                <a:gd name="T107" fmla="*/ 294 h 417"/>
                <a:gd name="T108" fmla="*/ 324 w 603"/>
                <a:gd name="T109" fmla="*/ 271 h 417"/>
                <a:gd name="T110" fmla="*/ 308 w 603"/>
                <a:gd name="T111" fmla="*/ 263 h 417"/>
                <a:gd name="T112" fmla="*/ 278 w 603"/>
                <a:gd name="T113" fmla="*/ 249 h 417"/>
                <a:gd name="T114" fmla="*/ 258 w 603"/>
                <a:gd name="T115" fmla="*/ 236 h 417"/>
                <a:gd name="T116" fmla="*/ 241 w 603"/>
                <a:gd name="T117" fmla="*/ 230 h 417"/>
                <a:gd name="T118" fmla="*/ 217 w 603"/>
                <a:gd name="T119" fmla="*/ 228 h 417"/>
                <a:gd name="T120" fmla="*/ 0 w 603"/>
                <a:gd name="T121" fmla="*/ 162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03" h="417">
                  <a:moveTo>
                    <a:pt x="0" y="161"/>
                  </a:moveTo>
                  <a:lnTo>
                    <a:pt x="1" y="160"/>
                  </a:lnTo>
                  <a:lnTo>
                    <a:pt x="3" y="160"/>
                  </a:lnTo>
                  <a:lnTo>
                    <a:pt x="4" y="159"/>
                  </a:lnTo>
                  <a:lnTo>
                    <a:pt x="5" y="159"/>
                  </a:lnTo>
                  <a:lnTo>
                    <a:pt x="6" y="158"/>
                  </a:lnTo>
                  <a:lnTo>
                    <a:pt x="7" y="158"/>
                  </a:lnTo>
                  <a:lnTo>
                    <a:pt x="8" y="158"/>
                  </a:lnTo>
                  <a:lnTo>
                    <a:pt x="10" y="158"/>
                  </a:lnTo>
                  <a:lnTo>
                    <a:pt x="11" y="156"/>
                  </a:lnTo>
                  <a:lnTo>
                    <a:pt x="14" y="155"/>
                  </a:lnTo>
                  <a:lnTo>
                    <a:pt x="15" y="154"/>
                  </a:lnTo>
                  <a:lnTo>
                    <a:pt x="17" y="153"/>
                  </a:lnTo>
                  <a:lnTo>
                    <a:pt x="18" y="153"/>
                  </a:lnTo>
                  <a:lnTo>
                    <a:pt x="19" y="153"/>
                  </a:lnTo>
                  <a:lnTo>
                    <a:pt x="20" y="153"/>
                  </a:lnTo>
                  <a:lnTo>
                    <a:pt x="20" y="152"/>
                  </a:lnTo>
                  <a:lnTo>
                    <a:pt x="21" y="152"/>
                  </a:lnTo>
                  <a:lnTo>
                    <a:pt x="24" y="152"/>
                  </a:lnTo>
                  <a:lnTo>
                    <a:pt x="25" y="152"/>
                  </a:lnTo>
                  <a:lnTo>
                    <a:pt x="26" y="151"/>
                  </a:lnTo>
                  <a:lnTo>
                    <a:pt x="27" y="151"/>
                  </a:lnTo>
                  <a:lnTo>
                    <a:pt x="27" y="149"/>
                  </a:lnTo>
                  <a:lnTo>
                    <a:pt x="28" y="148"/>
                  </a:lnTo>
                  <a:lnTo>
                    <a:pt x="28" y="146"/>
                  </a:lnTo>
                  <a:lnTo>
                    <a:pt x="28" y="145"/>
                  </a:lnTo>
                  <a:lnTo>
                    <a:pt x="28" y="144"/>
                  </a:lnTo>
                  <a:lnTo>
                    <a:pt x="28" y="142"/>
                  </a:lnTo>
                  <a:lnTo>
                    <a:pt x="29" y="144"/>
                  </a:lnTo>
                  <a:lnTo>
                    <a:pt x="31" y="144"/>
                  </a:lnTo>
                  <a:lnTo>
                    <a:pt x="32" y="144"/>
                  </a:lnTo>
                  <a:lnTo>
                    <a:pt x="33" y="144"/>
                  </a:lnTo>
                  <a:lnTo>
                    <a:pt x="34" y="145"/>
                  </a:lnTo>
                  <a:lnTo>
                    <a:pt x="35" y="145"/>
                  </a:lnTo>
                  <a:lnTo>
                    <a:pt x="36" y="145"/>
                  </a:lnTo>
                  <a:lnTo>
                    <a:pt x="39" y="145"/>
                  </a:lnTo>
                  <a:lnTo>
                    <a:pt x="40" y="145"/>
                  </a:lnTo>
                  <a:lnTo>
                    <a:pt x="42" y="144"/>
                  </a:lnTo>
                  <a:lnTo>
                    <a:pt x="46" y="144"/>
                  </a:lnTo>
                  <a:lnTo>
                    <a:pt x="48" y="144"/>
                  </a:lnTo>
                  <a:lnTo>
                    <a:pt x="53" y="142"/>
                  </a:lnTo>
                  <a:lnTo>
                    <a:pt x="54" y="142"/>
                  </a:lnTo>
                  <a:lnTo>
                    <a:pt x="56" y="141"/>
                  </a:lnTo>
                  <a:lnTo>
                    <a:pt x="59" y="141"/>
                  </a:lnTo>
                  <a:lnTo>
                    <a:pt x="61" y="140"/>
                  </a:lnTo>
                  <a:lnTo>
                    <a:pt x="63" y="140"/>
                  </a:lnTo>
                  <a:lnTo>
                    <a:pt x="64" y="140"/>
                  </a:lnTo>
                  <a:lnTo>
                    <a:pt x="66" y="140"/>
                  </a:lnTo>
                  <a:lnTo>
                    <a:pt x="67" y="139"/>
                  </a:lnTo>
                  <a:lnTo>
                    <a:pt x="68" y="139"/>
                  </a:lnTo>
                  <a:lnTo>
                    <a:pt x="67" y="140"/>
                  </a:lnTo>
                  <a:lnTo>
                    <a:pt x="68" y="140"/>
                  </a:lnTo>
                  <a:lnTo>
                    <a:pt x="70" y="140"/>
                  </a:lnTo>
                  <a:lnTo>
                    <a:pt x="73" y="140"/>
                  </a:lnTo>
                  <a:lnTo>
                    <a:pt x="74" y="140"/>
                  </a:lnTo>
                  <a:lnTo>
                    <a:pt x="75" y="140"/>
                  </a:lnTo>
                  <a:lnTo>
                    <a:pt x="76" y="140"/>
                  </a:lnTo>
                  <a:lnTo>
                    <a:pt x="77" y="141"/>
                  </a:lnTo>
                  <a:lnTo>
                    <a:pt x="80" y="141"/>
                  </a:lnTo>
                  <a:lnTo>
                    <a:pt x="81" y="142"/>
                  </a:lnTo>
                  <a:lnTo>
                    <a:pt x="83" y="144"/>
                  </a:lnTo>
                  <a:lnTo>
                    <a:pt x="84" y="145"/>
                  </a:lnTo>
                  <a:lnTo>
                    <a:pt x="87" y="145"/>
                  </a:lnTo>
                  <a:lnTo>
                    <a:pt x="88" y="146"/>
                  </a:lnTo>
                  <a:lnTo>
                    <a:pt x="89" y="147"/>
                  </a:lnTo>
                  <a:lnTo>
                    <a:pt x="90" y="147"/>
                  </a:lnTo>
                  <a:lnTo>
                    <a:pt x="91" y="147"/>
                  </a:lnTo>
                  <a:lnTo>
                    <a:pt x="92" y="148"/>
                  </a:lnTo>
                  <a:lnTo>
                    <a:pt x="94" y="148"/>
                  </a:lnTo>
                  <a:lnTo>
                    <a:pt x="95" y="149"/>
                  </a:lnTo>
                  <a:lnTo>
                    <a:pt x="96" y="149"/>
                  </a:lnTo>
                  <a:lnTo>
                    <a:pt x="97" y="149"/>
                  </a:lnTo>
                  <a:lnTo>
                    <a:pt x="98" y="149"/>
                  </a:lnTo>
                  <a:lnTo>
                    <a:pt x="98" y="147"/>
                  </a:lnTo>
                  <a:lnTo>
                    <a:pt x="98" y="144"/>
                  </a:lnTo>
                  <a:lnTo>
                    <a:pt x="98" y="140"/>
                  </a:lnTo>
                  <a:lnTo>
                    <a:pt x="98" y="138"/>
                  </a:lnTo>
                  <a:lnTo>
                    <a:pt x="98" y="127"/>
                  </a:lnTo>
                  <a:lnTo>
                    <a:pt x="99" y="126"/>
                  </a:lnTo>
                  <a:lnTo>
                    <a:pt x="99" y="122"/>
                  </a:lnTo>
                  <a:lnTo>
                    <a:pt x="99" y="119"/>
                  </a:lnTo>
                  <a:lnTo>
                    <a:pt x="99" y="113"/>
                  </a:lnTo>
                  <a:lnTo>
                    <a:pt x="99" y="112"/>
                  </a:lnTo>
                  <a:lnTo>
                    <a:pt x="99" y="105"/>
                  </a:lnTo>
                  <a:lnTo>
                    <a:pt x="99" y="104"/>
                  </a:lnTo>
                  <a:lnTo>
                    <a:pt x="99" y="99"/>
                  </a:lnTo>
                  <a:lnTo>
                    <a:pt x="105" y="99"/>
                  </a:lnTo>
                  <a:lnTo>
                    <a:pt x="112" y="99"/>
                  </a:lnTo>
                  <a:lnTo>
                    <a:pt x="113" y="99"/>
                  </a:lnTo>
                  <a:lnTo>
                    <a:pt x="116" y="100"/>
                  </a:lnTo>
                  <a:lnTo>
                    <a:pt x="117" y="101"/>
                  </a:lnTo>
                  <a:lnTo>
                    <a:pt x="118" y="101"/>
                  </a:lnTo>
                  <a:lnTo>
                    <a:pt x="119" y="103"/>
                  </a:lnTo>
                  <a:lnTo>
                    <a:pt x="120" y="104"/>
                  </a:lnTo>
                  <a:lnTo>
                    <a:pt x="122" y="104"/>
                  </a:lnTo>
                  <a:lnTo>
                    <a:pt x="123" y="105"/>
                  </a:lnTo>
                  <a:lnTo>
                    <a:pt x="124" y="105"/>
                  </a:lnTo>
                  <a:lnTo>
                    <a:pt x="125" y="105"/>
                  </a:lnTo>
                  <a:lnTo>
                    <a:pt x="125" y="106"/>
                  </a:lnTo>
                  <a:lnTo>
                    <a:pt x="126" y="107"/>
                  </a:lnTo>
                  <a:lnTo>
                    <a:pt x="127" y="107"/>
                  </a:lnTo>
                  <a:lnTo>
                    <a:pt x="127" y="104"/>
                  </a:lnTo>
                  <a:lnTo>
                    <a:pt x="127" y="103"/>
                  </a:lnTo>
                  <a:lnTo>
                    <a:pt x="127" y="100"/>
                  </a:lnTo>
                  <a:lnTo>
                    <a:pt x="127" y="99"/>
                  </a:lnTo>
                  <a:lnTo>
                    <a:pt x="127" y="92"/>
                  </a:lnTo>
                  <a:lnTo>
                    <a:pt x="134" y="82"/>
                  </a:lnTo>
                  <a:lnTo>
                    <a:pt x="133" y="80"/>
                  </a:lnTo>
                  <a:lnTo>
                    <a:pt x="132" y="78"/>
                  </a:lnTo>
                  <a:lnTo>
                    <a:pt x="133" y="78"/>
                  </a:lnTo>
                  <a:lnTo>
                    <a:pt x="134" y="78"/>
                  </a:lnTo>
                  <a:lnTo>
                    <a:pt x="136" y="78"/>
                  </a:lnTo>
                  <a:lnTo>
                    <a:pt x="136" y="77"/>
                  </a:lnTo>
                  <a:lnTo>
                    <a:pt x="137" y="77"/>
                  </a:lnTo>
                  <a:lnTo>
                    <a:pt x="137" y="76"/>
                  </a:lnTo>
                  <a:lnTo>
                    <a:pt x="137" y="75"/>
                  </a:lnTo>
                  <a:lnTo>
                    <a:pt x="138" y="75"/>
                  </a:lnTo>
                  <a:lnTo>
                    <a:pt x="138" y="73"/>
                  </a:lnTo>
                  <a:lnTo>
                    <a:pt x="138" y="72"/>
                  </a:lnTo>
                  <a:lnTo>
                    <a:pt x="139" y="72"/>
                  </a:lnTo>
                  <a:lnTo>
                    <a:pt x="139" y="71"/>
                  </a:lnTo>
                  <a:lnTo>
                    <a:pt x="139" y="70"/>
                  </a:lnTo>
                  <a:lnTo>
                    <a:pt x="140" y="69"/>
                  </a:lnTo>
                  <a:lnTo>
                    <a:pt x="140" y="68"/>
                  </a:lnTo>
                  <a:lnTo>
                    <a:pt x="141" y="68"/>
                  </a:lnTo>
                  <a:lnTo>
                    <a:pt x="141" y="66"/>
                  </a:lnTo>
                  <a:lnTo>
                    <a:pt x="143" y="66"/>
                  </a:lnTo>
                  <a:lnTo>
                    <a:pt x="144" y="66"/>
                  </a:lnTo>
                  <a:lnTo>
                    <a:pt x="145" y="66"/>
                  </a:lnTo>
                  <a:lnTo>
                    <a:pt x="146" y="66"/>
                  </a:lnTo>
                  <a:lnTo>
                    <a:pt x="147" y="68"/>
                  </a:lnTo>
                  <a:lnTo>
                    <a:pt x="148" y="69"/>
                  </a:lnTo>
                  <a:lnTo>
                    <a:pt x="150" y="69"/>
                  </a:lnTo>
                  <a:lnTo>
                    <a:pt x="151" y="69"/>
                  </a:lnTo>
                  <a:lnTo>
                    <a:pt x="152" y="69"/>
                  </a:lnTo>
                  <a:lnTo>
                    <a:pt x="153" y="68"/>
                  </a:lnTo>
                  <a:lnTo>
                    <a:pt x="154" y="66"/>
                  </a:lnTo>
                  <a:lnTo>
                    <a:pt x="157" y="65"/>
                  </a:lnTo>
                  <a:lnTo>
                    <a:pt x="157" y="64"/>
                  </a:lnTo>
                  <a:lnTo>
                    <a:pt x="158" y="64"/>
                  </a:lnTo>
                  <a:lnTo>
                    <a:pt x="158" y="63"/>
                  </a:lnTo>
                  <a:lnTo>
                    <a:pt x="158" y="62"/>
                  </a:lnTo>
                  <a:lnTo>
                    <a:pt x="159" y="62"/>
                  </a:lnTo>
                  <a:lnTo>
                    <a:pt x="159" y="61"/>
                  </a:lnTo>
                  <a:lnTo>
                    <a:pt x="160" y="59"/>
                  </a:lnTo>
                  <a:lnTo>
                    <a:pt x="158" y="57"/>
                  </a:lnTo>
                  <a:lnTo>
                    <a:pt x="154" y="55"/>
                  </a:lnTo>
                  <a:lnTo>
                    <a:pt x="159" y="55"/>
                  </a:lnTo>
                  <a:lnTo>
                    <a:pt x="160" y="56"/>
                  </a:lnTo>
                  <a:lnTo>
                    <a:pt x="163" y="56"/>
                  </a:lnTo>
                  <a:lnTo>
                    <a:pt x="163" y="55"/>
                  </a:lnTo>
                  <a:lnTo>
                    <a:pt x="163" y="54"/>
                  </a:lnTo>
                  <a:lnTo>
                    <a:pt x="163" y="52"/>
                  </a:lnTo>
                  <a:lnTo>
                    <a:pt x="163" y="51"/>
                  </a:lnTo>
                  <a:lnTo>
                    <a:pt x="164" y="51"/>
                  </a:lnTo>
                  <a:lnTo>
                    <a:pt x="164" y="50"/>
                  </a:lnTo>
                  <a:lnTo>
                    <a:pt x="165" y="50"/>
                  </a:lnTo>
                  <a:lnTo>
                    <a:pt x="165" y="49"/>
                  </a:lnTo>
                  <a:lnTo>
                    <a:pt x="166" y="49"/>
                  </a:lnTo>
                  <a:lnTo>
                    <a:pt x="168" y="49"/>
                  </a:lnTo>
                  <a:lnTo>
                    <a:pt x="170" y="49"/>
                  </a:lnTo>
                  <a:lnTo>
                    <a:pt x="171" y="49"/>
                  </a:lnTo>
                  <a:lnTo>
                    <a:pt x="172" y="49"/>
                  </a:lnTo>
                  <a:lnTo>
                    <a:pt x="172" y="44"/>
                  </a:lnTo>
                  <a:lnTo>
                    <a:pt x="173" y="44"/>
                  </a:lnTo>
                  <a:lnTo>
                    <a:pt x="174" y="44"/>
                  </a:lnTo>
                  <a:lnTo>
                    <a:pt x="175" y="44"/>
                  </a:lnTo>
                  <a:lnTo>
                    <a:pt x="175" y="45"/>
                  </a:lnTo>
                  <a:lnTo>
                    <a:pt x="177" y="47"/>
                  </a:lnTo>
                  <a:lnTo>
                    <a:pt x="178" y="47"/>
                  </a:lnTo>
                  <a:lnTo>
                    <a:pt x="179" y="45"/>
                  </a:lnTo>
                  <a:lnTo>
                    <a:pt x="180" y="44"/>
                  </a:lnTo>
                  <a:lnTo>
                    <a:pt x="181" y="44"/>
                  </a:lnTo>
                  <a:lnTo>
                    <a:pt x="181" y="43"/>
                  </a:lnTo>
                  <a:lnTo>
                    <a:pt x="182" y="42"/>
                  </a:lnTo>
                  <a:lnTo>
                    <a:pt x="182" y="41"/>
                  </a:lnTo>
                  <a:lnTo>
                    <a:pt x="184" y="40"/>
                  </a:lnTo>
                  <a:lnTo>
                    <a:pt x="184" y="37"/>
                  </a:lnTo>
                  <a:lnTo>
                    <a:pt x="184" y="36"/>
                  </a:lnTo>
                  <a:lnTo>
                    <a:pt x="184" y="35"/>
                  </a:lnTo>
                  <a:lnTo>
                    <a:pt x="182" y="34"/>
                  </a:lnTo>
                  <a:lnTo>
                    <a:pt x="182" y="33"/>
                  </a:lnTo>
                  <a:lnTo>
                    <a:pt x="182" y="31"/>
                  </a:lnTo>
                  <a:lnTo>
                    <a:pt x="181" y="31"/>
                  </a:lnTo>
                  <a:lnTo>
                    <a:pt x="181" y="30"/>
                  </a:lnTo>
                  <a:lnTo>
                    <a:pt x="182" y="29"/>
                  </a:lnTo>
                  <a:lnTo>
                    <a:pt x="184" y="28"/>
                  </a:lnTo>
                  <a:lnTo>
                    <a:pt x="184" y="27"/>
                  </a:lnTo>
                  <a:lnTo>
                    <a:pt x="185" y="27"/>
                  </a:lnTo>
                  <a:lnTo>
                    <a:pt x="185" y="26"/>
                  </a:lnTo>
                  <a:lnTo>
                    <a:pt x="186" y="23"/>
                  </a:lnTo>
                  <a:lnTo>
                    <a:pt x="187" y="23"/>
                  </a:lnTo>
                  <a:lnTo>
                    <a:pt x="187" y="21"/>
                  </a:lnTo>
                  <a:lnTo>
                    <a:pt x="188" y="20"/>
                  </a:lnTo>
                  <a:lnTo>
                    <a:pt x="188" y="19"/>
                  </a:lnTo>
                  <a:lnTo>
                    <a:pt x="191" y="16"/>
                  </a:lnTo>
                  <a:lnTo>
                    <a:pt x="191" y="15"/>
                  </a:lnTo>
                  <a:lnTo>
                    <a:pt x="192" y="13"/>
                  </a:lnTo>
                  <a:lnTo>
                    <a:pt x="193" y="13"/>
                  </a:lnTo>
                  <a:lnTo>
                    <a:pt x="193" y="10"/>
                  </a:lnTo>
                  <a:lnTo>
                    <a:pt x="193" y="9"/>
                  </a:lnTo>
                  <a:lnTo>
                    <a:pt x="193" y="8"/>
                  </a:lnTo>
                  <a:lnTo>
                    <a:pt x="194" y="8"/>
                  </a:lnTo>
                  <a:lnTo>
                    <a:pt x="195" y="7"/>
                  </a:lnTo>
                  <a:lnTo>
                    <a:pt x="196" y="6"/>
                  </a:lnTo>
                  <a:lnTo>
                    <a:pt x="198" y="6"/>
                  </a:lnTo>
                  <a:lnTo>
                    <a:pt x="198" y="5"/>
                  </a:lnTo>
                  <a:lnTo>
                    <a:pt x="199" y="2"/>
                  </a:lnTo>
                  <a:lnTo>
                    <a:pt x="200" y="1"/>
                  </a:lnTo>
                  <a:lnTo>
                    <a:pt x="200" y="0"/>
                  </a:lnTo>
                  <a:lnTo>
                    <a:pt x="203" y="1"/>
                  </a:lnTo>
                  <a:lnTo>
                    <a:pt x="208" y="1"/>
                  </a:lnTo>
                  <a:lnTo>
                    <a:pt x="212" y="3"/>
                  </a:lnTo>
                  <a:lnTo>
                    <a:pt x="214" y="6"/>
                  </a:lnTo>
                  <a:lnTo>
                    <a:pt x="215" y="7"/>
                  </a:lnTo>
                  <a:lnTo>
                    <a:pt x="216" y="8"/>
                  </a:lnTo>
                  <a:lnTo>
                    <a:pt x="216" y="9"/>
                  </a:lnTo>
                  <a:lnTo>
                    <a:pt x="217" y="9"/>
                  </a:lnTo>
                  <a:lnTo>
                    <a:pt x="219" y="8"/>
                  </a:lnTo>
                  <a:lnTo>
                    <a:pt x="220" y="8"/>
                  </a:lnTo>
                  <a:lnTo>
                    <a:pt x="221" y="8"/>
                  </a:lnTo>
                  <a:lnTo>
                    <a:pt x="222" y="8"/>
                  </a:lnTo>
                  <a:lnTo>
                    <a:pt x="222" y="6"/>
                  </a:lnTo>
                  <a:lnTo>
                    <a:pt x="229" y="6"/>
                  </a:lnTo>
                  <a:lnTo>
                    <a:pt x="229" y="12"/>
                  </a:lnTo>
                  <a:lnTo>
                    <a:pt x="229" y="13"/>
                  </a:lnTo>
                  <a:lnTo>
                    <a:pt x="229" y="12"/>
                  </a:lnTo>
                  <a:lnTo>
                    <a:pt x="230" y="12"/>
                  </a:lnTo>
                  <a:lnTo>
                    <a:pt x="230" y="10"/>
                  </a:lnTo>
                  <a:lnTo>
                    <a:pt x="231" y="10"/>
                  </a:lnTo>
                  <a:lnTo>
                    <a:pt x="233" y="10"/>
                  </a:lnTo>
                  <a:lnTo>
                    <a:pt x="233" y="9"/>
                  </a:lnTo>
                  <a:lnTo>
                    <a:pt x="234" y="9"/>
                  </a:lnTo>
                  <a:lnTo>
                    <a:pt x="235" y="9"/>
                  </a:lnTo>
                  <a:lnTo>
                    <a:pt x="236" y="9"/>
                  </a:lnTo>
                  <a:lnTo>
                    <a:pt x="236" y="10"/>
                  </a:lnTo>
                  <a:lnTo>
                    <a:pt x="237" y="10"/>
                  </a:lnTo>
                  <a:lnTo>
                    <a:pt x="242" y="13"/>
                  </a:lnTo>
                  <a:lnTo>
                    <a:pt x="242" y="14"/>
                  </a:lnTo>
                  <a:lnTo>
                    <a:pt x="243" y="14"/>
                  </a:lnTo>
                  <a:lnTo>
                    <a:pt x="244" y="14"/>
                  </a:lnTo>
                  <a:lnTo>
                    <a:pt x="245" y="13"/>
                  </a:lnTo>
                  <a:lnTo>
                    <a:pt x="247" y="13"/>
                  </a:lnTo>
                  <a:lnTo>
                    <a:pt x="248" y="13"/>
                  </a:lnTo>
                  <a:lnTo>
                    <a:pt x="249" y="13"/>
                  </a:lnTo>
                  <a:lnTo>
                    <a:pt x="250" y="13"/>
                  </a:lnTo>
                  <a:lnTo>
                    <a:pt x="251" y="13"/>
                  </a:lnTo>
                  <a:lnTo>
                    <a:pt x="251" y="14"/>
                  </a:lnTo>
                  <a:lnTo>
                    <a:pt x="252" y="14"/>
                  </a:lnTo>
                  <a:lnTo>
                    <a:pt x="252" y="15"/>
                  </a:lnTo>
                  <a:lnTo>
                    <a:pt x="254" y="16"/>
                  </a:lnTo>
                  <a:lnTo>
                    <a:pt x="255" y="16"/>
                  </a:lnTo>
                  <a:lnTo>
                    <a:pt x="255" y="17"/>
                  </a:lnTo>
                  <a:lnTo>
                    <a:pt x="257" y="19"/>
                  </a:lnTo>
                  <a:lnTo>
                    <a:pt x="258" y="19"/>
                  </a:lnTo>
                  <a:lnTo>
                    <a:pt x="259" y="20"/>
                  </a:lnTo>
                  <a:lnTo>
                    <a:pt x="263" y="21"/>
                  </a:lnTo>
                  <a:lnTo>
                    <a:pt x="266" y="23"/>
                  </a:lnTo>
                  <a:lnTo>
                    <a:pt x="268" y="23"/>
                  </a:lnTo>
                  <a:lnTo>
                    <a:pt x="270" y="24"/>
                  </a:lnTo>
                  <a:lnTo>
                    <a:pt x="272" y="26"/>
                  </a:lnTo>
                  <a:lnTo>
                    <a:pt x="275" y="27"/>
                  </a:lnTo>
                  <a:lnTo>
                    <a:pt x="276" y="27"/>
                  </a:lnTo>
                  <a:lnTo>
                    <a:pt x="277" y="27"/>
                  </a:lnTo>
                  <a:lnTo>
                    <a:pt x="278" y="27"/>
                  </a:lnTo>
                  <a:lnTo>
                    <a:pt x="280" y="27"/>
                  </a:lnTo>
                  <a:lnTo>
                    <a:pt x="282" y="27"/>
                  </a:lnTo>
                  <a:lnTo>
                    <a:pt x="283" y="28"/>
                  </a:lnTo>
                  <a:lnTo>
                    <a:pt x="285" y="28"/>
                  </a:lnTo>
                  <a:lnTo>
                    <a:pt x="286" y="29"/>
                  </a:lnTo>
                  <a:lnTo>
                    <a:pt x="287" y="29"/>
                  </a:lnTo>
                  <a:lnTo>
                    <a:pt x="292" y="29"/>
                  </a:lnTo>
                  <a:lnTo>
                    <a:pt x="294" y="29"/>
                  </a:lnTo>
                  <a:lnTo>
                    <a:pt x="296" y="29"/>
                  </a:lnTo>
                  <a:lnTo>
                    <a:pt x="297" y="29"/>
                  </a:lnTo>
                  <a:lnTo>
                    <a:pt x="303" y="30"/>
                  </a:lnTo>
                  <a:lnTo>
                    <a:pt x="304" y="31"/>
                  </a:lnTo>
                  <a:lnTo>
                    <a:pt x="305" y="31"/>
                  </a:lnTo>
                  <a:lnTo>
                    <a:pt x="306" y="31"/>
                  </a:lnTo>
                  <a:lnTo>
                    <a:pt x="307" y="31"/>
                  </a:lnTo>
                  <a:lnTo>
                    <a:pt x="310" y="31"/>
                  </a:lnTo>
                  <a:lnTo>
                    <a:pt x="311" y="31"/>
                  </a:lnTo>
                  <a:lnTo>
                    <a:pt x="311" y="30"/>
                  </a:lnTo>
                  <a:lnTo>
                    <a:pt x="312" y="30"/>
                  </a:lnTo>
                  <a:lnTo>
                    <a:pt x="312" y="31"/>
                  </a:lnTo>
                  <a:lnTo>
                    <a:pt x="313" y="31"/>
                  </a:lnTo>
                  <a:lnTo>
                    <a:pt x="314" y="31"/>
                  </a:lnTo>
                  <a:lnTo>
                    <a:pt x="315" y="31"/>
                  </a:lnTo>
                  <a:lnTo>
                    <a:pt x="317" y="33"/>
                  </a:lnTo>
                  <a:lnTo>
                    <a:pt x="318" y="33"/>
                  </a:lnTo>
                  <a:lnTo>
                    <a:pt x="319" y="33"/>
                  </a:lnTo>
                  <a:lnTo>
                    <a:pt x="321" y="33"/>
                  </a:lnTo>
                  <a:lnTo>
                    <a:pt x="322" y="33"/>
                  </a:lnTo>
                  <a:lnTo>
                    <a:pt x="324" y="34"/>
                  </a:lnTo>
                  <a:lnTo>
                    <a:pt x="325" y="34"/>
                  </a:lnTo>
                  <a:lnTo>
                    <a:pt x="326" y="34"/>
                  </a:lnTo>
                  <a:lnTo>
                    <a:pt x="326" y="35"/>
                  </a:lnTo>
                  <a:lnTo>
                    <a:pt x="328" y="35"/>
                  </a:lnTo>
                  <a:lnTo>
                    <a:pt x="329" y="36"/>
                  </a:lnTo>
                  <a:lnTo>
                    <a:pt x="331" y="37"/>
                  </a:lnTo>
                  <a:lnTo>
                    <a:pt x="332" y="38"/>
                  </a:lnTo>
                  <a:lnTo>
                    <a:pt x="334" y="42"/>
                  </a:lnTo>
                  <a:lnTo>
                    <a:pt x="335" y="43"/>
                  </a:lnTo>
                  <a:lnTo>
                    <a:pt x="334" y="43"/>
                  </a:lnTo>
                  <a:lnTo>
                    <a:pt x="333" y="44"/>
                  </a:lnTo>
                  <a:lnTo>
                    <a:pt x="332" y="45"/>
                  </a:lnTo>
                  <a:lnTo>
                    <a:pt x="332" y="47"/>
                  </a:lnTo>
                  <a:lnTo>
                    <a:pt x="331" y="47"/>
                  </a:lnTo>
                  <a:lnTo>
                    <a:pt x="331" y="48"/>
                  </a:lnTo>
                  <a:lnTo>
                    <a:pt x="329" y="49"/>
                  </a:lnTo>
                  <a:lnTo>
                    <a:pt x="329" y="50"/>
                  </a:lnTo>
                  <a:lnTo>
                    <a:pt x="328" y="51"/>
                  </a:lnTo>
                  <a:lnTo>
                    <a:pt x="328" y="52"/>
                  </a:lnTo>
                  <a:lnTo>
                    <a:pt x="328" y="54"/>
                  </a:lnTo>
                  <a:lnTo>
                    <a:pt x="327" y="55"/>
                  </a:lnTo>
                  <a:lnTo>
                    <a:pt x="327" y="56"/>
                  </a:lnTo>
                  <a:lnTo>
                    <a:pt x="327" y="57"/>
                  </a:lnTo>
                  <a:lnTo>
                    <a:pt x="327" y="58"/>
                  </a:lnTo>
                  <a:lnTo>
                    <a:pt x="327" y="66"/>
                  </a:lnTo>
                  <a:lnTo>
                    <a:pt x="327" y="73"/>
                  </a:lnTo>
                  <a:lnTo>
                    <a:pt x="327" y="75"/>
                  </a:lnTo>
                  <a:lnTo>
                    <a:pt x="327" y="76"/>
                  </a:lnTo>
                  <a:lnTo>
                    <a:pt x="327" y="77"/>
                  </a:lnTo>
                  <a:lnTo>
                    <a:pt x="327" y="78"/>
                  </a:lnTo>
                  <a:lnTo>
                    <a:pt x="327" y="79"/>
                  </a:lnTo>
                  <a:lnTo>
                    <a:pt x="331" y="89"/>
                  </a:lnTo>
                  <a:lnTo>
                    <a:pt x="331" y="91"/>
                  </a:lnTo>
                  <a:lnTo>
                    <a:pt x="331" y="92"/>
                  </a:lnTo>
                  <a:lnTo>
                    <a:pt x="332" y="94"/>
                  </a:lnTo>
                  <a:lnTo>
                    <a:pt x="332" y="96"/>
                  </a:lnTo>
                  <a:lnTo>
                    <a:pt x="332" y="98"/>
                  </a:lnTo>
                  <a:lnTo>
                    <a:pt x="332" y="99"/>
                  </a:lnTo>
                  <a:lnTo>
                    <a:pt x="332" y="103"/>
                  </a:lnTo>
                  <a:lnTo>
                    <a:pt x="332" y="104"/>
                  </a:lnTo>
                  <a:lnTo>
                    <a:pt x="332" y="106"/>
                  </a:lnTo>
                  <a:lnTo>
                    <a:pt x="333" y="112"/>
                  </a:lnTo>
                  <a:lnTo>
                    <a:pt x="333" y="113"/>
                  </a:lnTo>
                  <a:lnTo>
                    <a:pt x="333" y="114"/>
                  </a:lnTo>
                  <a:lnTo>
                    <a:pt x="333" y="117"/>
                  </a:lnTo>
                  <a:lnTo>
                    <a:pt x="334" y="117"/>
                  </a:lnTo>
                  <a:lnTo>
                    <a:pt x="338" y="117"/>
                  </a:lnTo>
                  <a:lnTo>
                    <a:pt x="339" y="117"/>
                  </a:lnTo>
                  <a:lnTo>
                    <a:pt x="340" y="117"/>
                  </a:lnTo>
                  <a:lnTo>
                    <a:pt x="341" y="117"/>
                  </a:lnTo>
                  <a:lnTo>
                    <a:pt x="342" y="117"/>
                  </a:lnTo>
                  <a:lnTo>
                    <a:pt x="345" y="118"/>
                  </a:lnTo>
                  <a:lnTo>
                    <a:pt x="346" y="118"/>
                  </a:lnTo>
                  <a:lnTo>
                    <a:pt x="347" y="118"/>
                  </a:lnTo>
                  <a:lnTo>
                    <a:pt x="348" y="119"/>
                  </a:lnTo>
                  <a:lnTo>
                    <a:pt x="349" y="119"/>
                  </a:lnTo>
                  <a:lnTo>
                    <a:pt x="349" y="120"/>
                  </a:lnTo>
                  <a:lnTo>
                    <a:pt x="350" y="120"/>
                  </a:lnTo>
                  <a:lnTo>
                    <a:pt x="350" y="121"/>
                  </a:lnTo>
                  <a:lnTo>
                    <a:pt x="353" y="122"/>
                  </a:lnTo>
                  <a:lnTo>
                    <a:pt x="354" y="124"/>
                  </a:lnTo>
                  <a:lnTo>
                    <a:pt x="355" y="121"/>
                  </a:lnTo>
                  <a:lnTo>
                    <a:pt x="356" y="120"/>
                  </a:lnTo>
                  <a:lnTo>
                    <a:pt x="356" y="119"/>
                  </a:lnTo>
                  <a:lnTo>
                    <a:pt x="356" y="117"/>
                  </a:lnTo>
                  <a:lnTo>
                    <a:pt x="356" y="115"/>
                  </a:lnTo>
                  <a:lnTo>
                    <a:pt x="356" y="114"/>
                  </a:lnTo>
                  <a:lnTo>
                    <a:pt x="355" y="114"/>
                  </a:lnTo>
                  <a:lnTo>
                    <a:pt x="355" y="112"/>
                  </a:lnTo>
                  <a:lnTo>
                    <a:pt x="355" y="111"/>
                  </a:lnTo>
                  <a:lnTo>
                    <a:pt x="356" y="110"/>
                  </a:lnTo>
                  <a:lnTo>
                    <a:pt x="357" y="108"/>
                  </a:lnTo>
                  <a:lnTo>
                    <a:pt x="359" y="108"/>
                  </a:lnTo>
                  <a:lnTo>
                    <a:pt x="360" y="107"/>
                  </a:lnTo>
                  <a:lnTo>
                    <a:pt x="360" y="106"/>
                  </a:lnTo>
                  <a:lnTo>
                    <a:pt x="361" y="105"/>
                  </a:lnTo>
                  <a:lnTo>
                    <a:pt x="361" y="104"/>
                  </a:lnTo>
                  <a:lnTo>
                    <a:pt x="362" y="104"/>
                  </a:lnTo>
                  <a:lnTo>
                    <a:pt x="362" y="101"/>
                  </a:lnTo>
                  <a:lnTo>
                    <a:pt x="359" y="99"/>
                  </a:lnTo>
                  <a:lnTo>
                    <a:pt x="357" y="99"/>
                  </a:lnTo>
                  <a:lnTo>
                    <a:pt x="356" y="99"/>
                  </a:lnTo>
                  <a:lnTo>
                    <a:pt x="356" y="98"/>
                  </a:lnTo>
                  <a:lnTo>
                    <a:pt x="356" y="97"/>
                  </a:lnTo>
                  <a:lnTo>
                    <a:pt x="357" y="97"/>
                  </a:lnTo>
                  <a:lnTo>
                    <a:pt x="359" y="96"/>
                  </a:lnTo>
                  <a:lnTo>
                    <a:pt x="360" y="96"/>
                  </a:lnTo>
                  <a:lnTo>
                    <a:pt x="361" y="96"/>
                  </a:lnTo>
                  <a:lnTo>
                    <a:pt x="361" y="94"/>
                  </a:lnTo>
                  <a:lnTo>
                    <a:pt x="362" y="94"/>
                  </a:lnTo>
                  <a:lnTo>
                    <a:pt x="369" y="94"/>
                  </a:lnTo>
                  <a:lnTo>
                    <a:pt x="370" y="94"/>
                  </a:lnTo>
                  <a:lnTo>
                    <a:pt x="371" y="94"/>
                  </a:lnTo>
                  <a:lnTo>
                    <a:pt x="377" y="94"/>
                  </a:lnTo>
                  <a:lnTo>
                    <a:pt x="383" y="94"/>
                  </a:lnTo>
                  <a:lnTo>
                    <a:pt x="403" y="94"/>
                  </a:lnTo>
                  <a:lnTo>
                    <a:pt x="405" y="94"/>
                  </a:lnTo>
                  <a:lnTo>
                    <a:pt x="410" y="94"/>
                  </a:lnTo>
                  <a:lnTo>
                    <a:pt x="411" y="93"/>
                  </a:lnTo>
                  <a:lnTo>
                    <a:pt x="412" y="93"/>
                  </a:lnTo>
                  <a:lnTo>
                    <a:pt x="414" y="93"/>
                  </a:lnTo>
                  <a:lnTo>
                    <a:pt x="415" y="93"/>
                  </a:lnTo>
                  <a:lnTo>
                    <a:pt x="416" y="93"/>
                  </a:lnTo>
                  <a:lnTo>
                    <a:pt x="417" y="92"/>
                  </a:lnTo>
                  <a:lnTo>
                    <a:pt x="418" y="92"/>
                  </a:lnTo>
                  <a:lnTo>
                    <a:pt x="419" y="92"/>
                  </a:lnTo>
                  <a:lnTo>
                    <a:pt x="421" y="91"/>
                  </a:lnTo>
                  <a:lnTo>
                    <a:pt x="422" y="91"/>
                  </a:lnTo>
                  <a:lnTo>
                    <a:pt x="423" y="90"/>
                  </a:lnTo>
                  <a:lnTo>
                    <a:pt x="424" y="90"/>
                  </a:lnTo>
                  <a:lnTo>
                    <a:pt x="425" y="89"/>
                  </a:lnTo>
                  <a:lnTo>
                    <a:pt x="428" y="86"/>
                  </a:lnTo>
                  <a:lnTo>
                    <a:pt x="429" y="87"/>
                  </a:lnTo>
                  <a:lnTo>
                    <a:pt x="429" y="89"/>
                  </a:lnTo>
                  <a:lnTo>
                    <a:pt x="430" y="89"/>
                  </a:lnTo>
                  <a:lnTo>
                    <a:pt x="431" y="90"/>
                  </a:lnTo>
                  <a:lnTo>
                    <a:pt x="432" y="90"/>
                  </a:lnTo>
                  <a:lnTo>
                    <a:pt x="433" y="91"/>
                  </a:lnTo>
                  <a:lnTo>
                    <a:pt x="436" y="92"/>
                  </a:lnTo>
                  <a:lnTo>
                    <a:pt x="436" y="93"/>
                  </a:lnTo>
                  <a:lnTo>
                    <a:pt x="438" y="96"/>
                  </a:lnTo>
                  <a:lnTo>
                    <a:pt x="439" y="96"/>
                  </a:lnTo>
                  <a:lnTo>
                    <a:pt x="439" y="97"/>
                  </a:lnTo>
                  <a:lnTo>
                    <a:pt x="439" y="98"/>
                  </a:lnTo>
                  <a:lnTo>
                    <a:pt x="439" y="99"/>
                  </a:lnTo>
                  <a:lnTo>
                    <a:pt x="440" y="101"/>
                  </a:lnTo>
                  <a:lnTo>
                    <a:pt x="440" y="103"/>
                  </a:lnTo>
                  <a:lnTo>
                    <a:pt x="442" y="105"/>
                  </a:lnTo>
                  <a:lnTo>
                    <a:pt x="442" y="110"/>
                  </a:lnTo>
                  <a:lnTo>
                    <a:pt x="443" y="115"/>
                  </a:lnTo>
                  <a:lnTo>
                    <a:pt x="444" y="120"/>
                  </a:lnTo>
                  <a:lnTo>
                    <a:pt x="444" y="121"/>
                  </a:lnTo>
                  <a:lnTo>
                    <a:pt x="444" y="122"/>
                  </a:lnTo>
                  <a:lnTo>
                    <a:pt x="444" y="124"/>
                  </a:lnTo>
                  <a:lnTo>
                    <a:pt x="443" y="125"/>
                  </a:lnTo>
                  <a:lnTo>
                    <a:pt x="443" y="126"/>
                  </a:lnTo>
                  <a:lnTo>
                    <a:pt x="443" y="127"/>
                  </a:lnTo>
                  <a:lnTo>
                    <a:pt x="443" y="129"/>
                  </a:lnTo>
                  <a:lnTo>
                    <a:pt x="443" y="131"/>
                  </a:lnTo>
                  <a:lnTo>
                    <a:pt x="442" y="132"/>
                  </a:lnTo>
                  <a:lnTo>
                    <a:pt x="439" y="135"/>
                  </a:lnTo>
                  <a:lnTo>
                    <a:pt x="439" y="136"/>
                  </a:lnTo>
                  <a:lnTo>
                    <a:pt x="438" y="136"/>
                  </a:lnTo>
                  <a:lnTo>
                    <a:pt x="438" y="138"/>
                  </a:lnTo>
                  <a:lnTo>
                    <a:pt x="438" y="141"/>
                  </a:lnTo>
                  <a:lnTo>
                    <a:pt x="437" y="144"/>
                  </a:lnTo>
                  <a:lnTo>
                    <a:pt x="438" y="145"/>
                  </a:lnTo>
                  <a:lnTo>
                    <a:pt x="437" y="146"/>
                  </a:lnTo>
                  <a:lnTo>
                    <a:pt x="437" y="147"/>
                  </a:lnTo>
                  <a:lnTo>
                    <a:pt x="437" y="151"/>
                  </a:lnTo>
                  <a:lnTo>
                    <a:pt x="437" y="158"/>
                  </a:lnTo>
                  <a:lnTo>
                    <a:pt x="437" y="165"/>
                  </a:lnTo>
                  <a:lnTo>
                    <a:pt x="437" y="169"/>
                  </a:lnTo>
                  <a:lnTo>
                    <a:pt x="436" y="176"/>
                  </a:lnTo>
                  <a:lnTo>
                    <a:pt x="436" y="179"/>
                  </a:lnTo>
                  <a:lnTo>
                    <a:pt x="436" y="183"/>
                  </a:lnTo>
                  <a:lnTo>
                    <a:pt x="436" y="187"/>
                  </a:lnTo>
                  <a:lnTo>
                    <a:pt x="436" y="188"/>
                  </a:lnTo>
                  <a:lnTo>
                    <a:pt x="436" y="190"/>
                  </a:lnTo>
                  <a:lnTo>
                    <a:pt x="436" y="191"/>
                  </a:lnTo>
                  <a:lnTo>
                    <a:pt x="436" y="193"/>
                  </a:lnTo>
                  <a:lnTo>
                    <a:pt x="437" y="193"/>
                  </a:lnTo>
                  <a:lnTo>
                    <a:pt x="438" y="193"/>
                  </a:lnTo>
                  <a:lnTo>
                    <a:pt x="439" y="193"/>
                  </a:lnTo>
                  <a:lnTo>
                    <a:pt x="439" y="194"/>
                  </a:lnTo>
                  <a:lnTo>
                    <a:pt x="440" y="194"/>
                  </a:lnTo>
                  <a:lnTo>
                    <a:pt x="440" y="195"/>
                  </a:lnTo>
                  <a:lnTo>
                    <a:pt x="440" y="196"/>
                  </a:lnTo>
                  <a:lnTo>
                    <a:pt x="438" y="200"/>
                  </a:lnTo>
                  <a:lnTo>
                    <a:pt x="438" y="201"/>
                  </a:lnTo>
                  <a:lnTo>
                    <a:pt x="438" y="202"/>
                  </a:lnTo>
                  <a:lnTo>
                    <a:pt x="439" y="203"/>
                  </a:lnTo>
                  <a:lnTo>
                    <a:pt x="440" y="205"/>
                  </a:lnTo>
                  <a:lnTo>
                    <a:pt x="438" y="207"/>
                  </a:lnTo>
                  <a:lnTo>
                    <a:pt x="437" y="207"/>
                  </a:lnTo>
                  <a:lnTo>
                    <a:pt x="436" y="207"/>
                  </a:lnTo>
                  <a:lnTo>
                    <a:pt x="436" y="208"/>
                  </a:lnTo>
                  <a:lnTo>
                    <a:pt x="436" y="209"/>
                  </a:lnTo>
                  <a:lnTo>
                    <a:pt x="435" y="209"/>
                  </a:lnTo>
                  <a:lnTo>
                    <a:pt x="435" y="210"/>
                  </a:lnTo>
                  <a:lnTo>
                    <a:pt x="435" y="212"/>
                  </a:lnTo>
                  <a:lnTo>
                    <a:pt x="435" y="214"/>
                  </a:lnTo>
                  <a:lnTo>
                    <a:pt x="435" y="215"/>
                  </a:lnTo>
                  <a:lnTo>
                    <a:pt x="435" y="216"/>
                  </a:lnTo>
                  <a:lnTo>
                    <a:pt x="435" y="217"/>
                  </a:lnTo>
                  <a:lnTo>
                    <a:pt x="433" y="219"/>
                  </a:lnTo>
                  <a:lnTo>
                    <a:pt x="431" y="223"/>
                  </a:lnTo>
                  <a:lnTo>
                    <a:pt x="430" y="225"/>
                  </a:lnTo>
                  <a:lnTo>
                    <a:pt x="430" y="226"/>
                  </a:lnTo>
                  <a:lnTo>
                    <a:pt x="430" y="228"/>
                  </a:lnTo>
                  <a:lnTo>
                    <a:pt x="430" y="229"/>
                  </a:lnTo>
                  <a:lnTo>
                    <a:pt x="429" y="230"/>
                  </a:lnTo>
                  <a:lnTo>
                    <a:pt x="431" y="230"/>
                  </a:lnTo>
                  <a:lnTo>
                    <a:pt x="432" y="230"/>
                  </a:lnTo>
                  <a:lnTo>
                    <a:pt x="437" y="230"/>
                  </a:lnTo>
                  <a:lnTo>
                    <a:pt x="438" y="230"/>
                  </a:lnTo>
                  <a:lnTo>
                    <a:pt x="439" y="229"/>
                  </a:lnTo>
                  <a:lnTo>
                    <a:pt x="440" y="229"/>
                  </a:lnTo>
                  <a:lnTo>
                    <a:pt x="442" y="229"/>
                  </a:lnTo>
                  <a:lnTo>
                    <a:pt x="443" y="229"/>
                  </a:lnTo>
                  <a:lnTo>
                    <a:pt x="446" y="230"/>
                  </a:lnTo>
                  <a:lnTo>
                    <a:pt x="447" y="231"/>
                  </a:lnTo>
                  <a:lnTo>
                    <a:pt x="449" y="231"/>
                  </a:lnTo>
                  <a:lnTo>
                    <a:pt x="450" y="232"/>
                  </a:lnTo>
                  <a:lnTo>
                    <a:pt x="451" y="232"/>
                  </a:lnTo>
                  <a:lnTo>
                    <a:pt x="452" y="232"/>
                  </a:lnTo>
                  <a:lnTo>
                    <a:pt x="453" y="233"/>
                  </a:lnTo>
                  <a:lnTo>
                    <a:pt x="454" y="233"/>
                  </a:lnTo>
                  <a:lnTo>
                    <a:pt x="458" y="233"/>
                  </a:lnTo>
                  <a:lnTo>
                    <a:pt x="461" y="233"/>
                  </a:lnTo>
                  <a:lnTo>
                    <a:pt x="463" y="233"/>
                  </a:lnTo>
                  <a:lnTo>
                    <a:pt x="465" y="233"/>
                  </a:lnTo>
                  <a:lnTo>
                    <a:pt x="468" y="233"/>
                  </a:lnTo>
                  <a:lnTo>
                    <a:pt x="471" y="233"/>
                  </a:lnTo>
                  <a:lnTo>
                    <a:pt x="473" y="233"/>
                  </a:lnTo>
                  <a:lnTo>
                    <a:pt x="474" y="235"/>
                  </a:lnTo>
                  <a:lnTo>
                    <a:pt x="475" y="235"/>
                  </a:lnTo>
                  <a:lnTo>
                    <a:pt x="482" y="235"/>
                  </a:lnTo>
                  <a:lnTo>
                    <a:pt x="489" y="235"/>
                  </a:lnTo>
                  <a:lnTo>
                    <a:pt x="496" y="235"/>
                  </a:lnTo>
                  <a:lnTo>
                    <a:pt x="498" y="235"/>
                  </a:lnTo>
                  <a:lnTo>
                    <a:pt x="502" y="235"/>
                  </a:lnTo>
                  <a:lnTo>
                    <a:pt x="503" y="235"/>
                  </a:lnTo>
                  <a:lnTo>
                    <a:pt x="507" y="235"/>
                  </a:lnTo>
                  <a:lnTo>
                    <a:pt x="507" y="231"/>
                  </a:lnTo>
                  <a:lnTo>
                    <a:pt x="508" y="230"/>
                  </a:lnTo>
                  <a:lnTo>
                    <a:pt x="509" y="230"/>
                  </a:lnTo>
                  <a:lnTo>
                    <a:pt x="515" y="229"/>
                  </a:lnTo>
                  <a:lnTo>
                    <a:pt x="516" y="229"/>
                  </a:lnTo>
                  <a:lnTo>
                    <a:pt x="517" y="229"/>
                  </a:lnTo>
                  <a:lnTo>
                    <a:pt x="522" y="229"/>
                  </a:lnTo>
                  <a:lnTo>
                    <a:pt x="520" y="223"/>
                  </a:lnTo>
                  <a:lnTo>
                    <a:pt x="520" y="222"/>
                  </a:lnTo>
                  <a:lnTo>
                    <a:pt x="521" y="222"/>
                  </a:lnTo>
                  <a:lnTo>
                    <a:pt x="527" y="222"/>
                  </a:lnTo>
                  <a:lnTo>
                    <a:pt x="533" y="222"/>
                  </a:lnTo>
                  <a:lnTo>
                    <a:pt x="535" y="222"/>
                  </a:lnTo>
                  <a:lnTo>
                    <a:pt x="536" y="222"/>
                  </a:lnTo>
                  <a:lnTo>
                    <a:pt x="541" y="222"/>
                  </a:lnTo>
                  <a:lnTo>
                    <a:pt x="542" y="222"/>
                  </a:lnTo>
                  <a:lnTo>
                    <a:pt x="545" y="222"/>
                  </a:lnTo>
                  <a:lnTo>
                    <a:pt x="548" y="222"/>
                  </a:lnTo>
                  <a:lnTo>
                    <a:pt x="549" y="223"/>
                  </a:lnTo>
                  <a:lnTo>
                    <a:pt x="550" y="223"/>
                  </a:lnTo>
                  <a:lnTo>
                    <a:pt x="551" y="223"/>
                  </a:lnTo>
                  <a:lnTo>
                    <a:pt x="554" y="223"/>
                  </a:lnTo>
                  <a:lnTo>
                    <a:pt x="555" y="223"/>
                  </a:lnTo>
                  <a:lnTo>
                    <a:pt x="556" y="223"/>
                  </a:lnTo>
                  <a:lnTo>
                    <a:pt x="557" y="223"/>
                  </a:lnTo>
                  <a:lnTo>
                    <a:pt x="558" y="223"/>
                  </a:lnTo>
                  <a:lnTo>
                    <a:pt x="559" y="223"/>
                  </a:lnTo>
                  <a:lnTo>
                    <a:pt x="561" y="223"/>
                  </a:lnTo>
                  <a:lnTo>
                    <a:pt x="559" y="230"/>
                  </a:lnTo>
                  <a:lnTo>
                    <a:pt x="561" y="230"/>
                  </a:lnTo>
                  <a:lnTo>
                    <a:pt x="562" y="231"/>
                  </a:lnTo>
                  <a:lnTo>
                    <a:pt x="563" y="231"/>
                  </a:lnTo>
                  <a:lnTo>
                    <a:pt x="564" y="231"/>
                  </a:lnTo>
                  <a:lnTo>
                    <a:pt x="566" y="231"/>
                  </a:lnTo>
                  <a:lnTo>
                    <a:pt x="568" y="231"/>
                  </a:lnTo>
                  <a:lnTo>
                    <a:pt x="571" y="231"/>
                  </a:lnTo>
                  <a:lnTo>
                    <a:pt x="572" y="231"/>
                  </a:lnTo>
                  <a:lnTo>
                    <a:pt x="573" y="232"/>
                  </a:lnTo>
                  <a:lnTo>
                    <a:pt x="575" y="235"/>
                  </a:lnTo>
                  <a:lnTo>
                    <a:pt x="576" y="235"/>
                  </a:lnTo>
                  <a:lnTo>
                    <a:pt x="577" y="236"/>
                  </a:lnTo>
                  <a:lnTo>
                    <a:pt x="578" y="237"/>
                  </a:lnTo>
                  <a:lnTo>
                    <a:pt x="580" y="238"/>
                  </a:lnTo>
                  <a:lnTo>
                    <a:pt x="582" y="238"/>
                  </a:lnTo>
                  <a:lnTo>
                    <a:pt x="583" y="239"/>
                  </a:lnTo>
                  <a:lnTo>
                    <a:pt x="583" y="240"/>
                  </a:lnTo>
                  <a:lnTo>
                    <a:pt x="584" y="242"/>
                  </a:lnTo>
                  <a:lnTo>
                    <a:pt x="584" y="243"/>
                  </a:lnTo>
                  <a:lnTo>
                    <a:pt x="584" y="245"/>
                  </a:lnTo>
                  <a:lnTo>
                    <a:pt x="584" y="246"/>
                  </a:lnTo>
                  <a:lnTo>
                    <a:pt x="584" y="253"/>
                  </a:lnTo>
                  <a:lnTo>
                    <a:pt x="584" y="256"/>
                  </a:lnTo>
                  <a:lnTo>
                    <a:pt x="584" y="257"/>
                  </a:lnTo>
                  <a:lnTo>
                    <a:pt x="584" y="259"/>
                  </a:lnTo>
                  <a:lnTo>
                    <a:pt x="584" y="260"/>
                  </a:lnTo>
                  <a:lnTo>
                    <a:pt x="585" y="261"/>
                  </a:lnTo>
                  <a:lnTo>
                    <a:pt x="586" y="265"/>
                  </a:lnTo>
                  <a:lnTo>
                    <a:pt x="589" y="267"/>
                  </a:lnTo>
                  <a:lnTo>
                    <a:pt x="590" y="268"/>
                  </a:lnTo>
                  <a:lnTo>
                    <a:pt x="591" y="270"/>
                  </a:lnTo>
                  <a:lnTo>
                    <a:pt x="591" y="272"/>
                  </a:lnTo>
                  <a:lnTo>
                    <a:pt x="591" y="274"/>
                  </a:lnTo>
                  <a:lnTo>
                    <a:pt x="591" y="275"/>
                  </a:lnTo>
                  <a:lnTo>
                    <a:pt x="587" y="288"/>
                  </a:lnTo>
                  <a:lnTo>
                    <a:pt x="587" y="293"/>
                  </a:lnTo>
                  <a:lnTo>
                    <a:pt x="587" y="298"/>
                  </a:lnTo>
                  <a:lnTo>
                    <a:pt x="587" y="307"/>
                  </a:lnTo>
                  <a:lnTo>
                    <a:pt x="587" y="312"/>
                  </a:lnTo>
                  <a:lnTo>
                    <a:pt x="587" y="313"/>
                  </a:lnTo>
                  <a:lnTo>
                    <a:pt x="587" y="315"/>
                  </a:lnTo>
                  <a:lnTo>
                    <a:pt x="589" y="316"/>
                  </a:lnTo>
                  <a:lnTo>
                    <a:pt x="589" y="317"/>
                  </a:lnTo>
                  <a:lnTo>
                    <a:pt x="590" y="319"/>
                  </a:lnTo>
                  <a:lnTo>
                    <a:pt x="590" y="320"/>
                  </a:lnTo>
                  <a:lnTo>
                    <a:pt x="591" y="320"/>
                  </a:lnTo>
                  <a:lnTo>
                    <a:pt x="592" y="321"/>
                  </a:lnTo>
                  <a:lnTo>
                    <a:pt x="593" y="322"/>
                  </a:lnTo>
                  <a:lnTo>
                    <a:pt x="598" y="324"/>
                  </a:lnTo>
                  <a:lnTo>
                    <a:pt x="603" y="327"/>
                  </a:lnTo>
                  <a:lnTo>
                    <a:pt x="598" y="336"/>
                  </a:lnTo>
                  <a:lnTo>
                    <a:pt x="596" y="340"/>
                  </a:lnTo>
                  <a:lnTo>
                    <a:pt x="591" y="350"/>
                  </a:lnTo>
                  <a:lnTo>
                    <a:pt x="590" y="352"/>
                  </a:lnTo>
                  <a:lnTo>
                    <a:pt x="589" y="354"/>
                  </a:lnTo>
                  <a:lnTo>
                    <a:pt x="589" y="355"/>
                  </a:lnTo>
                  <a:lnTo>
                    <a:pt x="587" y="356"/>
                  </a:lnTo>
                  <a:lnTo>
                    <a:pt x="586" y="359"/>
                  </a:lnTo>
                  <a:lnTo>
                    <a:pt x="585" y="361"/>
                  </a:lnTo>
                  <a:lnTo>
                    <a:pt x="585" y="362"/>
                  </a:lnTo>
                  <a:lnTo>
                    <a:pt x="584" y="363"/>
                  </a:lnTo>
                  <a:lnTo>
                    <a:pt x="583" y="364"/>
                  </a:lnTo>
                  <a:lnTo>
                    <a:pt x="582" y="365"/>
                  </a:lnTo>
                  <a:lnTo>
                    <a:pt x="580" y="366"/>
                  </a:lnTo>
                  <a:lnTo>
                    <a:pt x="579" y="368"/>
                  </a:lnTo>
                  <a:lnTo>
                    <a:pt x="578" y="368"/>
                  </a:lnTo>
                  <a:lnTo>
                    <a:pt x="577" y="369"/>
                  </a:lnTo>
                  <a:lnTo>
                    <a:pt x="576" y="369"/>
                  </a:lnTo>
                  <a:lnTo>
                    <a:pt x="576" y="370"/>
                  </a:lnTo>
                  <a:lnTo>
                    <a:pt x="575" y="370"/>
                  </a:lnTo>
                  <a:lnTo>
                    <a:pt x="573" y="370"/>
                  </a:lnTo>
                  <a:lnTo>
                    <a:pt x="571" y="371"/>
                  </a:lnTo>
                  <a:lnTo>
                    <a:pt x="570" y="371"/>
                  </a:lnTo>
                  <a:lnTo>
                    <a:pt x="565" y="374"/>
                  </a:lnTo>
                  <a:lnTo>
                    <a:pt x="562" y="375"/>
                  </a:lnTo>
                  <a:lnTo>
                    <a:pt x="561" y="375"/>
                  </a:lnTo>
                  <a:lnTo>
                    <a:pt x="559" y="375"/>
                  </a:lnTo>
                  <a:lnTo>
                    <a:pt x="558" y="376"/>
                  </a:lnTo>
                  <a:lnTo>
                    <a:pt x="557" y="376"/>
                  </a:lnTo>
                  <a:lnTo>
                    <a:pt x="556" y="376"/>
                  </a:lnTo>
                  <a:lnTo>
                    <a:pt x="555" y="376"/>
                  </a:lnTo>
                  <a:lnTo>
                    <a:pt x="551" y="376"/>
                  </a:lnTo>
                  <a:lnTo>
                    <a:pt x="550" y="376"/>
                  </a:lnTo>
                  <a:lnTo>
                    <a:pt x="548" y="376"/>
                  </a:lnTo>
                  <a:lnTo>
                    <a:pt x="544" y="375"/>
                  </a:lnTo>
                  <a:lnTo>
                    <a:pt x="538" y="375"/>
                  </a:lnTo>
                  <a:lnTo>
                    <a:pt x="536" y="375"/>
                  </a:lnTo>
                  <a:lnTo>
                    <a:pt x="536" y="377"/>
                  </a:lnTo>
                  <a:lnTo>
                    <a:pt x="536" y="382"/>
                  </a:lnTo>
                  <a:lnTo>
                    <a:pt x="536" y="384"/>
                  </a:lnTo>
                  <a:lnTo>
                    <a:pt x="536" y="385"/>
                  </a:lnTo>
                  <a:lnTo>
                    <a:pt x="535" y="391"/>
                  </a:lnTo>
                  <a:lnTo>
                    <a:pt x="534" y="395"/>
                  </a:lnTo>
                  <a:lnTo>
                    <a:pt x="529" y="403"/>
                  </a:lnTo>
                  <a:lnTo>
                    <a:pt x="528" y="403"/>
                  </a:lnTo>
                  <a:lnTo>
                    <a:pt x="527" y="404"/>
                  </a:lnTo>
                  <a:lnTo>
                    <a:pt x="526" y="405"/>
                  </a:lnTo>
                  <a:lnTo>
                    <a:pt x="526" y="406"/>
                  </a:lnTo>
                  <a:lnTo>
                    <a:pt x="524" y="409"/>
                  </a:lnTo>
                  <a:lnTo>
                    <a:pt x="523" y="409"/>
                  </a:lnTo>
                  <a:lnTo>
                    <a:pt x="521" y="409"/>
                  </a:lnTo>
                  <a:lnTo>
                    <a:pt x="519" y="409"/>
                  </a:lnTo>
                  <a:lnTo>
                    <a:pt x="517" y="409"/>
                  </a:lnTo>
                  <a:lnTo>
                    <a:pt x="515" y="407"/>
                  </a:lnTo>
                  <a:lnTo>
                    <a:pt x="513" y="409"/>
                  </a:lnTo>
                  <a:lnTo>
                    <a:pt x="509" y="411"/>
                  </a:lnTo>
                  <a:lnTo>
                    <a:pt x="508" y="412"/>
                  </a:lnTo>
                  <a:lnTo>
                    <a:pt x="507" y="412"/>
                  </a:lnTo>
                  <a:lnTo>
                    <a:pt x="508" y="413"/>
                  </a:lnTo>
                  <a:lnTo>
                    <a:pt x="508" y="417"/>
                  </a:lnTo>
                  <a:lnTo>
                    <a:pt x="507" y="417"/>
                  </a:lnTo>
                  <a:lnTo>
                    <a:pt x="503" y="417"/>
                  </a:lnTo>
                  <a:lnTo>
                    <a:pt x="498" y="417"/>
                  </a:lnTo>
                  <a:lnTo>
                    <a:pt x="495" y="417"/>
                  </a:lnTo>
                  <a:lnTo>
                    <a:pt x="494" y="417"/>
                  </a:lnTo>
                  <a:lnTo>
                    <a:pt x="492" y="417"/>
                  </a:lnTo>
                  <a:lnTo>
                    <a:pt x="491" y="417"/>
                  </a:lnTo>
                  <a:lnTo>
                    <a:pt x="489" y="417"/>
                  </a:lnTo>
                  <a:lnTo>
                    <a:pt x="486" y="416"/>
                  </a:lnTo>
                  <a:lnTo>
                    <a:pt x="482" y="416"/>
                  </a:lnTo>
                  <a:lnTo>
                    <a:pt x="482" y="414"/>
                  </a:lnTo>
                  <a:lnTo>
                    <a:pt x="482" y="411"/>
                  </a:lnTo>
                  <a:lnTo>
                    <a:pt x="482" y="409"/>
                  </a:lnTo>
                  <a:lnTo>
                    <a:pt x="482" y="403"/>
                  </a:lnTo>
                  <a:lnTo>
                    <a:pt x="473" y="402"/>
                  </a:lnTo>
                  <a:lnTo>
                    <a:pt x="468" y="402"/>
                  </a:lnTo>
                  <a:lnTo>
                    <a:pt x="465" y="402"/>
                  </a:lnTo>
                  <a:lnTo>
                    <a:pt x="464" y="402"/>
                  </a:lnTo>
                  <a:lnTo>
                    <a:pt x="463" y="403"/>
                  </a:lnTo>
                  <a:lnTo>
                    <a:pt x="460" y="404"/>
                  </a:lnTo>
                  <a:lnTo>
                    <a:pt x="458" y="404"/>
                  </a:lnTo>
                  <a:lnTo>
                    <a:pt x="458" y="405"/>
                  </a:lnTo>
                  <a:lnTo>
                    <a:pt x="457" y="405"/>
                  </a:lnTo>
                  <a:lnTo>
                    <a:pt x="453" y="405"/>
                  </a:lnTo>
                  <a:lnTo>
                    <a:pt x="452" y="405"/>
                  </a:lnTo>
                  <a:lnTo>
                    <a:pt x="451" y="405"/>
                  </a:lnTo>
                  <a:lnTo>
                    <a:pt x="450" y="405"/>
                  </a:lnTo>
                  <a:lnTo>
                    <a:pt x="449" y="405"/>
                  </a:lnTo>
                  <a:lnTo>
                    <a:pt x="447" y="404"/>
                  </a:lnTo>
                  <a:lnTo>
                    <a:pt x="447" y="403"/>
                  </a:lnTo>
                  <a:lnTo>
                    <a:pt x="446" y="403"/>
                  </a:lnTo>
                  <a:lnTo>
                    <a:pt x="443" y="402"/>
                  </a:lnTo>
                  <a:lnTo>
                    <a:pt x="439" y="400"/>
                  </a:lnTo>
                  <a:lnTo>
                    <a:pt x="437" y="400"/>
                  </a:lnTo>
                  <a:lnTo>
                    <a:pt x="435" y="398"/>
                  </a:lnTo>
                  <a:lnTo>
                    <a:pt x="432" y="396"/>
                  </a:lnTo>
                  <a:lnTo>
                    <a:pt x="432" y="386"/>
                  </a:lnTo>
                  <a:lnTo>
                    <a:pt x="429" y="384"/>
                  </a:lnTo>
                  <a:lnTo>
                    <a:pt x="429" y="379"/>
                  </a:lnTo>
                  <a:lnTo>
                    <a:pt x="425" y="376"/>
                  </a:lnTo>
                  <a:lnTo>
                    <a:pt x="422" y="376"/>
                  </a:lnTo>
                  <a:lnTo>
                    <a:pt x="422" y="375"/>
                  </a:lnTo>
                  <a:lnTo>
                    <a:pt x="421" y="372"/>
                  </a:lnTo>
                  <a:lnTo>
                    <a:pt x="421" y="371"/>
                  </a:lnTo>
                  <a:lnTo>
                    <a:pt x="422" y="370"/>
                  </a:lnTo>
                  <a:lnTo>
                    <a:pt x="422" y="369"/>
                  </a:lnTo>
                  <a:lnTo>
                    <a:pt x="421" y="368"/>
                  </a:lnTo>
                  <a:lnTo>
                    <a:pt x="418" y="365"/>
                  </a:lnTo>
                  <a:lnTo>
                    <a:pt x="416" y="364"/>
                  </a:lnTo>
                  <a:lnTo>
                    <a:pt x="414" y="363"/>
                  </a:lnTo>
                  <a:lnTo>
                    <a:pt x="414" y="362"/>
                  </a:lnTo>
                  <a:lnTo>
                    <a:pt x="412" y="361"/>
                  </a:lnTo>
                  <a:lnTo>
                    <a:pt x="409" y="357"/>
                  </a:lnTo>
                  <a:lnTo>
                    <a:pt x="405" y="352"/>
                  </a:lnTo>
                  <a:lnTo>
                    <a:pt x="403" y="350"/>
                  </a:lnTo>
                  <a:lnTo>
                    <a:pt x="401" y="348"/>
                  </a:lnTo>
                  <a:lnTo>
                    <a:pt x="398" y="345"/>
                  </a:lnTo>
                  <a:lnTo>
                    <a:pt x="396" y="343"/>
                  </a:lnTo>
                  <a:lnTo>
                    <a:pt x="394" y="340"/>
                  </a:lnTo>
                  <a:lnTo>
                    <a:pt x="388" y="334"/>
                  </a:lnTo>
                  <a:lnTo>
                    <a:pt x="384" y="329"/>
                  </a:lnTo>
                  <a:lnTo>
                    <a:pt x="382" y="328"/>
                  </a:lnTo>
                  <a:lnTo>
                    <a:pt x="377" y="322"/>
                  </a:lnTo>
                  <a:lnTo>
                    <a:pt x="376" y="321"/>
                  </a:lnTo>
                  <a:lnTo>
                    <a:pt x="376" y="320"/>
                  </a:lnTo>
                  <a:lnTo>
                    <a:pt x="376" y="319"/>
                  </a:lnTo>
                  <a:lnTo>
                    <a:pt x="375" y="319"/>
                  </a:lnTo>
                  <a:lnTo>
                    <a:pt x="375" y="317"/>
                  </a:lnTo>
                  <a:lnTo>
                    <a:pt x="374" y="316"/>
                  </a:lnTo>
                  <a:lnTo>
                    <a:pt x="368" y="309"/>
                  </a:lnTo>
                  <a:lnTo>
                    <a:pt x="367" y="308"/>
                  </a:lnTo>
                  <a:lnTo>
                    <a:pt x="366" y="308"/>
                  </a:lnTo>
                  <a:lnTo>
                    <a:pt x="366" y="307"/>
                  </a:lnTo>
                  <a:lnTo>
                    <a:pt x="364" y="307"/>
                  </a:lnTo>
                  <a:lnTo>
                    <a:pt x="363" y="306"/>
                  </a:lnTo>
                  <a:lnTo>
                    <a:pt x="363" y="305"/>
                  </a:lnTo>
                  <a:lnTo>
                    <a:pt x="362" y="305"/>
                  </a:lnTo>
                  <a:lnTo>
                    <a:pt x="363" y="305"/>
                  </a:lnTo>
                  <a:lnTo>
                    <a:pt x="361" y="301"/>
                  </a:lnTo>
                  <a:lnTo>
                    <a:pt x="354" y="293"/>
                  </a:lnTo>
                  <a:lnTo>
                    <a:pt x="353" y="294"/>
                  </a:lnTo>
                  <a:lnTo>
                    <a:pt x="353" y="293"/>
                  </a:lnTo>
                  <a:lnTo>
                    <a:pt x="352" y="293"/>
                  </a:lnTo>
                  <a:lnTo>
                    <a:pt x="350" y="292"/>
                  </a:lnTo>
                  <a:lnTo>
                    <a:pt x="350" y="291"/>
                  </a:lnTo>
                  <a:lnTo>
                    <a:pt x="350" y="289"/>
                  </a:lnTo>
                  <a:lnTo>
                    <a:pt x="348" y="291"/>
                  </a:lnTo>
                  <a:lnTo>
                    <a:pt x="347" y="291"/>
                  </a:lnTo>
                  <a:lnTo>
                    <a:pt x="346" y="292"/>
                  </a:lnTo>
                  <a:lnTo>
                    <a:pt x="343" y="293"/>
                  </a:lnTo>
                  <a:lnTo>
                    <a:pt x="341" y="294"/>
                  </a:lnTo>
                  <a:lnTo>
                    <a:pt x="340" y="295"/>
                  </a:lnTo>
                  <a:lnTo>
                    <a:pt x="339" y="296"/>
                  </a:lnTo>
                  <a:lnTo>
                    <a:pt x="338" y="296"/>
                  </a:lnTo>
                  <a:lnTo>
                    <a:pt x="338" y="295"/>
                  </a:lnTo>
                  <a:lnTo>
                    <a:pt x="336" y="295"/>
                  </a:lnTo>
                  <a:lnTo>
                    <a:pt x="335" y="295"/>
                  </a:lnTo>
                  <a:lnTo>
                    <a:pt x="334" y="295"/>
                  </a:lnTo>
                  <a:lnTo>
                    <a:pt x="334" y="294"/>
                  </a:lnTo>
                  <a:lnTo>
                    <a:pt x="332" y="295"/>
                  </a:lnTo>
                  <a:lnTo>
                    <a:pt x="331" y="295"/>
                  </a:lnTo>
                  <a:lnTo>
                    <a:pt x="331" y="294"/>
                  </a:lnTo>
                  <a:lnTo>
                    <a:pt x="329" y="294"/>
                  </a:lnTo>
                  <a:lnTo>
                    <a:pt x="326" y="288"/>
                  </a:lnTo>
                  <a:lnTo>
                    <a:pt x="327" y="288"/>
                  </a:lnTo>
                  <a:lnTo>
                    <a:pt x="328" y="286"/>
                  </a:lnTo>
                  <a:lnTo>
                    <a:pt x="329" y="286"/>
                  </a:lnTo>
                  <a:lnTo>
                    <a:pt x="329" y="282"/>
                  </a:lnTo>
                  <a:lnTo>
                    <a:pt x="329" y="279"/>
                  </a:lnTo>
                  <a:lnTo>
                    <a:pt x="328" y="275"/>
                  </a:lnTo>
                  <a:lnTo>
                    <a:pt x="326" y="272"/>
                  </a:lnTo>
                  <a:lnTo>
                    <a:pt x="325" y="272"/>
                  </a:lnTo>
                  <a:lnTo>
                    <a:pt x="324" y="271"/>
                  </a:lnTo>
                  <a:lnTo>
                    <a:pt x="322" y="271"/>
                  </a:lnTo>
                  <a:lnTo>
                    <a:pt x="321" y="271"/>
                  </a:lnTo>
                  <a:lnTo>
                    <a:pt x="320" y="270"/>
                  </a:lnTo>
                  <a:lnTo>
                    <a:pt x="319" y="270"/>
                  </a:lnTo>
                  <a:lnTo>
                    <a:pt x="318" y="268"/>
                  </a:lnTo>
                  <a:lnTo>
                    <a:pt x="317" y="267"/>
                  </a:lnTo>
                  <a:lnTo>
                    <a:pt x="315" y="266"/>
                  </a:lnTo>
                  <a:lnTo>
                    <a:pt x="314" y="265"/>
                  </a:lnTo>
                  <a:lnTo>
                    <a:pt x="313" y="265"/>
                  </a:lnTo>
                  <a:lnTo>
                    <a:pt x="312" y="266"/>
                  </a:lnTo>
                  <a:lnTo>
                    <a:pt x="310" y="265"/>
                  </a:lnTo>
                  <a:lnTo>
                    <a:pt x="308" y="265"/>
                  </a:lnTo>
                  <a:lnTo>
                    <a:pt x="308" y="264"/>
                  </a:lnTo>
                  <a:lnTo>
                    <a:pt x="308" y="263"/>
                  </a:lnTo>
                  <a:lnTo>
                    <a:pt x="307" y="263"/>
                  </a:lnTo>
                  <a:lnTo>
                    <a:pt x="306" y="263"/>
                  </a:lnTo>
                  <a:lnTo>
                    <a:pt x="304" y="261"/>
                  </a:lnTo>
                  <a:lnTo>
                    <a:pt x="300" y="260"/>
                  </a:lnTo>
                  <a:lnTo>
                    <a:pt x="292" y="256"/>
                  </a:lnTo>
                  <a:lnTo>
                    <a:pt x="291" y="254"/>
                  </a:lnTo>
                  <a:lnTo>
                    <a:pt x="291" y="253"/>
                  </a:lnTo>
                  <a:lnTo>
                    <a:pt x="290" y="252"/>
                  </a:lnTo>
                  <a:lnTo>
                    <a:pt x="287" y="253"/>
                  </a:lnTo>
                  <a:lnTo>
                    <a:pt x="283" y="251"/>
                  </a:lnTo>
                  <a:lnTo>
                    <a:pt x="282" y="251"/>
                  </a:lnTo>
                  <a:lnTo>
                    <a:pt x="280" y="250"/>
                  </a:lnTo>
                  <a:lnTo>
                    <a:pt x="279" y="249"/>
                  </a:lnTo>
                  <a:lnTo>
                    <a:pt x="278" y="249"/>
                  </a:lnTo>
                  <a:lnTo>
                    <a:pt x="277" y="247"/>
                  </a:lnTo>
                  <a:lnTo>
                    <a:pt x="275" y="246"/>
                  </a:lnTo>
                  <a:lnTo>
                    <a:pt x="272" y="245"/>
                  </a:lnTo>
                  <a:lnTo>
                    <a:pt x="270" y="244"/>
                  </a:lnTo>
                  <a:lnTo>
                    <a:pt x="270" y="238"/>
                  </a:lnTo>
                  <a:lnTo>
                    <a:pt x="270" y="235"/>
                  </a:lnTo>
                  <a:lnTo>
                    <a:pt x="269" y="236"/>
                  </a:lnTo>
                  <a:lnTo>
                    <a:pt x="266" y="236"/>
                  </a:lnTo>
                  <a:lnTo>
                    <a:pt x="264" y="236"/>
                  </a:lnTo>
                  <a:lnTo>
                    <a:pt x="263" y="236"/>
                  </a:lnTo>
                  <a:lnTo>
                    <a:pt x="262" y="236"/>
                  </a:lnTo>
                  <a:lnTo>
                    <a:pt x="261" y="235"/>
                  </a:lnTo>
                  <a:lnTo>
                    <a:pt x="259" y="236"/>
                  </a:lnTo>
                  <a:lnTo>
                    <a:pt x="258" y="236"/>
                  </a:lnTo>
                  <a:lnTo>
                    <a:pt x="257" y="236"/>
                  </a:lnTo>
                  <a:lnTo>
                    <a:pt x="256" y="236"/>
                  </a:lnTo>
                  <a:lnTo>
                    <a:pt x="255" y="236"/>
                  </a:lnTo>
                  <a:lnTo>
                    <a:pt x="254" y="236"/>
                  </a:lnTo>
                  <a:lnTo>
                    <a:pt x="252" y="236"/>
                  </a:lnTo>
                  <a:lnTo>
                    <a:pt x="251" y="237"/>
                  </a:lnTo>
                  <a:lnTo>
                    <a:pt x="250" y="237"/>
                  </a:lnTo>
                  <a:lnTo>
                    <a:pt x="249" y="236"/>
                  </a:lnTo>
                  <a:lnTo>
                    <a:pt x="250" y="236"/>
                  </a:lnTo>
                  <a:lnTo>
                    <a:pt x="250" y="235"/>
                  </a:lnTo>
                  <a:lnTo>
                    <a:pt x="245" y="232"/>
                  </a:lnTo>
                  <a:lnTo>
                    <a:pt x="242" y="231"/>
                  </a:lnTo>
                  <a:lnTo>
                    <a:pt x="241" y="231"/>
                  </a:lnTo>
                  <a:lnTo>
                    <a:pt x="241" y="230"/>
                  </a:lnTo>
                  <a:lnTo>
                    <a:pt x="240" y="230"/>
                  </a:lnTo>
                  <a:lnTo>
                    <a:pt x="238" y="226"/>
                  </a:lnTo>
                  <a:lnTo>
                    <a:pt x="237" y="225"/>
                  </a:lnTo>
                  <a:lnTo>
                    <a:pt x="235" y="225"/>
                  </a:lnTo>
                  <a:lnTo>
                    <a:pt x="233" y="224"/>
                  </a:lnTo>
                  <a:lnTo>
                    <a:pt x="229" y="224"/>
                  </a:lnTo>
                  <a:lnTo>
                    <a:pt x="228" y="222"/>
                  </a:lnTo>
                  <a:lnTo>
                    <a:pt x="227" y="222"/>
                  </a:lnTo>
                  <a:lnTo>
                    <a:pt x="224" y="222"/>
                  </a:lnTo>
                  <a:lnTo>
                    <a:pt x="223" y="223"/>
                  </a:lnTo>
                  <a:lnTo>
                    <a:pt x="222" y="224"/>
                  </a:lnTo>
                  <a:lnTo>
                    <a:pt x="220" y="224"/>
                  </a:lnTo>
                  <a:lnTo>
                    <a:pt x="219" y="226"/>
                  </a:lnTo>
                  <a:lnTo>
                    <a:pt x="217" y="228"/>
                  </a:lnTo>
                  <a:lnTo>
                    <a:pt x="217" y="226"/>
                  </a:lnTo>
                  <a:lnTo>
                    <a:pt x="217" y="202"/>
                  </a:lnTo>
                  <a:lnTo>
                    <a:pt x="184" y="201"/>
                  </a:lnTo>
                  <a:lnTo>
                    <a:pt x="184" y="200"/>
                  </a:lnTo>
                  <a:lnTo>
                    <a:pt x="181" y="200"/>
                  </a:lnTo>
                  <a:lnTo>
                    <a:pt x="180" y="200"/>
                  </a:lnTo>
                  <a:lnTo>
                    <a:pt x="150" y="198"/>
                  </a:lnTo>
                  <a:lnTo>
                    <a:pt x="125" y="197"/>
                  </a:lnTo>
                  <a:lnTo>
                    <a:pt x="71" y="195"/>
                  </a:lnTo>
                  <a:lnTo>
                    <a:pt x="4" y="191"/>
                  </a:lnTo>
                  <a:lnTo>
                    <a:pt x="0" y="191"/>
                  </a:lnTo>
                  <a:lnTo>
                    <a:pt x="0" y="193"/>
                  </a:lnTo>
                  <a:lnTo>
                    <a:pt x="0" y="182"/>
                  </a:lnTo>
                  <a:lnTo>
                    <a:pt x="0" y="162"/>
                  </a:lnTo>
                  <a:lnTo>
                    <a:pt x="0" y="16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560" name="Freeform 133">
              <a:extLst>
                <a:ext uri="{FF2B5EF4-FFF2-40B4-BE49-F238E27FC236}">
                  <a16:creationId xmlns:a16="http://schemas.microsoft.com/office/drawing/2014/main" id="{1F3B7004-FD97-20C4-11E2-E417DE9C3A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438" y="2382838"/>
              <a:ext cx="876300" cy="755650"/>
            </a:xfrm>
            <a:custGeom>
              <a:avLst/>
              <a:gdLst>
                <a:gd name="T0" fmla="*/ 18 w 552"/>
                <a:gd name="T1" fmla="*/ 60 h 476"/>
                <a:gd name="T2" fmla="*/ 92 w 552"/>
                <a:gd name="T3" fmla="*/ 83 h 476"/>
                <a:gd name="T4" fmla="*/ 110 w 552"/>
                <a:gd name="T5" fmla="*/ 62 h 476"/>
                <a:gd name="T6" fmla="*/ 123 w 552"/>
                <a:gd name="T7" fmla="*/ 0 h 476"/>
                <a:gd name="T8" fmla="*/ 137 w 552"/>
                <a:gd name="T9" fmla="*/ 4 h 476"/>
                <a:gd name="T10" fmla="*/ 152 w 552"/>
                <a:gd name="T11" fmla="*/ 6 h 476"/>
                <a:gd name="T12" fmla="*/ 145 w 552"/>
                <a:gd name="T13" fmla="*/ 19 h 476"/>
                <a:gd name="T14" fmla="*/ 135 w 552"/>
                <a:gd name="T15" fmla="*/ 32 h 476"/>
                <a:gd name="T16" fmla="*/ 131 w 552"/>
                <a:gd name="T17" fmla="*/ 48 h 476"/>
                <a:gd name="T18" fmla="*/ 130 w 552"/>
                <a:gd name="T19" fmla="*/ 65 h 476"/>
                <a:gd name="T20" fmla="*/ 148 w 552"/>
                <a:gd name="T21" fmla="*/ 68 h 476"/>
                <a:gd name="T22" fmla="*/ 157 w 552"/>
                <a:gd name="T23" fmla="*/ 54 h 476"/>
                <a:gd name="T24" fmla="*/ 197 w 552"/>
                <a:gd name="T25" fmla="*/ 46 h 476"/>
                <a:gd name="T26" fmla="*/ 210 w 552"/>
                <a:gd name="T27" fmla="*/ 85 h 476"/>
                <a:gd name="T28" fmla="*/ 207 w 552"/>
                <a:gd name="T29" fmla="*/ 113 h 476"/>
                <a:gd name="T30" fmla="*/ 206 w 552"/>
                <a:gd name="T31" fmla="*/ 129 h 476"/>
                <a:gd name="T32" fmla="*/ 240 w 552"/>
                <a:gd name="T33" fmla="*/ 165 h 476"/>
                <a:gd name="T34" fmla="*/ 251 w 552"/>
                <a:gd name="T35" fmla="*/ 142 h 476"/>
                <a:gd name="T36" fmla="*/ 300 w 552"/>
                <a:gd name="T37" fmla="*/ 139 h 476"/>
                <a:gd name="T38" fmla="*/ 322 w 552"/>
                <a:gd name="T39" fmla="*/ 134 h 476"/>
                <a:gd name="T40" fmla="*/ 324 w 552"/>
                <a:gd name="T41" fmla="*/ 114 h 476"/>
                <a:gd name="T42" fmla="*/ 352 w 552"/>
                <a:gd name="T43" fmla="*/ 83 h 476"/>
                <a:gd name="T44" fmla="*/ 339 w 552"/>
                <a:gd name="T45" fmla="*/ 55 h 476"/>
                <a:gd name="T46" fmla="*/ 400 w 552"/>
                <a:gd name="T47" fmla="*/ 65 h 476"/>
                <a:gd name="T48" fmla="*/ 423 w 552"/>
                <a:gd name="T49" fmla="*/ 97 h 476"/>
                <a:gd name="T50" fmla="*/ 477 w 552"/>
                <a:gd name="T51" fmla="*/ 96 h 476"/>
                <a:gd name="T52" fmla="*/ 544 w 552"/>
                <a:gd name="T53" fmla="*/ 121 h 476"/>
                <a:gd name="T54" fmla="*/ 548 w 552"/>
                <a:gd name="T55" fmla="*/ 143 h 476"/>
                <a:gd name="T56" fmla="*/ 535 w 552"/>
                <a:gd name="T57" fmla="*/ 191 h 476"/>
                <a:gd name="T58" fmla="*/ 517 w 552"/>
                <a:gd name="T59" fmla="*/ 240 h 476"/>
                <a:gd name="T60" fmla="*/ 510 w 552"/>
                <a:gd name="T61" fmla="*/ 260 h 476"/>
                <a:gd name="T62" fmla="*/ 505 w 552"/>
                <a:gd name="T63" fmla="*/ 289 h 476"/>
                <a:gd name="T64" fmla="*/ 483 w 552"/>
                <a:gd name="T65" fmla="*/ 308 h 476"/>
                <a:gd name="T66" fmla="*/ 421 w 552"/>
                <a:gd name="T67" fmla="*/ 308 h 476"/>
                <a:gd name="T68" fmla="*/ 398 w 552"/>
                <a:gd name="T69" fmla="*/ 297 h 476"/>
                <a:gd name="T70" fmla="*/ 391 w 552"/>
                <a:gd name="T71" fmla="*/ 308 h 476"/>
                <a:gd name="T72" fmla="*/ 374 w 552"/>
                <a:gd name="T73" fmla="*/ 323 h 476"/>
                <a:gd name="T74" fmla="*/ 358 w 552"/>
                <a:gd name="T75" fmla="*/ 319 h 476"/>
                <a:gd name="T76" fmla="*/ 349 w 552"/>
                <a:gd name="T77" fmla="*/ 325 h 476"/>
                <a:gd name="T78" fmla="*/ 335 w 552"/>
                <a:gd name="T79" fmla="*/ 341 h 476"/>
                <a:gd name="T80" fmla="*/ 324 w 552"/>
                <a:gd name="T81" fmla="*/ 352 h 476"/>
                <a:gd name="T82" fmla="*/ 269 w 552"/>
                <a:gd name="T83" fmla="*/ 357 h 476"/>
                <a:gd name="T84" fmla="*/ 279 w 552"/>
                <a:gd name="T85" fmla="*/ 374 h 476"/>
                <a:gd name="T86" fmla="*/ 286 w 552"/>
                <a:gd name="T87" fmla="*/ 401 h 476"/>
                <a:gd name="T88" fmla="*/ 286 w 552"/>
                <a:gd name="T89" fmla="*/ 421 h 476"/>
                <a:gd name="T90" fmla="*/ 258 w 552"/>
                <a:gd name="T91" fmla="*/ 434 h 476"/>
                <a:gd name="T92" fmla="*/ 237 w 552"/>
                <a:gd name="T93" fmla="*/ 445 h 476"/>
                <a:gd name="T94" fmla="*/ 183 w 552"/>
                <a:gd name="T95" fmla="*/ 448 h 476"/>
                <a:gd name="T96" fmla="*/ 182 w 552"/>
                <a:gd name="T97" fmla="*/ 460 h 476"/>
                <a:gd name="T98" fmla="*/ 173 w 552"/>
                <a:gd name="T99" fmla="*/ 473 h 476"/>
                <a:gd name="T100" fmla="*/ 156 w 552"/>
                <a:gd name="T101" fmla="*/ 469 h 476"/>
                <a:gd name="T102" fmla="*/ 150 w 552"/>
                <a:gd name="T103" fmla="*/ 431 h 476"/>
                <a:gd name="T104" fmla="*/ 152 w 552"/>
                <a:gd name="T105" fmla="*/ 402 h 476"/>
                <a:gd name="T106" fmla="*/ 149 w 552"/>
                <a:gd name="T107" fmla="*/ 387 h 476"/>
                <a:gd name="T108" fmla="*/ 134 w 552"/>
                <a:gd name="T109" fmla="*/ 382 h 476"/>
                <a:gd name="T110" fmla="*/ 108 w 552"/>
                <a:gd name="T111" fmla="*/ 380 h 476"/>
                <a:gd name="T112" fmla="*/ 81 w 552"/>
                <a:gd name="T113" fmla="*/ 371 h 476"/>
                <a:gd name="T114" fmla="*/ 67 w 552"/>
                <a:gd name="T115" fmla="*/ 366 h 476"/>
                <a:gd name="T116" fmla="*/ 52 w 552"/>
                <a:gd name="T117" fmla="*/ 364 h 476"/>
                <a:gd name="T118" fmla="*/ 51 w 552"/>
                <a:gd name="T119" fmla="*/ 246 h 476"/>
                <a:gd name="T120" fmla="*/ 9 w 552"/>
                <a:gd name="T121" fmla="*/ 132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2" h="476">
                  <a:moveTo>
                    <a:pt x="1" y="76"/>
                  </a:moveTo>
                  <a:lnTo>
                    <a:pt x="2" y="64"/>
                  </a:lnTo>
                  <a:lnTo>
                    <a:pt x="2" y="60"/>
                  </a:lnTo>
                  <a:lnTo>
                    <a:pt x="3" y="60"/>
                  </a:lnTo>
                  <a:lnTo>
                    <a:pt x="4" y="60"/>
                  </a:lnTo>
                  <a:lnTo>
                    <a:pt x="9" y="62"/>
                  </a:lnTo>
                  <a:lnTo>
                    <a:pt x="10" y="60"/>
                  </a:lnTo>
                  <a:lnTo>
                    <a:pt x="10" y="59"/>
                  </a:lnTo>
                  <a:lnTo>
                    <a:pt x="11" y="58"/>
                  </a:lnTo>
                  <a:lnTo>
                    <a:pt x="12" y="58"/>
                  </a:lnTo>
                  <a:lnTo>
                    <a:pt x="15" y="59"/>
                  </a:lnTo>
                  <a:lnTo>
                    <a:pt x="16" y="59"/>
                  </a:lnTo>
                  <a:lnTo>
                    <a:pt x="17" y="59"/>
                  </a:lnTo>
                  <a:lnTo>
                    <a:pt x="18" y="60"/>
                  </a:lnTo>
                  <a:lnTo>
                    <a:pt x="21" y="60"/>
                  </a:lnTo>
                  <a:lnTo>
                    <a:pt x="28" y="62"/>
                  </a:lnTo>
                  <a:lnTo>
                    <a:pt x="32" y="64"/>
                  </a:lnTo>
                  <a:lnTo>
                    <a:pt x="42" y="67"/>
                  </a:lnTo>
                  <a:lnTo>
                    <a:pt x="50" y="69"/>
                  </a:lnTo>
                  <a:lnTo>
                    <a:pt x="58" y="73"/>
                  </a:lnTo>
                  <a:lnTo>
                    <a:pt x="66" y="75"/>
                  </a:lnTo>
                  <a:lnTo>
                    <a:pt x="68" y="76"/>
                  </a:lnTo>
                  <a:lnTo>
                    <a:pt x="71" y="76"/>
                  </a:lnTo>
                  <a:lnTo>
                    <a:pt x="73" y="78"/>
                  </a:lnTo>
                  <a:lnTo>
                    <a:pt x="79" y="80"/>
                  </a:lnTo>
                  <a:lnTo>
                    <a:pt x="81" y="80"/>
                  </a:lnTo>
                  <a:lnTo>
                    <a:pt x="88" y="82"/>
                  </a:lnTo>
                  <a:lnTo>
                    <a:pt x="92" y="83"/>
                  </a:lnTo>
                  <a:lnTo>
                    <a:pt x="93" y="83"/>
                  </a:lnTo>
                  <a:lnTo>
                    <a:pt x="94" y="85"/>
                  </a:lnTo>
                  <a:lnTo>
                    <a:pt x="95" y="85"/>
                  </a:lnTo>
                  <a:lnTo>
                    <a:pt x="99" y="86"/>
                  </a:lnTo>
                  <a:lnTo>
                    <a:pt x="108" y="88"/>
                  </a:lnTo>
                  <a:lnTo>
                    <a:pt x="109" y="89"/>
                  </a:lnTo>
                  <a:lnTo>
                    <a:pt x="109" y="86"/>
                  </a:lnTo>
                  <a:lnTo>
                    <a:pt x="110" y="80"/>
                  </a:lnTo>
                  <a:lnTo>
                    <a:pt x="110" y="79"/>
                  </a:lnTo>
                  <a:lnTo>
                    <a:pt x="110" y="78"/>
                  </a:lnTo>
                  <a:lnTo>
                    <a:pt x="110" y="76"/>
                  </a:lnTo>
                  <a:lnTo>
                    <a:pt x="110" y="75"/>
                  </a:lnTo>
                  <a:lnTo>
                    <a:pt x="110" y="65"/>
                  </a:lnTo>
                  <a:lnTo>
                    <a:pt x="110" y="62"/>
                  </a:lnTo>
                  <a:lnTo>
                    <a:pt x="112" y="59"/>
                  </a:lnTo>
                  <a:lnTo>
                    <a:pt x="112" y="54"/>
                  </a:lnTo>
                  <a:lnTo>
                    <a:pt x="112" y="51"/>
                  </a:lnTo>
                  <a:lnTo>
                    <a:pt x="112" y="44"/>
                  </a:lnTo>
                  <a:lnTo>
                    <a:pt x="113" y="35"/>
                  </a:lnTo>
                  <a:lnTo>
                    <a:pt x="113" y="27"/>
                  </a:lnTo>
                  <a:lnTo>
                    <a:pt x="113" y="20"/>
                  </a:lnTo>
                  <a:lnTo>
                    <a:pt x="114" y="1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9" y="0"/>
                  </a:lnTo>
                  <a:lnTo>
                    <a:pt x="120" y="0"/>
                  </a:lnTo>
                  <a:lnTo>
                    <a:pt x="122" y="0"/>
                  </a:lnTo>
                  <a:lnTo>
                    <a:pt x="123" y="0"/>
                  </a:lnTo>
                  <a:lnTo>
                    <a:pt x="124" y="0"/>
                  </a:lnTo>
                  <a:lnTo>
                    <a:pt x="124" y="2"/>
                  </a:lnTo>
                  <a:lnTo>
                    <a:pt x="127" y="2"/>
                  </a:lnTo>
                  <a:lnTo>
                    <a:pt x="127" y="3"/>
                  </a:lnTo>
                  <a:lnTo>
                    <a:pt x="128" y="3"/>
                  </a:lnTo>
                  <a:lnTo>
                    <a:pt x="129" y="3"/>
                  </a:lnTo>
                  <a:lnTo>
                    <a:pt x="130" y="3"/>
                  </a:lnTo>
                  <a:lnTo>
                    <a:pt x="130" y="4"/>
                  </a:lnTo>
                  <a:lnTo>
                    <a:pt x="131" y="4"/>
                  </a:lnTo>
                  <a:lnTo>
                    <a:pt x="133" y="4"/>
                  </a:lnTo>
                  <a:lnTo>
                    <a:pt x="134" y="4"/>
                  </a:lnTo>
                  <a:lnTo>
                    <a:pt x="135" y="4"/>
                  </a:lnTo>
                  <a:lnTo>
                    <a:pt x="136" y="4"/>
                  </a:lnTo>
                  <a:lnTo>
                    <a:pt x="137" y="4"/>
                  </a:lnTo>
                  <a:lnTo>
                    <a:pt x="138" y="4"/>
                  </a:lnTo>
                  <a:lnTo>
                    <a:pt x="140" y="4"/>
                  </a:lnTo>
                  <a:lnTo>
                    <a:pt x="144" y="2"/>
                  </a:lnTo>
                  <a:lnTo>
                    <a:pt x="148" y="0"/>
                  </a:lnTo>
                  <a:lnTo>
                    <a:pt x="149" y="0"/>
                  </a:lnTo>
                  <a:lnTo>
                    <a:pt x="150" y="0"/>
                  </a:lnTo>
                  <a:lnTo>
                    <a:pt x="151" y="0"/>
                  </a:lnTo>
                  <a:lnTo>
                    <a:pt x="155" y="0"/>
                  </a:lnTo>
                  <a:lnTo>
                    <a:pt x="156" y="3"/>
                  </a:lnTo>
                  <a:lnTo>
                    <a:pt x="155" y="4"/>
                  </a:lnTo>
                  <a:lnTo>
                    <a:pt x="155" y="5"/>
                  </a:lnTo>
                  <a:lnTo>
                    <a:pt x="154" y="5"/>
                  </a:lnTo>
                  <a:lnTo>
                    <a:pt x="154" y="6"/>
                  </a:lnTo>
                  <a:lnTo>
                    <a:pt x="152" y="6"/>
                  </a:lnTo>
                  <a:lnTo>
                    <a:pt x="151" y="7"/>
                  </a:lnTo>
                  <a:lnTo>
                    <a:pt x="151" y="9"/>
                  </a:lnTo>
                  <a:lnTo>
                    <a:pt x="150" y="9"/>
                  </a:lnTo>
                  <a:lnTo>
                    <a:pt x="149" y="10"/>
                  </a:lnTo>
                  <a:lnTo>
                    <a:pt x="149" y="11"/>
                  </a:lnTo>
                  <a:lnTo>
                    <a:pt x="148" y="12"/>
                  </a:lnTo>
                  <a:lnTo>
                    <a:pt x="148" y="13"/>
                  </a:lnTo>
                  <a:lnTo>
                    <a:pt x="147" y="13"/>
                  </a:lnTo>
                  <a:lnTo>
                    <a:pt x="147" y="14"/>
                  </a:lnTo>
                  <a:lnTo>
                    <a:pt x="147" y="16"/>
                  </a:lnTo>
                  <a:lnTo>
                    <a:pt x="147" y="17"/>
                  </a:lnTo>
                  <a:lnTo>
                    <a:pt x="147" y="18"/>
                  </a:lnTo>
                  <a:lnTo>
                    <a:pt x="145" y="18"/>
                  </a:lnTo>
                  <a:lnTo>
                    <a:pt x="145" y="19"/>
                  </a:lnTo>
                  <a:lnTo>
                    <a:pt x="144" y="20"/>
                  </a:lnTo>
                  <a:lnTo>
                    <a:pt x="143" y="20"/>
                  </a:lnTo>
                  <a:lnTo>
                    <a:pt x="143" y="21"/>
                  </a:lnTo>
                  <a:lnTo>
                    <a:pt x="142" y="21"/>
                  </a:lnTo>
                  <a:lnTo>
                    <a:pt x="141" y="23"/>
                  </a:lnTo>
                  <a:lnTo>
                    <a:pt x="140" y="24"/>
                  </a:lnTo>
                  <a:lnTo>
                    <a:pt x="138" y="25"/>
                  </a:lnTo>
                  <a:lnTo>
                    <a:pt x="137" y="25"/>
                  </a:lnTo>
                  <a:lnTo>
                    <a:pt x="137" y="26"/>
                  </a:lnTo>
                  <a:lnTo>
                    <a:pt x="136" y="26"/>
                  </a:lnTo>
                  <a:lnTo>
                    <a:pt x="136" y="27"/>
                  </a:lnTo>
                  <a:lnTo>
                    <a:pt x="136" y="28"/>
                  </a:lnTo>
                  <a:lnTo>
                    <a:pt x="135" y="31"/>
                  </a:lnTo>
                  <a:lnTo>
                    <a:pt x="135" y="32"/>
                  </a:lnTo>
                  <a:lnTo>
                    <a:pt x="134" y="33"/>
                  </a:lnTo>
                  <a:lnTo>
                    <a:pt x="131" y="35"/>
                  </a:lnTo>
                  <a:lnTo>
                    <a:pt x="130" y="35"/>
                  </a:lnTo>
                  <a:lnTo>
                    <a:pt x="130" y="37"/>
                  </a:lnTo>
                  <a:lnTo>
                    <a:pt x="129" y="38"/>
                  </a:lnTo>
                  <a:lnTo>
                    <a:pt x="129" y="39"/>
                  </a:lnTo>
                  <a:lnTo>
                    <a:pt x="129" y="40"/>
                  </a:lnTo>
                  <a:lnTo>
                    <a:pt x="130" y="40"/>
                  </a:lnTo>
                  <a:lnTo>
                    <a:pt x="130" y="43"/>
                  </a:lnTo>
                  <a:lnTo>
                    <a:pt x="131" y="44"/>
                  </a:lnTo>
                  <a:lnTo>
                    <a:pt x="131" y="45"/>
                  </a:lnTo>
                  <a:lnTo>
                    <a:pt x="131" y="47"/>
                  </a:lnTo>
                  <a:lnTo>
                    <a:pt x="130" y="47"/>
                  </a:lnTo>
                  <a:lnTo>
                    <a:pt x="131" y="48"/>
                  </a:lnTo>
                  <a:lnTo>
                    <a:pt x="131" y="51"/>
                  </a:lnTo>
                  <a:lnTo>
                    <a:pt x="131" y="52"/>
                  </a:lnTo>
                  <a:lnTo>
                    <a:pt x="131" y="53"/>
                  </a:lnTo>
                  <a:lnTo>
                    <a:pt x="131" y="54"/>
                  </a:lnTo>
                  <a:lnTo>
                    <a:pt x="131" y="55"/>
                  </a:lnTo>
                  <a:lnTo>
                    <a:pt x="131" y="57"/>
                  </a:lnTo>
                  <a:lnTo>
                    <a:pt x="131" y="58"/>
                  </a:lnTo>
                  <a:lnTo>
                    <a:pt x="130" y="59"/>
                  </a:lnTo>
                  <a:lnTo>
                    <a:pt x="130" y="60"/>
                  </a:lnTo>
                  <a:lnTo>
                    <a:pt x="129" y="61"/>
                  </a:lnTo>
                  <a:lnTo>
                    <a:pt x="129" y="62"/>
                  </a:lnTo>
                  <a:lnTo>
                    <a:pt x="129" y="64"/>
                  </a:lnTo>
                  <a:lnTo>
                    <a:pt x="129" y="65"/>
                  </a:lnTo>
                  <a:lnTo>
                    <a:pt x="130" y="65"/>
                  </a:lnTo>
                  <a:lnTo>
                    <a:pt x="131" y="64"/>
                  </a:lnTo>
                  <a:lnTo>
                    <a:pt x="133" y="64"/>
                  </a:lnTo>
                  <a:lnTo>
                    <a:pt x="134" y="64"/>
                  </a:lnTo>
                  <a:lnTo>
                    <a:pt x="135" y="65"/>
                  </a:lnTo>
                  <a:lnTo>
                    <a:pt x="136" y="65"/>
                  </a:lnTo>
                  <a:lnTo>
                    <a:pt x="137" y="66"/>
                  </a:lnTo>
                  <a:lnTo>
                    <a:pt x="138" y="66"/>
                  </a:lnTo>
                  <a:lnTo>
                    <a:pt x="140" y="67"/>
                  </a:lnTo>
                  <a:lnTo>
                    <a:pt x="141" y="67"/>
                  </a:lnTo>
                  <a:lnTo>
                    <a:pt x="142" y="67"/>
                  </a:lnTo>
                  <a:lnTo>
                    <a:pt x="143" y="68"/>
                  </a:lnTo>
                  <a:lnTo>
                    <a:pt x="144" y="68"/>
                  </a:lnTo>
                  <a:lnTo>
                    <a:pt x="145" y="68"/>
                  </a:lnTo>
                  <a:lnTo>
                    <a:pt x="148" y="68"/>
                  </a:lnTo>
                  <a:lnTo>
                    <a:pt x="148" y="67"/>
                  </a:lnTo>
                  <a:lnTo>
                    <a:pt x="148" y="66"/>
                  </a:lnTo>
                  <a:lnTo>
                    <a:pt x="149" y="64"/>
                  </a:lnTo>
                  <a:lnTo>
                    <a:pt x="149" y="62"/>
                  </a:lnTo>
                  <a:lnTo>
                    <a:pt x="150" y="61"/>
                  </a:lnTo>
                  <a:lnTo>
                    <a:pt x="150" y="60"/>
                  </a:lnTo>
                  <a:lnTo>
                    <a:pt x="151" y="60"/>
                  </a:lnTo>
                  <a:lnTo>
                    <a:pt x="152" y="59"/>
                  </a:lnTo>
                  <a:lnTo>
                    <a:pt x="155" y="58"/>
                  </a:lnTo>
                  <a:lnTo>
                    <a:pt x="156" y="58"/>
                  </a:lnTo>
                  <a:lnTo>
                    <a:pt x="156" y="57"/>
                  </a:lnTo>
                  <a:lnTo>
                    <a:pt x="157" y="57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3"/>
                  </a:lnTo>
                  <a:lnTo>
                    <a:pt x="158" y="52"/>
                  </a:lnTo>
                  <a:lnTo>
                    <a:pt x="165" y="52"/>
                  </a:lnTo>
                  <a:lnTo>
                    <a:pt x="166" y="46"/>
                  </a:lnTo>
                  <a:lnTo>
                    <a:pt x="166" y="45"/>
                  </a:lnTo>
                  <a:lnTo>
                    <a:pt x="166" y="43"/>
                  </a:lnTo>
                  <a:lnTo>
                    <a:pt x="169" y="43"/>
                  </a:lnTo>
                  <a:lnTo>
                    <a:pt x="171" y="43"/>
                  </a:lnTo>
                  <a:lnTo>
                    <a:pt x="176" y="43"/>
                  </a:lnTo>
                  <a:lnTo>
                    <a:pt x="178" y="43"/>
                  </a:lnTo>
                  <a:lnTo>
                    <a:pt x="191" y="44"/>
                  </a:lnTo>
                  <a:lnTo>
                    <a:pt x="194" y="44"/>
                  </a:lnTo>
                  <a:lnTo>
                    <a:pt x="196" y="44"/>
                  </a:lnTo>
                  <a:lnTo>
                    <a:pt x="197" y="46"/>
                  </a:lnTo>
                  <a:lnTo>
                    <a:pt x="198" y="48"/>
                  </a:lnTo>
                  <a:lnTo>
                    <a:pt x="199" y="51"/>
                  </a:lnTo>
                  <a:lnTo>
                    <a:pt x="199" y="52"/>
                  </a:lnTo>
                  <a:lnTo>
                    <a:pt x="199" y="53"/>
                  </a:lnTo>
                  <a:lnTo>
                    <a:pt x="200" y="54"/>
                  </a:lnTo>
                  <a:lnTo>
                    <a:pt x="201" y="59"/>
                  </a:lnTo>
                  <a:lnTo>
                    <a:pt x="206" y="72"/>
                  </a:lnTo>
                  <a:lnTo>
                    <a:pt x="206" y="73"/>
                  </a:lnTo>
                  <a:lnTo>
                    <a:pt x="208" y="79"/>
                  </a:lnTo>
                  <a:lnTo>
                    <a:pt x="210" y="80"/>
                  </a:lnTo>
                  <a:lnTo>
                    <a:pt x="210" y="81"/>
                  </a:lnTo>
                  <a:lnTo>
                    <a:pt x="210" y="82"/>
                  </a:lnTo>
                  <a:lnTo>
                    <a:pt x="210" y="83"/>
                  </a:lnTo>
                  <a:lnTo>
                    <a:pt x="210" y="85"/>
                  </a:lnTo>
                  <a:lnTo>
                    <a:pt x="208" y="87"/>
                  </a:lnTo>
                  <a:lnTo>
                    <a:pt x="208" y="88"/>
                  </a:lnTo>
                  <a:lnTo>
                    <a:pt x="208" y="89"/>
                  </a:lnTo>
                  <a:lnTo>
                    <a:pt x="208" y="90"/>
                  </a:lnTo>
                  <a:lnTo>
                    <a:pt x="210" y="92"/>
                  </a:lnTo>
                  <a:lnTo>
                    <a:pt x="210" y="102"/>
                  </a:lnTo>
                  <a:lnTo>
                    <a:pt x="210" y="103"/>
                  </a:lnTo>
                  <a:lnTo>
                    <a:pt x="210" y="104"/>
                  </a:lnTo>
                  <a:lnTo>
                    <a:pt x="210" y="106"/>
                  </a:lnTo>
                  <a:lnTo>
                    <a:pt x="210" y="107"/>
                  </a:lnTo>
                  <a:lnTo>
                    <a:pt x="210" y="108"/>
                  </a:lnTo>
                  <a:lnTo>
                    <a:pt x="210" y="109"/>
                  </a:lnTo>
                  <a:lnTo>
                    <a:pt x="208" y="110"/>
                  </a:lnTo>
                  <a:lnTo>
                    <a:pt x="207" y="113"/>
                  </a:lnTo>
                  <a:lnTo>
                    <a:pt x="206" y="114"/>
                  </a:lnTo>
                  <a:lnTo>
                    <a:pt x="205" y="116"/>
                  </a:lnTo>
                  <a:lnTo>
                    <a:pt x="204" y="117"/>
                  </a:lnTo>
                  <a:lnTo>
                    <a:pt x="204" y="118"/>
                  </a:lnTo>
                  <a:lnTo>
                    <a:pt x="203" y="121"/>
                  </a:lnTo>
                  <a:lnTo>
                    <a:pt x="201" y="122"/>
                  </a:lnTo>
                  <a:lnTo>
                    <a:pt x="201" y="123"/>
                  </a:lnTo>
                  <a:lnTo>
                    <a:pt x="200" y="124"/>
                  </a:lnTo>
                  <a:lnTo>
                    <a:pt x="203" y="125"/>
                  </a:lnTo>
                  <a:lnTo>
                    <a:pt x="204" y="125"/>
                  </a:lnTo>
                  <a:lnTo>
                    <a:pt x="204" y="127"/>
                  </a:lnTo>
                  <a:lnTo>
                    <a:pt x="205" y="127"/>
                  </a:lnTo>
                  <a:lnTo>
                    <a:pt x="205" y="128"/>
                  </a:lnTo>
                  <a:lnTo>
                    <a:pt x="206" y="129"/>
                  </a:lnTo>
                  <a:lnTo>
                    <a:pt x="208" y="130"/>
                  </a:lnTo>
                  <a:lnTo>
                    <a:pt x="210" y="131"/>
                  </a:lnTo>
                  <a:lnTo>
                    <a:pt x="213" y="135"/>
                  </a:lnTo>
                  <a:lnTo>
                    <a:pt x="214" y="137"/>
                  </a:lnTo>
                  <a:lnTo>
                    <a:pt x="218" y="141"/>
                  </a:lnTo>
                  <a:lnTo>
                    <a:pt x="225" y="149"/>
                  </a:lnTo>
                  <a:lnTo>
                    <a:pt x="229" y="156"/>
                  </a:lnTo>
                  <a:lnTo>
                    <a:pt x="232" y="157"/>
                  </a:lnTo>
                  <a:lnTo>
                    <a:pt x="233" y="159"/>
                  </a:lnTo>
                  <a:lnTo>
                    <a:pt x="234" y="162"/>
                  </a:lnTo>
                  <a:lnTo>
                    <a:pt x="238" y="165"/>
                  </a:lnTo>
                  <a:lnTo>
                    <a:pt x="239" y="167"/>
                  </a:lnTo>
                  <a:lnTo>
                    <a:pt x="240" y="166"/>
                  </a:lnTo>
                  <a:lnTo>
                    <a:pt x="240" y="165"/>
                  </a:lnTo>
                  <a:lnTo>
                    <a:pt x="240" y="164"/>
                  </a:lnTo>
                  <a:lnTo>
                    <a:pt x="241" y="163"/>
                  </a:lnTo>
                  <a:lnTo>
                    <a:pt x="241" y="162"/>
                  </a:lnTo>
                  <a:lnTo>
                    <a:pt x="241" y="160"/>
                  </a:lnTo>
                  <a:lnTo>
                    <a:pt x="241" y="159"/>
                  </a:lnTo>
                  <a:lnTo>
                    <a:pt x="241" y="158"/>
                  </a:lnTo>
                  <a:lnTo>
                    <a:pt x="241" y="157"/>
                  </a:lnTo>
                  <a:lnTo>
                    <a:pt x="241" y="156"/>
                  </a:lnTo>
                  <a:lnTo>
                    <a:pt x="242" y="155"/>
                  </a:lnTo>
                  <a:lnTo>
                    <a:pt x="242" y="153"/>
                  </a:lnTo>
                  <a:lnTo>
                    <a:pt x="244" y="151"/>
                  </a:lnTo>
                  <a:lnTo>
                    <a:pt x="245" y="151"/>
                  </a:lnTo>
                  <a:lnTo>
                    <a:pt x="249" y="143"/>
                  </a:lnTo>
                  <a:lnTo>
                    <a:pt x="251" y="142"/>
                  </a:lnTo>
                  <a:lnTo>
                    <a:pt x="252" y="141"/>
                  </a:lnTo>
                  <a:lnTo>
                    <a:pt x="253" y="139"/>
                  </a:lnTo>
                  <a:lnTo>
                    <a:pt x="254" y="139"/>
                  </a:lnTo>
                  <a:lnTo>
                    <a:pt x="255" y="139"/>
                  </a:lnTo>
                  <a:lnTo>
                    <a:pt x="256" y="138"/>
                  </a:lnTo>
                  <a:lnTo>
                    <a:pt x="258" y="138"/>
                  </a:lnTo>
                  <a:lnTo>
                    <a:pt x="259" y="138"/>
                  </a:lnTo>
                  <a:lnTo>
                    <a:pt x="262" y="138"/>
                  </a:lnTo>
                  <a:lnTo>
                    <a:pt x="270" y="139"/>
                  </a:lnTo>
                  <a:lnTo>
                    <a:pt x="272" y="139"/>
                  </a:lnTo>
                  <a:lnTo>
                    <a:pt x="275" y="138"/>
                  </a:lnTo>
                  <a:lnTo>
                    <a:pt x="280" y="139"/>
                  </a:lnTo>
                  <a:lnTo>
                    <a:pt x="298" y="139"/>
                  </a:lnTo>
                  <a:lnTo>
                    <a:pt x="300" y="139"/>
                  </a:lnTo>
                  <a:lnTo>
                    <a:pt x="301" y="139"/>
                  </a:lnTo>
                  <a:lnTo>
                    <a:pt x="310" y="139"/>
                  </a:lnTo>
                  <a:lnTo>
                    <a:pt x="311" y="139"/>
                  </a:lnTo>
                  <a:lnTo>
                    <a:pt x="311" y="141"/>
                  </a:lnTo>
                  <a:lnTo>
                    <a:pt x="314" y="141"/>
                  </a:lnTo>
                  <a:lnTo>
                    <a:pt x="315" y="141"/>
                  </a:lnTo>
                  <a:lnTo>
                    <a:pt x="315" y="139"/>
                  </a:lnTo>
                  <a:lnTo>
                    <a:pt x="316" y="139"/>
                  </a:lnTo>
                  <a:lnTo>
                    <a:pt x="317" y="139"/>
                  </a:lnTo>
                  <a:lnTo>
                    <a:pt x="319" y="137"/>
                  </a:lnTo>
                  <a:lnTo>
                    <a:pt x="321" y="137"/>
                  </a:lnTo>
                  <a:lnTo>
                    <a:pt x="321" y="136"/>
                  </a:lnTo>
                  <a:lnTo>
                    <a:pt x="321" y="135"/>
                  </a:lnTo>
                  <a:lnTo>
                    <a:pt x="322" y="134"/>
                  </a:lnTo>
                  <a:lnTo>
                    <a:pt x="322" y="132"/>
                  </a:lnTo>
                  <a:lnTo>
                    <a:pt x="322" y="131"/>
                  </a:lnTo>
                  <a:lnTo>
                    <a:pt x="323" y="130"/>
                  </a:lnTo>
                  <a:lnTo>
                    <a:pt x="322" y="128"/>
                  </a:lnTo>
                  <a:lnTo>
                    <a:pt x="322" y="127"/>
                  </a:lnTo>
                  <a:lnTo>
                    <a:pt x="322" y="124"/>
                  </a:lnTo>
                  <a:lnTo>
                    <a:pt x="322" y="123"/>
                  </a:lnTo>
                  <a:lnTo>
                    <a:pt x="321" y="122"/>
                  </a:lnTo>
                  <a:lnTo>
                    <a:pt x="321" y="120"/>
                  </a:lnTo>
                  <a:lnTo>
                    <a:pt x="322" y="118"/>
                  </a:lnTo>
                  <a:lnTo>
                    <a:pt x="322" y="117"/>
                  </a:lnTo>
                  <a:lnTo>
                    <a:pt x="323" y="116"/>
                  </a:lnTo>
                  <a:lnTo>
                    <a:pt x="324" y="115"/>
                  </a:lnTo>
                  <a:lnTo>
                    <a:pt x="324" y="114"/>
                  </a:lnTo>
                  <a:lnTo>
                    <a:pt x="325" y="115"/>
                  </a:lnTo>
                  <a:lnTo>
                    <a:pt x="326" y="116"/>
                  </a:lnTo>
                  <a:lnTo>
                    <a:pt x="328" y="116"/>
                  </a:lnTo>
                  <a:lnTo>
                    <a:pt x="329" y="116"/>
                  </a:lnTo>
                  <a:lnTo>
                    <a:pt x="329" y="115"/>
                  </a:lnTo>
                  <a:lnTo>
                    <a:pt x="329" y="114"/>
                  </a:lnTo>
                  <a:lnTo>
                    <a:pt x="329" y="113"/>
                  </a:lnTo>
                  <a:lnTo>
                    <a:pt x="330" y="87"/>
                  </a:lnTo>
                  <a:lnTo>
                    <a:pt x="339" y="87"/>
                  </a:lnTo>
                  <a:lnTo>
                    <a:pt x="349" y="87"/>
                  </a:lnTo>
                  <a:lnTo>
                    <a:pt x="350" y="87"/>
                  </a:lnTo>
                  <a:lnTo>
                    <a:pt x="350" y="86"/>
                  </a:lnTo>
                  <a:lnTo>
                    <a:pt x="351" y="85"/>
                  </a:lnTo>
                  <a:lnTo>
                    <a:pt x="352" y="83"/>
                  </a:lnTo>
                  <a:lnTo>
                    <a:pt x="352" y="82"/>
                  </a:lnTo>
                  <a:lnTo>
                    <a:pt x="353" y="82"/>
                  </a:lnTo>
                  <a:lnTo>
                    <a:pt x="352" y="81"/>
                  </a:lnTo>
                  <a:lnTo>
                    <a:pt x="351" y="81"/>
                  </a:lnTo>
                  <a:lnTo>
                    <a:pt x="347" y="78"/>
                  </a:lnTo>
                  <a:lnTo>
                    <a:pt x="345" y="76"/>
                  </a:lnTo>
                  <a:lnTo>
                    <a:pt x="345" y="75"/>
                  </a:lnTo>
                  <a:lnTo>
                    <a:pt x="344" y="75"/>
                  </a:lnTo>
                  <a:lnTo>
                    <a:pt x="343" y="71"/>
                  </a:lnTo>
                  <a:lnTo>
                    <a:pt x="342" y="69"/>
                  </a:lnTo>
                  <a:lnTo>
                    <a:pt x="343" y="65"/>
                  </a:lnTo>
                  <a:lnTo>
                    <a:pt x="342" y="61"/>
                  </a:lnTo>
                  <a:lnTo>
                    <a:pt x="340" y="60"/>
                  </a:lnTo>
                  <a:lnTo>
                    <a:pt x="339" y="55"/>
                  </a:lnTo>
                  <a:lnTo>
                    <a:pt x="338" y="52"/>
                  </a:lnTo>
                  <a:lnTo>
                    <a:pt x="363" y="50"/>
                  </a:lnTo>
                  <a:lnTo>
                    <a:pt x="371" y="51"/>
                  </a:lnTo>
                  <a:lnTo>
                    <a:pt x="372" y="51"/>
                  </a:lnTo>
                  <a:lnTo>
                    <a:pt x="373" y="51"/>
                  </a:lnTo>
                  <a:lnTo>
                    <a:pt x="386" y="53"/>
                  </a:lnTo>
                  <a:lnTo>
                    <a:pt x="393" y="58"/>
                  </a:lnTo>
                  <a:lnTo>
                    <a:pt x="395" y="60"/>
                  </a:lnTo>
                  <a:lnTo>
                    <a:pt x="396" y="60"/>
                  </a:lnTo>
                  <a:lnTo>
                    <a:pt x="396" y="61"/>
                  </a:lnTo>
                  <a:lnTo>
                    <a:pt x="398" y="61"/>
                  </a:lnTo>
                  <a:lnTo>
                    <a:pt x="399" y="62"/>
                  </a:lnTo>
                  <a:lnTo>
                    <a:pt x="399" y="64"/>
                  </a:lnTo>
                  <a:lnTo>
                    <a:pt x="400" y="65"/>
                  </a:lnTo>
                  <a:lnTo>
                    <a:pt x="401" y="67"/>
                  </a:lnTo>
                  <a:lnTo>
                    <a:pt x="402" y="69"/>
                  </a:lnTo>
                  <a:lnTo>
                    <a:pt x="405" y="72"/>
                  </a:lnTo>
                  <a:lnTo>
                    <a:pt x="407" y="74"/>
                  </a:lnTo>
                  <a:lnTo>
                    <a:pt x="408" y="76"/>
                  </a:lnTo>
                  <a:lnTo>
                    <a:pt x="409" y="78"/>
                  </a:lnTo>
                  <a:lnTo>
                    <a:pt x="412" y="79"/>
                  </a:lnTo>
                  <a:lnTo>
                    <a:pt x="414" y="83"/>
                  </a:lnTo>
                  <a:lnTo>
                    <a:pt x="417" y="89"/>
                  </a:lnTo>
                  <a:lnTo>
                    <a:pt x="419" y="92"/>
                  </a:lnTo>
                  <a:lnTo>
                    <a:pt x="421" y="94"/>
                  </a:lnTo>
                  <a:lnTo>
                    <a:pt x="422" y="95"/>
                  </a:lnTo>
                  <a:lnTo>
                    <a:pt x="423" y="96"/>
                  </a:lnTo>
                  <a:lnTo>
                    <a:pt x="423" y="97"/>
                  </a:lnTo>
                  <a:lnTo>
                    <a:pt x="424" y="97"/>
                  </a:lnTo>
                  <a:lnTo>
                    <a:pt x="424" y="99"/>
                  </a:lnTo>
                  <a:lnTo>
                    <a:pt x="424" y="93"/>
                  </a:lnTo>
                  <a:lnTo>
                    <a:pt x="426" y="93"/>
                  </a:lnTo>
                  <a:lnTo>
                    <a:pt x="427" y="93"/>
                  </a:lnTo>
                  <a:lnTo>
                    <a:pt x="440" y="94"/>
                  </a:lnTo>
                  <a:lnTo>
                    <a:pt x="450" y="94"/>
                  </a:lnTo>
                  <a:lnTo>
                    <a:pt x="452" y="95"/>
                  </a:lnTo>
                  <a:lnTo>
                    <a:pt x="454" y="95"/>
                  </a:lnTo>
                  <a:lnTo>
                    <a:pt x="462" y="95"/>
                  </a:lnTo>
                  <a:lnTo>
                    <a:pt x="472" y="96"/>
                  </a:lnTo>
                  <a:lnTo>
                    <a:pt x="473" y="96"/>
                  </a:lnTo>
                  <a:lnTo>
                    <a:pt x="476" y="96"/>
                  </a:lnTo>
                  <a:lnTo>
                    <a:pt x="477" y="96"/>
                  </a:lnTo>
                  <a:lnTo>
                    <a:pt x="480" y="96"/>
                  </a:lnTo>
                  <a:lnTo>
                    <a:pt x="480" y="108"/>
                  </a:lnTo>
                  <a:lnTo>
                    <a:pt x="495" y="109"/>
                  </a:lnTo>
                  <a:lnTo>
                    <a:pt x="493" y="121"/>
                  </a:lnTo>
                  <a:lnTo>
                    <a:pt x="510" y="121"/>
                  </a:lnTo>
                  <a:lnTo>
                    <a:pt x="520" y="122"/>
                  </a:lnTo>
                  <a:lnTo>
                    <a:pt x="521" y="120"/>
                  </a:lnTo>
                  <a:lnTo>
                    <a:pt x="525" y="118"/>
                  </a:lnTo>
                  <a:lnTo>
                    <a:pt x="526" y="118"/>
                  </a:lnTo>
                  <a:lnTo>
                    <a:pt x="527" y="118"/>
                  </a:lnTo>
                  <a:lnTo>
                    <a:pt x="532" y="120"/>
                  </a:lnTo>
                  <a:lnTo>
                    <a:pt x="538" y="118"/>
                  </a:lnTo>
                  <a:lnTo>
                    <a:pt x="544" y="120"/>
                  </a:lnTo>
                  <a:lnTo>
                    <a:pt x="544" y="121"/>
                  </a:lnTo>
                  <a:lnTo>
                    <a:pt x="545" y="122"/>
                  </a:lnTo>
                  <a:lnTo>
                    <a:pt x="546" y="124"/>
                  </a:lnTo>
                  <a:lnTo>
                    <a:pt x="546" y="125"/>
                  </a:lnTo>
                  <a:lnTo>
                    <a:pt x="547" y="127"/>
                  </a:lnTo>
                  <a:lnTo>
                    <a:pt x="548" y="130"/>
                  </a:lnTo>
                  <a:lnTo>
                    <a:pt x="548" y="136"/>
                  </a:lnTo>
                  <a:lnTo>
                    <a:pt x="547" y="136"/>
                  </a:lnTo>
                  <a:lnTo>
                    <a:pt x="546" y="136"/>
                  </a:lnTo>
                  <a:lnTo>
                    <a:pt x="546" y="137"/>
                  </a:lnTo>
                  <a:lnTo>
                    <a:pt x="547" y="137"/>
                  </a:lnTo>
                  <a:lnTo>
                    <a:pt x="547" y="138"/>
                  </a:lnTo>
                  <a:lnTo>
                    <a:pt x="547" y="141"/>
                  </a:lnTo>
                  <a:lnTo>
                    <a:pt x="547" y="142"/>
                  </a:lnTo>
                  <a:lnTo>
                    <a:pt x="548" y="143"/>
                  </a:lnTo>
                  <a:lnTo>
                    <a:pt x="548" y="144"/>
                  </a:lnTo>
                  <a:lnTo>
                    <a:pt x="549" y="144"/>
                  </a:lnTo>
                  <a:lnTo>
                    <a:pt x="551" y="144"/>
                  </a:lnTo>
                  <a:lnTo>
                    <a:pt x="551" y="145"/>
                  </a:lnTo>
                  <a:lnTo>
                    <a:pt x="552" y="145"/>
                  </a:lnTo>
                  <a:lnTo>
                    <a:pt x="551" y="150"/>
                  </a:lnTo>
                  <a:lnTo>
                    <a:pt x="548" y="155"/>
                  </a:lnTo>
                  <a:lnTo>
                    <a:pt x="548" y="156"/>
                  </a:lnTo>
                  <a:lnTo>
                    <a:pt x="545" y="165"/>
                  </a:lnTo>
                  <a:lnTo>
                    <a:pt x="544" y="167"/>
                  </a:lnTo>
                  <a:lnTo>
                    <a:pt x="540" y="177"/>
                  </a:lnTo>
                  <a:lnTo>
                    <a:pt x="537" y="186"/>
                  </a:lnTo>
                  <a:lnTo>
                    <a:pt x="537" y="188"/>
                  </a:lnTo>
                  <a:lnTo>
                    <a:pt x="535" y="191"/>
                  </a:lnTo>
                  <a:lnTo>
                    <a:pt x="534" y="191"/>
                  </a:lnTo>
                  <a:lnTo>
                    <a:pt x="534" y="194"/>
                  </a:lnTo>
                  <a:lnTo>
                    <a:pt x="531" y="201"/>
                  </a:lnTo>
                  <a:lnTo>
                    <a:pt x="530" y="205"/>
                  </a:lnTo>
                  <a:lnTo>
                    <a:pt x="527" y="213"/>
                  </a:lnTo>
                  <a:lnTo>
                    <a:pt x="525" y="216"/>
                  </a:lnTo>
                  <a:lnTo>
                    <a:pt x="524" y="220"/>
                  </a:lnTo>
                  <a:lnTo>
                    <a:pt x="523" y="225"/>
                  </a:lnTo>
                  <a:lnTo>
                    <a:pt x="519" y="233"/>
                  </a:lnTo>
                  <a:lnTo>
                    <a:pt x="519" y="234"/>
                  </a:lnTo>
                  <a:lnTo>
                    <a:pt x="519" y="235"/>
                  </a:lnTo>
                  <a:lnTo>
                    <a:pt x="518" y="235"/>
                  </a:lnTo>
                  <a:lnTo>
                    <a:pt x="518" y="236"/>
                  </a:lnTo>
                  <a:lnTo>
                    <a:pt x="517" y="240"/>
                  </a:lnTo>
                  <a:lnTo>
                    <a:pt x="516" y="242"/>
                  </a:lnTo>
                  <a:lnTo>
                    <a:pt x="516" y="243"/>
                  </a:lnTo>
                  <a:lnTo>
                    <a:pt x="516" y="244"/>
                  </a:lnTo>
                  <a:lnTo>
                    <a:pt x="514" y="246"/>
                  </a:lnTo>
                  <a:lnTo>
                    <a:pt x="514" y="247"/>
                  </a:lnTo>
                  <a:lnTo>
                    <a:pt x="514" y="248"/>
                  </a:lnTo>
                  <a:lnTo>
                    <a:pt x="513" y="249"/>
                  </a:lnTo>
                  <a:lnTo>
                    <a:pt x="512" y="250"/>
                  </a:lnTo>
                  <a:lnTo>
                    <a:pt x="512" y="253"/>
                  </a:lnTo>
                  <a:lnTo>
                    <a:pt x="511" y="254"/>
                  </a:lnTo>
                  <a:lnTo>
                    <a:pt x="511" y="256"/>
                  </a:lnTo>
                  <a:lnTo>
                    <a:pt x="510" y="257"/>
                  </a:lnTo>
                  <a:lnTo>
                    <a:pt x="510" y="258"/>
                  </a:lnTo>
                  <a:lnTo>
                    <a:pt x="510" y="260"/>
                  </a:lnTo>
                  <a:lnTo>
                    <a:pt x="509" y="261"/>
                  </a:lnTo>
                  <a:lnTo>
                    <a:pt x="509" y="262"/>
                  </a:lnTo>
                  <a:lnTo>
                    <a:pt x="509" y="263"/>
                  </a:lnTo>
                  <a:lnTo>
                    <a:pt x="509" y="264"/>
                  </a:lnTo>
                  <a:lnTo>
                    <a:pt x="507" y="265"/>
                  </a:lnTo>
                  <a:lnTo>
                    <a:pt x="507" y="267"/>
                  </a:lnTo>
                  <a:lnTo>
                    <a:pt x="507" y="270"/>
                  </a:lnTo>
                  <a:lnTo>
                    <a:pt x="507" y="273"/>
                  </a:lnTo>
                  <a:lnTo>
                    <a:pt x="506" y="274"/>
                  </a:lnTo>
                  <a:lnTo>
                    <a:pt x="506" y="277"/>
                  </a:lnTo>
                  <a:lnTo>
                    <a:pt x="506" y="282"/>
                  </a:lnTo>
                  <a:lnTo>
                    <a:pt x="505" y="287"/>
                  </a:lnTo>
                  <a:lnTo>
                    <a:pt x="505" y="288"/>
                  </a:lnTo>
                  <a:lnTo>
                    <a:pt x="505" y="289"/>
                  </a:lnTo>
                  <a:lnTo>
                    <a:pt x="505" y="290"/>
                  </a:lnTo>
                  <a:lnTo>
                    <a:pt x="504" y="295"/>
                  </a:lnTo>
                  <a:lnTo>
                    <a:pt x="504" y="298"/>
                  </a:lnTo>
                  <a:lnTo>
                    <a:pt x="504" y="301"/>
                  </a:lnTo>
                  <a:lnTo>
                    <a:pt x="503" y="301"/>
                  </a:lnTo>
                  <a:lnTo>
                    <a:pt x="503" y="302"/>
                  </a:lnTo>
                  <a:lnTo>
                    <a:pt x="503" y="303"/>
                  </a:lnTo>
                  <a:lnTo>
                    <a:pt x="503" y="304"/>
                  </a:lnTo>
                  <a:lnTo>
                    <a:pt x="497" y="309"/>
                  </a:lnTo>
                  <a:lnTo>
                    <a:pt x="496" y="309"/>
                  </a:lnTo>
                  <a:lnTo>
                    <a:pt x="495" y="308"/>
                  </a:lnTo>
                  <a:lnTo>
                    <a:pt x="492" y="308"/>
                  </a:lnTo>
                  <a:lnTo>
                    <a:pt x="489" y="308"/>
                  </a:lnTo>
                  <a:lnTo>
                    <a:pt x="483" y="308"/>
                  </a:lnTo>
                  <a:lnTo>
                    <a:pt x="478" y="308"/>
                  </a:lnTo>
                  <a:lnTo>
                    <a:pt x="471" y="308"/>
                  </a:lnTo>
                  <a:lnTo>
                    <a:pt x="464" y="308"/>
                  </a:lnTo>
                  <a:lnTo>
                    <a:pt x="462" y="308"/>
                  </a:lnTo>
                  <a:lnTo>
                    <a:pt x="459" y="308"/>
                  </a:lnTo>
                  <a:lnTo>
                    <a:pt x="454" y="309"/>
                  </a:lnTo>
                  <a:lnTo>
                    <a:pt x="452" y="309"/>
                  </a:lnTo>
                  <a:lnTo>
                    <a:pt x="436" y="308"/>
                  </a:lnTo>
                  <a:lnTo>
                    <a:pt x="433" y="308"/>
                  </a:lnTo>
                  <a:lnTo>
                    <a:pt x="430" y="308"/>
                  </a:lnTo>
                  <a:lnTo>
                    <a:pt x="427" y="308"/>
                  </a:lnTo>
                  <a:lnTo>
                    <a:pt x="424" y="308"/>
                  </a:lnTo>
                  <a:lnTo>
                    <a:pt x="423" y="308"/>
                  </a:lnTo>
                  <a:lnTo>
                    <a:pt x="421" y="308"/>
                  </a:lnTo>
                  <a:lnTo>
                    <a:pt x="419" y="308"/>
                  </a:lnTo>
                  <a:lnTo>
                    <a:pt x="419" y="309"/>
                  </a:lnTo>
                  <a:lnTo>
                    <a:pt x="416" y="309"/>
                  </a:lnTo>
                  <a:lnTo>
                    <a:pt x="415" y="309"/>
                  </a:lnTo>
                  <a:lnTo>
                    <a:pt x="414" y="308"/>
                  </a:lnTo>
                  <a:lnTo>
                    <a:pt x="413" y="308"/>
                  </a:lnTo>
                  <a:lnTo>
                    <a:pt x="412" y="308"/>
                  </a:lnTo>
                  <a:lnTo>
                    <a:pt x="407" y="308"/>
                  </a:lnTo>
                  <a:lnTo>
                    <a:pt x="405" y="309"/>
                  </a:lnTo>
                  <a:lnTo>
                    <a:pt x="405" y="306"/>
                  </a:lnTo>
                  <a:lnTo>
                    <a:pt x="405" y="301"/>
                  </a:lnTo>
                  <a:lnTo>
                    <a:pt x="405" y="298"/>
                  </a:lnTo>
                  <a:lnTo>
                    <a:pt x="402" y="298"/>
                  </a:lnTo>
                  <a:lnTo>
                    <a:pt x="398" y="297"/>
                  </a:lnTo>
                  <a:lnTo>
                    <a:pt x="395" y="297"/>
                  </a:lnTo>
                  <a:lnTo>
                    <a:pt x="395" y="298"/>
                  </a:lnTo>
                  <a:lnTo>
                    <a:pt x="394" y="298"/>
                  </a:lnTo>
                  <a:lnTo>
                    <a:pt x="395" y="299"/>
                  </a:lnTo>
                  <a:lnTo>
                    <a:pt x="396" y="299"/>
                  </a:lnTo>
                  <a:lnTo>
                    <a:pt x="396" y="301"/>
                  </a:lnTo>
                  <a:lnTo>
                    <a:pt x="396" y="302"/>
                  </a:lnTo>
                  <a:lnTo>
                    <a:pt x="395" y="303"/>
                  </a:lnTo>
                  <a:lnTo>
                    <a:pt x="394" y="304"/>
                  </a:lnTo>
                  <a:lnTo>
                    <a:pt x="394" y="305"/>
                  </a:lnTo>
                  <a:lnTo>
                    <a:pt x="393" y="305"/>
                  </a:lnTo>
                  <a:lnTo>
                    <a:pt x="392" y="306"/>
                  </a:lnTo>
                  <a:lnTo>
                    <a:pt x="392" y="308"/>
                  </a:lnTo>
                  <a:lnTo>
                    <a:pt x="391" y="308"/>
                  </a:lnTo>
                  <a:lnTo>
                    <a:pt x="389" y="309"/>
                  </a:lnTo>
                  <a:lnTo>
                    <a:pt x="388" y="309"/>
                  </a:lnTo>
                  <a:lnTo>
                    <a:pt x="387" y="311"/>
                  </a:lnTo>
                  <a:lnTo>
                    <a:pt x="386" y="311"/>
                  </a:lnTo>
                  <a:lnTo>
                    <a:pt x="381" y="315"/>
                  </a:lnTo>
                  <a:lnTo>
                    <a:pt x="380" y="316"/>
                  </a:lnTo>
                  <a:lnTo>
                    <a:pt x="379" y="316"/>
                  </a:lnTo>
                  <a:lnTo>
                    <a:pt x="379" y="317"/>
                  </a:lnTo>
                  <a:lnTo>
                    <a:pt x="378" y="318"/>
                  </a:lnTo>
                  <a:lnTo>
                    <a:pt x="377" y="319"/>
                  </a:lnTo>
                  <a:lnTo>
                    <a:pt x="377" y="320"/>
                  </a:lnTo>
                  <a:lnTo>
                    <a:pt x="375" y="320"/>
                  </a:lnTo>
                  <a:lnTo>
                    <a:pt x="375" y="322"/>
                  </a:lnTo>
                  <a:lnTo>
                    <a:pt x="374" y="323"/>
                  </a:lnTo>
                  <a:lnTo>
                    <a:pt x="374" y="324"/>
                  </a:lnTo>
                  <a:lnTo>
                    <a:pt x="373" y="325"/>
                  </a:lnTo>
                  <a:lnTo>
                    <a:pt x="372" y="326"/>
                  </a:lnTo>
                  <a:lnTo>
                    <a:pt x="371" y="327"/>
                  </a:lnTo>
                  <a:lnTo>
                    <a:pt x="371" y="326"/>
                  </a:lnTo>
                  <a:lnTo>
                    <a:pt x="370" y="326"/>
                  </a:lnTo>
                  <a:lnTo>
                    <a:pt x="368" y="325"/>
                  </a:lnTo>
                  <a:lnTo>
                    <a:pt x="367" y="325"/>
                  </a:lnTo>
                  <a:lnTo>
                    <a:pt x="367" y="324"/>
                  </a:lnTo>
                  <a:lnTo>
                    <a:pt x="366" y="324"/>
                  </a:lnTo>
                  <a:lnTo>
                    <a:pt x="363" y="323"/>
                  </a:lnTo>
                  <a:lnTo>
                    <a:pt x="361" y="322"/>
                  </a:lnTo>
                  <a:lnTo>
                    <a:pt x="359" y="320"/>
                  </a:lnTo>
                  <a:lnTo>
                    <a:pt x="358" y="319"/>
                  </a:lnTo>
                  <a:lnTo>
                    <a:pt x="356" y="318"/>
                  </a:lnTo>
                  <a:lnTo>
                    <a:pt x="354" y="317"/>
                  </a:lnTo>
                  <a:lnTo>
                    <a:pt x="353" y="316"/>
                  </a:lnTo>
                  <a:lnTo>
                    <a:pt x="352" y="316"/>
                  </a:lnTo>
                  <a:lnTo>
                    <a:pt x="351" y="315"/>
                  </a:lnTo>
                  <a:lnTo>
                    <a:pt x="350" y="315"/>
                  </a:lnTo>
                  <a:lnTo>
                    <a:pt x="350" y="313"/>
                  </a:lnTo>
                  <a:lnTo>
                    <a:pt x="350" y="315"/>
                  </a:lnTo>
                  <a:lnTo>
                    <a:pt x="350" y="316"/>
                  </a:lnTo>
                  <a:lnTo>
                    <a:pt x="350" y="319"/>
                  </a:lnTo>
                  <a:lnTo>
                    <a:pt x="350" y="322"/>
                  </a:lnTo>
                  <a:lnTo>
                    <a:pt x="350" y="323"/>
                  </a:lnTo>
                  <a:lnTo>
                    <a:pt x="350" y="324"/>
                  </a:lnTo>
                  <a:lnTo>
                    <a:pt x="349" y="325"/>
                  </a:lnTo>
                  <a:lnTo>
                    <a:pt x="349" y="331"/>
                  </a:lnTo>
                  <a:lnTo>
                    <a:pt x="349" y="336"/>
                  </a:lnTo>
                  <a:lnTo>
                    <a:pt x="349" y="338"/>
                  </a:lnTo>
                  <a:lnTo>
                    <a:pt x="346" y="338"/>
                  </a:lnTo>
                  <a:lnTo>
                    <a:pt x="345" y="338"/>
                  </a:lnTo>
                  <a:lnTo>
                    <a:pt x="344" y="338"/>
                  </a:lnTo>
                  <a:lnTo>
                    <a:pt x="343" y="338"/>
                  </a:lnTo>
                  <a:lnTo>
                    <a:pt x="342" y="339"/>
                  </a:lnTo>
                  <a:lnTo>
                    <a:pt x="340" y="339"/>
                  </a:lnTo>
                  <a:lnTo>
                    <a:pt x="339" y="339"/>
                  </a:lnTo>
                  <a:lnTo>
                    <a:pt x="338" y="340"/>
                  </a:lnTo>
                  <a:lnTo>
                    <a:pt x="337" y="340"/>
                  </a:lnTo>
                  <a:lnTo>
                    <a:pt x="336" y="341"/>
                  </a:lnTo>
                  <a:lnTo>
                    <a:pt x="335" y="341"/>
                  </a:lnTo>
                  <a:lnTo>
                    <a:pt x="333" y="343"/>
                  </a:lnTo>
                  <a:lnTo>
                    <a:pt x="333" y="344"/>
                  </a:lnTo>
                  <a:lnTo>
                    <a:pt x="332" y="344"/>
                  </a:lnTo>
                  <a:lnTo>
                    <a:pt x="332" y="345"/>
                  </a:lnTo>
                  <a:lnTo>
                    <a:pt x="331" y="346"/>
                  </a:lnTo>
                  <a:lnTo>
                    <a:pt x="330" y="347"/>
                  </a:lnTo>
                  <a:lnTo>
                    <a:pt x="330" y="348"/>
                  </a:lnTo>
                  <a:lnTo>
                    <a:pt x="329" y="348"/>
                  </a:lnTo>
                  <a:lnTo>
                    <a:pt x="329" y="350"/>
                  </a:lnTo>
                  <a:lnTo>
                    <a:pt x="328" y="350"/>
                  </a:lnTo>
                  <a:lnTo>
                    <a:pt x="326" y="351"/>
                  </a:lnTo>
                  <a:lnTo>
                    <a:pt x="325" y="351"/>
                  </a:lnTo>
                  <a:lnTo>
                    <a:pt x="325" y="352"/>
                  </a:lnTo>
                  <a:lnTo>
                    <a:pt x="324" y="352"/>
                  </a:lnTo>
                  <a:lnTo>
                    <a:pt x="323" y="352"/>
                  </a:lnTo>
                  <a:lnTo>
                    <a:pt x="322" y="352"/>
                  </a:lnTo>
                  <a:lnTo>
                    <a:pt x="321" y="352"/>
                  </a:lnTo>
                  <a:lnTo>
                    <a:pt x="318" y="352"/>
                  </a:lnTo>
                  <a:lnTo>
                    <a:pt x="316" y="352"/>
                  </a:lnTo>
                  <a:lnTo>
                    <a:pt x="308" y="352"/>
                  </a:lnTo>
                  <a:lnTo>
                    <a:pt x="284" y="355"/>
                  </a:lnTo>
                  <a:lnTo>
                    <a:pt x="282" y="355"/>
                  </a:lnTo>
                  <a:lnTo>
                    <a:pt x="279" y="357"/>
                  </a:lnTo>
                  <a:lnTo>
                    <a:pt x="276" y="357"/>
                  </a:lnTo>
                  <a:lnTo>
                    <a:pt x="273" y="357"/>
                  </a:lnTo>
                  <a:lnTo>
                    <a:pt x="272" y="357"/>
                  </a:lnTo>
                  <a:lnTo>
                    <a:pt x="270" y="357"/>
                  </a:lnTo>
                  <a:lnTo>
                    <a:pt x="269" y="357"/>
                  </a:lnTo>
                  <a:lnTo>
                    <a:pt x="269" y="358"/>
                  </a:lnTo>
                  <a:lnTo>
                    <a:pt x="270" y="358"/>
                  </a:lnTo>
                  <a:lnTo>
                    <a:pt x="272" y="359"/>
                  </a:lnTo>
                  <a:lnTo>
                    <a:pt x="272" y="360"/>
                  </a:lnTo>
                  <a:lnTo>
                    <a:pt x="273" y="360"/>
                  </a:lnTo>
                  <a:lnTo>
                    <a:pt x="273" y="361"/>
                  </a:lnTo>
                  <a:lnTo>
                    <a:pt x="273" y="362"/>
                  </a:lnTo>
                  <a:lnTo>
                    <a:pt x="273" y="364"/>
                  </a:lnTo>
                  <a:lnTo>
                    <a:pt x="277" y="364"/>
                  </a:lnTo>
                  <a:lnTo>
                    <a:pt x="279" y="364"/>
                  </a:lnTo>
                  <a:lnTo>
                    <a:pt x="279" y="369"/>
                  </a:lnTo>
                  <a:lnTo>
                    <a:pt x="279" y="371"/>
                  </a:lnTo>
                  <a:lnTo>
                    <a:pt x="279" y="373"/>
                  </a:lnTo>
                  <a:lnTo>
                    <a:pt x="279" y="374"/>
                  </a:lnTo>
                  <a:lnTo>
                    <a:pt x="279" y="375"/>
                  </a:lnTo>
                  <a:lnTo>
                    <a:pt x="279" y="378"/>
                  </a:lnTo>
                  <a:lnTo>
                    <a:pt x="280" y="379"/>
                  </a:lnTo>
                  <a:lnTo>
                    <a:pt x="280" y="380"/>
                  </a:lnTo>
                  <a:lnTo>
                    <a:pt x="280" y="381"/>
                  </a:lnTo>
                  <a:lnTo>
                    <a:pt x="281" y="383"/>
                  </a:lnTo>
                  <a:lnTo>
                    <a:pt x="281" y="385"/>
                  </a:lnTo>
                  <a:lnTo>
                    <a:pt x="282" y="387"/>
                  </a:lnTo>
                  <a:lnTo>
                    <a:pt x="282" y="388"/>
                  </a:lnTo>
                  <a:lnTo>
                    <a:pt x="283" y="394"/>
                  </a:lnTo>
                  <a:lnTo>
                    <a:pt x="284" y="395"/>
                  </a:lnTo>
                  <a:lnTo>
                    <a:pt x="284" y="397"/>
                  </a:lnTo>
                  <a:lnTo>
                    <a:pt x="284" y="399"/>
                  </a:lnTo>
                  <a:lnTo>
                    <a:pt x="286" y="401"/>
                  </a:lnTo>
                  <a:lnTo>
                    <a:pt x="286" y="402"/>
                  </a:lnTo>
                  <a:lnTo>
                    <a:pt x="287" y="403"/>
                  </a:lnTo>
                  <a:lnTo>
                    <a:pt x="287" y="406"/>
                  </a:lnTo>
                  <a:lnTo>
                    <a:pt x="288" y="408"/>
                  </a:lnTo>
                  <a:lnTo>
                    <a:pt x="288" y="409"/>
                  </a:lnTo>
                  <a:lnTo>
                    <a:pt x="288" y="410"/>
                  </a:lnTo>
                  <a:lnTo>
                    <a:pt x="289" y="413"/>
                  </a:lnTo>
                  <a:lnTo>
                    <a:pt x="289" y="415"/>
                  </a:lnTo>
                  <a:lnTo>
                    <a:pt x="290" y="417"/>
                  </a:lnTo>
                  <a:lnTo>
                    <a:pt x="290" y="418"/>
                  </a:lnTo>
                  <a:lnTo>
                    <a:pt x="291" y="420"/>
                  </a:lnTo>
                  <a:lnTo>
                    <a:pt x="288" y="421"/>
                  </a:lnTo>
                  <a:lnTo>
                    <a:pt x="287" y="421"/>
                  </a:lnTo>
                  <a:lnTo>
                    <a:pt x="286" y="421"/>
                  </a:lnTo>
                  <a:lnTo>
                    <a:pt x="284" y="422"/>
                  </a:lnTo>
                  <a:lnTo>
                    <a:pt x="283" y="422"/>
                  </a:lnTo>
                  <a:lnTo>
                    <a:pt x="281" y="423"/>
                  </a:lnTo>
                  <a:lnTo>
                    <a:pt x="276" y="427"/>
                  </a:lnTo>
                  <a:lnTo>
                    <a:pt x="274" y="428"/>
                  </a:lnTo>
                  <a:lnTo>
                    <a:pt x="273" y="429"/>
                  </a:lnTo>
                  <a:lnTo>
                    <a:pt x="272" y="429"/>
                  </a:lnTo>
                  <a:lnTo>
                    <a:pt x="270" y="429"/>
                  </a:lnTo>
                  <a:lnTo>
                    <a:pt x="268" y="430"/>
                  </a:lnTo>
                  <a:lnTo>
                    <a:pt x="265" y="431"/>
                  </a:lnTo>
                  <a:lnTo>
                    <a:pt x="262" y="431"/>
                  </a:lnTo>
                  <a:lnTo>
                    <a:pt x="260" y="432"/>
                  </a:lnTo>
                  <a:lnTo>
                    <a:pt x="259" y="434"/>
                  </a:lnTo>
                  <a:lnTo>
                    <a:pt x="258" y="434"/>
                  </a:lnTo>
                  <a:lnTo>
                    <a:pt x="256" y="434"/>
                  </a:lnTo>
                  <a:lnTo>
                    <a:pt x="255" y="435"/>
                  </a:lnTo>
                  <a:lnTo>
                    <a:pt x="251" y="438"/>
                  </a:lnTo>
                  <a:lnTo>
                    <a:pt x="248" y="441"/>
                  </a:lnTo>
                  <a:lnTo>
                    <a:pt x="247" y="442"/>
                  </a:lnTo>
                  <a:lnTo>
                    <a:pt x="246" y="442"/>
                  </a:lnTo>
                  <a:lnTo>
                    <a:pt x="245" y="443"/>
                  </a:lnTo>
                  <a:lnTo>
                    <a:pt x="244" y="443"/>
                  </a:lnTo>
                  <a:lnTo>
                    <a:pt x="242" y="444"/>
                  </a:lnTo>
                  <a:lnTo>
                    <a:pt x="241" y="444"/>
                  </a:lnTo>
                  <a:lnTo>
                    <a:pt x="240" y="444"/>
                  </a:lnTo>
                  <a:lnTo>
                    <a:pt x="239" y="445"/>
                  </a:lnTo>
                  <a:lnTo>
                    <a:pt x="238" y="445"/>
                  </a:lnTo>
                  <a:lnTo>
                    <a:pt x="237" y="445"/>
                  </a:lnTo>
                  <a:lnTo>
                    <a:pt x="235" y="445"/>
                  </a:lnTo>
                  <a:lnTo>
                    <a:pt x="234" y="445"/>
                  </a:lnTo>
                  <a:lnTo>
                    <a:pt x="233" y="446"/>
                  </a:lnTo>
                  <a:lnTo>
                    <a:pt x="228" y="446"/>
                  </a:lnTo>
                  <a:lnTo>
                    <a:pt x="226" y="446"/>
                  </a:lnTo>
                  <a:lnTo>
                    <a:pt x="206" y="446"/>
                  </a:lnTo>
                  <a:lnTo>
                    <a:pt x="200" y="446"/>
                  </a:lnTo>
                  <a:lnTo>
                    <a:pt x="194" y="446"/>
                  </a:lnTo>
                  <a:lnTo>
                    <a:pt x="193" y="446"/>
                  </a:lnTo>
                  <a:lnTo>
                    <a:pt x="192" y="446"/>
                  </a:lnTo>
                  <a:lnTo>
                    <a:pt x="185" y="446"/>
                  </a:lnTo>
                  <a:lnTo>
                    <a:pt x="184" y="446"/>
                  </a:lnTo>
                  <a:lnTo>
                    <a:pt x="184" y="448"/>
                  </a:lnTo>
                  <a:lnTo>
                    <a:pt x="183" y="448"/>
                  </a:lnTo>
                  <a:lnTo>
                    <a:pt x="182" y="448"/>
                  </a:lnTo>
                  <a:lnTo>
                    <a:pt x="180" y="449"/>
                  </a:lnTo>
                  <a:lnTo>
                    <a:pt x="179" y="449"/>
                  </a:lnTo>
                  <a:lnTo>
                    <a:pt x="179" y="450"/>
                  </a:lnTo>
                  <a:lnTo>
                    <a:pt x="179" y="451"/>
                  </a:lnTo>
                  <a:lnTo>
                    <a:pt x="180" y="451"/>
                  </a:lnTo>
                  <a:lnTo>
                    <a:pt x="182" y="451"/>
                  </a:lnTo>
                  <a:lnTo>
                    <a:pt x="185" y="453"/>
                  </a:lnTo>
                  <a:lnTo>
                    <a:pt x="185" y="456"/>
                  </a:lnTo>
                  <a:lnTo>
                    <a:pt x="184" y="456"/>
                  </a:lnTo>
                  <a:lnTo>
                    <a:pt x="184" y="457"/>
                  </a:lnTo>
                  <a:lnTo>
                    <a:pt x="183" y="458"/>
                  </a:lnTo>
                  <a:lnTo>
                    <a:pt x="183" y="459"/>
                  </a:lnTo>
                  <a:lnTo>
                    <a:pt x="182" y="460"/>
                  </a:lnTo>
                  <a:lnTo>
                    <a:pt x="180" y="460"/>
                  </a:lnTo>
                  <a:lnTo>
                    <a:pt x="179" y="462"/>
                  </a:lnTo>
                  <a:lnTo>
                    <a:pt x="178" y="463"/>
                  </a:lnTo>
                  <a:lnTo>
                    <a:pt x="178" y="464"/>
                  </a:lnTo>
                  <a:lnTo>
                    <a:pt x="178" y="466"/>
                  </a:lnTo>
                  <a:lnTo>
                    <a:pt x="179" y="466"/>
                  </a:lnTo>
                  <a:lnTo>
                    <a:pt x="179" y="467"/>
                  </a:lnTo>
                  <a:lnTo>
                    <a:pt x="179" y="469"/>
                  </a:lnTo>
                  <a:lnTo>
                    <a:pt x="179" y="471"/>
                  </a:lnTo>
                  <a:lnTo>
                    <a:pt x="179" y="472"/>
                  </a:lnTo>
                  <a:lnTo>
                    <a:pt x="178" y="473"/>
                  </a:lnTo>
                  <a:lnTo>
                    <a:pt x="177" y="476"/>
                  </a:lnTo>
                  <a:lnTo>
                    <a:pt x="176" y="474"/>
                  </a:lnTo>
                  <a:lnTo>
                    <a:pt x="173" y="473"/>
                  </a:lnTo>
                  <a:lnTo>
                    <a:pt x="173" y="472"/>
                  </a:lnTo>
                  <a:lnTo>
                    <a:pt x="172" y="472"/>
                  </a:lnTo>
                  <a:lnTo>
                    <a:pt x="172" y="471"/>
                  </a:lnTo>
                  <a:lnTo>
                    <a:pt x="171" y="471"/>
                  </a:lnTo>
                  <a:lnTo>
                    <a:pt x="170" y="470"/>
                  </a:lnTo>
                  <a:lnTo>
                    <a:pt x="169" y="470"/>
                  </a:lnTo>
                  <a:lnTo>
                    <a:pt x="168" y="470"/>
                  </a:lnTo>
                  <a:lnTo>
                    <a:pt x="165" y="469"/>
                  </a:lnTo>
                  <a:lnTo>
                    <a:pt x="164" y="469"/>
                  </a:lnTo>
                  <a:lnTo>
                    <a:pt x="163" y="469"/>
                  </a:lnTo>
                  <a:lnTo>
                    <a:pt x="162" y="469"/>
                  </a:lnTo>
                  <a:lnTo>
                    <a:pt x="161" y="469"/>
                  </a:lnTo>
                  <a:lnTo>
                    <a:pt x="157" y="469"/>
                  </a:lnTo>
                  <a:lnTo>
                    <a:pt x="156" y="469"/>
                  </a:lnTo>
                  <a:lnTo>
                    <a:pt x="156" y="466"/>
                  </a:lnTo>
                  <a:lnTo>
                    <a:pt x="156" y="465"/>
                  </a:lnTo>
                  <a:lnTo>
                    <a:pt x="156" y="464"/>
                  </a:lnTo>
                  <a:lnTo>
                    <a:pt x="155" y="458"/>
                  </a:lnTo>
                  <a:lnTo>
                    <a:pt x="155" y="456"/>
                  </a:lnTo>
                  <a:lnTo>
                    <a:pt x="155" y="455"/>
                  </a:lnTo>
                  <a:lnTo>
                    <a:pt x="155" y="451"/>
                  </a:lnTo>
                  <a:lnTo>
                    <a:pt x="155" y="450"/>
                  </a:lnTo>
                  <a:lnTo>
                    <a:pt x="155" y="448"/>
                  </a:lnTo>
                  <a:lnTo>
                    <a:pt x="155" y="446"/>
                  </a:lnTo>
                  <a:lnTo>
                    <a:pt x="154" y="444"/>
                  </a:lnTo>
                  <a:lnTo>
                    <a:pt x="154" y="443"/>
                  </a:lnTo>
                  <a:lnTo>
                    <a:pt x="154" y="441"/>
                  </a:lnTo>
                  <a:lnTo>
                    <a:pt x="150" y="431"/>
                  </a:lnTo>
                  <a:lnTo>
                    <a:pt x="150" y="430"/>
                  </a:lnTo>
                  <a:lnTo>
                    <a:pt x="150" y="429"/>
                  </a:lnTo>
                  <a:lnTo>
                    <a:pt x="150" y="428"/>
                  </a:lnTo>
                  <a:lnTo>
                    <a:pt x="150" y="427"/>
                  </a:lnTo>
                  <a:lnTo>
                    <a:pt x="150" y="425"/>
                  </a:lnTo>
                  <a:lnTo>
                    <a:pt x="150" y="418"/>
                  </a:lnTo>
                  <a:lnTo>
                    <a:pt x="150" y="410"/>
                  </a:lnTo>
                  <a:lnTo>
                    <a:pt x="150" y="409"/>
                  </a:lnTo>
                  <a:lnTo>
                    <a:pt x="150" y="408"/>
                  </a:lnTo>
                  <a:lnTo>
                    <a:pt x="150" y="407"/>
                  </a:lnTo>
                  <a:lnTo>
                    <a:pt x="151" y="406"/>
                  </a:lnTo>
                  <a:lnTo>
                    <a:pt x="151" y="404"/>
                  </a:lnTo>
                  <a:lnTo>
                    <a:pt x="151" y="403"/>
                  </a:lnTo>
                  <a:lnTo>
                    <a:pt x="152" y="402"/>
                  </a:lnTo>
                  <a:lnTo>
                    <a:pt x="152" y="401"/>
                  </a:lnTo>
                  <a:lnTo>
                    <a:pt x="154" y="400"/>
                  </a:lnTo>
                  <a:lnTo>
                    <a:pt x="154" y="399"/>
                  </a:lnTo>
                  <a:lnTo>
                    <a:pt x="155" y="399"/>
                  </a:lnTo>
                  <a:lnTo>
                    <a:pt x="155" y="397"/>
                  </a:lnTo>
                  <a:lnTo>
                    <a:pt x="156" y="396"/>
                  </a:lnTo>
                  <a:lnTo>
                    <a:pt x="157" y="395"/>
                  </a:lnTo>
                  <a:lnTo>
                    <a:pt x="158" y="395"/>
                  </a:lnTo>
                  <a:lnTo>
                    <a:pt x="157" y="394"/>
                  </a:lnTo>
                  <a:lnTo>
                    <a:pt x="155" y="390"/>
                  </a:lnTo>
                  <a:lnTo>
                    <a:pt x="154" y="389"/>
                  </a:lnTo>
                  <a:lnTo>
                    <a:pt x="152" y="388"/>
                  </a:lnTo>
                  <a:lnTo>
                    <a:pt x="151" y="387"/>
                  </a:lnTo>
                  <a:lnTo>
                    <a:pt x="149" y="387"/>
                  </a:lnTo>
                  <a:lnTo>
                    <a:pt x="149" y="386"/>
                  </a:lnTo>
                  <a:lnTo>
                    <a:pt x="148" y="386"/>
                  </a:lnTo>
                  <a:lnTo>
                    <a:pt x="147" y="386"/>
                  </a:lnTo>
                  <a:lnTo>
                    <a:pt x="145" y="385"/>
                  </a:lnTo>
                  <a:lnTo>
                    <a:pt x="144" y="385"/>
                  </a:lnTo>
                  <a:lnTo>
                    <a:pt x="142" y="385"/>
                  </a:lnTo>
                  <a:lnTo>
                    <a:pt x="141" y="385"/>
                  </a:lnTo>
                  <a:lnTo>
                    <a:pt x="140" y="385"/>
                  </a:lnTo>
                  <a:lnTo>
                    <a:pt x="138" y="383"/>
                  </a:lnTo>
                  <a:lnTo>
                    <a:pt x="137" y="383"/>
                  </a:lnTo>
                  <a:lnTo>
                    <a:pt x="136" y="383"/>
                  </a:lnTo>
                  <a:lnTo>
                    <a:pt x="135" y="383"/>
                  </a:lnTo>
                  <a:lnTo>
                    <a:pt x="135" y="382"/>
                  </a:lnTo>
                  <a:lnTo>
                    <a:pt x="134" y="382"/>
                  </a:lnTo>
                  <a:lnTo>
                    <a:pt x="134" y="383"/>
                  </a:lnTo>
                  <a:lnTo>
                    <a:pt x="133" y="383"/>
                  </a:lnTo>
                  <a:lnTo>
                    <a:pt x="130" y="383"/>
                  </a:lnTo>
                  <a:lnTo>
                    <a:pt x="129" y="383"/>
                  </a:lnTo>
                  <a:lnTo>
                    <a:pt x="128" y="383"/>
                  </a:lnTo>
                  <a:lnTo>
                    <a:pt x="127" y="383"/>
                  </a:lnTo>
                  <a:lnTo>
                    <a:pt x="126" y="382"/>
                  </a:lnTo>
                  <a:lnTo>
                    <a:pt x="120" y="381"/>
                  </a:lnTo>
                  <a:lnTo>
                    <a:pt x="119" y="381"/>
                  </a:lnTo>
                  <a:lnTo>
                    <a:pt x="117" y="381"/>
                  </a:lnTo>
                  <a:lnTo>
                    <a:pt x="115" y="381"/>
                  </a:lnTo>
                  <a:lnTo>
                    <a:pt x="110" y="381"/>
                  </a:lnTo>
                  <a:lnTo>
                    <a:pt x="109" y="381"/>
                  </a:lnTo>
                  <a:lnTo>
                    <a:pt x="108" y="380"/>
                  </a:lnTo>
                  <a:lnTo>
                    <a:pt x="106" y="380"/>
                  </a:lnTo>
                  <a:lnTo>
                    <a:pt x="105" y="379"/>
                  </a:lnTo>
                  <a:lnTo>
                    <a:pt x="103" y="379"/>
                  </a:lnTo>
                  <a:lnTo>
                    <a:pt x="101" y="379"/>
                  </a:lnTo>
                  <a:lnTo>
                    <a:pt x="100" y="379"/>
                  </a:lnTo>
                  <a:lnTo>
                    <a:pt x="99" y="379"/>
                  </a:lnTo>
                  <a:lnTo>
                    <a:pt x="98" y="379"/>
                  </a:lnTo>
                  <a:lnTo>
                    <a:pt x="95" y="378"/>
                  </a:lnTo>
                  <a:lnTo>
                    <a:pt x="93" y="376"/>
                  </a:lnTo>
                  <a:lnTo>
                    <a:pt x="91" y="375"/>
                  </a:lnTo>
                  <a:lnTo>
                    <a:pt x="89" y="375"/>
                  </a:lnTo>
                  <a:lnTo>
                    <a:pt x="86" y="373"/>
                  </a:lnTo>
                  <a:lnTo>
                    <a:pt x="82" y="372"/>
                  </a:lnTo>
                  <a:lnTo>
                    <a:pt x="81" y="371"/>
                  </a:lnTo>
                  <a:lnTo>
                    <a:pt x="80" y="371"/>
                  </a:lnTo>
                  <a:lnTo>
                    <a:pt x="78" y="369"/>
                  </a:lnTo>
                  <a:lnTo>
                    <a:pt x="78" y="368"/>
                  </a:lnTo>
                  <a:lnTo>
                    <a:pt x="77" y="368"/>
                  </a:lnTo>
                  <a:lnTo>
                    <a:pt x="75" y="367"/>
                  </a:lnTo>
                  <a:lnTo>
                    <a:pt x="75" y="366"/>
                  </a:lnTo>
                  <a:lnTo>
                    <a:pt x="74" y="366"/>
                  </a:lnTo>
                  <a:lnTo>
                    <a:pt x="74" y="365"/>
                  </a:lnTo>
                  <a:lnTo>
                    <a:pt x="73" y="365"/>
                  </a:lnTo>
                  <a:lnTo>
                    <a:pt x="72" y="365"/>
                  </a:lnTo>
                  <a:lnTo>
                    <a:pt x="71" y="365"/>
                  </a:lnTo>
                  <a:lnTo>
                    <a:pt x="70" y="365"/>
                  </a:lnTo>
                  <a:lnTo>
                    <a:pt x="68" y="365"/>
                  </a:lnTo>
                  <a:lnTo>
                    <a:pt x="67" y="366"/>
                  </a:lnTo>
                  <a:lnTo>
                    <a:pt x="66" y="366"/>
                  </a:lnTo>
                  <a:lnTo>
                    <a:pt x="65" y="366"/>
                  </a:lnTo>
                  <a:lnTo>
                    <a:pt x="65" y="365"/>
                  </a:lnTo>
                  <a:lnTo>
                    <a:pt x="60" y="362"/>
                  </a:lnTo>
                  <a:lnTo>
                    <a:pt x="59" y="362"/>
                  </a:lnTo>
                  <a:lnTo>
                    <a:pt x="59" y="361"/>
                  </a:lnTo>
                  <a:lnTo>
                    <a:pt x="58" y="361"/>
                  </a:lnTo>
                  <a:lnTo>
                    <a:pt x="57" y="361"/>
                  </a:lnTo>
                  <a:lnTo>
                    <a:pt x="56" y="361"/>
                  </a:lnTo>
                  <a:lnTo>
                    <a:pt x="56" y="362"/>
                  </a:lnTo>
                  <a:lnTo>
                    <a:pt x="54" y="362"/>
                  </a:lnTo>
                  <a:lnTo>
                    <a:pt x="53" y="362"/>
                  </a:lnTo>
                  <a:lnTo>
                    <a:pt x="53" y="364"/>
                  </a:lnTo>
                  <a:lnTo>
                    <a:pt x="52" y="364"/>
                  </a:lnTo>
                  <a:lnTo>
                    <a:pt x="52" y="365"/>
                  </a:lnTo>
                  <a:lnTo>
                    <a:pt x="52" y="364"/>
                  </a:lnTo>
                  <a:lnTo>
                    <a:pt x="52" y="358"/>
                  </a:lnTo>
                  <a:lnTo>
                    <a:pt x="45" y="358"/>
                  </a:lnTo>
                  <a:lnTo>
                    <a:pt x="46" y="344"/>
                  </a:lnTo>
                  <a:lnTo>
                    <a:pt x="46" y="334"/>
                  </a:lnTo>
                  <a:lnTo>
                    <a:pt x="46" y="330"/>
                  </a:lnTo>
                  <a:lnTo>
                    <a:pt x="46" y="327"/>
                  </a:lnTo>
                  <a:lnTo>
                    <a:pt x="47" y="312"/>
                  </a:lnTo>
                  <a:lnTo>
                    <a:pt x="49" y="302"/>
                  </a:lnTo>
                  <a:lnTo>
                    <a:pt x="49" y="295"/>
                  </a:lnTo>
                  <a:lnTo>
                    <a:pt x="50" y="278"/>
                  </a:lnTo>
                  <a:lnTo>
                    <a:pt x="50" y="277"/>
                  </a:lnTo>
                  <a:lnTo>
                    <a:pt x="51" y="246"/>
                  </a:lnTo>
                  <a:lnTo>
                    <a:pt x="50" y="246"/>
                  </a:lnTo>
                  <a:lnTo>
                    <a:pt x="50" y="244"/>
                  </a:lnTo>
                  <a:lnTo>
                    <a:pt x="51" y="227"/>
                  </a:lnTo>
                  <a:lnTo>
                    <a:pt x="54" y="167"/>
                  </a:lnTo>
                  <a:lnTo>
                    <a:pt x="54" y="146"/>
                  </a:lnTo>
                  <a:lnTo>
                    <a:pt x="54" y="141"/>
                  </a:lnTo>
                  <a:lnTo>
                    <a:pt x="54" y="136"/>
                  </a:lnTo>
                  <a:lnTo>
                    <a:pt x="54" y="135"/>
                  </a:lnTo>
                  <a:lnTo>
                    <a:pt x="56" y="134"/>
                  </a:lnTo>
                  <a:lnTo>
                    <a:pt x="54" y="134"/>
                  </a:lnTo>
                  <a:lnTo>
                    <a:pt x="53" y="134"/>
                  </a:lnTo>
                  <a:lnTo>
                    <a:pt x="44" y="134"/>
                  </a:lnTo>
                  <a:lnTo>
                    <a:pt x="29" y="132"/>
                  </a:lnTo>
                  <a:lnTo>
                    <a:pt x="9" y="132"/>
                  </a:lnTo>
                  <a:lnTo>
                    <a:pt x="1" y="132"/>
                  </a:lnTo>
                  <a:lnTo>
                    <a:pt x="0" y="131"/>
                  </a:lnTo>
                  <a:lnTo>
                    <a:pt x="1" y="104"/>
                  </a:lnTo>
                  <a:lnTo>
                    <a:pt x="1" y="92"/>
                  </a:lnTo>
                  <a:lnTo>
                    <a:pt x="1" y="90"/>
                  </a:lnTo>
                  <a:lnTo>
                    <a:pt x="1" y="86"/>
                  </a:lnTo>
                  <a:lnTo>
                    <a:pt x="1" y="7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561" name="Freeform 134">
              <a:extLst>
                <a:ext uri="{FF2B5EF4-FFF2-40B4-BE49-F238E27FC236}">
                  <a16:creationId xmlns:a16="http://schemas.microsoft.com/office/drawing/2014/main" id="{A333E606-71A9-E316-FF74-6BE306585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0475" y="2854325"/>
              <a:ext cx="566738" cy="449263"/>
            </a:xfrm>
            <a:custGeom>
              <a:avLst/>
              <a:gdLst>
                <a:gd name="T0" fmla="*/ 1 w 357"/>
                <a:gd name="T1" fmla="*/ 18 h 283"/>
                <a:gd name="T2" fmla="*/ 9 w 357"/>
                <a:gd name="T3" fmla="*/ 22 h 283"/>
                <a:gd name="T4" fmla="*/ 21 w 357"/>
                <a:gd name="T5" fmla="*/ 29 h 283"/>
                <a:gd name="T6" fmla="*/ 26 w 357"/>
                <a:gd name="T7" fmla="*/ 23 h 283"/>
                <a:gd name="T8" fmla="*/ 37 w 357"/>
                <a:gd name="T9" fmla="*/ 14 h 283"/>
                <a:gd name="T10" fmla="*/ 45 w 357"/>
                <a:gd name="T11" fmla="*/ 8 h 283"/>
                <a:gd name="T12" fmla="*/ 46 w 357"/>
                <a:gd name="T13" fmla="*/ 1 h 283"/>
                <a:gd name="T14" fmla="*/ 58 w 357"/>
                <a:gd name="T15" fmla="*/ 11 h 283"/>
                <a:gd name="T16" fmla="*/ 72 w 357"/>
                <a:gd name="T17" fmla="*/ 11 h 283"/>
                <a:gd name="T18" fmla="*/ 105 w 357"/>
                <a:gd name="T19" fmla="*/ 12 h 283"/>
                <a:gd name="T20" fmla="*/ 143 w 357"/>
                <a:gd name="T21" fmla="*/ 11 h 283"/>
                <a:gd name="T22" fmla="*/ 153 w 357"/>
                <a:gd name="T23" fmla="*/ 12 h 283"/>
                <a:gd name="T24" fmla="*/ 144 w 357"/>
                <a:gd name="T25" fmla="*/ 22 h 283"/>
                <a:gd name="T26" fmla="*/ 143 w 357"/>
                <a:gd name="T27" fmla="*/ 27 h 283"/>
                <a:gd name="T28" fmla="*/ 167 w 357"/>
                <a:gd name="T29" fmla="*/ 27 h 283"/>
                <a:gd name="T30" fmla="*/ 174 w 357"/>
                <a:gd name="T31" fmla="*/ 25 h 283"/>
                <a:gd name="T32" fmla="*/ 184 w 357"/>
                <a:gd name="T33" fmla="*/ 20 h 283"/>
                <a:gd name="T34" fmla="*/ 192 w 357"/>
                <a:gd name="T35" fmla="*/ 27 h 283"/>
                <a:gd name="T36" fmla="*/ 192 w 357"/>
                <a:gd name="T37" fmla="*/ 48 h 283"/>
                <a:gd name="T38" fmla="*/ 211 w 357"/>
                <a:gd name="T39" fmla="*/ 48 h 283"/>
                <a:gd name="T40" fmla="*/ 220 w 357"/>
                <a:gd name="T41" fmla="*/ 23 h 283"/>
                <a:gd name="T42" fmla="*/ 231 w 357"/>
                <a:gd name="T43" fmla="*/ 21 h 283"/>
                <a:gd name="T44" fmla="*/ 242 w 357"/>
                <a:gd name="T45" fmla="*/ 22 h 283"/>
                <a:gd name="T46" fmla="*/ 266 w 357"/>
                <a:gd name="T47" fmla="*/ 15 h 283"/>
                <a:gd name="T48" fmla="*/ 276 w 357"/>
                <a:gd name="T49" fmla="*/ 21 h 283"/>
                <a:gd name="T50" fmla="*/ 307 w 357"/>
                <a:gd name="T51" fmla="*/ 47 h 283"/>
                <a:gd name="T52" fmla="*/ 352 w 357"/>
                <a:gd name="T53" fmla="*/ 79 h 283"/>
                <a:gd name="T54" fmla="*/ 354 w 357"/>
                <a:gd name="T55" fmla="*/ 162 h 283"/>
                <a:gd name="T56" fmla="*/ 344 w 357"/>
                <a:gd name="T57" fmla="*/ 191 h 283"/>
                <a:gd name="T58" fmla="*/ 340 w 357"/>
                <a:gd name="T59" fmla="*/ 180 h 283"/>
                <a:gd name="T60" fmla="*/ 314 w 357"/>
                <a:gd name="T61" fmla="*/ 179 h 283"/>
                <a:gd name="T62" fmla="*/ 324 w 357"/>
                <a:gd name="T63" fmla="*/ 190 h 283"/>
                <a:gd name="T64" fmla="*/ 323 w 357"/>
                <a:gd name="T65" fmla="*/ 193 h 283"/>
                <a:gd name="T66" fmla="*/ 297 w 357"/>
                <a:gd name="T67" fmla="*/ 204 h 283"/>
                <a:gd name="T68" fmla="*/ 248 w 357"/>
                <a:gd name="T69" fmla="*/ 216 h 283"/>
                <a:gd name="T70" fmla="*/ 219 w 357"/>
                <a:gd name="T71" fmla="*/ 244 h 283"/>
                <a:gd name="T72" fmla="*/ 193 w 357"/>
                <a:gd name="T73" fmla="*/ 276 h 283"/>
                <a:gd name="T74" fmla="*/ 174 w 357"/>
                <a:gd name="T75" fmla="*/ 280 h 283"/>
                <a:gd name="T76" fmla="*/ 134 w 357"/>
                <a:gd name="T77" fmla="*/ 269 h 283"/>
                <a:gd name="T78" fmla="*/ 121 w 357"/>
                <a:gd name="T79" fmla="*/ 260 h 283"/>
                <a:gd name="T80" fmla="*/ 107 w 357"/>
                <a:gd name="T81" fmla="*/ 257 h 283"/>
                <a:gd name="T82" fmla="*/ 99 w 357"/>
                <a:gd name="T83" fmla="*/ 252 h 283"/>
                <a:gd name="T84" fmla="*/ 95 w 357"/>
                <a:gd name="T85" fmla="*/ 243 h 283"/>
                <a:gd name="T86" fmla="*/ 98 w 357"/>
                <a:gd name="T87" fmla="*/ 225 h 283"/>
                <a:gd name="T88" fmla="*/ 105 w 357"/>
                <a:gd name="T89" fmla="*/ 190 h 283"/>
                <a:gd name="T90" fmla="*/ 94 w 357"/>
                <a:gd name="T91" fmla="*/ 183 h 283"/>
                <a:gd name="T92" fmla="*/ 82 w 357"/>
                <a:gd name="T93" fmla="*/ 179 h 283"/>
                <a:gd name="T94" fmla="*/ 73 w 357"/>
                <a:gd name="T95" fmla="*/ 175 h 283"/>
                <a:gd name="T96" fmla="*/ 66 w 357"/>
                <a:gd name="T97" fmla="*/ 170 h 283"/>
                <a:gd name="T98" fmla="*/ 60 w 357"/>
                <a:gd name="T99" fmla="*/ 166 h 283"/>
                <a:gd name="T100" fmla="*/ 58 w 357"/>
                <a:gd name="T101" fmla="*/ 154 h 283"/>
                <a:gd name="T102" fmla="*/ 54 w 357"/>
                <a:gd name="T103" fmla="*/ 145 h 283"/>
                <a:gd name="T104" fmla="*/ 51 w 357"/>
                <a:gd name="T105" fmla="*/ 137 h 283"/>
                <a:gd name="T106" fmla="*/ 61 w 357"/>
                <a:gd name="T107" fmla="*/ 130 h 283"/>
                <a:gd name="T108" fmla="*/ 53 w 357"/>
                <a:gd name="T109" fmla="*/ 121 h 283"/>
                <a:gd name="T110" fmla="*/ 42 w 357"/>
                <a:gd name="T111" fmla="*/ 116 h 283"/>
                <a:gd name="T112" fmla="*/ 30 w 357"/>
                <a:gd name="T113" fmla="*/ 116 h 283"/>
                <a:gd name="T114" fmla="*/ 30 w 357"/>
                <a:gd name="T115" fmla="*/ 88 h 283"/>
                <a:gd name="T116" fmla="*/ 31 w 357"/>
                <a:gd name="T117" fmla="*/ 56 h 283"/>
                <a:gd name="T118" fmla="*/ 29 w 357"/>
                <a:gd name="T119" fmla="*/ 48 h 283"/>
                <a:gd name="T120" fmla="*/ 23 w 357"/>
                <a:gd name="T121" fmla="*/ 41 h 283"/>
                <a:gd name="T122" fmla="*/ 0 w 357"/>
                <a:gd name="T123" fmla="*/ 34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7" h="283">
                  <a:moveTo>
                    <a:pt x="0" y="34"/>
                  </a:moveTo>
                  <a:lnTo>
                    <a:pt x="0" y="28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2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1" y="16"/>
                  </a:lnTo>
                  <a:lnTo>
                    <a:pt x="1" y="18"/>
                  </a:lnTo>
                  <a:lnTo>
                    <a:pt x="2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5" y="20"/>
                  </a:lnTo>
                  <a:lnTo>
                    <a:pt x="7" y="21"/>
                  </a:lnTo>
                  <a:lnTo>
                    <a:pt x="9" y="22"/>
                  </a:lnTo>
                  <a:lnTo>
                    <a:pt x="10" y="23"/>
                  </a:lnTo>
                  <a:lnTo>
                    <a:pt x="12" y="25"/>
                  </a:lnTo>
                  <a:lnTo>
                    <a:pt x="14" y="26"/>
                  </a:lnTo>
                  <a:lnTo>
                    <a:pt x="17" y="27"/>
                  </a:lnTo>
                  <a:lnTo>
                    <a:pt x="18" y="27"/>
                  </a:lnTo>
                  <a:lnTo>
                    <a:pt x="18" y="28"/>
                  </a:lnTo>
                  <a:lnTo>
                    <a:pt x="19" y="28"/>
                  </a:lnTo>
                  <a:lnTo>
                    <a:pt x="21" y="29"/>
                  </a:lnTo>
                  <a:lnTo>
                    <a:pt x="22" y="29"/>
                  </a:lnTo>
                  <a:lnTo>
                    <a:pt x="22" y="30"/>
                  </a:lnTo>
                  <a:lnTo>
                    <a:pt x="23" y="29"/>
                  </a:lnTo>
                  <a:lnTo>
                    <a:pt x="24" y="28"/>
                  </a:lnTo>
                  <a:lnTo>
                    <a:pt x="25" y="27"/>
                  </a:lnTo>
                  <a:lnTo>
                    <a:pt x="25" y="26"/>
                  </a:lnTo>
                  <a:lnTo>
                    <a:pt x="26" y="25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28" y="22"/>
                  </a:lnTo>
                  <a:lnTo>
                    <a:pt x="29" y="21"/>
                  </a:lnTo>
                  <a:lnTo>
                    <a:pt x="30" y="20"/>
                  </a:lnTo>
                  <a:lnTo>
                    <a:pt x="30" y="19"/>
                  </a:lnTo>
                  <a:lnTo>
                    <a:pt x="31" y="19"/>
                  </a:lnTo>
                  <a:lnTo>
                    <a:pt x="32" y="18"/>
                  </a:lnTo>
                  <a:lnTo>
                    <a:pt x="37" y="14"/>
                  </a:lnTo>
                  <a:lnTo>
                    <a:pt x="38" y="14"/>
                  </a:lnTo>
                  <a:lnTo>
                    <a:pt x="39" y="12"/>
                  </a:lnTo>
                  <a:lnTo>
                    <a:pt x="40" y="12"/>
                  </a:lnTo>
                  <a:lnTo>
                    <a:pt x="42" y="11"/>
                  </a:lnTo>
                  <a:lnTo>
                    <a:pt x="43" y="11"/>
                  </a:lnTo>
                  <a:lnTo>
                    <a:pt x="43" y="9"/>
                  </a:lnTo>
                  <a:lnTo>
                    <a:pt x="44" y="8"/>
                  </a:lnTo>
                  <a:lnTo>
                    <a:pt x="45" y="8"/>
                  </a:lnTo>
                  <a:lnTo>
                    <a:pt x="45" y="7"/>
                  </a:lnTo>
                  <a:lnTo>
                    <a:pt x="46" y="6"/>
                  </a:lnTo>
                  <a:lnTo>
                    <a:pt x="47" y="5"/>
                  </a:lnTo>
                  <a:lnTo>
                    <a:pt x="47" y="4"/>
                  </a:lnTo>
                  <a:lnTo>
                    <a:pt x="47" y="2"/>
                  </a:lnTo>
                  <a:lnTo>
                    <a:pt x="46" y="2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3" y="1"/>
                  </a:lnTo>
                  <a:lnTo>
                    <a:pt x="56" y="1"/>
                  </a:lnTo>
                  <a:lnTo>
                    <a:pt x="56" y="4"/>
                  </a:lnTo>
                  <a:lnTo>
                    <a:pt x="56" y="9"/>
                  </a:lnTo>
                  <a:lnTo>
                    <a:pt x="56" y="12"/>
                  </a:lnTo>
                  <a:lnTo>
                    <a:pt x="58" y="11"/>
                  </a:lnTo>
                  <a:lnTo>
                    <a:pt x="63" y="11"/>
                  </a:lnTo>
                  <a:lnTo>
                    <a:pt x="64" y="11"/>
                  </a:lnTo>
                  <a:lnTo>
                    <a:pt x="65" y="11"/>
                  </a:lnTo>
                  <a:lnTo>
                    <a:pt x="66" y="12"/>
                  </a:lnTo>
                  <a:lnTo>
                    <a:pt x="67" y="12"/>
                  </a:lnTo>
                  <a:lnTo>
                    <a:pt x="70" y="12"/>
                  </a:lnTo>
                  <a:lnTo>
                    <a:pt x="70" y="11"/>
                  </a:lnTo>
                  <a:lnTo>
                    <a:pt x="72" y="11"/>
                  </a:lnTo>
                  <a:lnTo>
                    <a:pt x="74" y="11"/>
                  </a:lnTo>
                  <a:lnTo>
                    <a:pt x="75" y="11"/>
                  </a:lnTo>
                  <a:lnTo>
                    <a:pt x="78" y="11"/>
                  </a:lnTo>
                  <a:lnTo>
                    <a:pt x="81" y="11"/>
                  </a:lnTo>
                  <a:lnTo>
                    <a:pt x="84" y="11"/>
                  </a:lnTo>
                  <a:lnTo>
                    <a:pt x="87" y="11"/>
                  </a:lnTo>
                  <a:lnTo>
                    <a:pt x="103" y="12"/>
                  </a:lnTo>
                  <a:lnTo>
                    <a:pt x="105" y="12"/>
                  </a:lnTo>
                  <a:lnTo>
                    <a:pt x="110" y="11"/>
                  </a:lnTo>
                  <a:lnTo>
                    <a:pt x="113" y="11"/>
                  </a:lnTo>
                  <a:lnTo>
                    <a:pt x="115" y="11"/>
                  </a:lnTo>
                  <a:lnTo>
                    <a:pt x="122" y="11"/>
                  </a:lnTo>
                  <a:lnTo>
                    <a:pt x="129" y="11"/>
                  </a:lnTo>
                  <a:lnTo>
                    <a:pt x="134" y="11"/>
                  </a:lnTo>
                  <a:lnTo>
                    <a:pt x="140" y="11"/>
                  </a:lnTo>
                  <a:lnTo>
                    <a:pt x="143" y="11"/>
                  </a:lnTo>
                  <a:lnTo>
                    <a:pt x="146" y="11"/>
                  </a:lnTo>
                  <a:lnTo>
                    <a:pt x="147" y="12"/>
                  </a:lnTo>
                  <a:lnTo>
                    <a:pt x="148" y="12"/>
                  </a:lnTo>
                  <a:lnTo>
                    <a:pt x="154" y="7"/>
                  </a:lnTo>
                  <a:lnTo>
                    <a:pt x="154" y="8"/>
                  </a:lnTo>
                  <a:lnTo>
                    <a:pt x="154" y="9"/>
                  </a:lnTo>
                  <a:lnTo>
                    <a:pt x="153" y="11"/>
                  </a:lnTo>
                  <a:lnTo>
                    <a:pt x="153" y="12"/>
                  </a:lnTo>
                  <a:lnTo>
                    <a:pt x="153" y="13"/>
                  </a:lnTo>
                  <a:lnTo>
                    <a:pt x="151" y="14"/>
                  </a:lnTo>
                  <a:lnTo>
                    <a:pt x="150" y="15"/>
                  </a:lnTo>
                  <a:lnTo>
                    <a:pt x="150" y="16"/>
                  </a:lnTo>
                  <a:lnTo>
                    <a:pt x="149" y="18"/>
                  </a:lnTo>
                  <a:lnTo>
                    <a:pt x="148" y="19"/>
                  </a:lnTo>
                  <a:lnTo>
                    <a:pt x="147" y="20"/>
                  </a:lnTo>
                  <a:lnTo>
                    <a:pt x="144" y="22"/>
                  </a:lnTo>
                  <a:lnTo>
                    <a:pt x="143" y="22"/>
                  </a:lnTo>
                  <a:lnTo>
                    <a:pt x="141" y="25"/>
                  </a:lnTo>
                  <a:lnTo>
                    <a:pt x="141" y="26"/>
                  </a:lnTo>
                  <a:lnTo>
                    <a:pt x="140" y="26"/>
                  </a:lnTo>
                  <a:lnTo>
                    <a:pt x="140" y="27"/>
                  </a:lnTo>
                  <a:lnTo>
                    <a:pt x="140" y="28"/>
                  </a:lnTo>
                  <a:lnTo>
                    <a:pt x="141" y="28"/>
                  </a:lnTo>
                  <a:lnTo>
                    <a:pt x="143" y="27"/>
                  </a:lnTo>
                  <a:lnTo>
                    <a:pt x="146" y="26"/>
                  </a:lnTo>
                  <a:lnTo>
                    <a:pt x="149" y="26"/>
                  </a:lnTo>
                  <a:lnTo>
                    <a:pt x="153" y="27"/>
                  </a:lnTo>
                  <a:lnTo>
                    <a:pt x="155" y="27"/>
                  </a:lnTo>
                  <a:lnTo>
                    <a:pt x="158" y="27"/>
                  </a:lnTo>
                  <a:lnTo>
                    <a:pt x="161" y="27"/>
                  </a:lnTo>
                  <a:lnTo>
                    <a:pt x="163" y="27"/>
                  </a:lnTo>
                  <a:lnTo>
                    <a:pt x="167" y="27"/>
                  </a:lnTo>
                  <a:lnTo>
                    <a:pt x="168" y="27"/>
                  </a:lnTo>
                  <a:lnTo>
                    <a:pt x="169" y="27"/>
                  </a:lnTo>
                  <a:lnTo>
                    <a:pt x="170" y="27"/>
                  </a:lnTo>
                  <a:lnTo>
                    <a:pt x="170" y="25"/>
                  </a:lnTo>
                  <a:lnTo>
                    <a:pt x="171" y="25"/>
                  </a:lnTo>
                  <a:lnTo>
                    <a:pt x="171" y="23"/>
                  </a:lnTo>
                  <a:lnTo>
                    <a:pt x="172" y="23"/>
                  </a:lnTo>
                  <a:lnTo>
                    <a:pt x="174" y="25"/>
                  </a:lnTo>
                  <a:lnTo>
                    <a:pt x="175" y="25"/>
                  </a:lnTo>
                  <a:lnTo>
                    <a:pt x="176" y="23"/>
                  </a:lnTo>
                  <a:lnTo>
                    <a:pt x="177" y="23"/>
                  </a:lnTo>
                  <a:lnTo>
                    <a:pt x="178" y="22"/>
                  </a:lnTo>
                  <a:lnTo>
                    <a:pt x="179" y="20"/>
                  </a:lnTo>
                  <a:lnTo>
                    <a:pt x="181" y="20"/>
                  </a:lnTo>
                  <a:lnTo>
                    <a:pt x="183" y="20"/>
                  </a:lnTo>
                  <a:lnTo>
                    <a:pt x="184" y="20"/>
                  </a:lnTo>
                  <a:lnTo>
                    <a:pt x="185" y="20"/>
                  </a:lnTo>
                  <a:lnTo>
                    <a:pt x="190" y="20"/>
                  </a:lnTo>
                  <a:lnTo>
                    <a:pt x="191" y="20"/>
                  </a:lnTo>
                  <a:lnTo>
                    <a:pt x="192" y="20"/>
                  </a:lnTo>
                  <a:lnTo>
                    <a:pt x="192" y="21"/>
                  </a:lnTo>
                  <a:lnTo>
                    <a:pt x="192" y="23"/>
                  </a:lnTo>
                  <a:lnTo>
                    <a:pt x="192" y="25"/>
                  </a:lnTo>
                  <a:lnTo>
                    <a:pt x="192" y="27"/>
                  </a:lnTo>
                  <a:lnTo>
                    <a:pt x="192" y="29"/>
                  </a:lnTo>
                  <a:lnTo>
                    <a:pt x="192" y="33"/>
                  </a:lnTo>
                  <a:lnTo>
                    <a:pt x="192" y="35"/>
                  </a:lnTo>
                  <a:lnTo>
                    <a:pt x="192" y="39"/>
                  </a:lnTo>
                  <a:lnTo>
                    <a:pt x="192" y="42"/>
                  </a:lnTo>
                  <a:lnTo>
                    <a:pt x="192" y="43"/>
                  </a:lnTo>
                  <a:lnTo>
                    <a:pt x="192" y="46"/>
                  </a:lnTo>
                  <a:lnTo>
                    <a:pt x="192" y="48"/>
                  </a:lnTo>
                  <a:lnTo>
                    <a:pt x="193" y="48"/>
                  </a:lnTo>
                  <a:lnTo>
                    <a:pt x="195" y="48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04" y="48"/>
                  </a:lnTo>
                  <a:lnTo>
                    <a:pt x="206" y="48"/>
                  </a:lnTo>
                  <a:lnTo>
                    <a:pt x="210" y="48"/>
                  </a:lnTo>
                  <a:lnTo>
                    <a:pt x="211" y="48"/>
                  </a:lnTo>
                  <a:lnTo>
                    <a:pt x="218" y="49"/>
                  </a:lnTo>
                  <a:lnTo>
                    <a:pt x="219" y="49"/>
                  </a:lnTo>
                  <a:lnTo>
                    <a:pt x="219" y="46"/>
                  </a:lnTo>
                  <a:lnTo>
                    <a:pt x="220" y="30"/>
                  </a:lnTo>
                  <a:lnTo>
                    <a:pt x="220" y="27"/>
                  </a:lnTo>
                  <a:lnTo>
                    <a:pt x="220" y="26"/>
                  </a:lnTo>
                  <a:lnTo>
                    <a:pt x="220" y="25"/>
                  </a:lnTo>
                  <a:lnTo>
                    <a:pt x="220" y="23"/>
                  </a:lnTo>
                  <a:lnTo>
                    <a:pt x="219" y="21"/>
                  </a:lnTo>
                  <a:lnTo>
                    <a:pt x="221" y="21"/>
                  </a:lnTo>
                  <a:lnTo>
                    <a:pt x="223" y="21"/>
                  </a:lnTo>
                  <a:lnTo>
                    <a:pt x="224" y="21"/>
                  </a:lnTo>
                  <a:lnTo>
                    <a:pt x="227" y="21"/>
                  </a:lnTo>
                  <a:lnTo>
                    <a:pt x="228" y="21"/>
                  </a:lnTo>
                  <a:lnTo>
                    <a:pt x="230" y="21"/>
                  </a:lnTo>
                  <a:lnTo>
                    <a:pt x="231" y="21"/>
                  </a:lnTo>
                  <a:lnTo>
                    <a:pt x="232" y="21"/>
                  </a:lnTo>
                  <a:lnTo>
                    <a:pt x="234" y="21"/>
                  </a:lnTo>
                  <a:lnTo>
                    <a:pt x="235" y="21"/>
                  </a:lnTo>
                  <a:lnTo>
                    <a:pt x="237" y="21"/>
                  </a:lnTo>
                  <a:lnTo>
                    <a:pt x="238" y="21"/>
                  </a:lnTo>
                  <a:lnTo>
                    <a:pt x="240" y="22"/>
                  </a:lnTo>
                  <a:lnTo>
                    <a:pt x="241" y="22"/>
                  </a:lnTo>
                  <a:lnTo>
                    <a:pt x="242" y="22"/>
                  </a:lnTo>
                  <a:lnTo>
                    <a:pt x="247" y="22"/>
                  </a:lnTo>
                  <a:lnTo>
                    <a:pt x="249" y="22"/>
                  </a:lnTo>
                  <a:lnTo>
                    <a:pt x="251" y="22"/>
                  </a:lnTo>
                  <a:lnTo>
                    <a:pt x="258" y="22"/>
                  </a:lnTo>
                  <a:lnTo>
                    <a:pt x="259" y="16"/>
                  </a:lnTo>
                  <a:lnTo>
                    <a:pt x="263" y="16"/>
                  </a:lnTo>
                  <a:lnTo>
                    <a:pt x="263" y="15"/>
                  </a:lnTo>
                  <a:lnTo>
                    <a:pt x="266" y="15"/>
                  </a:lnTo>
                  <a:lnTo>
                    <a:pt x="268" y="15"/>
                  </a:lnTo>
                  <a:lnTo>
                    <a:pt x="269" y="15"/>
                  </a:lnTo>
                  <a:lnTo>
                    <a:pt x="273" y="16"/>
                  </a:lnTo>
                  <a:lnTo>
                    <a:pt x="274" y="18"/>
                  </a:lnTo>
                  <a:lnTo>
                    <a:pt x="275" y="18"/>
                  </a:lnTo>
                  <a:lnTo>
                    <a:pt x="275" y="19"/>
                  </a:lnTo>
                  <a:lnTo>
                    <a:pt x="276" y="20"/>
                  </a:lnTo>
                  <a:lnTo>
                    <a:pt x="276" y="21"/>
                  </a:lnTo>
                  <a:lnTo>
                    <a:pt x="276" y="22"/>
                  </a:lnTo>
                  <a:lnTo>
                    <a:pt x="276" y="23"/>
                  </a:lnTo>
                  <a:lnTo>
                    <a:pt x="280" y="23"/>
                  </a:lnTo>
                  <a:lnTo>
                    <a:pt x="284" y="28"/>
                  </a:lnTo>
                  <a:lnTo>
                    <a:pt x="288" y="34"/>
                  </a:lnTo>
                  <a:lnTo>
                    <a:pt x="290" y="36"/>
                  </a:lnTo>
                  <a:lnTo>
                    <a:pt x="296" y="40"/>
                  </a:lnTo>
                  <a:lnTo>
                    <a:pt x="307" y="47"/>
                  </a:lnTo>
                  <a:lnTo>
                    <a:pt x="314" y="53"/>
                  </a:lnTo>
                  <a:lnTo>
                    <a:pt x="317" y="55"/>
                  </a:lnTo>
                  <a:lnTo>
                    <a:pt x="318" y="56"/>
                  </a:lnTo>
                  <a:lnTo>
                    <a:pt x="323" y="60"/>
                  </a:lnTo>
                  <a:lnTo>
                    <a:pt x="325" y="62"/>
                  </a:lnTo>
                  <a:lnTo>
                    <a:pt x="330" y="65"/>
                  </a:lnTo>
                  <a:lnTo>
                    <a:pt x="344" y="77"/>
                  </a:lnTo>
                  <a:lnTo>
                    <a:pt x="352" y="79"/>
                  </a:lnTo>
                  <a:lnTo>
                    <a:pt x="353" y="81"/>
                  </a:lnTo>
                  <a:lnTo>
                    <a:pt x="354" y="83"/>
                  </a:lnTo>
                  <a:lnTo>
                    <a:pt x="356" y="84"/>
                  </a:lnTo>
                  <a:lnTo>
                    <a:pt x="357" y="85"/>
                  </a:lnTo>
                  <a:lnTo>
                    <a:pt x="357" y="84"/>
                  </a:lnTo>
                  <a:lnTo>
                    <a:pt x="356" y="123"/>
                  </a:lnTo>
                  <a:lnTo>
                    <a:pt x="356" y="125"/>
                  </a:lnTo>
                  <a:lnTo>
                    <a:pt x="354" y="162"/>
                  </a:lnTo>
                  <a:lnTo>
                    <a:pt x="354" y="172"/>
                  </a:lnTo>
                  <a:lnTo>
                    <a:pt x="354" y="176"/>
                  </a:lnTo>
                  <a:lnTo>
                    <a:pt x="354" y="184"/>
                  </a:lnTo>
                  <a:lnTo>
                    <a:pt x="353" y="188"/>
                  </a:lnTo>
                  <a:lnTo>
                    <a:pt x="353" y="193"/>
                  </a:lnTo>
                  <a:lnTo>
                    <a:pt x="352" y="193"/>
                  </a:lnTo>
                  <a:lnTo>
                    <a:pt x="347" y="191"/>
                  </a:lnTo>
                  <a:lnTo>
                    <a:pt x="344" y="191"/>
                  </a:lnTo>
                  <a:lnTo>
                    <a:pt x="343" y="191"/>
                  </a:lnTo>
                  <a:lnTo>
                    <a:pt x="340" y="191"/>
                  </a:lnTo>
                  <a:lnTo>
                    <a:pt x="339" y="191"/>
                  </a:lnTo>
                  <a:lnTo>
                    <a:pt x="340" y="188"/>
                  </a:lnTo>
                  <a:lnTo>
                    <a:pt x="340" y="184"/>
                  </a:lnTo>
                  <a:lnTo>
                    <a:pt x="340" y="183"/>
                  </a:lnTo>
                  <a:lnTo>
                    <a:pt x="340" y="182"/>
                  </a:lnTo>
                  <a:lnTo>
                    <a:pt x="340" y="180"/>
                  </a:lnTo>
                  <a:lnTo>
                    <a:pt x="340" y="179"/>
                  </a:lnTo>
                  <a:lnTo>
                    <a:pt x="340" y="177"/>
                  </a:lnTo>
                  <a:lnTo>
                    <a:pt x="332" y="177"/>
                  </a:lnTo>
                  <a:lnTo>
                    <a:pt x="326" y="177"/>
                  </a:lnTo>
                  <a:lnTo>
                    <a:pt x="319" y="176"/>
                  </a:lnTo>
                  <a:lnTo>
                    <a:pt x="316" y="176"/>
                  </a:lnTo>
                  <a:lnTo>
                    <a:pt x="315" y="176"/>
                  </a:lnTo>
                  <a:lnTo>
                    <a:pt x="314" y="179"/>
                  </a:lnTo>
                  <a:lnTo>
                    <a:pt x="312" y="181"/>
                  </a:lnTo>
                  <a:lnTo>
                    <a:pt x="314" y="181"/>
                  </a:lnTo>
                  <a:lnTo>
                    <a:pt x="316" y="182"/>
                  </a:lnTo>
                  <a:lnTo>
                    <a:pt x="317" y="183"/>
                  </a:lnTo>
                  <a:lnTo>
                    <a:pt x="319" y="186"/>
                  </a:lnTo>
                  <a:lnTo>
                    <a:pt x="321" y="187"/>
                  </a:lnTo>
                  <a:lnTo>
                    <a:pt x="323" y="189"/>
                  </a:lnTo>
                  <a:lnTo>
                    <a:pt x="324" y="190"/>
                  </a:lnTo>
                  <a:lnTo>
                    <a:pt x="325" y="191"/>
                  </a:lnTo>
                  <a:lnTo>
                    <a:pt x="328" y="195"/>
                  </a:lnTo>
                  <a:lnTo>
                    <a:pt x="328" y="196"/>
                  </a:lnTo>
                  <a:lnTo>
                    <a:pt x="329" y="197"/>
                  </a:lnTo>
                  <a:lnTo>
                    <a:pt x="328" y="196"/>
                  </a:lnTo>
                  <a:lnTo>
                    <a:pt x="325" y="196"/>
                  </a:lnTo>
                  <a:lnTo>
                    <a:pt x="324" y="194"/>
                  </a:lnTo>
                  <a:lnTo>
                    <a:pt x="323" y="193"/>
                  </a:lnTo>
                  <a:lnTo>
                    <a:pt x="322" y="191"/>
                  </a:lnTo>
                  <a:lnTo>
                    <a:pt x="321" y="191"/>
                  </a:lnTo>
                  <a:lnTo>
                    <a:pt x="319" y="191"/>
                  </a:lnTo>
                  <a:lnTo>
                    <a:pt x="303" y="190"/>
                  </a:lnTo>
                  <a:lnTo>
                    <a:pt x="300" y="190"/>
                  </a:lnTo>
                  <a:lnTo>
                    <a:pt x="300" y="193"/>
                  </a:lnTo>
                  <a:lnTo>
                    <a:pt x="300" y="204"/>
                  </a:lnTo>
                  <a:lnTo>
                    <a:pt x="297" y="204"/>
                  </a:lnTo>
                  <a:lnTo>
                    <a:pt x="283" y="203"/>
                  </a:lnTo>
                  <a:lnTo>
                    <a:pt x="283" y="217"/>
                  </a:lnTo>
                  <a:lnTo>
                    <a:pt x="283" y="218"/>
                  </a:lnTo>
                  <a:lnTo>
                    <a:pt x="269" y="217"/>
                  </a:lnTo>
                  <a:lnTo>
                    <a:pt x="260" y="217"/>
                  </a:lnTo>
                  <a:lnTo>
                    <a:pt x="251" y="216"/>
                  </a:lnTo>
                  <a:lnTo>
                    <a:pt x="249" y="216"/>
                  </a:lnTo>
                  <a:lnTo>
                    <a:pt x="248" y="216"/>
                  </a:lnTo>
                  <a:lnTo>
                    <a:pt x="247" y="216"/>
                  </a:lnTo>
                  <a:lnTo>
                    <a:pt x="246" y="217"/>
                  </a:lnTo>
                  <a:lnTo>
                    <a:pt x="245" y="220"/>
                  </a:lnTo>
                  <a:lnTo>
                    <a:pt x="241" y="225"/>
                  </a:lnTo>
                  <a:lnTo>
                    <a:pt x="239" y="230"/>
                  </a:lnTo>
                  <a:lnTo>
                    <a:pt x="233" y="234"/>
                  </a:lnTo>
                  <a:lnTo>
                    <a:pt x="228" y="238"/>
                  </a:lnTo>
                  <a:lnTo>
                    <a:pt x="219" y="244"/>
                  </a:lnTo>
                  <a:lnTo>
                    <a:pt x="217" y="246"/>
                  </a:lnTo>
                  <a:lnTo>
                    <a:pt x="212" y="251"/>
                  </a:lnTo>
                  <a:lnTo>
                    <a:pt x="209" y="255"/>
                  </a:lnTo>
                  <a:lnTo>
                    <a:pt x="204" y="259"/>
                  </a:lnTo>
                  <a:lnTo>
                    <a:pt x="197" y="271"/>
                  </a:lnTo>
                  <a:lnTo>
                    <a:pt x="195" y="274"/>
                  </a:lnTo>
                  <a:lnTo>
                    <a:pt x="195" y="277"/>
                  </a:lnTo>
                  <a:lnTo>
                    <a:pt x="193" y="276"/>
                  </a:lnTo>
                  <a:lnTo>
                    <a:pt x="191" y="277"/>
                  </a:lnTo>
                  <a:lnTo>
                    <a:pt x="188" y="280"/>
                  </a:lnTo>
                  <a:lnTo>
                    <a:pt x="186" y="283"/>
                  </a:lnTo>
                  <a:lnTo>
                    <a:pt x="178" y="280"/>
                  </a:lnTo>
                  <a:lnTo>
                    <a:pt x="177" y="280"/>
                  </a:lnTo>
                  <a:lnTo>
                    <a:pt x="176" y="280"/>
                  </a:lnTo>
                  <a:lnTo>
                    <a:pt x="175" y="280"/>
                  </a:lnTo>
                  <a:lnTo>
                    <a:pt x="174" y="280"/>
                  </a:lnTo>
                  <a:lnTo>
                    <a:pt x="174" y="279"/>
                  </a:lnTo>
                  <a:lnTo>
                    <a:pt x="171" y="279"/>
                  </a:lnTo>
                  <a:lnTo>
                    <a:pt x="146" y="272"/>
                  </a:lnTo>
                  <a:lnTo>
                    <a:pt x="144" y="272"/>
                  </a:lnTo>
                  <a:lnTo>
                    <a:pt x="142" y="271"/>
                  </a:lnTo>
                  <a:lnTo>
                    <a:pt x="140" y="270"/>
                  </a:lnTo>
                  <a:lnTo>
                    <a:pt x="135" y="269"/>
                  </a:lnTo>
                  <a:lnTo>
                    <a:pt x="134" y="269"/>
                  </a:lnTo>
                  <a:lnTo>
                    <a:pt x="133" y="269"/>
                  </a:lnTo>
                  <a:lnTo>
                    <a:pt x="133" y="267"/>
                  </a:lnTo>
                  <a:lnTo>
                    <a:pt x="131" y="267"/>
                  </a:lnTo>
                  <a:lnTo>
                    <a:pt x="130" y="266"/>
                  </a:lnTo>
                  <a:lnTo>
                    <a:pt x="129" y="266"/>
                  </a:lnTo>
                  <a:lnTo>
                    <a:pt x="127" y="264"/>
                  </a:lnTo>
                  <a:lnTo>
                    <a:pt x="123" y="262"/>
                  </a:lnTo>
                  <a:lnTo>
                    <a:pt x="121" y="260"/>
                  </a:lnTo>
                  <a:lnTo>
                    <a:pt x="120" y="259"/>
                  </a:lnTo>
                  <a:lnTo>
                    <a:pt x="119" y="259"/>
                  </a:lnTo>
                  <a:lnTo>
                    <a:pt x="117" y="259"/>
                  </a:lnTo>
                  <a:lnTo>
                    <a:pt x="115" y="258"/>
                  </a:lnTo>
                  <a:lnTo>
                    <a:pt x="114" y="258"/>
                  </a:lnTo>
                  <a:lnTo>
                    <a:pt x="113" y="258"/>
                  </a:lnTo>
                  <a:lnTo>
                    <a:pt x="108" y="257"/>
                  </a:lnTo>
                  <a:lnTo>
                    <a:pt x="107" y="257"/>
                  </a:lnTo>
                  <a:lnTo>
                    <a:pt x="106" y="257"/>
                  </a:lnTo>
                  <a:lnTo>
                    <a:pt x="105" y="256"/>
                  </a:lnTo>
                  <a:lnTo>
                    <a:pt x="103" y="256"/>
                  </a:lnTo>
                  <a:lnTo>
                    <a:pt x="102" y="255"/>
                  </a:lnTo>
                  <a:lnTo>
                    <a:pt x="101" y="255"/>
                  </a:lnTo>
                  <a:lnTo>
                    <a:pt x="101" y="253"/>
                  </a:lnTo>
                  <a:lnTo>
                    <a:pt x="100" y="253"/>
                  </a:lnTo>
                  <a:lnTo>
                    <a:pt x="99" y="252"/>
                  </a:lnTo>
                  <a:lnTo>
                    <a:pt x="99" y="251"/>
                  </a:lnTo>
                  <a:lnTo>
                    <a:pt x="98" y="250"/>
                  </a:lnTo>
                  <a:lnTo>
                    <a:pt x="96" y="249"/>
                  </a:lnTo>
                  <a:lnTo>
                    <a:pt x="96" y="248"/>
                  </a:lnTo>
                  <a:lnTo>
                    <a:pt x="96" y="246"/>
                  </a:lnTo>
                  <a:lnTo>
                    <a:pt x="95" y="245"/>
                  </a:lnTo>
                  <a:lnTo>
                    <a:pt x="95" y="244"/>
                  </a:lnTo>
                  <a:lnTo>
                    <a:pt x="95" y="243"/>
                  </a:lnTo>
                  <a:lnTo>
                    <a:pt x="95" y="242"/>
                  </a:lnTo>
                  <a:lnTo>
                    <a:pt x="95" y="241"/>
                  </a:lnTo>
                  <a:lnTo>
                    <a:pt x="95" y="238"/>
                  </a:lnTo>
                  <a:lnTo>
                    <a:pt x="96" y="236"/>
                  </a:lnTo>
                  <a:lnTo>
                    <a:pt x="96" y="235"/>
                  </a:lnTo>
                  <a:lnTo>
                    <a:pt x="96" y="234"/>
                  </a:lnTo>
                  <a:lnTo>
                    <a:pt x="96" y="232"/>
                  </a:lnTo>
                  <a:lnTo>
                    <a:pt x="98" y="225"/>
                  </a:lnTo>
                  <a:lnTo>
                    <a:pt x="99" y="224"/>
                  </a:lnTo>
                  <a:lnTo>
                    <a:pt x="99" y="223"/>
                  </a:lnTo>
                  <a:lnTo>
                    <a:pt x="100" y="218"/>
                  </a:lnTo>
                  <a:lnTo>
                    <a:pt x="100" y="217"/>
                  </a:lnTo>
                  <a:lnTo>
                    <a:pt x="102" y="206"/>
                  </a:lnTo>
                  <a:lnTo>
                    <a:pt x="103" y="200"/>
                  </a:lnTo>
                  <a:lnTo>
                    <a:pt x="106" y="190"/>
                  </a:lnTo>
                  <a:lnTo>
                    <a:pt x="105" y="190"/>
                  </a:lnTo>
                  <a:lnTo>
                    <a:pt x="103" y="189"/>
                  </a:lnTo>
                  <a:lnTo>
                    <a:pt x="102" y="189"/>
                  </a:lnTo>
                  <a:lnTo>
                    <a:pt x="101" y="188"/>
                  </a:lnTo>
                  <a:lnTo>
                    <a:pt x="100" y="187"/>
                  </a:lnTo>
                  <a:lnTo>
                    <a:pt x="99" y="186"/>
                  </a:lnTo>
                  <a:lnTo>
                    <a:pt x="98" y="184"/>
                  </a:lnTo>
                  <a:lnTo>
                    <a:pt x="95" y="183"/>
                  </a:lnTo>
                  <a:lnTo>
                    <a:pt x="94" y="183"/>
                  </a:lnTo>
                  <a:lnTo>
                    <a:pt x="94" y="182"/>
                  </a:lnTo>
                  <a:lnTo>
                    <a:pt x="93" y="182"/>
                  </a:lnTo>
                  <a:lnTo>
                    <a:pt x="92" y="181"/>
                  </a:lnTo>
                  <a:lnTo>
                    <a:pt x="91" y="181"/>
                  </a:lnTo>
                  <a:lnTo>
                    <a:pt x="91" y="180"/>
                  </a:lnTo>
                  <a:lnTo>
                    <a:pt x="88" y="180"/>
                  </a:lnTo>
                  <a:lnTo>
                    <a:pt x="84" y="179"/>
                  </a:lnTo>
                  <a:lnTo>
                    <a:pt x="82" y="179"/>
                  </a:lnTo>
                  <a:lnTo>
                    <a:pt x="81" y="179"/>
                  </a:lnTo>
                  <a:lnTo>
                    <a:pt x="80" y="179"/>
                  </a:lnTo>
                  <a:lnTo>
                    <a:pt x="79" y="177"/>
                  </a:lnTo>
                  <a:lnTo>
                    <a:pt x="78" y="177"/>
                  </a:lnTo>
                  <a:lnTo>
                    <a:pt x="77" y="176"/>
                  </a:lnTo>
                  <a:lnTo>
                    <a:pt x="75" y="176"/>
                  </a:lnTo>
                  <a:lnTo>
                    <a:pt x="74" y="175"/>
                  </a:lnTo>
                  <a:lnTo>
                    <a:pt x="73" y="175"/>
                  </a:lnTo>
                  <a:lnTo>
                    <a:pt x="72" y="175"/>
                  </a:lnTo>
                  <a:lnTo>
                    <a:pt x="72" y="174"/>
                  </a:lnTo>
                  <a:lnTo>
                    <a:pt x="71" y="174"/>
                  </a:lnTo>
                  <a:lnTo>
                    <a:pt x="70" y="174"/>
                  </a:lnTo>
                  <a:lnTo>
                    <a:pt x="68" y="173"/>
                  </a:lnTo>
                  <a:lnTo>
                    <a:pt x="67" y="172"/>
                  </a:lnTo>
                  <a:lnTo>
                    <a:pt x="66" y="172"/>
                  </a:lnTo>
                  <a:lnTo>
                    <a:pt x="66" y="170"/>
                  </a:lnTo>
                  <a:lnTo>
                    <a:pt x="65" y="170"/>
                  </a:lnTo>
                  <a:lnTo>
                    <a:pt x="65" y="169"/>
                  </a:lnTo>
                  <a:lnTo>
                    <a:pt x="64" y="169"/>
                  </a:lnTo>
                  <a:lnTo>
                    <a:pt x="64" y="168"/>
                  </a:lnTo>
                  <a:lnTo>
                    <a:pt x="63" y="168"/>
                  </a:lnTo>
                  <a:lnTo>
                    <a:pt x="61" y="167"/>
                  </a:lnTo>
                  <a:lnTo>
                    <a:pt x="61" y="166"/>
                  </a:lnTo>
                  <a:lnTo>
                    <a:pt x="60" y="166"/>
                  </a:lnTo>
                  <a:lnTo>
                    <a:pt x="60" y="165"/>
                  </a:lnTo>
                  <a:lnTo>
                    <a:pt x="60" y="163"/>
                  </a:lnTo>
                  <a:lnTo>
                    <a:pt x="60" y="161"/>
                  </a:lnTo>
                  <a:lnTo>
                    <a:pt x="60" y="160"/>
                  </a:lnTo>
                  <a:lnTo>
                    <a:pt x="59" y="159"/>
                  </a:lnTo>
                  <a:lnTo>
                    <a:pt x="59" y="156"/>
                  </a:lnTo>
                  <a:lnTo>
                    <a:pt x="58" y="155"/>
                  </a:lnTo>
                  <a:lnTo>
                    <a:pt x="58" y="154"/>
                  </a:lnTo>
                  <a:lnTo>
                    <a:pt x="57" y="153"/>
                  </a:lnTo>
                  <a:lnTo>
                    <a:pt x="59" y="153"/>
                  </a:lnTo>
                  <a:lnTo>
                    <a:pt x="60" y="153"/>
                  </a:lnTo>
                  <a:lnTo>
                    <a:pt x="60" y="152"/>
                  </a:lnTo>
                  <a:lnTo>
                    <a:pt x="59" y="152"/>
                  </a:lnTo>
                  <a:lnTo>
                    <a:pt x="57" y="148"/>
                  </a:lnTo>
                  <a:lnTo>
                    <a:pt x="56" y="147"/>
                  </a:lnTo>
                  <a:lnTo>
                    <a:pt x="54" y="145"/>
                  </a:lnTo>
                  <a:lnTo>
                    <a:pt x="53" y="145"/>
                  </a:lnTo>
                  <a:lnTo>
                    <a:pt x="52" y="144"/>
                  </a:lnTo>
                  <a:lnTo>
                    <a:pt x="51" y="142"/>
                  </a:lnTo>
                  <a:lnTo>
                    <a:pt x="51" y="141"/>
                  </a:lnTo>
                  <a:lnTo>
                    <a:pt x="50" y="140"/>
                  </a:lnTo>
                  <a:lnTo>
                    <a:pt x="50" y="139"/>
                  </a:lnTo>
                  <a:lnTo>
                    <a:pt x="50" y="137"/>
                  </a:lnTo>
                  <a:lnTo>
                    <a:pt x="51" y="137"/>
                  </a:lnTo>
                  <a:lnTo>
                    <a:pt x="52" y="137"/>
                  </a:lnTo>
                  <a:lnTo>
                    <a:pt x="53" y="137"/>
                  </a:lnTo>
                  <a:lnTo>
                    <a:pt x="53" y="135"/>
                  </a:lnTo>
                  <a:lnTo>
                    <a:pt x="54" y="135"/>
                  </a:lnTo>
                  <a:lnTo>
                    <a:pt x="56" y="134"/>
                  </a:lnTo>
                  <a:lnTo>
                    <a:pt x="60" y="131"/>
                  </a:lnTo>
                  <a:lnTo>
                    <a:pt x="60" y="130"/>
                  </a:lnTo>
                  <a:lnTo>
                    <a:pt x="61" y="130"/>
                  </a:lnTo>
                  <a:lnTo>
                    <a:pt x="63" y="127"/>
                  </a:lnTo>
                  <a:lnTo>
                    <a:pt x="64" y="127"/>
                  </a:lnTo>
                  <a:lnTo>
                    <a:pt x="60" y="126"/>
                  </a:lnTo>
                  <a:lnTo>
                    <a:pt x="59" y="125"/>
                  </a:lnTo>
                  <a:lnTo>
                    <a:pt x="58" y="125"/>
                  </a:lnTo>
                  <a:lnTo>
                    <a:pt x="57" y="124"/>
                  </a:lnTo>
                  <a:lnTo>
                    <a:pt x="56" y="123"/>
                  </a:lnTo>
                  <a:lnTo>
                    <a:pt x="53" y="121"/>
                  </a:lnTo>
                  <a:lnTo>
                    <a:pt x="52" y="120"/>
                  </a:lnTo>
                  <a:lnTo>
                    <a:pt x="51" y="120"/>
                  </a:lnTo>
                  <a:lnTo>
                    <a:pt x="50" y="119"/>
                  </a:lnTo>
                  <a:lnTo>
                    <a:pt x="49" y="118"/>
                  </a:lnTo>
                  <a:lnTo>
                    <a:pt x="47" y="118"/>
                  </a:lnTo>
                  <a:lnTo>
                    <a:pt x="45" y="117"/>
                  </a:lnTo>
                  <a:lnTo>
                    <a:pt x="43" y="116"/>
                  </a:lnTo>
                  <a:lnTo>
                    <a:pt x="42" y="116"/>
                  </a:lnTo>
                  <a:lnTo>
                    <a:pt x="40" y="116"/>
                  </a:lnTo>
                  <a:lnTo>
                    <a:pt x="39" y="116"/>
                  </a:lnTo>
                  <a:lnTo>
                    <a:pt x="36" y="114"/>
                  </a:lnTo>
                  <a:lnTo>
                    <a:pt x="35" y="114"/>
                  </a:lnTo>
                  <a:lnTo>
                    <a:pt x="33" y="114"/>
                  </a:lnTo>
                  <a:lnTo>
                    <a:pt x="31" y="114"/>
                  </a:lnTo>
                  <a:lnTo>
                    <a:pt x="30" y="114"/>
                  </a:lnTo>
                  <a:lnTo>
                    <a:pt x="30" y="116"/>
                  </a:lnTo>
                  <a:lnTo>
                    <a:pt x="29" y="116"/>
                  </a:lnTo>
                  <a:lnTo>
                    <a:pt x="29" y="114"/>
                  </a:lnTo>
                  <a:lnTo>
                    <a:pt x="29" y="111"/>
                  </a:lnTo>
                  <a:lnTo>
                    <a:pt x="29" y="110"/>
                  </a:lnTo>
                  <a:lnTo>
                    <a:pt x="29" y="109"/>
                  </a:lnTo>
                  <a:lnTo>
                    <a:pt x="29" y="98"/>
                  </a:lnTo>
                  <a:lnTo>
                    <a:pt x="30" y="91"/>
                  </a:lnTo>
                  <a:lnTo>
                    <a:pt x="30" y="88"/>
                  </a:lnTo>
                  <a:lnTo>
                    <a:pt x="30" y="84"/>
                  </a:lnTo>
                  <a:lnTo>
                    <a:pt x="30" y="76"/>
                  </a:lnTo>
                  <a:lnTo>
                    <a:pt x="30" y="69"/>
                  </a:lnTo>
                  <a:lnTo>
                    <a:pt x="30" y="68"/>
                  </a:lnTo>
                  <a:lnTo>
                    <a:pt x="31" y="61"/>
                  </a:lnTo>
                  <a:lnTo>
                    <a:pt x="31" y="60"/>
                  </a:lnTo>
                  <a:lnTo>
                    <a:pt x="31" y="57"/>
                  </a:lnTo>
                  <a:lnTo>
                    <a:pt x="31" y="56"/>
                  </a:lnTo>
                  <a:lnTo>
                    <a:pt x="30" y="55"/>
                  </a:lnTo>
                  <a:lnTo>
                    <a:pt x="30" y="54"/>
                  </a:lnTo>
                  <a:lnTo>
                    <a:pt x="30" y="53"/>
                  </a:lnTo>
                  <a:lnTo>
                    <a:pt x="30" y="51"/>
                  </a:lnTo>
                  <a:lnTo>
                    <a:pt x="30" y="50"/>
                  </a:lnTo>
                  <a:lnTo>
                    <a:pt x="30" y="49"/>
                  </a:lnTo>
                  <a:lnTo>
                    <a:pt x="29" y="49"/>
                  </a:lnTo>
                  <a:lnTo>
                    <a:pt x="29" y="48"/>
                  </a:lnTo>
                  <a:lnTo>
                    <a:pt x="28" y="47"/>
                  </a:lnTo>
                  <a:lnTo>
                    <a:pt x="28" y="46"/>
                  </a:lnTo>
                  <a:lnTo>
                    <a:pt x="28" y="44"/>
                  </a:lnTo>
                  <a:lnTo>
                    <a:pt x="28" y="43"/>
                  </a:lnTo>
                  <a:lnTo>
                    <a:pt x="28" y="42"/>
                  </a:lnTo>
                  <a:lnTo>
                    <a:pt x="26" y="42"/>
                  </a:lnTo>
                  <a:lnTo>
                    <a:pt x="25" y="42"/>
                  </a:lnTo>
                  <a:lnTo>
                    <a:pt x="23" y="41"/>
                  </a:lnTo>
                  <a:lnTo>
                    <a:pt x="22" y="41"/>
                  </a:lnTo>
                  <a:lnTo>
                    <a:pt x="14" y="41"/>
                  </a:lnTo>
                  <a:lnTo>
                    <a:pt x="10" y="41"/>
                  </a:lnTo>
                  <a:lnTo>
                    <a:pt x="8" y="41"/>
                  </a:lnTo>
                  <a:lnTo>
                    <a:pt x="7" y="41"/>
                  </a:lnTo>
                  <a:lnTo>
                    <a:pt x="0" y="41"/>
                  </a:lnTo>
                  <a:lnTo>
                    <a:pt x="0" y="39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562" name="Freeform 135">
              <a:extLst>
                <a:ext uri="{FF2B5EF4-FFF2-40B4-BE49-F238E27FC236}">
                  <a16:creationId xmlns:a16="http://schemas.microsoft.com/office/drawing/2014/main" id="{CA120120-0D58-1EF9-B8E0-921D643BD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1225" y="2176463"/>
              <a:ext cx="1446213" cy="1060450"/>
            </a:xfrm>
            <a:custGeom>
              <a:avLst/>
              <a:gdLst>
                <a:gd name="T0" fmla="*/ 14 w 911"/>
                <a:gd name="T1" fmla="*/ 151 h 668"/>
                <a:gd name="T2" fmla="*/ 23 w 911"/>
                <a:gd name="T3" fmla="*/ 136 h 668"/>
                <a:gd name="T4" fmla="*/ 54 w 911"/>
                <a:gd name="T5" fmla="*/ 116 h 668"/>
                <a:gd name="T6" fmla="*/ 132 w 911"/>
                <a:gd name="T7" fmla="*/ 115 h 668"/>
                <a:gd name="T8" fmla="*/ 146 w 911"/>
                <a:gd name="T9" fmla="*/ 65 h 668"/>
                <a:gd name="T10" fmla="*/ 158 w 911"/>
                <a:gd name="T11" fmla="*/ 22 h 668"/>
                <a:gd name="T12" fmla="*/ 227 w 911"/>
                <a:gd name="T13" fmla="*/ 17 h 668"/>
                <a:gd name="T14" fmla="*/ 255 w 911"/>
                <a:gd name="T15" fmla="*/ 9 h 668"/>
                <a:gd name="T16" fmla="*/ 273 w 911"/>
                <a:gd name="T17" fmla="*/ 27 h 668"/>
                <a:gd name="T18" fmla="*/ 278 w 911"/>
                <a:gd name="T19" fmla="*/ 64 h 668"/>
                <a:gd name="T20" fmla="*/ 293 w 911"/>
                <a:gd name="T21" fmla="*/ 79 h 668"/>
                <a:gd name="T22" fmla="*/ 420 w 911"/>
                <a:gd name="T23" fmla="*/ 114 h 668"/>
                <a:gd name="T24" fmla="*/ 457 w 911"/>
                <a:gd name="T25" fmla="*/ 8 h 668"/>
                <a:gd name="T26" fmla="*/ 513 w 911"/>
                <a:gd name="T27" fmla="*/ 77 h 668"/>
                <a:gd name="T28" fmla="*/ 546 w 911"/>
                <a:gd name="T29" fmla="*/ 115 h 668"/>
                <a:gd name="T30" fmla="*/ 588 w 911"/>
                <a:gd name="T31" fmla="*/ 154 h 668"/>
                <a:gd name="T32" fmla="*/ 629 w 911"/>
                <a:gd name="T33" fmla="*/ 175 h 668"/>
                <a:gd name="T34" fmla="*/ 780 w 911"/>
                <a:gd name="T35" fmla="*/ 181 h 668"/>
                <a:gd name="T36" fmla="*/ 906 w 911"/>
                <a:gd name="T37" fmla="*/ 350 h 668"/>
                <a:gd name="T38" fmla="*/ 889 w 911"/>
                <a:gd name="T39" fmla="*/ 512 h 668"/>
                <a:gd name="T40" fmla="*/ 827 w 911"/>
                <a:gd name="T41" fmla="*/ 533 h 668"/>
                <a:gd name="T42" fmla="*/ 787 w 911"/>
                <a:gd name="T43" fmla="*/ 579 h 668"/>
                <a:gd name="T44" fmla="*/ 774 w 911"/>
                <a:gd name="T45" fmla="*/ 604 h 668"/>
                <a:gd name="T46" fmla="*/ 747 w 911"/>
                <a:gd name="T47" fmla="*/ 633 h 668"/>
                <a:gd name="T48" fmla="*/ 722 w 911"/>
                <a:gd name="T49" fmla="*/ 659 h 668"/>
                <a:gd name="T50" fmla="*/ 696 w 911"/>
                <a:gd name="T51" fmla="*/ 654 h 668"/>
                <a:gd name="T52" fmla="*/ 666 w 911"/>
                <a:gd name="T53" fmla="*/ 657 h 668"/>
                <a:gd name="T54" fmla="*/ 629 w 911"/>
                <a:gd name="T55" fmla="*/ 665 h 668"/>
                <a:gd name="T56" fmla="*/ 595 w 911"/>
                <a:gd name="T57" fmla="*/ 654 h 668"/>
                <a:gd name="T58" fmla="*/ 559 w 911"/>
                <a:gd name="T59" fmla="*/ 635 h 668"/>
                <a:gd name="T60" fmla="*/ 539 w 911"/>
                <a:gd name="T61" fmla="*/ 613 h 668"/>
                <a:gd name="T62" fmla="*/ 560 w 911"/>
                <a:gd name="T63" fmla="*/ 615 h 668"/>
                <a:gd name="T64" fmla="*/ 576 w 911"/>
                <a:gd name="T65" fmla="*/ 511 h 668"/>
                <a:gd name="T66" fmla="*/ 496 w 911"/>
                <a:gd name="T67" fmla="*/ 450 h 668"/>
                <a:gd name="T68" fmla="*/ 467 w 911"/>
                <a:gd name="T69" fmla="*/ 449 h 668"/>
                <a:gd name="T70" fmla="*/ 440 w 911"/>
                <a:gd name="T71" fmla="*/ 450 h 668"/>
                <a:gd name="T72" fmla="*/ 412 w 911"/>
                <a:gd name="T73" fmla="*/ 473 h 668"/>
                <a:gd name="T74" fmla="*/ 401 w 911"/>
                <a:gd name="T75" fmla="*/ 447 h 668"/>
                <a:gd name="T76" fmla="*/ 378 w 911"/>
                <a:gd name="T77" fmla="*/ 454 h 668"/>
                <a:gd name="T78" fmla="*/ 370 w 911"/>
                <a:gd name="T79" fmla="*/ 443 h 668"/>
                <a:gd name="T80" fmla="*/ 376 w 911"/>
                <a:gd name="T81" fmla="*/ 418 h 668"/>
                <a:gd name="T82" fmla="*/ 382 w 911"/>
                <a:gd name="T83" fmla="*/ 384 h 668"/>
                <a:gd name="T84" fmla="*/ 395 w 911"/>
                <a:gd name="T85" fmla="*/ 350 h 668"/>
                <a:gd name="T86" fmla="*/ 422 w 911"/>
                <a:gd name="T87" fmla="*/ 275 h 668"/>
                <a:gd name="T88" fmla="*/ 416 w 911"/>
                <a:gd name="T89" fmla="*/ 252 h 668"/>
                <a:gd name="T90" fmla="*/ 344 w 911"/>
                <a:gd name="T91" fmla="*/ 226 h 668"/>
                <a:gd name="T92" fmla="*/ 288 w 911"/>
                <a:gd name="T93" fmla="*/ 219 h 668"/>
                <a:gd name="T94" fmla="*/ 257 w 911"/>
                <a:gd name="T95" fmla="*/ 183 h 668"/>
                <a:gd name="T96" fmla="*/ 223 w 911"/>
                <a:gd name="T97" fmla="*/ 211 h 668"/>
                <a:gd name="T98" fmla="*/ 195 w 911"/>
                <a:gd name="T99" fmla="*/ 244 h 668"/>
                <a:gd name="T100" fmla="*/ 192 w 911"/>
                <a:gd name="T101" fmla="*/ 267 h 668"/>
                <a:gd name="T102" fmla="*/ 133 w 911"/>
                <a:gd name="T103" fmla="*/ 268 h 668"/>
                <a:gd name="T104" fmla="*/ 112 w 911"/>
                <a:gd name="T105" fmla="*/ 289 h 668"/>
                <a:gd name="T106" fmla="*/ 81 w 911"/>
                <a:gd name="T107" fmla="*/ 261 h 668"/>
                <a:gd name="T108" fmla="*/ 79 w 911"/>
                <a:gd name="T109" fmla="*/ 240 h 668"/>
                <a:gd name="T110" fmla="*/ 81 w 911"/>
                <a:gd name="T111" fmla="*/ 210 h 668"/>
                <a:gd name="T112" fmla="*/ 40 w 911"/>
                <a:gd name="T113" fmla="*/ 173 h 668"/>
                <a:gd name="T114" fmla="*/ 20 w 911"/>
                <a:gd name="T115" fmla="*/ 192 h 668"/>
                <a:gd name="T116" fmla="*/ 2 w 911"/>
                <a:gd name="T117" fmla="*/ 194 h 668"/>
                <a:gd name="T118" fmla="*/ 2 w 911"/>
                <a:gd name="T119" fmla="*/ 177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11" h="668">
                  <a:moveTo>
                    <a:pt x="0" y="168"/>
                  </a:moveTo>
                  <a:lnTo>
                    <a:pt x="1" y="167"/>
                  </a:lnTo>
                  <a:lnTo>
                    <a:pt x="1" y="165"/>
                  </a:lnTo>
                  <a:lnTo>
                    <a:pt x="2" y="165"/>
                  </a:lnTo>
                  <a:lnTo>
                    <a:pt x="5" y="163"/>
                  </a:lnTo>
                  <a:lnTo>
                    <a:pt x="6" y="162"/>
                  </a:lnTo>
                  <a:lnTo>
                    <a:pt x="6" y="161"/>
                  </a:lnTo>
                  <a:lnTo>
                    <a:pt x="7" y="158"/>
                  </a:lnTo>
                  <a:lnTo>
                    <a:pt x="7" y="157"/>
                  </a:lnTo>
                  <a:lnTo>
                    <a:pt x="7" y="156"/>
                  </a:lnTo>
                  <a:lnTo>
                    <a:pt x="8" y="156"/>
                  </a:lnTo>
                  <a:lnTo>
                    <a:pt x="8" y="155"/>
                  </a:lnTo>
                  <a:lnTo>
                    <a:pt x="9" y="155"/>
                  </a:lnTo>
                  <a:lnTo>
                    <a:pt x="11" y="154"/>
                  </a:lnTo>
                  <a:lnTo>
                    <a:pt x="12" y="153"/>
                  </a:lnTo>
                  <a:lnTo>
                    <a:pt x="13" y="151"/>
                  </a:lnTo>
                  <a:lnTo>
                    <a:pt x="14" y="151"/>
                  </a:lnTo>
                  <a:lnTo>
                    <a:pt x="14" y="150"/>
                  </a:lnTo>
                  <a:lnTo>
                    <a:pt x="15" y="150"/>
                  </a:lnTo>
                  <a:lnTo>
                    <a:pt x="16" y="149"/>
                  </a:lnTo>
                  <a:lnTo>
                    <a:pt x="16" y="148"/>
                  </a:lnTo>
                  <a:lnTo>
                    <a:pt x="18" y="148"/>
                  </a:lnTo>
                  <a:lnTo>
                    <a:pt x="18" y="147"/>
                  </a:lnTo>
                  <a:lnTo>
                    <a:pt x="18" y="146"/>
                  </a:lnTo>
                  <a:lnTo>
                    <a:pt x="18" y="144"/>
                  </a:lnTo>
                  <a:lnTo>
                    <a:pt x="18" y="143"/>
                  </a:lnTo>
                  <a:lnTo>
                    <a:pt x="19" y="143"/>
                  </a:lnTo>
                  <a:lnTo>
                    <a:pt x="19" y="142"/>
                  </a:lnTo>
                  <a:lnTo>
                    <a:pt x="20" y="141"/>
                  </a:lnTo>
                  <a:lnTo>
                    <a:pt x="20" y="140"/>
                  </a:lnTo>
                  <a:lnTo>
                    <a:pt x="21" y="139"/>
                  </a:lnTo>
                  <a:lnTo>
                    <a:pt x="22" y="139"/>
                  </a:lnTo>
                  <a:lnTo>
                    <a:pt x="22" y="137"/>
                  </a:lnTo>
                  <a:lnTo>
                    <a:pt x="23" y="136"/>
                  </a:lnTo>
                  <a:lnTo>
                    <a:pt x="25" y="136"/>
                  </a:lnTo>
                  <a:lnTo>
                    <a:pt x="25" y="135"/>
                  </a:lnTo>
                  <a:lnTo>
                    <a:pt x="26" y="135"/>
                  </a:lnTo>
                  <a:lnTo>
                    <a:pt x="26" y="134"/>
                  </a:lnTo>
                  <a:lnTo>
                    <a:pt x="27" y="133"/>
                  </a:lnTo>
                  <a:lnTo>
                    <a:pt x="26" y="130"/>
                  </a:lnTo>
                  <a:lnTo>
                    <a:pt x="27" y="130"/>
                  </a:lnTo>
                  <a:lnTo>
                    <a:pt x="28" y="130"/>
                  </a:lnTo>
                  <a:lnTo>
                    <a:pt x="29" y="130"/>
                  </a:lnTo>
                  <a:lnTo>
                    <a:pt x="30" y="130"/>
                  </a:lnTo>
                  <a:lnTo>
                    <a:pt x="32" y="129"/>
                  </a:lnTo>
                  <a:lnTo>
                    <a:pt x="37" y="126"/>
                  </a:lnTo>
                  <a:lnTo>
                    <a:pt x="47" y="120"/>
                  </a:lnTo>
                  <a:lnTo>
                    <a:pt x="50" y="118"/>
                  </a:lnTo>
                  <a:lnTo>
                    <a:pt x="51" y="118"/>
                  </a:lnTo>
                  <a:lnTo>
                    <a:pt x="53" y="116"/>
                  </a:lnTo>
                  <a:lnTo>
                    <a:pt x="54" y="116"/>
                  </a:lnTo>
                  <a:lnTo>
                    <a:pt x="55" y="116"/>
                  </a:lnTo>
                  <a:lnTo>
                    <a:pt x="57" y="115"/>
                  </a:lnTo>
                  <a:lnTo>
                    <a:pt x="58" y="115"/>
                  </a:lnTo>
                  <a:lnTo>
                    <a:pt x="61" y="115"/>
                  </a:lnTo>
                  <a:lnTo>
                    <a:pt x="63" y="115"/>
                  </a:lnTo>
                  <a:lnTo>
                    <a:pt x="89" y="116"/>
                  </a:lnTo>
                  <a:lnTo>
                    <a:pt x="89" y="107"/>
                  </a:lnTo>
                  <a:lnTo>
                    <a:pt x="89" y="106"/>
                  </a:lnTo>
                  <a:lnTo>
                    <a:pt x="96" y="106"/>
                  </a:lnTo>
                  <a:lnTo>
                    <a:pt x="98" y="106"/>
                  </a:lnTo>
                  <a:lnTo>
                    <a:pt x="98" y="107"/>
                  </a:lnTo>
                  <a:lnTo>
                    <a:pt x="98" y="109"/>
                  </a:lnTo>
                  <a:lnTo>
                    <a:pt x="111" y="111"/>
                  </a:lnTo>
                  <a:lnTo>
                    <a:pt x="111" y="112"/>
                  </a:lnTo>
                  <a:lnTo>
                    <a:pt x="129" y="112"/>
                  </a:lnTo>
                  <a:lnTo>
                    <a:pt x="132" y="112"/>
                  </a:lnTo>
                  <a:lnTo>
                    <a:pt x="132" y="115"/>
                  </a:lnTo>
                  <a:lnTo>
                    <a:pt x="133" y="116"/>
                  </a:lnTo>
                  <a:lnTo>
                    <a:pt x="136" y="120"/>
                  </a:lnTo>
                  <a:lnTo>
                    <a:pt x="140" y="115"/>
                  </a:lnTo>
                  <a:lnTo>
                    <a:pt x="141" y="115"/>
                  </a:lnTo>
                  <a:lnTo>
                    <a:pt x="141" y="114"/>
                  </a:lnTo>
                  <a:lnTo>
                    <a:pt x="143" y="113"/>
                  </a:lnTo>
                  <a:lnTo>
                    <a:pt x="143" y="112"/>
                  </a:lnTo>
                  <a:lnTo>
                    <a:pt x="144" y="111"/>
                  </a:lnTo>
                  <a:lnTo>
                    <a:pt x="144" y="109"/>
                  </a:lnTo>
                  <a:lnTo>
                    <a:pt x="145" y="109"/>
                  </a:lnTo>
                  <a:lnTo>
                    <a:pt x="145" y="98"/>
                  </a:lnTo>
                  <a:lnTo>
                    <a:pt x="144" y="98"/>
                  </a:lnTo>
                  <a:lnTo>
                    <a:pt x="145" y="79"/>
                  </a:lnTo>
                  <a:lnTo>
                    <a:pt x="145" y="78"/>
                  </a:lnTo>
                  <a:lnTo>
                    <a:pt x="145" y="76"/>
                  </a:lnTo>
                  <a:lnTo>
                    <a:pt x="146" y="66"/>
                  </a:lnTo>
                  <a:lnTo>
                    <a:pt x="146" y="65"/>
                  </a:lnTo>
                  <a:lnTo>
                    <a:pt x="146" y="64"/>
                  </a:lnTo>
                  <a:lnTo>
                    <a:pt x="146" y="63"/>
                  </a:lnTo>
                  <a:lnTo>
                    <a:pt x="145" y="60"/>
                  </a:lnTo>
                  <a:lnTo>
                    <a:pt x="143" y="51"/>
                  </a:lnTo>
                  <a:lnTo>
                    <a:pt x="141" y="50"/>
                  </a:lnTo>
                  <a:lnTo>
                    <a:pt x="141" y="49"/>
                  </a:lnTo>
                  <a:lnTo>
                    <a:pt x="137" y="35"/>
                  </a:lnTo>
                  <a:lnTo>
                    <a:pt x="137" y="34"/>
                  </a:lnTo>
                  <a:lnTo>
                    <a:pt x="136" y="32"/>
                  </a:lnTo>
                  <a:lnTo>
                    <a:pt x="136" y="31"/>
                  </a:lnTo>
                  <a:lnTo>
                    <a:pt x="151" y="24"/>
                  </a:lnTo>
                  <a:lnTo>
                    <a:pt x="152" y="23"/>
                  </a:lnTo>
                  <a:lnTo>
                    <a:pt x="153" y="23"/>
                  </a:lnTo>
                  <a:lnTo>
                    <a:pt x="154" y="23"/>
                  </a:lnTo>
                  <a:lnTo>
                    <a:pt x="155" y="23"/>
                  </a:lnTo>
                  <a:lnTo>
                    <a:pt x="157" y="22"/>
                  </a:lnTo>
                  <a:lnTo>
                    <a:pt x="158" y="22"/>
                  </a:lnTo>
                  <a:lnTo>
                    <a:pt x="165" y="23"/>
                  </a:lnTo>
                  <a:lnTo>
                    <a:pt x="171" y="23"/>
                  </a:lnTo>
                  <a:lnTo>
                    <a:pt x="178" y="23"/>
                  </a:lnTo>
                  <a:lnTo>
                    <a:pt x="185" y="23"/>
                  </a:lnTo>
                  <a:lnTo>
                    <a:pt x="192" y="23"/>
                  </a:lnTo>
                  <a:lnTo>
                    <a:pt x="197" y="23"/>
                  </a:lnTo>
                  <a:lnTo>
                    <a:pt x="202" y="23"/>
                  </a:lnTo>
                  <a:lnTo>
                    <a:pt x="216" y="24"/>
                  </a:lnTo>
                  <a:lnTo>
                    <a:pt x="217" y="24"/>
                  </a:lnTo>
                  <a:lnTo>
                    <a:pt x="217" y="23"/>
                  </a:lnTo>
                  <a:lnTo>
                    <a:pt x="218" y="23"/>
                  </a:lnTo>
                  <a:lnTo>
                    <a:pt x="220" y="23"/>
                  </a:lnTo>
                  <a:lnTo>
                    <a:pt x="221" y="22"/>
                  </a:lnTo>
                  <a:lnTo>
                    <a:pt x="222" y="21"/>
                  </a:lnTo>
                  <a:lnTo>
                    <a:pt x="225" y="18"/>
                  </a:lnTo>
                  <a:lnTo>
                    <a:pt x="225" y="17"/>
                  </a:lnTo>
                  <a:lnTo>
                    <a:pt x="227" y="17"/>
                  </a:lnTo>
                  <a:lnTo>
                    <a:pt x="228" y="17"/>
                  </a:lnTo>
                  <a:lnTo>
                    <a:pt x="228" y="16"/>
                  </a:lnTo>
                  <a:lnTo>
                    <a:pt x="229" y="16"/>
                  </a:lnTo>
                  <a:lnTo>
                    <a:pt x="231" y="16"/>
                  </a:lnTo>
                  <a:lnTo>
                    <a:pt x="232" y="16"/>
                  </a:lnTo>
                  <a:lnTo>
                    <a:pt x="234" y="15"/>
                  </a:lnTo>
                  <a:lnTo>
                    <a:pt x="235" y="15"/>
                  </a:lnTo>
                  <a:lnTo>
                    <a:pt x="236" y="15"/>
                  </a:lnTo>
                  <a:lnTo>
                    <a:pt x="237" y="15"/>
                  </a:lnTo>
                  <a:lnTo>
                    <a:pt x="239" y="13"/>
                  </a:lnTo>
                  <a:lnTo>
                    <a:pt x="243" y="11"/>
                  </a:lnTo>
                  <a:lnTo>
                    <a:pt x="244" y="11"/>
                  </a:lnTo>
                  <a:lnTo>
                    <a:pt x="250" y="10"/>
                  </a:lnTo>
                  <a:lnTo>
                    <a:pt x="251" y="9"/>
                  </a:lnTo>
                  <a:lnTo>
                    <a:pt x="252" y="9"/>
                  </a:lnTo>
                  <a:lnTo>
                    <a:pt x="253" y="9"/>
                  </a:lnTo>
                  <a:lnTo>
                    <a:pt x="255" y="9"/>
                  </a:lnTo>
                  <a:lnTo>
                    <a:pt x="259" y="10"/>
                  </a:lnTo>
                  <a:lnTo>
                    <a:pt x="260" y="10"/>
                  </a:lnTo>
                  <a:lnTo>
                    <a:pt x="260" y="11"/>
                  </a:lnTo>
                  <a:lnTo>
                    <a:pt x="262" y="11"/>
                  </a:lnTo>
                  <a:lnTo>
                    <a:pt x="263" y="11"/>
                  </a:lnTo>
                  <a:lnTo>
                    <a:pt x="263" y="13"/>
                  </a:lnTo>
                  <a:lnTo>
                    <a:pt x="264" y="14"/>
                  </a:lnTo>
                  <a:lnTo>
                    <a:pt x="265" y="15"/>
                  </a:lnTo>
                  <a:lnTo>
                    <a:pt x="266" y="16"/>
                  </a:lnTo>
                  <a:lnTo>
                    <a:pt x="266" y="17"/>
                  </a:lnTo>
                  <a:lnTo>
                    <a:pt x="267" y="17"/>
                  </a:lnTo>
                  <a:lnTo>
                    <a:pt x="269" y="20"/>
                  </a:lnTo>
                  <a:lnTo>
                    <a:pt x="270" y="21"/>
                  </a:lnTo>
                  <a:lnTo>
                    <a:pt x="270" y="22"/>
                  </a:lnTo>
                  <a:lnTo>
                    <a:pt x="270" y="23"/>
                  </a:lnTo>
                  <a:lnTo>
                    <a:pt x="272" y="25"/>
                  </a:lnTo>
                  <a:lnTo>
                    <a:pt x="273" y="27"/>
                  </a:lnTo>
                  <a:lnTo>
                    <a:pt x="274" y="30"/>
                  </a:lnTo>
                  <a:lnTo>
                    <a:pt x="276" y="31"/>
                  </a:lnTo>
                  <a:lnTo>
                    <a:pt x="274" y="32"/>
                  </a:lnTo>
                  <a:lnTo>
                    <a:pt x="276" y="32"/>
                  </a:lnTo>
                  <a:lnTo>
                    <a:pt x="276" y="34"/>
                  </a:lnTo>
                  <a:lnTo>
                    <a:pt x="277" y="37"/>
                  </a:lnTo>
                  <a:lnTo>
                    <a:pt x="278" y="42"/>
                  </a:lnTo>
                  <a:lnTo>
                    <a:pt x="281" y="46"/>
                  </a:lnTo>
                  <a:lnTo>
                    <a:pt x="283" y="50"/>
                  </a:lnTo>
                  <a:lnTo>
                    <a:pt x="283" y="51"/>
                  </a:lnTo>
                  <a:lnTo>
                    <a:pt x="284" y="52"/>
                  </a:lnTo>
                  <a:lnTo>
                    <a:pt x="283" y="53"/>
                  </a:lnTo>
                  <a:lnTo>
                    <a:pt x="283" y="55"/>
                  </a:lnTo>
                  <a:lnTo>
                    <a:pt x="281" y="56"/>
                  </a:lnTo>
                  <a:lnTo>
                    <a:pt x="280" y="59"/>
                  </a:lnTo>
                  <a:lnTo>
                    <a:pt x="278" y="63"/>
                  </a:lnTo>
                  <a:lnTo>
                    <a:pt x="278" y="64"/>
                  </a:lnTo>
                  <a:lnTo>
                    <a:pt x="279" y="64"/>
                  </a:lnTo>
                  <a:lnTo>
                    <a:pt x="280" y="64"/>
                  </a:lnTo>
                  <a:lnTo>
                    <a:pt x="281" y="64"/>
                  </a:lnTo>
                  <a:lnTo>
                    <a:pt x="281" y="65"/>
                  </a:lnTo>
                  <a:lnTo>
                    <a:pt x="283" y="65"/>
                  </a:lnTo>
                  <a:lnTo>
                    <a:pt x="285" y="66"/>
                  </a:lnTo>
                  <a:lnTo>
                    <a:pt x="285" y="67"/>
                  </a:lnTo>
                  <a:lnTo>
                    <a:pt x="286" y="69"/>
                  </a:lnTo>
                  <a:lnTo>
                    <a:pt x="287" y="71"/>
                  </a:lnTo>
                  <a:lnTo>
                    <a:pt x="288" y="72"/>
                  </a:lnTo>
                  <a:lnTo>
                    <a:pt x="290" y="73"/>
                  </a:lnTo>
                  <a:lnTo>
                    <a:pt x="290" y="74"/>
                  </a:lnTo>
                  <a:lnTo>
                    <a:pt x="290" y="76"/>
                  </a:lnTo>
                  <a:lnTo>
                    <a:pt x="291" y="77"/>
                  </a:lnTo>
                  <a:lnTo>
                    <a:pt x="292" y="77"/>
                  </a:lnTo>
                  <a:lnTo>
                    <a:pt x="292" y="78"/>
                  </a:lnTo>
                  <a:lnTo>
                    <a:pt x="293" y="79"/>
                  </a:lnTo>
                  <a:lnTo>
                    <a:pt x="294" y="80"/>
                  </a:lnTo>
                  <a:lnTo>
                    <a:pt x="295" y="80"/>
                  </a:lnTo>
                  <a:lnTo>
                    <a:pt x="297" y="81"/>
                  </a:lnTo>
                  <a:lnTo>
                    <a:pt x="298" y="81"/>
                  </a:lnTo>
                  <a:lnTo>
                    <a:pt x="313" y="80"/>
                  </a:lnTo>
                  <a:lnTo>
                    <a:pt x="316" y="77"/>
                  </a:lnTo>
                  <a:lnTo>
                    <a:pt x="318" y="64"/>
                  </a:lnTo>
                  <a:lnTo>
                    <a:pt x="321" y="58"/>
                  </a:lnTo>
                  <a:lnTo>
                    <a:pt x="323" y="56"/>
                  </a:lnTo>
                  <a:lnTo>
                    <a:pt x="353" y="57"/>
                  </a:lnTo>
                  <a:lnTo>
                    <a:pt x="353" y="65"/>
                  </a:lnTo>
                  <a:lnTo>
                    <a:pt x="351" y="111"/>
                  </a:lnTo>
                  <a:lnTo>
                    <a:pt x="367" y="112"/>
                  </a:lnTo>
                  <a:lnTo>
                    <a:pt x="381" y="113"/>
                  </a:lnTo>
                  <a:lnTo>
                    <a:pt x="395" y="113"/>
                  </a:lnTo>
                  <a:lnTo>
                    <a:pt x="409" y="114"/>
                  </a:lnTo>
                  <a:lnTo>
                    <a:pt x="420" y="114"/>
                  </a:lnTo>
                  <a:lnTo>
                    <a:pt x="423" y="114"/>
                  </a:lnTo>
                  <a:lnTo>
                    <a:pt x="423" y="111"/>
                  </a:lnTo>
                  <a:lnTo>
                    <a:pt x="423" y="104"/>
                  </a:lnTo>
                  <a:lnTo>
                    <a:pt x="423" y="91"/>
                  </a:lnTo>
                  <a:lnTo>
                    <a:pt x="424" y="60"/>
                  </a:lnTo>
                  <a:lnTo>
                    <a:pt x="424" y="58"/>
                  </a:lnTo>
                  <a:lnTo>
                    <a:pt x="412" y="57"/>
                  </a:lnTo>
                  <a:lnTo>
                    <a:pt x="385" y="57"/>
                  </a:lnTo>
                  <a:lnTo>
                    <a:pt x="369" y="57"/>
                  </a:lnTo>
                  <a:lnTo>
                    <a:pt x="369" y="51"/>
                  </a:lnTo>
                  <a:lnTo>
                    <a:pt x="370" y="30"/>
                  </a:lnTo>
                  <a:lnTo>
                    <a:pt x="370" y="1"/>
                  </a:lnTo>
                  <a:lnTo>
                    <a:pt x="426" y="3"/>
                  </a:lnTo>
                  <a:lnTo>
                    <a:pt x="451" y="4"/>
                  </a:lnTo>
                  <a:lnTo>
                    <a:pt x="457" y="4"/>
                  </a:lnTo>
                  <a:lnTo>
                    <a:pt x="455" y="6"/>
                  </a:lnTo>
                  <a:lnTo>
                    <a:pt x="457" y="8"/>
                  </a:lnTo>
                  <a:lnTo>
                    <a:pt x="458" y="8"/>
                  </a:lnTo>
                  <a:lnTo>
                    <a:pt x="458" y="9"/>
                  </a:lnTo>
                  <a:lnTo>
                    <a:pt x="460" y="9"/>
                  </a:lnTo>
                  <a:lnTo>
                    <a:pt x="469" y="9"/>
                  </a:lnTo>
                  <a:lnTo>
                    <a:pt x="474" y="7"/>
                  </a:lnTo>
                  <a:lnTo>
                    <a:pt x="475" y="6"/>
                  </a:lnTo>
                  <a:lnTo>
                    <a:pt x="487" y="1"/>
                  </a:lnTo>
                  <a:lnTo>
                    <a:pt x="489" y="0"/>
                  </a:lnTo>
                  <a:lnTo>
                    <a:pt x="499" y="10"/>
                  </a:lnTo>
                  <a:lnTo>
                    <a:pt x="509" y="21"/>
                  </a:lnTo>
                  <a:lnTo>
                    <a:pt x="521" y="34"/>
                  </a:lnTo>
                  <a:lnTo>
                    <a:pt x="520" y="42"/>
                  </a:lnTo>
                  <a:lnTo>
                    <a:pt x="520" y="44"/>
                  </a:lnTo>
                  <a:lnTo>
                    <a:pt x="516" y="57"/>
                  </a:lnTo>
                  <a:lnTo>
                    <a:pt x="514" y="71"/>
                  </a:lnTo>
                  <a:lnTo>
                    <a:pt x="513" y="76"/>
                  </a:lnTo>
                  <a:lnTo>
                    <a:pt x="513" y="77"/>
                  </a:lnTo>
                  <a:lnTo>
                    <a:pt x="508" y="95"/>
                  </a:lnTo>
                  <a:lnTo>
                    <a:pt x="508" y="98"/>
                  </a:lnTo>
                  <a:lnTo>
                    <a:pt x="507" y="101"/>
                  </a:lnTo>
                  <a:lnTo>
                    <a:pt x="507" y="102"/>
                  </a:lnTo>
                  <a:lnTo>
                    <a:pt x="507" y="107"/>
                  </a:lnTo>
                  <a:lnTo>
                    <a:pt x="504" y="114"/>
                  </a:lnTo>
                  <a:lnTo>
                    <a:pt x="515" y="116"/>
                  </a:lnTo>
                  <a:lnTo>
                    <a:pt x="516" y="116"/>
                  </a:lnTo>
                  <a:lnTo>
                    <a:pt x="517" y="116"/>
                  </a:lnTo>
                  <a:lnTo>
                    <a:pt x="518" y="116"/>
                  </a:lnTo>
                  <a:lnTo>
                    <a:pt x="527" y="115"/>
                  </a:lnTo>
                  <a:lnTo>
                    <a:pt x="529" y="115"/>
                  </a:lnTo>
                  <a:lnTo>
                    <a:pt x="530" y="115"/>
                  </a:lnTo>
                  <a:lnTo>
                    <a:pt x="531" y="115"/>
                  </a:lnTo>
                  <a:lnTo>
                    <a:pt x="536" y="115"/>
                  </a:lnTo>
                  <a:lnTo>
                    <a:pt x="541" y="115"/>
                  </a:lnTo>
                  <a:lnTo>
                    <a:pt x="546" y="115"/>
                  </a:lnTo>
                  <a:lnTo>
                    <a:pt x="551" y="115"/>
                  </a:lnTo>
                  <a:lnTo>
                    <a:pt x="556" y="116"/>
                  </a:lnTo>
                  <a:lnTo>
                    <a:pt x="556" y="119"/>
                  </a:lnTo>
                  <a:lnTo>
                    <a:pt x="557" y="120"/>
                  </a:lnTo>
                  <a:lnTo>
                    <a:pt x="557" y="121"/>
                  </a:lnTo>
                  <a:lnTo>
                    <a:pt x="556" y="122"/>
                  </a:lnTo>
                  <a:lnTo>
                    <a:pt x="556" y="123"/>
                  </a:lnTo>
                  <a:lnTo>
                    <a:pt x="557" y="123"/>
                  </a:lnTo>
                  <a:lnTo>
                    <a:pt x="557" y="121"/>
                  </a:lnTo>
                  <a:lnTo>
                    <a:pt x="556" y="119"/>
                  </a:lnTo>
                  <a:lnTo>
                    <a:pt x="562" y="116"/>
                  </a:lnTo>
                  <a:lnTo>
                    <a:pt x="586" y="118"/>
                  </a:lnTo>
                  <a:lnTo>
                    <a:pt x="590" y="118"/>
                  </a:lnTo>
                  <a:lnTo>
                    <a:pt x="590" y="119"/>
                  </a:lnTo>
                  <a:lnTo>
                    <a:pt x="590" y="126"/>
                  </a:lnTo>
                  <a:lnTo>
                    <a:pt x="590" y="135"/>
                  </a:lnTo>
                  <a:lnTo>
                    <a:pt x="588" y="154"/>
                  </a:lnTo>
                  <a:lnTo>
                    <a:pt x="588" y="161"/>
                  </a:lnTo>
                  <a:lnTo>
                    <a:pt x="587" y="174"/>
                  </a:lnTo>
                  <a:lnTo>
                    <a:pt x="588" y="174"/>
                  </a:lnTo>
                  <a:lnTo>
                    <a:pt x="588" y="175"/>
                  </a:lnTo>
                  <a:lnTo>
                    <a:pt x="592" y="175"/>
                  </a:lnTo>
                  <a:lnTo>
                    <a:pt x="595" y="175"/>
                  </a:lnTo>
                  <a:lnTo>
                    <a:pt x="597" y="175"/>
                  </a:lnTo>
                  <a:lnTo>
                    <a:pt x="602" y="175"/>
                  </a:lnTo>
                  <a:lnTo>
                    <a:pt x="609" y="175"/>
                  </a:lnTo>
                  <a:lnTo>
                    <a:pt x="614" y="175"/>
                  </a:lnTo>
                  <a:lnTo>
                    <a:pt x="616" y="176"/>
                  </a:lnTo>
                  <a:lnTo>
                    <a:pt x="620" y="176"/>
                  </a:lnTo>
                  <a:lnTo>
                    <a:pt x="624" y="176"/>
                  </a:lnTo>
                  <a:lnTo>
                    <a:pt x="627" y="176"/>
                  </a:lnTo>
                  <a:lnTo>
                    <a:pt x="628" y="176"/>
                  </a:lnTo>
                  <a:lnTo>
                    <a:pt x="629" y="176"/>
                  </a:lnTo>
                  <a:lnTo>
                    <a:pt x="629" y="175"/>
                  </a:lnTo>
                  <a:lnTo>
                    <a:pt x="631" y="175"/>
                  </a:lnTo>
                  <a:lnTo>
                    <a:pt x="631" y="176"/>
                  </a:lnTo>
                  <a:lnTo>
                    <a:pt x="629" y="176"/>
                  </a:lnTo>
                  <a:lnTo>
                    <a:pt x="631" y="176"/>
                  </a:lnTo>
                  <a:lnTo>
                    <a:pt x="634" y="176"/>
                  </a:lnTo>
                  <a:lnTo>
                    <a:pt x="635" y="176"/>
                  </a:lnTo>
                  <a:lnTo>
                    <a:pt x="643" y="177"/>
                  </a:lnTo>
                  <a:lnTo>
                    <a:pt x="653" y="177"/>
                  </a:lnTo>
                  <a:lnTo>
                    <a:pt x="659" y="177"/>
                  </a:lnTo>
                  <a:lnTo>
                    <a:pt x="657" y="177"/>
                  </a:lnTo>
                  <a:lnTo>
                    <a:pt x="659" y="177"/>
                  </a:lnTo>
                  <a:lnTo>
                    <a:pt x="687" y="178"/>
                  </a:lnTo>
                  <a:lnTo>
                    <a:pt x="732" y="181"/>
                  </a:lnTo>
                  <a:lnTo>
                    <a:pt x="754" y="181"/>
                  </a:lnTo>
                  <a:lnTo>
                    <a:pt x="755" y="181"/>
                  </a:lnTo>
                  <a:lnTo>
                    <a:pt x="754" y="181"/>
                  </a:lnTo>
                  <a:lnTo>
                    <a:pt x="780" y="181"/>
                  </a:lnTo>
                  <a:lnTo>
                    <a:pt x="787" y="182"/>
                  </a:lnTo>
                  <a:lnTo>
                    <a:pt x="789" y="182"/>
                  </a:lnTo>
                  <a:lnTo>
                    <a:pt x="827" y="183"/>
                  </a:lnTo>
                  <a:lnTo>
                    <a:pt x="832" y="177"/>
                  </a:lnTo>
                  <a:lnTo>
                    <a:pt x="856" y="171"/>
                  </a:lnTo>
                  <a:lnTo>
                    <a:pt x="866" y="162"/>
                  </a:lnTo>
                  <a:lnTo>
                    <a:pt x="866" y="181"/>
                  </a:lnTo>
                  <a:lnTo>
                    <a:pt x="866" y="184"/>
                  </a:lnTo>
                  <a:lnTo>
                    <a:pt x="911" y="185"/>
                  </a:lnTo>
                  <a:lnTo>
                    <a:pt x="910" y="213"/>
                  </a:lnTo>
                  <a:lnTo>
                    <a:pt x="910" y="229"/>
                  </a:lnTo>
                  <a:lnTo>
                    <a:pt x="908" y="237"/>
                  </a:lnTo>
                  <a:lnTo>
                    <a:pt x="910" y="237"/>
                  </a:lnTo>
                  <a:lnTo>
                    <a:pt x="908" y="254"/>
                  </a:lnTo>
                  <a:lnTo>
                    <a:pt x="907" y="292"/>
                  </a:lnTo>
                  <a:lnTo>
                    <a:pt x="907" y="310"/>
                  </a:lnTo>
                  <a:lnTo>
                    <a:pt x="906" y="350"/>
                  </a:lnTo>
                  <a:lnTo>
                    <a:pt x="906" y="351"/>
                  </a:lnTo>
                  <a:lnTo>
                    <a:pt x="904" y="410"/>
                  </a:lnTo>
                  <a:lnTo>
                    <a:pt x="903" y="447"/>
                  </a:lnTo>
                  <a:lnTo>
                    <a:pt x="903" y="459"/>
                  </a:lnTo>
                  <a:lnTo>
                    <a:pt x="903" y="460"/>
                  </a:lnTo>
                  <a:lnTo>
                    <a:pt x="903" y="468"/>
                  </a:lnTo>
                  <a:lnTo>
                    <a:pt x="903" y="473"/>
                  </a:lnTo>
                  <a:lnTo>
                    <a:pt x="901" y="488"/>
                  </a:lnTo>
                  <a:lnTo>
                    <a:pt x="901" y="490"/>
                  </a:lnTo>
                  <a:lnTo>
                    <a:pt x="900" y="501"/>
                  </a:lnTo>
                  <a:lnTo>
                    <a:pt x="900" y="504"/>
                  </a:lnTo>
                  <a:lnTo>
                    <a:pt x="899" y="505"/>
                  </a:lnTo>
                  <a:lnTo>
                    <a:pt x="899" y="506"/>
                  </a:lnTo>
                  <a:lnTo>
                    <a:pt x="898" y="508"/>
                  </a:lnTo>
                  <a:lnTo>
                    <a:pt x="896" y="509"/>
                  </a:lnTo>
                  <a:lnTo>
                    <a:pt x="892" y="511"/>
                  </a:lnTo>
                  <a:lnTo>
                    <a:pt x="889" y="512"/>
                  </a:lnTo>
                  <a:lnTo>
                    <a:pt x="885" y="513"/>
                  </a:lnTo>
                  <a:lnTo>
                    <a:pt x="883" y="515"/>
                  </a:lnTo>
                  <a:lnTo>
                    <a:pt x="878" y="517"/>
                  </a:lnTo>
                  <a:lnTo>
                    <a:pt x="876" y="517"/>
                  </a:lnTo>
                  <a:lnTo>
                    <a:pt x="874" y="518"/>
                  </a:lnTo>
                  <a:lnTo>
                    <a:pt x="869" y="519"/>
                  </a:lnTo>
                  <a:lnTo>
                    <a:pt x="864" y="520"/>
                  </a:lnTo>
                  <a:lnTo>
                    <a:pt x="858" y="522"/>
                  </a:lnTo>
                  <a:lnTo>
                    <a:pt x="853" y="523"/>
                  </a:lnTo>
                  <a:lnTo>
                    <a:pt x="850" y="524"/>
                  </a:lnTo>
                  <a:lnTo>
                    <a:pt x="848" y="524"/>
                  </a:lnTo>
                  <a:lnTo>
                    <a:pt x="845" y="525"/>
                  </a:lnTo>
                  <a:lnTo>
                    <a:pt x="841" y="526"/>
                  </a:lnTo>
                  <a:lnTo>
                    <a:pt x="834" y="530"/>
                  </a:lnTo>
                  <a:lnTo>
                    <a:pt x="831" y="531"/>
                  </a:lnTo>
                  <a:lnTo>
                    <a:pt x="828" y="532"/>
                  </a:lnTo>
                  <a:lnTo>
                    <a:pt x="827" y="533"/>
                  </a:lnTo>
                  <a:lnTo>
                    <a:pt x="824" y="534"/>
                  </a:lnTo>
                  <a:lnTo>
                    <a:pt x="823" y="536"/>
                  </a:lnTo>
                  <a:lnTo>
                    <a:pt x="822" y="537"/>
                  </a:lnTo>
                  <a:lnTo>
                    <a:pt x="821" y="538"/>
                  </a:lnTo>
                  <a:lnTo>
                    <a:pt x="820" y="539"/>
                  </a:lnTo>
                  <a:lnTo>
                    <a:pt x="820" y="540"/>
                  </a:lnTo>
                  <a:lnTo>
                    <a:pt x="817" y="541"/>
                  </a:lnTo>
                  <a:lnTo>
                    <a:pt x="816" y="543"/>
                  </a:lnTo>
                  <a:lnTo>
                    <a:pt x="815" y="544"/>
                  </a:lnTo>
                  <a:lnTo>
                    <a:pt x="813" y="547"/>
                  </a:lnTo>
                  <a:lnTo>
                    <a:pt x="810" y="551"/>
                  </a:lnTo>
                  <a:lnTo>
                    <a:pt x="808" y="553"/>
                  </a:lnTo>
                  <a:lnTo>
                    <a:pt x="797" y="566"/>
                  </a:lnTo>
                  <a:lnTo>
                    <a:pt x="788" y="576"/>
                  </a:lnTo>
                  <a:lnTo>
                    <a:pt x="788" y="578"/>
                  </a:lnTo>
                  <a:lnTo>
                    <a:pt x="787" y="578"/>
                  </a:lnTo>
                  <a:lnTo>
                    <a:pt x="787" y="579"/>
                  </a:lnTo>
                  <a:lnTo>
                    <a:pt x="786" y="580"/>
                  </a:lnTo>
                  <a:lnTo>
                    <a:pt x="785" y="580"/>
                  </a:lnTo>
                  <a:lnTo>
                    <a:pt x="783" y="581"/>
                  </a:lnTo>
                  <a:lnTo>
                    <a:pt x="782" y="582"/>
                  </a:lnTo>
                  <a:lnTo>
                    <a:pt x="781" y="582"/>
                  </a:lnTo>
                  <a:lnTo>
                    <a:pt x="780" y="583"/>
                  </a:lnTo>
                  <a:lnTo>
                    <a:pt x="779" y="583"/>
                  </a:lnTo>
                  <a:lnTo>
                    <a:pt x="779" y="586"/>
                  </a:lnTo>
                  <a:lnTo>
                    <a:pt x="779" y="589"/>
                  </a:lnTo>
                  <a:lnTo>
                    <a:pt x="779" y="592"/>
                  </a:lnTo>
                  <a:lnTo>
                    <a:pt x="779" y="593"/>
                  </a:lnTo>
                  <a:lnTo>
                    <a:pt x="779" y="595"/>
                  </a:lnTo>
                  <a:lnTo>
                    <a:pt x="779" y="597"/>
                  </a:lnTo>
                  <a:lnTo>
                    <a:pt x="779" y="599"/>
                  </a:lnTo>
                  <a:lnTo>
                    <a:pt x="775" y="602"/>
                  </a:lnTo>
                  <a:lnTo>
                    <a:pt x="774" y="603"/>
                  </a:lnTo>
                  <a:lnTo>
                    <a:pt x="774" y="604"/>
                  </a:lnTo>
                  <a:lnTo>
                    <a:pt x="772" y="606"/>
                  </a:lnTo>
                  <a:lnTo>
                    <a:pt x="771" y="606"/>
                  </a:lnTo>
                  <a:lnTo>
                    <a:pt x="768" y="607"/>
                  </a:lnTo>
                  <a:lnTo>
                    <a:pt x="765" y="609"/>
                  </a:lnTo>
                  <a:lnTo>
                    <a:pt x="761" y="613"/>
                  </a:lnTo>
                  <a:lnTo>
                    <a:pt x="760" y="613"/>
                  </a:lnTo>
                  <a:lnTo>
                    <a:pt x="760" y="614"/>
                  </a:lnTo>
                  <a:lnTo>
                    <a:pt x="759" y="614"/>
                  </a:lnTo>
                  <a:lnTo>
                    <a:pt x="757" y="615"/>
                  </a:lnTo>
                  <a:lnTo>
                    <a:pt x="754" y="620"/>
                  </a:lnTo>
                  <a:lnTo>
                    <a:pt x="753" y="620"/>
                  </a:lnTo>
                  <a:lnTo>
                    <a:pt x="751" y="623"/>
                  </a:lnTo>
                  <a:lnTo>
                    <a:pt x="751" y="624"/>
                  </a:lnTo>
                  <a:lnTo>
                    <a:pt x="750" y="627"/>
                  </a:lnTo>
                  <a:lnTo>
                    <a:pt x="748" y="629"/>
                  </a:lnTo>
                  <a:lnTo>
                    <a:pt x="747" y="630"/>
                  </a:lnTo>
                  <a:lnTo>
                    <a:pt x="747" y="633"/>
                  </a:lnTo>
                  <a:lnTo>
                    <a:pt x="747" y="636"/>
                  </a:lnTo>
                  <a:lnTo>
                    <a:pt x="746" y="640"/>
                  </a:lnTo>
                  <a:lnTo>
                    <a:pt x="745" y="643"/>
                  </a:lnTo>
                  <a:lnTo>
                    <a:pt x="745" y="648"/>
                  </a:lnTo>
                  <a:lnTo>
                    <a:pt x="745" y="649"/>
                  </a:lnTo>
                  <a:lnTo>
                    <a:pt x="744" y="650"/>
                  </a:lnTo>
                  <a:lnTo>
                    <a:pt x="743" y="651"/>
                  </a:lnTo>
                  <a:lnTo>
                    <a:pt x="741" y="654"/>
                  </a:lnTo>
                  <a:lnTo>
                    <a:pt x="739" y="656"/>
                  </a:lnTo>
                  <a:lnTo>
                    <a:pt x="738" y="657"/>
                  </a:lnTo>
                  <a:lnTo>
                    <a:pt x="736" y="658"/>
                  </a:lnTo>
                  <a:lnTo>
                    <a:pt x="733" y="659"/>
                  </a:lnTo>
                  <a:lnTo>
                    <a:pt x="730" y="659"/>
                  </a:lnTo>
                  <a:lnTo>
                    <a:pt x="725" y="659"/>
                  </a:lnTo>
                  <a:lnTo>
                    <a:pt x="724" y="659"/>
                  </a:lnTo>
                  <a:lnTo>
                    <a:pt x="723" y="659"/>
                  </a:lnTo>
                  <a:lnTo>
                    <a:pt x="722" y="659"/>
                  </a:lnTo>
                  <a:lnTo>
                    <a:pt x="720" y="659"/>
                  </a:lnTo>
                  <a:lnTo>
                    <a:pt x="718" y="659"/>
                  </a:lnTo>
                  <a:lnTo>
                    <a:pt x="716" y="658"/>
                  </a:lnTo>
                  <a:lnTo>
                    <a:pt x="715" y="658"/>
                  </a:lnTo>
                  <a:lnTo>
                    <a:pt x="712" y="657"/>
                  </a:lnTo>
                  <a:lnTo>
                    <a:pt x="710" y="656"/>
                  </a:lnTo>
                  <a:lnTo>
                    <a:pt x="709" y="656"/>
                  </a:lnTo>
                  <a:lnTo>
                    <a:pt x="709" y="655"/>
                  </a:lnTo>
                  <a:lnTo>
                    <a:pt x="708" y="654"/>
                  </a:lnTo>
                  <a:lnTo>
                    <a:pt x="706" y="654"/>
                  </a:lnTo>
                  <a:lnTo>
                    <a:pt x="704" y="651"/>
                  </a:lnTo>
                  <a:lnTo>
                    <a:pt x="703" y="651"/>
                  </a:lnTo>
                  <a:lnTo>
                    <a:pt x="702" y="651"/>
                  </a:lnTo>
                  <a:lnTo>
                    <a:pt x="701" y="652"/>
                  </a:lnTo>
                  <a:lnTo>
                    <a:pt x="699" y="652"/>
                  </a:lnTo>
                  <a:lnTo>
                    <a:pt x="697" y="654"/>
                  </a:lnTo>
                  <a:lnTo>
                    <a:pt x="696" y="654"/>
                  </a:lnTo>
                  <a:lnTo>
                    <a:pt x="695" y="654"/>
                  </a:lnTo>
                  <a:lnTo>
                    <a:pt x="694" y="654"/>
                  </a:lnTo>
                  <a:lnTo>
                    <a:pt x="692" y="654"/>
                  </a:lnTo>
                  <a:lnTo>
                    <a:pt x="691" y="652"/>
                  </a:lnTo>
                  <a:lnTo>
                    <a:pt x="690" y="652"/>
                  </a:lnTo>
                  <a:lnTo>
                    <a:pt x="689" y="651"/>
                  </a:lnTo>
                  <a:lnTo>
                    <a:pt x="687" y="651"/>
                  </a:lnTo>
                  <a:lnTo>
                    <a:pt x="685" y="651"/>
                  </a:lnTo>
                  <a:lnTo>
                    <a:pt x="681" y="651"/>
                  </a:lnTo>
                  <a:lnTo>
                    <a:pt x="677" y="650"/>
                  </a:lnTo>
                  <a:lnTo>
                    <a:pt x="674" y="651"/>
                  </a:lnTo>
                  <a:lnTo>
                    <a:pt x="673" y="652"/>
                  </a:lnTo>
                  <a:lnTo>
                    <a:pt x="671" y="652"/>
                  </a:lnTo>
                  <a:lnTo>
                    <a:pt x="670" y="654"/>
                  </a:lnTo>
                  <a:lnTo>
                    <a:pt x="669" y="654"/>
                  </a:lnTo>
                  <a:lnTo>
                    <a:pt x="668" y="655"/>
                  </a:lnTo>
                  <a:lnTo>
                    <a:pt x="666" y="657"/>
                  </a:lnTo>
                  <a:lnTo>
                    <a:pt x="664" y="658"/>
                  </a:lnTo>
                  <a:lnTo>
                    <a:pt x="663" y="661"/>
                  </a:lnTo>
                  <a:lnTo>
                    <a:pt x="662" y="661"/>
                  </a:lnTo>
                  <a:lnTo>
                    <a:pt x="661" y="661"/>
                  </a:lnTo>
                  <a:lnTo>
                    <a:pt x="660" y="662"/>
                  </a:lnTo>
                  <a:lnTo>
                    <a:pt x="659" y="662"/>
                  </a:lnTo>
                  <a:lnTo>
                    <a:pt x="657" y="662"/>
                  </a:lnTo>
                  <a:lnTo>
                    <a:pt x="656" y="663"/>
                  </a:lnTo>
                  <a:lnTo>
                    <a:pt x="654" y="664"/>
                  </a:lnTo>
                  <a:lnTo>
                    <a:pt x="652" y="665"/>
                  </a:lnTo>
                  <a:lnTo>
                    <a:pt x="647" y="666"/>
                  </a:lnTo>
                  <a:lnTo>
                    <a:pt x="645" y="668"/>
                  </a:lnTo>
                  <a:lnTo>
                    <a:pt x="642" y="668"/>
                  </a:lnTo>
                  <a:lnTo>
                    <a:pt x="641" y="668"/>
                  </a:lnTo>
                  <a:lnTo>
                    <a:pt x="634" y="665"/>
                  </a:lnTo>
                  <a:lnTo>
                    <a:pt x="632" y="665"/>
                  </a:lnTo>
                  <a:lnTo>
                    <a:pt x="629" y="665"/>
                  </a:lnTo>
                  <a:lnTo>
                    <a:pt x="625" y="666"/>
                  </a:lnTo>
                  <a:lnTo>
                    <a:pt x="621" y="666"/>
                  </a:lnTo>
                  <a:lnTo>
                    <a:pt x="615" y="665"/>
                  </a:lnTo>
                  <a:lnTo>
                    <a:pt x="614" y="665"/>
                  </a:lnTo>
                  <a:lnTo>
                    <a:pt x="612" y="665"/>
                  </a:lnTo>
                  <a:lnTo>
                    <a:pt x="609" y="665"/>
                  </a:lnTo>
                  <a:lnTo>
                    <a:pt x="607" y="664"/>
                  </a:lnTo>
                  <a:lnTo>
                    <a:pt x="607" y="663"/>
                  </a:lnTo>
                  <a:lnTo>
                    <a:pt x="606" y="663"/>
                  </a:lnTo>
                  <a:lnTo>
                    <a:pt x="605" y="663"/>
                  </a:lnTo>
                  <a:lnTo>
                    <a:pt x="605" y="662"/>
                  </a:lnTo>
                  <a:lnTo>
                    <a:pt x="604" y="662"/>
                  </a:lnTo>
                  <a:lnTo>
                    <a:pt x="602" y="661"/>
                  </a:lnTo>
                  <a:lnTo>
                    <a:pt x="601" y="659"/>
                  </a:lnTo>
                  <a:lnTo>
                    <a:pt x="600" y="657"/>
                  </a:lnTo>
                  <a:lnTo>
                    <a:pt x="599" y="656"/>
                  </a:lnTo>
                  <a:lnTo>
                    <a:pt x="595" y="654"/>
                  </a:lnTo>
                  <a:lnTo>
                    <a:pt x="591" y="651"/>
                  </a:lnTo>
                  <a:lnTo>
                    <a:pt x="590" y="651"/>
                  </a:lnTo>
                  <a:lnTo>
                    <a:pt x="588" y="650"/>
                  </a:lnTo>
                  <a:lnTo>
                    <a:pt x="587" y="650"/>
                  </a:lnTo>
                  <a:lnTo>
                    <a:pt x="586" y="649"/>
                  </a:lnTo>
                  <a:lnTo>
                    <a:pt x="583" y="650"/>
                  </a:lnTo>
                  <a:lnTo>
                    <a:pt x="581" y="650"/>
                  </a:lnTo>
                  <a:lnTo>
                    <a:pt x="579" y="649"/>
                  </a:lnTo>
                  <a:lnTo>
                    <a:pt x="578" y="649"/>
                  </a:lnTo>
                  <a:lnTo>
                    <a:pt x="577" y="649"/>
                  </a:lnTo>
                  <a:lnTo>
                    <a:pt x="576" y="649"/>
                  </a:lnTo>
                  <a:lnTo>
                    <a:pt x="573" y="647"/>
                  </a:lnTo>
                  <a:lnTo>
                    <a:pt x="569" y="643"/>
                  </a:lnTo>
                  <a:lnTo>
                    <a:pt x="566" y="641"/>
                  </a:lnTo>
                  <a:lnTo>
                    <a:pt x="564" y="638"/>
                  </a:lnTo>
                  <a:lnTo>
                    <a:pt x="562" y="637"/>
                  </a:lnTo>
                  <a:lnTo>
                    <a:pt x="559" y="635"/>
                  </a:lnTo>
                  <a:lnTo>
                    <a:pt x="557" y="633"/>
                  </a:lnTo>
                  <a:lnTo>
                    <a:pt x="556" y="631"/>
                  </a:lnTo>
                  <a:lnTo>
                    <a:pt x="555" y="630"/>
                  </a:lnTo>
                  <a:lnTo>
                    <a:pt x="553" y="628"/>
                  </a:lnTo>
                  <a:lnTo>
                    <a:pt x="553" y="627"/>
                  </a:lnTo>
                  <a:lnTo>
                    <a:pt x="552" y="626"/>
                  </a:lnTo>
                  <a:lnTo>
                    <a:pt x="552" y="624"/>
                  </a:lnTo>
                  <a:lnTo>
                    <a:pt x="551" y="624"/>
                  </a:lnTo>
                  <a:lnTo>
                    <a:pt x="550" y="624"/>
                  </a:lnTo>
                  <a:lnTo>
                    <a:pt x="549" y="624"/>
                  </a:lnTo>
                  <a:lnTo>
                    <a:pt x="548" y="623"/>
                  </a:lnTo>
                  <a:lnTo>
                    <a:pt x="548" y="622"/>
                  </a:lnTo>
                  <a:lnTo>
                    <a:pt x="545" y="618"/>
                  </a:lnTo>
                  <a:lnTo>
                    <a:pt x="544" y="617"/>
                  </a:lnTo>
                  <a:lnTo>
                    <a:pt x="543" y="616"/>
                  </a:lnTo>
                  <a:lnTo>
                    <a:pt x="541" y="614"/>
                  </a:lnTo>
                  <a:lnTo>
                    <a:pt x="539" y="613"/>
                  </a:lnTo>
                  <a:lnTo>
                    <a:pt x="537" y="610"/>
                  </a:lnTo>
                  <a:lnTo>
                    <a:pt x="536" y="609"/>
                  </a:lnTo>
                  <a:lnTo>
                    <a:pt x="534" y="608"/>
                  </a:lnTo>
                  <a:lnTo>
                    <a:pt x="532" y="608"/>
                  </a:lnTo>
                  <a:lnTo>
                    <a:pt x="534" y="606"/>
                  </a:lnTo>
                  <a:lnTo>
                    <a:pt x="535" y="603"/>
                  </a:lnTo>
                  <a:lnTo>
                    <a:pt x="536" y="603"/>
                  </a:lnTo>
                  <a:lnTo>
                    <a:pt x="539" y="603"/>
                  </a:lnTo>
                  <a:lnTo>
                    <a:pt x="546" y="604"/>
                  </a:lnTo>
                  <a:lnTo>
                    <a:pt x="552" y="604"/>
                  </a:lnTo>
                  <a:lnTo>
                    <a:pt x="560" y="604"/>
                  </a:lnTo>
                  <a:lnTo>
                    <a:pt x="560" y="606"/>
                  </a:lnTo>
                  <a:lnTo>
                    <a:pt x="560" y="607"/>
                  </a:lnTo>
                  <a:lnTo>
                    <a:pt x="560" y="609"/>
                  </a:lnTo>
                  <a:lnTo>
                    <a:pt x="560" y="610"/>
                  </a:lnTo>
                  <a:lnTo>
                    <a:pt x="560" y="611"/>
                  </a:lnTo>
                  <a:lnTo>
                    <a:pt x="560" y="615"/>
                  </a:lnTo>
                  <a:lnTo>
                    <a:pt x="559" y="618"/>
                  </a:lnTo>
                  <a:lnTo>
                    <a:pt x="560" y="618"/>
                  </a:lnTo>
                  <a:lnTo>
                    <a:pt x="563" y="618"/>
                  </a:lnTo>
                  <a:lnTo>
                    <a:pt x="564" y="618"/>
                  </a:lnTo>
                  <a:lnTo>
                    <a:pt x="567" y="618"/>
                  </a:lnTo>
                  <a:lnTo>
                    <a:pt x="572" y="620"/>
                  </a:lnTo>
                  <a:lnTo>
                    <a:pt x="573" y="620"/>
                  </a:lnTo>
                  <a:lnTo>
                    <a:pt x="573" y="615"/>
                  </a:lnTo>
                  <a:lnTo>
                    <a:pt x="574" y="611"/>
                  </a:lnTo>
                  <a:lnTo>
                    <a:pt x="574" y="603"/>
                  </a:lnTo>
                  <a:lnTo>
                    <a:pt x="574" y="599"/>
                  </a:lnTo>
                  <a:lnTo>
                    <a:pt x="574" y="589"/>
                  </a:lnTo>
                  <a:lnTo>
                    <a:pt x="576" y="552"/>
                  </a:lnTo>
                  <a:lnTo>
                    <a:pt x="576" y="550"/>
                  </a:lnTo>
                  <a:lnTo>
                    <a:pt x="577" y="511"/>
                  </a:lnTo>
                  <a:lnTo>
                    <a:pt x="577" y="512"/>
                  </a:lnTo>
                  <a:lnTo>
                    <a:pt x="576" y="511"/>
                  </a:lnTo>
                  <a:lnTo>
                    <a:pt x="574" y="510"/>
                  </a:lnTo>
                  <a:lnTo>
                    <a:pt x="573" y="508"/>
                  </a:lnTo>
                  <a:lnTo>
                    <a:pt x="572" y="506"/>
                  </a:lnTo>
                  <a:lnTo>
                    <a:pt x="564" y="504"/>
                  </a:lnTo>
                  <a:lnTo>
                    <a:pt x="550" y="492"/>
                  </a:lnTo>
                  <a:lnTo>
                    <a:pt x="545" y="489"/>
                  </a:lnTo>
                  <a:lnTo>
                    <a:pt x="543" y="487"/>
                  </a:lnTo>
                  <a:lnTo>
                    <a:pt x="538" y="483"/>
                  </a:lnTo>
                  <a:lnTo>
                    <a:pt x="537" y="482"/>
                  </a:lnTo>
                  <a:lnTo>
                    <a:pt x="534" y="480"/>
                  </a:lnTo>
                  <a:lnTo>
                    <a:pt x="527" y="474"/>
                  </a:lnTo>
                  <a:lnTo>
                    <a:pt x="516" y="467"/>
                  </a:lnTo>
                  <a:lnTo>
                    <a:pt x="510" y="463"/>
                  </a:lnTo>
                  <a:lnTo>
                    <a:pt x="508" y="461"/>
                  </a:lnTo>
                  <a:lnTo>
                    <a:pt x="504" y="455"/>
                  </a:lnTo>
                  <a:lnTo>
                    <a:pt x="500" y="450"/>
                  </a:lnTo>
                  <a:lnTo>
                    <a:pt x="496" y="450"/>
                  </a:lnTo>
                  <a:lnTo>
                    <a:pt x="496" y="449"/>
                  </a:lnTo>
                  <a:lnTo>
                    <a:pt x="496" y="448"/>
                  </a:lnTo>
                  <a:lnTo>
                    <a:pt x="496" y="447"/>
                  </a:lnTo>
                  <a:lnTo>
                    <a:pt x="495" y="446"/>
                  </a:lnTo>
                  <a:lnTo>
                    <a:pt x="495" y="445"/>
                  </a:lnTo>
                  <a:lnTo>
                    <a:pt x="494" y="445"/>
                  </a:lnTo>
                  <a:lnTo>
                    <a:pt x="493" y="443"/>
                  </a:lnTo>
                  <a:lnTo>
                    <a:pt x="489" y="442"/>
                  </a:lnTo>
                  <a:lnTo>
                    <a:pt x="488" y="442"/>
                  </a:lnTo>
                  <a:lnTo>
                    <a:pt x="486" y="442"/>
                  </a:lnTo>
                  <a:lnTo>
                    <a:pt x="483" y="442"/>
                  </a:lnTo>
                  <a:lnTo>
                    <a:pt x="483" y="443"/>
                  </a:lnTo>
                  <a:lnTo>
                    <a:pt x="479" y="443"/>
                  </a:lnTo>
                  <a:lnTo>
                    <a:pt x="478" y="449"/>
                  </a:lnTo>
                  <a:lnTo>
                    <a:pt x="471" y="449"/>
                  </a:lnTo>
                  <a:lnTo>
                    <a:pt x="469" y="449"/>
                  </a:lnTo>
                  <a:lnTo>
                    <a:pt x="467" y="449"/>
                  </a:lnTo>
                  <a:lnTo>
                    <a:pt x="462" y="449"/>
                  </a:lnTo>
                  <a:lnTo>
                    <a:pt x="461" y="449"/>
                  </a:lnTo>
                  <a:lnTo>
                    <a:pt x="460" y="449"/>
                  </a:lnTo>
                  <a:lnTo>
                    <a:pt x="458" y="448"/>
                  </a:lnTo>
                  <a:lnTo>
                    <a:pt x="457" y="448"/>
                  </a:lnTo>
                  <a:lnTo>
                    <a:pt x="455" y="448"/>
                  </a:lnTo>
                  <a:lnTo>
                    <a:pt x="454" y="448"/>
                  </a:lnTo>
                  <a:lnTo>
                    <a:pt x="452" y="448"/>
                  </a:lnTo>
                  <a:lnTo>
                    <a:pt x="451" y="448"/>
                  </a:lnTo>
                  <a:lnTo>
                    <a:pt x="450" y="448"/>
                  </a:lnTo>
                  <a:lnTo>
                    <a:pt x="448" y="448"/>
                  </a:lnTo>
                  <a:lnTo>
                    <a:pt x="447" y="448"/>
                  </a:lnTo>
                  <a:lnTo>
                    <a:pt x="444" y="448"/>
                  </a:lnTo>
                  <a:lnTo>
                    <a:pt x="443" y="448"/>
                  </a:lnTo>
                  <a:lnTo>
                    <a:pt x="441" y="448"/>
                  </a:lnTo>
                  <a:lnTo>
                    <a:pt x="439" y="448"/>
                  </a:lnTo>
                  <a:lnTo>
                    <a:pt x="440" y="450"/>
                  </a:lnTo>
                  <a:lnTo>
                    <a:pt x="440" y="452"/>
                  </a:lnTo>
                  <a:lnTo>
                    <a:pt x="440" y="453"/>
                  </a:lnTo>
                  <a:lnTo>
                    <a:pt x="440" y="454"/>
                  </a:lnTo>
                  <a:lnTo>
                    <a:pt x="440" y="457"/>
                  </a:lnTo>
                  <a:lnTo>
                    <a:pt x="439" y="473"/>
                  </a:lnTo>
                  <a:lnTo>
                    <a:pt x="439" y="476"/>
                  </a:lnTo>
                  <a:lnTo>
                    <a:pt x="438" y="476"/>
                  </a:lnTo>
                  <a:lnTo>
                    <a:pt x="431" y="475"/>
                  </a:lnTo>
                  <a:lnTo>
                    <a:pt x="430" y="475"/>
                  </a:lnTo>
                  <a:lnTo>
                    <a:pt x="426" y="475"/>
                  </a:lnTo>
                  <a:lnTo>
                    <a:pt x="424" y="475"/>
                  </a:lnTo>
                  <a:lnTo>
                    <a:pt x="420" y="475"/>
                  </a:lnTo>
                  <a:lnTo>
                    <a:pt x="416" y="475"/>
                  </a:lnTo>
                  <a:lnTo>
                    <a:pt x="415" y="475"/>
                  </a:lnTo>
                  <a:lnTo>
                    <a:pt x="413" y="475"/>
                  </a:lnTo>
                  <a:lnTo>
                    <a:pt x="412" y="475"/>
                  </a:lnTo>
                  <a:lnTo>
                    <a:pt x="412" y="473"/>
                  </a:lnTo>
                  <a:lnTo>
                    <a:pt x="412" y="470"/>
                  </a:lnTo>
                  <a:lnTo>
                    <a:pt x="412" y="469"/>
                  </a:lnTo>
                  <a:lnTo>
                    <a:pt x="412" y="466"/>
                  </a:lnTo>
                  <a:lnTo>
                    <a:pt x="412" y="462"/>
                  </a:lnTo>
                  <a:lnTo>
                    <a:pt x="412" y="460"/>
                  </a:lnTo>
                  <a:lnTo>
                    <a:pt x="412" y="456"/>
                  </a:lnTo>
                  <a:lnTo>
                    <a:pt x="412" y="454"/>
                  </a:lnTo>
                  <a:lnTo>
                    <a:pt x="412" y="452"/>
                  </a:lnTo>
                  <a:lnTo>
                    <a:pt x="412" y="450"/>
                  </a:lnTo>
                  <a:lnTo>
                    <a:pt x="412" y="448"/>
                  </a:lnTo>
                  <a:lnTo>
                    <a:pt x="412" y="447"/>
                  </a:lnTo>
                  <a:lnTo>
                    <a:pt x="411" y="447"/>
                  </a:lnTo>
                  <a:lnTo>
                    <a:pt x="410" y="447"/>
                  </a:lnTo>
                  <a:lnTo>
                    <a:pt x="405" y="447"/>
                  </a:lnTo>
                  <a:lnTo>
                    <a:pt x="404" y="447"/>
                  </a:lnTo>
                  <a:lnTo>
                    <a:pt x="403" y="447"/>
                  </a:lnTo>
                  <a:lnTo>
                    <a:pt x="401" y="447"/>
                  </a:lnTo>
                  <a:lnTo>
                    <a:pt x="399" y="447"/>
                  </a:lnTo>
                  <a:lnTo>
                    <a:pt x="398" y="449"/>
                  </a:lnTo>
                  <a:lnTo>
                    <a:pt x="397" y="450"/>
                  </a:lnTo>
                  <a:lnTo>
                    <a:pt x="396" y="450"/>
                  </a:lnTo>
                  <a:lnTo>
                    <a:pt x="395" y="452"/>
                  </a:lnTo>
                  <a:lnTo>
                    <a:pt x="394" y="452"/>
                  </a:lnTo>
                  <a:lnTo>
                    <a:pt x="392" y="450"/>
                  </a:lnTo>
                  <a:lnTo>
                    <a:pt x="391" y="450"/>
                  </a:lnTo>
                  <a:lnTo>
                    <a:pt x="391" y="452"/>
                  </a:lnTo>
                  <a:lnTo>
                    <a:pt x="390" y="452"/>
                  </a:lnTo>
                  <a:lnTo>
                    <a:pt x="390" y="454"/>
                  </a:lnTo>
                  <a:lnTo>
                    <a:pt x="389" y="454"/>
                  </a:lnTo>
                  <a:lnTo>
                    <a:pt x="388" y="454"/>
                  </a:lnTo>
                  <a:lnTo>
                    <a:pt x="387" y="454"/>
                  </a:lnTo>
                  <a:lnTo>
                    <a:pt x="383" y="454"/>
                  </a:lnTo>
                  <a:lnTo>
                    <a:pt x="381" y="454"/>
                  </a:lnTo>
                  <a:lnTo>
                    <a:pt x="378" y="454"/>
                  </a:lnTo>
                  <a:lnTo>
                    <a:pt x="375" y="454"/>
                  </a:lnTo>
                  <a:lnTo>
                    <a:pt x="373" y="454"/>
                  </a:lnTo>
                  <a:lnTo>
                    <a:pt x="369" y="453"/>
                  </a:lnTo>
                  <a:lnTo>
                    <a:pt x="366" y="453"/>
                  </a:lnTo>
                  <a:lnTo>
                    <a:pt x="363" y="454"/>
                  </a:lnTo>
                  <a:lnTo>
                    <a:pt x="361" y="455"/>
                  </a:lnTo>
                  <a:lnTo>
                    <a:pt x="360" y="455"/>
                  </a:lnTo>
                  <a:lnTo>
                    <a:pt x="360" y="454"/>
                  </a:lnTo>
                  <a:lnTo>
                    <a:pt x="360" y="453"/>
                  </a:lnTo>
                  <a:lnTo>
                    <a:pt x="361" y="453"/>
                  </a:lnTo>
                  <a:lnTo>
                    <a:pt x="361" y="452"/>
                  </a:lnTo>
                  <a:lnTo>
                    <a:pt x="363" y="449"/>
                  </a:lnTo>
                  <a:lnTo>
                    <a:pt x="364" y="449"/>
                  </a:lnTo>
                  <a:lnTo>
                    <a:pt x="367" y="447"/>
                  </a:lnTo>
                  <a:lnTo>
                    <a:pt x="368" y="446"/>
                  </a:lnTo>
                  <a:lnTo>
                    <a:pt x="369" y="445"/>
                  </a:lnTo>
                  <a:lnTo>
                    <a:pt x="370" y="443"/>
                  </a:lnTo>
                  <a:lnTo>
                    <a:pt x="370" y="442"/>
                  </a:lnTo>
                  <a:lnTo>
                    <a:pt x="371" y="441"/>
                  </a:lnTo>
                  <a:lnTo>
                    <a:pt x="373" y="440"/>
                  </a:lnTo>
                  <a:lnTo>
                    <a:pt x="373" y="439"/>
                  </a:lnTo>
                  <a:lnTo>
                    <a:pt x="373" y="438"/>
                  </a:lnTo>
                  <a:lnTo>
                    <a:pt x="374" y="436"/>
                  </a:lnTo>
                  <a:lnTo>
                    <a:pt x="374" y="435"/>
                  </a:lnTo>
                  <a:lnTo>
                    <a:pt x="374" y="434"/>
                  </a:lnTo>
                  <a:lnTo>
                    <a:pt x="374" y="433"/>
                  </a:lnTo>
                  <a:lnTo>
                    <a:pt x="374" y="432"/>
                  </a:lnTo>
                  <a:lnTo>
                    <a:pt x="374" y="431"/>
                  </a:lnTo>
                  <a:lnTo>
                    <a:pt x="375" y="431"/>
                  </a:lnTo>
                  <a:lnTo>
                    <a:pt x="375" y="428"/>
                  </a:lnTo>
                  <a:lnTo>
                    <a:pt x="375" y="425"/>
                  </a:lnTo>
                  <a:lnTo>
                    <a:pt x="376" y="420"/>
                  </a:lnTo>
                  <a:lnTo>
                    <a:pt x="376" y="419"/>
                  </a:lnTo>
                  <a:lnTo>
                    <a:pt x="376" y="418"/>
                  </a:lnTo>
                  <a:lnTo>
                    <a:pt x="376" y="417"/>
                  </a:lnTo>
                  <a:lnTo>
                    <a:pt x="377" y="412"/>
                  </a:lnTo>
                  <a:lnTo>
                    <a:pt x="377" y="407"/>
                  </a:lnTo>
                  <a:lnTo>
                    <a:pt x="377" y="404"/>
                  </a:lnTo>
                  <a:lnTo>
                    <a:pt x="378" y="403"/>
                  </a:lnTo>
                  <a:lnTo>
                    <a:pt x="378" y="400"/>
                  </a:lnTo>
                  <a:lnTo>
                    <a:pt x="378" y="397"/>
                  </a:lnTo>
                  <a:lnTo>
                    <a:pt x="378" y="395"/>
                  </a:lnTo>
                  <a:lnTo>
                    <a:pt x="380" y="394"/>
                  </a:lnTo>
                  <a:lnTo>
                    <a:pt x="380" y="393"/>
                  </a:lnTo>
                  <a:lnTo>
                    <a:pt x="380" y="392"/>
                  </a:lnTo>
                  <a:lnTo>
                    <a:pt x="380" y="391"/>
                  </a:lnTo>
                  <a:lnTo>
                    <a:pt x="381" y="390"/>
                  </a:lnTo>
                  <a:lnTo>
                    <a:pt x="381" y="388"/>
                  </a:lnTo>
                  <a:lnTo>
                    <a:pt x="381" y="387"/>
                  </a:lnTo>
                  <a:lnTo>
                    <a:pt x="382" y="386"/>
                  </a:lnTo>
                  <a:lnTo>
                    <a:pt x="382" y="384"/>
                  </a:lnTo>
                  <a:lnTo>
                    <a:pt x="383" y="383"/>
                  </a:lnTo>
                  <a:lnTo>
                    <a:pt x="383" y="380"/>
                  </a:lnTo>
                  <a:lnTo>
                    <a:pt x="384" y="379"/>
                  </a:lnTo>
                  <a:lnTo>
                    <a:pt x="385" y="378"/>
                  </a:lnTo>
                  <a:lnTo>
                    <a:pt x="385" y="377"/>
                  </a:lnTo>
                  <a:lnTo>
                    <a:pt x="385" y="376"/>
                  </a:lnTo>
                  <a:lnTo>
                    <a:pt x="387" y="374"/>
                  </a:lnTo>
                  <a:lnTo>
                    <a:pt x="387" y="373"/>
                  </a:lnTo>
                  <a:lnTo>
                    <a:pt x="387" y="372"/>
                  </a:lnTo>
                  <a:lnTo>
                    <a:pt x="388" y="370"/>
                  </a:lnTo>
                  <a:lnTo>
                    <a:pt x="389" y="366"/>
                  </a:lnTo>
                  <a:lnTo>
                    <a:pt x="389" y="365"/>
                  </a:lnTo>
                  <a:lnTo>
                    <a:pt x="390" y="365"/>
                  </a:lnTo>
                  <a:lnTo>
                    <a:pt x="390" y="364"/>
                  </a:lnTo>
                  <a:lnTo>
                    <a:pt x="390" y="363"/>
                  </a:lnTo>
                  <a:lnTo>
                    <a:pt x="394" y="355"/>
                  </a:lnTo>
                  <a:lnTo>
                    <a:pt x="395" y="350"/>
                  </a:lnTo>
                  <a:lnTo>
                    <a:pt x="396" y="346"/>
                  </a:lnTo>
                  <a:lnTo>
                    <a:pt x="398" y="343"/>
                  </a:lnTo>
                  <a:lnTo>
                    <a:pt x="401" y="335"/>
                  </a:lnTo>
                  <a:lnTo>
                    <a:pt x="402" y="331"/>
                  </a:lnTo>
                  <a:lnTo>
                    <a:pt x="405" y="324"/>
                  </a:lnTo>
                  <a:lnTo>
                    <a:pt x="405" y="321"/>
                  </a:lnTo>
                  <a:lnTo>
                    <a:pt x="406" y="321"/>
                  </a:lnTo>
                  <a:lnTo>
                    <a:pt x="408" y="318"/>
                  </a:lnTo>
                  <a:lnTo>
                    <a:pt x="408" y="316"/>
                  </a:lnTo>
                  <a:lnTo>
                    <a:pt x="411" y="307"/>
                  </a:lnTo>
                  <a:lnTo>
                    <a:pt x="415" y="297"/>
                  </a:lnTo>
                  <a:lnTo>
                    <a:pt x="416" y="295"/>
                  </a:lnTo>
                  <a:lnTo>
                    <a:pt x="419" y="286"/>
                  </a:lnTo>
                  <a:lnTo>
                    <a:pt x="419" y="285"/>
                  </a:lnTo>
                  <a:lnTo>
                    <a:pt x="422" y="280"/>
                  </a:lnTo>
                  <a:lnTo>
                    <a:pt x="423" y="275"/>
                  </a:lnTo>
                  <a:lnTo>
                    <a:pt x="422" y="275"/>
                  </a:lnTo>
                  <a:lnTo>
                    <a:pt x="422" y="274"/>
                  </a:lnTo>
                  <a:lnTo>
                    <a:pt x="420" y="274"/>
                  </a:lnTo>
                  <a:lnTo>
                    <a:pt x="419" y="274"/>
                  </a:lnTo>
                  <a:lnTo>
                    <a:pt x="419" y="273"/>
                  </a:lnTo>
                  <a:lnTo>
                    <a:pt x="418" y="272"/>
                  </a:lnTo>
                  <a:lnTo>
                    <a:pt x="418" y="271"/>
                  </a:lnTo>
                  <a:lnTo>
                    <a:pt x="418" y="268"/>
                  </a:lnTo>
                  <a:lnTo>
                    <a:pt x="418" y="267"/>
                  </a:lnTo>
                  <a:lnTo>
                    <a:pt x="417" y="267"/>
                  </a:lnTo>
                  <a:lnTo>
                    <a:pt x="417" y="266"/>
                  </a:lnTo>
                  <a:lnTo>
                    <a:pt x="418" y="266"/>
                  </a:lnTo>
                  <a:lnTo>
                    <a:pt x="419" y="266"/>
                  </a:lnTo>
                  <a:lnTo>
                    <a:pt x="419" y="260"/>
                  </a:lnTo>
                  <a:lnTo>
                    <a:pt x="418" y="257"/>
                  </a:lnTo>
                  <a:lnTo>
                    <a:pt x="417" y="255"/>
                  </a:lnTo>
                  <a:lnTo>
                    <a:pt x="417" y="254"/>
                  </a:lnTo>
                  <a:lnTo>
                    <a:pt x="416" y="252"/>
                  </a:lnTo>
                  <a:lnTo>
                    <a:pt x="415" y="251"/>
                  </a:lnTo>
                  <a:lnTo>
                    <a:pt x="415" y="250"/>
                  </a:lnTo>
                  <a:lnTo>
                    <a:pt x="409" y="248"/>
                  </a:lnTo>
                  <a:lnTo>
                    <a:pt x="403" y="250"/>
                  </a:lnTo>
                  <a:lnTo>
                    <a:pt x="398" y="248"/>
                  </a:lnTo>
                  <a:lnTo>
                    <a:pt x="397" y="248"/>
                  </a:lnTo>
                  <a:lnTo>
                    <a:pt x="396" y="248"/>
                  </a:lnTo>
                  <a:lnTo>
                    <a:pt x="392" y="250"/>
                  </a:lnTo>
                  <a:lnTo>
                    <a:pt x="391" y="252"/>
                  </a:lnTo>
                  <a:lnTo>
                    <a:pt x="381" y="251"/>
                  </a:lnTo>
                  <a:lnTo>
                    <a:pt x="364" y="251"/>
                  </a:lnTo>
                  <a:lnTo>
                    <a:pt x="366" y="239"/>
                  </a:lnTo>
                  <a:lnTo>
                    <a:pt x="351" y="238"/>
                  </a:lnTo>
                  <a:lnTo>
                    <a:pt x="351" y="226"/>
                  </a:lnTo>
                  <a:lnTo>
                    <a:pt x="348" y="226"/>
                  </a:lnTo>
                  <a:lnTo>
                    <a:pt x="347" y="226"/>
                  </a:lnTo>
                  <a:lnTo>
                    <a:pt x="344" y="226"/>
                  </a:lnTo>
                  <a:lnTo>
                    <a:pt x="343" y="226"/>
                  </a:lnTo>
                  <a:lnTo>
                    <a:pt x="333" y="225"/>
                  </a:lnTo>
                  <a:lnTo>
                    <a:pt x="325" y="225"/>
                  </a:lnTo>
                  <a:lnTo>
                    <a:pt x="323" y="225"/>
                  </a:lnTo>
                  <a:lnTo>
                    <a:pt x="321" y="224"/>
                  </a:lnTo>
                  <a:lnTo>
                    <a:pt x="311" y="224"/>
                  </a:lnTo>
                  <a:lnTo>
                    <a:pt x="298" y="223"/>
                  </a:lnTo>
                  <a:lnTo>
                    <a:pt x="297" y="223"/>
                  </a:lnTo>
                  <a:lnTo>
                    <a:pt x="295" y="223"/>
                  </a:lnTo>
                  <a:lnTo>
                    <a:pt x="295" y="229"/>
                  </a:lnTo>
                  <a:lnTo>
                    <a:pt x="295" y="227"/>
                  </a:lnTo>
                  <a:lnTo>
                    <a:pt x="294" y="227"/>
                  </a:lnTo>
                  <a:lnTo>
                    <a:pt x="294" y="226"/>
                  </a:lnTo>
                  <a:lnTo>
                    <a:pt x="293" y="225"/>
                  </a:lnTo>
                  <a:lnTo>
                    <a:pt x="292" y="224"/>
                  </a:lnTo>
                  <a:lnTo>
                    <a:pt x="290" y="222"/>
                  </a:lnTo>
                  <a:lnTo>
                    <a:pt x="288" y="219"/>
                  </a:lnTo>
                  <a:lnTo>
                    <a:pt x="285" y="213"/>
                  </a:lnTo>
                  <a:lnTo>
                    <a:pt x="283" y="209"/>
                  </a:lnTo>
                  <a:lnTo>
                    <a:pt x="280" y="208"/>
                  </a:lnTo>
                  <a:lnTo>
                    <a:pt x="279" y="206"/>
                  </a:lnTo>
                  <a:lnTo>
                    <a:pt x="278" y="204"/>
                  </a:lnTo>
                  <a:lnTo>
                    <a:pt x="276" y="202"/>
                  </a:lnTo>
                  <a:lnTo>
                    <a:pt x="273" y="199"/>
                  </a:lnTo>
                  <a:lnTo>
                    <a:pt x="272" y="197"/>
                  </a:lnTo>
                  <a:lnTo>
                    <a:pt x="271" y="195"/>
                  </a:lnTo>
                  <a:lnTo>
                    <a:pt x="270" y="194"/>
                  </a:lnTo>
                  <a:lnTo>
                    <a:pt x="270" y="192"/>
                  </a:lnTo>
                  <a:lnTo>
                    <a:pt x="269" y="191"/>
                  </a:lnTo>
                  <a:lnTo>
                    <a:pt x="267" y="191"/>
                  </a:lnTo>
                  <a:lnTo>
                    <a:pt x="267" y="190"/>
                  </a:lnTo>
                  <a:lnTo>
                    <a:pt x="266" y="190"/>
                  </a:lnTo>
                  <a:lnTo>
                    <a:pt x="264" y="188"/>
                  </a:lnTo>
                  <a:lnTo>
                    <a:pt x="257" y="183"/>
                  </a:lnTo>
                  <a:lnTo>
                    <a:pt x="244" y="181"/>
                  </a:lnTo>
                  <a:lnTo>
                    <a:pt x="243" y="181"/>
                  </a:lnTo>
                  <a:lnTo>
                    <a:pt x="242" y="181"/>
                  </a:lnTo>
                  <a:lnTo>
                    <a:pt x="234" y="180"/>
                  </a:lnTo>
                  <a:lnTo>
                    <a:pt x="209" y="182"/>
                  </a:lnTo>
                  <a:lnTo>
                    <a:pt x="210" y="185"/>
                  </a:lnTo>
                  <a:lnTo>
                    <a:pt x="211" y="190"/>
                  </a:lnTo>
                  <a:lnTo>
                    <a:pt x="213" y="191"/>
                  </a:lnTo>
                  <a:lnTo>
                    <a:pt x="214" y="195"/>
                  </a:lnTo>
                  <a:lnTo>
                    <a:pt x="213" y="199"/>
                  </a:lnTo>
                  <a:lnTo>
                    <a:pt x="214" y="201"/>
                  </a:lnTo>
                  <a:lnTo>
                    <a:pt x="215" y="205"/>
                  </a:lnTo>
                  <a:lnTo>
                    <a:pt x="216" y="205"/>
                  </a:lnTo>
                  <a:lnTo>
                    <a:pt x="216" y="206"/>
                  </a:lnTo>
                  <a:lnTo>
                    <a:pt x="218" y="208"/>
                  </a:lnTo>
                  <a:lnTo>
                    <a:pt x="222" y="211"/>
                  </a:lnTo>
                  <a:lnTo>
                    <a:pt x="223" y="211"/>
                  </a:lnTo>
                  <a:lnTo>
                    <a:pt x="224" y="212"/>
                  </a:lnTo>
                  <a:lnTo>
                    <a:pt x="223" y="212"/>
                  </a:lnTo>
                  <a:lnTo>
                    <a:pt x="223" y="213"/>
                  </a:lnTo>
                  <a:lnTo>
                    <a:pt x="222" y="215"/>
                  </a:lnTo>
                  <a:lnTo>
                    <a:pt x="221" y="216"/>
                  </a:lnTo>
                  <a:lnTo>
                    <a:pt x="221" y="217"/>
                  </a:lnTo>
                  <a:lnTo>
                    <a:pt x="220" y="217"/>
                  </a:lnTo>
                  <a:lnTo>
                    <a:pt x="210" y="217"/>
                  </a:lnTo>
                  <a:lnTo>
                    <a:pt x="201" y="217"/>
                  </a:lnTo>
                  <a:lnTo>
                    <a:pt x="200" y="243"/>
                  </a:lnTo>
                  <a:lnTo>
                    <a:pt x="200" y="244"/>
                  </a:lnTo>
                  <a:lnTo>
                    <a:pt x="200" y="245"/>
                  </a:lnTo>
                  <a:lnTo>
                    <a:pt x="200" y="246"/>
                  </a:lnTo>
                  <a:lnTo>
                    <a:pt x="199" y="246"/>
                  </a:lnTo>
                  <a:lnTo>
                    <a:pt x="197" y="246"/>
                  </a:lnTo>
                  <a:lnTo>
                    <a:pt x="196" y="245"/>
                  </a:lnTo>
                  <a:lnTo>
                    <a:pt x="195" y="244"/>
                  </a:lnTo>
                  <a:lnTo>
                    <a:pt x="195" y="245"/>
                  </a:lnTo>
                  <a:lnTo>
                    <a:pt x="194" y="246"/>
                  </a:lnTo>
                  <a:lnTo>
                    <a:pt x="193" y="247"/>
                  </a:lnTo>
                  <a:lnTo>
                    <a:pt x="193" y="248"/>
                  </a:lnTo>
                  <a:lnTo>
                    <a:pt x="192" y="250"/>
                  </a:lnTo>
                  <a:lnTo>
                    <a:pt x="192" y="252"/>
                  </a:lnTo>
                  <a:lnTo>
                    <a:pt x="193" y="253"/>
                  </a:lnTo>
                  <a:lnTo>
                    <a:pt x="193" y="254"/>
                  </a:lnTo>
                  <a:lnTo>
                    <a:pt x="193" y="257"/>
                  </a:lnTo>
                  <a:lnTo>
                    <a:pt x="193" y="258"/>
                  </a:lnTo>
                  <a:lnTo>
                    <a:pt x="194" y="260"/>
                  </a:lnTo>
                  <a:lnTo>
                    <a:pt x="193" y="261"/>
                  </a:lnTo>
                  <a:lnTo>
                    <a:pt x="193" y="262"/>
                  </a:lnTo>
                  <a:lnTo>
                    <a:pt x="193" y="264"/>
                  </a:lnTo>
                  <a:lnTo>
                    <a:pt x="192" y="265"/>
                  </a:lnTo>
                  <a:lnTo>
                    <a:pt x="192" y="266"/>
                  </a:lnTo>
                  <a:lnTo>
                    <a:pt x="192" y="267"/>
                  </a:lnTo>
                  <a:lnTo>
                    <a:pt x="190" y="267"/>
                  </a:lnTo>
                  <a:lnTo>
                    <a:pt x="188" y="269"/>
                  </a:lnTo>
                  <a:lnTo>
                    <a:pt x="187" y="269"/>
                  </a:lnTo>
                  <a:lnTo>
                    <a:pt x="186" y="269"/>
                  </a:lnTo>
                  <a:lnTo>
                    <a:pt x="186" y="271"/>
                  </a:lnTo>
                  <a:lnTo>
                    <a:pt x="185" y="271"/>
                  </a:lnTo>
                  <a:lnTo>
                    <a:pt x="182" y="271"/>
                  </a:lnTo>
                  <a:lnTo>
                    <a:pt x="182" y="269"/>
                  </a:lnTo>
                  <a:lnTo>
                    <a:pt x="181" y="269"/>
                  </a:lnTo>
                  <a:lnTo>
                    <a:pt x="172" y="269"/>
                  </a:lnTo>
                  <a:lnTo>
                    <a:pt x="171" y="269"/>
                  </a:lnTo>
                  <a:lnTo>
                    <a:pt x="169" y="269"/>
                  </a:lnTo>
                  <a:lnTo>
                    <a:pt x="151" y="269"/>
                  </a:lnTo>
                  <a:lnTo>
                    <a:pt x="146" y="268"/>
                  </a:lnTo>
                  <a:lnTo>
                    <a:pt x="143" y="269"/>
                  </a:lnTo>
                  <a:lnTo>
                    <a:pt x="141" y="269"/>
                  </a:lnTo>
                  <a:lnTo>
                    <a:pt x="133" y="268"/>
                  </a:lnTo>
                  <a:lnTo>
                    <a:pt x="130" y="268"/>
                  </a:lnTo>
                  <a:lnTo>
                    <a:pt x="129" y="268"/>
                  </a:lnTo>
                  <a:lnTo>
                    <a:pt x="127" y="268"/>
                  </a:lnTo>
                  <a:lnTo>
                    <a:pt x="126" y="269"/>
                  </a:lnTo>
                  <a:lnTo>
                    <a:pt x="125" y="269"/>
                  </a:lnTo>
                  <a:lnTo>
                    <a:pt x="124" y="269"/>
                  </a:lnTo>
                  <a:lnTo>
                    <a:pt x="123" y="271"/>
                  </a:lnTo>
                  <a:lnTo>
                    <a:pt x="122" y="272"/>
                  </a:lnTo>
                  <a:lnTo>
                    <a:pt x="120" y="273"/>
                  </a:lnTo>
                  <a:lnTo>
                    <a:pt x="116" y="281"/>
                  </a:lnTo>
                  <a:lnTo>
                    <a:pt x="115" y="281"/>
                  </a:lnTo>
                  <a:lnTo>
                    <a:pt x="113" y="283"/>
                  </a:lnTo>
                  <a:lnTo>
                    <a:pt x="113" y="285"/>
                  </a:lnTo>
                  <a:lnTo>
                    <a:pt x="112" y="286"/>
                  </a:lnTo>
                  <a:lnTo>
                    <a:pt x="112" y="287"/>
                  </a:lnTo>
                  <a:lnTo>
                    <a:pt x="112" y="288"/>
                  </a:lnTo>
                  <a:lnTo>
                    <a:pt x="112" y="289"/>
                  </a:lnTo>
                  <a:lnTo>
                    <a:pt x="112" y="290"/>
                  </a:lnTo>
                  <a:lnTo>
                    <a:pt x="112" y="292"/>
                  </a:lnTo>
                  <a:lnTo>
                    <a:pt x="112" y="293"/>
                  </a:lnTo>
                  <a:lnTo>
                    <a:pt x="111" y="294"/>
                  </a:lnTo>
                  <a:lnTo>
                    <a:pt x="111" y="295"/>
                  </a:lnTo>
                  <a:lnTo>
                    <a:pt x="111" y="296"/>
                  </a:lnTo>
                  <a:lnTo>
                    <a:pt x="110" y="297"/>
                  </a:lnTo>
                  <a:lnTo>
                    <a:pt x="109" y="295"/>
                  </a:lnTo>
                  <a:lnTo>
                    <a:pt x="105" y="292"/>
                  </a:lnTo>
                  <a:lnTo>
                    <a:pt x="104" y="289"/>
                  </a:lnTo>
                  <a:lnTo>
                    <a:pt x="103" y="287"/>
                  </a:lnTo>
                  <a:lnTo>
                    <a:pt x="100" y="286"/>
                  </a:lnTo>
                  <a:lnTo>
                    <a:pt x="96" y="279"/>
                  </a:lnTo>
                  <a:lnTo>
                    <a:pt x="89" y="271"/>
                  </a:lnTo>
                  <a:lnTo>
                    <a:pt x="85" y="267"/>
                  </a:lnTo>
                  <a:lnTo>
                    <a:pt x="84" y="265"/>
                  </a:lnTo>
                  <a:lnTo>
                    <a:pt x="81" y="261"/>
                  </a:lnTo>
                  <a:lnTo>
                    <a:pt x="79" y="260"/>
                  </a:lnTo>
                  <a:lnTo>
                    <a:pt x="77" y="259"/>
                  </a:lnTo>
                  <a:lnTo>
                    <a:pt x="76" y="258"/>
                  </a:lnTo>
                  <a:lnTo>
                    <a:pt x="76" y="257"/>
                  </a:lnTo>
                  <a:lnTo>
                    <a:pt x="75" y="257"/>
                  </a:lnTo>
                  <a:lnTo>
                    <a:pt x="75" y="255"/>
                  </a:lnTo>
                  <a:lnTo>
                    <a:pt x="74" y="255"/>
                  </a:lnTo>
                  <a:lnTo>
                    <a:pt x="71" y="254"/>
                  </a:lnTo>
                  <a:lnTo>
                    <a:pt x="72" y="253"/>
                  </a:lnTo>
                  <a:lnTo>
                    <a:pt x="72" y="252"/>
                  </a:lnTo>
                  <a:lnTo>
                    <a:pt x="74" y="251"/>
                  </a:lnTo>
                  <a:lnTo>
                    <a:pt x="75" y="248"/>
                  </a:lnTo>
                  <a:lnTo>
                    <a:pt x="75" y="247"/>
                  </a:lnTo>
                  <a:lnTo>
                    <a:pt x="76" y="246"/>
                  </a:lnTo>
                  <a:lnTo>
                    <a:pt x="77" y="244"/>
                  </a:lnTo>
                  <a:lnTo>
                    <a:pt x="78" y="243"/>
                  </a:lnTo>
                  <a:lnTo>
                    <a:pt x="79" y="240"/>
                  </a:lnTo>
                  <a:lnTo>
                    <a:pt x="81" y="239"/>
                  </a:lnTo>
                  <a:lnTo>
                    <a:pt x="81" y="238"/>
                  </a:lnTo>
                  <a:lnTo>
                    <a:pt x="81" y="237"/>
                  </a:lnTo>
                  <a:lnTo>
                    <a:pt x="81" y="236"/>
                  </a:lnTo>
                  <a:lnTo>
                    <a:pt x="81" y="234"/>
                  </a:lnTo>
                  <a:lnTo>
                    <a:pt x="81" y="233"/>
                  </a:lnTo>
                  <a:lnTo>
                    <a:pt x="81" y="232"/>
                  </a:lnTo>
                  <a:lnTo>
                    <a:pt x="81" y="222"/>
                  </a:lnTo>
                  <a:lnTo>
                    <a:pt x="79" y="220"/>
                  </a:lnTo>
                  <a:lnTo>
                    <a:pt x="79" y="219"/>
                  </a:lnTo>
                  <a:lnTo>
                    <a:pt x="79" y="218"/>
                  </a:lnTo>
                  <a:lnTo>
                    <a:pt x="79" y="217"/>
                  </a:lnTo>
                  <a:lnTo>
                    <a:pt x="81" y="215"/>
                  </a:lnTo>
                  <a:lnTo>
                    <a:pt x="81" y="213"/>
                  </a:lnTo>
                  <a:lnTo>
                    <a:pt x="81" y="212"/>
                  </a:lnTo>
                  <a:lnTo>
                    <a:pt x="81" y="211"/>
                  </a:lnTo>
                  <a:lnTo>
                    <a:pt x="81" y="210"/>
                  </a:lnTo>
                  <a:lnTo>
                    <a:pt x="79" y="209"/>
                  </a:lnTo>
                  <a:lnTo>
                    <a:pt x="77" y="203"/>
                  </a:lnTo>
                  <a:lnTo>
                    <a:pt x="77" y="202"/>
                  </a:lnTo>
                  <a:lnTo>
                    <a:pt x="72" y="189"/>
                  </a:lnTo>
                  <a:lnTo>
                    <a:pt x="71" y="184"/>
                  </a:lnTo>
                  <a:lnTo>
                    <a:pt x="70" y="183"/>
                  </a:lnTo>
                  <a:lnTo>
                    <a:pt x="70" y="182"/>
                  </a:lnTo>
                  <a:lnTo>
                    <a:pt x="70" y="181"/>
                  </a:lnTo>
                  <a:lnTo>
                    <a:pt x="69" y="178"/>
                  </a:lnTo>
                  <a:lnTo>
                    <a:pt x="68" y="176"/>
                  </a:lnTo>
                  <a:lnTo>
                    <a:pt x="67" y="174"/>
                  </a:lnTo>
                  <a:lnTo>
                    <a:pt x="65" y="174"/>
                  </a:lnTo>
                  <a:lnTo>
                    <a:pt x="62" y="174"/>
                  </a:lnTo>
                  <a:lnTo>
                    <a:pt x="49" y="173"/>
                  </a:lnTo>
                  <a:lnTo>
                    <a:pt x="47" y="173"/>
                  </a:lnTo>
                  <a:lnTo>
                    <a:pt x="42" y="173"/>
                  </a:lnTo>
                  <a:lnTo>
                    <a:pt x="40" y="173"/>
                  </a:lnTo>
                  <a:lnTo>
                    <a:pt x="37" y="173"/>
                  </a:lnTo>
                  <a:lnTo>
                    <a:pt x="37" y="175"/>
                  </a:lnTo>
                  <a:lnTo>
                    <a:pt x="37" y="176"/>
                  </a:lnTo>
                  <a:lnTo>
                    <a:pt x="36" y="182"/>
                  </a:lnTo>
                  <a:lnTo>
                    <a:pt x="29" y="182"/>
                  </a:lnTo>
                  <a:lnTo>
                    <a:pt x="28" y="183"/>
                  </a:lnTo>
                  <a:lnTo>
                    <a:pt x="28" y="184"/>
                  </a:lnTo>
                  <a:lnTo>
                    <a:pt x="28" y="185"/>
                  </a:lnTo>
                  <a:lnTo>
                    <a:pt x="28" y="187"/>
                  </a:lnTo>
                  <a:lnTo>
                    <a:pt x="27" y="187"/>
                  </a:lnTo>
                  <a:lnTo>
                    <a:pt x="27" y="188"/>
                  </a:lnTo>
                  <a:lnTo>
                    <a:pt x="26" y="188"/>
                  </a:lnTo>
                  <a:lnTo>
                    <a:pt x="23" y="189"/>
                  </a:lnTo>
                  <a:lnTo>
                    <a:pt x="22" y="190"/>
                  </a:lnTo>
                  <a:lnTo>
                    <a:pt x="21" y="190"/>
                  </a:lnTo>
                  <a:lnTo>
                    <a:pt x="21" y="191"/>
                  </a:lnTo>
                  <a:lnTo>
                    <a:pt x="20" y="192"/>
                  </a:lnTo>
                  <a:lnTo>
                    <a:pt x="20" y="194"/>
                  </a:lnTo>
                  <a:lnTo>
                    <a:pt x="19" y="196"/>
                  </a:lnTo>
                  <a:lnTo>
                    <a:pt x="19" y="197"/>
                  </a:lnTo>
                  <a:lnTo>
                    <a:pt x="19" y="198"/>
                  </a:lnTo>
                  <a:lnTo>
                    <a:pt x="16" y="198"/>
                  </a:lnTo>
                  <a:lnTo>
                    <a:pt x="15" y="198"/>
                  </a:lnTo>
                  <a:lnTo>
                    <a:pt x="14" y="198"/>
                  </a:lnTo>
                  <a:lnTo>
                    <a:pt x="13" y="197"/>
                  </a:lnTo>
                  <a:lnTo>
                    <a:pt x="12" y="197"/>
                  </a:lnTo>
                  <a:lnTo>
                    <a:pt x="11" y="197"/>
                  </a:lnTo>
                  <a:lnTo>
                    <a:pt x="9" y="196"/>
                  </a:lnTo>
                  <a:lnTo>
                    <a:pt x="8" y="196"/>
                  </a:lnTo>
                  <a:lnTo>
                    <a:pt x="7" y="195"/>
                  </a:lnTo>
                  <a:lnTo>
                    <a:pt x="6" y="195"/>
                  </a:lnTo>
                  <a:lnTo>
                    <a:pt x="5" y="194"/>
                  </a:lnTo>
                  <a:lnTo>
                    <a:pt x="4" y="194"/>
                  </a:lnTo>
                  <a:lnTo>
                    <a:pt x="2" y="194"/>
                  </a:lnTo>
                  <a:lnTo>
                    <a:pt x="1" y="195"/>
                  </a:lnTo>
                  <a:lnTo>
                    <a:pt x="0" y="195"/>
                  </a:lnTo>
                  <a:lnTo>
                    <a:pt x="0" y="194"/>
                  </a:lnTo>
                  <a:lnTo>
                    <a:pt x="0" y="192"/>
                  </a:lnTo>
                  <a:lnTo>
                    <a:pt x="0" y="191"/>
                  </a:lnTo>
                  <a:lnTo>
                    <a:pt x="1" y="190"/>
                  </a:lnTo>
                  <a:lnTo>
                    <a:pt x="1" y="189"/>
                  </a:lnTo>
                  <a:lnTo>
                    <a:pt x="2" y="188"/>
                  </a:lnTo>
                  <a:lnTo>
                    <a:pt x="2" y="187"/>
                  </a:lnTo>
                  <a:lnTo>
                    <a:pt x="2" y="185"/>
                  </a:lnTo>
                  <a:lnTo>
                    <a:pt x="2" y="184"/>
                  </a:lnTo>
                  <a:lnTo>
                    <a:pt x="2" y="183"/>
                  </a:lnTo>
                  <a:lnTo>
                    <a:pt x="2" y="182"/>
                  </a:lnTo>
                  <a:lnTo>
                    <a:pt x="2" y="181"/>
                  </a:lnTo>
                  <a:lnTo>
                    <a:pt x="2" y="178"/>
                  </a:lnTo>
                  <a:lnTo>
                    <a:pt x="1" y="177"/>
                  </a:lnTo>
                  <a:lnTo>
                    <a:pt x="2" y="177"/>
                  </a:lnTo>
                  <a:lnTo>
                    <a:pt x="2" y="175"/>
                  </a:lnTo>
                  <a:lnTo>
                    <a:pt x="2" y="174"/>
                  </a:lnTo>
                  <a:lnTo>
                    <a:pt x="1" y="173"/>
                  </a:lnTo>
                  <a:lnTo>
                    <a:pt x="1" y="170"/>
                  </a:lnTo>
                  <a:lnTo>
                    <a:pt x="0" y="170"/>
                  </a:lnTo>
                  <a:lnTo>
                    <a:pt x="0" y="169"/>
                  </a:lnTo>
                  <a:lnTo>
                    <a:pt x="0" y="16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grpSp>
        <p:nvGrpSpPr>
          <p:cNvPr id="563" name="组合 562">
            <a:extLst>
              <a:ext uri="{FF2B5EF4-FFF2-40B4-BE49-F238E27FC236}">
                <a16:creationId xmlns:a16="http://schemas.microsoft.com/office/drawing/2014/main" id="{36530E09-CF6D-F567-FD66-01C97318375A}"/>
              </a:ext>
            </a:extLst>
          </p:cNvPr>
          <p:cNvGrpSpPr/>
          <p:nvPr/>
        </p:nvGrpSpPr>
        <p:grpSpPr>
          <a:xfrm>
            <a:off x="1070600" y="3487411"/>
            <a:ext cx="1118592" cy="727948"/>
            <a:chOff x="2170113" y="2627313"/>
            <a:chExt cx="1118592" cy="727948"/>
          </a:xfrm>
        </p:grpSpPr>
        <p:sp>
          <p:nvSpPr>
            <p:cNvPr id="564" name="Rectangle 155">
              <a:extLst>
                <a:ext uri="{FF2B5EF4-FFF2-40B4-BE49-F238E27FC236}">
                  <a16:creationId xmlns:a16="http://schemas.microsoft.com/office/drawing/2014/main" id="{E12182F0-BE74-57F9-7383-F34852B18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6113" y="2627313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31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65" name="Rectangle 156">
              <a:extLst>
                <a:ext uri="{FF2B5EF4-FFF2-40B4-BE49-F238E27FC236}">
                  <a16:creationId xmlns:a16="http://schemas.microsoft.com/office/drawing/2014/main" id="{26A1B471-8ACD-F489-AB4D-E6CA395C0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9650" y="2805113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27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66" name="Rectangle 157">
              <a:extLst>
                <a:ext uri="{FF2B5EF4-FFF2-40B4-BE49-F238E27FC236}">
                  <a16:creationId xmlns:a16="http://schemas.microsoft.com/office/drawing/2014/main" id="{BE6D05C5-6E3A-A9A6-3B51-C9E8FC774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0113" y="3232150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25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67" name="Rectangle 158">
              <a:extLst>
                <a:ext uri="{FF2B5EF4-FFF2-40B4-BE49-F238E27FC236}">
                  <a16:creationId xmlns:a16="http://schemas.microsoft.com/office/drawing/2014/main" id="{545F6356-5DDE-F6F1-1193-7D729DC7B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6225" y="3024188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30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68" name="Rectangle 159">
              <a:extLst>
                <a:ext uri="{FF2B5EF4-FFF2-40B4-BE49-F238E27FC236}">
                  <a16:creationId xmlns:a16="http://schemas.microsoft.com/office/drawing/2014/main" id="{ECFE3466-095A-D7E7-2E64-6B11BE890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9200" y="3163888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24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231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3053</TotalTime>
  <Words>496</Words>
  <Application>Microsoft Office PowerPoint</Application>
  <PresentationFormat>全屏显示(16:9)</PresentationFormat>
  <Paragraphs>130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主题​​</vt:lpstr>
      <vt:lpstr>Nevada Location Map</vt:lpstr>
      <vt:lpstr>Framed Nevada Map</vt:lpstr>
      <vt:lpstr>Nevada Outline Map</vt:lpstr>
      <vt:lpstr>Blank Nevada County Map</vt:lpstr>
      <vt:lpstr>Labeled Nevada County Map</vt:lpstr>
      <vt:lpstr>Nevada Bureau of Land Management Districts</vt:lpstr>
      <vt:lpstr>Nevada Congressional Districts</vt:lpstr>
      <vt:lpstr>Nevada Senate Districts</vt:lpstr>
      <vt:lpstr>Nevada State Legislative Districts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 Ning</cp:lastModifiedBy>
  <cp:revision>87</cp:revision>
  <dcterms:created xsi:type="dcterms:W3CDTF">2016-05-15T02:42:52Z</dcterms:created>
  <dcterms:modified xsi:type="dcterms:W3CDTF">2022-12-04T02:28:36Z</dcterms:modified>
</cp:coreProperties>
</file>